
<file path=[Content_Types].xml><?xml version="1.0" encoding="utf-8"?>
<Types xmlns="http://schemas.openxmlformats.org/package/2006/content-types">
  <Default Extension="fntdata" ContentType="application/x-fontdata"/>
  <Default Extension="gif" ContentType="image/gif"/>
  <Default Extension="jpeg" ContentType="image/jpeg"/>
  <Default Extension="mp3" ContentType="audio/mpeg"/>
  <Default Extension="png" ContentType="image/png"/>
  <Default Extension="rels" ContentType="application/vnd.openxmlformats-package.relationships+xml"/>
  <Default Extension="wav" ContentType="audio/x-wav"/>
  <Default Extension="wdp" ContentType="image/vnd.ms-photo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0" r:id="rId1"/>
    <p:sldMasterId id="2147483703" r:id="rId2"/>
  </p:sldMasterIdLst>
  <p:notesMasterIdLst>
    <p:notesMasterId r:id="rId55"/>
  </p:notesMasterIdLst>
  <p:sldIdLst>
    <p:sldId id="888" r:id="rId3"/>
    <p:sldId id="256" r:id="rId4"/>
    <p:sldId id="326" r:id="rId5"/>
    <p:sldId id="875" r:id="rId6"/>
    <p:sldId id="521" r:id="rId7"/>
    <p:sldId id="876" r:id="rId8"/>
    <p:sldId id="877" r:id="rId9"/>
    <p:sldId id="878" r:id="rId10"/>
    <p:sldId id="879" r:id="rId11"/>
    <p:sldId id="880" r:id="rId12"/>
    <p:sldId id="881" r:id="rId13"/>
    <p:sldId id="312" r:id="rId14"/>
    <p:sldId id="313" r:id="rId15"/>
    <p:sldId id="314" r:id="rId16"/>
    <p:sldId id="315" r:id="rId17"/>
    <p:sldId id="317" r:id="rId18"/>
    <p:sldId id="282" r:id="rId19"/>
    <p:sldId id="511" r:id="rId20"/>
    <p:sldId id="517" r:id="rId21"/>
    <p:sldId id="518" r:id="rId22"/>
    <p:sldId id="519" r:id="rId23"/>
    <p:sldId id="520" r:id="rId24"/>
    <p:sldId id="512" r:id="rId25"/>
    <p:sldId id="522" r:id="rId26"/>
    <p:sldId id="523" r:id="rId27"/>
    <p:sldId id="513" r:id="rId28"/>
    <p:sldId id="524" r:id="rId29"/>
    <p:sldId id="515" r:id="rId30"/>
    <p:sldId id="525" r:id="rId31"/>
    <p:sldId id="342" r:id="rId32"/>
    <p:sldId id="887" r:id="rId33"/>
    <p:sldId id="266" r:id="rId34"/>
    <p:sldId id="466" r:id="rId35"/>
    <p:sldId id="347" r:id="rId36"/>
    <p:sldId id="484" r:id="rId37"/>
    <p:sldId id="353" r:id="rId38"/>
    <p:sldId id="482" r:id="rId39"/>
    <p:sldId id="349" r:id="rId40"/>
    <p:sldId id="478" r:id="rId41"/>
    <p:sldId id="350" r:id="rId42"/>
    <p:sldId id="480" r:id="rId43"/>
    <p:sldId id="351" r:id="rId44"/>
    <p:sldId id="882" r:id="rId45"/>
    <p:sldId id="344" r:id="rId46"/>
    <p:sldId id="883" r:id="rId47"/>
    <p:sldId id="345" r:id="rId48"/>
    <p:sldId id="884" r:id="rId49"/>
    <p:sldId id="346" r:id="rId50"/>
    <p:sldId id="885" r:id="rId51"/>
    <p:sldId id="352" r:id="rId52"/>
    <p:sldId id="886" r:id="rId53"/>
    <p:sldId id="281" r:id="rId54"/>
  </p:sldIdLst>
  <p:sldSz cx="9144000" cy="5143500" type="screen16x9"/>
  <p:notesSz cx="6858000" cy="9144000"/>
  <p:embeddedFontLst>
    <p:embeddedFont>
      <p:font typeface="Alef" panose="00000500000000000000" pitchFamily="2" charset="-79"/>
      <p:regular r:id="rId56"/>
      <p:bold r:id="rId57"/>
    </p:embeddedFont>
    <p:embeddedFont>
      <p:font typeface="Arial Black" panose="020B0A04020102020204" pitchFamily="34" charset="0"/>
      <p:bold r:id="rId58"/>
    </p:embeddedFont>
    <p:embeddedFont>
      <p:font typeface="BioRhyme" panose="020B0604020202020204" charset="0"/>
      <p:regular r:id="rId59"/>
      <p:bold r:id="rId60"/>
      <p:italic r:id="rId61"/>
      <p:boldItalic r:id="rId62"/>
    </p:embeddedFont>
    <p:embeddedFont>
      <p:font typeface="Comfortaa" panose="020B0604020202020204" charset="0"/>
      <p:regular r:id="rId63"/>
      <p:bold r:id="rId64"/>
    </p:embeddedFont>
    <p:embeddedFont>
      <p:font typeface="Comic Sans MS" panose="030F0702030302020204" pitchFamily="66" charset="0"/>
      <p:regular r:id="rId65"/>
      <p:bold r:id="rId66"/>
      <p:italic r:id="rId67"/>
      <p:boldItalic r:id="rId68"/>
    </p:embeddedFont>
    <p:embeddedFont>
      <p:font typeface="Cooper Black" panose="0208090404030B020404" pitchFamily="18" charset="0"/>
      <p:regular r:id="rId69"/>
    </p:embeddedFont>
    <p:embeddedFont>
      <p:font typeface="Fredoka One" panose="02000000000000000000" pitchFamily="2" charset="0"/>
      <p:regular r:id="rId70"/>
    </p:embeddedFont>
    <p:embeddedFont>
      <p:font typeface="Kristen ITC" panose="03050502040202030202" pitchFamily="66" charset="0"/>
      <p:regular r:id="rId71"/>
    </p:embeddedFont>
    <p:embeddedFont>
      <p:font typeface="Sport Day" panose="020B0604020202020204" charset="0"/>
      <p:regular r:id="rId72"/>
      <p:bold r:id="rId73"/>
      <p:italic r:id="rId74"/>
      <p:boldItalic r:id="rId75"/>
    </p:embeddedFont>
    <p:embeddedFont>
      <p:font typeface="Titan One" panose="020B0604020202020204" charset="0"/>
      <p:regular r:id="rId76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33D7BFF3-DA0D-40B5-8200-8E20F7B24828}">
  <a:tblStyle styleId="{33D7BFF3-DA0D-40B5-8200-8E20F7B24828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06B9F902-044E-4443-A065-C871CBF069DC}" styleName="Table_1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9770"/>
    <p:restoredTop sz="87225"/>
  </p:normalViewPr>
  <p:slideViewPr>
    <p:cSldViewPr snapToGrid="0">
      <p:cViewPr varScale="1">
        <p:scale>
          <a:sx n="95" d="100"/>
          <a:sy n="95" d="100"/>
        </p:scale>
        <p:origin x="902" y="67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font" Target="fonts/font8.fntdata"/><Relationship Id="rId68" Type="http://schemas.openxmlformats.org/officeDocument/2006/relationships/font" Target="fonts/font13.fntdata"/><Relationship Id="rId16" Type="http://schemas.openxmlformats.org/officeDocument/2006/relationships/slide" Target="slides/slide1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53" Type="http://schemas.openxmlformats.org/officeDocument/2006/relationships/slide" Target="slides/slide51.xml"/><Relationship Id="rId58" Type="http://schemas.openxmlformats.org/officeDocument/2006/relationships/font" Target="fonts/font3.fntdata"/><Relationship Id="rId66" Type="http://schemas.openxmlformats.org/officeDocument/2006/relationships/font" Target="fonts/font11.fntdata"/><Relationship Id="rId74" Type="http://schemas.openxmlformats.org/officeDocument/2006/relationships/font" Target="fonts/font19.fntdata"/><Relationship Id="rId79" Type="http://schemas.openxmlformats.org/officeDocument/2006/relationships/theme" Target="theme/theme1.xml"/><Relationship Id="rId5" Type="http://schemas.openxmlformats.org/officeDocument/2006/relationships/slide" Target="slides/slide3.xml"/><Relationship Id="rId61" Type="http://schemas.openxmlformats.org/officeDocument/2006/relationships/font" Target="fonts/font6.fntdata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56" Type="http://schemas.openxmlformats.org/officeDocument/2006/relationships/font" Target="fonts/font1.fntdata"/><Relationship Id="rId64" Type="http://schemas.openxmlformats.org/officeDocument/2006/relationships/font" Target="fonts/font9.fntdata"/><Relationship Id="rId69" Type="http://schemas.openxmlformats.org/officeDocument/2006/relationships/font" Target="fonts/font14.fntdata"/><Relationship Id="rId77" Type="http://schemas.openxmlformats.org/officeDocument/2006/relationships/presProps" Target="presProps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font" Target="fonts/font17.fntdata"/><Relationship Id="rId80" Type="http://schemas.openxmlformats.org/officeDocument/2006/relationships/tableStyles" Target="tableStyles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font" Target="fonts/font4.fntdata"/><Relationship Id="rId67" Type="http://schemas.openxmlformats.org/officeDocument/2006/relationships/font" Target="fonts/font12.fntdata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slide" Target="slides/slide52.xml"/><Relationship Id="rId62" Type="http://schemas.openxmlformats.org/officeDocument/2006/relationships/font" Target="fonts/font7.fntdata"/><Relationship Id="rId70" Type="http://schemas.openxmlformats.org/officeDocument/2006/relationships/font" Target="fonts/font15.fntdata"/><Relationship Id="rId75" Type="http://schemas.openxmlformats.org/officeDocument/2006/relationships/font" Target="fonts/font20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font" Target="fonts/font2.fntdata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font" Target="fonts/font5.fntdata"/><Relationship Id="rId65" Type="http://schemas.openxmlformats.org/officeDocument/2006/relationships/font" Target="fonts/font10.fntdata"/><Relationship Id="rId73" Type="http://schemas.openxmlformats.org/officeDocument/2006/relationships/font" Target="fonts/font18.fntdata"/><Relationship Id="rId78" Type="http://schemas.openxmlformats.org/officeDocument/2006/relationships/viewProps" Target="view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notesMaster" Target="notesMasters/notesMaster1.xml"/><Relationship Id="rId76" Type="http://schemas.openxmlformats.org/officeDocument/2006/relationships/font" Target="fonts/font21.fntdata"/><Relationship Id="rId7" Type="http://schemas.openxmlformats.org/officeDocument/2006/relationships/slide" Target="slides/slide5.xml"/><Relationship Id="rId71" Type="http://schemas.openxmlformats.org/officeDocument/2006/relationships/font" Target="fonts/font16.fntdata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" name="Google Shape;921;g11b604ca347_0_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22" name="Google Shape;922;g11b604ca347_0_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6" name="Google Shape;2156;g1291237e166_0_1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57" name="Google Shape;2157;g1291237e166_0_1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5354341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VN" dirty="0"/>
          </a:p>
        </p:txBody>
      </p:sp>
    </p:spTree>
    <p:extLst>
      <p:ext uri="{BB962C8B-B14F-4D97-AF65-F5344CB8AC3E}">
        <p14:creationId xmlns:p14="http://schemas.microsoft.com/office/powerpoint/2010/main" val="87105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6" name="Google Shape;2156;g1291237e166_0_1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57" name="Google Shape;2157;g1291237e166_0_1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7279119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6" name="Google Shape;2156;g1291237e166_0_1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57" name="Google Shape;2157;g1291237e166_0_1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6798273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V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CEF9AE8-721B-184D-8265-66FD8B705097}" type="slidenum">
              <a:rPr lang="en-VN" smtClean="0"/>
              <a:t>16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51254623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6" name="Google Shape;2156;g1291237e166_0_1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57" name="Google Shape;2157;g1291237e166_0_1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6" name="Google Shape;2156;g1291237e166_0_1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57" name="Google Shape;2157;g1291237e166_0_1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3142957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kumimoji="0" lang="en" sz="11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Fredoka One"/>
                <a:sym typeface="Fredoka One"/>
              </a:rPr>
              <a:t>Teacher points randomly. </a:t>
            </a:r>
          </a:p>
          <a:p>
            <a:r>
              <a:rPr lang="en" sz="1100" dirty="0">
                <a:solidFill>
                  <a:schemeClr val="tx1"/>
                </a:solidFill>
                <a:latin typeface="Fredoka One"/>
                <a:sym typeface="Fredoka One"/>
              </a:rPr>
              <a:t>Students say the words</a:t>
            </a:r>
            <a:endParaRPr lang="en-VN" sz="1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240707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6" name="Google Shape;2156;g1291237e166_0_1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57" name="Google Shape;2157;g1291237e166_0_1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8070154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VN" dirty="0"/>
          </a:p>
        </p:txBody>
      </p:sp>
    </p:spTree>
    <p:extLst>
      <p:ext uri="{BB962C8B-B14F-4D97-AF65-F5344CB8AC3E}">
        <p14:creationId xmlns:p14="http://schemas.microsoft.com/office/powerpoint/2010/main" val="328569142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2270125" y="560593"/>
            <a:ext cx="4529927" cy="4022320"/>
          </a:xfrm>
          <a:custGeom>
            <a:avLst/>
            <a:gdLst/>
            <a:ahLst/>
            <a:cxnLst/>
            <a:rect l="l" t="t" r="r" b="b"/>
            <a:pathLst>
              <a:path w="129408" h="114907" extrusionOk="0">
                <a:moveTo>
                  <a:pt x="60227" y="0"/>
                </a:moveTo>
                <a:cubicBezTo>
                  <a:pt x="42600" y="0"/>
                  <a:pt x="39204" y="13196"/>
                  <a:pt x="35159" y="18828"/>
                </a:cubicBezTo>
                <a:cubicBezTo>
                  <a:pt x="30056" y="25966"/>
                  <a:pt x="23084" y="20095"/>
                  <a:pt x="11542" y="33004"/>
                </a:cubicBezTo>
                <a:cubicBezTo>
                  <a:pt x="1" y="45914"/>
                  <a:pt x="16813" y="58056"/>
                  <a:pt x="10075" y="68830"/>
                </a:cubicBezTo>
                <a:cubicBezTo>
                  <a:pt x="3362" y="79596"/>
                  <a:pt x="16014" y="96684"/>
                  <a:pt x="32268" y="96684"/>
                </a:cubicBezTo>
                <a:cubicBezTo>
                  <a:pt x="32331" y="96684"/>
                  <a:pt x="32394" y="96684"/>
                  <a:pt x="32457" y="96683"/>
                </a:cubicBezTo>
                <a:cubicBezTo>
                  <a:pt x="32521" y="96683"/>
                  <a:pt x="32584" y="96683"/>
                  <a:pt x="32647" y="96683"/>
                </a:cubicBezTo>
                <a:cubicBezTo>
                  <a:pt x="48748" y="96683"/>
                  <a:pt x="41890" y="113666"/>
                  <a:pt x="57208" y="114529"/>
                </a:cubicBezTo>
                <a:cubicBezTo>
                  <a:pt x="60783" y="114723"/>
                  <a:pt x="64388" y="114906"/>
                  <a:pt x="67874" y="114906"/>
                </a:cubicBezTo>
                <a:cubicBezTo>
                  <a:pt x="79381" y="114906"/>
                  <a:pt x="89577" y="112911"/>
                  <a:pt x="93034" y="102721"/>
                </a:cubicBezTo>
                <a:cubicBezTo>
                  <a:pt x="97537" y="89412"/>
                  <a:pt x="111047" y="100586"/>
                  <a:pt x="119386" y="85542"/>
                </a:cubicBezTo>
                <a:cubicBezTo>
                  <a:pt x="127759" y="70498"/>
                  <a:pt x="116484" y="61792"/>
                  <a:pt x="123122" y="52185"/>
                </a:cubicBezTo>
                <a:cubicBezTo>
                  <a:pt x="129408" y="43087"/>
                  <a:pt x="121934" y="17209"/>
                  <a:pt x="104808" y="17209"/>
                </a:cubicBezTo>
                <a:cubicBezTo>
                  <a:pt x="103849" y="17209"/>
                  <a:pt x="102859" y="17290"/>
                  <a:pt x="101840" y="17460"/>
                </a:cubicBezTo>
                <a:cubicBezTo>
                  <a:pt x="99671" y="17822"/>
                  <a:pt x="97890" y="17986"/>
                  <a:pt x="96413" y="17986"/>
                </a:cubicBezTo>
                <a:cubicBezTo>
                  <a:pt x="84810" y="17986"/>
                  <a:pt x="91992" y="7818"/>
                  <a:pt x="77256" y="3083"/>
                </a:cubicBezTo>
                <a:cubicBezTo>
                  <a:pt x="70427" y="904"/>
                  <a:pt x="64840" y="0"/>
                  <a:pt x="6022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0;p2"/>
          <p:cNvSpPr/>
          <p:nvPr/>
        </p:nvSpPr>
        <p:spPr>
          <a:xfrm>
            <a:off x="3068400" y="988500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5564675" y="678510"/>
            <a:ext cx="179095" cy="179095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2;p2"/>
          <p:cNvSpPr/>
          <p:nvPr/>
        </p:nvSpPr>
        <p:spPr>
          <a:xfrm>
            <a:off x="6032625" y="763813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" name="Google Shape;13;p2"/>
          <p:cNvSpPr/>
          <p:nvPr/>
        </p:nvSpPr>
        <p:spPr>
          <a:xfrm rot="-5280483">
            <a:off x="6698893" y="1495380"/>
            <a:ext cx="219085" cy="179088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Google Shape;14;p2"/>
          <p:cNvSpPr/>
          <p:nvPr/>
        </p:nvSpPr>
        <p:spPr>
          <a:xfrm rot="-8100086">
            <a:off x="2597176" y="1061040"/>
            <a:ext cx="310178" cy="253544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" name="Google Shape;15;p2"/>
          <p:cNvSpPr/>
          <p:nvPr/>
        </p:nvSpPr>
        <p:spPr>
          <a:xfrm rot="-7750318">
            <a:off x="6752609" y="1814405"/>
            <a:ext cx="159164" cy="130106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" name="Google Shape;16;p2"/>
          <p:cNvSpPr txBox="1">
            <a:spLocks noGrp="1"/>
          </p:cNvSpPr>
          <p:nvPr>
            <p:ph type="ctrTitle"/>
          </p:nvPr>
        </p:nvSpPr>
        <p:spPr>
          <a:xfrm>
            <a:off x="1379100" y="1009575"/>
            <a:ext cx="6385800" cy="2412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7" name="Google Shape;17;p2"/>
          <p:cNvSpPr txBox="1">
            <a:spLocks noGrp="1"/>
          </p:cNvSpPr>
          <p:nvPr>
            <p:ph type="subTitle" idx="1"/>
          </p:nvPr>
        </p:nvSpPr>
        <p:spPr>
          <a:xfrm>
            <a:off x="2545650" y="3397863"/>
            <a:ext cx="4125000" cy="32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>
                <a:solidFill>
                  <a:schemeClr val="dk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49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42" name="Google Shape;4942;p21"/>
          <p:cNvGrpSpPr/>
          <p:nvPr/>
        </p:nvGrpSpPr>
        <p:grpSpPr>
          <a:xfrm>
            <a:off x="162878" y="103243"/>
            <a:ext cx="8818245" cy="4937014"/>
            <a:chOff x="238125" y="857725"/>
            <a:chExt cx="7143750" cy="3999525"/>
          </a:xfrm>
        </p:grpSpPr>
        <p:sp>
          <p:nvSpPr>
            <p:cNvPr id="4943" name="Google Shape;4943;p21"/>
            <p:cNvSpPr/>
            <p:nvPr/>
          </p:nvSpPr>
          <p:spPr>
            <a:xfrm>
              <a:off x="3447000" y="857725"/>
              <a:ext cx="309925" cy="605300"/>
            </a:xfrm>
            <a:custGeom>
              <a:avLst/>
              <a:gdLst/>
              <a:ahLst/>
              <a:cxnLst/>
              <a:rect l="l" t="t" r="r" b="b"/>
              <a:pathLst>
                <a:path w="12397" h="24212" extrusionOk="0">
                  <a:moveTo>
                    <a:pt x="7955" y="463"/>
                  </a:moveTo>
                  <a:lnTo>
                    <a:pt x="8496" y="502"/>
                  </a:lnTo>
                  <a:lnTo>
                    <a:pt x="9037" y="618"/>
                  </a:lnTo>
                  <a:lnTo>
                    <a:pt x="9500" y="811"/>
                  </a:lnTo>
                  <a:lnTo>
                    <a:pt x="9925" y="1043"/>
                  </a:lnTo>
                  <a:lnTo>
                    <a:pt x="10311" y="1352"/>
                  </a:lnTo>
                  <a:lnTo>
                    <a:pt x="10659" y="1699"/>
                  </a:lnTo>
                  <a:lnTo>
                    <a:pt x="10967" y="2085"/>
                  </a:lnTo>
                  <a:lnTo>
                    <a:pt x="11238" y="2510"/>
                  </a:lnTo>
                  <a:lnTo>
                    <a:pt x="11469" y="2973"/>
                  </a:lnTo>
                  <a:lnTo>
                    <a:pt x="11663" y="3437"/>
                  </a:lnTo>
                  <a:lnTo>
                    <a:pt x="11778" y="3939"/>
                  </a:lnTo>
                  <a:lnTo>
                    <a:pt x="11856" y="4441"/>
                  </a:lnTo>
                  <a:lnTo>
                    <a:pt x="11894" y="4981"/>
                  </a:lnTo>
                  <a:lnTo>
                    <a:pt x="11894" y="5483"/>
                  </a:lnTo>
                  <a:lnTo>
                    <a:pt x="11817" y="5985"/>
                  </a:lnTo>
                  <a:lnTo>
                    <a:pt x="11701" y="6487"/>
                  </a:lnTo>
                  <a:lnTo>
                    <a:pt x="11547" y="6989"/>
                  </a:lnTo>
                  <a:lnTo>
                    <a:pt x="11315" y="7453"/>
                  </a:lnTo>
                  <a:lnTo>
                    <a:pt x="11083" y="7916"/>
                  </a:lnTo>
                  <a:lnTo>
                    <a:pt x="10813" y="8341"/>
                  </a:lnTo>
                  <a:lnTo>
                    <a:pt x="10504" y="8766"/>
                  </a:lnTo>
                  <a:lnTo>
                    <a:pt x="10195" y="9152"/>
                  </a:lnTo>
                  <a:lnTo>
                    <a:pt x="9848" y="9499"/>
                  </a:lnTo>
                  <a:lnTo>
                    <a:pt x="9461" y="9847"/>
                  </a:lnTo>
                  <a:lnTo>
                    <a:pt x="9037" y="10156"/>
                  </a:lnTo>
                  <a:lnTo>
                    <a:pt x="8651" y="10465"/>
                  </a:lnTo>
                  <a:lnTo>
                    <a:pt x="8187" y="10735"/>
                  </a:lnTo>
                  <a:lnTo>
                    <a:pt x="7762" y="11005"/>
                  </a:lnTo>
                  <a:lnTo>
                    <a:pt x="6836" y="11469"/>
                  </a:lnTo>
                  <a:lnTo>
                    <a:pt x="5870" y="11855"/>
                  </a:lnTo>
                  <a:lnTo>
                    <a:pt x="5677" y="11855"/>
                  </a:lnTo>
                  <a:lnTo>
                    <a:pt x="5639" y="11932"/>
                  </a:lnTo>
                  <a:lnTo>
                    <a:pt x="5600" y="11932"/>
                  </a:lnTo>
                  <a:lnTo>
                    <a:pt x="4982" y="11276"/>
                  </a:lnTo>
                  <a:lnTo>
                    <a:pt x="4442" y="10542"/>
                  </a:lnTo>
                  <a:lnTo>
                    <a:pt x="3978" y="9808"/>
                  </a:lnTo>
                  <a:lnTo>
                    <a:pt x="3746" y="9383"/>
                  </a:lnTo>
                  <a:lnTo>
                    <a:pt x="3592" y="8997"/>
                  </a:lnTo>
                  <a:lnTo>
                    <a:pt x="3438" y="8611"/>
                  </a:lnTo>
                  <a:lnTo>
                    <a:pt x="3283" y="8186"/>
                  </a:lnTo>
                  <a:lnTo>
                    <a:pt x="3167" y="7762"/>
                  </a:lnTo>
                  <a:lnTo>
                    <a:pt x="3090" y="7298"/>
                  </a:lnTo>
                  <a:lnTo>
                    <a:pt x="3051" y="6873"/>
                  </a:lnTo>
                  <a:lnTo>
                    <a:pt x="3013" y="6410"/>
                  </a:lnTo>
                  <a:lnTo>
                    <a:pt x="3051" y="5947"/>
                  </a:lnTo>
                  <a:lnTo>
                    <a:pt x="3090" y="5483"/>
                  </a:lnTo>
                  <a:lnTo>
                    <a:pt x="3167" y="5020"/>
                  </a:lnTo>
                  <a:lnTo>
                    <a:pt x="3244" y="4557"/>
                  </a:lnTo>
                  <a:lnTo>
                    <a:pt x="3399" y="4093"/>
                  </a:lnTo>
                  <a:lnTo>
                    <a:pt x="3592" y="3668"/>
                  </a:lnTo>
                  <a:lnTo>
                    <a:pt x="3785" y="3205"/>
                  </a:lnTo>
                  <a:lnTo>
                    <a:pt x="4055" y="2819"/>
                  </a:lnTo>
                  <a:lnTo>
                    <a:pt x="4326" y="2394"/>
                  </a:lnTo>
                  <a:lnTo>
                    <a:pt x="4635" y="2047"/>
                  </a:lnTo>
                  <a:lnTo>
                    <a:pt x="4944" y="1699"/>
                  </a:lnTo>
                  <a:lnTo>
                    <a:pt x="5330" y="1390"/>
                  </a:lnTo>
                  <a:lnTo>
                    <a:pt x="5716" y="1081"/>
                  </a:lnTo>
                  <a:lnTo>
                    <a:pt x="6102" y="850"/>
                  </a:lnTo>
                  <a:lnTo>
                    <a:pt x="6527" y="695"/>
                  </a:lnTo>
                  <a:lnTo>
                    <a:pt x="6990" y="541"/>
                  </a:lnTo>
                  <a:lnTo>
                    <a:pt x="7453" y="463"/>
                  </a:lnTo>
                  <a:close/>
                  <a:moveTo>
                    <a:pt x="5561" y="12279"/>
                  </a:moveTo>
                  <a:lnTo>
                    <a:pt x="5600" y="12318"/>
                  </a:lnTo>
                  <a:lnTo>
                    <a:pt x="5677" y="12357"/>
                  </a:lnTo>
                  <a:lnTo>
                    <a:pt x="5793" y="12897"/>
                  </a:lnTo>
                  <a:lnTo>
                    <a:pt x="5793" y="12897"/>
                  </a:lnTo>
                  <a:lnTo>
                    <a:pt x="5098" y="12588"/>
                  </a:lnTo>
                  <a:lnTo>
                    <a:pt x="5561" y="12279"/>
                  </a:lnTo>
                  <a:close/>
                  <a:moveTo>
                    <a:pt x="3322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3" y="13979"/>
                  </a:lnTo>
                  <a:lnTo>
                    <a:pt x="2781" y="13940"/>
                  </a:lnTo>
                  <a:lnTo>
                    <a:pt x="2511" y="13824"/>
                  </a:lnTo>
                  <a:lnTo>
                    <a:pt x="2936" y="13399"/>
                  </a:lnTo>
                  <a:lnTo>
                    <a:pt x="3322" y="12975"/>
                  </a:lnTo>
                  <a:close/>
                  <a:moveTo>
                    <a:pt x="3940" y="14326"/>
                  </a:moveTo>
                  <a:lnTo>
                    <a:pt x="5098" y="14519"/>
                  </a:lnTo>
                  <a:lnTo>
                    <a:pt x="4442" y="15485"/>
                  </a:lnTo>
                  <a:lnTo>
                    <a:pt x="4287" y="15214"/>
                  </a:lnTo>
                  <a:lnTo>
                    <a:pt x="4171" y="14944"/>
                  </a:lnTo>
                  <a:lnTo>
                    <a:pt x="4055" y="14635"/>
                  </a:lnTo>
                  <a:lnTo>
                    <a:pt x="3978" y="14365"/>
                  </a:lnTo>
                  <a:lnTo>
                    <a:pt x="3940" y="14326"/>
                  </a:lnTo>
                  <a:close/>
                  <a:moveTo>
                    <a:pt x="3746" y="14596"/>
                  </a:moveTo>
                  <a:lnTo>
                    <a:pt x="3824" y="14944"/>
                  </a:lnTo>
                  <a:lnTo>
                    <a:pt x="3978" y="15291"/>
                  </a:lnTo>
                  <a:lnTo>
                    <a:pt x="4133" y="15600"/>
                  </a:lnTo>
                  <a:lnTo>
                    <a:pt x="4287" y="15909"/>
                  </a:lnTo>
                  <a:lnTo>
                    <a:pt x="4364" y="15987"/>
                  </a:lnTo>
                  <a:lnTo>
                    <a:pt x="4055" y="16411"/>
                  </a:lnTo>
                  <a:lnTo>
                    <a:pt x="3746" y="16875"/>
                  </a:lnTo>
                  <a:lnTo>
                    <a:pt x="3592" y="16411"/>
                  </a:lnTo>
                  <a:lnTo>
                    <a:pt x="3476" y="15948"/>
                  </a:lnTo>
                  <a:lnTo>
                    <a:pt x="3476" y="15716"/>
                  </a:lnTo>
                  <a:lnTo>
                    <a:pt x="3476" y="15446"/>
                  </a:lnTo>
                  <a:lnTo>
                    <a:pt x="3515" y="15214"/>
                  </a:lnTo>
                  <a:lnTo>
                    <a:pt x="3553" y="14983"/>
                  </a:lnTo>
                  <a:lnTo>
                    <a:pt x="3746" y="14596"/>
                  </a:lnTo>
                  <a:close/>
                  <a:moveTo>
                    <a:pt x="4480" y="16334"/>
                  </a:moveTo>
                  <a:lnTo>
                    <a:pt x="4673" y="16759"/>
                  </a:lnTo>
                  <a:lnTo>
                    <a:pt x="4789" y="17222"/>
                  </a:lnTo>
                  <a:lnTo>
                    <a:pt x="4789" y="17222"/>
                  </a:lnTo>
                  <a:lnTo>
                    <a:pt x="4364" y="17106"/>
                  </a:lnTo>
                  <a:lnTo>
                    <a:pt x="3940" y="17029"/>
                  </a:lnTo>
                  <a:lnTo>
                    <a:pt x="4480" y="16334"/>
                  </a:lnTo>
                  <a:close/>
                  <a:moveTo>
                    <a:pt x="2472" y="16875"/>
                  </a:moveTo>
                  <a:lnTo>
                    <a:pt x="3399" y="17106"/>
                  </a:lnTo>
                  <a:lnTo>
                    <a:pt x="3476" y="17261"/>
                  </a:lnTo>
                  <a:lnTo>
                    <a:pt x="3322" y="17377"/>
                  </a:lnTo>
                  <a:lnTo>
                    <a:pt x="3167" y="17570"/>
                  </a:lnTo>
                  <a:lnTo>
                    <a:pt x="2897" y="17917"/>
                  </a:lnTo>
                  <a:lnTo>
                    <a:pt x="2665" y="17415"/>
                  </a:lnTo>
                  <a:lnTo>
                    <a:pt x="2472" y="16875"/>
                  </a:lnTo>
                  <a:close/>
                  <a:moveTo>
                    <a:pt x="3360" y="19732"/>
                  </a:moveTo>
                  <a:lnTo>
                    <a:pt x="4055" y="20427"/>
                  </a:lnTo>
                  <a:lnTo>
                    <a:pt x="3553" y="20659"/>
                  </a:lnTo>
                  <a:lnTo>
                    <a:pt x="3013" y="20968"/>
                  </a:lnTo>
                  <a:lnTo>
                    <a:pt x="3167" y="20350"/>
                  </a:lnTo>
                  <a:lnTo>
                    <a:pt x="3360" y="19732"/>
                  </a:lnTo>
                  <a:close/>
                  <a:moveTo>
                    <a:pt x="5677" y="20118"/>
                  </a:moveTo>
                  <a:lnTo>
                    <a:pt x="5986" y="20196"/>
                  </a:lnTo>
                  <a:lnTo>
                    <a:pt x="5716" y="20891"/>
                  </a:lnTo>
                  <a:lnTo>
                    <a:pt x="5368" y="21547"/>
                  </a:lnTo>
                  <a:lnTo>
                    <a:pt x="4673" y="20582"/>
                  </a:lnTo>
                  <a:lnTo>
                    <a:pt x="4635" y="20543"/>
                  </a:lnTo>
                  <a:lnTo>
                    <a:pt x="4673" y="20234"/>
                  </a:lnTo>
                  <a:lnTo>
                    <a:pt x="5021" y="20157"/>
                  </a:lnTo>
                  <a:lnTo>
                    <a:pt x="5330" y="20118"/>
                  </a:lnTo>
                  <a:close/>
                  <a:moveTo>
                    <a:pt x="7453" y="0"/>
                  </a:moveTo>
                  <a:lnTo>
                    <a:pt x="7067" y="39"/>
                  </a:lnTo>
                  <a:lnTo>
                    <a:pt x="6720" y="154"/>
                  </a:lnTo>
                  <a:lnTo>
                    <a:pt x="6334" y="270"/>
                  </a:lnTo>
                  <a:lnTo>
                    <a:pt x="5986" y="425"/>
                  </a:lnTo>
                  <a:lnTo>
                    <a:pt x="5639" y="579"/>
                  </a:lnTo>
                  <a:lnTo>
                    <a:pt x="5291" y="811"/>
                  </a:lnTo>
                  <a:lnTo>
                    <a:pt x="4944" y="1043"/>
                  </a:lnTo>
                  <a:lnTo>
                    <a:pt x="4635" y="1313"/>
                  </a:lnTo>
                  <a:lnTo>
                    <a:pt x="4364" y="1622"/>
                  </a:lnTo>
                  <a:lnTo>
                    <a:pt x="4094" y="1892"/>
                  </a:lnTo>
                  <a:lnTo>
                    <a:pt x="3824" y="2240"/>
                  </a:lnTo>
                  <a:lnTo>
                    <a:pt x="3592" y="2549"/>
                  </a:lnTo>
                  <a:lnTo>
                    <a:pt x="3399" y="2896"/>
                  </a:lnTo>
                  <a:lnTo>
                    <a:pt x="3206" y="3282"/>
                  </a:lnTo>
                  <a:lnTo>
                    <a:pt x="3051" y="3630"/>
                  </a:lnTo>
                  <a:lnTo>
                    <a:pt x="2897" y="4016"/>
                  </a:lnTo>
                  <a:lnTo>
                    <a:pt x="2781" y="4402"/>
                  </a:lnTo>
                  <a:lnTo>
                    <a:pt x="2704" y="4788"/>
                  </a:lnTo>
                  <a:lnTo>
                    <a:pt x="2627" y="5174"/>
                  </a:lnTo>
                  <a:lnTo>
                    <a:pt x="2588" y="5599"/>
                  </a:lnTo>
                  <a:lnTo>
                    <a:pt x="2549" y="5985"/>
                  </a:lnTo>
                  <a:lnTo>
                    <a:pt x="2549" y="6410"/>
                  </a:lnTo>
                  <a:lnTo>
                    <a:pt x="2549" y="6835"/>
                  </a:lnTo>
                  <a:lnTo>
                    <a:pt x="2665" y="7723"/>
                  </a:lnTo>
                  <a:lnTo>
                    <a:pt x="2742" y="8148"/>
                  </a:lnTo>
                  <a:lnTo>
                    <a:pt x="2858" y="8572"/>
                  </a:lnTo>
                  <a:lnTo>
                    <a:pt x="3013" y="8997"/>
                  </a:lnTo>
                  <a:lnTo>
                    <a:pt x="3167" y="9383"/>
                  </a:lnTo>
                  <a:lnTo>
                    <a:pt x="3322" y="9808"/>
                  </a:lnTo>
                  <a:lnTo>
                    <a:pt x="3553" y="10194"/>
                  </a:lnTo>
                  <a:lnTo>
                    <a:pt x="3746" y="10542"/>
                  </a:lnTo>
                  <a:lnTo>
                    <a:pt x="4017" y="10928"/>
                  </a:lnTo>
                  <a:lnTo>
                    <a:pt x="4287" y="11237"/>
                  </a:lnTo>
                  <a:lnTo>
                    <a:pt x="4596" y="11546"/>
                  </a:lnTo>
                  <a:lnTo>
                    <a:pt x="4905" y="11855"/>
                  </a:lnTo>
                  <a:lnTo>
                    <a:pt x="5252" y="12086"/>
                  </a:lnTo>
                  <a:lnTo>
                    <a:pt x="4557" y="12473"/>
                  </a:lnTo>
                  <a:lnTo>
                    <a:pt x="4480" y="12550"/>
                  </a:lnTo>
                  <a:lnTo>
                    <a:pt x="4442" y="12666"/>
                  </a:lnTo>
                  <a:lnTo>
                    <a:pt x="4480" y="12781"/>
                  </a:lnTo>
                  <a:lnTo>
                    <a:pt x="4596" y="12859"/>
                  </a:lnTo>
                  <a:lnTo>
                    <a:pt x="5021" y="13013"/>
                  </a:lnTo>
                  <a:lnTo>
                    <a:pt x="4673" y="13168"/>
                  </a:lnTo>
                  <a:lnTo>
                    <a:pt x="4403" y="13361"/>
                  </a:lnTo>
                  <a:lnTo>
                    <a:pt x="4094" y="13554"/>
                  </a:lnTo>
                  <a:lnTo>
                    <a:pt x="3862" y="13785"/>
                  </a:lnTo>
                  <a:lnTo>
                    <a:pt x="3824" y="13477"/>
                  </a:lnTo>
                  <a:lnTo>
                    <a:pt x="3746" y="13168"/>
                  </a:lnTo>
                  <a:lnTo>
                    <a:pt x="3631" y="12859"/>
                  </a:lnTo>
                  <a:lnTo>
                    <a:pt x="3515" y="12550"/>
                  </a:lnTo>
                  <a:lnTo>
                    <a:pt x="3476" y="12473"/>
                  </a:lnTo>
                  <a:lnTo>
                    <a:pt x="3360" y="12434"/>
                  </a:lnTo>
                  <a:lnTo>
                    <a:pt x="3283" y="12473"/>
                  </a:lnTo>
                  <a:lnTo>
                    <a:pt x="3206" y="12511"/>
                  </a:lnTo>
                  <a:lnTo>
                    <a:pt x="2665" y="13168"/>
                  </a:lnTo>
                  <a:lnTo>
                    <a:pt x="2086" y="13747"/>
                  </a:lnTo>
                  <a:lnTo>
                    <a:pt x="2047" y="13824"/>
                  </a:lnTo>
                  <a:lnTo>
                    <a:pt x="2009" y="13901"/>
                  </a:lnTo>
                  <a:lnTo>
                    <a:pt x="2047" y="13979"/>
                  </a:lnTo>
                  <a:lnTo>
                    <a:pt x="2086" y="14056"/>
                  </a:lnTo>
                  <a:lnTo>
                    <a:pt x="2395" y="14210"/>
                  </a:lnTo>
                  <a:lnTo>
                    <a:pt x="2742" y="14287"/>
                  </a:lnTo>
                  <a:lnTo>
                    <a:pt x="3051" y="14365"/>
                  </a:lnTo>
                  <a:lnTo>
                    <a:pt x="3399" y="14365"/>
                  </a:lnTo>
                  <a:lnTo>
                    <a:pt x="3244" y="14635"/>
                  </a:lnTo>
                  <a:lnTo>
                    <a:pt x="3129" y="14944"/>
                  </a:lnTo>
                  <a:lnTo>
                    <a:pt x="3090" y="15176"/>
                  </a:lnTo>
                  <a:lnTo>
                    <a:pt x="3051" y="15407"/>
                  </a:lnTo>
                  <a:lnTo>
                    <a:pt x="3051" y="15871"/>
                  </a:lnTo>
                  <a:lnTo>
                    <a:pt x="3129" y="16295"/>
                  </a:lnTo>
                  <a:lnTo>
                    <a:pt x="3244" y="16759"/>
                  </a:lnTo>
                  <a:lnTo>
                    <a:pt x="2781" y="16566"/>
                  </a:lnTo>
                  <a:lnTo>
                    <a:pt x="2279" y="16411"/>
                  </a:lnTo>
                  <a:lnTo>
                    <a:pt x="2202" y="16411"/>
                  </a:lnTo>
                  <a:lnTo>
                    <a:pt x="2125" y="16450"/>
                  </a:lnTo>
                  <a:lnTo>
                    <a:pt x="2047" y="16527"/>
                  </a:lnTo>
                  <a:lnTo>
                    <a:pt x="2047" y="16643"/>
                  </a:lnTo>
                  <a:lnTo>
                    <a:pt x="2163" y="17106"/>
                  </a:lnTo>
                  <a:lnTo>
                    <a:pt x="2279" y="17531"/>
                  </a:lnTo>
                  <a:lnTo>
                    <a:pt x="2472" y="17956"/>
                  </a:lnTo>
                  <a:lnTo>
                    <a:pt x="2704" y="18381"/>
                  </a:lnTo>
                  <a:lnTo>
                    <a:pt x="2781" y="18458"/>
                  </a:lnTo>
                  <a:lnTo>
                    <a:pt x="2858" y="18496"/>
                  </a:lnTo>
                  <a:lnTo>
                    <a:pt x="2936" y="18458"/>
                  </a:lnTo>
                  <a:lnTo>
                    <a:pt x="3013" y="18381"/>
                  </a:lnTo>
                  <a:lnTo>
                    <a:pt x="3322" y="18033"/>
                  </a:lnTo>
                  <a:lnTo>
                    <a:pt x="3515" y="17801"/>
                  </a:lnTo>
                  <a:lnTo>
                    <a:pt x="3631" y="17608"/>
                  </a:lnTo>
                  <a:lnTo>
                    <a:pt x="3708" y="17763"/>
                  </a:lnTo>
                  <a:lnTo>
                    <a:pt x="3978" y="18342"/>
                  </a:lnTo>
                  <a:lnTo>
                    <a:pt x="4133" y="18960"/>
                  </a:lnTo>
                  <a:lnTo>
                    <a:pt x="4248" y="19539"/>
                  </a:lnTo>
                  <a:lnTo>
                    <a:pt x="4248" y="20157"/>
                  </a:lnTo>
                  <a:lnTo>
                    <a:pt x="3438" y="19307"/>
                  </a:lnTo>
                  <a:lnTo>
                    <a:pt x="3399" y="19269"/>
                  </a:lnTo>
                  <a:lnTo>
                    <a:pt x="3206" y="19269"/>
                  </a:lnTo>
                  <a:lnTo>
                    <a:pt x="3167" y="19346"/>
                  </a:lnTo>
                  <a:lnTo>
                    <a:pt x="2974" y="19809"/>
                  </a:lnTo>
                  <a:lnTo>
                    <a:pt x="2781" y="20273"/>
                  </a:lnTo>
                  <a:lnTo>
                    <a:pt x="2665" y="20775"/>
                  </a:lnTo>
                  <a:lnTo>
                    <a:pt x="2627" y="21315"/>
                  </a:lnTo>
                  <a:lnTo>
                    <a:pt x="2627" y="21393"/>
                  </a:lnTo>
                  <a:lnTo>
                    <a:pt x="2704" y="21470"/>
                  </a:lnTo>
                  <a:lnTo>
                    <a:pt x="2781" y="21508"/>
                  </a:lnTo>
                  <a:lnTo>
                    <a:pt x="2897" y="21470"/>
                  </a:lnTo>
                  <a:lnTo>
                    <a:pt x="3515" y="21161"/>
                  </a:lnTo>
                  <a:lnTo>
                    <a:pt x="4171" y="20775"/>
                  </a:lnTo>
                  <a:lnTo>
                    <a:pt x="4055" y="21161"/>
                  </a:lnTo>
                  <a:lnTo>
                    <a:pt x="3901" y="21547"/>
                  </a:lnTo>
                  <a:lnTo>
                    <a:pt x="3669" y="22049"/>
                  </a:lnTo>
                  <a:lnTo>
                    <a:pt x="3322" y="22551"/>
                  </a:lnTo>
                  <a:lnTo>
                    <a:pt x="2897" y="23014"/>
                  </a:lnTo>
                  <a:lnTo>
                    <a:pt x="2627" y="23246"/>
                  </a:lnTo>
                  <a:lnTo>
                    <a:pt x="2395" y="23401"/>
                  </a:lnTo>
                  <a:lnTo>
                    <a:pt x="2125" y="23594"/>
                  </a:lnTo>
                  <a:lnTo>
                    <a:pt x="1854" y="23709"/>
                  </a:lnTo>
                  <a:lnTo>
                    <a:pt x="1584" y="23787"/>
                  </a:lnTo>
                  <a:lnTo>
                    <a:pt x="1314" y="23787"/>
                  </a:lnTo>
                  <a:lnTo>
                    <a:pt x="1082" y="23748"/>
                  </a:lnTo>
                  <a:lnTo>
                    <a:pt x="812" y="23671"/>
                  </a:lnTo>
                  <a:lnTo>
                    <a:pt x="541" y="23516"/>
                  </a:lnTo>
                  <a:lnTo>
                    <a:pt x="310" y="23285"/>
                  </a:lnTo>
                  <a:lnTo>
                    <a:pt x="233" y="23246"/>
                  </a:lnTo>
                  <a:lnTo>
                    <a:pt x="78" y="23246"/>
                  </a:lnTo>
                  <a:lnTo>
                    <a:pt x="39" y="23362"/>
                  </a:lnTo>
                  <a:lnTo>
                    <a:pt x="1" y="23401"/>
                  </a:lnTo>
                  <a:lnTo>
                    <a:pt x="39" y="23478"/>
                  </a:lnTo>
                  <a:lnTo>
                    <a:pt x="155" y="23632"/>
                  </a:lnTo>
                  <a:lnTo>
                    <a:pt x="271" y="23787"/>
                  </a:lnTo>
                  <a:lnTo>
                    <a:pt x="387" y="23903"/>
                  </a:lnTo>
                  <a:lnTo>
                    <a:pt x="541" y="24018"/>
                  </a:lnTo>
                  <a:lnTo>
                    <a:pt x="696" y="24096"/>
                  </a:lnTo>
                  <a:lnTo>
                    <a:pt x="889" y="24134"/>
                  </a:lnTo>
                  <a:lnTo>
                    <a:pt x="1236" y="24211"/>
                  </a:lnTo>
                  <a:lnTo>
                    <a:pt x="1584" y="24173"/>
                  </a:lnTo>
                  <a:lnTo>
                    <a:pt x="1970" y="24096"/>
                  </a:lnTo>
                  <a:lnTo>
                    <a:pt x="2318" y="23941"/>
                  </a:lnTo>
                  <a:lnTo>
                    <a:pt x="2665" y="23748"/>
                  </a:lnTo>
                  <a:lnTo>
                    <a:pt x="3013" y="23478"/>
                  </a:lnTo>
                  <a:lnTo>
                    <a:pt x="3322" y="23207"/>
                  </a:lnTo>
                  <a:lnTo>
                    <a:pt x="3631" y="22860"/>
                  </a:lnTo>
                  <a:lnTo>
                    <a:pt x="3901" y="22512"/>
                  </a:lnTo>
                  <a:lnTo>
                    <a:pt x="4133" y="22126"/>
                  </a:lnTo>
                  <a:lnTo>
                    <a:pt x="4326" y="21702"/>
                  </a:lnTo>
                  <a:lnTo>
                    <a:pt x="4480" y="21315"/>
                  </a:lnTo>
                  <a:lnTo>
                    <a:pt x="4596" y="20852"/>
                  </a:lnTo>
                  <a:lnTo>
                    <a:pt x="5214" y="21972"/>
                  </a:lnTo>
                  <a:lnTo>
                    <a:pt x="5291" y="22049"/>
                  </a:lnTo>
                  <a:lnTo>
                    <a:pt x="5368" y="22088"/>
                  </a:lnTo>
                  <a:lnTo>
                    <a:pt x="5446" y="22049"/>
                  </a:lnTo>
                  <a:lnTo>
                    <a:pt x="5523" y="22010"/>
                  </a:lnTo>
                  <a:lnTo>
                    <a:pt x="5793" y="21547"/>
                  </a:lnTo>
                  <a:lnTo>
                    <a:pt x="6025" y="21084"/>
                  </a:lnTo>
                  <a:lnTo>
                    <a:pt x="6411" y="20118"/>
                  </a:lnTo>
                  <a:lnTo>
                    <a:pt x="6411" y="20041"/>
                  </a:lnTo>
                  <a:lnTo>
                    <a:pt x="6411" y="19964"/>
                  </a:lnTo>
                  <a:lnTo>
                    <a:pt x="6372" y="19925"/>
                  </a:lnTo>
                  <a:lnTo>
                    <a:pt x="6295" y="19887"/>
                  </a:lnTo>
                  <a:lnTo>
                    <a:pt x="5909" y="19771"/>
                  </a:lnTo>
                  <a:lnTo>
                    <a:pt x="5484" y="19732"/>
                  </a:lnTo>
                  <a:lnTo>
                    <a:pt x="5098" y="19732"/>
                  </a:lnTo>
                  <a:lnTo>
                    <a:pt x="4673" y="19848"/>
                  </a:lnTo>
                  <a:lnTo>
                    <a:pt x="4635" y="19230"/>
                  </a:lnTo>
                  <a:lnTo>
                    <a:pt x="4519" y="18651"/>
                  </a:lnTo>
                  <a:lnTo>
                    <a:pt x="4287" y="18033"/>
                  </a:lnTo>
                  <a:lnTo>
                    <a:pt x="4055" y="17454"/>
                  </a:lnTo>
                  <a:lnTo>
                    <a:pt x="4055" y="17454"/>
                  </a:lnTo>
                  <a:lnTo>
                    <a:pt x="4519" y="17531"/>
                  </a:lnTo>
                  <a:lnTo>
                    <a:pt x="4982" y="17608"/>
                  </a:lnTo>
                  <a:lnTo>
                    <a:pt x="5059" y="17608"/>
                  </a:lnTo>
                  <a:lnTo>
                    <a:pt x="5098" y="17531"/>
                  </a:lnTo>
                  <a:lnTo>
                    <a:pt x="5137" y="17492"/>
                  </a:lnTo>
                  <a:lnTo>
                    <a:pt x="5137" y="17377"/>
                  </a:lnTo>
                  <a:lnTo>
                    <a:pt x="5098" y="17029"/>
                  </a:lnTo>
                  <a:lnTo>
                    <a:pt x="4982" y="16643"/>
                  </a:lnTo>
                  <a:lnTo>
                    <a:pt x="4828" y="16295"/>
                  </a:lnTo>
                  <a:lnTo>
                    <a:pt x="4673" y="15987"/>
                  </a:lnTo>
                  <a:lnTo>
                    <a:pt x="4596" y="15909"/>
                  </a:lnTo>
                  <a:lnTo>
                    <a:pt x="4635" y="15909"/>
                  </a:lnTo>
                  <a:lnTo>
                    <a:pt x="5600" y="14481"/>
                  </a:lnTo>
                  <a:lnTo>
                    <a:pt x="5639" y="14365"/>
                  </a:lnTo>
                  <a:lnTo>
                    <a:pt x="5600" y="14287"/>
                  </a:lnTo>
                  <a:lnTo>
                    <a:pt x="5561" y="14210"/>
                  </a:lnTo>
                  <a:lnTo>
                    <a:pt x="5446" y="14172"/>
                  </a:lnTo>
                  <a:lnTo>
                    <a:pt x="4210" y="13979"/>
                  </a:lnTo>
                  <a:lnTo>
                    <a:pt x="4480" y="13747"/>
                  </a:lnTo>
                  <a:lnTo>
                    <a:pt x="4789" y="13554"/>
                  </a:lnTo>
                  <a:lnTo>
                    <a:pt x="5098" y="13361"/>
                  </a:lnTo>
                  <a:lnTo>
                    <a:pt x="5407" y="13168"/>
                  </a:lnTo>
                  <a:lnTo>
                    <a:pt x="6025" y="13399"/>
                  </a:lnTo>
                  <a:lnTo>
                    <a:pt x="6141" y="13438"/>
                  </a:lnTo>
                  <a:lnTo>
                    <a:pt x="6218" y="13361"/>
                  </a:lnTo>
                  <a:lnTo>
                    <a:pt x="6256" y="13283"/>
                  </a:lnTo>
                  <a:lnTo>
                    <a:pt x="6295" y="13168"/>
                  </a:lnTo>
                  <a:lnTo>
                    <a:pt x="6179" y="12704"/>
                  </a:lnTo>
                  <a:lnTo>
                    <a:pt x="6063" y="12241"/>
                  </a:lnTo>
                  <a:lnTo>
                    <a:pt x="6913" y="11932"/>
                  </a:lnTo>
                  <a:lnTo>
                    <a:pt x="7724" y="11584"/>
                  </a:lnTo>
                  <a:lnTo>
                    <a:pt x="8535" y="11121"/>
                  </a:lnTo>
                  <a:lnTo>
                    <a:pt x="9268" y="10619"/>
                  </a:lnTo>
                  <a:lnTo>
                    <a:pt x="9963" y="10078"/>
                  </a:lnTo>
                  <a:lnTo>
                    <a:pt x="10311" y="9770"/>
                  </a:lnTo>
                  <a:lnTo>
                    <a:pt x="10620" y="9422"/>
                  </a:lnTo>
                  <a:lnTo>
                    <a:pt x="10890" y="9074"/>
                  </a:lnTo>
                  <a:lnTo>
                    <a:pt x="11161" y="8727"/>
                  </a:lnTo>
                  <a:lnTo>
                    <a:pt x="11392" y="8341"/>
                  </a:lnTo>
                  <a:lnTo>
                    <a:pt x="11624" y="7955"/>
                  </a:lnTo>
                  <a:lnTo>
                    <a:pt x="11817" y="7568"/>
                  </a:lnTo>
                  <a:lnTo>
                    <a:pt x="11971" y="7182"/>
                  </a:lnTo>
                  <a:lnTo>
                    <a:pt x="12126" y="6758"/>
                  </a:lnTo>
                  <a:lnTo>
                    <a:pt x="12242" y="6333"/>
                  </a:lnTo>
                  <a:lnTo>
                    <a:pt x="12319" y="5947"/>
                  </a:lnTo>
                  <a:lnTo>
                    <a:pt x="12358" y="5522"/>
                  </a:lnTo>
                  <a:lnTo>
                    <a:pt x="12396" y="5097"/>
                  </a:lnTo>
                  <a:lnTo>
                    <a:pt x="12396" y="4672"/>
                  </a:lnTo>
                  <a:lnTo>
                    <a:pt x="12358" y="4248"/>
                  </a:lnTo>
                  <a:lnTo>
                    <a:pt x="12280" y="3823"/>
                  </a:lnTo>
                  <a:lnTo>
                    <a:pt x="12203" y="3437"/>
                  </a:lnTo>
                  <a:lnTo>
                    <a:pt x="12049" y="3051"/>
                  </a:lnTo>
                  <a:lnTo>
                    <a:pt x="11894" y="2664"/>
                  </a:lnTo>
                  <a:lnTo>
                    <a:pt x="11701" y="2278"/>
                  </a:lnTo>
                  <a:lnTo>
                    <a:pt x="11469" y="1892"/>
                  </a:lnTo>
                  <a:lnTo>
                    <a:pt x="11161" y="1545"/>
                  </a:lnTo>
                  <a:lnTo>
                    <a:pt x="10890" y="1274"/>
                  </a:lnTo>
                  <a:lnTo>
                    <a:pt x="10620" y="1004"/>
                  </a:lnTo>
                  <a:lnTo>
                    <a:pt x="10311" y="772"/>
                  </a:lnTo>
                  <a:lnTo>
                    <a:pt x="9963" y="579"/>
                  </a:lnTo>
                  <a:lnTo>
                    <a:pt x="9655" y="386"/>
                  </a:lnTo>
                  <a:lnTo>
                    <a:pt x="9307" y="232"/>
                  </a:lnTo>
                  <a:lnTo>
                    <a:pt x="8921" y="116"/>
                  </a:lnTo>
                  <a:lnTo>
                    <a:pt x="8573" y="39"/>
                  </a:lnTo>
                  <a:lnTo>
                    <a:pt x="818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21"/>
            <p:cNvSpPr/>
            <p:nvPr/>
          </p:nvSpPr>
          <p:spPr>
            <a:xfrm>
              <a:off x="5860425" y="885700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9" y="310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3"/>
                  </a:lnTo>
                  <a:lnTo>
                    <a:pt x="7299" y="503"/>
                  </a:lnTo>
                  <a:lnTo>
                    <a:pt x="7454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4"/>
                  </a:lnTo>
                  <a:lnTo>
                    <a:pt x="6295" y="4944"/>
                  </a:lnTo>
                  <a:lnTo>
                    <a:pt x="6218" y="3978"/>
                  </a:lnTo>
                  <a:lnTo>
                    <a:pt x="6141" y="2974"/>
                  </a:lnTo>
                  <a:lnTo>
                    <a:pt x="6141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5"/>
                  </a:lnTo>
                  <a:lnTo>
                    <a:pt x="6450" y="503"/>
                  </a:lnTo>
                  <a:lnTo>
                    <a:pt x="6527" y="426"/>
                  </a:lnTo>
                  <a:lnTo>
                    <a:pt x="6643" y="348"/>
                  </a:lnTo>
                  <a:lnTo>
                    <a:pt x="6759" y="310"/>
                  </a:lnTo>
                  <a:close/>
                  <a:moveTo>
                    <a:pt x="11972" y="4712"/>
                  </a:moveTo>
                  <a:lnTo>
                    <a:pt x="12087" y="4750"/>
                  </a:lnTo>
                  <a:lnTo>
                    <a:pt x="12165" y="4828"/>
                  </a:lnTo>
                  <a:lnTo>
                    <a:pt x="12281" y="4905"/>
                  </a:lnTo>
                  <a:lnTo>
                    <a:pt x="12319" y="4982"/>
                  </a:lnTo>
                  <a:lnTo>
                    <a:pt x="12396" y="5137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2"/>
                  </a:lnTo>
                  <a:lnTo>
                    <a:pt x="10041" y="5832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9" y="5252"/>
                  </a:lnTo>
                  <a:lnTo>
                    <a:pt x="7956" y="5021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9" y="4750"/>
                  </a:lnTo>
                  <a:lnTo>
                    <a:pt x="11354" y="4712"/>
                  </a:lnTo>
                  <a:close/>
                  <a:moveTo>
                    <a:pt x="5639" y="5754"/>
                  </a:moveTo>
                  <a:lnTo>
                    <a:pt x="4558" y="6449"/>
                  </a:lnTo>
                  <a:lnTo>
                    <a:pt x="3438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30" y="7917"/>
                  </a:lnTo>
                  <a:lnTo>
                    <a:pt x="1121" y="7955"/>
                  </a:lnTo>
                  <a:lnTo>
                    <a:pt x="928" y="7917"/>
                  </a:lnTo>
                  <a:lnTo>
                    <a:pt x="851" y="7878"/>
                  </a:lnTo>
                  <a:lnTo>
                    <a:pt x="773" y="7801"/>
                  </a:lnTo>
                  <a:lnTo>
                    <a:pt x="735" y="7685"/>
                  </a:lnTo>
                  <a:lnTo>
                    <a:pt x="696" y="7531"/>
                  </a:lnTo>
                  <a:lnTo>
                    <a:pt x="696" y="7376"/>
                  </a:lnTo>
                  <a:lnTo>
                    <a:pt x="696" y="7222"/>
                  </a:lnTo>
                  <a:lnTo>
                    <a:pt x="735" y="7145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3"/>
                  </a:lnTo>
                  <a:lnTo>
                    <a:pt x="2743" y="6449"/>
                  </a:lnTo>
                  <a:lnTo>
                    <a:pt x="3592" y="6295"/>
                  </a:lnTo>
                  <a:lnTo>
                    <a:pt x="4635" y="6063"/>
                  </a:lnTo>
                  <a:lnTo>
                    <a:pt x="5137" y="5909"/>
                  </a:lnTo>
                  <a:lnTo>
                    <a:pt x="5639" y="5754"/>
                  </a:lnTo>
                  <a:close/>
                  <a:moveTo>
                    <a:pt x="6952" y="1"/>
                  </a:moveTo>
                  <a:lnTo>
                    <a:pt x="6720" y="39"/>
                  </a:lnTo>
                  <a:lnTo>
                    <a:pt x="6527" y="117"/>
                  </a:lnTo>
                  <a:lnTo>
                    <a:pt x="6334" y="233"/>
                  </a:lnTo>
                  <a:lnTo>
                    <a:pt x="6141" y="426"/>
                  </a:lnTo>
                  <a:lnTo>
                    <a:pt x="5986" y="619"/>
                  </a:lnTo>
                  <a:lnTo>
                    <a:pt x="5909" y="812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2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4" y="5021"/>
                  </a:lnTo>
                  <a:lnTo>
                    <a:pt x="6025" y="5137"/>
                  </a:lnTo>
                  <a:lnTo>
                    <a:pt x="6064" y="5252"/>
                  </a:lnTo>
                  <a:lnTo>
                    <a:pt x="5523" y="5446"/>
                  </a:lnTo>
                  <a:lnTo>
                    <a:pt x="4982" y="5561"/>
                  </a:lnTo>
                  <a:lnTo>
                    <a:pt x="3940" y="5832"/>
                  </a:lnTo>
                  <a:lnTo>
                    <a:pt x="2858" y="6025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1" y="6643"/>
                  </a:lnTo>
                  <a:lnTo>
                    <a:pt x="503" y="6836"/>
                  </a:lnTo>
                  <a:lnTo>
                    <a:pt x="233" y="7029"/>
                  </a:lnTo>
                  <a:lnTo>
                    <a:pt x="117" y="7145"/>
                  </a:lnTo>
                  <a:lnTo>
                    <a:pt x="40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40" y="7724"/>
                  </a:lnTo>
                  <a:lnTo>
                    <a:pt x="117" y="7917"/>
                  </a:lnTo>
                  <a:lnTo>
                    <a:pt x="233" y="8033"/>
                  </a:lnTo>
                  <a:lnTo>
                    <a:pt x="349" y="8149"/>
                  </a:lnTo>
                  <a:lnTo>
                    <a:pt x="503" y="8226"/>
                  </a:lnTo>
                  <a:lnTo>
                    <a:pt x="619" y="8264"/>
                  </a:lnTo>
                  <a:lnTo>
                    <a:pt x="928" y="8342"/>
                  </a:lnTo>
                  <a:lnTo>
                    <a:pt x="1275" y="8342"/>
                  </a:lnTo>
                  <a:lnTo>
                    <a:pt x="1623" y="8303"/>
                  </a:lnTo>
                  <a:lnTo>
                    <a:pt x="1932" y="8187"/>
                  </a:lnTo>
                  <a:lnTo>
                    <a:pt x="2550" y="7994"/>
                  </a:lnTo>
                  <a:lnTo>
                    <a:pt x="3554" y="7531"/>
                  </a:lnTo>
                  <a:lnTo>
                    <a:pt x="4519" y="6990"/>
                  </a:lnTo>
                  <a:lnTo>
                    <a:pt x="5446" y="6372"/>
                  </a:lnTo>
                  <a:lnTo>
                    <a:pt x="5909" y="6063"/>
                  </a:lnTo>
                  <a:lnTo>
                    <a:pt x="6334" y="5716"/>
                  </a:lnTo>
                  <a:lnTo>
                    <a:pt x="6527" y="6102"/>
                  </a:lnTo>
                  <a:lnTo>
                    <a:pt x="6643" y="6295"/>
                  </a:lnTo>
                  <a:lnTo>
                    <a:pt x="6759" y="6449"/>
                  </a:lnTo>
                  <a:lnTo>
                    <a:pt x="7029" y="6372"/>
                  </a:lnTo>
                  <a:lnTo>
                    <a:pt x="7029" y="6334"/>
                  </a:lnTo>
                  <a:lnTo>
                    <a:pt x="6836" y="5986"/>
                  </a:lnTo>
                  <a:lnTo>
                    <a:pt x="6759" y="5832"/>
                  </a:lnTo>
                  <a:lnTo>
                    <a:pt x="6720" y="5639"/>
                  </a:lnTo>
                  <a:lnTo>
                    <a:pt x="6720" y="5561"/>
                  </a:lnTo>
                  <a:lnTo>
                    <a:pt x="7569" y="5832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8"/>
                  </a:lnTo>
                  <a:lnTo>
                    <a:pt x="11006" y="6218"/>
                  </a:lnTo>
                  <a:lnTo>
                    <a:pt x="11470" y="6179"/>
                  </a:lnTo>
                  <a:lnTo>
                    <a:pt x="11933" y="6141"/>
                  </a:lnTo>
                  <a:lnTo>
                    <a:pt x="12358" y="5986"/>
                  </a:lnTo>
                  <a:lnTo>
                    <a:pt x="12512" y="5909"/>
                  </a:lnTo>
                  <a:lnTo>
                    <a:pt x="12667" y="5793"/>
                  </a:lnTo>
                  <a:lnTo>
                    <a:pt x="12821" y="5677"/>
                  </a:lnTo>
                  <a:lnTo>
                    <a:pt x="12898" y="5523"/>
                  </a:lnTo>
                  <a:lnTo>
                    <a:pt x="12976" y="5368"/>
                  </a:lnTo>
                  <a:lnTo>
                    <a:pt x="12976" y="5175"/>
                  </a:lnTo>
                  <a:lnTo>
                    <a:pt x="12976" y="4982"/>
                  </a:lnTo>
                  <a:lnTo>
                    <a:pt x="12898" y="4828"/>
                  </a:lnTo>
                  <a:lnTo>
                    <a:pt x="12821" y="4712"/>
                  </a:lnTo>
                  <a:lnTo>
                    <a:pt x="12744" y="4635"/>
                  </a:lnTo>
                  <a:lnTo>
                    <a:pt x="12628" y="4519"/>
                  </a:lnTo>
                  <a:lnTo>
                    <a:pt x="12474" y="4480"/>
                  </a:lnTo>
                  <a:lnTo>
                    <a:pt x="12165" y="4364"/>
                  </a:lnTo>
                  <a:lnTo>
                    <a:pt x="11817" y="4326"/>
                  </a:lnTo>
                  <a:lnTo>
                    <a:pt x="11470" y="4326"/>
                  </a:lnTo>
                  <a:lnTo>
                    <a:pt x="10890" y="4364"/>
                  </a:lnTo>
                  <a:lnTo>
                    <a:pt x="9848" y="4403"/>
                  </a:lnTo>
                  <a:lnTo>
                    <a:pt x="8844" y="4480"/>
                  </a:lnTo>
                  <a:lnTo>
                    <a:pt x="7840" y="4635"/>
                  </a:lnTo>
                  <a:lnTo>
                    <a:pt x="6836" y="4828"/>
                  </a:lnTo>
                  <a:lnTo>
                    <a:pt x="7376" y="3476"/>
                  </a:lnTo>
                  <a:lnTo>
                    <a:pt x="7647" y="2742"/>
                  </a:lnTo>
                  <a:lnTo>
                    <a:pt x="7840" y="2047"/>
                  </a:lnTo>
                  <a:lnTo>
                    <a:pt x="7917" y="1816"/>
                  </a:lnTo>
                  <a:lnTo>
                    <a:pt x="7917" y="1545"/>
                  </a:lnTo>
                  <a:lnTo>
                    <a:pt x="7917" y="1314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9"/>
                  </a:lnTo>
                  <a:lnTo>
                    <a:pt x="7531" y="426"/>
                  </a:lnTo>
                  <a:lnTo>
                    <a:pt x="7338" y="271"/>
                  </a:lnTo>
                  <a:lnTo>
                    <a:pt x="7261" y="155"/>
                  </a:lnTo>
                  <a:lnTo>
                    <a:pt x="7145" y="78"/>
                  </a:lnTo>
                  <a:lnTo>
                    <a:pt x="695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21"/>
            <p:cNvSpPr/>
            <p:nvPr/>
          </p:nvSpPr>
          <p:spPr>
            <a:xfrm>
              <a:off x="6760175" y="920450"/>
              <a:ext cx="375550" cy="387150"/>
            </a:xfrm>
            <a:custGeom>
              <a:avLst/>
              <a:gdLst/>
              <a:ahLst/>
              <a:cxnLst/>
              <a:rect l="l" t="t" r="r" b="b"/>
              <a:pathLst>
                <a:path w="15022" h="15486" extrusionOk="0">
                  <a:moveTo>
                    <a:pt x="7491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2" y="850"/>
                  </a:lnTo>
                  <a:lnTo>
                    <a:pt x="10194" y="1044"/>
                  </a:lnTo>
                  <a:lnTo>
                    <a:pt x="10696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79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79" y="9230"/>
                  </a:lnTo>
                  <a:lnTo>
                    <a:pt x="4170" y="10041"/>
                  </a:lnTo>
                  <a:lnTo>
                    <a:pt x="3977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91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8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91" y="503"/>
                  </a:lnTo>
                  <a:close/>
                  <a:moveTo>
                    <a:pt x="11971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52" y="3206"/>
                  </a:lnTo>
                  <a:lnTo>
                    <a:pt x="13322" y="3669"/>
                  </a:lnTo>
                  <a:lnTo>
                    <a:pt x="13592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7" y="6797"/>
                  </a:lnTo>
                  <a:lnTo>
                    <a:pt x="12164" y="6952"/>
                  </a:lnTo>
                  <a:lnTo>
                    <a:pt x="11391" y="7145"/>
                  </a:lnTo>
                  <a:lnTo>
                    <a:pt x="10658" y="7415"/>
                  </a:lnTo>
                  <a:lnTo>
                    <a:pt x="9963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7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7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1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0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719" y="12667"/>
                  </a:lnTo>
                  <a:lnTo>
                    <a:pt x="6178" y="12782"/>
                  </a:lnTo>
                  <a:lnTo>
                    <a:pt x="5676" y="12937"/>
                  </a:lnTo>
                  <a:lnTo>
                    <a:pt x="5174" y="13130"/>
                  </a:lnTo>
                  <a:lnTo>
                    <a:pt x="4672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69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4" y="4519"/>
                  </a:lnTo>
                  <a:lnTo>
                    <a:pt x="2471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80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6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58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0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8"/>
                  </a:lnTo>
                  <a:lnTo>
                    <a:pt x="3244" y="13439"/>
                  </a:lnTo>
                  <a:lnTo>
                    <a:pt x="3166" y="13439"/>
                  </a:lnTo>
                  <a:lnTo>
                    <a:pt x="3051" y="13478"/>
                  </a:lnTo>
                  <a:lnTo>
                    <a:pt x="2973" y="13516"/>
                  </a:lnTo>
                  <a:lnTo>
                    <a:pt x="3051" y="13362"/>
                  </a:lnTo>
                  <a:lnTo>
                    <a:pt x="3166" y="13207"/>
                  </a:lnTo>
                  <a:lnTo>
                    <a:pt x="3321" y="13130"/>
                  </a:lnTo>
                  <a:lnTo>
                    <a:pt x="3475" y="13014"/>
                  </a:lnTo>
                  <a:lnTo>
                    <a:pt x="3668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0" y="13362"/>
                  </a:lnTo>
                  <a:lnTo>
                    <a:pt x="11893" y="13478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7" y="14983"/>
                  </a:lnTo>
                  <a:lnTo>
                    <a:pt x="7375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3" y="14636"/>
                  </a:lnTo>
                  <a:lnTo>
                    <a:pt x="5020" y="14482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50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6" y="12860"/>
                  </a:lnTo>
                  <a:close/>
                  <a:moveTo>
                    <a:pt x="7607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84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5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9"/>
                  </a:lnTo>
                  <a:lnTo>
                    <a:pt x="270" y="9925"/>
                  </a:lnTo>
                  <a:lnTo>
                    <a:pt x="463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6" y="14134"/>
                  </a:lnTo>
                  <a:lnTo>
                    <a:pt x="3475" y="14327"/>
                  </a:lnTo>
                  <a:lnTo>
                    <a:pt x="3784" y="14520"/>
                  </a:lnTo>
                  <a:lnTo>
                    <a:pt x="4132" y="14597"/>
                  </a:lnTo>
                  <a:lnTo>
                    <a:pt x="4557" y="14829"/>
                  </a:lnTo>
                  <a:lnTo>
                    <a:pt x="4981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98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8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1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5" y="8882"/>
                  </a:lnTo>
                  <a:lnTo>
                    <a:pt x="14983" y="8303"/>
                  </a:lnTo>
                  <a:lnTo>
                    <a:pt x="15021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3" y="233"/>
                  </a:lnTo>
                  <a:lnTo>
                    <a:pt x="8766" y="117"/>
                  </a:lnTo>
                  <a:lnTo>
                    <a:pt x="8186" y="40"/>
                  </a:lnTo>
                  <a:lnTo>
                    <a:pt x="76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21"/>
            <p:cNvSpPr/>
            <p:nvPr/>
          </p:nvSpPr>
          <p:spPr>
            <a:xfrm>
              <a:off x="1177425" y="95232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8"/>
                  </a:lnTo>
                  <a:lnTo>
                    <a:pt x="23787" y="2124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47"/>
                  </a:lnTo>
                  <a:lnTo>
                    <a:pt x="23092" y="1931"/>
                  </a:lnTo>
                  <a:lnTo>
                    <a:pt x="23015" y="1815"/>
                  </a:lnTo>
                  <a:lnTo>
                    <a:pt x="22976" y="1622"/>
                  </a:lnTo>
                  <a:lnTo>
                    <a:pt x="22976" y="1429"/>
                  </a:lnTo>
                  <a:lnTo>
                    <a:pt x="23053" y="1236"/>
                  </a:lnTo>
                  <a:lnTo>
                    <a:pt x="23169" y="1081"/>
                  </a:lnTo>
                  <a:lnTo>
                    <a:pt x="23285" y="966"/>
                  </a:lnTo>
                  <a:close/>
                  <a:moveTo>
                    <a:pt x="24096" y="2394"/>
                  </a:moveTo>
                  <a:lnTo>
                    <a:pt x="24212" y="2742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784"/>
                  </a:lnTo>
                  <a:lnTo>
                    <a:pt x="24173" y="3707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3"/>
                  </a:lnTo>
                  <a:lnTo>
                    <a:pt x="23710" y="3128"/>
                  </a:lnTo>
                  <a:lnTo>
                    <a:pt x="23710" y="2896"/>
                  </a:lnTo>
                  <a:lnTo>
                    <a:pt x="23787" y="2703"/>
                  </a:lnTo>
                  <a:lnTo>
                    <a:pt x="23941" y="2549"/>
                  </a:lnTo>
                  <a:lnTo>
                    <a:pt x="24096" y="2394"/>
                  </a:lnTo>
                  <a:close/>
                  <a:moveTo>
                    <a:pt x="16180" y="4943"/>
                  </a:moveTo>
                  <a:lnTo>
                    <a:pt x="16296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66" y="5252"/>
                  </a:lnTo>
                  <a:lnTo>
                    <a:pt x="16566" y="5406"/>
                  </a:lnTo>
                  <a:lnTo>
                    <a:pt x="16296" y="5406"/>
                  </a:lnTo>
                  <a:lnTo>
                    <a:pt x="15678" y="5479"/>
                  </a:lnTo>
                  <a:lnTo>
                    <a:pt x="15678" y="5479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94" y="5136"/>
                  </a:lnTo>
                  <a:lnTo>
                    <a:pt x="15871" y="5059"/>
                  </a:lnTo>
                  <a:lnTo>
                    <a:pt x="15948" y="5020"/>
                  </a:lnTo>
                  <a:lnTo>
                    <a:pt x="16064" y="4943"/>
                  </a:lnTo>
                  <a:close/>
                  <a:moveTo>
                    <a:pt x="24443" y="4209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484"/>
                  </a:lnTo>
                  <a:lnTo>
                    <a:pt x="24057" y="5406"/>
                  </a:lnTo>
                  <a:lnTo>
                    <a:pt x="23903" y="5252"/>
                  </a:lnTo>
                  <a:lnTo>
                    <a:pt x="23826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903" y="4595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09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04"/>
                  </a:lnTo>
                  <a:lnTo>
                    <a:pt x="17995" y="4982"/>
                  </a:lnTo>
                  <a:lnTo>
                    <a:pt x="18111" y="5175"/>
                  </a:lnTo>
                  <a:lnTo>
                    <a:pt x="18149" y="5406"/>
                  </a:lnTo>
                  <a:lnTo>
                    <a:pt x="18072" y="5599"/>
                  </a:lnTo>
                  <a:lnTo>
                    <a:pt x="17570" y="5484"/>
                  </a:lnTo>
                  <a:lnTo>
                    <a:pt x="17029" y="5406"/>
                  </a:lnTo>
                  <a:lnTo>
                    <a:pt x="17068" y="5290"/>
                  </a:lnTo>
                  <a:lnTo>
                    <a:pt x="17107" y="5136"/>
                  </a:lnTo>
                  <a:lnTo>
                    <a:pt x="17184" y="5020"/>
                  </a:lnTo>
                  <a:lnTo>
                    <a:pt x="17300" y="4943"/>
                  </a:lnTo>
                  <a:lnTo>
                    <a:pt x="17416" y="4866"/>
                  </a:lnTo>
                  <a:lnTo>
                    <a:pt x="17531" y="4827"/>
                  </a:lnTo>
                  <a:close/>
                  <a:moveTo>
                    <a:pt x="14597" y="5290"/>
                  </a:moveTo>
                  <a:lnTo>
                    <a:pt x="14713" y="5329"/>
                  </a:lnTo>
                  <a:lnTo>
                    <a:pt x="14828" y="5368"/>
                  </a:lnTo>
                  <a:lnTo>
                    <a:pt x="14944" y="5445"/>
                  </a:lnTo>
                  <a:lnTo>
                    <a:pt x="15021" y="5522"/>
                  </a:lnTo>
                  <a:lnTo>
                    <a:pt x="15060" y="5638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24"/>
                  </a:lnTo>
                  <a:lnTo>
                    <a:pt x="14056" y="5792"/>
                  </a:lnTo>
                  <a:lnTo>
                    <a:pt x="14133" y="5599"/>
                  </a:lnTo>
                  <a:lnTo>
                    <a:pt x="14249" y="5406"/>
                  </a:lnTo>
                  <a:lnTo>
                    <a:pt x="14365" y="5368"/>
                  </a:lnTo>
                  <a:lnTo>
                    <a:pt x="14481" y="5329"/>
                  </a:lnTo>
                  <a:lnTo>
                    <a:pt x="14597" y="5290"/>
                  </a:lnTo>
                  <a:close/>
                  <a:moveTo>
                    <a:pt x="19115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85" y="5792"/>
                  </a:lnTo>
                  <a:lnTo>
                    <a:pt x="19385" y="5986"/>
                  </a:lnTo>
                  <a:lnTo>
                    <a:pt x="19346" y="6140"/>
                  </a:lnTo>
                  <a:lnTo>
                    <a:pt x="18613" y="5792"/>
                  </a:lnTo>
                  <a:lnTo>
                    <a:pt x="18651" y="5715"/>
                  </a:lnTo>
                  <a:lnTo>
                    <a:pt x="18690" y="5638"/>
                  </a:lnTo>
                  <a:lnTo>
                    <a:pt x="18844" y="5522"/>
                  </a:lnTo>
                  <a:lnTo>
                    <a:pt x="18999" y="5484"/>
                  </a:lnTo>
                  <a:close/>
                  <a:moveTo>
                    <a:pt x="20350" y="6063"/>
                  </a:moveTo>
                  <a:lnTo>
                    <a:pt x="20466" y="6101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52" y="6719"/>
                  </a:lnTo>
                  <a:lnTo>
                    <a:pt x="20891" y="6912"/>
                  </a:lnTo>
                  <a:lnTo>
                    <a:pt x="20891" y="6912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48" y="6256"/>
                  </a:lnTo>
                  <a:lnTo>
                    <a:pt x="19887" y="6179"/>
                  </a:lnTo>
                  <a:lnTo>
                    <a:pt x="20003" y="6101"/>
                  </a:lnTo>
                  <a:lnTo>
                    <a:pt x="20080" y="6063"/>
                  </a:lnTo>
                  <a:close/>
                  <a:moveTo>
                    <a:pt x="23748" y="5870"/>
                  </a:moveTo>
                  <a:lnTo>
                    <a:pt x="23941" y="5947"/>
                  </a:lnTo>
                  <a:lnTo>
                    <a:pt x="24019" y="5986"/>
                  </a:lnTo>
                  <a:lnTo>
                    <a:pt x="24096" y="5986"/>
                  </a:lnTo>
                  <a:lnTo>
                    <a:pt x="23941" y="6294"/>
                  </a:lnTo>
                  <a:lnTo>
                    <a:pt x="23748" y="6526"/>
                  </a:lnTo>
                  <a:lnTo>
                    <a:pt x="23517" y="6758"/>
                  </a:lnTo>
                  <a:lnTo>
                    <a:pt x="23246" y="6951"/>
                  </a:lnTo>
                  <a:lnTo>
                    <a:pt x="23208" y="6912"/>
                  </a:lnTo>
                  <a:lnTo>
                    <a:pt x="23092" y="6719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9"/>
                  </a:lnTo>
                  <a:lnTo>
                    <a:pt x="23131" y="6063"/>
                  </a:lnTo>
                  <a:lnTo>
                    <a:pt x="23208" y="5986"/>
                  </a:lnTo>
                  <a:lnTo>
                    <a:pt x="23285" y="5908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2"/>
                  </a:lnTo>
                  <a:lnTo>
                    <a:pt x="12627" y="6796"/>
                  </a:lnTo>
                  <a:lnTo>
                    <a:pt x="12627" y="6642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98" y="6179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681"/>
                  </a:lnTo>
                  <a:lnTo>
                    <a:pt x="22629" y="6835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05"/>
                  </a:lnTo>
                  <a:lnTo>
                    <a:pt x="22551" y="7221"/>
                  </a:lnTo>
                  <a:lnTo>
                    <a:pt x="22165" y="7221"/>
                  </a:lnTo>
                  <a:lnTo>
                    <a:pt x="21779" y="7183"/>
                  </a:lnTo>
                  <a:lnTo>
                    <a:pt x="21393" y="7105"/>
                  </a:lnTo>
                  <a:lnTo>
                    <a:pt x="21509" y="6912"/>
                  </a:lnTo>
                  <a:lnTo>
                    <a:pt x="21625" y="6719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376"/>
                  </a:moveTo>
                  <a:lnTo>
                    <a:pt x="12473" y="7414"/>
                  </a:lnTo>
                  <a:lnTo>
                    <a:pt x="12125" y="7955"/>
                  </a:lnTo>
                  <a:lnTo>
                    <a:pt x="11816" y="8534"/>
                  </a:lnTo>
                  <a:lnTo>
                    <a:pt x="11701" y="8341"/>
                  </a:lnTo>
                  <a:lnTo>
                    <a:pt x="11662" y="8071"/>
                  </a:lnTo>
                  <a:lnTo>
                    <a:pt x="11662" y="7955"/>
                  </a:lnTo>
                  <a:lnTo>
                    <a:pt x="11701" y="7800"/>
                  </a:lnTo>
                  <a:lnTo>
                    <a:pt x="11739" y="7685"/>
                  </a:lnTo>
                  <a:lnTo>
                    <a:pt x="11816" y="7607"/>
                  </a:lnTo>
                  <a:lnTo>
                    <a:pt x="11932" y="7492"/>
                  </a:lnTo>
                  <a:lnTo>
                    <a:pt x="12048" y="7453"/>
                  </a:lnTo>
                  <a:lnTo>
                    <a:pt x="12164" y="7414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94" y="9384"/>
                  </a:lnTo>
                  <a:lnTo>
                    <a:pt x="2472" y="9461"/>
                  </a:lnTo>
                  <a:lnTo>
                    <a:pt x="2549" y="9538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9963"/>
                  </a:lnTo>
                  <a:lnTo>
                    <a:pt x="2124" y="9886"/>
                  </a:lnTo>
                  <a:lnTo>
                    <a:pt x="1661" y="9847"/>
                  </a:lnTo>
                  <a:lnTo>
                    <a:pt x="1699" y="9731"/>
                  </a:lnTo>
                  <a:lnTo>
                    <a:pt x="1738" y="9615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lnTo>
                    <a:pt x="2124" y="9345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01"/>
                  </a:lnTo>
                  <a:lnTo>
                    <a:pt x="11276" y="10272"/>
                  </a:lnTo>
                  <a:lnTo>
                    <a:pt x="11237" y="10233"/>
                  </a:lnTo>
                  <a:lnTo>
                    <a:pt x="11083" y="10040"/>
                  </a:lnTo>
                  <a:lnTo>
                    <a:pt x="10967" y="9808"/>
                  </a:lnTo>
                  <a:lnTo>
                    <a:pt x="10928" y="9693"/>
                  </a:lnTo>
                  <a:lnTo>
                    <a:pt x="10928" y="9538"/>
                  </a:lnTo>
                  <a:lnTo>
                    <a:pt x="10967" y="9422"/>
                  </a:lnTo>
                  <a:lnTo>
                    <a:pt x="11006" y="9306"/>
                  </a:lnTo>
                  <a:lnTo>
                    <a:pt x="11121" y="9152"/>
                  </a:lnTo>
                  <a:lnTo>
                    <a:pt x="11276" y="9036"/>
                  </a:lnTo>
                  <a:lnTo>
                    <a:pt x="11469" y="8997"/>
                  </a:lnTo>
                  <a:close/>
                  <a:moveTo>
                    <a:pt x="3785" y="9731"/>
                  </a:moveTo>
                  <a:lnTo>
                    <a:pt x="3900" y="9770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71" y="10117"/>
                  </a:lnTo>
                  <a:lnTo>
                    <a:pt x="4171" y="10233"/>
                  </a:lnTo>
                  <a:lnTo>
                    <a:pt x="4171" y="10388"/>
                  </a:lnTo>
                  <a:lnTo>
                    <a:pt x="4132" y="10503"/>
                  </a:lnTo>
                  <a:lnTo>
                    <a:pt x="4055" y="10619"/>
                  </a:lnTo>
                  <a:lnTo>
                    <a:pt x="3900" y="10542"/>
                  </a:lnTo>
                  <a:lnTo>
                    <a:pt x="3514" y="10310"/>
                  </a:lnTo>
                  <a:lnTo>
                    <a:pt x="3089" y="10117"/>
                  </a:lnTo>
                  <a:lnTo>
                    <a:pt x="3167" y="10001"/>
                  </a:lnTo>
                  <a:lnTo>
                    <a:pt x="3244" y="9886"/>
                  </a:lnTo>
                  <a:lnTo>
                    <a:pt x="3360" y="9808"/>
                  </a:lnTo>
                  <a:lnTo>
                    <a:pt x="3514" y="9770"/>
                  </a:lnTo>
                  <a:lnTo>
                    <a:pt x="3630" y="9731"/>
                  </a:lnTo>
                  <a:close/>
                  <a:moveTo>
                    <a:pt x="4827" y="10619"/>
                  </a:moveTo>
                  <a:lnTo>
                    <a:pt x="4943" y="10658"/>
                  </a:lnTo>
                  <a:lnTo>
                    <a:pt x="5020" y="10697"/>
                  </a:lnTo>
                  <a:lnTo>
                    <a:pt x="5097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890"/>
                  </a:lnTo>
                  <a:lnTo>
                    <a:pt x="4441" y="10812"/>
                  </a:lnTo>
                  <a:lnTo>
                    <a:pt x="4518" y="10735"/>
                  </a:lnTo>
                  <a:lnTo>
                    <a:pt x="4673" y="10658"/>
                  </a:lnTo>
                  <a:lnTo>
                    <a:pt x="4827" y="10619"/>
                  </a:lnTo>
                  <a:close/>
                  <a:moveTo>
                    <a:pt x="11160" y="10619"/>
                  </a:moveTo>
                  <a:lnTo>
                    <a:pt x="10967" y="11199"/>
                  </a:lnTo>
                  <a:lnTo>
                    <a:pt x="10735" y="11739"/>
                  </a:lnTo>
                  <a:lnTo>
                    <a:pt x="10697" y="11662"/>
                  </a:lnTo>
                  <a:lnTo>
                    <a:pt x="10504" y="11507"/>
                  </a:lnTo>
                  <a:lnTo>
                    <a:pt x="10426" y="11314"/>
                  </a:lnTo>
                  <a:lnTo>
                    <a:pt x="10388" y="11121"/>
                  </a:lnTo>
                  <a:lnTo>
                    <a:pt x="10465" y="10928"/>
                  </a:lnTo>
                  <a:lnTo>
                    <a:pt x="10581" y="10774"/>
                  </a:lnTo>
                  <a:lnTo>
                    <a:pt x="10735" y="10658"/>
                  </a:lnTo>
                  <a:lnTo>
                    <a:pt x="10928" y="10619"/>
                  </a:lnTo>
                  <a:close/>
                  <a:moveTo>
                    <a:pt x="5754" y="11430"/>
                  </a:moveTo>
                  <a:lnTo>
                    <a:pt x="5986" y="11469"/>
                  </a:lnTo>
                  <a:lnTo>
                    <a:pt x="6063" y="11507"/>
                  </a:lnTo>
                  <a:lnTo>
                    <a:pt x="6179" y="11546"/>
                  </a:lnTo>
                  <a:lnTo>
                    <a:pt x="6256" y="11662"/>
                  </a:lnTo>
                  <a:lnTo>
                    <a:pt x="6333" y="11739"/>
                  </a:lnTo>
                  <a:lnTo>
                    <a:pt x="6410" y="11971"/>
                  </a:lnTo>
                  <a:lnTo>
                    <a:pt x="6410" y="12203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84" y="11585"/>
                  </a:lnTo>
                  <a:lnTo>
                    <a:pt x="5561" y="11507"/>
                  </a:lnTo>
                  <a:lnTo>
                    <a:pt x="5638" y="11469"/>
                  </a:lnTo>
                  <a:lnTo>
                    <a:pt x="5754" y="11430"/>
                  </a:lnTo>
                  <a:close/>
                  <a:moveTo>
                    <a:pt x="10542" y="12009"/>
                  </a:moveTo>
                  <a:lnTo>
                    <a:pt x="10388" y="12280"/>
                  </a:lnTo>
                  <a:lnTo>
                    <a:pt x="10195" y="12511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27"/>
                  </a:lnTo>
                  <a:lnTo>
                    <a:pt x="9654" y="12473"/>
                  </a:lnTo>
                  <a:lnTo>
                    <a:pt x="9693" y="12318"/>
                  </a:lnTo>
                  <a:lnTo>
                    <a:pt x="9808" y="12203"/>
                  </a:lnTo>
                  <a:lnTo>
                    <a:pt x="9963" y="12125"/>
                  </a:lnTo>
                  <a:lnTo>
                    <a:pt x="10156" y="12087"/>
                  </a:lnTo>
                  <a:lnTo>
                    <a:pt x="10542" y="12009"/>
                  </a:lnTo>
                  <a:close/>
                  <a:moveTo>
                    <a:pt x="7376" y="12473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168"/>
                  </a:lnTo>
                  <a:lnTo>
                    <a:pt x="7337" y="12975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83" y="12511"/>
                  </a:lnTo>
                  <a:lnTo>
                    <a:pt x="7376" y="12473"/>
                  </a:lnTo>
                  <a:close/>
                  <a:moveTo>
                    <a:pt x="8959" y="12627"/>
                  </a:moveTo>
                  <a:lnTo>
                    <a:pt x="9113" y="12743"/>
                  </a:lnTo>
                  <a:lnTo>
                    <a:pt x="9229" y="12936"/>
                  </a:lnTo>
                  <a:lnTo>
                    <a:pt x="9268" y="13091"/>
                  </a:lnTo>
                  <a:lnTo>
                    <a:pt x="9268" y="13207"/>
                  </a:lnTo>
                  <a:lnTo>
                    <a:pt x="9036" y="13245"/>
                  </a:lnTo>
                  <a:lnTo>
                    <a:pt x="8804" y="13284"/>
                  </a:lnTo>
                  <a:lnTo>
                    <a:pt x="8302" y="13284"/>
                  </a:lnTo>
                  <a:lnTo>
                    <a:pt x="8341" y="13207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666"/>
                  </a:lnTo>
                  <a:lnTo>
                    <a:pt x="8650" y="12627"/>
                  </a:lnTo>
                  <a:close/>
                  <a:moveTo>
                    <a:pt x="22899" y="0"/>
                  </a:moveTo>
                  <a:lnTo>
                    <a:pt x="22822" y="77"/>
                  </a:lnTo>
                  <a:lnTo>
                    <a:pt x="22783" y="116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386"/>
                  </a:lnTo>
                  <a:lnTo>
                    <a:pt x="22860" y="425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629" y="1506"/>
                  </a:lnTo>
                  <a:lnTo>
                    <a:pt x="22629" y="1699"/>
                  </a:lnTo>
                  <a:lnTo>
                    <a:pt x="22629" y="1854"/>
                  </a:lnTo>
                  <a:lnTo>
                    <a:pt x="22706" y="2047"/>
                  </a:lnTo>
                  <a:lnTo>
                    <a:pt x="22860" y="2240"/>
                  </a:lnTo>
                  <a:lnTo>
                    <a:pt x="23053" y="2394"/>
                  </a:lnTo>
                  <a:lnTo>
                    <a:pt x="23285" y="2472"/>
                  </a:lnTo>
                  <a:lnTo>
                    <a:pt x="23517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44"/>
                  </a:lnTo>
                  <a:lnTo>
                    <a:pt x="23439" y="3476"/>
                  </a:lnTo>
                  <a:lnTo>
                    <a:pt x="23594" y="3707"/>
                  </a:lnTo>
                  <a:lnTo>
                    <a:pt x="23748" y="3862"/>
                  </a:lnTo>
                  <a:lnTo>
                    <a:pt x="23980" y="3978"/>
                  </a:lnTo>
                  <a:lnTo>
                    <a:pt x="23748" y="4209"/>
                  </a:lnTo>
                  <a:lnTo>
                    <a:pt x="23555" y="4441"/>
                  </a:lnTo>
                  <a:lnTo>
                    <a:pt x="23478" y="4750"/>
                  </a:lnTo>
                  <a:lnTo>
                    <a:pt x="23439" y="4866"/>
                  </a:lnTo>
                  <a:lnTo>
                    <a:pt x="23439" y="5020"/>
                  </a:lnTo>
                  <a:lnTo>
                    <a:pt x="23517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69" y="5561"/>
                  </a:lnTo>
                  <a:lnTo>
                    <a:pt x="22976" y="5677"/>
                  </a:lnTo>
                  <a:lnTo>
                    <a:pt x="22822" y="5870"/>
                  </a:lnTo>
                  <a:lnTo>
                    <a:pt x="22706" y="6101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2165" y="6179"/>
                  </a:lnTo>
                  <a:lnTo>
                    <a:pt x="21972" y="6217"/>
                  </a:lnTo>
                  <a:lnTo>
                    <a:pt x="21740" y="6256"/>
                  </a:lnTo>
                  <a:lnTo>
                    <a:pt x="21547" y="6372"/>
                  </a:lnTo>
                  <a:lnTo>
                    <a:pt x="21354" y="6565"/>
                  </a:lnTo>
                  <a:lnTo>
                    <a:pt x="21200" y="6758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5986"/>
                  </a:lnTo>
                  <a:lnTo>
                    <a:pt x="20736" y="5870"/>
                  </a:lnTo>
                  <a:lnTo>
                    <a:pt x="20582" y="5792"/>
                  </a:lnTo>
                  <a:lnTo>
                    <a:pt x="20428" y="5754"/>
                  </a:lnTo>
                  <a:lnTo>
                    <a:pt x="20080" y="5754"/>
                  </a:lnTo>
                  <a:lnTo>
                    <a:pt x="19887" y="5831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4"/>
                  </a:lnTo>
                  <a:lnTo>
                    <a:pt x="19462" y="5290"/>
                  </a:lnTo>
                  <a:lnTo>
                    <a:pt x="19385" y="5213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52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58" y="5097"/>
                  </a:lnTo>
                  <a:lnTo>
                    <a:pt x="18381" y="4982"/>
                  </a:lnTo>
                  <a:lnTo>
                    <a:pt x="18304" y="4827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6" y="4557"/>
                  </a:lnTo>
                  <a:lnTo>
                    <a:pt x="17802" y="4518"/>
                  </a:lnTo>
                  <a:lnTo>
                    <a:pt x="17531" y="4518"/>
                  </a:lnTo>
                  <a:lnTo>
                    <a:pt x="17377" y="4557"/>
                  </a:lnTo>
                  <a:lnTo>
                    <a:pt x="17261" y="4634"/>
                  </a:lnTo>
                  <a:lnTo>
                    <a:pt x="17145" y="4711"/>
                  </a:lnTo>
                  <a:lnTo>
                    <a:pt x="17029" y="4827"/>
                  </a:lnTo>
                  <a:lnTo>
                    <a:pt x="16875" y="5059"/>
                  </a:lnTo>
                  <a:lnTo>
                    <a:pt x="16759" y="4904"/>
                  </a:lnTo>
                  <a:lnTo>
                    <a:pt x="16605" y="4788"/>
                  </a:lnTo>
                  <a:lnTo>
                    <a:pt x="16450" y="4673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27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290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29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43"/>
                  </a:lnTo>
                  <a:lnTo>
                    <a:pt x="14288" y="5020"/>
                  </a:lnTo>
                  <a:lnTo>
                    <a:pt x="14172" y="5059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22"/>
                  </a:lnTo>
                  <a:lnTo>
                    <a:pt x="13786" y="5831"/>
                  </a:lnTo>
                  <a:lnTo>
                    <a:pt x="13593" y="5715"/>
                  </a:lnTo>
                  <a:lnTo>
                    <a:pt x="13361" y="5677"/>
                  </a:lnTo>
                  <a:lnTo>
                    <a:pt x="13168" y="5677"/>
                  </a:lnTo>
                  <a:lnTo>
                    <a:pt x="12936" y="5715"/>
                  </a:lnTo>
                  <a:lnTo>
                    <a:pt x="12743" y="5831"/>
                  </a:lnTo>
                  <a:lnTo>
                    <a:pt x="12627" y="5908"/>
                  </a:lnTo>
                  <a:lnTo>
                    <a:pt x="12511" y="6063"/>
                  </a:lnTo>
                  <a:lnTo>
                    <a:pt x="12434" y="6179"/>
                  </a:lnTo>
                  <a:lnTo>
                    <a:pt x="12357" y="6333"/>
                  </a:lnTo>
                  <a:lnTo>
                    <a:pt x="12357" y="6488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6990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376"/>
                  </a:lnTo>
                  <a:lnTo>
                    <a:pt x="11430" y="7530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314" y="7994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18"/>
                  </a:lnTo>
                  <a:lnTo>
                    <a:pt x="11507" y="8573"/>
                  </a:lnTo>
                  <a:lnTo>
                    <a:pt x="11237" y="8650"/>
                  </a:lnTo>
                  <a:lnTo>
                    <a:pt x="10967" y="8766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619" y="9770"/>
                  </a:lnTo>
                  <a:lnTo>
                    <a:pt x="10697" y="10001"/>
                  </a:lnTo>
                  <a:lnTo>
                    <a:pt x="10851" y="10233"/>
                  </a:lnTo>
                  <a:lnTo>
                    <a:pt x="10619" y="10272"/>
                  </a:lnTo>
                  <a:lnTo>
                    <a:pt x="10426" y="10388"/>
                  </a:lnTo>
                  <a:lnTo>
                    <a:pt x="10272" y="10581"/>
                  </a:lnTo>
                  <a:lnTo>
                    <a:pt x="10117" y="10774"/>
                  </a:lnTo>
                  <a:lnTo>
                    <a:pt x="10079" y="10967"/>
                  </a:lnTo>
                  <a:lnTo>
                    <a:pt x="10040" y="11199"/>
                  </a:lnTo>
                  <a:lnTo>
                    <a:pt x="10079" y="11469"/>
                  </a:lnTo>
                  <a:lnTo>
                    <a:pt x="10195" y="11662"/>
                  </a:lnTo>
                  <a:lnTo>
                    <a:pt x="9924" y="11739"/>
                  </a:lnTo>
                  <a:lnTo>
                    <a:pt x="9693" y="11816"/>
                  </a:lnTo>
                  <a:lnTo>
                    <a:pt x="9500" y="11971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57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18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164"/>
                  </a:lnTo>
                  <a:lnTo>
                    <a:pt x="6990" y="12241"/>
                  </a:lnTo>
                  <a:lnTo>
                    <a:pt x="6796" y="12396"/>
                  </a:lnTo>
                  <a:lnTo>
                    <a:pt x="6796" y="12048"/>
                  </a:lnTo>
                  <a:lnTo>
                    <a:pt x="6758" y="11855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392"/>
                  </a:lnTo>
                  <a:lnTo>
                    <a:pt x="6410" y="11276"/>
                  </a:lnTo>
                  <a:lnTo>
                    <a:pt x="6256" y="11199"/>
                  </a:lnTo>
                  <a:lnTo>
                    <a:pt x="6063" y="11160"/>
                  </a:lnTo>
                  <a:lnTo>
                    <a:pt x="5870" y="11121"/>
                  </a:lnTo>
                  <a:lnTo>
                    <a:pt x="5715" y="11160"/>
                  </a:lnTo>
                  <a:lnTo>
                    <a:pt x="5522" y="11199"/>
                  </a:lnTo>
                  <a:lnTo>
                    <a:pt x="5522" y="10928"/>
                  </a:lnTo>
                  <a:lnTo>
                    <a:pt x="5445" y="10697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49"/>
                  </a:lnTo>
                  <a:lnTo>
                    <a:pt x="4943" y="10310"/>
                  </a:lnTo>
                  <a:lnTo>
                    <a:pt x="4673" y="10310"/>
                  </a:lnTo>
                  <a:lnTo>
                    <a:pt x="4557" y="10349"/>
                  </a:lnTo>
                  <a:lnTo>
                    <a:pt x="4518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09" y="9577"/>
                  </a:lnTo>
                  <a:lnTo>
                    <a:pt x="4093" y="9461"/>
                  </a:lnTo>
                  <a:lnTo>
                    <a:pt x="3900" y="9422"/>
                  </a:lnTo>
                  <a:lnTo>
                    <a:pt x="3746" y="9384"/>
                  </a:lnTo>
                  <a:lnTo>
                    <a:pt x="3591" y="9422"/>
                  </a:lnTo>
                  <a:lnTo>
                    <a:pt x="3437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31"/>
                  </a:lnTo>
                  <a:lnTo>
                    <a:pt x="2974" y="9615"/>
                  </a:lnTo>
                  <a:lnTo>
                    <a:pt x="2896" y="9422"/>
                  </a:lnTo>
                  <a:lnTo>
                    <a:pt x="2781" y="9268"/>
                  </a:lnTo>
                  <a:lnTo>
                    <a:pt x="2626" y="9113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8997"/>
                  </a:lnTo>
                  <a:lnTo>
                    <a:pt x="1854" y="9075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499"/>
                  </a:lnTo>
                  <a:lnTo>
                    <a:pt x="1390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272"/>
                  </a:lnTo>
                  <a:lnTo>
                    <a:pt x="386" y="10426"/>
                  </a:lnTo>
                  <a:lnTo>
                    <a:pt x="271" y="10542"/>
                  </a:lnTo>
                  <a:lnTo>
                    <a:pt x="116" y="10851"/>
                  </a:lnTo>
                  <a:lnTo>
                    <a:pt x="39" y="11199"/>
                  </a:lnTo>
                  <a:lnTo>
                    <a:pt x="0" y="11546"/>
                  </a:lnTo>
                  <a:lnTo>
                    <a:pt x="77" y="11894"/>
                  </a:lnTo>
                  <a:lnTo>
                    <a:pt x="193" y="12241"/>
                  </a:lnTo>
                  <a:lnTo>
                    <a:pt x="386" y="12511"/>
                  </a:lnTo>
                  <a:lnTo>
                    <a:pt x="618" y="12782"/>
                  </a:lnTo>
                  <a:lnTo>
                    <a:pt x="811" y="12898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124" y="13091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11"/>
                  </a:lnTo>
                  <a:lnTo>
                    <a:pt x="3360" y="12203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39"/>
                  </a:lnTo>
                  <a:lnTo>
                    <a:pt x="3283" y="11739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50"/>
                  </a:lnTo>
                  <a:lnTo>
                    <a:pt x="2047" y="12666"/>
                  </a:lnTo>
                  <a:lnTo>
                    <a:pt x="1429" y="12666"/>
                  </a:lnTo>
                  <a:lnTo>
                    <a:pt x="1159" y="12550"/>
                  </a:lnTo>
                  <a:lnTo>
                    <a:pt x="966" y="12434"/>
                  </a:lnTo>
                  <a:lnTo>
                    <a:pt x="811" y="12318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55"/>
                  </a:lnTo>
                  <a:lnTo>
                    <a:pt x="502" y="11701"/>
                  </a:lnTo>
                  <a:lnTo>
                    <a:pt x="502" y="11546"/>
                  </a:lnTo>
                  <a:lnTo>
                    <a:pt x="502" y="11353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927" y="10619"/>
                  </a:lnTo>
                  <a:lnTo>
                    <a:pt x="1043" y="10503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317" y="10349"/>
                  </a:lnTo>
                  <a:lnTo>
                    <a:pt x="2587" y="10426"/>
                  </a:lnTo>
                  <a:lnTo>
                    <a:pt x="2858" y="10503"/>
                  </a:lnTo>
                  <a:lnTo>
                    <a:pt x="3128" y="10619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908" y="12666"/>
                  </a:lnTo>
                  <a:lnTo>
                    <a:pt x="6294" y="12936"/>
                  </a:lnTo>
                  <a:lnTo>
                    <a:pt x="6681" y="13207"/>
                  </a:lnTo>
                  <a:lnTo>
                    <a:pt x="7105" y="13400"/>
                  </a:lnTo>
                  <a:lnTo>
                    <a:pt x="7530" y="13593"/>
                  </a:lnTo>
                  <a:lnTo>
                    <a:pt x="7994" y="13708"/>
                  </a:lnTo>
                  <a:lnTo>
                    <a:pt x="8457" y="13786"/>
                  </a:lnTo>
                  <a:lnTo>
                    <a:pt x="8920" y="13747"/>
                  </a:lnTo>
                  <a:lnTo>
                    <a:pt x="9345" y="13670"/>
                  </a:lnTo>
                  <a:lnTo>
                    <a:pt x="9731" y="13515"/>
                  </a:lnTo>
                  <a:lnTo>
                    <a:pt x="10079" y="13322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34"/>
                  </a:lnTo>
                  <a:lnTo>
                    <a:pt x="11121" y="12087"/>
                  </a:lnTo>
                  <a:lnTo>
                    <a:pt x="11314" y="11739"/>
                  </a:lnTo>
                  <a:lnTo>
                    <a:pt x="11507" y="11199"/>
                  </a:lnTo>
                  <a:lnTo>
                    <a:pt x="11662" y="10658"/>
                  </a:lnTo>
                  <a:lnTo>
                    <a:pt x="11971" y="9615"/>
                  </a:lnTo>
                  <a:lnTo>
                    <a:pt x="12164" y="9075"/>
                  </a:lnTo>
                  <a:lnTo>
                    <a:pt x="12357" y="8573"/>
                  </a:lnTo>
                  <a:lnTo>
                    <a:pt x="12627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51"/>
                  </a:lnTo>
                  <a:lnTo>
                    <a:pt x="14017" y="6681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6"/>
                  </a:lnTo>
                  <a:lnTo>
                    <a:pt x="16296" y="5908"/>
                  </a:lnTo>
                  <a:lnTo>
                    <a:pt x="16914" y="5908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2"/>
                  </a:lnTo>
                  <a:lnTo>
                    <a:pt x="21316" y="7607"/>
                  </a:lnTo>
                  <a:lnTo>
                    <a:pt x="21740" y="7685"/>
                  </a:lnTo>
                  <a:lnTo>
                    <a:pt x="22165" y="7723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492"/>
                  </a:lnTo>
                  <a:lnTo>
                    <a:pt x="23748" y="7260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870"/>
                  </a:lnTo>
                  <a:lnTo>
                    <a:pt x="24907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171"/>
                  </a:lnTo>
                  <a:lnTo>
                    <a:pt x="24984" y="3707"/>
                  </a:lnTo>
                  <a:lnTo>
                    <a:pt x="24907" y="3283"/>
                  </a:lnTo>
                  <a:lnTo>
                    <a:pt x="24791" y="2819"/>
                  </a:lnTo>
                  <a:lnTo>
                    <a:pt x="24637" y="2394"/>
                  </a:lnTo>
                  <a:lnTo>
                    <a:pt x="24482" y="1970"/>
                  </a:lnTo>
                  <a:lnTo>
                    <a:pt x="24250" y="1545"/>
                  </a:lnTo>
                  <a:lnTo>
                    <a:pt x="24057" y="1159"/>
                  </a:lnTo>
                  <a:lnTo>
                    <a:pt x="23826" y="811"/>
                  </a:lnTo>
                  <a:lnTo>
                    <a:pt x="23941" y="348"/>
                  </a:lnTo>
                  <a:lnTo>
                    <a:pt x="23594" y="193"/>
                  </a:lnTo>
                  <a:lnTo>
                    <a:pt x="23208" y="77"/>
                  </a:lnTo>
                  <a:lnTo>
                    <a:pt x="23169" y="39"/>
                  </a:lnTo>
                  <a:lnTo>
                    <a:pt x="2309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21"/>
            <p:cNvSpPr/>
            <p:nvPr/>
          </p:nvSpPr>
          <p:spPr>
            <a:xfrm>
              <a:off x="3792600" y="9600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1"/>
                  </a:lnTo>
                  <a:lnTo>
                    <a:pt x="23479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3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4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7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1"/>
                  </a:lnTo>
                  <a:lnTo>
                    <a:pt x="23865" y="3514"/>
                  </a:lnTo>
                  <a:lnTo>
                    <a:pt x="23788" y="3398"/>
                  </a:lnTo>
                  <a:lnTo>
                    <a:pt x="23749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7"/>
                  </a:lnTo>
                  <a:lnTo>
                    <a:pt x="24097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0"/>
                  </a:lnTo>
                  <a:lnTo>
                    <a:pt x="16567" y="5406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3"/>
                  </a:lnTo>
                  <a:lnTo>
                    <a:pt x="15679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7"/>
                  </a:lnTo>
                  <a:lnTo>
                    <a:pt x="15949" y="5020"/>
                  </a:lnTo>
                  <a:lnTo>
                    <a:pt x="16065" y="4981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7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4" y="5290"/>
                  </a:lnTo>
                  <a:lnTo>
                    <a:pt x="23826" y="5097"/>
                  </a:lnTo>
                  <a:lnTo>
                    <a:pt x="23788" y="4981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0"/>
                  </a:lnTo>
                  <a:lnTo>
                    <a:pt x="17107" y="5175"/>
                  </a:lnTo>
                  <a:lnTo>
                    <a:pt x="17185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1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599"/>
                  </a:lnTo>
                  <a:lnTo>
                    <a:pt x="14250" y="5445"/>
                  </a:lnTo>
                  <a:lnTo>
                    <a:pt x="14366" y="5368"/>
                  </a:lnTo>
                  <a:lnTo>
                    <a:pt x="14443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3" y="5561"/>
                  </a:lnTo>
                  <a:lnTo>
                    <a:pt x="19308" y="5677"/>
                  </a:lnTo>
                  <a:lnTo>
                    <a:pt x="19386" y="5831"/>
                  </a:lnTo>
                  <a:lnTo>
                    <a:pt x="19386" y="5985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1" y="5677"/>
                  </a:lnTo>
                  <a:lnTo>
                    <a:pt x="18845" y="5522"/>
                  </a:lnTo>
                  <a:lnTo>
                    <a:pt x="18999" y="5483"/>
                  </a:lnTo>
                  <a:close/>
                  <a:moveTo>
                    <a:pt x="20197" y="6063"/>
                  </a:moveTo>
                  <a:lnTo>
                    <a:pt x="20351" y="6101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9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2" y="6951"/>
                  </a:lnTo>
                  <a:lnTo>
                    <a:pt x="20467" y="6758"/>
                  </a:lnTo>
                  <a:lnTo>
                    <a:pt x="20081" y="6565"/>
                  </a:lnTo>
                  <a:lnTo>
                    <a:pt x="19810" y="6410"/>
                  </a:lnTo>
                  <a:lnTo>
                    <a:pt x="19849" y="6294"/>
                  </a:lnTo>
                  <a:lnTo>
                    <a:pt x="19888" y="6179"/>
                  </a:lnTo>
                  <a:lnTo>
                    <a:pt x="20003" y="6140"/>
                  </a:lnTo>
                  <a:lnTo>
                    <a:pt x="20081" y="6101"/>
                  </a:lnTo>
                  <a:lnTo>
                    <a:pt x="20197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2" y="5985"/>
                  </a:lnTo>
                  <a:lnTo>
                    <a:pt x="24019" y="6024"/>
                  </a:lnTo>
                  <a:lnTo>
                    <a:pt x="24097" y="6024"/>
                  </a:lnTo>
                  <a:lnTo>
                    <a:pt x="23942" y="6294"/>
                  </a:lnTo>
                  <a:lnTo>
                    <a:pt x="23749" y="6565"/>
                  </a:lnTo>
                  <a:lnTo>
                    <a:pt x="23517" y="6796"/>
                  </a:lnTo>
                  <a:lnTo>
                    <a:pt x="23247" y="6989"/>
                  </a:lnTo>
                  <a:lnTo>
                    <a:pt x="23208" y="6951"/>
                  </a:lnTo>
                  <a:lnTo>
                    <a:pt x="23093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4" y="6179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1"/>
                  </a:moveTo>
                  <a:lnTo>
                    <a:pt x="13478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9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7" y="6951"/>
                  </a:lnTo>
                  <a:lnTo>
                    <a:pt x="12628" y="6796"/>
                  </a:lnTo>
                  <a:lnTo>
                    <a:pt x="12628" y="6681"/>
                  </a:lnTo>
                  <a:lnTo>
                    <a:pt x="12667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1"/>
                  </a:lnTo>
                  <a:close/>
                  <a:moveTo>
                    <a:pt x="22166" y="6565"/>
                  </a:moveTo>
                  <a:lnTo>
                    <a:pt x="22282" y="6603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5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4" y="7105"/>
                  </a:lnTo>
                  <a:lnTo>
                    <a:pt x="21471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50" y="6565"/>
                  </a:lnTo>
                  <a:close/>
                  <a:moveTo>
                    <a:pt x="12280" y="7414"/>
                  </a:moveTo>
                  <a:lnTo>
                    <a:pt x="12474" y="7453"/>
                  </a:lnTo>
                  <a:lnTo>
                    <a:pt x="12126" y="7993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3" y="8109"/>
                  </a:lnTo>
                  <a:lnTo>
                    <a:pt x="11663" y="7955"/>
                  </a:lnTo>
                  <a:lnTo>
                    <a:pt x="11663" y="7839"/>
                  </a:lnTo>
                  <a:lnTo>
                    <a:pt x="11740" y="7723"/>
                  </a:lnTo>
                  <a:lnTo>
                    <a:pt x="11817" y="7607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5" y="7414"/>
                  </a:lnTo>
                  <a:close/>
                  <a:moveTo>
                    <a:pt x="2241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50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1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9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3" y="8997"/>
                  </a:moveTo>
                  <a:lnTo>
                    <a:pt x="11470" y="9499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8" y="9847"/>
                  </a:lnTo>
                  <a:lnTo>
                    <a:pt x="10929" y="9692"/>
                  </a:lnTo>
                  <a:lnTo>
                    <a:pt x="10929" y="9577"/>
                  </a:lnTo>
                  <a:lnTo>
                    <a:pt x="10968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70" y="8997"/>
                  </a:lnTo>
                  <a:close/>
                  <a:moveTo>
                    <a:pt x="3785" y="9770"/>
                  </a:moveTo>
                  <a:lnTo>
                    <a:pt x="3901" y="9808"/>
                  </a:lnTo>
                  <a:lnTo>
                    <a:pt x="4017" y="9886"/>
                  </a:lnTo>
                  <a:lnTo>
                    <a:pt x="4094" y="10001"/>
                  </a:lnTo>
                  <a:lnTo>
                    <a:pt x="4133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5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4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2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1" y="10619"/>
                  </a:moveTo>
                  <a:lnTo>
                    <a:pt x="10968" y="11198"/>
                  </a:lnTo>
                  <a:lnTo>
                    <a:pt x="10736" y="11739"/>
                  </a:lnTo>
                  <a:lnTo>
                    <a:pt x="10659" y="11700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6" y="10967"/>
                  </a:lnTo>
                  <a:lnTo>
                    <a:pt x="10581" y="10812"/>
                  </a:lnTo>
                  <a:lnTo>
                    <a:pt x="10736" y="10696"/>
                  </a:lnTo>
                  <a:lnTo>
                    <a:pt x="10929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7" y="11662"/>
                  </a:lnTo>
                  <a:lnTo>
                    <a:pt x="6334" y="11778"/>
                  </a:lnTo>
                  <a:lnTo>
                    <a:pt x="6372" y="12009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0"/>
                  </a:lnTo>
                  <a:lnTo>
                    <a:pt x="5446" y="11623"/>
                  </a:lnTo>
                  <a:lnTo>
                    <a:pt x="5561" y="11546"/>
                  </a:lnTo>
                  <a:lnTo>
                    <a:pt x="5639" y="11507"/>
                  </a:lnTo>
                  <a:lnTo>
                    <a:pt x="5755" y="11469"/>
                  </a:lnTo>
                  <a:close/>
                  <a:moveTo>
                    <a:pt x="10543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1" y="12936"/>
                  </a:lnTo>
                  <a:lnTo>
                    <a:pt x="9771" y="12859"/>
                  </a:lnTo>
                  <a:lnTo>
                    <a:pt x="9655" y="12666"/>
                  </a:lnTo>
                  <a:lnTo>
                    <a:pt x="9655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4" y="12164"/>
                  </a:lnTo>
                  <a:lnTo>
                    <a:pt x="10157" y="12087"/>
                  </a:lnTo>
                  <a:lnTo>
                    <a:pt x="10543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40" y="13206"/>
                  </a:lnTo>
                  <a:lnTo>
                    <a:pt x="7338" y="13013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4" y="12627"/>
                  </a:moveTo>
                  <a:lnTo>
                    <a:pt x="8960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9" y="13206"/>
                  </a:lnTo>
                  <a:lnTo>
                    <a:pt x="9037" y="13284"/>
                  </a:lnTo>
                  <a:lnTo>
                    <a:pt x="8805" y="13322"/>
                  </a:lnTo>
                  <a:lnTo>
                    <a:pt x="8573" y="13322"/>
                  </a:lnTo>
                  <a:lnTo>
                    <a:pt x="8303" y="13284"/>
                  </a:lnTo>
                  <a:lnTo>
                    <a:pt x="8303" y="13206"/>
                  </a:lnTo>
                  <a:lnTo>
                    <a:pt x="8342" y="13013"/>
                  </a:lnTo>
                  <a:lnTo>
                    <a:pt x="8419" y="12820"/>
                  </a:lnTo>
                  <a:lnTo>
                    <a:pt x="8573" y="12704"/>
                  </a:lnTo>
                  <a:lnTo>
                    <a:pt x="8651" y="12666"/>
                  </a:lnTo>
                  <a:lnTo>
                    <a:pt x="8767" y="12627"/>
                  </a:lnTo>
                  <a:close/>
                  <a:moveTo>
                    <a:pt x="22977" y="0"/>
                  </a:moveTo>
                  <a:lnTo>
                    <a:pt x="22900" y="39"/>
                  </a:lnTo>
                  <a:lnTo>
                    <a:pt x="22822" y="77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900" y="772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1" y="1506"/>
                  </a:lnTo>
                  <a:lnTo>
                    <a:pt x="22591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1" y="2278"/>
                  </a:lnTo>
                  <a:lnTo>
                    <a:pt x="23054" y="2394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2" y="2703"/>
                  </a:lnTo>
                  <a:lnTo>
                    <a:pt x="23363" y="2896"/>
                  </a:lnTo>
                  <a:lnTo>
                    <a:pt x="23324" y="3089"/>
                  </a:lnTo>
                  <a:lnTo>
                    <a:pt x="23363" y="3282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0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79"/>
                  </a:lnTo>
                  <a:lnTo>
                    <a:pt x="23479" y="4750"/>
                  </a:lnTo>
                  <a:lnTo>
                    <a:pt x="23440" y="4904"/>
                  </a:lnTo>
                  <a:lnTo>
                    <a:pt x="23440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2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5" y="6294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4"/>
                  </a:lnTo>
                  <a:lnTo>
                    <a:pt x="21509" y="6410"/>
                  </a:lnTo>
                  <a:lnTo>
                    <a:pt x="21355" y="6565"/>
                  </a:lnTo>
                  <a:lnTo>
                    <a:pt x="21201" y="6796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8"/>
                  </a:lnTo>
                  <a:lnTo>
                    <a:pt x="20583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1" y="5792"/>
                  </a:lnTo>
                  <a:lnTo>
                    <a:pt x="19888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3"/>
                  </a:lnTo>
                  <a:lnTo>
                    <a:pt x="19463" y="5329"/>
                  </a:lnTo>
                  <a:lnTo>
                    <a:pt x="19386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0"/>
                  </a:lnTo>
                  <a:lnTo>
                    <a:pt x="18497" y="5406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2" y="4981"/>
                  </a:lnTo>
                  <a:lnTo>
                    <a:pt x="18304" y="4866"/>
                  </a:lnTo>
                  <a:lnTo>
                    <a:pt x="18189" y="4750"/>
                  </a:lnTo>
                  <a:lnTo>
                    <a:pt x="18073" y="4673"/>
                  </a:lnTo>
                  <a:lnTo>
                    <a:pt x="17957" y="4595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8" y="4595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6" y="5097"/>
                  </a:lnTo>
                  <a:lnTo>
                    <a:pt x="16760" y="4943"/>
                  </a:lnTo>
                  <a:lnTo>
                    <a:pt x="16605" y="4788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1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7" y="5175"/>
                  </a:lnTo>
                  <a:lnTo>
                    <a:pt x="15022" y="5059"/>
                  </a:lnTo>
                  <a:lnTo>
                    <a:pt x="14829" y="4981"/>
                  </a:lnTo>
                  <a:lnTo>
                    <a:pt x="14636" y="4943"/>
                  </a:lnTo>
                  <a:lnTo>
                    <a:pt x="14443" y="4981"/>
                  </a:lnTo>
                  <a:lnTo>
                    <a:pt x="14288" y="5020"/>
                  </a:lnTo>
                  <a:lnTo>
                    <a:pt x="14134" y="5097"/>
                  </a:lnTo>
                  <a:lnTo>
                    <a:pt x="14057" y="5175"/>
                  </a:lnTo>
                  <a:lnTo>
                    <a:pt x="13941" y="5290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2" y="5715"/>
                  </a:lnTo>
                  <a:lnTo>
                    <a:pt x="13169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89"/>
                  </a:lnTo>
                  <a:lnTo>
                    <a:pt x="12165" y="7028"/>
                  </a:lnTo>
                  <a:lnTo>
                    <a:pt x="11894" y="7105"/>
                  </a:lnTo>
                  <a:lnTo>
                    <a:pt x="11663" y="7221"/>
                  </a:lnTo>
                  <a:lnTo>
                    <a:pt x="11508" y="7414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3"/>
                  </a:lnTo>
                  <a:lnTo>
                    <a:pt x="11315" y="8148"/>
                  </a:lnTo>
                  <a:lnTo>
                    <a:pt x="11354" y="8302"/>
                  </a:lnTo>
                  <a:lnTo>
                    <a:pt x="11392" y="8457"/>
                  </a:lnTo>
                  <a:lnTo>
                    <a:pt x="11470" y="8611"/>
                  </a:lnTo>
                  <a:lnTo>
                    <a:pt x="11199" y="8650"/>
                  </a:lnTo>
                  <a:lnTo>
                    <a:pt x="10968" y="8804"/>
                  </a:lnTo>
                  <a:lnTo>
                    <a:pt x="10774" y="8997"/>
                  </a:lnTo>
                  <a:lnTo>
                    <a:pt x="10659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0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5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3" y="12087"/>
                  </a:lnTo>
                  <a:lnTo>
                    <a:pt x="9384" y="12202"/>
                  </a:lnTo>
                  <a:lnTo>
                    <a:pt x="9346" y="12318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8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5" y="12550"/>
                  </a:lnTo>
                  <a:lnTo>
                    <a:pt x="8187" y="12704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2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9" y="11894"/>
                  </a:lnTo>
                  <a:lnTo>
                    <a:pt x="6681" y="11700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4"/>
                  </a:lnTo>
                  <a:lnTo>
                    <a:pt x="6218" y="11198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6" y="10735"/>
                  </a:lnTo>
                  <a:lnTo>
                    <a:pt x="5330" y="10503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4" y="10310"/>
                  </a:lnTo>
                  <a:lnTo>
                    <a:pt x="4828" y="10310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6" y="9499"/>
                  </a:lnTo>
                  <a:lnTo>
                    <a:pt x="3901" y="9461"/>
                  </a:lnTo>
                  <a:lnTo>
                    <a:pt x="3747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5"/>
                  </a:lnTo>
                  <a:lnTo>
                    <a:pt x="3013" y="9770"/>
                  </a:lnTo>
                  <a:lnTo>
                    <a:pt x="2974" y="9615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4" y="9036"/>
                  </a:lnTo>
                  <a:lnTo>
                    <a:pt x="2241" y="8997"/>
                  </a:lnTo>
                  <a:lnTo>
                    <a:pt x="2048" y="9036"/>
                  </a:lnTo>
                  <a:lnTo>
                    <a:pt x="1854" y="9113"/>
                  </a:lnTo>
                  <a:lnTo>
                    <a:pt x="1700" y="9190"/>
                  </a:lnTo>
                  <a:lnTo>
                    <a:pt x="1546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0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0"/>
                  </a:lnTo>
                  <a:lnTo>
                    <a:pt x="812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9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09"/>
                  </a:lnTo>
                  <a:lnTo>
                    <a:pt x="3554" y="11932"/>
                  </a:lnTo>
                  <a:lnTo>
                    <a:pt x="3515" y="11816"/>
                  </a:lnTo>
                  <a:lnTo>
                    <a:pt x="3438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5" y="11816"/>
                  </a:lnTo>
                  <a:lnTo>
                    <a:pt x="3052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8" y="12666"/>
                  </a:lnTo>
                  <a:lnTo>
                    <a:pt x="1739" y="12704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2"/>
                  </a:lnTo>
                  <a:lnTo>
                    <a:pt x="619" y="12048"/>
                  </a:lnTo>
                  <a:lnTo>
                    <a:pt x="542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2" y="11198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19"/>
                  </a:lnTo>
                  <a:lnTo>
                    <a:pt x="1044" y="10542"/>
                  </a:lnTo>
                  <a:lnTo>
                    <a:pt x="1237" y="10465"/>
                  </a:lnTo>
                  <a:lnTo>
                    <a:pt x="1430" y="10388"/>
                  </a:lnTo>
                  <a:lnTo>
                    <a:pt x="1739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4"/>
                  </a:lnTo>
                  <a:lnTo>
                    <a:pt x="6257" y="12975"/>
                  </a:lnTo>
                  <a:lnTo>
                    <a:pt x="6681" y="13206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8" y="13786"/>
                  </a:lnTo>
                  <a:lnTo>
                    <a:pt x="8921" y="13786"/>
                  </a:lnTo>
                  <a:lnTo>
                    <a:pt x="9346" y="13708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9" y="12782"/>
                  </a:lnTo>
                  <a:lnTo>
                    <a:pt x="10929" y="12473"/>
                  </a:lnTo>
                  <a:lnTo>
                    <a:pt x="11122" y="12125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3" y="10696"/>
                  </a:lnTo>
                  <a:lnTo>
                    <a:pt x="11972" y="9615"/>
                  </a:lnTo>
                  <a:lnTo>
                    <a:pt x="12126" y="9113"/>
                  </a:lnTo>
                  <a:lnTo>
                    <a:pt x="12358" y="8611"/>
                  </a:lnTo>
                  <a:lnTo>
                    <a:pt x="12589" y="8109"/>
                  </a:lnTo>
                  <a:lnTo>
                    <a:pt x="12937" y="7646"/>
                  </a:lnTo>
                  <a:lnTo>
                    <a:pt x="13284" y="7298"/>
                  </a:lnTo>
                  <a:lnTo>
                    <a:pt x="13632" y="6989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70" y="6101"/>
                  </a:lnTo>
                  <a:lnTo>
                    <a:pt x="15833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5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1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8"/>
                  </a:lnTo>
                  <a:lnTo>
                    <a:pt x="24058" y="6989"/>
                  </a:lnTo>
                  <a:lnTo>
                    <a:pt x="24367" y="6642"/>
                  </a:lnTo>
                  <a:lnTo>
                    <a:pt x="24599" y="6294"/>
                  </a:lnTo>
                  <a:lnTo>
                    <a:pt x="24753" y="5908"/>
                  </a:lnTo>
                  <a:lnTo>
                    <a:pt x="24869" y="5483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2"/>
                  </a:lnTo>
                  <a:lnTo>
                    <a:pt x="24792" y="2858"/>
                  </a:lnTo>
                  <a:lnTo>
                    <a:pt x="24637" y="2394"/>
                  </a:lnTo>
                  <a:lnTo>
                    <a:pt x="24444" y="1970"/>
                  </a:lnTo>
                  <a:lnTo>
                    <a:pt x="24251" y="1583"/>
                  </a:lnTo>
                  <a:lnTo>
                    <a:pt x="24058" y="1197"/>
                  </a:lnTo>
                  <a:lnTo>
                    <a:pt x="23788" y="811"/>
                  </a:lnTo>
                  <a:lnTo>
                    <a:pt x="23942" y="386"/>
                  </a:lnTo>
                  <a:lnTo>
                    <a:pt x="23595" y="232"/>
                  </a:lnTo>
                  <a:lnTo>
                    <a:pt x="23208" y="116"/>
                  </a:lnTo>
                  <a:lnTo>
                    <a:pt x="23170" y="77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21"/>
            <p:cNvSpPr/>
            <p:nvPr/>
          </p:nvSpPr>
          <p:spPr>
            <a:xfrm>
              <a:off x="1687125" y="961000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1"/>
                  </a:moveTo>
                  <a:lnTo>
                    <a:pt x="3438" y="464"/>
                  </a:lnTo>
                  <a:lnTo>
                    <a:pt x="3785" y="657"/>
                  </a:lnTo>
                  <a:lnTo>
                    <a:pt x="4094" y="889"/>
                  </a:lnTo>
                  <a:lnTo>
                    <a:pt x="4364" y="1159"/>
                  </a:lnTo>
                  <a:lnTo>
                    <a:pt x="4635" y="1468"/>
                  </a:lnTo>
                  <a:lnTo>
                    <a:pt x="4866" y="1777"/>
                  </a:lnTo>
                  <a:lnTo>
                    <a:pt x="5059" y="2086"/>
                  </a:lnTo>
                  <a:lnTo>
                    <a:pt x="5253" y="2472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61" y="3592"/>
                  </a:lnTo>
                  <a:lnTo>
                    <a:pt x="5600" y="4017"/>
                  </a:lnTo>
                  <a:lnTo>
                    <a:pt x="5600" y="4403"/>
                  </a:lnTo>
                  <a:lnTo>
                    <a:pt x="5561" y="4828"/>
                  </a:lnTo>
                  <a:lnTo>
                    <a:pt x="5523" y="5214"/>
                  </a:lnTo>
                  <a:lnTo>
                    <a:pt x="5446" y="5639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99"/>
                  </a:lnTo>
                  <a:lnTo>
                    <a:pt x="4519" y="7685"/>
                  </a:lnTo>
                  <a:lnTo>
                    <a:pt x="4249" y="8033"/>
                  </a:lnTo>
                  <a:lnTo>
                    <a:pt x="3940" y="8419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46"/>
                  </a:lnTo>
                  <a:lnTo>
                    <a:pt x="2549" y="9616"/>
                  </a:lnTo>
                  <a:lnTo>
                    <a:pt x="2163" y="9848"/>
                  </a:lnTo>
                  <a:lnTo>
                    <a:pt x="1739" y="10041"/>
                  </a:lnTo>
                  <a:lnTo>
                    <a:pt x="1352" y="10234"/>
                  </a:lnTo>
                  <a:lnTo>
                    <a:pt x="889" y="10427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5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49" y="10234"/>
                  </a:lnTo>
                  <a:lnTo>
                    <a:pt x="2974" y="9963"/>
                  </a:lnTo>
                  <a:lnTo>
                    <a:pt x="3399" y="9654"/>
                  </a:lnTo>
                  <a:lnTo>
                    <a:pt x="3785" y="9307"/>
                  </a:lnTo>
                  <a:lnTo>
                    <a:pt x="4171" y="8921"/>
                  </a:lnTo>
                  <a:lnTo>
                    <a:pt x="4519" y="8535"/>
                  </a:lnTo>
                  <a:lnTo>
                    <a:pt x="4828" y="8148"/>
                  </a:lnTo>
                  <a:lnTo>
                    <a:pt x="5098" y="7685"/>
                  </a:lnTo>
                  <a:lnTo>
                    <a:pt x="5368" y="7260"/>
                  </a:lnTo>
                  <a:lnTo>
                    <a:pt x="5600" y="6797"/>
                  </a:lnTo>
                  <a:lnTo>
                    <a:pt x="5793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94"/>
                  </a:lnTo>
                  <a:lnTo>
                    <a:pt x="6063" y="3669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5" y="2434"/>
                  </a:lnTo>
                  <a:lnTo>
                    <a:pt x="5561" y="2047"/>
                  </a:lnTo>
                  <a:lnTo>
                    <a:pt x="5368" y="1700"/>
                  </a:lnTo>
                  <a:lnTo>
                    <a:pt x="5137" y="1352"/>
                  </a:lnTo>
                  <a:lnTo>
                    <a:pt x="4905" y="1005"/>
                  </a:lnTo>
                  <a:lnTo>
                    <a:pt x="4596" y="734"/>
                  </a:lnTo>
                  <a:lnTo>
                    <a:pt x="4287" y="464"/>
                  </a:lnTo>
                  <a:lnTo>
                    <a:pt x="3940" y="232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21"/>
            <p:cNvSpPr/>
            <p:nvPr/>
          </p:nvSpPr>
          <p:spPr>
            <a:xfrm>
              <a:off x="4302325" y="9697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5" y="5599"/>
                  </a:lnTo>
                  <a:lnTo>
                    <a:pt x="5329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39" y="8380"/>
                  </a:lnTo>
                  <a:lnTo>
                    <a:pt x="3630" y="8727"/>
                  </a:lnTo>
                  <a:lnTo>
                    <a:pt x="3283" y="9036"/>
                  </a:lnTo>
                  <a:lnTo>
                    <a:pt x="2935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8" y="10040"/>
                  </a:lnTo>
                  <a:lnTo>
                    <a:pt x="1313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7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39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21"/>
            <p:cNvSpPr/>
            <p:nvPr/>
          </p:nvSpPr>
          <p:spPr>
            <a:xfrm>
              <a:off x="5445325" y="9890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1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3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8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9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40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7" y="7183"/>
                  </a:lnTo>
                  <a:lnTo>
                    <a:pt x="12743" y="6681"/>
                  </a:lnTo>
                  <a:lnTo>
                    <a:pt x="12435" y="6218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6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21"/>
            <p:cNvSpPr/>
            <p:nvPr/>
          </p:nvSpPr>
          <p:spPr>
            <a:xfrm>
              <a:off x="4674950" y="1001550"/>
              <a:ext cx="375575" cy="387150"/>
            </a:xfrm>
            <a:custGeom>
              <a:avLst/>
              <a:gdLst/>
              <a:ahLst/>
              <a:cxnLst/>
              <a:rect l="l" t="t" r="r" b="b"/>
              <a:pathLst>
                <a:path w="15023" h="15486" extrusionOk="0">
                  <a:moveTo>
                    <a:pt x="7492" y="503"/>
                  </a:moveTo>
                  <a:lnTo>
                    <a:pt x="8033" y="541"/>
                  </a:lnTo>
                  <a:lnTo>
                    <a:pt x="8612" y="580"/>
                  </a:lnTo>
                  <a:lnTo>
                    <a:pt x="9153" y="696"/>
                  </a:lnTo>
                  <a:lnTo>
                    <a:pt x="9693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1" y="1545"/>
                  </a:lnTo>
                  <a:lnTo>
                    <a:pt x="11624" y="1815"/>
                  </a:lnTo>
                  <a:lnTo>
                    <a:pt x="10813" y="2202"/>
                  </a:lnTo>
                  <a:lnTo>
                    <a:pt x="10079" y="2626"/>
                  </a:lnTo>
                  <a:lnTo>
                    <a:pt x="9307" y="3090"/>
                  </a:lnTo>
                  <a:lnTo>
                    <a:pt x="8612" y="3630"/>
                  </a:lnTo>
                  <a:lnTo>
                    <a:pt x="7956" y="4171"/>
                  </a:lnTo>
                  <a:lnTo>
                    <a:pt x="7299" y="4789"/>
                  </a:lnTo>
                  <a:lnTo>
                    <a:pt x="6720" y="5445"/>
                  </a:lnTo>
                  <a:lnTo>
                    <a:pt x="6141" y="6140"/>
                  </a:lnTo>
                  <a:lnTo>
                    <a:pt x="5639" y="6874"/>
                  </a:lnTo>
                  <a:lnTo>
                    <a:pt x="5214" y="7646"/>
                  </a:lnTo>
                  <a:lnTo>
                    <a:pt x="4789" y="8419"/>
                  </a:lnTo>
                  <a:lnTo>
                    <a:pt x="4480" y="9230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4" y="11778"/>
                  </a:lnTo>
                  <a:lnTo>
                    <a:pt x="3747" y="12666"/>
                  </a:lnTo>
                  <a:lnTo>
                    <a:pt x="3592" y="12666"/>
                  </a:lnTo>
                  <a:lnTo>
                    <a:pt x="3283" y="11855"/>
                  </a:lnTo>
                  <a:lnTo>
                    <a:pt x="3052" y="11044"/>
                  </a:lnTo>
                  <a:lnTo>
                    <a:pt x="2858" y="10195"/>
                  </a:lnTo>
                  <a:lnTo>
                    <a:pt x="2704" y="9345"/>
                  </a:lnTo>
                  <a:lnTo>
                    <a:pt x="2588" y="8534"/>
                  </a:lnTo>
                  <a:lnTo>
                    <a:pt x="2550" y="7685"/>
                  </a:lnTo>
                  <a:lnTo>
                    <a:pt x="2588" y="6797"/>
                  </a:lnTo>
                  <a:lnTo>
                    <a:pt x="2704" y="5947"/>
                  </a:lnTo>
                  <a:lnTo>
                    <a:pt x="2858" y="5214"/>
                  </a:lnTo>
                  <a:lnTo>
                    <a:pt x="3052" y="4519"/>
                  </a:lnTo>
                  <a:lnTo>
                    <a:pt x="3322" y="3823"/>
                  </a:lnTo>
                  <a:lnTo>
                    <a:pt x="3669" y="3206"/>
                  </a:lnTo>
                  <a:lnTo>
                    <a:pt x="4017" y="2588"/>
                  </a:lnTo>
                  <a:lnTo>
                    <a:pt x="4442" y="1970"/>
                  </a:lnTo>
                  <a:lnTo>
                    <a:pt x="4905" y="1429"/>
                  </a:lnTo>
                  <a:lnTo>
                    <a:pt x="5407" y="889"/>
                  </a:lnTo>
                  <a:lnTo>
                    <a:pt x="5909" y="734"/>
                  </a:lnTo>
                  <a:lnTo>
                    <a:pt x="6411" y="618"/>
                  </a:lnTo>
                  <a:lnTo>
                    <a:pt x="6952" y="541"/>
                  </a:lnTo>
                  <a:lnTo>
                    <a:pt x="7492" y="503"/>
                  </a:lnTo>
                  <a:close/>
                  <a:moveTo>
                    <a:pt x="11972" y="2086"/>
                  </a:moveTo>
                  <a:lnTo>
                    <a:pt x="12358" y="2433"/>
                  </a:lnTo>
                  <a:lnTo>
                    <a:pt x="12705" y="2819"/>
                  </a:lnTo>
                  <a:lnTo>
                    <a:pt x="13053" y="3206"/>
                  </a:lnTo>
                  <a:lnTo>
                    <a:pt x="13323" y="3669"/>
                  </a:lnTo>
                  <a:lnTo>
                    <a:pt x="13593" y="4094"/>
                  </a:lnTo>
                  <a:lnTo>
                    <a:pt x="13864" y="4596"/>
                  </a:lnTo>
                  <a:lnTo>
                    <a:pt x="14057" y="5098"/>
                  </a:lnTo>
                  <a:lnTo>
                    <a:pt x="14211" y="5600"/>
                  </a:lnTo>
                  <a:lnTo>
                    <a:pt x="14327" y="6102"/>
                  </a:lnTo>
                  <a:lnTo>
                    <a:pt x="14443" y="6642"/>
                  </a:lnTo>
                  <a:lnTo>
                    <a:pt x="13671" y="6681"/>
                  </a:lnTo>
                  <a:lnTo>
                    <a:pt x="12898" y="6797"/>
                  </a:lnTo>
                  <a:lnTo>
                    <a:pt x="12165" y="6951"/>
                  </a:lnTo>
                  <a:lnTo>
                    <a:pt x="11392" y="7144"/>
                  </a:lnTo>
                  <a:lnTo>
                    <a:pt x="10659" y="7415"/>
                  </a:lnTo>
                  <a:lnTo>
                    <a:pt x="9964" y="7724"/>
                  </a:lnTo>
                  <a:lnTo>
                    <a:pt x="9230" y="8032"/>
                  </a:lnTo>
                  <a:lnTo>
                    <a:pt x="8535" y="8419"/>
                  </a:lnTo>
                  <a:lnTo>
                    <a:pt x="7878" y="8843"/>
                  </a:lnTo>
                  <a:lnTo>
                    <a:pt x="7261" y="9307"/>
                  </a:lnTo>
                  <a:lnTo>
                    <a:pt x="6643" y="9809"/>
                  </a:lnTo>
                  <a:lnTo>
                    <a:pt x="6102" y="10349"/>
                  </a:lnTo>
                  <a:lnTo>
                    <a:pt x="5561" y="10890"/>
                  </a:lnTo>
                  <a:lnTo>
                    <a:pt x="5098" y="11508"/>
                  </a:lnTo>
                  <a:lnTo>
                    <a:pt x="4635" y="12126"/>
                  </a:lnTo>
                  <a:lnTo>
                    <a:pt x="4249" y="12821"/>
                  </a:lnTo>
                  <a:lnTo>
                    <a:pt x="4133" y="12743"/>
                  </a:lnTo>
                  <a:lnTo>
                    <a:pt x="3978" y="12666"/>
                  </a:lnTo>
                  <a:lnTo>
                    <a:pt x="4094" y="11817"/>
                  </a:lnTo>
                  <a:lnTo>
                    <a:pt x="4326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4" y="8496"/>
                  </a:lnTo>
                  <a:lnTo>
                    <a:pt x="5600" y="7724"/>
                  </a:lnTo>
                  <a:lnTo>
                    <a:pt x="6025" y="6990"/>
                  </a:lnTo>
                  <a:lnTo>
                    <a:pt x="6527" y="6295"/>
                  </a:lnTo>
                  <a:lnTo>
                    <a:pt x="7067" y="5600"/>
                  </a:lnTo>
                  <a:lnTo>
                    <a:pt x="7608" y="4982"/>
                  </a:lnTo>
                  <a:lnTo>
                    <a:pt x="8226" y="4403"/>
                  </a:lnTo>
                  <a:lnTo>
                    <a:pt x="8921" y="3823"/>
                  </a:lnTo>
                  <a:lnTo>
                    <a:pt x="9616" y="3321"/>
                  </a:lnTo>
                  <a:lnTo>
                    <a:pt x="10350" y="2858"/>
                  </a:lnTo>
                  <a:lnTo>
                    <a:pt x="11122" y="2472"/>
                  </a:lnTo>
                  <a:lnTo>
                    <a:pt x="11972" y="2086"/>
                  </a:lnTo>
                  <a:close/>
                  <a:moveTo>
                    <a:pt x="14482" y="6990"/>
                  </a:moveTo>
                  <a:lnTo>
                    <a:pt x="14482" y="7839"/>
                  </a:lnTo>
                  <a:lnTo>
                    <a:pt x="14443" y="8689"/>
                  </a:lnTo>
                  <a:lnTo>
                    <a:pt x="14288" y="9538"/>
                  </a:lnTo>
                  <a:lnTo>
                    <a:pt x="14173" y="9963"/>
                  </a:lnTo>
                  <a:lnTo>
                    <a:pt x="14057" y="10349"/>
                  </a:lnTo>
                  <a:lnTo>
                    <a:pt x="13902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3" y="12241"/>
                  </a:lnTo>
                  <a:lnTo>
                    <a:pt x="12782" y="12589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2" y="13052"/>
                  </a:lnTo>
                  <a:lnTo>
                    <a:pt x="11701" y="12937"/>
                  </a:lnTo>
                  <a:lnTo>
                    <a:pt x="11122" y="12782"/>
                  </a:lnTo>
                  <a:lnTo>
                    <a:pt x="10543" y="12628"/>
                  </a:lnTo>
                  <a:lnTo>
                    <a:pt x="10002" y="12550"/>
                  </a:lnTo>
                  <a:lnTo>
                    <a:pt x="9423" y="12512"/>
                  </a:lnTo>
                  <a:lnTo>
                    <a:pt x="8844" y="12473"/>
                  </a:lnTo>
                  <a:lnTo>
                    <a:pt x="8303" y="12473"/>
                  </a:lnTo>
                  <a:lnTo>
                    <a:pt x="7763" y="12512"/>
                  </a:lnTo>
                  <a:lnTo>
                    <a:pt x="7222" y="12589"/>
                  </a:lnTo>
                  <a:lnTo>
                    <a:pt x="6720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1"/>
                  </a:lnTo>
                  <a:lnTo>
                    <a:pt x="4557" y="13130"/>
                  </a:lnTo>
                  <a:lnTo>
                    <a:pt x="4442" y="12937"/>
                  </a:lnTo>
                  <a:lnTo>
                    <a:pt x="4905" y="12319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1" y="10620"/>
                  </a:lnTo>
                  <a:lnTo>
                    <a:pt x="6990" y="10118"/>
                  </a:lnTo>
                  <a:lnTo>
                    <a:pt x="7569" y="9654"/>
                  </a:lnTo>
                  <a:lnTo>
                    <a:pt x="8149" y="9230"/>
                  </a:lnTo>
                  <a:lnTo>
                    <a:pt x="8767" y="8805"/>
                  </a:lnTo>
                  <a:lnTo>
                    <a:pt x="9423" y="8457"/>
                  </a:lnTo>
                  <a:lnTo>
                    <a:pt x="10079" y="8110"/>
                  </a:lnTo>
                  <a:lnTo>
                    <a:pt x="10736" y="7839"/>
                  </a:lnTo>
                  <a:lnTo>
                    <a:pt x="11470" y="7569"/>
                  </a:lnTo>
                  <a:lnTo>
                    <a:pt x="12165" y="7376"/>
                  </a:lnTo>
                  <a:lnTo>
                    <a:pt x="12937" y="7183"/>
                  </a:lnTo>
                  <a:lnTo>
                    <a:pt x="13671" y="7067"/>
                  </a:lnTo>
                  <a:lnTo>
                    <a:pt x="14482" y="6990"/>
                  </a:lnTo>
                  <a:close/>
                  <a:moveTo>
                    <a:pt x="4519" y="1236"/>
                  </a:moveTo>
                  <a:lnTo>
                    <a:pt x="4055" y="1854"/>
                  </a:lnTo>
                  <a:lnTo>
                    <a:pt x="3631" y="2472"/>
                  </a:lnTo>
                  <a:lnTo>
                    <a:pt x="3245" y="3128"/>
                  </a:lnTo>
                  <a:lnTo>
                    <a:pt x="2936" y="3823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8" y="6025"/>
                  </a:lnTo>
                  <a:lnTo>
                    <a:pt x="2241" y="6797"/>
                  </a:lnTo>
                  <a:lnTo>
                    <a:pt x="2202" y="7569"/>
                  </a:lnTo>
                  <a:lnTo>
                    <a:pt x="2202" y="8341"/>
                  </a:lnTo>
                  <a:lnTo>
                    <a:pt x="2279" y="9114"/>
                  </a:lnTo>
                  <a:lnTo>
                    <a:pt x="2395" y="9886"/>
                  </a:lnTo>
                  <a:lnTo>
                    <a:pt x="2550" y="10620"/>
                  </a:lnTo>
                  <a:lnTo>
                    <a:pt x="2781" y="11353"/>
                  </a:lnTo>
                  <a:lnTo>
                    <a:pt x="3013" y="12087"/>
                  </a:lnTo>
                  <a:lnTo>
                    <a:pt x="3322" y="12743"/>
                  </a:lnTo>
                  <a:lnTo>
                    <a:pt x="3129" y="12898"/>
                  </a:lnTo>
                  <a:lnTo>
                    <a:pt x="2936" y="13052"/>
                  </a:lnTo>
                  <a:lnTo>
                    <a:pt x="2820" y="13245"/>
                  </a:lnTo>
                  <a:lnTo>
                    <a:pt x="2743" y="13439"/>
                  </a:lnTo>
                  <a:lnTo>
                    <a:pt x="2395" y="13014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7" y="11624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9" y="10118"/>
                  </a:lnTo>
                  <a:lnTo>
                    <a:pt x="735" y="9616"/>
                  </a:lnTo>
                  <a:lnTo>
                    <a:pt x="619" y="9114"/>
                  </a:lnTo>
                  <a:lnTo>
                    <a:pt x="542" y="8573"/>
                  </a:lnTo>
                  <a:lnTo>
                    <a:pt x="503" y="8032"/>
                  </a:lnTo>
                  <a:lnTo>
                    <a:pt x="503" y="7492"/>
                  </a:lnTo>
                  <a:lnTo>
                    <a:pt x="542" y="6951"/>
                  </a:lnTo>
                  <a:lnTo>
                    <a:pt x="619" y="6411"/>
                  </a:lnTo>
                  <a:lnTo>
                    <a:pt x="773" y="5870"/>
                  </a:lnTo>
                  <a:lnTo>
                    <a:pt x="928" y="5329"/>
                  </a:lnTo>
                  <a:lnTo>
                    <a:pt x="1198" y="4673"/>
                  </a:lnTo>
                  <a:lnTo>
                    <a:pt x="1546" y="4055"/>
                  </a:lnTo>
                  <a:lnTo>
                    <a:pt x="1932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2009"/>
                  </a:lnTo>
                  <a:lnTo>
                    <a:pt x="3940" y="1584"/>
                  </a:lnTo>
                  <a:lnTo>
                    <a:pt x="4519" y="1236"/>
                  </a:lnTo>
                  <a:close/>
                  <a:moveTo>
                    <a:pt x="3862" y="12975"/>
                  </a:moveTo>
                  <a:lnTo>
                    <a:pt x="4017" y="13052"/>
                  </a:lnTo>
                  <a:lnTo>
                    <a:pt x="4171" y="13168"/>
                  </a:lnTo>
                  <a:lnTo>
                    <a:pt x="4287" y="13284"/>
                  </a:lnTo>
                  <a:lnTo>
                    <a:pt x="4326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6" y="13941"/>
                  </a:lnTo>
                  <a:lnTo>
                    <a:pt x="4210" y="14095"/>
                  </a:lnTo>
                  <a:lnTo>
                    <a:pt x="3785" y="13825"/>
                  </a:lnTo>
                  <a:lnTo>
                    <a:pt x="3360" y="13477"/>
                  </a:lnTo>
                  <a:lnTo>
                    <a:pt x="3245" y="13439"/>
                  </a:lnTo>
                  <a:lnTo>
                    <a:pt x="3167" y="13439"/>
                  </a:lnTo>
                  <a:lnTo>
                    <a:pt x="3052" y="13477"/>
                  </a:lnTo>
                  <a:lnTo>
                    <a:pt x="2974" y="13516"/>
                  </a:lnTo>
                  <a:lnTo>
                    <a:pt x="3052" y="13361"/>
                  </a:lnTo>
                  <a:lnTo>
                    <a:pt x="3167" y="13207"/>
                  </a:lnTo>
                  <a:lnTo>
                    <a:pt x="3322" y="13130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53" y="12859"/>
                  </a:moveTo>
                  <a:lnTo>
                    <a:pt x="9616" y="12898"/>
                  </a:lnTo>
                  <a:lnTo>
                    <a:pt x="10118" y="12975"/>
                  </a:lnTo>
                  <a:lnTo>
                    <a:pt x="10504" y="13014"/>
                  </a:lnTo>
                  <a:lnTo>
                    <a:pt x="11006" y="13130"/>
                  </a:lnTo>
                  <a:lnTo>
                    <a:pt x="11508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8"/>
                  </a:lnTo>
                  <a:lnTo>
                    <a:pt x="10659" y="14249"/>
                  </a:lnTo>
                  <a:lnTo>
                    <a:pt x="10234" y="14443"/>
                  </a:lnTo>
                  <a:lnTo>
                    <a:pt x="9770" y="14636"/>
                  </a:lnTo>
                  <a:lnTo>
                    <a:pt x="9307" y="14751"/>
                  </a:lnTo>
                  <a:lnTo>
                    <a:pt x="8844" y="14867"/>
                  </a:lnTo>
                  <a:lnTo>
                    <a:pt x="8342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3" y="14945"/>
                  </a:lnTo>
                  <a:lnTo>
                    <a:pt x="6411" y="14867"/>
                  </a:lnTo>
                  <a:lnTo>
                    <a:pt x="5948" y="14790"/>
                  </a:lnTo>
                  <a:lnTo>
                    <a:pt x="5484" y="14636"/>
                  </a:lnTo>
                  <a:lnTo>
                    <a:pt x="5021" y="14481"/>
                  </a:lnTo>
                  <a:lnTo>
                    <a:pt x="4596" y="14288"/>
                  </a:lnTo>
                  <a:lnTo>
                    <a:pt x="4712" y="14018"/>
                  </a:lnTo>
                  <a:lnTo>
                    <a:pt x="4751" y="13747"/>
                  </a:lnTo>
                  <a:lnTo>
                    <a:pt x="4712" y="13593"/>
                  </a:lnTo>
                  <a:lnTo>
                    <a:pt x="5561" y="13323"/>
                  </a:lnTo>
                  <a:lnTo>
                    <a:pt x="6411" y="13091"/>
                  </a:lnTo>
                  <a:lnTo>
                    <a:pt x="7299" y="12937"/>
                  </a:lnTo>
                  <a:lnTo>
                    <a:pt x="8187" y="12859"/>
                  </a:lnTo>
                  <a:close/>
                  <a:moveTo>
                    <a:pt x="7608" y="1"/>
                  </a:moveTo>
                  <a:lnTo>
                    <a:pt x="6990" y="39"/>
                  </a:lnTo>
                  <a:lnTo>
                    <a:pt x="6450" y="116"/>
                  </a:lnTo>
                  <a:lnTo>
                    <a:pt x="5870" y="232"/>
                  </a:lnTo>
                  <a:lnTo>
                    <a:pt x="5330" y="387"/>
                  </a:lnTo>
                  <a:lnTo>
                    <a:pt x="4789" y="580"/>
                  </a:lnTo>
                  <a:lnTo>
                    <a:pt x="4249" y="812"/>
                  </a:lnTo>
                  <a:lnTo>
                    <a:pt x="3785" y="1120"/>
                  </a:lnTo>
                  <a:lnTo>
                    <a:pt x="3283" y="1429"/>
                  </a:lnTo>
                  <a:lnTo>
                    <a:pt x="2820" y="1777"/>
                  </a:lnTo>
                  <a:lnTo>
                    <a:pt x="2395" y="2163"/>
                  </a:lnTo>
                  <a:lnTo>
                    <a:pt x="2009" y="2588"/>
                  </a:lnTo>
                  <a:lnTo>
                    <a:pt x="1623" y="3013"/>
                  </a:lnTo>
                  <a:lnTo>
                    <a:pt x="1275" y="3515"/>
                  </a:lnTo>
                  <a:lnTo>
                    <a:pt x="966" y="4017"/>
                  </a:lnTo>
                  <a:lnTo>
                    <a:pt x="696" y="4596"/>
                  </a:lnTo>
                  <a:lnTo>
                    <a:pt x="426" y="5252"/>
                  </a:lnTo>
                  <a:lnTo>
                    <a:pt x="233" y="5909"/>
                  </a:lnTo>
                  <a:lnTo>
                    <a:pt x="117" y="6565"/>
                  </a:lnTo>
                  <a:lnTo>
                    <a:pt x="40" y="7222"/>
                  </a:lnTo>
                  <a:lnTo>
                    <a:pt x="1" y="7917"/>
                  </a:lnTo>
                  <a:lnTo>
                    <a:pt x="40" y="8612"/>
                  </a:lnTo>
                  <a:lnTo>
                    <a:pt x="117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6" y="11238"/>
                  </a:lnTo>
                  <a:lnTo>
                    <a:pt x="1005" y="11817"/>
                  </a:lnTo>
                  <a:lnTo>
                    <a:pt x="1352" y="12396"/>
                  </a:lnTo>
                  <a:lnTo>
                    <a:pt x="1739" y="12937"/>
                  </a:lnTo>
                  <a:lnTo>
                    <a:pt x="2202" y="13439"/>
                  </a:lnTo>
                  <a:lnTo>
                    <a:pt x="2704" y="13902"/>
                  </a:lnTo>
                  <a:lnTo>
                    <a:pt x="2781" y="13941"/>
                  </a:lnTo>
                  <a:lnTo>
                    <a:pt x="2820" y="13941"/>
                  </a:lnTo>
                  <a:lnTo>
                    <a:pt x="2936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520"/>
                  </a:lnTo>
                  <a:lnTo>
                    <a:pt x="4133" y="14597"/>
                  </a:lnTo>
                  <a:lnTo>
                    <a:pt x="4557" y="14829"/>
                  </a:lnTo>
                  <a:lnTo>
                    <a:pt x="4982" y="14983"/>
                  </a:lnTo>
                  <a:lnTo>
                    <a:pt x="5407" y="15138"/>
                  </a:lnTo>
                  <a:lnTo>
                    <a:pt x="5870" y="15292"/>
                  </a:lnTo>
                  <a:lnTo>
                    <a:pt x="6334" y="15369"/>
                  </a:lnTo>
                  <a:lnTo>
                    <a:pt x="6797" y="15447"/>
                  </a:lnTo>
                  <a:lnTo>
                    <a:pt x="7299" y="15485"/>
                  </a:lnTo>
                  <a:lnTo>
                    <a:pt x="7763" y="15485"/>
                  </a:lnTo>
                  <a:lnTo>
                    <a:pt x="8226" y="15447"/>
                  </a:lnTo>
                  <a:lnTo>
                    <a:pt x="8689" y="15408"/>
                  </a:lnTo>
                  <a:lnTo>
                    <a:pt x="9153" y="15331"/>
                  </a:lnTo>
                  <a:lnTo>
                    <a:pt x="9616" y="15215"/>
                  </a:lnTo>
                  <a:lnTo>
                    <a:pt x="10079" y="15060"/>
                  </a:lnTo>
                  <a:lnTo>
                    <a:pt x="10543" y="14867"/>
                  </a:lnTo>
                  <a:lnTo>
                    <a:pt x="10968" y="14674"/>
                  </a:lnTo>
                  <a:lnTo>
                    <a:pt x="11392" y="14443"/>
                  </a:lnTo>
                  <a:lnTo>
                    <a:pt x="11856" y="14134"/>
                  </a:lnTo>
                  <a:lnTo>
                    <a:pt x="12319" y="13786"/>
                  </a:lnTo>
                  <a:lnTo>
                    <a:pt x="12744" y="13400"/>
                  </a:lnTo>
                  <a:lnTo>
                    <a:pt x="13130" y="12975"/>
                  </a:lnTo>
                  <a:lnTo>
                    <a:pt x="13478" y="12550"/>
                  </a:lnTo>
                  <a:lnTo>
                    <a:pt x="13786" y="12048"/>
                  </a:lnTo>
                  <a:lnTo>
                    <a:pt x="14057" y="11585"/>
                  </a:lnTo>
                  <a:lnTo>
                    <a:pt x="14288" y="11044"/>
                  </a:lnTo>
                  <a:lnTo>
                    <a:pt x="14520" y="10542"/>
                  </a:lnTo>
                  <a:lnTo>
                    <a:pt x="14675" y="10002"/>
                  </a:lnTo>
                  <a:lnTo>
                    <a:pt x="14829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5" y="6604"/>
                  </a:lnTo>
                  <a:lnTo>
                    <a:pt x="14829" y="5986"/>
                  </a:lnTo>
                  <a:lnTo>
                    <a:pt x="14675" y="5407"/>
                  </a:lnTo>
                  <a:lnTo>
                    <a:pt x="14482" y="4827"/>
                  </a:lnTo>
                  <a:lnTo>
                    <a:pt x="14250" y="4287"/>
                  </a:lnTo>
                  <a:lnTo>
                    <a:pt x="13980" y="3746"/>
                  </a:lnTo>
                  <a:lnTo>
                    <a:pt x="13671" y="3244"/>
                  </a:lnTo>
                  <a:lnTo>
                    <a:pt x="13323" y="2742"/>
                  </a:lnTo>
                  <a:lnTo>
                    <a:pt x="12937" y="2317"/>
                  </a:lnTo>
                  <a:lnTo>
                    <a:pt x="12512" y="1893"/>
                  </a:lnTo>
                  <a:lnTo>
                    <a:pt x="12049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3" y="618"/>
                  </a:lnTo>
                  <a:lnTo>
                    <a:pt x="9964" y="387"/>
                  </a:lnTo>
                  <a:lnTo>
                    <a:pt x="9384" y="232"/>
                  </a:lnTo>
                  <a:lnTo>
                    <a:pt x="8767" y="116"/>
                  </a:lnTo>
                  <a:lnTo>
                    <a:pt x="8187" y="39"/>
                  </a:lnTo>
                  <a:lnTo>
                    <a:pt x="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21"/>
            <p:cNvSpPr/>
            <p:nvPr/>
          </p:nvSpPr>
          <p:spPr>
            <a:xfrm>
              <a:off x="5477175" y="10025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2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21"/>
            <p:cNvSpPr/>
            <p:nvPr/>
          </p:nvSpPr>
          <p:spPr>
            <a:xfrm>
              <a:off x="2850400" y="1030525"/>
              <a:ext cx="475950" cy="686400"/>
            </a:xfrm>
            <a:custGeom>
              <a:avLst/>
              <a:gdLst/>
              <a:ahLst/>
              <a:cxnLst/>
              <a:rect l="l" t="t" r="r" b="b"/>
              <a:pathLst>
                <a:path w="19038" h="27456" extrusionOk="0">
                  <a:moveTo>
                    <a:pt x="18690" y="309"/>
                  </a:moveTo>
                  <a:lnTo>
                    <a:pt x="18690" y="463"/>
                  </a:lnTo>
                  <a:lnTo>
                    <a:pt x="18382" y="2047"/>
                  </a:lnTo>
                  <a:lnTo>
                    <a:pt x="17995" y="3668"/>
                  </a:lnTo>
                  <a:lnTo>
                    <a:pt x="17609" y="5252"/>
                  </a:lnTo>
                  <a:lnTo>
                    <a:pt x="17184" y="6873"/>
                  </a:lnTo>
                  <a:lnTo>
                    <a:pt x="16489" y="6873"/>
                  </a:lnTo>
                  <a:lnTo>
                    <a:pt x="16180" y="6835"/>
                  </a:lnTo>
                  <a:lnTo>
                    <a:pt x="15833" y="6758"/>
                  </a:lnTo>
                  <a:lnTo>
                    <a:pt x="15524" y="6680"/>
                  </a:lnTo>
                  <a:lnTo>
                    <a:pt x="15215" y="6565"/>
                  </a:lnTo>
                  <a:lnTo>
                    <a:pt x="14906" y="6410"/>
                  </a:lnTo>
                  <a:lnTo>
                    <a:pt x="14597" y="6217"/>
                  </a:lnTo>
                  <a:lnTo>
                    <a:pt x="14327" y="6024"/>
                  </a:lnTo>
                  <a:lnTo>
                    <a:pt x="14057" y="5792"/>
                  </a:lnTo>
                  <a:lnTo>
                    <a:pt x="13593" y="5329"/>
                  </a:lnTo>
                  <a:lnTo>
                    <a:pt x="13168" y="4788"/>
                  </a:lnTo>
                  <a:lnTo>
                    <a:pt x="12782" y="4248"/>
                  </a:lnTo>
                  <a:lnTo>
                    <a:pt x="13477" y="3668"/>
                  </a:lnTo>
                  <a:lnTo>
                    <a:pt x="14172" y="3128"/>
                  </a:lnTo>
                  <a:lnTo>
                    <a:pt x="14868" y="2587"/>
                  </a:lnTo>
                  <a:lnTo>
                    <a:pt x="15601" y="2085"/>
                  </a:lnTo>
                  <a:lnTo>
                    <a:pt x="16374" y="1622"/>
                  </a:lnTo>
                  <a:lnTo>
                    <a:pt x="17146" y="1158"/>
                  </a:lnTo>
                  <a:lnTo>
                    <a:pt x="17918" y="734"/>
                  </a:lnTo>
                  <a:lnTo>
                    <a:pt x="18690" y="309"/>
                  </a:lnTo>
                  <a:close/>
                  <a:moveTo>
                    <a:pt x="6063" y="12434"/>
                  </a:moveTo>
                  <a:lnTo>
                    <a:pt x="5793" y="13013"/>
                  </a:lnTo>
                  <a:lnTo>
                    <a:pt x="5600" y="13592"/>
                  </a:lnTo>
                  <a:lnTo>
                    <a:pt x="5446" y="14172"/>
                  </a:lnTo>
                  <a:lnTo>
                    <a:pt x="5291" y="14790"/>
                  </a:lnTo>
                  <a:lnTo>
                    <a:pt x="5252" y="15369"/>
                  </a:lnTo>
                  <a:lnTo>
                    <a:pt x="5214" y="15407"/>
                  </a:lnTo>
                  <a:lnTo>
                    <a:pt x="4750" y="16102"/>
                  </a:lnTo>
                  <a:lnTo>
                    <a:pt x="4287" y="16797"/>
                  </a:lnTo>
                  <a:lnTo>
                    <a:pt x="4171" y="17106"/>
                  </a:lnTo>
                  <a:lnTo>
                    <a:pt x="4017" y="17415"/>
                  </a:lnTo>
                  <a:lnTo>
                    <a:pt x="3824" y="17724"/>
                  </a:lnTo>
                  <a:lnTo>
                    <a:pt x="3746" y="17840"/>
                  </a:lnTo>
                  <a:lnTo>
                    <a:pt x="3631" y="17956"/>
                  </a:lnTo>
                  <a:lnTo>
                    <a:pt x="3476" y="18033"/>
                  </a:lnTo>
                  <a:lnTo>
                    <a:pt x="3283" y="18072"/>
                  </a:lnTo>
                  <a:lnTo>
                    <a:pt x="2858" y="18110"/>
                  </a:lnTo>
                  <a:lnTo>
                    <a:pt x="2009" y="18149"/>
                  </a:lnTo>
                  <a:lnTo>
                    <a:pt x="426" y="18342"/>
                  </a:lnTo>
                  <a:lnTo>
                    <a:pt x="426" y="18342"/>
                  </a:lnTo>
                  <a:lnTo>
                    <a:pt x="850" y="17724"/>
                  </a:lnTo>
                  <a:lnTo>
                    <a:pt x="1275" y="17106"/>
                  </a:lnTo>
                  <a:lnTo>
                    <a:pt x="1661" y="16489"/>
                  </a:lnTo>
                  <a:lnTo>
                    <a:pt x="2009" y="15832"/>
                  </a:lnTo>
                  <a:lnTo>
                    <a:pt x="2549" y="14751"/>
                  </a:lnTo>
                  <a:lnTo>
                    <a:pt x="2820" y="14017"/>
                  </a:lnTo>
                  <a:lnTo>
                    <a:pt x="3013" y="13670"/>
                  </a:lnTo>
                  <a:lnTo>
                    <a:pt x="3206" y="13322"/>
                  </a:lnTo>
                  <a:lnTo>
                    <a:pt x="3360" y="13322"/>
                  </a:lnTo>
                  <a:lnTo>
                    <a:pt x="3399" y="13245"/>
                  </a:lnTo>
                  <a:lnTo>
                    <a:pt x="3438" y="13206"/>
                  </a:lnTo>
                  <a:lnTo>
                    <a:pt x="4750" y="12782"/>
                  </a:lnTo>
                  <a:lnTo>
                    <a:pt x="6063" y="12434"/>
                  </a:lnTo>
                  <a:close/>
                  <a:moveTo>
                    <a:pt x="12551" y="4441"/>
                  </a:moveTo>
                  <a:lnTo>
                    <a:pt x="12898" y="5020"/>
                  </a:lnTo>
                  <a:lnTo>
                    <a:pt x="13362" y="5561"/>
                  </a:lnTo>
                  <a:lnTo>
                    <a:pt x="13864" y="6101"/>
                  </a:lnTo>
                  <a:lnTo>
                    <a:pt x="14172" y="6333"/>
                  </a:lnTo>
                  <a:lnTo>
                    <a:pt x="14443" y="6565"/>
                  </a:lnTo>
                  <a:lnTo>
                    <a:pt x="14752" y="6758"/>
                  </a:lnTo>
                  <a:lnTo>
                    <a:pt x="15061" y="6951"/>
                  </a:lnTo>
                  <a:lnTo>
                    <a:pt x="15370" y="7067"/>
                  </a:lnTo>
                  <a:lnTo>
                    <a:pt x="15717" y="7182"/>
                  </a:lnTo>
                  <a:lnTo>
                    <a:pt x="16026" y="7260"/>
                  </a:lnTo>
                  <a:lnTo>
                    <a:pt x="16721" y="7260"/>
                  </a:lnTo>
                  <a:lnTo>
                    <a:pt x="17107" y="7182"/>
                  </a:lnTo>
                  <a:lnTo>
                    <a:pt x="16682" y="8573"/>
                  </a:lnTo>
                  <a:lnTo>
                    <a:pt x="16180" y="9963"/>
                  </a:lnTo>
                  <a:lnTo>
                    <a:pt x="15756" y="11160"/>
                  </a:lnTo>
                  <a:lnTo>
                    <a:pt x="15254" y="12357"/>
                  </a:lnTo>
                  <a:lnTo>
                    <a:pt x="14752" y="13515"/>
                  </a:lnTo>
                  <a:lnTo>
                    <a:pt x="14172" y="14635"/>
                  </a:lnTo>
                  <a:lnTo>
                    <a:pt x="13555" y="15793"/>
                  </a:lnTo>
                  <a:lnTo>
                    <a:pt x="13207" y="16373"/>
                  </a:lnTo>
                  <a:lnTo>
                    <a:pt x="12860" y="16952"/>
                  </a:lnTo>
                  <a:lnTo>
                    <a:pt x="12473" y="17493"/>
                  </a:lnTo>
                  <a:lnTo>
                    <a:pt x="12087" y="17995"/>
                  </a:lnTo>
                  <a:lnTo>
                    <a:pt x="11624" y="18458"/>
                  </a:lnTo>
                  <a:lnTo>
                    <a:pt x="11161" y="18883"/>
                  </a:lnTo>
                  <a:lnTo>
                    <a:pt x="10620" y="19230"/>
                  </a:lnTo>
                  <a:lnTo>
                    <a:pt x="10079" y="19462"/>
                  </a:lnTo>
                  <a:lnTo>
                    <a:pt x="9809" y="19578"/>
                  </a:lnTo>
                  <a:lnTo>
                    <a:pt x="9539" y="19655"/>
                  </a:lnTo>
                  <a:lnTo>
                    <a:pt x="9230" y="19694"/>
                  </a:lnTo>
                  <a:lnTo>
                    <a:pt x="8959" y="19732"/>
                  </a:lnTo>
                  <a:lnTo>
                    <a:pt x="8689" y="19732"/>
                  </a:lnTo>
                  <a:lnTo>
                    <a:pt x="8380" y="19694"/>
                  </a:lnTo>
                  <a:lnTo>
                    <a:pt x="8110" y="19616"/>
                  </a:lnTo>
                  <a:lnTo>
                    <a:pt x="7840" y="19539"/>
                  </a:lnTo>
                  <a:lnTo>
                    <a:pt x="7569" y="19423"/>
                  </a:lnTo>
                  <a:lnTo>
                    <a:pt x="7299" y="19269"/>
                  </a:lnTo>
                  <a:lnTo>
                    <a:pt x="7067" y="19114"/>
                  </a:lnTo>
                  <a:lnTo>
                    <a:pt x="6836" y="18883"/>
                  </a:lnTo>
                  <a:lnTo>
                    <a:pt x="6450" y="18458"/>
                  </a:lnTo>
                  <a:lnTo>
                    <a:pt x="6141" y="17956"/>
                  </a:lnTo>
                  <a:lnTo>
                    <a:pt x="5870" y="17454"/>
                  </a:lnTo>
                  <a:lnTo>
                    <a:pt x="5716" y="16913"/>
                  </a:lnTo>
                  <a:lnTo>
                    <a:pt x="5639" y="16334"/>
                  </a:lnTo>
                  <a:lnTo>
                    <a:pt x="5600" y="15755"/>
                  </a:lnTo>
                  <a:lnTo>
                    <a:pt x="5639" y="15214"/>
                  </a:lnTo>
                  <a:lnTo>
                    <a:pt x="5716" y="14635"/>
                  </a:lnTo>
                  <a:lnTo>
                    <a:pt x="5832" y="14056"/>
                  </a:lnTo>
                  <a:lnTo>
                    <a:pt x="6025" y="13515"/>
                  </a:lnTo>
                  <a:lnTo>
                    <a:pt x="6218" y="13013"/>
                  </a:lnTo>
                  <a:lnTo>
                    <a:pt x="6450" y="12473"/>
                  </a:lnTo>
                  <a:lnTo>
                    <a:pt x="6952" y="11469"/>
                  </a:lnTo>
                  <a:lnTo>
                    <a:pt x="7531" y="10465"/>
                  </a:lnTo>
                  <a:lnTo>
                    <a:pt x="8149" y="9461"/>
                  </a:lnTo>
                  <a:lnTo>
                    <a:pt x="8844" y="8495"/>
                  </a:lnTo>
                  <a:lnTo>
                    <a:pt x="9539" y="7530"/>
                  </a:lnTo>
                  <a:lnTo>
                    <a:pt x="10311" y="6642"/>
                  </a:lnTo>
                  <a:lnTo>
                    <a:pt x="10852" y="6063"/>
                  </a:lnTo>
                  <a:lnTo>
                    <a:pt x="11392" y="5522"/>
                  </a:lnTo>
                  <a:lnTo>
                    <a:pt x="11971" y="4981"/>
                  </a:lnTo>
                  <a:lnTo>
                    <a:pt x="12551" y="4441"/>
                  </a:lnTo>
                  <a:close/>
                  <a:moveTo>
                    <a:pt x="5986" y="18419"/>
                  </a:moveTo>
                  <a:lnTo>
                    <a:pt x="6218" y="18767"/>
                  </a:lnTo>
                  <a:lnTo>
                    <a:pt x="6450" y="19076"/>
                  </a:lnTo>
                  <a:lnTo>
                    <a:pt x="6758" y="19346"/>
                  </a:lnTo>
                  <a:lnTo>
                    <a:pt x="7067" y="19616"/>
                  </a:lnTo>
                  <a:lnTo>
                    <a:pt x="7415" y="19809"/>
                  </a:lnTo>
                  <a:lnTo>
                    <a:pt x="7801" y="19964"/>
                  </a:lnTo>
                  <a:lnTo>
                    <a:pt x="8187" y="20080"/>
                  </a:lnTo>
                  <a:lnTo>
                    <a:pt x="8612" y="20118"/>
                  </a:lnTo>
                  <a:lnTo>
                    <a:pt x="8535" y="20466"/>
                  </a:lnTo>
                  <a:lnTo>
                    <a:pt x="8496" y="20852"/>
                  </a:lnTo>
                  <a:lnTo>
                    <a:pt x="7994" y="20813"/>
                  </a:lnTo>
                  <a:lnTo>
                    <a:pt x="7531" y="20698"/>
                  </a:lnTo>
                  <a:lnTo>
                    <a:pt x="7106" y="20504"/>
                  </a:lnTo>
                  <a:lnTo>
                    <a:pt x="6720" y="20273"/>
                  </a:lnTo>
                  <a:lnTo>
                    <a:pt x="6334" y="20002"/>
                  </a:lnTo>
                  <a:lnTo>
                    <a:pt x="6025" y="19655"/>
                  </a:lnTo>
                  <a:lnTo>
                    <a:pt x="5716" y="19307"/>
                  </a:lnTo>
                  <a:lnTo>
                    <a:pt x="5446" y="18883"/>
                  </a:lnTo>
                  <a:lnTo>
                    <a:pt x="5446" y="18844"/>
                  </a:lnTo>
                  <a:lnTo>
                    <a:pt x="5986" y="18419"/>
                  </a:lnTo>
                  <a:close/>
                  <a:moveTo>
                    <a:pt x="5291" y="18960"/>
                  </a:moveTo>
                  <a:lnTo>
                    <a:pt x="5523" y="19462"/>
                  </a:lnTo>
                  <a:lnTo>
                    <a:pt x="5793" y="19887"/>
                  </a:lnTo>
                  <a:lnTo>
                    <a:pt x="6141" y="20234"/>
                  </a:lnTo>
                  <a:lnTo>
                    <a:pt x="6527" y="20582"/>
                  </a:lnTo>
                  <a:lnTo>
                    <a:pt x="6952" y="20813"/>
                  </a:lnTo>
                  <a:lnTo>
                    <a:pt x="7453" y="21006"/>
                  </a:lnTo>
                  <a:lnTo>
                    <a:pt x="7955" y="21122"/>
                  </a:lnTo>
                  <a:lnTo>
                    <a:pt x="8457" y="21161"/>
                  </a:lnTo>
                  <a:lnTo>
                    <a:pt x="8496" y="21702"/>
                  </a:lnTo>
                  <a:lnTo>
                    <a:pt x="7878" y="21624"/>
                  </a:lnTo>
                  <a:lnTo>
                    <a:pt x="7299" y="21508"/>
                  </a:lnTo>
                  <a:lnTo>
                    <a:pt x="6797" y="21315"/>
                  </a:lnTo>
                  <a:lnTo>
                    <a:pt x="6295" y="21084"/>
                  </a:lnTo>
                  <a:lnTo>
                    <a:pt x="5870" y="20775"/>
                  </a:lnTo>
                  <a:lnTo>
                    <a:pt x="5446" y="20389"/>
                  </a:lnTo>
                  <a:lnTo>
                    <a:pt x="5021" y="19964"/>
                  </a:lnTo>
                  <a:lnTo>
                    <a:pt x="4673" y="19501"/>
                  </a:lnTo>
                  <a:lnTo>
                    <a:pt x="4828" y="19385"/>
                  </a:lnTo>
                  <a:lnTo>
                    <a:pt x="4982" y="19269"/>
                  </a:lnTo>
                  <a:lnTo>
                    <a:pt x="5291" y="18960"/>
                  </a:lnTo>
                  <a:close/>
                  <a:moveTo>
                    <a:pt x="13555" y="16527"/>
                  </a:moveTo>
                  <a:lnTo>
                    <a:pt x="13748" y="17184"/>
                  </a:lnTo>
                  <a:lnTo>
                    <a:pt x="13979" y="17840"/>
                  </a:lnTo>
                  <a:lnTo>
                    <a:pt x="14250" y="18458"/>
                  </a:lnTo>
                  <a:lnTo>
                    <a:pt x="14597" y="19037"/>
                  </a:lnTo>
                  <a:lnTo>
                    <a:pt x="13670" y="20157"/>
                  </a:lnTo>
                  <a:lnTo>
                    <a:pt x="12782" y="21315"/>
                  </a:lnTo>
                  <a:lnTo>
                    <a:pt x="11083" y="23748"/>
                  </a:lnTo>
                  <a:lnTo>
                    <a:pt x="10736" y="22783"/>
                  </a:lnTo>
                  <a:lnTo>
                    <a:pt x="10350" y="21856"/>
                  </a:lnTo>
                  <a:lnTo>
                    <a:pt x="10234" y="21586"/>
                  </a:lnTo>
                  <a:lnTo>
                    <a:pt x="10195" y="21354"/>
                  </a:lnTo>
                  <a:lnTo>
                    <a:pt x="10195" y="21238"/>
                  </a:lnTo>
                  <a:lnTo>
                    <a:pt x="10234" y="21122"/>
                  </a:lnTo>
                  <a:lnTo>
                    <a:pt x="10388" y="20813"/>
                  </a:lnTo>
                  <a:lnTo>
                    <a:pt x="10813" y="20234"/>
                  </a:lnTo>
                  <a:lnTo>
                    <a:pt x="11199" y="19578"/>
                  </a:lnTo>
                  <a:lnTo>
                    <a:pt x="11199" y="19501"/>
                  </a:lnTo>
                  <a:lnTo>
                    <a:pt x="11199" y="19462"/>
                  </a:lnTo>
                  <a:lnTo>
                    <a:pt x="11161" y="19346"/>
                  </a:lnTo>
                  <a:lnTo>
                    <a:pt x="11585" y="18999"/>
                  </a:lnTo>
                  <a:lnTo>
                    <a:pt x="11971" y="18612"/>
                  </a:lnTo>
                  <a:lnTo>
                    <a:pt x="12358" y="18226"/>
                  </a:lnTo>
                  <a:lnTo>
                    <a:pt x="12705" y="17801"/>
                  </a:lnTo>
                  <a:lnTo>
                    <a:pt x="13130" y="17184"/>
                  </a:lnTo>
                  <a:lnTo>
                    <a:pt x="13555" y="16527"/>
                  </a:lnTo>
                  <a:close/>
                  <a:moveTo>
                    <a:pt x="5677" y="21161"/>
                  </a:moveTo>
                  <a:lnTo>
                    <a:pt x="5948" y="21393"/>
                  </a:lnTo>
                  <a:lnTo>
                    <a:pt x="6256" y="21547"/>
                  </a:lnTo>
                  <a:lnTo>
                    <a:pt x="6565" y="21702"/>
                  </a:lnTo>
                  <a:lnTo>
                    <a:pt x="6913" y="21817"/>
                  </a:lnTo>
                  <a:lnTo>
                    <a:pt x="6836" y="22010"/>
                  </a:lnTo>
                  <a:lnTo>
                    <a:pt x="6797" y="22204"/>
                  </a:lnTo>
                  <a:lnTo>
                    <a:pt x="6643" y="22088"/>
                  </a:lnTo>
                  <a:lnTo>
                    <a:pt x="6604" y="22010"/>
                  </a:lnTo>
                  <a:lnTo>
                    <a:pt x="6411" y="22010"/>
                  </a:lnTo>
                  <a:lnTo>
                    <a:pt x="6372" y="22088"/>
                  </a:lnTo>
                  <a:lnTo>
                    <a:pt x="6218" y="22628"/>
                  </a:lnTo>
                  <a:lnTo>
                    <a:pt x="6025" y="23092"/>
                  </a:lnTo>
                  <a:lnTo>
                    <a:pt x="5832" y="23594"/>
                  </a:lnTo>
                  <a:lnTo>
                    <a:pt x="5600" y="24057"/>
                  </a:lnTo>
                  <a:lnTo>
                    <a:pt x="5330" y="24482"/>
                  </a:lnTo>
                  <a:lnTo>
                    <a:pt x="5021" y="24907"/>
                  </a:lnTo>
                  <a:lnTo>
                    <a:pt x="4712" y="25331"/>
                  </a:lnTo>
                  <a:lnTo>
                    <a:pt x="4364" y="25717"/>
                  </a:lnTo>
                  <a:lnTo>
                    <a:pt x="4248" y="25293"/>
                  </a:lnTo>
                  <a:lnTo>
                    <a:pt x="4171" y="24868"/>
                  </a:lnTo>
                  <a:lnTo>
                    <a:pt x="4171" y="24482"/>
                  </a:lnTo>
                  <a:lnTo>
                    <a:pt x="4210" y="24057"/>
                  </a:lnTo>
                  <a:lnTo>
                    <a:pt x="4326" y="23671"/>
                  </a:lnTo>
                  <a:lnTo>
                    <a:pt x="4480" y="23285"/>
                  </a:lnTo>
                  <a:lnTo>
                    <a:pt x="4673" y="22899"/>
                  </a:lnTo>
                  <a:lnTo>
                    <a:pt x="4944" y="22512"/>
                  </a:lnTo>
                  <a:lnTo>
                    <a:pt x="5175" y="22204"/>
                  </a:lnTo>
                  <a:lnTo>
                    <a:pt x="5330" y="21895"/>
                  </a:lnTo>
                  <a:lnTo>
                    <a:pt x="5407" y="21740"/>
                  </a:lnTo>
                  <a:lnTo>
                    <a:pt x="5407" y="21586"/>
                  </a:lnTo>
                  <a:lnTo>
                    <a:pt x="5368" y="21470"/>
                  </a:lnTo>
                  <a:lnTo>
                    <a:pt x="5291" y="21315"/>
                  </a:lnTo>
                  <a:lnTo>
                    <a:pt x="5446" y="21238"/>
                  </a:lnTo>
                  <a:lnTo>
                    <a:pt x="5677" y="21161"/>
                  </a:lnTo>
                  <a:close/>
                  <a:moveTo>
                    <a:pt x="4905" y="20466"/>
                  </a:moveTo>
                  <a:lnTo>
                    <a:pt x="5175" y="20736"/>
                  </a:lnTo>
                  <a:lnTo>
                    <a:pt x="5484" y="21006"/>
                  </a:lnTo>
                  <a:lnTo>
                    <a:pt x="5252" y="21084"/>
                  </a:lnTo>
                  <a:lnTo>
                    <a:pt x="5021" y="21161"/>
                  </a:lnTo>
                  <a:lnTo>
                    <a:pt x="4982" y="21200"/>
                  </a:lnTo>
                  <a:lnTo>
                    <a:pt x="4944" y="21277"/>
                  </a:lnTo>
                  <a:lnTo>
                    <a:pt x="4982" y="21354"/>
                  </a:lnTo>
                  <a:lnTo>
                    <a:pt x="5021" y="21393"/>
                  </a:lnTo>
                  <a:lnTo>
                    <a:pt x="5059" y="21470"/>
                  </a:lnTo>
                  <a:lnTo>
                    <a:pt x="5098" y="21547"/>
                  </a:lnTo>
                  <a:lnTo>
                    <a:pt x="5059" y="21779"/>
                  </a:lnTo>
                  <a:lnTo>
                    <a:pt x="4905" y="22049"/>
                  </a:lnTo>
                  <a:lnTo>
                    <a:pt x="4750" y="22358"/>
                  </a:lnTo>
                  <a:lnTo>
                    <a:pt x="4364" y="22937"/>
                  </a:lnTo>
                  <a:lnTo>
                    <a:pt x="4133" y="23323"/>
                  </a:lnTo>
                  <a:lnTo>
                    <a:pt x="3940" y="23748"/>
                  </a:lnTo>
                  <a:lnTo>
                    <a:pt x="3862" y="24212"/>
                  </a:lnTo>
                  <a:lnTo>
                    <a:pt x="3824" y="24714"/>
                  </a:lnTo>
                  <a:lnTo>
                    <a:pt x="3862" y="25177"/>
                  </a:lnTo>
                  <a:lnTo>
                    <a:pt x="3940" y="25409"/>
                  </a:lnTo>
                  <a:lnTo>
                    <a:pt x="4017" y="25640"/>
                  </a:lnTo>
                  <a:lnTo>
                    <a:pt x="4133" y="25872"/>
                  </a:lnTo>
                  <a:lnTo>
                    <a:pt x="4248" y="26065"/>
                  </a:lnTo>
                  <a:lnTo>
                    <a:pt x="4287" y="26104"/>
                  </a:lnTo>
                  <a:lnTo>
                    <a:pt x="4364" y="26104"/>
                  </a:lnTo>
                  <a:lnTo>
                    <a:pt x="4403" y="26065"/>
                  </a:lnTo>
                  <a:lnTo>
                    <a:pt x="4442" y="25988"/>
                  </a:lnTo>
                  <a:lnTo>
                    <a:pt x="4480" y="25988"/>
                  </a:lnTo>
                  <a:lnTo>
                    <a:pt x="4828" y="25602"/>
                  </a:lnTo>
                  <a:lnTo>
                    <a:pt x="5175" y="25215"/>
                  </a:lnTo>
                  <a:lnTo>
                    <a:pt x="5484" y="24791"/>
                  </a:lnTo>
                  <a:lnTo>
                    <a:pt x="5793" y="24366"/>
                  </a:lnTo>
                  <a:lnTo>
                    <a:pt x="6025" y="23903"/>
                  </a:lnTo>
                  <a:lnTo>
                    <a:pt x="6256" y="23439"/>
                  </a:lnTo>
                  <a:lnTo>
                    <a:pt x="6450" y="22937"/>
                  </a:lnTo>
                  <a:lnTo>
                    <a:pt x="6604" y="22435"/>
                  </a:lnTo>
                  <a:lnTo>
                    <a:pt x="6720" y="22551"/>
                  </a:lnTo>
                  <a:lnTo>
                    <a:pt x="6913" y="22590"/>
                  </a:lnTo>
                  <a:lnTo>
                    <a:pt x="6952" y="22628"/>
                  </a:lnTo>
                  <a:lnTo>
                    <a:pt x="7029" y="22590"/>
                  </a:lnTo>
                  <a:lnTo>
                    <a:pt x="7067" y="22512"/>
                  </a:lnTo>
                  <a:lnTo>
                    <a:pt x="7067" y="22474"/>
                  </a:lnTo>
                  <a:lnTo>
                    <a:pt x="7145" y="21895"/>
                  </a:lnTo>
                  <a:lnTo>
                    <a:pt x="7608" y="22010"/>
                  </a:lnTo>
                  <a:lnTo>
                    <a:pt x="7724" y="22512"/>
                  </a:lnTo>
                  <a:lnTo>
                    <a:pt x="7762" y="23014"/>
                  </a:lnTo>
                  <a:lnTo>
                    <a:pt x="7801" y="23555"/>
                  </a:lnTo>
                  <a:lnTo>
                    <a:pt x="7801" y="24057"/>
                  </a:lnTo>
                  <a:lnTo>
                    <a:pt x="7608" y="23903"/>
                  </a:lnTo>
                  <a:lnTo>
                    <a:pt x="7492" y="23671"/>
                  </a:lnTo>
                  <a:lnTo>
                    <a:pt x="7376" y="23439"/>
                  </a:lnTo>
                  <a:lnTo>
                    <a:pt x="7338" y="23169"/>
                  </a:lnTo>
                  <a:lnTo>
                    <a:pt x="7338" y="23092"/>
                  </a:lnTo>
                  <a:lnTo>
                    <a:pt x="7299" y="23053"/>
                  </a:lnTo>
                  <a:lnTo>
                    <a:pt x="7183" y="23014"/>
                  </a:lnTo>
                  <a:lnTo>
                    <a:pt x="7106" y="23014"/>
                  </a:lnTo>
                  <a:lnTo>
                    <a:pt x="7067" y="23053"/>
                  </a:lnTo>
                  <a:lnTo>
                    <a:pt x="7029" y="23092"/>
                  </a:lnTo>
                  <a:lnTo>
                    <a:pt x="6990" y="23169"/>
                  </a:lnTo>
                  <a:lnTo>
                    <a:pt x="6952" y="23787"/>
                  </a:lnTo>
                  <a:lnTo>
                    <a:pt x="6797" y="24405"/>
                  </a:lnTo>
                  <a:lnTo>
                    <a:pt x="6681" y="24675"/>
                  </a:lnTo>
                  <a:lnTo>
                    <a:pt x="6565" y="24984"/>
                  </a:lnTo>
                  <a:lnTo>
                    <a:pt x="6411" y="25254"/>
                  </a:lnTo>
                  <a:lnTo>
                    <a:pt x="6218" y="25524"/>
                  </a:lnTo>
                  <a:lnTo>
                    <a:pt x="5832" y="25988"/>
                  </a:lnTo>
                  <a:lnTo>
                    <a:pt x="5600" y="26219"/>
                  </a:lnTo>
                  <a:lnTo>
                    <a:pt x="5368" y="26451"/>
                  </a:lnTo>
                  <a:lnTo>
                    <a:pt x="5098" y="26644"/>
                  </a:lnTo>
                  <a:lnTo>
                    <a:pt x="4828" y="26799"/>
                  </a:lnTo>
                  <a:lnTo>
                    <a:pt x="4557" y="26953"/>
                  </a:lnTo>
                  <a:lnTo>
                    <a:pt x="4248" y="27030"/>
                  </a:lnTo>
                  <a:lnTo>
                    <a:pt x="4017" y="27030"/>
                  </a:lnTo>
                  <a:lnTo>
                    <a:pt x="3862" y="26992"/>
                  </a:lnTo>
                  <a:lnTo>
                    <a:pt x="3708" y="26915"/>
                  </a:lnTo>
                  <a:lnTo>
                    <a:pt x="3592" y="26760"/>
                  </a:lnTo>
                  <a:lnTo>
                    <a:pt x="3515" y="26606"/>
                  </a:lnTo>
                  <a:lnTo>
                    <a:pt x="3438" y="26413"/>
                  </a:lnTo>
                  <a:lnTo>
                    <a:pt x="3322" y="25988"/>
                  </a:lnTo>
                  <a:lnTo>
                    <a:pt x="3206" y="25293"/>
                  </a:lnTo>
                  <a:lnTo>
                    <a:pt x="3167" y="24945"/>
                  </a:lnTo>
                  <a:lnTo>
                    <a:pt x="3167" y="24598"/>
                  </a:lnTo>
                  <a:lnTo>
                    <a:pt x="3206" y="24173"/>
                  </a:lnTo>
                  <a:lnTo>
                    <a:pt x="3283" y="23787"/>
                  </a:lnTo>
                  <a:lnTo>
                    <a:pt x="3360" y="23401"/>
                  </a:lnTo>
                  <a:lnTo>
                    <a:pt x="3515" y="23014"/>
                  </a:lnTo>
                  <a:lnTo>
                    <a:pt x="3708" y="22667"/>
                  </a:lnTo>
                  <a:lnTo>
                    <a:pt x="3901" y="22319"/>
                  </a:lnTo>
                  <a:lnTo>
                    <a:pt x="4171" y="22010"/>
                  </a:lnTo>
                  <a:lnTo>
                    <a:pt x="4480" y="21702"/>
                  </a:lnTo>
                  <a:lnTo>
                    <a:pt x="4519" y="21624"/>
                  </a:lnTo>
                  <a:lnTo>
                    <a:pt x="4519" y="21547"/>
                  </a:lnTo>
                  <a:lnTo>
                    <a:pt x="4442" y="21470"/>
                  </a:lnTo>
                  <a:lnTo>
                    <a:pt x="4364" y="21431"/>
                  </a:lnTo>
                  <a:lnTo>
                    <a:pt x="3553" y="21315"/>
                  </a:lnTo>
                  <a:lnTo>
                    <a:pt x="3862" y="21045"/>
                  </a:lnTo>
                  <a:lnTo>
                    <a:pt x="4171" y="20775"/>
                  </a:lnTo>
                  <a:lnTo>
                    <a:pt x="4519" y="20582"/>
                  </a:lnTo>
                  <a:lnTo>
                    <a:pt x="4905" y="20466"/>
                  </a:lnTo>
                  <a:close/>
                  <a:moveTo>
                    <a:pt x="18845" y="0"/>
                  </a:moveTo>
                  <a:lnTo>
                    <a:pt x="18806" y="77"/>
                  </a:lnTo>
                  <a:lnTo>
                    <a:pt x="18729" y="39"/>
                  </a:lnTo>
                  <a:lnTo>
                    <a:pt x="18652" y="39"/>
                  </a:lnTo>
                  <a:lnTo>
                    <a:pt x="17455" y="618"/>
                  </a:lnTo>
                  <a:lnTo>
                    <a:pt x="16296" y="1236"/>
                  </a:lnTo>
                  <a:lnTo>
                    <a:pt x="15215" y="1931"/>
                  </a:lnTo>
                  <a:lnTo>
                    <a:pt x="14134" y="2664"/>
                  </a:lnTo>
                  <a:lnTo>
                    <a:pt x="13091" y="3475"/>
                  </a:lnTo>
                  <a:lnTo>
                    <a:pt x="12087" y="4325"/>
                  </a:lnTo>
                  <a:lnTo>
                    <a:pt x="11161" y="5213"/>
                  </a:lnTo>
                  <a:lnTo>
                    <a:pt x="10272" y="6178"/>
                  </a:lnTo>
                  <a:lnTo>
                    <a:pt x="9384" y="7144"/>
                  </a:lnTo>
                  <a:lnTo>
                    <a:pt x="8573" y="8186"/>
                  </a:lnTo>
                  <a:lnTo>
                    <a:pt x="7840" y="9268"/>
                  </a:lnTo>
                  <a:lnTo>
                    <a:pt x="7145" y="10387"/>
                  </a:lnTo>
                  <a:lnTo>
                    <a:pt x="6643" y="11276"/>
                  </a:lnTo>
                  <a:lnTo>
                    <a:pt x="6179" y="12164"/>
                  </a:lnTo>
                  <a:lnTo>
                    <a:pt x="5368" y="12241"/>
                  </a:lnTo>
                  <a:lnTo>
                    <a:pt x="4557" y="12395"/>
                  </a:lnTo>
                  <a:lnTo>
                    <a:pt x="3785" y="12627"/>
                  </a:lnTo>
                  <a:lnTo>
                    <a:pt x="3013" y="12936"/>
                  </a:lnTo>
                  <a:lnTo>
                    <a:pt x="2936" y="12975"/>
                  </a:lnTo>
                  <a:lnTo>
                    <a:pt x="2897" y="13013"/>
                  </a:lnTo>
                  <a:lnTo>
                    <a:pt x="2897" y="13168"/>
                  </a:lnTo>
                  <a:lnTo>
                    <a:pt x="2704" y="13361"/>
                  </a:lnTo>
                  <a:lnTo>
                    <a:pt x="2549" y="13592"/>
                  </a:lnTo>
                  <a:lnTo>
                    <a:pt x="2395" y="13863"/>
                  </a:lnTo>
                  <a:lnTo>
                    <a:pt x="2279" y="14133"/>
                  </a:lnTo>
                  <a:lnTo>
                    <a:pt x="2086" y="14712"/>
                  </a:lnTo>
                  <a:lnTo>
                    <a:pt x="1854" y="15214"/>
                  </a:lnTo>
                  <a:lnTo>
                    <a:pt x="1430" y="15987"/>
                  </a:lnTo>
                  <a:lnTo>
                    <a:pt x="1005" y="16759"/>
                  </a:lnTo>
                  <a:lnTo>
                    <a:pt x="541" y="17493"/>
                  </a:lnTo>
                  <a:lnTo>
                    <a:pt x="39" y="18226"/>
                  </a:lnTo>
                  <a:lnTo>
                    <a:pt x="1" y="18303"/>
                  </a:lnTo>
                  <a:lnTo>
                    <a:pt x="1" y="18381"/>
                  </a:lnTo>
                  <a:lnTo>
                    <a:pt x="39" y="18419"/>
                  </a:lnTo>
                  <a:lnTo>
                    <a:pt x="117" y="18458"/>
                  </a:lnTo>
                  <a:lnTo>
                    <a:pt x="117" y="18535"/>
                  </a:lnTo>
                  <a:lnTo>
                    <a:pt x="117" y="18612"/>
                  </a:lnTo>
                  <a:lnTo>
                    <a:pt x="155" y="18651"/>
                  </a:lnTo>
                  <a:lnTo>
                    <a:pt x="233" y="18690"/>
                  </a:lnTo>
                  <a:lnTo>
                    <a:pt x="1159" y="18612"/>
                  </a:lnTo>
                  <a:lnTo>
                    <a:pt x="2086" y="18574"/>
                  </a:lnTo>
                  <a:lnTo>
                    <a:pt x="3901" y="18381"/>
                  </a:lnTo>
                  <a:lnTo>
                    <a:pt x="3978" y="18342"/>
                  </a:lnTo>
                  <a:lnTo>
                    <a:pt x="4055" y="18265"/>
                  </a:lnTo>
                  <a:lnTo>
                    <a:pt x="4596" y="17106"/>
                  </a:lnTo>
                  <a:lnTo>
                    <a:pt x="5252" y="15987"/>
                  </a:lnTo>
                  <a:lnTo>
                    <a:pt x="5291" y="16566"/>
                  </a:lnTo>
                  <a:lnTo>
                    <a:pt x="5446" y="17106"/>
                  </a:lnTo>
                  <a:lnTo>
                    <a:pt x="5600" y="17647"/>
                  </a:lnTo>
                  <a:lnTo>
                    <a:pt x="5832" y="18188"/>
                  </a:lnTo>
                  <a:lnTo>
                    <a:pt x="5446" y="18381"/>
                  </a:lnTo>
                  <a:lnTo>
                    <a:pt x="5059" y="18651"/>
                  </a:lnTo>
                  <a:lnTo>
                    <a:pt x="4673" y="18960"/>
                  </a:lnTo>
                  <a:lnTo>
                    <a:pt x="4519" y="19153"/>
                  </a:lnTo>
                  <a:lnTo>
                    <a:pt x="4403" y="19346"/>
                  </a:lnTo>
                  <a:lnTo>
                    <a:pt x="4403" y="19423"/>
                  </a:lnTo>
                  <a:lnTo>
                    <a:pt x="4442" y="19501"/>
                  </a:lnTo>
                  <a:lnTo>
                    <a:pt x="4442" y="19539"/>
                  </a:lnTo>
                  <a:lnTo>
                    <a:pt x="4442" y="19616"/>
                  </a:lnTo>
                  <a:lnTo>
                    <a:pt x="4596" y="19964"/>
                  </a:lnTo>
                  <a:lnTo>
                    <a:pt x="4789" y="20273"/>
                  </a:lnTo>
                  <a:lnTo>
                    <a:pt x="4519" y="20311"/>
                  </a:lnTo>
                  <a:lnTo>
                    <a:pt x="4287" y="20389"/>
                  </a:lnTo>
                  <a:lnTo>
                    <a:pt x="4055" y="20504"/>
                  </a:lnTo>
                  <a:lnTo>
                    <a:pt x="3862" y="20620"/>
                  </a:lnTo>
                  <a:lnTo>
                    <a:pt x="3669" y="20775"/>
                  </a:lnTo>
                  <a:lnTo>
                    <a:pt x="3476" y="20968"/>
                  </a:lnTo>
                  <a:lnTo>
                    <a:pt x="3283" y="21161"/>
                  </a:lnTo>
                  <a:lnTo>
                    <a:pt x="3129" y="21354"/>
                  </a:lnTo>
                  <a:lnTo>
                    <a:pt x="3090" y="21431"/>
                  </a:lnTo>
                  <a:lnTo>
                    <a:pt x="3129" y="21508"/>
                  </a:lnTo>
                  <a:lnTo>
                    <a:pt x="3167" y="21586"/>
                  </a:lnTo>
                  <a:lnTo>
                    <a:pt x="3244" y="21624"/>
                  </a:lnTo>
                  <a:lnTo>
                    <a:pt x="4017" y="21702"/>
                  </a:lnTo>
                  <a:lnTo>
                    <a:pt x="3746" y="22010"/>
                  </a:lnTo>
                  <a:lnTo>
                    <a:pt x="3476" y="22358"/>
                  </a:lnTo>
                  <a:lnTo>
                    <a:pt x="3283" y="22706"/>
                  </a:lnTo>
                  <a:lnTo>
                    <a:pt x="3129" y="23092"/>
                  </a:lnTo>
                  <a:lnTo>
                    <a:pt x="3013" y="23478"/>
                  </a:lnTo>
                  <a:lnTo>
                    <a:pt x="2897" y="23864"/>
                  </a:lnTo>
                  <a:lnTo>
                    <a:pt x="2858" y="24289"/>
                  </a:lnTo>
                  <a:lnTo>
                    <a:pt x="2858" y="24714"/>
                  </a:lnTo>
                  <a:lnTo>
                    <a:pt x="2858" y="25370"/>
                  </a:lnTo>
                  <a:lnTo>
                    <a:pt x="2897" y="25795"/>
                  </a:lnTo>
                  <a:lnTo>
                    <a:pt x="2974" y="26219"/>
                  </a:lnTo>
                  <a:lnTo>
                    <a:pt x="3090" y="26644"/>
                  </a:lnTo>
                  <a:lnTo>
                    <a:pt x="3244" y="26992"/>
                  </a:lnTo>
                  <a:lnTo>
                    <a:pt x="3360" y="27146"/>
                  </a:lnTo>
                  <a:lnTo>
                    <a:pt x="3438" y="27262"/>
                  </a:lnTo>
                  <a:lnTo>
                    <a:pt x="3553" y="27378"/>
                  </a:lnTo>
                  <a:lnTo>
                    <a:pt x="3708" y="27417"/>
                  </a:lnTo>
                  <a:lnTo>
                    <a:pt x="3862" y="27455"/>
                  </a:lnTo>
                  <a:lnTo>
                    <a:pt x="4017" y="27455"/>
                  </a:lnTo>
                  <a:lnTo>
                    <a:pt x="4364" y="27417"/>
                  </a:lnTo>
                  <a:lnTo>
                    <a:pt x="4750" y="27262"/>
                  </a:lnTo>
                  <a:lnTo>
                    <a:pt x="5098" y="27069"/>
                  </a:lnTo>
                  <a:lnTo>
                    <a:pt x="5407" y="26837"/>
                  </a:lnTo>
                  <a:lnTo>
                    <a:pt x="5716" y="26567"/>
                  </a:lnTo>
                  <a:lnTo>
                    <a:pt x="6218" y="26065"/>
                  </a:lnTo>
                  <a:lnTo>
                    <a:pt x="6565" y="25602"/>
                  </a:lnTo>
                  <a:lnTo>
                    <a:pt x="6874" y="25100"/>
                  </a:lnTo>
                  <a:lnTo>
                    <a:pt x="7106" y="24559"/>
                  </a:lnTo>
                  <a:lnTo>
                    <a:pt x="7260" y="23980"/>
                  </a:lnTo>
                  <a:lnTo>
                    <a:pt x="7376" y="24134"/>
                  </a:lnTo>
                  <a:lnTo>
                    <a:pt x="7531" y="24289"/>
                  </a:lnTo>
                  <a:lnTo>
                    <a:pt x="7685" y="24405"/>
                  </a:lnTo>
                  <a:lnTo>
                    <a:pt x="7878" y="24520"/>
                  </a:lnTo>
                  <a:lnTo>
                    <a:pt x="7955" y="24559"/>
                  </a:lnTo>
                  <a:lnTo>
                    <a:pt x="8033" y="24520"/>
                  </a:lnTo>
                  <a:lnTo>
                    <a:pt x="8110" y="24482"/>
                  </a:lnTo>
                  <a:lnTo>
                    <a:pt x="8110" y="24366"/>
                  </a:lnTo>
                  <a:lnTo>
                    <a:pt x="8149" y="23787"/>
                  </a:lnTo>
                  <a:lnTo>
                    <a:pt x="8149" y="23208"/>
                  </a:lnTo>
                  <a:lnTo>
                    <a:pt x="8071" y="22628"/>
                  </a:lnTo>
                  <a:lnTo>
                    <a:pt x="7955" y="22049"/>
                  </a:lnTo>
                  <a:lnTo>
                    <a:pt x="8535" y="22049"/>
                  </a:lnTo>
                  <a:lnTo>
                    <a:pt x="8651" y="22010"/>
                  </a:lnTo>
                  <a:lnTo>
                    <a:pt x="8728" y="21972"/>
                  </a:lnTo>
                  <a:lnTo>
                    <a:pt x="8766" y="21933"/>
                  </a:lnTo>
                  <a:lnTo>
                    <a:pt x="8766" y="21895"/>
                  </a:lnTo>
                  <a:lnTo>
                    <a:pt x="8844" y="21006"/>
                  </a:lnTo>
                  <a:lnTo>
                    <a:pt x="8921" y="20543"/>
                  </a:lnTo>
                  <a:lnTo>
                    <a:pt x="8998" y="20118"/>
                  </a:lnTo>
                  <a:lnTo>
                    <a:pt x="9153" y="20118"/>
                  </a:lnTo>
                  <a:lnTo>
                    <a:pt x="9577" y="20041"/>
                  </a:lnTo>
                  <a:lnTo>
                    <a:pt x="9963" y="19964"/>
                  </a:lnTo>
                  <a:lnTo>
                    <a:pt x="10311" y="19809"/>
                  </a:lnTo>
                  <a:lnTo>
                    <a:pt x="10659" y="19655"/>
                  </a:lnTo>
                  <a:lnTo>
                    <a:pt x="10157" y="20389"/>
                  </a:lnTo>
                  <a:lnTo>
                    <a:pt x="9616" y="21161"/>
                  </a:lnTo>
                  <a:lnTo>
                    <a:pt x="9577" y="21238"/>
                  </a:lnTo>
                  <a:lnTo>
                    <a:pt x="9616" y="21354"/>
                  </a:lnTo>
                  <a:lnTo>
                    <a:pt x="9963" y="22049"/>
                  </a:lnTo>
                  <a:lnTo>
                    <a:pt x="10272" y="22783"/>
                  </a:lnTo>
                  <a:lnTo>
                    <a:pt x="10581" y="23516"/>
                  </a:lnTo>
                  <a:lnTo>
                    <a:pt x="10813" y="24250"/>
                  </a:lnTo>
                  <a:lnTo>
                    <a:pt x="10890" y="24327"/>
                  </a:lnTo>
                  <a:lnTo>
                    <a:pt x="11006" y="24405"/>
                  </a:lnTo>
                  <a:lnTo>
                    <a:pt x="11122" y="24405"/>
                  </a:lnTo>
                  <a:lnTo>
                    <a:pt x="11199" y="24289"/>
                  </a:lnTo>
                  <a:lnTo>
                    <a:pt x="13130" y="21740"/>
                  </a:lnTo>
                  <a:lnTo>
                    <a:pt x="14095" y="20389"/>
                  </a:lnTo>
                  <a:lnTo>
                    <a:pt x="14520" y="19732"/>
                  </a:lnTo>
                  <a:lnTo>
                    <a:pt x="14945" y="19037"/>
                  </a:lnTo>
                  <a:lnTo>
                    <a:pt x="14983" y="18960"/>
                  </a:lnTo>
                  <a:lnTo>
                    <a:pt x="14945" y="18883"/>
                  </a:lnTo>
                  <a:lnTo>
                    <a:pt x="14790" y="18535"/>
                  </a:lnTo>
                  <a:lnTo>
                    <a:pt x="14597" y="18149"/>
                  </a:lnTo>
                  <a:lnTo>
                    <a:pt x="14288" y="17454"/>
                  </a:lnTo>
                  <a:lnTo>
                    <a:pt x="13786" y="16180"/>
                  </a:lnTo>
                  <a:lnTo>
                    <a:pt x="14211" y="15369"/>
                  </a:lnTo>
                  <a:lnTo>
                    <a:pt x="14674" y="14558"/>
                  </a:lnTo>
                  <a:lnTo>
                    <a:pt x="15061" y="13708"/>
                  </a:lnTo>
                  <a:lnTo>
                    <a:pt x="15447" y="12897"/>
                  </a:lnTo>
                  <a:lnTo>
                    <a:pt x="16065" y="11391"/>
                  </a:lnTo>
                  <a:lnTo>
                    <a:pt x="16644" y="9885"/>
                  </a:lnTo>
                  <a:lnTo>
                    <a:pt x="17146" y="8341"/>
                  </a:lnTo>
                  <a:lnTo>
                    <a:pt x="17609" y="6796"/>
                  </a:lnTo>
                  <a:lnTo>
                    <a:pt x="17995" y="5213"/>
                  </a:lnTo>
                  <a:lnTo>
                    <a:pt x="18382" y="3630"/>
                  </a:lnTo>
                  <a:lnTo>
                    <a:pt x="18729" y="2047"/>
                  </a:lnTo>
                  <a:lnTo>
                    <a:pt x="19038" y="463"/>
                  </a:lnTo>
                  <a:lnTo>
                    <a:pt x="19038" y="386"/>
                  </a:lnTo>
                  <a:lnTo>
                    <a:pt x="18999" y="309"/>
                  </a:lnTo>
                  <a:lnTo>
                    <a:pt x="18999" y="232"/>
                  </a:lnTo>
                  <a:lnTo>
                    <a:pt x="18999" y="77"/>
                  </a:lnTo>
                  <a:lnTo>
                    <a:pt x="18961" y="39"/>
                  </a:lnTo>
                  <a:lnTo>
                    <a:pt x="1888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21"/>
            <p:cNvSpPr/>
            <p:nvPr/>
          </p:nvSpPr>
          <p:spPr>
            <a:xfrm>
              <a:off x="5947325" y="1038225"/>
              <a:ext cx="458575" cy="289650"/>
            </a:xfrm>
            <a:custGeom>
              <a:avLst/>
              <a:gdLst/>
              <a:ahLst/>
              <a:cxnLst/>
              <a:rect l="l" t="t" r="r" b="b"/>
              <a:pathLst>
                <a:path w="18343" h="11586" extrusionOk="0">
                  <a:moveTo>
                    <a:pt x="17068" y="387"/>
                  </a:moveTo>
                  <a:lnTo>
                    <a:pt x="17145" y="426"/>
                  </a:lnTo>
                  <a:lnTo>
                    <a:pt x="17223" y="503"/>
                  </a:lnTo>
                  <a:lnTo>
                    <a:pt x="17300" y="735"/>
                  </a:lnTo>
                  <a:lnTo>
                    <a:pt x="17377" y="928"/>
                  </a:lnTo>
                  <a:lnTo>
                    <a:pt x="17377" y="1121"/>
                  </a:lnTo>
                  <a:lnTo>
                    <a:pt x="17338" y="1314"/>
                  </a:lnTo>
                  <a:lnTo>
                    <a:pt x="17223" y="1546"/>
                  </a:lnTo>
                  <a:lnTo>
                    <a:pt x="16952" y="1893"/>
                  </a:lnTo>
                  <a:lnTo>
                    <a:pt x="16721" y="2125"/>
                  </a:lnTo>
                  <a:lnTo>
                    <a:pt x="16450" y="2356"/>
                  </a:lnTo>
                  <a:lnTo>
                    <a:pt x="16180" y="2550"/>
                  </a:lnTo>
                  <a:lnTo>
                    <a:pt x="15871" y="2665"/>
                  </a:lnTo>
                  <a:lnTo>
                    <a:pt x="15871" y="2086"/>
                  </a:lnTo>
                  <a:lnTo>
                    <a:pt x="15910" y="1777"/>
                  </a:lnTo>
                  <a:lnTo>
                    <a:pt x="15948" y="1468"/>
                  </a:lnTo>
                  <a:lnTo>
                    <a:pt x="16025" y="1198"/>
                  </a:lnTo>
                  <a:lnTo>
                    <a:pt x="16180" y="928"/>
                  </a:lnTo>
                  <a:lnTo>
                    <a:pt x="16334" y="696"/>
                  </a:lnTo>
                  <a:lnTo>
                    <a:pt x="16605" y="503"/>
                  </a:lnTo>
                  <a:lnTo>
                    <a:pt x="16836" y="426"/>
                  </a:lnTo>
                  <a:lnTo>
                    <a:pt x="16991" y="387"/>
                  </a:lnTo>
                  <a:close/>
                  <a:moveTo>
                    <a:pt x="14597" y="2974"/>
                  </a:moveTo>
                  <a:lnTo>
                    <a:pt x="14867" y="3013"/>
                  </a:lnTo>
                  <a:lnTo>
                    <a:pt x="15137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7"/>
                  </a:lnTo>
                  <a:lnTo>
                    <a:pt x="14056" y="3862"/>
                  </a:lnTo>
                  <a:lnTo>
                    <a:pt x="13786" y="3940"/>
                  </a:lnTo>
                  <a:lnTo>
                    <a:pt x="13477" y="4017"/>
                  </a:lnTo>
                  <a:lnTo>
                    <a:pt x="13052" y="4017"/>
                  </a:lnTo>
                  <a:lnTo>
                    <a:pt x="12975" y="3940"/>
                  </a:lnTo>
                  <a:lnTo>
                    <a:pt x="12975" y="3862"/>
                  </a:lnTo>
                  <a:lnTo>
                    <a:pt x="12975" y="3708"/>
                  </a:lnTo>
                  <a:lnTo>
                    <a:pt x="13014" y="3476"/>
                  </a:lnTo>
                  <a:lnTo>
                    <a:pt x="13052" y="3360"/>
                  </a:lnTo>
                  <a:lnTo>
                    <a:pt x="13207" y="3245"/>
                  </a:lnTo>
                  <a:lnTo>
                    <a:pt x="13400" y="3167"/>
                  </a:lnTo>
                  <a:lnTo>
                    <a:pt x="13709" y="3052"/>
                  </a:lnTo>
                  <a:lnTo>
                    <a:pt x="14018" y="3013"/>
                  </a:lnTo>
                  <a:lnTo>
                    <a:pt x="14326" y="2974"/>
                  </a:lnTo>
                  <a:close/>
                  <a:moveTo>
                    <a:pt x="15678" y="3283"/>
                  </a:moveTo>
                  <a:lnTo>
                    <a:pt x="16334" y="3476"/>
                  </a:lnTo>
                  <a:lnTo>
                    <a:pt x="16643" y="3554"/>
                  </a:lnTo>
                  <a:lnTo>
                    <a:pt x="16991" y="3669"/>
                  </a:lnTo>
                  <a:lnTo>
                    <a:pt x="17261" y="3824"/>
                  </a:lnTo>
                  <a:lnTo>
                    <a:pt x="17531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79" y="4596"/>
                  </a:lnTo>
                  <a:lnTo>
                    <a:pt x="17918" y="4789"/>
                  </a:lnTo>
                  <a:lnTo>
                    <a:pt x="17879" y="4944"/>
                  </a:lnTo>
                  <a:lnTo>
                    <a:pt x="17802" y="5059"/>
                  </a:lnTo>
                  <a:lnTo>
                    <a:pt x="17647" y="5137"/>
                  </a:lnTo>
                  <a:lnTo>
                    <a:pt x="17493" y="5175"/>
                  </a:lnTo>
                  <a:lnTo>
                    <a:pt x="17338" y="5175"/>
                  </a:lnTo>
                  <a:lnTo>
                    <a:pt x="17145" y="5137"/>
                  </a:lnTo>
                  <a:lnTo>
                    <a:pt x="16991" y="5059"/>
                  </a:lnTo>
                  <a:lnTo>
                    <a:pt x="16643" y="4789"/>
                  </a:lnTo>
                  <a:lnTo>
                    <a:pt x="16373" y="4480"/>
                  </a:lnTo>
                  <a:lnTo>
                    <a:pt x="16180" y="4210"/>
                  </a:lnTo>
                  <a:lnTo>
                    <a:pt x="15987" y="3901"/>
                  </a:lnTo>
                  <a:lnTo>
                    <a:pt x="15832" y="3592"/>
                  </a:lnTo>
                  <a:lnTo>
                    <a:pt x="15678" y="3283"/>
                  </a:lnTo>
                  <a:close/>
                  <a:moveTo>
                    <a:pt x="4634" y="542"/>
                  </a:moveTo>
                  <a:lnTo>
                    <a:pt x="5252" y="580"/>
                  </a:lnTo>
                  <a:lnTo>
                    <a:pt x="5831" y="696"/>
                  </a:lnTo>
                  <a:lnTo>
                    <a:pt x="6410" y="850"/>
                  </a:lnTo>
                  <a:lnTo>
                    <a:pt x="6990" y="1121"/>
                  </a:lnTo>
                  <a:lnTo>
                    <a:pt x="7492" y="1430"/>
                  </a:lnTo>
                  <a:lnTo>
                    <a:pt x="7916" y="1739"/>
                  </a:lnTo>
                  <a:lnTo>
                    <a:pt x="8303" y="2086"/>
                  </a:lnTo>
                  <a:lnTo>
                    <a:pt x="8650" y="2472"/>
                  </a:lnTo>
                  <a:lnTo>
                    <a:pt x="8959" y="2858"/>
                  </a:lnTo>
                  <a:lnTo>
                    <a:pt x="9538" y="3669"/>
                  </a:lnTo>
                  <a:lnTo>
                    <a:pt x="10156" y="4480"/>
                  </a:lnTo>
                  <a:lnTo>
                    <a:pt x="10388" y="4828"/>
                  </a:lnTo>
                  <a:lnTo>
                    <a:pt x="10697" y="5137"/>
                  </a:lnTo>
                  <a:lnTo>
                    <a:pt x="11006" y="5446"/>
                  </a:lnTo>
                  <a:lnTo>
                    <a:pt x="11353" y="5677"/>
                  </a:lnTo>
                  <a:lnTo>
                    <a:pt x="11701" y="5870"/>
                  </a:lnTo>
                  <a:lnTo>
                    <a:pt x="12125" y="5986"/>
                  </a:lnTo>
                  <a:lnTo>
                    <a:pt x="12512" y="6025"/>
                  </a:lnTo>
                  <a:lnTo>
                    <a:pt x="12975" y="5986"/>
                  </a:lnTo>
                  <a:lnTo>
                    <a:pt x="13322" y="5870"/>
                  </a:lnTo>
                  <a:lnTo>
                    <a:pt x="13631" y="5755"/>
                  </a:lnTo>
                  <a:lnTo>
                    <a:pt x="13902" y="5600"/>
                  </a:lnTo>
                  <a:lnTo>
                    <a:pt x="14172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8" y="4712"/>
                  </a:lnTo>
                  <a:lnTo>
                    <a:pt x="14983" y="4442"/>
                  </a:lnTo>
                  <a:lnTo>
                    <a:pt x="14751" y="5253"/>
                  </a:lnTo>
                  <a:lnTo>
                    <a:pt x="14442" y="5986"/>
                  </a:lnTo>
                  <a:lnTo>
                    <a:pt x="14056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1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6" y="10272"/>
                  </a:lnTo>
                  <a:lnTo>
                    <a:pt x="9615" y="10466"/>
                  </a:lnTo>
                  <a:lnTo>
                    <a:pt x="9075" y="10659"/>
                  </a:lnTo>
                  <a:lnTo>
                    <a:pt x="8496" y="10774"/>
                  </a:lnTo>
                  <a:lnTo>
                    <a:pt x="7955" y="10890"/>
                  </a:lnTo>
                  <a:lnTo>
                    <a:pt x="7376" y="10929"/>
                  </a:lnTo>
                  <a:lnTo>
                    <a:pt x="6835" y="10929"/>
                  </a:lnTo>
                  <a:lnTo>
                    <a:pt x="6256" y="10890"/>
                  </a:lnTo>
                  <a:lnTo>
                    <a:pt x="5715" y="10774"/>
                  </a:lnTo>
                  <a:lnTo>
                    <a:pt x="5175" y="10620"/>
                  </a:lnTo>
                  <a:lnTo>
                    <a:pt x="4634" y="10466"/>
                  </a:lnTo>
                  <a:lnTo>
                    <a:pt x="4132" y="10195"/>
                  </a:lnTo>
                  <a:lnTo>
                    <a:pt x="3630" y="9925"/>
                  </a:lnTo>
                  <a:lnTo>
                    <a:pt x="3128" y="9577"/>
                  </a:lnTo>
                  <a:lnTo>
                    <a:pt x="2665" y="9191"/>
                  </a:lnTo>
                  <a:lnTo>
                    <a:pt x="2201" y="8767"/>
                  </a:lnTo>
                  <a:lnTo>
                    <a:pt x="1777" y="8303"/>
                  </a:lnTo>
                  <a:lnTo>
                    <a:pt x="1429" y="7801"/>
                  </a:lnTo>
                  <a:lnTo>
                    <a:pt x="1082" y="7261"/>
                  </a:lnTo>
                  <a:lnTo>
                    <a:pt x="811" y="6720"/>
                  </a:lnTo>
                  <a:lnTo>
                    <a:pt x="618" y="6141"/>
                  </a:lnTo>
                  <a:lnTo>
                    <a:pt x="464" y="5523"/>
                  </a:lnTo>
                  <a:lnTo>
                    <a:pt x="425" y="4905"/>
                  </a:lnTo>
                  <a:lnTo>
                    <a:pt x="464" y="4287"/>
                  </a:lnTo>
                  <a:lnTo>
                    <a:pt x="618" y="3708"/>
                  </a:lnTo>
                  <a:lnTo>
                    <a:pt x="811" y="3129"/>
                  </a:lnTo>
                  <a:lnTo>
                    <a:pt x="1120" y="2588"/>
                  </a:lnTo>
                  <a:lnTo>
                    <a:pt x="1468" y="2086"/>
                  </a:lnTo>
                  <a:lnTo>
                    <a:pt x="1892" y="1661"/>
                  </a:lnTo>
                  <a:lnTo>
                    <a:pt x="2356" y="1275"/>
                  </a:lnTo>
                  <a:lnTo>
                    <a:pt x="2896" y="1005"/>
                  </a:lnTo>
                  <a:lnTo>
                    <a:pt x="3476" y="773"/>
                  </a:lnTo>
                  <a:lnTo>
                    <a:pt x="4055" y="619"/>
                  </a:lnTo>
                  <a:lnTo>
                    <a:pt x="4634" y="542"/>
                  </a:lnTo>
                  <a:close/>
                  <a:moveTo>
                    <a:pt x="16875" y="1"/>
                  </a:moveTo>
                  <a:lnTo>
                    <a:pt x="16682" y="40"/>
                  </a:lnTo>
                  <a:lnTo>
                    <a:pt x="16450" y="155"/>
                  </a:lnTo>
                  <a:lnTo>
                    <a:pt x="16257" y="271"/>
                  </a:lnTo>
                  <a:lnTo>
                    <a:pt x="16103" y="426"/>
                  </a:lnTo>
                  <a:lnTo>
                    <a:pt x="15948" y="580"/>
                  </a:lnTo>
                  <a:lnTo>
                    <a:pt x="15832" y="773"/>
                  </a:lnTo>
                  <a:lnTo>
                    <a:pt x="15717" y="1005"/>
                  </a:lnTo>
                  <a:lnTo>
                    <a:pt x="15601" y="1237"/>
                  </a:lnTo>
                  <a:lnTo>
                    <a:pt x="15485" y="1739"/>
                  </a:lnTo>
                  <a:lnTo>
                    <a:pt x="15446" y="2279"/>
                  </a:lnTo>
                  <a:lnTo>
                    <a:pt x="15485" y="2820"/>
                  </a:lnTo>
                  <a:lnTo>
                    <a:pt x="15369" y="2820"/>
                  </a:lnTo>
                  <a:lnTo>
                    <a:pt x="15330" y="2858"/>
                  </a:lnTo>
                  <a:lnTo>
                    <a:pt x="14906" y="2743"/>
                  </a:lnTo>
                  <a:lnTo>
                    <a:pt x="14442" y="2665"/>
                  </a:lnTo>
                  <a:lnTo>
                    <a:pt x="13979" y="2665"/>
                  </a:lnTo>
                  <a:lnTo>
                    <a:pt x="13516" y="2743"/>
                  </a:lnTo>
                  <a:lnTo>
                    <a:pt x="13168" y="2858"/>
                  </a:lnTo>
                  <a:lnTo>
                    <a:pt x="12975" y="2974"/>
                  </a:lnTo>
                  <a:lnTo>
                    <a:pt x="12782" y="3090"/>
                  </a:lnTo>
                  <a:lnTo>
                    <a:pt x="12627" y="3206"/>
                  </a:lnTo>
                  <a:lnTo>
                    <a:pt x="12512" y="3360"/>
                  </a:lnTo>
                  <a:lnTo>
                    <a:pt x="12396" y="3554"/>
                  </a:lnTo>
                  <a:lnTo>
                    <a:pt x="12396" y="3747"/>
                  </a:lnTo>
                  <a:lnTo>
                    <a:pt x="12396" y="3940"/>
                  </a:lnTo>
                  <a:lnTo>
                    <a:pt x="12473" y="4094"/>
                  </a:lnTo>
                  <a:lnTo>
                    <a:pt x="12627" y="4210"/>
                  </a:lnTo>
                  <a:lnTo>
                    <a:pt x="12782" y="4287"/>
                  </a:lnTo>
                  <a:lnTo>
                    <a:pt x="12975" y="4364"/>
                  </a:lnTo>
                  <a:lnTo>
                    <a:pt x="13168" y="4403"/>
                  </a:lnTo>
                  <a:lnTo>
                    <a:pt x="13516" y="4364"/>
                  </a:lnTo>
                  <a:lnTo>
                    <a:pt x="13863" y="4326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8" y="3824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3" y="4866"/>
                  </a:lnTo>
                  <a:lnTo>
                    <a:pt x="13940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29" y="5446"/>
                  </a:lnTo>
                  <a:lnTo>
                    <a:pt x="12743" y="5523"/>
                  </a:lnTo>
                  <a:lnTo>
                    <a:pt x="12396" y="5523"/>
                  </a:lnTo>
                  <a:lnTo>
                    <a:pt x="12048" y="5446"/>
                  </a:lnTo>
                  <a:lnTo>
                    <a:pt x="11739" y="5330"/>
                  </a:lnTo>
                  <a:lnTo>
                    <a:pt x="11430" y="5137"/>
                  </a:lnTo>
                  <a:lnTo>
                    <a:pt x="11121" y="4905"/>
                  </a:lnTo>
                  <a:lnTo>
                    <a:pt x="10851" y="4635"/>
                  </a:lnTo>
                  <a:lnTo>
                    <a:pt x="10542" y="4210"/>
                  </a:lnTo>
                  <a:lnTo>
                    <a:pt x="10195" y="3785"/>
                  </a:lnTo>
                  <a:lnTo>
                    <a:pt x="9615" y="2936"/>
                  </a:lnTo>
                  <a:lnTo>
                    <a:pt x="9307" y="2511"/>
                  </a:lnTo>
                  <a:lnTo>
                    <a:pt x="8959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6" y="966"/>
                  </a:lnTo>
                  <a:lnTo>
                    <a:pt x="7105" y="657"/>
                  </a:lnTo>
                  <a:lnTo>
                    <a:pt x="6526" y="426"/>
                  </a:lnTo>
                  <a:lnTo>
                    <a:pt x="5947" y="271"/>
                  </a:lnTo>
                  <a:lnTo>
                    <a:pt x="5329" y="155"/>
                  </a:lnTo>
                  <a:lnTo>
                    <a:pt x="4750" y="117"/>
                  </a:lnTo>
                  <a:lnTo>
                    <a:pt x="4132" y="155"/>
                  </a:lnTo>
                  <a:lnTo>
                    <a:pt x="3553" y="271"/>
                  </a:lnTo>
                  <a:lnTo>
                    <a:pt x="3283" y="348"/>
                  </a:lnTo>
                  <a:lnTo>
                    <a:pt x="2935" y="464"/>
                  </a:lnTo>
                  <a:lnTo>
                    <a:pt x="2588" y="619"/>
                  </a:lnTo>
                  <a:lnTo>
                    <a:pt x="2279" y="812"/>
                  </a:lnTo>
                  <a:lnTo>
                    <a:pt x="1931" y="1005"/>
                  </a:lnTo>
                  <a:lnTo>
                    <a:pt x="1661" y="1275"/>
                  </a:lnTo>
                  <a:lnTo>
                    <a:pt x="1352" y="1546"/>
                  </a:lnTo>
                  <a:lnTo>
                    <a:pt x="1082" y="1854"/>
                  </a:lnTo>
                  <a:lnTo>
                    <a:pt x="850" y="2163"/>
                  </a:lnTo>
                  <a:lnTo>
                    <a:pt x="541" y="2665"/>
                  </a:lnTo>
                  <a:lnTo>
                    <a:pt x="309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0" y="4712"/>
                  </a:lnTo>
                  <a:lnTo>
                    <a:pt x="39" y="5214"/>
                  </a:lnTo>
                  <a:lnTo>
                    <a:pt x="78" y="5716"/>
                  </a:lnTo>
                  <a:lnTo>
                    <a:pt x="193" y="6218"/>
                  </a:lnTo>
                  <a:lnTo>
                    <a:pt x="386" y="6720"/>
                  </a:lnTo>
                  <a:lnTo>
                    <a:pt x="580" y="7222"/>
                  </a:lnTo>
                  <a:lnTo>
                    <a:pt x="811" y="7685"/>
                  </a:lnTo>
                  <a:lnTo>
                    <a:pt x="1082" y="8110"/>
                  </a:lnTo>
                  <a:lnTo>
                    <a:pt x="1429" y="8573"/>
                  </a:lnTo>
                  <a:lnTo>
                    <a:pt x="1777" y="8960"/>
                  </a:lnTo>
                  <a:lnTo>
                    <a:pt x="2124" y="9384"/>
                  </a:lnTo>
                  <a:lnTo>
                    <a:pt x="2549" y="9732"/>
                  </a:lnTo>
                  <a:lnTo>
                    <a:pt x="3090" y="10157"/>
                  </a:lnTo>
                  <a:lnTo>
                    <a:pt x="3630" y="10504"/>
                  </a:lnTo>
                  <a:lnTo>
                    <a:pt x="4209" y="10774"/>
                  </a:lnTo>
                  <a:lnTo>
                    <a:pt x="4789" y="11045"/>
                  </a:lnTo>
                  <a:lnTo>
                    <a:pt x="5406" y="11199"/>
                  </a:lnTo>
                  <a:lnTo>
                    <a:pt x="6024" y="11354"/>
                  </a:lnTo>
                  <a:lnTo>
                    <a:pt x="6642" y="11392"/>
                  </a:lnTo>
                  <a:lnTo>
                    <a:pt x="7260" y="11431"/>
                  </a:lnTo>
                  <a:lnTo>
                    <a:pt x="7337" y="11585"/>
                  </a:lnTo>
                  <a:lnTo>
                    <a:pt x="7646" y="11392"/>
                  </a:lnTo>
                  <a:lnTo>
                    <a:pt x="8457" y="11315"/>
                  </a:lnTo>
                  <a:lnTo>
                    <a:pt x="9268" y="11122"/>
                  </a:lnTo>
                  <a:lnTo>
                    <a:pt x="10079" y="10813"/>
                  </a:lnTo>
                  <a:lnTo>
                    <a:pt x="10851" y="10466"/>
                  </a:lnTo>
                  <a:lnTo>
                    <a:pt x="11546" y="10041"/>
                  </a:lnTo>
                  <a:lnTo>
                    <a:pt x="12164" y="9577"/>
                  </a:lnTo>
                  <a:lnTo>
                    <a:pt x="12434" y="9384"/>
                  </a:lnTo>
                  <a:lnTo>
                    <a:pt x="13052" y="8805"/>
                  </a:lnTo>
                  <a:lnTo>
                    <a:pt x="13631" y="8187"/>
                  </a:lnTo>
                  <a:lnTo>
                    <a:pt x="14133" y="7492"/>
                  </a:lnTo>
                  <a:lnTo>
                    <a:pt x="14597" y="6797"/>
                  </a:lnTo>
                  <a:lnTo>
                    <a:pt x="14944" y="6025"/>
                  </a:lnTo>
                  <a:lnTo>
                    <a:pt x="15099" y="5639"/>
                  </a:lnTo>
                  <a:lnTo>
                    <a:pt x="15253" y="5214"/>
                  </a:lnTo>
                  <a:lnTo>
                    <a:pt x="15330" y="4828"/>
                  </a:lnTo>
                  <a:lnTo>
                    <a:pt x="15408" y="4403"/>
                  </a:lnTo>
                  <a:lnTo>
                    <a:pt x="15485" y="4017"/>
                  </a:lnTo>
                  <a:lnTo>
                    <a:pt x="15485" y="3592"/>
                  </a:lnTo>
                  <a:lnTo>
                    <a:pt x="15678" y="4056"/>
                  </a:lnTo>
                  <a:lnTo>
                    <a:pt x="15948" y="4480"/>
                  </a:lnTo>
                  <a:lnTo>
                    <a:pt x="16257" y="4866"/>
                  </a:lnTo>
                  <a:lnTo>
                    <a:pt x="16605" y="5214"/>
                  </a:lnTo>
                  <a:lnTo>
                    <a:pt x="16759" y="5368"/>
                  </a:lnTo>
                  <a:lnTo>
                    <a:pt x="16991" y="5484"/>
                  </a:lnTo>
                  <a:lnTo>
                    <a:pt x="17184" y="5561"/>
                  </a:lnTo>
                  <a:lnTo>
                    <a:pt x="17416" y="5639"/>
                  </a:lnTo>
                  <a:lnTo>
                    <a:pt x="17609" y="5677"/>
                  </a:lnTo>
                  <a:lnTo>
                    <a:pt x="17840" y="5639"/>
                  </a:lnTo>
                  <a:lnTo>
                    <a:pt x="18033" y="5523"/>
                  </a:lnTo>
                  <a:lnTo>
                    <a:pt x="18188" y="5330"/>
                  </a:lnTo>
                  <a:lnTo>
                    <a:pt x="18304" y="5137"/>
                  </a:lnTo>
                  <a:lnTo>
                    <a:pt x="18342" y="4944"/>
                  </a:lnTo>
                  <a:lnTo>
                    <a:pt x="18304" y="4712"/>
                  </a:lnTo>
                  <a:lnTo>
                    <a:pt x="18265" y="4519"/>
                  </a:lnTo>
                  <a:lnTo>
                    <a:pt x="18188" y="4287"/>
                  </a:lnTo>
                  <a:lnTo>
                    <a:pt x="18072" y="4133"/>
                  </a:lnTo>
                  <a:lnTo>
                    <a:pt x="17956" y="3940"/>
                  </a:lnTo>
                  <a:lnTo>
                    <a:pt x="17802" y="3785"/>
                  </a:lnTo>
                  <a:lnTo>
                    <a:pt x="17647" y="3631"/>
                  </a:lnTo>
                  <a:lnTo>
                    <a:pt x="17416" y="3476"/>
                  </a:lnTo>
                  <a:lnTo>
                    <a:pt x="16952" y="3245"/>
                  </a:lnTo>
                  <a:lnTo>
                    <a:pt x="16489" y="3052"/>
                  </a:lnTo>
                  <a:lnTo>
                    <a:pt x="15987" y="2936"/>
                  </a:lnTo>
                  <a:lnTo>
                    <a:pt x="16412" y="2781"/>
                  </a:lnTo>
                  <a:lnTo>
                    <a:pt x="16836" y="2511"/>
                  </a:lnTo>
                  <a:lnTo>
                    <a:pt x="17184" y="2202"/>
                  </a:lnTo>
                  <a:lnTo>
                    <a:pt x="17493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3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0" y="194"/>
                  </a:lnTo>
                  <a:lnTo>
                    <a:pt x="17454" y="117"/>
                  </a:lnTo>
                  <a:lnTo>
                    <a:pt x="17338" y="40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21"/>
            <p:cNvSpPr/>
            <p:nvPr/>
          </p:nvSpPr>
          <p:spPr>
            <a:xfrm>
              <a:off x="5978200" y="1074925"/>
              <a:ext cx="144850" cy="162200"/>
            </a:xfrm>
            <a:custGeom>
              <a:avLst/>
              <a:gdLst/>
              <a:ahLst/>
              <a:cxnLst/>
              <a:rect l="l" t="t" r="r" b="b"/>
              <a:pathLst>
                <a:path w="5794" h="6488" extrusionOk="0">
                  <a:moveTo>
                    <a:pt x="2241" y="425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7" y="734"/>
                  </a:lnTo>
                  <a:lnTo>
                    <a:pt x="4171" y="1004"/>
                  </a:lnTo>
                  <a:lnTo>
                    <a:pt x="4558" y="1313"/>
                  </a:lnTo>
                  <a:lnTo>
                    <a:pt x="4751" y="1506"/>
                  </a:lnTo>
                  <a:lnTo>
                    <a:pt x="4905" y="1738"/>
                  </a:lnTo>
                  <a:lnTo>
                    <a:pt x="5021" y="1931"/>
                  </a:lnTo>
                  <a:lnTo>
                    <a:pt x="5137" y="2163"/>
                  </a:lnTo>
                  <a:lnTo>
                    <a:pt x="5214" y="2433"/>
                  </a:lnTo>
                  <a:lnTo>
                    <a:pt x="5291" y="2703"/>
                  </a:lnTo>
                  <a:lnTo>
                    <a:pt x="5330" y="3167"/>
                  </a:lnTo>
                  <a:lnTo>
                    <a:pt x="5330" y="3630"/>
                  </a:lnTo>
                  <a:lnTo>
                    <a:pt x="5214" y="4132"/>
                  </a:lnTo>
                  <a:lnTo>
                    <a:pt x="5021" y="4557"/>
                  </a:lnTo>
                  <a:lnTo>
                    <a:pt x="4789" y="4982"/>
                  </a:lnTo>
                  <a:lnTo>
                    <a:pt x="4480" y="5329"/>
                  </a:lnTo>
                  <a:lnTo>
                    <a:pt x="4287" y="5484"/>
                  </a:lnTo>
                  <a:lnTo>
                    <a:pt x="4094" y="5638"/>
                  </a:lnTo>
                  <a:lnTo>
                    <a:pt x="3901" y="5754"/>
                  </a:lnTo>
                  <a:lnTo>
                    <a:pt x="3669" y="5831"/>
                  </a:lnTo>
                  <a:lnTo>
                    <a:pt x="3360" y="5947"/>
                  </a:lnTo>
                  <a:lnTo>
                    <a:pt x="3090" y="5986"/>
                  </a:lnTo>
                  <a:lnTo>
                    <a:pt x="2820" y="6024"/>
                  </a:lnTo>
                  <a:lnTo>
                    <a:pt x="2550" y="5986"/>
                  </a:lnTo>
                  <a:lnTo>
                    <a:pt x="2279" y="5947"/>
                  </a:lnTo>
                  <a:lnTo>
                    <a:pt x="2048" y="5870"/>
                  </a:lnTo>
                  <a:lnTo>
                    <a:pt x="1855" y="5754"/>
                  </a:lnTo>
                  <a:lnTo>
                    <a:pt x="1623" y="5638"/>
                  </a:lnTo>
                  <a:lnTo>
                    <a:pt x="1430" y="5484"/>
                  </a:lnTo>
                  <a:lnTo>
                    <a:pt x="1275" y="5291"/>
                  </a:lnTo>
                  <a:lnTo>
                    <a:pt x="1082" y="5097"/>
                  </a:lnTo>
                  <a:lnTo>
                    <a:pt x="966" y="4904"/>
                  </a:lnTo>
                  <a:lnTo>
                    <a:pt x="696" y="4441"/>
                  </a:lnTo>
                  <a:lnTo>
                    <a:pt x="542" y="3900"/>
                  </a:lnTo>
                  <a:lnTo>
                    <a:pt x="426" y="3398"/>
                  </a:lnTo>
                  <a:lnTo>
                    <a:pt x="426" y="2858"/>
                  </a:lnTo>
                  <a:lnTo>
                    <a:pt x="503" y="2317"/>
                  </a:lnTo>
                  <a:lnTo>
                    <a:pt x="542" y="2047"/>
                  </a:lnTo>
                  <a:lnTo>
                    <a:pt x="657" y="1815"/>
                  </a:lnTo>
                  <a:lnTo>
                    <a:pt x="735" y="1584"/>
                  </a:lnTo>
                  <a:lnTo>
                    <a:pt x="889" y="1352"/>
                  </a:lnTo>
                  <a:lnTo>
                    <a:pt x="1044" y="1159"/>
                  </a:lnTo>
                  <a:lnTo>
                    <a:pt x="1237" y="1004"/>
                  </a:lnTo>
                  <a:lnTo>
                    <a:pt x="1430" y="811"/>
                  </a:lnTo>
                  <a:lnTo>
                    <a:pt x="1661" y="695"/>
                  </a:lnTo>
                  <a:lnTo>
                    <a:pt x="1893" y="580"/>
                  </a:lnTo>
                  <a:lnTo>
                    <a:pt x="2202" y="502"/>
                  </a:lnTo>
                  <a:lnTo>
                    <a:pt x="2241" y="464"/>
                  </a:lnTo>
                  <a:lnTo>
                    <a:pt x="2241" y="425"/>
                  </a:lnTo>
                  <a:close/>
                  <a:moveTo>
                    <a:pt x="2279" y="0"/>
                  </a:moveTo>
                  <a:lnTo>
                    <a:pt x="1970" y="39"/>
                  </a:lnTo>
                  <a:lnTo>
                    <a:pt x="1893" y="78"/>
                  </a:lnTo>
                  <a:lnTo>
                    <a:pt x="1816" y="116"/>
                  </a:lnTo>
                  <a:lnTo>
                    <a:pt x="1816" y="193"/>
                  </a:lnTo>
                  <a:lnTo>
                    <a:pt x="1816" y="271"/>
                  </a:lnTo>
                  <a:lnTo>
                    <a:pt x="1507" y="348"/>
                  </a:lnTo>
                  <a:lnTo>
                    <a:pt x="1275" y="464"/>
                  </a:lnTo>
                  <a:lnTo>
                    <a:pt x="1044" y="618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7"/>
                  </a:lnTo>
                  <a:lnTo>
                    <a:pt x="349" y="1429"/>
                  </a:lnTo>
                  <a:lnTo>
                    <a:pt x="233" y="1661"/>
                  </a:lnTo>
                  <a:lnTo>
                    <a:pt x="117" y="1931"/>
                  </a:lnTo>
                  <a:lnTo>
                    <a:pt x="78" y="2201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0"/>
                  </a:lnTo>
                  <a:lnTo>
                    <a:pt x="271" y="4518"/>
                  </a:lnTo>
                  <a:lnTo>
                    <a:pt x="387" y="4827"/>
                  </a:lnTo>
                  <a:lnTo>
                    <a:pt x="542" y="5097"/>
                  </a:lnTo>
                  <a:lnTo>
                    <a:pt x="696" y="5329"/>
                  </a:lnTo>
                  <a:lnTo>
                    <a:pt x="851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0"/>
                  </a:lnTo>
                  <a:lnTo>
                    <a:pt x="1739" y="6256"/>
                  </a:lnTo>
                  <a:lnTo>
                    <a:pt x="2009" y="6372"/>
                  </a:lnTo>
                  <a:lnTo>
                    <a:pt x="2279" y="6449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49"/>
                  </a:lnTo>
                  <a:lnTo>
                    <a:pt x="3554" y="6372"/>
                  </a:lnTo>
                  <a:lnTo>
                    <a:pt x="3862" y="6256"/>
                  </a:lnTo>
                  <a:lnTo>
                    <a:pt x="4133" y="6140"/>
                  </a:lnTo>
                  <a:lnTo>
                    <a:pt x="4403" y="5986"/>
                  </a:lnTo>
                  <a:lnTo>
                    <a:pt x="4635" y="5793"/>
                  </a:lnTo>
                  <a:lnTo>
                    <a:pt x="4866" y="5599"/>
                  </a:lnTo>
                  <a:lnTo>
                    <a:pt x="5060" y="5368"/>
                  </a:lnTo>
                  <a:lnTo>
                    <a:pt x="5214" y="5136"/>
                  </a:lnTo>
                  <a:lnTo>
                    <a:pt x="5368" y="4866"/>
                  </a:lnTo>
                  <a:lnTo>
                    <a:pt x="5523" y="4634"/>
                  </a:lnTo>
                  <a:lnTo>
                    <a:pt x="5639" y="4325"/>
                  </a:lnTo>
                  <a:lnTo>
                    <a:pt x="5716" y="4055"/>
                  </a:lnTo>
                  <a:lnTo>
                    <a:pt x="5755" y="3746"/>
                  </a:lnTo>
                  <a:lnTo>
                    <a:pt x="5793" y="3437"/>
                  </a:lnTo>
                  <a:lnTo>
                    <a:pt x="5793" y="3128"/>
                  </a:lnTo>
                  <a:lnTo>
                    <a:pt x="5793" y="2858"/>
                  </a:lnTo>
                  <a:lnTo>
                    <a:pt x="5716" y="2549"/>
                  </a:lnTo>
                  <a:lnTo>
                    <a:pt x="5639" y="2240"/>
                  </a:lnTo>
                  <a:lnTo>
                    <a:pt x="5523" y="1931"/>
                  </a:lnTo>
                  <a:lnTo>
                    <a:pt x="5368" y="1661"/>
                  </a:lnTo>
                  <a:lnTo>
                    <a:pt x="5214" y="1390"/>
                  </a:lnTo>
                  <a:lnTo>
                    <a:pt x="5021" y="1159"/>
                  </a:lnTo>
                  <a:lnTo>
                    <a:pt x="4828" y="927"/>
                  </a:lnTo>
                  <a:lnTo>
                    <a:pt x="4596" y="734"/>
                  </a:lnTo>
                  <a:lnTo>
                    <a:pt x="4326" y="541"/>
                  </a:lnTo>
                  <a:lnTo>
                    <a:pt x="4094" y="386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21"/>
            <p:cNvSpPr/>
            <p:nvPr/>
          </p:nvSpPr>
          <p:spPr>
            <a:xfrm>
              <a:off x="5341075" y="109905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2" y="2742"/>
                  </a:lnTo>
                  <a:lnTo>
                    <a:pt x="966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21"/>
            <p:cNvSpPr/>
            <p:nvPr/>
          </p:nvSpPr>
          <p:spPr>
            <a:xfrm>
              <a:off x="695700" y="1106775"/>
              <a:ext cx="102350" cy="132275"/>
            </a:xfrm>
            <a:custGeom>
              <a:avLst/>
              <a:gdLst/>
              <a:ahLst/>
              <a:cxnLst/>
              <a:rect l="l" t="t" r="r" b="b"/>
              <a:pathLst>
                <a:path w="4094" h="5291" extrusionOk="0">
                  <a:moveTo>
                    <a:pt x="2279" y="1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4" y="1893"/>
                  </a:lnTo>
                  <a:lnTo>
                    <a:pt x="116" y="2279"/>
                  </a:lnTo>
                  <a:lnTo>
                    <a:pt x="39" y="2665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1"/>
                  </a:lnTo>
                  <a:lnTo>
                    <a:pt x="425" y="5291"/>
                  </a:lnTo>
                  <a:lnTo>
                    <a:pt x="464" y="4750"/>
                  </a:lnTo>
                  <a:lnTo>
                    <a:pt x="464" y="4210"/>
                  </a:lnTo>
                  <a:lnTo>
                    <a:pt x="464" y="3630"/>
                  </a:lnTo>
                  <a:lnTo>
                    <a:pt x="464" y="3090"/>
                  </a:lnTo>
                  <a:lnTo>
                    <a:pt x="541" y="2549"/>
                  </a:lnTo>
                  <a:lnTo>
                    <a:pt x="657" y="2047"/>
                  </a:lnTo>
                  <a:lnTo>
                    <a:pt x="773" y="1816"/>
                  </a:lnTo>
                  <a:lnTo>
                    <a:pt x="889" y="1545"/>
                  </a:lnTo>
                  <a:lnTo>
                    <a:pt x="1043" y="1352"/>
                  </a:lnTo>
                  <a:lnTo>
                    <a:pt x="1198" y="1120"/>
                  </a:lnTo>
                  <a:lnTo>
                    <a:pt x="1391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80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4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2" y="1391"/>
                  </a:lnTo>
                  <a:lnTo>
                    <a:pt x="3669" y="1661"/>
                  </a:lnTo>
                  <a:lnTo>
                    <a:pt x="4094" y="1545"/>
                  </a:lnTo>
                  <a:lnTo>
                    <a:pt x="3978" y="1159"/>
                  </a:lnTo>
                  <a:lnTo>
                    <a:pt x="3823" y="812"/>
                  </a:lnTo>
                  <a:lnTo>
                    <a:pt x="3630" y="503"/>
                  </a:lnTo>
                  <a:lnTo>
                    <a:pt x="3399" y="271"/>
                  </a:lnTo>
                  <a:lnTo>
                    <a:pt x="3244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21"/>
            <p:cNvSpPr/>
            <p:nvPr/>
          </p:nvSpPr>
          <p:spPr>
            <a:xfrm>
              <a:off x="560550" y="1107750"/>
              <a:ext cx="437325" cy="302175"/>
            </a:xfrm>
            <a:custGeom>
              <a:avLst/>
              <a:gdLst/>
              <a:ahLst/>
              <a:cxnLst/>
              <a:rect l="l" t="t" r="r" b="b"/>
              <a:pathLst>
                <a:path w="17493" h="12087" extrusionOk="0">
                  <a:moveTo>
                    <a:pt x="11971" y="502"/>
                  </a:moveTo>
                  <a:lnTo>
                    <a:pt x="12087" y="541"/>
                  </a:lnTo>
                  <a:lnTo>
                    <a:pt x="12203" y="579"/>
                  </a:lnTo>
                  <a:lnTo>
                    <a:pt x="12280" y="657"/>
                  </a:lnTo>
                  <a:lnTo>
                    <a:pt x="12627" y="888"/>
                  </a:lnTo>
                  <a:lnTo>
                    <a:pt x="12898" y="1159"/>
                  </a:lnTo>
                  <a:lnTo>
                    <a:pt x="13129" y="1506"/>
                  </a:lnTo>
                  <a:lnTo>
                    <a:pt x="13322" y="1854"/>
                  </a:lnTo>
                  <a:lnTo>
                    <a:pt x="13477" y="2278"/>
                  </a:lnTo>
                  <a:lnTo>
                    <a:pt x="13593" y="2665"/>
                  </a:lnTo>
                  <a:lnTo>
                    <a:pt x="13824" y="3437"/>
                  </a:lnTo>
                  <a:lnTo>
                    <a:pt x="13824" y="3437"/>
                  </a:lnTo>
                  <a:lnTo>
                    <a:pt x="13091" y="3012"/>
                  </a:lnTo>
                  <a:lnTo>
                    <a:pt x="12705" y="2780"/>
                  </a:lnTo>
                  <a:lnTo>
                    <a:pt x="12357" y="2510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2" y="1738"/>
                  </a:lnTo>
                  <a:lnTo>
                    <a:pt x="11508" y="1429"/>
                  </a:lnTo>
                  <a:lnTo>
                    <a:pt x="11430" y="1081"/>
                  </a:lnTo>
                  <a:lnTo>
                    <a:pt x="11662" y="734"/>
                  </a:lnTo>
                  <a:lnTo>
                    <a:pt x="11739" y="618"/>
                  </a:lnTo>
                  <a:lnTo>
                    <a:pt x="11855" y="541"/>
                  </a:lnTo>
                  <a:lnTo>
                    <a:pt x="11971" y="502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89" y="1738"/>
                  </a:lnTo>
                  <a:lnTo>
                    <a:pt x="16566" y="1854"/>
                  </a:lnTo>
                  <a:lnTo>
                    <a:pt x="16605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5" y="2510"/>
                  </a:lnTo>
                  <a:lnTo>
                    <a:pt x="16528" y="2665"/>
                  </a:lnTo>
                  <a:lnTo>
                    <a:pt x="16412" y="2819"/>
                  </a:lnTo>
                  <a:lnTo>
                    <a:pt x="16296" y="2974"/>
                  </a:lnTo>
                  <a:lnTo>
                    <a:pt x="15948" y="3205"/>
                  </a:lnTo>
                  <a:lnTo>
                    <a:pt x="15524" y="3398"/>
                  </a:lnTo>
                  <a:lnTo>
                    <a:pt x="15137" y="3553"/>
                  </a:lnTo>
                  <a:lnTo>
                    <a:pt x="14713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6"/>
                  </a:lnTo>
                  <a:lnTo>
                    <a:pt x="15060" y="2278"/>
                  </a:lnTo>
                  <a:lnTo>
                    <a:pt x="15408" y="1970"/>
                  </a:lnTo>
                  <a:lnTo>
                    <a:pt x="15639" y="1815"/>
                  </a:lnTo>
                  <a:lnTo>
                    <a:pt x="15871" y="1699"/>
                  </a:lnTo>
                  <a:lnTo>
                    <a:pt x="16103" y="1622"/>
                  </a:lnTo>
                  <a:close/>
                  <a:moveTo>
                    <a:pt x="13824" y="4286"/>
                  </a:moveTo>
                  <a:lnTo>
                    <a:pt x="13670" y="4557"/>
                  </a:lnTo>
                  <a:lnTo>
                    <a:pt x="13477" y="4788"/>
                  </a:lnTo>
                  <a:lnTo>
                    <a:pt x="13245" y="5020"/>
                  </a:lnTo>
                  <a:lnTo>
                    <a:pt x="13014" y="5252"/>
                  </a:lnTo>
                  <a:lnTo>
                    <a:pt x="12666" y="5484"/>
                  </a:lnTo>
                  <a:lnTo>
                    <a:pt x="12125" y="5792"/>
                  </a:lnTo>
                  <a:lnTo>
                    <a:pt x="11855" y="5908"/>
                  </a:lnTo>
                  <a:lnTo>
                    <a:pt x="11623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4" y="5870"/>
                  </a:lnTo>
                  <a:lnTo>
                    <a:pt x="10967" y="5792"/>
                  </a:lnTo>
                  <a:lnTo>
                    <a:pt x="10928" y="5715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7" y="5290"/>
                  </a:lnTo>
                  <a:lnTo>
                    <a:pt x="11121" y="5097"/>
                  </a:lnTo>
                  <a:lnTo>
                    <a:pt x="11276" y="4943"/>
                  </a:lnTo>
                  <a:lnTo>
                    <a:pt x="11546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7" y="4480"/>
                  </a:lnTo>
                  <a:lnTo>
                    <a:pt x="13245" y="4402"/>
                  </a:lnTo>
                  <a:lnTo>
                    <a:pt x="13554" y="4364"/>
                  </a:lnTo>
                  <a:lnTo>
                    <a:pt x="13824" y="4286"/>
                  </a:lnTo>
                  <a:close/>
                  <a:moveTo>
                    <a:pt x="14404" y="4248"/>
                  </a:moveTo>
                  <a:lnTo>
                    <a:pt x="15060" y="4595"/>
                  </a:lnTo>
                  <a:lnTo>
                    <a:pt x="15408" y="4788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1" y="5368"/>
                  </a:lnTo>
                  <a:lnTo>
                    <a:pt x="16412" y="5677"/>
                  </a:lnTo>
                  <a:lnTo>
                    <a:pt x="16643" y="6024"/>
                  </a:lnTo>
                  <a:lnTo>
                    <a:pt x="16875" y="6333"/>
                  </a:lnTo>
                  <a:lnTo>
                    <a:pt x="16991" y="6681"/>
                  </a:lnTo>
                  <a:lnTo>
                    <a:pt x="16991" y="6835"/>
                  </a:lnTo>
                  <a:lnTo>
                    <a:pt x="16991" y="6990"/>
                  </a:lnTo>
                  <a:lnTo>
                    <a:pt x="16952" y="7105"/>
                  </a:lnTo>
                  <a:lnTo>
                    <a:pt x="16836" y="7221"/>
                  </a:lnTo>
                  <a:lnTo>
                    <a:pt x="16759" y="7298"/>
                  </a:lnTo>
                  <a:lnTo>
                    <a:pt x="16643" y="7337"/>
                  </a:lnTo>
                  <a:lnTo>
                    <a:pt x="16373" y="7337"/>
                  </a:lnTo>
                  <a:lnTo>
                    <a:pt x="16141" y="7221"/>
                  </a:lnTo>
                  <a:lnTo>
                    <a:pt x="15871" y="7028"/>
                  </a:lnTo>
                  <a:lnTo>
                    <a:pt x="15601" y="6835"/>
                  </a:lnTo>
                  <a:lnTo>
                    <a:pt x="15369" y="6565"/>
                  </a:lnTo>
                  <a:lnTo>
                    <a:pt x="15060" y="6179"/>
                  </a:lnTo>
                  <a:lnTo>
                    <a:pt x="14828" y="5715"/>
                  </a:lnTo>
                  <a:lnTo>
                    <a:pt x="14635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5" y="0"/>
                  </a:moveTo>
                  <a:lnTo>
                    <a:pt x="11585" y="77"/>
                  </a:lnTo>
                  <a:lnTo>
                    <a:pt x="11469" y="116"/>
                  </a:lnTo>
                  <a:lnTo>
                    <a:pt x="11353" y="232"/>
                  </a:lnTo>
                  <a:lnTo>
                    <a:pt x="11160" y="425"/>
                  </a:lnTo>
                  <a:lnTo>
                    <a:pt x="11006" y="618"/>
                  </a:lnTo>
                  <a:lnTo>
                    <a:pt x="10928" y="811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67" y="1468"/>
                  </a:lnTo>
                  <a:lnTo>
                    <a:pt x="11083" y="1699"/>
                  </a:lnTo>
                  <a:lnTo>
                    <a:pt x="11199" y="1892"/>
                  </a:lnTo>
                  <a:lnTo>
                    <a:pt x="11546" y="2317"/>
                  </a:lnTo>
                  <a:lnTo>
                    <a:pt x="11932" y="2742"/>
                  </a:lnTo>
                  <a:lnTo>
                    <a:pt x="12396" y="3089"/>
                  </a:lnTo>
                  <a:lnTo>
                    <a:pt x="12859" y="3437"/>
                  </a:lnTo>
                  <a:lnTo>
                    <a:pt x="12048" y="3321"/>
                  </a:lnTo>
                  <a:lnTo>
                    <a:pt x="11199" y="3282"/>
                  </a:lnTo>
                  <a:lnTo>
                    <a:pt x="10388" y="3360"/>
                  </a:lnTo>
                  <a:lnTo>
                    <a:pt x="9615" y="3476"/>
                  </a:lnTo>
                  <a:lnTo>
                    <a:pt x="9654" y="3012"/>
                  </a:lnTo>
                  <a:lnTo>
                    <a:pt x="9654" y="2510"/>
                  </a:lnTo>
                  <a:lnTo>
                    <a:pt x="9615" y="2008"/>
                  </a:lnTo>
                  <a:lnTo>
                    <a:pt x="9500" y="1506"/>
                  </a:lnTo>
                  <a:lnTo>
                    <a:pt x="9075" y="1622"/>
                  </a:lnTo>
                  <a:lnTo>
                    <a:pt x="9152" y="2085"/>
                  </a:lnTo>
                  <a:lnTo>
                    <a:pt x="9152" y="2587"/>
                  </a:lnTo>
                  <a:lnTo>
                    <a:pt x="9113" y="3089"/>
                  </a:lnTo>
                  <a:lnTo>
                    <a:pt x="9075" y="3514"/>
                  </a:lnTo>
                  <a:lnTo>
                    <a:pt x="9075" y="3630"/>
                  </a:lnTo>
                  <a:lnTo>
                    <a:pt x="8225" y="3900"/>
                  </a:lnTo>
                  <a:lnTo>
                    <a:pt x="7414" y="4286"/>
                  </a:lnTo>
                  <a:lnTo>
                    <a:pt x="6604" y="4711"/>
                  </a:lnTo>
                  <a:lnTo>
                    <a:pt x="5831" y="5252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6" y="6217"/>
                  </a:lnTo>
                  <a:lnTo>
                    <a:pt x="3823" y="6951"/>
                  </a:lnTo>
                  <a:lnTo>
                    <a:pt x="3090" y="7685"/>
                  </a:lnTo>
                  <a:lnTo>
                    <a:pt x="2394" y="8495"/>
                  </a:lnTo>
                  <a:lnTo>
                    <a:pt x="1738" y="9306"/>
                  </a:lnTo>
                  <a:lnTo>
                    <a:pt x="1082" y="10156"/>
                  </a:lnTo>
                  <a:lnTo>
                    <a:pt x="502" y="10967"/>
                  </a:lnTo>
                  <a:lnTo>
                    <a:pt x="0" y="11816"/>
                  </a:lnTo>
                  <a:lnTo>
                    <a:pt x="309" y="12087"/>
                  </a:lnTo>
                  <a:lnTo>
                    <a:pt x="1545" y="10503"/>
                  </a:lnTo>
                  <a:lnTo>
                    <a:pt x="2742" y="8959"/>
                  </a:lnTo>
                  <a:lnTo>
                    <a:pt x="3360" y="8225"/>
                  </a:lnTo>
                  <a:lnTo>
                    <a:pt x="4016" y="7491"/>
                  </a:lnTo>
                  <a:lnTo>
                    <a:pt x="4711" y="6835"/>
                  </a:lnTo>
                  <a:lnTo>
                    <a:pt x="5484" y="6179"/>
                  </a:lnTo>
                  <a:lnTo>
                    <a:pt x="6256" y="5599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7" y="4441"/>
                  </a:lnTo>
                  <a:lnTo>
                    <a:pt x="8920" y="4248"/>
                  </a:lnTo>
                  <a:lnTo>
                    <a:pt x="9422" y="4132"/>
                  </a:lnTo>
                  <a:lnTo>
                    <a:pt x="9886" y="4016"/>
                  </a:lnTo>
                  <a:lnTo>
                    <a:pt x="10388" y="3939"/>
                  </a:lnTo>
                  <a:lnTo>
                    <a:pt x="10851" y="3862"/>
                  </a:lnTo>
                  <a:lnTo>
                    <a:pt x="11353" y="3823"/>
                  </a:lnTo>
                  <a:lnTo>
                    <a:pt x="11855" y="3823"/>
                  </a:lnTo>
                  <a:lnTo>
                    <a:pt x="12357" y="3862"/>
                  </a:lnTo>
                  <a:lnTo>
                    <a:pt x="12821" y="3939"/>
                  </a:lnTo>
                  <a:lnTo>
                    <a:pt x="12319" y="4016"/>
                  </a:lnTo>
                  <a:lnTo>
                    <a:pt x="11855" y="4132"/>
                  </a:lnTo>
                  <a:lnTo>
                    <a:pt x="11392" y="4286"/>
                  </a:lnTo>
                  <a:lnTo>
                    <a:pt x="11199" y="4402"/>
                  </a:lnTo>
                  <a:lnTo>
                    <a:pt x="11006" y="4557"/>
                  </a:lnTo>
                  <a:lnTo>
                    <a:pt x="10813" y="4711"/>
                  </a:lnTo>
                  <a:lnTo>
                    <a:pt x="10697" y="4866"/>
                  </a:lnTo>
                  <a:lnTo>
                    <a:pt x="10542" y="5059"/>
                  </a:lnTo>
                  <a:lnTo>
                    <a:pt x="10465" y="5290"/>
                  </a:lnTo>
                  <a:lnTo>
                    <a:pt x="10388" y="5522"/>
                  </a:lnTo>
                  <a:lnTo>
                    <a:pt x="10388" y="5754"/>
                  </a:lnTo>
                  <a:lnTo>
                    <a:pt x="10426" y="5947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3"/>
                  </a:lnTo>
                  <a:lnTo>
                    <a:pt x="11006" y="6410"/>
                  </a:lnTo>
                  <a:lnTo>
                    <a:pt x="11276" y="6449"/>
                  </a:lnTo>
                  <a:lnTo>
                    <a:pt x="11585" y="6410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2"/>
                  </a:lnTo>
                  <a:lnTo>
                    <a:pt x="13422" y="5533"/>
                  </a:lnTo>
                  <a:lnTo>
                    <a:pt x="13422" y="5533"/>
                  </a:lnTo>
                  <a:lnTo>
                    <a:pt x="13786" y="5715"/>
                  </a:lnTo>
                  <a:lnTo>
                    <a:pt x="14056" y="4866"/>
                  </a:lnTo>
                  <a:lnTo>
                    <a:pt x="14211" y="5406"/>
                  </a:lnTo>
                  <a:lnTo>
                    <a:pt x="14404" y="5908"/>
                  </a:lnTo>
                  <a:lnTo>
                    <a:pt x="14674" y="6410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8" y="7298"/>
                  </a:lnTo>
                  <a:lnTo>
                    <a:pt x="15678" y="7491"/>
                  </a:lnTo>
                  <a:lnTo>
                    <a:pt x="15987" y="7685"/>
                  </a:lnTo>
                  <a:lnTo>
                    <a:pt x="16296" y="7800"/>
                  </a:lnTo>
                  <a:lnTo>
                    <a:pt x="16605" y="7878"/>
                  </a:lnTo>
                  <a:lnTo>
                    <a:pt x="16875" y="7878"/>
                  </a:lnTo>
                  <a:lnTo>
                    <a:pt x="17030" y="7800"/>
                  </a:lnTo>
                  <a:lnTo>
                    <a:pt x="17184" y="7723"/>
                  </a:lnTo>
                  <a:lnTo>
                    <a:pt x="17300" y="7646"/>
                  </a:lnTo>
                  <a:lnTo>
                    <a:pt x="17377" y="7530"/>
                  </a:lnTo>
                  <a:lnTo>
                    <a:pt x="17416" y="7414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6" y="6603"/>
                  </a:lnTo>
                  <a:lnTo>
                    <a:pt x="17300" y="6294"/>
                  </a:lnTo>
                  <a:lnTo>
                    <a:pt x="17184" y="5986"/>
                  </a:lnTo>
                  <a:lnTo>
                    <a:pt x="17030" y="5715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0"/>
                  </a:lnTo>
                  <a:lnTo>
                    <a:pt x="16257" y="4788"/>
                  </a:lnTo>
                  <a:lnTo>
                    <a:pt x="16026" y="4634"/>
                  </a:lnTo>
                  <a:lnTo>
                    <a:pt x="15524" y="4286"/>
                  </a:lnTo>
                  <a:lnTo>
                    <a:pt x="14944" y="4016"/>
                  </a:lnTo>
                  <a:lnTo>
                    <a:pt x="15408" y="3900"/>
                  </a:lnTo>
                  <a:lnTo>
                    <a:pt x="15832" y="3746"/>
                  </a:lnTo>
                  <a:lnTo>
                    <a:pt x="16219" y="3514"/>
                  </a:lnTo>
                  <a:lnTo>
                    <a:pt x="16605" y="3244"/>
                  </a:lnTo>
                  <a:lnTo>
                    <a:pt x="16759" y="3089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5" y="2201"/>
                  </a:lnTo>
                  <a:lnTo>
                    <a:pt x="17107" y="1931"/>
                  </a:lnTo>
                  <a:lnTo>
                    <a:pt x="17068" y="1699"/>
                  </a:lnTo>
                  <a:lnTo>
                    <a:pt x="16914" y="1506"/>
                  </a:lnTo>
                  <a:lnTo>
                    <a:pt x="16759" y="1313"/>
                  </a:lnTo>
                  <a:lnTo>
                    <a:pt x="16528" y="1236"/>
                  </a:lnTo>
                  <a:lnTo>
                    <a:pt x="16334" y="1159"/>
                  </a:lnTo>
                  <a:lnTo>
                    <a:pt x="16103" y="1159"/>
                  </a:lnTo>
                  <a:lnTo>
                    <a:pt x="15910" y="1197"/>
                  </a:lnTo>
                  <a:lnTo>
                    <a:pt x="15678" y="1275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6" y="2587"/>
                  </a:lnTo>
                  <a:lnTo>
                    <a:pt x="14095" y="3012"/>
                  </a:lnTo>
                  <a:lnTo>
                    <a:pt x="13940" y="2433"/>
                  </a:lnTo>
                  <a:lnTo>
                    <a:pt x="13747" y="1892"/>
                  </a:lnTo>
                  <a:lnTo>
                    <a:pt x="13516" y="1352"/>
                  </a:lnTo>
                  <a:lnTo>
                    <a:pt x="13168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7" y="155"/>
                  </a:lnTo>
                  <a:lnTo>
                    <a:pt x="12087" y="39"/>
                  </a:lnTo>
                  <a:lnTo>
                    <a:pt x="118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21"/>
            <p:cNvSpPr/>
            <p:nvPr/>
          </p:nvSpPr>
          <p:spPr>
            <a:xfrm>
              <a:off x="5590125" y="11338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21"/>
            <p:cNvSpPr/>
            <p:nvPr/>
          </p:nvSpPr>
          <p:spPr>
            <a:xfrm>
              <a:off x="5491675" y="1139600"/>
              <a:ext cx="21250" cy="8725"/>
            </a:xfrm>
            <a:custGeom>
              <a:avLst/>
              <a:gdLst/>
              <a:ahLst/>
              <a:cxnLst/>
              <a:rect l="l" t="t" r="r" b="b"/>
              <a:pathLst>
                <a:path w="850" h="349" extrusionOk="0">
                  <a:moveTo>
                    <a:pt x="425" y="1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4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4"/>
                  </a:lnTo>
                  <a:lnTo>
                    <a:pt x="811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21"/>
            <p:cNvSpPr/>
            <p:nvPr/>
          </p:nvSpPr>
          <p:spPr>
            <a:xfrm>
              <a:off x="2443975" y="1153125"/>
              <a:ext cx="315725" cy="477875"/>
            </a:xfrm>
            <a:custGeom>
              <a:avLst/>
              <a:gdLst/>
              <a:ahLst/>
              <a:cxnLst/>
              <a:rect l="l" t="t" r="r" b="b"/>
              <a:pathLst>
                <a:path w="12629" h="19115" extrusionOk="0">
                  <a:moveTo>
                    <a:pt x="1005" y="618"/>
                  </a:moveTo>
                  <a:lnTo>
                    <a:pt x="1661" y="850"/>
                  </a:lnTo>
                  <a:lnTo>
                    <a:pt x="2318" y="1120"/>
                  </a:lnTo>
                  <a:lnTo>
                    <a:pt x="2743" y="1352"/>
                  </a:lnTo>
                  <a:lnTo>
                    <a:pt x="3167" y="1583"/>
                  </a:lnTo>
                  <a:lnTo>
                    <a:pt x="3322" y="1699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1"/>
                  </a:lnTo>
                  <a:lnTo>
                    <a:pt x="4017" y="2819"/>
                  </a:lnTo>
                  <a:lnTo>
                    <a:pt x="5677" y="6796"/>
                  </a:lnTo>
                  <a:lnTo>
                    <a:pt x="9075" y="15021"/>
                  </a:lnTo>
                  <a:lnTo>
                    <a:pt x="9153" y="15098"/>
                  </a:lnTo>
                  <a:lnTo>
                    <a:pt x="9191" y="15137"/>
                  </a:lnTo>
                  <a:lnTo>
                    <a:pt x="9346" y="15137"/>
                  </a:lnTo>
                  <a:lnTo>
                    <a:pt x="8921" y="15369"/>
                  </a:lnTo>
                  <a:lnTo>
                    <a:pt x="7956" y="13515"/>
                  </a:lnTo>
                  <a:lnTo>
                    <a:pt x="6990" y="11662"/>
                  </a:lnTo>
                  <a:lnTo>
                    <a:pt x="5021" y="7955"/>
                  </a:lnTo>
                  <a:lnTo>
                    <a:pt x="3013" y="4286"/>
                  </a:lnTo>
                  <a:lnTo>
                    <a:pt x="1005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20" y="11739"/>
                  </a:lnTo>
                  <a:lnTo>
                    <a:pt x="7763" y="13593"/>
                  </a:lnTo>
                  <a:lnTo>
                    <a:pt x="8805" y="15446"/>
                  </a:lnTo>
                  <a:lnTo>
                    <a:pt x="8651" y="15523"/>
                  </a:lnTo>
                  <a:lnTo>
                    <a:pt x="7415" y="13747"/>
                  </a:lnTo>
                  <a:lnTo>
                    <a:pt x="6179" y="12009"/>
                  </a:lnTo>
                  <a:lnTo>
                    <a:pt x="3592" y="8534"/>
                  </a:lnTo>
                  <a:lnTo>
                    <a:pt x="2318" y="6758"/>
                  </a:lnTo>
                  <a:lnTo>
                    <a:pt x="1005" y="4943"/>
                  </a:lnTo>
                  <a:lnTo>
                    <a:pt x="850" y="4711"/>
                  </a:lnTo>
                  <a:lnTo>
                    <a:pt x="735" y="4479"/>
                  </a:lnTo>
                  <a:lnTo>
                    <a:pt x="619" y="4209"/>
                  </a:lnTo>
                  <a:lnTo>
                    <a:pt x="542" y="3939"/>
                  </a:lnTo>
                  <a:lnTo>
                    <a:pt x="464" y="3398"/>
                  </a:lnTo>
                  <a:lnTo>
                    <a:pt x="426" y="2819"/>
                  </a:lnTo>
                  <a:lnTo>
                    <a:pt x="464" y="2240"/>
                  </a:lnTo>
                  <a:lnTo>
                    <a:pt x="503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3" y="12357"/>
                  </a:lnTo>
                  <a:lnTo>
                    <a:pt x="11817" y="12434"/>
                  </a:lnTo>
                  <a:lnTo>
                    <a:pt x="12165" y="12859"/>
                  </a:lnTo>
                  <a:lnTo>
                    <a:pt x="12242" y="13052"/>
                  </a:lnTo>
                  <a:lnTo>
                    <a:pt x="12280" y="13245"/>
                  </a:lnTo>
                  <a:lnTo>
                    <a:pt x="12242" y="13438"/>
                  </a:lnTo>
                  <a:lnTo>
                    <a:pt x="12203" y="13631"/>
                  </a:lnTo>
                  <a:lnTo>
                    <a:pt x="12049" y="14017"/>
                  </a:lnTo>
                  <a:lnTo>
                    <a:pt x="11856" y="14365"/>
                  </a:lnTo>
                  <a:lnTo>
                    <a:pt x="11508" y="14790"/>
                  </a:lnTo>
                  <a:lnTo>
                    <a:pt x="11122" y="15176"/>
                  </a:lnTo>
                  <a:lnTo>
                    <a:pt x="10697" y="15523"/>
                  </a:lnTo>
                  <a:lnTo>
                    <a:pt x="10273" y="15871"/>
                  </a:lnTo>
                  <a:lnTo>
                    <a:pt x="10157" y="15871"/>
                  </a:lnTo>
                  <a:lnTo>
                    <a:pt x="10118" y="15987"/>
                  </a:lnTo>
                  <a:lnTo>
                    <a:pt x="9771" y="16180"/>
                  </a:lnTo>
                  <a:lnTo>
                    <a:pt x="9114" y="16604"/>
                  </a:lnTo>
                  <a:lnTo>
                    <a:pt x="8458" y="16952"/>
                  </a:lnTo>
                  <a:lnTo>
                    <a:pt x="7724" y="17261"/>
                  </a:lnTo>
                  <a:lnTo>
                    <a:pt x="6990" y="17493"/>
                  </a:lnTo>
                  <a:lnTo>
                    <a:pt x="6643" y="17608"/>
                  </a:lnTo>
                  <a:lnTo>
                    <a:pt x="6295" y="17647"/>
                  </a:lnTo>
                  <a:lnTo>
                    <a:pt x="5755" y="17647"/>
                  </a:lnTo>
                  <a:lnTo>
                    <a:pt x="5562" y="17570"/>
                  </a:lnTo>
                  <a:lnTo>
                    <a:pt x="5446" y="17493"/>
                  </a:lnTo>
                  <a:lnTo>
                    <a:pt x="5330" y="17415"/>
                  </a:lnTo>
                  <a:lnTo>
                    <a:pt x="5098" y="17184"/>
                  </a:lnTo>
                  <a:lnTo>
                    <a:pt x="4982" y="16875"/>
                  </a:lnTo>
                  <a:lnTo>
                    <a:pt x="4905" y="16604"/>
                  </a:lnTo>
                  <a:lnTo>
                    <a:pt x="4944" y="16411"/>
                  </a:lnTo>
                  <a:lnTo>
                    <a:pt x="4982" y="16218"/>
                  </a:lnTo>
                  <a:lnTo>
                    <a:pt x="5060" y="16064"/>
                  </a:lnTo>
                  <a:lnTo>
                    <a:pt x="5175" y="15948"/>
                  </a:lnTo>
                  <a:lnTo>
                    <a:pt x="5291" y="15832"/>
                  </a:lnTo>
                  <a:lnTo>
                    <a:pt x="5407" y="15755"/>
                  </a:lnTo>
                  <a:lnTo>
                    <a:pt x="5523" y="15716"/>
                  </a:lnTo>
                  <a:lnTo>
                    <a:pt x="5639" y="15755"/>
                  </a:lnTo>
                  <a:lnTo>
                    <a:pt x="5793" y="15832"/>
                  </a:lnTo>
                  <a:lnTo>
                    <a:pt x="5948" y="15948"/>
                  </a:lnTo>
                  <a:lnTo>
                    <a:pt x="6064" y="16141"/>
                  </a:lnTo>
                  <a:lnTo>
                    <a:pt x="6257" y="16373"/>
                  </a:lnTo>
                  <a:lnTo>
                    <a:pt x="6102" y="16411"/>
                  </a:lnTo>
                  <a:lnTo>
                    <a:pt x="6025" y="16450"/>
                  </a:lnTo>
                  <a:lnTo>
                    <a:pt x="6025" y="16566"/>
                  </a:lnTo>
                  <a:lnTo>
                    <a:pt x="6064" y="16643"/>
                  </a:lnTo>
                  <a:lnTo>
                    <a:pt x="6141" y="16643"/>
                  </a:lnTo>
                  <a:lnTo>
                    <a:pt x="6913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30" y="15716"/>
                  </a:lnTo>
                  <a:lnTo>
                    <a:pt x="9616" y="15485"/>
                  </a:lnTo>
                  <a:lnTo>
                    <a:pt x="9964" y="15253"/>
                  </a:lnTo>
                  <a:lnTo>
                    <a:pt x="10273" y="15021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2" y="14172"/>
                  </a:lnTo>
                  <a:lnTo>
                    <a:pt x="11354" y="13824"/>
                  </a:lnTo>
                  <a:lnTo>
                    <a:pt x="11547" y="13515"/>
                  </a:lnTo>
                  <a:lnTo>
                    <a:pt x="11547" y="13438"/>
                  </a:lnTo>
                  <a:lnTo>
                    <a:pt x="11547" y="13361"/>
                  </a:lnTo>
                  <a:lnTo>
                    <a:pt x="11508" y="13284"/>
                  </a:lnTo>
                  <a:lnTo>
                    <a:pt x="11431" y="13245"/>
                  </a:lnTo>
                  <a:lnTo>
                    <a:pt x="11238" y="13245"/>
                  </a:lnTo>
                  <a:lnTo>
                    <a:pt x="11161" y="13322"/>
                  </a:lnTo>
                  <a:lnTo>
                    <a:pt x="10968" y="13670"/>
                  </a:lnTo>
                  <a:lnTo>
                    <a:pt x="10775" y="13554"/>
                  </a:lnTo>
                  <a:lnTo>
                    <a:pt x="10659" y="13438"/>
                  </a:lnTo>
                  <a:lnTo>
                    <a:pt x="10620" y="13284"/>
                  </a:lnTo>
                  <a:lnTo>
                    <a:pt x="10581" y="13168"/>
                  </a:lnTo>
                  <a:lnTo>
                    <a:pt x="10620" y="13013"/>
                  </a:lnTo>
                  <a:lnTo>
                    <a:pt x="10659" y="12859"/>
                  </a:lnTo>
                  <a:lnTo>
                    <a:pt x="10852" y="12627"/>
                  </a:lnTo>
                  <a:lnTo>
                    <a:pt x="10929" y="12473"/>
                  </a:lnTo>
                  <a:lnTo>
                    <a:pt x="11045" y="12357"/>
                  </a:lnTo>
                  <a:lnTo>
                    <a:pt x="11122" y="12318"/>
                  </a:lnTo>
                  <a:lnTo>
                    <a:pt x="11238" y="12280"/>
                  </a:lnTo>
                  <a:close/>
                  <a:moveTo>
                    <a:pt x="426" y="0"/>
                  </a:moveTo>
                  <a:lnTo>
                    <a:pt x="349" y="39"/>
                  </a:lnTo>
                  <a:lnTo>
                    <a:pt x="271" y="116"/>
                  </a:lnTo>
                  <a:lnTo>
                    <a:pt x="233" y="193"/>
                  </a:lnTo>
                  <a:lnTo>
                    <a:pt x="78" y="2587"/>
                  </a:lnTo>
                  <a:lnTo>
                    <a:pt x="40" y="3012"/>
                  </a:lnTo>
                  <a:lnTo>
                    <a:pt x="1" y="3475"/>
                  </a:lnTo>
                  <a:lnTo>
                    <a:pt x="40" y="3900"/>
                  </a:lnTo>
                  <a:lnTo>
                    <a:pt x="117" y="4325"/>
                  </a:lnTo>
                  <a:lnTo>
                    <a:pt x="233" y="4518"/>
                  </a:lnTo>
                  <a:lnTo>
                    <a:pt x="349" y="4750"/>
                  </a:lnTo>
                  <a:lnTo>
                    <a:pt x="619" y="5175"/>
                  </a:lnTo>
                  <a:lnTo>
                    <a:pt x="1237" y="5985"/>
                  </a:lnTo>
                  <a:lnTo>
                    <a:pt x="2665" y="7955"/>
                  </a:lnTo>
                  <a:lnTo>
                    <a:pt x="5446" y="11816"/>
                  </a:lnTo>
                  <a:lnTo>
                    <a:pt x="6874" y="13747"/>
                  </a:lnTo>
                  <a:lnTo>
                    <a:pt x="8342" y="15639"/>
                  </a:lnTo>
                  <a:lnTo>
                    <a:pt x="7492" y="15987"/>
                  </a:lnTo>
                  <a:lnTo>
                    <a:pt x="6643" y="16257"/>
                  </a:lnTo>
                  <a:lnTo>
                    <a:pt x="6643" y="16257"/>
                  </a:lnTo>
                  <a:lnTo>
                    <a:pt x="6681" y="16102"/>
                  </a:lnTo>
                  <a:lnTo>
                    <a:pt x="6681" y="15948"/>
                  </a:lnTo>
                  <a:lnTo>
                    <a:pt x="6643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4" y="15369"/>
                  </a:lnTo>
                  <a:lnTo>
                    <a:pt x="6179" y="15292"/>
                  </a:lnTo>
                  <a:lnTo>
                    <a:pt x="6025" y="15253"/>
                  </a:lnTo>
                  <a:lnTo>
                    <a:pt x="5716" y="15253"/>
                  </a:lnTo>
                  <a:lnTo>
                    <a:pt x="5484" y="15292"/>
                  </a:lnTo>
                  <a:lnTo>
                    <a:pt x="5214" y="15407"/>
                  </a:lnTo>
                  <a:lnTo>
                    <a:pt x="5021" y="15600"/>
                  </a:lnTo>
                  <a:lnTo>
                    <a:pt x="4828" y="15794"/>
                  </a:lnTo>
                  <a:lnTo>
                    <a:pt x="4712" y="16025"/>
                  </a:lnTo>
                  <a:lnTo>
                    <a:pt x="4596" y="16296"/>
                  </a:lnTo>
                  <a:lnTo>
                    <a:pt x="4596" y="16566"/>
                  </a:lnTo>
                  <a:lnTo>
                    <a:pt x="4635" y="16991"/>
                  </a:lnTo>
                  <a:lnTo>
                    <a:pt x="4751" y="17300"/>
                  </a:lnTo>
                  <a:lnTo>
                    <a:pt x="4905" y="17531"/>
                  </a:lnTo>
                  <a:lnTo>
                    <a:pt x="5098" y="17724"/>
                  </a:lnTo>
                  <a:lnTo>
                    <a:pt x="5368" y="17840"/>
                  </a:lnTo>
                  <a:lnTo>
                    <a:pt x="5677" y="17917"/>
                  </a:lnTo>
                  <a:lnTo>
                    <a:pt x="6025" y="17956"/>
                  </a:lnTo>
                  <a:lnTo>
                    <a:pt x="6372" y="17917"/>
                  </a:lnTo>
                  <a:lnTo>
                    <a:pt x="6720" y="17840"/>
                  </a:lnTo>
                  <a:lnTo>
                    <a:pt x="7106" y="17763"/>
                  </a:lnTo>
                  <a:lnTo>
                    <a:pt x="7878" y="17531"/>
                  </a:lnTo>
                  <a:lnTo>
                    <a:pt x="8573" y="17222"/>
                  </a:lnTo>
                  <a:lnTo>
                    <a:pt x="9153" y="16952"/>
                  </a:lnTo>
                  <a:lnTo>
                    <a:pt x="9230" y="16875"/>
                  </a:lnTo>
                  <a:lnTo>
                    <a:pt x="9462" y="16759"/>
                  </a:lnTo>
                  <a:lnTo>
                    <a:pt x="10234" y="16257"/>
                  </a:lnTo>
                  <a:lnTo>
                    <a:pt x="10813" y="17106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4"/>
                  </a:lnTo>
                  <a:lnTo>
                    <a:pt x="12280" y="19037"/>
                  </a:lnTo>
                  <a:lnTo>
                    <a:pt x="12203" y="18883"/>
                  </a:lnTo>
                  <a:lnTo>
                    <a:pt x="11817" y="18149"/>
                  </a:lnTo>
                  <a:lnTo>
                    <a:pt x="11392" y="17454"/>
                  </a:lnTo>
                  <a:lnTo>
                    <a:pt x="10929" y="16759"/>
                  </a:lnTo>
                  <a:lnTo>
                    <a:pt x="10466" y="16102"/>
                  </a:lnTo>
                  <a:lnTo>
                    <a:pt x="10968" y="15716"/>
                  </a:lnTo>
                  <a:lnTo>
                    <a:pt x="11470" y="15253"/>
                  </a:lnTo>
                  <a:lnTo>
                    <a:pt x="11894" y="14790"/>
                  </a:lnTo>
                  <a:lnTo>
                    <a:pt x="12126" y="14558"/>
                  </a:lnTo>
                  <a:lnTo>
                    <a:pt x="12280" y="14288"/>
                  </a:lnTo>
                  <a:lnTo>
                    <a:pt x="12435" y="14056"/>
                  </a:lnTo>
                  <a:lnTo>
                    <a:pt x="12512" y="13786"/>
                  </a:lnTo>
                  <a:lnTo>
                    <a:pt x="12589" y="13554"/>
                  </a:lnTo>
                  <a:lnTo>
                    <a:pt x="12628" y="13284"/>
                  </a:lnTo>
                  <a:lnTo>
                    <a:pt x="12589" y="13052"/>
                  </a:lnTo>
                  <a:lnTo>
                    <a:pt x="12512" y="12820"/>
                  </a:lnTo>
                  <a:lnTo>
                    <a:pt x="12358" y="12589"/>
                  </a:lnTo>
                  <a:lnTo>
                    <a:pt x="12165" y="12357"/>
                  </a:lnTo>
                  <a:lnTo>
                    <a:pt x="11972" y="12202"/>
                  </a:lnTo>
                  <a:lnTo>
                    <a:pt x="11740" y="12087"/>
                  </a:lnTo>
                  <a:lnTo>
                    <a:pt x="11470" y="12009"/>
                  </a:lnTo>
                  <a:lnTo>
                    <a:pt x="11238" y="12009"/>
                  </a:lnTo>
                  <a:lnTo>
                    <a:pt x="10968" y="12048"/>
                  </a:lnTo>
                  <a:lnTo>
                    <a:pt x="10736" y="12125"/>
                  </a:lnTo>
                  <a:lnTo>
                    <a:pt x="10543" y="12280"/>
                  </a:lnTo>
                  <a:lnTo>
                    <a:pt x="10388" y="12511"/>
                  </a:lnTo>
                  <a:lnTo>
                    <a:pt x="10311" y="12704"/>
                  </a:lnTo>
                  <a:lnTo>
                    <a:pt x="10273" y="12897"/>
                  </a:lnTo>
                  <a:lnTo>
                    <a:pt x="10273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20" y="13786"/>
                  </a:lnTo>
                  <a:lnTo>
                    <a:pt x="10813" y="13901"/>
                  </a:lnTo>
                  <a:lnTo>
                    <a:pt x="10504" y="14249"/>
                  </a:lnTo>
                  <a:lnTo>
                    <a:pt x="10157" y="14597"/>
                  </a:lnTo>
                  <a:lnTo>
                    <a:pt x="9771" y="14867"/>
                  </a:lnTo>
                  <a:lnTo>
                    <a:pt x="9431" y="15083"/>
                  </a:lnTo>
                  <a:lnTo>
                    <a:pt x="9431" y="15083"/>
                  </a:lnTo>
                  <a:lnTo>
                    <a:pt x="9462" y="15021"/>
                  </a:lnTo>
                  <a:lnTo>
                    <a:pt x="9500" y="14944"/>
                  </a:lnTo>
                  <a:lnTo>
                    <a:pt x="9462" y="14828"/>
                  </a:lnTo>
                  <a:lnTo>
                    <a:pt x="5716" y="5754"/>
                  </a:lnTo>
                  <a:lnTo>
                    <a:pt x="4789" y="3475"/>
                  </a:lnTo>
                  <a:lnTo>
                    <a:pt x="4364" y="2471"/>
                  </a:lnTo>
                  <a:lnTo>
                    <a:pt x="4133" y="1969"/>
                  </a:lnTo>
                  <a:lnTo>
                    <a:pt x="3978" y="1738"/>
                  </a:lnTo>
                  <a:lnTo>
                    <a:pt x="3824" y="1545"/>
                  </a:lnTo>
                  <a:lnTo>
                    <a:pt x="3515" y="1236"/>
                  </a:lnTo>
                  <a:lnTo>
                    <a:pt x="3129" y="965"/>
                  </a:lnTo>
                  <a:lnTo>
                    <a:pt x="2743" y="772"/>
                  </a:lnTo>
                  <a:lnTo>
                    <a:pt x="2279" y="541"/>
                  </a:lnTo>
                  <a:lnTo>
                    <a:pt x="1816" y="386"/>
                  </a:lnTo>
                  <a:lnTo>
                    <a:pt x="1391" y="232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21"/>
            <p:cNvSpPr/>
            <p:nvPr/>
          </p:nvSpPr>
          <p:spPr>
            <a:xfrm>
              <a:off x="5383550" y="11801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2"/>
                  </a:lnTo>
                  <a:lnTo>
                    <a:pt x="1583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2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21"/>
            <p:cNvSpPr/>
            <p:nvPr/>
          </p:nvSpPr>
          <p:spPr>
            <a:xfrm>
              <a:off x="1657200" y="1227450"/>
              <a:ext cx="61825" cy="90775"/>
            </a:xfrm>
            <a:custGeom>
              <a:avLst/>
              <a:gdLst/>
              <a:ahLst/>
              <a:cxnLst/>
              <a:rect l="l" t="t" r="r" b="b"/>
              <a:pathLst>
                <a:path w="2473" h="3631" extrusionOk="0">
                  <a:moveTo>
                    <a:pt x="1198" y="0"/>
                  </a:moveTo>
                  <a:lnTo>
                    <a:pt x="1082" y="39"/>
                  </a:lnTo>
                  <a:lnTo>
                    <a:pt x="1005" y="39"/>
                  </a:lnTo>
                  <a:lnTo>
                    <a:pt x="966" y="116"/>
                  </a:lnTo>
                  <a:lnTo>
                    <a:pt x="966" y="194"/>
                  </a:lnTo>
                  <a:lnTo>
                    <a:pt x="966" y="232"/>
                  </a:lnTo>
                  <a:lnTo>
                    <a:pt x="850" y="271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5" y="618"/>
                  </a:lnTo>
                  <a:lnTo>
                    <a:pt x="773" y="657"/>
                  </a:lnTo>
                  <a:lnTo>
                    <a:pt x="850" y="734"/>
                  </a:lnTo>
                  <a:lnTo>
                    <a:pt x="1082" y="811"/>
                  </a:lnTo>
                  <a:lnTo>
                    <a:pt x="1275" y="966"/>
                  </a:lnTo>
                  <a:lnTo>
                    <a:pt x="1468" y="1120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70" y="2163"/>
                  </a:lnTo>
                  <a:lnTo>
                    <a:pt x="1932" y="2472"/>
                  </a:lnTo>
                  <a:lnTo>
                    <a:pt x="1816" y="2742"/>
                  </a:lnTo>
                  <a:lnTo>
                    <a:pt x="1739" y="2897"/>
                  </a:lnTo>
                  <a:lnTo>
                    <a:pt x="1661" y="2974"/>
                  </a:lnTo>
                  <a:lnTo>
                    <a:pt x="1545" y="3090"/>
                  </a:lnTo>
                  <a:lnTo>
                    <a:pt x="1391" y="3128"/>
                  </a:lnTo>
                  <a:lnTo>
                    <a:pt x="1237" y="3167"/>
                  </a:lnTo>
                  <a:lnTo>
                    <a:pt x="1043" y="3128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626"/>
                  </a:lnTo>
                  <a:lnTo>
                    <a:pt x="928" y="2472"/>
                  </a:lnTo>
                  <a:lnTo>
                    <a:pt x="1082" y="2356"/>
                  </a:lnTo>
                  <a:lnTo>
                    <a:pt x="1159" y="2279"/>
                  </a:lnTo>
                  <a:lnTo>
                    <a:pt x="1159" y="2163"/>
                  </a:lnTo>
                  <a:lnTo>
                    <a:pt x="1159" y="2047"/>
                  </a:lnTo>
                  <a:lnTo>
                    <a:pt x="1082" y="1970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52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63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48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60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630"/>
                  </a:lnTo>
                  <a:lnTo>
                    <a:pt x="1275" y="3630"/>
                  </a:lnTo>
                  <a:lnTo>
                    <a:pt x="1507" y="3592"/>
                  </a:lnTo>
                  <a:lnTo>
                    <a:pt x="1700" y="3514"/>
                  </a:lnTo>
                  <a:lnTo>
                    <a:pt x="1854" y="3437"/>
                  </a:lnTo>
                  <a:lnTo>
                    <a:pt x="2047" y="3244"/>
                  </a:lnTo>
                  <a:lnTo>
                    <a:pt x="2202" y="3090"/>
                  </a:lnTo>
                  <a:lnTo>
                    <a:pt x="2318" y="2897"/>
                  </a:lnTo>
                  <a:lnTo>
                    <a:pt x="2395" y="2703"/>
                  </a:lnTo>
                  <a:lnTo>
                    <a:pt x="2434" y="2472"/>
                  </a:lnTo>
                  <a:lnTo>
                    <a:pt x="2472" y="2279"/>
                  </a:lnTo>
                  <a:lnTo>
                    <a:pt x="2434" y="2047"/>
                  </a:lnTo>
                  <a:lnTo>
                    <a:pt x="2395" y="1815"/>
                  </a:lnTo>
                  <a:lnTo>
                    <a:pt x="2318" y="1622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21"/>
            <p:cNvSpPr/>
            <p:nvPr/>
          </p:nvSpPr>
          <p:spPr>
            <a:xfrm>
              <a:off x="6055450" y="1230350"/>
              <a:ext cx="302175" cy="155450"/>
            </a:xfrm>
            <a:custGeom>
              <a:avLst/>
              <a:gdLst/>
              <a:ahLst/>
              <a:cxnLst/>
              <a:rect l="l" t="t" r="r" b="b"/>
              <a:pathLst>
                <a:path w="12087" h="6218" extrusionOk="0">
                  <a:moveTo>
                    <a:pt x="11739" y="0"/>
                  </a:moveTo>
                  <a:lnTo>
                    <a:pt x="11662" y="39"/>
                  </a:lnTo>
                  <a:lnTo>
                    <a:pt x="11585" y="78"/>
                  </a:lnTo>
                  <a:lnTo>
                    <a:pt x="11507" y="116"/>
                  </a:lnTo>
                  <a:lnTo>
                    <a:pt x="11469" y="232"/>
                  </a:lnTo>
                  <a:lnTo>
                    <a:pt x="11469" y="309"/>
                  </a:lnTo>
                  <a:lnTo>
                    <a:pt x="11507" y="425"/>
                  </a:lnTo>
                  <a:lnTo>
                    <a:pt x="11585" y="580"/>
                  </a:lnTo>
                  <a:lnTo>
                    <a:pt x="11623" y="773"/>
                  </a:lnTo>
                  <a:lnTo>
                    <a:pt x="11585" y="966"/>
                  </a:lnTo>
                  <a:lnTo>
                    <a:pt x="11507" y="1120"/>
                  </a:lnTo>
                  <a:lnTo>
                    <a:pt x="11392" y="1275"/>
                  </a:lnTo>
                  <a:lnTo>
                    <a:pt x="11276" y="1429"/>
                  </a:lnTo>
                  <a:lnTo>
                    <a:pt x="10928" y="1738"/>
                  </a:lnTo>
                  <a:lnTo>
                    <a:pt x="10503" y="2008"/>
                  </a:lnTo>
                  <a:lnTo>
                    <a:pt x="10079" y="2240"/>
                  </a:lnTo>
                  <a:lnTo>
                    <a:pt x="9422" y="2587"/>
                  </a:lnTo>
                  <a:lnTo>
                    <a:pt x="9036" y="2781"/>
                  </a:lnTo>
                  <a:lnTo>
                    <a:pt x="9036" y="2703"/>
                  </a:lnTo>
                  <a:lnTo>
                    <a:pt x="8959" y="2626"/>
                  </a:lnTo>
                  <a:lnTo>
                    <a:pt x="8495" y="2201"/>
                  </a:lnTo>
                  <a:lnTo>
                    <a:pt x="8109" y="1699"/>
                  </a:lnTo>
                  <a:lnTo>
                    <a:pt x="7839" y="1892"/>
                  </a:lnTo>
                  <a:lnTo>
                    <a:pt x="7993" y="2201"/>
                  </a:lnTo>
                  <a:lnTo>
                    <a:pt x="8187" y="2510"/>
                  </a:lnTo>
                  <a:lnTo>
                    <a:pt x="8418" y="2781"/>
                  </a:lnTo>
                  <a:lnTo>
                    <a:pt x="8650" y="2974"/>
                  </a:lnTo>
                  <a:lnTo>
                    <a:pt x="7607" y="3514"/>
                  </a:lnTo>
                  <a:lnTo>
                    <a:pt x="6565" y="3978"/>
                  </a:lnTo>
                  <a:lnTo>
                    <a:pt x="5252" y="4518"/>
                  </a:lnTo>
                  <a:lnTo>
                    <a:pt x="3939" y="4982"/>
                  </a:lnTo>
                  <a:lnTo>
                    <a:pt x="3669" y="5059"/>
                  </a:lnTo>
                  <a:lnTo>
                    <a:pt x="3707" y="4711"/>
                  </a:lnTo>
                  <a:lnTo>
                    <a:pt x="3630" y="4364"/>
                  </a:lnTo>
                  <a:lnTo>
                    <a:pt x="3514" y="4055"/>
                  </a:lnTo>
                  <a:lnTo>
                    <a:pt x="3321" y="3707"/>
                  </a:lnTo>
                  <a:lnTo>
                    <a:pt x="3012" y="3900"/>
                  </a:lnTo>
                  <a:lnTo>
                    <a:pt x="3128" y="4171"/>
                  </a:lnTo>
                  <a:lnTo>
                    <a:pt x="3205" y="4441"/>
                  </a:lnTo>
                  <a:lnTo>
                    <a:pt x="3244" y="4866"/>
                  </a:lnTo>
                  <a:lnTo>
                    <a:pt x="3244" y="5252"/>
                  </a:lnTo>
                  <a:lnTo>
                    <a:pt x="2356" y="5522"/>
                  </a:lnTo>
                  <a:lnTo>
                    <a:pt x="1892" y="5638"/>
                  </a:lnTo>
                  <a:lnTo>
                    <a:pt x="1429" y="5677"/>
                  </a:lnTo>
                  <a:lnTo>
                    <a:pt x="1043" y="5715"/>
                  </a:lnTo>
                  <a:lnTo>
                    <a:pt x="850" y="5715"/>
                  </a:lnTo>
                  <a:lnTo>
                    <a:pt x="695" y="5677"/>
                  </a:lnTo>
                  <a:lnTo>
                    <a:pt x="579" y="5599"/>
                  </a:lnTo>
                  <a:lnTo>
                    <a:pt x="464" y="5522"/>
                  </a:lnTo>
                  <a:lnTo>
                    <a:pt x="386" y="5406"/>
                  </a:lnTo>
                  <a:lnTo>
                    <a:pt x="348" y="5291"/>
                  </a:lnTo>
                  <a:lnTo>
                    <a:pt x="309" y="5213"/>
                  </a:lnTo>
                  <a:lnTo>
                    <a:pt x="270" y="5175"/>
                  </a:lnTo>
                  <a:lnTo>
                    <a:pt x="155" y="5136"/>
                  </a:lnTo>
                  <a:lnTo>
                    <a:pt x="77" y="5175"/>
                  </a:lnTo>
                  <a:lnTo>
                    <a:pt x="39" y="5213"/>
                  </a:lnTo>
                  <a:lnTo>
                    <a:pt x="0" y="5291"/>
                  </a:lnTo>
                  <a:lnTo>
                    <a:pt x="0" y="5445"/>
                  </a:lnTo>
                  <a:lnTo>
                    <a:pt x="39" y="5599"/>
                  </a:lnTo>
                  <a:lnTo>
                    <a:pt x="77" y="5754"/>
                  </a:lnTo>
                  <a:lnTo>
                    <a:pt x="155" y="5870"/>
                  </a:lnTo>
                  <a:lnTo>
                    <a:pt x="232" y="5947"/>
                  </a:lnTo>
                  <a:lnTo>
                    <a:pt x="309" y="6024"/>
                  </a:lnTo>
                  <a:lnTo>
                    <a:pt x="541" y="6140"/>
                  </a:lnTo>
                  <a:lnTo>
                    <a:pt x="811" y="6179"/>
                  </a:lnTo>
                  <a:lnTo>
                    <a:pt x="1120" y="6217"/>
                  </a:lnTo>
                  <a:lnTo>
                    <a:pt x="1429" y="6179"/>
                  </a:lnTo>
                  <a:lnTo>
                    <a:pt x="1699" y="6140"/>
                  </a:lnTo>
                  <a:lnTo>
                    <a:pt x="2896" y="5831"/>
                  </a:lnTo>
                  <a:lnTo>
                    <a:pt x="4093" y="5445"/>
                  </a:lnTo>
                  <a:lnTo>
                    <a:pt x="5290" y="5020"/>
                  </a:lnTo>
                  <a:lnTo>
                    <a:pt x="6449" y="4557"/>
                  </a:lnTo>
                  <a:lnTo>
                    <a:pt x="7530" y="4093"/>
                  </a:lnTo>
                  <a:lnTo>
                    <a:pt x="8573" y="3591"/>
                  </a:lnTo>
                  <a:lnTo>
                    <a:pt x="9615" y="3051"/>
                  </a:lnTo>
                  <a:lnTo>
                    <a:pt x="10619" y="2472"/>
                  </a:lnTo>
                  <a:lnTo>
                    <a:pt x="10928" y="2279"/>
                  </a:lnTo>
                  <a:lnTo>
                    <a:pt x="11276" y="2047"/>
                  </a:lnTo>
                  <a:lnTo>
                    <a:pt x="11546" y="1777"/>
                  </a:lnTo>
                  <a:lnTo>
                    <a:pt x="11816" y="1506"/>
                  </a:lnTo>
                  <a:lnTo>
                    <a:pt x="12009" y="1197"/>
                  </a:lnTo>
                  <a:lnTo>
                    <a:pt x="12048" y="1043"/>
                  </a:lnTo>
                  <a:lnTo>
                    <a:pt x="12087" y="888"/>
                  </a:lnTo>
                  <a:lnTo>
                    <a:pt x="12087" y="695"/>
                  </a:lnTo>
                  <a:lnTo>
                    <a:pt x="12048" y="502"/>
                  </a:lnTo>
                  <a:lnTo>
                    <a:pt x="12009" y="309"/>
                  </a:lnTo>
                  <a:lnTo>
                    <a:pt x="11894" y="116"/>
                  </a:lnTo>
                  <a:lnTo>
                    <a:pt x="11816" y="39"/>
                  </a:lnTo>
                  <a:lnTo>
                    <a:pt x="1173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21"/>
            <p:cNvSpPr/>
            <p:nvPr/>
          </p:nvSpPr>
          <p:spPr>
            <a:xfrm>
              <a:off x="4272400" y="1236125"/>
              <a:ext cx="61800" cy="89825"/>
            </a:xfrm>
            <a:custGeom>
              <a:avLst/>
              <a:gdLst/>
              <a:ahLst/>
              <a:cxnLst/>
              <a:rect l="l" t="t" r="r" b="b"/>
              <a:pathLst>
                <a:path w="2472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4" y="349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1" y="1932"/>
                  </a:lnTo>
                  <a:lnTo>
                    <a:pt x="1931" y="2163"/>
                  </a:lnTo>
                  <a:lnTo>
                    <a:pt x="1931" y="2434"/>
                  </a:lnTo>
                  <a:lnTo>
                    <a:pt x="1815" y="2743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43"/>
                  </a:lnTo>
                  <a:lnTo>
                    <a:pt x="850" y="2588"/>
                  </a:lnTo>
                  <a:lnTo>
                    <a:pt x="927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0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5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5" y="2356"/>
                  </a:lnTo>
                  <a:lnTo>
                    <a:pt x="348" y="2627"/>
                  </a:lnTo>
                  <a:lnTo>
                    <a:pt x="309" y="2897"/>
                  </a:lnTo>
                  <a:lnTo>
                    <a:pt x="348" y="3052"/>
                  </a:lnTo>
                  <a:lnTo>
                    <a:pt x="425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7" y="2858"/>
                  </a:lnTo>
                  <a:lnTo>
                    <a:pt x="2395" y="2665"/>
                  </a:lnTo>
                  <a:lnTo>
                    <a:pt x="2433" y="2472"/>
                  </a:lnTo>
                  <a:lnTo>
                    <a:pt x="2472" y="2241"/>
                  </a:lnTo>
                  <a:lnTo>
                    <a:pt x="2433" y="2009"/>
                  </a:lnTo>
                  <a:lnTo>
                    <a:pt x="2395" y="1816"/>
                  </a:lnTo>
                  <a:lnTo>
                    <a:pt x="2317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21"/>
            <p:cNvSpPr/>
            <p:nvPr/>
          </p:nvSpPr>
          <p:spPr>
            <a:xfrm>
              <a:off x="799000" y="1245800"/>
              <a:ext cx="106200" cy="124550"/>
            </a:xfrm>
            <a:custGeom>
              <a:avLst/>
              <a:gdLst/>
              <a:ahLst/>
              <a:cxnLst/>
              <a:rect l="l" t="t" r="r" b="b"/>
              <a:pathLst>
                <a:path w="4248" h="4982" extrusionOk="0">
                  <a:moveTo>
                    <a:pt x="3862" y="0"/>
                  </a:moveTo>
                  <a:lnTo>
                    <a:pt x="3591" y="579"/>
                  </a:lnTo>
                  <a:lnTo>
                    <a:pt x="3244" y="1159"/>
                  </a:lnTo>
                  <a:lnTo>
                    <a:pt x="2896" y="1699"/>
                  </a:lnTo>
                  <a:lnTo>
                    <a:pt x="2510" y="2201"/>
                  </a:lnTo>
                  <a:lnTo>
                    <a:pt x="1931" y="2858"/>
                  </a:lnTo>
                  <a:lnTo>
                    <a:pt x="1313" y="3475"/>
                  </a:lnTo>
                  <a:lnTo>
                    <a:pt x="1004" y="3784"/>
                  </a:lnTo>
                  <a:lnTo>
                    <a:pt x="657" y="4016"/>
                  </a:lnTo>
                  <a:lnTo>
                    <a:pt x="309" y="4286"/>
                  </a:lnTo>
                  <a:lnTo>
                    <a:pt x="0" y="4595"/>
                  </a:lnTo>
                  <a:lnTo>
                    <a:pt x="39" y="4981"/>
                  </a:lnTo>
                  <a:lnTo>
                    <a:pt x="155" y="4981"/>
                  </a:lnTo>
                  <a:lnTo>
                    <a:pt x="541" y="4788"/>
                  </a:lnTo>
                  <a:lnTo>
                    <a:pt x="927" y="4557"/>
                  </a:lnTo>
                  <a:lnTo>
                    <a:pt x="1313" y="4248"/>
                  </a:lnTo>
                  <a:lnTo>
                    <a:pt x="1699" y="3939"/>
                  </a:lnTo>
                  <a:lnTo>
                    <a:pt x="2008" y="3591"/>
                  </a:lnTo>
                  <a:lnTo>
                    <a:pt x="2356" y="3205"/>
                  </a:lnTo>
                  <a:lnTo>
                    <a:pt x="2896" y="2510"/>
                  </a:lnTo>
                  <a:lnTo>
                    <a:pt x="3321" y="1969"/>
                  </a:lnTo>
                  <a:lnTo>
                    <a:pt x="3669" y="1390"/>
                  </a:lnTo>
                  <a:lnTo>
                    <a:pt x="3978" y="811"/>
                  </a:lnTo>
                  <a:lnTo>
                    <a:pt x="4248" y="193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21"/>
            <p:cNvSpPr/>
            <p:nvPr/>
          </p:nvSpPr>
          <p:spPr>
            <a:xfrm>
              <a:off x="747825" y="12477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5" y="271"/>
                  </a:move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7"/>
                  </a:lnTo>
                  <a:lnTo>
                    <a:pt x="1545" y="1313"/>
                  </a:lnTo>
                  <a:lnTo>
                    <a:pt x="1429" y="1391"/>
                  </a:lnTo>
                  <a:lnTo>
                    <a:pt x="1352" y="1468"/>
                  </a:lnTo>
                  <a:lnTo>
                    <a:pt x="1198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468"/>
                  </a:lnTo>
                  <a:lnTo>
                    <a:pt x="580" y="1429"/>
                  </a:lnTo>
                  <a:lnTo>
                    <a:pt x="503" y="1313"/>
                  </a:lnTo>
                  <a:lnTo>
                    <a:pt x="464" y="1197"/>
                  </a:lnTo>
                  <a:lnTo>
                    <a:pt x="425" y="1004"/>
                  </a:lnTo>
                  <a:lnTo>
                    <a:pt x="425" y="773"/>
                  </a:lnTo>
                  <a:lnTo>
                    <a:pt x="541" y="580"/>
                  </a:lnTo>
                  <a:lnTo>
                    <a:pt x="696" y="425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78"/>
                  </a:lnTo>
                  <a:lnTo>
                    <a:pt x="657" y="116"/>
                  </a:lnTo>
                  <a:lnTo>
                    <a:pt x="541" y="78"/>
                  </a:lnTo>
                  <a:lnTo>
                    <a:pt x="425" y="116"/>
                  </a:lnTo>
                  <a:lnTo>
                    <a:pt x="271" y="193"/>
                  </a:lnTo>
                  <a:lnTo>
                    <a:pt x="155" y="348"/>
                  </a:lnTo>
                  <a:lnTo>
                    <a:pt x="78" y="502"/>
                  </a:lnTo>
                  <a:lnTo>
                    <a:pt x="1" y="695"/>
                  </a:lnTo>
                  <a:lnTo>
                    <a:pt x="1" y="889"/>
                  </a:lnTo>
                  <a:lnTo>
                    <a:pt x="1" y="1082"/>
                  </a:lnTo>
                  <a:lnTo>
                    <a:pt x="39" y="1275"/>
                  </a:lnTo>
                  <a:lnTo>
                    <a:pt x="78" y="1429"/>
                  </a:lnTo>
                  <a:lnTo>
                    <a:pt x="194" y="1622"/>
                  </a:lnTo>
                  <a:lnTo>
                    <a:pt x="310" y="1777"/>
                  </a:lnTo>
                  <a:lnTo>
                    <a:pt x="464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043" y="2008"/>
                  </a:lnTo>
                  <a:lnTo>
                    <a:pt x="1236" y="1970"/>
                  </a:lnTo>
                  <a:lnTo>
                    <a:pt x="1429" y="1892"/>
                  </a:lnTo>
                  <a:lnTo>
                    <a:pt x="1584" y="1815"/>
                  </a:lnTo>
                  <a:lnTo>
                    <a:pt x="1738" y="1699"/>
                  </a:lnTo>
                  <a:lnTo>
                    <a:pt x="1893" y="1545"/>
                  </a:lnTo>
                  <a:lnTo>
                    <a:pt x="1970" y="1352"/>
                  </a:lnTo>
                  <a:lnTo>
                    <a:pt x="2047" y="1197"/>
                  </a:lnTo>
                  <a:lnTo>
                    <a:pt x="2086" y="1004"/>
                  </a:lnTo>
                  <a:lnTo>
                    <a:pt x="2047" y="811"/>
                  </a:lnTo>
                  <a:lnTo>
                    <a:pt x="1970" y="580"/>
                  </a:lnTo>
                  <a:lnTo>
                    <a:pt x="1893" y="425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78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21"/>
            <p:cNvSpPr/>
            <p:nvPr/>
          </p:nvSpPr>
          <p:spPr>
            <a:xfrm>
              <a:off x="1261400" y="125255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194"/>
                  </a:lnTo>
                  <a:lnTo>
                    <a:pt x="503" y="927"/>
                  </a:lnTo>
                  <a:lnTo>
                    <a:pt x="1043" y="1622"/>
                  </a:lnTo>
                  <a:lnTo>
                    <a:pt x="1700" y="2240"/>
                  </a:lnTo>
                  <a:lnTo>
                    <a:pt x="2356" y="2858"/>
                  </a:lnTo>
                  <a:lnTo>
                    <a:pt x="3090" y="3360"/>
                  </a:lnTo>
                  <a:lnTo>
                    <a:pt x="3901" y="3823"/>
                  </a:lnTo>
                  <a:lnTo>
                    <a:pt x="4673" y="4209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05"/>
                  </a:lnTo>
                  <a:lnTo>
                    <a:pt x="7685" y="4943"/>
                  </a:lnTo>
                  <a:lnTo>
                    <a:pt x="8110" y="4982"/>
                  </a:lnTo>
                  <a:lnTo>
                    <a:pt x="8535" y="4943"/>
                  </a:lnTo>
                  <a:lnTo>
                    <a:pt x="8998" y="4905"/>
                  </a:lnTo>
                  <a:lnTo>
                    <a:pt x="9423" y="4866"/>
                  </a:lnTo>
                  <a:lnTo>
                    <a:pt x="9848" y="4750"/>
                  </a:lnTo>
                  <a:lnTo>
                    <a:pt x="10272" y="4634"/>
                  </a:lnTo>
                  <a:lnTo>
                    <a:pt x="10658" y="4480"/>
                  </a:lnTo>
                  <a:lnTo>
                    <a:pt x="11083" y="4325"/>
                  </a:lnTo>
                  <a:lnTo>
                    <a:pt x="11469" y="4094"/>
                  </a:lnTo>
                  <a:lnTo>
                    <a:pt x="11856" y="3862"/>
                  </a:lnTo>
                  <a:lnTo>
                    <a:pt x="12242" y="3592"/>
                  </a:lnTo>
                  <a:lnTo>
                    <a:pt x="12319" y="3514"/>
                  </a:lnTo>
                  <a:lnTo>
                    <a:pt x="12435" y="3167"/>
                  </a:lnTo>
                  <a:lnTo>
                    <a:pt x="12280" y="3167"/>
                  </a:lnTo>
                  <a:lnTo>
                    <a:pt x="12203" y="3128"/>
                  </a:lnTo>
                  <a:lnTo>
                    <a:pt x="12126" y="3090"/>
                  </a:lnTo>
                  <a:lnTo>
                    <a:pt x="12010" y="3128"/>
                  </a:lnTo>
                  <a:lnTo>
                    <a:pt x="11933" y="3167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03"/>
                  </a:lnTo>
                  <a:lnTo>
                    <a:pt x="8342" y="4441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3" y="4325"/>
                  </a:lnTo>
                  <a:lnTo>
                    <a:pt x="6218" y="4248"/>
                  </a:lnTo>
                  <a:lnTo>
                    <a:pt x="5793" y="4132"/>
                  </a:lnTo>
                  <a:lnTo>
                    <a:pt x="5407" y="4016"/>
                  </a:lnTo>
                  <a:lnTo>
                    <a:pt x="4596" y="3669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21"/>
            <p:cNvSpPr/>
            <p:nvPr/>
          </p:nvSpPr>
          <p:spPr>
            <a:xfrm>
              <a:off x="1569350" y="1258350"/>
              <a:ext cx="92700" cy="136125"/>
            </a:xfrm>
            <a:custGeom>
              <a:avLst/>
              <a:gdLst/>
              <a:ahLst/>
              <a:cxnLst/>
              <a:rect l="l" t="t" r="r" b="b"/>
              <a:pathLst>
                <a:path w="3708" h="5445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67"/>
                  </a:lnTo>
                  <a:lnTo>
                    <a:pt x="1159" y="1815"/>
                  </a:lnTo>
                  <a:lnTo>
                    <a:pt x="1082" y="1892"/>
                  </a:lnTo>
                  <a:lnTo>
                    <a:pt x="1082" y="1969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201"/>
                  </a:lnTo>
                  <a:lnTo>
                    <a:pt x="812" y="2278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510"/>
                  </a:lnTo>
                  <a:lnTo>
                    <a:pt x="966" y="2549"/>
                  </a:lnTo>
                  <a:lnTo>
                    <a:pt x="1198" y="2626"/>
                  </a:lnTo>
                  <a:lnTo>
                    <a:pt x="1430" y="2703"/>
                  </a:lnTo>
                  <a:lnTo>
                    <a:pt x="1623" y="2858"/>
                  </a:lnTo>
                  <a:lnTo>
                    <a:pt x="1816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132"/>
                  </a:lnTo>
                  <a:lnTo>
                    <a:pt x="2009" y="4364"/>
                  </a:lnTo>
                  <a:lnTo>
                    <a:pt x="1893" y="4557"/>
                  </a:lnTo>
                  <a:lnTo>
                    <a:pt x="1739" y="4711"/>
                  </a:lnTo>
                  <a:lnTo>
                    <a:pt x="1545" y="4866"/>
                  </a:lnTo>
                  <a:lnTo>
                    <a:pt x="1314" y="4943"/>
                  </a:lnTo>
                  <a:lnTo>
                    <a:pt x="1198" y="4981"/>
                  </a:lnTo>
                  <a:lnTo>
                    <a:pt x="1082" y="4981"/>
                  </a:lnTo>
                  <a:lnTo>
                    <a:pt x="889" y="4904"/>
                  </a:lnTo>
                  <a:lnTo>
                    <a:pt x="773" y="4788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966" y="4132"/>
                  </a:lnTo>
                  <a:lnTo>
                    <a:pt x="1121" y="4093"/>
                  </a:lnTo>
                  <a:lnTo>
                    <a:pt x="1237" y="4055"/>
                  </a:lnTo>
                  <a:lnTo>
                    <a:pt x="1314" y="3939"/>
                  </a:lnTo>
                  <a:lnTo>
                    <a:pt x="1314" y="3784"/>
                  </a:lnTo>
                  <a:lnTo>
                    <a:pt x="1275" y="3746"/>
                  </a:lnTo>
                  <a:lnTo>
                    <a:pt x="1237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900"/>
                  </a:lnTo>
                  <a:lnTo>
                    <a:pt x="387" y="3977"/>
                  </a:lnTo>
                  <a:lnTo>
                    <a:pt x="310" y="4132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904"/>
                  </a:lnTo>
                  <a:lnTo>
                    <a:pt x="387" y="5097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30" y="5406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41" y="4866"/>
                  </a:lnTo>
                  <a:lnTo>
                    <a:pt x="2395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89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510"/>
                  </a:lnTo>
                  <a:lnTo>
                    <a:pt x="1739" y="2356"/>
                  </a:lnTo>
                  <a:lnTo>
                    <a:pt x="1507" y="2240"/>
                  </a:lnTo>
                  <a:lnTo>
                    <a:pt x="1275" y="2124"/>
                  </a:lnTo>
                  <a:lnTo>
                    <a:pt x="1623" y="2008"/>
                  </a:lnTo>
                  <a:lnTo>
                    <a:pt x="1932" y="1815"/>
                  </a:lnTo>
                  <a:lnTo>
                    <a:pt x="2279" y="1661"/>
                  </a:lnTo>
                  <a:lnTo>
                    <a:pt x="2549" y="1429"/>
                  </a:lnTo>
                  <a:lnTo>
                    <a:pt x="2820" y="1197"/>
                  </a:lnTo>
                  <a:lnTo>
                    <a:pt x="3129" y="966"/>
                  </a:lnTo>
                  <a:lnTo>
                    <a:pt x="3360" y="695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21"/>
            <p:cNvSpPr/>
            <p:nvPr/>
          </p:nvSpPr>
          <p:spPr>
            <a:xfrm>
              <a:off x="3876600" y="12602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9" y="3553"/>
                  </a:lnTo>
                  <a:lnTo>
                    <a:pt x="12434" y="3205"/>
                  </a:lnTo>
                  <a:lnTo>
                    <a:pt x="12357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2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6" y="4016"/>
                  </a:lnTo>
                  <a:lnTo>
                    <a:pt x="10040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5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21"/>
            <p:cNvSpPr/>
            <p:nvPr/>
          </p:nvSpPr>
          <p:spPr>
            <a:xfrm>
              <a:off x="4184550" y="1267025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1" y="2240"/>
                  </a:lnTo>
                  <a:lnTo>
                    <a:pt x="811" y="2356"/>
                  </a:lnTo>
                  <a:lnTo>
                    <a:pt x="811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0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9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6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2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2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21"/>
            <p:cNvSpPr/>
            <p:nvPr/>
          </p:nvSpPr>
          <p:spPr>
            <a:xfrm>
              <a:off x="3067625" y="1293100"/>
              <a:ext cx="105250" cy="105250"/>
            </a:xfrm>
            <a:custGeom>
              <a:avLst/>
              <a:gdLst/>
              <a:ahLst/>
              <a:cxnLst/>
              <a:rect l="l" t="t" r="r" b="b"/>
              <a:pathLst>
                <a:path w="4210" h="4210" extrusionOk="0">
                  <a:moveTo>
                    <a:pt x="2317" y="348"/>
                  </a:moveTo>
                  <a:lnTo>
                    <a:pt x="2472" y="425"/>
                  </a:lnTo>
                  <a:lnTo>
                    <a:pt x="2665" y="464"/>
                  </a:lnTo>
                  <a:lnTo>
                    <a:pt x="2819" y="579"/>
                  </a:lnTo>
                  <a:lnTo>
                    <a:pt x="2974" y="695"/>
                  </a:lnTo>
                  <a:lnTo>
                    <a:pt x="3128" y="811"/>
                  </a:lnTo>
                  <a:lnTo>
                    <a:pt x="3205" y="850"/>
                  </a:lnTo>
                  <a:lnTo>
                    <a:pt x="3360" y="1081"/>
                  </a:lnTo>
                  <a:lnTo>
                    <a:pt x="3553" y="1313"/>
                  </a:lnTo>
                  <a:lnTo>
                    <a:pt x="3669" y="1545"/>
                  </a:lnTo>
                  <a:lnTo>
                    <a:pt x="3784" y="1815"/>
                  </a:lnTo>
                  <a:lnTo>
                    <a:pt x="3823" y="2085"/>
                  </a:lnTo>
                  <a:lnTo>
                    <a:pt x="3823" y="2356"/>
                  </a:lnTo>
                  <a:lnTo>
                    <a:pt x="3784" y="2665"/>
                  </a:lnTo>
                  <a:lnTo>
                    <a:pt x="3669" y="2935"/>
                  </a:lnTo>
                  <a:lnTo>
                    <a:pt x="3476" y="3244"/>
                  </a:lnTo>
                  <a:lnTo>
                    <a:pt x="3205" y="3476"/>
                  </a:lnTo>
                  <a:lnTo>
                    <a:pt x="2896" y="3669"/>
                  </a:lnTo>
                  <a:lnTo>
                    <a:pt x="2587" y="3785"/>
                  </a:lnTo>
                  <a:lnTo>
                    <a:pt x="2201" y="3862"/>
                  </a:lnTo>
                  <a:lnTo>
                    <a:pt x="1854" y="3823"/>
                  </a:lnTo>
                  <a:lnTo>
                    <a:pt x="1506" y="3746"/>
                  </a:lnTo>
                  <a:lnTo>
                    <a:pt x="1197" y="3591"/>
                  </a:lnTo>
                  <a:lnTo>
                    <a:pt x="927" y="3398"/>
                  </a:lnTo>
                  <a:lnTo>
                    <a:pt x="695" y="3167"/>
                  </a:lnTo>
                  <a:lnTo>
                    <a:pt x="541" y="2858"/>
                  </a:lnTo>
                  <a:lnTo>
                    <a:pt x="425" y="2549"/>
                  </a:lnTo>
                  <a:lnTo>
                    <a:pt x="348" y="2240"/>
                  </a:lnTo>
                  <a:lnTo>
                    <a:pt x="348" y="1892"/>
                  </a:lnTo>
                  <a:lnTo>
                    <a:pt x="425" y="1583"/>
                  </a:lnTo>
                  <a:lnTo>
                    <a:pt x="541" y="1275"/>
                  </a:lnTo>
                  <a:lnTo>
                    <a:pt x="772" y="966"/>
                  </a:lnTo>
                  <a:lnTo>
                    <a:pt x="1081" y="695"/>
                  </a:lnTo>
                  <a:lnTo>
                    <a:pt x="1390" y="502"/>
                  </a:lnTo>
                  <a:lnTo>
                    <a:pt x="1738" y="386"/>
                  </a:lnTo>
                  <a:lnTo>
                    <a:pt x="2124" y="348"/>
                  </a:lnTo>
                  <a:close/>
                  <a:moveTo>
                    <a:pt x="1892" y="0"/>
                  </a:moveTo>
                  <a:lnTo>
                    <a:pt x="1545" y="77"/>
                  </a:lnTo>
                  <a:lnTo>
                    <a:pt x="1197" y="232"/>
                  </a:lnTo>
                  <a:lnTo>
                    <a:pt x="850" y="425"/>
                  </a:lnTo>
                  <a:lnTo>
                    <a:pt x="618" y="618"/>
                  </a:lnTo>
                  <a:lnTo>
                    <a:pt x="464" y="811"/>
                  </a:lnTo>
                  <a:lnTo>
                    <a:pt x="309" y="966"/>
                  </a:lnTo>
                  <a:lnTo>
                    <a:pt x="232" y="1159"/>
                  </a:lnTo>
                  <a:lnTo>
                    <a:pt x="116" y="1390"/>
                  </a:lnTo>
                  <a:lnTo>
                    <a:pt x="39" y="1815"/>
                  </a:lnTo>
                  <a:lnTo>
                    <a:pt x="0" y="2240"/>
                  </a:lnTo>
                  <a:lnTo>
                    <a:pt x="77" y="2665"/>
                  </a:lnTo>
                  <a:lnTo>
                    <a:pt x="232" y="3051"/>
                  </a:lnTo>
                  <a:lnTo>
                    <a:pt x="464" y="3437"/>
                  </a:lnTo>
                  <a:lnTo>
                    <a:pt x="618" y="3591"/>
                  </a:lnTo>
                  <a:lnTo>
                    <a:pt x="772" y="3746"/>
                  </a:lnTo>
                  <a:lnTo>
                    <a:pt x="1120" y="3978"/>
                  </a:lnTo>
                  <a:lnTo>
                    <a:pt x="1506" y="4132"/>
                  </a:lnTo>
                  <a:lnTo>
                    <a:pt x="1931" y="4209"/>
                  </a:lnTo>
                  <a:lnTo>
                    <a:pt x="2317" y="4209"/>
                  </a:lnTo>
                  <a:lnTo>
                    <a:pt x="2742" y="4132"/>
                  </a:lnTo>
                  <a:lnTo>
                    <a:pt x="3128" y="3978"/>
                  </a:lnTo>
                  <a:lnTo>
                    <a:pt x="3476" y="3785"/>
                  </a:lnTo>
                  <a:lnTo>
                    <a:pt x="3784" y="3476"/>
                  </a:lnTo>
                  <a:lnTo>
                    <a:pt x="3900" y="3321"/>
                  </a:lnTo>
                  <a:lnTo>
                    <a:pt x="4016" y="3128"/>
                  </a:lnTo>
                  <a:lnTo>
                    <a:pt x="4093" y="2935"/>
                  </a:lnTo>
                  <a:lnTo>
                    <a:pt x="4132" y="2703"/>
                  </a:lnTo>
                  <a:lnTo>
                    <a:pt x="4209" y="2279"/>
                  </a:lnTo>
                  <a:lnTo>
                    <a:pt x="4171" y="1854"/>
                  </a:lnTo>
                  <a:lnTo>
                    <a:pt x="4055" y="1429"/>
                  </a:lnTo>
                  <a:lnTo>
                    <a:pt x="3939" y="1236"/>
                  </a:lnTo>
                  <a:lnTo>
                    <a:pt x="3823" y="1043"/>
                  </a:lnTo>
                  <a:lnTo>
                    <a:pt x="3707" y="888"/>
                  </a:lnTo>
                  <a:lnTo>
                    <a:pt x="3553" y="734"/>
                  </a:lnTo>
                  <a:lnTo>
                    <a:pt x="3360" y="579"/>
                  </a:lnTo>
                  <a:lnTo>
                    <a:pt x="3167" y="502"/>
                  </a:lnTo>
                  <a:lnTo>
                    <a:pt x="3128" y="502"/>
                  </a:lnTo>
                  <a:lnTo>
                    <a:pt x="3051" y="348"/>
                  </a:lnTo>
                  <a:lnTo>
                    <a:pt x="2896" y="232"/>
                  </a:lnTo>
                  <a:lnTo>
                    <a:pt x="2780" y="116"/>
                  </a:lnTo>
                  <a:lnTo>
                    <a:pt x="2626" y="77"/>
                  </a:lnTo>
                  <a:lnTo>
                    <a:pt x="2433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21"/>
            <p:cNvSpPr/>
            <p:nvPr/>
          </p:nvSpPr>
          <p:spPr>
            <a:xfrm>
              <a:off x="686050" y="1295025"/>
              <a:ext cx="44425" cy="43475"/>
            </a:xfrm>
            <a:custGeom>
              <a:avLst/>
              <a:gdLst/>
              <a:ahLst/>
              <a:cxnLst/>
              <a:rect l="l" t="t" r="r" b="b"/>
              <a:pathLst>
                <a:path w="1777" h="1739" extrusionOk="0">
                  <a:moveTo>
                    <a:pt x="773" y="309"/>
                  </a:moveTo>
                  <a:lnTo>
                    <a:pt x="966" y="348"/>
                  </a:lnTo>
                  <a:lnTo>
                    <a:pt x="1159" y="464"/>
                  </a:lnTo>
                  <a:lnTo>
                    <a:pt x="1313" y="580"/>
                  </a:lnTo>
                  <a:lnTo>
                    <a:pt x="1390" y="773"/>
                  </a:lnTo>
                  <a:lnTo>
                    <a:pt x="1390" y="966"/>
                  </a:lnTo>
                  <a:lnTo>
                    <a:pt x="1352" y="1043"/>
                  </a:lnTo>
                  <a:lnTo>
                    <a:pt x="1275" y="1159"/>
                  </a:lnTo>
                  <a:lnTo>
                    <a:pt x="1197" y="1236"/>
                  </a:lnTo>
                  <a:lnTo>
                    <a:pt x="1082" y="1275"/>
                  </a:lnTo>
                  <a:lnTo>
                    <a:pt x="888" y="1352"/>
                  </a:lnTo>
                  <a:lnTo>
                    <a:pt x="695" y="1352"/>
                  </a:lnTo>
                  <a:lnTo>
                    <a:pt x="541" y="1236"/>
                  </a:lnTo>
                  <a:lnTo>
                    <a:pt x="425" y="1082"/>
                  </a:lnTo>
                  <a:lnTo>
                    <a:pt x="386" y="889"/>
                  </a:lnTo>
                  <a:lnTo>
                    <a:pt x="386" y="734"/>
                  </a:lnTo>
                  <a:lnTo>
                    <a:pt x="464" y="541"/>
                  </a:lnTo>
                  <a:lnTo>
                    <a:pt x="541" y="387"/>
                  </a:lnTo>
                  <a:lnTo>
                    <a:pt x="541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8" y="39"/>
                  </a:lnTo>
                  <a:lnTo>
                    <a:pt x="464" y="116"/>
                  </a:lnTo>
                  <a:lnTo>
                    <a:pt x="425" y="155"/>
                  </a:lnTo>
                  <a:lnTo>
                    <a:pt x="348" y="155"/>
                  </a:lnTo>
                  <a:lnTo>
                    <a:pt x="232" y="271"/>
                  </a:lnTo>
                  <a:lnTo>
                    <a:pt x="116" y="387"/>
                  </a:lnTo>
                  <a:lnTo>
                    <a:pt x="39" y="502"/>
                  </a:lnTo>
                  <a:lnTo>
                    <a:pt x="0" y="657"/>
                  </a:lnTo>
                  <a:lnTo>
                    <a:pt x="0" y="850"/>
                  </a:lnTo>
                  <a:lnTo>
                    <a:pt x="0" y="1004"/>
                  </a:lnTo>
                  <a:lnTo>
                    <a:pt x="39" y="1159"/>
                  </a:lnTo>
                  <a:lnTo>
                    <a:pt x="116" y="1313"/>
                  </a:lnTo>
                  <a:lnTo>
                    <a:pt x="193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8" y="1738"/>
                  </a:lnTo>
                  <a:lnTo>
                    <a:pt x="966" y="1738"/>
                  </a:lnTo>
                  <a:lnTo>
                    <a:pt x="1120" y="1700"/>
                  </a:lnTo>
                  <a:lnTo>
                    <a:pt x="1275" y="1622"/>
                  </a:lnTo>
                  <a:lnTo>
                    <a:pt x="1429" y="1545"/>
                  </a:lnTo>
                  <a:lnTo>
                    <a:pt x="1584" y="1391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27"/>
                  </a:lnTo>
                  <a:lnTo>
                    <a:pt x="1777" y="773"/>
                  </a:lnTo>
                  <a:lnTo>
                    <a:pt x="1738" y="580"/>
                  </a:lnTo>
                  <a:lnTo>
                    <a:pt x="1661" y="425"/>
                  </a:lnTo>
                  <a:lnTo>
                    <a:pt x="1545" y="271"/>
                  </a:lnTo>
                  <a:lnTo>
                    <a:pt x="1429" y="155"/>
                  </a:lnTo>
                  <a:lnTo>
                    <a:pt x="1275" y="78"/>
                  </a:lnTo>
                  <a:lnTo>
                    <a:pt x="1120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21"/>
            <p:cNvSpPr/>
            <p:nvPr/>
          </p:nvSpPr>
          <p:spPr>
            <a:xfrm>
              <a:off x="691825" y="1300825"/>
              <a:ext cx="114925" cy="285775"/>
            </a:xfrm>
            <a:custGeom>
              <a:avLst/>
              <a:gdLst/>
              <a:ahLst/>
              <a:cxnLst/>
              <a:rect l="l" t="t" r="r" b="b"/>
              <a:pathLst>
                <a:path w="4597" h="11431" extrusionOk="0">
                  <a:moveTo>
                    <a:pt x="3631" y="888"/>
                  </a:moveTo>
                  <a:lnTo>
                    <a:pt x="3708" y="2008"/>
                  </a:lnTo>
                  <a:lnTo>
                    <a:pt x="3824" y="3128"/>
                  </a:lnTo>
                  <a:lnTo>
                    <a:pt x="3940" y="4248"/>
                  </a:lnTo>
                  <a:lnTo>
                    <a:pt x="4017" y="5406"/>
                  </a:lnTo>
                  <a:lnTo>
                    <a:pt x="4056" y="6603"/>
                  </a:lnTo>
                  <a:lnTo>
                    <a:pt x="4056" y="7260"/>
                  </a:lnTo>
                  <a:lnTo>
                    <a:pt x="3978" y="7878"/>
                  </a:lnTo>
                  <a:lnTo>
                    <a:pt x="3901" y="8534"/>
                  </a:lnTo>
                  <a:lnTo>
                    <a:pt x="3747" y="9152"/>
                  </a:lnTo>
                  <a:lnTo>
                    <a:pt x="3515" y="9731"/>
                  </a:lnTo>
                  <a:lnTo>
                    <a:pt x="3245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2"/>
                  </a:lnTo>
                  <a:lnTo>
                    <a:pt x="1623" y="10696"/>
                  </a:lnTo>
                  <a:lnTo>
                    <a:pt x="1353" y="10503"/>
                  </a:lnTo>
                  <a:lnTo>
                    <a:pt x="1121" y="10233"/>
                  </a:lnTo>
                  <a:lnTo>
                    <a:pt x="966" y="9963"/>
                  </a:lnTo>
                  <a:lnTo>
                    <a:pt x="851" y="9692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95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9" y="4055"/>
                  </a:lnTo>
                  <a:lnTo>
                    <a:pt x="580" y="2780"/>
                  </a:lnTo>
                  <a:lnTo>
                    <a:pt x="542" y="2742"/>
                  </a:lnTo>
                  <a:lnTo>
                    <a:pt x="580" y="2742"/>
                  </a:lnTo>
                  <a:lnTo>
                    <a:pt x="1353" y="2356"/>
                  </a:lnTo>
                  <a:lnTo>
                    <a:pt x="2163" y="1931"/>
                  </a:lnTo>
                  <a:lnTo>
                    <a:pt x="2936" y="1429"/>
                  </a:lnTo>
                  <a:lnTo>
                    <a:pt x="3283" y="1159"/>
                  </a:lnTo>
                  <a:lnTo>
                    <a:pt x="3631" y="888"/>
                  </a:lnTo>
                  <a:close/>
                  <a:moveTo>
                    <a:pt x="3978" y="0"/>
                  </a:moveTo>
                  <a:lnTo>
                    <a:pt x="3901" y="39"/>
                  </a:lnTo>
                  <a:lnTo>
                    <a:pt x="3476" y="309"/>
                  </a:lnTo>
                  <a:lnTo>
                    <a:pt x="3052" y="657"/>
                  </a:lnTo>
                  <a:lnTo>
                    <a:pt x="2627" y="966"/>
                  </a:lnTo>
                  <a:lnTo>
                    <a:pt x="2202" y="1313"/>
                  </a:lnTo>
                  <a:lnTo>
                    <a:pt x="1314" y="1892"/>
                  </a:lnTo>
                  <a:lnTo>
                    <a:pt x="426" y="2472"/>
                  </a:lnTo>
                  <a:lnTo>
                    <a:pt x="349" y="2549"/>
                  </a:lnTo>
                  <a:lnTo>
                    <a:pt x="349" y="2626"/>
                  </a:lnTo>
                  <a:lnTo>
                    <a:pt x="271" y="2665"/>
                  </a:lnTo>
                  <a:lnTo>
                    <a:pt x="233" y="2780"/>
                  </a:lnTo>
                  <a:lnTo>
                    <a:pt x="194" y="3823"/>
                  </a:lnTo>
                  <a:lnTo>
                    <a:pt x="155" y="4827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7"/>
                  </a:lnTo>
                  <a:lnTo>
                    <a:pt x="155" y="7685"/>
                  </a:lnTo>
                  <a:lnTo>
                    <a:pt x="155" y="8418"/>
                  </a:lnTo>
                  <a:lnTo>
                    <a:pt x="233" y="9152"/>
                  </a:lnTo>
                  <a:lnTo>
                    <a:pt x="310" y="9615"/>
                  </a:lnTo>
                  <a:lnTo>
                    <a:pt x="503" y="10079"/>
                  </a:lnTo>
                  <a:lnTo>
                    <a:pt x="735" y="10503"/>
                  </a:lnTo>
                  <a:lnTo>
                    <a:pt x="1044" y="10890"/>
                  </a:lnTo>
                  <a:lnTo>
                    <a:pt x="1198" y="11044"/>
                  </a:lnTo>
                  <a:lnTo>
                    <a:pt x="1391" y="11198"/>
                  </a:lnTo>
                  <a:lnTo>
                    <a:pt x="1623" y="11314"/>
                  </a:lnTo>
                  <a:lnTo>
                    <a:pt x="1816" y="11392"/>
                  </a:lnTo>
                  <a:lnTo>
                    <a:pt x="2048" y="11430"/>
                  </a:lnTo>
                  <a:lnTo>
                    <a:pt x="2279" y="11430"/>
                  </a:lnTo>
                  <a:lnTo>
                    <a:pt x="2550" y="11392"/>
                  </a:lnTo>
                  <a:lnTo>
                    <a:pt x="2820" y="11314"/>
                  </a:lnTo>
                  <a:lnTo>
                    <a:pt x="3052" y="11198"/>
                  </a:lnTo>
                  <a:lnTo>
                    <a:pt x="3283" y="11044"/>
                  </a:lnTo>
                  <a:lnTo>
                    <a:pt x="3476" y="10851"/>
                  </a:lnTo>
                  <a:lnTo>
                    <a:pt x="3669" y="10658"/>
                  </a:lnTo>
                  <a:lnTo>
                    <a:pt x="3824" y="10388"/>
                  </a:lnTo>
                  <a:lnTo>
                    <a:pt x="3978" y="10117"/>
                  </a:lnTo>
                  <a:lnTo>
                    <a:pt x="4171" y="9538"/>
                  </a:lnTo>
                  <a:lnTo>
                    <a:pt x="4326" y="8920"/>
                  </a:lnTo>
                  <a:lnTo>
                    <a:pt x="4442" y="8302"/>
                  </a:lnTo>
                  <a:lnTo>
                    <a:pt x="4519" y="7723"/>
                  </a:lnTo>
                  <a:lnTo>
                    <a:pt x="4558" y="7221"/>
                  </a:lnTo>
                  <a:lnTo>
                    <a:pt x="4596" y="6642"/>
                  </a:lnTo>
                  <a:lnTo>
                    <a:pt x="4596" y="6101"/>
                  </a:lnTo>
                  <a:lnTo>
                    <a:pt x="4519" y="4981"/>
                  </a:lnTo>
                  <a:lnTo>
                    <a:pt x="4442" y="3862"/>
                  </a:lnTo>
                  <a:lnTo>
                    <a:pt x="4326" y="2780"/>
                  </a:lnTo>
                  <a:lnTo>
                    <a:pt x="4287" y="2394"/>
                  </a:lnTo>
                  <a:lnTo>
                    <a:pt x="4210" y="1468"/>
                  </a:lnTo>
                  <a:lnTo>
                    <a:pt x="4133" y="541"/>
                  </a:lnTo>
                  <a:lnTo>
                    <a:pt x="4094" y="386"/>
                  </a:lnTo>
                  <a:lnTo>
                    <a:pt x="4133" y="348"/>
                  </a:lnTo>
                  <a:lnTo>
                    <a:pt x="4171" y="270"/>
                  </a:lnTo>
                  <a:lnTo>
                    <a:pt x="4210" y="193"/>
                  </a:lnTo>
                  <a:lnTo>
                    <a:pt x="4171" y="77"/>
                  </a:lnTo>
                  <a:lnTo>
                    <a:pt x="4094" y="39"/>
                  </a:lnTo>
                  <a:lnTo>
                    <a:pt x="40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21"/>
            <p:cNvSpPr/>
            <p:nvPr/>
          </p:nvSpPr>
          <p:spPr>
            <a:xfrm>
              <a:off x="635850" y="1347150"/>
              <a:ext cx="42500" cy="41550"/>
            </a:xfrm>
            <a:custGeom>
              <a:avLst/>
              <a:gdLst/>
              <a:ahLst/>
              <a:cxnLst/>
              <a:rect l="l" t="t" r="r" b="b"/>
              <a:pathLst>
                <a:path w="1700" h="1662" extrusionOk="0">
                  <a:moveTo>
                    <a:pt x="1004" y="387"/>
                  </a:moveTo>
                  <a:lnTo>
                    <a:pt x="1120" y="425"/>
                  </a:lnTo>
                  <a:lnTo>
                    <a:pt x="1159" y="464"/>
                  </a:lnTo>
                  <a:lnTo>
                    <a:pt x="1236" y="541"/>
                  </a:lnTo>
                  <a:lnTo>
                    <a:pt x="1313" y="734"/>
                  </a:lnTo>
                  <a:lnTo>
                    <a:pt x="1313" y="927"/>
                  </a:lnTo>
                  <a:lnTo>
                    <a:pt x="1236" y="1082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8" y="1275"/>
                  </a:lnTo>
                  <a:lnTo>
                    <a:pt x="695" y="1236"/>
                  </a:lnTo>
                  <a:lnTo>
                    <a:pt x="541" y="1121"/>
                  </a:lnTo>
                  <a:lnTo>
                    <a:pt x="464" y="1082"/>
                  </a:lnTo>
                  <a:lnTo>
                    <a:pt x="425" y="966"/>
                  </a:lnTo>
                  <a:lnTo>
                    <a:pt x="386" y="889"/>
                  </a:lnTo>
                  <a:lnTo>
                    <a:pt x="386" y="773"/>
                  </a:lnTo>
                  <a:lnTo>
                    <a:pt x="425" y="541"/>
                  </a:lnTo>
                  <a:lnTo>
                    <a:pt x="541" y="580"/>
                  </a:lnTo>
                  <a:lnTo>
                    <a:pt x="618" y="541"/>
                  </a:lnTo>
                  <a:lnTo>
                    <a:pt x="773" y="425"/>
                  </a:lnTo>
                  <a:lnTo>
                    <a:pt x="927" y="387"/>
                  </a:lnTo>
                  <a:close/>
                  <a:moveTo>
                    <a:pt x="734" y="1"/>
                  </a:moveTo>
                  <a:lnTo>
                    <a:pt x="618" y="39"/>
                  </a:lnTo>
                  <a:lnTo>
                    <a:pt x="502" y="117"/>
                  </a:lnTo>
                  <a:lnTo>
                    <a:pt x="348" y="194"/>
                  </a:lnTo>
                  <a:lnTo>
                    <a:pt x="232" y="310"/>
                  </a:lnTo>
                  <a:lnTo>
                    <a:pt x="155" y="425"/>
                  </a:lnTo>
                  <a:lnTo>
                    <a:pt x="78" y="580"/>
                  </a:lnTo>
                  <a:lnTo>
                    <a:pt x="39" y="696"/>
                  </a:lnTo>
                  <a:lnTo>
                    <a:pt x="0" y="850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3" y="1352"/>
                  </a:lnTo>
                  <a:lnTo>
                    <a:pt x="309" y="1468"/>
                  </a:lnTo>
                  <a:lnTo>
                    <a:pt x="464" y="1584"/>
                  </a:lnTo>
                  <a:lnTo>
                    <a:pt x="657" y="1623"/>
                  </a:lnTo>
                  <a:lnTo>
                    <a:pt x="811" y="1661"/>
                  </a:lnTo>
                  <a:lnTo>
                    <a:pt x="1004" y="1661"/>
                  </a:lnTo>
                  <a:lnTo>
                    <a:pt x="1197" y="1584"/>
                  </a:lnTo>
                  <a:lnTo>
                    <a:pt x="1352" y="1507"/>
                  </a:lnTo>
                  <a:lnTo>
                    <a:pt x="1468" y="1391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699" y="927"/>
                  </a:lnTo>
                  <a:lnTo>
                    <a:pt x="1699" y="734"/>
                  </a:lnTo>
                  <a:lnTo>
                    <a:pt x="1661" y="541"/>
                  </a:lnTo>
                  <a:lnTo>
                    <a:pt x="1584" y="387"/>
                  </a:lnTo>
                  <a:lnTo>
                    <a:pt x="1506" y="232"/>
                  </a:lnTo>
                  <a:lnTo>
                    <a:pt x="1390" y="155"/>
                  </a:lnTo>
                  <a:lnTo>
                    <a:pt x="1275" y="78"/>
                  </a:lnTo>
                  <a:lnTo>
                    <a:pt x="10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21"/>
            <p:cNvSpPr/>
            <p:nvPr/>
          </p:nvSpPr>
          <p:spPr>
            <a:xfrm>
              <a:off x="444700" y="13741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71" y="1"/>
                  </a:moveTo>
                  <a:lnTo>
                    <a:pt x="116" y="40"/>
                  </a:lnTo>
                  <a:lnTo>
                    <a:pt x="39" y="117"/>
                  </a:lnTo>
                  <a:lnTo>
                    <a:pt x="1" y="233"/>
                  </a:lnTo>
                  <a:lnTo>
                    <a:pt x="39" y="387"/>
                  </a:lnTo>
                  <a:lnTo>
                    <a:pt x="348" y="889"/>
                  </a:lnTo>
                  <a:lnTo>
                    <a:pt x="657" y="1391"/>
                  </a:lnTo>
                  <a:lnTo>
                    <a:pt x="1005" y="1854"/>
                  </a:lnTo>
                  <a:lnTo>
                    <a:pt x="1391" y="2318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4" y="3553"/>
                  </a:lnTo>
                  <a:lnTo>
                    <a:pt x="3167" y="3901"/>
                  </a:lnTo>
                  <a:lnTo>
                    <a:pt x="3553" y="3747"/>
                  </a:lnTo>
                  <a:lnTo>
                    <a:pt x="2781" y="3013"/>
                  </a:lnTo>
                  <a:lnTo>
                    <a:pt x="2047" y="2241"/>
                  </a:lnTo>
                  <a:lnTo>
                    <a:pt x="1352" y="1430"/>
                  </a:lnTo>
                  <a:lnTo>
                    <a:pt x="1043" y="1005"/>
                  </a:lnTo>
                  <a:lnTo>
                    <a:pt x="734" y="542"/>
                  </a:lnTo>
                  <a:lnTo>
                    <a:pt x="1622" y="696"/>
                  </a:lnTo>
                  <a:lnTo>
                    <a:pt x="2511" y="889"/>
                  </a:lnTo>
                  <a:lnTo>
                    <a:pt x="3013" y="1044"/>
                  </a:lnTo>
                  <a:lnTo>
                    <a:pt x="3515" y="1198"/>
                  </a:lnTo>
                  <a:lnTo>
                    <a:pt x="4017" y="1352"/>
                  </a:lnTo>
                  <a:lnTo>
                    <a:pt x="4480" y="1507"/>
                  </a:lnTo>
                  <a:lnTo>
                    <a:pt x="4596" y="1507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5" y="1507"/>
                  </a:lnTo>
                  <a:lnTo>
                    <a:pt x="4943" y="1430"/>
                  </a:lnTo>
                  <a:lnTo>
                    <a:pt x="4634" y="1159"/>
                  </a:lnTo>
                  <a:lnTo>
                    <a:pt x="4171" y="850"/>
                  </a:lnTo>
                  <a:lnTo>
                    <a:pt x="3630" y="619"/>
                  </a:lnTo>
                  <a:lnTo>
                    <a:pt x="3090" y="464"/>
                  </a:lnTo>
                  <a:lnTo>
                    <a:pt x="2511" y="310"/>
                  </a:lnTo>
                  <a:lnTo>
                    <a:pt x="1931" y="194"/>
                  </a:lnTo>
                  <a:lnTo>
                    <a:pt x="1352" y="117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21"/>
            <p:cNvSpPr/>
            <p:nvPr/>
          </p:nvSpPr>
          <p:spPr>
            <a:xfrm>
              <a:off x="5333350" y="138867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5"/>
                  </a:moveTo>
                  <a:lnTo>
                    <a:pt x="23633" y="1467"/>
                  </a:lnTo>
                  <a:lnTo>
                    <a:pt x="23941" y="2008"/>
                  </a:lnTo>
                  <a:lnTo>
                    <a:pt x="23787" y="2163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2" y="1969"/>
                  </a:lnTo>
                  <a:lnTo>
                    <a:pt x="23015" y="1815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4"/>
                  </a:lnTo>
                  <a:lnTo>
                    <a:pt x="23169" y="1120"/>
                  </a:lnTo>
                  <a:lnTo>
                    <a:pt x="23285" y="965"/>
                  </a:lnTo>
                  <a:close/>
                  <a:moveTo>
                    <a:pt x="24096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7"/>
                  </a:lnTo>
                  <a:lnTo>
                    <a:pt x="24096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0"/>
                  </a:lnTo>
                  <a:lnTo>
                    <a:pt x="16566" y="5406"/>
                  </a:lnTo>
                  <a:lnTo>
                    <a:pt x="16296" y="5445"/>
                  </a:lnTo>
                  <a:lnTo>
                    <a:pt x="15639" y="5522"/>
                  </a:lnTo>
                  <a:lnTo>
                    <a:pt x="15639" y="5483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5" y="5175"/>
                  </a:lnTo>
                  <a:lnTo>
                    <a:pt x="15832" y="5097"/>
                  </a:lnTo>
                  <a:lnTo>
                    <a:pt x="15948" y="5020"/>
                  </a:lnTo>
                  <a:lnTo>
                    <a:pt x="16064" y="4981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522"/>
                  </a:lnTo>
                  <a:lnTo>
                    <a:pt x="24057" y="5445"/>
                  </a:lnTo>
                  <a:lnTo>
                    <a:pt x="23903" y="5290"/>
                  </a:lnTo>
                  <a:lnTo>
                    <a:pt x="23826" y="5097"/>
                  </a:lnTo>
                  <a:lnTo>
                    <a:pt x="23787" y="4981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2" y="5638"/>
                  </a:lnTo>
                  <a:lnTo>
                    <a:pt x="17570" y="5522"/>
                  </a:lnTo>
                  <a:lnTo>
                    <a:pt x="17029" y="5445"/>
                  </a:lnTo>
                  <a:lnTo>
                    <a:pt x="17068" y="5290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3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6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599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6"/>
                  </a:lnTo>
                  <a:lnTo>
                    <a:pt x="19385" y="5831"/>
                  </a:lnTo>
                  <a:lnTo>
                    <a:pt x="19385" y="5985"/>
                  </a:lnTo>
                  <a:lnTo>
                    <a:pt x="19346" y="6178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6"/>
                  </a:lnTo>
                  <a:lnTo>
                    <a:pt x="18844" y="5522"/>
                  </a:lnTo>
                  <a:lnTo>
                    <a:pt x="18999" y="5483"/>
                  </a:lnTo>
                  <a:close/>
                  <a:moveTo>
                    <a:pt x="20196" y="6063"/>
                  </a:moveTo>
                  <a:lnTo>
                    <a:pt x="20350" y="6101"/>
                  </a:lnTo>
                  <a:lnTo>
                    <a:pt x="20466" y="6140"/>
                  </a:lnTo>
                  <a:lnTo>
                    <a:pt x="20543" y="6178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0"/>
                  </a:lnTo>
                  <a:lnTo>
                    <a:pt x="19848" y="6294"/>
                  </a:lnTo>
                  <a:lnTo>
                    <a:pt x="19887" y="6178"/>
                  </a:lnTo>
                  <a:lnTo>
                    <a:pt x="20003" y="6140"/>
                  </a:lnTo>
                  <a:lnTo>
                    <a:pt x="20080" y="6101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1" y="5985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1" y="6294"/>
                  </a:lnTo>
                  <a:lnTo>
                    <a:pt x="23748" y="6565"/>
                  </a:lnTo>
                  <a:lnTo>
                    <a:pt x="23517" y="6796"/>
                  </a:lnTo>
                  <a:lnTo>
                    <a:pt x="23246" y="6989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8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78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6"/>
                  </a:lnTo>
                  <a:lnTo>
                    <a:pt x="12627" y="6680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59" y="6217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719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44"/>
                  </a:lnTo>
                  <a:lnTo>
                    <a:pt x="22551" y="7221"/>
                  </a:lnTo>
                  <a:lnTo>
                    <a:pt x="22165" y="7260"/>
                  </a:lnTo>
                  <a:lnTo>
                    <a:pt x="21779" y="7221"/>
                  </a:lnTo>
                  <a:lnTo>
                    <a:pt x="21393" y="7105"/>
                  </a:lnTo>
                  <a:lnTo>
                    <a:pt x="21470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414"/>
                  </a:moveTo>
                  <a:lnTo>
                    <a:pt x="12473" y="7453"/>
                  </a:lnTo>
                  <a:lnTo>
                    <a:pt x="12125" y="7993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09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3"/>
                  </a:lnTo>
                  <a:lnTo>
                    <a:pt x="11816" y="7607"/>
                  </a:lnTo>
                  <a:lnTo>
                    <a:pt x="11894" y="7530"/>
                  </a:lnTo>
                  <a:lnTo>
                    <a:pt x="12009" y="7453"/>
                  </a:lnTo>
                  <a:lnTo>
                    <a:pt x="12164" y="7414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1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2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7"/>
                  </a:lnTo>
                  <a:close/>
                  <a:moveTo>
                    <a:pt x="3785" y="9770"/>
                  </a:moveTo>
                  <a:lnTo>
                    <a:pt x="3900" y="9808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32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5"/>
                  </a:lnTo>
                  <a:lnTo>
                    <a:pt x="5097" y="10774"/>
                  </a:lnTo>
                  <a:lnTo>
                    <a:pt x="5136" y="10889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928"/>
                  </a:lnTo>
                  <a:lnTo>
                    <a:pt x="4441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19"/>
                  </a:moveTo>
                  <a:lnTo>
                    <a:pt x="10967" y="11198"/>
                  </a:lnTo>
                  <a:lnTo>
                    <a:pt x="10735" y="11739"/>
                  </a:lnTo>
                  <a:lnTo>
                    <a:pt x="10658" y="11700"/>
                  </a:lnTo>
                  <a:lnTo>
                    <a:pt x="10504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2"/>
                  </a:lnTo>
                  <a:lnTo>
                    <a:pt x="10735" y="10696"/>
                  </a:lnTo>
                  <a:lnTo>
                    <a:pt x="10928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09"/>
                  </a:lnTo>
                  <a:lnTo>
                    <a:pt x="6410" y="12241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0"/>
                  </a:lnTo>
                  <a:lnTo>
                    <a:pt x="5445" y="11623"/>
                  </a:lnTo>
                  <a:lnTo>
                    <a:pt x="5561" y="11546"/>
                  </a:lnTo>
                  <a:lnTo>
                    <a:pt x="5638" y="11507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39" y="13206"/>
                  </a:lnTo>
                  <a:lnTo>
                    <a:pt x="7337" y="13013"/>
                  </a:lnTo>
                  <a:lnTo>
                    <a:pt x="6835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3" y="12627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6"/>
                  </a:lnTo>
                  <a:lnTo>
                    <a:pt x="9229" y="13129"/>
                  </a:lnTo>
                  <a:lnTo>
                    <a:pt x="9268" y="13206"/>
                  </a:lnTo>
                  <a:lnTo>
                    <a:pt x="9036" y="13284"/>
                  </a:lnTo>
                  <a:lnTo>
                    <a:pt x="8804" y="13322"/>
                  </a:lnTo>
                  <a:lnTo>
                    <a:pt x="8573" y="13322"/>
                  </a:lnTo>
                  <a:lnTo>
                    <a:pt x="8302" y="13284"/>
                  </a:lnTo>
                  <a:lnTo>
                    <a:pt x="8302" y="13206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704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6" y="0"/>
                  </a:moveTo>
                  <a:lnTo>
                    <a:pt x="22899" y="39"/>
                  </a:lnTo>
                  <a:lnTo>
                    <a:pt x="22822" y="77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2"/>
                  </a:lnTo>
                  <a:lnTo>
                    <a:pt x="22783" y="965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0" y="2278"/>
                  </a:lnTo>
                  <a:lnTo>
                    <a:pt x="23053" y="2394"/>
                  </a:lnTo>
                  <a:lnTo>
                    <a:pt x="23246" y="2510"/>
                  </a:lnTo>
                  <a:lnTo>
                    <a:pt x="23478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82"/>
                  </a:lnTo>
                  <a:lnTo>
                    <a:pt x="23439" y="3514"/>
                  </a:lnTo>
                  <a:lnTo>
                    <a:pt x="23555" y="3707"/>
                  </a:lnTo>
                  <a:lnTo>
                    <a:pt x="23748" y="3900"/>
                  </a:lnTo>
                  <a:lnTo>
                    <a:pt x="23980" y="4016"/>
                  </a:lnTo>
                  <a:lnTo>
                    <a:pt x="23748" y="4209"/>
                  </a:lnTo>
                  <a:lnTo>
                    <a:pt x="23555" y="4479"/>
                  </a:lnTo>
                  <a:lnTo>
                    <a:pt x="23478" y="4750"/>
                  </a:lnTo>
                  <a:lnTo>
                    <a:pt x="23439" y="4904"/>
                  </a:lnTo>
                  <a:lnTo>
                    <a:pt x="23439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1" y="5522"/>
                  </a:lnTo>
                  <a:lnTo>
                    <a:pt x="23169" y="5561"/>
                  </a:lnTo>
                  <a:lnTo>
                    <a:pt x="22976" y="5715"/>
                  </a:lnTo>
                  <a:lnTo>
                    <a:pt x="22783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4" y="6294"/>
                  </a:lnTo>
                  <a:lnTo>
                    <a:pt x="22320" y="6256"/>
                  </a:lnTo>
                  <a:lnTo>
                    <a:pt x="22165" y="6217"/>
                  </a:lnTo>
                  <a:lnTo>
                    <a:pt x="21972" y="6217"/>
                  </a:lnTo>
                  <a:lnTo>
                    <a:pt x="21740" y="6294"/>
                  </a:lnTo>
                  <a:lnTo>
                    <a:pt x="21509" y="6410"/>
                  </a:lnTo>
                  <a:lnTo>
                    <a:pt x="21354" y="6565"/>
                  </a:lnTo>
                  <a:lnTo>
                    <a:pt x="21200" y="6796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4"/>
                  </a:lnTo>
                  <a:lnTo>
                    <a:pt x="20736" y="5908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4" y="5754"/>
                  </a:lnTo>
                  <a:lnTo>
                    <a:pt x="20080" y="5792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3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0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1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5"/>
                  </a:lnTo>
                  <a:lnTo>
                    <a:pt x="17802" y="4557"/>
                  </a:lnTo>
                  <a:lnTo>
                    <a:pt x="17647" y="4518"/>
                  </a:lnTo>
                  <a:lnTo>
                    <a:pt x="17493" y="4557"/>
                  </a:lnTo>
                  <a:lnTo>
                    <a:pt x="17377" y="4595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7"/>
                  </a:lnTo>
                  <a:lnTo>
                    <a:pt x="16759" y="4943"/>
                  </a:lnTo>
                  <a:lnTo>
                    <a:pt x="16605" y="4788"/>
                  </a:lnTo>
                  <a:lnTo>
                    <a:pt x="16450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1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1"/>
                  </a:lnTo>
                  <a:lnTo>
                    <a:pt x="14635" y="4943"/>
                  </a:lnTo>
                  <a:lnTo>
                    <a:pt x="14442" y="4981"/>
                  </a:lnTo>
                  <a:lnTo>
                    <a:pt x="14288" y="5020"/>
                  </a:lnTo>
                  <a:lnTo>
                    <a:pt x="14133" y="5097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7"/>
                  </a:lnTo>
                  <a:lnTo>
                    <a:pt x="12357" y="6372"/>
                  </a:lnTo>
                  <a:lnTo>
                    <a:pt x="12357" y="6526"/>
                  </a:lnTo>
                  <a:lnTo>
                    <a:pt x="12357" y="6680"/>
                  </a:lnTo>
                  <a:lnTo>
                    <a:pt x="12357" y="6835"/>
                  </a:lnTo>
                  <a:lnTo>
                    <a:pt x="12434" y="6989"/>
                  </a:lnTo>
                  <a:lnTo>
                    <a:pt x="12164" y="7028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414"/>
                  </a:lnTo>
                  <a:lnTo>
                    <a:pt x="11392" y="7530"/>
                  </a:lnTo>
                  <a:lnTo>
                    <a:pt x="11353" y="7684"/>
                  </a:lnTo>
                  <a:lnTo>
                    <a:pt x="11314" y="7839"/>
                  </a:lnTo>
                  <a:lnTo>
                    <a:pt x="11276" y="7993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57"/>
                  </a:lnTo>
                  <a:lnTo>
                    <a:pt x="11469" y="8611"/>
                  </a:lnTo>
                  <a:lnTo>
                    <a:pt x="11199" y="8650"/>
                  </a:lnTo>
                  <a:lnTo>
                    <a:pt x="10967" y="8804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3"/>
                  </a:lnTo>
                  <a:lnTo>
                    <a:pt x="10619" y="10310"/>
                  </a:lnTo>
                  <a:lnTo>
                    <a:pt x="10426" y="10426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5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4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2" y="12087"/>
                  </a:lnTo>
                  <a:lnTo>
                    <a:pt x="9384" y="12202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95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4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202"/>
                  </a:lnTo>
                  <a:lnTo>
                    <a:pt x="6990" y="12280"/>
                  </a:lnTo>
                  <a:lnTo>
                    <a:pt x="6796" y="12434"/>
                  </a:lnTo>
                  <a:lnTo>
                    <a:pt x="6796" y="12048"/>
                  </a:lnTo>
                  <a:lnTo>
                    <a:pt x="6758" y="11893"/>
                  </a:lnTo>
                  <a:lnTo>
                    <a:pt x="6681" y="11700"/>
                  </a:lnTo>
                  <a:lnTo>
                    <a:pt x="6603" y="11546"/>
                  </a:lnTo>
                  <a:lnTo>
                    <a:pt x="6526" y="11430"/>
                  </a:lnTo>
                  <a:lnTo>
                    <a:pt x="6372" y="11314"/>
                  </a:lnTo>
                  <a:lnTo>
                    <a:pt x="6217" y="11198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7"/>
                  </a:lnTo>
                  <a:lnTo>
                    <a:pt x="5522" y="10967"/>
                  </a:lnTo>
                  <a:lnTo>
                    <a:pt x="5445" y="10735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88"/>
                  </a:lnTo>
                  <a:lnTo>
                    <a:pt x="4943" y="10310"/>
                  </a:lnTo>
                  <a:lnTo>
                    <a:pt x="4827" y="10310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499"/>
                  </a:lnTo>
                  <a:lnTo>
                    <a:pt x="3900" y="9461"/>
                  </a:lnTo>
                  <a:lnTo>
                    <a:pt x="3746" y="9422"/>
                  </a:lnTo>
                  <a:lnTo>
                    <a:pt x="3591" y="9422"/>
                  </a:lnTo>
                  <a:lnTo>
                    <a:pt x="3398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70"/>
                  </a:lnTo>
                  <a:lnTo>
                    <a:pt x="2974" y="9615"/>
                  </a:lnTo>
                  <a:lnTo>
                    <a:pt x="2896" y="9461"/>
                  </a:lnTo>
                  <a:lnTo>
                    <a:pt x="2781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9036"/>
                  </a:lnTo>
                  <a:lnTo>
                    <a:pt x="1854" y="9113"/>
                  </a:lnTo>
                  <a:lnTo>
                    <a:pt x="1699" y="9190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1"/>
                  </a:lnTo>
                  <a:lnTo>
                    <a:pt x="1352" y="9924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0"/>
                  </a:lnTo>
                  <a:lnTo>
                    <a:pt x="386" y="10426"/>
                  </a:lnTo>
                  <a:lnTo>
                    <a:pt x="271" y="10581"/>
                  </a:lnTo>
                  <a:lnTo>
                    <a:pt x="116" y="10889"/>
                  </a:lnTo>
                  <a:lnTo>
                    <a:pt x="0" y="11237"/>
                  </a:lnTo>
                  <a:lnTo>
                    <a:pt x="0" y="11585"/>
                  </a:lnTo>
                  <a:lnTo>
                    <a:pt x="77" y="11932"/>
                  </a:lnTo>
                  <a:lnTo>
                    <a:pt x="193" y="12241"/>
                  </a:lnTo>
                  <a:lnTo>
                    <a:pt x="386" y="12550"/>
                  </a:lnTo>
                  <a:lnTo>
                    <a:pt x="618" y="12820"/>
                  </a:lnTo>
                  <a:lnTo>
                    <a:pt x="811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5" y="13129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1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78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4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2"/>
                  </a:lnTo>
                  <a:lnTo>
                    <a:pt x="618" y="12048"/>
                  </a:lnTo>
                  <a:lnTo>
                    <a:pt x="541" y="11893"/>
                  </a:lnTo>
                  <a:lnTo>
                    <a:pt x="502" y="11739"/>
                  </a:lnTo>
                  <a:lnTo>
                    <a:pt x="502" y="11546"/>
                  </a:lnTo>
                  <a:lnTo>
                    <a:pt x="502" y="11391"/>
                  </a:lnTo>
                  <a:lnTo>
                    <a:pt x="541" y="11198"/>
                  </a:lnTo>
                  <a:lnTo>
                    <a:pt x="579" y="11044"/>
                  </a:lnTo>
                  <a:lnTo>
                    <a:pt x="657" y="10889"/>
                  </a:lnTo>
                  <a:lnTo>
                    <a:pt x="773" y="10774"/>
                  </a:lnTo>
                  <a:lnTo>
                    <a:pt x="888" y="10619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6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5"/>
                  </a:lnTo>
                  <a:lnTo>
                    <a:pt x="5870" y="12704"/>
                  </a:lnTo>
                  <a:lnTo>
                    <a:pt x="6256" y="12975"/>
                  </a:lnTo>
                  <a:lnTo>
                    <a:pt x="6681" y="13206"/>
                  </a:lnTo>
                  <a:lnTo>
                    <a:pt x="7105" y="13438"/>
                  </a:lnTo>
                  <a:lnTo>
                    <a:pt x="7530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8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5"/>
                  </a:lnTo>
                  <a:lnTo>
                    <a:pt x="11314" y="11739"/>
                  </a:lnTo>
                  <a:lnTo>
                    <a:pt x="11507" y="11237"/>
                  </a:lnTo>
                  <a:lnTo>
                    <a:pt x="11662" y="10696"/>
                  </a:lnTo>
                  <a:lnTo>
                    <a:pt x="11971" y="9615"/>
                  </a:lnTo>
                  <a:lnTo>
                    <a:pt x="12125" y="9113"/>
                  </a:lnTo>
                  <a:lnTo>
                    <a:pt x="12357" y="8611"/>
                  </a:lnTo>
                  <a:lnTo>
                    <a:pt x="12589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89"/>
                  </a:lnTo>
                  <a:lnTo>
                    <a:pt x="14017" y="6719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4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0" y="7723"/>
                  </a:lnTo>
                  <a:lnTo>
                    <a:pt x="22165" y="7762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530"/>
                  </a:lnTo>
                  <a:lnTo>
                    <a:pt x="23710" y="7298"/>
                  </a:lnTo>
                  <a:lnTo>
                    <a:pt x="24057" y="6989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908"/>
                  </a:lnTo>
                  <a:lnTo>
                    <a:pt x="24868" y="5483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5" y="3746"/>
                  </a:lnTo>
                  <a:lnTo>
                    <a:pt x="24868" y="3282"/>
                  </a:lnTo>
                  <a:lnTo>
                    <a:pt x="24791" y="2858"/>
                  </a:lnTo>
                  <a:lnTo>
                    <a:pt x="24637" y="2394"/>
                  </a:lnTo>
                  <a:lnTo>
                    <a:pt x="24443" y="1969"/>
                  </a:lnTo>
                  <a:lnTo>
                    <a:pt x="24250" y="1583"/>
                  </a:lnTo>
                  <a:lnTo>
                    <a:pt x="24057" y="1197"/>
                  </a:lnTo>
                  <a:lnTo>
                    <a:pt x="23787" y="811"/>
                  </a:lnTo>
                  <a:lnTo>
                    <a:pt x="23941" y="386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7"/>
                  </a:lnTo>
                  <a:lnTo>
                    <a:pt x="230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21"/>
            <p:cNvSpPr/>
            <p:nvPr/>
          </p:nvSpPr>
          <p:spPr>
            <a:xfrm>
              <a:off x="5843050" y="1398325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5" y="1429"/>
                  </a:lnTo>
                  <a:lnTo>
                    <a:pt x="4866" y="1738"/>
                  </a:lnTo>
                  <a:lnTo>
                    <a:pt x="5059" y="2085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6" y="5599"/>
                  </a:lnTo>
                  <a:lnTo>
                    <a:pt x="5330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40" y="8380"/>
                  </a:lnTo>
                  <a:lnTo>
                    <a:pt x="3631" y="8727"/>
                  </a:lnTo>
                  <a:lnTo>
                    <a:pt x="3283" y="9036"/>
                  </a:lnTo>
                  <a:lnTo>
                    <a:pt x="2936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9" y="10040"/>
                  </a:lnTo>
                  <a:lnTo>
                    <a:pt x="1314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9" y="10967"/>
                  </a:lnTo>
                  <a:lnTo>
                    <a:pt x="1121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8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5" y="6294"/>
                  </a:lnTo>
                  <a:lnTo>
                    <a:pt x="5909" y="5792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5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40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21"/>
            <p:cNvSpPr/>
            <p:nvPr/>
          </p:nvSpPr>
          <p:spPr>
            <a:xfrm>
              <a:off x="569225" y="1424375"/>
              <a:ext cx="126500" cy="69550"/>
            </a:xfrm>
            <a:custGeom>
              <a:avLst/>
              <a:gdLst/>
              <a:ahLst/>
              <a:cxnLst/>
              <a:rect l="l" t="t" r="r" b="b"/>
              <a:pathLst>
                <a:path w="5060" h="2782" extrusionOk="0">
                  <a:moveTo>
                    <a:pt x="4905" y="1"/>
                  </a:moveTo>
                  <a:lnTo>
                    <a:pt x="3824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30" y="1854"/>
                  </a:lnTo>
                  <a:lnTo>
                    <a:pt x="773" y="2125"/>
                  </a:lnTo>
                  <a:lnTo>
                    <a:pt x="117" y="2395"/>
                  </a:lnTo>
                  <a:lnTo>
                    <a:pt x="40" y="2472"/>
                  </a:lnTo>
                  <a:lnTo>
                    <a:pt x="1" y="2588"/>
                  </a:lnTo>
                  <a:lnTo>
                    <a:pt x="40" y="2665"/>
                  </a:lnTo>
                  <a:lnTo>
                    <a:pt x="117" y="2781"/>
                  </a:lnTo>
                  <a:lnTo>
                    <a:pt x="387" y="2781"/>
                  </a:lnTo>
                  <a:lnTo>
                    <a:pt x="1082" y="2627"/>
                  </a:lnTo>
                  <a:lnTo>
                    <a:pt x="1739" y="2356"/>
                  </a:lnTo>
                  <a:lnTo>
                    <a:pt x="2356" y="2047"/>
                  </a:lnTo>
                  <a:lnTo>
                    <a:pt x="2974" y="1739"/>
                  </a:lnTo>
                  <a:lnTo>
                    <a:pt x="3553" y="1430"/>
                  </a:lnTo>
                  <a:lnTo>
                    <a:pt x="4094" y="1082"/>
                  </a:lnTo>
                  <a:lnTo>
                    <a:pt x="4596" y="735"/>
                  </a:lnTo>
                  <a:lnTo>
                    <a:pt x="5059" y="310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21"/>
            <p:cNvSpPr/>
            <p:nvPr/>
          </p:nvSpPr>
          <p:spPr>
            <a:xfrm>
              <a:off x="512275" y="1467825"/>
              <a:ext cx="66650" cy="99450"/>
            </a:xfrm>
            <a:custGeom>
              <a:avLst/>
              <a:gdLst/>
              <a:ahLst/>
              <a:cxnLst/>
              <a:rect l="l" t="t" r="r" b="b"/>
              <a:pathLst>
                <a:path w="2666" h="3978" extrusionOk="0">
                  <a:moveTo>
                    <a:pt x="850" y="1"/>
                  </a:moveTo>
                  <a:lnTo>
                    <a:pt x="464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2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1" y="2704"/>
                  </a:lnTo>
                  <a:lnTo>
                    <a:pt x="39" y="2974"/>
                  </a:lnTo>
                  <a:lnTo>
                    <a:pt x="78" y="3206"/>
                  </a:lnTo>
                  <a:lnTo>
                    <a:pt x="155" y="3399"/>
                  </a:lnTo>
                  <a:lnTo>
                    <a:pt x="271" y="3592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9" y="3939"/>
                  </a:lnTo>
                  <a:lnTo>
                    <a:pt x="1082" y="3978"/>
                  </a:lnTo>
                  <a:lnTo>
                    <a:pt x="1314" y="3939"/>
                  </a:lnTo>
                  <a:lnTo>
                    <a:pt x="1507" y="3823"/>
                  </a:lnTo>
                  <a:lnTo>
                    <a:pt x="1661" y="3708"/>
                  </a:lnTo>
                  <a:lnTo>
                    <a:pt x="1816" y="3514"/>
                  </a:lnTo>
                  <a:lnTo>
                    <a:pt x="1970" y="3321"/>
                  </a:lnTo>
                  <a:lnTo>
                    <a:pt x="2086" y="3090"/>
                  </a:lnTo>
                  <a:lnTo>
                    <a:pt x="2318" y="2549"/>
                  </a:lnTo>
                  <a:lnTo>
                    <a:pt x="2472" y="2009"/>
                  </a:lnTo>
                  <a:lnTo>
                    <a:pt x="2626" y="1507"/>
                  </a:lnTo>
                  <a:lnTo>
                    <a:pt x="2665" y="1043"/>
                  </a:lnTo>
                  <a:lnTo>
                    <a:pt x="2395" y="1043"/>
                  </a:lnTo>
                  <a:lnTo>
                    <a:pt x="2009" y="2009"/>
                  </a:lnTo>
                  <a:lnTo>
                    <a:pt x="1738" y="2665"/>
                  </a:lnTo>
                  <a:lnTo>
                    <a:pt x="1545" y="3051"/>
                  </a:lnTo>
                  <a:lnTo>
                    <a:pt x="1468" y="3206"/>
                  </a:lnTo>
                  <a:lnTo>
                    <a:pt x="1314" y="3283"/>
                  </a:lnTo>
                  <a:lnTo>
                    <a:pt x="1159" y="3283"/>
                  </a:lnTo>
                  <a:lnTo>
                    <a:pt x="966" y="3206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8"/>
                  </a:lnTo>
                  <a:lnTo>
                    <a:pt x="889" y="773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21"/>
            <p:cNvSpPr/>
            <p:nvPr/>
          </p:nvSpPr>
          <p:spPr>
            <a:xfrm>
              <a:off x="4008850" y="152575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4"/>
                  </a:lnTo>
                  <a:lnTo>
                    <a:pt x="7029" y="1313"/>
                  </a:lnTo>
                  <a:lnTo>
                    <a:pt x="7531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7"/>
                  </a:lnTo>
                  <a:lnTo>
                    <a:pt x="8573" y="3707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1" y="3862"/>
                  </a:lnTo>
                  <a:lnTo>
                    <a:pt x="2433" y="4016"/>
                  </a:lnTo>
                  <a:lnTo>
                    <a:pt x="2318" y="4132"/>
                  </a:lnTo>
                  <a:lnTo>
                    <a:pt x="2124" y="4209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1" y="4248"/>
                  </a:lnTo>
                  <a:lnTo>
                    <a:pt x="734" y="4132"/>
                  </a:lnTo>
                  <a:lnTo>
                    <a:pt x="387" y="4016"/>
                  </a:lnTo>
                  <a:lnTo>
                    <a:pt x="503" y="3514"/>
                  </a:lnTo>
                  <a:lnTo>
                    <a:pt x="657" y="3012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8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7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3" y="5947"/>
                  </a:lnTo>
                  <a:lnTo>
                    <a:pt x="10543" y="5870"/>
                  </a:lnTo>
                  <a:lnTo>
                    <a:pt x="10543" y="5754"/>
                  </a:lnTo>
                  <a:lnTo>
                    <a:pt x="10620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0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9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7" y="3205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8"/>
                  </a:lnTo>
                  <a:lnTo>
                    <a:pt x="1314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3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7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3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8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7" y="6526"/>
                  </a:lnTo>
                  <a:lnTo>
                    <a:pt x="11740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1" y="7916"/>
                  </a:lnTo>
                  <a:lnTo>
                    <a:pt x="12551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7" y="7183"/>
                  </a:lnTo>
                  <a:lnTo>
                    <a:pt x="12744" y="6681"/>
                  </a:lnTo>
                  <a:lnTo>
                    <a:pt x="12435" y="6217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9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4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5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6" y="193"/>
                  </a:lnTo>
                  <a:lnTo>
                    <a:pt x="5291" y="78"/>
                  </a:lnTo>
                  <a:lnTo>
                    <a:pt x="4828" y="39"/>
                  </a:lnTo>
                  <a:lnTo>
                    <a:pt x="44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21"/>
            <p:cNvSpPr/>
            <p:nvPr/>
          </p:nvSpPr>
          <p:spPr>
            <a:xfrm>
              <a:off x="6763050" y="1538300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8"/>
                  </a:moveTo>
                  <a:lnTo>
                    <a:pt x="1082" y="5986"/>
                  </a:lnTo>
                  <a:lnTo>
                    <a:pt x="1237" y="6024"/>
                  </a:lnTo>
                  <a:lnTo>
                    <a:pt x="1391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7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9" y="6990"/>
                  </a:lnTo>
                  <a:lnTo>
                    <a:pt x="464" y="6835"/>
                  </a:lnTo>
                  <a:lnTo>
                    <a:pt x="426" y="6719"/>
                  </a:lnTo>
                  <a:lnTo>
                    <a:pt x="387" y="6642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6" y="6256"/>
                  </a:lnTo>
                  <a:lnTo>
                    <a:pt x="503" y="6179"/>
                  </a:lnTo>
                  <a:lnTo>
                    <a:pt x="696" y="6024"/>
                  </a:lnTo>
                  <a:lnTo>
                    <a:pt x="889" y="5908"/>
                  </a:lnTo>
                  <a:close/>
                  <a:moveTo>
                    <a:pt x="5909" y="0"/>
                  </a:moveTo>
                  <a:lnTo>
                    <a:pt x="5832" y="39"/>
                  </a:lnTo>
                  <a:lnTo>
                    <a:pt x="5523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7" y="2047"/>
                  </a:lnTo>
                  <a:lnTo>
                    <a:pt x="3438" y="2781"/>
                  </a:lnTo>
                  <a:lnTo>
                    <a:pt x="2279" y="4132"/>
                  </a:lnTo>
                  <a:lnTo>
                    <a:pt x="1739" y="4866"/>
                  </a:lnTo>
                  <a:lnTo>
                    <a:pt x="1198" y="5561"/>
                  </a:lnTo>
                  <a:lnTo>
                    <a:pt x="1043" y="5522"/>
                  </a:lnTo>
                  <a:lnTo>
                    <a:pt x="889" y="5522"/>
                  </a:lnTo>
                  <a:lnTo>
                    <a:pt x="773" y="5561"/>
                  </a:lnTo>
                  <a:lnTo>
                    <a:pt x="619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10" y="5870"/>
                  </a:lnTo>
                  <a:lnTo>
                    <a:pt x="117" y="6063"/>
                  </a:lnTo>
                  <a:lnTo>
                    <a:pt x="1" y="6333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40" y="6797"/>
                  </a:lnTo>
                  <a:lnTo>
                    <a:pt x="117" y="6990"/>
                  </a:lnTo>
                  <a:lnTo>
                    <a:pt x="194" y="7144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4"/>
                  </a:lnTo>
                  <a:lnTo>
                    <a:pt x="1430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6" y="6874"/>
                  </a:lnTo>
                  <a:lnTo>
                    <a:pt x="1854" y="6681"/>
                  </a:lnTo>
                  <a:lnTo>
                    <a:pt x="1893" y="6526"/>
                  </a:lnTo>
                  <a:lnTo>
                    <a:pt x="1854" y="6333"/>
                  </a:lnTo>
                  <a:lnTo>
                    <a:pt x="1816" y="6179"/>
                  </a:lnTo>
                  <a:lnTo>
                    <a:pt x="1739" y="6024"/>
                  </a:lnTo>
                  <a:lnTo>
                    <a:pt x="1661" y="5908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3" y="4403"/>
                  </a:lnTo>
                  <a:lnTo>
                    <a:pt x="3940" y="3012"/>
                  </a:lnTo>
                  <a:lnTo>
                    <a:pt x="4480" y="2395"/>
                  </a:lnTo>
                  <a:lnTo>
                    <a:pt x="5098" y="1699"/>
                  </a:lnTo>
                  <a:lnTo>
                    <a:pt x="5639" y="1043"/>
                  </a:lnTo>
                  <a:lnTo>
                    <a:pt x="5909" y="657"/>
                  </a:lnTo>
                  <a:lnTo>
                    <a:pt x="6102" y="309"/>
                  </a:lnTo>
                  <a:lnTo>
                    <a:pt x="6141" y="193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21"/>
            <p:cNvSpPr/>
            <p:nvPr/>
          </p:nvSpPr>
          <p:spPr>
            <a:xfrm>
              <a:off x="4040700" y="153927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5" y="7298"/>
                  </a:moveTo>
                  <a:lnTo>
                    <a:pt x="8496" y="7375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1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4"/>
                  </a:lnTo>
                  <a:lnTo>
                    <a:pt x="8110" y="10156"/>
                  </a:lnTo>
                  <a:lnTo>
                    <a:pt x="7840" y="10078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6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7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2" y="8766"/>
                  </a:lnTo>
                  <a:lnTo>
                    <a:pt x="1546" y="8727"/>
                  </a:lnTo>
                  <a:lnTo>
                    <a:pt x="40" y="8688"/>
                  </a:lnTo>
                  <a:lnTo>
                    <a:pt x="1" y="8688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6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6"/>
                  </a:lnTo>
                  <a:lnTo>
                    <a:pt x="6759" y="9847"/>
                  </a:lnTo>
                  <a:lnTo>
                    <a:pt x="6990" y="10078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0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7"/>
                  </a:lnTo>
                  <a:lnTo>
                    <a:pt x="9539" y="10194"/>
                  </a:lnTo>
                  <a:lnTo>
                    <a:pt x="9771" y="9963"/>
                  </a:lnTo>
                  <a:lnTo>
                    <a:pt x="9925" y="9692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7"/>
                  </a:lnTo>
                  <a:lnTo>
                    <a:pt x="6565" y="8186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79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21"/>
            <p:cNvSpPr/>
            <p:nvPr/>
          </p:nvSpPr>
          <p:spPr>
            <a:xfrm>
              <a:off x="1387875" y="1558575"/>
              <a:ext cx="374575" cy="387125"/>
            </a:xfrm>
            <a:custGeom>
              <a:avLst/>
              <a:gdLst/>
              <a:ahLst/>
              <a:cxnLst/>
              <a:rect l="l" t="t" r="r" b="b"/>
              <a:pathLst>
                <a:path w="14983" h="15485" extrusionOk="0">
                  <a:moveTo>
                    <a:pt x="7453" y="502"/>
                  </a:moveTo>
                  <a:lnTo>
                    <a:pt x="8032" y="541"/>
                  </a:lnTo>
                  <a:lnTo>
                    <a:pt x="8573" y="580"/>
                  </a:lnTo>
                  <a:lnTo>
                    <a:pt x="9152" y="695"/>
                  </a:lnTo>
                  <a:lnTo>
                    <a:pt x="9654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0" y="1545"/>
                  </a:lnTo>
                  <a:lnTo>
                    <a:pt x="11585" y="1854"/>
                  </a:lnTo>
                  <a:lnTo>
                    <a:pt x="10812" y="2201"/>
                  </a:lnTo>
                  <a:lnTo>
                    <a:pt x="10040" y="2626"/>
                  </a:lnTo>
                  <a:lnTo>
                    <a:pt x="9306" y="3090"/>
                  </a:lnTo>
                  <a:lnTo>
                    <a:pt x="8611" y="3630"/>
                  </a:lnTo>
                  <a:lnTo>
                    <a:pt x="7916" y="4171"/>
                  </a:lnTo>
                  <a:lnTo>
                    <a:pt x="7299" y="4789"/>
                  </a:lnTo>
                  <a:lnTo>
                    <a:pt x="6681" y="5445"/>
                  </a:lnTo>
                  <a:lnTo>
                    <a:pt x="6140" y="6140"/>
                  </a:lnTo>
                  <a:lnTo>
                    <a:pt x="5638" y="6874"/>
                  </a:lnTo>
                  <a:lnTo>
                    <a:pt x="5175" y="7646"/>
                  </a:lnTo>
                  <a:lnTo>
                    <a:pt x="4789" y="8418"/>
                  </a:lnTo>
                  <a:lnTo>
                    <a:pt x="4441" y="9229"/>
                  </a:lnTo>
                  <a:lnTo>
                    <a:pt x="4171" y="10040"/>
                  </a:lnTo>
                  <a:lnTo>
                    <a:pt x="3939" y="10890"/>
                  </a:lnTo>
                  <a:lnTo>
                    <a:pt x="3823" y="11778"/>
                  </a:lnTo>
                  <a:lnTo>
                    <a:pt x="3746" y="12666"/>
                  </a:lnTo>
                  <a:lnTo>
                    <a:pt x="3553" y="12666"/>
                  </a:lnTo>
                  <a:lnTo>
                    <a:pt x="3283" y="11855"/>
                  </a:lnTo>
                  <a:lnTo>
                    <a:pt x="3051" y="11044"/>
                  </a:lnTo>
                  <a:lnTo>
                    <a:pt x="2819" y="10195"/>
                  </a:lnTo>
                  <a:lnTo>
                    <a:pt x="2665" y="9384"/>
                  </a:lnTo>
                  <a:lnTo>
                    <a:pt x="2588" y="8534"/>
                  </a:lnTo>
                  <a:lnTo>
                    <a:pt x="2549" y="7685"/>
                  </a:lnTo>
                  <a:lnTo>
                    <a:pt x="2588" y="6797"/>
                  </a:lnTo>
                  <a:lnTo>
                    <a:pt x="2665" y="5947"/>
                  </a:lnTo>
                  <a:lnTo>
                    <a:pt x="2858" y="5213"/>
                  </a:lnTo>
                  <a:lnTo>
                    <a:pt x="3051" y="4518"/>
                  </a:lnTo>
                  <a:lnTo>
                    <a:pt x="3321" y="3823"/>
                  </a:lnTo>
                  <a:lnTo>
                    <a:pt x="3630" y="3205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29"/>
                  </a:lnTo>
                  <a:lnTo>
                    <a:pt x="5406" y="888"/>
                  </a:lnTo>
                  <a:lnTo>
                    <a:pt x="5908" y="734"/>
                  </a:lnTo>
                  <a:lnTo>
                    <a:pt x="6410" y="618"/>
                  </a:lnTo>
                  <a:lnTo>
                    <a:pt x="6912" y="541"/>
                  </a:lnTo>
                  <a:lnTo>
                    <a:pt x="7453" y="502"/>
                  </a:lnTo>
                  <a:close/>
                  <a:moveTo>
                    <a:pt x="11932" y="2086"/>
                  </a:moveTo>
                  <a:lnTo>
                    <a:pt x="12318" y="2433"/>
                  </a:lnTo>
                  <a:lnTo>
                    <a:pt x="12666" y="2819"/>
                  </a:lnTo>
                  <a:lnTo>
                    <a:pt x="13014" y="3205"/>
                  </a:lnTo>
                  <a:lnTo>
                    <a:pt x="13322" y="3669"/>
                  </a:lnTo>
                  <a:lnTo>
                    <a:pt x="13593" y="4093"/>
                  </a:lnTo>
                  <a:lnTo>
                    <a:pt x="13824" y="4595"/>
                  </a:lnTo>
                  <a:lnTo>
                    <a:pt x="14018" y="5097"/>
                  </a:lnTo>
                  <a:lnTo>
                    <a:pt x="14211" y="5599"/>
                  </a:lnTo>
                  <a:lnTo>
                    <a:pt x="14326" y="6101"/>
                  </a:lnTo>
                  <a:lnTo>
                    <a:pt x="14404" y="6642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25" y="6951"/>
                  </a:lnTo>
                  <a:lnTo>
                    <a:pt x="11392" y="7144"/>
                  </a:lnTo>
                  <a:lnTo>
                    <a:pt x="10658" y="7414"/>
                  </a:lnTo>
                  <a:lnTo>
                    <a:pt x="9924" y="7723"/>
                  </a:lnTo>
                  <a:lnTo>
                    <a:pt x="9229" y="8032"/>
                  </a:lnTo>
                  <a:lnTo>
                    <a:pt x="8534" y="8418"/>
                  </a:lnTo>
                  <a:lnTo>
                    <a:pt x="7878" y="8843"/>
                  </a:lnTo>
                  <a:lnTo>
                    <a:pt x="7221" y="9306"/>
                  </a:lnTo>
                  <a:lnTo>
                    <a:pt x="6642" y="9808"/>
                  </a:lnTo>
                  <a:lnTo>
                    <a:pt x="6063" y="10349"/>
                  </a:lnTo>
                  <a:lnTo>
                    <a:pt x="5561" y="10890"/>
                  </a:lnTo>
                  <a:lnTo>
                    <a:pt x="5059" y="11508"/>
                  </a:lnTo>
                  <a:lnTo>
                    <a:pt x="4634" y="12125"/>
                  </a:lnTo>
                  <a:lnTo>
                    <a:pt x="4248" y="12820"/>
                  </a:lnTo>
                  <a:lnTo>
                    <a:pt x="4093" y="12743"/>
                  </a:lnTo>
                  <a:lnTo>
                    <a:pt x="3939" y="12666"/>
                  </a:lnTo>
                  <a:lnTo>
                    <a:pt x="4093" y="11816"/>
                  </a:lnTo>
                  <a:lnTo>
                    <a:pt x="4287" y="10928"/>
                  </a:lnTo>
                  <a:lnTo>
                    <a:pt x="4557" y="10117"/>
                  </a:lnTo>
                  <a:lnTo>
                    <a:pt x="4827" y="9306"/>
                  </a:lnTo>
                  <a:lnTo>
                    <a:pt x="5175" y="8496"/>
                  </a:lnTo>
                  <a:lnTo>
                    <a:pt x="5561" y="7723"/>
                  </a:lnTo>
                  <a:lnTo>
                    <a:pt x="6024" y="6990"/>
                  </a:lnTo>
                  <a:lnTo>
                    <a:pt x="6488" y="6295"/>
                  </a:lnTo>
                  <a:lnTo>
                    <a:pt x="7028" y="5599"/>
                  </a:lnTo>
                  <a:lnTo>
                    <a:pt x="7607" y="4982"/>
                  </a:lnTo>
                  <a:lnTo>
                    <a:pt x="8225" y="4402"/>
                  </a:lnTo>
                  <a:lnTo>
                    <a:pt x="8882" y="3823"/>
                  </a:lnTo>
                  <a:lnTo>
                    <a:pt x="9577" y="3321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42" y="6990"/>
                  </a:moveTo>
                  <a:lnTo>
                    <a:pt x="14481" y="7839"/>
                  </a:lnTo>
                  <a:lnTo>
                    <a:pt x="14404" y="8689"/>
                  </a:lnTo>
                  <a:lnTo>
                    <a:pt x="14249" y="9538"/>
                  </a:lnTo>
                  <a:lnTo>
                    <a:pt x="14172" y="9963"/>
                  </a:lnTo>
                  <a:lnTo>
                    <a:pt x="14018" y="10388"/>
                  </a:lnTo>
                  <a:lnTo>
                    <a:pt x="13863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89"/>
                  </a:lnTo>
                  <a:lnTo>
                    <a:pt x="12473" y="12898"/>
                  </a:lnTo>
                  <a:lnTo>
                    <a:pt x="12203" y="13207"/>
                  </a:lnTo>
                  <a:lnTo>
                    <a:pt x="11932" y="13052"/>
                  </a:lnTo>
                  <a:lnTo>
                    <a:pt x="11662" y="12936"/>
                  </a:lnTo>
                  <a:lnTo>
                    <a:pt x="11083" y="12782"/>
                  </a:lnTo>
                  <a:lnTo>
                    <a:pt x="10542" y="12627"/>
                  </a:lnTo>
                  <a:lnTo>
                    <a:pt x="9963" y="12550"/>
                  </a:lnTo>
                  <a:lnTo>
                    <a:pt x="9384" y="12512"/>
                  </a:lnTo>
                  <a:lnTo>
                    <a:pt x="8843" y="12473"/>
                  </a:lnTo>
                  <a:lnTo>
                    <a:pt x="8303" y="12473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6"/>
                  </a:lnTo>
                  <a:lnTo>
                    <a:pt x="6179" y="12782"/>
                  </a:lnTo>
                  <a:lnTo>
                    <a:pt x="5638" y="12975"/>
                  </a:lnTo>
                  <a:lnTo>
                    <a:pt x="5136" y="13129"/>
                  </a:lnTo>
                  <a:lnTo>
                    <a:pt x="4673" y="13361"/>
                  </a:lnTo>
                  <a:lnTo>
                    <a:pt x="4557" y="13129"/>
                  </a:lnTo>
                  <a:lnTo>
                    <a:pt x="4402" y="12936"/>
                  </a:lnTo>
                  <a:lnTo>
                    <a:pt x="4866" y="12318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0" y="10619"/>
                  </a:lnTo>
                  <a:lnTo>
                    <a:pt x="6951" y="10117"/>
                  </a:lnTo>
                  <a:lnTo>
                    <a:pt x="7530" y="9654"/>
                  </a:lnTo>
                  <a:lnTo>
                    <a:pt x="8148" y="9229"/>
                  </a:lnTo>
                  <a:lnTo>
                    <a:pt x="8766" y="8804"/>
                  </a:lnTo>
                  <a:lnTo>
                    <a:pt x="9384" y="8457"/>
                  </a:lnTo>
                  <a:lnTo>
                    <a:pt x="10040" y="8109"/>
                  </a:lnTo>
                  <a:lnTo>
                    <a:pt x="10735" y="7839"/>
                  </a:lnTo>
                  <a:lnTo>
                    <a:pt x="11430" y="7569"/>
                  </a:lnTo>
                  <a:lnTo>
                    <a:pt x="12164" y="7376"/>
                  </a:lnTo>
                  <a:lnTo>
                    <a:pt x="12898" y="7183"/>
                  </a:lnTo>
                  <a:lnTo>
                    <a:pt x="13670" y="7067"/>
                  </a:lnTo>
                  <a:lnTo>
                    <a:pt x="14442" y="6990"/>
                  </a:lnTo>
                  <a:close/>
                  <a:moveTo>
                    <a:pt x="4518" y="1275"/>
                  </a:moveTo>
                  <a:lnTo>
                    <a:pt x="4016" y="1854"/>
                  </a:lnTo>
                  <a:lnTo>
                    <a:pt x="3591" y="2472"/>
                  </a:lnTo>
                  <a:lnTo>
                    <a:pt x="3244" y="3128"/>
                  </a:lnTo>
                  <a:lnTo>
                    <a:pt x="2935" y="3823"/>
                  </a:lnTo>
                  <a:lnTo>
                    <a:pt x="2665" y="4518"/>
                  </a:lnTo>
                  <a:lnTo>
                    <a:pt x="2472" y="5291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3"/>
                  </a:lnTo>
                  <a:lnTo>
                    <a:pt x="2356" y="9886"/>
                  </a:lnTo>
                  <a:lnTo>
                    <a:pt x="2549" y="10619"/>
                  </a:lnTo>
                  <a:lnTo>
                    <a:pt x="2742" y="11353"/>
                  </a:lnTo>
                  <a:lnTo>
                    <a:pt x="3012" y="12087"/>
                  </a:lnTo>
                  <a:lnTo>
                    <a:pt x="3283" y="12782"/>
                  </a:lnTo>
                  <a:lnTo>
                    <a:pt x="3089" y="12898"/>
                  </a:lnTo>
                  <a:lnTo>
                    <a:pt x="2935" y="13052"/>
                  </a:lnTo>
                  <a:lnTo>
                    <a:pt x="2819" y="13245"/>
                  </a:lnTo>
                  <a:lnTo>
                    <a:pt x="2703" y="13438"/>
                  </a:lnTo>
                  <a:lnTo>
                    <a:pt x="2394" y="13014"/>
                  </a:lnTo>
                  <a:lnTo>
                    <a:pt x="2047" y="12550"/>
                  </a:lnTo>
                  <a:lnTo>
                    <a:pt x="1777" y="12087"/>
                  </a:lnTo>
                  <a:lnTo>
                    <a:pt x="1506" y="11623"/>
                  </a:lnTo>
                  <a:lnTo>
                    <a:pt x="1275" y="11121"/>
                  </a:lnTo>
                  <a:lnTo>
                    <a:pt x="1043" y="10619"/>
                  </a:lnTo>
                  <a:lnTo>
                    <a:pt x="850" y="10117"/>
                  </a:lnTo>
                  <a:lnTo>
                    <a:pt x="734" y="9615"/>
                  </a:lnTo>
                  <a:lnTo>
                    <a:pt x="618" y="9113"/>
                  </a:lnTo>
                  <a:lnTo>
                    <a:pt x="541" y="8573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0"/>
                  </a:lnTo>
                  <a:lnTo>
                    <a:pt x="734" y="5870"/>
                  </a:lnTo>
                  <a:lnTo>
                    <a:pt x="927" y="5329"/>
                  </a:lnTo>
                  <a:lnTo>
                    <a:pt x="1197" y="4673"/>
                  </a:lnTo>
                  <a:lnTo>
                    <a:pt x="1506" y="4055"/>
                  </a:lnTo>
                  <a:lnTo>
                    <a:pt x="1892" y="3476"/>
                  </a:lnTo>
                  <a:lnTo>
                    <a:pt x="2356" y="2935"/>
                  </a:lnTo>
                  <a:lnTo>
                    <a:pt x="2819" y="2433"/>
                  </a:lnTo>
                  <a:lnTo>
                    <a:pt x="3360" y="2008"/>
                  </a:lnTo>
                  <a:lnTo>
                    <a:pt x="3900" y="1584"/>
                  </a:lnTo>
                  <a:lnTo>
                    <a:pt x="4518" y="1275"/>
                  </a:lnTo>
                  <a:close/>
                  <a:moveTo>
                    <a:pt x="3823" y="12975"/>
                  </a:moveTo>
                  <a:lnTo>
                    <a:pt x="4016" y="13052"/>
                  </a:lnTo>
                  <a:lnTo>
                    <a:pt x="4132" y="13168"/>
                  </a:lnTo>
                  <a:lnTo>
                    <a:pt x="4248" y="13284"/>
                  </a:lnTo>
                  <a:lnTo>
                    <a:pt x="4325" y="13438"/>
                  </a:lnTo>
                  <a:lnTo>
                    <a:pt x="4364" y="13631"/>
                  </a:lnTo>
                  <a:lnTo>
                    <a:pt x="4325" y="13786"/>
                  </a:lnTo>
                  <a:lnTo>
                    <a:pt x="4287" y="13940"/>
                  </a:lnTo>
                  <a:lnTo>
                    <a:pt x="4209" y="14095"/>
                  </a:lnTo>
                  <a:lnTo>
                    <a:pt x="3746" y="13824"/>
                  </a:lnTo>
                  <a:lnTo>
                    <a:pt x="3321" y="13477"/>
                  </a:lnTo>
                  <a:lnTo>
                    <a:pt x="3244" y="13438"/>
                  </a:lnTo>
                  <a:lnTo>
                    <a:pt x="3128" y="13438"/>
                  </a:lnTo>
                  <a:lnTo>
                    <a:pt x="3051" y="13477"/>
                  </a:lnTo>
                  <a:lnTo>
                    <a:pt x="2974" y="13515"/>
                  </a:lnTo>
                  <a:lnTo>
                    <a:pt x="3051" y="13361"/>
                  </a:lnTo>
                  <a:lnTo>
                    <a:pt x="3167" y="13245"/>
                  </a:lnTo>
                  <a:lnTo>
                    <a:pt x="3321" y="13129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13" y="12859"/>
                  </a:moveTo>
                  <a:lnTo>
                    <a:pt x="9615" y="12898"/>
                  </a:lnTo>
                  <a:lnTo>
                    <a:pt x="10079" y="12975"/>
                  </a:lnTo>
                  <a:lnTo>
                    <a:pt x="10504" y="13014"/>
                  </a:lnTo>
                  <a:lnTo>
                    <a:pt x="11006" y="13129"/>
                  </a:lnTo>
                  <a:lnTo>
                    <a:pt x="11469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7"/>
                  </a:lnTo>
                  <a:lnTo>
                    <a:pt x="10658" y="14249"/>
                  </a:lnTo>
                  <a:lnTo>
                    <a:pt x="10195" y="14442"/>
                  </a:lnTo>
                  <a:lnTo>
                    <a:pt x="9770" y="14635"/>
                  </a:lnTo>
                  <a:lnTo>
                    <a:pt x="9306" y="14751"/>
                  </a:lnTo>
                  <a:lnTo>
                    <a:pt x="8804" y="14867"/>
                  </a:lnTo>
                  <a:lnTo>
                    <a:pt x="8341" y="14944"/>
                  </a:lnTo>
                  <a:lnTo>
                    <a:pt x="7839" y="14983"/>
                  </a:lnTo>
                  <a:lnTo>
                    <a:pt x="7376" y="14983"/>
                  </a:lnTo>
                  <a:lnTo>
                    <a:pt x="6874" y="14944"/>
                  </a:lnTo>
                  <a:lnTo>
                    <a:pt x="6410" y="14867"/>
                  </a:lnTo>
                  <a:lnTo>
                    <a:pt x="5947" y="14790"/>
                  </a:lnTo>
                  <a:lnTo>
                    <a:pt x="5484" y="14674"/>
                  </a:lnTo>
                  <a:lnTo>
                    <a:pt x="5020" y="14481"/>
                  </a:lnTo>
                  <a:lnTo>
                    <a:pt x="4557" y="14288"/>
                  </a:lnTo>
                  <a:lnTo>
                    <a:pt x="4673" y="14017"/>
                  </a:lnTo>
                  <a:lnTo>
                    <a:pt x="4711" y="13747"/>
                  </a:lnTo>
                  <a:lnTo>
                    <a:pt x="4711" y="13593"/>
                  </a:lnTo>
                  <a:lnTo>
                    <a:pt x="5561" y="13322"/>
                  </a:lnTo>
                  <a:lnTo>
                    <a:pt x="6410" y="13091"/>
                  </a:lnTo>
                  <a:lnTo>
                    <a:pt x="7260" y="12936"/>
                  </a:lnTo>
                  <a:lnTo>
                    <a:pt x="8148" y="12859"/>
                  </a:lnTo>
                  <a:close/>
                  <a:moveTo>
                    <a:pt x="7569" y="0"/>
                  </a:moveTo>
                  <a:lnTo>
                    <a:pt x="6990" y="39"/>
                  </a:lnTo>
                  <a:lnTo>
                    <a:pt x="6410" y="116"/>
                  </a:lnTo>
                  <a:lnTo>
                    <a:pt x="5870" y="232"/>
                  </a:lnTo>
                  <a:lnTo>
                    <a:pt x="5291" y="386"/>
                  </a:lnTo>
                  <a:lnTo>
                    <a:pt x="4750" y="580"/>
                  </a:lnTo>
                  <a:lnTo>
                    <a:pt x="4248" y="811"/>
                  </a:lnTo>
                  <a:lnTo>
                    <a:pt x="3746" y="1120"/>
                  </a:lnTo>
                  <a:lnTo>
                    <a:pt x="3283" y="1429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1970" y="2588"/>
                  </a:lnTo>
                  <a:lnTo>
                    <a:pt x="1622" y="3012"/>
                  </a:lnTo>
                  <a:lnTo>
                    <a:pt x="1275" y="3514"/>
                  </a:lnTo>
                  <a:lnTo>
                    <a:pt x="966" y="4016"/>
                  </a:lnTo>
                  <a:lnTo>
                    <a:pt x="657" y="4595"/>
                  </a:lnTo>
                  <a:lnTo>
                    <a:pt x="425" y="5252"/>
                  </a:lnTo>
                  <a:lnTo>
                    <a:pt x="232" y="5908"/>
                  </a:lnTo>
                  <a:lnTo>
                    <a:pt x="116" y="6565"/>
                  </a:lnTo>
                  <a:lnTo>
                    <a:pt x="0" y="7221"/>
                  </a:lnTo>
                  <a:lnTo>
                    <a:pt x="0" y="7916"/>
                  </a:lnTo>
                  <a:lnTo>
                    <a:pt x="39" y="8611"/>
                  </a:lnTo>
                  <a:lnTo>
                    <a:pt x="116" y="9268"/>
                  </a:lnTo>
                  <a:lnTo>
                    <a:pt x="232" y="9924"/>
                  </a:lnTo>
                  <a:lnTo>
                    <a:pt x="425" y="10581"/>
                  </a:lnTo>
                  <a:lnTo>
                    <a:pt x="695" y="11237"/>
                  </a:lnTo>
                  <a:lnTo>
                    <a:pt x="966" y="11855"/>
                  </a:lnTo>
                  <a:lnTo>
                    <a:pt x="1313" y="12396"/>
                  </a:lnTo>
                  <a:lnTo>
                    <a:pt x="1738" y="12975"/>
                  </a:lnTo>
                  <a:lnTo>
                    <a:pt x="2201" y="13477"/>
                  </a:lnTo>
                  <a:lnTo>
                    <a:pt x="2703" y="13902"/>
                  </a:lnTo>
                  <a:lnTo>
                    <a:pt x="2742" y="13940"/>
                  </a:lnTo>
                  <a:lnTo>
                    <a:pt x="2819" y="13940"/>
                  </a:lnTo>
                  <a:lnTo>
                    <a:pt x="2896" y="13902"/>
                  </a:lnTo>
                  <a:lnTo>
                    <a:pt x="3167" y="14133"/>
                  </a:lnTo>
                  <a:lnTo>
                    <a:pt x="3437" y="14326"/>
                  </a:lnTo>
                  <a:lnTo>
                    <a:pt x="3785" y="14519"/>
                  </a:lnTo>
                  <a:lnTo>
                    <a:pt x="4093" y="14597"/>
                  </a:lnTo>
                  <a:lnTo>
                    <a:pt x="4518" y="14828"/>
                  </a:lnTo>
                  <a:lnTo>
                    <a:pt x="4943" y="14983"/>
                  </a:lnTo>
                  <a:lnTo>
                    <a:pt x="5406" y="15137"/>
                  </a:lnTo>
                  <a:lnTo>
                    <a:pt x="5870" y="15292"/>
                  </a:lnTo>
                  <a:lnTo>
                    <a:pt x="6333" y="15369"/>
                  </a:lnTo>
                  <a:lnTo>
                    <a:pt x="6797" y="15446"/>
                  </a:lnTo>
                  <a:lnTo>
                    <a:pt x="7260" y="15485"/>
                  </a:lnTo>
                  <a:lnTo>
                    <a:pt x="7723" y="15485"/>
                  </a:lnTo>
                  <a:lnTo>
                    <a:pt x="8225" y="15446"/>
                  </a:lnTo>
                  <a:lnTo>
                    <a:pt x="8689" y="15408"/>
                  </a:lnTo>
                  <a:lnTo>
                    <a:pt x="9152" y="15330"/>
                  </a:lnTo>
                  <a:lnTo>
                    <a:pt x="9615" y="15215"/>
                  </a:lnTo>
                  <a:lnTo>
                    <a:pt x="10079" y="15060"/>
                  </a:lnTo>
                  <a:lnTo>
                    <a:pt x="10504" y="14906"/>
                  </a:lnTo>
                  <a:lnTo>
                    <a:pt x="10928" y="14674"/>
                  </a:lnTo>
                  <a:lnTo>
                    <a:pt x="11353" y="14442"/>
                  </a:lnTo>
                  <a:lnTo>
                    <a:pt x="11855" y="14133"/>
                  </a:lnTo>
                  <a:lnTo>
                    <a:pt x="12318" y="13786"/>
                  </a:lnTo>
                  <a:lnTo>
                    <a:pt x="12705" y="13400"/>
                  </a:lnTo>
                  <a:lnTo>
                    <a:pt x="13091" y="12975"/>
                  </a:lnTo>
                  <a:lnTo>
                    <a:pt x="13438" y="12550"/>
                  </a:lnTo>
                  <a:lnTo>
                    <a:pt x="13747" y="12048"/>
                  </a:lnTo>
                  <a:lnTo>
                    <a:pt x="14056" y="11585"/>
                  </a:lnTo>
                  <a:lnTo>
                    <a:pt x="14288" y="11044"/>
                  </a:lnTo>
                  <a:lnTo>
                    <a:pt x="14481" y="10542"/>
                  </a:lnTo>
                  <a:lnTo>
                    <a:pt x="14674" y="10002"/>
                  </a:lnTo>
                  <a:lnTo>
                    <a:pt x="14790" y="9422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3"/>
                  </a:lnTo>
                  <a:lnTo>
                    <a:pt x="14983" y="7144"/>
                  </a:lnTo>
                  <a:lnTo>
                    <a:pt x="14906" y="6603"/>
                  </a:lnTo>
                  <a:lnTo>
                    <a:pt x="14828" y="5986"/>
                  </a:lnTo>
                  <a:lnTo>
                    <a:pt x="14674" y="5406"/>
                  </a:lnTo>
                  <a:lnTo>
                    <a:pt x="14481" y="4827"/>
                  </a:lnTo>
                  <a:lnTo>
                    <a:pt x="14249" y="4287"/>
                  </a:lnTo>
                  <a:lnTo>
                    <a:pt x="13979" y="3746"/>
                  </a:lnTo>
                  <a:lnTo>
                    <a:pt x="13631" y="3244"/>
                  </a:lnTo>
                  <a:lnTo>
                    <a:pt x="13284" y="2742"/>
                  </a:lnTo>
                  <a:lnTo>
                    <a:pt x="12898" y="2317"/>
                  </a:lnTo>
                  <a:lnTo>
                    <a:pt x="12512" y="1892"/>
                  </a:lnTo>
                  <a:lnTo>
                    <a:pt x="12048" y="1506"/>
                  </a:lnTo>
                  <a:lnTo>
                    <a:pt x="11546" y="1197"/>
                  </a:lnTo>
                  <a:lnTo>
                    <a:pt x="11044" y="888"/>
                  </a:lnTo>
                  <a:lnTo>
                    <a:pt x="10504" y="618"/>
                  </a:lnTo>
                  <a:lnTo>
                    <a:pt x="9963" y="386"/>
                  </a:lnTo>
                  <a:lnTo>
                    <a:pt x="9345" y="232"/>
                  </a:lnTo>
                  <a:lnTo>
                    <a:pt x="8766" y="116"/>
                  </a:lnTo>
                  <a:lnTo>
                    <a:pt x="8148" y="39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21"/>
            <p:cNvSpPr/>
            <p:nvPr/>
          </p:nvSpPr>
          <p:spPr>
            <a:xfrm>
              <a:off x="6509175" y="1566300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8" y="5870"/>
                  </a:lnTo>
                  <a:lnTo>
                    <a:pt x="7491" y="6024"/>
                  </a:lnTo>
                  <a:lnTo>
                    <a:pt x="7530" y="6140"/>
                  </a:lnTo>
                  <a:lnTo>
                    <a:pt x="7569" y="6256"/>
                  </a:lnTo>
                  <a:lnTo>
                    <a:pt x="7607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1" y="6681"/>
                  </a:lnTo>
                  <a:lnTo>
                    <a:pt x="7337" y="6796"/>
                  </a:lnTo>
                  <a:lnTo>
                    <a:pt x="7105" y="6912"/>
                  </a:lnTo>
                  <a:lnTo>
                    <a:pt x="6912" y="6912"/>
                  </a:lnTo>
                  <a:lnTo>
                    <a:pt x="6719" y="6835"/>
                  </a:lnTo>
                  <a:lnTo>
                    <a:pt x="6565" y="6681"/>
                  </a:lnTo>
                  <a:lnTo>
                    <a:pt x="6487" y="6488"/>
                  </a:lnTo>
                  <a:lnTo>
                    <a:pt x="6487" y="6294"/>
                  </a:lnTo>
                  <a:lnTo>
                    <a:pt x="6526" y="6101"/>
                  </a:lnTo>
                  <a:lnTo>
                    <a:pt x="6642" y="5908"/>
                  </a:lnTo>
                  <a:lnTo>
                    <a:pt x="6796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7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0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1" y="1120"/>
                  </a:lnTo>
                  <a:lnTo>
                    <a:pt x="1622" y="1777"/>
                  </a:lnTo>
                  <a:lnTo>
                    <a:pt x="3398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0" y="5599"/>
                  </a:lnTo>
                  <a:lnTo>
                    <a:pt x="6294" y="5677"/>
                  </a:lnTo>
                  <a:lnTo>
                    <a:pt x="6217" y="5792"/>
                  </a:lnTo>
                  <a:lnTo>
                    <a:pt x="6101" y="6101"/>
                  </a:lnTo>
                  <a:lnTo>
                    <a:pt x="6063" y="6410"/>
                  </a:lnTo>
                  <a:lnTo>
                    <a:pt x="6101" y="6681"/>
                  </a:lnTo>
                  <a:lnTo>
                    <a:pt x="6179" y="6835"/>
                  </a:lnTo>
                  <a:lnTo>
                    <a:pt x="6294" y="6990"/>
                  </a:lnTo>
                  <a:lnTo>
                    <a:pt x="6410" y="7144"/>
                  </a:lnTo>
                  <a:lnTo>
                    <a:pt x="6565" y="7221"/>
                  </a:lnTo>
                  <a:lnTo>
                    <a:pt x="6719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7" y="7144"/>
                  </a:lnTo>
                  <a:lnTo>
                    <a:pt x="7723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3" y="6565"/>
                  </a:lnTo>
                  <a:lnTo>
                    <a:pt x="8032" y="6410"/>
                  </a:lnTo>
                  <a:lnTo>
                    <a:pt x="8032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3" y="5715"/>
                  </a:lnTo>
                  <a:lnTo>
                    <a:pt x="7569" y="5599"/>
                  </a:lnTo>
                  <a:lnTo>
                    <a:pt x="7414" y="5522"/>
                  </a:lnTo>
                  <a:lnTo>
                    <a:pt x="7221" y="5445"/>
                  </a:lnTo>
                  <a:lnTo>
                    <a:pt x="7028" y="5445"/>
                  </a:lnTo>
                  <a:lnTo>
                    <a:pt x="6835" y="5484"/>
                  </a:lnTo>
                  <a:lnTo>
                    <a:pt x="6024" y="4711"/>
                  </a:lnTo>
                  <a:lnTo>
                    <a:pt x="5213" y="4016"/>
                  </a:lnTo>
                  <a:lnTo>
                    <a:pt x="3514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09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21"/>
            <p:cNvSpPr/>
            <p:nvPr/>
          </p:nvSpPr>
          <p:spPr>
            <a:xfrm>
              <a:off x="2672775" y="1574975"/>
              <a:ext cx="84975" cy="94650"/>
            </a:xfrm>
            <a:custGeom>
              <a:avLst/>
              <a:gdLst/>
              <a:ahLst/>
              <a:cxnLst/>
              <a:rect l="l" t="t" r="r" b="b"/>
              <a:pathLst>
                <a:path w="3399" h="3786" extrusionOk="0">
                  <a:moveTo>
                    <a:pt x="78" y="1"/>
                  </a:moveTo>
                  <a:lnTo>
                    <a:pt x="1" y="78"/>
                  </a:lnTo>
                  <a:lnTo>
                    <a:pt x="1" y="117"/>
                  </a:lnTo>
                  <a:lnTo>
                    <a:pt x="348" y="889"/>
                  </a:lnTo>
                  <a:lnTo>
                    <a:pt x="812" y="1661"/>
                  </a:lnTo>
                  <a:lnTo>
                    <a:pt x="1275" y="2395"/>
                  </a:lnTo>
                  <a:lnTo>
                    <a:pt x="1738" y="3090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5"/>
                  </a:lnTo>
                  <a:lnTo>
                    <a:pt x="3013" y="3708"/>
                  </a:lnTo>
                  <a:lnTo>
                    <a:pt x="3206" y="3592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90"/>
                  </a:lnTo>
                  <a:lnTo>
                    <a:pt x="3399" y="2897"/>
                  </a:lnTo>
                  <a:lnTo>
                    <a:pt x="3360" y="2704"/>
                  </a:lnTo>
                  <a:lnTo>
                    <a:pt x="3283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90" y="2742"/>
                  </a:lnTo>
                  <a:lnTo>
                    <a:pt x="3128" y="2858"/>
                  </a:lnTo>
                  <a:lnTo>
                    <a:pt x="2897" y="3013"/>
                  </a:lnTo>
                  <a:lnTo>
                    <a:pt x="2665" y="3129"/>
                  </a:lnTo>
                  <a:lnTo>
                    <a:pt x="2511" y="3206"/>
                  </a:lnTo>
                  <a:lnTo>
                    <a:pt x="2318" y="3206"/>
                  </a:lnTo>
                  <a:lnTo>
                    <a:pt x="2202" y="3167"/>
                  </a:lnTo>
                  <a:lnTo>
                    <a:pt x="2047" y="3090"/>
                  </a:lnTo>
                  <a:lnTo>
                    <a:pt x="1931" y="2936"/>
                  </a:lnTo>
                  <a:lnTo>
                    <a:pt x="1854" y="2742"/>
                  </a:lnTo>
                  <a:lnTo>
                    <a:pt x="1700" y="2511"/>
                  </a:lnTo>
                  <a:lnTo>
                    <a:pt x="1082" y="1507"/>
                  </a:lnTo>
                  <a:lnTo>
                    <a:pt x="619" y="773"/>
                  </a:lnTo>
                  <a:lnTo>
                    <a:pt x="387" y="387"/>
                  </a:lnTo>
                  <a:lnTo>
                    <a:pt x="117" y="39"/>
                  </a:lnTo>
                  <a:lnTo>
                    <a:pt x="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21"/>
            <p:cNvSpPr/>
            <p:nvPr/>
          </p:nvSpPr>
          <p:spPr>
            <a:xfrm>
              <a:off x="4909550" y="158077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8" y="5909"/>
                  </a:moveTo>
                  <a:lnTo>
                    <a:pt x="1082" y="5986"/>
                  </a:lnTo>
                  <a:lnTo>
                    <a:pt x="1236" y="6024"/>
                  </a:lnTo>
                  <a:lnTo>
                    <a:pt x="1390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7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8"/>
                  </a:lnTo>
                  <a:lnTo>
                    <a:pt x="386" y="6372"/>
                  </a:lnTo>
                  <a:lnTo>
                    <a:pt x="425" y="6256"/>
                  </a:lnTo>
                  <a:lnTo>
                    <a:pt x="502" y="6179"/>
                  </a:lnTo>
                  <a:lnTo>
                    <a:pt x="695" y="6024"/>
                  </a:lnTo>
                  <a:lnTo>
                    <a:pt x="888" y="5909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6" y="2047"/>
                  </a:lnTo>
                  <a:lnTo>
                    <a:pt x="3437" y="2781"/>
                  </a:lnTo>
                  <a:lnTo>
                    <a:pt x="2279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8"/>
                  </a:lnTo>
                  <a:lnTo>
                    <a:pt x="0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6"/>
                  </a:lnTo>
                  <a:lnTo>
                    <a:pt x="695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699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9"/>
                  </a:lnTo>
                  <a:lnTo>
                    <a:pt x="1738" y="6024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2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21"/>
            <p:cNvSpPr/>
            <p:nvPr/>
          </p:nvSpPr>
          <p:spPr>
            <a:xfrm>
              <a:off x="4655650" y="16087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4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7" y="6796"/>
                  </a:lnTo>
                  <a:lnTo>
                    <a:pt x="7106" y="6912"/>
                  </a:lnTo>
                  <a:lnTo>
                    <a:pt x="6913" y="6912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1"/>
                  </a:lnTo>
                  <a:lnTo>
                    <a:pt x="6642" y="5908"/>
                  </a:lnTo>
                  <a:lnTo>
                    <a:pt x="6797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2" y="1120"/>
                  </a:lnTo>
                  <a:lnTo>
                    <a:pt x="1622" y="1777"/>
                  </a:lnTo>
                  <a:lnTo>
                    <a:pt x="3399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1" y="5599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1"/>
                  </a:lnTo>
                  <a:lnTo>
                    <a:pt x="6063" y="6410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1"/>
                  </a:lnTo>
                  <a:lnTo>
                    <a:pt x="6720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8" y="7144"/>
                  </a:lnTo>
                  <a:lnTo>
                    <a:pt x="7724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3" y="6410"/>
                  </a:lnTo>
                  <a:lnTo>
                    <a:pt x="8033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4" y="5715"/>
                  </a:lnTo>
                  <a:lnTo>
                    <a:pt x="7569" y="5599"/>
                  </a:lnTo>
                  <a:lnTo>
                    <a:pt x="7415" y="5522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5" y="5484"/>
                  </a:lnTo>
                  <a:lnTo>
                    <a:pt x="6025" y="4711"/>
                  </a:lnTo>
                  <a:lnTo>
                    <a:pt x="5214" y="4016"/>
                  </a:lnTo>
                  <a:lnTo>
                    <a:pt x="3515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10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21"/>
            <p:cNvSpPr/>
            <p:nvPr/>
          </p:nvSpPr>
          <p:spPr>
            <a:xfrm>
              <a:off x="781625" y="1619400"/>
              <a:ext cx="153500" cy="186325"/>
            </a:xfrm>
            <a:custGeom>
              <a:avLst/>
              <a:gdLst/>
              <a:ahLst/>
              <a:cxnLst/>
              <a:rect l="l" t="t" r="r" b="b"/>
              <a:pathLst>
                <a:path w="6140" h="7453" extrusionOk="0">
                  <a:moveTo>
                    <a:pt x="888" y="5908"/>
                  </a:moveTo>
                  <a:lnTo>
                    <a:pt x="1081" y="5985"/>
                  </a:lnTo>
                  <a:lnTo>
                    <a:pt x="1236" y="6024"/>
                  </a:lnTo>
                  <a:lnTo>
                    <a:pt x="1390" y="6178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6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89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7"/>
                  </a:lnTo>
                  <a:lnTo>
                    <a:pt x="386" y="6371"/>
                  </a:lnTo>
                  <a:lnTo>
                    <a:pt x="425" y="6256"/>
                  </a:lnTo>
                  <a:lnTo>
                    <a:pt x="502" y="6178"/>
                  </a:lnTo>
                  <a:lnTo>
                    <a:pt x="695" y="6024"/>
                  </a:lnTo>
                  <a:lnTo>
                    <a:pt x="888" y="5908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5" y="1313"/>
                  </a:lnTo>
                  <a:lnTo>
                    <a:pt x="4016" y="2047"/>
                  </a:lnTo>
                  <a:lnTo>
                    <a:pt x="3437" y="2780"/>
                  </a:lnTo>
                  <a:lnTo>
                    <a:pt x="2278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2" y="5561"/>
                  </a:lnTo>
                  <a:lnTo>
                    <a:pt x="618" y="5599"/>
                  </a:lnTo>
                  <a:lnTo>
                    <a:pt x="541" y="5676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7"/>
                  </a:lnTo>
                  <a:lnTo>
                    <a:pt x="0" y="6603"/>
                  </a:lnTo>
                  <a:lnTo>
                    <a:pt x="39" y="6796"/>
                  </a:lnTo>
                  <a:lnTo>
                    <a:pt x="116" y="6989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5"/>
                  </a:lnTo>
                  <a:lnTo>
                    <a:pt x="695" y="7453"/>
                  </a:lnTo>
                  <a:lnTo>
                    <a:pt x="1081" y="7453"/>
                  </a:lnTo>
                  <a:lnTo>
                    <a:pt x="1274" y="7414"/>
                  </a:lnTo>
                  <a:lnTo>
                    <a:pt x="1429" y="7298"/>
                  </a:lnTo>
                  <a:lnTo>
                    <a:pt x="1583" y="7182"/>
                  </a:lnTo>
                  <a:lnTo>
                    <a:pt x="1699" y="7067"/>
                  </a:lnTo>
                  <a:lnTo>
                    <a:pt x="1815" y="6873"/>
                  </a:lnTo>
                  <a:lnTo>
                    <a:pt x="1854" y="6680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8"/>
                  </a:lnTo>
                  <a:lnTo>
                    <a:pt x="1738" y="6024"/>
                  </a:lnTo>
                  <a:lnTo>
                    <a:pt x="1661" y="5908"/>
                  </a:lnTo>
                  <a:lnTo>
                    <a:pt x="1545" y="5792"/>
                  </a:lnTo>
                  <a:lnTo>
                    <a:pt x="2163" y="5097"/>
                  </a:lnTo>
                  <a:lnTo>
                    <a:pt x="2742" y="4402"/>
                  </a:lnTo>
                  <a:lnTo>
                    <a:pt x="3939" y="3012"/>
                  </a:lnTo>
                  <a:lnTo>
                    <a:pt x="4479" y="2394"/>
                  </a:lnTo>
                  <a:lnTo>
                    <a:pt x="5097" y="1699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3"/>
                  </a:lnTo>
                  <a:lnTo>
                    <a:pt x="6063" y="77"/>
                  </a:lnTo>
                  <a:lnTo>
                    <a:pt x="598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21"/>
            <p:cNvSpPr/>
            <p:nvPr/>
          </p:nvSpPr>
          <p:spPr>
            <a:xfrm>
              <a:off x="1926550" y="1629050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3"/>
                  </a:lnTo>
                  <a:lnTo>
                    <a:pt x="2008" y="966"/>
                  </a:lnTo>
                  <a:lnTo>
                    <a:pt x="2124" y="1120"/>
                  </a:lnTo>
                  <a:lnTo>
                    <a:pt x="2201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1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5" y="502"/>
                  </a:lnTo>
                  <a:lnTo>
                    <a:pt x="811" y="464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3" y="425"/>
                  </a:lnTo>
                  <a:lnTo>
                    <a:pt x="78" y="618"/>
                  </a:lnTo>
                  <a:lnTo>
                    <a:pt x="0" y="811"/>
                  </a:lnTo>
                  <a:lnTo>
                    <a:pt x="0" y="1004"/>
                  </a:lnTo>
                  <a:lnTo>
                    <a:pt x="0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7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1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4"/>
                  </a:lnTo>
                  <a:lnTo>
                    <a:pt x="2626" y="2896"/>
                  </a:lnTo>
                  <a:lnTo>
                    <a:pt x="2703" y="2317"/>
                  </a:lnTo>
                  <a:lnTo>
                    <a:pt x="2703" y="2008"/>
                  </a:lnTo>
                  <a:lnTo>
                    <a:pt x="2703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699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21"/>
            <p:cNvSpPr/>
            <p:nvPr/>
          </p:nvSpPr>
          <p:spPr>
            <a:xfrm>
              <a:off x="3904600" y="163580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0" y="194"/>
                  </a:lnTo>
                  <a:lnTo>
                    <a:pt x="2240" y="309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7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21"/>
            <p:cNvSpPr/>
            <p:nvPr/>
          </p:nvSpPr>
          <p:spPr>
            <a:xfrm>
              <a:off x="527725" y="16473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0" y="6141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2" y="6681"/>
                  </a:lnTo>
                  <a:lnTo>
                    <a:pt x="7337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19" y="6836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6" y="6102"/>
                  </a:lnTo>
                  <a:lnTo>
                    <a:pt x="6642" y="5909"/>
                  </a:lnTo>
                  <a:lnTo>
                    <a:pt x="6797" y="5754"/>
                  </a:lnTo>
                  <a:close/>
                  <a:moveTo>
                    <a:pt x="232" y="1"/>
                  </a:moveTo>
                  <a:lnTo>
                    <a:pt x="155" y="40"/>
                  </a:lnTo>
                  <a:lnTo>
                    <a:pt x="78" y="40"/>
                  </a:lnTo>
                  <a:lnTo>
                    <a:pt x="39" y="117"/>
                  </a:lnTo>
                  <a:lnTo>
                    <a:pt x="0" y="233"/>
                  </a:lnTo>
                  <a:lnTo>
                    <a:pt x="0" y="310"/>
                  </a:lnTo>
                  <a:lnTo>
                    <a:pt x="39" y="387"/>
                  </a:lnTo>
                  <a:lnTo>
                    <a:pt x="425" y="773"/>
                  </a:lnTo>
                  <a:lnTo>
                    <a:pt x="811" y="1121"/>
                  </a:lnTo>
                  <a:lnTo>
                    <a:pt x="1622" y="1777"/>
                  </a:lnTo>
                  <a:lnTo>
                    <a:pt x="3399" y="3206"/>
                  </a:lnTo>
                  <a:lnTo>
                    <a:pt x="4866" y="4442"/>
                  </a:lnTo>
                  <a:lnTo>
                    <a:pt x="5638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7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6"/>
                  </a:lnTo>
                  <a:lnTo>
                    <a:pt x="6295" y="6990"/>
                  </a:lnTo>
                  <a:lnTo>
                    <a:pt x="6411" y="7145"/>
                  </a:lnTo>
                  <a:lnTo>
                    <a:pt x="6565" y="7222"/>
                  </a:lnTo>
                  <a:lnTo>
                    <a:pt x="6719" y="7299"/>
                  </a:lnTo>
                  <a:lnTo>
                    <a:pt x="6874" y="7338"/>
                  </a:lnTo>
                  <a:lnTo>
                    <a:pt x="7067" y="7338"/>
                  </a:lnTo>
                  <a:lnTo>
                    <a:pt x="7260" y="7299"/>
                  </a:lnTo>
                  <a:lnTo>
                    <a:pt x="7453" y="7260"/>
                  </a:lnTo>
                  <a:lnTo>
                    <a:pt x="7608" y="7145"/>
                  </a:lnTo>
                  <a:lnTo>
                    <a:pt x="7723" y="7029"/>
                  </a:lnTo>
                  <a:lnTo>
                    <a:pt x="7839" y="6913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2" y="6411"/>
                  </a:lnTo>
                  <a:lnTo>
                    <a:pt x="8032" y="6218"/>
                  </a:lnTo>
                  <a:lnTo>
                    <a:pt x="7955" y="6025"/>
                  </a:lnTo>
                  <a:lnTo>
                    <a:pt x="7839" y="5870"/>
                  </a:lnTo>
                  <a:lnTo>
                    <a:pt x="7723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1" y="5446"/>
                  </a:lnTo>
                  <a:lnTo>
                    <a:pt x="7028" y="5446"/>
                  </a:lnTo>
                  <a:lnTo>
                    <a:pt x="6835" y="5484"/>
                  </a:lnTo>
                  <a:lnTo>
                    <a:pt x="6024" y="4712"/>
                  </a:lnTo>
                  <a:lnTo>
                    <a:pt x="5213" y="4017"/>
                  </a:lnTo>
                  <a:lnTo>
                    <a:pt x="3514" y="2627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9"/>
                  </a:lnTo>
                  <a:lnTo>
                    <a:pt x="734" y="310"/>
                  </a:lnTo>
                  <a:lnTo>
                    <a:pt x="309" y="40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21"/>
            <p:cNvSpPr/>
            <p:nvPr/>
          </p:nvSpPr>
          <p:spPr>
            <a:xfrm>
              <a:off x="5813125" y="1664750"/>
              <a:ext cx="61825" cy="89825"/>
            </a:xfrm>
            <a:custGeom>
              <a:avLst/>
              <a:gdLst/>
              <a:ahLst/>
              <a:cxnLst/>
              <a:rect l="l" t="t" r="r" b="b"/>
              <a:pathLst>
                <a:path w="2473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5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2"/>
                  </a:lnTo>
                  <a:lnTo>
                    <a:pt x="1932" y="2163"/>
                  </a:lnTo>
                  <a:lnTo>
                    <a:pt x="1932" y="2434"/>
                  </a:lnTo>
                  <a:lnTo>
                    <a:pt x="1816" y="2743"/>
                  </a:lnTo>
                  <a:lnTo>
                    <a:pt x="1739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8" y="3013"/>
                  </a:lnTo>
                  <a:lnTo>
                    <a:pt x="850" y="2897"/>
                  </a:lnTo>
                  <a:lnTo>
                    <a:pt x="812" y="2743"/>
                  </a:lnTo>
                  <a:lnTo>
                    <a:pt x="850" y="2588"/>
                  </a:lnTo>
                  <a:lnTo>
                    <a:pt x="928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1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6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6" y="2356"/>
                  </a:lnTo>
                  <a:lnTo>
                    <a:pt x="348" y="2627"/>
                  </a:lnTo>
                  <a:lnTo>
                    <a:pt x="310" y="2897"/>
                  </a:lnTo>
                  <a:lnTo>
                    <a:pt x="348" y="3052"/>
                  </a:lnTo>
                  <a:lnTo>
                    <a:pt x="426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1"/>
                  </a:lnTo>
                  <a:lnTo>
                    <a:pt x="2434" y="2009"/>
                  </a:lnTo>
                  <a:lnTo>
                    <a:pt x="2395" y="1816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21"/>
            <p:cNvSpPr/>
            <p:nvPr/>
          </p:nvSpPr>
          <p:spPr>
            <a:xfrm>
              <a:off x="4153650" y="167055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2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40" y="232"/>
                  </a:lnTo>
                  <a:lnTo>
                    <a:pt x="1" y="271"/>
                  </a:lnTo>
                  <a:lnTo>
                    <a:pt x="40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4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21"/>
            <p:cNvSpPr/>
            <p:nvPr/>
          </p:nvSpPr>
          <p:spPr>
            <a:xfrm>
              <a:off x="4055200" y="1676350"/>
              <a:ext cx="21250" cy="8700"/>
            </a:xfrm>
            <a:custGeom>
              <a:avLst/>
              <a:gdLst/>
              <a:ahLst/>
              <a:cxnLst/>
              <a:rect l="l" t="t" r="r" b="b"/>
              <a:pathLst>
                <a:path w="850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21"/>
            <p:cNvSpPr/>
            <p:nvPr/>
          </p:nvSpPr>
          <p:spPr>
            <a:xfrm>
              <a:off x="5417325" y="16889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232"/>
                  </a:lnTo>
                  <a:lnTo>
                    <a:pt x="503" y="966"/>
                  </a:lnTo>
                  <a:lnTo>
                    <a:pt x="1043" y="1622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3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6" y="3862"/>
                  </a:lnTo>
                  <a:lnTo>
                    <a:pt x="12242" y="3591"/>
                  </a:lnTo>
                  <a:lnTo>
                    <a:pt x="12319" y="3553"/>
                  </a:lnTo>
                  <a:lnTo>
                    <a:pt x="12435" y="3205"/>
                  </a:lnTo>
                  <a:lnTo>
                    <a:pt x="12358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3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3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21"/>
            <p:cNvSpPr/>
            <p:nvPr/>
          </p:nvSpPr>
          <p:spPr>
            <a:xfrm>
              <a:off x="5725275" y="169565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5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4" y="1931"/>
                  </a:lnTo>
                  <a:lnTo>
                    <a:pt x="1082" y="2009"/>
                  </a:lnTo>
                  <a:lnTo>
                    <a:pt x="1121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30" y="2704"/>
                  </a:lnTo>
                  <a:lnTo>
                    <a:pt x="1623" y="2820"/>
                  </a:lnTo>
                  <a:lnTo>
                    <a:pt x="1816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5" y="3630"/>
                  </a:lnTo>
                  <a:lnTo>
                    <a:pt x="2125" y="3901"/>
                  </a:lnTo>
                  <a:lnTo>
                    <a:pt x="2086" y="4094"/>
                  </a:lnTo>
                  <a:lnTo>
                    <a:pt x="2009" y="4325"/>
                  </a:lnTo>
                  <a:lnTo>
                    <a:pt x="1893" y="4519"/>
                  </a:lnTo>
                  <a:lnTo>
                    <a:pt x="1739" y="4712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5" y="4287"/>
                  </a:lnTo>
                  <a:lnTo>
                    <a:pt x="812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1" y="4094"/>
                  </a:lnTo>
                  <a:lnTo>
                    <a:pt x="1237" y="4017"/>
                  </a:lnTo>
                  <a:lnTo>
                    <a:pt x="1314" y="3901"/>
                  </a:lnTo>
                  <a:lnTo>
                    <a:pt x="1314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10" y="4094"/>
                  </a:lnTo>
                  <a:lnTo>
                    <a:pt x="233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2"/>
                  </a:lnTo>
                  <a:lnTo>
                    <a:pt x="1739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3" y="1970"/>
                  </a:lnTo>
                  <a:lnTo>
                    <a:pt x="1932" y="1816"/>
                  </a:lnTo>
                  <a:lnTo>
                    <a:pt x="2241" y="1622"/>
                  </a:lnTo>
                  <a:lnTo>
                    <a:pt x="2549" y="1391"/>
                  </a:lnTo>
                  <a:lnTo>
                    <a:pt x="2820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21"/>
            <p:cNvSpPr/>
            <p:nvPr/>
          </p:nvSpPr>
          <p:spPr>
            <a:xfrm>
              <a:off x="1994125" y="1698550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6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4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4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21"/>
            <p:cNvSpPr/>
            <p:nvPr/>
          </p:nvSpPr>
          <p:spPr>
            <a:xfrm>
              <a:off x="3947075" y="171690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3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8" y="579"/>
                  </a:lnTo>
                  <a:lnTo>
                    <a:pt x="425" y="772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21"/>
            <p:cNvSpPr/>
            <p:nvPr/>
          </p:nvSpPr>
          <p:spPr>
            <a:xfrm>
              <a:off x="2585900" y="1732325"/>
              <a:ext cx="305075" cy="236550"/>
            </a:xfrm>
            <a:custGeom>
              <a:avLst/>
              <a:gdLst/>
              <a:ahLst/>
              <a:cxnLst/>
              <a:rect l="l" t="t" r="r" b="b"/>
              <a:pathLst>
                <a:path w="12203" h="9462" extrusionOk="0">
                  <a:moveTo>
                    <a:pt x="5329" y="349"/>
                  </a:moveTo>
                  <a:lnTo>
                    <a:pt x="5522" y="426"/>
                  </a:lnTo>
                  <a:lnTo>
                    <a:pt x="5600" y="426"/>
                  </a:lnTo>
                  <a:lnTo>
                    <a:pt x="5831" y="657"/>
                  </a:lnTo>
                  <a:lnTo>
                    <a:pt x="5986" y="889"/>
                  </a:lnTo>
                  <a:lnTo>
                    <a:pt x="6063" y="1198"/>
                  </a:lnTo>
                  <a:lnTo>
                    <a:pt x="6102" y="1468"/>
                  </a:lnTo>
                  <a:lnTo>
                    <a:pt x="6140" y="1777"/>
                  </a:lnTo>
                  <a:lnTo>
                    <a:pt x="6102" y="2086"/>
                  </a:lnTo>
                  <a:lnTo>
                    <a:pt x="6024" y="2704"/>
                  </a:lnTo>
                  <a:lnTo>
                    <a:pt x="5715" y="4866"/>
                  </a:lnTo>
                  <a:lnTo>
                    <a:pt x="5715" y="4905"/>
                  </a:lnTo>
                  <a:lnTo>
                    <a:pt x="5561" y="4982"/>
                  </a:lnTo>
                  <a:lnTo>
                    <a:pt x="5291" y="4017"/>
                  </a:lnTo>
                  <a:lnTo>
                    <a:pt x="5020" y="3090"/>
                  </a:lnTo>
                  <a:lnTo>
                    <a:pt x="4750" y="1970"/>
                  </a:lnTo>
                  <a:lnTo>
                    <a:pt x="4673" y="1468"/>
                  </a:lnTo>
                  <a:lnTo>
                    <a:pt x="4673" y="1159"/>
                  </a:lnTo>
                  <a:lnTo>
                    <a:pt x="4673" y="851"/>
                  </a:lnTo>
                  <a:lnTo>
                    <a:pt x="4750" y="619"/>
                  </a:lnTo>
                  <a:lnTo>
                    <a:pt x="4827" y="503"/>
                  </a:lnTo>
                  <a:lnTo>
                    <a:pt x="4904" y="426"/>
                  </a:lnTo>
                  <a:lnTo>
                    <a:pt x="5020" y="349"/>
                  </a:lnTo>
                  <a:close/>
                  <a:moveTo>
                    <a:pt x="11199" y="3515"/>
                  </a:moveTo>
                  <a:lnTo>
                    <a:pt x="11315" y="3554"/>
                  </a:lnTo>
                  <a:lnTo>
                    <a:pt x="11392" y="3592"/>
                  </a:lnTo>
                  <a:lnTo>
                    <a:pt x="11508" y="3708"/>
                  </a:lnTo>
                  <a:lnTo>
                    <a:pt x="11585" y="3824"/>
                  </a:lnTo>
                  <a:lnTo>
                    <a:pt x="11701" y="4133"/>
                  </a:lnTo>
                  <a:lnTo>
                    <a:pt x="11585" y="4287"/>
                  </a:lnTo>
                  <a:lnTo>
                    <a:pt x="11430" y="4403"/>
                  </a:lnTo>
                  <a:lnTo>
                    <a:pt x="11237" y="4519"/>
                  </a:lnTo>
                  <a:lnTo>
                    <a:pt x="11044" y="4596"/>
                  </a:lnTo>
                  <a:lnTo>
                    <a:pt x="10581" y="4751"/>
                  </a:lnTo>
                  <a:lnTo>
                    <a:pt x="10195" y="4866"/>
                  </a:lnTo>
                  <a:lnTo>
                    <a:pt x="9422" y="5021"/>
                  </a:lnTo>
                  <a:lnTo>
                    <a:pt x="8650" y="5137"/>
                  </a:lnTo>
                  <a:lnTo>
                    <a:pt x="7994" y="5175"/>
                  </a:lnTo>
                  <a:lnTo>
                    <a:pt x="7376" y="5175"/>
                  </a:lnTo>
                  <a:lnTo>
                    <a:pt x="6102" y="5137"/>
                  </a:lnTo>
                  <a:lnTo>
                    <a:pt x="7260" y="4673"/>
                  </a:lnTo>
                  <a:lnTo>
                    <a:pt x="8418" y="4249"/>
                  </a:lnTo>
                  <a:lnTo>
                    <a:pt x="9075" y="4017"/>
                  </a:lnTo>
                  <a:lnTo>
                    <a:pt x="9770" y="3824"/>
                  </a:lnTo>
                  <a:lnTo>
                    <a:pt x="10465" y="3631"/>
                  </a:lnTo>
                  <a:lnTo>
                    <a:pt x="10928" y="3554"/>
                  </a:lnTo>
                  <a:lnTo>
                    <a:pt x="11083" y="3515"/>
                  </a:lnTo>
                  <a:close/>
                  <a:moveTo>
                    <a:pt x="5136" y="5909"/>
                  </a:moveTo>
                  <a:lnTo>
                    <a:pt x="4209" y="6797"/>
                  </a:lnTo>
                  <a:lnTo>
                    <a:pt x="3244" y="7685"/>
                  </a:lnTo>
                  <a:lnTo>
                    <a:pt x="2742" y="8110"/>
                  </a:lnTo>
                  <a:lnTo>
                    <a:pt x="2163" y="8535"/>
                  </a:lnTo>
                  <a:lnTo>
                    <a:pt x="1854" y="8728"/>
                  </a:lnTo>
                  <a:lnTo>
                    <a:pt x="1468" y="8921"/>
                  </a:lnTo>
                  <a:lnTo>
                    <a:pt x="1197" y="8998"/>
                  </a:lnTo>
                  <a:lnTo>
                    <a:pt x="1004" y="9037"/>
                  </a:lnTo>
                  <a:lnTo>
                    <a:pt x="888" y="8998"/>
                  </a:lnTo>
                  <a:lnTo>
                    <a:pt x="811" y="8960"/>
                  </a:lnTo>
                  <a:lnTo>
                    <a:pt x="734" y="8844"/>
                  </a:lnTo>
                  <a:lnTo>
                    <a:pt x="695" y="8689"/>
                  </a:lnTo>
                  <a:lnTo>
                    <a:pt x="657" y="8535"/>
                  </a:lnTo>
                  <a:lnTo>
                    <a:pt x="618" y="8419"/>
                  </a:lnTo>
                  <a:lnTo>
                    <a:pt x="657" y="8342"/>
                  </a:lnTo>
                  <a:lnTo>
                    <a:pt x="695" y="8265"/>
                  </a:lnTo>
                  <a:lnTo>
                    <a:pt x="850" y="8110"/>
                  </a:lnTo>
                  <a:lnTo>
                    <a:pt x="1120" y="7956"/>
                  </a:lnTo>
                  <a:lnTo>
                    <a:pt x="1699" y="7608"/>
                  </a:lnTo>
                  <a:lnTo>
                    <a:pt x="2472" y="7222"/>
                  </a:lnTo>
                  <a:lnTo>
                    <a:pt x="3244" y="6874"/>
                  </a:lnTo>
                  <a:lnTo>
                    <a:pt x="4209" y="6411"/>
                  </a:lnTo>
                  <a:lnTo>
                    <a:pt x="4673" y="6179"/>
                  </a:lnTo>
                  <a:lnTo>
                    <a:pt x="5136" y="5909"/>
                  </a:lnTo>
                  <a:close/>
                  <a:moveTo>
                    <a:pt x="5136" y="1"/>
                  </a:moveTo>
                  <a:lnTo>
                    <a:pt x="4943" y="78"/>
                  </a:lnTo>
                  <a:lnTo>
                    <a:pt x="4750" y="194"/>
                  </a:lnTo>
                  <a:lnTo>
                    <a:pt x="4596" y="387"/>
                  </a:lnTo>
                  <a:lnTo>
                    <a:pt x="4441" y="580"/>
                  </a:lnTo>
                  <a:lnTo>
                    <a:pt x="4364" y="812"/>
                  </a:lnTo>
                  <a:lnTo>
                    <a:pt x="4325" y="1044"/>
                  </a:lnTo>
                  <a:lnTo>
                    <a:pt x="4325" y="1507"/>
                  </a:lnTo>
                  <a:lnTo>
                    <a:pt x="4402" y="1970"/>
                  </a:lnTo>
                  <a:lnTo>
                    <a:pt x="4634" y="2897"/>
                  </a:lnTo>
                  <a:lnTo>
                    <a:pt x="4982" y="4017"/>
                  </a:lnTo>
                  <a:lnTo>
                    <a:pt x="5175" y="4558"/>
                  </a:lnTo>
                  <a:lnTo>
                    <a:pt x="5368" y="5098"/>
                  </a:lnTo>
                  <a:lnTo>
                    <a:pt x="5368" y="5214"/>
                  </a:lnTo>
                  <a:lnTo>
                    <a:pt x="5406" y="5330"/>
                  </a:lnTo>
                  <a:lnTo>
                    <a:pt x="4943" y="5600"/>
                  </a:lnTo>
                  <a:lnTo>
                    <a:pt x="4480" y="5870"/>
                  </a:lnTo>
                  <a:lnTo>
                    <a:pt x="3476" y="6334"/>
                  </a:lnTo>
                  <a:lnTo>
                    <a:pt x="2472" y="6797"/>
                  </a:lnTo>
                  <a:lnTo>
                    <a:pt x="1970" y="7029"/>
                  </a:lnTo>
                  <a:lnTo>
                    <a:pt x="1468" y="7299"/>
                  </a:lnTo>
                  <a:lnTo>
                    <a:pt x="966" y="7608"/>
                  </a:lnTo>
                  <a:lnTo>
                    <a:pt x="657" y="7801"/>
                  </a:lnTo>
                  <a:lnTo>
                    <a:pt x="348" y="8071"/>
                  </a:lnTo>
                  <a:lnTo>
                    <a:pt x="116" y="8342"/>
                  </a:lnTo>
                  <a:lnTo>
                    <a:pt x="39" y="8458"/>
                  </a:lnTo>
                  <a:lnTo>
                    <a:pt x="0" y="8612"/>
                  </a:lnTo>
                  <a:lnTo>
                    <a:pt x="0" y="8767"/>
                  </a:lnTo>
                  <a:lnTo>
                    <a:pt x="0" y="8921"/>
                  </a:lnTo>
                  <a:lnTo>
                    <a:pt x="78" y="9037"/>
                  </a:lnTo>
                  <a:lnTo>
                    <a:pt x="232" y="9191"/>
                  </a:lnTo>
                  <a:lnTo>
                    <a:pt x="348" y="9307"/>
                  </a:lnTo>
                  <a:lnTo>
                    <a:pt x="502" y="9384"/>
                  </a:lnTo>
                  <a:lnTo>
                    <a:pt x="618" y="9423"/>
                  </a:lnTo>
                  <a:lnTo>
                    <a:pt x="773" y="9462"/>
                  </a:lnTo>
                  <a:lnTo>
                    <a:pt x="1120" y="9462"/>
                  </a:lnTo>
                  <a:lnTo>
                    <a:pt x="1429" y="9384"/>
                  </a:lnTo>
                  <a:lnTo>
                    <a:pt x="1738" y="9230"/>
                  </a:lnTo>
                  <a:lnTo>
                    <a:pt x="2047" y="9075"/>
                  </a:lnTo>
                  <a:lnTo>
                    <a:pt x="2588" y="8767"/>
                  </a:lnTo>
                  <a:lnTo>
                    <a:pt x="3476" y="8071"/>
                  </a:lnTo>
                  <a:lnTo>
                    <a:pt x="4287" y="7338"/>
                  </a:lnTo>
                  <a:lnTo>
                    <a:pt x="5098" y="6565"/>
                  </a:lnTo>
                  <a:lnTo>
                    <a:pt x="5445" y="6141"/>
                  </a:lnTo>
                  <a:lnTo>
                    <a:pt x="5793" y="5677"/>
                  </a:lnTo>
                  <a:lnTo>
                    <a:pt x="5793" y="5716"/>
                  </a:lnTo>
                  <a:lnTo>
                    <a:pt x="6063" y="6064"/>
                  </a:lnTo>
                  <a:lnTo>
                    <a:pt x="6217" y="6218"/>
                  </a:lnTo>
                  <a:lnTo>
                    <a:pt x="6372" y="6334"/>
                  </a:lnTo>
                  <a:lnTo>
                    <a:pt x="6603" y="6179"/>
                  </a:lnTo>
                  <a:lnTo>
                    <a:pt x="6603" y="6141"/>
                  </a:lnTo>
                  <a:lnTo>
                    <a:pt x="6333" y="5870"/>
                  </a:lnTo>
                  <a:lnTo>
                    <a:pt x="6217" y="5716"/>
                  </a:lnTo>
                  <a:lnTo>
                    <a:pt x="6179" y="5523"/>
                  </a:lnTo>
                  <a:lnTo>
                    <a:pt x="6140" y="5484"/>
                  </a:lnTo>
                  <a:lnTo>
                    <a:pt x="7028" y="5562"/>
                  </a:lnTo>
                  <a:lnTo>
                    <a:pt x="7955" y="5562"/>
                  </a:lnTo>
                  <a:lnTo>
                    <a:pt x="8882" y="5484"/>
                  </a:lnTo>
                  <a:lnTo>
                    <a:pt x="9770" y="5330"/>
                  </a:lnTo>
                  <a:lnTo>
                    <a:pt x="10465" y="5175"/>
                  </a:lnTo>
                  <a:lnTo>
                    <a:pt x="10890" y="5060"/>
                  </a:lnTo>
                  <a:lnTo>
                    <a:pt x="11315" y="4905"/>
                  </a:lnTo>
                  <a:lnTo>
                    <a:pt x="11701" y="4673"/>
                  </a:lnTo>
                  <a:lnTo>
                    <a:pt x="11894" y="4558"/>
                  </a:lnTo>
                  <a:lnTo>
                    <a:pt x="12010" y="4403"/>
                  </a:lnTo>
                  <a:lnTo>
                    <a:pt x="12125" y="4249"/>
                  </a:lnTo>
                  <a:lnTo>
                    <a:pt x="12164" y="4094"/>
                  </a:lnTo>
                  <a:lnTo>
                    <a:pt x="12203" y="3901"/>
                  </a:lnTo>
                  <a:lnTo>
                    <a:pt x="12164" y="3708"/>
                  </a:lnTo>
                  <a:lnTo>
                    <a:pt x="12125" y="3554"/>
                  </a:lnTo>
                  <a:lnTo>
                    <a:pt x="12010" y="3438"/>
                  </a:lnTo>
                  <a:lnTo>
                    <a:pt x="11932" y="3322"/>
                  </a:lnTo>
                  <a:lnTo>
                    <a:pt x="11817" y="3245"/>
                  </a:lnTo>
                  <a:lnTo>
                    <a:pt x="11662" y="3167"/>
                  </a:lnTo>
                  <a:lnTo>
                    <a:pt x="11508" y="3167"/>
                  </a:lnTo>
                  <a:lnTo>
                    <a:pt x="11199" y="3129"/>
                  </a:lnTo>
                  <a:lnTo>
                    <a:pt x="10851" y="3167"/>
                  </a:lnTo>
                  <a:lnTo>
                    <a:pt x="10504" y="3245"/>
                  </a:lnTo>
                  <a:lnTo>
                    <a:pt x="9924" y="3360"/>
                  </a:lnTo>
                  <a:lnTo>
                    <a:pt x="8959" y="3669"/>
                  </a:lnTo>
                  <a:lnTo>
                    <a:pt x="7994" y="3978"/>
                  </a:lnTo>
                  <a:lnTo>
                    <a:pt x="7028" y="4326"/>
                  </a:lnTo>
                  <a:lnTo>
                    <a:pt x="6102" y="4751"/>
                  </a:lnTo>
                  <a:lnTo>
                    <a:pt x="6333" y="3283"/>
                  </a:lnTo>
                  <a:lnTo>
                    <a:pt x="6449" y="2550"/>
                  </a:lnTo>
                  <a:lnTo>
                    <a:pt x="6488" y="1816"/>
                  </a:lnTo>
                  <a:lnTo>
                    <a:pt x="6488" y="1546"/>
                  </a:lnTo>
                  <a:lnTo>
                    <a:pt x="6449" y="1275"/>
                  </a:lnTo>
                  <a:lnTo>
                    <a:pt x="6372" y="1044"/>
                  </a:lnTo>
                  <a:lnTo>
                    <a:pt x="6295" y="851"/>
                  </a:lnTo>
                  <a:lnTo>
                    <a:pt x="6179" y="619"/>
                  </a:lnTo>
                  <a:lnTo>
                    <a:pt x="6024" y="464"/>
                  </a:lnTo>
                  <a:lnTo>
                    <a:pt x="5831" y="310"/>
                  </a:lnTo>
                  <a:lnTo>
                    <a:pt x="5600" y="155"/>
                  </a:lnTo>
                  <a:lnTo>
                    <a:pt x="5484" y="78"/>
                  </a:lnTo>
                  <a:lnTo>
                    <a:pt x="5368" y="40"/>
                  </a:lnTo>
                  <a:lnTo>
                    <a:pt x="51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21"/>
            <p:cNvSpPr/>
            <p:nvPr/>
          </p:nvSpPr>
          <p:spPr>
            <a:xfrm>
              <a:off x="1851250" y="17671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2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0" y="5368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9"/>
                  </a:lnTo>
                  <a:lnTo>
                    <a:pt x="3978" y="888"/>
                  </a:lnTo>
                  <a:lnTo>
                    <a:pt x="4634" y="657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2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4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29" y="7376"/>
                  </a:lnTo>
                  <a:lnTo>
                    <a:pt x="13438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4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1" y="8611"/>
                  </a:lnTo>
                  <a:lnTo>
                    <a:pt x="18651" y="8534"/>
                  </a:lnTo>
                  <a:lnTo>
                    <a:pt x="18651" y="8457"/>
                  </a:lnTo>
                  <a:lnTo>
                    <a:pt x="18651" y="8380"/>
                  </a:lnTo>
                  <a:lnTo>
                    <a:pt x="18651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0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21"/>
            <p:cNvSpPr/>
            <p:nvPr/>
          </p:nvSpPr>
          <p:spPr>
            <a:xfrm>
              <a:off x="6591225" y="17699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8" y="542"/>
                  </a:lnTo>
                  <a:lnTo>
                    <a:pt x="12434" y="657"/>
                  </a:lnTo>
                  <a:lnTo>
                    <a:pt x="12628" y="735"/>
                  </a:lnTo>
                  <a:lnTo>
                    <a:pt x="12743" y="812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6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1"/>
                  </a:lnTo>
                  <a:lnTo>
                    <a:pt x="12241" y="2472"/>
                  </a:lnTo>
                  <a:lnTo>
                    <a:pt x="11817" y="2743"/>
                  </a:lnTo>
                  <a:lnTo>
                    <a:pt x="11392" y="2936"/>
                  </a:lnTo>
                  <a:lnTo>
                    <a:pt x="10658" y="3206"/>
                  </a:lnTo>
                  <a:lnTo>
                    <a:pt x="9924" y="3438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2"/>
                  </a:lnTo>
                  <a:lnTo>
                    <a:pt x="5020" y="4596"/>
                  </a:lnTo>
                  <a:lnTo>
                    <a:pt x="4132" y="4712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1"/>
                  </a:lnTo>
                  <a:lnTo>
                    <a:pt x="1506" y="4673"/>
                  </a:lnTo>
                  <a:lnTo>
                    <a:pt x="1198" y="4558"/>
                  </a:lnTo>
                  <a:lnTo>
                    <a:pt x="889" y="4442"/>
                  </a:lnTo>
                  <a:lnTo>
                    <a:pt x="580" y="4249"/>
                  </a:lnTo>
                  <a:lnTo>
                    <a:pt x="657" y="4171"/>
                  </a:lnTo>
                  <a:lnTo>
                    <a:pt x="696" y="4056"/>
                  </a:lnTo>
                  <a:lnTo>
                    <a:pt x="696" y="3940"/>
                  </a:lnTo>
                  <a:lnTo>
                    <a:pt x="734" y="3824"/>
                  </a:lnTo>
                  <a:lnTo>
                    <a:pt x="850" y="3631"/>
                  </a:lnTo>
                  <a:lnTo>
                    <a:pt x="1082" y="3438"/>
                  </a:lnTo>
                  <a:lnTo>
                    <a:pt x="1313" y="3245"/>
                  </a:lnTo>
                  <a:lnTo>
                    <a:pt x="1854" y="2936"/>
                  </a:lnTo>
                  <a:lnTo>
                    <a:pt x="2279" y="2704"/>
                  </a:lnTo>
                  <a:lnTo>
                    <a:pt x="3012" y="2356"/>
                  </a:lnTo>
                  <a:lnTo>
                    <a:pt x="3707" y="2009"/>
                  </a:lnTo>
                  <a:lnTo>
                    <a:pt x="4480" y="1700"/>
                  </a:lnTo>
                  <a:lnTo>
                    <a:pt x="5252" y="1430"/>
                  </a:lnTo>
                  <a:lnTo>
                    <a:pt x="6024" y="1198"/>
                  </a:lnTo>
                  <a:lnTo>
                    <a:pt x="6835" y="1005"/>
                  </a:lnTo>
                  <a:lnTo>
                    <a:pt x="7608" y="812"/>
                  </a:lnTo>
                  <a:lnTo>
                    <a:pt x="8418" y="696"/>
                  </a:lnTo>
                  <a:lnTo>
                    <a:pt x="9229" y="580"/>
                  </a:lnTo>
                  <a:lnTo>
                    <a:pt x="10040" y="542"/>
                  </a:lnTo>
                  <a:lnTo>
                    <a:pt x="10735" y="503"/>
                  </a:lnTo>
                  <a:lnTo>
                    <a:pt x="11160" y="464"/>
                  </a:lnTo>
                  <a:close/>
                  <a:moveTo>
                    <a:pt x="13477" y="1121"/>
                  </a:moveTo>
                  <a:lnTo>
                    <a:pt x="13631" y="1314"/>
                  </a:lnTo>
                  <a:lnTo>
                    <a:pt x="13709" y="1507"/>
                  </a:lnTo>
                  <a:lnTo>
                    <a:pt x="13747" y="1739"/>
                  </a:lnTo>
                  <a:lnTo>
                    <a:pt x="13709" y="2009"/>
                  </a:lnTo>
                  <a:lnTo>
                    <a:pt x="13631" y="2241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8"/>
                  </a:lnTo>
                  <a:lnTo>
                    <a:pt x="12048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1" y="4635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5" y="5948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9"/>
                  </a:lnTo>
                  <a:lnTo>
                    <a:pt x="696" y="5484"/>
                  </a:lnTo>
                  <a:lnTo>
                    <a:pt x="502" y="5253"/>
                  </a:lnTo>
                  <a:lnTo>
                    <a:pt x="348" y="5021"/>
                  </a:lnTo>
                  <a:lnTo>
                    <a:pt x="309" y="4866"/>
                  </a:lnTo>
                  <a:lnTo>
                    <a:pt x="309" y="4751"/>
                  </a:lnTo>
                  <a:lnTo>
                    <a:pt x="309" y="4596"/>
                  </a:lnTo>
                  <a:lnTo>
                    <a:pt x="348" y="4442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4"/>
                  </a:lnTo>
                  <a:lnTo>
                    <a:pt x="1931" y="5253"/>
                  </a:lnTo>
                  <a:lnTo>
                    <a:pt x="2588" y="5330"/>
                  </a:lnTo>
                  <a:lnTo>
                    <a:pt x="3244" y="5291"/>
                  </a:lnTo>
                  <a:lnTo>
                    <a:pt x="3939" y="5253"/>
                  </a:lnTo>
                  <a:lnTo>
                    <a:pt x="5136" y="5059"/>
                  </a:lnTo>
                  <a:lnTo>
                    <a:pt x="6913" y="4789"/>
                  </a:lnTo>
                  <a:lnTo>
                    <a:pt x="7839" y="4596"/>
                  </a:lnTo>
                  <a:lnTo>
                    <a:pt x="8727" y="4403"/>
                  </a:lnTo>
                  <a:lnTo>
                    <a:pt x="9616" y="4133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9"/>
                  </a:lnTo>
                  <a:lnTo>
                    <a:pt x="12434" y="2974"/>
                  </a:lnTo>
                  <a:lnTo>
                    <a:pt x="12705" y="2820"/>
                  </a:lnTo>
                  <a:lnTo>
                    <a:pt x="12936" y="2588"/>
                  </a:lnTo>
                  <a:lnTo>
                    <a:pt x="13129" y="2395"/>
                  </a:lnTo>
                  <a:lnTo>
                    <a:pt x="13323" y="2125"/>
                  </a:lnTo>
                  <a:lnTo>
                    <a:pt x="13438" y="1854"/>
                  </a:lnTo>
                  <a:lnTo>
                    <a:pt x="13516" y="1584"/>
                  </a:lnTo>
                  <a:lnTo>
                    <a:pt x="13516" y="1237"/>
                  </a:lnTo>
                  <a:lnTo>
                    <a:pt x="13477" y="1121"/>
                  </a:lnTo>
                  <a:close/>
                  <a:moveTo>
                    <a:pt x="10658" y="1"/>
                  </a:moveTo>
                  <a:lnTo>
                    <a:pt x="9886" y="40"/>
                  </a:lnTo>
                  <a:lnTo>
                    <a:pt x="9114" y="117"/>
                  </a:lnTo>
                  <a:lnTo>
                    <a:pt x="8303" y="233"/>
                  </a:lnTo>
                  <a:lnTo>
                    <a:pt x="7530" y="348"/>
                  </a:lnTo>
                  <a:lnTo>
                    <a:pt x="6719" y="542"/>
                  </a:lnTo>
                  <a:lnTo>
                    <a:pt x="5909" y="735"/>
                  </a:lnTo>
                  <a:lnTo>
                    <a:pt x="5020" y="1005"/>
                  </a:lnTo>
                  <a:lnTo>
                    <a:pt x="4132" y="1352"/>
                  </a:lnTo>
                  <a:lnTo>
                    <a:pt x="3244" y="1700"/>
                  </a:lnTo>
                  <a:lnTo>
                    <a:pt x="2395" y="2125"/>
                  </a:lnTo>
                  <a:lnTo>
                    <a:pt x="1777" y="2434"/>
                  </a:lnTo>
                  <a:lnTo>
                    <a:pt x="1391" y="2627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4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6"/>
                  </a:lnTo>
                  <a:lnTo>
                    <a:pt x="194" y="4133"/>
                  </a:lnTo>
                  <a:lnTo>
                    <a:pt x="194" y="4171"/>
                  </a:lnTo>
                  <a:lnTo>
                    <a:pt x="116" y="4326"/>
                  </a:lnTo>
                  <a:lnTo>
                    <a:pt x="39" y="4480"/>
                  </a:lnTo>
                  <a:lnTo>
                    <a:pt x="0" y="4635"/>
                  </a:lnTo>
                  <a:lnTo>
                    <a:pt x="0" y="4789"/>
                  </a:lnTo>
                  <a:lnTo>
                    <a:pt x="39" y="5137"/>
                  </a:lnTo>
                  <a:lnTo>
                    <a:pt x="194" y="5446"/>
                  </a:lnTo>
                  <a:lnTo>
                    <a:pt x="348" y="5639"/>
                  </a:lnTo>
                  <a:lnTo>
                    <a:pt x="502" y="5832"/>
                  </a:lnTo>
                  <a:lnTo>
                    <a:pt x="696" y="5948"/>
                  </a:lnTo>
                  <a:lnTo>
                    <a:pt x="927" y="6063"/>
                  </a:lnTo>
                  <a:lnTo>
                    <a:pt x="966" y="6257"/>
                  </a:lnTo>
                  <a:lnTo>
                    <a:pt x="1275" y="6179"/>
                  </a:lnTo>
                  <a:lnTo>
                    <a:pt x="1313" y="6218"/>
                  </a:lnTo>
                  <a:lnTo>
                    <a:pt x="1313" y="6257"/>
                  </a:lnTo>
                  <a:lnTo>
                    <a:pt x="1352" y="6295"/>
                  </a:lnTo>
                  <a:lnTo>
                    <a:pt x="1468" y="6257"/>
                  </a:lnTo>
                  <a:lnTo>
                    <a:pt x="1815" y="6295"/>
                  </a:lnTo>
                  <a:lnTo>
                    <a:pt x="2395" y="6334"/>
                  </a:lnTo>
                  <a:lnTo>
                    <a:pt x="3012" y="6372"/>
                  </a:lnTo>
                  <a:lnTo>
                    <a:pt x="3592" y="6334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2"/>
                  </a:lnTo>
                  <a:lnTo>
                    <a:pt x="7994" y="5523"/>
                  </a:lnTo>
                  <a:lnTo>
                    <a:pt x="9036" y="5253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3"/>
                  </a:lnTo>
                  <a:lnTo>
                    <a:pt x="12126" y="4249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4" y="3940"/>
                  </a:lnTo>
                  <a:lnTo>
                    <a:pt x="12898" y="3669"/>
                  </a:lnTo>
                  <a:lnTo>
                    <a:pt x="13361" y="3322"/>
                  </a:lnTo>
                  <a:lnTo>
                    <a:pt x="13631" y="3052"/>
                  </a:lnTo>
                  <a:lnTo>
                    <a:pt x="13825" y="2704"/>
                  </a:lnTo>
                  <a:lnTo>
                    <a:pt x="14133" y="2627"/>
                  </a:lnTo>
                  <a:lnTo>
                    <a:pt x="14018" y="2318"/>
                  </a:lnTo>
                  <a:lnTo>
                    <a:pt x="14095" y="2009"/>
                  </a:lnTo>
                  <a:lnTo>
                    <a:pt x="14133" y="1739"/>
                  </a:lnTo>
                  <a:lnTo>
                    <a:pt x="14095" y="1468"/>
                  </a:lnTo>
                  <a:lnTo>
                    <a:pt x="14018" y="1237"/>
                  </a:lnTo>
                  <a:lnTo>
                    <a:pt x="13902" y="1005"/>
                  </a:lnTo>
                  <a:lnTo>
                    <a:pt x="13747" y="812"/>
                  </a:lnTo>
                  <a:lnTo>
                    <a:pt x="13477" y="619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3" y="117"/>
                  </a:lnTo>
                  <a:lnTo>
                    <a:pt x="11817" y="40"/>
                  </a:lnTo>
                  <a:lnTo>
                    <a:pt x="1143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21"/>
            <p:cNvSpPr/>
            <p:nvPr/>
          </p:nvSpPr>
          <p:spPr>
            <a:xfrm>
              <a:off x="2687250" y="1806675"/>
              <a:ext cx="449900" cy="337900"/>
            </a:xfrm>
            <a:custGeom>
              <a:avLst/>
              <a:gdLst/>
              <a:ahLst/>
              <a:cxnLst/>
              <a:rect l="l" t="t" r="r" b="b"/>
              <a:pathLst>
                <a:path w="17996" h="13516" extrusionOk="0">
                  <a:moveTo>
                    <a:pt x="15794" y="386"/>
                  </a:moveTo>
                  <a:lnTo>
                    <a:pt x="15872" y="425"/>
                  </a:lnTo>
                  <a:lnTo>
                    <a:pt x="15949" y="464"/>
                  </a:lnTo>
                  <a:lnTo>
                    <a:pt x="16103" y="657"/>
                  </a:lnTo>
                  <a:lnTo>
                    <a:pt x="16181" y="850"/>
                  </a:lnTo>
                  <a:lnTo>
                    <a:pt x="16258" y="1043"/>
                  </a:lnTo>
                  <a:lnTo>
                    <a:pt x="16219" y="1236"/>
                  </a:lnTo>
                  <a:lnTo>
                    <a:pt x="16181" y="1468"/>
                  </a:lnTo>
                  <a:lnTo>
                    <a:pt x="15987" y="1892"/>
                  </a:lnTo>
                  <a:lnTo>
                    <a:pt x="15833" y="2163"/>
                  </a:lnTo>
                  <a:lnTo>
                    <a:pt x="15601" y="2433"/>
                  </a:lnTo>
                  <a:lnTo>
                    <a:pt x="15370" y="2665"/>
                  </a:lnTo>
                  <a:lnTo>
                    <a:pt x="15099" y="2896"/>
                  </a:lnTo>
                  <a:lnTo>
                    <a:pt x="14983" y="2279"/>
                  </a:lnTo>
                  <a:lnTo>
                    <a:pt x="14945" y="1970"/>
                  </a:lnTo>
                  <a:lnTo>
                    <a:pt x="14906" y="1699"/>
                  </a:lnTo>
                  <a:lnTo>
                    <a:pt x="14945" y="1390"/>
                  </a:lnTo>
                  <a:lnTo>
                    <a:pt x="15022" y="1120"/>
                  </a:lnTo>
                  <a:lnTo>
                    <a:pt x="15138" y="850"/>
                  </a:lnTo>
                  <a:lnTo>
                    <a:pt x="15331" y="618"/>
                  </a:lnTo>
                  <a:lnTo>
                    <a:pt x="15563" y="464"/>
                  </a:lnTo>
                  <a:lnTo>
                    <a:pt x="15679" y="386"/>
                  </a:lnTo>
                  <a:close/>
                  <a:moveTo>
                    <a:pt x="14481" y="3437"/>
                  </a:moveTo>
                  <a:lnTo>
                    <a:pt x="14443" y="3591"/>
                  </a:lnTo>
                  <a:lnTo>
                    <a:pt x="14134" y="3939"/>
                  </a:lnTo>
                  <a:lnTo>
                    <a:pt x="13786" y="4287"/>
                  </a:lnTo>
                  <a:lnTo>
                    <a:pt x="13593" y="4441"/>
                  </a:lnTo>
                  <a:lnTo>
                    <a:pt x="13362" y="4595"/>
                  </a:lnTo>
                  <a:lnTo>
                    <a:pt x="13091" y="4711"/>
                  </a:lnTo>
                  <a:lnTo>
                    <a:pt x="12782" y="4750"/>
                  </a:lnTo>
                  <a:lnTo>
                    <a:pt x="12667" y="4789"/>
                  </a:lnTo>
                  <a:lnTo>
                    <a:pt x="12589" y="4750"/>
                  </a:lnTo>
                  <a:lnTo>
                    <a:pt x="12551" y="4673"/>
                  </a:lnTo>
                  <a:lnTo>
                    <a:pt x="12512" y="4518"/>
                  </a:lnTo>
                  <a:lnTo>
                    <a:pt x="12474" y="4287"/>
                  </a:lnTo>
                  <a:lnTo>
                    <a:pt x="12512" y="4171"/>
                  </a:lnTo>
                  <a:lnTo>
                    <a:pt x="12628" y="4055"/>
                  </a:lnTo>
                  <a:lnTo>
                    <a:pt x="12821" y="3900"/>
                  </a:lnTo>
                  <a:lnTo>
                    <a:pt x="13091" y="3746"/>
                  </a:lnTo>
                  <a:lnTo>
                    <a:pt x="13362" y="3591"/>
                  </a:lnTo>
                  <a:lnTo>
                    <a:pt x="13632" y="3514"/>
                  </a:lnTo>
                  <a:lnTo>
                    <a:pt x="13941" y="3437"/>
                  </a:lnTo>
                  <a:close/>
                  <a:moveTo>
                    <a:pt x="15061" y="3514"/>
                  </a:moveTo>
                  <a:lnTo>
                    <a:pt x="15717" y="3553"/>
                  </a:lnTo>
                  <a:lnTo>
                    <a:pt x="16065" y="3591"/>
                  </a:lnTo>
                  <a:lnTo>
                    <a:pt x="16412" y="3630"/>
                  </a:lnTo>
                  <a:lnTo>
                    <a:pt x="16721" y="3707"/>
                  </a:lnTo>
                  <a:lnTo>
                    <a:pt x="17030" y="3823"/>
                  </a:lnTo>
                  <a:lnTo>
                    <a:pt x="17262" y="4016"/>
                  </a:lnTo>
                  <a:lnTo>
                    <a:pt x="17378" y="4171"/>
                  </a:lnTo>
                  <a:lnTo>
                    <a:pt x="17493" y="4287"/>
                  </a:lnTo>
                  <a:lnTo>
                    <a:pt x="17571" y="4480"/>
                  </a:lnTo>
                  <a:lnTo>
                    <a:pt x="17571" y="4634"/>
                  </a:lnTo>
                  <a:lnTo>
                    <a:pt x="17493" y="4789"/>
                  </a:lnTo>
                  <a:lnTo>
                    <a:pt x="17378" y="4904"/>
                  </a:lnTo>
                  <a:lnTo>
                    <a:pt x="17262" y="4982"/>
                  </a:lnTo>
                  <a:lnTo>
                    <a:pt x="17069" y="5020"/>
                  </a:lnTo>
                  <a:lnTo>
                    <a:pt x="16914" y="4982"/>
                  </a:lnTo>
                  <a:lnTo>
                    <a:pt x="16721" y="4943"/>
                  </a:lnTo>
                  <a:lnTo>
                    <a:pt x="16335" y="4750"/>
                  </a:lnTo>
                  <a:lnTo>
                    <a:pt x="15987" y="4518"/>
                  </a:lnTo>
                  <a:lnTo>
                    <a:pt x="15717" y="4287"/>
                  </a:lnTo>
                  <a:lnTo>
                    <a:pt x="15485" y="4055"/>
                  </a:lnTo>
                  <a:lnTo>
                    <a:pt x="15254" y="3785"/>
                  </a:lnTo>
                  <a:lnTo>
                    <a:pt x="15061" y="3514"/>
                  </a:lnTo>
                  <a:close/>
                  <a:moveTo>
                    <a:pt x="4866" y="3128"/>
                  </a:moveTo>
                  <a:lnTo>
                    <a:pt x="5484" y="3167"/>
                  </a:lnTo>
                  <a:lnTo>
                    <a:pt x="6102" y="3283"/>
                  </a:lnTo>
                  <a:lnTo>
                    <a:pt x="6681" y="3514"/>
                  </a:lnTo>
                  <a:lnTo>
                    <a:pt x="7145" y="3707"/>
                  </a:lnTo>
                  <a:lnTo>
                    <a:pt x="7569" y="3978"/>
                  </a:lnTo>
                  <a:lnTo>
                    <a:pt x="7994" y="4248"/>
                  </a:lnTo>
                  <a:lnTo>
                    <a:pt x="8380" y="4557"/>
                  </a:lnTo>
                  <a:lnTo>
                    <a:pt x="9153" y="5213"/>
                  </a:lnTo>
                  <a:lnTo>
                    <a:pt x="9925" y="5908"/>
                  </a:lnTo>
                  <a:lnTo>
                    <a:pt x="10234" y="6179"/>
                  </a:lnTo>
                  <a:lnTo>
                    <a:pt x="10581" y="6410"/>
                  </a:lnTo>
                  <a:lnTo>
                    <a:pt x="10968" y="6642"/>
                  </a:lnTo>
                  <a:lnTo>
                    <a:pt x="11354" y="6797"/>
                  </a:lnTo>
                  <a:lnTo>
                    <a:pt x="11740" y="6874"/>
                  </a:lnTo>
                  <a:lnTo>
                    <a:pt x="12165" y="6912"/>
                  </a:lnTo>
                  <a:lnTo>
                    <a:pt x="12589" y="6874"/>
                  </a:lnTo>
                  <a:lnTo>
                    <a:pt x="13014" y="6719"/>
                  </a:lnTo>
                  <a:lnTo>
                    <a:pt x="13323" y="6565"/>
                  </a:lnTo>
                  <a:lnTo>
                    <a:pt x="13593" y="6372"/>
                  </a:lnTo>
                  <a:lnTo>
                    <a:pt x="13825" y="6179"/>
                  </a:lnTo>
                  <a:lnTo>
                    <a:pt x="14018" y="5947"/>
                  </a:lnTo>
                  <a:lnTo>
                    <a:pt x="14211" y="5677"/>
                  </a:lnTo>
                  <a:lnTo>
                    <a:pt x="14366" y="5406"/>
                  </a:lnTo>
                  <a:lnTo>
                    <a:pt x="14520" y="5097"/>
                  </a:lnTo>
                  <a:lnTo>
                    <a:pt x="14636" y="4789"/>
                  </a:lnTo>
                  <a:lnTo>
                    <a:pt x="14559" y="5638"/>
                  </a:lnTo>
                  <a:lnTo>
                    <a:pt x="14404" y="6449"/>
                  </a:lnTo>
                  <a:lnTo>
                    <a:pt x="14211" y="7221"/>
                  </a:lnTo>
                  <a:lnTo>
                    <a:pt x="13941" y="7994"/>
                  </a:lnTo>
                  <a:lnTo>
                    <a:pt x="13593" y="8727"/>
                  </a:lnTo>
                  <a:lnTo>
                    <a:pt x="13169" y="9422"/>
                  </a:lnTo>
                  <a:lnTo>
                    <a:pt x="12667" y="10117"/>
                  </a:lnTo>
                  <a:lnTo>
                    <a:pt x="12087" y="10735"/>
                  </a:lnTo>
                  <a:lnTo>
                    <a:pt x="11624" y="11160"/>
                  </a:lnTo>
                  <a:lnTo>
                    <a:pt x="11199" y="11546"/>
                  </a:lnTo>
                  <a:lnTo>
                    <a:pt x="10697" y="11855"/>
                  </a:lnTo>
                  <a:lnTo>
                    <a:pt x="10195" y="12164"/>
                  </a:lnTo>
                  <a:lnTo>
                    <a:pt x="9693" y="12396"/>
                  </a:lnTo>
                  <a:lnTo>
                    <a:pt x="9153" y="12627"/>
                  </a:lnTo>
                  <a:lnTo>
                    <a:pt x="8612" y="12782"/>
                  </a:lnTo>
                  <a:lnTo>
                    <a:pt x="8071" y="12898"/>
                  </a:lnTo>
                  <a:lnTo>
                    <a:pt x="7531" y="12975"/>
                  </a:lnTo>
                  <a:lnTo>
                    <a:pt x="6990" y="13014"/>
                  </a:lnTo>
                  <a:lnTo>
                    <a:pt x="6411" y="12975"/>
                  </a:lnTo>
                  <a:lnTo>
                    <a:pt x="5870" y="12898"/>
                  </a:lnTo>
                  <a:lnTo>
                    <a:pt x="5291" y="12782"/>
                  </a:lnTo>
                  <a:lnTo>
                    <a:pt x="4751" y="12627"/>
                  </a:lnTo>
                  <a:lnTo>
                    <a:pt x="4171" y="12396"/>
                  </a:lnTo>
                  <a:lnTo>
                    <a:pt x="3631" y="12125"/>
                  </a:lnTo>
                  <a:lnTo>
                    <a:pt x="3090" y="11816"/>
                  </a:lnTo>
                  <a:lnTo>
                    <a:pt x="2588" y="11469"/>
                  </a:lnTo>
                  <a:lnTo>
                    <a:pt x="2125" y="11044"/>
                  </a:lnTo>
                  <a:lnTo>
                    <a:pt x="1700" y="10581"/>
                  </a:lnTo>
                  <a:lnTo>
                    <a:pt x="1314" y="10117"/>
                  </a:lnTo>
                  <a:lnTo>
                    <a:pt x="966" y="9577"/>
                  </a:lnTo>
                  <a:lnTo>
                    <a:pt x="696" y="8998"/>
                  </a:lnTo>
                  <a:lnTo>
                    <a:pt x="542" y="8418"/>
                  </a:lnTo>
                  <a:lnTo>
                    <a:pt x="426" y="7801"/>
                  </a:lnTo>
                  <a:lnTo>
                    <a:pt x="426" y="7221"/>
                  </a:lnTo>
                  <a:lnTo>
                    <a:pt x="503" y="6603"/>
                  </a:lnTo>
                  <a:lnTo>
                    <a:pt x="696" y="6024"/>
                  </a:lnTo>
                  <a:lnTo>
                    <a:pt x="928" y="5484"/>
                  </a:lnTo>
                  <a:lnTo>
                    <a:pt x="1237" y="4943"/>
                  </a:lnTo>
                  <a:lnTo>
                    <a:pt x="1623" y="4480"/>
                  </a:lnTo>
                  <a:lnTo>
                    <a:pt x="2048" y="4055"/>
                  </a:lnTo>
                  <a:lnTo>
                    <a:pt x="2588" y="3707"/>
                  </a:lnTo>
                  <a:lnTo>
                    <a:pt x="3129" y="3437"/>
                  </a:lnTo>
                  <a:lnTo>
                    <a:pt x="3708" y="3244"/>
                  </a:lnTo>
                  <a:lnTo>
                    <a:pt x="4287" y="3167"/>
                  </a:lnTo>
                  <a:lnTo>
                    <a:pt x="4866" y="3128"/>
                  </a:lnTo>
                  <a:close/>
                  <a:moveTo>
                    <a:pt x="15717" y="0"/>
                  </a:moveTo>
                  <a:lnTo>
                    <a:pt x="15524" y="39"/>
                  </a:lnTo>
                  <a:lnTo>
                    <a:pt x="15331" y="155"/>
                  </a:lnTo>
                  <a:lnTo>
                    <a:pt x="15138" y="271"/>
                  </a:lnTo>
                  <a:lnTo>
                    <a:pt x="14983" y="464"/>
                  </a:lnTo>
                  <a:lnTo>
                    <a:pt x="14829" y="618"/>
                  </a:lnTo>
                  <a:lnTo>
                    <a:pt x="14713" y="850"/>
                  </a:lnTo>
                  <a:lnTo>
                    <a:pt x="14636" y="1043"/>
                  </a:lnTo>
                  <a:lnTo>
                    <a:pt x="14597" y="1275"/>
                  </a:lnTo>
                  <a:lnTo>
                    <a:pt x="14559" y="1545"/>
                  </a:lnTo>
                  <a:lnTo>
                    <a:pt x="14520" y="2047"/>
                  </a:lnTo>
                  <a:lnTo>
                    <a:pt x="14597" y="2588"/>
                  </a:lnTo>
                  <a:lnTo>
                    <a:pt x="14752" y="3090"/>
                  </a:lnTo>
                  <a:lnTo>
                    <a:pt x="14713" y="3128"/>
                  </a:lnTo>
                  <a:lnTo>
                    <a:pt x="14675" y="3167"/>
                  </a:lnTo>
                  <a:lnTo>
                    <a:pt x="14636" y="3205"/>
                  </a:lnTo>
                  <a:lnTo>
                    <a:pt x="14173" y="3128"/>
                  </a:lnTo>
                  <a:lnTo>
                    <a:pt x="13709" y="3167"/>
                  </a:lnTo>
                  <a:lnTo>
                    <a:pt x="13246" y="3283"/>
                  </a:lnTo>
                  <a:lnTo>
                    <a:pt x="12821" y="3476"/>
                  </a:lnTo>
                  <a:lnTo>
                    <a:pt x="12512" y="3669"/>
                  </a:lnTo>
                  <a:lnTo>
                    <a:pt x="12358" y="3785"/>
                  </a:lnTo>
                  <a:lnTo>
                    <a:pt x="12203" y="3939"/>
                  </a:lnTo>
                  <a:lnTo>
                    <a:pt x="12049" y="4132"/>
                  </a:lnTo>
                  <a:lnTo>
                    <a:pt x="11972" y="4287"/>
                  </a:lnTo>
                  <a:lnTo>
                    <a:pt x="11933" y="4480"/>
                  </a:lnTo>
                  <a:lnTo>
                    <a:pt x="11933" y="4673"/>
                  </a:lnTo>
                  <a:lnTo>
                    <a:pt x="12010" y="4866"/>
                  </a:lnTo>
                  <a:lnTo>
                    <a:pt x="12126" y="5020"/>
                  </a:lnTo>
                  <a:lnTo>
                    <a:pt x="12280" y="5097"/>
                  </a:lnTo>
                  <a:lnTo>
                    <a:pt x="12435" y="5136"/>
                  </a:lnTo>
                  <a:lnTo>
                    <a:pt x="12628" y="5175"/>
                  </a:lnTo>
                  <a:lnTo>
                    <a:pt x="12821" y="5136"/>
                  </a:lnTo>
                  <a:lnTo>
                    <a:pt x="13207" y="5059"/>
                  </a:lnTo>
                  <a:lnTo>
                    <a:pt x="13516" y="4904"/>
                  </a:lnTo>
                  <a:lnTo>
                    <a:pt x="13825" y="4711"/>
                  </a:lnTo>
                  <a:lnTo>
                    <a:pt x="14095" y="4480"/>
                  </a:lnTo>
                  <a:lnTo>
                    <a:pt x="14366" y="4248"/>
                  </a:lnTo>
                  <a:lnTo>
                    <a:pt x="14211" y="4711"/>
                  </a:lnTo>
                  <a:lnTo>
                    <a:pt x="14018" y="5175"/>
                  </a:lnTo>
                  <a:lnTo>
                    <a:pt x="13864" y="5406"/>
                  </a:lnTo>
                  <a:lnTo>
                    <a:pt x="13709" y="5599"/>
                  </a:lnTo>
                  <a:lnTo>
                    <a:pt x="13555" y="5793"/>
                  </a:lnTo>
                  <a:lnTo>
                    <a:pt x="13362" y="5947"/>
                  </a:lnTo>
                  <a:lnTo>
                    <a:pt x="13053" y="6179"/>
                  </a:lnTo>
                  <a:lnTo>
                    <a:pt x="12705" y="6333"/>
                  </a:lnTo>
                  <a:lnTo>
                    <a:pt x="12358" y="6410"/>
                  </a:lnTo>
                  <a:lnTo>
                    <a:pt x="12010" y="6410"/>
                  </a:lnTo>
                  <a:lnTo>
                    <a:pt x="11663" y="6372"/>
                  </a:lnTo>
                  <a:lnTo>
                    <a:pt x="11315" y="6256"/>
                  </a:lnTo>
                  <a:lnTo>
                    <a:pt x="10968" y="6101"/>
                  </a:lnTo>
                  <a:lnTo>
                    <a:pt x="10659" y="5870"/>
                  </a:lnTo>
                  <a:lnTo>
                    <a:pt x="10234" y="5561"/>
                  </a:lnTo>
                  <a:lnTo>
                    <a:pt x="9809" y="5213"/>
                  </a:lnTo>
                  <a:lnTo>
                    <a:pt x="9037" y="4480"/>
                  </a:lnTo>
                  <a:lnTo>
                    <a:pt x="8651" y="4132"/>
                  </a:lnTo>
                  <a:lnTo>
                    <a:pt x="8226" y="3823"/>
                  </a:lnTo>
                  <a:lnTo>
                    <a:pt x="7801" y="3514"/>
                  </a:lnTo>
                  <a:lnTo>
                    <a:pt x="7299" y="3244"/>
                  </a:lnTo>
                  <a:lnTo>
                    <a:pt x="6720" y="3012"/>
                  </a:lnTo>
                  <a:lnTo>
                    <a:pt x="6102" y="2819"/>
                  </a:lnTo>
                  <a:lnTo>
                    <a:pt x="5523" y="2742"/>
                  </a:lnTo>
                  <a:lnTo>
                    <a:pt x="4905" y="2703"/>
                  </a:lnTo>
                  <a:lnTo>
                    <a:pt x="4287" y="2703"/>
                  </a:lnTo>
                  <a:lnTo>
                    <a:pt x="3708" y="2819"/>
                  </a:lnTo>
                  <a:lnTo>
                    <a:pt x="3129" y="2974"/>
                  </a:lnTo>
                  <a:lnTo>
                    <a:pt x="2549" y="3205"/>
                  </a:lnTo>
                  <a:lnTo>
                    <a:pt x="2318" y="3360"/>
                  </a:lnTo>
                  <a:lnTo>
                    <a:pt x="2009" y="3553"/>
                  </a:lnTo>
                  <a:lnTo>
                    <a:pt x="1700" y="3785"/>
                  </a:lnTo>
                  <a:lnTo>
                    <a:pt x="1430" y="4016"/>
                  </a:lnTo>
                  <a:lnTo>
                    <a:pt x="1159" y="4325"/>
                  </a:lnTo>
                  <a:lnTo>
                    <a:pt x="928" y="4595"/>
                  </a:lnTo>
                  <a:lnTo>
                    <a:pt x="696" y="4943"/>
                  </a:lnTo>
                  <a:lnTo>
                    <a:pt x="503" y="5291"/>
                  </a:lnTo>
                  <a:lnTo>
                    <a:pt x="348" y="5677"/>
                  </a:lnTo>
                  <a:lnTo>
                    <a:pt x="155" y="6217"/>
                  </a:lnTo>
                  <a:lnTo>
                    <a:pt x="40" y="6758"/>
                  </a:lnTo>
                  <a:lnTo>
                    <a:pt x="1" y="7299"/>
                  </a:lnTo>
                  <a:lnTo>
                    <a:pt x="1" y="7801"/>
                  </a:lnTo>
                  <a:lnTo>
                    <a:pt x="78" y="8303"/>
                  </a:lnTo>
                  <a:lnTo>
                    <a:pt x="194" y="8804"/>
                  </a:lnTo>
                  <a:lnTo>
                    <a:pt x="387" y="9306"/>
                  </a:lnTo>
                  <a:lnTo>
                    <a:pt x="580" y="9770"/>
                  </a:lnTo>
                  <a:lnTo>
                    <a:pt x="850" y="10195"/>
                  </a:lnTo>
                  <a:lnTo>
                    <a:pt x="1159" y="10658"/>
                  </a:lnTo>
                  <a:lnTo>
                    <a:pt x="1507" y="11044"/>
                  </a:lnTo>
                  <a:lnTo>
                    <a:pt x="1893" y="11430"/>
                  </a:lnTo>
                  <a:lnTo>
                    <a:pt x="2279" y="11778"/>
                  </a:lnTo>
                  <a:lnTo>
                    <a:pt x="2704" y="12125"/>
                  </a:lnTo>
                  <a:lnTo>
                    <a:pt x="3167" y="12396"/>
                  </a:lnTo>
                  <a:lnTo>
                    <a:pt x="3631" y="12666"/>
                  </a:lnTo>
                  <a:lnTo>
                    <a:pt x="4249" y="12975"/>
                  </a:lnTo>
                  <a:lnTo>
                    <a:pt x="4866" y="13168"/>
                  </a:lnTo>
                  <a:lnTo>
                    <a:pt x="5484" y="13361"/>
                  </a:lnTo>
                  <a:lnTo>
                    <a:pt x="6141" y="13438"/>
                  </a:lnTo>
                  <a:lnTo>
                    <a:pt x="6759" y="13515"/>
                  </a:lnTo>
                  <a:lnTo>
                    <a:pt x="7376" y="13477"/>
                  </a:lnTo>
                  <a:lnTo>
                    <a:pt x="7994" y="13438"/>
                  </a:lnTo>
                  <a:lnTo>
                    <a:pt x="8612" y="13284"/>
                  </a:lnTo>
                  <a:lnTo>
                    <a:pt x="8728" y="13438"/>
                  </a:lnTo>
                  <a:lnTo>
                    <a:pt x="8998" y="13207"/>
                  </a:lnTo>
                  <a:lnTo>
                    <a:pt x="9770" y="12898"/>
                  </a:lnTo>
                  <a:lnTo>
                    <a:pt x="10504" y="12550"/>
                  </a:lnTo>
                  <a:lnTo>
                    <a:pt x="11238" y="12087"/>
                  </a:lnTo>
                  <a:lnTo>
                    <a:pt x="11933" y="11546"/>
                  </a:lnTo>
                  <a:lnTo>
                    <a:pt x="12474" y="11044"/>
                  </a:lnTo>
                  <a:lnTo>
                    <a:pt x="13014" y="10426"/>
                  </a:lnTo>
                  <a:lnTo>
                    <a:pt x="13246" y="10195"/>
                  </a:lnTo>
                  <a:lnTo>
                    <a:pt x="13207" y="10156"/>
                  </a:lnTo>
                  <a:lnTo>
                    <a:pt x="13709" y="9461"/>
                  </a:lnTo>
                  <a:lnTo>
                    <a:pt x="14134" y="8727"/>
                  </a:lnTo>
                  <a:lnTo>
                    <a:pt x="14481" y="7955"/>
                  </a:lnTo>
                  <a:lnTo>
                    <a:pt x="14752" y="7183"/>
                  </a:lnTo>
                  <a:lnTo>
                    <a:pt x="14945" y="6333"/>
                  </a:lnTo>
                  <a:lnTo>
                    <a:pt x="15022" y="5947"/>
                  </a:lnTo>
                  <a:lnTo>
                    <a:pt x="15061" y="5522"/>
                  </a:lnTo>
                  <a:lnTo>
                    <a:pt x="15061" y="5097"/>
                  </a:lnTo>
                  <a:lnTo>
                    <a:pt x="15061" y="4673"/>
                  </a:lnTo>
                  <a:lnTo>
                    <a:pt x="15022" y="4248"/>
                  </a:lnTo>
                  <a:lnTo>
                    <a:pt x="14945" y="3862"/>
                  </a:lnTo>
                  <a:lnTo>
                    <a:pt x="15215" y="4248"/>
                  </a:lnTo>
                  <a:lnTo>
                    <a:pt x="15563" y="4595"/>
                  </a:lnTo>
                  <a:lnTo>
                    <a:pt x="15949" y="4943"/>
                  </a:lnTo>
                  <a:lnTo>
                    <a:pt x="16374" y="5213"/>
                  </a:lnTo>
                  <a:lnTo>
                    <a:pt x="16567" y="5291"/>
                  </a:lnTo>
                  <a:lnTo>
                    <a:pt x="16798" y="5368"/>
                  </a:lnTo>
                  <a:lnTo>
                    <a:pt x="17030" y="5445"/>
                  </a:lnTo>
                  <a:lnTo>
                    <a:pt x="17262" y="5445"/>
                  </a:lnTo>
                  <a:lnTo>
                    <a:pt x="17493" y="5406"/>
                  </a:lnTo>
                  <a:lnTo>
                    <a:pt x="17687" y="5329"/>
                  </a:lnTo>
                  <a:lnTo>
                    <a:pt x="17841" y="5175"/>
                  </a:lnTo>
                  <a:lnTo>
                    <a:pt x="17957" y="4982"/>
                  </a:lnTo>
                  <a:lnTo>
                    <a:pt x="17995" y="4750"/>
                  </a:lnTo>
                  <a:lnTo>
                    <a:pt x="17995" y="4557"/>
                  </a:lnTo>
                  <a:lnTo>
                    <a:pt x="17957" y="4325"/>
                  </a:lnTo>
                  <a:lnTo>
                    <a:pt x="17841" y="4132"/>
                  </a:lnTo>
                  <a:lnTo>
                    <a:pt x="17725" y="3978"/>
                  </a:lnTo>
                  <a:lnTo>
                    <a:pt x="17571" y="3785"/>
                  </a:lnTo>
                  <a:lnTo>
                    <a:pt x="17416" y="3669"/>
                  </a:lnTo>
                  <a:lnTo>
                    <a:pt x="17262" y="3553"/>
                  </a:lnTo>
                  <a:lnTo>
                    <a:pt x="17030" y="3437"/>
                  </a:lnTo>
                  <a:lnTo>
                    <a:pt x="16798" y="3321"/>
                  </a:lnTo>
                  <a:lnTo>
                    <a:pt x="16296" y="3205"/>
                  </a:lnTo>
                  <a:lnTo>
                    <a:pt x="15794" y="3128"/>
                  </a:lnTo>
                  <a:lnTo>
                    <a:pt x="15254" y="3128"/>
                  </a:lnTo>
                  <a:lnTo>
                    <a:pt x="15679" y="2858"/>
                  </a:lnTo>
                  <a:lnTo>
                    <a:pt x="16026" y="2510"/>
                  </a:lnTo>
                  <a:lnTo>
                    <a:pt x="16296" y="2124"/>
                  </a:lnTo>
                  <a:lnTo>
                    <a:pt x="16528" y="1661"/>
                  </a:lnTo>
                  <a:lnTo>
                    <a:pt x="16567" y="1429"/>
                  </a:lnTo>
                  <a:lnTo>
                    <a:pt x="16605" y="1197"/>
                  </a:lnTo>
                  <a:lnTo>
                    <a:pt x="16644" y="927"/>
                  </a:lnTo>
                  <a:lnTo>
                    <a:pt x="16605" y="657"/>
                  </a:lnTo>
                  <a:lnTo>
                    <a:pt x="16528" y="425"/>
                  </a:lnTo>
                  <a:lnTo>
                    <a:pt x="16412" y="232"/>
                  </a:lnTo>
                  <a:lnTo>
                    <a:pt x="16219" y="78"/>
                  </a:lnTo>
                  <a:lnTo>
                    <a:pt x="16103" y="39"/>
                  </a:lnTo>
                  <a:lnTo>
                    <a:pt x="1594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21"/>
            <p:cNvSpPr/>
            <p:nvPr/>
          </p:nvSpPr>
          <p:spPr>
            <a:xfrm>
              <a:off x="4737700" y="181247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1" y="463"/>
                  </a:moveTo>
                  <a:lnTo>
                    <a:pt x="11624" y="502"/>
                  </a:lnTo>
                  <a:lnTo>
                    <a:pt x="12049" y="541"/>
                  </a:lnTo>
                  <a:lnTo>
                    <a:pt x="12435" y="656"/>
                  </a:lnTo>
                  <a:lnTo>
                    <a:pt x="12628" y="734"/>
                  </a:lnTo>
                  <a:lnTo>
                    <a:pt x="12744" y="811"/>
                  </a:lnTo>
                  <a:lnTo>
                    <a:pt x="12860" y="965"/>
                  </a:lnTo>
                  <a:lnTo>
                    <a:pt x="12937" y="1081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7" y="1699"/>
                  </a:lnTo>
                  <a:lnTo>
                    <a:pt x="12821" y="1892"/>
                  </a:lnTo>
                  <a:lnTo>
                    <a:pt x="12705" y="2085"/>
                  </a:lnTo>
                  <a:lnTo>
                    <a:pt x="12589" y="2240"/>
                  </a:lnTo>
                  <a:lnTo>
                    <a:pt x="12242" y="2471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9" y="3205"/>
                  </a:lnTo>
                  <a:lnTo>
                    <a:pt x="9925" y="3437"/>
                  </a:lnTo>
                  <a:lnTo>
                    <a:pt x="9153" y="3707"/>
                  </a:lnTo>
                  <a:lnTo>
                    <a:pt x="8380" y="3900"/>
                  </a:lnTo>
                  <a:lnTo>
                    <a:pt x="7608" y="4093"/>
                  </a:lnTo>
                  <a:lnTo>
                    <a:pt x="6797" y="4286"/>
                  </a:lnTo>
                  <a:lnTo>
                    <a:pt x="5909" y="4441"/>
                  </a:lnTo>
                  <a:lnTo>
                    <a:pt x="5021" y="4595"/>
                  </a:lnTo>
                  <a:lnTo>
                    <a:pt x="4133" y="4711"/>
                  </a:lnTo>
                  <a:lnTo>
                    <a:pt x="3245" y="4788"/>
                  </a:lnTo>
                  <a:lnTo>
                    <a:pt x="2202" y="4788"/>
                  </a:lnTo>
                  <a:lnTo>
                    <a:pt x="1854" y="4750"/>
                  </a:lnTo>
                  <a:lnTo>
                    <a:pt x="1507" y="4672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0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5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3"/>
                  </a:lnTo>
                  <a:lnTo>
                    <a:pt x="3013" y="2356"/>
                  </a:lnTo>
                  <a:lnTo>
                    <a:pt x="3708" y="2008"/>
                  </a:lnTo>
                  <a:lnTo>
                    <a:pt x="4480" y="1699"/>
                  </a:lnTo>
                  <a:lnTo>
                    <a:pt x="5253" y="1429"/>
                  </a:lnTo>
                  <a:lnTo>
                    <a:pt x="6025" y="1197"/>
                  </a:lnTo>
                  <a:lnTo>
                    <a:pt x="6836" y="1004"/>
                  </a:lnTo>
                  <a:lnTo>
                    <a:pt x="7608" y="811"/>
                  </a:lnTo>
                  <a:lnTo>
                    <a:pt x="8419" y="695"/>
                  </a:lnTo>
                  <a:lnTo>
                    <a:pt x="9230" y="579"/>
                  </a:lnTo>
                  <a:lnTo>
                    <a:pt x="10041" y="541"/>
                  </a:lnTo>
                  <a:lnTo>
                    <a:pt x="10736" y="502"/>
                  </a:lnTo>
                  <a:lnTo>
                    <a:pt x="11161" y="463"/>
                  </a:lnTo>
                  <a:close/>
                  <a:moveTo>
                    <a:pt x="13477" y="1120"/>
                  </a:moveTo>
                  <a:lnTo>
                    <a:pt x="13632" y="1313"/>
                  </a:lnTo>
                  <a:lnTo>
                    <a:pt x="13709" y="1506"/>
                  </a:lnTo>
                  <a:lnTo>
                    <a:pt x="13748" y="1738"/>
                  </a:lnTo>
                  <a:lnTo>
                    <a:pt x="13709" y="2008"/>
                  </a:lnTo>
                  <a:lnTo>
                    <a:pt x="13632" y="2240"/>
                  </a:lnTo>
                  <a:lnTo>
                    <a:pt x="13516" y="2471"/>
                  </a:lnTo>
                  <a:lnTo>
                    <a:pt x="13400" y="2703"/>
                  </a:lnTo>
                  <a:lnTo>
                    <a:pt x="13207" y="2896"/>
                  </a:lnTo>
                  <a:lnTo>
                    <a:pt x="12860" y="3205"/>
                  </a:lnTo>
                  <a:lnTo>
                    <a:pt x="12473" y="3437"/>
                  </a:lnTo>
                  <a:lnTo>
                    <a:pt x="12049" y="3668"/>
                  </a:lnTo>
                  <a:lnTo>
                    <a:pt x="11624" y="3900"/>
                  </a:lnTo>
                  <a:lnTo>
                    <a:pt x="10659" y="4286"/>
                  </a:lnTo>
                  <a:lnTo>
                    <a:pt x="9732" y="4634"/>
                  </a:lnTo>
                  <a:lnTo>
                    <a:pt x="8766" y="4904"/>
                  </a:lnTo>
                  <a:lnTo>
                    <a:pt x="7762" y="5174"/>
                  </a:lnTo>
                  <a:lnTo>
                    <a:pt x="6758" y="5406"/>
                  </a:lnTo>
                  <a:lnTo>
                    <a:pt x="5755" y="5599"/>
                  </a:lnTo>
                  <a:lnTo>
                    <a:pt x="4712" y="5792"/>
                  </a:lnTo>
                  <a:lnTo>
                    <a:pt x="3708" y="5908"/>
                  </a:lnTo>
                  <a:lnTo>
                    <a:pt x="2781" y="5985"/>
                  </a:lnTo>
                  <a:lnTo>
                    <a:pt x="2279" y="5985"/>
                  </a:lnTo>
                  <a:lnTo>
                    <a:pt x="1816" y="5947"/>
                  </a:lnTo>
                  <a:lnTo>
                    <a:pt x="1545" y="5869"/>
                  </a:lnTo>
                  <a:lnTo>
                    <a:pt x="1237" y="5792"/>
                  </a:lnTo>
                  <a:lnTo>
                    <a:pt x="928" y="5638"/>
                  </a:lnTo>
                  <a:lnTo>
                    <a:pt x="696" y="5483"/>
                  </a:lnTo>
                  <a:lnTo>
                    <a:pt x="503" y="5252"/>
                  </a:lnTo>
                  <a:lnTo>
                    <a:pt x="348" y="5020"/>
                  </a:lnTo>
                  <a:lnTo>
                    <a:pt x="310" y="4865"/>
                  </a:lnTo>
                  <a:lnTo>
                    <a:pt x="310" y="4750"/>
                  </a:lnTo>
                  <a:lnTo>
                    <a:pt x="310" y="4595"/>
                  </a:lnTo>
                  <a:lnTo>
                    <a:pt x="348" y="4441"/>
                  </a:lnTo>
                  <a:lnTo>
                    <a:pt x="542" y="4672"/>
                  </a:lnTo>
                  <a:lnTo>
                    <a:pt x="812" y="4865"/>
                  </a:lnTo>
                  <a:lnTo>
                    <a:pt x="1043" y="4981"/>
                  </a:lnTo>
                  <a:lnTo>
                    <a:pt x="1352" y="5097"/>
                  </a:lnTo>
                  <a:lnTo>
                    <a:pt x="1623" y="5213"/>
                  </a:lnTo>
                  <a:lnTo>
                    <a:pt x="1932" y="5252"/>
                  </a:lnTo>
                  <a:lnTo>
                    <a:pt x="2588" y="5329"/>
                  </a:lnTo>
                  <a:lnTo>
                    <a:pt x="3245" y="5290"/>
                  </a:lnTo>
                  <a:lnTo>
                    <a:pt x="3940" y="5252"/>
                  </a:lnTo>
                  <a:lnTo>
                    <a:pt x="5137" y="5059"/>
                  </a:lnTo>
                  <a:lnTo>
                    <a:pt x="6913" y="4788"/>
                  </a:lnTo>
                  <a:lnTo>
                    <a:pt x="7840" y="4595"/>
                  </a:lnTo>
                  <a:lnTo>
                    <a:pt x="8728" y="4402"/>
                  </a:lnTo>
                  <a:lnTo>
                    <a:pt x="9616" y="4132"/>
                  </a:lnTo>
                  <a:lnTo>
                    <a:pt x="10504" y="3861"/>
                  </a:lnTo>
                  <a:lnTo>
                    <a:pt x="11354" y="3514"/>
                  </a:lnTo>
                  <a:lnTo>
                    <a:pt x="12165" y="3128"/>
                  </a:lnTo>
                  <a:lnTo>
                    <a:pt x="12435" y="2973"/>
                  </a:lnTo>
                  <a:lnTo>
                    <a:pt x="12705" y="2819"/>
                  </a:lnTo>
                  <a:lnTo>
                    <a:pt x="12937" y="2587"/>
                  </a:lnTo>
                  <a:lnTo>
                    <a:pt x="13130" y="2394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3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9" y="0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4"/>
                  </a:lnTo>
                  <a:lnTo>
                    <a:pt x="4133" y="1352"/>
                  </a:lnTo>
                  <a:lnTo>
                    <a:pt x="3245" y="1699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89"/>
                  </a:lnTo>
                  <a:lnTo>
                    <a:pt x="464" y="3398"/>
                  </a:lnTo>
                  <a:lnTo>
                    <a:pt x="348" y="3553"/>
                  </a:lnTo>
                  <a:lnTo>
                    <a:pt x="271" y="3707"/>
                  </a:lnTo>
                  <a:lnTo>
                    <a:pt x="233" y="3861"/>
                  </a:lnTo>
                  <a:lnTo>
                    <a:pt x="233" y="4055"/>
                  </a:lnTo>
                  <a:lnTo>
                    <a:pt x="194" y="4132"/>
                  </a:lnTo>
                  <a:lnTo>
                    <a:pt x="194" y="4170"/>
                  </a:lnTo>
                  <a:lnTo>
                    <a:pt x="117" y="4325"/>
                  </a:lnTo>
                  <a:lnTo>
                    <a:pt x="40" y="4479"/>
                  </a:lnTo>
                  <a:lnTo>
                    <a:pt x="1" y="4634"/>
                  </a:lnTo>
                  <a:lnTo>
                    <a:pt x="1" y="4788"/>
                  </a:lnTo>
                  <a:lnTo>
                    <a:pt x="40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8" y="6063"/>
                  </a:lnTo>
                  <a:lnTo>
                    <a:pt x="966" y="6256"/>
                  </a:lnTo>
                  <a:lnTo>
                    <a:pt x="1275" y="6178"/>
                  </a:lnTo>
                  <a:lnTo>
                    <a:pt x="1314" y="6217"/>
                  </a:lnTo>
                  <a:lnTo>
                    <a:pt x="1314" y="6256"/>
                  </a:lnTo>
                  <a:lnTo>
                    <a:pt x="1352" y="6294"/>
                  </a:lnTo>
                  <a:lnTo>
                    <a:pt x="1468" y="6256"/>
                  </a:lnTo>
                  <a:lnTo>
                    <a:pt x="1816" y="6294"/>
                  </a:lnTo>
                  <a:lnTo>
                    <a:pt x="2395" y="6333"/>
                  </a:lnTo>
                  <a:lnTo>
                    <a:pt x="3013" y="6371"/>
                  </a:lnTo>
                  <a:lnTo>
                    <a:pt x="3592" y="6333"/>
                  </a:lnTo>
                  <a:lnTo>
                    <a:pt x="4171" y="6294"/>
                  </a:lnTo>
                  <a:lnTo>
                    <a:pt x="5368" y="6101"/>
                  </a:lnTo>
                  <a:lnTo>
                    <a:pt x="6565" y="5869"/>
                  </a:lnTo>
                  <a:lnTo>
                    <a:pt x="6758" y="5831"/>
                  </a:lnTo>
                  <a:lnTo>
                    <a:pt x="7994" y="5522"/>
                  </a:lnTo>
                  <a:lnTo>
                    <a:pt x="9037" y="5252"/>
                  </a:lnTo>
                  <a:lnTo>
                    <a:pt x="10079" y="4981"/>
                  </a:lnTo>
                  <a:lnTo>
                    <a:pt x="11161" y="4595"/>
                  </a:lnTo>
                  <a:lnTo>
                    <a:pt x="11663" y="4363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6"/>
                  </a:lnTo>
                  <a:lnTo>
                    <a:pt x="12782" y="4711"/>
                  </a:lnTo>
                  <a:lnTo>
                    <a:pt x="13014" y="4518"/>
                  </a:lnTo>
                  <a:lnTo>
                    <a:pt x="12435" y="3939"/>
                  </a:lnTo>
                  <a:lnTo>
                    <a:pt x="12898" y="3668"/>
                  </a:lnTo>
                  <a:lnTo>
                    <a:pt x="13362" y="3321"/>
                  </a:lnTo>
                  <a:lnTo>
                    <a:pt x="13632" y="3051"/>
                  </a:lnTo>
                  <a:lnTo>
                    <a:pt x="13825" y="2703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8"/>
                  </a:lnTo>
                  <a:lnTo>
                    <a:pt x="14134" y="1738"/>
                  </a:lnTo>
                  <a:lnTo>
                    <a:pt x="14095" y="1467"/>
                  </a:lnTo>
                  <a:lnTo>
                    <a:pt x="14018" y="1236"/>
                  </a:lnTo>
                  <a:lnTo>
                    <a:pt x="13902" y="1004"/>
                  </a:lnTo>
                  <a:lnTo>
                    <a:pt x="13748" y="811"/>
                  </a:lnTo>
                  <a:lnTo>
                    <a:pt x="13477" y="618"/>
                  </a:lnTo>
                  <a:lnTo>
                    <a:pt x="13169" y="502"/>
                  </a:lnTo>
                  <a:lnTo>
                    <a:pt x="13091" y="502"/>
                  </a:lnTo>
                  <a:lnTo>
                    <a:pt x="12898" y="386"/>
                  </a:lnTo>
                  <a:lnTo>
                    <a:pt x="12667" y="270"/>
                  </a:lnTo>
                  <a:lnTo>
                    <a:pt x="12435" y="154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21"/>
            <p:cNvSpPr/>
            <p:nvPr/>
          </p:nvSpPr>
          <p:spPr>
            <a:xfrm>
              <a:off x="2291450" y="1821150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7" y="1"/>
                  </a:moveTo>
                  <a:lnTo>
                    <a:pt x="1893" y="78"/>
                  </a:lnTo>
                  <a:lnTo>
                    <a:pt x="1738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5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39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3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1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1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8" y="1005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2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1" y="2704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1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6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6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2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3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2" y="5793"/>
                  </a:lnTo>
                  <a:lnTo>
                    <a:pt x="4828" y="5638"/>
                  </a:lnTo>
                  <a:lnTo>
                    <a:pt x="4248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6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3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21"/>
            <p:cNvSpPr/>
            <p:nvPr/>
          </p:nvSpPr>
          <p:spPr>
            <a:xfrm>
              <a:off x="6650100" y="1835625"/>
              <a:ext cx="350475" cy="288675"/>
            </a:xfrm>
            <a:custGeom>
              <a:avLst/>
              <a:gdLst/>
              <a:ahLst/>
              <a:cxnLst/>
              <a:rect l="l" t="t" r="r" b="b"/>
              <a:pathLst>
                <a:path w="14019" h="11547" extrusionOk="0">
                  <a:moveTo>
                    <a:pt x="11778" y="1"/>
                  </a:moveTo>
                  <a:lnTo>
                    <a:pt x="11470" y="78"/>
                  </a:lnTo>
                  <a:lnTo>
                    <a:pt x="11856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9" y="1893"/>
                  </a:lnTo>
                  <a:lnTo>
                    <a:pt x="10427" y="2086"/>
                  </a:lnTo>
                  <a:lnTo>
                    <a:pt x="11470" y="3437"/>
                  </a:lnTo>
                  <a:lnTo>
                    <a:pt x="12551" y="4750"/>
                  </a:lnTo>
                  <a:lnTo>
                    <a:pt x="12860" y="5754"/>
                  </a:lnTo>
                  <a:lnTo>
                    <a:pt x="13169" y="5754"/>
                  </a:lnTo>
                  <a:lnTo>
                    <a:pt x="13207" y="5639"/>
                  </a:lnTo>
                  <a:lnTo>
                    <a:pt x="13169" y="5523"/>
                  </a:lnTo>
                  <a:lnTo>
                    <a:pt x="13439" y="5716"/>
                  </a:lnTo>
                  <a:lnTo>
                    <a:pt x="13593" y="5947"/>
                  </a:lnTo>
                  <a:lnTo>
                    <a:pt x="13671" y="6179"/>
                  </a:lnTo>
                  <a:lnTo>
                    <a:pt x="13709" y="6411"/>
                  </a:lnTo>
                  <a:lnTo>
                    <a:pt x="13632" y="6681"/>
                  </a:lnTo>
                  <a:lnTo>
                    <a:pt x="13516" y="6913"/>
                  </a:lnTo>
                  <a:lnTo>
                    <a:pt x="13362" y="7183"/>
                  </a:lnTo>
                  <a:lnTo>
                    <a:pt x="13169" y="7453"/>
                  </a:lnTo>
                  <a:lnTo>
                    <a:pt x="12744" y="7955"/>
                  </a:lnTo>
                  <a:lnTo>
                    <a:pt x="12203" y="8419"/>
                  </a:lnTo>
                  <a:lnTo>
                    <a:pt x="11740" y="8766"/>
                  </a:lnTo>
                  <a:lnTo>
                    <a:pt x="11354" y="9075"/>
                  </a:lnTo>
                  <a:lnTo>
                    <a:pt x="10543" y="9577"/>
                  </a:lnTo>
                  <a:lnTo>
                    <a:pt x="9655" y="10002"/>
                  </a:lnTo>
                  <a:lnTo>
                    <a:pt x="8767" y="10388"/>
                  </a:lnTo>
                  <a:lnTo>
                    <a:pt x="7878" y="10658"/>
                  </a:lnTo>
                  <a:lnTo>
                    <a:pt x="6952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1" y="11160"/>
                  </a:lnTo>
                  <a:lnTo>
                    <a:pt x="3013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2" y="10543"/>
                  </a:lnTo>
                  <a:lnTo>
                    <a:pt x="619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40" y="9654"/>
                  </a:lnTo>
                  <a:lnTo>
                    <a:pt x="1" y="9886"/>
                  </a:lnTo>
                  <a:lnTo>
                    <a:pt x="40" y="10118"/>
                  </a:lnTo>
                  <a:lnTo>
                    <a:pt x="78" y="10311"/>
                  </a:lnTo>
                  <a:lnTo>
                    <a:pt x="194" y="10465"/>
                  </a:lnTo>
                  <a:lnTo>
                    <a:pt x="348" y="10620"/>
                  </a:lnTo>
                  <a:lnTo>
                    <a:pt x="542" y="10774"/>
                  </a:lnTo>
                  <a:lnTo>
                    <a:pt x="773" y="10890"/>
                  </a:lnTo>
                  <a:lnTo>
                    <a:pt x="1237" y="11083"/>
                  </a:lnTo>
                  <a:lnTo>
                    <a:pt x="1739" y="11238"/>
                  </a:lnTo>
                  <a:lnTo>
                    <a:pt x="2202" y="11354"/>
                  </a:lnTo>
                  <a:lnTo>
                    <a:pt x="2627" y="11431"/>
                  </a:lnTo>
                  <a:lnTo>
                    <a:pt x="3322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9" y="11315"/>
                  </a:lnTo>
                  <a:lnTo>
                    <a:pt x="7415" y="11160"/>
                  </a:lnTo>
                  <a:lnTo>
                    <a:pt x="8071" y="11006"/>
                  </a:lnTo>
                  <a:lnTo>
                    <a:pt x="8728" y="10774"/>
                  </a:lnTo>
                  <a:lnTo>
                    <a:pt x="9346" y="10543"/>
                  </a:lnTo>
                  <a:lnTo>
                    <a:pt x="9964" y="10272"/>
                  </a:lnTo>
                  <a:lnTo>
                    <a:pt x="10543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9" y="8071"/>
                  </a:lnTo>
                  <a:lnTo>
                    <a:pt x="13555" y="7646"/>
                  </a:lnTo>
                  <a:lnTo>
                    <a:pt x="13748" y="7376"/>
                  </a:lnTo>
                  <a:lnTo>
                    <a:pt x="13864" y="7145"/>
                  </a:lnTo>
                  <a:lnTo>
                    <a:pt x="13980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1" y="5909"/>
                  </a:lnTo>
                  <a:lnTo>
                    <a:pt x="13864" y="5716"/>
                  </a:lnTo>
                  <a:lnTo>
                    <a:pt x="13748" y="5523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5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21"/>
            <p:cNvSpPr/>
            <p:nvPr/>
          </p:nvSpPr>
          <p:spPr>
            <a:xfrm>
              <a:off x="609775" y="18510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9" y="541"/>
                  </a:lnTo>
                  <a:lnTo>
                    <a:pt x="12435" y="657"/>
                  </a:lnTo>
                  <a:lnTo>
                    <a:pt x="12628" y="734"/>
                  </a:lnTo>
                  <a:lnTo>
                    <a:pt x="12744" y="812"/>
                  </a:lnTo>
                  <a:lnTo>
                    <a:pt x="12859" y="966"/>
                  </a:lnTo>
                  <a:lnTo>
                    <a:pt x="12937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7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0"/>
                  </a:lnTo>
                  <a:lnTo>
                    <a:pt x="12242" y="2472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8" y="3206"/>
                  </a:lnTo>
                  <a:lnTo>
                    <a:pt x="9925" y="3437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1"/>
                  </a:lnTo>
                  <a:lnTo>
                    <a:pt x="5021" y="4596"/>
                  </a:lnTo>
                  <a:lnTo>
                    <a:pt x="4133" y="4712"/>
                  </a:lnTo>
                  <a:lnTo>
                    <a:pt x="3244" y="4789"/>
                  </a:lnTo>
                  <a:lnTo>
                    <a:pt x="2202" y="4789"/>
                  </a:lnTo>
                  <a:lnTo>
                    <a:pt x="1854" y="4750"/>
                  </a:lnTo>
                  <a:lnTo>
                    <a:pt x="1507" y="4673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1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4"/>
                  </a:lnTo>
                  <a:lnTo>
                    <a:pt x="3013" y="2356"/>
                  </a:lnTo>
                  <a:lnTo>
                    <a:pt x="3708" y="2009"/>
                  </a:lnTo>
                  <a:lnTo>
                    <a:pt x="4480" y="1700"/>
                  </a:lnTo>
                  <a:lnTo>
                    <a:pt x="5252" y="1429"/>
                  </a:lnTo>
                  <a:lnTo>
                    <a:pt x="6025" y="1198"/>
                  </a:lnTo>
                  <a:lnTo>
                    <a:pt x="6836" y="1005"/>
                  </a:lnTo>
                  <a:lnTo>
                    <a:pt x="7608" y="812"/>
                  </a:lnTo>
                  <a:lnTo>
                    <a:pt x="8419" y="696"/>
                  </a:lnTo>
                  <a:lnTo>
                    <a:pt x="9230" y="580"/>
                  </a:lnTo>
                  <a:lnTo>
                    <a:pt x="10041" y="541"/>
                  </a:lnTo>
                  <a:lnTo>
                    <a:pt x="10736" y="503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2" y="1314"/>
                  </a:lnTo>
                  <a:lnTo>
                    <a:pt x="13709" y="1507"/>
                  </a:lnTo>
                  <a:lnTo>
                    <a:pt x="13748" y="1738"/>
                  </a:lnTo>
                  <a:lnTo>
                    <a:pt x="13709" y="2009"/>
                  </a:lnTo>
                  <a:lnTo>
                    <a:pt x="13632" y="2240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7"/>
                  </a:lnTo>
                  <a:lnTo>
                    <a:pt x="12049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2" y="4634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2" y="5793"/>
                  </a:lnTo>
                  <a:lnTo>
                    <a:pt x="3708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6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6" y="5484"/>
                  </a:lnTo>
                  <a:lnTo>
                    <a:pt x="503" y="5252"/>
                  </a:lnTo>
                  <a:lnTo>
                    <a:pt x="348" y="5021"/>
                  </a:lnTo>
                  <a:lnTo>
                    <a:pt x="310" y="4866"/>
                  </a:lnTo>
                  <a:lnTo>
                    <a:pt x="310" y="4750"/>
                  </a:lnTo>
                  <a:lnTo>
                    <a:pt x="310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2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3" y="5214"/>
                  </a:lnTo>
                  <a:lnTo>
                    <a:pt x="1931" y="5252"/>
                  </a:lnTo>
                  <a:lnTo>
                    <a:pt x="2588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7" y="5059"/>
                  </a:lnTo>
                  <a:lnTo>
                    <a:pt x="6913" y="4789"/>
                  </a:lnTo>
                  <a:lnTo>
                    <a:pt x="7840" y="4596"/>
                  </a:lnTo>
                  <a:lnTo>
                    <a:pt x="8728" y="4403"/>
                  </a:lnTo>
                  <a:lnTo>
                    <a:pt x="9616" y="4132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8"/>
                  </a:lnTo>
                  <a:lnTo>
                    <a:pt x="12435" y="2974"/>
                  </a:lnTo>
                  <a:lnTo>
                    <a:pt x="12705" y="2819"/>
                  </a:lnTo>
                  <a:lnTo>
                    <a:pt x="12937" y="2588"/>
                  </a:lnTo>
                  <a:lnTo>
                    <a:pt x="13130" y="2395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4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8" y="1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5"/>
                  </a:lnTo>
                  <a:lnTo>
                    <a:pt x="4133" y="1352"/>
                  </a:lnTo>
                  <a:lnTo>
                    <a:pt x="3244" y="1700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3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4" y="4132"/>
                  </a:lnTo>
                  <a:lnTo>
                    <a:pt x="194" y="4171"/>
                  </a:lnTo>
                  <a:lnTo>
                    <a:pt x="117" y="4325"/>
                  </a:lnTo>
                  <a:lnTo>
                    <a:pt x="39" y="4480"/>
                  </a:lnTo>
                  <a:lnTo>
                    <a:pt x="1" y="4634"/>
                  </a:lnTo>
                  <a:lnTo>
                    <a:pt x="1" y="4789"/>
                  </a:lnTo>
                  <a:lnTo>
                    <a:pt x="39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7" y="6063"/>
                  </a:lnTo>
                  <a:lnTo>
                    <a:pt x="966" y="6256"/>
                  </a:lnTo>
                  <a:lnTo>
                    <a:pt x="1275" y="6179"/>
                  </a:lnTo>
                  <a:lnTo>
                    <a:pt x="1314" y="6218"/>
                  </a:lnTo>
                  <a:lnTo>
                    <a:pt x="1314" y="6256"/>
                  </a:lnTo>
                  <a:lnTo>
                    <a:pt x="1352" y="6295"/>
                  </a:lnTo>
                  <a:lnTo>
                    <a:pt x="1468" y="6256"/>
                  </a:lnTo>
                  <a:lnTo>
                    <a:pt x="1816" y="6295"/>
                  </a:lnTo>
                  <a:lnTo>
                    <a:pt x="2395" y="6333"/>
                  </a:lnTo>
                  <a:lnTo>
                    <a:pt x="3013" y="6372"/>
                  </a:lnTo>
                  <a:lnTo>
                    <a:pt x="3592" y="6333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4" y="5523"/>
                  </a:lnTo>
                  <a:lnTo>
                    <a:pt x="9037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5" y="3939"/>
                  </a:lnTo>
                  <a:lnTo>
                    <a:pt x="12898" y="3669"/>
                  </a:lnTo>
                  <a:lnTo>
                    <a:pt x="13361" y="3321"/>
                  </a:lnTo>
                  <a:lnTo>
                    <a:pt x="13632" y="3051"/>
                  </a:lnTo>
                  <a:lnTo>
                    <a:pt x="13825" y="2704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9"/>
                  </a:lnTo>
                  <a:lnTo>
                    <a:pt x="14134" y="1738"/>
                  </a:lnTo>
                  <a:lnTo>
                    <a:pt x="14095" y="1468"/>
                  </a:lnTo>
                  <a:lnTo>
                    <a:pt x="14018" y="1236"/>
                  </a:lnTo>
                  <a:lnTo>
                    <a:pt x="13902" y="1005"/>
                  </a:lnTo>
                  <a:lnTo>
                    <a:pt x="13748" y="812"/>
                  </a:lnTo>
                  <a:lnTo>
                    <a:pt x="13477" y="618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5" y="155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21"/>
            <p:cNvSpPr/>
            <p:nvPr/>
          </p:nvSpPr>
          <p:spPr>
            <a:xfrm>
              <a:off x="6883725" y="1876175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6" y="1"/>
                  </a:moveTo>
                  <a:lnTo>
                    <a:pt x="348" y="889"/>
                  </a:lnTo>
                  <a:lnTo>
                    <a:pt x="232" y="1815"/>
                  </a:lnTo>
                  <a:lnTo>
                    <a:pt x="155" y="3630"/>
                  </a:lnTo>
                  <a:lnTo>
                    <a:pt x="1" y="7260"/>
                  </a:lnTo>
                  <a:lnTo>
                    <a:pt x="194" y="7260"/>
                  </a:lnTo>
                  <a:lnTo>
                    <a:pt x="426" y="5484"/>
                  </a:lnTo>
                  <a:lnTo>
                    <a:pt x="580" y="3669"/>
                  </a:lnTo>
                  <a:lnTo>
                    <a:pt x="696" y="1854"/>
                  </a:lnTo>
                  <a:lnTo>
                    <a:pt x="696" y="927"/>
                  </a:lnTo>
                  <a:lnTo>
                    <a:pt x="696" y="39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21"/>
            <p:cNvSpPr/>
            <p:nvPr/>
          </p:nvSpPr>
          <p:spPr>
            <a:xfrm>
              <a:off x="4796600" y="1878100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1"/>
                  </a:moveTo>
                  <a:lnTo>
                    <a:pt x="11469" y="78"/>
                  </a:lnTo>
                  <a:lnTo>
                    <a:pt x="11855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8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9"/>
                  </a:lnTo>
                  <a:lnTo>
                    <a:pt x="13168" y="5523"/>
                  </a:lnTo>
                  <a:lnTo>
                    <a:pt x="13438" y="5716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1"/>
                  </a:lnTo>
                  <a:lnTo>
                    <a:pt x="13631" y="6681"/>
                  </a:lnTo>
                  <a:lnTo>
                    <a:pt x="13516" y="6913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9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1" y="10543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39" y="9655"/>
                  </a:lnTo>
                  <a:lnTo>
                    <a:pt x="0" y="9886"/>
                  </a:lnTo>
                  <a:lnTo>
                    <a:pt x="39" y="10118"/>
                  </a:lnTo>
                  <a:lnTo>
                    <a:pt x="78" y="10311"/>
                  </a:lnTo>
                  <a:lnTo>
                    <a:pt x="193" y="10465"/>
                  </a:lnTo>
                  <a:lnTo>
                    <a:pt x="348" y="10620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8"/>
                  </a:lnTo>
                  <a:lnTo>
                    <a:pt x="2201" y="11354"/>
                  </a:lnTo>
                  <a:lnTo>
                    <a:pt x="2626" y="11431"/>
                  </a:lnTo>
                  <a:lnTo>
                    <a:pt x="3321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3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5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7"/>
                  </a:lnTo>
                  <a:lnTo>
                    <a:pt x="13747" y="7376"/>
                  </a:lnTo>
                  <a:lnTo>
                    <a:pt x="13863" y="7145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0" y="5909"/>
                  </a:lnTo>
                  <a:lnTo>
                    <a:pt x="13863" y="5716"/>
                  </a:lnTo>
                  <a:lnTo>
                    <a:pt x="13747" y="5523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4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21"/>
            <p:cNvSpPr/>
            <p:nvPr/>
          </p:nvSpPr>
          <p:spPr>
            <a:xfrm>
              <a:off x="6050625" y="1898375"/>
              <a:ext cx="329200" cy="241375"/>
            </a:xfrm>
            <a:custGeom>
              <a:avLst/>
              <a:gdLst/>
              <a:ahLst/>
              <a:cxnLst/>
              <a:rect l="l" t="t" r="r" b="b"/>
              <a:pathLst>
                <a:path w="13168" h="9655" extrusionOk="0">
                  <a:moveTo>
                    <a:pt x="5368" y="619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5"/>
                  </a:lnTo>
                  <a:lnTo>
                    <a:pt x="8109" y="2356"/>
                  </a:lnTo>
                  <a:lnTo>
                    <a:pt x="8264" y="2627"/>
                  </a:lnTo>
                  <a:lnTo>
                    <a:pt x="8380" y="2858"/>
                  </a:lnTo>
                  <a:lnTo>
                    <a:pt x="8495" y="3129"/>
                  </a:lnTo>
                  <a:lnTo>
                    <a:pt x="8573" y="3437"/>
                  </a:lnTo>
                  <a:lnTo>
                    <a:pt x="8611" y="3708"/>
                  </a:lnTo>
                  <a:lnTo>
                    <a:pt x="8573" y="3708"/>
                  </a:lnTo>
                  <a:lnTo>
                    <a:pt x="7723" y="3824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1"/>
                  </a:lnTo>
                  <a:lnTo>
                    <a:pt x="5792" y="3862"/>
                  </a:lnTo>
                  <a:lnTo>
                    <a:pt x="5638" y="3746"/>
                  </a:lnTo>
                  <a:lnTo>
                    <a:pt x="5561" y="3553"/>
                  </a:lnTo>
                  <a:lnTo>
                    <a:pt x="5483" y="3283"/>
                  </a:lnTo>
                  <a:lnTo>
                    <a:pt x="5406" y="2627"/>
                  </a:lnTo>
                  <a:lnTo>
                    <a:pt x="5368" y="1970"/>
                  </a:lnTo>
                  <a:lnTo>
                    <a:pt x="5368" y="619"/>
                  </a:lnTo>
                  <a:close/>
                  <a:moveTo>
                    <a:pt x="2742" y="889"/>
                  </a:moveTo>
                  <a:lnTo>
                    <a:pt x="2626" y="3090"/>
                  </a:lnTo>
                  <a:lnTo>
                    <a:pt x="2626" y="3515"/>
                  </a:lnTo>
                  <a:lnTo>
                    <a:pt x="2587" y="3708"/>
                  </a:lnTo>
                  <a:lnTo>
                    <a:pt x="2510" y="3862"/>
                  </a:lnTo>
                  <a:lnTo>
                    <a:pt x="2433" y="3978"/>
                  </a:lnTo>
                  <a:lnTo>
                    <a:pt x="2278" y="4094"/>
                  </a:lnTo>
                  <a:lnTo>
                    <a:pt x="2124" y="4210"/>
                  </a:lnTo>
                  <a:lnTo>
                    <a:pt x="1892" y="4248"/>
                  </a:lnTo>
                  <a:lnTo>
                    <a:pt x="1699" y="4287"/>
                  </a:lnTo>
                  <a:lnTo>
                    <a:pt x="1506" y="4287"/>
                  </a:lnTo>
                  <a:lnTo>
                    <a:pt x="1120" y="4210"/>
                  </a:lnTo>
                  <a:lnTo>
                    <a:pt x="734" y="4133"/>
                  </a:lnTo>
                  <a:lnTo>
                    <a:pt x="386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8" y="2549"/>
                  </a:lnTo>
                  <a:lnTo>
                    <a:pt x="1159" y="2125"/>
                  </a:lnTo>
                  <a:lnTo>
                    <a:pt x="1506" y="1738"/>
                  </a:lnTo>
                  <a:lnTo>
                    <a:pt x="1892" y="1391"/>
                  </a:lnTo>
                  <a:lnTo>
                    <a:pt x="2317" y="1121"/>
                  </a:lnTo>
                  <a:lnTo>
                    <a:pt x="2742" y="889"/>
                  </a:lnTo>
                  <a:close/>
                  <a:moveTo>
                    <a:pt x="10774" y="5368"/>
                  </a:moveTo>
                  <a:lnTo>
                    <a:pt x="11198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14" y="6179"/>
                  </a:lnTo>
                  <a:lnTo>
                    <a:pt x="11198" y="6256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32"/>
                  </a:lnTo>
                  <a:lnTo>
                    <a:pt x="10542" y="5716"/>
                  </a:lnTo>
                  <a:lnTo>
                    <a:pt x="10619" y="5523"/>
                  </a:lnTo>
                  <a:lnTo>
                    <a:pt x="10658" y="5407"/>
                  </a:lnTo>
                  <a:lnTo>
                    <a:pt x="10774" y="5368"/>
                  </a:lnTo>
                  <a:close/>
                  <a:moveTo>
                    <a:pt x="4402" y="1"/>
                  </a:moveTo>
                  <a:lnTo>
                    <a:pt x="3939" y="39"/>
                  </a:lnTo>
                  <a:lnTo>
                    <a:pt x="3514" y="117"/>
                  </a:lnTo>
                  <a:lnTo>
                    <a:pt x="3051" y="194"/>
                  </a:lnTo>
                  <a:lnTo>
                    <a:pt x="2626" y="348"/>
                  </a:lnTo>
                  <a:lnTo>
                    <a:pt x="2240" y="541"/>
                  </a:lnTo>
                  <a:lnTo>
                    <a:pt x="1854" y="773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9"/>
                  </a:lnTo>
                  <a:lnTo>
                    <a:pt x="386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31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57"/>
                  </a:lnTo>
                  <a:lnTo>
                    <a:pt x="348" y="4287"/>
                  </a:lnTo>
                  <a:lnTo>
                    <a:pt x="965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5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364"/>
                  </a:lnTo>
                  <a:lnTo>
                    <a:pt x="2858" y="4248"/>
                  </a:lnTo>
                  <a:lnTo>
                    <a:pt x="2896" y="4094"/>
                  </a:lnTo>
                  <a:lnTo>
                    <a:pt x="2973" y="3939"/>
                  </a:lnTo>
                  <a:lnTo>
                    <a:pt x="3012" y="3631"/>
                  </a:lnTo>
                  <a:lnTo>
                    <a:pt x="3012" y="2974"/>
                  </a:lnTo>
                  <a:lnTo>
                    <a:pt x="3089" y="734"/>
                  </a:lnTo>
                  <a:lnTo>
                    <a:pt x="3514" y="619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23"/>
                  </a:lnTo>
                  <a:lnTo>
                    <a:pt x="5059" y="2704"/>
                  </a:lnTo>
                  <a:lnTo>
                    <a:pt x="5097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0" y="4017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6"/>
                  </a:lnTo>
                  <a:lnTo>
                    <a:pt x="6217" y="4326"/>
                  </a:lnTo>
                  <a:lnTo>
                    <a:pt x="6565" y="4287"/>
                  </a:lnTo>
                  <a:lnTo>
                    <a:pt x="7607" y="4210"/>
                  </a:lnTo>
                  <a:lnTo>
                    <a:pt x="8650" y="4055"/>
                  </a:lnTo>
                  <a:lnTo>
                    <a:pt x="8650" y="4441"/>
                  </a:lnTo>
                  <a:lnTo>
                    <a:pt x="8611" y="4866"/>
                  </a:lnTo>
                  <a:lnTo>
                    <a:pt x="8611" y="4905"/>
                  </a:lnTo>
                  <a:lnTo>
                    <a:pt x="8611" y="5021"/>
                  </a:lnTo>
                  <a:lnTo>
                    <a:pt x="8650" y="5059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0" y="4905"/>
                  </a:lnTo>
                  <a:lnTo>
                    <a:pt x="9384" y="4905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03" y="5252"/>
                  </a:lnTo>
                  <a:lnTo>
                    <a:pt x="10426" y="5330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16"/>
                  </a:lnTo>
                  <a:lnTo>
                    <a:pt x="10233" y="5870"/>
                  </a:lnTo>
                  <a:lnTo>
                    <a:pt x="10233" y="6025"/>
                  </a:lnTo>
                  <a:lnTo>
                    <a:pt x="10272" y="6179"/>
                  </a:lnTo>
                  <a:lnTo>
                    <a:pt x="10349" y="6334"/>
                  </a:lnTo>
                  <a:lnTo>
                    <a:pt x="10503" y="6488"/>
                  </a:lnTo>
                  <a:lnTo>
                    <a:pt x="10696" y="6565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41" y="6913"/>
                  </a:lnTo>
                  <a:lnTo>
                    <a:pt x="12395" y="7222"/>
                  </a:lnTo>
                  <a:lnTo>
                    <a:pt x="12473" y="7569"/>
                  </a:lnTo>
                  <a:lnTo>
                    <a:pt x="12511" y="7917"/>
                  </a:lnTo>
                  <a:lnTo>
                    <a:pt x="12550" y="8264"/>
                  </a:lnTo>
                  <a:lnTo>
                    <a:pt x="12550" y="8998"/>
                  </a:lnTo>
                  <a:lnTo>
                    <a:pt x="12473" y="8998"/>
                  </a:lnTo>
                  <a:lnTo>
                    <a:pt x="12434" y="9037"/>
                  </a:lnTo>
                  <a:lnTo>
                    <a:pt x="12357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54"/>
                  </a:lnTo>
                  <a:lnTo>
                    <a:pt x="12125" y="9654"/>
                  </a:lnTo>
                  <a:lnTo>
                    <a:pt x="12820" y="9616"/>
                  </a:lnTo>
                  <a:lnTo>
                    <a:pt x="12936" y="9577"/>
                  </a:lnTo>
                  <a:lnTo>
                    <a:pt x="13013" y="9461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091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685"/>
                  </a:lnTo>
                  <a:lnTo>
                    <a:pt x="12936" y="7183"/>
                  </a:lnTo>
                  <a:lnTo>
                    <a:pt x="12704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276" y="5098"/>
                  </a:lnTo>
                  <a:lnTo>
                    <a:pt x="10967" y="4905"/>
                  </a:lnTo>
                  <a:lnTo>
                    <a:pt x="10619" y="4750"/>
                  </a:lnTo>
                  <a:lnTo>
                    <a:pt x="10233" y="4596"/>
                  </a:lnTo>
                  <a:lnTo>
                    <a:pt x="9886" y="4480"/>
                  </a:lnTo>
                  <a:lnTo>
                    <a:pt x="9499" y="4403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186" y="1584"/>
                  </a:lnTo>
                  <a:lnTo>
                    <a:pt x="7839" y="1275"/>
                  </a:lnTo>
                  <a:lnTo>
                    <a:pt x="7453" y="966"/>
                  </a:lnTo>
                  <a:lnTo>
                    <a:pt x="7067" y="734"/>
                  </a:lnTo>
                  <a:lnTo>
                    <a:pt x="6603" y="503"/>
                  </a:lnTo>
                  <a:lnTo>
                    <a:pt x="6178" y="348"/>
                  </a:lnTo>
                  <a:lnTo>
                    <a:pt x="5715" y="194"/>
                  </a:lnTo>
                  <a:lnTo>
                    <a:pt x="5290" y="78"/>
                  </a:lnTo>
                  <a:lnTo>
                    <a:pt x="482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21"/>
            <p:cNvSpPr/>
            <p:nvPr/>
          </p:nvSpPr>
          <p:spPr>
            <a:xfrm>
              <a:off x="1849325" y="1901275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7" y="1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6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1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7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0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4" y="7299"/>
                  </a:lnTo>
                  <a:lnTo>
                    <a:pt x="14712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3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3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9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4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6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21"/>
            <p:cNvSpPr/>
            <p:nvPr/>
          </p:nvSpPr>
          <p:spPr>
            <a:xfrm>
              <a:off x="1935225" y="1910925"/>
              <a:ext cx="35750" cy="29000"/>
            </a:xfrm>
            <a:custGeom>
              <a:avLst/>
              <a:gdLst/>
              <a:ahLst/>
              <a:cxnLst/>
              <a:rect l="l" t="t" r="r" b="b"/>
              <a:pathLst>
                <a:path w="1430" h="1160" extrusionOk="0">
                  <a:moveTo>
                    <a:pt x="503" y="1"/>
                  </a:move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40" y="541"/>
                  </a:lnTo>
                  <a:lnTo>
                    <a:pt x="1" y="734"/>
                  </a:lnTo>
                  <a:lnTo>
                    <a:pt x="40" y="927"/>
                  </a:lnTo>
                  <a:lnTo>
                    <a:pt x="117" y="1082"/>
                  </a:lnTo>
                  <a:lnTo>
                    <a:pt x="194" y="1159"/>
                  </a:lnTo>
                  <a:lnTo>
                    <a:pt x="348" y="1159"/>
                  </a:lnTo>
                  <a:lnTo>
                    <a:pt x="426" y="1043"/>
                  </a:lnTo>
                  <a:lnTo>
                    <a:pt x="426" y="1005"/>
                  </a:lnTo>
                  <a:lnTo>
                    <a:pt x="387" y="927"/>
                  </a:lnTo>
                  <a:lnTo>
                    <a:pt x="387" y="850"/>
                  </a:lnTo>
                  <a:lnTo>
                    <a:pt x="348" y="773"/>
                  </a:lnTo>
                  <a:lnTo>
                    <a:pt x="426" y="580"/>
                  </a:lnTo>
                  <a:lnTo>
                    <a:pt x="542" y="425"/>
                  </a:lnTo>
                  <a:lnTo>
                    <a:pt x="619" y="387"/>
                  </a:lnTo>
                  <a:lnTo>
                    <a:pt x="773" y="387"/>
                  </a:lnTo>
                  <a:lnTo>
                    <a:pt x="850" y="425"/>
                  </a:lnTo>
                  <a:lnTo>
                    <a:pt x="966" y="580"/>
                  </a:lnTo>
                  <a:lnTo>
                    <a:pt x="1005" y="657"/>
                  </a:lnTo>
                  <a:lnTo>
                    <a:pt x="1005" y="734"/>
                  </a:lnTo>
                  <a:lnTo>
                    <a:pt x="966" y="927"/>
                  </a:lnTo>
                  <a:lnTo>
                    <a:pt x="966" y="1005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82" y="1159"/>
                  </a:lnTo>
                  <a:lnTo>
                    <a:pt x="1198" y="1159"/>
                  </a:lnTo>
                  <a:lnTo>
                    <a:pt x="1275" y="1121"/>
                  </a:lnTo>
                  <a:lnTo>
                    <a:pt x="1314" y="1082"/>
                  </a:lnTo>
                  <a:lnTo>
                    <a:pt x="1391" y="889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48"/>
                  </a:lnTo>
                  <a:lnTo>
                    <a:pt x="1198" y="194"/>
                  </a:lnTo>
                  <a:lnTo>
                    <a:pt x="1044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21"/>
            <p:cNvSpPr/>
            <p:nvPr/>
          </p:nvSpPr>
          <p:spPr>
            <a:xfrm>
              <a:off x="6081500" y="1911900"/>
              <a:ext cx="255850" cy="266475"/>
            </a:xfrm>
            <a:custGeom>
              <a:avLst/>
              <a:gdLst/>
              <a:ahLst/>
              <a:cxnLst/>
              <a:rect l="l" t="t" r="r" b="b"/>
              <a:pathLst>
                <a:path w="10234" h="10659" extrusionOk="0">
                  <a:moveTo>
                    <a:pt x="8303" y="7299"/>
                  </a:moveTo>
                  <a:lnTo>
                    <a:pt x="8535" y="7376"/>
                  </a:lnTo>
                  <a:lnTo>
                    <a:pt x="8766" y="7453"/>
                  </a:lnTo>
                  <a:lnTo>
                    <a:pt x="8998" y="7569"/>
                  </a:lnTo>
                  <a:lnTo>
                    <a:pt x="9191" y="7723"/>
                  </a:lnTo>
                  <a:lnTo>
                    <a:pt x="9384" y="7878"/>
                  </a:lnTo>
                  <a:lnTo>
                    <a:pt x="9539" y="8109"/>
                  </a:lnTo>
                  <a:lnTo>
                    <a:pt x="9655" y="8341"/>
                  </a:lnTo>
                  <a:lnTo>
                    <a:pt x="9693" y="8573"/>
                  </a:lnTo>
                  <a:lnTo>
                    <a:pt x="9732" y="8843"/>
                  </a:lnTo>
                  <a:lnTo>
                    <a:pt x="9693" y="9152"/>
                  </a:lnTo>
                  <a:lnTo>
                    <a:pt x="9577" y="9422"/>
                  </a:lnTo>
                  <a:lnTo>
                    <a:pt x="9423" y="9654"/>
                  </a:lnTo>
                  <a:lnTo>
                    <a:pt x="9230" y="9847"/>
                  </a:lnTo>
                  <a:lnTo>
                    <a:pt x="8959" y="10002"/>
                  </a:lnTo>
                  <a:lnTo>
                    <a:pt x="8728" y="10117"/>
                  </a:lnTo>
                  <a:lnTo>
                    <a:pt x="8419" y="10156"/>
                  </a:lnTo>
                  <a:lnTo>
                    <a:pt x="8149" y="10156"/>
                  </a:lnTo>
                  <a:lnTo>
                    <a:pt x="7878" y="10079"/>
                  </a:lnTo>
                  <a:lnTo>
                    <a:pt x="7647" y="9963"/>
                  </a:lnTo>
                  <a:lnTo>
                    <a:pt x="7415" y="9770"/>
                  </a:lnTo>
                  <a:lnTo>
                    <a:pt x="7222" y="9577"/>
                  </a:lnTo>
                  <a:lnTo>
                    <a:pt x="7067" y="9345"/>
                  </a:lnTo>
                  <a:lnTo>
                    <a:pt x="6990" y="9075"/>
                  </a:lnTo>
                  <a:lnTo>
                    <a:pt x="6951" y="8805"/>
                  </a:lnTo>
                  <a:lnTo>
                    <a:pt x="6990" y="8496"/>
                  </a:lnTo>
                  <a:lnTo>
                    <a:pt x="7067" y="8264"/>
                  </a:lnTo>
                  <a:lnTo>
                    <a:pt x="7183" y="8071"/>
                  </a:lnTo>
                  <a:lnTo>
                    <a:pt x="7338" y="7878"/>
                  </a:lnTo>
                  <a:lnTo>
                    <a:pt x="7531" y="7723"/>
                  </a:lnTo>
                  <a:lnTo>
                    <a:pt x="7762" y="7569"/>
                  </a:lnTo>
                  <a:lnTo>
                    <a:pt x="8187" y="7337"/>
                  </a:lnTo>
                  <a:lnTo>
                    <a:pt x="8264" y="7299"/>
                  </a:lnTo>
                  <a:close/>
                  <a:moveTo>
                    <a:pt x="2897" y="0"/>
                  </a:moveTo>
                  <a:lnTo>
                    <a:pt x="2704" y="39"/>
                  </a:lnTo>
                  <a:lnTo>
                    <a:pt x="2665" y="78"/>
                  </a:lnTo>
                  <a:lnTo>
                    <a:pt x="2665" y="1313"/>
                  </a:lnTo>
                  <a:lnTo>
                    <a:pt x="2665" y="2588"/>
                  </a:lnTo>
                  <a:lnTo>
                    <a:pt x="2704" y="3823"/>
                  </a:lnTo>
                  <a:lnTo>
                    <a:pt x="2742" y="5059"/>
                  </a:lnTo>
                  <a:lnTo>
                    <a:pt x="2936" y="7492"/>
                  </a:lnTo>
                  <a:lnTo>
                    <a:pt x="2936" y="8148"/>
                  </a:lnTo>
                  <a:lnTo>
                    <a:pt x="2974" y="8457"/>
                  </a:lnTo>
                  <a:lnTo>
                    <a:pt x="3013" y="8611"/>
                  </a:lnTo>
                  <a:lnTo>
                    <a:pt x="3090" y="8766"/>
                  </a:lnTo>
                  <a:lnTo>
                    <a:pt x="1584" y="8689"/>
                  </a:lnTo>
                  <a:lnTo>
                    <a:pt x="1" y="8689"/>
                  </a:lnTo>
                  <a:lnTo>
                    <a:pt x="39" y="8998"/>
                  </a:lnTo>
                  <a:lnTo>
                    <a:pt x="812" y="9113"/>
                  </a:lnTo>
                  <a:lnTo>
                    <a:pt x="1584" y="9152"/>
                  </a:lnTo>
                  <a:lnTo>
                    <a:pt x="3167" y="9229"/>
                  </a:lnTo>
                  <a:lnTo>
                    <a:pt x="4866" y="9306"/>
                  </a:lnTo>
                  <a:lnTo>
                    <a:pt x="5677" y="9306"/>
                  </a:lnTo>
                  <a:lnTo>
                    <a:pt x="6527" y="9229"/>
                  </a:lnTo>
                  <a:lnTo>
                    <a:pt x="6643" y="9538"/>
                  </a:lnTo>
                  <a:lnTo>
                    <a:pt x="6797" y="9847"/>
                  </a:lnTo>
                  <a:lnTo>
                    <a:pt x="6990" y="10079"/>
                  </a:lnTo>
                  <a:lnTo>
                    <a:pt x="7260" y="10310"/>
                  </a:lnTo>
                  <a:lnTo>
                    <a:pt x="7531" y="10465"/>
                  </a:lnTo>
                  <a:lnTo>
                    <a:pt x="7840" y="10581"/>
                  </a:lnTo>
                  <a:lnTo>
                    <a:pt x="8149" y="10658"/>
                  </a:lnTo>
                  <a:lnTo>
                    <a:pt x="8457" y="10658"/>
                  </a:lnTo>
                  <a:lnTo>
                    <a:pt x="8766" y="10619"/>
                  </a:lnTo>
                  <a:lnTo>
                    <a:pt x="9075" y="10504"/>
                  </a:lnTo>
                  <a:lnTo>
                    <a:pt x="9346" y="10388"/>
                  </a:lnTo>
                  <a:lnTo>
                    <a:pt x="9577" y="10195"/>
                  </a:lnTo>
                  <a:lnTo>
                    <a:pt x="9809" y="9963"/>
                  </a:lnTo>
                  <a:lnTo>
                    <a:pt x="9963" y="9693"/>
                  </a:lnTo>
                  <a:lnTo>
                    <a:pt x="10118" y="9422"/>
                  </a:lnTo>
                  <a:lnTo>
                    <a:pt x="10195" y="9113"/>
                  </a:lnTo>
                  <a:lnTo>
                    <a:pt x="10234" y="9113"/>
                  </a:lnTo>
                  <a:lnTo>
                    <a:pt x="10234" y="8766"/>
                  </a:lnTo>
                  <a:lnTo>
                    <a:pt x="10195" y="8380"/>
                  </a:lnTo>
                  <a:lnTo>
                    <a:pt x="10041" y="8071"/>
                  </a:lnTo>
                  <a:lnTo>
                    <a:pt x="9886" y="7762"/>
                  </a:lnTo>
                  <a:lnTo>
                    <a:pt x="9655" y="7492"/>
                  </a:lnTo>
                  <a:lnTo>
                    <a:pt x="9346" y="7260"/>
                  </a:lnTo>
                  <a:lnTo>
                    <a:pt x="9037" y="7105"/>
                  </a:lnTo>
                  <a:lnTo>
                    <a:pt x="8689" y="7028"/>
                  </a:lnTo>
                  <a:lnTo>
                    <a:pt x="8342" y="6990"/>
                  </a:lnTo>
                  <a:lnTo>
                    <a:pt x="8226" y="7067"/>
                  </a:lnTo>
                  <a:lnTo>
                    <a:pt x="8187" y="7028"/>
                  </a:lnTo>
                  <a:lnTo>
                    <a:pt x="8110" y="6990"/>
                  </a:lnTo>
                  <a:lnTo>
                    <a:pt x="7955" y="6990"/>
                  </a:lnTo>
                  <a:lnTo>
                    <a:pt x="7762" y="7028"/>
                  </a:lnTo>
                  <a:lnTo>
                    <a:pt x="7453" y="7144"/>
                  </a:lnTo>
                  <a:lnTo>
                    <a:pt x="7183" y="7337"/>
                  </a:lnTo>
                  <a:lnTo>
                    <a:pt x="6951" y="7569"/>
                  </a:lnTo>
                  <a:lnTo>
                    <a:pt x="6758" y="7878"/>
                  </a:lnTo>
                  <a:lnTo>
                    <a:pt x="6604" y="8187"/>
                  </a:lnTo>
                  <a:lnTo>
                    <a:pt x="6488" y="8496"/>
                  </a:lnTo>
                  <a:lnTo>
                    <a:pt x="6488" y="8843"/>
                  </a:lnTo>
                  <a:lnTo>
                    <a:pt x="5716" y="8766"/>
                  </a:lnTo>
                  <a:lnTo>
                    <a:pt x="3476" y="8766"/>
                  </a:lnTo>
                  <a:lnTo>
                    <a:pt x="3515" y="8689"/>
                  </a:lnTo>
                  <a:lnTo>
                    <a:pt x="3515" y="8650"/>
                  </a:lnTo>
                  <a:lnTo>
                    <a:pt x="3476" y="8573"/>
                  </a:lnTo>
                  <a:lnTo>
                    <a:pt x="3438" y="8496"/>
                  </a:lnTo>
                  <a:lnTo>
                    <a:pt x="3399" y="8457"/>
                  </a:lnTo>
                  <a:lnTo>
                    <a:pt x="3322" y="8457"/>
                  </a:lnTo>
                  <a:lnTo>
                    <a:pt x="3244" y="8496"/>
                  </a:lnTo>
                  <a:lnTo>
                    <a:pt x="3322" y="8380"/>
                  </a:lnTo>
                  <a:lnTo>
                    <a:pt x="3322" y="8225"/>
                  </a:lnTo>
                  <a:lnTo>
                    <a:pt x="3322" y="8071"/>
                  </a:lnTo>
                  <a:lnTo>
                    <a:pt x="3283" y="7955"/>
                  </a:lnTo>
                  <a:lnTo>
                    <a:pt x="3244" y="7337"/>
                  </a:lnTo>
                  <a:lnTo>
                    <a:pt x="3167" y="6410"/>
                  </a:lnTo>
                  <a:lnTo>
                    <a:pt x="3051" y="4325"/>
                  </a:lnTo>
                  <a:lnTo>
                    <a:pt x="2974" y="2201"/>
                  </a:lnTo>
                  <a:lnTo>
                    <a:pt x="2897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21"/>
            <p:cNvSpPr/>
            <p:nvPr/>
          </p:nvSpPr>
          <p:spPr>
            <a:xfrm>
              <a:off x="2715250" y="1912850"/>
              <a:ext cx="147725" cy="161250"/>
            </a:xfrm>
            <a:custGeom>
              <a:avLst/>
              <a:gdLst/>
              <a:ahLst/>
              <a:cxnLst/>
              <a:rect l="l" t="t" r="r" b="b"/>
              <a:pathLst>
                <a:path w="5909" h="6450" extrusionOk="0">
                  <a:moveTo>
                    <a:pt x="2781" y="503"/>
                  </a:moveTo>
                  <a:lnTo>
                    <a:pt x="3283" y="580"/>
                  </a:lnTo>
                  <a:lnTo>
                    <a:pt x="3746" y="735"/>
                  </a:lnTo>
                  <a:lnTo>
                    <a:pt x="4210" y="966"/>
                  </a:lnTo>
                  <a:lnTo>
                    <a:pt x="4403" y="1082"/>
                  </a:lnTo>
                  <a:lnTo>
                    <a:pt x="4596" y="1275"/>
                  </a:lnTo>
                  <a:lnTo>
                    <a:pt x="4750" y="1468"/>
                  </a:lnTo>
                  <a:lnTo>
                    <a:pt x="4943" y="1661"/>
                  </a:lnTo>
                  <a:lnTo>
                    <a:pt x="5059" y="1893"/>
                  </a:lnTo>
                  <a:lnTo>
                    <a:pt x="5175" y="2125"/>
                  </a:lnTo>
                  <a:lnTo>
                    <a:pt x="5330" y="2588"/>
                  </a:lnTo>
                  <a:lnTo>
                    <a:pt x="5407" y="3052"/>
                  </a:lnTo>
                  <a:lnTo>
                    <a:pt x="5407" y="3515"/>
                  </a:lnTo>
                  <a:lnTo>
                    <a:pt x="5368" y="4017"/>
                  </a:lnTo>
                  <a:lnTo>
                    <a:pt x="5214" y="4442"/>
                  </a:lnTo>
                  <a:lnTo>
                    <a:pt x="4982" y="4866"/>
                  </a:lnTo>
                  <a:lnTo>
                    <a:pt x="4828" y="5059"/>
                  </a:lnTo>
                  <a:lnTo>
                    <a:pt x="4673" y="5253"/>
                  </a:lnTo>
                  <a:lnTo>
                    <a:pt x="4480" y="5407"/>
                  </a:lnTo>
                  <a:lnTo>
                    <a:pt x="4287" y="5561"/>
                  </a:lnTo>
                  <a:lnTo>
                    <a:pt x="4017" y="5716"/>
                  </a:lnTo>
                  <a:lnTo>
                    <a:pt x="3746" y="5832"/>
                  </a:lnTo>
                  <a:lnTo>
                    <a:pt x="3515" y="5909"/>
                  </a:lnTo>
                  <a:lnTo>
                    <a:pt x="3244" y="5948"/>
                  </a:lnTo>
                  <a:lnTo>
                    <a:pt x="2742" y="5948"/>
                  </a:lnTo>
                  <a:lnTo>
                    <a:pt x="2511" y="5870"/>
                  </a:lnTo>
                  <a:lnTo>
                    <a:pt x="2279" y="5793"/>
                  </a:lnTo>
                  <a:lnTo>
                    <a:pt x="2047" y="5677"/>
                  </a:lnTo>
                  <a:lnTo>
                    <a:pt x="1816" y="5561"/>
                  </a:lnTo>
                  <a:lnTo>
                    <a:pt x="1623" y="5407"/>
                  </a:lnTo>
                  <a:lnTo>
                    <a:pt x="1429" y="5214"/>
                  </a:lnTo>
                  <a:lnTo>
                    <a:pt x="1082" y="4828"/>
                  </a:lnTo>
                  <a:lnTo>
                    <a:pt x="812" y="4364"/>
                  </a:lnTo>
                  <a:lnTo>
                    <a:pt x="619" y="3862"/>
                  </a:lnTo>
                  <a:lnTo>
                    <a:pt x="464" y="3322"/>
                  </a:lnTo>
                  <a:lnTo>
                    <a:pt x="426" y="2820"/>
                  </a:lnTo>
                  <a:lnTo>
                    <a:pt x="426" y="2550"/>
                  </a:lnTo>
                  <a:lnTo>
                    <a:pt x="464" y="2279"/>
                  </a:lnTo>
                  <a:lnTo>
                    <a:pt x="503" y="2048"/>
                  </a:lnTo>
                  <a:lnTo>
                    <a:pt x="619" y="1777"/>
                  </a:lnTo>
                  <a:lnTo>
                    <a:pt x="696" y="1584"/>
                  </a:lnTo>
                  <a:lnTo>
                    <a:pt x="850" y="1352"/>
                  </a:lnTo>
                  <a:lnTo>
                    <a:pt x="1005" y="1159"/>
                  </a:lnTo>
                  <a:lnTo>
                    <a:pt x="1198" y="966"/>
                  </a:lnTo>
                  <a:lnTo>
                    <a:pt x="1429" y="812"/>
                  </a:lnTo>
                  <a:lnTo>
                    <a:pt x="1700" y="657"/>
                  </a:lnTo>
                  <a:lnTo>
                    <a:pt x="1738" y="619"/>
                  </a:lnTo>
                  <a:lnTo>
                    <a:pt x="1738" y="580"/>
                  </a:lnTo>
                  <a:lnTo>
                    <a:pt x="2240" y="503"/>
                  </a:lnTo>
                  <a:close/>
                  <a:moveTo>
                    <a:pt x="2588" y="1"/>
                  </a:moveTo>
                  <a:lnTo>
                    <a:pt x="2279" y="40"/>
                  </a:lnTo>
                  <a:lnTo>
                    <a:pt x="1970" y="78"/>
                  </a:lnTo>
                  <a:lnTo>
                    <a:pt x="1661" y="155"/>
                  </a:lnTo>
                  <a:lnTo>
                    <a:pt x="1391" y="233"/>
                  </a:lnTo>
                  <a:lnTo>
                    <a:pt x="1314" y="310"/>
                  </a:lnTo>
                  <a:lnTo>
                    <a:pt x="1236" y="387"/>
                  </a:lnTo>
                  <a:lnTo>
                    <a:pt x="1236" y="464"/>
                  </a:lnTo>
                  <a:lnTo>
                    <a:pt x="1275" y="542"/>
                  </a:lnTo>
                  <a:lnTo>
                    <a:pt x="1005" y="657"/>
                  </a:lnTo>
                  <a:lnTo>
                    <a:pt x="773" y="850"/>
                  </a:lnTo>
                  <a:lnTo>
                    <a:pt x="580" y="1044"/>
                  </a:lnTo>
                  <a:lnTo>
                    <a:pt x="426" y="1237"/>
                  </a:lnTo>
                  <a:lnTo>
                    <a:pt x="271" y="1468"/>
                  </a:lnTo>
                  <a:lnTo>
                    <a:pt x="155" y="1700"/>
                  </a:lnTo>
                  <a:lnTo>
                    <a:pt x="78" y="1970"/>
                  </a:lnTo>
                  <a:lnTo>
                    <a:pt x="39" y="2241"/>
                  </a:lnTo>
                  <a:lnTo>
                    <a:pt x="1" y="2511"/>
                  </a:lnTo>
                  <a:lnTo>
                    <a:pt x="1" y="2781"/>
                  </a:lnTo>
                  <a:lnTo>
                    <a:pt x="39" y="3360"/>
                  </a:lnTo>
                  <a:lnTo>
                    <a:pt x="155" y="3901"/>
                  </a:lnTo>
                  <a:lnTo>
                    <a:pt x="387" y="4442"/>
                  </a:lnTo>
                  <a:lnTo>
                    <a:pt x="696" y="5021"/>
                  </a:lnTo>
                  <a:lnTo>
                    <a:pt x="889" y="5253"/>
                  </a:lnTo>
                  <a:lnTo>
                    <a:pt x="1082" y="5484"/>
                  </a:lnTo>
                  <a:lnTo>
                    <a:pt x="1275" y="5716"/>
                  </a:lnTo>
                  <a:lnTo>
                    <a:pt x="1507" y="5909"/>
                  </a:lnTo>
                  <a:lnTo>
                    <a:pt x="1738" y="6063"/>
                  </a:lnTo>
                  <a:lnTo>
                    <a:pt x="2009" y="6179"/>
                  </a:lnTo>
                  <a:lnTo>
                    <a:pt x="2240" y="6295"/>
                  </a:lnTo>
                  <a:lnTo>
                    <a:pt x="2511" y="6372"/>
                  </a:lnTo>
                  <a:lnTo>
                    <a:pt x="2820" y="6411"/>
                  </a:lnTo>
                  <a:lnTo>
                    <a:pt x="3090" y="6450"/>
                  </a:lnTo>
                  <a:lnTo>
                    <a:pt x="3399" y="6411"/>
                  </a:lnTo>
                  <a:lnTo>
                    <a:pt x="3669" y="6334"/>
                  </a:lnTo>
                  <a:lnTo>
                    <a:pt x="3978" y="6218"/>
                  </a:lnTo>
                  <a:lnTo>
                    <a:pt x="4326" y="6102"/>
                  </a:lnTo>
                  <a:lnTo>
                    <a:pt x="4557" y="5909"/>
                  </a:lnTo>
                  <a:lnTo>
                    <a:pt x="4828" y="5716"/>
                  </a:lnTo>
                  <a:lnTo>
                    <a:pt x="5021" y="5523"/>
                  </a:lnTo>
                  <a:lnTo>
                    <a:pt x="5214" y="5291"/>
                  </a:lnTo>
                  <a:lnTo>
                    <a:pt x="5407" y="5059"/>
                  </a:lnTo>
                  <a:lnTo>
                    <a:pt x="5561" y="4789"/>
                  </a:lnTo>
                  <a:lnTo>
                    <a:pt x="5677" y="4519"/>
                  </a:lnTo>
                  <a:lnTo>
                    <a:pt x="5754" y="4249"/>
                  </a:lnTo>
                  <a:lnTo>
                    <a:pt x="5832" y="3940"/>
                  </a:lnTo>
                  <a:lnTo>
                    <a:pt x="5870" y="3669"/>
                  </a:lnTo>
                  <a:lnTo>
                    <a:pt x="5909" y="3360"/>
                  </a:lnTo>
                  <a:lnTo>
                    <a:pt x="5870" y="3052"/>
                  </a:lnTo>
                  <a:lnTo>
                    <a:pt x="5832" y="2743"/>
                  </a:lnTo>
                  <a:lnTo>
                    <a:pt x="5793" y="2472"/>
                  </a:lnTo>
                  <a:lnTo>
                    <a:pt x="5716" y="2163"/>
                  </a:lnTo>
                  <a:lnTo>
                    <a:pt x="5600" y="1893"/>
                  </a:lnTo>
                  <a:lnTo>
                    <a:pt x="5445" y="1584"/>
                  </a:lnTo>
                  <a:lnTo>
                    <a:pt x="5252" y="1352"/>
                  </a:lnTo>
                  <a:lnTo>
                    <a:pt x="5059" y="1082"/>
                  </a:lnTo>
                  <a:lnTo>
                    <a:pt x="4828" y="889"/>
                  </a:lnTo>
                  <a:lnTo>
                    <a:pt x="4596" y="696"/>
                  </a:lnTo>
                  <a:lnTo>
                    <a:pt x="4364" y="503"/>
                  </a:lnTo>
                  <a:lnTo>
                    <a:pt x="4094" y="348"/>
                  </a:lnTo>
                  <a:lnTo>
                    <a:pt x="3785" y="233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40"/>
                  </a:lnTo>
                  <a:lnTo>
                    <a:pt x="25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21"/>
            <p:cNvSpPr/>
            <p:nvPr/>
          </p:nvSpPr>
          <p:spPr>
            <a:xfrm>
              <a:off x="1882150" y="19148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6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3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3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3" y="464"/>
                  </a:lnTo>
                  <a:lnTo>
                    <a:pt x="541" y="386"/>
                  </a:lnTo>
                  <a:lnTo>
                    <a:pt x="772" y="386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5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4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4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21"/>
            <p:cNvSpPr/>
            <p:nvPr/>
          </p:nvSpPr>
          <p:spPr>
            <a:xfrm>
              <a:off x="6734100" y="1914800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0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8"/>
                  </a:lnTo>
                  <a:lnTo>
                    <a:pt x="116" y="5059"/>
                  </a:lnTo>
                  <a:lnTo>
                    <a:pt x="0" y="6719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6" y="77"/>
                  </a:lnTo>
                  <a:lnTo>
                    <a:pt x="1236" y="39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21"/>
            <p:cNvSpPr/>
            <p:nvPr/>
          </p:nvSpPr>
          <p:spPr>
            <a:xfrm>
              <a:off x="668675" y="1916725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0"/>
                  </a:moveTo>
                  <a:lnTo>
                    <a:pt x="11469" y="78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7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438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1" y="6681"/>
                  </a:lnTo>
                  <a:lnTo>
                    <a:pt x="13515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8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3"/>
                  </a:lnTo>
                  <a:lnTo>
                    <a:pt x="1081" y="10697"/>
                  </a:lnTo>
                  <a:lnTo>
                    <a:pt x="811" y="10542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6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0" y="9886"/>
                  </a:lnTo>
                  <a:lnTo>
                    <a:pt x="39" y="10117"/>
                  </a:lnTo>
                  <a:lnTo>
                    <a:pt x="77" y="10311"/>
                  </a:lnTo>
                  <a:lnTo>
                    <a:pt x="193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1" y="11353"/>
                  </a:lnTo>
                  <a:lnTo>
                    <a:pt x="2626" y="11430"/>
                  </a:lnTo>
                  <a:lnTo>
                    <a:pt x="3321" y="11508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8"/>
                  </a:lnTo>
                  <a:lnTo>
                    <a:pt x="6063" y="11430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4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7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7" y="6565"/>
                  </a:lnTo>
                  <a:lnTo>
                    <a:pt x="14017" y="6333"/>
                  </a:lnTo>
                  <a:lnTo>
                    <a:pt x="14017" y="6140"/>
                  </a:lnTo>
                  <a:lnTo>
                    <a:pt x="13940" y="5908"/>
                  </a:lnTo>
                  <a:lnTo>
                    <a:pt x="13863" y="5715"/>
                  </a:lnTo>
                  <a:lnTo>
                    <a:pt x="13747" y="5522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6"/>
                  </a:lnTo>
                  <a:lnTo>
                    <a:pt x="13091" y="5136"/>
                  </a:lnTo>
                  <a:lnTo>
                    <a:pt x="12820" y="3823"/>
                  </a:lnTo>
                  <a:lnTo>
                    <a:pt x="12511" y="2549"/>
                  </a:lnTo>
                  <a:lnTo>
                    <a:pt x="12164" y="1275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21"/>
            <p:cNvSpPr/>
            <p:nvPr/>
          </p:nvSpPr>
          <p:spPr>
            <a:xfrm>
              <a:off x="6761125" y="19167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5" y="5098"/>
                  </a:lnTo>
                  <a:lnTo>
                    <a:pt x="4326" y="5445"/>
                  </a:lnTo>
                  <a:lnTo>
                    <a:pt x="4634" y="5793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3" y="4866"/>
                  </a:lnTo>
                  <a:lnTo>
                    <a:pt x="3862" y="4171"/>
                  </a:lnTo>
                  <a:lnTo>
                    <a:pt x="2704" y="2781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21"/>
            <p:cNvSpPr/>
            <p:nvPr/>
          </p:nvSpPr>
          <p:spPr>
            <a:xfrm>
              <a:off x="5030225" y="191865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21"/>
            <p:cNvSpPr/>
            <p:nvPr/>
          </p:nvSpPr>
          <p:spPr>
            <a:xfrm>
              <a:off x="6615350" y="1924450"/>
              <a:ext cx="61825" cy="160275"/>
            </a:xfrm>
            <a:custGeom>
              <a:avLst/>
              <a:gdLst/>
              <a:ahLst/>
              <a:cxnLst/>
              <a:rect l="l" t="t" r="r" b="b"/>
              <a:pathLst>
                <a:path w="2473" h="6411" extrusionOk="0">
                  <a:moveTo>
                    <a:pt x="310" y="0"/>
                  </a:moveTo>
                  <a:lnTo>
                    <a:pt x="1" y="78"/>
                  </a:lnTo>
                  <a:lnTo>
                    <a:pt x="194" y="927"/>
                  </a:lnTo>
                  <a:lnTo>
                    <a:pt x="426" y="1777"/>
                  </a:lnTo>
                  <a:lnTo>
                    <a:pt x="657" y="2626"/>
                  </a:lnTo>
                  <a:lnTo>
                    <a:pt x="928" y="3476"/>
                  </a:lnTo>
                  <a:lnTo>
                    <a:pt x="1507" y="5097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2" y="6140"/>
                  </a:lnTo>
                  <a:lnTo>
                    <a:pt x="2086" y="6333"/>
                  </a:lnTo>
                  <a:lnTo>
                    <a:pt x="2125" y="6410"/>
                  </a:lnTo>
                  <a:lnTo>
                    <a:pt x="2318" y="6410"/>
                  </a:lnTo>
                  <a:lnTo>
                    <a:pt x="2356" y="6333"/>
                  </a:lnTo>
                  <a:lnTo>
                    <a:pt x="2434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5" y="5599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21"/>
            <p:cNvSpPr/>
            <p:nvPr/>
          </p:nvSpPr>
          <p:spPr>
            <a:xfrm>
              <a:off x="3366875" y="19263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1" y="2317"/>
                  </a:lnTo>
                  <a:lnTo>
                    <a:pt x="6449" y="3901"/>
                  </a:lnTo>
                  <a:lnTo>
                    <a:pt x="6527" y="6990"/>
                  </a:lnTo>
                  <a:lnTo>
                    <a:pt x="3515" y="6758"/>
                  </a:lnTo>
                  <a:lnTo>
                    <a:pt x="2009" y="6642"/>
                  </a:lnTo>
                  <a:lnTo>
                    <a:pt x="503" y="6604"/>
                  </a:lnTo>
                  <a:lnTo>
                    <a:pt x="1352" y="5986"/>
                  </a:lnTo>
                  <a:lnTo>
                    <a:pt x="2202" y="5291"/>
                  </a:lnTo>
                  <a:lnTo>
                    <a:pt x="2974" y="4557"/>
                  </a:lnTo>
                  <a:lnTo>
                    <a:pt x="3708" y="3823"/>
                  </a:lnTo>
                  <a:lnTo>
                    <a:pt x="4441" y="3090"/>
                  </a:lnTo>
                  <a:lnTo>
                    <a:pt x="5137" y="2356"/>
                  </a:lnTo>
                  <a:lnTo>
                    <a:pt x="5793" y="1584"/>
                  </a:lnTo>
                  <a:lnTo>
                    <a:pt x="6449" y="773"/>
                  </a:lnTo>
                  <a:close/>
                  <a:moveTo>
                    <a:pt x="6720" y="1"/>
                  </a:moveTo>
                  <a:lnTo>
                    <a:pt x="6643" y="39"/>
                  </a:lnTo>
                  <a:lnTo>
                    <a:pt x="6565" y="39"/>
                  </a:lnTo>
                  <a:lnTo>
                    <a:pt x="6488" y="116"/>
                  </a:lnTo>
                  <a:lnTo>
                    <a:pt x="4982" y="1854"/>
                  </a:lnTo>
                  <a:lnTo>
                    <a:pt x="4210" y="2704"/>
                  </a:lnTo>
                  <a:lnTo>
                    <a:pt x="3438" y="3515"/>
                  </a:lnTo>
                  <a:lnTo>
                    <a:pt x="2588" y="4287"/>
                  </a:lnTo>
                  <a:lnTo>
                    <a:pt x="1738" y="5059"/>
                  </a:lnTo>
                  <a:lnTo>
                    <a:pt x="889" y="5793"/>
                  </a:lnTo>
                  <a:lnTo>
                    <a:pt x="39" y="6604"/>
                  </a:lnTo>
                  <a:lnTo>
                    <a:pt x="1" y="6642"/>
                  </a:lnTo>
                  <a:lnTo>
                    <a:pt x="1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1" y="6913"/>
                  </a:lnTo>
                  <a:lnTo>
                    <a:pt x="39" y="6990"/>
                  </a:lnTo>
                  <a:lnTo>
                    <a:pt x="117" y="7144"/>
                  </a:lnTo>
                  <a:lnTo>
                    <a:pt x="387" y="6990"/>
                  </a:lnTo>
                  <a:lnTo>
                    <a:pt x="1893" y="7144"/>
                  </a:lnTo>
                  <a:lnTo>
                    <a:pt x="3438" y="7299"/>
                  </a:lnTo>
                  <a:lnTo>
                    <a:pt x="6527" y="7453"/>
                  </a:lnTo>
                  <a:lnTo>
                    <a:pt x="6565" y="9307"/>
                  </a:lnTo>
                  <a:lnTo>
                    <a:pt x="6527" y="12628"/>
                  </a:lnTo>
                  <a:lnTo>
                    <a:pt x="6951" y="12628"/>
                  </a:lnTo>
                  <a:lnTo>
                    <a:pt x="6990" y="9461"/>
                  </a:lnTo>
                  <a:lnTo>
                    <a:pt x="6990" y="7492"/>
                  </a:lnTo>
                  <a:lnTo>
                    <a:pt x="8651" y="7569"/>
                  </a:lnTo>
                  <a:lnTo>
                    <a:pt x="10311" y="7646"/>
                  </a:lnTo>
                  <a:lnTo>
                    <a:pt x="10311" y="7183"/>
                  </a:lnTo>
                  <a:lnTo>
                    <a:pt x="8651" y="7106"/>
                  </a:lnTo>
                  <a:lnTo>
                    <a:pt x="6990" y="7028"/>
                  </a:lnTo>
                  <a:lnTo>
                    <a:pt x="7029" y="5368"/>
                  </a:lnTo>
                  <a:lnTo>
                    <a:pt x="6990" y="3708"/>
                  </a:lnTo>
                  <a:lnTo>
                    <a:pt x="6951" y="2047"/>
                  </a:lnTo>
                  <a:lnTo>
                    <a:pt x="6797" y="387"/>
                  </a:lnTo>
                  <a:lnTo>
                    <a:pt x="6990" y="194"/>
                  </a:lnTo>
                  <a:lnTo>
                    <a:pt x="6836" y="39"/>
                  </a:lnTo>
                  <a:lnTo>
                    <a:pt x="67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21"/>
            <p:cNvSpPr/>
            <p:nvPr/>
          </p:nvSpPr>
          <p:spPr>
            <a:xfrm>
              <a:off x="6625000" y="1926375"/>
              <a:ext cx="355300" cy="170900"/>
            </a:xfrm>
            <a:custGeom>
              <a:avLst/>
              <a:gdLst/>
              <a:ahLst/>
              <a:cxnLst/>
              <a:rect l="l" t="t" r="r" b="b"/>
              <a:pathLst>
                <a:path w="14212" h="6836" extrusionOk="0">
                  <a:moveTo>
                    <a:pt x="117" y="1"/>
                  </a:moveTo>
                  <a:lnTo>
                    <a:pt x="1" y="39"/>
                  </a:lnTo>
                  <a:lnTo>
                    <a:pt x="1970" y="3206"/>
                  </a:lnTo>
                  <a:lnTo>
                    <a:pt x="4056" y="6333"/>
                  </a:lnTo>
                  <a:lnTo>
                    <a:pt x="3554" y="6295"/>
                  </a:lnTo>
                  <a:lnTo>
                    <a:pt x="3052" y="6179"/>
                  </a:lnTo>
                  <a:lnTo>
                    <a:pt x="2588" y="6024"/>
                  </a:lnTo>
                  <a:lnTo>
                    <a:pt x="2125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8" y="6720"/>
                  </a:lnTo>
                  <a:lnTo>
                    <a:pt x="4133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9" y="6488"/>
                  </a:lnTo>
                  <a:lnTo>
                    <a:pt x="8960" y="6295"/>
                  </a:lnTo>
                  <a:lnTo>
                    <a:pt x="9771" y="6024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8" y="4673"/>
                  </a:lnTo>
                  <a:lnTo>
                    <a:pt x="12667" y="4403"/>
                  </a:lnTo>
                  <a:lnTo>
                    <a:pt x="12976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80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3" y="2163"/>
                  </a:lnTo>
                  <a:lnTo>
                    <a:pt x="14173" y="2124"/>
                  </a:lnTo>
                  <a:lnTo>
                    <a:pt x="13864" y="2124"/>
                  </a:lnTo>
                  <a:lnTo>
                    <a:pt x="13825" y="2163"/>
                  </a:lnTo>
                  <a:lnTo>
                    <a:pt x="13555" y="2704"/>
                  </a:lnTo>
                  <a:lnTo>
                    <a:pt x="13207" y="3167"/>
                  </a:lnTo>
                  <a:lnTo>
                    <a:pt x="12860" y="3630"/>
                  </a:lnTo>
                  <a:lnTo>
                    <a:pt x="12474" y="4016"/>
                  </a:lnTo>
                  <a:lnTo>
                    <a:pt x="12010" y="4364"/>
                  </a:lnTo>
                  <a:lnTo>
                    <a:pt x="11547" y="4712"/>
                  </a:lnTo>
                  <a:lnTo>
                    <a:pt x="11083" y="4982"/>
                  </a:lnTo>
                  <a:lnTo>
                    <a:pt x="10543" y="5252"/>
                  </a:lnTo>
                  <a:lnTo>
                    <a:pt x="10350" y="5252"/>
                  </a:lnTo>
                  <a:lnTo>
                    <a:pt x="10350" y="5368"/>
                  </a:lnTo>
                  <a:lnTo>
                    <a:pt x="10273" y="5368"/>
                  </a:lnTo>
                  <a:lnTo>
                    <a:pt x="10079" y="5407"/>
                  </a:lnTo>
                  <a:lnTo>
                    <a:pt x="10157" y="5445"/>
                  </a:lnTo>
                  <a:lnTo>
                    <a:pt x="9500" y="5677"/>
                  </a:lnTo>
                  <a:lnTo>
                    <a:pt x="8844" y="5870"/>
                  </a:lnTo>
                  <a:lnTo>
                    <a:pt x="7840" y="6102"/>
                  </a:lnTo>
                  <a:lnTo>
                    <a:pt x="6759" y="6295"/>
                  </a:lnTo>
                  <a:lnTo>
                    <a:pt x="6218" y="6333"/>
                  </a:lnTo>
                  <a:lnTo>
                    <a:pt x="5677" y="6411"/>
                  </a:lnTo>
                  <a:lnTo>
                    <a:pt x="4558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21"/>
            <p:cNvSpPr/>
            <p:nvPr/>
          </p:nvSpPr>
          <p:spPr>
            <a:xfrm>
              <a:off x="3536800" y="19312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3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6" y="7492"/>
                  </a:lnTo>
                  <a:lnTo>
                    <a:pt x="6371" y="7453"/>
                  </a:lnTo>
                  <a:lnTo>
                    <a:pt x="6371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59" y="12087"/>
                  </a:lnTo>
                  <a:lnTo>
                    <a:pt x="1583" y="14983"/>
                  </a:lnTo>
                  <a:lnTo>
                    <a:pt x="772" y="16451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8" y="16759"/>
                  </a:lnTo>
                  <a:lnTo>
                    <a:pt x="1969" y="15369"/>
                  </a:lnTo>
                  <a:lnTo>
                    <a:pt x="2780" y="13979"/>
                  </a:lnTo>
                  <a:lnTo>
                    <a:pt x="3591" y="12589"/>
                  </a:lnTo>
                  <a:lnTo>
                    <a:pt x="4441" y="11199"/>
                  </a:lnTo>
                  <a:lnTo>
                    <a:pt x="5290" y="9809"/>
                  </a:lnTo>
                  <a:lnTo>
                    <a:pt x="5715" y="9191"/>
                  </a:lnTo>
                  <a:lnTo>
                    <a:pt x="6178" y="8612"/>
                  </a:lnTo>
                  <a:lnTo>
                    <a:pt x="6603" y="8033"/>
                  </a:lnTo>
                  <a:lnTo>
                    <a:pt x="6989" y="7453"/>
                  </a:lnTo>
                  <a:lnTo>
                    <a:pt x="6989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89" y="7067"/>
                  </a:lnTo>
                  <a:lnTo>
                    <a:pt x="6873" y="7029"/>
                  </a:lnTo>
                  <a:lnTo>
                    <a:pt x="6835" y="7029"/>
                  </a:lnTo>
                  <a:lnTo>
                    <a:pt x="6101" y="6102"/>
                  </a:lnTo>
                  <a:lnTo>
                    <a:pt x="5290" y="5175"/>
                  </a:lnTo>
                  <a:lnTo>
                    <a:pt x="3668" y="3437"/>
                  </a:lnTo>
                  <a:lnTo>
                    <a:pt x="1969" y="1700"/>
                  </a:lnTo>
                  <a:lnTo>
                    <a:pt x="1081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21"/>
            <p:cNvSpPr/>
            <p:nvPr/>
          </p:nvSpPr>
          <p:spPr>
            <a:xfrm>
              <a:off x="902300" y="1957275"/>
              <a:ext cx="17400" cy="181500"/>
            </a:xfrm>
            <a:custGeom>
              <a:avLst/>
              <a:gdLst/>
              <a:ahLst/>
              <a:cxnLst/>
              <a:rect l="l" t="t" r="r" b="b"/>
              <a:pathLst>
                <a:path w="696" h="7260" extrusionOk="0">
                  <a:moveTo>
                    <a:pt x="425" y="0"/>
                  </a:moveTo>
                  <a:lnTo>
                    <a:pt x="348" y="888"/>
                  </a:lnTo>
                  <a:lnTo>
                    <a:pt x="232" y="1815"/>
                  </a:lnTo>
                  <a:lnTo>
                    <a:pt x="154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21"/>
            <p:cNvSpPr/>
            <p:nvPr/>
          </p:nvSpPr>
          <p:spPr>
            <a:xfrm>
              <a:off x="4880575" y="1957275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1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2" y="1738"/>
                  </a:lnTo>
                  <a:lnTo>
                    <a:pt x="310" y="3398"/>
                  </a:lnTo>
                  <a:lnTo>
                    <a:pt x="117" y="5059"/>
                  </a:lnTo>
                  <a:lnTo>
                    <a:pt x="1" y="6719"/>
                  </a:lnTo>
                  <a:lnTo>
                    <a:pt x="233" y="6758"/>
                  </a:lnTo>
                  <a:lnTo>
                    <a:pt x="503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7" y="77"/>
                  </a:lnTo>
                  <a:lnTo>
                    <a:pt x="1237" y="39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21"/>
            <p:cNvSpPr/>
            <p:nvPr/>
          </p:nvSpPr>
          <p:spPr>
            <a:xfrm>
              <a:off x="4907625" y="1959200"/>
              <a:ext cx="121650" cy="144825"/>
            </a:xfrm>
            <a:custGeom>
              <a:avLst/>
              <a:gdLst/>
              <a:ahLst/>
              <a:cxnLst/>
              <a:rect l="l" t="t" r="r" b="b"/>
              <a:pathLst>
                <a:path w="4866" h="5793" extrusionOk="0">
                  <a:moveTo>
                    <a:pt x="155" y="0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5"/>
                  </a:lnTo>
                  <a:lnTo>
                    <a:pt x="2896" y="3630"/>
                  </a:lnTo>
                  <a:lnTo>
                    <a:pt x="3475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7" y="1352"/>
                  </a:lnTo>
                  <a:lnTo>
                    <a:pt x="811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21"/>
            <p:cNvSpPr/>
            <p:nvPr/>
          </p:nvSpPr>
          <p:spPr>
            <a:xfrm>
              <a:off x="4761850" y="196692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0"/>
                  </a:moveTo>
                  <a:lnTo>
                    <a:pt x="0" y="78"/>
                  </a:lnTo>
                  <a:lnTo>
                    <a:pt x="193" y="927"/>
                  </a:lnTo>
                  <a:lnTo>
                    <a:pt x="425" y="1777"/>
                  </a:lnTo>
                  <a:lnTo>
                    <a:pt x="657" y="2626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1" y="6140"/>
                  </a:lnTo>
                  <a:lnTo>
                    <a:pt x="2085" y="6333"/>
                  </a:lnTo>
                  <a:lnTo>
                    <a:pt x="2124" y="6410"/>
                  </a:lnTo>
                  <a:lnTo>
                    <a:pt x="2317" y="6410"/>
                  </a:lnTo>
                  <a:lnTo>
                    <a:pt x="2356" y="6333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7" y="2935"/>
                  </a:lnTo>
                  <a:lnTo>
                    <a:pt x="734" y="1468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21"/>
            <p:cNvSpPr/>
            <p:nvPr/>
          </p:nvSpPr>
          <p:spPr>
            <a:xfrm>
              <a:off x="4771500" y="196885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0" y="39"/>
                  </a:lnTo>
                  <a:lnTo>
                    <a:pt x="1970" y="3206"/>
                  </a:lnTo>
                  <a:lnTo>
                    <a:pt x="4055" y="6333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2"/>
                  </a:lnTo>
                  <a:lnTo>
                    <a:pt x="3707" y="6720"/>
                  </a:lnTo>
                  <a:lnTo>
                    <a:pt x="4132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7" y="6333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21"/>
            <p:cNvSpPr/>
            <p:nvPr/>
          </p:nvSpPr>
          <p:spPr>
            <a:xfrm>
              <a:off x="5286050" y="19765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1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4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3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8"/>
                  </a:lnTo>
                  <a:lnTo>
                    <a:pt x="6951" y="12628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8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21"/>
            <p:cNvSpPr/>
            <p:nvPr/>
          </p:nvSpPr>
          <p:spPr>
            <a:xfrm>
              <a:off x="5455950" y="19814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21"/>
            <p:cNvSpPr/>
            <p:nvPr/>
          </p:nvSpPr>
          <p:spPr>
            <a:xfrm>
              <a:off x="752650" y="1995875"/>
              <a:ext cx="30925" cy="168975"/>
            </a:xfrm>
            <a:custGeom>
              <a:avLst/>
              <a:gdLst/>
              <a:ahLst/>
              <a:cxnLst/>
              <a:rect l="l" t="t" r="r" b="b"/>
              <a:pathLst>
                <a:path w="1237" h="6759" extrusionOk="0">
                  <a:moveTo>
                    <a:pt x="1121" y="1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7"/>
                  </a:lnTo>
                  <a:lnTo>
                    <a:pt x="541" y="1738"/>
                  </a:lnTo>
                  <a:lnTo>
                    <a:pt x="310" y="3399"/>
                  </a:lnTo>
                  <a:lnTo>
                    <a:pt x="117" y="5059"/>
                  </a:lnTo>
                  <a:lnTo>
                    <a:pt x="1" y="6720"/>
                  </a:lnTo>
                  <a:lnTo>
                    <a:pt x="232" y="6758"/>
                  </a:lnTo>
                  <a:lnTo>
                    <a:pt x="503" y="5137"/>
                  </a:lnTo>
                  <a:lnTo>
                    <a:pt x="773" y="3515"/>
                  </a:lnTo>
                  <a:lnTo>
                    <a:pt x="966" y="1854"/>
                  </a:lnTo>
                  <a:lnTo>
                    <a:pt x="1082" y="233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21"/>
            <p:cNvSpPr/>
            <p:nvPr/>
          </p:nvSpPr>
          <p:spPr>
            <a:xfrm>
              <a:off x="779675" y="19978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6" y="5097"/>
                  </a:lnTo>
                  <a:lnTo>
                    <a:pt x="4326" y="5445"/>
                  </a:lnTo>
                  <a:lnTo>
                    <a:pt x="4635" y="5792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5" y="5252"/>
                  </a:lnTo>
                  <a:lnTo>
                    <a:pt x="4403" y="4866"/>
                  </a:lnTo>
                  <a:lnTo>
                    <a:pt x="3862" y="4170"/>
                  </a:lnTo>
                  <a:lnTo>
                    <a:pt x="2704" y="2780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21"/>
            <p:cNvSpPr/>
            <p:nvPr/>
          </p:nvSpPr>
          <p:spPr>
            <a:xfrm>
              <a:off x="2839800" y="2000700"/>
              <a:ext cx="270325" cy="209525"/>
            </a:xfrm>
            <a:custGeom>
              <a:avLst/>
              <a:gdLst/>
              <a:ahLst/>
              <a:cxnLst/>
              <a:rect l="l" t="t" r="r" b="b"/>
              <a:pathLst>
                <a:path w="10813" h="8381" extrusionOk="0">
                  <a:moveTo>
                    <a:pt x="10233" y="1"/>
                  </a:moveTo>
                  <a:lnTo>
                    <a:pt x="10156" y="78"/>
                  </a:lnTo>
                  <a:lnTo>
                    <a:pt x="10117" y="155"/>
                  </a:lnTo>
                  <a:lnTo>
                    <a:pt x="10079" y="233"/>
                  </a:lnTo>
                  <a:lnTo>
                    <a:pt x="10079" y="348"/>
                  </a:lnTo>
                  <a:lnTo>
                    <a:pt x="10156" y="426"/>
                  </a:lnTo>
                  <a:lnTo>
                    <a:pt x="10272" y="580"/>
                  </a:lnTo>
                  <a:lnTo>
                    <a:pt x="10310" y="735"/>
                  </a:lnTo>
                  <a:lnTo>
                    <a:pt x="10349" y="928"/>
                  </a:lnTo>
                  <a:lnTo>
                    <a:pt x="10310" y="1121"/>
                  </a:lnTo>
                  <a:lnTo>
                    <a:pt x="10233" y="1275"/>
                  </a:lnTo>
                  <a:lnTo>
                    <a:pt x="10156" y="1468"/>
                  </a:lnTo>
                  <a:lnTo>
                    <a:pt x="9847" y="1854"/>
                  </a:lnTo>
                  <a:lnTo>
                    <a:pt x="9538" y="2202"/>
                  </a:lnTo>
                  <a:lnTo>
                    <a:pt x="9152" y="2511"/>
                  </a:lnTo>
                  <a:lnTo>
                    <a:pt x="8611" y="3013"/>
                  </a:lnTo>
                  <a:lnTo>
                    <a:pt x="8264" y="3283"/>
                  </a:lnTo>
                  <a:lnTo>
                    <a:pt x="8225" y="3206"/>
                  </a:lnTo>
                  <a:lnTo>
                    <a:pt x="8148" y="3129"/>
                  </a:lnTo>
                  <a:lnTo>
                    <a:pt x="7607" y="2820"/>
                  </a:lnTo>
                  <a:lnTo>
                    <a:pt x="7144" y="2434"/>
                  </a:lnTo>
                  <a:lnTo>
                    <a:pt x="6912" y="2665"/>
                  </a:lnTo>
                  <a:lnTo>
                    <a:pt x="7105" y="2936"/>
                  </a:lnTo>
                  <a:lnTo>
                    <a:pt x="7376" y="3167"/>
                  </a:lnTo>
                  <a:lnTo>
                    <a:pt x="7646" y="3399"/>
                  </a:lnTo>
                  <a:lnTo>
                    <a:pt x="7955" y="3553"/>
                  </a:lnTo>
                  <a:lnTo>
                    <a:pt x="7028" y="4287"/>
                  </a:lnTo>
                  <a:lnTo>
                    <a:pt x="6101" y="4982"/>
                  </a:lnTo>
                  <a:lnTo>
                    <a:pt x="4943" y="5793"/>
                  </a:lnTo>
                  <a:lnTo>
                    <a:pt x="3746" y="6527"/>
                  </a:lnTo>
                  <a:lnTo>
                    <a:pt x="3553" y="6681"/>
                  </a:lnTo>
                  <a:lnTo>
                    <a:pt x="3475" y="6334"/>
                  </a:lnTo>
                  <a:lnTo>
                    <a:pt x="3321" y="6025"/>
                  </a:lnTo>
                  <a:lnTo>
                    <a:pt x="3128" y="5716"/>
                  </a:lnTo>
                  <a:lnTo>
                    <a:pt x="2896" y="5446"/>
                  </a:lnTo>
                  <a:lnTo>
                    <a:pt x="2626" y="5677"/>
                  </a:lnTo>
                  <a:lnTo>
                    <a:pt x="2819" y="5909"/>
                  </a:lnTo>
                  <a:lnTo>
                    <a:pt x="2935" y="6179"/>
                  </a:lnTo>
                  <a:lnTo>
                    <a:pt x="3051" y="6565"/>
                  </a:lnTo>
                  <a:lnTo>
                    <a:pt x="3128" y="6952"/>
                  </a:lnTo>
                  <a:lnTo>
                    <a:pt x="2317" y="7376"/>
                  </a:lnTo>
                  <a:lnTo>
                    <a:pt x="1892" y="7608"/>
                  </a:lnTo>
                  <a:lnTo>
                    <a:pt x="1467" y="7762"/>
                  </a:lnTo>
                  <a:lnTo>
                    <a:pt x="1081" y="7878"/>
                  </a:lnTo>
                  <a:lnTo>
                    <a:pt x="927" y="7917"/>
                  </a:lnTo>
                  <a:lnTo>
                    <a:pt x="772" y="7917"/>
                  </a:lnTo>
                  <a:lnTo>
                    <a:pt x="618" y="7878"/>
                  </a:lnTo>
                  <a:lnTo>
                    <a:pt x="502" y="7840"/>
                  </a:lnTo>
                  <a:lnTo>
                    <a:pt x="386" y="7724"/>
                  </a:lnTo>
                  <a:lnTo>
                    <a:pt x="309" y="7608"/>
                  </a:lnTo>
                  <a:lnTo>
                    <a:pt x="270" y="7569"/>
                  </a:lnTo>
                  <a:lnTo>
                    <a:pt x="232" y="7531"/>
                  </a:lnTo>
                  <a:lnTo>
                    <a:pt x="116" y="7492"/>
                  </a:lnTo>
                  <a:lnTo>
                    <a:pt x="39" y="7569"/>
                  </a:lnTo>
                  <a:lnTo>
                    <a:pt x="0" y="7608"/>
                  </a:lnTo>
                  <a:lnTo>
                    <a:pt x="0" y="7685"/>
                  </a:lnTo>
                  <a:lnTo>
                    <a:pt x="39" y="7840"/>
                  </a:lnTo>
                  <a:lnTo>
                    <a:pt x="77" y="7994"/>
                  </a:lnTo>
                  <a:lnTo>
                    <a:pt x="155" y="8110"/>
                  </a:lnTo>
                  <a:lnTo>
                    <a:pt x="270" y="8226"/>
                  </a:lnTo>
                  <a:lnTo>
                    <a:pt x="348" y="8264"/>
                  </a:lnTo>
                  <a:lnTo>
                    <a:pt x="463" y="8342"/>
                  </a:lnTo>
                  <a:lnTo>
                    <a:pt x="734" y="8380"/>
                  </a:lnTo>
                  <a:lnTo>
                    <a:pt x="1004" y="8380"/>
                  </a:lnTo>
                  <a:lnTo>
                    <a:pt x="1274" y="8342"/>
                  </a:lnTo>
                  <a:lnTo>
                    <a:pt x="1545" y="8264"/>
                  </a:lnTo>
                  <a:lnTo>
                    <a:pt x="1815" y="8149"/>
                  </a:lnTo>
                  <a:lnTo>
                    <a:pt x="2935" y="7569"/>
                  </a:lnTo>
                  <a:lnTo>
                    <a:pt x="4055" y="6952"/>
                  </a:lnTo>
                  <a:lnTo>
                    <a:pt x="5097" y="6295"/>
                  </a:lnTo>
                  <a:lnTo>
                    <a:pt x="6140" y="5561"/>
                  </a:lnTo>
                  <a:lnTo>
                    <a:pt x="7067" y="4866"/>
                  </a:lnTo>
                  <a:lnTo>
                    <a:pt x="7993" y="4171"/>
                  </a:lnTo>
                  <a:lnTo>
                    <a:pt x="8881" y="3399"/>
                  </a:lnTo>
                  <a:lnTo>
                    <a:pt x="9731" y="2627"/>
                  </a:lnTo>
                  <a:lnTo>
                    <a:pt x="10001" y="2356"/>
                  </a:lnTo>
                  <a:lnTo>
                    <a:pt x="10272" y="2047"/>
                  </a:lnTo>
                  <a:lnTo>
                    <a:pt x="10503" y="1739"/>
                  </a:lnTo>
                  <a:lnTo>
                    <a:pt x="10696" y="1430"/>
                  </a:lnTo>
                  <a:lnTo>
                    <a:pt x="10812" y="1082"/>
                  </a:lnTo>
                  <a:lnTo>
                    <a:pt x="10812" y="928"/>
                  </a:lnTo>
                  <a:lnTo>
                    <a:pt x="10812" y="735"/>
                  </a:lnTo>
                  <a:lnTo>
                    <a:pt x="10774" y="580"/>
                  </a:lnTo>
                  <a:lnTo>
                    <a:pt x="10735" y="387"/>
                  </a:lnTo>
                  <a:lnTo>
                    <a:pt x="10619" y="233"/>
                  </a:lnTo>
                  <a:lnTo>
                    <a:pt x="10465" y="40"/>
                  </a:lnTo>
                  <a:lnTo>
                    <a:pt x="103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21"/>
            <p:cNvSpPr/>
            <p:nvPr/>
          </p:nvSpPr>
          <p:spPr>
            <a:xfrm>
              <a:off x="633925" y="2005525"/>
              <a:ext cx="61800" cy="160300"/>
            </a:xfrm>
            <a:custGeom>
              <a:avLst/>
              <a:gdLst/>
              <a:ahLst/>
              <a:cxnLst/>
              <a:rect l="l" t="t" r="r" b="b"/>
              <a:pathLst>
                <a:path w="2472" h="6412" extrusionOk="0">
                  <a:moveTo>
                    <a:pt x="309" y="1"/>
                  </a:moveTo>
                  <a:lnTo>
                    <a:pt x="0" y="78"/>
                  </a:lnTo>
                  <a:lnTo>
                    <a:pt x="193" y="928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5"/>
                  </a:lnTo>
                  <a:lnTo>
                    <a:pt x="1661" y="5716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6" y="5909"/>
                  </a:lnTo>
                  <a:lnTo>
                    <a:pt x="1931" y="6141"/>
                  </a:lnTo>
                  <a:lnTo>
                    <a:pt x="2085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1" y="6257"/>
                  </a:lnTo>
                  <a:lnTo>
                    <a:pt x="2356" y="5948"/>
                  </a:lnTo>
                  <a:lnTo>
                    <a:pt x="2278" y="5948"/>
                  </a:lnTo>
                  <a:lnTo>
                    <a:pt x="2124" y="5600"/>
                  </a:lnTo>
                  <a:lnTo>
                    <a:pt x="1969" y="5214"/>
                  </a:lnTo>
                  <a:lnTo>
                    <a:pt x="1738" y="4442"/>
                  </a:lnTo>
                  <a:lnTo>
                    <a:pt x="1197" y="2936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21"/>
            <p:cNvSpPr/>
            <p:nvPr/>
          </p:nvSpPr>
          <p:spPr>
            <a:xfrm>
              <a:off x="643575" y="2007475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0"/>
                  </a:moveTo>
                  <a:lnTo>
                    <a:pt x="0" y="39"/>
                  </a:lnTo>
                  <a:lnTo>
                    <a:pt x="1970" y="3205"/>
                  </a:lnTo>
                  <a:lnTo>
                    <a:pt x="4055" y="6333"/>
                  </a:lnTo>
                  <a:lnTo>
                    <a:pt x="3553" y="6294"/>
                  </a:lnTo>
                  <a:lnTo>
                    <a:pt x="3051" y="6179"/>
                  </a:lnTo>
                  <a:lnTo>
                    <a:pt x="2587" y="6024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5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7" y="6719"/>
                  </a:lnTo>
                  <a:lnTo>
                    <a:pt x="4132" y="6796"/>
                  </a:lnTo>
                  <a:lnTo>
                    <a:pt x="4595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8" y="6642"/>
                  </a:lnTo>
                  <a:lnTo>
                    <a:pt x="8148" y="6487"/>
                  </a:lnTo>
                  <a:lnTo>
                    <a:pt x="8959" y="6294"/>
                  </a:lnTo>
                  <a:lnTo>
                    <a:pt x="9770" y="6024"/>
                  </a:lnTo>
                  <a:lnTo>
                    <a:pt x="10581" y="5715"/>
                  </a:lnTo>
                  <a:lnTo>
                    <a:pt x="11314" y="5368"/>
                  </a:lnTo>
                  <a:lnTo>
                    <a:pt x="12009" y="4904"/>
                  </a:lnTo>
                  <a:lnTo>
                    <a:pt x="12357" y="4673"/>
                  </a:lnTo>
                  <a:lnTo>
                    <a:pt x="12666" y="4402"/>
                  </a:lnTo>
                  <a:lnTo>
                    <a:pt x="12975" y="4093"/>
                  </a:lnTo>
                  <a:lnTo>
                    <a:pt x="13284" y="3784"/>
                  </a:lnTo>
                  <a:lnTo>
                    <a:pt x="13515" y="3476"/>
                  </a:lnTo>
                  <a:lnTo>
                    <a:pt x="13786" y="3128"/>
                  </a:lnTo>
                  <a:lnTo>
                    <a:pt x="13979" y="2780"/>
                  </a:lnTo>
                  <a:lnTo>
                    <a:pt x="14211" y="2394"/>
                  </a:lnTo>
                  <a:lnTo>
                    <a:pt x="14211" y="2278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4" y="2163"/>
                  </a:lnTo>
                  <a:lnTo>
                    <a:pt x="13554" y="2703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6"/>
                  </a:lnTo>
                  <a:lnTo>
                    <a:pt x="12009" y="4364"/>
                  </a:lnTo>
                  <a:lnTo>
                    <a:pt x="11546" y="4711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6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1"/>
                  </a:lnTo>
                  <a:lnTo>
                    <a:pt x="6758" y="6294"/>
                  </a:lnTo>
                  <a:lnTo>
                    <a:pt x="6217" y="6333"/>
                  </a:lnTo>
                  <a:lnTo>
                    <a:pt x="5677" y="6410"/>
                  </a:lnTo>
                  <a:lnTo>
                    <a:pt x="4557" y="6410"/>
                  </a:lnTo>
                  <a:lnTo>
                    <a:pt x="4595" y="6294"/>
                  </a:lnTo>
                  <a:lnTo>
                    <a:pt x="4364" y="6256"/>
                  </a:lnTo>
                  <a:lnTo>
                    <a:pt x="3398" y="4634"/>
                  </a:lnTo>
                  <a:lnTo>
                    <a:pt x="2356" y="3012"/>
                  </a:lnTo>
                  <a:lnTo>
                    <a:pt x="1275" y="1468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21"/>
            <p:cNvSpPr/>
            <p:nvPr/>
          </p:nvSpPr>
          <p:spPr>
            <a:xfrm>
              <a:off x="5946350" y="2008425"/>
              <a:ext cx="112975" cy="132300"/>
            </a:xfrm>
            <a:custGeom>
              <a:avLst/>
              <a:gdLst/>
              <a:ahLst/>
              <a:cxnLst/>
              <a:rect l="l" t="t" r="r" b="b"/>
              <a:pathLst>
                <a:path w="4519" h="5292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55"/>
                  </a:lnTo>
                  <a:lnTo>
                    <a:pt x="2240" y="271"/>
                  </a:lnTo>
                  <a:lnTo>
                    <a:pt x="2009" y="426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082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08"/>
                  </a:lnTo>
                  <a:lnTo>
                    <a:pt x="1" y="4055"/>
                  </a:lnTo>
                  <a:lnTo>
                    <a:pt x="1" y="4364"/>
                  </a:lnTo>
                  <a:lnTo>
                    <a:pt x="39" y="4673"/>
                  </a:lnTo>
                  <a:lnTo>
                    <a:pt x="117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789"/>
                  </a:lnTo>
                  <a:lnTo>
                    <a:pt x="696" y="4712"/>
                  </a:lnTo>
                  <a:lnTo>
                    <a:pt x="580" y="4557"/>
                  </a:lnTo>
                  <a:lnTo>
                    <a:pt x="541" y="4442"/>
                  </a:lnTo>
                  <a:lnTo>
                    <a:pt x="503" y="4248"/>
                  </a:lnTo>
                  <a:lnTo>
                    <a:pt x="541" y="4055"/>
                  </a:lnTo>
                  <a:lnTo>
                    <a:pt x="580" y="3592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27" y="2318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16" y="1159"/>
                  </a:lnTo>
                  <a:lnTo>
                    <a:pt x="2202" y="889"/>
                  </a:lnTo>
                  <a:lnTo>
                    <a:pt x="2627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6" y="464"/>
                  </a:lnTo>
                  <a:lnTo>
                    <a:pt x="4441" y="464"/>
                  </a:lnTo>
                  <a:lnTo>
                    <a:pt x="4519" y="426"/>
                  </a:lnTo>
                  <a:lnTo>
                    <a:pt x="4519" y="348"/>
                  </a:lnTo>
                  <a:lnTo>
                    <a:pt x="4519" y="155"/>
                  </a:lnTo>
                  <a:lnTo>
                    <a:pt x="4210" y="155"/>
                  </a:lnTo>
                  <a:lnTo>
                    <a:pt x="3901" y="78"/>
                  </a:lnTo>
                  <a:lnTo>
                    <a:pt x="36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21"/>
            <p:cNvSpPr/>
            <p:nvPr/>
          </p:nvSpPr>
          <p:spPr>
            <a:xfrm>
              <a:off x="6195425" y="2043175"/>
              <a:ext cx="25125" cy="11625"/>
            </a:xfrm>
            <a:custGeom>
              <a:avLst/>
              <a:gdLst/>
              <a:ahLst/>
              <a:cxnLst/>
              <a:rect l="l" t="t" r="r" b="b"/>
              <a:pathLst>
                <a:path w="1005" h="465" extrusionOk="0">
                  <a:moveTo>
                    <a:pt x="773" y="1"/>
                  </a:moveTo>
                  <a:lnTo>
                    <a:pt x="541" y="40"/>
                  </a:lnTo>
                  <a:lnTo>
                    <a:pt x="309" y="78"/>
                  </a:lnTo>
                  <a:lnTo>
                    <a:pt x="78" y="155"/>
                  </a:lnTo>
                  <a:lnTo>
                    <a:pt x="39" y="194"/>
                  </a:lnTo>
                  <a:lnTo>
                    <a:pt x="0" y="271"/>
                  </a:lnTo>
                  <a:lnTo>
                    <a:pt x="0" y="348"/>
                  </a:lnTo>
                  <a:lnTo>
                    <a:pt x="78" y="426"/>
                  </a:lnTo>
                  <a:lnTo>
                    <a:pt x="116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580" y="348"/>
                  </a:lnTo>
                  <a:lnTo>
                    <a:pt x="773" y="387"/>
                  </a:lnTo>
                  <a:lnTo>
                    <a:pt x="850" y="348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04" y="233"/>
                  </a:lnTo>
                  <a:lnTo>
                    <a:pt x="1004" y="155"/>
                  </a:lnTo>
                  <a:lnTo>
                    <a:pt x="966" y="78"/>
                  </a:lnTo>
                  <a:lnTo>
                    <a:pt x="888" y="40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21"/>
            <p:cNvSpPr/>
            <p:nvPr/>
          </p:nvSpPr>
          <p:spPr>
            <a:xfrm>
              <a:off x="6096950" y="2048975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155" y="1"/>
                  </a:moveTo>
                  <a:lnTo>
                    <a:pt x="116" y="39"/>
                  </a:lnTo>
                  <a:lnTo>
                    <a:pt x="39" y="78"/>
                  </a:lnTo>
                  <a:lnTo>
                    <a:pt x="1" y="155"/>
                  </a:lnTo>
                  <a:lnTo>
                    <a:pt x="39" y="271"/>
                  </a:lnTo>
                  <a:lnTo>
                    <a:pt x="116" y="310"/>
                  </a:lnTo>
                  <a:lnTo>
                    <a:pt x="155" y="310"/>
                  </a:lnTo>
                  <a:lnTo>
                    <a:pt x="425" y="348"/>
                  </a:lnTo>
                  <a:lnTo>
                    <a:pt x="734" y="348"/>
                  </a:lnTo>
                  <a:lnTo>
                    <a:pt x="812" y="271"/>
                  </a:lnTo>
                  <a:lnTo>
                    <a:pt x="850" y="155"/>
                  </a:lnTo>
                  <a:lnTo>
                    <a:pt x="812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21"/>
            <p:cNvSpPr/>
            <p:nvPr/>
          </p:nvSpPr>
          <p:spPr>
            <a:xfrm>
              <a:off x="5988825" y="2089525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580"/>
                  </a:lnTo>
                  <a:lnTo>
                    <a:pt x="2549" y="696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59"/>
                  </a:lnTo>
                  <a:lnTo>
                    <a:pt x="3206" y="1429"/>
                  </a:lnTo>
                  <a:lnTo>
                    <a:pt x="3244" y="1661"/>
                  </a:lnTo>
                  <a:lnTo>
                    <a:pt x="3244" y="1931"/>
                  </a:lnTo>
                  <a:lnTo>
                    <a:pt x="3206" y="2201"/>
                  </a:lnTo>
                  <a:lnTo>
                    <a:pt x="3090" y="2433"/>
                  </a:lnTo>
                  <a:lnTo>
                    <a:pt x="2974" y="2665"/>
                  </a:lnTo>
                  <a:lnTo>
                    <a:pt x="2781" y="2858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47" y="3244"/>
                  </a:lnTo>
                  <a:lnTo>
                    <a:pt x="1777" y="3244"/>
                  </a:lnTo>
                  <a:lnTo>
                    <a:pt x="1468" y="3167"/>
                  </a:lnTo>
                  <a:lnTo>
                    <a:pt x="1198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24"/>
                  </a:lnTo>
                  <a:lnTo>
                    <a:pt x="464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8" y="889"/>
                  </a:lnTo>
                  <a:lnTo>
                    <a:pt x="1121" y="734"/>
                  </a:lnTo>
                  <a:lnTo>
                    <a:pt x="1352" y="580"/>
                  </a:lnTo>
                  <a:lnTo>
                    <a:pt x="1584" y="464"/>
                  </a:lnTo>
                  <a:close/>
                  <a:moveTo>
                    <a:pt x="1700" y="0"/>
                  </a:moveTo>
                  <a:lnTo>
                    <a:pt x="1545" y="78"/>
                  </a:lnTo>
                  <a:lnTo>
                    <a:pt x="1352" y="116"/>
                  </a:lnTo>
                  <a:lnTo>
                    <a:pt x="1314" y="155"/>
                  </a:lnTo>
                  <a:lnTo>
                    <a:pt x="1082" y="271"/>
                  </a:lnTo>
                  <a:lnTo>
                    <a:pt x="812" y="387"/>
                  </a:lnTo>
                  <a:lnTo>
                    <a:pt x="619" y="541"/>
                  </a:lnTo>
                  <a:lnTo>
                    <a:pt x="426" y="734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1" y="2086"/>
                  </a:lnTo>
                  <a:lnTo>
                    <a:pt x="39" y="2279"/>
                  </a:lnTo>
                  <a:lnTo>
                    <a:pt x="117" y="2472"/>
                  </a:lnTo>
                  <a:lnTo>
                    <a:pt x="310" y="2819"/>
                  </a:lnTo>
                  <a:lnTo>
                    <a:pt x="541" y="3128"/>
                  </a:lnTo>
                  <a:lnTo>
                    <a:pt x="850" y="3399"/>
                  </a:lnTo>
                  <a:lnTo>
                    <a:pt x="1198" y="3592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07"/>
                  </a:lnTo>
                  <a:lnTo>
                    <a:pt x="2356" y="3669"/>
                  </a:lnTo>
                  <a:lnTo>
                    <a:pt x="2627" y="3553"/>
                  </a:lnTo>
                  <a:lnTo>
                    <a:pt x="2897" y="3399"/>
                  </a:lnTo>
                  <a:lnTo>
                    <a:pt x="3129" y="3244"/>
                  </a:lnTo>
                  <a:lnTo>
                    <a:pt x="3322" y="3012"/>
                  </a:lnTo>
                  <a:lnTo>
                    <a:pt x="3476" y="2742"/>
                  </a:lnTo>
                  <a:lnTo>
                    <a:pt x="3631" y="2472"/>
                  </a:lnTo>
                  <a:lnTo>
                    <a:pt x="3708" y="2201"/>
                  </a:lnTo>
                  <a:lnTo>
                    <a:pt x="3746" y="1893"/>
                  </a:lnTo>
                  <a:lnTo>
                    <a:pt x="3708" y="1584"/>
                  </a:lnTo>
                  <a:lnTo>
                    <a:pt x="3669" y="1275"/>
                  </a:lnTo>
                  <a:lnTo>
                    <a:pt x="3515" y="966"/>
                  </a:lnTo>
                  <a:lnTo>
                    <a:pt x="3322" y="696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21"/>
            <p:cNvSpPr/>
            <p:nvPr/>
          </p:nvSpPr>
          <p:spPr>
            <a:xfrm>
              <a:off x="3369775" y="2101100"/>
              <a:ext cx="174750" cy="292550"/>
            </a:xfrm>
            <a:custGeom>
              <a:avLst/>
              <a:gdLst/>
              <a:ahLst/>
              <a:cxnLst/>
              <a:rect l="l" t="t" r="r" b="b"/>
              <a:pathLst>
                <a:path w="6990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3" y="6256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3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1" y="11508"/>
                  </a:lnTo>
                  <a:lnTo>
                    <a:pt x="6951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8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5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3" y="8573"/>
                  </a:lnTo>
                  <a:lnTo>
                    <a:pt x="6295" y="9500"/>
                  </a:lnTo>
                  <a:lnTo>
                    <a:pt x="6256" y="10427"/>
                  </a:lnTo>
                  <a:lnTo>
                    <a:pt x="5986" y="9886"/>
                  </a:lnTo>
                  <a:lnTo>
                    <a:pt x="5252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21"/>
            <p:cNvSpPr/>
            <p:nvPr/>
          </p:nvSpPr>
          <p:spPr>
            <a:xfrm>
              <a:off x="4221225" y="2127175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21"/>
            <p:cNvSpPr/>
            <p:nvPr/>
          </p:nvSpPr>
          <p:spPr>
            <a:xfrm>
              <a:off x="4086075" y="21291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7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6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2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69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7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5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5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8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4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4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8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21"/>
            <p:cNvSpPr/>
            <p:nvPr/>
          </p:nvSpPr>
          <p:spPr>
            <a:xfrm>
              <a:off x="5288925" y="2151300"/>
              <a:ext cx="174775" cy="292550"/>
            </a:xfrm>
            <a:custGeom>
              <a:avLst/>
              <a:gdLst/>
              <a:ahLst/>
              <a:cxnLst/>
              <a:rect l="l" t="t" r="r" b="b"/>
              <a:pathLst>
                <a:path w="6991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21"/>
            <p:cNvSpPr/>
            <p:nvPr/>
          </p:nvSpPr>
          <p:spPr>
            <a:xfrm>
              <a:off x="1498900" y="21899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7" y="618"/>
                  </a:moveTo>
                  <a:lnTo>
                    <a:pt x="5947" y="773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5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3" y="3900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0"/>
                  </a:lnTo>
                  <a:lnTo>
                    <a:pt x="5792" y="3862"/>
                  </a:lnTo>
                  <a:lnTo>
                    <a:pt x="5676" y="3746"/>
                  </a:lnTo>
                  <a:lnTo>
                    <a:pt x="5561" y="3553"/>
                  </a:lnTo>
                  <a:lnTo>
                    <a:pt x="5483" y="3321"/>
                  </a:lnTo>
                  <a:lnTo>
                    <a:pt x="5406" y="2626"/>
                  </a:lnTo>
                  <a:lnTo>
                    <a:pt x="5367" y="1970"/>
                  </a:lnTo>
                  <a:lnTo>
                    <a:pt x="5367" y="618"/>
                  </a:lnTo>
                  <a:close/>
                  <a:moveTo>
                    <a:pt x="2780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7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6" y="3012"/>
                  </a:lnTo>
                  <a:lnTo>
                    <a:pt x="888" y="2549"/>
                  </a:lnTo>
                  <a:lnTo>
                    <a:pt x="1158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0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2" y="6295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0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4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8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6" y="4287"/>
                  </a:lnTo>
                  <a:lnTo>
                    <a:pt x="965" y="4518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3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7" y="3398"/>
                  </a:lnTo>
                  <a:lnTo>
                    <a:pt x="5174" y="3746"/>
                  </a:lnTo>
                  <a:lnTo>
                    <a:pt x="5213" y="3900"/>
                  </a:lnTo>
                  <a:lnTo>
                    <a:pt x="5290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69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7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0" y="4904"/>
                  </a:lnTo>
                  <a:lnTo>
                    <a:pt x="9383" y="4904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3" y="6488"/>
                  </a:lnTo>
                  <a:lnTo>
                    <a:pt x="10696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6" y="6565"/>
                  </a:lnTo>
                  <a:lnTo>
                    <a:pt x="12280" y="6912"/>
                  </a:lnTo>
                  <a:lnTo>
                    <a:pt x="12395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8" y="8998"/>
                  </a:lnTo>
                  <a:lnTo>
                    <a:pt x="12511" y="8998"/>
                  </a:lnTo>
                  <a:lnTo>
                    <a:pt x="12434" y="9075"/>
                  </a:lnTo>
                  <a:lnTo>
                    <a:pt x="12395" y="9113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3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0" y="7723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7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4" y="5098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6"/>
                  </a:lnTo>
                  <a:lnTo>
                    <a:pt x="9885" y="4480"/>
                  </a:lnTo>
                  <a:lnTo>
                    <a:pt x="9538" y="4441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4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8" y="348"/>
                  </a:lnTo>
                  <a:lnTo>
                    <a:pt x="5715" y="193"/>
                  </a:lnTo>
                  <a:lnTo>
                    <a:pt x="5290" y="78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21"/>
            <p:cNvSpPr/>
            <p:nvPr/>
          </p:nvSpPr>
          <p:spPr>
            <a:xfrm>
              <a:off x="1530750" y="22034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7" y="7454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5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3"/>
                  </a:lnTo>
                  <a:lnTo>
                    <a:pt x="9538" y="9423"/>
                  </a:lnTo>
                  <a:lnTo>
                    <a:pt x="9384" y="9655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8" y="10195"/>
                  </a:lnTo>
                  <a:lnTo>
                    <a:pt x="8109" y="10157"/>
                  </a:lnTo>
                  <a:lnTo>
                    <a:pt x="7839" y="10079"/>
                  </a:lnTo>
                  <a:lnTo>
                    <a:pt x="7607" y="9964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8" y="9346"/>
                  </a:lnTo>
                  <a:lnTo>
                    <a:pt x="6951" y="9075"/>
                  </a:lnTo>
                  <a:lnTo>
                    <a:pt x="6912" y="8805"/>
                  </a:lnTo>
                  <a:lnTo>
                    <a:pt x="6951" y="8535"/>
                  </a:lnTo>
                  <a:lnTo>
                    <a:pt x="7028" y="8265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3" y="7569"/>
                  </a:lnTo>
                  <a:lnTo>
                    <a:pt x="8148" y="7338"/>
                  </a:lnTo>
                  <a:lnTo>
                    <a:pt x="8225" y="7299"/>
                  </a:lnTo>
                  <a:close/>
                  <a:moveTo>
                    <a:pt x="2858" y="1"/>
                  </a:moveTo>
                  <a:lnTo>
                    <a:pt x="2665" y="40"/>
                  </a:lnTo>
                  <a:lnTo>
                    <a:pt x="2665" y="78"/>
                  </a:lnTo>
                  <a:lnTo>
                    <a:pt x="2626" y="1353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3" y="5098"/>
                  </a:lnTo>
                  <a:lnTo>
                    <a:pt x="2896" y="7492"/>
                  </a:lnTo>
                  <a:lnTo>
                    <a:pt x="2896" y="8149"/>
                  </a:lnTo>
                  <a:lnTo>
                    <a:pt x="2935" y="8458"/>
                  </a:lnTo>
                  <a:lnTo>
                    <a:pt x="2974" y="8612"/>
                  </a:lnTo>
                  <a:lnTo>
                    <a:pt x="3051" y="8767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0" y="8689"/>
                  </a:lnTo>
                  <a:lnTo>
                    <a:pt x="0" y="9037"/>
                  </a:lnTo>
                  <a:lnTo>
                    <a:pt x="773" y="9114"/>
                  </a:lnTo>
                  <a:lnTo>
                    <a:pt x="1545" y="9153"/>
                  </a:lnTo>
                  <a:lnTo>
                    <a:pt x="3128" y="9230"/>
                  </a:lnTo>
                  <a:lnTo>
                    <a:pt x="4827" y="9307"/>
                  </a:lnTo>
                  <a:lnTo>
                    <a:pt x="5677" y="9307"/>
                  </a:lnTo>
                  <a:lnTo>
                    <a:pt x="6488" y="9269"/>
                  </a:lnTo>
                  <a:lnTo>
                    <a:pt x="6603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1" y="10311"/>
                  </a:lnTo>
                  <a:lnTo>
                    <a:pt x="7492" y="10466"/>
                  </a:lnTo>
                  <a:lnTo>
                    <a:pt x="7801" y="10581"/>
                  </a:lnTo>
                  <a:lnTo>
                    <a:pt x="8109" y="10659"/>
                  </a:lnTo>
                  <a:lnTo>
                    <a:pt x="8418" y="10697"/>
                  </a:lnTo>
                  <a:lnTo>
                    <a:pt x="8727" y="10620"/>
                  </a:lnTo>
                  <a:lnTo>
                    <a:pt x="9036" y="10543"/>
                  </a:lnTo>
                  <a:lnTo>
                    <a:pt x="9306" y="10388"/>
                  </a:lnTo>
                  <a:lnTo>
                    <a:pt x="9538" y="10195"/>
                  </a:lnTo>
                  <a:lnTo>
                    <a:pt x="9770" y="9964"/>
                  </a:lnTo>
                  <a:lnTo>
                    <a:pt x="9924" y="9693"/>
                  </a:lnTo>
                  <a:lnTo>
                    <a:pt x="10079" y="9423"/>
                  </a:lnTo>
                  <a:lnTo>
                    <a:pt x="10156" y="9153"/>
                  </a:lnTo>
                  <a:lnTo>
                    <a:pt x="10195" y="9153"/>
                  </a:lnTo>
                  <a:lnTo>
                    <a:pt x="10195" y="8767"/>
                  </a:lnTo>
                  <a:lnTo>
                    <a:pt x="10156" y="8419"/>
                  </a:lnTo>
                  <a:lnTo>
                    <a:pt x="10040" y="8071"/>
                  </a:lnTo>
                  <a:lnTo>
                    <a:pt x="9847" y="7763"/>
                  </a:lnTo>
                  <a:lnTo>
                    <a:pt x="9615" y="7492"/>
                  </a:lnTo>
                  <a:lnTo>
                    <a:pt x="9306" y="7261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6" y="6990"/>
                  </a:lnTo>
                  <a:lnTo>
                    <a:pt x="7723" y="7029"/>
                  </a:lnTo>
                  <a:lnTo>
                    <a:pt x="7414" y="7145"/>
                  </a:lnTo>
                  <a:lnTo>
                    <a:pt x="7144" y="7338"/>
                  </a:lnTo>
                  <a:lnTo>
                    <a:pt x="6912" y="7569"/>
                  </a:lnTo>
                  <a:lnTo>
                    <a:pt x="6719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5" y="8805"/>
                  </a:lnTo>
                  <a:lnTo>
                    <a:pt x="4943" y="8767"/>
                  </a:lnTo>
                  <a:lnTo>
                    <a:pt x="3476" y="8767"/>
                  </a:lnTo>
                  <a:lnTo>
                    <a:pt x="3476" y="8728"/>
                  </a:lnTo>
                  <a:lnTo>
                    <a:pt x="3476" y="8651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5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6"/>
                  </a:lnTo>
                  <a:lnTo>
                    <a:pt x="3205" y="7338"/>
                  </a:lnTo>
                  <a:lnTo>
                    <a:pt x="3128" y="6450"/>
                  </a:lnTo>
                  <a:lnTo>
                    <a:pt x="3012" y="4326"/>
                  </a:lnTo>
                  <a:lnTo>
                    <a:pt x="2935" y="2202"/>
                  </a:lnTo>
                  <a:lnTo>
                    <a:pt x="2896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21"/>
            <p:cNvSpPr/>
            <p:nvPr/>
          </p:nvSpPr>
          <p:spPr>
            <a:xfrm>
              <a:off x="4324525" y="22671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21"/>
            <p:cNvSpPr/>
            <p:nvPr/>
          </p:nvSpPr>
          <p:spPr>
            <a:xfrm>
              <a:off x="4273375" y="2268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21"/>
            <p:cNvSpPr/>
            <p:nvPr/>
          </p:nvSpPr>
          <p:spPr>
            <a:xfrm>
              <a:off x="1394625" y="22999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94"/>
                  </a:lnTo>
                  <a:lnTo>
                    <a:pt x="2240" y="309"/>
                  </a:lnTo>
                  <a:lnTo>
                    <a:pt x="2009" y="425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46"/>
                  </a:lnTo>
                  <a:lnTo>
                    <a:pt x="1" y="4055"/>
                  </a:lnTo>
                  <a:lnTo>
                    <a:pt x="1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4" y="4711"/>
                  </a:lnTo>
                  <a:lnTo>
                    <a:pt x="580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9"/>
                  </a:lnTo>
                  <a:lnTo>
                    <a:pt x="2626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4"/>
                  </a:lnTo>
                  <a:lnTo>
                    <a:pt x="4210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21"/>
            <p:cNvSpPr/>
            <p:nvPr/>
          </p:nvSpPr>
          <p:spPr>
            <a:xfrm>
              <a:off x="4211575" y="2315425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4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2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21"/>
            <p:cNvSpPr/>
            <p:nvPr/>
          </p:nvSpPr>
          <p:spPr>
            <a:xfrm>
              <a:off x="2413100" y="2319275"/>
              <a:ext cx="84975" cy="222075"/>
            </a:xfrm>
            <a:custGeom>
              <a:avLst/>
              <a:gdLst/>
              <a:ahLst/>
              <a:cxnLst/>
              <a:rect l="l" t="t" r="r" b="b"/>
              <a:pathLst>
                <a:path w="3399" h="8883" extrusionOk="0">
                  <a:moveTo>
                    <a:pt x="1043" y="7376"/>
                  </a:moveTo>
                  <a:lnTo>
                    <a:pt x="1197" y="7453"/>
                  </a:lnTo>
                  <a:lnTo>
                    <a:pt x="1352" y="7608"/>
                  </a:lnTo>
                  <a:lnTo>
                    <a:pt x="1429" y="7685"/>
                  </a:lnTo>
                  <a:lnTo>
                    <a:pt x="1468" y="7801"/>
                  </a:lnTo>
                  <a:lnTo>
                    <a:pt x="1468" y="8033"/>
                  </a:lnTo>
                  <a:lnTo>
                    <a:pt x="1390" y="8226"/>
                  </a:lnTo>
                  <a:lnTo>
                    <a:pt x="1313" y="8342"/>
                  </a:lnTo>
                  <a:lnTo>
                    <a:pt x="1236" y="8419"/>
                  </a:lnTo>
                  <a:lnTo>
                    <a:pt x="1159" y="8457"/>
                  </a:lnTo>
                  <a:lnTo>
                    <a:pt x="1043" y="8496"/>
                  </a:lnTo>
                  <a:lnTo>
                    <a:pt x="811" y="8496"/>
                  </a:lnTo>
                  <a:lnTo>
                    <a:pt x="618" y="8419"/>
                  </a:lnTo>
                  <a:lnTo>
                    <a:pt x="541" y="8342"/>
                  </a:lnTo>
                  <a:lnTo>
                    <a:pt x="464" y="8264"/>
                  </a:lnTo>
                  <a:lnTo>
                    <a:pt x="386" y="8148"/>
                  </a:lnTo>
                  <a:lnTo>
                    <a:pt x="386" y="8033"/>
                  </a:lnTo>
                  <a:lnTo>
                    <a:pt x="386" y="7917"/>
                  </a:lnTo>
                  <a:lnTo>
                    <a:pt x="386" y="7801"/>
                  </a:lnTo>
                  <a:lnTo>
                    <a:pt x="502" y="7569"/>
                  </a:lnTo>
                  <a:lnTo>
                    <a:pt x="695" y="7415"/>
                  </a:lnTo>
                  <a:lnTo>
                    <a:pt x="850" y="7376"/>
                  </a:lnTo>
                  <a:close/>
                  <a:moveTo>
                    <a:pt x="3128" y="1"/>
                  </a:moveTo>
                  <a:lnTo>
                    <a:pt x="3089" y="39"/>
                  </a:lnTo>
                  <a:lnTo>
                    <a:pt x="3051" y="78"/>
                  </a:lnTo>
                  <a:lnTo>
                    <a:pt x="2819" y="503"/>
                  </a:lnTo>
                  <a:lnTo>
                    <a:pt x="2665" y="889"/>
                  </a:lnTo>
                  <a:lnTo>
                    <a:pt x="2356" y="1777"/>
                  </a:lnTo>
                  <a:lnTo>
                    <a:pt x="2085" y="2665"/>
                  </a:lnTo>
                  <a:lnTo>
                    <a:pt x="1854" y="3515"/>
                  </a:lnTo>
                  <a:lnTo>
                    <a:pt x="1313" y="5252"/>
                  </a:lnTo>
                  <a:lnTo>
                    <a:pt x="1043" y="6102"/>
                  </a:lnTo>
                  <a:lnTo>
                    <a:pt x="811" y="6990"/>
                  </a:lnTo>
                  <a:lnTo>
                    <a:pt x="657" y="6990"/>
                  </a:lnTo>
                  <a:lnTo>
                    <a:pt x="541" y="7029"/>
                  </a:lnTo>
                  <a:lnTo>
                    <a:pt x="386" y="7106"/>
                  </a:lnTo>
                  <a:lnTo>
                    <a:pt x="309" y="7222"/>
                  </a:lnTo>
                  <a:lnTo>
                    <a:pt x="271" y="7299"/>
                  </a:lnTo>
                  <a:lnTo>
                    <a:pt x="271" y="7376"/>
                  </a:lnTo>
                  <a:lnTo>
                    <a:pt x="116" y="7608"/>
                  </a:lnTo>
                  <a:lnTo>
                    <a:pt x="0" y="7840"/>
                  </a:lnTo>
                  <a:lnTo>
                    <a:pt x="0" y="8110"/>
                  </a:lnTo>
                  <a:lnTo>
                    <a:pt x="39" y="8264"/>
                  </a:lnTo>
                  <a:lnTo>
                    <a:pt x="78" y="8419"/>
                  </a:lnTo>
                  <a:lnTo>
                    <a:pt x="193" y="8573"/>
                  </a:lnTo>
                  <a:lnTo>
                    <a:pt x="348" y="8689"/>
                  </a:lnTo>
                  <a:lnTo>
                    <a:pt x="502" y="8805"/>
                  </a:lnTo>
                  <a:lnTo>
                    <a:pt x="657" y="8882"/>
                  </a:lnTo>
                  <a:lnTo>
                    <a:pt x="1043" y="8882"/>
                  </a:lnTo>
                  <a:lnTo>
                    <a:pt x="1236" y="8844"/>
                  </a:lnTo>
                  <a:lnTo>
                    <a:pt x="1429" y="8766"/>
                  </a:lnTo>
                  <a:lnTo>
                    <a:pt x="1584" y="8650"/>
                  </a:lnTo>
                  <a:lnTo>
                    <a:pt x="1699" y="8496"/>
                  </a:lnTo>
                  <a:lnTo>
                    <a:pt x="1777" y="8342"/>
                  </a:lnTo>
                  <a:lnTo>
                    <a:pt x="1854" y="8148"/>
                  </a:lnTo>
                  <a:lnTo>
                    <a:pt x="1854" y="7955"/>
                  </a:lnTo>
                  <a:lnTo>
                    <a:pt x="1854" y="7762"/>
                  </a:lnTo>
                  <a:lnTo>
                    <a:pt x="1815" y="7608"/>
                  </a:lnTo>
                  <a:lnTo>
                    <a:pt x="1738" y="7415"/>
                  </a:lnTo>
                  <a:lnTo>
                    <a:pt x="1622" y="7299"/>
                  </a:lnTo>
                  <a:lnTo>
                    <a:pt x="1506" y="7183"/>
                  </a:lnTo>
                  <a:lnTo>
                    <a:pt x="1352" y="7106"/>
                  </a:lnTo>
                  <a:lnTo>
                    <a:pt x="1197" y="7029"/>
                  </a:lnTo>
                  <a:lnTo>
                    <a:pt x="1545" y="6179"/>
                  </a:lnTo>
                  <a:lnTo>
                    <a:pt x="1815" y="5330"/>
                  </a:lnTo>
                  <a:lnTo>
                    <a:pt x="2394" y="3592"/>
                  </a:lnTo>
                  <a:lnTo>
                    <a:pt x="2665" y="2781"/>
                  </a:lnTo>
                  <a:lnTo>
                    <a:pt x="2974" y="1932"/>
                  </a:lnTo>
                  <a:lnTo>
                    <a:pt x="3244" y="1082"/>
                  </a:lnTo>
                  <a:lnTo>
                    <a:pt x="3321" y="657"/>
                  </a:lnTo>
                  <a:lnTo>
                    <a:pt x="3398" y="232"/>
                  </a:lnTo>
                  <a:lnTo>
                    <a:pt x="3360" y="117"/>
                  </a:lnTo>
                  <a:lnTo>
                    <a:pt x="3244" y="39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21"/>
            <p:cNvSpPr/>
            <p:nvPr/>
          </p:nvSpPr>
          <p:spPr>
            <a:xfrm>
              <a:off x="4217375" y="2321200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0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2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21"/>
            <p:cNvSpPr/>
            <p:nvPr/>
          </p:nvSpPr>
          <p:spPr>
            <a:xfrm>
              <a:off x="1643700" y="2334725"/>
              <a:ext cx="26075" cy="11600"/>
            </a:xfrm>
            <a:custGeom>
              <a:avLst/>
              <a:gdLst/>
              <a:ahLst/>
              <a:cxnLst/>
              <a:rect l="l" t="t" r="r" b="b"/>
              <a:pathLst>
                <a:path w="1043" h="464" extrusionOk="0">
                  <a:moveTo>
                    <a:pt x="773" y="1"/>
                  </a:moveTo>
                  <a:lnTo>
                    <a:pt x="541" y="39"/>
                  </a:lnTo>
                  <a:lnTo>
                    <a:pt x="309" y="78"/>
                  </a:lnTo>
                  <a:lnTo>
                    <a:pt x="77" y="194"/>
                  </a:lnTo>
                  <a:lnTo>
                    <a:pt x="39" y="232"/>
                  </a:lnTo>
                  <a:lnTo>
                    <a:pt x="0" y="271"/>
                  </a:lnTo>
                  <a:lnTo>
                    <a:pt x="39" y="387"/>
                  </a:lnTo>
                  <a:lnTo>
                    <a:pt x="77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43" y="232"/>
                  </a:lnTo>
                  <a:lnTo>
                    <a:pt x="1004" y="155"/>
                  </a:lnTo>
                  <a:lnTo>
                    <a:pt x="966" y="116"/>
                  </a:lnTo>
                  <a:lnTo>
                    <a:pt x="888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21"/>
            <p:cNvSpPr/>
            <p:nvPr/>
          </p:nvSpPr>
          <p:spPr>
            <a:xfrm>
              <a:off x="5914500" y="2336650"/>
              <a:ext cx="309900" cy="605325"/>
            </a:xfrm>
            <a:custGeom>
              <a:avLst/>
              <a:gdLst/>
              <a:ahLst/>
              <a:cxnLst/>
              <a:rect l="l" t="t" r="r" b="b"/>
              <a:pathLst>
                <a:path w="12396" h="24213" extrusionOk="0">
                  <a:moveTo>
                    <a:pt x="7955" y="464"/>
                  </a:moveTo>
                  <a:lnTo>
                    <a:pt x="8496" y="503"/>
                  </a:lnTo>
                  <a:lnTo>
                    <a:pt x="9036" y="619"/>
                  </a:lnTo>
                  <a:lnTo>
                    <a:pt x="9500" y="812"/>
                  </a:lnTo>
                  <a:lnTo>
                    <a:pt x="9924" y="1043"/>
                  </a:lnTo>
                  <a:lnTo>
                    <a:pt x="10311" y="1352"/>
                  </a:lnTo>
                  <a:lnTo>
                    <a:pt x="10658" y="1700"/>
                  </a:lnTo>
                  <a:lnTo>
                    <a:pt x="10967" y="2086"/>
                  </a:lnTo>
                  <a:lnTo>
                    <a:pt x="11237" y="2511"/>
                  </a:lnTo>
                  <a:lnTo>
                    <a:pt x="11469" y="2974"/>
                  </a:lnTo>
                  <a:lnTo>
                    <a:pt x="11662" y="3438"/>
                  </a:lnTo>
                  <a:lnTo>
                    <a:pt x="11778" y="3940"/>
                  </a:lnTo>
                  <a:lnTo>
                    <a:pt x="11855" y="4442"/>
                  </a:lnTo>
                  <a:lnTo>
                    <a:pt x="11894" y="4982"/>
                  </a:lnTo>
                  <a:lnTo>
                    <a:pt x="11894" y="5484"/>
                  </a:lnTo>
                  <a:lnTo>
                    <a:pt x="11817" y="5986"/>
                  </a:lnTo>
                  <a:lnTo>
                    <a:pt x="11701" y="6488"/>
                  </a:lnTo>
                  <a:lnTo>
                    <a:pt x="11546" y="6990"/>
                  </a:lnTo>
                  <a:lnTo>
                    <a:pt x="11315" y="7453"/>
                  </a:lnTo>
                  <a:lnTo>
                    <a:pt x="11083" y="7917"/>
                  </a:lnTo>
                  <a:lnTo>
                    <a:pt x="10813" y="8342"/>
                  </a:lnTo>
                  <a:lnTo>
                    <a:pt x="10504" y="8766"/>
                  </a:lnTo>
                  <a:lnTo>
                    <a:pt x="10195" y="9153"/>
                  </a:lnTo>
                  <a:lnTo>
                    <a:pt x="9847" y="9500"/>
                  </a:lnTo>
                  <a:lnTo>
                    <a:pt x="9461" y="9848"/>
                  </a:lnTo>
                  <a:lnTo>
                    <a:pt x="9036" y="10157"/>
                  </a:lnTo>
                  <a:lnTo>
                    <a:pt x="8650" y="10465"/>
                  </a:lnTo>
                  <a:lnTo>
                    <a:pt x="8187" y="10736"/>
                  </a:lnTo>
                  <a:lnTo>
                    <a:pt x="7762" y="11006"/>
                  </a:lnTo>
                  <a:lnTo>
                    <a:pt x="6835" y="11469"/>
                  </a:lnTo>
                  <a:lnTo>
                    <a:pt x="5870" y="11856"/>
                  </a:lnTo>
                  <a:lnTo>
                    <a:pt x="5677" y="11856"/>
                  </a:lnTo>
                  <a:lnTo>
                    <a:pt x="5638" y="11933"/>
                  </a:lnTo>
                  <a:lnTo>
                    <a:pt x="5600" y="11933"/>
                  </a:lnTo>
                  <a:lnTo>
                    <a:pt x="4982" y="11276"/>
                  </a:lnTo>
                  <a:lnTo>
                    <a:pt x="4441" y="10543"/>
                  </a:lnTo>
                  <a:lnTo>
                    <a:pt x="3978" y="9809"/>
                  </a:lnTo>
                  <a:lnTo>
                    <a:pt x="3746" y="9384"/>
                  </a:lnTo>
                  <a:lnTo>
                    <a:pt x="3592" y="8998"/>
                  </a:lnTo>
                  <a:lnTo>
                    <a:pt x="3437" y="8612"/>
                  </a:lnTo>
                  <a:lnTo>
                    <a:pt x="3283" y="8187"/>
                  </a:lnTo>
                  <a:lnTo>
                    <a:pt x="3167" y="7762"/>
                  </a:lnTo>
                  <a:lnTo>
                    <a:pt x="3090" y="7299"/>
                  </a:lnTo>
                  <a:lnTo>
                    <a:pt x="3051" y="6874"/>
                  </a:lnTo>
                  <a:lnTo>
                    <a:pt x="3012" y="6411"/>
                  </a:lnTo>
                  <a:lnTo>
                    <a:pt x="3051" y="5948"/>
                  </a:lnTo>
                  <a:lnTo>
                    <a:pt x="3090" y="5484"/>
                  </a:lnTo>
                  <a:lnTo>
                    <a:pt x="3167" y="5021"/>
                  </a:lnTo>
                  <a:lnTo>
                    <a:pt x="3244" y="4557"/>
                  </a:lnTo>
                  <a:lnTo>
                    <a:pt x="3399" y="4094"/>
                  </a:lnTo>
                  <a:lnTo>
                    <a:pt x="3592" y="3669"/>
                  </a:lnTo>
                  <a:lnTo>
                    <a:pt x="3785" y="3206"/>
                  </a:lnTo>
                  <a:lnTo>
                    <a:pt x="4055" y="2820"/>
                  </a:lnTo>
                  <a:lnTo>
                    <a:pt x="4325" y="2395"/>
                  </a:lnTo>
                  <a:lnTo>
                    <a:pt x="4634" y="2047"/>
                  </a:lnTo>
                  <a:lnTo>
                    <a:pt x="4943" y="1700"/>
                  </a:lnTo>
                  <a:lnTo>
                    <a:pt x="5329" y="1391"/>
                  </a:lnTo>
                  <a:lnTo>
                    <a:pt x="5715" y="1082"/>
                  </a:lnTo>
                  <a:lnTo>
                    <a:pt x="6102" y="850"/>
                  </a:lnTo>
                  <a:lnTo>
                    <a:pt x="6526" y="696"/>
                  </a:lnTo>
                  <a:lnTo>
                    <a:pt x="6990" y="541"/>
                  </a:lnTo>
                  <a:lnTo>
                    <a:pt x="7453" y="464"/>
                  </a:lnTo>
                  <a:close/>
                  <a:moveTo>
                    <a:pt x="5561" y="12280"/>
                  </a:moveTo>
                  <a:lnTo>
                    <a:pt x="5600" y="12319"/>
                  </a:lnTo>
                  <a:lnTo>
                    <a:pt x="5677" y="12358"/>
                  </a:lnTo>
                  <a:lnTo>
                    <a:pt x="5793" y="12898"/>
                  </a:lnTo>
                  <a:lnTo>
                    <a:pt x="5098" y="12589"/>
                  </a:lnTo>
                  <a:lnTo>
                    <a:pt x="5561" y="12280"/>
                  </a:lnTo>
                  <a:close/>
                  <a:moveTo>
                    <a:pt x="3321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2" y="13979"/>
                  </a:lnTo>
                  <a:lnTo>
                    <a:pt x="2781" y="13941"/>
                  </a:lnTo>
                  <a:lnTo>
                    <a:pt x="2510" y="13825"/>
                  </a:lnTo>
                  <a:lnTo>
                    <a:pt x="2935" y="13400"/>
                  </a:lnTo>
                  <a:lnTo>
                    <a:pt x="3321" y="12975"/>
                  </a:lnTo>
                  <a:close/>
                  <a:moveTo>
                    <a:pt x="3939" y="14327"/>
                  </a:moveTo>
                  <a:lnTo>
                    <a:pt x="5098" y="14520"/>
                  </a:lnTo>
                  <a:lnTo>
                    <a:pt x="4441" y="15485"/>
                  </a:lnTo>
                  <a:lnTo>
                    <a:pt x="4287" y="15215"/>
                  </a:lnTo>
                  <a:lnTo>
                    <a:pt x="4171" y="14945"/>
                  </a:lnTo>
                  <a:lnTo>
                    <a:pt x="4055" y="14636"/>
                  </a:lnTo>
                  <a:lnTo>
                    <a:pt x="3978" y="14366"/>
                  </a:lnTo>
                  <a:lnTo>
                    <a:pt x="3939" y="14327"/>
                  </a:lnTo>
                  <a:close/>
                  <a:moveTo>
                    <a:pt x="3746" y="14597"/>
                  </a:moveTo>
                  <a:lnTo>
                    <a:pt x="3823" y="14945"/>
                  </a:lnTo>
                  <a:lnTo>
                    <a:pt x="3978" y="15292"/>
                  </a:lnTo>
                  <a:lnTo>
                    <a:pt x="4132" y="15601"/>
                  </a:lnTo>
                  <a:lnTo>
                    <a:pt x="4287" y="15910"/>
                  </a:lnTo>
                  <a:lnTo>
                    <a:pt x="4364" y="15987"/>
                  </a:lnTo>
                  <a:lnTo>
                    <a:pt x="4055" y="16412"/>
                  </a:lnTo>
                  <a:lnTo>
                    <a:pt x="3746" y="16875"/>
                  </a:lnTo>
                  <a:lnTo>
                    <a:pt x="3592" y="16412"/>
                  </a:lnTo>
                  <a:lnTo>
                    <a:pt x="3476" y="15949"/>
                  </a:lnTo>
                  <a:lnTo>
                    <a:pt x="3476" y="15717"/>
                  </a:lnTo>
                  <a:lnTo>
                    <a:pt x="3476" y="15447"/>
                  </a:lnTo>
                  <a:lnTo>
                    <a:pt x="3514" y="15215"/>
                  </a:lnTo>
                  <a:lnTo>
                    <a:pt x="3553" y="14983"/>
                  </a:lnTo>
                  <a:lnTo>
                    <a:pt x="3746" y="14597"/>
                  </a:lnTo>
                  <a:close/>
                  <a:moveTo>
                    <a:pt x="4480" y="16335"/>
                  </a:moveTo>
                  <a:lnTo>
                    <a:pt x="4673" y="16760"/>
                  </a:lnTo>
                  <a:lnTo>
                    <a:pt x="4789" y="17223"/>
                  </a:lnTo>
                  <a:lnTo>
                    <a:pt x="4364" y="17107"/>
                  </a:lnTo>
                  <a:lnTo>
                    <a:pt x="3939" y="17030"/>
                  </a:lnTo>
                  <a:lnTo>
                    <a:pt x="4480" y="16335"/>
                  </a:lnTo>
                  <a:close/>
                  <a:moveTo>
                    <a:pt x="2472" y="16875"/>
                  </a:moveTo>
                  <a:lnTo>
                    <a:pt x="3399" y="17107"/>
                  </a:lnTo>
                  <a:lnTo>
                    <a:pt x="3476" y="17262"/>
                  </a:lnTo>
                  <a:lnTo>
                    <a:pt x="3321" y="17377"/>
                  </a:lnTo>
                  <a:lnTo>
                    <a:pt x="3167" y="17571"/>
                  </a:lnTo>
                  <a:lnTo>
                    <a:pt x="2897" y="17918"/>
                  </a:lnTo>
                  <a:lnTo>
                    <a:pt x="2665" y="17416"/>
                  </a:lnTo>
                  <a:lnTo>
                    <a:pt x="2472" y="16875"/>
                  </a:lnTo>
                  <a:close/>
                  <a:moveTo>
                    <a:pt x="3360" y="19733"/>
                  </a:moveTo>
                  <a:lnTo>
                    <a:pt x="4055" y="20428"/>
                  </a:lnTo>
                  <a:lnTo>
                    <a:pt x="3553" y="20660"/>
                  </a:lnTo>
                  <a:lnTo>
                    <a:pt x="3012" y="20969"/>
                  </a:lnTo>
                  <a:lnTo>
                    <a:pt x="3012" y="20969"/>
                  </a:lnTo>
                  <a:lnTo>
                    <a:pt x="3167" y="20351"/>
                  </a:lnTo>
                  <a:lnTo>
                    <a:pt x="3360" y="19733"/>
                  </a:lnTo>
                  <a:close/>
                  <a:moveTo>
                    <a:pt x="5677" y="20119"/>
                  </a:moveTo>
                  <a:lnTo>
                    <a:pt x="5986" y="20196"/>
                  </a:lnTo>
                  <a:lnTo>
                    <a:pt x="5715" y="20891"/>
                  </a:lnTo>
                  <a:lnTo>
                    <a:pt x="5368" y="21548"/>
                  </a:lnTo>
                  <a:lnTo>
                    <a:pt x="4673" y="20583"/>
                  </a:lnTo>
                  <a:lnTo>
                    <a:pt x="4634" y="20544"/>
                  </a:lnTo>
                  <a:lnTo>
                    <a:pt x="4673" y="20235"/>
                  </a:lnTo>
                  <a:lnTo>
                    <a:pt x="5020" y="20158"/>
                  </a:lnTo>
                  <a:lnTo>
                    <a:pt x="5329" y="20119"/>
                  </a:lnTo>
                  <a:close/>
                  <a:moveTo>
                    <a:pt x="7453" y="1"/>
                  </a:moveTo>
                  <a:lnTo>
                    <a:pt x="7067" y="39"/>
                  </a:lnTo>
                  <a:lnTo>
                    <a:pt x="6719" y="155"/>
                  </a:lnTo>
                  <a:lnTo>
                    <a:pt x="6333" y="271"/>
                  </a:lnTo>
                  <a:lnTo>
                    <a:pt x="5986" y="426"/>
                  </a:lnTo>
                  <a:lnTo>
                    <a:pt x="5638" y="580"/>
                  </a:lnTo>
                  <a:lnTo>
                    <a:pt x="5291" y="812"/>
                  </a:lnTo>
                  <a:lnTo>
                    <a:pt x="4943" y="1043"/>
                  </a:lnTo>
                  <a:lnTo>
                    <a:pt x="4634" y="1314"/>
                  </a:lnTo>
                  <a:lnTo>
                    <a:pt x="4364" y="1623"/>
                  </a:lnTo>
                  <a:lnTo>
                    <a:pt x="4094" y="1893"/>
                  </a:lnTo>
                  <a:lnTo>
                    <a:pt x="3823" y="2240"/>
                  </a:lnTo>
                  <a:lnTo>
                    <a:pt x="3592" y="2549"/>
                  </a:lnTo>
                  <a:lnTo>
                    <a:pt x="3399" y="2897"/>
                  </a:lnTo>
                  <a:lnTo>
                    <a:pt x="3205" y="3283"/>
                  </a:lnTo>
                  <a:lnTo>
                    <a:pt x="3051" y="3631"/>
                  </a:lnTo>
                  <a:lnTo>
                    <a:pt x="2897" y="4017"/>
                  </a:lnTo>
                  <a:lnTo>
                    <a:pt x="2781" y="4403"/>
                  </a:lnTo>
                  <a:lnTo>
                    <a:pt x="2703" y="4789"/>
                  </a:lnTo>
                  <a:lnTo>
                    <a:pt x="2626" y="5175"/>
                  </a:lnTo>
                  <a:lnTo>
                    <a:pt x="2588" y="5600"/>
                  </a:lnTo>
                  <a:lnTo>
                    <a:pt x="2549" y="5986"/>
                  </a:lnTo>
                  <a:lnTo>
                    <a:pt x="2549" y="6411"/>
                  </a:lnTo>
                  <a:lnTo>
                    <a:pt x="2549" y="6836"/>
                  </a:lnTo>
                  <a:lnTo>
                    <a:pt x="2665" y="7724"/>
                  </a:lnTo>
                  <a:lnTo>
                    <a:pt x="2742" y="8149"/>
                  </a:lnTo>
                  <a:lnTo>
                    <a:pt x="2858" y="8573"/>
                  </a:lnTo>
                  <a:lnTo>
                    <a:pt x="3012" y="8998"/>
                  </a:lnTo>
                  <a:lnTo>
                    <a:pt x="3167" y="9384"/>
                  </a:lnTo>
                  <a:lnTo>
                    <a:pt x="3321" y="9809"/>
                  </a:lnTo>
                  <a:lnTo>
                    <a:pt x="3553" y="10195"/>
                  </a:lnTo>
                  <a:lnTo>
                    <a:pt x="3746" y="10543"/>
                  </a:lnTo>
                  <a:lnTo>
                    <a:pt x="4016" y="10929"/>
                  </a:lnTo>
                  <a:lnTo>
                    <a:pt x="4287" y="11238"/>
                  </a:lnTo>
                  <a:lnTo>
                    <a:pt x="4596" y="11547"/>
                  </a:lnTo>
                  <a:lnTo>
                    <a:pt x="4905" y="11856"/>
                  </a:lnTo>
                  <a:lnTo>
                    <a:pt x="5252" y="12087"/>
                  </a:lnTo>
                  <a:lnTo>
                    <a:pt x="4557" y="12473"/>
                  </a:lnTo>
                  <a:lnTo>
                    <a:pt x="4480" y="12551"/>
                  </a:lnTo>
                  <a:lnTo>
                    <a:pt x="4441" y="12666"/>
                  </a:lnTo>
                  <a:lnTo>
                    <a:pt x="4480" y="12782"/>
                  </a:lnTo>
                  <a:lnTo>
                    <a:pt x="4596" y="12860"/>
                  </a:lnTo>
                  <a:lnTo>
                    <a:pt x="5020" y="13014"/>
                  </a:lnTo>
                  <a:lnTo>
                    <a:pt x="4673" y="13168"/>
                  </a:lnTo>
                  <a:lnTo>
                    <a:pt x="4403" y="13362"/>
                  </a:lnTo>
                  <a:lnTo>
                    <a:pt x="4094" y="13555"/>
                  </a:lnTo>
                  <a:lnTo>
                    <a:pt x="3862" y="13786"/>
                  </a:lnTo>
                  <a:lnTo>
                    <a:pt x="3823" y="13477"/>
                  </a:lnTo>
                  <a:lnTo>
                    <a:pt x="3746" y="13168"/>
                  </a:lnTo>
                  <a:lnTo>
                    <a:pt x="3630" y="12860"/>
                  </a:lnTo>
                  <a:lnTo>
                    <a:pt x="3514" y="12551"/>
                  </a:lnTo>
                  <a:lnTo>
                    <a:pt x="3476" y="12473"/>
                  </a:lnTo>
                  <a:lnTo>
                    <a:pt x="3360" y="12435"/>
                  </a:lnTo>
                  <a:lnTo>
                    <a:pt x="3283" y="12473"/>
                  </a:lnTo>
                  <a:lnTo>
                    <a:pt x="3205" y="12512"/>
                  </a:lnTo>
                  <a:lnTo>
                    <a:pt x="2665" y="13168"/>
                  </a:lnTo>
                  <a:lnTo>
                    <a:pt x="2086" y="13748"/>
                  </a:lnTo>
                  <a:lnTo>
                    <a:pt x="2047" y="13825"/>
                  </a:lnTo>
                  <a:lnTo>
                    <a:pt x="2008" y="13902"/>
                  </a:lnTo>
                  <a:lnTo>
                    <a:pt x="2047" y="13979"/>
                  </a:lnTo>
                  <a:lnTo>
                    <a:pt x="2086" y="14057"/>
                  </a:lnTo>
                  <a:lnTo>
                    <a:pt x="2395" y="14211"/>
                  </a:lnTo>
                  <a:lnTo>
                    <a:pt x="2742" y="14288"/>
                  </a:lnTo>
                  <a:lnTo>
                    <a:pt x="3051" y="14366"/>
                  </a:lnTo>
                  <a:lnTo>
                    <a:pt x="3399" y="14366"/>
                  </a:lnTo>
                  <a:lnTo>
                    <a:pt x="3244" y="14636"/>
                  </a:lnTo>
                  <a:lnTo>
                    <a:pt x="3128" y="14945"/>
                  </a:lnTo>
                  <a:lnTo>
                    <a:pt x="3090" y="15176"/>
                  </a:lnTo>
                  <a:lnTo>
                    <a:pt x="3051" y="15408"/>
                  </a:lnTo>
                  <a:lnTo>
                    <a:pt x="3051" y="15872"/>
                  </a:lnTo>
                  <a:lnTo>
                    <a:pt x="3128" y="16296"/>
                  </a:lnTo>
                  <a:lnTo>
                    <a:pt x="3244" y="16760"/>
                  </a:lnTo>
                  <a:lnTo>
                    <a:pt x="2781" y="16567"/>
                  </a:lnTo>
                  <a:lnTo>
                    <a:pt x="2279" y="16412"/>
                  </a:lnTo>
                  <a:lnTo>
                    <a:pt x="2201" y="16412"/>
                  </a:lnTo>
                  <a:lnTo>
                    <a:pt x="2124" y="16451"/>
                  </a:lnTo>
                  <a:lnTo>
                    <a:pt x="2047" y="16528"/>
                  </a:lnTo>
                  <a:lnTo>
                    <a:pt x="2047" y="16644"/>
                  </a:lnTo>
                  <a:lnTo>
                    <a:pt x="2163" y="17107"/>
                  </a:lnTo>
                  <a:lnTo>
                    <a:pt x="2279" y="17532"/>
                  </a:lnTo>
                  <a:lnTo>
                    <a:pt x="2472" y="17957"/>
                  </a:lnTo>
                  <a:lnTo>
                    <a:pt x="2703" y="18381"/>
                  </a:lnTo>
                  <a:lnTo>
                    <a:pt x="2781" y="18459"/>
                  </a:lnTo>
                  <a:lnTo>
                    <a:pt x="2858" y="18497"/>
                  </a:lnTo>
                  <a:lnTo>
                    <a:pt x="2935" y="18459"/>
                  </a:lnTo>
                  <a:lnTo>
                    <a:pt x="3012" y="18381"/>
                  </a:lnTo>
                  <a:lnTo>
                    <a:pt x="3321" y="18034"/>
                  </a:lnTo>
                  <a:lnTo>
                    <a:pt x="3514" y="17802"/>
                  </a:lnTo>
                  <a:lnTo>
                    <a:pt x="3630" y="17609"/>
                  </a:lnTo>
                  <a:lnTo>
                    <a:pt x="3707" y="17764"/>
                  </a:lnTo>
                  <a:lnTo>
                    <a:pt x="3978" y="18343"/>
                  </a:lnTo>
                  <a:lnTo>
                    <a:pt x="4132" y="18961"/>
                  </a:lnTo>
                  <a:lnTo>
                    <a:pt x="4248" y="19540"/>
                  </a:lnTo>
                  <a:lnTo>
                    <a:pt x="4248" y="20158"/>
                  </a:lnTo>
                  <a:lnTo>
                    <a:pt x="3437" y="19308"/>
                  </a:lnTo>
                  <a:lnTo>
                    <a:pt x="3399" y="19270"/>
                  </a:lnTo>
                  <a:lnTo>
                    <a:pt x="3205" y="19270"/>
                  </a:lnTo>
                  <a:lnTo>
                    <a:pt x="3167" y="19347"/>
                  </a:lnTo>
                  <a:lnTo>
                    <a:pt x="2974" y="19810"/>
                  </a:lnTo>
                  <a:lnTo>
                    <a:pt x="2781" y="20274"/>
                  </a:lnTo>
                  <a:lnTo>
                    <a:pt x="2665" y="20776"/>
                  </a:lnTo>
                  <a:lnTo>
                    <a:pt x="2626" y="21316"/>
                  </a:lnTo>
                  <a:lnTo>
                    <a:pt x="2626" y="21393"/>
                  </a:lnTo>
                  <a:lnTo>
                    <a:pt x="2703" y="21471"/>
                  </a:lnTo>
                  <a:lnTo>
                    <a:pt x="2781" y="21509"/>
                  </a:lnTo>
                  <a:lnTo>
                    <a:pt x="2897" y="21471"/>
                  </a:lnTo>
                  <a:lnTo>
                    <a:pt x="3514" y="21162"/>
                  </a:lnTo>
                  <a:lnTo>
                    <a:pt x="4171" y="20776"/>
                  </a:lnTo>
                  <a:lnTo>
                    <a:pt x="4171" y="20776"/>
                  </a:lnTo>
                  <a:lnTo>
                    <a:pt x="4055" y="21162"/>
                  </a:lnTo>
                  <a:lnTo>
                    <a:pt x="3901" y="21548"/>
                  </a:lnTo>
                  <a:lnTo>
                    <a:pt x="3669" y="22050"/>
                  </a:lnTo>
                  <a:lnTo>
                    <a:pt x="3321" y="22552"/>
                  </a:lnTo>
                  <a:lnTo>
                    <a:pt x="2897" y="23015"/>
                  </a:lnTo>
                  <a:lnTo>
                    <a:pt x="2626" y="23247"/>
                  </a:lnTo>
                  <a:lnTo>
                    <a:pt x="2395" y="23401"/>
                  </a:lnTo>
                  <a:lnTo>
                    <a:pt x="2124" y="23594"/>
                  </a:lnTo>
                  <a:lnTo>
                    <a:pt x="1854" y="23710"/>
                  </a:lnTo>
                  <a:lnTo>
                    <a:pt x="1584" y="23788"/>
                  </a:lnTo>
                  <a:lnTo>
                    <a:pt x="1313" y="23788"/>
                  </a:lnTo>
                  <a:lnTo>
                    <a:pt x="1082" y="23749"/>
                  </a:lnTo>
                  <a:lnTo>
                    <a:pt x="811" y="23672"/>
                  </a:lnTo>
                  <a:lnTo>
                    <a:pt x="541" y="23517"/>
                  </a:lnTo>
                  <a:lnTo>
                    <a:pt x="309" y="23286"/>
                  </a:lnTo>
                  <a:lnTo>
                    <a:pt x="232" y="23247"/>
                  </a:lnTo>
                  <a:lnTo>
                    <a:pt x="78" y="23247"/>
                  </a:lnTo>
                  <a:lnTo>
                    <a:pt x="39" y="23363"/>
                  </a:lnTo>
                  <a:lnTo>
                    <a:pt x="0" y="23401"/>
                  </a:lnTo>
                  <a:lnTo>
                    <a:pt x="39" y="23479"/>
                  </a:lnTo>
                  <a:lnTo>
                    <a:pt x="155" y="23633"/>
                  </a:lnTo>
                  <a:lnTo>
                    <a:pt x="271" y="23788"/>
                  </a:lnTo>
                  <a:lnTo>
                    <a:pt x="387" y="23903"/>
                  </a:lnTo>
                  <a:lnTo>
                    <a:pt x="541" y="24019"/>
                  </a:lnTo>
                  <a:lnTo>
                    <a:pt x="695" y="24096"/>
                  </a:lnTo>
                  <a:lnTo>
                    <a:pt x="889" y="24135"/>
                  </a:lnTo>
                  <a:lnTo>
                    <a:pt x="1236" y="24212"/>
                  </a:lnTo>
                  <a:lnTo>
                    <a:pt x="1584" y="24174"/>
                  </a:lnTo>
                  <a:lnTo>
                    <a:pt x="1970" y="24096"/>
                  </a:lnTo>
                  <a:lnTo>
                    <a:pt x="2317" y="23942"/>
                  </a:lnTo>
                  <a:lnTo>
                    <a:pt x="2665" y="23749"/>
                  </a:lnTo>
                  <a:lnTo>
                    <a:pt x="3012" y="23479"/>
                  </a:lnTo>
                  <a:lnTo>
                    <a:pt x="3321" y="23208"/>
                  </a:lnTo>
                  <a:lnTo>
                    <a:pt x="3630" y="22861"/>
                  </a:lnTo>
                  <a:lnTo>
                    <a:pt x="3901" y="22513"/>
                  </a:lnTo>
                  <a:lnTo>
                    <a:pt x="4132" y="22127"/>
                  </a:lnTo>
                  <a:lnTo>
                    <a:pt x="4325" y="21702"/>
                  </a:lnTo>
                  <a:lnTo>
                    <a:pt x="4480" y="21316"/>
                  </a:lnTo>
                  <a:lnTo>
                    <a:pt x="4596" y="20853"/>
                  </a:lnTo>
                  <a:lnTo>
                    <a:pt x="5213" y="21973"/>
                  </a:lnTo>
                  <a:lnTo>
                    <a:pt x="5291" y="22050"/>
                  </a:lnTo>
                  <a:lnTo>
                    <a:pt x="5368" y="22088"/>
                  </a:lnTo>
                  <a:lnTo>
                    <a:pt x="5445" y="22050"/>
                  </a:lnTo>
                  <a:lnTo>
                    <a:pt x="5522" y="22011"/>
                  </a:lnTo>
                  <a:lnTo>
                    <a:pt x="5793" y="21548"/>
                  </a:lnTo>
                  <a:lnTo>
                    <a:pt x="6024" y="21084"/>
                  </a:lnTo>
                  <a:lnTo>
                    <a:pt x="6410" y="20119"/>
                  </a:lnTo>
                  <a:lnTo>
                    <a:pt x="6410" y="20042"/>
                  </a:lnTo>
                  <a:lnTo>
                    <a:pt x="6410" y="19965"/>
                  </a:lnTo>
                  <a:lnTo>
                    <a:pt x="6372" y="19926"/>
                  </a:lnTo>
                  <a:lnTo>
                    <a:pt x="6295" y="19887"/>
                  </a:lnTo>
                  <a:lnTo>
                    <a:pt x="5908" y="19772"/>
                  </a:lnTo>
                  <a:lnTo>
                    <a:pt x="5484" y="19733"/>
                  </a:lnTo>
                  <a:lnTo>
                    <a:pt x="5098" y="19733"/>
                  </a:lnTo>
                  <a:lnTo>
                    <a:pt x="4673" y="19849"/>
                  </a:lnTo>
                  <a:lnTo>
                    <a:pt x="4634" y="19231"/>
                  </a:lnTo>
                  <a:lnTo>
                    <a:pt x="4518" y="18652"/>
                  </a:lnTo>
                  <a:lnTo>
                    <a:pt x="4287" y="18034"/>
                  </a:lnTo>
                  <a:lnTo>
                    <a:pt x="4055" y="17455"/>
                  </a:lnTo>
                  <a:lnTo>
                    <a:pt x="4518" y="17532"/>
                  </a:lnTo>
                  <a:lnTo>
                    <a:pt x="4982" y="17609"/>
                  </a:lnTo>
                  <a:lnTo>
                    <a:pt x="5059" y="17609"/>
                  </a:lnTo>
                  <a:lnTo>
                    <a:pt x="5098" y="17532"/>
                  </a:lnTo>
                  <a:lnTo>
                    <a:pt x="5136" y="17493"/>
                  </a:lnTo>
                  <a:lnTo>
                    <a:pt x="5136" y="17377"/>
                  </a:lnTo>
                  <a:lnTo>
                    <a:pt x="5098" y="17030"/>
                  </a:lnTo>
                  <a:lnTo>
                    <a:pt x="4982" y="16644"/>
                  </a:lnTo>
                  <a:lnTo>
                    <a:pt x="4827" y="16296"/>
                  </a:lnTo>
                  <a:lnTo>
                    <a:pt x="4673" y="15987"/>
                  </a:lnTo>
                  <a:lnTo>
                    <a:pt x="4596" y="15910"/>
                  </a:lnTo>
                  <a:lnTo>
                    <a:pt x="4634" y="15910"/>
                  </a:lnTo>
                  <a:lnTo>
                    <a:pt x="5600" y="14481"/>
                  </a:lnTo>
                  <a:lnTo>
                    <a:pt x="5638" y="14366"/>
                  </a:lnTo>
                  <a:lnTo>
                    <a:pt x="5600" y="14288"/>
                  </a:lnTo>
                  <a:lnTo>
                    <a:pt x="5561" y="14211"/>
                  </a:lnTo>
                  <a:lnTo>
                    <a:pt x="5445" y="14172"/>
                  </a:lnTo>
                  <a:lnTo>
                    <a:pt x="4209" y="13979"/>
                  </a:lnTo>
                  <a:lnTo>
                    <a:pt x="4480" y="13748"/>
                  </a:lnTo>
                  <a:lnTo>
                    <a:pt x="4789" y="13555"/>
                  </a:lnTo>
                  <a:lnTo>
                    <a:pt x="5098" y="13362"/>
                  </a:lnTo>
                  <a:lnTo>
                    <a:pt x="5406" y="13168"/>
                  </a:lnTo>
                  <a:lnTo>
                    <a:pt x="6024" y="13400"/>
                  </a:lnTo>
                  <a:lnTo>
                    <a:pt x="6140" y="13439"/>
                  </a:lnTo>
                  <a:lnTo>
                    <a:pt x="6217" y="13362"/>
                  </a:lnTo>
                  <a:lnTo>
                    <a:pt x="6256" y="13284"/>
                  </a:lnTo>
                  <a:lnTo>
                    <a:pt x="6295" y="13168"/>
                  </a:lnTo>
                  <a:lnTo>
                    <a:pt x="6179" y="12705"/>
                  </a:lnTo>
                  <a:lnTo>
                    <a:pt x="6063" y="12242"/>
                  </a:lnTo>
                  <a:lnTo>
                    <a:pt x="6912" y="11933"/>
                  </a:lnTo>
                  <a:lnTo>
                    <a:pt x="7723" y="11585"/>
                  </a:lnTo>
                  <a:lnTo>
                    <a:pt x="8534" y="11122"/>
                  </a:lnTo>
                  <a:lnTo>
                    <a:pt x="9268" y="10620"/>
                  </a:lnTo>
                  <a:lnTo>
                    <a:pt x="9963" y="10079"/>
                  </a:lnTo>
                  <a:lnTo>
                    <a:pt x="10311" y="9770"/>
                  </a:lnTo>
                  <a:lnTo>
                    <a:pt x="10620" y="9423"/>
                  </a:lnTo>
                  <a:lnTo>
                    <a:pt x="10890" y="9075"/>
                  </a:lnTo>
                  <a:lnTo>
                    <a:pt x="11160" y="8728"/>
                  </a:lnTo>
                  <a:lnTo>
                    <a:pt x="11392" y="8342"/>
                  </a:lnTo>
                  <a:lnTo>
                    <a:pt x="11623" y="7955"/>
                  </a:lnTo>
                  <a:lnTo>
                    <a:pt x="11817" y="7569"/>
                  </a:lnTo>
                  <a:lnTo>
                    <a:pt x="11971" y="7183"/>
                  </a:lnTo>
                  <a:lnTo>
                    <a:pt x="12125" y="6758"/>
                  </a:lnTo>
                  <a:lnTo>
                    <a:pt x="12241" y="6334"/>
                  </a:lnTo>
                  <a:lnTo>
                    <a:pt x="12319" y="5948"/>
                  </a:lnTo>
                  <a:lnTo>
                    <a:pt x="12357" y="5523"/>
                  </a:lnTo>
                  <a:lnTo>
                    <a:pt x="12396" y="5098"/>
                  </a:lnTo>
                  <a:lnTo>
                    <a:pt x="12396" y="4673"/>
                  </a:lnTo>
                  <a:lnTo>
                    <a:pt x="12357" y="4248"/>
                  </a:lnTo>
                  <a:lnTo>
                    <a:pt x="12280" y="3824"/>
                  </a:lnTo>
                  <a:lnTo>
                    <a:pt x="12203" y="3438"/>
                  </a:lnTo>
                  <a:lnTo>
                    <a:pt x="12048" y="3051"/>
                  </a:lnTo>
                  <a:lnTo>
                    <a:pt x="11894" y="2665"/>
                  </a:lnTo>
                  <a:lnTo>
                    <a:pt x="11701" y="2279"/>
                  </a:lnTo>
                  <a:lnTo>
                    <a:pt x="11469" y="1893"/>
                  </a:lnTo>
                  <a:lnTo>
                    <a:pt x="11160" y="1545"/>
                  </a:lnTo>
                  <a:lnTo>
                    <a:pt x="10890" y="1275"/>
                  </a:lnTo>
                  <a:lnTo>
                    <a:pt x="10620" y="1005"/>
                  </a:lnTo>
                  <a:lnTo>
                    <a:pt x="10311" y="773"/>
                  </a:lnTo>
                  <a:lnTo>
                    <a:pt x="9963" y="580"/>
                  </a:lnTo>
                  <a:lnTo>
                    <a:pt x="9654" y="387"/>
                  </a:lnTo>
                  <a:lnTo>
                    <a:pt x="9307" y="233"/>
                  </a:lnTo>
                  <a:lnTo>
                    <a:pt x="8920" y="117"/>
                  </a:lnTo>
                  <a:lnTo>
                    <a:pt x="8573" y="39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21"/>
            <p:cNvSpPr/>
            <p:nvPr/>
          </p:nvSpPr>
          <p:spPr>
            <a:xfrm>
              <a:off x="1545225" y="23405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1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21"/>
            <p:cNvSpPr/>
            <p:nvPr/>
          </p:nvSpPr>
          <p:spPr>
            <a:xfrm>
              <a:off x="6777550" y="23482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9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1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21"/>
            <p:cNvSpPr/>
            <p:nvPr/>
          </p:nvSpPr>
          <p:spPr>
            <a:xfrm>
              <a:off x="6642400" y="2349200"/>
              <a:ext cx="437325" cy="301225"/>
            </a:xfrm>
            <a:custGeom>
              <a:avLst/>
              <a:gdLst/>
              <a:ahLst/>
              <a:cxnLst/>
              <a:rect l="l" t="t" r="r" b="b"/>
              <a:pathLst>
                <a:path w="17493" h="12049" extrusionOk="0">
                  <a:moveTo>
                    <a:pt x="12086" y="503"/>
                  </a:moveTo>
                  <a:lnTo>
                    <a:pt x="12202" y="580"/>
                  </a:lnTo>
                  <a:lnTo>
                    <a:pt x="12280" y="657"/>
                  </a:lnTo>
                  <a:lnTo>
                    <a:pt x="12627" y="850"/>
                  </a:lnTo>
                  <a:lnTo>
                    <a:pt x="12897" y="1159"/>
                  </a:lnTo>
                  <a:lnTo>
                    <a:pt x="13129" y="1507"/>
                  </a:lnTo>
                  <a:lnTo>
                    <a:pt x="13322" y="1854"/>
                  </a:lnTo>
                  <a:lnTo>
                    <a:pt x="13477" y="2240"/>
                  </a:lnTo>
                  <a:lnTo>
                    <a:pt x="13631" y="2665"/>
                  </a:lnTo>
                  <a:lnTo>
                    <a:pt x="13824" y="3438"/>
                  </a:lnTo>
                  <a:lnTo>
                    <a:pt x="13090" y="3013"/>
                  </a:lnTo>
                  <a:lnTo>
                    <a:pt x="12704" y="2781"/>
                  </a:lnTo>
                  <a:lnTo>
                    <a:pt x="12357" y="2472"/>
                  </a:lnTo>
                  <a:lnTo>
                    <a:pt x="12009" y="2125"/>
                  </a:lnTo>
                  <a:lnTo>
                    <a:pt x="11816" y="1932"/>
                  </a:lnTo>
                  <a:lnTo>
                    <a:pt x="11662" y="1700"/>
                  </a:lnTo>
                  <a:lnTo>
                    <a:pt x="11507" y="1391"/>
                  </a:lnTo>
                  <a:lnTo>
                    <a:pt x="11430" y="1043"/>
                  </a:lnTo>
                  <a:lnTo>
                    <a:pt x="11662" y="735"/>
                  </a:lnTo>
                  <a:lnTo>
                    <a:pt x="11739" y="619"/>
                  </a:lnTo>
                  <a:lnTo>
                    <a:pt x="11855" y="541"/>
                  </a:lnTo>
                  <a:lnTo>
                    <a:pt x="11971" y="503"/>
                  </a:lnTo>
                  <a:close/>
                  <a:moveTo>
                    <a:pt x="16218" y="1584"/>
                  </a:moveTo>
                  <a:lnTo>
                    <a:pt x="16296" y="1623"/>
                  </a:lnTo>
                  <a:lnTo>
                    <a:pt x="16411" y="1661"/>
                  </a:lnTo>
                  <a:lnTo>
                    <a:pt x="16489" y="1738"/>
                  </a:lnTo>
                  <a:lnTo>
                    <a:pt x="16566" y="1816"/>
                  </a:lnTo>
                  <a:lnTo>
                    <a:pt x="16604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4" y="2511"/>
                  </a:lnTo>
                  <a:lnTo>
                    <a:pt x="16527" y="2665"/>
                  </a:lnTo>
                  <a:lnTo>
                    <a:pt x="16411" y="2820"/>
                  </a:lnTo>
                  <a:lnTo>
                    <a:pt x="16296" y="2974"/>
                  </a:lnTo>
                  <a:lnTo>
                    <a:pt x="15948" y="3206"/>
                  </a:lnTo>
                  <a:lnTo>
                    <a:pt x="15562" y="3399"/>
                  </a:lnTo>
                  <a:lnTo>
                    <a:pt x="15137" y="3553"/>
                  </a:lnTo>
                  <a:lnTo>
                    <a:pt x="14712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7"/>
                  </a:lnTo>
                  <a:lnTo>
                    <a:pt x="15098" y="2279"/>
                  </a:lnTo>
                  <a:lnTo>
                    <a:pt x="15407" y="1970"/>
                  </a:lnTo>
                  <a:lnTo>
                    <a:pt x="15639" y="1816"/>
                  </a:lnTo>
                  <a:lnTo>
                    <a:pt x="15871" y="1661"/>
                  </a:lnTo>
                  <a:lnTo>
                    <a:pt x="16102" y="1623"/>
                  </a:lnTo>
                  <a:lnTo>
                    <a:pt x="16218" y="1584"/>
                  </a:lnTo>
                  <a:close/>
                  <a:moveTo>
                    <a:pt x="13824" y="4287"/>
                  </a:moveTo>
                  <a:lnTo>
                    <a:pt x="13670" y="4557"/>
                  </a:lnTo>
                  <a:lnTo>
                    <a:pt x="13477" y="4789"/>
                  </a:lnTo>
                  <a:lnTo>
                    <a:pt x="13245" y="5021"/>
                  </a:lnTo>
                  <a:lnTo>
                    <a:pt x="13013" y="5214"/>
                  </a:lnTo>
                  <a:lnTo>
                    <a:pt x="12666" y="5484"/>
                  </a:lnTo>
                  <a:lnTo>
                    <a:pt x="12164" y="5754"/>
                  </a:lnTo>
                  <a:lnTo>
                    <a:pt x="11893" y="5870"/>
                  </a:lnTo>
                  <a:lnTo>
                    <a:pt x="11623" y="5948"/>
                  </a:lnTo>
                  <a:lnTo>
                    <a:pt x="11391" y="5986"/>
                  </a:lnTo>
                  <a:lnTo>
                    <a:pt x="11198" y="5948"/>
                  </a:lnTo>
                  <a:lnTo>
                    <a:pt x="11044" y="5870"/>
                  </a:lnTo>
                  <a:lnTo>
                    <a:pt x="10967" y="5793"/>
                  </a:lnTo>
                  <a:lnTo>
                    <a:pt x="10928" y="5716"/>
                  </a:lnTo>
                  <a:lnTo>
                    <a:pt x="10889" y="5639"/>
                  </a:lnTo>
                  <a:lnTo>
                    <a:pt x="10889" y="5446"/>
                  </a:lnTo>
                  <a:lnTo>
                    <a:pt x="10967" y="5252"/>
                  </a:lnTo>
                  <a:lnTo>
                    <a:pt x="11121" y="5098"/>
                  </a:lnTo>
                  <a:lnTo>
                    <a:pt x="11276" y="4944"/>
                  </a:lnTo>
                  <a:lnTo>
                    <a:pt x="11546" y="4750"/>
                  </a:lnTo>
                  <a:lnTo>
                    <a:pt x="11816" y="4635"/>
                  </a:lnTo>
                  <a:lnTo>
                    <a:pt x="12086" y="4557"/>
                  </a:lnTo>
                  <a:lnTo>
                    <a:pt x="12627" y="4480"/>
                  </a:lnTo>
                  <a:lnTo>
                    <a:pt x="13245" y="4403"/>
                  </a:lnTo>
                  <a:lnTo>
                    <a:pt x="13554" y="4364"/>
                  </a:lnTo>
                  <a:lnTo>
                    <a:pt x="13824" y="4287"/>
                  </a:lnTo>
                  <a:close/>
                  <a:moveTo>
                    <a:pt x="14403" y="4248"/>
                  </a:moveTo>
                  <a:lnTo>
                    <a:pt x="15098" y="4596"/>
                  </a:lnTo>
                  <a:lnTo>
                    <a:pt x="15407" y="4789"/>
                  </a:lnTo>
                  <a:lnTo>
                    <a:pt x="15716" y="4982"/>
                  </a:lnTo>
                  <a:lnTo>
                    <a:pt x="15909" y="5137"/>
                  </a:lnTo>
                  <a:lnTo>
                    <a:pt x="16141" y="5368"/>
                  </a:lnTo>
                  <a:lnTo>
                    <a:pt x="16411" y="5677"/>
                  </a:lnTo>
                  <a:lnTo>
                    <a:pt x="16643" y="5986"/>
                  </a:lnTo>
                  <a:lnTo>
                    <a:pt x="16875" y="6334"/>
                  </a:lnTo>
                  <a:lnTo>
                    <a:pt x="16991" y="6681"/>
                  </a:lnTo>
                  <a:lnTo>
                    <a:pt x="16991" y="6836"/>
                  </a:lnTo>
                  <a:lnTo>
                    <a:pt x="16991" y="6990"/>
                  </a:lnTo>
                  <a:lnTo>
                    <a:pt x="16952" y="7106"/>
                  </a:lnTo>
                  <a:lnTo>
                    <a:pt x="16836" y="7222"/>
                  </a:lnTo>
                  <a:lnTo>
                    <a:pt x="16759" y="7299"/>
                  </a:lnTo>
                  <a:lnTo>
                    <a:pt x="16643" y="7338"/>
                  </a:lnTo>
                  <a:lnTo>
                    <a:pt x="16373" y="7338"/>
                  </a:lnTo>
                  <a:lnTo>
                    <a:pt x="16141" y="7222"/>
                  </a:lnTo>
                  <a:lnTo>
                    <a:pt x="15871" y="7029"/>
                  </a:lnTo>
                  <a:lnTo>
                    <a:pt x="15600" y="6797"/>
                  </a:lnTo>
                  <a:lnTo>
                    <a:pt x="15369" y="6565"/>
                  </a:lnTo>
                  <a:lnTo>
                    <a:pt x="15060" y="6141"/>
                  </a:lnTo>
                  <a:lnTo>
                    <a:pt x="14828" y="5716"/>
                  </a:lnTo>
                  <a:lnTo>
                    <a:pt x="14635" y="5252"/>
                  </a:lnTo>
                  <a:lnTo>
                    <a:pt x="14519" y="4750"/>
                  </a:lnTo>
                  <a:lnTo>
                    <a:pt x="14403" y="4248"/>
                  </a:lnTo>
                  <a:close/>
                  <a:moveTo>
                    <a:pt x="11855" y="1"/>
                  </a:moveTo>
                  <a:lnTo>
                    <a:pt x="11584" y="39"/>
                  </a:lnTo>
                  <a:lnTo>
                    <a:pt x="11469" y="117"/>
                  </a:lnTo>
                  <a:lnTo>
                    <a:pt x="11353" y="194"/>
                  </a:lnTo>
                  <a:lnTo>
                    <a:pt x="11160" y="387"/>
                  </a:lnTo>
                  <a:lnTo>
                    <a:pt x="11005" y="619"/>
                  </a:lnTo>
                  <a:lnTo>
                    <a:pt x="10928" y="812"/>
                  </a:lnTo>
                  <a:lnTo>
                    <a:pt x="10928" y="1005"/>
                  </a:lnTo>
                  <a:lnTo>
                    <a:pt x="10928" y="1236"/>
                  </a:lnTo>
                  <a:lnTo>
                    <a:pt x="11005" y="1468"/>
                  </a:lnTo>
                  <a:lnTo>
                    <a:pt x="11082" y="1661"/>
                  </a:lnTo>
                  <a:lnTo>
                    <a:pt x="11198" y="1893"/>
                  </a:lnTo>
                  <a:lnTo>
                    <a:pt x="11546" y="2318"/>
                  </a:lnTo>
                  <a:lnTo>
                    <a:pt x="11932" y="2742"/>
                  </a:lnTo>
                  <a:lnTo>
                    <a:pt x="12395" y="3090"/>
                  </a:lnTo>
                  <a:lnTo>
                    <a:pt x="12859" y="3399"/>
                  </a:lnTo>
                  <a:lnTo>
                    <a:pt x="12859" y="3399"/>
                  </a:lnTo>
                  <a:lnTo>
                    <a:pt x="12048" y="3283"/>
                  </a:lnTo>
                  <a:lnTo>
                    <a:pt x="11198" y="3283"/>
                  </a:lnTo>
                  <a:lnTo>
                    <a:pt x="10387" y="3322"/>
                  </a:lnTo>
                  <a:lnTo>
                    <a:pt x="9615" y="3476"/>
                  </a:lnTo>
                  <a:lnTo>
                    <a:pt x="9654" y="3013"/>
                  </a:lnTo>
                  <a:lnTo>
                    <a:pt x="9654" y="2511"/>
                  </a:lnTo>
                  <a:lnTo>
                    <a:pt x="9615" y="2009"/>
                  </a:lnTo>
                  <a:lnTo>
                    <a:pt x="9538" y="1507"/>
                  </a:lnTo>
                  <a:lnTo>
                    <a:pt x="9075" y="1623"/>
                  </a:lnTo>
                  <a:lnTo>
                    <a:pt x="9152" y="2086"/>
                  </a:lnTo>
                  <a:lnTo>
                    <a:pt x="9152" y="2588"/>
                  </a:lnTo>
                  <a:lnTo>
                    <a:pt x="9152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5" y="3901"/>
                  </a:lnTo>
                  <a:lnTo>
                    <a:pt x="7414" y="4287"/>
                  </a:lnTo>
                  <a:lnTo>
                    <a:pt x="6603" y="4712"/>
                  </a:lnTo>
                  <a:lnTo>
                    <a:pt x="5831" y="5214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5" y="6218"/>
                  </a:lnTo>
                  <a:lnTo>
                    <a:pt x="3823" y="6913"/>
                  </a:lnTo>
                  <a:lnTo>
                    <a:pt x="3089" y="7685"/>
                  </a:lnTo>
                  <a:lnTo>
                    <a:pt x="2394" y="8496"/>
                  </a:lnTo>
                  <a:lnTo>
                    <a:pt x="1738" y="9307"/>
                  </a:lnTo>
                  <a:lnTo>
                    <a:pt x="1081" y="10157"/>
                  </a:lnTo>
                  <a:lnTo>
                    <a:pt x="502" y="10967"/>
                  </a:lnTo>
                  <a:lnTo>
                    <a:pt x="0" y="11778"/>
                  </a:lnTo>
                  <a:lnTo>
                    <a:pt x="348" y="12049"/>
                  </a:lnTo>
                  <a:lnTo>
                    <a:pt x="1545" y="10504"/>
                  </a:lnTo>
                  <a:lnTo>
                    <a:pt x="2742" y="8959"/>
                  </a:lnTo>
                  <a:lnTo>
                    <a:pt x="3360" y="8226"/>
                  </a:lnTo>
                  <a:lnTo>
                    <a:pt x="4016" y="7492"/>
                  </a:lnTo>
                  <a:lnTo>
                    <a:pt x="4711" y="6797"/>
                  </a:lnTo>
                  <a:lnTo>
                    <a:pt x="5483" y="6179"/>
                  </a:lnTo>
                  <a:lnTo>
                    <a:pt x="6256" y="5561"/>
                  </a:lnTo>
                  <a:lnTo>
                    <a:pt x="7105" y="5059"/>
                  </a:lnTo>
                  <a:lnTo>
                    <a:pt x="7993" y="4596"/>
                  </a:lnTo>
                  <a:lnTo>
                    <a:pt x="8457" y="4442"/>
                  </a:lnTo>
                  <a:lnTo>
                    <a:pt x="8920" y="4248"/>
                  </a:lnTo>
                  <a:lnTo>
                    <a:pt x="9422" y="4133"/>
                  </a:lnTo>
                  <a:lnTo>
                    <a:pt x="9885" y="4017"/>
                  </a:lnTo>
                  <a:lnTo>
                    <a:pt x="10387" y="3901"/>
                  </a:lnTo>
                  <a:lnTo>
                    <a:pt x="10851" y="3862"/>
                  </a:lnTo>
                  <a:lnTo>
                    <a:pt x="11353" y="3824"/>
                  </a:lnTo>
                  <a:lnTo>
                    <a:pt x="11855" y="3824"/>
                  </a:lnTo>
                  <a:lnTo>
                    <a:pt x="12357" y="3862"/>
                  </a:lnTo>
                  <a:lnTo>
                    <a:pt x="12859" y="3901"/>
                  </a:lnTo>
                  <a:lnTo>
                    <a:pt x="12318" y="3978"/>
                  </a:lnTo>
                  <a:lnTo>
                    <a:pt x="11855" y="4094"/>
                  </a:lnTo>
                  <a:lnTo>
                    <a:pt x="11391" y="4287"/>
                  </a:lnTo>
                  <a:lnTo>
                    <a:pt x="11198" y="4403"/>
                  </a:lnTo>
                  <a:lnTo>
                    <a:pt x="11005" y="4557"/>
                  </a:lnTo>
                  <a:lnTo>
                    <a:pt x="10851" y="4673"/>
                  </a:lnTo>
                  <a:lnTo>
                    <a:pt x="10696" y="4866"/>
                  </a:lnTo>
                  <a:lnTo>
                    <a:pt x="10542" y="5059"/>
                  </a:lnTo>
                  <a:lnTo>
                    <a:pt x="10465" y="5291"/>
                  </a:lnTo>
                  <a:lnTo>
                    <a:pt x="10387" y="5523"/>
                  </a:lnTo>
                  <a:lnTo>
                    <a:pt x="10387" y="5754"/>
                  </a:lnTo>
                  <a:lnTo>
                    <a:pt x="10426" y="5948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4"/>
                  </a:lnTo>
                  <a:lnTo>
                    <a:pt x="11005" y="6411"/>
                  </a:lnTo>
                  <a:lnTo>
                    <a:pt x="11276" y="6449"/>
                  </a:lnTo>
                  <a:lnTo>
                    <a:pt x="11584" y="6411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3"/>
                  </a:lnTo>
                  <a:lnTo>
                    <a:pt x="13438" y="5484"/>
                  </a:lnTo>
                  <a:lnTo>
                    <a:pt x="13399" y="5523"/>
                  </a:lnTo>
                  <a:lnTo>
                    <a:pt x="13786" y="5716"/>
                  </a:lnTo>
                  <a:lnTo>
                    <a:pt x="14056" y="4866"/>
                  </a:lnTo>
                  <a:lnTo>
                    <a:pt x="14210" y="5407"/>
                  </a:lnTo>
                  <a:lnTo>
                    <a:pt x="14403" y="5909"/>
                  </a:lnTo>
                  <a:lnTo>
                    <a:pt x="14674" y="6411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7" y="7299"/>
                  </a:lnTo>
                  <a:lnTo>
                    <a:pt x="15678" y="7492"/>
                  </a:lnTo>
                  <a:lnTo>
                    <a:pt x="15987" y="7685"/>
                  </a:lnTo>
                  <a:lnTo>
                    <a:pt x="16296" y="7801"/>
                  </a:lnTo>
                  <a:lnTo>
                    <a:pt x="16604" y="7878"/>
                  </a:lnTo>
                  <a:lnTo>
                    <a:pt x="16759" y="7878"/>
                  </a:lnTo>
                  <a:lnTo>
                    <a:pt x="16875" y="7840"/>
                  </a:lnTo>
                  <a:lnTo>
                    <a:pt x="17029" y="7801"/>
                  </a:lnTo>
                  <a:lnTo>
                    <a:pt x="17184" y="7724"/>
                  </a:lnTo>
                  <a:lnTo>
                    <a:pt x="17299" y="7647"/>
                  </a:lnTo>
                  <a:lnTo>
                    <a:pt x="17377" y="7531"/>
                  </a:lnTo>
                  <a:lnTo>
                    <a:pt x="17415" y="7376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5" y="6604"/>
                  </a:lnTo>
                  <a:lnTo>
                    <a:pt x="17299" y="6295"/>
                  </a:lnTo>
                  <a:lnTo>
                    <a:pt x="17184" y="5986"/>
                  </a:lnTo>
                  <a:lnTo>
                    <a:pt x="17029" y="5716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1"/>
                  </a:lnTo>
                  <a:lnTo>
                    <a:pt x="16257" y="4789"/>
                  </a:lnTo>
                  <a:lnTo>
                    <a:pt x="16025" y="4596"/>
                  </a:lnTo>
                  <a:lnTo>
                    <a:pt x="15523" y="4287"/>
                  </a:lnTo>
                  <a:lnTo>
                    <a:pt x="14944" y="4017"/>
                  </a:lnTo>
                  <a:lnTo>
                    <a:pt x="15407" y="3901"/>
                  </a:lnTo>
                  <a:lnTo>
                    <a:pt x="15832" y="3746"/>
                  </a:lnTo>
                  <a:lnTo>
                    <a:pt x="16218" y="3515"/>
                  </a:lnTo>
                  <a:lnTo>
                    <a:pt x="16604" y="3244"/>
                  </a:lnTo>
                  <a:lnTo>
                    <a:pt x="16759" y="3051"/>
                  </a:lnTo>
                  <a:lnTo>
                    <a:pt x="16913" y="2858"/>
                  </a:lnTo>
                  <a:lnTo>
                    <a:pt x="17029" y="2665"/>
                  </a:lnTo>
                  <a:lnTo>
                    <a:pt x="17106" y="2434"/>
                  </a:lnTo>
                  <a:lnTo>
                    <a:pt x="17145" y="2163"/>
                  </a:lnTo>
                  <a:lnTo>
                    <a:pt x="17106" y="1932"/>
                  </a:lnTo>
                  <a:lnTo>
                    <a:pt x="17068" y="1700"/>
                  </a:lnTo>
                  <a:lnTo>
                    <a:pt x="16913" y="1468"/>
                  </a:lnTo>
                  <a:lnTo>
                    <a:pt x="16759" y="1314"/>
                  </a:lnTo>
                  <a:lnTo>
                    <a:pt x="16566" y="1198"/>
                  </a:lnTo>
                  <a:lnTo>
                    <a:pt x="16334" y="1159"/>
                  </a:lnTo>
                  <a:lnTo>
                    <a:pt x="16102" y="1159"/>
                  </a:lnTo>
                  <a:lnTo>
                    <a:pt x="15909" y="1198"/>
                  </a:lnTo>
                  <a:lnTo>
                    <a:pt x="15678" y="1236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5" y="1777"/>
                  </a:lnTo>
                  <a:lnTo>
                    <a:pt x="14596" y="2163"/>
                  </a:lnTo>
                  <a:lnTo>
                    <a:pt x="14326" y="2588"/>
                  </a:lnTo>
                  <a:lnTo>
                    <a:pt x="14094" y="3013"/>
                  </a:lnTo>
                  <a:lnTo>
                    <a:pt x="13940" y="2434"/>
                  </a:lnTo>
                  <a:lnTo>
                    <a:pt x="13747" y="1893"/>
                  </a:lnTo>
                  <a:lnTo>
                    <a:pt x="13515" y="1352"/>
                  </a:lnTo>
                  <a:lnTo>
                    <a:pt x="13168" y="850"/>
                  </a:lnTo>
                  <a:lnTo>
                    <a:pt x="13013" y="657"/>
                  </a:lnTo>
                  <a:lnTo>
                    <a:pt x="12820" y="464"/>
                  </a:lnTo>
                  <a:lnTo>
                    <a:pt x="12588" y="271"/>
                  </a:lnTo>
                  <a:lnTo>
                    <a:pt x="12357" y="117"/>
                  </a:lnTo>
                  <a:lnTo>
                    <a:pt x="12086" y="39"/>
                  </a:lnTo>
                  <a:lnTo>
                    <a:pt x="118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21"/>
            <p:cNvSpPr/>
            <p:nvPr/>
          </p:nvSpPr>
          <p:spPr>
            <a:xfrm>
              <a:off x="4161375" y="2367550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6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6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1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21"/>
            <p:cNvSpPr/>
            <p:nvPr/>
          </p:nvSpPr>
          <p:spPr>
            <a:xfrm>
              <a:off x="4673025" y="2378175"/>
              <a:ext cx="330175" cy="176675"/>
            </a:xfrm>
            <a:custGeom>
              <a:avLst/>
              <a:gdLst/>
              <a:ahLst/>
              <a:cxnLst/>
              <a:rect l="l" t="t" r="r" b="b"/>
              <a:pathLst>
                <a:path w="13207" h="7067" extrusionOk="0">
                  <a:moveTo>
                    <a:pt x="8110" y="309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79"/>
                  </a:lnTo>
                  <a:lnTo>
                    <a:pt x="8728" y="888"/>
                  </a:lnTo>
                  <a:lnTo>
                    <a:pt x="8766" y="1197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7"/>
                  </a:lnTo>
                  <a:lnTo>
                    <a:pt x="8033" y="2858"/>
                  </a:lnTo>
                  <a:lnTo>
                    <a:pt x="6836" y="4711"/>
                  </a:lnTo>
                  <a:lnTo>
                    <a:pt x="6681" y="4711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7"/>
                  </a:lnTo>
                  <a:lnTo>
                    <a:pt x="7453" y="888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09"/>
                  </a:lnTo>
                  <a:close/>
                  <a:moveTo>
                    <a:pt x="5909" y="5406"/>
                  </a:moveTo>
                  <a:lnTo>
                    <a:pt x="4673" y="5831"/>
                  </a:lnTo>
                  <a:lnTo>
                    <a:pt x="3437" y="6217"/>
                  </a:lnTo>
                  <a:lnTo>
                    <a:pt x="2781" y="6372"/>
                  </a:lnTo>
                  <a:lnTo>
                    <a:pt x="2125" y="6526"/>
                  </a:lnTo>
                  <a:lnTo>
                    <a:pt x="1700" y="6565"/>
                  </a:lnTo>
                  <a:lnTo>
                    <a:pt x="1314" y="6603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7"/>
                  </a:lnTo>
                  <a:lnTo>
                    <a:pt x="696" y="6063"/>
                  </a:lnTo>
                  <a:lnTo>
                    <a:pt x="696" y="5908"/>
                  </a:lnTo>
                  <a:lnTo>
                    <a:pt x="734" y="5792"/>
                  </a:lnTo>
                  <a:lnTo>
                    <a:pt x="812" y="5715"/>
                  </a:lnTo>
                  <a:lnTo>
                    <a:pt x="889" y="5677"/>
                  </a:lnTo>
                  <a:lnTo>
                    <a:pt x="1082" y="5599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6"/>
                  </a:lnTo>
                  <a:close/>
                  <a:moveTo>
                    <a:pt x="7067" y="5097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5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8"/>
                  </a:lnTo>
                  <a:lnTo>
                    <a:pt x="12589" y="6024"/>
                  </a:lnTo>
                  <a:lnTo>
                    <a:pt x="12628" y="6179"/>
                  </a:lnTo>
                  <a:lnTo>
                    <a:pt x="12589" y="6526"/>
                  </a:lnTo>
                  <a:lnTo>
                    <a:pt x="12435" y="6603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3"/>
                  </a:lnTo>
                  <a:lnTo>
                    <a:pt x="10929" y="6526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8"/>
                  </a:lnTo>
                  <a:lnTo>
                    <a:pt x="8226" y="5677"/>
                  </a:lnTo>
                  <a:lnTo>
                    <a:pt x="7067" y="5097"/>
                  </a:lnTo>
                  <a:close/>
                  <a:moveTo>
                    <a:pt x="8148" y="0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6"/>
                  </a:lnTo>
                  <a:lnTo>
                    <a:pt x="6681" y="2433"/>
                  </a:lnTo>
                  <a:lnTo>
                    <a:pt x="6527" y="3591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0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7"/>
                  </a:lnTo>
                  <a:lnTo>
                    <a:pt x="1391" y="5175"/>
                  </a:lnTo>
                  <a:lnTo>
                    <a:pt x="1005" y="5213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599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4"/>
                  </a:lnTo>
                  <a:lnTo>
                    <a:pt x="117" y="6449"/>
                  </a:lnTo>
                  <a:lnTo>
                    <a:pt x="232" y="6603"/>
                  </a:lnTo>
                  <a:lnTo>
                    <a:pt x="348" y="6681"/>
                  </a:lnTo>
                  <a:lnTo>
                    <a:pt x="464" y="6796"/>
                  </a:lnTo>
                  <a:lnTo>
                    <a:pt x="773" y="6912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2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5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8"/>
                  </a:lnTo>
                  <a:lnTo>
                    <a:pt x="6758" y="6101"/>
                  </a:lnTo>
                  <a:lnTo>
                    <a:pt x="6836" y="6294"/>
                  </a:lnTo>
                  <a:lnTo>
                    <a:pt x="7106" y="6256"/>
                  </a:lnTo>
                  <a:lnTo>
                    <a:pt x="7106" y="6217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6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6"/>
                  </a:lnTo>
                  <a:lnTo>
                    <a:pt x="11045" y="6951"/>
                  </a:lnTo>
                  <a:lnTo>
                    <a:pt x="11469" y="7028"/>
                  </a:lnTo>
                  <a:lnTo>
                    <a:pt x="11933" y="7067"/>
                  </a:lnTo>
                  <a:lnTo>
                    <a:pt x="12396" y="7028"/>
                  </a:lnTo>
                  <a:lnTo>
                    <a:pt x="12589" y="6990"/>
                  </a:lnTo>
                  <a:lnTo>
                    <a:pt x="12782" y="6912"/>
                  </a:lnTo>
                  <a:lnTo>
                    <a:pt x="12937" y="6796"/>
                  </a:lnTo>
                  <a:lnTo>
                    <a:pt x="13053" y="6681"/>
                  </a:lnTo>
                  <a:lnTo>
                    <a:pt x="13130" y="6526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4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6"/>
                  </a:lnTo>
                  <a:lnTo>
                    <a:pt x="12242" y="5290"/>
                  </a:lnTo>
                  <a:lnTo>
                    <a:pt x="11894" y="5213"/>
                  </a:lnTo>
                  <a:lnTo>
                    <a:pt x="11315" y="5097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1"/>
                  </a:lnTo>
                  <a:lnTo>
                    <a:pt x="8071" y="3514"/>
                  </a:lnTo>
                  <a:lnTo>
                    <a:pt x="8496" y="2858"/>
                  </a:lnTo>
                  <a:lnTo>
                    <a:pt x="8844" y="2201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6"/>
                  </a:lnTo>
                  <a:lnTo>
                    <a:pt x="9075" y="1275"/>
                  </a:lnTo>
                  <a:lnTo>
                    <a:pt x="9037" y="1004"/>
                  </a:lnTo>
                  <a:lnTo>
                    <a:pt x="8959" y="811"/>
                  </a:lnTo>
                  <a:lnTo>
                    <a:pt x="8882" y="579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21"/>
            <p:cNvSpPr/>
            <p:nvPr/>
          </p:nvSpPr>
          <p:spPr>
            <a:xfrm>
              <a:off x="1437100" y="2381075"/>
              <a:ext cx="93675" cy="93650"/>
            </a:xfrm>
            <a:custGeom>
              <a:avLst/>
              <a:gdLst/>
              <a:ahLst/>
              <a:cxnLst/>
              <a:rect l="l" t="t" r="r" b="b"/>
              <a:pathLst>
                <a:path w="3747" h="3746" extrusionOk="0">
                  <a:moveTo>
                    <a:pt x="1584" y="463"/>
                  </a:moveTo>
                  <a:lnTo>
                    <a:pt x="2086" y="541"/>
                  </a:lnTo>
                  <a:lnTo>
                    <a:pt x="2318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5"/>
                  </a:lnTo>
                  <a:lnTo>
                    <a:pt x="3090" y="1197"/>
                  </a:lnTo>
                  <a:lnTo>
                    <a:pt x="3206" y="1429"/>
                  </a:lnTo>
                  <a:lnTo>
                    <a:pt x="3244" y="1699"/>
                  </a:lnTo>
                  <a:lnTo>
                    <a:pt x="3244" y="1969"/>
                  </a:lnTo>
                  <a:lnTo>
                    <a:pt x="3206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7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3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3"/>
                  </a:lnTo>
                  <a:close/>
                  <a:moveTo>
                    <a:pt x="1893" y="0"/>
                  </a:moveTo>
                  <a:lnTo>
                    <a:pt x="1700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4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9" y="579"/>
                  </a:lnTo>
                  <a:lnTo>
                    <a:pt x="425" y="772"/>
                  </a:lnTo>
                  <a:lnTo>
                    <a:pt x="271" y="965"/>
                  </a:lnTo>
                  <a:lnTo>
                    <a:pt x="155" y="1236"/>
                  </a:lnTo>
                  <a:lnTo>
                    <a:pt x="78" y="1467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7" y="2510"/>
                  </a:lnTo>
                  <a:lnTo>
                    <a:pt x="310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8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7" y="3437"/>
                  </a:lnTo>
                  <a:lnTo>
                    <a:pt x="3128" y="3244"/>
                  </a:lnTo>
                  <a:lnTo>
                    <a:pt x="3322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8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5" y="1004"/>
                  </a:lnTo>
                  <a:lnTo>
                    <a:pt x="3322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21"/>
            <p:cNvSpPr/>
            <p:nvPr/>
          </p:nvSpPr>
          <p:spPr>
            <a:xfrm>
              <a:off x="3476925" y="23916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7" y="1159"/>
                  </a:lnTo>
                  <a:lnTo>
                    <a:pt x="1391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6" y="1816"/>
                  </a:lnTo>
                  <a:lnTo>
                    <a:pt x="387" y="1700"/>
                  </a:lnTo>
                  <a:lnTo>
                    <a:pt x="348" y="1584"/>
                  </a:lnTo>
                  <a:lnTo>
                    <a:pt x="387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2" y="1623"/>
                  </a:lnTo>
                  <a:lnTo>
                    <a:pt x="3669" y="1700"/>
                  </a:lnTo>
                  <a:lnTo>
                    <a:pt x="3747" y="1816"/>
                  </a:lnTo>
                  <a:lnTo>
                    <a:pt x="3747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9" y="2356"/>
                  </a:lnTo>
                  <a:lnTo>
                    <a:pt x="3206" y="2434"/>
                  </a:lnTo>
                  <a:lnTo>
                    <a:pt x="3013" y="2395"/>
                  </a:lnTo>
                  <a:lnTo>
                    <a:pt x="2820" y="2356"/>
                  </a:lnTo>
                  <a:lnTo>
                    <a:pt x="2627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1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90" y="1468"/>
                  </a:lnTo>
                  <a:close/>
                  <a:moveTo>
                    <a:pt x="3747" y="4750"/>
                  </a:moveTo>
                  <a:lnTo>
                    <a:pt x="3901" y="4789"/>
                  </a:lnTo>
                  <a:lnTo>
                    <a:pt x="4017" y="4828"/>
                  </a:lnTo>
                  <a:lnTo>
                    <a:pt x="4094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3" y="5368"/>
                  </a:lnTo>
                  <a:lnTo>
                    <a:pt x="4094" y="5484"/>
                  </a:lnTo>
                  <a:lnTo>
                    <a:pt x="3978" y="5600"/>
                  </a:lnTo>
                  <a:lnTo>
                    <a:pt x="3785" y="5754"/>
                  </a:lnTo>
                  <a:lnTo>
                    <a:pt x="3515" y="5870"/>
                  </a:lnTo>
                  <a:lnTo>
                    <a:pt x="3129" y="5870"/>
                  </a:lnTo>
                  <a:lnTo>
                    <a:pt x="2743" y="5793"/>
                  </a:lnTo>
                  <a:lnTo>
                    <a:pt x="2936" y="5368"/>
                  </a:lnTo>
                  <a:lnTo>
                    <a:pt x="3051" y="5214"/>
                  </a:lnTo>
                  <a:lnTo>
                    <a:pt x="3206" y="5021"/>
                  </a:lnTo>
                  <a:lnTo>
                    <a:pt x="3476" y="4866"/>
                  </a:lnTo>
                  <a:lnTo>
                    <a:pt x="3631" y="4789"/>
                  </a:lnTo>
                  <a:lnTo>
                    <a:pt x="3747" y="4750"/>
                  </a:lnTo>
                  <a:close/>
                  <a:moveTo>
                    <a:pt x="1121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3" y="6102"/>
                  </a:lnTo>
                  <a:lnTo>
                    <a:pt x="1430" y="6256"/>
                  </a:lnTo>
                  <a:lnTo>
                    <a:pt x="1237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6" y="6334"/>
                  </a:lnTo>
                  <a:lnTo>
                    <a:pt x="503" y="6179"/>
                  </a:lnTo>
                  <a:lnTo>
                    <a:pt x="426" y="6025"/>
                  </a:lnTo>
                  <a:lnTo>
                    <a:pt x="426" y="5909"/>
                  </a:lnTo>
                  <a:lnTo>
                    <a:pt x="464" y="5754"/>
                  </a:lnTo>
                  <a:lnTo>
                    <a:pt x="580" y="5677"/>
                  </a:lnTo>
                  <a:lnTo>
                    <a:pt x="696" y="5600"/>
                  </a:lnTo>
                  <a:lnTo>
                    <a:pt x="850" y="5523"/>
                  </a:lnTo>
                  <a:close/>
                  <a:moveTo>
                    <a:pt x="5716" y="6218"/>
                  </a:moveTo>
                  <a:lnTo>
                    <a:pt x="5870" y="6334"/>
                  </a:lnTo>
                  <a:lnTo>
                    <a:pt x="5948" y="6411"/>
                  </a:lnTo>
                  <a:lnTo>
                    <a:pt x="5986" y="6527"/>
                  </a:lnTo>
                  <a:lnTo>
                    <a:pt x="6025" y="6681"/>
                  </a:lnTo>
                  <a:lnTo>
                    <a:pt x="5986" y="6797"/>
                  </a:lnTo>
                  <a:lnTo>
                    <a:pt x="5909" y="7067"/>
                  </a:lnTo>
                  <a:lnTo>
                    <a:pt x="5793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1" y="7801"/>
                  </a:lnTo>
                  <a:lnTo>
                    <a:pt x="5059" y="7917"/>
                  </a:lnTo>
                  <a:lnTo>
                    <a:pt x="5098" y="7878"/>
                  </a:lnTo>
                  <a:lnTo>
                    <a:pt x="5021" y="7415"/>
                  </a:lnTo>
                  <a:lnTo>
                    <a:pt x="4982" y="7183"/>
                  </a:lnTo>
                  <a:lnTo>
                    <a:pt x="5021" y="6952"/>
                  </a:lnTo>
                  <a:lnTo>
                    <a:pt x="5137" y="6681"/>
                  </a:lnTo>
                  <a:lnTo>
                    <a:pt x="5214" y="6527"/>
                  </a:lnTo>
                  <a:lnTo>
                    <a:pt x="5330" y="6372"/>
                  </a:lnTo>
                  <a:lnTo>
                    <a:pt x="5446" y="6256"/>
                  </a:lnTo>
                  <a:lnTo>
                    <a:pt x="5600" y="6218"/>
                  </a:lnTo>
                  <a:close/>
                  <a:moveTo>
                    <a:pt x="8960" y="8071"/>
                  </a:moveTo>
                  <a:lnTo>
                    <a:pt x="9153" y="8110"/>
                  </a:lnTo>
                  <a:lnTo>
                    <a:pt x="9268" y="8187"/>
                  </a:lnTo>
                  <a:lnTo>
                    <a:pt x="9346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7" y="9153"/>
                  </a:lnTo>
                  <a:lnTo>
                    <a:pt x="8805" y="9346"/>
                  </a:lnTo>
                  <a:lnTo>
                    <a:pt x="8689" y="9384"/>
                  </a:lnTo>
                  <a:lnTo>
                    <a:pt x="8612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2" y="9346"/>
                  </a:lnTo>
                  <a:lnTo>
                    <a:pt x="8264" y="9346"/>
                  </a:lnTo>
                  <a:lnTo>
                    <a:pt x="8226" y="8960"/>
                  </a:lnTo>
                  <a:lnTo>
                    <a:pt x="8226" y="8766"/>
                  </a:lnTo>
                  <a:lnTo>
                    <a:pt x="8264" y="8573"/>
                  </a:lnTo>
                  <a:lnTo>
                    <a:pt x="8342" y="8342"/>
                  </a:lnTo>
                  <a:lnTo>
                    <a:pt x="8496" y="8187"/>
                  </a:lnTo>
                  <a:lnTo>
                    <a:pt x="8728" y="8110"/>
                  </a:lnTo>
                  <a:lnTo>
                    <a:pt x="8844" y="8071"/>
                  </a:lnTo>
                  <a:close/>
                  <a:moveTo>
                    <a:pt x="4944" y="8380"/>
                  </a:moveTo>
                  <a:lnTo>
                    <a:pt x="4944" y="8419"/>
                  </a:lnTo>
                  <a:lnTo>
                    <a:pt x="4751" y="8805"/>
                  </a:lnTo>
                  <a:lnTo>
                    <a:pt x="4596" y="8960"/>
                  </a:lnTo>
                  <a:lnTo>
                    <a:pt x="4442" y="9153"/>
                  </a:lnTo>
                  <a:lnTo>
                    <a:pt x="4210" y="9307"/>
                  </a:lnTo>
                  <a:lnTo>
                    <a:pt x="3940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9" y="9346"/>
                  </a:lnTo>
                  <a:lnTo>
                    <a:pt x="3322" y="9191"/>
                  </a:lnTo>
                  <a:lnTo>
                    <a:pt x="3322" y="9075"/>
                  </a:lnTo>
                  <a:lnTo>
                    <a:pt x="3322" y="8960"/>
                  </a:lnTo>
                  <a:lnTo>
                    <a:pt x="3399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5" y="8458"/>
                  </a:lnTo>
                  <a:lnTo>
                    <a:pt x="4055" y="8380"/>
                  </a:lnTo>
                  <a:lnTo>
                    <a:pt x="4326" y="8380"/>
                  </a:lnTo>
                  <a:lnTo>
                    <a:pt x="4905" y="8419"/>
                  </a:lnTo>
                  <a:lnTo>
                    <a:pt x="4944" y="8380"/>
                  </a:lnTo>
                  <a:close/>
                  <a:moveTo>
                    <a:pt x="7994" y="10002"/>
                  </a:moveTo>
                  <a:lnTo>
                    <a:pt x="7956" y="10195"/>
                  </a:lnTo>
                  <a:lnTo>
                    <a:pt x="7917" y="10350"/>
                  </a:lnTo>
                  <a:lnTo>
                    <a:pt x="7840" y="10543"/>
                  </a:lnTo>
                  <a:lnTo>
                    <a:pt x="7724" y="10697"/>
                  </a:lnTo>
                  <a:lnTo>
                    <a:pt x="7608" y="10813"/>
                  </a:lnTo>
                  <a:lnTo>
                    <a:pt x="7492" y="10929"/>
                  </a:lnTo>
                  <a:lnTo>
                    <a:pt x="7338" y="11045"/>
                  </a:lnTo>
                  <a:lnTo>
                    <a:pt x="7145" y="11083"/>
                  </a:lnTo>
                  <a:lnTo>
                    <a:pt x="6952" y="11122"/>
                  </a:lnTo>
                  <a:lnTo>
                    <a:pt x="6797" y="11083"/>
                  </a:lnTo>
                  <a:lnTo>
                    <a:pt x="6720" y="11045"/>
                  </a:lnTo>
                  <a:lnTo>
                    <a:pt x="6681" y="10967"/>
                  </a:lnTo>
                  <a:lnTo>
                    <a:pt x="6643" y="10890"/>
                  </a:lnTo>
                  <a:lnTo>
                    <a:pt x="6604" y="10813"/>
                  </a:lnTo>
                  <a:lnTo>
                    <a:pt x="6643" y="10620"/>
                  </a:lnTo>
                  <a:lnTo>
                    <a:pt x="6720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2" y="10157"/>
                  </a:lnTo>
                  <a:lnTo>
                    <a:pt x="7492" y="10079"/>
                  </a:lnTo>
                  <a:lnTo>
                    <a:pt x="7724" y="10041"/>
                  </a:lnTo>
                  <a:lnTo>
                    <a:pt x="7994" y="10002"/>
                  </a:lnTo>
                  <a:close/>
                  <a:moveTo>
                    <a:pt x="2202" y="1"/>
                  </a:moveTo>
                  <a:lnTo>
                    <a:pt x="2009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1" y="812"/>
                  </a:lnTo>
                  <a:lnTo>
                    <a:pt x="1237" y="773"/>
                  </a:lnTo>
                  <a:lnTo>
                    <a:pt x="1043" y="735"/>
                  </a:lnTo>
                  <a:lnTo>
                    <a:pt x="696" y="735"/>
                  </a:lnTo>
                  <a:lnTo>
                    <a:pt x="541" y="812"/>
                  </a:lnTo>
                  <a:lnTo>
                    <a:pt x="387" y="889"/>
                  </a:lnTo>
                  <a:lnTo>
                    <a:pt x="233" y="1005"/>
                  </a:lnTo>
                  <a:lnTo>
                    <a:pt x="117" y="1159"/>
                  </a:lnTo>
                  <a:lnTo>
                    <a:pt x="39" y="1314"/>
                  </a:lnTo>
                  <a:lnTo>
                    <a:pt x="1" y="1468"/>
                  </a:lnTo>
                  <a:lnTo>
                    <a:pt x="1" y="1623"/>
                  </a:lnTo>
                  <a:lnTo>
                    <a:pt x="1" y="1777"/>
                  </a:lnTo>
                  <a:lnTo>
                    <a:pt x="78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6" y="2279"/>
                  </a:lnTo>
                  <a:lnTo>
                    <a:pt x="580" y="2356"/>
                  </a:lnTo>
                  <a:lnTo>
                    <a:pt x="735" y="2395"/>
                  </a:lnTo>
                  <a:lnTo>
                    <a:pt x="1043" y="2434"/>
                  </a:lnTo>
                  <a:lnTo>
                    <a:pt x="1391" y="2395"/>
                  </a:lnTo>
                  <a:lnTo>
                    <a:pt x="1700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9" y="4635"/>
                  </a:lnTo>
                  <a:lnTo>
                    <a:pt x="1777" y="5021"/>
                  </a:lnTo>
                  <a:lnTo>
                    <a:pt x="1893" y="5368"/>
                  </a:lnTo>
                  <a:lnTo>
                    <a:pt x="1584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3" y="5252"/>
                  </a:lnTo>
                  <a:lnTo>
                    <a:pt x="387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8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8" y="6218"/>
                  </a:lnTo>
                  <a:lnTo>
                    <a:pt x="155" y="6334"/>
                  </a:lnTo>
                  <a:lnTo>
                    <a:pt x="233" y="6450"/>
                  </a:lnTo>
                  <a:lnTo>
                    <a:pt x="348" y="6565"/>
                  </a:lnTo>
                  <a:lnTo>
                    <a:pt x="503" y="6643"/>
                  </a:lnTo>
                  <a:lnTo>
                    <a:pt x="657" y="6720"/>
                  </a:lnTo>
                  <a:lnTo>
                    <a:pt x="812" y="6758"/>
                  </a:lnTo>
                  <a:lnTo>
                    <a:pt x="1121" y="6758"/>
                  </a:lnTo>
                  <a:lnTo>
                    <a:pt x="1430" y="6681"/>
                  </a:lnTo>
                  <a:lnTo>
                    <a:pt x="1700" y="6527"/>
                  </a:lnTo>
                  <a:lnTo>
                    <a:pt x="1932" y="6295"/>
                  </a:lnTo>
                  <a:lnTo>
                    <a:pt x="2125" y="6063"/>
                  </a:lnTo>
                  <a:lnTo>
                    <a:pt x="2395" y="6527"/>
                  </a:lnTo>
                  <a:lnTo>
                    <a:pt x="2743" y="6990"/>
                  </a:lnTo>
                  <a:lnTo>
                    <a:pt x="3129" y="7376"/>
                  </a:lnTo>
                  <a:lnTo>
                    <a:pt x="3592" y="7762"/>
                  </a:lnTo>
                  <a:lnTo>
                    <a:pt x="4017" y="7994"/>
                  </a:lnTo>
                  <a:lnTo>
                    <a:pt x="3824" y="8033"/>
                  </a:lnTo>
                  <a:lnTo>
                    <a:pt x="3631" y="8110"/>
                  </a:lnTo>
                  <a:lnTo>
                    <a:pt x="3438" y="8187"/>
                  </a:lnTo>
                  <a:lnTo>
                    <a:pt x="3283" y="8342"/>
                  </a:lnTo>
                  <a:lnTo>
                    <a:pt x="3167" y="8458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6" y="8882"/>
                  </a:lnTo>
                  <a:lnTo>
                    <a:pt x="2897" y="9075"/>
                  </a:lnTo>
                  <a:lnTo>
                    <a:pt x="2936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2" y="9770"/>
                  </a:lnTo>
                  <a:lnTo>
                    <a:pt x="3515" y="9848"/>
                  </a:lnTo>
                  <a:lnTo>
                    <a:pt x="3708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9" y="9770"/>
                  </a:lnTo>
                  <a:lnTo>
                    <a:pt x="4403" y="9693"/>
                  </a:lnTo>
                  <a:lnTo>
                    <a:pt x="4673" y="9461"/>
                  </a:lnTo>
                  <a:lnTo>
                    <a:pt x="4905" y="9153"/>
                  </a:lnTo>
                  <a:lnTo>
                    <a:pt x="5098" y="8844"/>
                  </a:lnTo>
                  <a:lnTo>
                    <a:pt x="5214" y="8496"/>
                  </a:lnTo>
                  <a:lnTo>
                    <a:pt x="6527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6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5" y="9809"/>
                  </a:lnTo>
                  <a:lnTo>
                    <a:pt x="6797" y="9963"/>
                  </a:lnTo>
                  <a:lnTo>
                    <a:pt x="6643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5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5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6" y="11508"/>
                  </a:lnTo>
                  <a:lnTo>
                    <a:pt x="7029" y="11508"/>
                  </a:lnTo>
                  <a:lnTo>
                    <a:pt x="7222" y="11469"/>
                  </a:lnTo>
                  <a:lnTo>
                    <a:pt x="7415" y="11392"/>
                  </a:lnTo>
                  <a:lnTo>
                    <a:pt x="7569" y="11315"/>
                  </a:lnTo>
                  <a:lnTo>
                    <a:pt x="7724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10" y="10697"/>
                  </a:lnTo>
                  <a:lnTo>
                    <a:pt x="8226" y="10465"/>
                  </a:lnTo>
                  <a:lnTo>
                    <a:pt x="8264" y="10234"/>
                  </a:lnTo>
                  <a:lnTo>
                    <a:pt x="8303" y="9963"/>
                  </a:lnTo>
                  <a:lnTo>
                    <a:pt x="8342" y="9925"/>
                  </a:lnTo>
                  <a:lnTo>
                    <a:pt x="8728" y="10272"/>
                  </a:lnTo>
                  <a:lnTo>
                    <a:pt x="9075" y="10659"/>
                  </a:lnTo>
                  <a:lnTo>
                    <a:pt x="9346" y="11122"/>
                  </a:lnTo>
                  <a:lnTo>
                    <a:pt x="9462" y="11354"/>
                  </a:lnTo>
                  <a:lnTo>
                    <a:pt x="9539" y="11585"/>
                  </a:lnTo>
                  <a:lnTo>
                    <a:pt x="9655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5" y="12937"/>
                  </a:lnTo>
                  <a:lnTo>
                    <a:pt x="9577" y="13284"/>
                  </a:lnTo>
                  <a:lnTo>
                    <a:pt x="9462" y="13593"/>
                  </a:lnTo>
                  <a:lnTo>
                    <a:pt x="9191" y="14211"/>
                  </a:lnTo>
                  <a:lnTo>
                    <a:pt x="9153" y="14288"/>
                  </a:lnTo>
                  <a:lnTo>
                    <a:pt x="9153" y="14327"/>
                  </a:lnTo>
                  <a:lnTo>
                    <a:pt x="9230" y="14404"/>
                  </a:lnTo>
                  <a:lnTo>
                    <a:pt x="9307" y="14443"/>
                  </a:lnTo>
                  <a:lnTo>
                    <a:pt x="9423" y="14404"/>
                  </a:lnTo>
                  <a:lnTo>
                    <a:pt x="9577" y="14250"/>
                  </a:lnTo>
                  <a:lnTo>
                    <a:pt x="9732" y="14057"/>
                  </a:lnTo>
                  <a:lnTo>
                    <a:pt x="9848" y="13902"/>
                  </a:lnTo>
                  <a:lnTo>
                    <a:pt x="9925" y="13671"/>
                  </a:lnTo>
                  <a:lnTo>
                    <a:pt x="10079" y="13246"/>
                  </a:lnTo>
                  <a:lnTo>
                    <a:pt x="10118" y="12782"/>
                  </a:lnTo>
                  <a:lnTo>
                    <a:pt x="10118" y="12319"/>
                  </a:lnTo>
                  <a:lnTo>
                    <a:pt x="10041" y="11856"/>
                  </a:lnTo>
                  <a:lnTo>
                    <a:pt x="9925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7" y="10272"/>
                  </a:lnTo>
                  <a:lnTo>
                    <a:pt x="9037" y="9963"/>
                  </a:lnTo>
                  <a:lnTo>
                    <a:pt x="8728" y="9693"/>
                  </a:lnTo>
                  <a:lnTo>
                    <a:pt x="8960" y="9577"/>
                  </a:lnTo>
                  <a:lnTo>
                    <a:pt x="9230" y="9423"/>
                  </a:lnTo>
                  <a:lnTo>
                    <a:pt x="9462" y="9191"/>
                  </a:lnTo>
                  <a:lnTo>
                    <a:pt x="9616" y="8921"/>
                  </a:lnTo>
                  <a:lnTo>
                    <a:pt x="9732" y="8612"/>
                  </a:lnTo>
                  <a:lnTo>
                    <a:pt x="9732" y="8496"/>
                  </a:lnTo>
                  <a:lnTo>
                    <a:pt x="9732" y="8342"/>
                  </a:lnTo>
                  <a:lnTo>
                    <a:pt x="9693" y="8187"/>
                  </a:lnTo>
                  <a:lnTo>
                    <a:pt x="9616" y="8071"/>
                  </a:lnTo>
                  <a:lnTo>
                    <a:pt x="9500" y="7956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7" y="7724"/>
                  </a:lnTo>
                  <a:lnTo>
                    <a:pt x="8689" y="7724"/>
                  </a:lnTo>
                  <a:lnTo>
                    <a:pt x="8535" y="7762"/>
                  </a:lnTo>
                  <a:lnTo>
                    <a:pt x="8380" y="7840"/>
                  </a:lnTo>
                  <a:lnTo>
                    <a:pt x="8226" y="7956"/>
                  </a:lnTo>
                  <a:lnTo>
                    <a:pt x="8110" y="8071"/>
                  </a:lnTo>
                  <a:lnTo>
                    <a:pt x="7956" y="8264"/>
                  </a:lnTo>
                  <a:lnTo>
                    <a:pt x="7878" y="8535"/>
                  </a:lnTo>
                  <a:lnTo>
                    <a:pt x="7840" y="8766"/>
                  </a:lnTo>
                  <a:lnTo>
                    <a:pt x="7840" y="9037"/>
                  </a:lnTo>
                  <a:lnTo>
                    <a:pt x="7222" y="8766"/>
                  </a:lnTo>
                  <a:lnTo>
                    <a:pt x="6643" y="8496"/>
                  </a:lnTo>
                  <a:lnTo>
                    <a:pt x="5368" y="8033"/>
                  </a:lnTo>
                  <a:lnTo>
                    <a:pt x="5639" y="7878"/>
                  </a:lnTo>
                  <a:lnTo>
                    <a:pt x="5870" y="7685"/>
                  </a:lnTo>
                  <a:lnTo>
                    <a:pt x="6063" y="7454"/>
                  </a:lnTo>
                  <a:lnTo>
                    <a:pt x="6218" y="7183"/>
                  </a:lnTo>
                  <a:lnTo>
                    <a:pt x="6334" y="6874"/>
                  </a:lnTo>
                  <a:lnTo>
                    <a:pt x="6334" y="6720"/>
                  </a:lnTo>
                  <a:lnTo>
                    <a:pt x="6334" y="6527"/>
                  </a:lnTo>
                  <a:lnTo>
                    <a:pt x="6334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5" y="5948"/>
                  </a:lnTo>
                  <a:lnTo>
                    <a:pt x="5870" y="5870"/>
                  </a:lnTo>
                  <a:lnTo>
                    <a:pt x="5716" y="5832"/>
                  </a:lnTo>
                  <a:lnTo>
                    <a:pt x="5561" y="5870"/>
                  </a:lnTo>
                  <a:lnTo>
                    <a:pt x="5407" y="5909"/>
                  </a:lnTo>
                  <a:lnTo>
                    <a:pt x="5253" y="5986"/>
                  </a:lnTo>
                  <a:lnTo>
                    <a:pt x="5137" y="6063"/>
                  </a:lnTo>
                  <a:lnTo>
                    <a:pt x="4905" y="6334"/>
                  </a:lnTo>
                  <a:lnTo>
                    <a:pt x="4751" y="6643"/>
                  </a:lnTo>
                  <a:lnTo>
                    <a:pt x="4635" y="7029"/>
                  </a:lnTo>
                  <a:lnTo>
                    <a:pt x="4635" y="7222"/>
                  </a:lnTo>
                  <a:lnTo>
                    <a:pt x="4635" y="7415"/>
                  </a:lnTo>
                  <a:lnTo>
                    <a:pt x="4635" y="7608"/>
                  </a:lnTo>
                  <a:lnTo>
                    <a:pt x="4712" y="7762"/>
                  </a:lnTo>
                  <a:lnTo>
                    <a:pt x="4094" y="7454"/>
                  </a:lnTo>
                  <a:lnTo>
                    <a:pt x="3824" y="7299"/>
                  </a:lnTo>
                  <a:lnTo>
                    <a:pt x="3553" y="7106"/>
                  </a:lnTo>
                  <a:lnTo>
                    <a:pt x="3322" y="6874"/>
                  </a:lnTo>
                  <a:lnTo>
                    <a:pt x="3090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2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3" y="5986"/>
                  </a:lnTo>
                  <a:lnTo>
                    <a:pt x="4249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9" y="5407"/>
                  </a:lnTo>
                  <a:lnTo>
                    <a:pt x="4557" y="5214"/>
                  </a:lnTo>
                  <a:lnTo>
                    <a:pt x="4519" y="5059"/>
                  </a:lnTo>
                  <a:lnTo>
                    <a:pt x="4480" y="4866"/>
                  </a:lnTo>
                  <a:lnTo>
                    <a:pt x="4403" y="4712"/>
                  </a:lnTo>
                  <a:lnTo>
                    <a:pt x="4287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1" y="4364"/>
                  </a:lnTo>
                  <a:lnTo>
                    <a:pt x="3708" y="4364"/>
                  </a:lnTo>
                  <a:lnTo>
                    <a:pt x="3553" y="4403"/>
                  </a:lnTo>
                  <a:lnTo>
                    <a:pt x="3399" y="4442"/>
                  </a:lnTo>
                  <a:lnTo>
                    <a:pt x="3245" y="4519"/>
                  </a:lnTo>
                  <a:lnTo>
                    <a:pt x="3090" y="4635"/>
                  </a:lnTo>
                  <a:lnTo>
                    <a:pt x="2820" y="4905"/>
                  </a:lnTo>
                  <a:lnTo>
                    <a:pt x="2588" y="5214"/>
                  </a:lnTo>
                  <a:lnTo>
                    <a:pt x="2434" y="5561"/>
                  </a:lnTo>
                  <a:lnTo>
                    <a:pt x="2395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6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5" y="2318"/>
                  </a:lnTo>
                  <a:lnTo>
                    <a:pt x="2356" y="2511"/>
                  </a:lnTo>
                  <a:lnTo>
                    <a:pt x="2588" y="2627"/>
                  </a:lnTo>
                  <a:lnTo>
                    <a:pt x="2820" y="2743"/>
                  </a:lnTo>
                  <a:lnTo>
                    <a:pt x="3129" y="2781"/>
                  </a:lnTo>
                  <a:lnTo>
                    <a:pt x="3283" y="2743"/>
                  </a:lnTo>
                  <a:lnTo>
                    <a:pt x="3476" y="2704"/>
                  </a:lnTo>
                  <a:lnTo>
                    <a:pt x="3631" y="2627"/>
                  </a:lnTo>
                  <a:lnTo>
                    <a:pt x="3785" y="2549"/>
                  </a:lnTo>
                  <a:lnTo>
                    <a:pt x="3901" y="2434"/>
                  </a:lnTo>
                  <a:lnTo>
                    <a:pt x="4017" y="2279"/>
                  </a:lnTo>
                  <a:lnTo>
                    <a:pt x="4094" y="2125"/>
                  </a:lnTo>
                  <a:lnTo>
                    <a:pt x="4133" y="1970"/>
                  </a:lnTo>
                  <a:lnTo>
                    <a:pt x="4094" y="1777"/>
                  </a:lnTo>
                  <a:lnTo>
                    <a:pt x="4055" y="1623"/>
                  </a:lnTo>
                  <a:lnTo>
                    <a:pt x="4017" y="1507"/>
                  </a:lnTo>
                  <a:lnTo>
                    <a:pt x="3901" y="1352"/>
                  </a:lnTo>
                  <a:lnTo>
                    <a:pt x="3785" y="1237"/>
                  </a:lnTo>
                  <a:lnTo>
                    <a:pt x="3631" y="1159"/>
                  </a:lnTo>
                  <a:lnTo>
                    <a:pt x="3515" y="1121"/>
                  </a:lnTo>
                  <a:lnTo>
                    <a:pt x="3322" y="1082"/>
                  </a:lnTo>
                  <a:lnTo>
                    <a:pt x="3167" y="1043"/>
                  </a:lnTo>
                  <a:lnTo>
                    <a:pt x="3013" y="1082"/>
                  </a:lnTo>
                  <a:lnTo>
                    <a:pt x="2743" y="1159"/>
                  </a:lnTo>
                  <a:lnTo>
                    <a:pt x="2472" y="1314"/>
                  </a:lnTo>
                  <a:lnTo>
                    <a:pt x="2241" y="1545"/>
                  </a:lnTo>
                  <a:lnTo>
                    <a:pt x="2511" y="78"/>
                  </a:lnTo>
                  <a:lnTo>
                    <a:pt x="220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21"/>
            <p:cNvSpPr/>
            <p:nvPr/>
          </p:nvSpPr>
          <p:spPr>
            <a:xfrm>
              <a:off x="3971200" y="23945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4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2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21"/>
            <p:cNvSpPr/>
            <p:nvPr/>
          </p:nvSpPr>
          <p:spPr>
            <a:xfrm>
              <a:off x="591450" y="23984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8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0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21"/>
            <p:cNvSpPr/>
            <p:nvPr/>
          </p:nvSpPr>
          <p:spPr>
            <a:xfrm>
              <a:off x="456275" y="23994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80"/>
                  </a:lnTo>
                  <a:lnTo>
                    <a:pt x="12280" y="657"/>
                  </a:lnTo>
                  <a:lnTo>
                    <a:pt x="12628" y="850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54"/>
                  </a:lnTo>
                  <a:lnTo>
                    <a:pt x="13478" y="2240"/>
                  </a:lnTo>
                  <a:lnTo>
                    <a:pt x="13632" y="2665"/>
                  </a:lnTo>
                  <a:lnTo>
                    <a:pt x="13825" y="3438"/>
                  </a:lnTo>
                  <a:lnTo>
                    <a:pt x="13825" y="3438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472"/>
                  </a:lnTo>
                  <a:lnTo>
                    <a:pt x="12010" y="2125"/>
                  </a:lnTo>
                  <a:lnTo>
                    <a:pt x="11817" y="1932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734"/>
                  </a:lnTo>
                  <a:lnTo>
                    <a:pt x="11740" y="619"/>
                  </a:lnTo>
                  <a:lnTo>
                    <a:pt x="11856" y="541"/>
                  </a:lnTo>
                  <a:lnTo>
                    <a:pt x="11972" y="503"/>
                  </a:lnTo>
                  <a:close/>
                  <a:moveTo>
                    <a:pt x="16219" y="1584"/>
                  </a:moveTo>
                  <a:lnTo>
                    <a:pt x="16296" y="1623"/>
                  </a:lnTo>
                  <a:lnTo>
                    <a:pt x="16412" y="1661"/>
                  </a:lnTo>
                  <a:lnTo>
                    <a:pt x="16490" y="1738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7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661"/>
                  </a:lnTo>
                  <a:lnTo>
                    <a:pt x="16103" y="1623"/>
                  </a:lnTo>
                  <a:lnTo>
                    <a:pt x="16219" y="1584"/>
                  </a:lnTo>
                  <a:close/>
                  <a:moveTo>
                    <a:pt x="13825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9"/>
                  </a:lnTo>
                  <a:lnTo>
                    <a:pt x="10890" y="5445"/>
                  </a:lnTo>
                  <a:lnTo>
                    <a:pt x="10968" y="5252"/>
                  </a:lnTo>
                  <a:lnTo>
                    <a:pt x="11122" y="5098"/>
                  </a:lnTo>
                  <a:lnTo>
                    <a:pt x="11277" y="4943"/>
                  </a:lnTo>
                  <a:lnTo>
                    <a:pt x="11547" y="4750"/>
                  </a:lnTo>
                  <a:lnTo>
                    <a:pt x="11817" y="4635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25" y="4287"/>
                  </a:lnTo>
                  <a:close/>
                  <a:moveTo>
                    <a:pt x="14404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7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44" y="5986"/>
                  </a:lnTo>
                  <a:lnTo>
                    <a:pt x="16876" y="6334"/>
                  </a:lnTo>
                  <a:lnTo>
                    <a:pt x="16992" y="6681"/>
                  </a:lnTo>
                  <a:lnTo>
                    <a:pt x="16992" y="6836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8"/>
                  </a:lnTo>
                  <a:lnTo>
                    <a:pt x="16374" y="7338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370" y="6565"/>
                  </a:lnTo>
                  <a:lnTo>
                    <a:pt x="15061" y="6141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06" y="619"/>
                  </a:lnTo>
                  <a:lnTo>
                    <a:pt x="10929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33" y="2742"/>
                  </a:lnTo>
                  <a:lnTo>
                    <a:pt x="12396" y="3090"/>
                  </a:lnTo>
                  <a:lnTo>
                    <a:pt x="12860" y="3399"/>
                  </a:lnTo>
                  <a:lnTo>
                    <a:pt x="12860" y="3399"/>
                  </a:lnTo>
                  <a:lnTo>
                    <a:pt x="12049" y="3283"/>
                  </a:lnTo>
                  <a:lnTo>
                    <a:pt x="11199" y="3283"/>
                  </a:lnTo>
                  <a:lnTo>
                    <a:pt x="10388" y="3322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623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082" y="10156"/>
                  </a:lnTo>
                  <a:lnTo>
                    <a:pt x="503" y="10967"/>
                  </a:lnTo>
                  <a:lnTo>
                    <a:pt x="1" y="11778"/>
                  </a:lnTo>
                  <a:lnTo>
                    <a:pt x="348" y="12049"/>
                  </a:lnTo>
                  <a:lnTo>
                    <a:pt x="1546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79"/>
                  </a:lnTo>
                  <a:lnTo>
                    <a:pt x="6257" y="5561"/>
                  </a:lnTo>
                  <a:lnTo>
                    <a:pt x="7106" y="5059"/>
                  </a:lnTo>
                  <a:lnTo>
                    <a:pt x="7994" y="4596"/>
                  </a:lnTo>
                  <a:lnTo>
                    <a:pt x="8458" y="4441"/>
                  </a:lnTo>
                  <a:lnTo>
                    <a:pt x="8921" y="4248"/>
                  </a:lnTo>
                  <a:lnTo>
                    <a:pt x="9423" y="4133"/>
                  </a:lnTo>
                  <a:lnTo>
                    <a:pt x="9886" y="4017"/>
                  </a:lnTo>
                  <a:lnTo>
                    <a:pt x="10388" y="3901"/>
                  </a:lnTo>
                  <a:lnTo>
                    <a:pt x="10852" y="3862"/>
                  </a:lnTo>
                  <a:lnTo>
                    <a:pt x="11354" y="3824"/>
                  </a:lnTo>
                  <a:lnTo>
                    <a:pt x="11856" y="3824"/>
                  </a:lnTo>
                  <a:lnTo>
                    <a:pt x="12358" y="3862"/>
                  </a:lnTo>
                  <a:lnTo>
                    <a:pt x="12860" y="3901"/>
                  </a:lnTo>
                  <a:lnTo>
                    <a:pt x="12319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47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4"/>
                  </a:lnTo>
                  <a:lnTo>
                    <a:pt x="11006" y="6411"/>
                  </a:lnTo>
                  <a:lnTo>
                    <a:pt x="11277" y="6449"/>
                  </a:lnTo>
                  <a:lnTo>
                    <a:pt x="11585" y="6411"/>
                  </a:lnTo>
                  <a:lnTo>
                    <a:pt x="11856" y="6372"/>
                  </a:lnTo>
                  <a:lnTo>
                    <a:pt x="12165" y="6256"/>
                  </a:lnTo>
                  <a:lnTo>
                    <a:pt x="12628" y="6063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760" y="7878"/>
                  </a:lnTo>
                  <a:lnTo>
                    <a:pt x="16876" y="7840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7"/>
                  </a:lnTo>
                  <a:lnTo>
                    <a:pt x="17378" y="7531"/>
                  </a:lnTo>
                  <a:lnTo>
                    <a:pt x="17416" y="7376"/>
                  </a:lnTo>
                  <a:lnTo>
                    <a:pt x="17455" y="7260"/>
                  </a:lnTo>
                  <a:lnTo>
                    <a:pt x="17493" y="6951"/>
                  </a:lnTo>
                  <a:lnTo>
                    <a:pt x="17416" y="6604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4"/>
                  </a:lnTo>
                  <a:lnTo>
                    <a:pt x="17146" y="2163"/>
                  </a:lnTo>
                  <a:lnTo>
                    <a:pt x="17107" y="1932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36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41" y="2434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21"/>
            <p:cNvSpPr/>
            <p:nvPr/>
          </p:nvSpPr>
          <p:spPr>
            <a:xfrm>
              <a:off x="5396100" y="24418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4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2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6" y="9153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3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7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5"/>
                  </a:lnTo>
                  <a:lnTo>
                    <a:pt x="695" y="735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4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50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3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9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6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8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2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4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7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21"/>
            <p:cNvSpPr/>
            <p:nvPr/>
          </p:nvSpPr>
          <p:spPr>
            <a:xfrm>
              <a:off x="4094775" y="2444775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4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5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21"/>
            <p:cNvSpPr/>
            <p:nvPr/>
          </p:nvSpPr>
          <p:spPr>
            <a:xfrm>
              <a:off x="6880825" y="24872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5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40" y="4943"/>
                  </a:lnTo>
                  <a:lnTo>
                    <a:pt x="155" y="4943"/>
                  </a:lnTo>
                  <a:lnTo>
                    <a:pt x="542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9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21"/>
            <p:cNvSpPr/>
            <p:nvPr/>
          </p:nvSpPr>
          <p:spPr>
            <a:xfrm>
              <a:off x="4037825" y="2489175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3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3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69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7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9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5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21"/>
            <p:cNvSpPr/>
            <p:nvPr/>
          </p:nvSpPr>
          <p:spPr>
            <a:xfrm>
              <a:off x="6829675" y="24891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580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9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9"/>
                  </a:lnTo>
                  <a:lnTo>
                    <a:pt x="78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8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4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6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21"/>
            <p:cNvSpPr/>
            <p:nvPr/>
          </p:nvSpPr>
          <p:spPr>
            <a:xfrm>
              <a:off x="2130250" y="2495950"/>
              <a:ext cx="246175" cy="107175"/>
            </a:xfrm>
            <a:custGeom>
              <a:avLst/>
              <a:gdLst/>
              <a:ahLst/>
              <a:cxnLst/>
              <a:rect l="l" t="t" r="r" b="b"/>
              <a:pathLst>
                <a:path w="9847" h="4287" extrusionOk="0">
                  <a:moveTo>
                    <a:pt x="8882" y="2742"/>
                  </a:moveTo>
                  <a:lnTo>
                    <a:pt x="9113" y="2819"/>
                  </a:lnTo>
                  <a:lnTo>
                    <a:pt x="9229" y="2896"/>
                  </a:lnTo>
                  <a:lnTo>
                    <a:pt x="9306" y="3012"/>
                  </a:lnTo>
                  <a:lnTo>
                    <a:pt x="9384" y="3089"/>
                  </a:lnTo>
                  <a:lnTo>
                    <a:pt x="9384" y="3205"/>
                  </a:lnTo>
                  <a:lnTo>
                    <a:pt x="9422" y="3321"/>
                  </a:lnTo>
                  <a:lnTo>
                    <a:pt x="9384" y="3437"/>
                  </a:lnTo>
                  <a:lnTo>
                    <a:pt x="9268" y="3630"/>
                  </a:lnTo>
                  <a:lnTo>
                    <a:pt x="9113" y="3785"/>
                  </a:lnTo>
                  <a:lnTo>
                    <a:pt x="8920" y="3862"/>
                  </a:lnTo>
                  <a:lnTo>
                    <a:pt x="8727" y="3862"/>
                  </a:lnTo>
                  <a:lnTo>
                    <a:pt x="8573" y="3785"/>
                  </a:lnTo>
                  <a:lnTo>
                    <a:pt x="8418" y="3630"/>
                  </a:lnTo>
                  <a:lnTo>
                    <a:pt x="8302" y="3437"/>
                  </a:lnTo>
                  <a:lnTo>
                    <a:pt x="8302" y="3244"/>
                  </a:lnTo>
                  <a:lnTo>
                    <a:pt x="8341" y="3051"/>
                  </a:lnTo>
                  <a:lnTo>
                    <a:pt x="8380" y="2858"/>
                  </a:lnTo>
                  <a:lnTo>
                    <a:pt x="8418" y="2819"/>
                  </a:lnTo>
                  <a:lnTo>
                    <a:pt x="8650" y="2742"/>
                  </a:lnTo>
                  <a:close/>
                  <a:moveTo>
                    <a:pt x="155" y="0"/>
                  </a:moveTo>
                  <a:lnTo>
                    <a:pt x="77" y="39"/>
                  </a:lnTo>
                  <a:lnTo>
                    <a:pt x="39" y="78"/>
                  </a:lnTo>
                  <a:lnTo>
                    <a:pt x="0" y="155"/>
                  </a:lnTo>
                  <a:lnTo>
                    <a:pt x="39" y="271"/>
                  </a:lnTo>
                  <a:lnTo>
                    <a:pt x="77" y="348"/>
                  </a:lnTo>
                  <a:lnTo>
                    <a:pt x="116" y="386"/>
                  </a:lnTo>
                  <a:lnTo>
                    <a:pt x="618" y="618"/>
                  </a:lnTo>
                  <a:lnTo>
                    <a:pt x="1120" y="773"/>
                  </a:lnTo>
                  <a:lnTo>
                    <a:pt x="2124" y="1081"/>
                  </a:lnTo>
                  <a:lnTo>
                    <a:pt x="4286" y="1738"/>
                  </a:lnTo>
                  <a:lnTo>
                    <a:pt x="6101" y="2317"/>
                  </a:lnTo>
                  <a:lnTo>
                    <a:pt x="7028" y="2587"/>
                  </a:lnTo>
                  <a:lnTo>
                    <a:pt x="7993" y="2819"/>
                  </a:lnTo>
                  <a:lnTo>
                    <a:pt x="7916" y="2974"/>
                  </a:lnTo>
                  <a:lnTo>
                    <a:pt x="7878" y="3089"/>
                  </a:lnTo>
                  <a:lnTo>
                    <a:pt x="7878" y="3398"/>
                  </a:lnTo>
                  <a:lnTo>
                    <a:pt x="7993" y="3707"/>
                  </a:lnTo>
                  <a:lnTo>
                    <a:pt x="8109" y="3939"/>
                  </a:lnTo>
                  <a:lnTo>
                    <a:pt x="8225" y="4093"/>
                  </a:lnTo>
                  <a:lnTo>
                    <a:pt x="8380" y="4171"/>
                  </a:lnTo>
                  <a:lnTo>
                    <a:pt x="8573" y="4248"/>
                  </a:lnTo>
                  <a:lnTo>
                    <a:pt x="8727" y="4287"/>
                  </a:lnTo>
                  <a:lnTo>
                    <a:pt x="8920" y="4287"/>
                  </a:lnTo>
                  <a:lnTo>
                    <a:pt x="9075" y="4248"/>
                  </a:lnTo>
                  <a:lnTo>
                    <a:pt x="9268" y="4209"/>
                  </a:lnTo>
                  <a:lnTo>
                    <a:pt x="9422" y="4093"/>
                  </a:lnTo>
                  <a:lnTo>
                    <a:pt x="9538" y="3978"/>
                  </a:lnTo>
                  <a:lnTo>
                    <a:pt x="9654" y="3823"/>
                  </a:lnTo>
                  <a:lnTo>
                    <a:pt x="9770" y="3669"/>
                  </a:lnTo>
                  <a:lnTo>
                    <a:pt x="9808" y="3514"/>
                  </a:lnTo>
                  <a:lnTo>
                    <a:pt x="9847" y="3321"/>
                  </a:lnTo>
                  <a:lnTo>
                    <a:pt x="9847" y="3128"/>
                  </a:lnTo>
                  <a:lnTo>
                    <a:pt x="9770" y="2974"/>
                  </a:lnTo>
                  <a:lnTo>
                    <a:pt x="9692" y="2781"/>
                  </a:lnTo>
                  <a:lnTo>
                    <a:pt x="9577" y="2665"/>
                  </a:lnTo>
                  <a:lnTo>
                    <a:pt x="9422" y="2549"/>
                  </a:lnTo>
                  <a:lnTo>
                    <a:pt x="9229" y="2433"/>
                  </a:lnTo>
                  <a:lnTo>
                    <a:pt x="9075" y="2394"/>
                  </a:lnTo>
                  <a:lnTo>
                    <a:pt x="8688" y="2394"/>
                  </a:lnTo>
                  <a:lnTo>
                    <a:pt x="8495" y="2472"/>
                  </a:lnTo>
                  <a:lnTo>
                    <a:pt x="8341" y="2549"/>
                  </a:lnTo>
                  <a:lnTo>
                    <a:pt x="7298" y="2163"/>
                  </a:lnTo>
                  <a:lnTo>
                    <a:pt x="6294" y="1815"/>
                  </a:lnTo>
                  <a:lnTo>
                    <a:pt x="4209" y="1159"/>
                  </a:lnTo>
                  <a:lnTo>
                    <a:pt x="3244" y="850"/>
                  </a:lnTo>
                  <a:lnTo>
                    <a:pt x="2240" y="502"/>
                  </a:lnTo>
                  <a:lnTo>
                    <a:pt x="1236" y="193"/>
                  </a:lnTo>
                  <a:lnTo>
                    <a:pt x="734" y="7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21"/>
            <p:cNvSpPr/>
            <p:nvPr/>
          </p:nvSpPr>
          <p:spPr>
            <a:xfrm>
              <a:off x="4737700" y="2534550"/>
              <a:ext cx="459550" cy="296400"/>
            </a:xfrm>
            <a:custGeom>
              <a:avLst/>
              <a:gdLst/>
              <a:ahLst/>
              <a:cxnLst/>
              <a:rect l="l" t="t" r="r" b="b"/>
              <a:pathLst>
                <a:path w="18382" h="11856" extrusionOk="0">
                  <a:moveTo>
                    <a:pt x="17648" y="2936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9"/>
                  </a:lnTo>
                  <a:lnTo>
                    <a:pt x="17880" y="3322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40"/>
                  </a:lnTo>
                  <a:lnTo>
                    <a:pt x="17648" y="4133"/>
                  </a:lnTo>
                  <a:lnTo>
                    <a:pt x="17300" y="4403"/>
                  </a:lnTo>
                  <a:lnTo>
                    <a:pt x="17030" y="4596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4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5"/>
                  </a:lnTo>
                  <a:lnTo>
                    <a:pt x="16528" y="3515"/>
                  </a:lnTo>
                  <a:lnTo>
                    <a:pt x="16721" y="3283"/>
                  </a:lnTo>
                  <a:lnTo>
                    <a:pt x="16953" y="3129"/>
                  </a:lnTo>
                  <a:lnTo>
                    <a:pt x="17223" y="2974"/>
                  </a:lnTo>
                  <a:lnTo>
                    <a:pt x="17493" y="2936"/>
                  </a:lnTo>
                  <a:close/>
                  <a:moveTo>
                    <a:pt x="14211" y="4866"/>
                  </a:moveTo>
                  <a:lnTo>
                    <a:pt x="14481" y="4905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30"/>
                  </a:lnTo>
                  <a:lnTo>
                    <a:pt x="14752" y="5523"/>
                  </a:lnTo>
                  <a:lnTo>
                    <a:pt x="14288" y="5677"/>
                  </a:lnTo>
                  <a:lnTo>
                    <a:pt x="14018" y="5716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600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7"/>
                  </a:lnTo>
                  <a:lnTo>
                    <a:pt x="13169" y="5021"/>
                  </a:lnTo>
                  <a:lnTo>
                    <a:pt x="13323" y="4944"/>
                  </a:lnTo>
                  <a:lnTo>
                    <a:pt x="13555" y="4905"/>
                  </a:lnTo>
                  <a:lnTo>
                    <a:pt x="13864" y="4866"/>
                  </a:lnTo>
                  <a:close/>
                  <a:moveTo>
                    <a:pt x="15756" y="5523"/>
                  </a:moveTo>
                  <a:lnTo>
                    <a:pt x="16374" y="5832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4"/>
                  </a:lnTo>
                  <a:lnTo>
                    <a:pt x="17571" y="6913"/>
                  </a:lnTo>
                  <a:lnTo>
                    <a:pt x="17609" y="7067"/>
                  </a:lnTo>
                  <a:lnTo>
                    <a:pt x="17609" y="7222"/>
                  </a:lnTo>
                  <a:lnTo>
                    <a:pt x="17609" y="7454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4"/>
                  </a:lnTo>
                  <a:lnTo>
                    <a:pt x="17146" y="7724"/>
                  </a:lnTo>
                  <a:lnTo>
                    <a:pt x="16953" y="7685"/>
                  </a:lnTo>
                  <a:lnTo>
                    <a:pt x="16798" y="7608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7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2"/>
                  </a:lnTo>
                  <a:lnTo>
                    <a:pt x="15756" y="5523"/>
                  </a:lnTo>
                  <a:close/>
                  <a:moveTo>
                    <a:pt x="4944" y="464"/>
                  </a:moveTo>
                  <a:lnTo>
                    <a:pt x="5561" y="503"/>
                  </a:lnTo>
                  <a:lnTo>
                    <a:pt x="6141" y="657"/>
                  </a:lnTo>
                  <a:lnTo>
                    <a:pt x="6681" y="889"/>
                  </a:lnTo>
                  <a:lnTo>
                    <a:pt x="7222" y="1198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5"/>
                  </a:lnTo>
                  <a:lnTo>
                    <a:pt x="8766" y="2781"/>
                  </a:lnTo>
                  <a:lnTo>
                    <a:pt x="9037" y="3206"/>
                  </a:lnTo>
                  <a:lnTo>
                    <a:pt x="9268" y="3669"/>
                  </a:lnTo>
                  <a:lnTo>
                    <a:pt x="9693" y="4596"/>
                  </a:lnTo>
                  <a:lnTo>
                    <a:pt x="10079" y="5523"/>
                  </a:lnTo>
                  <a:lnTo>
                    <a:pt x="10272" y="5909"/>
                  </a:lnTo>
                  <a:lnTo>
                    <a:pt x="10504" y="6295"/>
                  </a:lnTo>
                  <a:lnTo>
                    <a:pt x="10736" y="6643"/>
                  </a:lnTo>
                  <a:lnTo>
                    <a:pt x="11006" y="6913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1"/>
                  </a:lnTo>
                  <a:lnTo>
                    <a:pt x="13207" y="7492"/>
                  </a:lnTo>
                  <a:lnTo>
                    <a:pt x="13516" y="7415"/>
                  </a:lnTo>
                  <a:lnTo>
                    <a:pt x="13825" y="7260"/>
                  </a:lnTo>
                  <a:lnTo>
                    <a:pt x="14095" y="7106"/>
                  </a:lnTo>
                  <a:lnTo>
                    <a:pt x="14366" y="6952"/>
                  </a:lnTo>
                  <a:lnTo>
                    <a:pt x="14597" y="6720"/>
                  </a:lnTo>
                  <a:lnTo>
                    <a:pt x="14829" y="6488"/>
                  </a:lnTo>
                  <a:lnTo>
                    <a:pt x="14829" y="6488"/>
                  </a:lnTo>
                  <a:lnTo>
                    <a:pt x="14404" y="7222"/>
                  </a:lnTo>
                  <a:lnTo>
                    <a:pt x="13941" y="7878"/>
                  </a:lnTo>
                  <a:lnTo>
                    <a:pt x="13439" y="8535"/>
                  </a:lnTo>
                  <a:lnTo>
                    <a:pt x="12860" y="9114"/>
                  </a:lnTo>
                  <a:lnTo>
                    <a:pt x="12242" y="9616"/>
                  </a:lnTo>
                  <a:lnTo>
                    <a:pt x="11547" y="10079"/>
                  </a:lnTo>
                  <a:lnTo>
                    <a:pt x="10813" y="10504"/>
                  </a:lnTo>
                  <a:lnTo>
                    <a:pt x="10041" y="10813"/>
                  </a:lnTo>
                  <a:lnTo>
                    <a:pt x="9462" y="11006"/>
                  </a:lnTo>
                  <a:lnTo>
                    <a:pt x="8882" y="11161"/>
                  </a:lnTo>
                  <a:lnTo>
                    <a:pt x="8303" y="11276"/>
                  </a:lnTo>
                  <a:lnTo>
                    <a:pt x="7724" y="11315"/>
                  </a:lnTo>
                  <a:lnTo>
                    <a:pt x="7145" y="11354"/>
                  </a:lnTo>
                  <a:lnTo>
                    <a:pt x="6604" y="11315"/>
                  </a:lnTo>
                  <a:lnTo>
                    <a:pt x="6025" y="11238"/>
                  </a:lnTo>
                  <a:lnTo>
                    <a:pt x="5484" y="11122"/>
                  </a:lnTo>
                  <a:lnTo>
                    <a:pt x="4944" y="10967"/>
                  </a:lnTo>
                  <a:lnTo>
                    <a:pt x="4442" y="10736"/>
                  </a:lnTo>
                  <a:lnTo>
                    <a:pt x="3940" y="10504"/>
                  </a:lnTo>
                  <a:lnTo>
                    <a:pt x="3476" y="10195"/>
                  </a:lnTo>
                  <a:lnTo>
                    <a:pt x="3013" y="9848"/>
                  </a:lnTo>
                  <a:lnTo>
                    <a:pt x="2549" y="9461"/>
                  </a:lnTo>
                  <a:lnTo>
                    <a:pt x="2163" y="9037"/>
                  </a:lnTo>
                  <a:lnTo>
                    <a:pt x="1777" y="8573"/>
                  </a:lnTo>
                  <a:lnTo>
                    <a:pt x="1430" y="8033"/>
                  </a:lnTo>
                  <a:lnTo>
                    <a:pt x="1121" y="7492"/>
                  </a:lnTo>
                  <a:lnTo>
                    <a:pt x="850" y="6913"/>
                  </a:lnTo>
                  <a:lnTo>
                    <a:pt x="657" y="6334"/>
                  </a:lnTo>
                  <a:lnTo>
                    <a:pt x="503" y="5754"/>
                  </a:lnTo>
                  <a:lnTo>
                    <a:pt x="426" y="5137"/>
                  </a:lnTo>
                  <a:lnTo>
                    <a:pt x="426" y="4519"/>
                  </a:lnTo>
                  <a:lnTo>
                    <a:pt x="503" y="3862"/>
                  </a:lnTo>
                  <a:lnTo>
                    <a:pt x="696" y="3283"/>
                  </a:lnTo>
                  <a:lnTo>
                    <a:pt x="928" y="2743"/>
                  </a:lnTo>
                  <a:lnTo>
                    <a:pt x="1275" y="2241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80"/>
                  </a:lnTo>
                  <a:lnTo>
                    <a:pt x="4326" y="464"/>
                  </a:lnTo>
                  <a:close/>
                  <a:moveTo>
                    <a:pt x="4519" y="1"/>
                  </a:moveTo>
                  <a:lnTo>
                    <a:pt x="4249" y="39"/>
                  </a:lnTo>
                  <a:lnTo>
                    <a:pt x="3901" y="78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6"/>
                  </a:lnTo>
                  <a:lnTo>
                    <a:pt x="2472" y="580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4"/>
                  </a:lnTo>
                  <a:lnTo>
                    <a:pt x="1082" y="1700"/>
                  </a:lnTo>
                  <a:lnTo>
                    <a:pt x="773" y="2163"/>
                  </a:lnTo>
                  <a:lnTo>
                    <a:pt x="503" y="2627"/>
                  </a:lnTo>
                  <a:lnTo>
                    <a:pt x="310" y="3090"/>
                  </a:lnTo>
                  <a:lnTo>
                    <a:pt x="155" y="3592"/>
                  </a:lnTo>
                  <a:lnTo>
                    <a:pt x="40" y="4094"/>
                  </a:lnTo>
                  <a:lnTo>
                    <a:pt x="1" y="4596"/>
                  </a:lnTo>
                  <a:lnTo>
                    <a:pt x="1" y="5137"/>
                  </a:lnTo>
                  <a:lnTo>
                    <a:pt x="78" y="5639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9"/>
                  </a:lnTo>
                  <a:lnTo>
                    <a:pt x="1237" y="8612"/>
                  </a:lnTo>
                  <a:lnTo>
                    <a:pt x="1545" y="9037"/>
                  </a:lnTo>
                  <a:lnTo>
                    <a:pt x="2009" y="9577"/>
                  </a:lnTo>
                  <a:lnTo>
                    <a:pt x="2472" y="10041"/>
                  </a:lnTo>
                  <a:lnTo>
                    <a:pt x="2974" y="10427"/>
                  </a:lnTo>
                  <a:lnTo>
                    <a:pt x="3476" y="10813"/>
                  </a:lnTo>
                  <a:lnTo>
                    <a:pt x="4055" y="11083"/>
                  </a:lnTo>
                  <a:lnTo>
                    <a:pt x="4596" y="11354"/>
                  </a:lnTo>
                  <a:lnTo>
                    <a:pt x="5214" y="11547"/>
                  </a:lnTo>
                  <a:lnTo>
                    <a:pt x="5832" y="11701"/>
                  </a:lnTo>
                  <a:lnTo>
                    <a:pt x="5870" y="11856"/>
                  </a:lnTo>
                  <a:lnTo>
                    <a:pt x="6218" y="11778"/>
                  </a:lnTo>
                  <a:lnTo>
                    <a:pt x="7029" y="11817"/>
                  </a:lnTo>
                  <a:lnTo>
                    <a:pt x="7840" y="11817"/>
                  </a:lnTo>
                  <a:lnTo>
                    <a:pt x="8689" y="11701"/>
                  </a:lnTo>
                  <a:lnTo>
                    <a:pt x="9539" y="11508"/>
                  </a:lnTo>
                  <a:lnTo>
                    <a:pt x="10272" y="11238"/>
                  </a:lnTo>
                  <a:lnTo>
                    <a:pt x="11006" y="10929"/>
                  </a:lnTo>
                  <a:lnTo>
                    <a:pt x="11315" y="10813"/>
                  </a:lnTo>
                  <a:lnTo>
                    <a:pt x="11315" y="10774"/>
                  </a:lnTo>
                  <a:lnTo>
                    <a:pt x="12049" y="10350"/>
                  </a:lnTo>
                  <a:lnTo>
                    <a:pt x="12705" y="9848"/>
                  </a:lnTo>
                  <a:lnTo>
                    <a:pt x="13362" y="9307"/>
                  </a:lnTo>
                  <a:lnTo>
                    <a:pt x="13941" y="8689"/>
                  </a:lnTo>
                  <a:lnTo>
                    <a:pt x="14481" y="8033"/>
                  </a:lnTo>
                  <a:lnTo>
                    <a:pt x="14713" y="7685"/>
                  </a:lnTo>
                  <a:lnTo>
                    <a:pt x="14906" y="7299"/>
                  </a:lnTo>
                  <a:lnTo>
                    <a:pt x="15099" y="6952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20"/>
                  </a:lnTo>
                  <a:lnTo>
                    <a:pt x="15987" y="7145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7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3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4"/>
                  </a:lnTo>
                  <a:lnTo>
                    <a:pt x="18034" y="7260"/>
                  </a:lnTo>
                  <a:lnTo>
                    <a:pt x="17995" y="7029"/>
                  </a:lnTo>
                  <a:lnTo>
                    <a:pt x="17918" y="6836"/>
                  </a:lnTo>
                  <a:lnTo>
                    <a:pt x="17841" y="6643"/>
                  </a:lnTo>
                  <a:lnTo>
                    <a:pt x="17725" y="6450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6"/>
                  </a:lnTo>
                  <a:lnTo>
                    <a:pt x="16567" y="5446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2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4"/>
                  </a:lnTo>
                  <a:lnTo>
                    <a:pt x="18343" y="3553"/>
                  </a:lnTo>
                  <a:lnTo>
                    <a:pt x="18382" y="3322"/>
                  </a:lnTo>
                  <a:lnTo>
                    <a:pt x="18343" y="3090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4"/>
                  </a:lnTo>
                  <a:lnTo>
                    <a:pt x="17841" y="2588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8"/>
                  </a:lnTo>
                  <a:lnTo>
                    <a:pt x="16953" y="2704"/>
                  </a:lnTo>
                  <a:lnTo>
                    <a:pt x="16760" y="2781"/>
                  </a:lnTo>
                  <a:lnTo>
                    <a:pt x="16567" y="2936"/>
                  </a:lnTo>
                  <a:lnTo>
                    <a:pt x="16412" y="3090"/>
                  </a:lnTo>
                  <a:lnTo>
                    <a:pt x="16258" y="3283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1"/>
                  </a:lnTo>
                  <a:lnTo>
                    <a:pt x="15524" y="5021"/>
                  </a:lnTo>
                  <a:lnTo>
                    <a:pt x="15099" y="4789"/>
                  </a:lnTo>
                  <a:lnTo>
                    <a:pt x="14675" y="4635"/>
                  </a:lnTo>
                  <a:lnTo>
                    <a:pt x="14211" y="4519"/>
                  </a:lnTo>
                  <a:lnTo>
                    <a:pt x="13748" y="4519"/>
                  </a:lnTo>
                  <a:lnTo>
                    <a:pt x="13362" y="4596"/>
                  </a:lnTo>
                  <a:lnTo>
                    <a:pt x="13169" y="4635"/>
                  </a:lnTo>
                  <a:lnTo>
                    <a:pt x="12975" y="4712"/>
                  </a:lnTo>
                  <a:lnTo>
                    <a:pt x="12782" y="4789"/>
                  </a:lnTo>
                  <a:lnTo>
                    <a:pt x="12628" y="4944"/>
                  </a:lnTo>
                  <a:lnTo>
                    <a:pt x="12512" y="5098"/>
                  </a:lnTo>
                  <a:lnTo>
                    <a:pt x="12435" y="5252"/>
                  </a:lnTo>
                  <a:lnTo>
                    <a:pt x="12396" y="5446"/>
                  </a:lnTo>
                  <a:lnTo>
                    <a:pt x="12473" y="5639"/>
                  </a:lnTo>
                  <a:lnTo>
                    <a:pt x="12551" y="5793"/>
                  </a:lnTo>
                  <a:lnTo>
                    <a:pt x="12705" y="5909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1"/>
                  </a:lnTo>
                  <a:lnTo>
                    <a:pt x="13786" y="6141"/>
                  </a:lnTo>
                  <a:lnTo>
                    <a:pt x="14134" y="6102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20"/>
                  </a:lnTo>
                  <a:lnTo>
                    <a:pt x="13671" y="6836"/>
                  </a:lnTo>
                  <a:lnTo>
                    <a:pt x="13439" y="6952"/>
                  </a:lnTo>
                  <a:lnTo>
                    <a:pt x="13207" y="7029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1"/>
                  </a:lnTo>
                  <a:lnTo>
                    <a:pt x="10968" y="6141"/>
                  </a:lnTo>
                  <a:lnTo>
                    <a:pt x="10774" y="5793"/>
                  </a:lnTo>
                  <a:lnTo>
                    <a:pt x="10504" y="5330"/>
                  </a:lnTo>
                  <a:lnTo>
                    <a:pt x="10311" y="4828"/>
                  </a:lnTo>
                  <a:lnTo>
                    <a:pt x="9886" y="3862"/>
                  </a:lnTo>
                  <a:lnTo>
                    <a:pt x="9655" y="3399"/>
                  </a:lnTo>
                  <a:lnTo>
                    <a:pt x="9423" y="2936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2"/>
                  </a:lnTo>
                  <a:lnTo>
                    <a:pt x="6874" y="503"/>
                  </a:lnTo>
                  <a:lnTo>
                    <a:pt x="6295" y="271"/>
                  </a:lnTo>
                  <a:lnTo>
                    <a:pt x="5716" y="117"/>
                  </a:lnTo>
                  <a:lnTo>
                    <a:pt x="5137" y="39"/>
                  </a:lnTo>
                  <a:lnTo>
                    <a:pt x="451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21"/>
            <p:cNvSpPr/>
            <p:nvPr/>
          </p:nvSpPr>
          <p:spPr>
            <a:xfrm>
              <a:off x="6767875" y="25365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1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6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21"/>
            <p:cNvSpPr/>
            <p:nvPr/>
          </p:nvSpPr>
          <p:spPr>
            <a:xfrm>
              <a:off x="694725" y="25374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8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21"/>
            <p:cNvSpPr/>
            <p:nvPr/>
          </p:nvSpPr>
          <p:spPr>
            <a:xfrm>
              <a:off x="643575" y="25393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657" y="1468"/>
                  </a:lnTo>
                  <a:lnTo>
                    <a:pt x="579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3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5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21"/>
            <p:cNvSpPr/>
            <p:nvPr/>
          </p:nvSpPr>
          <p:spPr>
            <a:xfrm>
              <a:off x="2323325" y="2542275"/>
              <a:ext cx="309900" cy="249100"/>
            </a:xfrm>
            <a:custGeom>
              <a:avLst/>
              <a:gdLst/>
              <a:ahLst/>
              <a:cxnLst/>
              <a:rect l="l" t="t" r="r" b="b"/>
              <a:pathLst>
                <a:path w="12396" h="9964" extrusionOk="0">
                  <a:moveTo>
                    <a:pt x="10079" y="426"/>
                  </a:moveTo>
                  <a:lnTo>
                    <a:pt x="10272" y="464"/>
                  </a:lnTo>
                  <a:lnTo>
                    <a:pt x="10465" y="503"/>
                  </a:lnTo>
                  <a:lnTo>
                    <a:pt x="10581" y="541"/>
                  </a:lnTo>
                  <a:lnTo>
                    <a:pt x="10735" y="657"/>
                  </a:lnTo>
                  <a:lnTo>
                    <a:pt x="10851" y="850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28" y="1430"/>
                  </a:lnTo>
                  <a:lnTo>
                    <a:pt x="10890" y="1661"/>
                  </a:lnTo>
                  <a:lnTo>
                    <a:pt x="10812" y="1854"/>
                  </a:lnTo>
                  <a:lnTo>
                    <a:pt x="10619" y="2202"/>
                  </a:lnTo>
                  <a:lnTo>
                    <a:pt x="10310" y="2588"/>
                  </a:lnTo>
                  <a:lnTo>
                    <a:pt x="9963" y="2936"/>
                  </a:lnTo>
                  <a:lnTo>
                    <a:pt x="9422" y="3476"/>
                  </a:lnTo>
                  <a:lnTo>
                    <a:pt x="8843" y="3978"/>
                  </a:lnTo>
                  <a:lnTo>
                    <a:pt x="8186" y="4480"/>
                  </a:lnTo>
                  <a:lnTo>
                    <a:pt x="7569" y="4982"/>
                  </a:lnTo>
                  <a:lnTo>
                    <a:pt x="6912" y="5484"/>
                  </a:lnTo>
                  <a:lnTo>
                    <a:pt x="6256" y="5947"/>
                  </a:lnTo>
                  <a:lnTo>
                    <a:pt x="5483" y="6411"/>
                  </a:lnTo>
                  <a:lnTo>
                    <a:pt x="4711" y="6874"/>
                  </a:lnTo>
                  <a:lnTo>
                    <a:pt x="3939" y="7299"/>
                  </a:lnTo>
                  <a:lnTo>
                    <a:pt x="3128" y="7724"/>
                  </a:lnTo>
                  <a:lnTo>
                    <a:pt x="2471" y="7994"/>
                  </a:lnTo>
                  <a:lnTo>
                    <a:pt x="2163" y="8110"/>
                  </a:lnTo>
                  <a:lnTo>
                    <a:pt x="1815" y="8226"/>
                  </a:lnTo>
                  <a:lnTo>
                    <a:pt x="1506" y="8264"/>
                  </a:lnTo>
                  <a:lnTo>
                    <a:pt x="1159" y="8303"/>
                  </a:lnTo>
                  <a:lnTo>
                    <a:pt x="811" y="8303"/>
                  </a:lnTo>
                  <a:lnTo>
                    <a:pt x="463" y="8226"/>
                  </a:lnTo>
                  <a:lnTo>
                    <a:pt x="502" y="8148"/>
                  </a:lnTo>
                  <a:lnTo>
                    <a:pt x="463" y="8033"/>
                  </a:lnTo>
                  <a:lnTo>
                    <a:pt x="463" y="7917"/>
                  </a:lnTo>
                  <a:lnTo>
                    <a:pt x="463" y="7801"/>
                  </a:lnTo>
                  <a:lnTo>
                    <a:pt x="502" y="7569"/>
                  </a:lnTo>
                  <a:lnTo>
                    <a:pt x="618" y="7299"/>
                  </a:lnTo>
                  <a:lnTo>
                    <a:pt x="772" y="7029"/>
                  </a:lnTo>
                  <a:lnTo>
                    <a:pt x="1159" y="6565"/>
                  </a:lnTo>
                  <a:lnTo>
                    <a:pt x="1467" y="6179"/>
                  </a:lnTo>
                  <a:lnTo>
                    <a:pt x="2008" y="5561"/>
                  </a:lnTo>
                  <a:lnTo>
                    <a:pt x="2549" y="4982"/>
                  </a:lnTo>
                  <a:lnTo>
                    <a:pt x="3128" y="4441"/>
                  </a:lnTo>
                  <a:lnTo>
                    <a:pt x="3746" y="3862"/>
                  </a:lnTo>
                  <a:lnTo>
                    <a:pt x="4364" y="3360"/>
                  </a:lnTo>
                  <a:lnTo>
                    <a:pt x="5020" y="2858"/>
                  </a:lnTo>
                  <a:lnTo>
                    <a:pt x="5715" y="2434"/>
                  </a:lnTo>
                  <a:lnTo>
                    <a:pt x="6410" y="1970"/>
                  </a:lnTo>
                  <a:lnTo>
                    <a:pt x="7105" y="1584"/>
                  </a:lnTo>
                  <a:lnTo>
                    <a:pt x="7839" y="1236"/>
                  </a:lnTo>
                  <a:lnTo>
                    <a:pt x="8457" y="928"/>
                  </a:lnTo>
                  <a:lnTo>
                    <a:pt x="8843" y="734"/>
                  </a:lnTo>
                  <a:lnTo>
                    <a:pt x="9268" y="580"/>
                  </a:lnTo>
                  <a:lnTo>
                    <a:pt x="9692" y="464"/>
                  </a:lnTo>
                  <a:lnTo>
                    <a:pt x="10079" y="426"/>
                  </a:lnTo>
                  <a:close/>
                  <a:moveTo>
                    <a:pt x="11237" y="464"/>
                  </a:moveTo>
                  <a:lnTo>
                    <a:pt x="11430" y="580"/>
                  </a:lnTo>
                  <a:lnTo>
                    <a:pt x="11585" y="773"/>
                  </a:lnTo>
                  <a:lnTo>
                    <a:pt x="11700" y="966"/>
                  </a:lnTo>
                  <a:lnTo>
                    <a:pt x="11778" y="1236"/>
                  </a:lnTo>
                  <a:lnTo>
                    <a:pt x="11778" y="1468"/>
                  </a:lnTo>
                  <a:lnTo>
                    <a:pt x="11778" y="1738"/>
                  </a:lnTo>
                  <a:lnTo>
                    <a:pt x="11739" y="1970"/>
                  </a:lnTo>
                  <a:lnTo>
                    <a:pt x="11662" y="2240"/>
                  </a:lnTo>
                  <a:lnTo>
                    <a:pt x="11430" y="2627"/>
                  </a:lnTo>
                  <a:lnTo>
                    <a:pt x="11160" y="3013"/>
                  </a:lnTo>
                  <a:lnTo>
                    <a:pt x="10851" y="3399"/>
                  </a:lnTo>
                  <a:lnTo>
                    <a:pt x="10542" y="3746"/>
                  </a:lnTo>
                  <a:lnTo>
                    <a:pt x="9847" y="4480"/>
                  </a:lnTo>
                  <a:lnTo>
                    <a:pt x="9075" y="5137"/>
                  </a:lnTo>
                  <a:lnTo>
                    <a:pt x="8264" y="5793"/>
                  </a:lnTo>
                  <a:lnTo>
                    <a:pt x="7453" y="6372"/>
                  </a:lnTo>
                  <a:lnTo>
                    <a:pt x="6603" y="6990"/>
                  </a:lnTo>
                  <a:lnTo>
                    <a:pt x="5754" y="7569"/>
                  </a:lnTo>
                  <a:lnTo>
                    <a:pt x="4866" y="8110"/>
                  </a:lnTo>
                  <a:lnTo>
                    <a:pt x="3977" y="8612"/>
                  </a:lnTo>
                  <a:lnTo>
                    <a:pt x="3128" y="9037"/>
                  </a:lnTo>
                  <a:lnTo>
                    <a:pt x="2703" y="9191"/>
                  </a:lnTo>
                  <a:lnTo>
                    <a:pt x="2240" y="9346"/>
                  </a:lnTo>
                  <a:lnTo>
                    <a:pt x="1969" y="9384"/>
                  </a:lnTo>
                  <a:lnTo>
                    <a:pt x="1661" y="9423"/>
                  </a:lnTo>
                  <a:lnTo>
                    <a:pt x="1313" y="9384"/>
                  </a:lnTo>
                  <a:lnTo>
                    <a:pt x="1004" y="9346"/>
                  </a:lnTo>
                  <a:lnTo>
                    <a:pt x="734" y="9191"/>
                  </a:lnTo>
                  <a:lnTo>
                    <a:pt x="541" y="9037"/>
                  </a:lnTo>
                  <a:lnTo>
                    <a:pt x="463" y="8921"/>
                  </a:lnTo>
                  <a:lnTo>
                    <a:pt x="386" y="8805"/>
                  </a:lnTo>
                  <a:lnTo>
                    <a:pt x="348" y="8650"/>
                  </a:lnTo>
                  <a:lnTo>
                    <a:pt x="309" y="8496"/>
                  </a:lnTo>
                  <a:lnTo>
                    <a:pt x="579" y="8612"/>
                  </a:lnTo>
                  <a:lnTo>
                    <a:pt x="888" y="8728"/>
                  </a:lnTo>
                  <a:lnTo>
                    <a:pt x="1197" y="8766"/>
                  </a:lnTo>
                  <a:lnTo>
                    <a:pt x="1506" y="8766"/>
                  </a:lnTo>
                  <a:lnTo>
                    <a:pt x="1815" y="8728"/>
                  </a:lnTo>
                  <a:lnTo>
                    <a:pt x="2124" y="8650"/>
                  </a:lnTo>
                  <a:lnTo>
                    <a:pt x="2742" y="8457"/>
                  </a:lnTo>
                  <a:lnTo>
                    <a:pt x="3321" y="8187"/>
                  </a:lnTo>
                  <a:lnTo>
                    <a:pt x="3939" y="7917"/>
                  </a:lnTo>
                  <a:lnTo>
                    <a:pt x="4981" y="7299"/>
                  </a:lnTo>
                  <a:lnTo>
                    <a:pt x="6526" y="6372"/>
                  </a:lnTo>
                  <a:lnTo>
                    <a:pt x="7298" y="5832"/>
                  </a:lnTo>
                  <a:lnTo>
                    <a:pt x="8071" y="5291"/>
                  </a:lnTo>
                  <a:lnTo>
                    <a:pt x="8804" y="4750"/>
                  </a:lnTo>
                  <a:lnTo>
                    <a:pt x="9499" y="4133"/>
                  </a:lnTo>
                  <a:lnTo>
                    <a:pt x="10156" y="3515"/>
                  </a:lnTo>
                  <a:lnTo>
                    <a:pt x="10774" y="2820"/>
                  </a:lnTo>
                  <a:lnTo>
                    <a:pt x="10967" y="2588"/>
                  </a:lnTo>
                  <a:lnTo>
                    <a:pt x="11121" y="2356"/>
                  </a:lnTo>
                  <a:lnTo>
                    <a:pt x="11276" y="2047"/>
                  </a:lnTo>
                  <a:lnTo>
                    <a:pt x="11391" y="1777"/>
                  </a:lnTo>
                  <a:lnTo>
                    <a:pt x="11469" y="1468"/>
                  </a:lnTo>
                  <a:lnTo>
                    <a:pt x="11507" y="1159"/>
                  </a:lnTo>
                  <a:lnTo>
                    <a:pt x="11430" y="889"/>
                  </a:lnTo>
                  <a:lnTo>
                    <a:pt x="11314" y="580"/>
                  </a:lnTo>
                  <a:lnTo>
                    <a:pt x="11237" y="464"/>
                  </a:lnTo>
                  <a:close/>
                  <a:moveTo>
                    <a:pt x="9924" y="1"/>
                  </a:moveTo>
                  <a:lnTo>
                    <a:pt x="9654" y="39"/>
                  </a:lnTo>
                  <a:lnTo>
                    <a:pt x="9306" y="117"/>
                  </a:lnTo>
                  <a:lnTo>
                    <a:pt x="8920" y="194"/>
                  </a:lnTo>
                  <a:lnTo>
                    <a:pt x="8186" y="503"/>
                  </a:lnTo>
                  <a:lnTo>
                    <a:pt x="7491" y="850"/>
                  </a:lnTo>
                  <a:lnTo>
                    <a:pt x="6835" y="1198"/>
                  </a:lnTo>
                  <a:lnTo>
                    <a:pt x="6101" y="1584"/>
                  </a:lnTo>
                  <a:lnTo>
                    <a:pt x="5406" y="2009"/>
                  </a:lnTo>
                  <a:lnTo>
                    <a:pt x="4750" y="2472"/>
                  </a:lnTo>
                  <a:lnTo>
                    <a:pt x="4093" y="2974"/>
                  </a:lnTo>
                  <a:lnTo>
                    <a:pt x="3360" y="3553"/>
                  </a:lnTo>
                  <a:lnTo>
                    <a:pt x="2665" y="4210"/>
                  </a:lnTo>
                  <a:lnTo>
                    <a:pt x="1969" y="4866"/>
                  </a:lnTo>
                  <a:lnTo>
                    <a:pt x="1352" y="5600"/>
                  </a:lnTo>
                  <a:lnTo>
                    <a:pt x="888" y="6141"/>
                  </a:lnTo>
                  <a:lnTo>
                    <a:pt x="618" y="6449"/>
                  </a:lnTo>
                  <a:lnTo>
                    <a:pt x="348" y="6797"/>
                  </a:lnTo>
                  <a:lnTo>
                    <a:pt x="155" y="7145"/>
                  </a:lnTo>
                  <a:lnTo>
                    <a:pt x="0" y="7492"/>
                  </a:lnTo>
                  <a:lnTo>
                    <a:pt x="0" y="7685"/>
                  </a:lnTo>
                  <a:lnTo>
                    <a:pt x="0" y="7840"/>
                  </a:lnTo>
                  <a:lnTo>
                    <a:pt x="0" y="8033"/>
                  </a:lnTo>
                  <a:lnTo>
                    <a:pt x="77" y="8187"/>
                  </a:lnTo>
                  <a:lnTo>
                    <a:pt x="77" y="8264"/>
                  </a:lnTo>
                  <a:lnTo>
                    <a:pt x="77" y="8342"/>
                  </a:lnTo>
                  <a:lnTo>
                    <a:pt x="39" y="8496"/>
                  </a:lnTo>
                  <a:lnTo>
                    <a:pt x="39" y="8650"/>
                  </a:lnTo>
                  <a:lnTo>
                    <a:pt x="77" y="8805"/>
                  </a:lnTo>
                  <a:lnTo>
                    <a:pt x="116" y="8959"/>
                  </a:lnTo>
                  <a:lnTo>
                    <a:pt x="309" y="9230"/>
                  </a:lnTo>
                  <a:lnTo>
                    <a:pt x="541" y="9500"/>
                  </a:lnTo>
                  <a:lnTo>
                    <a:pt x="734" y="9616"/>
                  </a:lnTo>
                  <a:lnTo>
                    <a:pt x="965" y="9732"/>
                  </a:lnTo>
                  <a:lnTo>
                    <a:pt x="1236" y="9770"/>
                  </a:lnTo>
                  <a:lnTo>
                    <a:pt x="1467" y="9809"/>
                  </a:lnTo>
                  <a:lnTo>
                    <a:pt x="1583" y="9963"/>
                  </a:lnTo>
                  <a:lnTo>
                    <a:pt x="1815" y="9770"/>
                  </a:lnTo>
                  <a:lnTo>
                    <a:pt x="1892" y="9770"/>
                  </a:lnTo>
                  <a:lnTo>
                    <a:pt x="1892" y="9848"/>
                  </a:lnTo>
                  <a:lnTo>
                    <a:pt x="1931" y="9848"/>
                  </a:lnTo>
                  <a:lnTo>
                    <a:pt x="2008" y="9770"/>
                  </a:lnTo>
                  <a:lnTo>
                    <a:pt x="2394" y="9654"/>
                  </a:lnTo>
                  <a:lnTo>
                    <a:pt x="2935" y="9500"/>
                  </a:lnTo>
                  <a:lnTo>
                    <a:pt x="3514" y="9268"/>
                  </a:lnTo>
                  <a:lnTo>
                    <a:pt x="4055" y="9037"/>
                  </a:lnTo>
                  <a:lnTo>
                    <a:pt x="4557" y="8766"/>
                  </a:lnTo>
                  <a:lnTo>
                    <a:pt x="5599" y="8148"/>
                  </a:lnTo>
                  <a:lnTo>
                    <a:pt x="6603" y="7492"/>
                  </a:lnTo>
                  <a:lnTo>
                    <a:pt x="6758" y="7376"/>
                  </a:lnTo>
                  <a:lnTo>
                    <a:pt x="7839" y="6643"/>
                  </a:lnTo>
                  <a:lnTo>
                    <a:pt x="8688" y="5986"/>
                  </a:lnTo>
                  <a:lnTo>
                    <a:pt x="9538" y="5330"/>
                  </a:lnTo>
                  <a:lnTo>
                    <a:pt x="10388" y="4596"/>
                  </a:lnTo>
                  <a:lnTo>
                    <a:pt x="10774" y="4171"/>
                  </a:lnTo>
                  <a:lnTo>
                    <a:pt x="11121" y="3785"/>
                  </a:lnTo>
                  <a:lnTo>
                    <a:pt x="11160" y="3901"/>
                  </a:lnTo>
                  <a:lnTo>
                    <a:pt x="11430" y="3824"/>
                  </a:lnTo>
                  <a:lnTo>
                    <a:pt x="11932" y="4094"/>
                  </a:lnTo>
                  <a:lnTo>
                    <a:pt x="12087" y="3824"/>
                  </a:lnTo>
                  <a:lnTo>
                    <a:pt x="11353" y="3476"/>
                  </a:lnTo>
                  <a:lnTo>
                    <a:pt x="11662" y="3051"/>
                  </a:lnTo>
                  <a:lnTo>
                    <a:pt x="11932" y="2588"/>
                  </a:lnTo>
                  <a:lnTo>
                    <a:pt x="12087" y="2202"/>
                  </a:lnTo>
                  <a:lnTo>
                    <a:pt x="12164" y="1816"/>
                  </a:lnTo>
                  <a:lnTo>
                    <a:pt x="12395" y="1623"/>
                  </a:lnTo>
                  <a:lnTo>
                    <a:pt x="12164" y="1391"/>
                  </a:lnTo>
                  <a:lnTo>
                    <a:pt x="12125" y="1082"/>
                  </a:lnTo>
                  <a:lnTo>
                    <a:pt x="12048" y="812"/>
                  </a:lnTo>
                  <a:lnTo>
                    <a:pt x="11932" y="580"/>
                  </a:lnTo>
                  <a:lnTo>
                    <a:pt x="11778" y="387"/>
                  </a:lnTo>
                  <a:lnTo>
                    <a:pt x="11585" y="194"/>
                  </a:lnTo>
                  <a:lnTo>
                    <a:pt x="11353" y="78"/>
                  </a:lnTo>
                  <a:lnTo>
                    <a:pt x="11044" y="39"/>
                  </a:lnTo>
                  <a:lnTo>
                    <a:pt x="10735" y="39"/>
                  </a:lnTo>
                  <a:lnTo>
                    <a:pt x="10619" y="78"/>
                  </a:lnTo>
                  <a:lnTo>
                    <a:pt x="103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21"/>
            <p:cNvSpPr/>
            <p:nvPr/>
          </p:nvSpPr>
          <p:spPr>
            <a:xfrm>
              <a:off x="6773675" y="25422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4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52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2"/>
                  </a:lnTo>
                  <a:lnTo>
                    <a:pt x="2935" y="1430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4" y="1893"/>
                  </a:lnTo>
                  <a:lnTo>
                    <a:pt x="425" y="2434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6" y="11354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20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2"/>
                  </a:lnTo>
                  <a:lnTo>
                    <a:pt x="3669" y="10620"/>
                  </a:lnTo>
                  <a:lnTo>
                    <a:pt x="3824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6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3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6" y="2742"/>
                  </a:lnTo>
                  <a:lnTo>
                    <a:pt x="4287" y="2395"/>
                  </a:lnTo>
                  <a:lnTo>
                    <a:pt x="4210" y="1430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21"/>
            <p:cNvSpPr/>
            <p:nvPr/>
          </p:nvSpPr>
          <p:spPr>
            <a:xfrm>
              <a:off x="4769575" y="2562550"/>
              <a:ext cx="144825" cy="164150"/>
            </a:xfrm>
            <a:custGeom>
              <a:avLst/>
              <a:gdLst/>
              <a:ahLst/>
              <a:cxnLst/>
              <a:rect l="l" t="t" r="r" b="b"/>
              <a:pathLst>
                <a:path w="5793" h="6566" extrusionOk="0">
                  <a:moveTo>
                    <a:pt x="2858" y="464"/>
                  </a:moveTo>
                  <a:lnTo>
                    <a:pt x="3360" y="619"/>
                  </a:lnTo>
                  <a:lnTo>
                    <a:pt x="3823" y="812"/>
                  </a:lnTo>
                  <a:lnTo>
                    <a:pt x="4248" y="1082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9"/>
                  </a:lnTo>
                  <a:lnTo>
                    <a:pt x="5252" y="2511"/>
                  </a:lnTo>
                  <a:lnTo>
                    <a:pt x="5290" y="2781"/>
                  </a:lnTo>
                  <a:lnTo>
                    <a:pt x="5329" y="3051"/>
                  </a:lnTo>
                  <a:lnTo>
                    <a:pt x="5329" y="3322"/>
                  </a:lnTo>
                  <a:lnTo>
                    <a:pt x="5290" y="3785"/>
                  </a:lnTo>
                  <a:lnTo>
                    <a:pt x="5175" y="4248"/>
                  </a:lnTo>
                  <a:lnTo>
                    <a:pt x="4982" y="4712"/>
                  </a:lnTo>
                  <a:lnTo>
                    <a:pt x="4711" y="5098"/>
                  </a:lnTo>
                  <a:lnTo>
                    <a:pt x="4364" y="5445"/>
                  </a:lnTo>
                  <a:lnTo>
                    <a:pt x="4016" y="5716"/>
                  </a:lnTo>
                  <a:lnTo>
                    <a:pt x="3784" y="5832"/>
                  </a:lnTo>
                  <a:lnTo>
                    <a:pt x="3553" y="5947"/>
                  </a:lnTo>
                  <a:lnTo>
                    <a:pt x="3321" y="6025"/>
                  </a:lnTo>
                  <a:lnTo>
                    <a:pt x="3089" y="6063"/>
                  </a:lnTo>
                  <a:lnTo>
                    <a:pt x="2780" y="6102"/>
                  </a:lnTo>
                  <a:lnTo>
                    <a:pt x="2510" y="6102"/>
                  </a:lnTo>
                  <a:lnTo>
                    <a:pt x="2201" y="6063"/>
                  </a:lnTo>
                  <a:lnTo>
                    <a:pt x="1970" y="5986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600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1"/>
                  </a:lnTo>
                  <a:lnTo>
                    <a:pt x="734" y="4789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5"/>
                  </a:lnTo>
                  <a:lnTo>
                    <a:pt x="464" y="2974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700"/>
                  </a:lnTo>
                  <a:lnTo>
                    <a:pt x="966" y="1507"/>
                  </a:lnTo>
                  <a:lnTo>
                    <a:pt x="1120" y="1275"/>
                  </a:lnTo>
                  <a:lnTo>
                    <a:pt x="1313" y="1121"/>
                  </a:lnTo>
                  <a:lnTo>
                    <a:pt x="1506" y="927"/>
                  </a:lnTo>
                  <a:lnTo>
                    <a:pt x="1738" y="812"/>
                  </a:lnTo>
                  <a:lnTo>
                    <a:pt x="1970" y="696"/>
                  </a:lnTo>
                  <a:lnTo>
                    <a:pt x="2201" y="580"/>
                  </a:lnTo>
                  <a:lnTo>
                    <a:pt x="2472" y="541"/>
                  </a:lnTo>
                  <a:lnTo>
                    <a:pt x="2780" y="503"/>
                  </a:lnTo>
                  <a:lnTo>
                    <a:pt x="2819" y="503"/>
                  </a:lnTo>
                  <a:lnTo>
                    <a:pt x="2858" y="464"/>
                  </a:lnTo>
                  <a:close/>
                  <a:moveTo>
                    <a:pt x="2665" y="1"/>
                  </a:moveTo>
                  <a:lnTo>
                    <a:pt x="2587" y="39"/>
                  </a:lnTo>
                  <a:lnTo>
                    <a:pt x="2510" y="78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1"/>
                  </a:lnTo>
                  <a:lnTo>
                    <a:pt x="1854" y="310"/>
                  </a:lnTo>
                  <a:lnTo>
                    <a:pt x="1622" y="387"/>
                  </a:lnTo>
                  <a:lnTo>
                    <a:pt x="1390" y="503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7"/>
                  </a:lnTo>
                  <a:lnTo>
                    <a:pt x="348" y="1738"/>
                  </a:lnTo>
                  <a:lnTo>
                    <a:pt x="155" y="2279"/>
                  </a:lnTo>
                  <a:lnTo>
                    <a:pt x="39" y="2858"/>
                  </a:lnTo>
                  <a:lnTo>
                    <a:pt x="0" y="3399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3"/>
                  </a:lnTo>
                  <a:lnTo>
                    <a:pt x="309" y="4943"/>
                  </a:lnTo>
                  <a:lnTo>
                    <a:pt x="425" y="5214"/>
                  </a:lnTo>
                  <a:lnTo>
                    <a:pt x="579" y="5445"/>
                  </a:lnTo>
                  <a:lnTo>
                    <a:pt x="734" y="5677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8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7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7"/>
                  </a:lnTo>
                  <a:lnTo>
                    <a:pt x="3476" y="6449"/>
                  </a:lnTo>
                  <a:lnTo>
                    <a:pt x="3784" y="6334"/>
                  </a:lnTo>
                  <a:lnTo>
                    <a:pt x="4055" y="6218"/>
                  </a:lnTo>
                  <a:lnTo>
                    <a:pt x="4325" y="6063"/>
                  </a:lnTo>
                  <a:lnTo>
                    <a:pt x="4557" y="5909"/>
                  </a:lnTo>
                  <a:lnTo>
                    <a:pt x="4788" y="5716"/>
                  </a:lnTo>
                  <a:lnTo>
                    <a:pt x="4982" y="5484"/>
                  </a:lnTo>
                  <a:lnTo>
                    <a:pt x="5175" y="5252"/>
                  </a:lnTo>
                  <a:lnTo>
                    <a:pt x="5329" y="4982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1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8"/>
                  </a:lnTo>
                  <a:lnTo>
                    <a:pt x="5561" y="2047"/>
                  </a:lnTo>
                  <a:lnTo>
                    <a:pt x="5406" y="1777"/>
                  </a:lnTo>
                  <a:lnTo>
                    <a:pt x="5252" y="1507"/>
                  </a:lnTo>
                  <a:lnTo>
                    <a:pt x="5059" y="1275"/>
                  </a:lnTo>
                  <a:lnTo>
                    <a:pt x="4866" y="1043"/>
                  </a:lnTo>
                  <a:lnTo>
                    <a:pt x="4634" y="812"/>
                  </a:lnTo>
                  <a:lnTo>
                    <a:pt x="4402" y="619"/>
                  </a:lnTo>
                  <a:lnTo>
                    <a:pt x="4132" y="464"/>
                  </a:lnTo>
                  <a:lnTo>
                    <a:pt x="3862" y="310"/>
                  </a:lnTo>
                  <a:lnTo>
                    <a:pt x="3591" y="194"/>
                  </a:lnTo>
                  <a:lnTo>
                    <a:pt x="3282" y="117"/>
                  </a:lnTo>
                  <a:lnTo>
                    <a:pt x="2974" y="39"/>
                  </a:lnTo>
                  <a:lnTo>
                    <a:pt x="266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21"/>
            <p:cNvSpPr/>
            <p:nvPr/>
          </p:nvSpPr>
          <p:spPr>
            <a:xfrm>
              <a:off x="2452675" y="2582825"/>
              <a:ext cx="296400" cy="356250"/>
            </a:xfrm>
            <a:custGeom>
              <a:avLst/>
              <a:gdLst/>
              <a:ahLst/>
              <a:cxnLst/>
              <a:rect l="l" t="t" r="r" b="b"/>
              <a:pathLst>
                <a:path w="11856" h="14250" extrusionOk="0">
                  <a:moveTo>
                    <a:pt x="7221" y="1"/>
                  </a:moveTo>
                  <a:lnTo>
                    <a:pt x="6990" y="194"/>
                  </a:lnTo>
                  <a:lnTo>
                    <a:pt x="8032" y="1777"/>
                  </a:lnTo>
                  <a:lnTo>
                    <a:pt x="9114" y="3283"/>
                  </a:lnTo>
                  <a:lnTo>
                    <a:pt x="8032" y="2704"/>
                  </a:lnTo>
                  <a:lnTo>
                    <a:pt x="6913" y="2202"/>
                  </a:lnTo>
                  <a:lnTo>
                    <a:pt x="6758" y="2472"/>
                  </a:lnTo>
                  <a:lnTo>
                    <a:pt x="8225" y="3283"/>
                  </a:lnTo>
                  <a:lnTo>
                    <a:pt x="9731" y="4094"/>
                  </a:lnTo>
                  <a:lnTo>
                    <a:pt x="10388" y="4905"/>
                  </a:lnTo>
                  <a:lnTo>
                    <a:pt x="10388" y="4943"/>
                  </a:lnTo>
                  <a:lnTo>
                    <a:pt x="10697" y="4827"/>
                  </a:lnTo>
                  <a:lnTo>
                    <a:pt x="10658" y="4712"/>
                  </a:lnTo>
                  <a:lnTo>
                    <a:pt x="10620" y="4596"/>
                  </a:lnTo>
                  <a:lnTo>
                    <a:pt x="10620" y="4596"/>
                  </a:lnTo>
                  <a:lnTo>
                    <a:pt x="10929" y="4712"/>
                  </a:lnTo>
                  <a:lnTo>
                    <a:pt x="11160" y="4827"/>
                  </a:lnTo>
                  <a:lnTo>
                    <a:pt x="11315" y="5021"/>
                  </a:lnTo>
                  <a:lnTo>
                    <a:pt x="11431" y="5252"/>
                  </a:lnTo>
                  <a:lnTo>
                    <a:pt x="11469" y="5484"/>
                  </a:lnTo>
                  <a:lnTo>
                    <a:pt x="11469" y="5754"/>
                  </a:lnTo>
                  <a:lnTo>
                    <a:pt x="11431" y="6063"/>
                  </a:lnTo>
                  <a:lnTo>
                    <a:pt x="11353" y="6372"/>
                  </a:lnTo>
                  <a:lnTo>
                    <a:pt x="11083" y="7028"/>
                  </a:lnTo>
                  <a:lnTo>
                    <a:pt x="10813" y="7646"/>
                  </a:lnTo>
                  <a:lnTo>
                    <a:pt x="10504" y="8148"/>
                  </a:lnTo>
                  <a:lnTo>
                    <a:pt x="10233" y="8573"/>
                  </a:lnTo>
                  <a:lnTo>
                    <a:pt x="9654" y="9345"/>
                  </a:lnTo>
                  <a:lnTo>
                    <a:pt x="9036" y="10079"/>
                  </a:lnTo>
                  <a:lnTo>
                    <a:pt x="8380" y="10736"/>
                  </a:lnTo>
                  <a:lnTo>
                    <a:pt x="7646" y="11353"/>
                  </a:lnTo>
                  <a:lnTo>
                    <a:pt x="6874" y="11933"/>
                  </a:lnTo>
                  <a:lnTo>
                    <a:pt x="6024" y="12435"/>
                  </a:lnTo>
                  <a:lnTo>
                    <a:pt x="5175" y="12898"/>
                  </a:lnTo>
                  <a:lnTo>
                    <a:pt x="4287" y="13284"/>
                  </a:lnTo>
                  <a:lnTo>
                    <a:pt x="3862" y="13439"/>
                  </a:lnTo>
                  <a:lnTo>
                    <a:pt x="3283" y="13632"/>
                  </a:lnTo>
                  <a:lnTo>
                    <a:pt x="2665" y="13786"/>
                  </a:lnTo>
                  <a:lnTo>
                    <a:pt x="1970" y="13941"/>
                  </a:lnTo>
                  <a:lnTo>
                    <a:pt x="1043" y="13941"/>
                  </a:lnTo>
                  <a:lnTo>
                    <a:pt x="811" y="13863"/>
                  </a:lnTo>
                  <a:lnTo>
                    <a:pt x="580" y="13709"/>
                  </a:lnTo>
                  <a:lnTo>
                    <a:pt x="425" y="13554"/>
                  </a:lnTo>
                  <a:lnTo>
                    <a:pt x="309" y="13323"/>
                  </a:lnTo>
                  <a:lnTo>
                    <a:pt x="232" y="13052"/>
                  </a:lnTo>
                  <a:lnTo>
                    <a:pt x="1" y="13130"/>
                  </a:lnTo>
                  <a:lnTo>
                    <a:pt x="1" y="13400"/>
                  </a:lnTo>
                  <a:lnTo>
                    <a:pt x="39" y="13632"/>
                  </a:lnTo>
                  <a:lnTo>
                    <a:pt x="155" y="13825"/>
                  </a:lnTo>
                  <a:lnTo>
                    <a:pt x="271" y="13941"/>
                  </a:lnTo>
                  <a:lnTo>
                    <a:pt x="464" y="14056"/>
                  </a:lnTo>
                  <a:lnTo>
                    <a:pt x="657" y="14172"/>
                  </a:lnTo>
                  <a:lnTo>
                    <a:pt x="889" y="14211"/>
                  </a:lnTo>
                  <a:lnTo>
                    <a:pt x="1120" y="14249"/>
                  </a:lnTo>
                  <a:lnTo>
                    <a:pt x="1661" y="14249"/>
                  </a:lnTo>
                  <a:lnTo>
                    <a:pt x="2163" y="14211"/>
                  </a:lnTo>
                  <a:lnTo>
                    <a:pt x="2665" y="14134"/>
                  </a:lnTo>
                  <a:lnTo>
                    <a:pt x="3051" y="14056"/>
                  </a:lnTo>
                  <a:lnTo>
                    <a:pt x="3708" y="13863"/>
                  </a:lnTo>
                  <a:lnTo>
                    <a:pt x="4364" y="13632"/>
                  </a:lnTo>
                  <a:lnTo>
                    <a:pt x="5020" y="13361"/>
                  </a:lnTo>
                  <a:lnTo>
                    <a:pt x="5638" y="13091"/>
                  </a:lnTo>
                  <a:lnTo>
                    <a:pt x="6256" y="12743"/>
                  </a:lnTo>
                  <a:lnTo>
                    <a:pt x="6835" y="12396"/>
                  </a:lnTo>
                  <a:lnTo>
                    <a:pt x="7415" y="12010"/>
                  </a:lnTo>
                  <a:lnTo>
                    <a:pt x="7955" y="11585"/>
                  </a:lnTo>
                  <a:lnTo>
                    <a:pt x="8457" y="11160"/>
                  </a:lnTo>
                  <a:lnTo>
                    <a:pt x="8959" y="10697"/>
                  </a:lnTo>
                  <a:lnTo>
                    <a:pt x="9423" y="10234"/>
                  </a:lnTo>
                  <a:lnTo>
                    <a:pt x="9847" y="9732"/>
                  </a:lnTo>
                  <a:lnTo>
                    <a:pt x="10272" y="9191"/>
                  </a:lnTo>
                  <a:lnTo>
                    <a:pt x="10620" y="8650"/>
                  </a:lnTo>
                  <a:lnTo>
                    <a:pt x="11006" y="8071"/>
                  </a:lnTo>
                  <a:lnTo>
                    <a:pt x="11315" y="7492"/>
                  </a:lnTo>
                  <a:lnTo>
                    <a:pt x="11546" y="6951"/>
                  </a:lnTo>
                  <a:lnTo>
                    <a:pt x="11778" y="6411"/>
                  </a:lnTo>
                  <a:lnTo>
                    <a:pt x="11817" y="6102"/>
                  </a:lnTo>
                  <a:lnTo>
                    <a:pt x="11855" y="5831"/>
                  </a:lnTo>
                  <a:lnTo>
                    <a:pt x="11855" y="5523"/>
                  </a:lnTo>
                  <a:lnTo>
                    <a:pt x="11778" y="5252"/>
                  </a:lnTo>
                  <a:lnTo>
                    <a:pt x="11701" y="5021"/>
                  </a:lnTo>
                  <a:lnTo>
                    <a:pt x="11585" y="4866"/>
                  </a:lnTo>
                  <a:lnTo>
                    <a:pt x="11469" y="4673"/>
                  </a:lnTo>
                  <a:lnTo>
                    <a:pt x="11315" y="4519"/>
                  </a:lnTo>
                  <a:lnTo>
                    <a:pt x="11122" y="4403"/>
                  </a:lnTo>
                  <a:lnTo>
                    <a:pt x="10929" y="4325"/>
                  </a:lnTo>
                  <a:lnTo>
                    <a:pt x="10735" y="4248"/>
                  </a:lnTo>
                  <a:lnTo>
                    <a:pt x="10504" y="4210"/>
                  </a:lnTo>
                  <a:lnTo>
                    <a:pt x="10465" y="4248"/>
                  </a:lnTo>
                  <a:lnTo>
                    <a:pt x="10388" y="4248"/>
                  </a:lnTo>
                  <a:lnTo>
                    <a:pt x="9654" y="3167"/>
                  </a:lnTo>
                  <a:lnTo>
                    <a:pt x="8882" y="2086"/>
                  </a:lnTo>
                  <a:lnTo>
                    <a:pt x="8032" y="1043"/>
                  </a:lnTo>
                  <a:lnTo>
                    <a:pt x="72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21"/>
            <p:cNvSpPr/>
            <p:nvPr/>
          </p:nvSpPr>
          <p:spPr>
            <a:xfrm>
              <a:off x="581775" y="25867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0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5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21"/>
            <p:cNvSpPr/>
            <p:nvPr/>
          </p:nvSpPr>
          <p:spPr>
            <a:xfrm>
              <a:off x="6717675" y="2588625"/>
              <a:ext cx="42525" cy="41525"/>
            </a:xfrm>
            <a:custGeom>
              <a:avLst/>
              <a:gdLst/>
              <a:ahLst/>
              <a:cxnLst/>
              <a:rect l="l" t="t" r="r" b="b"/>
              <a:pathLst>
                <a:path w="1701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2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9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3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8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21"/>
            <p:cNvSpPr/>
            <p:nvPr/>
          </p:nvSpPr>
          <p:spPr>
            <a:xfrm>
              <a:off x="587575" y="25924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3" y="1893"/>
                  </a:lnTo>
                  <a:lnTo>
                    <a:pt x="425" y="2433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5" y="11353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1"/>
                  </a:lnTo>
                  <a:lnTo>
                    <a:pt x="3669" y="10620"/>
                  </a:lnTo>
                  <a:lnTo>
                    <a:pt x="3823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5" y="2742"/>
                  </a:lnTo>
                  <a:lnTo>
                    <a:pt x="4287" y="2395"/>
                  </a:lnTo>
                  <a:lnTo>
                    <a:pt x="4210" y="1429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21"/>
            <p:cNvSpPr/>
            <p:nvPr/>
          </p:nvSpPr>
          <p:spPr>
            <a:xfrm>
              <a:off x="6526550" y="26156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1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1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2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21"/>
            <p:cNvSpPr/>
            <p:nvPr/>
          </p:nvSpPr>
          <p:spPr>
            <a:xfrm>
              <a:off x="1725750" y="2629175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2"/>
                  </a:lnTo>
                  <a:lnTo>
                    <a:pt x="2008" y="965"/>
                  </a:lnTo>
                  <a:lnTo>
                    <a:pt x="2124" y="1120"/>
                  </a:lnTo>
                  <a:lnTo>
                    <a:pt x="2202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6" y="502"/>
                  </a:lnTo>
                  <a:lnTo>
                    <a:pt x="811" y="463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0"/>
                  </a:lnTo>
                  <a:lnTo>
                    <a:pt x="194" y="425"/>
                  </a:lnTo>
                  <a:lnTo>
                    <a:pt x="78" y="618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8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2" y="2973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3"/>
                  </a:lnTo>
                  <a:lnTo>
                    <a:pt x="2626" y="2896"/>
                  </a:lnTo>
                  <a:lnTo>
                    <a:pt x="2704" y="2317"/>
                  </a:lnTo>
                  <a:lnTo>
                    <a:pt x="2704" y="2008"/>
                  </a:lnTo>
                  <a:lnTo>
                    <a:pt x="2704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00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21"/>
            <p:cNvSpPr/>
            <p:nvPr/>
          </p:nvSpPr>
          <p:spPr>
            <a:xfrm>
              <a:off x="2602300" y="2637850"/>
              <a:ext cx="63750" cy="173800"/>
            </a:xfrm>
            <a:custGeom>
              <a:avLst/>
              <a:gdLst/>
              <a:ahLst/>
              <a:cxnLst/>
              <a:rect l="l" t="t" r="r" b="b"/>
              <a:pathLst>
                <a:path w="2550" h="6952" extrusionOk="0">
                  <a:moveTo>
                    <a:pt x="271" y="1"/>
                  </a:moveTo>
                  <a:lnTo>
                    <a:pt x="1" y="78"/>
                  </a:lnTo>
                  <a:lnTo>
                    <a:pt x="232" y="927"/>
                  </a:lnTo>
                  <a:lnTo>
                    <a:pt x="503" y="1816"/>
                  </a:lnTo>
                  <a:lnTo>
                    <a:pt x="1082" y="3515"/>
                  </a:lnTo>
                  <a:lnTo>
                    <a:pt x="2318" y="6951"/>
                  </a:lnTo>
                  <a:lnTo>
                    <a:pt x="2549" y="6874"/>
                  </a:lnTo>
                  <a:lnTo>
                    <a:pt x="2047" y="5136"/>
                  </a:lnTo>
                  <a:lnTo>
                    <a:pt x="1507" y="3399"/>
                  </a:lnTo>
                  <a:lnTo>
                    <a:pt x="928" y="1661"/>
                  </a:lnTo>
                  <a:lnTo>
                    <a:pt x="619" y="81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21"/>
            <p:cNvSpPr/>
            <p:nvPr/>
          </p:nvSpPr>
          <p:spPr>
            <a:xfrm>
              <a:off x="531575" y="26388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1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21"/>
            <p:cNvSpPr/>
            <p:nvPr/>
          </p:nvSpPr>
          <p:spPr>
            <a:xfrm>
              <a:off x="340450" y="26658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0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0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1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21"/>
            <p:cNvSpPr/>
            <p:nvPr/>
          </p:nvSpPr>
          <p:spPr>
            <a:xfrm>
              <a:off x="6651075" y="26658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1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21"/>
            <p:cNvSpPr/>
            <p:nvPr/>
          </p:nvSpPr>
          <p:spPr>
            <a:xfrm>
              <a:off x="1793325" y="26986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7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5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5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3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21"/>
            <p:cNvSpPr/>
            <p:nvPr/>
          </p:nvSpPr>
          <p:spPr>
            <a:xfrm>
              <a:off x="2371575" y="2703500"/>
              <a:ext cx="351425" cy="207575"/>
            </a:xfrm>
            <a:custGeom>
              <a:avLst/>
              <a:gdLst/>
              <a:ahLst/>
              <a:cxnLst/>
              <a:rect l="l" t="t" r="r" b="b"/>
              <a:pathLst>
                <a:path w="14057" h="8303" extrusionOk="0">
                  <a:moveTo>
                    <a:pt x="13941" y="0"/>
                  </a:moveTo>
                  <a:lnTo>
                    <a:pt x="13632" y="116"/>
                  </a:lnTo>
                  <a:lnTo>
                    <a:pt x="13632" y="155"/>
                  </a:lnTo>
                  <a:lnTo>
                    <a:pt x="13555" y="773"/>
                  </a:lnTo>
                  <a:lnTo>
                    <a:pt x="13439" y="1313"/>
                  </a:lnTo>
                  <a:lnTo>
                    <a:pt x="13284" y="1854"/>
                  </a:lnTo>
                  <a:lnTo>
                    <a:pt x="13053" y="2395"/>
                  </a:lnTo>
                  <a:lnTo>
                    <a:pt x="12782" y="2897"/>
                  </a:lnTo>
                  <a:lnTo>
                    <a:pt x="12473" y="3360"/>
                  </a:lnTo>
                  <a:lnTo>
                    <a:pt x="12126" y="3823"/>
                  </a:lnTo>
                  <a:lnTo>
                    <a:pt x="11778" y="4248"/>
                  </a:lnTo>
                  <a:lnTo>
                    <a:pt x="11547" y="4325"/>
                  </a:lnTo>
                  <a:lnTo>
                    <a:pt x="11585" y="4441"/>
                  </a:lnTo>
                  <a:lnTo>
                    <a:pt x="11547" y="4480"/>
                  </a:lnTo>
                  <a:lnTo>
                    <a:pt x="11392" y="4557"/>
                  </a:lnTo>
                  <a:lnTo>
                    <a:pt x="11469" y="4557"/>
                  </a:lnTo>
                  <a:lnTo>
                    <a:pt x="10967" y="5020"/>
                  </a:lnTo>
                  <a:lnTo>
                    <a:pt x="10427" y="5445"/>
                  </a:lnTo>
                  <a:lnTo>
                    <a:pt x="9539" y="6063"/>
                  </a:lnTo>
                  <a:lnTo>
                    <a:pt x="8612" y="6642"/>
                  </a:lnTo>
                  <a:lnTo>
                    <a:pt x="8149" y="6912"/>
                  </a:lnTo>
                  <a:lnTo>
                    <a:pt x="7647" y="7144"/>
                  </a:lnTo>
                  <a:lnTo>
                    <a:pt x="7145" y="7376"/>
                  </a:lnTo>
                  <a:lnTo>
                    <a:pt x="6643" y="7569"/>
                  </a:lnTo>
                  <a:lnTo>
                    <a:pt x="6604" y="7453"/>
                  </a:lnTo>
                  <a:lnTo>
                    <a:pt x="6411" y="7492"/>
                  </a:lnTo>
                  <a:lnTo>
                    <a:pt x="4905" y="6372"/>
                  </a:lnTo>
                  <a:lnTo>
                    <a:pt x="3322" y="5291"/>
                  </a:lnTo>
                  <a:lnTo>
                    <a:pt x="1739" y="4248"/>
                  </a:lnTo>
                  <a:lnTo>
                    <a:pt x="78" y="3321"/>
                  </a:lnTo>
                  <a:lnTo>
                    <a:pt x="1" y="3399"/>
                  </a:lnTo>
                  <a:lnTo>
                    <a:pt x="3051" y="5600"/>
                  </a:lnTo>
                  <a:lnTo>
                    <a:pt x="6141" y="7723"/>
                  </a:lnTo>
                  <a:lnTo>
                    <a:pt x="5639" y="7839"/>
                  </a:lnTo>
                  <a:lnTo>
                    <a:pt x="5175" y="7916"/>
                  </a:lnTo>
                  <a:lnTo>
                    <a:pt x="4673" y="7955"/>
                  </a:lnTo>
                  <a:lnTo>
                    <a:pt x="4210" y="7994"/>
                  </a:lnTo>
                  <a:lnTo>
                    <a:pt x="4094" y="7994"/>
                  </a:lnTo>
                  <a:lnTo>
                    <a:pt x="4055" y="8071"/>
                  </a:lnTo>
                  <a:lnTo>
                    <a:pt x="4248" y="8303"/>
                  </a:lnTo>
                  <a:lnTo>
                    <a:pt x="5098" y="8303"/>
                  </a:lnTo>
                  <a:lnTo>
                    <a:pt x="5523" y="8264"/>
                  </a:lnTo>
                  <a:lnTo>
                    <a:pt x="5948" y="8187"/>
                  </a:lnTo>
                  <a:lnTo>
                    <a:pt x="6372" y="8110"/>
                  </a:lnTo>
                  <a:lnTo>
                    <a:pt x="6797" y="7955"/>
                  </a:lnTo>
                  <a:lnTo>
                    <a:pt x="7647" y="7646"/>
                  </a:lnTo>
                  <a:lnTo>
                    <a:pt x="8458" y="7221"/>
                  </a:lnTo>
                  <a:lnTo>
                    <a:pt x="9230" y="6758"/>
                  </a:lnTo>
                  <a:lnTo>
                    <a:pt x="10002" y="6295"/>
                  </a:lnTo>
                  <a:lnTo>
                    <a:pt x="10659" y="5793"/>
                  </a:lnTo>
                  <a:lnTo>
                    <a:pt x="11315" y="5252"/>
                  </a:lnTo>
                  <a:lnTo>
                    <a:pt x="11933" y="4673"/>
                  </a:lnTo>
                  <a:lnTo>
                    <a:pt x="12512" y="4055"/>
                  </a:lnTo>
                  <a:lnTo>
                    <a:pt x="12975" y="3360"/>
                  </a:lnTo>
                  <a:lnTo>
                    <a:pt x="13207" y="3012"/>
                  </a:lnTo>
                  <a:lnTo>
                    <a:pt x="13400" y="2665"/>
                  </a:lnTo>
                  <a:lnTo>
                    <a:pt x="13555" y="2279"/>
                  </a:lnTo>
                  <a:lnTo>
                    <a:pt x="13709" y="1893"/>
                  </a:lnTo>
                  <a:lnTo>
                    <a:pt x="13864" y="1506"/>
                  </a:lnTo>
                  <a:lnTo>
                    <a:pt x="13941" y="1082"/>
                  </a:lnTo>
                  <a:lnTo>
                    <a:pt x="14018" y="657"/>
                  </a:lnTo>
                  <a:lnTo>
                    <a:pt x="14057" y="232"/>
                  </a:lnTo>
                  <a:lnTo>
                    <a:pt x="14018" y="116"/>
                  </a:lnTo>
                  <a:lnTo>
                    <a:pt x="13941" y="39"/>
                  </a:lnTo>
                  <a:lnTo>
                    <a:pt x="139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21"/>
            <p:cNvSpPr/>
            <p:nvPr/>
          </p:nvSpPr>
          <p:spPr>
            <a:xfrm>
              <a:off x="6594125" y="27093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8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21"/>
            <p:cNvSpPr/>
            <p:nvPr/>
          </p:nvSpPr>
          <p:spPr>
            <a:xfrm>
              <a:off x="464975" y="27160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0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21"/>
            <p:cNvSpPr/>
            <p:nvPr/>
          </p:nvSpPr>
          <p:spPr>
            <a:xfrm>
              <a:off x="2488400" y="2725700"/>
              <a:ext cx="48275" cy="165100"/>
            </a:xfrm>
            <a:custGeom>
              <a:avLst/>
              <a:gdLst/>
              <a:ahLst/>
              <a:cxnLst/>
              <a:rect l="l" t="t" r="r" b="b"/>
              <a:pathLst>
                <a:path w="1931" h="6604" extrusionOk="0">
                  <a:moveTo>
                    <a:pt x="271" y="1"/>
                  </a:moveTo>
                  <a:lnTo>
                    <a:pt x="193" y="39"/>
                  </a:lnTo>
                  <a:lnTo>
                    <a:pt x="155" y="39"/>
                  </a:lnTo>
                  <a:lnTo>
                    <a:pt x="0" y="155"/>
                  </a:lnTo>
                  <a:lnTo>
                    <a:pt x="0" y="194"/>
                  </a:lnTo>
                  <a:lnTo>
                    <a:pt x="348" y="1815"/>
                  </a:lnTo>
                  <a:lnTo>
                    <a:pt x="773" y="3437"/>
                  </a:lnTo>
                  <a:lnTo>
                    <a:pt x="1236" y="5021"/>
                  </a:lnTo>
                  <a:lnTo>
                    <a:pt x="1738" y="6604"/>
                  </a:lnTo>
                  <a:lnTo>
                    <a:pt x="1931" y="6565"/>
                  </a:lnTo>
                  <a:lnTo>
                    <a:pt x="1622" y="4982"/>
                  </a:lnTo>
                  <a:lnTo>
                    <a:pt x="1236" y="3360"/>
                  </a:lnTo>
                  <a:lnTo>
                    <a:pt x="773" y="1777"/>
                  </a:lnTo>
                  <a:lnTo>
                    <a:pt x="271" y="194"/>
                  </a:lnTo>
                  <a:lnTo>
                    <a:pt x="3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21"/>
            <p:cNvSpPr/>
            <p:nvPr/>
          </p:nvSpPr>
          <p:spPr>
            <a:xfrm>
              <a:off x="2495150" y="2725700"/>
              <a:ext cx="165100" cy="91725"/>
            </a:xfrm>
            <a:custGeom>
              <a:avLst/>
              <a:gdLst/>
              <a:ahLst/>
              <a:cxnLst/>
              <a:rect l="l" t="t" r="r" b="b"/>
              <a:pathLst>
                <a:path w="6604" h="3669" extrusionOk="0">
                  <a:moveTo>
                    <a:pt x="116" y="1"/>
                  </a:moveTo>
                  <a:lnTo>
                    <a:pt x="1" y="194"/>
                  </a:lnTo>
                  <a:lnTo>
                    <a:pt x="1622" y="1043"/>
                  </a:lnTo>
                  <a:lnTo>
                    <a:pt x="3244" y="1893"/>
                  </a:lnTo>
                  <a:lnTo>
                    <a:pt x="4017" y="2356"/>
                  </a:lnTo>
                  <a:lnTo>
                    <a:pt x="4827" y="2819"/>
                  </a:lnTo>
                  <a:lnTo>
                    <a:pt x="5638" y="3283"/>
                  </a:lnTo>
                  <a:lnTo>
                    <a:pt x="6024" y="3476"/>
                  </a:lnTo>
                  <a:lnTo>
                    <a:pt x="6449" y="3669"/>
                  </a:lnTo>
                  <a:lnTo>
                    <a:pt x="6604" y="3592"/>
                  </a:lnTo>
                  <a:lnTo>
                    <a:pt x="6604" y="3515"/>
                  </a:lnTo>
                  <a:lnTo>
                    <a:pt x="6565" y="3437"/>
                  </a:lnTo>
                  <a:lnTo>
                    <a:pt x="6218" y="3167"/>
                  </a:lnTo>
                  <a:lnTo>
                    <a:pt x="5870" y="2935"/>
                  </a:lnTo>
                  <a:lnTo>
                    <a:pt x="5098" y="2472"/>
                  </a:lnTo>
                  <a:lnTo>
                    <a:pt x="3515" y="1622"/>
                  </a:lnTo>
                  <a:lnTo>
                    <a:pt x="1815" y="773"/>
                  </a:lnTo>
                  <a:lnTo>
                    <a:pt x="966" y="387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21"/>
            <p:cNvSpPr/>
            <p:nvPr/>
          </p:nvSpPr>
          <p:spPr>
            <a:xfrm>
              <a:off x="4212550" y="2732450"/>
              <a:ext cx="315700" cy="477900"/>
            </a:xfrm>
            <a:custGeom>
              <a:avLst/>
              <a:gdLst/>
              <a:ahLst/>
              <a:cxnLst/>
              <a:rect l="l" t="t" r="r" b="b"/>
              <a:pathLst>
                <a:path w="12628" h="19116" extrusionOk="0">
                  <a:moveTo>
                    <a:pt x="1004" y="619"/>
                  </a:moveTo>
                  <a:lnTo>
                    <a:pt x="1661" y="850"/>
                  </a:lnTo>
                  <a:lnTo>
                    <a:pt x="2317" y="1121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5"/>
                  </a:lnTo>
                  <a:lnTo>
                    <a:pt x="3862" y="2472"/>
                  </a:lnTo>
                  <a:lnTo>
                    <a:pt x="4016" y="2820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8"/>
                  </a:lnTo>
                  <a:lnTo>
                    <a:pt x="9345" y="15138"/>
                  </a:lnTo>
                  <a:lnTo>
                    <a:pt x="8920" y="15370"/>
                  </a:lnTo>
                  <a:lnTo>
                    <a:pt x="7955" y="13516"/>
                  </a:lnTo>
                  <a:lnTo>
                    <a:pt x="6990" y="11663"/>
                  </a:lnTo>
                  <a:lnTo>
                    <a:pt x="5020" y="7956"/>
                  </a:lnTo>
                  <a:lnTo>
                    <a:pt x="3012" y="4287"/>
                  </a:lnTo>
                  <a:lnTo>
                    <a:pt x="1004" y="619"/>
                  </a:lnTo>
                  <a:close/>
                  <a:moveTo>
                    <a:pt x="657" y="503"/>
                  </a:moveTo>
                  <a:lnTo>
                    <a:pt x="657" y="541"/>
                  </a:lnTo>
                  <a:lnTo>
                    <a:pt x="4673" y="8033"/>
                  </a:lnTo>
                  <a:lnTo>
                    <a:pt x="6719" y="11740"/>
                  </a:lnTo>
                  <a:lnTo>
                    <a:pt x="7762" y="13593"/>
                  </a:lnTo>
                  <a:lnTo>
                    <a:pt x="8805" y="15447"/>
                  </a:lnTo>
                  <a:lnTo>
                    <a:pt x="8650" y="15524"/>
                  </a:lnTo>
                  <a:lnTo>
                    <a:pt x="7414" y="13748"/>
                  </a:lnTo>
                  <a:lnTo>
                    <a:pt x="6179" y="12010"/>
                  </a:lnTo>
                  <a:lnTo>
                    <a:pt x="3592" y="8535"/>
                  </a:lnTo>
                  <a:lnTo>
                    <a:pt x="2317" y="6758"/>
                  </a:lnTo>
                  <a:lnTo>
                    <a:pt x="1004" y="4944"/>
                  </a:lnTo>
                  <a:lnTo>
                    <a:pt x="850" y="4712"/>
                  </a:lnTo>
                  <a:lnTo>
                    <a:pt x="734" y="4480"/>
                  </a:lnTo>
                  <a:lnTo>
                    <a:pt x="618" y="4210"/>
                  </a:lnTo>
                  <a:lnTo>
                    <a:pt x="541" y="3940"/>
                  </a:lnTo>
                  <a:lnTo>
                    <a:pt x="464" y="3399"/>
                  </a:lnTo>
                  <a:lnTo>
                    <a:pt x="425" y="2820"/>
                  </a:lnTo>
                  <a:lnTo>
                    <a:pt x="464" y="2241"/>
                  </a:lnTo>
                  <a:lnTo>
                    <a:pt x="502" y="1661"/>
                  </a:lnTo>
                  <a:lnTo>
                    <a:pt x="657" y="503"/>
                  </a:lnTo>
                  <a:close/>
                  <a:moveTo>
                    <a:pt x="11508" y="12280"/>
                  </a:moveTo>
                  <a:lnTo>
                    <a:pt x="11662" y="12358"/>
                  </a:lnTo>
                  <a:lnTo>
                    <a:pt x="11817" y="12435"/>
                  </a:lnTo>
                  <a:lnTo>
                    <a:pt x="12164" y="12860"/>
                  </a:lnTo>
                  <a:lnTo>
                    <a:pt x="12241" y="13053"/>
                  </a:lnTo>
                  <a:lnTo>
                    <a:pt x="12280" y="13246"/>
                  </a:lnTo>
                  <a:lnTo>
                    <a:pt x="12241" y="13439"/>
                  </a:lnTo>
                  <a:lnTo>
                    <a:pt x="12203" y="13632"/>
                  </a:lnTo>
                  <a:lnTo>
                    <a:pt x="12048" y="14018"/>
                  </a:lnTo>
                  <a:lnTo>
                    <a:pt x="11855" y="14366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2"/>
                  </a:lnTo>
                  <a:lnTo>
                    <a:pt x="10156" y="15872"/>
                  </a:lnTo>
                  <a:lnTo>
                    <a:pt x="10118" y="15987"/>
                  </a:lnTo>
                  <a:lnTo>
                    <a:pt x="9770" y="16180"/>
                  </a:lnTo>
                  <a:lnTo>
                    <a:pt x="9114" y="16605"/>
                  </a:lnTo>
                  <a:lnTo>
                    <a:pt x="8457" y="16953"/>
                  </a:lnTo>
                  <a:lnTo>
                    <a:pt x="7723" y="17262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5" y="17648"/>
                  </a:lnTo>
                  <a:lnTo>
                    <a:pt x="5754" y="17648"/>
                  </a:lnTo>
                  <a:lnTo>
                    <a:pt x="5561" y="17571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8" y="17184"/>
                  </a:lnTo>
                  <a:lnTo>
                    <a:pt x="4982" y="16876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5"/>
                  </a:lnTo>
                  <a:lnTo>
                    <a:pt x="5175" y="15949"/>
                  </a:lnTo>
                  <a:lnTo>
                    <a:pt x="5291" y="15833"/>
                  </a:lnTo>
                  <a:lnTo>
                    <a:pt x="5406" y="15756"/>
                  </a:lnTo>
                  <a:lnTo>
                    <a:pt x="5522" y="15717"/>
                  </a:lnTo>
                  <a:lnTo>
                    <a:pt x="5638" y="15756"/>
                  </a:lnTo>
                  <a:lnTo>
                    <a:pt x="5793" y="15833"/>
                  </a:lnTo>
                  <a:lnTo>
                    <a:pt x="5947" y="15949"/>
                  </a:lnTo>
                  <a:lnTo>
                    <a:pt x="6063" y="16142"/>
                  </a:lnTo>
                  <a:lnTo>
                    <a:pt x="6256" y="16374"/>
                  </a:lnTo>
                  <a:lnTo>
                    <a:pt x="6102" y="16412"/>
                  </a:lnTo>
                  <a:lnTo>
                    <a:pt x="6024" y="16451"/>
                  </a:lnTo>
                  <a:lnTo>
                    <a:pt x="6024" y="16567"/>
                  </a:lnTo>
                  <a:lnTo>
                    <a:pt x="6063" y="16644"/>
                  </a:lnTo>
                  <a:lnTo>
                    <a:pt x="6140" y="16644"/>
                  </a:lnTo>
                  <a:lnTo>
                    <a:pt x="6912" y="16567"/>
                  </a:lnTo>
                  <a:lnTo>
                    <a:pt x="7685" y="16374"/>
                  </a:lnTo>
                  <a:lnTo>
                    <a:pt x="8496" y="16065"/>
                  </a:lnTo>
                  <a:lnTo>
                    <a:pt x="9229" y="15717"/>
                  </a:lnTo>
                  <a:lnTo>
                    <a:pt x="9616" y="15485"/>
                  </a:lnTo>
                  <a:lnTo>
                    <a:pt x="9963" y="15254"/>
                  </a:lnTo>
                  <a:lnTo>
                    <a:pt x="10272" y="15022"/>
                  </a:lnTo>
                  <a:lnTo>
                    <a:pt x="10581" y="14752"/>
                  </a:lnTo>
                  <a:lnTo>
                    <a:pt x="10890" y="14481"/>
                  </a:lnTo>
                  <a:lnTo>
                    <a:pt x="11121" y="14173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9"/>
                  </a:lnTo>
                  <a:lnTo>
                    <a:pt x="11546" y="13362"/>
                  </a:lnTo>
                  <a:lnTo>
                    <a:pt x="11508" y="13284"/>
                  </a:lnTo>
                  <a:lnTo>
                    <a:pt x="11430" y="13246"/>
                  </a:lnTo>
                  <a:lnTo>
                    <a:pt x="11237" y="13246"/>
                  </a:lnTo>
                  <a:lnTo>
                    <a:pt x="11160" y="13323"/>
                  </a:lnTo>
                  <a:lnTo>
                    <a:pt x="10967" y="13671"/>
                  </a:lnTo>
                  <a:lnTo>
                    <a:pt x="10774" y="13555"/>
                  </a:lnTo>
                  <a:lnTo>
                    <a:pt x="10658" y="13439"/>
                  </a:lnTo>
                  <a:lnTo>
                    <a:pt x="10619" y="13284"/>
                  </a:lnTo>
                  <a:lnTo>
                    <a:pt x="10581" y="13169"/>
                  </a:lnTo>
                  <a:lnTo>
                    <a:pt x="10619" y="13014"/>
                  </a:lnTo>
                  <a:lnTo>
                    <a:pt x="10658" y="12860"/>
                  </a:lnTo>
                  <a:lnTo>
                    <a:pt x="10851" y="12628"/>
                  </a:lnTo>
                  <a:lnTo>
                    <a:pt x="10928" y="12473"/>
                  </a:lnTo>
                  <a:lnTo>
                    <a:pt x="11044" y="12358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1"/>
                  </a:moveTo>
                  <a:lnTo>
                    <a:pt x="348" y="40"/>
                  </a:lnTo>
                  <a:lnTo>
                    <a:pt x="271" y="117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3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6"/>
                  </a:lnTo>
                  <a:lnTo>
                    <a:pt x="232" y="4519"/>
                  </a:lnTo>
                  <a:lnTo>
                    <a:pt x="348" y="4751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6"/>
                  </a:lnTo>
                  <a:lnTo>
                    <a:pt x="5445" y="11817"/>
                  </a:lnTo>
                  <a:lnTo>
                    <a:pt x="6874" y="13748"/>
                  </a:lnTo>
                  <a:lnTo>
                    <a:pt x="8341" y="15640"/>
                  </a:lnTo>
                  <a:lnTo>
                    <a:pt x="7492" y="15987"/>
                  </a:lnTo>
                  <a:lnTo>
                    <a:pt x="6642" y="16258"/>
                  </a:lnTo>
                  <a:lnTo>
                    <a:pt x="6681" y="16103"/>
                  </a:lnTo>
                  <a:lnTo>
                    <a:pt x="6681" y="15949"/>
                  </a:lnTo>
                  <a:lnTo>
                    <a:pt x="6642" y="15756"/>
                  </a:lnTo>
                  <a:lnTo>
                    <a:pt x="6565" y="15640"/>
                  </a:lnTo>
                  <a:lnTo>
                    <a:pt x="6488" y="15485"/>
                  </a:lnTo>
                  <a:lnTo>
                    <a:pt x="6333" y="15370"/>
                  </a:lnTo>
                  <a:lnTo>
                    <a:pt x="6179" y="15292"/>
                  </a:lnTo>
                  <a:lnTo>
                    <a:pt x="6024" y="15254"/>
                  </a:lnTo>
                  <a:lnTo>
                    <a:pt x="5715" y="15254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6" y="16296"/>
                  </a:lnTo>
                  <a:lnTo>
                    <a:pt x="4596" y="16567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8" y="17725"/>
                  </a:lnTo>
                  <a:lnTo>
                    <a:pt x="5368" y="17841"/>
                  </a:lnTo>
                  <a:lnTo>
                    <a:pt x="5677" y="17918"/>
                  </a:lnTo>
                  <a:lnTo>
                    <a:pt x="6024" y="17957"/>
                  </a:lnTo>
                  <a:lnTo>
                    <a:pt x="6372" y="17918"/>
                  </a:lnTo>
                  <a:lnTo>
                    <a:pt x="6719" y="17841"/>
                  </a:lnTo>
                  <a:lnTo>
                    <a:pt x="7106" y="17764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3"/>
                  </a:lnTo>
                  <a:lnTo>
                    <a:pt x="9229" y="16876"/>
                  </a:lnTo>
                  <a:lnTo>
                    <a:pt x="9461" y="16760"/>
                  </a:lnTo>
                  <a:lnTo>
                    <a:pt x="10233" y="16258"/>
                  </a:lnTo>
                  <a:lnTo>
                    <a:pt x="10813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4"/>
                  </a:lnTo>
                  <a:lnTo>
                    <a:pt x="11817" y="18150"/>
                  </a:lnTo>
                  <a:lnTo>
                    <a:pt x="11392" y="17455"/>
                  </a:lnTo>
                  <a:lnTo>
                    <a:pt x="10928" y="16760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4"/>
                  </a:lnTo>
                  <a:lnTo>
                    <a:pt x="11894" y="14790"/>
                  </a:lnTo>
                  <a:lnTo>
                    <a:pt x="12125" y="14559"/>
                  </a:lnTo>
                  <a:lnTo>
                    <a:pt x="12280" y="14288"/>
                  </a:lnTo>
                  <a:lnTo>
                    <a:pt x="12434" y="14057"/>
                  </a:lnTo>
                  <a:lnTo>
                    <a:pt x="12512" y="13786"/>
                  </a:lnTo>
                  <a:lnTo>
                    <a:pt x="12589" y="13555"/>
                  </a:lnTo>
                  <a:lnTo>
                    <a:pt x="12627" y="13284"/>
                  </a:lnTo>
                  <a:lnTo>
                    <a:pt x="12589" y="13053"/>
                  </a:lnTo>
                  <a:lnTo>
                    <a:pt x="12512" y="12821"/>
                  </a:lnTo>
                  <a:lnTo>
                    <a:pt x="12357" y="12589"/>
                  </a:lnTo>
                  <a:lnTo>
                    <a:pt x="12164" y="12358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9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1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2"/>
                  </a:lnTo>
                  <a:lnTo>
                    <a:pt x="10619" y="13786"/>
                  </a:lnTo>
                  <a:lnTo>
                    <a:pt x="10813" y="13902"/>
                  </a:lnTo>
                  <a:lnTo>
                    <a:pt x="10504" y="14250"/>
                  </a:lnTo>
                  <a:lnTo>
                    <a:pt x="10156" y="14597"/>
                  </a:lnTo>
                  <a:lnTo>
                    <a:pt x="9770" y="14868"/>
                  </a:lnTo>
                  <a:lnTo>
                    <a:pt x="9430" y="15084"/>
                  </a:lnTo>
                  <a:lnTo>
                    <a:pt x="9461" y="15022"/>
                  </a:lnTo>
                  <a:lnTo>
                    <a:pt x="9500" y="14945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9"/>
                  </a:lnTo>
                  <a:lnTo>
                    <a:pt x="3823" y="1545"/>
                  </a:lnTo>
                  <a:lnTo>
                    <a:pt x="3514" y="1237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1" y="233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21"/>
            <p:cNvSpPr/>
            <p:nvPr/>
          </p:nvSpPr>
          <p:spPr>
            <a:xfrm>
              <a:off x="3419975" y="2751775"/>
              <a:ext cx="68575" cy="77250"/>
            </a:xfrm>
            <a:custGeom>
              <a:avLst/>
              <a:gdLst/>
              <a:ahLst/>
              <a:cxnLst/>
              <a:rect l="l" t="t" r="r" b="b"/>
              <a:pathLst>
                <a:path w="2743" h="3090" extrusionOk="0">
                  <a:moveTo>
                    <a:pt x="1198" y="464"/>
                  </a:moveTo>
                  <a:lnTo>
                    <a:pt x="1429" y="502"/>
                  </a:lnTo>
                  <a:lnTo>
                    <a:pt x="1700" y="618"/>
                  </a:lnTo>
                  <a:lnTo>
                    <a:pt x="1893" y="772"/>
                  </a:lnTo>
                  <a:lnTo>
                    <a:pt x="2047" y="966"/>
                  </a:lnTo>
                  <a:lnTo>
                    <a:pt x="2163" y="1159"/>
                  </a:lnTo>
                  <a:lnTo>
                    <a:pt x="2240" y="1352"/>
                  </a:lnTo>
                  <a:lnTo>
                    <a:pt x="2356" y="1738"/>
                  </a:lnTo>
                  <a:lnTo>
                    <a:pt x="2395" y="2163"/>
                  </a:lnTo>
                  <a:lnTo>
                    <a:pt x="2395" y="2587"/>
                  </a:lnTo>
                  <a:lnTo>
                    <a:pt x="2240" y="2433"/>
                  </a:lnTo>
                  <a:lnTo>
                    <a:pt x="2047" y="2278"/>
                  </a:lnTo>
                  <a:lnTo>
                    <a:pt x="1661" y="2085"/>
                  </a:lnTo>
                  <a:lnTo>
                    <a:pt x="1275" y="1931"/>
                  </a:lnTo>
                  <a:lnTo>
                    <a:pt x="1043" y="1815"/>
                  </a:lnTo>
                  <a:lnTo>
                    <a:pt x="850" y="1699"/>
                  </a:lnTo>
                  <a:lnTo>
                    <a:pt x="657" y="1545"/>
                  </a:lnTo>
                  <a:lnTo>
                    <a:pt x="503" y="1390"/>
                  </a:lnTo>
                  <a:lnTo>
                    <a:pt x="425" y="1197"/>
                  </a:lnTo>
                  <a:lnTo>
                    <a:pt x="425" y="1081"/>
                  </a:lnTo>
                  <a:lnTo>
                    <a:pt x="425" y="966"/>
                  </a:lnTo>
                  <a:lnTo>
                    <a:pt x="503" y="811"/>
                  </a:lnTo>
                  <a:lnTo>
                    <a:pt x="541" y="695"/>
                  </a:lnTo>
                  <a:lnTo>
                    <a:pt x="618" y="618"/>
                  </a:lnTo>
                  <a:lnTo>
                    <a:pt x="734" y="541"/>
                  </a:lnTo>
                  <a:lnTo>
                    <a:pt x="850" y="464"/>
                  </a:lnTo>
                  <a:close/>
                  <a:moveTo>
                    <a:pt x="1043" y="0"/>
                  </a:moveTo>
                  <a:lnTo>
                    <a:pt x="812" y="77"/>
                  </a:lnTo>
                  <a:lnTo>
                    <a:pt x="580" y="155"/>
                  </a:lnTo>
                  <a:lnTo>
                    <a:pt x="387" y="309"/>
                  </a:lnTo>
                  <a:lnTo>
                    <a:pt x="232" y="464"/>
                  </a:lnTo>
                  <a:lnTo>
                    <a:pt x="116" y="618"/>
                  </a:lnTo>
                  <a:lnTo>
                    <a:pt x="39" y="811"/>
                  </a:lnTo>
                  <a:lnTo>
                    <a:pt x="1" y="1043"/>
                  </a:lnTo>
                  <a:lnTo>
                    <a:pt x="39" y="1236"/>
                  </a:lnTo>
                  <a:lnTo>
                    <a:pt x="78" y="1468"/>
                  </a:lnTo>
                  <a:lnTo>
                    <a:pt x="194" y="1661"/>
                  </a:lnTo>
                  <a:lnTo>
                    <a:pt x="387" y="1892"/>
                  </a:lnTo>
                  <a:lnTo>
                    <a:pt x="657" y="2085"/>
                  </a:lnTo>
                  <a:lnTo>
                    <a:pt x="927" y="2201"/>
                  </a:lnTo>
                  <a:lnTo>
                    <a:pt x="1236" y="2317"/>
                  </a:lnTo>
                  <a:lnTo>
                    <a:pt x="1507" y="2433"/>
                  </a:lnTo>
                  <a:lnTo>
                    <a:pt x="1777" y="2587"/>
                  </a:lnTo>
                  <a:lnTo>
                    <a:pt x="2009" y="2780"/>
                  </a:lnTo>
                  <a:lnTo>
                    <a:pt x="2240" y="3012"/>
                  </a:lnTo>
                  <a:lnTo>
                    <a:pt x="2317" y="3051"/>
                  </a:lnTo>
                  <a:lnTo>
                    <a:pt x="2395" y="3089"/>
                  </a:lnTo>
                  <a:lnTo>
                    <a:pt x="2472" y="3051"/>
                  </a:lnTo>
                  <a:lnTo>
                    <a:pt x="2549" y="3012"/>
                  </a:lnTo>
                  <a:lnTo>
                    <a:pt x="2588" y="3012"/>
                  </a:lnTo>
                  <a:lnTo>
                    <a:pt x="2626" y="2935"/>
                  </a:lnTo>
                  <a:lnTo>
                    <a:pt x="2704" y="2356"/>
                  </a:lnTo>
                  <a:lnTo>
                    <a:pt x="2742" y="2047"/>
                  </a:lnTo>
                  <a:lnTo>
                    <a:pt x="2704" y="1738"/>
                  </a:lnTo>
                  <a:lnTo>
                    <a:pt x="2665" y="1429"/>
                  </a:lnTo>
                  <a:lnTo>
                    <a:pt x="2588" y="1159"/>
                  </a:lnTo>
                  <a:lnTo>
                    <a:pt x="2472" y="888"/>
                  </a:lnTo>
                  <a:lnTo>
                    <a:pt x="2317" y="618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38" y="155"/>
                  </a:lnTo>
                  <a:lnTo>
                    <a:pt x="1507" y="77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21"/>
            <p:cNvSpPr/>
            <p:nvPr/>
          </p:nvSpPr>
          <p:spPr>
            <a:xfrm>
              <a:off x="408025" y="27595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7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79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1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21"/>
            <p:cNvSpPr/>
            <p:nvPr/>
          </p:nvSpPr>
          <p:spPr>
            <a:xfrm>
              <a:off x="1650450" y="2767225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1" y="5367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8"/>
                  </a:lnTo>
                  <a:lnTo>
                    <a:pt x="3978" y="888"/>
                  </a:lnTo>
                  <a:lnTo>
                    <a:pt x="4634" y="656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2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3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30" y="7375"/>
                  </a:lnTo>
                  <a:lnTo>
                    <a:pt x="13439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5"/>
                  </a:lnTo>
                  <a:lnTo>
                    <a:pt x="16721" y="9885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3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1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79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7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21"/>
            <p:cNvSpPr/>
            <p:nvPr/>
          </p:nvSpPr>
          <p:spPr>
            <a:xfrm>
              <a:off x="4802400" y="27817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0"/>
                  </a:moveTo>
                  <a:lnTo>
                    <a:pt x="12434" y="39"/>
                  </a:lnTo>
                  <a:lnTo>
                    <a:pt x="12357" y="77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8"/>
                  </a:lnTo>
                  <a:lnTo>
                    <a:pt x="12164" y="1043"/>
                  </a:lnTo>
                  <a:lnTo>
                    <a:pt x="12009" y="1197"/>
                  </a:lnTo>
                  <a:lnTo>
                    <a:pt x="11855" y="1313"/>
                  </a:lnTo>
                  <a:lnTo>
                    <a:pt x="11430" y="1545"/>
                  </a:lnTo>
                  <a:lnTo>
                    <a:pt x="11005" y="1699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4" y="2085"/>
                  </a:lnTo>
                  <a:lnTo>
                    <a:pt x="9345" y="2008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0"/>
                  </a:lnTo>
                  <a:lnTo>
                    <a:pt x="8611" y="1699"/>
                  </a:lnTo>
                  <a:lnTo>
                    <a:pt x="8804" y="2008"/>
                  </a:lnTo>
                  <a:lnTo>
                    <a:pt x="8997" y="2279"/>
                  </a:lnTo>
                  <a:lnTo>
                    <a:pt x="7839" y="2587"/>
                  </a:lnTo>
                  <a:lnTo>
                    <a:pt x="6719" y="2819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9" y="3282"/>
                  </a:lnTo>
                  <a:lnTo>
                    <a:pt x="3746" y="2935"/>
                  </a:lnTo>
                  <a:lnTo>
                    <a:pt x="3784" y="2587"/>
                  </a:lnTo>
                  <a:lnTo>
                    <a:pt x="3707" y="2240"/>
                  </a:lnTo>
                  <a:lnTo>
                    <a:pt x="3630" y="1892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7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8"/>
                  </a:lnTo>
                  <a:lnTo>
                    <a:pt x="1815" y="3437"/>
                  </a:lnTo>
                  <a:lnTo>
                    <a:pt x="1352" y="3398"/>
                  </a:lnTo>
                  <a:lnTo>
                    <a:pt x="965" y="3360"/>
                  </a:lnTo>
                  <a:lnTo>
                    <a:pt x="772" y="3282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3"/>
                  </a:lnTo>
                  <a:lnTo>
                    <a:pt x="309" y="2665"/>
                  </a:lnTo>
                  <a:lnTo>
                    <a:pt x="232" y="2587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3"/>
                  </a:lnTo>
                  <a:lnTo>
                    <a:pt x="0" y="2858"/>
                  </a:lnTo>
                  <a:lnTo>
                    <a:pt x="0" y="3012"/>
                  </a:lnTo>
                  <a:lnTo>
                    <a:pt x="0" y="3167"/>
                  </a:lnTo>
                  <a:lnTo>
                    <a:pt x="39" y="3282"/>
                  </a:lnTo>
                  <a:lnTo>
                    <a:pt x="116" y="3398"/>
                  </a:lnTo>
                  <a:lnTo>
                    <a:pt x="193" y="3514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0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0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2"/>
                  </a:lnTo>
                  <a:lnTo>
                    <a:pt x="12048" y="1699"/>
                  </a:lnTo>
                  <a:lnTo>
                    <a:pt x="12357" y="1506"/>
                  </a:lnTo>
                  <a:lnTo>
                    <a:pt x="12627" y="1236"/>
                  </a:lnTo>
                  <a:lnTo>
                    <a:pt x="12704" y="1081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79"/>
                  </a:lnTo>
                  <a:lnTo>
                    <a:pt x="12820" y="386"/>
                  </a:lnTo>
                  <a:lnTo>
                    <a:pt x="12743" y="155"/>
                  </a:lnTo>
                  <a:lnTo>
                    <a:pt x="12704" y="77"/>
                  </a:lnTo>
                  <a:lnTo>
                    <a:pt x="12627" y="39"/>
                  </a:lnTo>
                  <a:lnTo>
                    <a:pt x="125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21"/>
            <p:cNvSpPr/>
            <p:nvPr/>
          </p:nvSpPr>
          <p:spPr>
            <a:xfrm>
              <a:off x="2362900" y="2786525"/>
              <a:ext cx="114900" cy="130350"/>
            </a:xfrm>
            <a:custGeom>
              <a:avLst/>
              <a:gdLst/>
              <a:ahLst/>
              <a:cxnLst/>
              <a:rect l="l" t="t" r="r" b="b"/>
              <a:pathLst>
                <a:path w="4596" h="5214" extrusionOk="0">
                  <a:moveTo>
                    <a:pt x="232" y="0"/>
                  </a:moveTo>
                  <a:lnTo>
                    <a:pt x="0" y="193"/>
                  </a:lnTo>
                  <a:lnTo>
                    <a:pt x="502" y="888"/>
                  </a:lnTo>
                  <a:lnTo>
                    <a:pt x="1004" y="1622"/>
                  </a:lnTo>
                  <a:lnTo>
                    <a:pt x="1545" y="2279"/>
                  </a:lnTo>
                  <a:lnTo>
                    <a:pt x="2124" y="2974"/>
                  </a:lnTo>
                  <a:lnTo>
                    <a:pt x="3283" y="4248"/>
                  </a:lnTo>
                  <a:lnTo>
                    <a:pt x="3746" y="4789"/>
                  </a:lnTo>
                  <a:lnTo>
                    <a:pt x="3630" y="4789"/>
                  </a:lnTo>
                  <a:lnTo>
                    <a:pt x="3592" y="4866"/>
                  </a:lnTo>
                  <a:lnTo>
                    <a:pt x="3592" y="4982"/>
                  </a:lnTo>
                  <a:lnTo>
                    <a:pt x="3823" y="4904"/>
                  </a:lnTo>
                  <a:lnTo>
                    <a:pt x="4055" y="5059"/>
                  </a:lnTo>
                  <a:lnTo>
                    <a:pt x="4287" y="5213"/>
                  </a:lnTo>
                  <a:lnTo>
                    <a:pt x="4441" y="5213"/>
                  </a:lnTo>
                  <a:lnTo>
                    <a:pt x="4518" y="5175"/>
                  </a:lnTo>
                  <a:lnTo>
                    <a:pt x="4557" y="5097"/>
                  </a:lnTo>
                  <a:lnTo>
                    <a:pt x="4557" y="5059"/>
                  </a:lnTo>
                  <a:lnTo>
                    <a:pt x="4595" y="4982"/>
                  </a:lnTo>
                  <a:lnTo>
                    <a:pt x="4402" y="4750"/>
                  </a:lnTo>
                  <a:lnTo>
                    <a:pt x="4325" y="4750"/>
                  </a:lnTo>
                  <a:lnTo>
                    <a:pt x="4016" y="4480"/>
                  </a:lnTo>
                  <a:lnTo>
                    <a:pt x="3746" y="4171"/>
                  </a:lnTo>
                  <a:lnTo>
                    <a:pt x="3244" y="3553"/>
                  </a:lnTo>
                  <a:lnTo>
                    <a:pt x="2201" y="2394"/>
                  </a:lnTo>
                  <a:lnTo>
                    <a:pt x="1197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21"/>
            <p:cNvSpPr/>
            <p:nvPr/>
          </p:nvSpPr>
          <p:spPr>
            <a:xfrm>
              <a:off x="2090650" y="2821275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8" y="0"/>
                  </a:moveTo>
                  <a:lnTo>
                    <a:pt x="1893" y="78"/>
                  </a:lnTo>
                  <a:lnTo>
                    <a:pt x="1739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4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40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4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2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2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4" y="1622"/>
                  </a:lnTo>
                  <a:lnTo>
                    <a:pt x="1237" y="1313"/>
                  </a:lnTo>
                  <a:lnTo>
                    <a:pt x="1468" y="1004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2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3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2" y="2703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2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5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5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9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5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3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6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3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2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3" y="5793"/>
                  </a:lnTo>
                  <a:lnTo>
                    <a:pt x="4828" y="5638"/>
                  </a:lnTo>
                  <a:lnTo>
                    <a:pt x="4249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5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2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21"/>
            <p:cNvSpPr/>
            <p:nvPr/>
          </p:nvSpPr>
          <p:spPr>
            <a:xfrm>
              <a:off x="3488525" y="28212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120" y="387"/>
                  </a:moveTo>
                  <a:lnTo>
                    <a:pt x="1313" y="425"/>
                  </a:lnTo>
                  <a:lnTo>
                    <a:pt x="1506" y="464"/>
                  </a:lnTo>
                  <a:lnTo>
                    <a:pt x="1661" y="580"/>
                  </a:lnTo>
                  <a:lnTo>
                    <a:pt x="1738" y="734"/>
                  </a:lnTo>
                  <a:lnTo>
                    <a:pt x="1777" y="889"/>
                  </a:lnTo>
                  <a:lnTo>
                    <a:pt x="1738" y="966"/>
                  </a:lnTo>
                  <a:lnTo>
                    <a:pt x="1699" y="1004"/>
                  </a:lnTo>
                  <a:lnTo>
                    <a:pt x="1661" y="1082"/>
                  </a:lnTo>
                  <a:lnTo>
                    <a:pt x="1545" y="1120"/>
                  </a:lnTo>
                  <a:lnTo>
                    <a:pt x="1236" y="1159"/>
                  </a:lnTo>
                  <a:lnTo>
                    <a:pt x="927" y="1159"/>
                  </a:lnTo>
                  <a:lnTo>
                    <a:pt x="579" y="1198"/>
                  </a:lnTo>
                  <a:lnTo>
                    <a:pt x="464" y="1236"/>
                  </a:lnTo>
                  <a:lnTo>
                    <a:pt x="309" y="1313"/>
                  </a:lnTo>
                  <a:lnTo>
                    <a:pt x="309" y="1159"/>
                  </a:lnTo>
                  <a:lnTo>
                    <a:pt x="348" y="1004"/>
                  </a:lnTo>
                  <a:lnTo>
                    <a:pt x="386" y="850"/>
                  </a:lnTo>
                  <a:lnTo>
                    <a:pt x="464" y="734"/>
                  </a:lnTo>
                  <a:lnTo>
                    <a:pt x="541" y="618"/>
                  </a:lnTo>
                  <a:lnTo>
                    <a:pt x="657" y="541"/>
                  </a:lnTo>
                  <a:lnTo>
                    <a:pt x="811" y="464"/>
                  </a:lnTo>
                  <a:lnTo>
                    <a:pt x="927" y="425"/>
                  </a:lnTo>
                  <a:lnTo>
                    <a:pt x="1120" y="387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79" y="116"/>
                  </a:lnTo>
                  <a:lnTo>
                    <a:pt x="425" y="232"/>
                  </a:lnTo>
                  <a:lnTo>
                    <a:pt x="271" y="387"/>
                  </a:lnTo>
                  <a:lnTo>
                    <a:pt x="155" y="541"/>
                  </a:lnTo>
                  <a:lnTo>
                    <a:pt x="77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68"/>
                  </a:lnTo>
                  <a:lnTo>
                    <a:pt x="116" y="1661"/>
                  </a:lnTo>
                  <a:lnTo>
                    <a:pt x="155" y="1738"/>
                  </a:lnTo>
                  <a:lnTo>
                    <a:pt x="232" y="1815"/>
                  </a:lnTo>
                  <a:lnTo>
                    <a:pt x="309" y="1815"/>
                  </a:lnTo>
                  <a:lnTo>
                    <a:pt x="425" y="1777"/>
                  </a:lnTo>
                  <a:lnTo>
                    <a:pt x="541" y="1661"/>
                  </a:lnTo>
                  <a:lnTo>
                    <a:pt x="695" y="1584"/>
                  </a:lnTo>
                  <a:lnTo>
                    <a:pt x="850" y="1545"/>
                  </a:lnTo>
                  <a:lnTo>
                    <a:pt x="1043" y="1545"/>
                  </a:lnTo>
                  <a:lnTo>
                    <a:pt x="1390" y="1506"/>
                  </a:lnTo>
                  <a:lnTo>
                    <a:pt x="1583" y="1506"/>
                  </a:lnTo>
                  <a:lnTo>
                    <a:pt x="1738" y="1468"/>
                  </a:lnTo>
                  <a:lnTo>
                    <a:pt x="1931" y="1391"/>
                  </a:lnTo>
                  <a:lnTo>
                    <a:pt x="2047" y="1275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811"/>
                  </a:lnTo>
                  <a:lnTo>
                    <a:pt x="2124" y="657"/>
                  </a:lnTo>
                  <a:lnTo>
                    <a:pt x="2047" y="502"/>
                  </a:lnTo>
                  <a:lnTo>
                    <a:pt x="1970" y="348"/>
                  </a:lnTo>
                  <a:lnTo>
                    <a:pt x="1777" y="194"/>
                  </a:lnTo>
                  <a:lnTo>
                    <a:pt x="1622" y="116"/>
                  </a:lnTo>
                  <a:lnTo>
                    <a:pt x="1429" y="39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21"/>
            <p:cNvSpPr/>
            <p:nvPr/>
          </p:nvSpPr>
          <p:spPr>
            <a:xfrm>
              <a:off x="3345650" y="2889825"/>
              <a:ext cx="466300" cy="248125"/>
            </a:xfrm>
            <a:custGeom>
              <a:avLst/>
              <a:gdLst/>
              <a:ahLst/>
              <a:cxnLst/>
              <a:rect l="l" t="t" r="r" b="b"/>
              <a:pathLst>
                <a:path w="18652" h="9925" extrusionOk="0">
                  <a:moveTo>
                    <a:pt x="6140" y="0"/>
                  </a:moveTo>
                  <a:lnTo>
                    <a:pt x="5561" y="39"/>
                  </a:lnTo>
                  <a:lnTo>
                    <a:pt x="4982" y="155"/>
                  </a:lnTo>
                  <a:lnTo>
                    <a:pt x="4402" y="309"/>
                  </a:lnTo>
                  <a:lnTo>
                    <a:pt x="3862" y="502"/>
                  </a:lnTo>
                  <a:lnTo>
                    <a:pt x="3283" y="772"/>
                  </a:lnTo>
                  <a:lnTo>
                    <a:pt x="2781" y="1081"/>
                  </a:lnTo>
                  <a:lnTo>
                    <a:pt x="2279" y="1467"/>
                  </a:lnTo>
                  <a:lnTo>
                    <a:pt x="1815" y="1892"/>
                  </a:lnTo>
                  <a:lnTo>
                    <a:pt x="1390" y="2317"/>
                  </a:lnTo>
                  <a:lnTo>
                    <a:pt x="1043" y="2780"/>
                  </a:lnTo>
                  <a:lnTo>
                    <a:pt x="734" y="3244"/>
                  </a:lnTo>
                  <a:lnTo>
                    <a:pt x="464" y="3746"/>
                  </a:lnTo>
                  <a:lnTo>
                    <a:pt x="271" y="4286"/>
                  </a:lnTo>
                  <a:lnTo>
                    <a:pt x="116" y="4827"/>
                  </a:lnTo>
                  <a:lnTo>
                    <a:pt x="0" y="5368"/>
                  </a:lnTo>
                  <a:lnTo>
                    <a:pt x="348" y="5445"/>
                  </a:lnTo>
                  <a:lnTo>
                    <a:pt x="425" y="5020"/>
                  </a:lnTo>
                  <a:lnTo>
                    <a:pt x="541" y="4595"/>
                  </a:lnTo>
                  <a:lnTo>
                    <a:pt x="773" y="4016"/>
                  </a:lnTo>
                  <a:lnTo>
                    <a:pt x="1081" y="3437"/>
                  </a:lnTo>
                  <a:lnTo>
                    <a:pt x="1468" y="2896"/>
                  </a:lnTo>
                  <a:lnTo>
                    <a:pt x="1892" y="2394"/>
                  </a:lnTo>
                  <a:lnTo>
                    <a:pt x="2356" y="1931"/>
                  </a:lnTo>
                  <a:lnTo>
                    <a:pt x="2858" y="1545"/>
                  </a:lnTo>
                  <a:lnTo>
                    <a:pt x="3398" y="1197"/>
                  </a:lnTo>
                  <a:lnTo>
                    <a:pt x="3978" y="888"/>
                  </a:lnTo>
                  <a:lnTo>
                    <a:pt x="4595" y="657"/>
                  </a:lnTo>
                  <a:lnTo>
                    <a:pt x="5252" y="502"/>
                  </a:lnTo>
                  <a:lnTo>
                    <a:pt x="5908" y="425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39" y="618"/>
                  </a:lnTo>
                  <a:lnTo>
                    <a:pt x="8457" y="811"/>
                  </a:lnTo>
                  <a:lnTo>
                    <a:pt x="9075" y="1120"/>
                  </a:lnTo>
                  <a:lnTo>
                    <a:pt x="9422" y="1313"/>
                  </a:lnTo>
                  <a:lnTo>
                    <a:pt x="9731" y="1506"/>
                  </a:lnTo>
                  <a:lnTo>
                    <a:pt x="10002" y="1738"/>
                  </a:lnTo>
                  <a:lnTo>
                    <a:pt x="10272" y="1969"/>
                  </a:lnTo>
                  <a:lnTo>
                    <a:pt x="10774" y="2471"/>
                  </a:lnTo>
                  <a:lnTo>
                    <a:pt x="11199" y="3051"/>
                  </a:lnTo>
                  <a:lnTo>
                    <a:pt x="11546" y="3630"/>
                  </a:lnTo>
                  <a:lnTo>
                    <a:pt x="11855" y="4286"/>
                  </a:lnTo>
                  <a:lnTo>
                    <a:pt x="12164" y="4943"/>
                  </a:lnTo>
                  <a:lnTo>
                    <a:pt x="12396" y="5638"/>
                  </a:lnTo>
                  <a:lnTo>
                    <a:pt x="12627" y="6217"/>
                  </a:lnTo>
                  <a:lnTo>
                    <a:pt x="12859" y="6835"/>
                  </a:lnTo>
                  <a:lnTo>
                    <a:pt x="13129" y="7414"/>
                  </a:lnTo>
                  <a:lnTo>
                    <a:pt x="13438" y="7993"/>
                  </a:lnTo>
                  <a:lnTo>
                    <a:pt x="13786" y="8495"/>
                  </a:lnTo>
                  <a:lnTo>
                    <a:pt x="14211" y="8959"/>
                  </a:lnTo>
                  <a:lnTo>
                    <a:pt x="14442" y="9190"/>
                  </a:lnTo>
                  <a:lnTo>
                    <a:pt x="14713" y="9383"/>
                  </a:lnTo>
                  <a:lnTo>
                    <a:pt x="14983" y="9538"/>
                  </a:lnTo>
                  <a:lnTo>
                    <a:pt x="15253" y="9692"/>
                  </a:lnTo>
                  <a:lnTo>
                    <a:pt x="15717" y="9847"/>
                  </a:lnTo>
                  <a:lnTo>
                    <a:pt x="16219" y="9924"/>
                  </a:lnTo>
                  <a:lnTo>
                    <a:pt x="16682" y="9885"/>
                  </a:lnTo>
                  <a:lnTo>
                    <a:pt x="17145" y="9808"/>
                  </a:lnTo>
                  <a:lnTo>
                    <a:pt x="17609" y="9654"/>
                  </a:lnTo>
                  <a:lnTo>
                    <a:pt x="17802" y="9538"/>
                  </a:lnTo>
                  <a:lnTo>
                    <a:pt x="17995" y="9383"/>
                  </a:lnTo>
                  <a:lnTo>
                    <a:pt x="18188" y="9229"/>
                  </a:lnTo>
                  <a:lnTo>
                    <a:pt x="18342" y="9075"/>
                  </a:lnTo>
                  <a:lnTo>
                    <a:pt x="18497" y="8881"/>
                  </a:lnTo>
                  <a:lnTo>
                    <a:pt x="18613" y="8650"/>
                  </a:lnTo>
                  <a:lnTo>
                    <a:pt x="18651" y="8573"/>
                  </a:lnTo>
                  <a:lnTo>
                    <a:pt x="18613" y="8457"/>
                  </a:lnTo>
                  <a:lnTo>
                    <a:pt x="18651" y="8418"/>
                  </a:lnTo>
                  <a:lnTo>
                    <a:pt x="18613" y="8341"/>
                  </a:lnTo>
                  <a:lnTo>
                    <a:pt x="18304" y="8380"/>
                  </a:lnTo>
                  <a:lnTo>
                    <a:pt x="18265" y="8418"/>
                  </a:lnTo>
                  <a:lnTo>
                    <a:pt x="18033" y="8766"/>
                  </a:lnTo>
                  <a:lnTo>
                    <a:pt x="17802" y="8997"/>
                  </a:lnTo>
                  <a:lnTo>
                    <a:pt x="17493" y="9229"/>
                  </a:lnTo>
                  <a:lnTo>
                    <a:pt x="17184" y="9345"/>
                  </a:lnTo>
                  <a:lnTo>
                    <a:pt x="16798" y="9461"/>
                  </a:lnTo>
                  <a:lnTo>
                    <a:pt x="16064" y="9461"/>
                  </a:lnTo>
                  <a:lnTo>
                    <a:pt x="15717" y="9383"/>
                  </a:lnTo>
                  <a:lnTo>
                    <a:pt x="15330" y="9229"/>
                  </a:lnTo>
                  <a:lnTo>
                    <a:pt x="15021" y="9036"/>
                  </a:lnTo>
                  <a:lnTo>
                    <a:pt x="14674" y="8766"/>
                  </a:lnTo>
                  <a:lnTo>
                    <a:pt x="14404" y="8495"/>
                  </a:lnTo>
                  <a:lnTo>
                    <a:pt x="14133" y="8186"/>
                  </a:lnTo>
                  <a:lnTo>
                    <a:pt x="13902" y="7878"/>
                  </a:lnTo>
                  <a:lnTo>
                    <a:pt x="13709" y="7530"/>
                  </a:lnTo>
                  <a:lnTo>
                    <a:pt x="13515" y="7182"/>
                  </a:lnTo>
                  <a:lnTo>
                    <a:pt x="13207" y="6526"/>
                  </a:lnTo>
                  <a:lnTo>
                    <a:pt x="12936" y="5870"/>
                  </a:lnTo>
                  <a:lnTo>
                    <a:pt x="12434" y="4518"/>
                  </a:lnTo>
                  <a:lnTo>
                    <a:pt x="12164" y="3862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317"/>
                  </a:lnTo>
                  <a:lnTo>
                    <a:pt x="11005" y="2047"/>
                  </a:lnTo>
                  <a:lnTo>
                    <a:pt x="10542" y="1583"/>
                  </a:lnTo>
                  <a:lnTo>
                    <a:pt x="10040" y="1197"/>
                  </a:lnTo>
                  <a:lnTo>
                    <a:pt x="9538" y="888"/>
                  </a:lnTo>
                  <a:lnTo>
                    <a:pt x="9036" y="579"/>
                  </a:lnTo>
                  <a:lnTo>
                    <a:pt x="8457" y="386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21"/>
            <p:cNvSpPr/>
            <p:nvPr/>
          </p:nvSpPr>
          <p:spPr>
            <a:xfrm>
              <a:off x="6719625" y="2898500"/>
              <a:ext cx="625575" cy="344675"/>
            </a:xfrm>
            <a:custGeom>
              <a:avLst/>
              <a:gdLst/>
              <a:ahLst/>
              <a:cxnLst/>
              <a:rect l="l" t="t" r="r" b="b"/>
              <a:pathLst>
                <a:path w="25023" h="13787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9"/>
                  </a:lnTo>
                  <a:lnTo>
                    <a:pt x="23787" y="2163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6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5"/>
                  </a:lnTo>
                  <a:lnTo>
                    <a:pt x="23169" y="1120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2"/>
                  </a:lnTo>
                  <a:lnTo>
                    <a:pt x="23864" y="3515"/>
                  </a:lnTo>
                  <a:lnTo>
                    <a:pt x="23787" y="3399"/>
                  </a:lnTo>
                  <a:lnTo>
                    <a:pt x="23748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1"/>
                  </a:lnTo>
                  <a:lnTo>
                    <a:pt x="16566" y="5407"/>
                  </a:lnTo>
                  <a:lnTo>
                    <a:pt x="16296" y="5445"/>
                  </a:lnTo>
                  <a:lnTo>
                    <a:pt x="15639" y="5523"/>
                  </a:lnTo>
                  <a:lnTo>
                    <a:pt x="15639" y="5484"/>
                  </a:lnTo>
                  <a:lnTo>
                    <a:pt x="15678" y="5368"/>
                  </a:lnTo>
                  <a:lnTo>
                    <a:pt x="15716" y="5252"/>
                  </a:lnTo>
                  <a:lnTo>
                    <a:pt x="15755" y="5175"/>
                  </a:lnTo>
                  <a:lnTo>
                    <a:pt x="15832" y="5098"/>
                  </a:lnTo>
                  <a:lnTo>
                    <a:pt x="15948" y="5021"/>
                  </a:lnTo>
                  <a:lnTo>
                    <a:pt x="16064" y="4982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8"/>
                  </a:lnTo>
                  <a:lnTo>
                    <a:pt x="24250" y="5523"/>
                  </a:lnTo>
                  <a:lnTo>
                    <a:pt x="24057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1"/>
                  </a:lnTo>
                  <a:lnTo>
                    <a:pt x="18111" y="5214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523"/>
                  </a:lnTo>
                  <a:lnTo>
                    <a:pt x="17029" y="5445"/>
                  </a:lnTo>
                  <a:lnTo>
                    <a:pt x="17068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2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7"/>
                  </a:lnTo>
                  <a:lnTo>
                    <a:pt x="14558" y="5870"/>
                  </a:lnTo>
                  <a:lnTo>
                    <a:pt x="14056" y="6102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600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4"/>
                  </a:moveTo>
                  <a:lnTo>
                    <a:pt x="19115" y="5523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6" y="6179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7"/>
                  </a:lnTo>
                  <a:lnTo>
                    <a:pt x="18844" y="5523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0" y="6102"/>
                  </a:lnTo>
                  <a:lnTo>
                    <a:pt x="20466" y="6140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7"/>
                  </a:lnTo>
                  <a:lnTo>
                    <a:pt x="20814" y="6720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8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1" y="5986"/>
                  </a:lnTo>
                  <a:lnTo>
                    <a:pt x="24019" y="6025"/>
                  </a:lnTo>
                  <a:lnTo>
                    <a:pt x="24096" y="6025"/>
                  </a:lnTo>
                  <a:lnTo>
                    <a:pt x="23941" y="6295"/>
                  </a:lnTo>
                  <a:lnTo>
                    <a:pt x="23748" y="6565"/>
                  </a:lnTo>
                  <a:lnTo>
                    <a:pt x="23517" y="6797"/>
                  </a:lnTo>
                  <a:lnTo>
                    <a:pt x="23246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7"/>
                  </a:lnTo>
                  <a:lnTo>
                    <a:pt x="23015" y="6295"/>
                  </a:lnTo>
                  <a:lnTo>
                    <a:pt x="23053" y="6179"/>
                  </a:lnTo>
                  <a:lnTo>
                    <a:pt x="23131" y="6102"/>
                  </a:lnTo>
                  <a:lnTo>
                    <a:pt x="23208" y="6025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8" y="6333"/>
                  </a:lnTo>
                  <a:lnTo>
                    <a:pt x="13168" y="6720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7"/>
                  </a:lnTo>
                  <a:lnTo>
                    <a:pt x="12627" y="6681"/>
                  </a:lnTo>
                  <a:lnTo>
                    <a:pt x="12666" y="6527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218"/>
                  </a:lnTo>
                  <a:lnTo>
                    <a:pt x="13013" y="6140"/>
                  </a:lnTo>
                  <a:lnTo>
                    <a:pt x="13129" y="6102"/>
                  </a:lnTo>
                  <a:close/>
                  <a:moveTo>
                    <a:pt x="22165" y="6565"/>
                  </a:moveTo>
                  <a:lnTo>
                    <a:pt x="22281" y="6604"/>
                  </a:lnTo>
                  <a:lnTo>
                    <a:pt x="22474" y="6720"/>
                  </a:lnTo>
                  <a:lnTo>
                    <a:pt x="22629" y="6874"/>
                  </a:lnTo>
                  <a:lnTo>
                    <a:pt x="22783" y="7029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6"/>
                  </a:lnTo>
                  <a:lnTo>
                    <a:pt x="22937" y="7144"/>
                  </a:lnTo>
                  <a:lnTo>
                    <a:pt x="22551" y="7222"/>
                  </a:lnTo>
                  <a:lnTo>
                    <a:pt x="22165" y="7260"/>
                  </a:lnTo>
                  <a:lnTo>
                    <a:pt x="21779" y="7222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49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5" y="7994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4"/>
                  </a:lnTo>
                  <a:lnTo>
                    <a:pt x="11816" y="7608"/>
                  </a:lnTo>
                  <a:lnTo>
                    <a:pt x="11894" y="7531"/>
                  </a:lnTo>
                  <a:lnTo>
                    <a:pt x="12009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3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2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3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5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4" y="9770"/>
                  </a:moveTo>
                  <a:lnTo>
                    <a:pt x="3900" y="9809"/>
                  </a:lnTo>
                  <a:lnTo>
                    <a:pt x="4016" y="9886"/>
                  </a:lnTo>
                  <a:lnTo>
                    <a:pt x="4093" y="10002"/>
                  </a:lnTo>
                  <a:lnTo>
                    <a:pt x="4132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5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6"/>
                  </a:lnTo>
                  <a:lnTo>
                    <a:pt x="5097" y="10774"/>
                  </a:lnTo>
                  <a:lnTo>
                    <a:pt x="5136" y="10890"/>
                  </a:lnTo>
                  <a:lnTo>
                    <a:pt x="5175" y="11044"/>
                  </a:lnTo>
                  <a:lnTo>
                    <a:pt x="5136" y="11238"/>
                  </a:lnTo>
                  <a:lnTo>
                    <a:pt x="5097" y="11431"/>
                  </a:lnTo>
                  <a:lnTo>
                    <a:pt x="4402" y="10929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5" y="11740"/>
                  </a:lnTo>
                  <a:lnTo>
                    <a:pt x="10658" y="11701"/>
                  </a:lnTo>
                  <a:lnTo>
                    <a:pt x="10503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5" y="10697"/>
                  </a:lnTo>
                  <a:lnTo>
                    <a:pt x="10928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10"/>
                  </a:lnTo>
                  <a:lnTo>
                    <a:pt x="6410" y="12242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8" y="11508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1" y="12744"/>
                  </a:lnTo>
                  <a:lnTo>
                    <a:pt x="9770" y="12937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2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39" y="13207"/>
                  </a:lnTo>
                  <a:lnTo>
                    <a:pt x="7337" y="13014"/>
                  </a:lnTo>
                  <a:lnTo>
                    <a:pt x="6835" y="12744"/>
                  </a:lnTo>
                  <a:lnTo>
                    <a:pt x="6990" y="12628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3" y="12628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7"/>
                  </a:lnTo>
                  <a:lnTo>
                    <a:pt x="9229" y="13130"/>
                  </a:lnTo>
                  <a:lnTo>
                    <a:pt x="9268" y="13207"/>
                  </a:lnTo>
                  <a:lnTo>
                    <a:pt x="9036" y="13284"/>
                  </a:lnTo>
                  <a:lnTo>
                    <a:pt x="8804" y="13323"/>
                  </a:lnTo>
                  <a:lnTo>
                    <a:pt x="8573" y="13323"/>
                  </a:lnTo>
                  <a:lnTo>
                    <a:pt x="8302" y="13284"/>
                  </a:lnTo>
                  <a:lnTo>
                    <a:pt x="8302" y="13207"/>
                  </a:lnTo>
                  <a:lnTo>
                    <a:pt x="8341" y="13014"/>
                  </a:lnTo>
                  <a:lnTo>
                    <a:pt x="8418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8"/>
                  </a:lnTo>
                  <a:close/>
                  <a:moveTo>
                    <a:pt x="22976" y="1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10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3" y="966"/>
                  </a:lnTo>
                  <a:lnTo>
                    <a:pt x="22706" y="1120"/>
                  </a:lnTo>
                  <a:lnTo>
                    <a:pt x="22629" y="1314"/>
                  </a:lnTo>
                  <a:lnTo>
                    <a:pt x="22590" y="1507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0" y="2279"/>
                  </a:lnTo>
                  <a:lnTo>
                    <a:pt x="23053" y="2395"/>
                  </a:lnTo>
                  <a:lnTo>
                    <a:pt x="23246" y="2511"/>
                  </a:lnTo>
                  <a:lnTo>
                    <a:pt x="23478" y="2511"/>
                  </a:lnTo>
                  <a:lnTo>
                    <a:pt x="23401" y="2704"/>
                  </a:lnTo>
                  <a:lnTo>
                    <a:pt x="23362" y="2897"/>
                  </a:lnTo>
                  <a:lnTo>
                    <a:pt x="23324" y="3090"/>
                  </a:lnTo>
                  <a:lnTo>
                    <a:pt x="23362" y="3283"/>
                  </a:lnTo>
                  <a:lnTo>
                    <a:pt x="23439" y="3515"/>
                  </a:lnTo>
                  <a:lnTo>
                    <a:pt x="23555" y="3708"/>
                  </a:lnTo>
                  <a:lnTo>
                    <a:pt x="23748" y="3901"/>
                  </a:lnTo>
                  <a:lnTo>
                    <a:pt x="23980" y="4017"/>
                  </a:lnTo>
                  <a:lnTo>
                    <a:pt x="23748" y="4210"/>
                  </a:lnTo>
                  <a:lnTo>
                    <a:pt x="23555" y="4480"/>
                  </a:lnTo>
                  <a:lnTo>
                    <a:pt x="23478" y="4750"/>
                  </a:lnTo>
                  <a:lnTo>
                    <a:pt x="23439" y="4905"/>
                  </a:lnTo>
                  <a:lnTo>
                    <a:pt x="23439" y="5021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3"/>
                  </a:lnTo>
                  <a:lnTo>
                    <a:pt x="23169" y="5561"/>
                  </a:lnTo>
                  <a:lnTo>
                    <a:pt x="22976" y="5716"/>
                  </a:lnTo>
                  <a:lnTo>
                    <a:pt x="22783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4" y="6295"/>
                  </a:lnTo>
                  <a:lnTo>
                    <a:pt x="22320" y="6256"/>
                  </a:lnTo>
                  <a:lnTo>
                    <a:pt x="22165" y="6218"/>
                  </a:lnTo>
                  <a:lnTo>
                    <a:pt x="21972" y="6218"/>
                  </a:lnTo>
                  <a:lnTo>
                    <a:pt x="21740" y="6295"/>
                  </a:lnTo>
                  <a:lnTo>
                    <a:pt x="21509" y="6411"/>
                  </a:lnTo>
                  <a:lnTo>
                    <a:pt x="21354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5"/>
                  </a:lnTo>
                  <a:lnTo>
                    <a:pt x="20736" y="5909"/>
                  </a:lnTo>
                  <a:lnTo>
                    <a:pt x="20582" y="5831"/>
                  </a:lnTo>
                  <a:lnTo>
                    <a:pt x="20427" y="5754"/>
                  </a:lnTo>
                  <a:lnTo>
                    <a:pt x="20234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6"/>
                  </a:lnTo>
                  <a:lnTo>
                    <a:pt x="19617" y="5484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1"/>
                  </a:lnTo>
                  <a:lnTo>
                    <a:pt x="18497" y="5407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6"/>
                  </a:lnTo>
                  <a:lnTo>
                    <a:pt x="17802" y="4557"/>
                  </a:lnTo>
                  <a:lnTo>
                    <a:pt x="17647" y="4519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8"/>
                  </a:lnTo>
                  <a:lnTo>
                    <a:pt x="16759" y="4943"/>
                  </a:lnTo>
                  <a:lnTo>
                    <a:pt x="16605" y="4789"/>
                  </a:lnTo>
                  <a:lnTo>
                    <a:pt x="16450" y="4712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82"/>
                  </a:lnTo>
                  <a:lnTo>
                    <a:pt x="14288" y="5021"/>
                  </a:lnTo>
                  <a:lnTo>
                    <a:pt x="14133" y="5098"/>
                  </a:lnTo>
                  <a:lnTo>
                    <a:pt x="14056" y="5175"/>
                  </a:lnTo>
                  <a:lnTo>
                    <a:pt x="13940" y="5291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6"/>
                  </a:lnTo>
                  <a:lnTo>
                    <a:pt x="13168" y="5716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8"/>
                  </a:lnTo>
                  <a:lnTo>
                    <a:pt x="12357" y="6372"/>
                  </a:lnTo>
                  <a:lnTo>
                    <a:pt x="12357" y="6527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7029"/>
                  </a:lnTo>
                  <a:lnTo>
                    <a:pt x="11894" y="7106"/>
                  </a:lnTo>
                  <a:lnTo>
                    <a:pt x="11662" y="7222"/>
                  </a:lnTo>
                  <a:lnTo>
                    <a:pt x="11507" y="7415"/>
                  </a:lnTo>
                  <a:lnTo>
                    <a:pt x="11392" y="7531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276" y="7994"/>
                  </a:lnTo>
                  <a:lnTo>
                    <a:pt x="11314" y="8148"/>
                  </a:lnTo>
                  <a:lnTo>
                    <a:pt x="11353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30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4"/>
                  </a:lnTo>
                  <a:lnTo>
                    <a:pt x="10619" y="10311"/>
                  </a:lnTo>
                  <a:lnTo>
                    <a:pt x="10426" y="10427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6"/>
                  </a:lnTo>
                  <a:lnTo>
                    <a:pt x="10040" y="11238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4" y="11740"/>
                  </a:lnTo>
                  <a:lnTo>
                    <a:pt x="9693" y="11855"/>
                  </a:lnTo>
                  <a:lnTo>
                    <a:pt x="9499" y="12010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9"/>
                  </a:lnTo>
                  <a:lnTo>
                    <a:pt x="9306" y="12473"/>
                  </a:lnTo>
                  <a:lnTo>
                    <a:pt x="9191" y="12396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5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3" y="12435"/>
                  </a:lnTo>
                  <a:lnTo>
                    <a:pt x="7878" y="12319"/>
                  </a:lnTo>
                  <a:lnTo>
                    <a:pt x="7723" y="12242"/>
                  </a:lnTo>
                  <a:lnTo>
                    <a:pt x="7492" y="12164"/>
                  </a:lnTo>
                  <a:lnTo>
                    <a:pt x="7221" y="12203"/>
                  </a:lnTo>
                  <a:lnTo>
                    <a:pt x="6990" y="12280"/>
                  </a:lnTo>
                  <a:lnTo>
                    <a:pt x="6796" y="12435"/>
                  </a:lnTo>
                  <a:lnTo>
                    <a:pt x="6796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431"/>
                  </a:lnTo>
                  <a:lnTo>
                    <a:pt x="6372" y="11315"/>
                  </a:lnTo>
                  <a:lnTo>
                    <a:pt x="6217" y="11199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8"/>
                  </a:lnTo>
                  <a:lnTo>
                    <a:pt x="5522" y="10967"/>
                  </a:lnTo>
                  <a:lnTo>
                    <a:pt x="5445" y="10736"/>
                  </a:lnTo>
                  <a:lnTo>
                    <a:pt x="5329" y="10504"/>
                  </a:lnTo>
                  <a:lnTo>
                    <a:pt x="5213" y="10427"/>
                  </a:lnTo>
                  <a:lnTo>
                    <a:pt x="5097" y="10388"/>
                  </a:lnTo>
                  <a:lnTo>
                    <a:pt x="4943" y="10311"/>
                  </a:lnTo>
                  <a:lnTo>
                    <a:pt x="4827" y="10311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500"/>
                  </a:lnTo>
                  <a:lnTo>
                    <a:pt x="3900" y="9461"/>
                  </a:lnTo>
                  <a:lnTo>
                    <a:pt x="3746" y="9423"/>
                  </a:lnTo>
                  <a:lnTo>
                    <a:pt x="3591" y="9423"/>
                  </a:lnTo>
                  <a:lnTo>
                    <a:pt x="3398" y="9461"/>
                  </a:lnTo>
                  <a:lnTo>
                    <a:pt x="3282" y="9538"/>
                  </a:lnTo>
                  <a:lnTo>
                    <a:pt x="3128" y="9616"/>
                  </a:lnTo>
                  <a:lnTo>
                    <a:pt x="3012" y="9770"/>
                  </a:lnTo>
                  <a:lnTo>
                    <a:pt x="2974" y="9616"/>
                  </a:lnTo>
                  <a:lnTo>
                    <a:pt x="2896" y="9461"/>
                  </a:lnTo>
                  <a:lnTo>
                    <a:pt x="2780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2"/>
                  </a:lnTo>
                  <a:lnTo>
                    <a:pt x="1352" y="9925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1"/>
                  </a:lnTo>
                  <a:lnTo>
                    <a:pt x="386" y="10427"/>
                  </a:lnTo>
                  <a:lnTo>
                    <a:pt x="271" y="10581"/>
                  </a:lnTo>
                  <a:lnTo>
                    <a:pt x="116" y="10890"/>
                  </a:lnTo>
                  <a:lnTo>
                    <a:pt x="0" y="11238"/>
                  </a:lnTo>
                  <a:lnTo>
                    <a:pt x="0" y="11585"/>
                  </a:lnTo>
                  <a:lnTo>
                    <a:pt x="77" y="11933"/>
                  </a:lnTo>
                  <a:lnTo>
                    <a:pt x="193" y="12242"/>
                  </a:lnTo>
                  <a:lnTo>
                    <a:pt x="386" y="12550"/>
                  </a:lnTo>
                  <a:lnTo>
                    <a:pt x="618" y="12821"/>
                  </a:lnTo>
                  <a:lnTo>
                    <a:pt x="811" y="12937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30"/>
                  </a:lnTo>
                  <a:lnTo>
                    <a:pt x="1738" y="13168"/>
                  </a:lnTo>
                  <a:lnTo>
                    <a:pt x="2085" y="13130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2"/>
                  </a:lnTo>
                  <a:lnTo>
                    <a:pt x="3591" y="12010"/>
                  </a:lnTo>
                  <a:lnTo>
                    <a:pt x="3553" y="11933"/>
                  </a:lnTo>
                  <a:lnTo>
                    <a:pt x="3514" y="11817"/>
                  </a:lnTo>
                  <a:lnTo>
                    <a:pt x="3437" y="11778"/>
                  </a:lnTo>
                  <a:lnTo>
                    <a:pt x="3321" y="11740"/>
                  </a:lnTo>
                  <a:lnTo>
                    <a:pt x="3282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2"/>
                  </a:lnTo>
                  <a:lnTo>
                    <a:pt x="2587" y="12435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94"/>
                  </a:lnTo>
                  <a:lnTo>
                    <a:pt x="502" y="11740"/>
                  </a:lnTo>
                  <a:lnTo>
                    <a:pt x="502" y="11546"/>
                  </a:lnTo>
                  <a:lnTo>
                    <a:pt x="502" y="11392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8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7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9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5" y="13439"/>
                  </a:lnTo>
                  <a:lnTo>
                    <a:pt x="7530" y="13593"/>
                  </a:lnTo>
                  <a:lnTo>
                    <a:pt x="7993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9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6"/>
                  </a:lnTo>
                  <a:lnTo>
                    <a:pt x="11314" y="11740"/>
                  </a:lnTo>
                  <a:lnTo>
                    <a:pt x="11507" y="11238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5" y="9114"/>
                  </a:lnTo>
                  <a:lnTo>
                    <a:pt x="12357" y="8612"/>
                  </a:lnTo>
                  <a:lnTo>
                    <a:pt x="12589" y="8110"/>
                  </a:lnTo>
                  <a:lnTo>
                    <a:pt x="12936" y="7646"/>
                  </a:lnTo>
                  <a:lnTo>
                    <a:pt x="13284" y="7299"/>
                  </a:lnTo>
                  <a:lnTo>
                    <a:pt x="13631" y="6990"/>
                  </a:lnTo>
                  <a:lnTo>
                    <a:pt x="14017" y="6720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2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29" y="7492"/>
                  </a:lnTo>
                  <a:lnTo>
                    <a:pt x="21316" y="7646"/>
                  </a:lnTo>
                  <a:lnTo>
                    <a:pt x="21740" y="7724"/>
                  </a:lnTo>
                  <a:lnTo>
                    <a:pt x="22165" y="7762"/>
                  </a:lnTo>
                  <a:lnTo>
                    <a:pt x="22590" y="7724"/>
                  </a:lnTo>
                  <a:lnTo>
                    <a:pt x="22976" y="7646"/>
                  </a:lnTo>
                  <a:lnTo>
                    <a:pt x="23362" y="7531"/>
                  </a:lnTo>
                  <a:lnTo>
                    <a:pt x="23710" y="7299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5"/>
                  </a:lnTo>
                  <a:lnTo>
                    <a:pt x="24752" y="5909"/>
                  </a:lnTo>
                  <a:lnTo>
                    <a:pt x="24868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10"/>
                  </a:lnTo>
                  <a:lnTo>
                    <a:pt x="24945" y="3746"/>
                  </a:lnTo>
                  <a:lnTo>
                    <a:pt x="24868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3" y="1970"/>
                  </a:lnTo>
                  <a:lnTo>
                    <a:pt x="24250" y="1584"/>
                  </a:lnTo>
                  <a:lnTo>
                    <a:pt x="24057" y="1198"/>
                  </a:lnTo>
                  <a:lnTo>
                    <a:pt x="23787" y="812"/>
                  </a:lnTo>
                  <a:lnTo>
                    <a:pt x="23941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8"/>
                  </a:lnTo>
                  <a:lnTo>
                    <a:pt x="230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21"/>
            <p:cNvSpPr/>
            <p:nvPr/>
          </p:nvSpPr>
          <p:spPr>
            <a:xfrm>
              <a:off x="1648525" y="2901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5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8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5" y="7299"/>
                  </a:lnTo>
                  <a:lnTo>
                    <a:pt x="14713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4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4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5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7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21"/>
            <p:cNvSpPr/>
            <p:nvPr/>
          </p:nvSpPr>
          <p:spPr>
            <a:xfrm>
              <a:off x="7229325" y="290815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6"/>
                  </a:lnTo>
                  <a:lnTo>
                    <a:pt x="3785" y="619"/>
                  </a:lnTo>
                  <a:lnTo>
                    <a:pt x="4094" y="889"/>
                  </a:lnTo>
                  <a:lnTo>
                    <a:pt x="4364" y="1121"/>
                  </a:lnTo>
                  <a:lnTo>
                    <a:pt x="4635" y="1430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4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23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3" y="5214"/>
                  </a:lnTo>
                  <a:lnTo>
                    <a:pt x="5446" y="5600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7"/>
                  </a:lnTo>
                  <a:lnTo>
                    <a:pt x="4210" y="8033"/>
                  </a:lnTo>
                  <a:lnTo>
                    <a:pt x="3940" y="8380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9" y="10041"/>
                  </a:lnTo>
                  <a:lnTo>
                    <a:pt x="1314" y="10234"/>
                  </a:lnTo>
                  <a:lnTo>
                    <a:pt x="889" y="10388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5"/>
                  </a:lnTo>
                  <a:lnTo>
                    <a:pt x="4828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1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4" y="2434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4"/>
                  </a:lnTo>
                  <a:lnTo>
                    <a:pt x="4905" y="1005"/>
                  </a:lnTo>
                  <a:lnTo>
                    <a:pt x="4596" y="696"/>
                  </a:lnTo>
                  <a:lnTo>
                    <a:pt x="4287" y="426"/>
                  </a:lnTo>
                  <a:lnTo>
                    <a:pt x="3940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21"/>
            <p:cNvSpPr/>
            <p:nvPr/>
          </p:nvSpPr>
          <p:spPr>
            <a:xfrm>
              <a:off x="1734450" y="2911050"/>
              <a:ext cx="35725" cy="29000"/>
            </a:xfrm>
            <a:custGeom>
              <a:avLst/>
              <a:gdLst/>
              <a:ahLst/>
              <a:cxnLst/>
              <a:rect l="l" t="t" r="r" b="b"/>
              <a:pathLst>
                <a:path w="1429" h="1160" extrusionOk="0">
                  <a:moveTo>
                    <a:pt x="502" y="1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7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2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5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3"/>
                  </a:lnTo>
                  <a:lnTo>
                    <a:pt x="425" y="580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772" y="387"/>
                  </a:lnTo>
                  <a:lnTo>
                    <a:pt x="850" y="425"/>
                  </a:lnTo>
                  <a:lnTo>
                    <a:pt x="965" y="580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5" y="927"/>
                  </a:lnTo>
                  <a:lnTo>
                    <a:pt x="965" y="1005"/>
                  </a:lnTo>
                  <a:lnTo>
                    <a:pt x="965" y="1082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4" y="1120"/>
                  </a:lnTo>
                  <a:lnTo>
                    <a:pt x="1313" y="1082"/>
                  </a:lnTo>
                  <a:lnTo>
                    <a:pt x="1390" y="889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4"/>
                  </a:lnTo>
                  <a:lnTo>
                    <a:pt x="1043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21"/>
            <p:cNvSpPr/>
            <p:nvPr/>
          </p:nvSpPr>
          <p:spPr>
            <a:xfrm>
              <a:off x="6320925" y="2913950"/>
              <a:ext cx="315700" cy="477875"/>
            </a:xfrm>
            <a:custGeom>
              <a:avLst/>
              <a:gdLst/>
              <a:ahLst/>
              <a:cxnLst/>
              <a:rect l="l" t="t" r="r" b="b"/>
              <a:pathLst>
                <a:path w="12628" h="19115" extrusionOk="0">
                  <a:moveTo>
                    <a:pt x="1004" y="618"/>
                  </a:moveTo>
                  <a:lnTo>
                    <a:pt x="1661" y="850"/>
                  </a:lnTo>
                  <a:lnTo>
                    <a:pt x="2317" y="1120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2"/>
                  </a:lnTo>
                  <a:lnTo>
                    <a:pt x="4016" y="2819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7"/>
                  </a:lnTo>
                  <a:lnTo>
                    <a:pt x="9345" y="15137"/>
                  </a:lnTo>
                  <a:lnTo>
                    <a:pt x="8920" y="15369"/>
                  </a:lnTo>
                  <a:lnTo>
                    <a:pt x="7955" y="13516"/>
                  </a:lnTo>
                  <a:lnTo>
                    <a:pt x="6990" y="11662"/>
                  </a:lnTo>
                  <a:lnTo>
                    <a:pt x="5020" y="7955"/>
                  </a:lnTo>
                  <a:lnTo>
                    <a:pt x="3012" y="4287"/>
                  </a:lnTo>
                  <a:lnTo>
                    <a:pt x="1004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19" y="11739"/>
                  </a:lnTo>
                  <a:lnTo>
                    <a:pt x="7762" y="13593"/>
                  </a:lnTo>
                  <a:lnTo>
                    <a:pt x="8804" y="15446"/>
                  </a:lnTo>
                  <a:lnTo>
                    <a:pt x="8650" y="15524"/>
                  </a:lnTo>
                  <a:lnTo>
                    <a:pt x="7414" y="13747"/>
                  </a:lnTo>
                  <a:lnTo>
                    <a:pt x="6179" y="12010"/>
                  </a:lnTo>
                  <a:lnTo>
                    <a:pt x="3591" y="8534"/>
                  </a:lnTo>
                  <a:lnTo>
                    <a:pt x="2317" y="6758"/>
                  </a:lnTo>
                  <a:lnTo>
                    <a:pt x="1004" y="4943"/>
                  </a:lnTo>
                  <a:lnTo>
                    <a:pt x="850" y="4711"/>
                  </a:lnTo>
                  <a:lnTo>
                    <a:pt x="734" y="4480"/>
                  </a:lnTo>
                  <a:lnTo>
                    <a:pt x="618" y="4209"/>
                  </a:lnTo>
                  <a:lnTo>
                    <a:pt x="541" y="3939"/>
                  </a:lnTo>
                  <a:lnTo>
                    <a:pt x="464" y="3399"/>
                  </a:lnTo>
                  <a:lnTo>
                    <a:pt x="425" y="2819"/>
                  </a:lnTo>
                  <a:lnTo>
                    <a:pt x="464" y="2240"/>
                  </a:lnTo>
                  <a:lnTo>
                    <a:pt x="502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2" y="12357"/>
                  </a:lnTo>
                  <a:lnTo>
                    <a:pt x="11816" y="12434"/>
                  </a:lnTo>
                  <a:lnTo>
                    <a:pt x="12164" y="12859"/>
                  </a:lnTo>
                  <a:lnTo>
                    <a:pt x="12241" y="13052"/>
                  </a:lnTo>
                  <a:lnTo>
                    <a:pt x="12280" y="13245"/>
                  </a:lnTo>
                  <a:lnTo>
                    <a:pt x="12241" y="13438"/>
                  </a:lnTo>
                  <a:lnTo>
                    <a:pt x="12203" y="13631"/>
                  </a:lnTo>
                  <a:lnTo>
                    <a:pt x="12048" y="14018"/>
                  </a:lnTo>
                  <a:lnTo>
                    <a:pt x="11855" y="14365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1"/>
                  </a:lnTo>
                  <a:lnTo>
                    <a:pt x="10156" y="15871"/>
                  </a:lnTo>
                  <a:lnTo>
                    <a:pt x="10117" y="15987"/>
                  </a:lnTo>
                  <a:lnTo>
                    <a:pt x="9770" y="16180"/>
                  </a:lnTo>
                  <a:lnTo>
                    <a:pt x="9113" y="16605"/>
                  </a:lnTo>
                  <a:lnTo>
                    <a:pt x="8457" y="16952"/>
                  </a:lnTo>
                  <a:lnTo>
                    <a:pt x="7723" y="17261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4" y="17647"/>
                  </a:lnTo>
                  <a:lnTo>
                    <a:pt x="5754" y="17647"/>
                  </a:lnTo>
                  <a:lnTo>
                    <a:pt x="5561" y="17570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7" y="17184"/>
                  </a:lnTo>
                  <a:lnTo>
                    <a:pt x="4982" y="16875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4"/>
                  </a:lnTo>
                  <a:lnTo>
                    <a:pt x="5175" y="15948"/>
                  </a:lnTo>
                  <a:lnTo>
                    <a:pt x="5291" y="15833"/>
                  </a:lnTo>
                  <a:lnTo>
                    <a:pt x="5406" y="15755"/>
                  </a:lnTo>
                  <a:lnTo>
                    <a:pt x="5522" y="15717"/>
                  </a:lnTo>
                  <a:lnTo>
                    <a:pt x="5638" y="15755"/>
                  </a:lnTo>
                  <a:lnTo>
                    <a:pt x="5793" y="15833"/>
                  </a:lnTo>
                  <a:lnTo>
                    <a:pt x="5947" y="15948"/>
                  </a:lnTo>
                  <a:lnTo>
                    <a:pt x="6063" y="16141"/>
                  </a:lnTo>
                  <a:lnTo>
                    <a:pt x="6256" y="16373"/>
                  </a:lnTo>
                  <a:lnTo>
                    <a:pt x="6101" y="16412"/>
                  </a:lnTo>
                  <a:lnTo>
                    <a:pt x="6024" y="16450"/>
                  </a:lnTo>
                  <a:lnTo>
                    <a:pt x="6024" y="16566"/>
                  </a:lnTo>
                  <a:lnTo>
                    <a:pt x="6063" y="16643"/>
                  </a:lnTo>
                  <a:lnTo>
                    <a:pt x="6140" y="16643"/>
                  </a:lnTo>
                  <a:lnTo>
                    <a:pt x="6912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29" y="15717"/>
                  </a:lnTo>
                  <a:lnTo>
                    <a:pt x="9615" y="15485"/>
                  </a:lnTo>
                  <a:lnTo>
                    <a:pt x="9963" y="15253"/>
                  </a:lnTo>
                  <a:lnTo>
                    <a:pt x="10272" y="15022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1" y="14172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8"/>
                  </a:lnTo>
                  <a:lnTo>
                    <a:pt x="11546" y="13361"/>
                  </a:lnTo>
                  <a:lnTo>
                    <a:pt x="11508" y="13284"/>
                  </a:lnTo>
                  <a:lnTo>
                    <a:pt x="11430" y="13245"/>
                  </a:lnTo>
                  <a:lnTo>
                    <a:pt x="11237" y="13245"/>
                  </a:lnTo>
                  <a:lnTo>
                    <a:pt x="11160" y="13323"/>
                  </a:lnTo>
                  <a:lnTo>
                    <a:pt x="10967" y="13670"/>
                  </a:lnTo>
                  <a:lnTo>
                    <a:pt x="10774" y="13554"/>
                  </a:lnTo>
                  <a:lnTo>
                    <a:pt x="10658" y="13438"/>
                  </a:lnTo>
                  <a:lnTo>
                    <a:pt x="10619" y="13284"/>
                  </a:lnTo>
                  <a:lnTo>
                    <a:pt x="10581" y="13168"/>
                  </a:lnTo>
                  <a:lnTo>
                    <a:pt x="10619" y="13014"/>
                  </a:lnTo>
                  <a:lnTo>
                    <a:pt x="10658" y="12859"/>
                  </a:lnTo>
                  <a:lnTo>
                    <a:pt x="10851" y="12627"/>
                  </a:lnTo>
                  <a:lnTo>
                    <a:pt x="10928" y="12473"/>
                  </a:lnTo>
                  <a:lnTo>
                    <a:pt x="11044" y="12357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0"/>
                  </a:moveTo>
                  <a:lnTo>
                    <a:pt x="348" y="39"/>
                  </a:lnTo>
                  <a:lnTo>
                    <a:pt x="271" y="116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2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5"/>
                  </a:lnTo>
                  <a:lnTo>
                    <a:pt x="232" y="4518"/>
                  </a:lnTo>
                  <a:lnTo>
                    <a:pt x="348" y="4750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5"/>
                  </a:lnTo>
                  <a:lnTo>
                    <a:pt x="5445" y="11817"/>
                  </a:lnTo>
                  <a:lnTo>
                    <a:pt x="6874" y="13747"/>
                  </a:lnTo>
                  <a:lnTo>
                    <a:pt x="8341" y="15639"/>
                  </a:lnTo>
                  <a:lnTo>
                    <a:pt x="7492" y="15987"/>
                  </a:lnTo>
                  <a:lnTo>
                    <a:pt x="6642" y="16257"/>
                  </a:lnTo>
                  <a:lnTo>
                    <a:pt x="6642" y="16257"/>
                  </a:lnTo>
                  <a:lnTo>
                    <a:pt x="6681" y="16103"/>
                  </a:lnTo>
                  <a:lnTo>
                    <a:pt x="6681" y="15948"/>
                  </a:lnTo>
                  <a:lnTo>
                    <a:pt x="6642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3" y="15369"/>
                  </a:lnTo>
                  <a:lnTo>
                    <a:pt x="6179" y="15292"/>
                  </a:lnTo>
                  <a:lnTo>
                    <a:pt x="6024" y="15253"/>
                  </a:lnTo>
                  <a:lnTo>
                    <a:pt x="5715" y="15253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5" y="16296"/>
                  </a:lnTo>
                  <a:lnTo>
                    <a:pt x="4595" y="16566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7" y="17725"/>
                  </a:lnTo>
                  <a:lnTo>
                    <a:pt x="5368" y="17840"/>
                  </a:lnTo>
                  <a:lnTo>
                    <a:pt x="5677" y="17918"/>
                  </a:lnTo>
                  <a:lnTo>
                    <a:pt x="6024" y="17956"/>
                  </a:lnTo>
                  <a:lnTo>
                    <a:pt x="6372" y="17918"/>
                  </a:lnTo>
                  <a:lnTo>
                    <a:pt x="6719" y="17840"/>
                  </a:lnTo>
                  <a:lnTo>
                    <a:pt x="7105" y="17763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2"/>
                  </a:lnTo>
                  <a:lnTo>
                    <a:pt x="9229" y="16875"/>
                  </a:lnTo>
                  <a:lnTo>
                    <a:pt x="9461" y="16759"/>
                  </a:lnTo>
                  <a:lnTo>
                    <a:pt x="10233" y="16257"/>
                  </a:lnTo>
                  <a:lnTo>
                    <a:pt x="10812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3"/>
                  </a:lnTo>
                  <a:lnTo>
                    <a:pt x="11816" y="18149"/>
                  </a:lnTo>
                  <a:lnTo>
                    <a:pt x="11392" y="17454"/>
                  </a:lnTo>
                  <a:lnTo>
                    <a:pt x="10928" y="16759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3"/>
                  </a:lnTo>
                  <a:lnTo>
                    <a:pt x="11894" y="14790"/>
                  </a:lnTo>
                  <a:lnTo>
                    <a:pt x="12125" y="14558"/>
                  </a:lnTo>
                  <a:lnTo>
                    <a:pt x="12280" y="14288"/>
                  </a:lnTo>
                  <a:lnTo>
                    <a:pt x="12434" y="14056"/>
                  </a:lnTo>
                  <a:lnTo>
                    <a:pt x="12511" y="13786"/>
                  </a:lnTo>
                  <a:lnTo>
                    <a:pt x="12589" y="13554"/>
                  </a:lnTo>
                  <a:lnTo>
                    <a:pt x="12627" y="13284"/>
                  </a:lnTo>
                  <a:lnTo>
                    <a:pt x="12589" y="13052"/>
                  </a:lnTo>
                  <a:lnTo>
                    <a:pt x="12511" y="12821"/>
                  </a:lnTo>
                  <a:lnTo>
                    <a:pt x="12357" y="12589"/>
                  </a:lnTo>
                  <a:lnTo>
                    <a:pt x="12164" y="12357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8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0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0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19" y="13786"/>
                  </a:lnTo>
                  <a:lnTo>
                    <a:pt x="10812" y="13902"/>
                  </a:lnTo>
                  <a:lnTo>
                    <a:pt x="10504" y="14249"/>
                  </a:lnTo>
                  <a:lnTo>
                    <a:pt x="10156" y="14597"/>
                  </a:lnTo>
                  <a:lnTo>
                    <a:pt x="9770" y="14867"/>
                  </a:lnTo>
                  <a:lnTo>
                    <a:pt x="9430" y="15083"/>
                  </a:lnTo>
                  <a:lnTo>
                    <a:pt x="9461" y="15022"/>
                  </a:lnTo>
                  <a:lnTo>
                    <a:pt x="9500" y="14944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8"/>
                  </a:lnTo>
                  <a:lnTo>
                    <a:pt x="3823" y="1545"/>
                  </a:lnTo>
                  <a:lnTo>
                    <a:pt x="3514" y="1236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0" y="232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21"/>
            <p:cNvSpPr/>
            <p:nvPr/>
          </p:nvSpPr>
          <p:spPr>
            <a:xfrm>
              <a:off x="1681350" y="2914925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5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4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4" y="463"/>
                  </a:lnTo>
                  <a:lnTo>
                    <a:pt x="541" y="386"/>
                  </a:lnTo>
                  <a:lnTo>
                    <a:pt x="773" y="386"/>
                  </a:lnTo>
                  <a:lnTo>
                    <a:pt x="850" y="463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5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21"/>
            <p:cNvSpPr/>
            <p:nvPr/>
          </p:nvSpPr>
          <p:spPr>
            <a:xfrm>
              <a:off x="3785850" y="2943875"/>
              <a:ext cx="199850" cy="231725"/>
            </a:xfrm>
            <a:custGeom>
              <a:avLst/>
              <a:gdLst/>
              <a:ahLst/>
              <a:cxnLst/>
              <a:rect l="l" t="t" r="r" b="b"/>
              <a:pathLst>
                <a:path w="7994" h="9269" extrusionOk="0">
                  <a:moveTo>
                    <a:pt x="2163" y="1"/>
                  </a:moveTo>
                  <a:lnTo>
                    <a:pt x="2009" y="39"/>
                  </a:lnTo>
                  <a:lnTo>
                    <a:pt x="1854" y="78"/>
                  </a:lnTo>
                  <a:lnTo>
                    <a:pt x="1700" y="194"/>
                  </a:lnTo>
                  <a:lnTo>
                    <a:pt x="1429" y="425"/>
                  </a:lnTo>
                  <a:lnTo>
                    <a:pt x="1159" y="734"/>
                  </a:lnTo>
                  <a:lnTo>
                    <a:pt x="966" y="1005"/>
                  </a:lnTo>
                  <a:lnTo>
                    <a:pt x="696" y="1391"/>
                  </a:lnTo>
                  <a:lnTo>
                    <a:pt x="503" y="1777"/>
                  </a:lnTo>
                  <a:lnTo>
                    <a:pt x="310" y="2163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1" y="3514"/>
                  </a:lnTo>
                  <a:lnTo>
                    <a:pt x="1" y="3978"/>
                  </a:lnTo>
                  <a:lnTo>
                    <a:pt x="39" y="4441"/>
                  </a:lnTo>
                  <a:lnTo>
                    <a:pt x="155" y="4905"/>
                  </a:lnTo>
                  <a:lnTo>
                    <a:pt x="271" y="5368"/>
                  </a:lnTo>
                  <a:lnTo>
                    <a:pt x="464" y="5793"/>
                  </a:lnTo>
                  <a:lnTo>
                    <a:pt x="696" y="6218"/>
                  </a:lnTo>
                  <a:lnTo>
                    <a:pt x="1005" y="6179"/>
                  </a:lnTo>
                  <a:lnTo>
                    <a:pt x="850" y="5870"/>
                  </a:lnTo>
                  <a:lnTo>
                    <a:pt x="734" y="5522"/>
                  </a:lnTo>
                  <a:lnTo>
                    <a:pt x="618" y="5175"/>
                  </a:lnTo>
                  <a:lnTo>
                    <a:pt x="541" y="4789"/>
                  </a:lnTo>
                  <a:lnTo>
                    <a:pt x="503" y="4441"/>
                  </a:lnTo>
                  <a:lnTo>
                    <a:pt x="464" y="4055"/>
                  </a:lnTo>
                  <a:lnTo>
                    <a:pt x="464" y="3708"/>
                  </a:lnTo>
                  <a:lnTo>
                    <a:pt x="464" y="3360"/>
                  </a:lnTo>
                  <a:lnTo>
                    <a:pt x="503" y="2974"/>
                  </a:lnTo>
                  <a:lnTo>
                    <a:pt x="580" y="2626"/>
                  </a:lnTo>
                  <a:lnTo>
                    <a:pt x="696" y="2279"/>
                  </a:lnTo>
                  <a:lnTo>
                    <a:pt x="850" y="1931"/>
                  </a:lnTo>
                  <a:lnTo>
                    <a:pt x="1005" y="1622"/>
                  </a:lnTo>
                  <a:lnTo>
                    <a:pt x="1236" y="1313"/>
                  </a:lnTo>
                  <a:lnTo>
                    <a:pt x="1468" y="1043"/>
                  </a:lnTo>
                  <a:lnTo>
                    <a:pt x="1738" y="773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503"/>
                  </a:lnTo>
                  <a:lnTo>
                    <a:pt x="2279" y="618"/>
                  </a:lnTo>
                  <a:lnTo>
                    <a:pt x="2395" y="850"/>
                  </a:lnTo>
                  <a:lnTo>
                    <a:pt x="2588" y="1236"/>
                  </a:lnTo>
                  <a:lnTo>
                    <a:pt x="2742" y="1584"/>
                  </a:lnTo>
                  <a:lnTo>
                    <a:pt x="2858" y="1970"/>
                  </a:lnTo>
                  <a:lnTo>
                    <a:pt x="2974" y="2356"/>
                  </a:lnTo>
                  <a:lnTo>
                    <a:pt x="3051" y="2742"/>
                  </a:lnTo>
                  <a:lnTo>
                    <a:pt x="3090" y="3090"/>
                  </a:lnTo>
                  <a:lnTo>
                    <a:pt x="3090" y="3476"/>
                  </a:lnTo>
                  <a:lnTo>
                    <a:pt x="3051" y="3823"/>
                  </a:lnTo>
                  <a:lnTo>
                    <a:pt x="2974" y="4171"/>
                  </a:lnTo>
                  <a:lnTo>
                    <a:pt x="2897" y="4480"/>
                  </a:lnTo>
                  <a:lnTo>
                    <a:pt x="2742" y="4827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61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56" y="5793"/>
                  </a:lnTo>
                  <a:lnTo>
                    <a:pt x="2395" y="5831"/>
                  </a:lnTo>
                  <a:lnTo>
                    <a:pt x="2433" y="5793"/>
                  </a:lnTo>
                  <a:lnTo>
                    <a:pt x="2626" y="5754"/>
                  </a:lnTo>
                  <a:lnTo>
                    <a:pt x="2781" y="5716"/>
                  </a:lnTo>
                  <a:lnTo>
                    <a:pt x="3167" y="5677"/>
                  </a:lnTo>
                  <a:lnTo>
                    <a:pt x="3592" y="5716"/>
                  </a:lnTo>
                  <a:lnTo>
                    <a:pt x="4017" y="5831"/>
                  </a:lnTo>
                  <a:lnTo>
                    <a:pt x="4441" y="5947"/>
                  </a:lnTo>
                  <a:lnTo>
                    <a:pt x="4827" y="6102"/>
                  </a:lnTo>
                  <a:lnTo>
                    <a:pt x="5214" y="6295"/>
                  </a:lnTo>
                  <a:lnTo>
                    <a:pt x="5523" y="6449"/>
                  </a:lnTo>
                  <a:lnTo>
                    <a:pt x="5831" y="6642"/>
                  </a:lnTo>
                  <a:lnTo>
                    <a:pt x="6140" y="6874"/>
                  </a:lnTo>
                  <a:lnTo>
                    <a:pt x="6411" y="7106"/>
                  </a:lnTo>
                  <a:lnTo>
                    <a:pt x="6681" y="7337"/>
                  </a:lnTo>
                  <a:lnTo>
                    <a:pt x="6913" y="7646"/>
                  </a:lnTo>
                  <a:lnTo>
                    <a:pt x="7144" y="7917"/>
                  </a:lnTo>
                  <a:lnTo>
                    <a:pt x="7337" y="8225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56" y="8805"/>
                  </a:lnTo>
                  <a:lnTo>
                    <a:pt x="5870" y="8843"/>
                  </a:lnTo>
                  <a:lnTo>
                    <a:pt x="5445" y="8805"/>
                  </a:lnTo>
                  <a:lnTo>
                    <a:pt x="5059" y="8766"/>
                  </a:lnTo>
                  <a:lnTo>
                    <a:pt x="4634" y="8650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33" y="7106"/>
                  </a:lnTo>
                  <a:lnTo>
                    <a:pt x="1931" y="6604"/>
                  </a:lnTo>
                  <a:lnTo>
                    <a:pt x="1854" y="6526"/>
                  </a:lnTo>
                  <a:lnTo>
                    <a:pt x="1777" y="6526"/>
                  </a:lnTo>
                  <a:lnTo>
                    <a:pt x="1661" y="6565"/>
                  </a:lnTo>
                  <a:lnTo>
                    <a:pt x="1622" y="6565"/>
                  </a:lnTo>
                  <a:lnTo>
                    <a:pt x="1584" y="6604"/>
                  </a:lnTo>
                  <a:lnTo>
                    <a:pt x="1429" y="6874"/>
                  </a:lnTo>
                  <a:lnTo>
                    <a:pt x="1622" y="6913"/>
                  </a:lnTo>
                  <a:lnTo>
                    <a:pt x="2240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592" y="8573"/>
                  </a:lnTo>
                  <a:lnTo>
                    <a:pt x="3978" y="8805"/>
                  </a:lnTo>
                  <a:lnTo>
                    <a:pt x="4364" y="8998"/>
                  </a:lnTo>
                  <a:lnTo>
                    <a:pt x="4789" y="9152"/>
                  </a:lnTo>
                  <a:lnTo>
                    <a:pt x="5252" y="9229"/>
                  </a:lnTo>
                  <a:lnTo>
                    <a:pt x="5677" y="9268"/>
                  </a:lnTo>
                  <a:lnTo>
                    <a:pt x="6102" y="9229"/>
                  </a:lnTo>
                  <a:lnTo>
                    <a:pt x="6565" y="9191"/>
                  </a:lnTo>
                  <a:lnTo>
                    <a:pt x="6990" y="9114"/>
                  </a:lnTo>
                  <a:lnTo>
                    <a:pt x="7878" y="8882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7994" y="8650"/>
                  </a:lnTo>
                  <a:lnTo>
                    <a:pt x="7994" y="8573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183" y="7299"/>
                  </a:lnTo>
                  <a:lnTo>
                    <a:pt x="6874" y="6951"/>
                  </a:lnTo>
                  <a:lnTo>
                    <a:pt x="6488" y="6604"/>
                  </a:lnTo>
                  <a:lnTo>
                    <a:pt x="6102" y="6295"/>
                  </a:lnTo>
                  <a:lnTo>
                    <a:pt x="5677" y="6063"/>
                  </a:lnTo>
                  <a:lnTo>
                    <a:pt x="5252" y="5831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01" y="5368"/>
                  </a:lnTo>
                  <a:lnTo>
                    <a:pt x="3592" y="5329"/>
                  </a:lnTo>
                  <a:lnTo>
                    <a:pt x="3283" y="5291"/>
                  </a:lnTo>
                  <a:lnTo>
                    <a:pt x="2974" y="5291"/>
                  </a:lnTo>
                  <a:lnTo>
                    <a:pt x="3167" y="4982"/>
                  </a:lnTo>
                  <a:lnTo>
                    <a:pt x="3283" y="4673"/>
                  </a:lnTo>
                  <a:lnTo>
                    <a:pt x="3399" y="4325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44"/>
                  </a:lnTo>
                  <a:lnTo>
                    <a:pt x="3476" y="2858"/>
                  </a:lnTo>
                  <a:lnTo>
                    <a:pt x="3437" y="2510"/>
                  </a:lnTo>
                  <a:lnTo>
                    <a:pt x="3322" y="1970"/>
                  </a:lnTo>
                  <a:lnTo>
                    <a:pt x="3128" y="1468"/>
                  </a:lnTo>
                  <a:lnTo>
                    <a:pt x="2935" y="1005"/>
                  </a:lnTo>
                  <a:lnTo>
                    <a:pt x="2704" y="503"/>
                  </a:lnTo>
                  <a:lnTo>
                    <a:pt x="2588" y="309"/>
                  </a:lnTo>
                  <a:lnTo>
                    <a:pt x="2433" y="116"/>
                  </a:lnTo>
                  <a:lnTo>
                    <a:pt x="2356" y="78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21"/>
            <p:cNvSpPr/>
            <p:nvPr/>
          </p:nvSpPr>
          <p:spPr>
            <a:xfrm>
              <a:off x="1264300" y="2944850"/>
              <a:ext cx="455675" cy="657425"/>
            </a:xfrm>
            <a:custGeom>
              <a:avLst/>
              <a:gdLst/>
              <a:ahLst/>
              <a:cxnLst/>
              <a:rect l="l" t="t" r="r" b="b"/>
              <a:pathLst>
                <a:path w="18227" h="26297" extrusionOk="0">
                  <a:moveTo>
                    <a:pt x="310" y="348"/>
                  </a:moveTo>
                  <a:lnTo>
                    <a:pt x="425" y="386"/>
                  </a:lnTo>
                  <a:lnTo>
                    <a:pt x="1700" y="1429"/>
                  </a:lnTo>
                  <a:lnTo>
                    <a:pt x="2974" y="2510"/>
                  </a:lnTo>
                  <a:lnTo>
                    <a:pt x="4210" y="3591"/>
                  </a:lnTo>
                  <a:lnTo>
                    <a:pt x="5445" y="4673"/>
                  </a:lnTo>
                  <a:lnTo>
                    <a:pt x="5098" y="5290"/>
                  </a:lnTo>
                  <a:lnTo>
                    <a:pt x="4943" y="5599"/>
                  </a:lnTo>
                  <a:lnTo>
                    <a:pt x="4712" y="5831"/>
                  </a:lnTo>
                  <a:lnTo>
                    <a:pt x="4519" y="6101"/>
                  </a:lnTo>
                  <a:lnTo>
                    <a:pt x="4248" y="6294"/>
                  </a:lnTo>
                  <a:lnTo>
                    <a:pt x="3978" y="6526"/>
                  </a:lnTo>
                  <a:lnTo>
                    <a:pt x="3669" y="6680"/>
                  </a:lnTo>
                  <a:lnTo>
                    <a:pt x="3360" y="6835"/>
                  </a:lnTo>
                  <a:lnTo>
                    <a:pt x="3051" y="6989"/>
                  </a:lnTo>
                  <a:lnTo>
                    <a:pt x="2395" y="7182"/>
                  </a:lnTo>
                  <a:lnTo>
                    <a:pt x="1738" y="7298"/>
                  </a:lnTo>
                  <a:lnTo>
                    <a:pt x="1082" y="7414"/>
                  </a:lnTo>
                  <a:lnTo>
                    <a:pt x="889" y="6526"/>
                  </a:lnTo>
                  <a:lnTo>
                    <a:pt x="734" y="5677"/>
                  </a:lnTo>
                  <a:lnTo>
                    <a:pt x="580" y="4788"/>
                  </a:lnTo>
                  <a:lnTo>
                    <a:pt x="464" y="3900"/>
                  </a:lnTo>
                  <a:lnTo>
                    <a:pt x="387" y="3012"/>
                  </a:lnTo>
                  <a:lnTo>
                    <a:pt x="348" y="2124"/>
                  </a:lnTo>
                  <a:lnTo>
                    <a:pt x="310" y="1236"/>
                  </a:lnTo>
                  <a:lnTo>
                    <a:pt x="310" y="348"/>
                  </a:lnTo>
                  <a:close/>
                  <a:moveTo>
                    <a:pt x="12357" y="12318"/>
                  </a:moveTo>
                  <a:lnTo>
                    <a:pt x="13014" y="12473"/>
                  </a:lnTo>
                  <a:lnTo>
                    <a:pt x="13709" y="12550"/>
                  </a:lnTo>
                  <a:lnTo>
                    <a:pt x="14404" y="12589"/>
                  </a:lnTo>
                  <a:lnTo>
                    <a:pt x="15060" y="12550"/>
                  </a:lnTo>
                  <a:lnTo>
                    <a:pt x="15640" y="13901"/>
                  </a:lnTo>
                  <a:lnTo>
                    <a:pt x="16296" y="15214"/>
                  </a:lnTo>
                  <a:lnTo>
                    <a:pt x="17648" y="17840"/>
                  </a:lnTo>
                  <a:lnTo>
                    <a:pt x="16644" y="17686"/>
                  </a:lnTo>
                  <a:lnTo>
                    <a:pt x="15640" y="17647"/>
                  </a:lnTo>
                  <a:lnTo>
                    <a:pt x="15331" y="17608"/>
                  </a:lnTo>
                  <a:lnTo>
                    <a:pt x="15099" y="17531"/>
                  </a:lnTo>
                  <a:lnTo>
                    <a:pt x="14983" y="17493"/>
                  </a:lnTo>
                  <a:lnTo>
                    <a:pt x="14906" y="17415"/>
                  </a:lnTo>
                  <a:lnTo>
                    <a:pt x="14751" y="17106"/>
                  </a:lnTo>
                  <a:lnTo>
                    <a:pt x="14365" y="16489"/>
                  </a:lnTo>
                  <a:lnTo>
                    <a:pt x="13979" y="15832"/>
                  </a:lnTo>
                  <a:lnTo>
                    <a:pt x="13941" y="15794"/>
                  </a:lnTo>
                  <a:lnTo>
                    <a:pt x="13902" y="15755"/>
                  </a:lnTo>
                  <a:lnTo>
                    <a:pt x="13747" y="15755"/>
                  </a:lnTo>
                  <a:lnTo>
                    <a:pt x="13670" y="15214"/>
                  </a:lnTo>
                  <a:lnTo>
                    <a:pt x="13516" y="14712"/>
                  </a:lnTo>
                  <a:lnTo>
                    <a:pt x="13323" y="14172"/>
                  </a:lnTo>
                  <a:lnTo>
                    <a:pt x="13091" y="13670"/>
                  </a:lnTo>
                  <a:lnTo>
                    <a:pt x="12744" y="13013"/>
                  </a:lnTo>
                  <a:lnTo>
                    <a:pt x="12357" y="12318"/>
                  </a:lnTo>
                  <a:close/>
                  <a:moveTo>
                    <a:pt x="5677" y="4904"/>
                  </a:moveTo>
                  <a:lnTo>
                    <a:pt x="6720" y="5947"/>
                  </a:lnTo>
                  <a:lnTo>
                    <a:pt x="7762" y="6989"/>
                  </a:lnTo>
                  <a:lnTo>
                    <a:pt x="8612" y="7916"/>
                  </a:lnTo>
                  <a:lnTo>
                    <a:pt x="9423" y="8920"/>
                  </a:lnTo>
                  <a:lnTo>
                    <a:pt x="10234" y="9886"/>
                  </a:lnTo>
                  <a:lnTo>
                    <a:pt x="10967" y="10928"/>
                  </a:lnTo>
                  <a:lnTo>
                    <a:pt x="11701" y="12009"/>
                  </a:lnTo>
                  <a:lnTo>
                    <a:pt x="12087" y="12550"/>
                  </a:lnTo>
                  <a:lnTo>
                    <a:pt x="12396" y="13129"/>
                  </a:lnTo>
                  <a:lnTo>
                    <a:pt x="12705" y="13708"/>
                  </a:lnTo>
                  <a:lnTo>
                    <a:pt x="12975" y="14326"/>
                  </a:lnTo>
                  <a:lnTo>
                    <a:pt x="13207" y="14944"/>
                  </a:lnTo>
                  <a:lnTo>
                    <a:pt x="13361" y="15562"/>
                  </a:lnTo>
                  <a:lnTo>
                    <a:pt x="13439" y="16180"/>
                  </a:lnTo>
                  <a:lnTo>
                    <a:pt x="13400" y="16759"/>
                  </a:lnTo>
                  <a:lnTo>
                    <a:pt x="13361" y="17068"/>
                  </a:lnTo>
                  <a:lnTo>
                    <a:pt x="13284" y="17338"/>
                  </a:lnTo>
                  <a:lnTo>
                    <a:pt x="13207" y="17608"/>
                  </a:lnTo>
                  <a:lnTo>
                    <a:pt x="13091" y="17879"/>
                  </a:lnTo>
                  <a:lnTo>
                    <a:pt x="12975" y="18149"/>
                  </a:lnTo>
                  <a:lnTo>
                    <a:pt x="12821" y="18381"/>
                  </a:lnTo>
                  <a:lnTo>
                    <a:pt x="12628" y="18612"/>
                  </a:lnTo>
                  <a:lnTo>
                    <a:pt x="12435" y="18806"/>
                  </a:lnTo>
                  <a:lnTo>
                    <a:pt x="12203" y="18999"/>
                  </a:lnTo>
                  <a:lnTo>
                    <a:pt x="11971" y="19153"/>
                  </a:lnTo>
                  <a:lnTo>
                    <a:pt x="11662" y="19308"/>
                  </a:lnTo>
                  <a:lnTo>
                    <a:pt x="11392" y="19423"/>
                  </a:lnTo>
                  <a:lnTo>
                    <a:pt x="10813" y="19539"/>
                  </a:lnTo>
                  <a:lnTo>
                    <a:pt x="10234" y="19616"/>
                  </a:lnTo>
                  <a:lnTo>
                    <a:pt x="9693" y="19578"/>
                  </a:lnTo>
                  <a:lnTo>
                    <a:pt x="9114" y="19462"/>
                  </a:lnTo>
                  <a:lnTo>
                    <a:pt x="8573" y="19308"/>
                  </a:lnTo>
                  <a:lnTo>
                    <a:pt x="8032" y="19076"/>
                  </a:lnTo>
                  <a:lnTo>
                    <a:pt x="7531" y="18767"/>
                  </a:lnTo>
                  <a:lnTo>
                    <a:pt x="7067" y="18458"/>
                  </a:lnTo>
                  <a:lnTo>
                    <a:pt x="6642" y="18072"/>
                  </a:lnTo>
                  <a:lnTo>
                    <a:pt x="6256" y="17686"/>
                  </a:lnTo>
                  <a:lnTo>
                    <a:pt x="5870" y="17261"/>
                  </a:lnTo>
                  <a:lnTo>
                    <a:pt x="5484" y="16798"/>
                  </a:lnTo>
                  <a:lnTo>
                    <a:pt x="4827" y="15871"/>
                  </a:lnTo>
                  <a:lnTo>
                    <a:pt x="4210" y="14944"/>
                  </a:lnTo>
                  <a:lnTo>
                    <a:pt x="3592" y="13901"/>
                  </a:lnTo>
                  <a:lnTo>
                    <a:pt x="3051" y="12859"/>
                  </a:lnTo>
                  <a:lnTo>
                    <a:pt x="2549" y="11778"/>
                  </a:lnTo>
                  <a:lnTo>
                    <a:pt x="2086" y="10696"/>
                  </a:lnTo>
                  <a:lnTo>
                    <a:pt x="1816" y="9963"/>
                  </a:lnTo>
                  <a:lnTo>
                    <a:pt x="1584" y="9190"/>
                  </a:lnTo>
                  <a:lnTo>
                    <a:pt x="1352" y="8457"/>
                  </a:lnTo>
                  <a:lnTo>
                    <a:pt x="1159" y="7723"/>
                  </a:lnTo>
                  <a:lnTo>
                    <a:pt x="1816" y="7646"/>
                  </a:lnTo>
                  <a:lnTo>
                    <a:pt x="2549" y="7491"/>
                  </a:lnTo>
                  <a:lnTo>
                    <a:pt x="3244" y="7298"/>
                  </a:lnTo>
                  <a:lnTo>
                    <a:pt x="3592" y="7144"/>
                  </a:lnTo>
                  <a:lnTo>
                    <a:pt x="3901" y="6989"/>
                  </a:lnTo>
                  <a:lnTo>
                    <a:pt x="4248" y="6796"/>
                  </a:lnTo>
                  <a:lnTo>
                    <a:pt x="4519" y="6603"/>
                  </a:lnTo>
                  <a:lnTo>
                    <a:pt x="4789" y="6410"/>
                  </a:lnTo>
                  <a:lnTo>
                    <a:pt x="5059" y="6140"/>
                  </a:lnTo>
                  <a:lnTo>
                    <a:pt x="5252" y="5870"/>
                  </a:lnTo>
                  <a:lnTo>
                    <a:pt x="5445" y="5599"/>
                  </a:lnTo>
                  <a:lnTo>
                    <a:pt x="5561" y="5252"/>
                  </a:lnTo>
                  <a:lnTo>
                    <a:pt x="5677" y="4904"/>
                  </a:lnTo>
                  <a:close/>
                  <a:moveTo>
                    <a:pt x="13284" y="18381"/>
                  </a:moveTo>
                  <a:lnTo>
                    <a:pt x="13593" y="18612"/>
                  </a:lnTo>
                  <a:lnTo>
                    <a:pt x="13902" y="18844"/>
                  </a:lnTo>
                  <a:lnTo>
                    <a:pt x="13632" y="19230"/>
                  </a:lnTo>
                  <a:lnTo>
                    <a:pt x="13323" y="19578"/>
                  </a:lnTo>
                  <a:lnTo>
                    <a:pt x="12975" y="19887"/>
                  </a:lnTo>
                  <a:lnTo>
                    <a:pt x="12589" y="20157"/>
                  </a:lnTo>
                  <a:lnTo>
                    <a:pt x="12164" y="20350"/>
                  </a:lnTo>
                  <a:lnTo>
                    <a:pt x="11701" y="20505"/>
                  </a:lnTo>
                  <a:lnTo>
                    <a:pt x="11238" y="20582"/>
                  </a:lnTo>
                  <a:lnTo>
                    <a:pt x="10736" y="20620"/>
                  </a:lnTo>
                  <a:lnTo>
                    <a:pt x="10697" y="20620"/>
                  </a:lnTo>
                  <a:lnTo>
                    <a:pt x="10581" y="19964"/>
                  </a:lnTo>
                  <a:lnTo>
                    <a:pt x="10967" y="19887"/>
                  </a:lnTo>
                  <a:lnTo>
                    <a:pt x="11392" y="19810"/>
                  </a:lnTo>
                  <a:lnTo>
                    <a:pt x="11740" y="19694"/>
                  </a:lnTo>
                  <a:lnTo>
                    <a:pt x="12126" y="19501"/>
                  </a:lnTo>
                  <a:lnTo>
                    <a:pt x="12473" y="19308"/>
                  </a:lnTo>
                  <a:lnTo>
                    <a:pt x="12782" y="19037"/>
                  </a:lnTo>
                  <a:lnTo>
                    <a:pt x="13052" y="18728"/>
                  </a:lnTo>
                  <a:lnTo>
                    <a:pt x="13284" y="18381"/>
                  </a:lnTo>
                  <a:close/>
                  <a:moveTo>
                    <a:pt x="14172" y="18999"/>
                  </a:moveTo>
                  <a:lnTo>
                    <a:pt x="14636" y="19230"/>
                  </a:lnTo>
                  <a:lnTo>
                    <a:pt x="14327" y="19732"/>
                  </a:lnTo>
                  <a:lnTo>
                    <a:pt x="13941" y="20157"/>
                  </a:lnTo>
                  <a:lnTo>
                    <a:pt x="13516" y="20543"/>
                  </a:lnTo>
                  <a:lnTo>
                    <a:pt x="13091" y="20852"/>
                  </a:lnTo>
                  <a:lnTo>
                    <a:pt x="12589" y="21122"/>
                  </a:lnTo>
                  <a:lnTo>
                    <a:pt x="12087" y="21315"/>
                  </a:lnTo>
                  <a:lnTo>
                    <a:pt x="11508" y="21470"/>
                  </a:lnTo>
                  <a:lnTo>
                    <a:pt x="10929" y="21624"/>
                  </a:lnTo>
                  <a:lnTo>
                    <a:pt x="10929" y="21393"/>
                  </a:lnTo>
                  <a:lnTo>
                    <a:pt x="10851" y="21200"/>
                  </a:lnTo>
                  <a:lnTo>
                    <a:pt x="10736" y="20814"/>
                  </a:lnTo>
                  <a:lnTo>
                    <a:pt x="11276" y="20852"/>
                  </a:lnTo>
                  <a:lnTo>
                    <a:pt x="11778" y="20775"/>
                  </a:lnTo>
                  <a:lnTo>
                    <a:pt x="12280" y="20659"/>
                  </a:lnTo>
                  <a:lnTo>
                    <a:pt x="12744" y="20427"/>
                  </a:lnTo>
                  <a:lnTo>
                    <a:pt x="13168" y="20157"/>
                  </a:lnTo>
                  <a:lnTo>
                    <a:pt x="13554" y="19810"/>
                  </a:lnTo>
                  <a:lnTo>
                    <a:pt x="13863" y="19423"/>
                  </a:lnTo>
                  <a:lnTo>
                    <a:pt x="14172" y="18999"/>
                  </a:lnTo>
                  <a:close/>
                  <a:moveTo>
                    <a:pt x="14018" y="20659"/>
                  </a:moveTo>
                  <a:lnTo>
                    <a:pt x="14172" y="20852"/>
                  </a:lnTo>
                  <a:lnTo>
                    <a:pt x="14288" y="20968"/>
                  </a:lnTo>
                  <a:lnTo>
                    <a:pt x="14134" y="21007"/>
                  </a:lnTo>
                  <a:lnTo>
                    <a:pt x="14056" y="21045"/>
                  </a:lnTo>
                  <a:lnTo>
                    <a:pt x="14018" y="21122"/>
                  </a:lnTo>
                  <a:lnTo>
                    <a:pt x="13979" y="21200"/>
                  </a:lnTo>
                  <a:lnTo>
                    <a:pt x="14018" y="21277"/>
                  </a:lnTo>
                  <a:lnTo>
                    <a:pt x="14404" y="21663"/>
                  </a:lnTo>
                  <a:lnTo>
                    <a:pt x="14751" y="22049"/>
                  </a:lnTo>
                  <a:lnTo>
                    <a:pt x="15099" y="22435"/>
                  </a:lnTo>
                  <a:lnTo>
                    <a:pt x="15408" y="22860"/>
                  </a:lnTo>
                  <a:lnTo>
                    <a:pt x="15678" y="23285"/>
                  </a:lnTo>
                  <a:lnTo>
                    <a:pt x="15910" y="23748"/>
                  </a:lnTo>
                  <a:lnTo>
                    <a:pt x="16142" y="24250"/>
                  </a:lnTo>
                  <a:lnTo>
                    <a:pt x="16335" y="24714"/>
                  </a:lnTo>
                  <a:lnTo>
                    <a:pt x="15871" y="24636"/>
                  </a:lnTo>
                  <a:lnTo>
                    <a:pt x="15485" y="24521"/>
                  </a:lnTo>
                  <a:lnTo>
                    <a:pt x="15099" y="24327"/>
                  </a:lnTo>
                  <a:lnTo>
                    <a:pt x="14790" y="24096"/>
                  </a:lnTo>
                  <a:lnTo>
                    <a:pt x="14481" y="23825"/>
                  </a:lnTo>
                  <a:lnTo>
                    <a:pt x="14211" y="23517"/>
                  </a:lnTo>
                  <a:lnTo>
                    <a:pt x="13979" y="23169"/>
                  </a:lnTo>
                  <a:lnTo>
                    <a:pt x="13747" y="22744"/>
                  </a:lnTo>
                  <a:lnTo>
                    <a:pt x="13593" y="22397"/>
                  </a:lnTo>
                  <a:lnTo>
                    <a:pt x="13400" y="22126"/>
                  </a:lnTo>
                  <a:lnTo>
                    <a:pt x="13284" y="22011"/>
                  </a:lnTo>
                  <a:lnTo>
                    <a:pt x="13130" y="21895"/>
                  </a:lnTo>
                  <a:lnTo>
                    <a:pt x="12975" y="21856"/>
                  </a:lnTo>
                  <a:lnTo>
                    <a:pt x="12821" y="21895"/>
                  </a:lnTo>
                  <a:lnTo>
                    <a:pt x="12821" y="21702"/>
                  </a:lnTo>
                  <a:lnTo>
                    <a:pt x="12898" y="21470"/>
                  </a:lnTo>
                  <a:lnTo>
                    <a:pt x="13207" y="21315"/>
                  </a:lnTo>
                  <a:lnTo>
                    <a:pt x="13477" y="21122"/>
                  </a:lnTo>
                  <a:lnTo>
                    <a:pt x="13786" y="20891"/>
                  </a:lnTo>
                  <a:lnTo>
                    <a:pt x="14018" y="20659"/>
                  </a:lnTo>
                  <a:close/>
                  <a:moveTo>
                    <a:pt x="5291" y="17145"/>
                  </a:moveTo>
                  <a:lnTo>
                    <a:pt x="5677" y="17608"/>
                  </a:lnTo>
                  <a:lnTo>
                    <a:pt x="6102" y="18072"/>
                  </a:lnTo>
                  <a:lnTo>
                    <a:pt x="6565" y="18497"/>
                  </a:lnTo>
                  <a:lnTo>
                    <a:pt x="7029" y="18883"/>
                  </a:lnTo>
                  <a:lnTo>
                    <a:pt x="7531" y="19192"/>
                  </a:lnTo>
                  <a:lnTo>
                    <a:pt x="7531" y="19230"/>
                  </a:lnTo>
                  <a:lnTo>
                    <a:pt x="7917" y="19964"/>
                  </a:lnTo>
                  <a:lnTo>
                    <a:pt x="8380" y="20698"/>
                  </a:lnTo>
                  <a:lnTo>
                    <a:pt x="8573" y="20968"/>
                  </a:lnTo>
                  <a:lnTo>
                    <a:pt x="8805" y="21238"/>
                  </a:lnTo>
                  <a:lnTo>
                    <a:pt x="8998" y="21509"/>
                  </a:lnTo>
                  <a:lnTo>
                    <a:pt x="9036" y="21663"/>
                  </a:lnTo>
                  <a:lnTo>
                    <a:pt x="9075" y="21817"/>
                  </a:lnTo>
                  <a:lnTo>
                    <a:pt x="9075" y="22011"/>
                  </a:lnTo>
                  <a:lnTo>
                    <a:pt x="9036" y="22204"/>
                  </a:lnTo>
                  <a:lnTo>
                    <a:pt x="8882" y="22590"/>
                  </a:lnTo>
                  <a:lnTo>
                    <a:pt x="8496" y="23362"/>
                  </a:lnTo>
                  <a:lnTo>
                    <a:pt x="7955" y="24868"/>
                  </a:lnTo>
                  <a:lnTo>
                    <a:pt x="7608" y="24173"/>
                  </a:lnTo>
                  <a:lnTo>
                    <a:pt x="7260" y="23555"/>
                  </a:lnTo>
                  <a:lnTo>
                    <a:pt x="6874" y="22899"/>
                  </a:lnTo>
                  <a:lnTo>
                    <a:pt x="6488" y="22281"/>
                  </a:lnTo>
                  <a:lnTo>
                    <a:pt x="5716" y="21315"/>
                  </a:lnTo>
                  <a:lnTo>
                    <a:pt x="5214" y="20736"/>
                  </a:lnTo>
                  <a:lnTo>
                    <a:pt x="4982" y="20389"/>
                  </a:lnTo>
                  <a:lnTo>
                    <a:pt x="4789" y="20080"/>
                  </a:lnTo>
                  <a:lnTo>
                    <a:pt x="4827" y="20003"/>
                  </a:lnTo>
                  <a:lnTo>
                    <a:pt x="4827" y="19925"/>
                  </a:lnTo>
                  <a:lnTo>
                    <a:pt x="4827" y="19887"/>
                  </a:lnTo>
                  <a:lnTo>
                    <a:pt x="4750" y="19810"/>
                  </a:lnTo>
                  <a:lnTo>
                    <a:pt x="5021" y="18458"/>
                  </a:lnTo>
                  <a:lnTo>
                    <a:pt x="5291" y="17145"/>
                  </a:lnTo>
                  <a:close/>
                  <a:moveTo>
                    <a:pt x="14481" y="20157"/>
                  </a:moveTo>
                  <a:lnTo>
                    <a:pt x="15022" y="20273"/>
                  </a:lnTo>
                  <a:lnTo>
                    <a:pt x="15485" y="20466"/>
                  </a:lnTo>
                  <a:lnTo>
                    <a:pt x="15987" y="20659"/>
                  </a:lnTo>
                  <a:lnTo>
                    <a:pt x="16451" y="20891"/>
                  </a:lnTo>
                  <a:lnTo>
                    <a:pt x="16180" y="21007"/>
                  </a:lnTo>
                  <a:lnTo>
                    <a:pt x="15949" y="21007"/>
                  </a:lnTo>
                  <a:lnTo>
                    <a:pt x="15678" y="20968"/>
                  </a:lnTo>
                  <a:lnTo>
                    <a:pt x="15447" y="20891"/>
                  </a:lnTo>
                  <a:lnTo>
                    <a:pt x="15292" y="20891"/>
                  </a:lnTo>
                  <a:lnTo>
                    <a:pt x="15176" y="20968"/>
                  </a:lnTo>
                  <a:lnTo>
                    <a:pt x="15176" y="21045"/>
                  </a:lnTo>
                  <a:lnTo>
                    <a:pt x="15176" y="21084"/>
                  </a:lnTo>
                  <a:lnTo>
                    <a:pt x="15215" y="21161"/>
                  </a:lnTo>
                  <a:lnTo>
                    <a:pt x="15253" y="21200"/>
                  </a:lnTo>
                  <a:lnTo>
                    <a:pt x="15794" y="21547"/>
                  </a:lnTo>
                  <a:lnTo>
                    <a:pt x="16257" y="21972"/>
                  </a:lnTo>
                  <a:lnTo>
                    <a:pt x="16489" y="22204"/>
                  </a:lnTo>
                  <a:lnTo>
                    <a:pt x="16682" y="22435"/>
                  </a:lnTo>
                  <a:lnTo>
                    <a:pt x="16837" y="22706"/>
                  </a:lnTo>
                  <a:lnTo>
                    <a:pt x="16991" y="22976"/>
                  </a:lnTo>
                  <a:lnTo>
                    <a:pt x="17223" y="23517"/>
                  </a:lnTo>
                  <a:lnTo>
                    <a:pt x="17339" y="23825"/>
                  </a:lnTo>
                  <a:lnTo>
                    <a:pt x="17416" y="24173"/>
                  </a:lnTo>
                  <a:lnTo>
                    <a:pt x="17493" y="24482"/>
                  </a:lnTo>
                  <a:lnTo>
                    <a:pt x="17532" y="24791"/>
                  </a:lnTo>
                  <a:lnTo>
                    <a:pt x="17493" y="25100"/>
                  </a:lnTo>
                  <a:lnTo>
                    <a:pt x="17455" y="25409"/>
                  </a:lnTo>
                  <a:lnTo>
                    <a:pt x="17339" y="25602"/>
                  </a:lnTo>
                  <a:lnTo>
                    <a:pt x="17223" y="25756"/>
                  </a:lnTo>
                  <a:lnTo>
                    <a:pt x="17068" y="25833"/>
                  </a:lnTo>
                  <a:lnTo>
                    <a:pt x="16914" y="25872"/>
                  </a:lnTo>
                  <a:lnTo>
                    <a:pt x="16528" y="25872"/>
                  </a:lnTo>
                  <a:lnTo>
                    <a:pt x="16103" y="25756"/>
                  </a:lnTo>
                  <a:lnTo>
                    <a:pt x="15447" y="25563"/>
                  </a:lnTo>
                  <a:lnTo>
                    <a:pt x="15099" y="25409"/>
                  </a:lnTo>
                  <a:lnTo>
                    <a:pt x="14790" y="25254"/>
                  </a:lnTo>
                  <a:lnTo>
                    <a:pt x="14443" y="25061"/>
                  </a:lnTo>
                  <a:lnTo>
                    <a:pt x="14095" y="24829"/>
                  </a:lnTo>
                  <a:lnTo>
                    <a:pt x="13786" y="24559"/>
                  </a:lnTo>
                  <a:lnTo>
                    <a:pt x="13516" y="24250"/>
                  </a:lnTo>
                  <a:lnTo>
                    <a:pt x="13284" y="23903"/>
                  </a:lnTo>
                  <a:lnTo>
                    <a:pt x="13091" y="23555"/>
                  </a:lnTo>
                  <a:lnTo>
                    <a:pt x="12937" y="23208"/>
                  </a:lnTo>
                  <a:lnTo>
                    <a:pt x="12821" y="22783"/>
                  </a:lnTo>
                  <a:lnTo>
                    <a:pt x="12744" y="22706"/>
                  </a:lnTo>
                  <a:lnTo>
                    <a:pt x="12666" y="22667"/>
                  </a:lnTo>
                  <a:lnTo>
                    <a:pt x="12589" y="22706"/>
                  </a:lnTo>
                  <a:lnTo>
                    <a:pt x="12512" y="22744"/>
                  </a:lnTo>
                  <a:lnTo>
                    <a:pt x="12048" y="23439"/>
                  </a:lnTo>
                  <a:lnTo>
                    <a:pt x="11933" y="23053"/>
                  </a:lnTo>
                  <a:lnTo>
                    <a:pt x="11855" y="22628"/>
                  </a:lnTo>
                  <a:lnTo>
                    <a:pt x="11855" y="22242"/>
                  </a:lnTo>
                  <a:lnTo>
                    <a:pt x="11894" y="21817"/>
                  </a:lnTo>
                  <a:lnTo>
                    <a:pt x="12280" y="21740"/>
                  </a:lnTo>
                  <a:lnTo>
                    <a:pt x="12666" y="21586"/>
                  </a:lnTo>
                  <a:lnTo>
                    <a:pt x="12589" y="21817"/>
                  </a:lnTo>
                  <a:lnTo>
                    <a:pt x="12589" y="22049"/>
                  </a:lnTo>
                  <a:lnTo>
                    <a:pt x="12589" y="22126"/>
                  </a:lnTo>
                  <a:lnTo>
                    <a:pt x="12628" y="22165"/>
                  </a:lnTo>
                  <a:lnTo>
                    <a:pt x="12937" y="22165"/>
                  </a:lnTo>
                  <a:lnTo>
                    <a:pt x="13130" y="22319"/>
                  </a:lnTo>
                  <a:lnTo>
                    <a:pt x="13323" y="22551"/>
                  </a:lnTo>
                  <a:lnTo>
                    <a:pt x="13516" y="22821"/>
                  </a:lnTo>
                  <a:lnTo>
                    <a:pt x="13863" y="23439"/>
                  </a:lnTo>
                  <a:lnTo>
                    <a:pt x="14095" y="23825"/>
                  </a:lnTo>
                  <a:lnTo>
                    <a:pt x="14404" y="24173"/>
                  </a:lnTo>
                  <a:lnTo>
                    <a:pt x="14751" y="24482"/>
                  </a:lnTo>
                  <a:lnTo>
                    <a:pt x="15176" y="24752"/>
                  </a:lnTo>
                  <a:lnTo>
                    <a:pt x="15640" y="24907"/>
                  </a:lnTo>
                  <a:lnTo>
                    <a:pt x="15871" y="24945"/>
                  </a:lnTo>
                  <a:lnTo>
                    <a:pt x="16103" y="24984"/>
                  </a:lnTo>
                  <a:lnTo>
                    <a:pt x="16566" y="24984"/>
                  </a:lnTo>
                  <a:lnTo>
                    <a:pt x="16644" y="24945"/>
                  </a:lnTo>
                  <a:lnTo>
                    <a:pt x="16644" y="24907"/>
                  </a:lnTo>
                  <a:lnTo>
                    <a:pt x="16644" y="24829"/>
                  </a:lnTo>
                  <a:lnTo>
                    <a:pt x="16605" y="24791"/>
                  </a:lnTo>
                  <a:lnTo>
                    <a:pt x="16605" y="24752"/>
                  </a:lnTo>
                  <a:lnTo>
                    <a:pt x="16451" y="24250"/>
                  </a:lnTo>
                  <a:lnTo>
                    <a:pt x="16257" y="23748"/>
                  </a:lnTo>
                  <a:lnTo>
                    <a:pt x="16026" y="23285"/>
                  </a:lnTo>
                  <a:lnTo>
                    <a:pt x="15755" y="22821"/>
                  </a:lnTo>
                  <a:lnTo>
                    <a:pt x="15485" y="22397"/>
                  </a:lnTo>
                  <a:lnTo>
                    <a:pt x="15176" y="22011"/>
                  </a:lnTo>
                  <a:lnTo>
                    <a:pt x="14829" y="21586"/>
                  </a:lnTo>
                  <a:lnTo>
                    <a:pt x="14443" y="21238"/>
                  </a:lnTo>
                  <a:lnTo>
                    <a:pt x="14597" y="21161"/>
                  </a:lnTo>
                  <a:lnTo>
                    <a:pt x="14713" y="21045"/>
                  </a:lnTo>
                  <a:lnTo>
                    <a:pt x="14751" y="20968"/>
                  </a:lnTo>
                  <a:lnTo>
                    <a:pt x="14751" y="20929"/>
                  </a:lnTo>
                  <a:lnTo>
                    <a:pt x="14713" y="20852"/>
                  </a:lnTo>
                  <a:lnTo>
                    <a:pt x="14674" y="20814"/>
                  </a:lnTo>
                  <a:lnTo>
                    <a:pt x="14211" y="20505"/>
                  </a:lnTo>
                  <a:lnTo>
                    <a:pt x="14481" y="20157"/>
                  </a:lnTo>
                  <a:close/>
                  <a:moveTo>
                    <a:pt x="155" y="0"/>
                  </a:moveTo>
                  <a:lnTo>
                    <a:pt x="116" y="39"/>
                  </a:lnTo>
                  <a:lnTo>
                    <a:pt x="78" y="77"/>
                  </a:lnTo>
                  <a:lnTo>
                    <a:pt x="116" y="155"/>
                  </a:lnTo>
                  <a:lnTo>
                    <a:pt x="78" y="193"/>
                  </a:lnTo>
                  <a:lnTo>
                    <a:pt x="39" y="270"/>
                  </a:lnTo>
                  <a:lnTo>
                    <a:pt x="1" y="1583"/>
                  </a:lnTo>
                  <a:lnTo>
                    <a:pt x="39" y="2896"/>
                  </a:lnTo>
                  <a:lnTo>
                    <a:pt x="116" y="4171"/>
                  </a:lnTo>
                  <a:lnTo>
                    <a:pt x="310" y="5483"/>
                  </a:lnTo>
                  <a:lnTo>
                    <a:pt x="541" y="6758"/>
                  </a:lnTo>
                  <a:lnTo>
                    <a:pt x="850" y="8032"/>
                  </a:lnTo>
                  <a:lnTo>
                    <a:pt x="1198" y="9306"/>
                  </a:lnTo>
                  <a:lnTo>
                    <a:pt x="1622" y="10542"/>
                  </a:lnTo>
                  <a:lnTo>
                    <a:pt x="2124" y="11739"/>
                  </a:lnTo>
                  <a:lnTo>
                    <a:pt x="2665" y="12936"/>
                  </a:lnTo>
                  <a:lnTo>
                    <a:pt x="3283" y="14095"/>
                  </a:lnTo>
                  <a:lnTo>
                    <a:pt x="3978" y="15214"/>
                  </a:lnTo>
                  <a:lnTo>
                    <a:pt x="4519" y="16064"/>
                  </a:lnTo>
                  <a:lnTo>
                    <a:pt x="5098" y="16913"/>
                  </a:lnTo>
                  <a:lnTo>
                    <a:pt x="4827" y="17686"/>
                  </a:lnTo>
                  <a:lnTo>
                    <a:pt x="4596" y="18458"/>
                  </a:lnTo>
                  <a:lnTo>
                    <a:pt x="4441" y="19269"/>
                  </a:lnTo>
                  <a:lnTo>
                    <a:pt x="4325" y="20080"/>
                  </a:lnTo>
                  <a:lnTo>
                    <a:pt x="4325" y="20157"/>
                  </a:lnTo>
                  <a:lnTo>
                    <a:pt x="4364" y="20196"/>
                  </a:lnTo>
                  <a:lnTo>
                    <a:pt x="4480" y="20273"/>
                  </a:lnTo>
                  <a:lnTo>
                    <a:pt x="4596" y="20543"/>
                  </a:lnTo>
                  <a:lnTo>
                    <a:pt x="4712" y="20775"/>
                  </a:lnTo>
                  <a:lnTo>
                    <a:pt x="4905" y="21045"/>
                  </a:lnTo>
                  <a:lnTo>
                    <a:pt x="5059" y="21277"/>
                  </a:lnTo>
                  <a:lnTo>
                    <a:pt x="5484" y="21702"/>
                  </a:lnTo>
                  <a:lnTo>
                    <a:pt x="5831" y="22165"/>
                  </a:lnTo>
                  <a:lnTo>
                    <a:pt x="6333" y="22860"/>
                  </a:lnTo>
                  <a:lnTo>
                    <a:pt x="6835" y="23594"/>
                  </a:lnTo>
                  <a:lnTo>
                    <a:pt x="7260" y="24366"/>
                  </a:lnTo>
                  <a:lnTo>
                    <a:pt x="7646" y="25138"/>
                  </a:lnTo>
                  <a:lnTo>
                    <a:pt x="7724" y="25216"/>
                  </a:lnTo>
                  <a:lnTo>
                    <a:pt x="7878" y="25216"/>
                  </a:lnTo>
                  <a:lnTo>
                    <a:pt x="7917" y="25177"/>
                  </a:lnTo>
                  <a:lnTo>
                    <a:pt x="7994" y="25216"/>
                  </a:lnTo>
                  <a:lnTo>
                    <a:pt x="8110" y="25216"/>
                  </a:lnTo>
                  <a:lnTo>
                    <a:pt x="8187" y="25138"/>
                  </a:lnTo>
                  <a:lnTo>
                    <a:pt x="8534" y="24327"/>
                  </a:lnTo>
                  <a:lnTo>
                    <a:pt x="8921" y="23478"/>
                  </a:lnTo>
                  <a:lnTo>
                    <a:pt x="9577" y="21779"/>
                  </a:lnTo>
                  <a:lnTo>
                    <a:pt x="9577" y="21663"/>
                  </a:lnTo>
                  <a:lnTo>
                    <a:pt x="9538" y="21586"/>
                  </a:lnTo>
                  <a:lnTo>
                    <a:pt x="8766" y="20543"/>
                  </a:lnTo>
                  <a:lnTo>
                    <a:pt x="8071" y="19462"/>
                  </a:lnTo>
                  <a:lnTo>
                    <a:pt x="8612" y="19694"/>
                  </a:lnTo>
                  <a:lnTo>
                    <a:pt x="9152" y="19848"/>
                  </a:lnTo>
                  <a:lnTo>
                    <a:pt x="9732" y="19925"/>
                  </a:lnTo>
                  <a:lnTo>
                    <a:pt x="10311" y="19964"/>
                  </a:lnTo>
                  <a:lnTo>
                    <a:pt x="10311" y="20389"/>
                  </a:lnTo>
                  <a:lnTo>
                    <a:pt x="10349" y="20852"/>
                  </a:lnTo>
                  <a:lnTo>
                    <a:pt x="10465" y="21315"/>
                  </a:lnTo>
                  <a:lnTo>
                    <a:pt x="10542" y="21547"/>
                  </a:lnTo>
                  <a:lnTo>
                    <a:pt x="10697" y="21740"/>
                  </a:lnTo>
                  <a:lnTo>
                    <a:pt x="10736" y="21779"/>
                  </a:lnTo>
                  <a:lnTo>
                    <a:pt x="10813" y="21779"/>
                  </a:lnTo>
                  <a:lnTo>
                    <a:pt x="10851" y="21856"/>
                  </a:lnTo>
                  <a:lnTo>
                    <a:pt x="10929" y="21856"/>
                  </a:lnTo>
                  <a:lnTo>
                    <a:pt x="11315" y="21895"/>
                  </a:lnTo>
                  <a:lnTo>
                    <a:pt x="11662" y="21856"/>
                  </a:lnTo>
                  <a:lnTo>
                    <a:pt x="11624" y="22126"/>
                  </a:lnTo>
                  <a:lnTo>
                    <a:pt x="11585" y="22358"/>
                  </a:lnTo>
                  <a:lnTo>
                    <a:pt x="11546" y="22590"/>
                  </a:lnTo>
                  <a:lnTo>
                    <a:pt x="11585" y="22860"/>
                  </a:lnTo>
                  <a:lnTo>
                    <a:pt x="11624" y="23092"/>
                  </a:lnTo>
                  <a:lnTo>
                    <a:pt x="11662" y="23323"/>
                  </a:lnTo>
                  <a:lnTo>
                    <a:pt x="11778" y="23594"/>
                  </a:lnTo>
                  <a:lnTo>
                    <a:pt x="11894" y="23825"/>
                  </a:lnTo>
                  <a:lnTo>
                    <a:pt x="11933" y="23903"/>
                  </a:lnTo>
                  <a:lnTo>
                    <a:pt x="12010" y="23903"/>
                  </a:lnTo>
                  <a:lnTo>
                    <a:pt x="12087" y="23864"/>
                  </a:lnTo>
                  <a:lnTo>
                    <a:pt x="12164" y="23825"/>
                  </a:lnTo>
                  <a:lnTo>
                    <a:pt x="12589" y="23208"/>
                  </a:lnTo>
                  <a:lnTo>
                    <a:pt x="12744" y="23594"/>
                  </a:lnTo>
                  <a:lnTo>
                    <a:pt x="12937" y="23941"/>
                  </a:lnTo>
                  <a:lnTo>
                    <a:pt x="13168" y="24289"/>
                  </a:lnTo>
                  <a:lnTo>
                    <a:pt x="13439" y="24598"/>
                  </a:lnTo>
                  <a:lnTo>
                    <a:pt x="13709" y="24907"/>
                  </a:lnTo>
                  <a:lnTo>
                    <a:pt x="14018" y="25177"/>
                  </a:lnTo>
                  <a:lnTo>
                    <a:pt x="14365" y="25409"/>
                  </a:lnTo>
                  <a:lnTo>
                    <a:pt x="14713" y="25602"/>
                  </a:lnTo>
                  <a:lnTo>
                    <a:pt x="15331" y="25911"/>
                  </a:lnTo>
                  <a:lnTo>
                    <a:pt x="15717" y="26027"/>
                  </a:lnTo>
                  <a:lnTo>
                    <a:pt x="16142" y="26181"/>
                  </a:lnTo>
                  <a:lnTo>
                    <a:pt x="16566" y="26258"/>
                  </a:lnTo>
                  <a:lnTo>
                    <a:pt x="16953" y="26297"/>
                  </a:lnTo>
                  <a:lnTo>
                    <a:pt x="17146" y="26297"/>
                  </a:lnTo>
                  <a:lnTo>
                    <a:pt x="17300" y="26258"/>
                  </a:lnTo>
                  <a:lnTo>
                    <a:pt x="17416" y="26181"/>
                  </a:lnTo>
                  <a:lnTo>
                    <a:pt x="17570" y="26104"/>
                  </a:lnTo>
                  <a:lnTo>
                    <a:pt x="17648" y="25949"/>
                  </a:lnTo>
                  <a:lnTo>
                    <a:pt x="17725" y="25833"/>
                  </a:lnTo>
                  <a:lnTo>
                    <a:pt x="17841" y="25486"/>
                  </a:lnTo>
                  <a:lnTo>
                    <a:pt x="17879" y="25100"/>
                  </a:lnTo>
                  <a:lnTo>
                    <a:pt x="17841" y="24675"/>
                  </a:lnTo>
                  <a:lnTo>
                    <a:pt x="17802" y="24289"/>
                  </a:lnTo>
                  <a:lnTo>
                    <a:pt x="17686" y="23903"/>
                  </a:lnTo>
                  <a:lnTo>
                    <a:pt x="17493" y="23246"/>
                  </a:lnTo>
                  <a:lnTo>
                    <a:pt x="17223" y="22706"/>
                  </a:lnTo>
                  <a:lnTo>
                    <a:pt x="16914" y="22204"/>
                  </a:lnTo>
                  <a:lnTo>
                    <a:pt x="16528" y="21740"/>
                  </a:lnTo>
                  <a:lnTo>
                    <a:pt x="16103" y="21354"/>
                  </a:lnTo>
                  <a:lnTo>
                    <a:pt x="16296" y="21315"/>
                  </a:lnTo>
                  <a:lnTo>
                    <a:pt x="16489" y="21277"/>
                  </a:lnTo>
                  <a:lnTo>
                    <a:pt x="16682" y="21161"/>
                  </a:lnTo>
                  <a:lnTo>
                    <a:pt x="16875" y="21045"/>
                  </a:lnTo>
                  <a:lnTo>
                    <a:pt x="16914" y="21007"/>
                  </a:lnTo>
                  <a:lnTo>
                    <a:pt x="16953" y="20929"/>
                  </a:lnTo>
                  <a:lnTo>
                    <a:pt x="16914" y="20814"/>
                  </a:lnTo>
                  <a:lnTo>
                    <a:pt x="16875" y="20775"/>
                  </a:lnTo>
                  <a:lnTo>
                    <a:pt x="16335" y="20466"/>
                  </a:lnTo>
                  <a:lnTo>
                    <a:pt x="15833" y="20196"/>
                  </a:lnTo>
                  <a:lnTo>
                    <a:pt x="15292" y="20003"/>
                  </a:lnTo>
                  <a:lnTo>
                    <a:pt x="14713" y="19848"/>
                  </a:lnTo>
                  <a:lnTo>
                    <a:pt x="14983" y="19346"/>
                  </a:lnTo>
                  <a:lnTo>
                    <a:pt x="14983" y="19230"/>
                  </a:lnTo>
                  <a:lnTo>
                    <a:pt x="14983" y="19114"/>
                  </a:lnTo>
                  <a:lnTo>
                    <a:pt x="14983" y="19076"/>
                  </a:lnTo>
                  <a:lnTo>
                    <a:pt x="14945" y="19037"/>
                  </a:lnTo>
                  <a:lnTo>
                    <a:pt x="14172" y="18574"/>
                  </a:lnTo>
                  <a:lnTo>
                    <a:pt x="13825" y="18342"/>
                  </a:lnTo>
                  <a:lnTo>
                    <a:pt x="13477" y="18033"/>
                  </a:lnTo>
                  <a:lnTo>
                    <a:pt x="13554" y="17879"/>
                  </a:lnTo>
                  <a:lnTo>
                    <a:pt x="13670" y="17493"/>
                  </a:lnTo>
                  <a:lnTo>
                    <a:pt x="13747" y="17106"/>
                  </a:lnTo>
                  <a:lnTo>
                    <a:pt x="13786" y="16720"/>
                  </a:lnTo>
                  <a:lnTo>
                    <a:pt x="13825" y="16334"/>
                  </a:lnTo>
                  <a:lnTo>
                    <a:pt x="14249" y="17106"/>
                  </a:lnTo>
                  <a:lnTo>
                    <a:pt x="14674" y="17956"/>
                  </a:lnTo>
                  <a:lnTo>
                    <a:pt x="14751" y="18033"/>
                  </a:lnTo>
                  <a:lnTo>
                    <a:pt x="14867" y="18033"/>
                  </a:lnTo>
                  <a:lnTo>
                    <a:pt x="15640" y="18072"/>
                  </a:lnTo>
                  <a:lnTo>
                    <a:pt x="16412" y="18110"/>
                  </a:lnTo>
                  <a:lnTo>
                    <a:pt x="17184" y="18188"/>
                  </a:lnTo>
                  <a:lnTo>
                    <a:pt x="17957" y="18304"/>
                  </a:lnTo>
                  <a:lnTo>
                    <a:pt x="18111" y="18304"/>
                  </a:lnTo>
                  <a:lnTo>
                    <a:pt x="18188" y="18226"/>
                  </a:lnTo>
                  <a:lnTo>
                    <a:pt x="18227" y="18110"/>
                  </a:lnTo>
                  <a:lnTo>
                    <a:pt x="18188" y="17995"/>
                  </a:lnTo>
                  <a:lnTo>
                    <a:pt x="16798" y="15099"/>
                  </a:lnTo>
                  <a:lnTo>
                    <a:pt x="16064" y="13631"/>
                  </a:lnTo>
                  <a:lnTo>
                    <a:pt x="15678" y="12936"/>
                  </a:lnTo>
                  <a:lnTo>
                    <a:pt x="15253" y="12241"/>
                  </a:lnTo>
                  <a:lnTo>
                    <a:pt x="15176" y="12202"/>
                  </a:lnTo>
                  <a:lnTo>
                    <a:pt x="15099" y="12202"/>
                  </a:lnTo>
                  <a:lnTo>
                    <a:pt x="14713" y="12164"/>
                  </a:lnTo>
                  <a:lnTo>
                    <a:pt x="14288" y="12164"/>
                  </a:lnTo>
                  <a:lnTo>
                    <a:pt x="13516" y="12125"/>
                  </a:lnTo>
                  <a:lnTo>
                    <a:pt x="12164" y="12009"/>
                  </a:lnTo>
                  <a:lnTo>
                    <a:pt x="11662" y="11198"/>
                  </a:lnTo>
                  <a:lnTo>
                    <a:pt x="11122" y="10465"/>
                  </a:lnTo>
                  <a:lnTo>
                    <a:pt x="10542" y="9731"/>
                  </a:lnTo>
                  <a:lnTo>
                    <a:pt x="10002" y="8997"/>
                  </a:lnTo>
                  <a:lnTo>
                    <a:pt x="8959" y="7762"/>
                  </a:lnTo>
                  <a:lnTo>
                    <a:pt x="7839" y="6565"/>
                  </a:lnTo>
                  <a:lnTo>
                    <a:pt x="6720" y="5406"/>
                  </a:lnTo>
                  <a:lnTo>
                    <a:pt x="5561" y="4286"/>
                  </a:lnTo>
                  <a:lnTo>
                    <a:pt x="4325" y="3205"/>
                  </a:lnTo>
                  <a:lnTo>
                    <a:pt x="3128" y="2163"/>
                  </a:lnTo>
                  <a:lnTo>
                    <a:pt x="1854" y="1120"/>
                  </a:lnTo>
                  <a:lnTo>
                    <a:pt x="580" y="116"/>
                  </a:lnTo>
                  <a:lnTo>
                    <a:pt x="541" y="77"/>
                  </a:lnTo>
                  <a:lnTo>
                    <a:pt x="464" y="77"/>
                  </a:lnTo>
                  <a:lnTo>
                    <a:pt x="348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21"/>
            <p:cNvSpPr/>
            <p:nvPr/>
          </p:nvSpPr>
          <p:spPr>
            <a:xfrm>
              <a:off x="668675" y="2948700"/>
              <a:ext cx="256800" cy="152550"/>
            </a:xfrm>
            <a:custGeom>
              <a:avLst/>
              <a:gdLst/>
              <a:ahLst/>
              <a:cxnLst/>
              <a:rect l="l" t="t" r="r" b="b"/>
              <a:pathLst>
                <a:path w="10272" h="6102" extrusionOk="0">
                  <a:moveTo>
                    <a:pt x="541" y="1"/>
                  </a:moveTo>
                  <a:lnTo>
                    <a:pt x="425" y="39"/>
                  </a:lnTo>
                  <a:lnTo>
                    <a:pt x="348" y="116"/>
                  </a:lnTo>
                  <a:lnTo>
                    <a:pt x="232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889"/>
                  </a:lnTo>
                  <a:lnTo>
                    <a:pt x="0" y="1275"/>
                  </a:lnTo>
                  <a:lnTo>
                    <a:pt x="0" y="1622"/>
                  </a:lnTo>
                  <a:lnTo>
                    <a:pt x="0" y="2047"/>
                  </a:lnTo>
                  <a:lnTo>
                    <a:pt x="77" y="2511"/>
                  </a:lnTo>
                  <a:lnTo>
                    <a:pt x="155" y="2935"/>
                  </a:lnTo>
                  <a:lnTo>
                    <a:pt x="309" y="3321"/>
                  </a:lnTo>
                  <a:lnTo>
                    <a:pt x="502" y="3785"/>
                  </a:lnTo>
                  <a:lnTo>
                    <a:pt x="734" y="4171"/>
                  </a:lnTo>
                  <a:lnTo>
                    <a:pt x="1004" y="4557"/>
                  </a:lnTo>
                  <a:lnTo>
                    <a:pt x="1313" y="4905"/>
                  </a:lnTo>
                  <a:lnTo>
                    <a:pt x="1699" y="5214"/>
                  </a:lnTo>
                  <a:lnTo>
                    <a:pt x="2047" y="5523"/>
                  </a:lnTo>
                  <a:lnTo>
                    <a:pt x="2472" y="5754"/>
                  </a:lnTo>
                  <a:lnTo>
                    <a:pt x="2896" y="5947"/>
                  </a:lnTo>
                  <a:lnTo>
                    <a:pt x="3167" y="5716"/>
                  </a:lnTo>
                  <a:lnTo>
                    <a:pt x="2819" y="5561"/>
                  </a:lnTo>
                  <a:lnTo>
                    <a:pt x="2510" y="5368"/>
                  </a:lnTo>
                  <a:lnTo>
                    <a:pt x="2240" y="5136"/>
                  </a:lnTo>
                  <a:lnTo>
                    <a:pt x="1931" y="4905"/>
                  </a:lnTo>
                  <a:lnTo>
                    <a:pt x="1661" y="4634"/>
                  </a:lnTo>
                  <a:lnTo>
                    <a:pt x="1429" y="4364"/>
                  </a:lnTo>
                  <a:lnTo>
                    <a:pt x="1197" y="4094"/>
                  </a:lnTo>
                  <a:lnTo>
                    <a:pt x="1004" y="3785"/>
                  </a:lnTo>
                  <a:lnTo>
                    <a:pt x="811" y="3476"/>
                  </a:lnTo>
                  <a:lnTo>
                    <a:pt x="657" y="3128"/>
                  </a:lnTo>
                  <a:lnTo>
                    <a:pt x="541" y="2781"/>
                  </a:lnTo>
                  <a:lnTo>
                    <a:pt x="464" y="2433"/>
                  </a:lnTo>
                  <a:lnTo>
                    <a:pt x="425" y="2086"/>
                  </a:lnTo>
                  <a:lnTo>
                    <a:pt x="386" y="1700"/>
                  </a:lnTo>
                  <a:lnTo>
                    <a:pt x="425" y="1352"/>
                  </a:lnTo>
                  <a:lnTo>
                    <a:pt x="464" y="966"/>
                  </a:lnTo>
                  <a:lnTo>
                    <a:pt x="541" y="696"/>
                  </a:lnTo>
                  <a:lnTo>
                    <a:pt x="579" y="541"/>
                  </a:lnTo>
                  <a:lnTo>
                    <a:pt x="657" y="464"/>
                  </a:lnTo>
                  <a:lnTo>
                    <a:pt x="811" y="503"/>
                  </a:lnTo>
                  <a:lnTo>
                    <a:pt x="1043" y="618"/>
                  </a:lnTo>
                  <a:lnTo>
                    <a:pt x="1429" y="812"/>
                  </a:lnTo>
                  <a:lnTo>
                    <a:pt x="1738" y="1005"/>
                  </a:lnTo>
                  <a:lnTo>
                    <a:pt x="2085" y="1236"/>
                  </a:lnTo>
                  <a:lnTo>
                    <a:pt x="2394" y="1468"/>
                  </a:lnTo>
                  <a:lnTo>
                    <a:pt x="2665" y="1738"/>
                  </a:lnTo>
                  <a:lnTo>
                    <a:pt x="2935" y="2009"/>
                  </a:lnTo>
                  <a:lnTo>
                    <a:pt x="3167" y="2279"/>
                  </a:lnTo>
                  <a:lnTo>
                    <a:pt x="3360" y="2588"/>
                  </a:lnTo>
                  <a:lnTo>
                    <a:pt x="3514" y="2897"/>
                  </a:lnTo>
                  <a:lnTo>
                    <a:pt x="3630" y="3244"/>
                  </a:lnTo>
                  <a:lnTo>
                    <a:pt x="3707" y="3592"/>
                  </a:lnTo>
                  <a:lnTo>
                    <a:pt x="3784" y="3939"/>
                  </a:lnTo>
                  <a:lnTo>
                    <a:pt x="3784" y="4325"/>
                  </a:lnTo>
                  <a:lnTo>
                    <a:pt x="3823" y="4403"/>
                  </a:lnTo>
                  <a:lnTo>
                    <a:pt x="3939" y="4480"/>
                  </a:lnTo>
                  <a:lnTo>
                    <a:pt x="3939" y="4557"/>
                  </a:lnTo>
                  <a:lnTo>
                    <a:pt x="3978" y="4596"/>
                  </a:lnTo>
                  <a:lnTo>
                    <a:pt x="4016" y="4596"/>
                  </a:lnTo>
                  <a:lnTo>
                    <a:pt x="4055" y="4557"/>
                  </a:lnTo>
                  <a:lnTo>
                    <a:pt x="4171" y="4403"/>
                  </a:lnTo>
                  <a:lnTo>
                    <a:pt x="4286" y="4287"/>
                  </a:lnTo>
                  <a:lnTo>
                    <a:pt x="4595" y="4017"/>
                  </a:lnTo>
                  <a:lnTo>
                    <a:pt x="4943" y="3785"/>
                  </a:lnTo>
                  <a:lnTo>
                    <a:pt x="5329" y="3630"/>
                  </a:lnTo>
                  <a:lnTo>
                    <a:pt x="5754" y="3476"/>
                  </a:lnTo>
                  <a:lnTo>
                    <a:pt x="6179" y="3360"/>
                  </a:lnTo>
                  <a:lnTo>
                    <a:pt x="6565" y="3283"/>
                  </a:lnTo>
                  <a:lnTo>
                    <a:pt x="6912" y="3206"/>
                  </a:lnTo>
                  <a:lnTo>
                    <a:pt x="7260" y="3167"/>
                  </a:lnTo>
                  <a:lnTo>
                    <a:pt x="7646" y="3167"/>
                  </a:lnTo>
                  <a:lnTo>
                    <a:pt x="7994" y="3206"/>
                  </a:lnTo>
                  <a:lnTo>
                    <a:pt x="8380" y="3244"/>
                  </a:lnTo>
                  <a:lnTo>
                    <a:pt x="8727" y="3321"/>
                  </a:lnTo>
                  <a:lnTo>
                    <a:pt x="9075" y="3399"/>
                  </a:lnTo>
                  <a:lnTo>
                    <a:pt x="9422" y="3553"/>
                  </a:lnTo>
                  <a:lnTo>
                    <a:pt x="9770" y="3669"/>
                  </a:lnTo>
                  <a:lnTo>
                    <a:pt x="9499" y="4017"/>
                  </a:lnTo>
                  <a:lnTo>
                    <a:pt x="9229" y="4364"/>
                  </a:lnTo>
                  <a:lnTo>
                    <a:pt x="8920" y="4634"/>
                  </a:lnTo>
                  <a:lnTo>
                    <a:pt x="8611" y="4905"/>
                  </a:lnTo>
                  <a:lnTo>
                    <a:pt x="8264" y="5136"/>
                  </a:lnTo>
                  <a:lnTo>
                    <a:pt x="7916" y="5329"/>
                  </a:lnTo>
                  <a:lnTo>
                    <a:pt x="7530" y="5484"/>
                  </a:lnTo>
                  <a:lnTo>
                    <a:pt x="7105" y="5600"/>
                  </a:lnTo>
                  <a:lnTo>
                    <a:pt x="6719" y="5638"/>
                  </a:lnTo>
                  <a:lnTo>
                    <a:pt x="6333" y="5677"/>
                  </a:lnTo>
                  <a:lnTo>
                    <a:pt x="5599" y="5677"/>
                  </a:lnTo>
                  <a:lnTo>
                    <a:pt x="4866" y="5600"/>
                  </a:lnTo>
                  <a:lnTo>
                    <a:pt x="4093" y="5484"/>
                  </a:lnTo>
                  <a:lnTo>
                    <a:pt x="4016" y="5484"/>
                  </a:lnTo>
                  <a:lnTo>
                    <a:pt x="3978" y="5523"/>
                  </a:lnTo>
                  <a:lnTo>
                    <a:pt x="3900" y="5638"/>
                  </a:lnTo>
                  <a:lnTo>
                    <a:pt x="3862" y="5638"/>
                  </a:lnTo>
                  <a:lnTo>
                    <a:pt x="3862" y="5716"/>
                  </a:lnTo>
                  <a:lnTo>
                    <a:pt x="3900" y="6025"/>
                  </a:lnTo>
                  <a:lnTo>
                    <a:pt x="4093" y="5909"/>
                  </a:lnTo>
                  <a:lnTo>
                    <a:pt x="4943" y="6025"/>
                  </a:lnTo>
                  <a:lnTo>
                    <a:pt x="5792" y="6102"/>
                  </a:lnTo>
                  <a:lnTo>
                    <a:pt x="6217" y="6102"/>
                  </a:lnTo>
                  <a:lnTo>
                    <a:pt x="6642" y="6063"/>
                  </a:lnTo>
                  <a:lnTo>
                    <a:pt x="7105" y="6025"/>
                  </a:lnTo>
                  <a:lnTo>
                    <a:pt x="7530" y="5947"/>
                  </a:lnTo>
                  <a:lnTo>
                    <a:pt x="7955" y="5793"/>
                  </a:lnTo>
                  <a:lnTo>
                    <a:pt x="8341" y="5600"/>
                  </a:lnTo>
                  <a:lnTo>
                    <a:pt x="8727" y="5368"/>
                  </a:lnTo>
                  <a:lnTo>
                    <a:pt x="9075" y="5098"/>
                  </a:lnTo>
                  <a:lnTo>
                    <a:pt x="9384" y="4789"/>
                  </a:lnTo>
                  <a:lnTo>
                    <a:pt x="9654" y="4441"/>
                  </a:lnTo>
                  <a:lnTo>
                    <a:pt x="10233" y="3746"/>
                  </a:lnTo>
                  <a:lnTo>
                    <a:pt x="10272" y="3630"/>
                  </a:lnTo>
                  <a:lnTo>
                    <a:pt x="10272" y="3553"/>
                  </a:lnTo>
                  <a:lnTo>
                    <a:pt x="10233" y="3476"/>
                  </a:lnTo>
                  <a:lnTo>
                    <a:pt x="10156" y="3399"/>
                  </a:lnTo>
                  <a:lnTo>
                    <a:pt x="9693" y="3206"/>
                  </a:lnTo>
                  <a:lnTo>
                    <a:pt x="9229" y="3013"/>
                  </a:lnTo>
                  <a:lnTo>
                    <a:pt x="8766" y="2897"/>
                  </a:lnTo>
                  <a:lnTo>
                    <a:pt x="8264" y="2781"/>
                  </a:lnTo>
                  <a:lnTo>
                    <a:pt x="7800" y="2742"/>
                  </a:lnTo>
                  <a:lnTo>
                    <a:pt x="7298" y="2742"/>
                  </a:lnTo>
                  <a:lnTo>
                    <a:pt x="6796" y="2781"/>
                  </a:lnTo>
                  <a:lnTo>
                    <a:pt x="6294" y="2858"/>
                  </a:lnTo>
                  <a:lnTo>
                    <a:pt x="5870" y="3013"/>
                  </a:lnTo>
                  <a:lnTo>
                    <a:pt x="5290" y="3206"/>
                  </a:lnTo>
                  <a:lnTo>
                    <a:pt x="4982" y="3321"/>
                  </a:lnTo>
                  <a:lnTo>
                    <a:pt x="4673" y="3476"/>
                  </a:lnTo>
                  <a:lnTo>
                    <a:pt x="4402" y="3630"/>
                  </a:lnTo>
                  <a:lnTo>
                    <a:pt x="4209" y="3823"/>
                  </a:lnTo>
                  <a:lnTo>
                    <a:pt x="4132" y="3476"/>
                  </a:lnTo>
                  <a:lnTo>
                    <a:pt x="4055" y="3128"/>
                  </a:lnTo>
                  <a:lnTo>
                    <a:pt x="3939" y="2781"/>
                  </a:lnTo>
                  <a:lnTo>
                    <a:pt x="3784" y="2472"/>
                  </a:lnTo>
                  <a:lnTo>
                    <a:pt x="3591" y="2163"/>
                  </a:lnTo>
                  <a:lnTo>
                    <a:pt x="3360" y="1854"/>
                  </a:lnTo>
                  <a:lnTo>
                    <a:pt x="3128" y="1584"/>
                  </a:lnTo>
                  <a:lnTo>
                    <a:pt x="2858" y="1314"/>
                  </a:lnTo>
                  <a:lnTo>
                    <a:pt x="2472" y="966"/>
                  </a:lnTo>
                  <a:lnTo>
                    <a:pt x="2008" y="696"/>
                  </a:lnTo>
                  <a:lnTo>
                    <a:pt x="1545" y="425"/>
                  </a:lnTo>
                  <a:lnTo>
                    <a:pt x="1081" y="194"/>
                  </a:lnTo>
                  <a:lnTo>
                    <a:pt x="850" y="78"/>
                  </a:lnTo>
                  <a:lnTo>
                    <a:pt x="657" y="39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21"/>
            <p:cNvSpPr/>
            <p:nvPr/>
          </p:nvSpPr>
          <p:spPr>
            <a:xfrm>
              <a:off x="3343725" y="3024000"/>
              <a:ext cx="482700" cy="227850"/>
            </a:xfrm>
            <a:custGeom>
              <a:avLst/>
              <a:gdLst/>
              <a:ahLst/>
              <a:cxnLst/>
              <a:rect l="l" t="t" r="r" b="b"/>
              <a:pathLst>
                <a:path w="19308" h="9114" extrusionOk="0">
                  <a:moveTo>
                    <a:pt x="77" y="1"/>
                  </a:moveTo>
                  <a:lnTo>
                    <a:pt x="0" y="618"/>
                  </a:lnTo>
                  <a:lnTo>
                    <a:pt x="0" y="1236"/>
                  </a:lnTo>
                  <a:lnTo>
                    <a:pt x="39" y="1854"/>
                  </a:lnTo>
                  <a:lnTo>
                    <a:pt x="154" y="2472"/>
                  </a:lnTo>
                  <a:lnTo>
                    <a:pt x="309" y="3090"/>
                  </a:lnTo>
                  <a:lnTo>
                    <a:pt x="502" y="3669"/>
                  </a:lnTo>
                  <a:lnTo>
                    <a:pt x="772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69" y="5947"/>
                  </a:lnTo>
                  <a:lnTo>
                    <a:pt x="2433" y="6449"/>
                  </a:lnTo>
                  <a:lnTo>
                    <a:pt x="2935" y="6913"/>
                  </a:lnTo>
                  <a:lnTo>
                    <a:pt x="3514" y="7299"/>
                  </a:lnTo>
                  <a:lnTo>
                    <a:pt x="4093" y="7646"/>
                  </a:lnTo>
                  <a:lnTo>
                    <a:pt x="4672" y="7994"/>
                  </a:lnTo>
                  <a:lnTo>
                    <a:pt x="5329" y="8264"/>
                  </a:lnTo>
                  <a:lnTo>
                    <a:pt x="5947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98"/>
                  </a:lnTo>
                  <a:lnTo>
                    <a:pt x="8688" y="9075"/>
                  </a:lnTo>
                  <a:lnTo>
                    <a:pt x="9383" y="9114"/>
                  </a:lnTo>
                  <a:lnTo>
                    <a:pt x="10079" y="9114"/>
                  </a:lnTo>
                  <a:lnTo>
                    <a:pt x="10735" y="9075"/>
                  </a:lnTo>
                  <a:lnTo>
                    <a:pt x="11391" y="9036"/>
                  </a:lnTo>
                  <a:lnTo>
                    <a:pt x="12048" y="8921"/>
                  </a:lnTo>
                  <a:lnTo>
                    <a:pt x="12704" y="8805"/>
                  </a:lnTo>
                  <a:lnTo>
                    <a:pt x="13361" y="8612"/>
                  </a:lnTo>
                  <a:lnTo>
                    <a:pt x="14017" y="8419"/>
                  </a:lnTo>
                  <a:lnTo>
                    <a:pt x="14635" y="8187"/>
                  </a:lnTo>
                  <a:lnTo>
                    <a:pt x="15253" y="7917"/>
                  </a:lnTo>
                  <a:lnTo>
                    <a:pt x="15871" y="7569"/>
                  </a:lnTo>
                  <a:lnTo>
                    <a:pt x="16411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28" y="4905"/>
                  </a:lnTo>
                  <a:lnTo>
                    <a:pt x="19076" y="4325"/>
                  </a:lnTo>
                  <a:lnTo>
                    <a:pt x="19307" y="3708"/>
                  </a:lnTo>
                  <a:lnTo>
                    <a:pt x="19114" y="3669"/>
                  </a:lnTo>
                  <a:lnTo>
                    <a:pt x="18767" y="4171"/>
                  </a:lnTo>
                  <a:lnTo>
                    <a:pt x="18381" y="4673"/>
                  </a:lnTo>
                  <a:lnTo>
                    <a:pt x="17995" y="5136"/>
                  </a:lnTo>
                  <a:lnTo>
                    <a:pt x="17608" y="5561"/>
                  </a:lnTo>
                  <a:lnTo>
                    <a:pt x="17145" y="5986"/>
                  </a:lnTo>
                  <a:lnTo>
                    <a:pt x="16720" y="6372"/>
                  </a:lnTo>
                  <a:lnTo>
                    <a:pt x="16218" y="6720"/>
                  </a:lnTo>
                  <a:lnTo>
                    <a:pt x="15716" y="7028"/>
                  </a:lnTo>
                  <a:lnTo>
                    <a:pt x="15214" y="7337"/>
                  </a:lnTo>
                  <a:lnTo>
                    <a:pt x="14674" y="7608"/>
                  </a:lnTo>
                  <a:lnTo>
                    <a:pt x="14133" y="7839"/>
                  </a:lnTo>
                  <a:lnTo>
                    <a:pt x="13554" y="8032"/>
                  </a:lnTo>
                  <a:lnTo>
                    <a:pt x="12975" y="8225"/>
                  </a:lnTo>
                  <a:lnTo>
                    <a:pt x="12395" y="8380"/>
                  </a:lnTo>
                  <a:lnTo>
                    <a:pt x="11816" y="8496"/>
                  </a:lnTo>
                  <a:lnTo>
                    <a:pt x="11198" y="8573"/>
                  </a:lnTo>
                  <a:lnTo>
                    <a:pt x="10503" y="8612"/>
                  </a:lnTo>
                  <a:lnTo>
                    <a:pt x="9808" y="8650"/>
                  </a:lnTo>
                  <a:lnTo>
                    <a:pt x="9075" y="8612"/>
                  </a:lnTo>
                  <a:lnTo>
                    <a:pt x="8379" y="8573"/>
                  </a:lnTo>
                  <a:lnTo>
                    <a:pt x="7684" y="8457"/>
                  </a:lnTo>
                  <a:lnTo>
                    <a:pt x="6989" y="8303"/>
                  </a:lnTo>
                  <a:lnTo>
                    <a:pt x="6294" y="8110"/>
                  </a:lnTo>
                  <a:lnTo>
                    <a:pt x="5638" y="7878"/>
                  </a:lnTo>
                  <a:lnTo>
                    <a:pt x="4981" y="7608"/>
                  </a:lnTo>
                  <a:lnTo>
                    <a:pt x="4364" y="7299"/>
                  </a:lnTo>
                  <a:lnTo>
                    <a:pt x="3784" y="6951"/>
                  </a:lnTo>
                  <a:lnTo>
                    <a:pt x="3205" y="6526"/>
                  </a:lnTo>
                  <a:lnTo>
                    <a:pt x="2664" y="6063"/>
                  </a:lnTo>
                  <a:lnTo>
                    <a:pt x="2201" y="5561"/>
                  </a:lnTo>
                  <a:lnTo>
                    <a:pt x="1738" y="5020"/>
                  </a:lnTo>
                  <a:lnTo>
                    <a:pt x="1352" y="4403"/>
                  </a:lnTo>
                  <a:lnTo>
                    <a:pt x="1081" y="3901"/>
                  </a:lnTo>
                  <a:lnTo>
                    <a:pt x="850" y="3399"/>
                  </a:lnTo>
                  <a:lnTo>
                    <a:pt x="656" y="2858"/>
                  </a:lnTo>
                  <a:lnTo>
                    <a:pt x="502" y="2317"/>
                  </a:lnTo>
                  <a:lnTo>
                    <a:pt x="425" y="1777"/>
                  </a:lnTo>
                  <a:lnTo>
                    <a:pt x="348" y="1198"/>
                  </a:lnTo>
                  <a:lnTo>
                    <a:pt x="386" y="618"/>
                  </a:lnTo>
                  <a:lnTo>
                    <a:pt x="425" y="78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21"/>
            <p:cNvSpPr/>
            <p:nvPr/>
          </p:nvSpPr>
          <p:spPr>
            <a:xfrm>
              <a:off x="238125" y="3026900"/>
              <a:ext cx="84975" cy="55050"/>
            </a:xfrm>
            <a:custGeom>
              <a:avLst/>
              <a:gdLst/>
              <a:ahLst/>
              <a:cxnLst/>
              <a:rect l="l" t="t" r="r" b="b"/>
              <a:pathLst>
                <a:path w="3399" h="2202" extrusionOk="0">
                  <a:moveTo>
                    <a:pt x="1506" y="425"/>
                  </a:moveTo>
                  <a:lnTo>
                    <a:pt x="1738" y="502"/>
                  </a:lnTo>
                  <a:lnTo>
                    <a:pt x="1931" y="580"/>
                  </a:lnTo>
                  <a:lnTo>
                    <a:pt x="2124" y="657"/>
                  </a:lnTo>
                  <a:lnTo>
                    <a:pt x="2433" y="927"/>
                  </a:lnTo>
                  <a:lnTo>
                    <a:pt x="2742" y="1236"/>
                  </a:lnTo>
                  <a:lnTo>
                    <a:pt x="2973" y="1545"/>
                  </a:lnTo>
                  <a:lnTo>
                    <a:pt x="2549" y="1545"/>
                  </a:lnTo>
                  <a:lnTo>
                    <a:pt x="2085" y="1584"/>
                  </a:lnTo>
                  <a:lnTo>
                    <a:pt x="1699" y="1699"/>
                  </a:lnTo>
                  <a:lnTo>
                    <a:pt x="1467" y="1777"/>
                  </a:lnTo>
                  <a:lnTo>
                    <a:pt x="965" y="1777"/>
                  </a:lnTo>
                  <a:lnTo>
                    <a:pt x="772" y="1738"/>
                  </a:lnTo>
                  <a:lnTo>
                    <a:pt x="579" y="1622"/>
                  </a:lnTo>
                  <a:lnTo>
                    <a:pt x="502" y="1545"/>
                  </a:lnTo>
                  <a:lnTo>
                    <a:pt x="463" y="1429"/>
                  </a:lnTo>
                  <a:lnTo>
                    <a:pt x="386" y="1313"/>
                  </a:lnTo>
                  <a:lnTo>
                    <a:pt x="386" y="1159"/>
                  </a:lnTo>
                  <a:lnTo>
                    <a:pt x="386" y="1043"/>
                  </a:lnTo>
                  <a:lnTo>
                    <a:pt x="425" y="927"/>
                  </a:lnTo>
                  <a:lnTo>
                    <a:pt x="463" y="811"/>
                  </a:lnTo>
                  <a:lnTo>
                    <a:pt x="541" y="734"/>
                  </a:lnTo>
                  <a:lnTo>
                    <a:pt x="734" y="580"/>
                  </a:lnTo>
                  <a:lnTo>
                    <a:pt x="1004" y="502"/>
                  </a:lnTo>
                  <a:lnTo>
                    <a:pt x="1236" y="425"/>
                  </a:lnTo>
                  <a:close/>
                  <a:moveTo>
                    <a:pt x="1004" y="0"/>
                  </a:moveTo>
                  <a:lnTo>
                    <a:pt x="772" y="78"/>
                  </a:lnTo>
                  <a:lnTo>
                    <a:pt x="541" y="193"/>
                  </a:lnTo>
                  <a:lnTo>
                    <a:pt x="386" y="309"/>
                  </a:lnTo>
                  <a:lnTo>
                    <a:pt x="193" y="502"/>
                  </a:lnTo>
                  <a:lnTo>
                    <a:pt x="77" y="734"/>
                  </a:lnTo>
                  <a:lnTo>
                    <a:pt x="0" y="927"/>
                  </a:lnTo>
                  <a:lnTo>
                    <a:pt x="0" y="1159"/>
                  </a:lnTo>
                  <a:lnTo>
                    <a:pt x="0" y="1391"/>
                  </a:lnTo>
                  <a:lnTo>
                    <a:pt x="77" y="1584"/>
                  </a:lnTo>
                  <a:lnTo>
                    <a:pt x="154" y="1777"/>
                  </a:lnTo>
                  <a:lnTo>
                    <a:pt x="309" y="1931"/>
                  </a:lnTo>
                  <a:lnTo>
                    <a:pt x="463" y="2047"/>
                  </a:lnTo>
                  <a:lnTo>
                    <a:pt x="695" y="2163"/>
                  </a:lnTo>
                  <a:lnTo>
                    <a:pt x="1004" y="2201"/>
                  </a:lnTo>
                  <a:lnTo>
                    <a:pt x="1274" y="2201"/>
                  </a:lnTo>
                  <a:lnTo>
                    <a:pt x="1583" y="2163"/>
                  </a:lnTo>
                  <a:lnTo>
                    <a:pt x="1892" y="2086"/>
                  </a:lnTo>
                  <a:lnTo>
                    <a:pt x="2201" y="2008"/>
                  </a:lnTo>
                  <a:lnTo>
                    <a:pt x="2510" y="1931"/>
                  </a:lnTo>
                  <a:lnTo>
                    <a:pt x="2819" y="1931"/>
                  </a:lnTo>
                  <a:lnTo>
                    <a:pt x="3089" y="2008"/>
                  </a:lnTo>
                  <a:lnTo>
                    <a:pt x="3205" y="2008"/>
                  </a:lnTo>
                  <a:lnTo>
                    <a:pt x="3282" y="1970"/>
                  </a:lnTo>
                  <a:lnTo>
                    <a:pt x="3359" y="1893"/>
                  </a:lnTo>
                  <a:lnTo>
                    <a:pt x="3359" y="1815"/>
                  </a:lnTo>
                  <a:lnTo>
                    <a:pt x="3398" y="1777"/>
                  </a:lnTo>
                  <a:lnTo>
                    <a:pt x="3398" y="1699"/>
                  </a:lnTo>
                  <a:lnTo>
                    <a:pt x="3089" y="1159"/>
                  </a:lnTo>
                  <a:lnTo>
                    <a:pt x="2935" y="927"/>
                  </a:lnTo>
                  <a:lnTo>
                    <a:pt x="2742" y="695"/>
                  </a:lnTo>
                  <a:lnTo>
                    <a:pt x="2510" y="464"/>
                  </a:lnTo>
                  <a:lnTo>
                    <a:pt x="2278" y="309"/>
                  </a:lnTo>
                  <a:lnTo>
                    <a:pt x="2008" y="155"/>
                  </a:lnTo>
                  <a:lnTo>
                    <a:pt x="1738" y="3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21"/>
            <p:cNvSpPr/>
            <p:nvPr/>
          </p:nvSpPr>
          <p:spPr>
            <a:xfrm>
              <a:off x="3429625" y="3033650"/>
              <a:ext cx="35750" cy="29950"/>
            </a:xfrm>
            <a:custGeom>
              <a:avLst/>
              <a:gdLst/>
              <a:ahLst/>
              <a:cxnLst/>
              <a:rect l="l" t="t" r="r" b="b"/>
              <a:pathLst>
                <a:path w="1430" h="1198" extrusionOk="0">
                  <a:moveTo>
                    <a:pt x="657" y="1"/>
                  </a:moveTo>
                  <a:lnTo>
                    <a:pt x="464" y="39"/>
                  </a:ln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1" y="580"/>
                  </a:lnTo>
                  <a:lnTo>
                    <a:pt x="1" y="773"/>
                  </a:lnTo>
                  <a:lnTo>
                    <a:pt x="39" y="927"/>
                  </a:lnTo>
                  <a:lnTo>
                    <a:pt x="117" y="1121"/>
                  </a:lnTo>
                  <a:lnTo>
                    <a:pt x="155" y="1159"/>
                  </a:lnTo>
                  <a:lnTo>
                    <a:pt x="232" y="1198"/>
                  </a:lnTo>
                  <a:lnTo>
                    <a:pt x="348" y="1159"/>
                  </a:lnTo>
                  <a:lnTo>
                    <a:pt x="387" y="1082"/>
                  </a:lnTo>
                  <a:lnTo>
                    <a:pt x="426" y="1005"/>
                  </a:lnTo>
                  <a:lnTo>
                    <a:pt x="387" y="966"/>
                  </a:lnTo>
                  <a:lnTo>
                    <a:pt x="348" y="850"/>
                  </a:lnTo>
                  <a:lnTo>
                    <a:pt x="348" y="773"/>
                  </a:lnTo>
                  <a:lnTo>
                    <a:pt x="387" y="580"/>
                  </a:lnTo>
                  <a:lnTo>
                    <a:pt x="503" y="464"/>
                  </a:lnTo>
                  <a:lnTo>
                    <a:pt x="580" y="425"/>
                  </a:lnTo>
                  <a:lnTo>
                    <a:pt x="696" y="387"/>
                  </a:lnTo>
                  <a:lnTo>
                    <a:pt x="773" y="425"/>
                  </a:lnTo>
                  <a:lnTo>
                    <a:pt x="850" y="464"/>
                  </a:lnTo>
                  <a:lnTo>
                    <a:pt x="966" y="580"/>
                  </a:lnTo>
                  <a:lnTo>
                    <a:pt x="1005" y="696"/>
                  </a:lnTo>
                  <a:lnTo>
                    <a:pt x="1005" y="773"/>
                  </a:lnTo>
                  <a:lnTo>
                    <a:pt x="966" y="966"/>
                  </a:lnTo>
                  <a:lnTo>
                    <a:pt x="928" y="1043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43" y="1159"/>
                  </a:lnTo>
                  <a:lnTo>
                    <a:pt x="1236" y="1159"/>
                  </a:lnTo>
                  <a:lnTo>
                    <a:pt x="1314" y="1082"/>
                  </a:lnTo>
                  <a:lnTo>
                    <a:pt x="1391" y="927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87"/>
                  </a:lnTo>
                  <a:lnTo>
                    <a:pt x="1159" y="232"/>
                  </a:lnTo>
                  <a:lnTo>
                    <a:pt x="1005" y="117"/>
                  </a:lnTo>
                  <a:lnTo>
                    <a:pt x="850" y="39"/>
                  </a:lnTo>
                  <a:lnTo>
                    <a:pt x="65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21"/>
            <p:cNvSpPr/>
            <p:nvPr/>
          </p:nvSpPr>
          <p:spPr>
            <a:xfrm>
              <a:off x="3375575" y="3037525"/>
              <a:ext cx="34775" cy="29950"/>
            </a:xfrm>
            <a:custGeom>
              <a:avLst/>
              <a:gdLst/>
              <a:ahLst/>
              <a:cxnLst/>
              <a:rect l="l" t="t" r="r" b="b"/>
              <a:pathLst>
                <a:path w="1391" h="1198" extrusionOk="0">
                  <a:moveTo>
                    <a:pt x="657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0"/>
                  </a:lnTo>
                  <a:lnTo>
                    <a:pt x="39" y="425"/>
                  </a:lnTo>
                  <a:lnTo>
                    <a:pt x="0" y="618"/>
                  </a:lnTo>
                  <a:lnTo>
                    <a:pt x="39" y="811"/>
                  </a:lnTo>
                  <a:lnTo>
                    <a:pt x="116" y="1004"/>
                  </a:lnTo>
                  <a:lnTo>
                    <a:pt x="232" y="1120"/>
                  </a:lnTo>
                  <a:lnTo>
                    <a:pt x="425" y="1197"/>
                  </a:lnTo>
                  <a:lnTo>
                    <a:pt x="502" y="1197"/>
                  </a:lnTo>
                  <a:lnTo>
                    <a:pt x="541" y="1159"/>
                  </a:lnTo>
                  <a:lnTo>
                    <a:pt x="541" y="1081"/>
                  </a:lnTo>
                  <a:lnTo>
                    <a:pt x="502" y="1004"/>
                  </a:lnTo>
                  <a:lnTo>
                    <a:pt x="425" y="927"/>
                  </a:lnTo>
                  <a:lnTo>
                    <a:pt x="386" y="850"/>
                  </a:lnTo>
                  <a:lnTo>
                    <a:pt x="386" y="734"/>
                  </a:lnTo>
                  <a:lnTo>
                    <a:pt x="386" y="618"/>
                  </a:lnTo>
                  <a:lnTo>
                    <a:pt x="425" y="541"/>
                  </a:lnTo>
                  <a:lnTo>
                    <a:pt x="464" y="464"/>
                  </a:lnTo>
                  <a:lnTo>
                    <a:pt x="580" y="425"/>
                  </a:lnTo>
                  <a:lnTo>
                    <a:pt x="695" y="386"/>
                  </a:lnTo>
                  <a:lnTo>
                    <a:pt x="811" y="425"/>
                  </a:lnTo>
                  <a:lnTo>
                    <a:pt x="888" y="464"/>
                  </a:lnTo>
                  <a:lnTo>
                    <a:pt x="927" y="579"/>
                  </a:lnTo>
                  <a:lnTo>
                    <a:pt x="966" y="657"/>
                  </a:lnTo>
                  <a:lnTo>
                    <a:pt x="1043" y="888"/>
                  </a:lnTo>
                  <a:lnTo>
                    <a:pt x="1082" y="966"/>
                  </a:lnTo>
                  <a:lnTo>
                    <a:pt x="1120" y="1081"/>
                  </a:lnTo>
                  <a:lnTo>
                    <a:pt x="1159" y="1120"/>
                  </a:lnTo>
                  <a:lnTo>
                    <a:pt x="1236" y="1120"/>
                  </a:lnTo>
                  <a:lnTo>
                    <a:pt x="1313" y="1043"/>
                  </a:lnTo>
                  <a:lnTo>
                    <a:pt x="1352" y="966"/>
                  </a:lnTo>
                  <a:lnTo>
                    <a:pt x="1390" y="850"/>
                  </a:lnTo>
                  <a:lnTo>
                    <a:pt x="1352" y="618"/>
                  </a:lnTo>
                  <a:lnTo>
                    <a:pt x="1313" y="425"/>
                  </a:lnTo>
                  <a:lnTo>
                    <a:pt x="1197" y="232"/>
                  </a:lnTo>
                  <a:lnTo>
                    <a:pt x="1043" y="116"/>
                  </a:lnTo>
                  <a:lnTo>
                    <a:pt x="850" y="39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21"/>
            <p:cNvSpPr/>
            <p:nvPr/>
          </p:nvSpPr>
          <p:spPr>
            <a:xfrm>
              <a:off x="333675" y="3041375"/>
              <a:ext cx="49275" cy="56025"/>
            </a:xfrm>
            <a:custGeom>
              <a:avLst/>
              <a:gdLst/>
              <a:ahLst/>
              <a:cxnLst/>
              <a:rect l="l" t="t" r="r" b="b"/>
              <a:pathLst>
                <a:path w="1971" h="2241" extrusionOk="0">
                  <a:moveTo>
                    <a:pt x="1237" y="425"/>
                  </a:moveTo>
                  <a:lnTo>
                    <a:pt x="1391" y="464"/>
                  </a:lnTo>
                  <a:lnTo>
                    <a:pt x="1507" y="580"/>
                  </a:lnTo>
                  <a:lnTo>
                    <a:pt x="1545" y="657"/>
                  </a:lnTo>
                  <a:lnTo>
                    <a:pt x="1545" y="734"/>
                  </a:lnTo>
                  <a:lnTo>
                    <a:pt x="1507" y="812"/>
                  </a:lnTo>
                  <a:lnTo>
                    <a:pt x="1468" y="889"/>
                  </a:lnTo>
                  <a:lnTo>
                    <a:pt x="1275" y="1082"/>
                  </a:lnTo>
                  <a:lnTo>
                    <a:pt x="1005" y="1314"/>
                  </a:lnTo>
                  <a:lnTo>
                    <a:pt x="773" y="1507"/>
                  </a:lnTo>
                  <a:lnTo>
                    <a:pt x="657" y="1661"/>
                  </a:lnTo>
                  <a:lnTo>
                    <a:pt x="619" y="1777"/>
                  </a:lnTo>
                  <a:lnTo>
                    <a:pt x="503" y="1661"/>
                  </a:lnTo>
                  <a:lnTo>
                    <a:pt x="464" y="1545"/>
                  </a:lnTo>
                  <a:lnTo>
                    <a:pt x="387" y="1391"/>
                  </a:lnTo>
                  <a:lnTo>
                    <a:pt x="387" y="1236"/>
                  </a:lnTo>
                  <a:lnTo>
                    <a:pt x="387" y="1082"/>
                  </a:lnTo>
                  <a:lnTo>
                    <a:pt x="426" y="966"/>
                  </a:lnTo>
                  <a:lnTo>
                    <a:pt x="464" y="812"/>
                  </a:lnTo>
                  <a:lnTo>
                    <a:pt x="580" y="696"/>
                  </a:lnTo>
                  <a:lnTo>
                    <a:pt x="696" y="580"/>
                  </a:lnTo>
                  <a:lnTo>
                    <a:pt x="850" y="464"/>
                  </a:lnTo>
                  <a:lnTo>
                    <a:pt x="1043" y="425"/>
                  </a:lnTo>
                  <a:close/>
                  <a:moveTo>
                    <a:pt x="1121" y="1"/>
                  </a:moveTo>
                  <a:lnTo>
                    <a:pt x="928" y="39"/>
                  </a:lnTo>
                  <a:lnTo>
                    <a:pt x="735" y="116"/>
                  </a:lnTo>
                  <a:lnTo>
                    <a:pt x="541" y="232"/>
                  </a:lnTo>
                  <a:lnTo>
                    <a:pt x="348" y="348"/>
                  </a:lnTo>
                  <a:lnTo>
                    <a:pt x="233" y="503"/>
                  </a:lnTo>
                  <a:lnTo>
                    <a:pt x="117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68"/>
                  </a:lnTo>
                  <a:lnTo>
                    <a:pt x="117" y="1622"/>
                  </a:lnTo>
                  <a:lnTo>
                    <a:pt x="233" y="1816"/>
                  </a:lnTo>
                  <a:lnTo>
                    <a:pt x="348" y="1931"/>
                  </a:lnTo>
                  <a:lnTo>
                    <a:pt x="503" y="2086"/>
                  </a:lnTo>
                  <a:lnTo>
                    <a:pt x="657" y="2163"/>
                  </a:lnTo>
                  <a:lnTo>
                    <a:pt x="735" y="2240"/>
                  </a:lnTo>
                  <a:lnTo>
                    <a:pt x="850" y="2240"/>
                  </a:lnTo>
                  <a:lnTo>
                    <a:pt x="928" y="2202"/>
                  </a:lnTo>
                  <a:lnTo>
                    <a:pt x="966" y="2086"/>
                  </a:lnTo>
                  <a:lnTo>
                    <a:pt x="1005" y="1931"/>
                  </a:lnTo>
                  <a:lnTo>
                    <a:pt x="1082" y="1777"/>
                  </a:lnTo>
                  <a:lnTo>
                    <a:pt x="1198" y="1661"/>
                  </a:lnTo>
                  <a:lnTo>
                    <a:pt x="1314" y="1507"/>
                  </a:lnTo>
                  <a:lnTo>
                    <a:pt x="1623" y="1314"/>
                  </a:lnTo>
                  <a:lnTo>
                    <a:pt x="1739" y="1198"/>
                  </a:lnTo>
                  <a:lnTo>
                    <a:pt x="1854" y="1043"/>
                  </a:lnTo>
                  <a:lnTo>
                    <a:pt x="1932" y="889"/>
                  </a:lnTo>
                  <a:lnTo>
                    <a:pt x="1970" y="696"/>
                  </a:lnTo>
                  <a:lnTo>
                    <a:pt x="1932" y="541"/>
                  </a:lnTo>
                  <a:lnTo>
                    <a:pt x="1893" y="387"/>
                  </a:lnTo>
                  <a:lnTo>
                    <a:pt x="1777" y="271"/>
                  </a:lnTo>
                  <a:lnTo>
                    <a:pt x="1661" y="155"/>
                  </a:lnTo>
                  <a:lnTo>
                    <a:pt x="1507" y="78"/>
                  </a:lnTo>
                  <a:lnTo>
                    <a:pt x="1352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21"/>
            <p:cNvSpPr/>
            <p:nvPr/>
          </p:nvSpPr>
          <p:spPr>
            <a:xfrm>
              <a:off x="312450" y="3078050"/>
              <a:ext cx="440225" cy="234625"/>
            </a:xfrm>
            <a:custGeom>
              <a:avLst/>
              <a:gdLst/>
              <a:ahLst/>
              <a:cxnLst/>
              <a:rect l="l" t="t" r="r" b="b"/>
              <a:pathLst>
                <a:path w="17609" h="9385" extrusionOk="0">
                  <a:moveTo>
                    <a:pt x="6256" y="1"/>
                  </a:moveTo>
                  <a:lnTo>
                    <a:pt x="5638" y="40"/>
                  </a:lnTo>
                  <a:lnTo>
                    <a:pt x="5059" y="155"/>
                  </a:lnTo>
                  <a:lnTo>
                    <a:pt x="4480" y="271"/>
                  </a:lnTo>
                  <a:lnTo>
                    <a:pt x="3939" y="503"/>
                  </a:lnTo>
                  <a:lnTo>
                    <a:pt x="3398" y="735"/>
                  </a:lnTo>
                  <a:lnTo>
                    <a:pt x="2896" y="1044"/>
                  </a:lnTo>
                  <a:lnTo>
                    <a:pt x="2433" y="1391"/>
                  </a:lnTo>
                  <a:lnTo>
                    <a:pt x="1970" y="1777"/>
                  </a:lnTo>
                  <a:lnTo>
                    <a:pt x="1584" y="2202"/>
                  </a:lnTo>
                  <a:lnTo>
                    <a:pt x="1197" y="2665"/>
                  </a:lnTo>
                  <a:lnTo>
                    <a:pt x="888" y="3206"/>
                  </a:lnTo>
                  <a:lnTo>
                    <a:pt x="618" y="3747"/>
                  </a:lnTo>
                  <a:lnTo>
                    <a:pt x="386" y="4287"/>
                  </a:lnTo>
                  <a:lnTo>
                    <a:pt x="193" y="4905"/>
                  </a:lnTo>
                  <a:lnTo>
                    <a:pt x="78" y="5484"/>
                  </a:lnTo>
                  <a:lnTo>
                    <a:pt x="0" y="6102"/>
                  </a:lnTo>
                  <a:lnTo>
                    <a:pt x="0" y="6681"/>
                  </a:lnTo>
                  <a:lnTo>
                    <a:pt x="39" y="7261"/>
                  </a:lnTo>
                  <a:lnTo>
                    <a:pt x="155" y="7801"/>
                  </a:lnTo>
                  <a:lnTo>
                    <a:pt x="309" y="8342"/>
                  </a:lnTo>
                  <a:lnTo>
                    <a:pt x="502" y="8882"/>
                  </a:lnTo>
                  <a:lnTo>
                    <a:pt x="734" y="9384"/>
                  </a:lnTo>
                  <a:lnTo>
                    <a:pt x="1043" y="9230"/>
                  </a:lnTo>
                  <a:lnTo>
                    <a:pt x="888" y="8844"/>
                  </a:lnTo>
                  <a:lnTo>
                    <a:pt x="734" y="8458"/>
                  </a:lnTo>
                  <a:lnTo>
                    <a:pt x="541" y="7801"/>
                  </a:lnTo>
                  <a:lnTo>
                    <a:pt x="425" y="7183"/>
                  </a:lnTo>
                  <a:lnTo>
                    <a:pt x="425" y="6527"/>
                  </a:lnTo>
                  <a:lnTo>
                    <a:pt x="425" y="5870"/>
                  </a:lnTo>
                  <a:lnTo>
                    <a:pt x="541" y="5253"/>
                  </a:lnTo>
                  <a:lnTo>
                    <a:pt x="695" y="4596"/>
                  </a:lnTo>
                  <a:lnTo>
                    <a:pt x="927" y="3978"/>
                  </a:lnTo>
                  <a:lnTo>
                    <a:pt x="1236" y="3399"/>
                  </a:lnTo>
                  <a:lnTo>
                    <a:pt x="1584" y="2858"/>
                  </a:lnTo>
                  <a:lnTo>
                    <a:pt x="2008" y="2318"/>
                  </a:lnTo>
                  <a:lnTo>
                    <a:pt x="2472" y="1854"/>
                  </a:lnTo>
                  <a:lnTo>
                    <a:pt x="2974" y="1468"/>
                  </a:lnTo>
                  <a:lnTo>
                    <a:pt x="3553" y="1121"/>
                  </a:lnTo>
                  <a:lnTo>
                    <a:pt x="4132" y="851"/>
                  </a:lnTo>
                  <a:lnTo>
                    <a:pt x="4750" y="657"/>
                  </a:lnTo>
                  <a:lnTo>
                    <a:pt x="5406" y="503"/>
                  </a:lnTo>
                  <a:lnTo>
                    <a:pt x="5793" y="464"/>
                  </a:lnTo>
                  <a:lnTo>
                    <a:pt x="6912" y="464"/>
                  </a:lnTo>
                  <a:lnTo>
                    <a:pt x="7607" y="580"/>
                  </a:lnTo>
                  <a:lnTo>
                    <a:pt x="8264" y="773"/>
                  </a:lnTo>
                  <a:lnTo>
                    <a:pt x="8920" y="1044"/>
                  </a:lnTo>
                  <a:lnTo>
                    <a:pt x="9538" y="1352"/>
                  </a:lnTo>
                  <a:lnTo>
                    <a:pt x="10195" y="1739"/>
                  </a:lnTo>
                  <a:lnTo>
                    <a:pt x="10813" y="2125"/>
                  </a:lnTo>
                  <a:lnTo>
                    <a:pt x="11315" y="2472"/>
                  </a:lnTo>
                  <a:lnTo>
                    <a:pt x="11894" y="2781"/>
                  </a:lnTo>
                  <a:lnTo>
                    <a:pt x="12434" y="3090"/>
                  </a:lnTo>
                  <a:lnTo>
                    <a:pt x="13052" y="3360"/>
                  </a:lnTo>
                  <a:lnTo>
                    <a:pt x="13631" y="3554"/>
                  </a:lnTo>
                  <a:lnTo>
                    <a:pt x="14249" y="3708"/>
                  </a:lnTo>
                  <a:lnTo>
                    <a:pt x="14867" y="3708"/>
                  </a:lnTo>
                  <a:lnTo>
                    <a:pt x="15215" y="3669"/>
                  </a:lnTo>
                  <a:lnTo>
                    <a:pt x="15524" y="3631"/>
                  </a:lnTo>
                  <a:lnTo>
                    <a:pt x="15987" y="3476"/>
                  </a:lnTo>
                  <a:lnTo>
                    <a:pt x="16412" y="3245"/>
                  </a:lnTo>
                  <a:lnTo>
                    <a:pt x="16798" y="2936"/>
                  </a:lnTo>
                  <a:lnTo>
                    <a:pt x="17107" y="2588"/>
                  </a:lnTo>
                  <a:lnTo>
                    <a:pt x="17377" y="2202"/>
                  </a:lnTo>
                  <a:lnTo>
                    <a:pt x="17454" y="1970"/>
                  </a:lnTo>
                  <a:lnTo>
                    <a:pt x="17531" y="1739"/>
                  </a:lnTo>
                  <a:lnTo>
                    <a:pt x="17609" y="1507"/>
                  </a:lnTo>
                  <a:lnTo>
                    <a:pt x="17609" y="1275"/>
                  </a:lnTo>
                  <a:lnTo>
                    <a:pt x="17609" y="1044"/>
                  </a:lnTo>
                  <a:lnTo>
                    <a:pt x="17570" y="773"/>
                  </a:lnTo>
                  <a:lnTo>
                    <a:pt x="17531" y="696"/>
                  </a:lnTo>
                  <a:lnTo>
                    <a:pt x="17493" y="657"/>
                  </a:lnTo>
                  <a:lnTo>
                    <a:pt x="17454" y="580"/>
                  </a:lnTo>
                  <a:lnTo>
                    <a:pt x="17416" y="542"/>
                  </a:lnTo>
                  <a:lnTo>
                    <a:pt x="17145" y="773"/>
                  </a:lnTo>
                  <a:lnTo>
                    <a:pt x="17145" y="851"/>
                  </a:lnTo>
                  <a:lnTo>
                    <a:pt x="17184" y="1198"/>
                  </a:lnTo>
                  <a:lnTo>
                    <a:pt x="17145" y="1584"/>
                  </a:lnTo>
                  <a:lnTo>
                    <a:pt x="17030" y="1893"/>
                  </a:lnTo>
                  <a:lnTo>
                    <a:pt x="16836" y="2241"/>
                  </a:lnTo>
                  <a:lnTo>
                    <a:pt x="16605" y="2511"/>
                  </a:lnTo>
                  <a:lnTo>
                    <a:pt x="16334" y="2743"/>
                  </a:lnTo>
                  <a:lnTo>
                    <a:pt x="16026" y="2936"/>
                  </a:lnTo>
                  <a:lnTo>
                    <a:pt x="15678" y="3090"/>
                  </a:lnTo>
                  <a:lnTo>
                    <a:pt x="15292" y="3206"/>
                  </a:lnTo>
                  <a:lnTo>
                    <a:pt x="14906" y="3245"/>
                  </a:lnTo>
                  <a:lnTo>
                    <a:pt x="14520" y="3245"/>
                  </a:lnTo>
                  <a:lnTo>
                    <a:pt x="14133" y="3206"/>
                  </a:lnTo>
                  <a:lnTo>
                    <a:pt x="13747" y="3129"/>
                  </a:lnTo>
                  <a:lnTo>
                    <a:pt x="13361" y="3013"/>
                  </a:lnTo>
                  <a:lnTo>
                    <a:pt x="12975" y="2858"/>
                  </a:lnTo>
                  <a:lnTo>
                    <a:pt x="12627" y="2704"/>
                  </a:lnTo>
                  <a:lnTo>
                    <a:pt x="12010" y="2356"/>
                  </a:lnTo>
                  <a:lnTo>
                    <a:pt x="11353" y="1970"/>
                  </a:lnTo>
                  <a:lnTo>
                    <a:pt x="10156" y="1198"/>
                  </a:lnTo>
                  <a:lnTo>
                    <a:pt x="9538" y="851"/>
                  </a:lnTo>
                  <a:lnTo>
                    <a:pt x="8882" y="542"/>
                  </a:lnTo>
                  <a:lnTo>
                    <a:pt x="8225" y="271"/>
                  </a:lnTo>
                  <a:lnTo>
                    <a:pt x="7878" y="155"/>
                  </a:lnTo>
                  <a:lnTo>
                    <a:pt x="7492" y="78"/>
                  </a:lnTo>
                  <a:lnTo>
                    <a:pt x="687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21"/>
            <p:cNvSpPr/>
            <p:nvPr/>
          </p:nvSpPr>
          <p:spPr>
            <a:xfrm>
              <a:off x="330800" y="3096400"/>
              <a:ext cx="446975" cy="310875"/>
            </a:xfrm>
            <a:custGeom>
              <a:avLst/>
              <a:gdLst/>
              <a:ahLst/>
              <a:cxnLst/>
              <a:rect l="l" t="t" r="r" b="b"/>
              <a:pathLst>
                <a:path w="17879" h="12435" extrusionOk="0">
                  <a:moveTo>
                    <a:pt x="17608" y="1"/>
                  </a:moveTo>
                  <a:lnTo>
                    <a:pt x="17415" y="117"/>
                  </a:lnTo>
                  <a:lnTo>
                    <a:pt x="17454" y="734"/>
                  </a:lnTo>
                  <a:lnTo>
                    <a:pt x="17454" y="1352"/>
                  </a:lnTo>
                  <a:lnTo>
                    <a:pt x="17415" y="1931"/>
                  </a:lnTo>
                  <a:lnTo>
                    <a:pt x="17338" y="2549"/>
                  </a:lnTo>
                  <a:lnTo>
                    <a:pt x="17261" y="3128"/>
                  </a:lnTo>
                  <a:lnTo>
                    <a:pt x="17106" y="3708"/>
                  </a:lnTo>
                  <a:lnTo>
                    <a:pt x="16952" y="4287"/>
                  </a:lnTo>
                  <a:lnTo>
                    <a:pt x="16720" y="4828"/>
                  </a:lnTo>
                  <a:lnTo>
                    <a:pt x="16489" y="5368"/>
                  </a:lnTo>
                  <a:lnTo>
                    <a:pt x="16257" y="5909"/>
                  </a:lnTo>
                  <a:lnTo>
                    <a:pt x="15948" y="6449"/>
                  </a:lnTo>
                  <a:lnTo>
                    <a:pt x="15600" y="6951"/>
                  </a:lnTo>
                  <a:lnTo>
                    <a:pt x="15253" y="7415"/>
                  </a:lnTo>
                  <a:lnTo>
                    <a:pt x="14867" y="7917"/>
                  </a:lnTo>
                  <a:lnTo>
                    <a:pt x="14481" y="8341"/>
                  </a:lnTo>
                  <a:lnTo>
                    <a:pt x="14017" y="8805"/>
                  </a:lnTo>
                  <a:lnTo>
                    <a:pt x="13515" y="9268"/>
                  </a:lnTo>
                  <a:lnTo>
                    <a:pt x="12975" y="9693"/>
                  </a:lnTo>
                  <a:lnTo>
                    <a:pt x="12395" y="10118"/>
                  </a:lnTo>
                  <a:lnTo>
                    <a:pt x="11778" y="10465"/>
                  </a:lnTo>
                  <a:lnTo>
                    <a:pt x="11160" y="10813"/>
                  </a:lnTo>
                  <a:lnTo>
                    <a:pt x="10503" y="11122"/>
                  </a:lnTo>
                  <a:lnTo>
                    <a:pt x="9847" y="11392"/>
                  </a:lnTo>
                  <a:lnTo>
                    <a:pt x="9190" y="11585"/>
                  </a:lnTo>
                  <a:lnTo>
                    <a:pt x="8495" y="11778"/>
                  </a:lnTo>
                  <a:lnTo>
                    <a:pt x="7839" y="11894"/>
                  </a:lnTo>
                  <a:lnTo>
                    <a:pt x="7144" y="11971"/>
                  </a:lnTo>
                  <a:lnTo>
                    <a:pt x="6449" y="11971"/>
                  </a:lnTo>
                  <a:lnTo>
                    <a:pt x="5754" y="11933"/>
                  </a:lnTo>
                  <a:lnTo>
                    <a:pt x="5059" y="11817"/>
                  </a:lnTo>
                  <a:lnTo>
                    <a:pt x="4364" y="11624"/>
                  </a:lnTo>
                  <a:lnTo>
                    <a:pt x="3668" y="11392"/>
                  </a:lnTo>
                  <a:lnTo>
                    <a:pt x="3166" y="11160"/>
                  </a:lnTo>
                  <a:lnTo>
                    <a:pt x="2664" y="10890"/>
                  </a:lnTo>
                  <a:lnTo>
                    <a:pt x="2201" y="10581"/>
                  </a:lnTo>
                  <a:lnTo>
                    <a:pt x="1738" y="10234"/>
                  </a:lnTo>
                  <a:lnTo>
                    <a:pt x="1352" y="9847"/>
                  </a:lnTo>
                  <a:lnTo>
                    <a:pt x="965" y="9423"/>
                  </a:lnTo>
                  <a:lnTo>
                    <a:pt x="618" y="8959"/>
                  </a:lnTo>
                  <a:lnTo>
                    <a:pt x="309" y="8496"/>
                  </a:lnTo>
                  <a:lnTo>
                    <a:pt x="0" y="8650"/>
                  </a:lnTo>
                  <a:lnTo>
                    <a:pt x="309" y="9191"/>
                  </a:lnTo>
                  <a:lnTo>
                    <a:pt x="695" y="9693"/>
                  </a:lnTo>
                  <a:lnTo>
                    <a:pt x="1081" y="10156"/>
                  </a:lnTo>
                  <a:lnTo>
                    <a:pt x="1545" y="10581"/>
                  </a:lnTo>
                  <a:lnTo>
                    <a:pt x="2047" y="10967"/>
                  </a:lnTo>
                  <a:lnTo>
                    <a:pt x="2549" y="11315"/>
                  </a:lnTo>
                  <a:lnTo>
                    <a:pt x="3128" y="11624"/>
                  </a:lnTo>
                  <a:lnTo>
                    <a:pt x="3746" y="11894"/>
                  </a:lnTo>
                  <a:lnTo>
                    <a:pt x="4402" y="12126"/>
                  </a:lnTo>
                  <a:lnTo>
                    <a:pt x="5097" y="12280"/>
                  </a:lnTo>
                  <a:lnTo>
                    <a:pt x="5754" y="12357"/>
                  </a:lnTo>
                  <a:lnTo>
                    <a:pt x="6449" y="12435"/>
                  </a:lnTo>
                  <a:lnTo>
                    <a:pt x="7144" y="12396"/>
                  </a:lnTo>
                  <a:lnTo>
                    <a:pt x="7800" y="12357"/>
                  </a:lnTo>
                  <a:lnTo>
                    <a:pt x="8495" y="12242"/>
                  </a:lnTo>
                  <a:lnTo>
                    <a:pt x="9152" y="12087"/>
                  </a:lnTo>
                  <a:lnTo>
                    <a:pt x="9808" y="11894"/>
                  </a:lnTo>
                  <a:lnTo>
                    <a:pt x="10465" y="11662"/>
                  </a:lnTo>
                  <a:lnTo>
                    <a:pt x="11121" y="11353"/>
                  </a:lnTo>
                  <a:lnTo>
                    <a:pt x="11739" y="11044"/>
                  </a:lnTo>
                  <a:lnTo>
                    <a:pt x="12318" y="10697"/>
                  </a:lnTo>
                  <a:lnTo>
                    <a:pt x="12897" y="10311"/>
                  </a:lnTo>
                  <a:lnTo>
                    <a:pt x="13477" y="9925"/>
                  </a:lnTo>
                  <a:lnTo>
                    <a:pt x="13979" y="9461"/>
                  </a:lnTo>
                  <a:lnTo>
                    <a:pt x="14481" y="9037"/>
                  </a:lnTo>
                  <a:lnTo>
                    <a:pt x="14944" y="8573"/>
                  </a:lnTo>
                  <a:lnTo>
                    <a:pt x="15369" y="8071"/>
                  </a:lnTo>
                  <a:lnTo>
                    <a:pt x="15794" y="7531"/>
                  </a:lnTo>
                  <a:lnTo>
                    <a:pt x="16180" y="6990"/>
                  </a:lnTo>
                  <a:lnTo>
                    <a:pt x="16566" y="6411"/>
                  </a:lnTo>
                  <a:lnTo>
                    <a:pt x="16875" y="5793"/>
                  </a:lnTo>
                  <a:lnTo>
                    <a:pt x="17184" y="5214"/>
                  </a:lnTo>
                  <a:lnTo>
                    <a:pt x="17415" y="4557"/>
                  </a:lnTo>
                  <a:lnTo>
                    <a:pt x="17608" y="3939"/>
                  </a:lnTo>
                  <a:lnTo>
                    <a:pt x="17763" y="3283"/>
                  </a:lnTo>
                  <a:lnTo>
                    <a:pt x="17840" y="2626"/>
                  </a:lnTo>
                  <a:lnTo>
                    <a:pt x="17879" y="1970"/>
                  </a:lnTo>
                  <a:lnTo>
                    <a:pt x="17840" y="1314"/>
                  </a:lnTo>
                  <a:lnTo>
                    <a:pt x="17763" y="657"/>
                  </a:lnTo>
                  <a:lnTo>
                    <a:pt x="1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21"/>
            <p:cNvSpPr/>
            <p:nvPr/>
          </p:nvSpPr>
          <p:spPr>
            <a:xfrm>
              <a:off x="4441350" y="3154325"/>
              <a:ext cx="84975" cy="94625"/>
            </a:xfrm>
            <a:custGeom>
              <a:avLst/>
              <a:gdLst/>
              <a:ahLst/>
              <a:cxnLst/>
              <a:rect l="l" t="t" r="r" b="b"/>
              <a:pathLst>
                <a:path w="3399" h="3785" extrusionOk="0">
                  <a:moveTo>
                    <a:pt x="77" y="1"/>
                  </a:moveTo>
                  <a:lnTo>
                    <a:pt x="0" y="78"/>
                  </a:lnTo>
                  <a:lnTo>
                    <a:pt x="0" y="116"/>
                  </a:lnTo>
                  <a:lnTo>
                    <a:pt x="348" y="889"/>
                  </a:lnTo>
                  <a:lnTo>
                    <a:pt x="811" y="1661"/>
                  </a:lnTo>
                  <a:lnTo>
                    <a:pt x="1274" y="2395"/>
                  </a:lnTo>
                  <a:lnTo>
                    <a:pt x="1738" y="3090"/>
                  </a:lnTo>
                  <a:lnTo>
                    <a:pt x="2008" y="3437"/>
                  </a:lnTo>
                  <a:lnTo>
                    <a:pt x="2201" y="3553"/>
                  </a:lnTo>
                  <a:lnTo>
                    <a:pt x="2394" y="3669"/>
                  </a:lnTo>
                  <a:lnTo>
                    <a:pt x="2587" y="3746"/>
                  </a:lnTo>
                  <a:lnTo>
                    <a:pt x="2780" y="3785"/>
                  </a:lnTo>
                  <a:lnTo>
                    <a:pt x="3012" y="3708"/>
                  </a:lnTo>
                  <a:lnTo>
                    <a:pt x="3205" y="3592"/>
                  </a:lnTo>
                  <a:lnTo>
                    <a:pt x="3321" y="3437"/>
                  </a:lnTo>
                  <a:lnTo>
                    <a:pt x="3398" y="3244"/>
                  </a:lnTo>
                  <a:lnTo>
                    <a:pt x="3398" y="3090"/>
                  </a:lnTo>
                  <a:lnTo>
                    <a:pt x="3398" y="2897"/>
                  </a:lnTo>
                  <a:lnTo>
                    <a:pt x="3360" y="2704"/>
                  </a:lnTo>
                  <a:lnTo>
                    <a:pt x="3282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89" y="2742"/>
                  </a:lnTo>
                  <a:lnTo>
                    <a:pt x="3128" y="2858"/>
                  </a:lnTo>
                  <a:lnTo>
                    <a:pt x="2896" y="3012"/>
                  </a:lnTo>
                  <a:lnTo>
                    <a:pt x="2665" y="3128"/>
                  </a:lnTo>
                  <a:lnTo>
                    <a:pt x="2510" y="3206"/>
                  </a:lnTo>
                  <a:lnTo>
                    <a:pt x="2317" y="3206"/>
                  </a:lnTo>
                  <a:lnTo>
                    <a:pt x="2201" y="3167"/>
                  </a:lnTo>
                  <a:lnTo>
                    <a:pt x="2047" y="3090"/>
                  </a:lnTo>
                  <a:lnTo>
                    <a:pt x="1931" y="2935"/>
                  </a:lnTo>
                  <a:lnTo>
                    <a:pt x="1854" y="2742"/>
                  </a:lnTo>
                  <a:lnTo>
                    <a:pt x="1699" y="2511"/>
                  </a:lnTo>
                  <a:lnTo>
                    <a:pt x="1081" y="1507"/>
                  </a:lnTo>
                  <a:lnTo>
                    <a:pt x="618" y="773"/>
                  </a:lnTo>
                  <a:lnTo>
                    <a:pt x="386" y="387"/>
                  </a:lnTo>
                  <a:lnTo>
                    <a:pt x="116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21"/>
            <p:cNvSpPr/>
            <p:nvPr/>
          </p:nvSpPr>
          <p:spPr>
            <a:xfrm>
              <a:off x="7199400" y="3174600"/>
              <a:ext cx="61825" cy="89800"/>
            </a:xfrm>
            <a:custGeom>
              <a:avLst/>
              <a:gdLst/>
              <a:ahLst/>
              <a:cxnLst/>
              <a:rect l="l" t="t" r="r" b="b"/>
              <a:pathLst>
                <a:path w="2473" h="3592" extrusionOk="0">
                  <a:moveTo>
                    <a:pt x="1082" y="0"/>
                  </a:moveTo>
                  <a:lnTo>
                    <a:pt x="1005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32" y="2163"/>
                  </a:lnTo>
                  <a:lnTo>
                    <a:pt x="1932" y="2433"/>
                  </a:lnTo>
                  <a:lnTo>
                    <a:pt x="1816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1" y="3128"/>
                  </a:lnTo>
                  <a:lnTo>
                    <a:pt x="1198" y="3128"/>
                  </a:lnTo>
                  <a:lnTo>
                    <a:pt x="1043" y="3090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588"/>
                  </a:lnTo>
                  <a:lnTo>
                    <a:pt x="928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1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13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24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10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21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3"/>
                  </a:lnTo>
                  <a:lnTo>
                    <a:pt x="1700" y="3514"/>
                  </a:lnTo>
                  <a:lnTo>
                    <a:pt x="1854" y="3399"/>
                  </a:lnTo>
                  <a:lnTo>
                    <a:pt x="2047" y="3244"/>
                  </a:lnTo>
                  <a:lnTo>
                    <a:pt x="2202" y="3051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0"/>
                  </a:lnTo>
                  <a:lnTo>
                    <a:pt x="2434" y="2008"/>
                  </a:lnTo>
                  <a:lnTo>
                    <a:pt x="2395" y="1815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21"/>
            <p:cNvSpPr/>
            <p:nvPr/>
          </p:nvSpPr>
          <p:spPr>
            <a:xfrm>
              <a:off x="6803600" y="3198725"/>
              <a:ext cx="310875" cy="124575"/>
            </a:xfrm>
            <a:custGeom>
              <a:avLst/>
              <a:gdLst/>
              <a:ahLst/>
              <a:cxnLst/>
              <a:rect l="l" t="t" r="r" b="b"/>
              <a:pathLst>
                <a:path w="12435" h="4983" extrusionOk="0">
                  <a:moveTo>
                    <a:pt x="232" y="1"/>
                  </a:moveTo>
                  <a:lnTo>
                    <a:pt x="1" y="233"/>
                  </a:lnTo>
                  <a:lnTo>
                    <a:pt x="503" y="966"/>
                  </a:lnTo>
                  <a:lnTo>
                    <a:pt x="1043" y="1623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4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4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3"/>
                  </a:lnTo>
                  <a:lnTo>
                    <a:pt x="11855" y="3862"/>
                  </a:lnTo>
                  <a:lnTo>
                    <a:pt x="12242" y="3592"/>
                  </a:lnTo>
                  <a:lnTo>
                    <a:pt x="12319" y="3553"/>
                  </a:lnTo>
                  <a:lnTo>
                    <a:pt x="12435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9"/>
                  </a:lnTo>
                  <a:lnTo>
                    <a:pt x="12010" y="3129"/>
                  </a:lnTo>
                  <a:lnTo>
                    <a:pt x="11933" y="3206"/>
                  </a:lnTo>
                  <a:lnTo>
                    <a:pt x="11585" y="3438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7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2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2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7"/>
                  </a:lnTo>
                  <a:lnTo>
                    <a:pt x="4596" y="3708"/>
                  </a:lnTo>
                  <a:lnTo>
                    <a:pt x="3901" y="3283"/>
                  </a:lnTo>
                  <a:lnTo>
                    <a:pt x="3206" y="2820"/>
                  </a:lnTo>
                  <a:lnTo>
                    <a:pt x="2588" y="2318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21"/>
            <p:cNvSpPr/>
            <p:nvPr/>
          </p:nvSpPr>
          <p:spPr>
            <a:xfrm>
              <a:off x="7111550" y="320550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77"/>
                  </a:lnTo>
                  <a:lnTo>
                    <a:pt x="3013" y="270"/>
                  </a:lnTo>
                  <a:lnTo>
                    <a:pt x="2781" y="502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5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1"/>
                  </a:lnTo>
                  <a:lnTo>
                    <a:pt x="966" y="2510"/>
                  </a:lnTo>
                  <a:lnTo>
                    <a:pt x="1198" y="2587"/>
                  </a:lnTo>
                  <a:lnTo>
                    <a:pt x="1430" y="2703"/>
                  </a:lnTo>
                  <a:lnTo>
                    <a:pt x="1623" y="2819"/>
                  </a:lnTo>
                  <a:lnTo>
                    <a:pt x="1816" y="2973"/>
                  </a:lnTo>
                  <a:lnTo>
                    <a:pt x="1970" y="3167"/>
                  </a:lnTo>
                  <a:lnTo>
                    <a:pt x="2047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093"/>
                  </a:lnTo>
                  <a:lnTo>
                    <a:pt x="2009" y="4325"/>
                  </a:lnTo>
                  <a:lnTo>
                    <a:pt x="1893" y="4518"/>
                  </a:lnTo>
                  <a:lnTo>
                    <a:pt x="1739" y="4711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5"/>
                  </a:lnTo>
                  <a:lnTo>
                    <a:pt x="657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32"/>
                  </a:lnTo>
                  <a:lnTo>
                    <a:pt x="966" y="4093"/>
                  </a:lnTo>
                  <a:lnTo>
                    <a:pt x="1121" y="4093"/>
                  </a:lnTo>
                  <a:lnTo>
                    <a:pt x="1237" y="4016"/>
                  </a:lnTo>
                  <a:lnTo>
                    <a:pt x="1314" y="3900"/>
                  </a:lnTo>
                  <a:lnTo>
                    <a:pt x="1314" y="3784"/>
                  </a:lnTo>
                  <a:lnTo>
                    <a:pt x="1275" y="3707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862"/>
                  </a:lnTo>
                  <a:lnTo>
                    <a:pt x="387" y="3977"/>
                  </a:lnTo>
                  <a:lnTo>
                    <a:pt x="310" y="4093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866"/>
                  </a:lnTo>
                  <a:lnTo>
                    <a:pt x="387" y="5097"/>
                  </a:lnTo>
                  <a:lnTo>
                    <a:pt x="541" y="5252"/>
                  </a:lnTo>
                  <a:lnTo>
                    <a:pt x="735" y="5368"/>
                  </a:lnTo>
                  <a:lnTo>
                    <a:pt x="966" y="5406"/>
                  </a:lnTo>
                  <a:lnTo>
                    <a:pt x="1198" y="5406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20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1"/>
                  </a:lnTo>
                  <a:lnTo>
                    <a:pt x="1739" y="2356"/>
                  </a:lnTo>
                  <a:lnTo>
                    <a:pt x="1507" y="2201"/>
                  </a:lnTo>
                  <a:lnTo>
                    <a:pt x="1275" y="2124"/>
                  </a:lnTo>
                  <a:lnTo>
                    <a:pt x="1623" y="1969"/>
                  </a:lnTo>
                  <a:lnTo>
                    <a:pt x="1932" y="1815"/>
                  </a:lnTo>
                  <a:lnTo>
                    <a:pt x="2241" y="1622"/>
                  </a:lnTo>
                  <a:lnTo>
                    <a:pt x="2549" y="1390"/>
                  </a:lnTo>
                  <a:lnTo>
                    <a:pt x="2820" y="1197"/>
                  </a:lnTo>
                  <a:lnTo>
                    <a:pt x="3090" y="965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77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21"/>
            <p:cNvSpPr/>
            <p:nvPr/>
          </p:nvSpPr>
          <p:spPr>
            <a:xfrm>
              <a:off x="1402350" y="3219000"/>
              <a:ext cx="106225" cy="103325"/>
            </a:xfrm>
            <a:custGeom>
              <a:avLst/>
              <a:gdLst/>
              <a:ahLst/>
              <a:cxnLst/>
              <a:rect l="l" t="t" r="r" b="b"/>
              <a:pathLst>
                <a:path w="4249" h="4133" extrusionOk="0">
                  <a:moveTo>
                    <a:pt x="2317" y="387"/>
                  </a:moveTo>
                  <a:lnTo>
                    <a:pt x="2588" y="425"/>
                  </a:lnTo>
                  <a:lnTo>
                    <a:pt x="2858" y="503"/>
                  </a:lnTo>
                  <a:lnTo>
                    <a:pt x="3128" y="619"/>
                  </a:lnTo>
                  <a:lnTo>
                    <a:pt x="3321" y="812"/>
                  </a:lnTo>
                  <a:lnTo>
                    <a:pt x="3553" y="1043"/>
                  </a:lnTo>
                  <a:lnTo>
                    <a:pt x="3708" y="1352"/>
                  </a:lnTo>
                  <a:lnTo>
                    <a:pt x="3823" y="1700"/>
                  </a:lnTo>
                  <a:lnTo>
                    <a:pt x="3862" y="2047"/>
                  </a:lnTo>
                  <a:lnTo>
                    <a:pt x="3785" y="2395"/>
                  </a:lnTo>
                  <a:lnTo>
                    <a:pt x="3708" y="2742"/>
                  </a:lnTo>
                  <a:lnTo>
                    <a:pt x="3514" y="3051"/>
                  </a:lnTo>
                  <a:lnTo>
                    <a:pt x="3283" y="3322"/>
                  </a:lnTo>
                  <a:lnTo>
                    <a:pt x="3012" y="3515"/>
                  </a:lnTo>
                  <a:lnTo>
                    <a:pt x="2704" y="3669"/>
                  </a:lnTo>
                  <a:lnTo>
                    <a:pt x="2395" y="3746"/>
                  </a:lnTo>
                  <a:lnTo>
                    <a:pt x="2047" y="3785"/>
                  </a:lnTo>
                  <a:lnTo>
                    <a:pt x="1738" y="3746"/>
                  </a:lnTo>
                  <a:lnTo>
                    <a:pt x="1391" y="3631"/>
                  </a:lnTo>
                  <a:lnTo>
                    <a:pt x="1120" y="3476"/>
                  </a:lnTo>
                  <a:lnTo>
                    <a:pt x="850" y="3283"/>
                  </a:lnTo>
                  <a:lnTo>
                    <a:pt x="618" y="3013"/>
                  </a:lnTo>
                  <a:lnTo>
                    <a:pt x="464" y="2665"/>
                  </a:lnTo>
                  <a:lnTo>
                    <a:pt x="348" y="2318"/>
                  </a:lnTo>
                  <a:lnTo>
                    <a:pt x="348" y="1931"/>
                  </a:lnTo>
                  <a:lnTo>
                    <a:pt x="387" y="1545"/>
                  </a:lnTo>
                  <a:lnTo>
                    <a:pt x="541" y="1236"/>
                  </a:lnTo>
                  <a:lnTo>
                    <a:pt x="618" y="1082"/>
                  </a:lnTo>
                  <a:lnTo>
                    <a:pt x="734" y="927"/>
                  </a:lnTo>
                  <a:lnTo>
                    <a:pt x="889" y="812"/>
                  </a:lnTo>
                  <a:lnTo>
                    <a:pt x="1043" y="696"/>
                  </a:lnTo>
                  <a:lnTo>
                    <a:pt x="1236" y="619"/>
                  </a:lnTo>
                  <a:lnTo>
                    <a:pt x="1429" y="541"/>
                  </a:lnTo>
                  <a:lnTo>
                    <a:pt x="1468" y="503"/>
                  </a:lnTo>
                  <a:lnTo>
                    <a:pt x="1777" y="425"/>
                  </a:lnTo>
                  <a:lnTo>
                    <a:pt x="2047" y="387"/>
                  </a:lnTo>
                  <a:close/>
                  <a:moveTo>
                    <a:pt x="1931" y="1"/>
                  </a:moveTo>
                  <a:lnTo>
                    <a:pt x="1738" y="39"/>
                  </a:lnTo>
                  <a:lnTo>
                    <a:pt x="1507" y="117"/>
                  </a:lnTo>
                  <a:lnTo>
                    <a:pt x="1313" y="232"/>
                  </a:lnTo>
                  <a:lnTo>
                    <a:pt x="1159" y="348"/>
                  </a:lnTo>
                  <a:lnTo>
                    <a:pt x="1120" y="387"/>
                  </a:lnTo>
                  <a:lnTo>
                    <a:pt x="966" y="387"/>
                  </a:lnTo>
                  <a:lnTo>
                    <a:pt x="773" y="464"/>
                  </a:lnTo>
                  <a:lnTo>
                    <a:pt x="657" y="541"/>
                  </a:lnTo>
                  <a:lnTo>
                    <a:pt x="503" y="657"/>
                  </a:lnTo>
                  <a:lnTo>
                    <a:pt x="387" y="773"/>
                  </a:lnTo>
                  <a:lnTo>
                    <a:pt x="309" y="927"/>
                  </a:lnTo>
                  <a:lnTo>
                    <a:pt x="155" y="1236"/>
                  </a:lnTo>
                  <a:lnTo>
                    <a:pt x="39" y="1623"/>
                  </a:lnTo>
                  <a:lnTo>
                    <a:pt x="1" y="2009"/>
                  </a:lnTo>
                  <a:lnTo>
                    <a:pt x="39" y="2356"/>
                  </a:lnTo>
                  <a:lnTo>
                    <a:pt x="78" y="2704"/>
                  </a:lnTo>
                  <a:lnTo>
                    <a:pt x="155" y="2897"/>
                  </a:lnTo>
                  <a:lnTo>
                    <a:pt x="271" y="3090"/>
                  </a:lnTo>
                  <a:lnTo>
                    <a:pt x="387" y="3283"/>
                  </a:lnTo>
                  <a:lnTo>
                    <a:pt x="541" y="3437"/>
                  </a:lnTo>
                  <a:lnTo>
                    <a:pt x="850" y="3746"/>
                  </a:lnTo>
                  <a:lnTo>
                    <a:pt x="1236" y="3939"/>
                  </a:lnTo>
                  <a:lnTo>
                    <a:pt x="1661" y="4094"/>
                  </a:lnTo>
                  <a:lnTo>
                    <a:pt x="2086" y="4133"/>
                  </a:lnTo>
                  <a:lnTo>
                    <a:pt x="2510" y="4094"/>
                  </a:lnTo>
                  <a:lnTo>
                    <a:pt x="2742" y="4055"/>
                  </a:lnTo>
                  <a:lnTo>
                    <a:pt x="2974" y="3978"/>
                  </a:lnTo>
                  <a:lnTo>
                    <a:pt x="3321" y="3746"/>
                  </a:lnTo>
                  <a:lnTo>
                    <a:pt x="3630" y="3476"/>
                  </a:lnTo>
                  <a:lnTo>
                    <a:pt x="3862" y="3167"/>
                  </a:lnTo>
                  <a:lnTo>
                    <a:pt x="4055" y="2781"/>
                  </a:lnTo>
                  <a:lnTo>
                    <a:pt x="4171" y="2395"/>
                  </a:lnTo>
                  <a:lnTo>
                    <a:pt x="4248" y="2009"/>
                  </a:lnTo>
                  <a:lnTo>
                    <a:pt x="4210" y="1584"/>
                  </a:lnTo>
                  <a:lnTo>
                    <a:pt x="4094" y="1198"/>
                  </a:lnTo>
                  <a:lnTo>
                    <a:pt x="3978" y="1005"/>
                  </a:lnTo>
                  <a:lnTo>
                    <a:pt x="3862" y="812"/>
                  </a:lnTo>
                  <a:lnTo>
                    <a:pt x="3708" y="657"/>
                  </a:lnTo>
                  <a:lnTo>
                    <a:pt x="3553" y="503"/>
                  </a:lnTo>
                  <a:lnTo>
                    <a:pt x="3206" y="232"/>
                  </a:lnTo>
                  <a:lnTo>
                    <a:pt x="2781" y="78"/>
                  </a:lnTo>
                  <a:lnTo>
                    <a:pt x="23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21"/>
            <p:cNvSpPr/>
            <p:nvPr/>
          </p:nvSpPr>
          <p:spPr>
            <a:xfrm>
              <a:off x="4924025" y="3220925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6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5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5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0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7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21"/>
            <p:cNvSpPr/>
            <p:nvPr/>
          </p:nvSpPr>
          <p:spPr>
            <a:xfrm>
              <a:off x="2672775" y="3239275"/>
              <a:ext cx="330175" cy="176700"/>
            </a:xfrm>
            <a:custGeom>
              <a:avLst/>
              <a:gdLst/>
              <a:ahLst/>
              <a:cxnLst/>
              <a:rect l="l" t="t" r="r" b="b"/>
              <a:pathLst>
                <a:path w="13207" h="7068" extrusionOk="0">
                  <a:moveTo>
                    <a:pt x="8110" y="310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80"/>
                  </a:lnTo>
                  <a:lnTo>
                    <a:pt x="8728" y="889"/>
                  </a:lnTo>
                  <a:lnTo>
                    <a:pt x="8766" y="1198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8"/>
                  </a:lnTo>
                  <a:lnTo>
                    <a:pt x="8033" y="2858"/>
                  </a:lnTo>
                  <a:lnTo>
                    <a:pt x="6836" y="4712"/>
                  </a:lnTo>
                  <a:lnTo>
                    <a:pt x="6681" y="4712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8"/>
                  </a:lnTo>
                  <a:lnTo>
                    <a:pt x="7453" y="889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10"/>
                  </a:lnTo>
                  <a:close/>
                  <a:moveTo>
                    <a:pt x="5909" y="5407"/>
                  </a:moveTo>
                  <a:lnTo>
                    <a:pt x="4673" y="5831"/>
                  </a:lnTo>
                  <a:lnTo>
                    <a:pt x="3437" y="6218"/>
                  </a:lnTo>
                  <a:lnTo>
                    <a:pt x="2781" y="6372"/>
                  </a:lnTo>
                  <a:lnTo>
                    <a:pt x="2125" y="6527"/>
                  </a:lnTo>
                  <a:lnTo>
                    <a:pt x="1700" y="6565"/>
                  </a:lnTo>
                  <a:lnTo>
                    <a:pt x="1314" y="6604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8"/>
                  </a:lnTo>
                  <a:lnTo>
                    <a:pt x="696" y="6063"/>
                  </a:lnTo>
                  <a:lnTo>
                    <a:pt x="696" y="5909"/>
                  </a:lnTo>
                  <a:lnTo>
                    <a:pt x="734" y="5793"/>
                  </a:lnTo>
                  <a:lnTo>
                    <a:pt x="812" y="5716"/>
                  </a:lnTo>
                  <a:lnTo>
                    <a:pt x="889" y="5677"/>
                  </a:lnTo>
                  <a:lnTo>
                    <a:pt x="1082" y="5600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7"/>
                  </a:lnTo>
                  <a:close/>
                  <a:moveTo>
                    <a:pt x="7067" y="5098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6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9"/>
                  </a:lnTo>
                  <a:lnTo>
                    <a:pt x="12589" y="6025"/>
                  </a:lnTo>
                  <a:lnTo>
                    <a:pt x="12628" y="6179"/>
                  </a:lnTo>
                  <a:lnTo>
                    <a:pt x="12589" y="6527"/>
                  </a:lnTo>
                  <a:lnTo>
                    <a:pt x="12435" y="6604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4"/>
                  </a:lnTo>
                  <a:lnTo>
                    <a:pt x="10929" y="6527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9"/>
                  </a:lnTo>
                  <a:lnTo>
                    <a:pt x="8226" y="5677"/>
                  </a:lnTo>
                  <a:lnTo>
                    <a:pt x="7067" y="5098"/>
                  </a:lnTo>
                  <a:close/>
                  <a:moveTo>
                    <a:pt x="8148" y="1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7"/>
                  </a:lnTo>
                  <a:lnTo>
                    <a:pt x="6681" y="2433"/>
                  </a:lnTo>
                  <a:lnTo>
                    <a:pt x="6527" y="3592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1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8"/>
                  </a:lnTo>
                  <a:lnTo>
                    <a:pt x="1391" y="5175"/>
                  </a:lnTo>
                  <a:lnTo>
                    <a:pt x="1005" y="5214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600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5"/>
                  </a:lnTo>
                  <a:lnTo>
                    <a:pt x="117" y="6449"/>
                  </a:lnTo>
                  <a:lnTo>
                    <a:pt x="232" y="6604"/>
                  </a:lnTo>
                  <a:lnTo>
                    <a:pt x="348" y="6681"/>
                  </a:lnTo>
                  <a:lnTo>
                    <a:pt x="464" y="6797"/>
                  </a:lnTo>
                  <a:lnTo>
                    <a:pt x="773" y="6913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3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6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9"/>
                  </a:lnTo>
                  <a:lnTo>
                    <a:pt x="6758" y="6102"/>
                  </a:lnTo>
                  <a:lnTo>
                    <a:pt x="6836" y="6295"/>
                  </a:lnTo>
                  <a:lnTo>
                    <a:pt x="7106" y="6256"/>
                  </a:lnTo>
                  <a:lnTo>
                    <a:pt x="7106" y="6218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7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7"/>
                  </a:lnTo>
                  <a:lnTo>
                    <a:pt x="11045" y="6951"/>
                  </a:lnTo>
                  <a:lnTo>
                    <a:pt x="11469" y="7029"/>
                  </a:lnTo>
                  <a:lnTo>
                    <a:pt x="11933" y="7067"/>
                  </a:lnTo>
                  <a:lnTo>
                    <a:pt x="12396" y="7029"/>
                  </a:lnTo>
                  <a:lnTo>
                    <a:pt x="12589" y="6990"/>
                  </a:lnTo>
                  <a:lnTo>
                    <a:pt x="12782" y="6913"/>
                  </a:lnTo>
                  <a:lnTo>
                    <a:pt x="12937" y="6797"/>
                  </a:lnTo>
                  <a:lnTo>
                    <a:pt x="13053" y="6681"/>
                  </a:lnTo>
                  <a:lnTo>
                    <a:pt x="13130" y="6527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5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7"/>
                  </a:lnTo>
                  <a:lnTo>
                    <a:pt x="12242" y="5291"/>
                  </a:lnTo>
                  <a:lnTo>
                    <a:pt x="11894" y="5214"/>
                  </a:lnTo>
                  <a:lnTo>
                    <a:pt x="11315" y="5098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2"/>
                  </a:lnTo>
                  <a:lnTo>
                    <a:pt x="8071" y="3515"/>
                  </a:lnTo>
                  <a:lnTo>
                    <a:pt x="8496" y="2858"/>
                  </a:lnTo>
                  <a:lnTo>
                    <a:pt x="8843" y="2202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7"/>
                  </a:lnTo>
                  <a:lnTo>
                    <a:pt x="9075" y="1275"/>
                  </a:lnTo>
                  <a:lnTo>
                    <a:pt x="9037" y="1005"/>
                  </a:lnTo>
                  <a:lnTo>
                    <a:pt x="8959" y="812"/>
                  </a:lnTo>
                  <a:lnTo>
                    <a:pt x="8882" y="580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21"/>
            <p:cNvSpPr/>
            <p:nvPr/>
          </p:nvSpPr>
          <p:spPr>
            <a:xfrm>
              <a:off x="410925" y="3256650"/>
              <a:ext cx="35725" cy="33825"/>
            </a:xfrm>
            <a:custGeom>
              <a:avLst/>
              <a:gdLst/>
              <a:ahLst/>
              <a:cxnLst/>
              <a:rect l="l" t="t" r="r" b="b"/>
              <a:pathLst>
                <a:path w="1429" h="1353" extrusionOk="0">
                  <a:moveTo>
                    <a:pt x="579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71"/>
                  </a:lnTo>
                  <a:lnTo>
                    <a:pt x="39" y="425"/>
                  </a:lnTo>
                  <a:lnTo>
                    <a:pt x="0" y="619"/>
                  </a:lnTo>
                  <a:lnTo>
                    <a:pt x="0" y="812"/>
                  </a:lnTo>
                  <a:lnTo>
                    <a:pt x="77" y="966"/>
                  </a:lnTo>
                  <a:lnTo>
                    <a:pt x="155" y="1121"/>
                  </a:lnTo>
                  <a:lnTo>
                    <a:pt x="309" y="1275"/>
                  </a:lnTo>
                  <a:lnTo>
                    <a:pt x="463" y="1352"/>
                  </a:lnTo>
                  <a:lnTo>
                    <a:pt x="618" y="1352"/>
                  </a:lnTo>
                  <a:lnTo>
                    <a:pt x="695" y="1236"/>
                  </a:lnTo>
                  <a:lnTo>
                    <a:pt x="695" y="1121"/>
                  </a:lnTo>
                  <a:lnTo>
                    <a:pt x="657" y="1082"/>
                  </a:lnTo>
                  <a:lnTo>
                    <a:pt x="579" y="1043"/>
                  </a:lnTo>
                  <a:lnTo>
                    <a:pt x="502" y="1005"/>
                  </a:lnTo>
                  <a:lnTo>
                    <a:pt x="463" y="927"/>
                  </a:lnTo>
                  <a:lnTo>
                    <a:pt x="386" y="773"/>
                  </a:lnTo>
                  <a:lnTo>
                    <a:pt x="386" y="580"/>
                  </a:lnTo>
                  <a:lnTo>
                    <a:pt x="425" y="503"/>
                  </a:lnTo>
                  <a:lnTo>
                    <a:pt x="502" y="425"/>
                  </a:lnTo>
                  <a:lnTo>
                    <a:pt x="579" y="387"/>
                  </a:lnTo>
                  <a:lnTo>
                    <a:pt x="657" y="387"/>
                  </a:lnTo>
                  <a:lnTo>
                    <a:pt x="850" y="425"/>
                  </a:lnTo>
                  <a:lnTo>
                    <a:pt x="927" y="464"/>
                  </a:lnTo>
                  <a:lnTo>
                    <a:pt x="965" y="541"/>
                  </a:lnTo>
                  <a:lnTo>
                    <a:pt x="1043" y="696"/>
                  </a:lnTo>
                  <a:lnTo>
                    <a:pt x="1081" y="773"/>
                  </a:lnTo>
                  <a:lnTo>
                    <a:pt x="1120" y="812"/>
                  </a:lnTo>
                  <a:lnTo>
                    <a:pt x="1274" y="812"/>
                  </a:lnTo>
                  <a:lnTo>
                    <a:pt x="1352" y="734"/>
                  </a:lnTo>
                  <a:lnTo>
                    <a:pt x="1390" y="696"/>
                  </a:lnTo>
                  <a:lnTo>
                    <a:pt x="1429" y="619"/>
                  </a:lnTo>
                  <a:lnTo>
                    <a:pt x="1390" y="425"/>
                  </a:lnTo>
                  <a:lnTo>
                    <a:pt x="1274" y="271"/>
                  </a:lnTo>
                  <a:lnTo>
                    <a:pt x="1159" y="117"/>
                  </a:lnTo>
                  <a:lnTo>
                    <a:pt x="965" y="39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21"/>
            <p:cNvSpPr/>
            <p:nvPr/>
          </p:nvSpPr>
          <p:spPr>
            <a:xfrm>
              <a:off x="5445325" y="3267275"/>
              <a:ext cx="624625" cy="344650"/>
            </a:xfrm>
            <a:custGeom>
              <a:avLst/>
              <a:gdLst/>
              <a:ahLst/>
              <a:cxnLst/>
              <a:rect l="l" t="t" r="r" b="b"/>
              <a:pathLst>
                <a:path w="24985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03" y="2008"/>
                  </a:lnTo>
                  <a:lnTo>
                    <a:pt x="23787" y="2124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170" y="2086"/>
                  </a:lnTo>
                  <a:lnTo>
                    <a:pt x="23054" y="1970"/>
                  </a:lnTo>
                  <a:lnTo>
                    <a:pt x="22976" y="1815"/>
                  </a:lnTo>
                  <a:lnTo>
                    <a:pt x="22938" y="1622"/>
                  </a:lnTo>
                  <a:lnTo>
                    <a:pt x="22976" y="1429"/>
                  </a:lnTo>
                  <a:lnTo>
                    <a:pt x="23015" y="1236"/>
                  </a:lnTo>
                  <a:lnTo>
                    <a:pt x="23131" y="1082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42"/>
                  </a:lnTo>
                  <a:lnTo>
                    <a:pt x="24289" y="3090"/>
                  </a:lnTo>
                  <a:lnTo>
                    <a:pt x="24367" y="3437"/>
                  </a:lnTo>
                  <a:lnTo>
                    <a:pt x="24405" y="3785"/>
                  </a:lnTo>
                  <a:lnTo>
                    <a:pt x="24173" y="3707"/>
                  </a:lnTo>
                  <a:lnTo>
                    <a:pt x="23942" y="3592"/>
                  </a:lnTo>
                  <a:lnTo>
                    <a:pt x="23826" y="3514"/>
                  </a:lnTo>
                  <a:lnTo>
                    <a:pt x="23787" y="3399"/>
                  </a:lnTo>
                  <a:lnTo>
                    <a:pt x="23710" y="3283"/>
                  </a:lnTo>
                  <a:lnTo>
                    <a:pt x="23672" y="3128"/>
                  </a:lnTo>
                  <a:lnTo>
                    <a:pt x="23710" y="2897"/>
                  </a:lnTo>
                  <a:lnTo>
                    <a:pt x="23787" y="2704"/>
                  </a:lnTo>
                  <a:lnTo>
                    <a:pt x="23903" y="2549"/>
                  </a:lnTo>
                  <a:lnTo>
                    <a:pt x="24096" y="2433"/>
                  </a:lnTo>
                  <a:close/>
                  <a:moveTo>
                    <a:pt x="16142" y="4943"/>
                  </a:moveTo>
                  <a:lnTo>
                    <a:pt x="16257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28" y="5252"/>
                  </a:lnTo>
                  <a:lnTo>
                    <a:pt x="16566" y="5407"/>
                  </a:lnTo>
                  <a:lnTo>
                    <a:pt x="16296" y="5407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40" y="5368"/>
                  </a:lnTo>
                  <a:lnTo>
                    <a:pt x="15678" y="5252"/>
                  </a:lnTo>
                  <a:lnTo>
                    <a:pt x="15755" y="5136"/>
                  </a:lnTo>
                  <a:lnTo>
                    <a:pt x="15833" y="5059"/>
                  </a:lnTo>
                  <a:lnTo>
                    <a:pt x="15949" y="5020"/>
                  </a:lnTo>
                  <a:lnTo>
                    <a:pt x="16026" y="4982"/>
                  </a:lnTo>
                  <a:lnTo>
                    <a:pt x="16142" y="4943"/>
                  </a:lnTo>
                  <a:close/>
                  <a:moveTo>
                    <a:pt x="24444" y="4248"/>
                  </a:moveTo>
                  <a:lnTo>
                    <a:pt x="24405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07"/>
                  </a:lnTo>
                  <a:lnTo>
                    <a:pt x="23903" y="5252"/>
                  </a:lnTo>
                  <a:lnTo>
                    <a:pt x="23787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865" y="4596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763" y="4866"/>
                  </a:lnTo>
                  <a:lnTo>
                    <a:pt x="17879" y="4905"/>
                  </a:lnTo>
                  <a:lnTo>
                    <a:pt x="17957" y="4982"/>
                  </a:lnTo>
                  <a:lnTo>
                    <a:pt x="18072" y="5175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484"/>
                  </a:lnTo>
                  <a:lnTo>
                    <a:pt x="17030" y="5407"/>
                  </a:lnTo>
                  <a:lnTo>
                    <a:pt x="17030" y="5291"/>
                  </a:lnTo>
                  <a:lnTo>
                    <a:pt x="17107" y="5136"/>
                  </a:lnTo>
                  <a:lnTo>
                    <a:pt x="17184" y="5059"/>
                  </a:lnTo>
                  <a:lnTo>
                    <a:pt x="17261" y="4943"/>
                  </a:lnTo>
                  <a:lnTo>
                    <a:pt x="17377" y="4866"/>
                  </a:lnTo>
                  <a:lnTo>
                    <a:pt x="17493" y="4827"/>
                  </a:lnTo>
                  <a:close/>
                  <a:moveTo>
                    <a:pt x="14558" y="5291"/>
                  </a:moveTo>
                  <a:lnTo>
                    <a:pt x="14674" y="5329"/>
                  </a:lnTo>
                  <a:lnTo>
                    <a:pt x="14790" y="5368"/>
                  </a:lnTo>
                  <a:lnTo>
                    <a:pt x="14906" y="5445"/>
                  </a:lnTo>
                  <a:lnTo>
                    <a:pt x="14983" y="5522"/>
                  </a:lnTo>
                  <a:lnTo>
                    <a:pt x="15060" y="5677"/>
                  </a:lnTo>
                  <a:lnTo>
                    <a:pt x="14520" y="5870"/>
                  </a:lnTo>
                  <a:lnTo>
                    <a:pt x="14056" y="6102"/>
                  </a:lnTo>
                  <a:lnTo>
                    <a:pt x="14018" y="6024"/>
                  </a:lnTo>
                  <a:lnTo>
                    <a:pt x="14018" y="5793"/>
                  </a:lnTo>
                  <a:lnTo>
                    <a:pt x="14095" y="5600"/>
                  </a:lnTo>
                  <a:lnTo>
                    <a:pt x="14249" y="5445"/>
                  </a:lnTo>
                  <a:lnTo>
                    <a:pt x="14327" y="5368"/>
                  </a:lnTo>
                  <a:lnTo>
                    <a:pt x="14443" y="5329"/>
                  </a:lnTo>
                  <a:lnTo>
                    <a:pt x="14558" y="5291"/>
                  </a:lnTo>
                  <a:close/>
                  <a:moveTo>
                    <a:pt x="19076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47" y="5793"/>
                  </a:lnTo>
                  <a:lnTo>
                    <a:pt x="19385" y="5986"/>
                  </a:lnTo>
                  <a:lnTo>
                    <a:pt x="19347" y="6140"/>
                  </a:lnTo>
                  <a:lnTo>
                    <a:pt x="18574" y="5831"/>
                  </a:lnTo>
                  <a:lnTo>
                    <a:pt x="18613" y="5715"/>
                  </a:lnTo>
                  <a:lnTo>
                    <a:pt x="18652" y="5638"/>
                  </a:lnTo>
                  <a:lnTo>
                    <a:pt x="18806" y="5522"/>
                  </a:lnTo>
                  <a:lnTo>
                    <a:pt x="18999" y="5484"/>
                  </a:lnTo>
                  <a:close/>
                  <a:moveTo>
                    <a:pt x="20312" y="6063"/>
                  </a:moveTo>
                  <a:lnTo>
                    <a:pt x="20428" y="6102"/>
                  </a:lnTo>
                  <a:lnTo>
                    <a:pt x="20544" y="6179"/>
                  </a:lnTo>
                  <a:lnTo>
                    <a:pt x="20660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53" y="6913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10" y="6256"/>
                  </a:lnTo>
                  <a:lnTo>
                    <a:pt x="19887" y="6179"/>
                  </a:lnTo>
                  <a:lnTo>
                    <a:pt x="19964" y="6102"/>
                  </a:lnTo>
                  <a:lnTo>
                    <a:pt x="20080" y="6063"/>
                  </a:lnTo>
                  <a:close/>
                  <a:moveTo>
                    <a:pt x="23710" y="5870"/>
                  </a:moveTo>
                  <a:lnTo>
                    <a:pt x="23942" y="5986"/>
                  </a:lnTo>
                  <a:lnTo>
                    <a:pt x="24058" y="5986"/>
                  </a:lnTo>
                  <a:lnTo>
                    <a:pt x="23903" y="6295"/>
                  </a:lnTo>
                  <a:lnTo>
                    <a:pt x="23710" y="6565"/>
                  </a:lnTo>
                  <a:lnTo>
                    <a:pt x="23478" y="6797"/>
                  </a:lnTo>
                  <a:lnTo>
                    <a:pt x="23247" y="6990"/>
                  </a:lnTo>
                  <a:lnTo>
                    <a:pt x="23208" y="6913"/>
                  </a:lnTo>
                  <a:lnTo>
                    <a:pt x="23054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092" y="6063"/>
                  </a:lnTo>
                  <a:lnTo>
                    <a:pt x="23170" y="5986"/>
                  </a:lnTo>
                  <a:lnTo>
                    <a:pt x="23285" y="5947"/>
                  </a:lnTo>
                  <a:lnTo>
                    <a:pt x="23478" y="5870"/>
                  </a:lnTo>
                  <a:close/>
                  <a:moveTo>
                    <a:pt x="13207" y="6102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670" y="6333"/>
                  </a:lnTo>
                  <a:lnTo>
                    <a:pt x="13130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3"/>
                  </a:lnTo>
                  <a:lnTo>
                    <a:pt x="12628" y="6797"/>
                  </a:lnTo>
                  <a:lnTo>
                    <a:pt x="12628" y="6642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179"/>
                  </a:lnTo>
                  <a:lnTo>
                    <a:pt x="12975" y="6140"/>
                  </a:lnTo>
                  <a:lnTo>
                    <a:pt x="13091" y="6102"/>
                  </a:lnTo>
                  <a:close/>
                  <a:moveTo>
                    <a:pt x="22166" y="6565"/>
                  </a:moveTo>
                  <a:lnTo>
                    <a:pt x="22281" y="6604"/>
                  </a:lnTo>
                  <a:lnTo>
                    <a:pt x="22436" y="6681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1" y="7067"/>
                  </a:lnTo>
                  <a:lnTo>
                    <a:pt x="22899" y="7067"/>
                  </a:lnTo>
                  <a:lnTo>
                    <a:pt x="22976" y="7106"/>
                  </a:lnTo>
                  <a:lnTo>
                    <a:pt x="22938" y="7106"/>
                  </a:lnTo>
                  <a:lnTo>
                    <a:pt x="22552" y="7221"/>
                  </a:lnTo>
                  <a:lnTo>
                    <a:pt x="22166" y="7221"/>
                  </a:lnTo>
                  <a:lnTo>
                    <a:pt x="21779" y="7183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19"/>
                  </a:lnTo>
                  <a:lnTo>
                    <a:pt x="21779" y="6604"/>
                  </a:lnTo>
                  <a:lnTo>
                    <a:pt x="22011" y="6565"/>
                  </a:lnTo>
                  <a:close/>
                  <a:moveTo>
                    <a:pt x="12280" y="7376"/>
                  </a:moveTo>
                  <a:lnTo>
                    <a:pt x="12473" y="7415"/>
                  </a:lnTo>
                  <a:lnTo>
                    <a:pt x="12087" y="7955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24" y="8071"/>
                  </a:lnTo>
                  <a:lnTo>
                    <a:pt x="11624" y="7955"/>
                  </a:lnTo>
                  <a:lnTo>
                    <a:pt x="11662" y="7839"/>
                  </a:lnTo>
                  <a:lnTo>
                    <a:pt x="11701" y="7723"/>
                  </a:lnTo>
                  <a:lnTo>
                    <a:pt x="11778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26" y="7415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56" y="9422"/>
                  </a:lnTo>
                  <a:lnTo>
                    <a:pt x="2433" y="9461"/>
                  </a:lnTo>
                  <a:lnTo>
                    <a:pt x="2511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588" y="10002"/>
                  </a:lnTo>
                  <a:lnTo>
                    <a:pt x="2124" y="9886"/>
                  </a:lnTo>
                  <a:lnTo>
                    <a:pt x="1622" y="9886"/>
                  </a:lnTo>
                  <a:lnTo>
                    <a:pt x="1661" y="9731"/>
                  </a:lnTo>
                  <a:lnTo>
                    <a:pt x="1738" y="9616"/>
                  </a:lnTo>
                  <a:lnTo>
                    <a:pt x="1815" y="9538"/>
                  </a:lnTo>
                  <a:lnTo>
                    <a:pt x="1893" y="9461"/>
                  </a:lnTo>
                  <a:lnTo>
                    <a:pt x="2009" y="9384"/>
                  </a:lnTo>
                  <a:lnTo>
                    <a:pt x="2124" y="9345"/>
                  </a:lnTo>
                  <a:close/>
                  <a:moveTo>
                    <a:pt x="11624" y="8998"/>
                  </a:moveTo>
                  <a:lnTo>
                    <a:pt x="11469" y="9500"/>
                  </a:lnTo>
                  <a:lnTo>
                    <a:pt x="11315" y="10002"/>
                  </a:lnTo>
                  <a:lnTo>
                    <a:pt x="11238" y="10272"/>
                  </a:lnTo>
                  <a:lnTo>
                    <a:pt x="11044" y="10079"/>
                  </a:lnTo>
                  <a:lnTo>
                    <a:pt x="10967" y="9809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29" y="9422"/>
                  </a:lnTo>
                  <a:lnTo>
                    <a:pt x="11006" y="9307"/>
                  </a:lnTo>
                  <a:lnTo>
                    <a:pt x="11122" y="9152"/>
                  </a:lnTo>
                  <a:lnTo>
                    <a:pt x="11276" y="9036"/>
                  </a:lnTo>
                  <a:lnTo>
                    <a:pt x="11469" y="8998"/>
                  </a:lnTo>
                  <a:close/>
                  <a:moveTo>
                    <a:pt x="3746" y="9731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2" y="10118"/>
                  </a:lnTo>
                  <a:lnTo>
                    <a:pt x="4171" y="10233"/>
                  </a:lnTo>
                  <a:lnTo>
                    <a:pt x="4132" y="10388"/>
                  </a:lnTo>
                  <a:lnTo>
                    <a:pt x="4094" y="10504"/>
                  </a:lnTo>
                  <a:lnTo>
                    <a:pt x="4017" y="10620"/>
                  </a:lnTo>
                  <a:lnTo>
                    <a:pt x="3862" y="10542"/>
                  </a:lnTo>
                  <a:lnTo>
                    <a:pt x="3476" y="10311"/>
                  </a:lnTo>
                  <a:lnTo>
                    <a:pt x="3051" y="10156"/>
                  </a:lnTo>
                  <a:lnTo>
                    <a:pt x="3128" y="10002"/>
                  </a:lnTo>
                  <a:lnTo>
                    <a:pt x="3244" y="9924"/>
                  </a:lnTo>
                  <a:lnTo>
                    <a:pt x="3360" y="9809"/>
                  </a:lnTo>
                  <a:lnTo>
                    <a:pt x="3476" y="9770"/>
                  </a:lnTo>
                  <a:lnTo>
                    <a:pt x="3630" y="9731"/>
                  </a:lnTo>
                  <a:close/>
                  <a:moveTo>
                    <a:pt x="4827" y="10620"/>
                  </a:moveTo>
                  <a:lnTo>
                    <a:pt x="4905" y="10658"/>
                  </a:lnTo>
                  <a:lnTo>
                    <a:pt x="4982" y="10697"/>
                  </a:lnTo>
                  <a:lnTo>
                    <a:pt x="5059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59" y="11430"/>
                  </a:lnTo>
                  <a:lnTo>
                    <a:pt x="4403" y="10890"/>
                  </a:lnTo>
                  <a:lnTo>
                    <a:pt x="4441" y="10813"/>
                  </a:lnTo>
                  <a:lnTo>
                    <a:pt x="4480" y="10735"/>
                  </a:lnTo>
                  <a:lnTo>
                    <a:pt x="4634" y="10658"/>
                  </a:lnTo>
                  <a:lnTo>
                    <a:pt x="4827" y="10620"/>
                  </a:lnTo>
                  <a:close/>
                  <a:moveTo>
                    <a:pt x="11160" y="10620"/>
                  </a:moveTo>
                  <a:lnTo>
                    <a:pt x="10929" y="11199"/>
                  </a:lnTo>
                  <a:lnTo>
                    <a:pt x="10697" y="11739"/>
                  </a:lnTo>
                  <a:lnTo>
                    <a:pt x="10658" y="11701"/>
                  </a:lnTo>
                  <a:lnTo>
                    <a:pt x="10465" y="11508"/>
                  </a:lnTo>
                  <a:lnTo>
                    <a:pt x="10388" y="11315"/>
                  </a:lnTo>
                  <a:lnTo>
                    <a:pt x="10388" y="11122"/>
                  </a:lnTo>
                  <a:lnTo>
                    <a:pt x="10427" y="10967"/>
                  </a:lnTo>
                  <a:lnTo>
                    <a:pt x="10542" y="10774"/>
                  </a:lnTo>
                  <a:lnTo>
                    <a:pt x="10697" y="10658"/>
                  </a:lnTo>
                  <a:lnTo>
                    <a:pt x="10929" y="10620"/>
                  </a:lnTo>
                  <a:close/>
                  <a:moveTo>
                    <a:pt x="5947" y="11469"/>
                  </a:moveTo>
                  <a:lnTo>
                    <a:pt x="6063" y="11508"/>
                  </a:lnTo>
                  <a:lnTo>
                    <a:pt x="6140" y="11546"/>
                  </a:lnTo>
                  <a:lnTo>
                    <a:pt x="6218" y="11662"/>
                  </a:lnTo>
                  <a:lnTo>
                    <a:pt x="6295" y="11739"/>
                  </a:lnTo>
                  <a:lnTo>
                    <a:pt x="6372" y="11971"/>
                  </a:lnTo>
                  <a:lnTo>
                    <a:pt x="6411" y="12203"/>
                  </a:lnTo>
                  <a:lnTo>
                    <a:pt x="6372" y="12473"/>
                  </a:lnTo>
                  <a:lnTo>
                    <a:pt x="5870" y="12087"/>
                  </a:lnTo>
                  <a:lnTo>
                    <a:pt x="5407" y="11701"/>
                  </a:lnTo>
                  <a:lnTo>
                    <a:pt x="5445" y="11585"/>
                  </a:lnTo>
                  <a:lnTo>
                    <a:pt x="5523" y="11508"/>
                  </a:lnTo>
                  <a:lnTo>
                    <a:pt x="5638" y="11469"/>
                  </a:lnTo>
                  <a:close/>
                  <a:moveTo>
                    <a:pt x="10542" y="12048"/>
                  </a:moveTo>
                  <a:lnTo>
                    <a:pt x="10388" y="12280"/>
                  </a:lnTo>
                  <a:lnTo>
                    <a:pt x="10195" y="12550"/>
                  </a:lnTo>
                  <a:lnTo>
                    <a:pt x="9963" y="12743"/>
                  </a:lnTo>
                  <a:lnTo>
                    <a:pt x="9770" y="12936"/>
                  </a:lnTo>
                  <a:lnTo>
                    <a:pt x="9732" y="12859"/>
                  </a:lnTo>
                  <a:lnTo>
                    <a:pt x="9654" y="12666"/>
                  </a:lnTo>
                  <a:lnTo>
                    <a:pt x="9616" y="12473"/>
                  </a:lnTo>
                  <a:lnTo>
                    <a:pt x="9693" y="12319"/>
                  </a:lnTo>
                  <a:lnTo>
                    <a:pt x="9809" y="12203"/>
                  </a:lnTo>
                  <a:lnTo>
                    <a:pt x="9963" y="12126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37" y="12473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01" y="12821"/>
                  </a:lnTo>
                  <a:lnTo>
                    <a:pt x="7878" y="13014"/>
                  </a:lnTo>
                  <a:lnTo>
                    <a:pt x="7839" y="13207"/>
                  </a:lnTo>
                  <a:lnTo>
                    <a:pt x="7299" y="13014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44" y="12512"/>
                  </a:lnTo>
                  <a:lnTo>
                    <a:pt x="7337" y="12473"/>
                  </a:lnTo>
                  <a:close/>
                  <a:moveTo>
                    <a:pt x="8843" y="12628"/>
                  </a:moveTo>
                  <a:lnTo>
                    <a:pt x="8921" y="12666"/>
                  </a:lnTo>
                  <a:lnTo>
                    <a:pt x="9075" y="12743"/>
                  </a:lnTo>
                  <a:lnTo>
                    <a:pt x="9191" y="12936"/>
                  </a:lnTo>
                  <a:lnTo>
                    <a:pt x="9230" y="13130"/>
                  </a:lnTo>
                  <a:lnTo>
                    <a:pt x="9230" y="13207"/>
                  </a:lnTo>
                  <a:lnTo>
                    <a:pt x="9036" y="13245"/>
                  </a:lnTo>
                  <a:lnTo>
                    <a:pt x="8805" y="13284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03" y="13014"/>
                  </a:lnTo>
                  <a:lnTo>
                    <a:pt x="8419" y="12821"/>
                  </a:lnTo>
                  <a:lnTo>
                    <a:pt x="8534" y="12666"/>
                  </a:lnTo>
                  <a:lnTo>
                    <a:pt x="8650" y="12628"/>
                  </a:lnTo>
                  <a:close/>
                  <a:moveTo>
                    <a:pt x="22861" y="0"/>
                  </a:moveTo>
                  <a:lnTo>
                    <a:pt x="22822" y="78"/>
                  </a:lnTo>
                  <a:lnTo>
                    <a:pt x="22745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783" y="387"/>
                  </a:lnTo>
                  <a:lnTo>
                    <a:pt x="22822" y="387"/>
                  </a:lnTo>
                  <a:lnTo>
                    <a:pt x="22861" y="464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668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22" y="2240"/>
                  </a:lnTo>
                  <a:lnTo>
                    <a:pt x="23015" y="2395"/>
                  </a:lnTo>
                  <a:lnTo>
                    <a:pt x="23247" y="2472"/>
                  </a:lnTo>
                  <a:lnTo>
                    <a:pt x="23478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24" y="3244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862"/>
                  </a:lnTo>
                  <a:lnTo>
                    <a:pt x="23942" y="4016"/>
                  </a:lnTo>
                  <a:lnTo>
                    <a:pt x="23710" y="4209"/>
                  </a:lnTo>
                  <a:lnTo>
                    <a:pt x="23556" y="4480"/>
                  </a:lnTo>
                  <a:lnTo>
                    <a:pt x="23440" y="4750"/>
                  </a:lnTo>
                  <a:lnTo>
                    <a:pt x="23440" y="4866"/>
                  </a:lnTo>
                  <a:lnTo>
                    <a:pt x="23440" y="5020"/>
                  </a:lnTo>
                  <a:lnTo>
                    <a:pt x="23478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70" y="5561"/>
                  </a:lnTo>
                  <a:lnTo>
                    <a:pt x="22938" y="5677"/>
                  </a:lnTo>
                  <a:lnTo>
                    <a:pt x="22783" y="5870"/>
                  </a:lnTo>
                  <a:lnTo>
                    <a:pt x="22668" y="6102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1972" y="6217"/>
                  </a:lnTo>
                  <a:lnTo>
                    <a:pt x="21741" y="6256"/>
                  </a:lnTo>
                  <a:lnTo>
                    <a:pt x="21509" y="6411"/>
                  </a:lnTo>
                  <a:lnTo>
                    <a:pt x="21316" y="6565"/>
                  </a:lnTo>
                  <a:lnTo>
                    <a:pt x="21200" y="6758"/>
                  </a:lnTo>
                  <a:lnTo>
                    <a:pt x="21084" y="6449"/>
                  </a:lnTo>
                  <a:lnTo>
                    <a:pt x="20930" y="6140"/>
                  </a:lnTo>
                  <a:lnTo>
                    <a:pt x="20853" y="5986"/>
                  </a:lnTo>
                  <a:lnTo>
                    <a:pt x="20698" y="5870"/>
                  </a:lnTo>
                  <a:lnTo>
                    <a:pt x="20582" y="5793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42" y="5793"/>
                  </a:lnTo>
                  <a:lnTo>
                    <a:pt x="19887" y="5831"/>
                  </a:lnTo>
                  <a:lnTo>
                    <a:pt x="19733" y="5947"/>
                  </a:lnTo>
                  <a:lnTo>
                    <a:pt x="19694" y="5715"/>
                  </a:lnTo>
                  <a:lnTo>
                    <a:pt x="19617" y="5484"/>
                  </a:lnTo>
                  <a:lnTo>
                    <a:pt x="19462" y="5291"/>
                  </a:lnTo>
                  <a:lnTo>
                    <a:pt x="19347" y="5213"/>
                  </a:lnTo>
                  <a:lnTo>
                    <a:pt x="19231" y="5175"/>
                  </a:lnTo>
                  <a:lnTo>
                    <a:pt x="19038" y="5136"/>
                  </a:lnTo>
                  <a:lnTo>
                    <a:pt x="18806" y="5175"/>
                  </a:lnTo>
                  <a:lnTo>
                    <a:pt x="18613" y="5252"/>
                  </a:lnTo>
                  <a:lnTo>
                    <a:pt x="18458" y="5407"/>
                  </a:lnTo>
                  <a:lnTo>
                    <a:pt x="18458" y="5252"/>
                  </a:lnTo>
                  <a:lnTo>
                    <a:pt x="18420" y="5098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7" y="4557"/>
                  </a:lnTo>
                  <a:lnTo>
                    <a:pt x="17802" y="4518"/>
                  </a:lnTo>
                  <a:lnTo>
                    <a:pt x="17493" y="4518"/>
                  </a:lnTo>
                  <a:lnTo>
                    <a:pt x="17377" y="4557"/>
                  </a:lnTo>
                  <a:lnTo>
                    <a:pt x="17223" y="4634"/>
                  </a:lnTo>
                  <a:lnTo>
                    <a:pt x="17107" y="4711"/>
                  </a:lnTo>
                  <a:lnTo>
                    <a:pt x="17030" y="4827"/>
                  </a:lnTo>
                  <a:lnTo>
                    <a:pt x="16875" y="5059"/>
                  </a:lnTo>
                  <a:lnTo>
                    <a:pt x="16759" y="4905"/>
                  </a:lnTo>
                  <a:lnTo>
                    <a:pt x="16605" y="4789"/>
                  </a:lnTo>
                  <a:lnTo>
                    <a:pt x="16451" y="4673"/>
                  </a:lnTo>
                  <a:lnTo>
                    <a:pt x="16257" y="4634"/>
                  </a:lnTo>
                  <a:lnTo>
                    <a:pt x="16103" y="4634"/>
                  </a:lnTo>
                  <a:lnTo>
                    <a:pt x="15910" y="4673"/>
                  </a:lnTo>
                  <a:lnTo>
                    <a:pt x="15755" y="4750"/>
                  </a:lnTo>
                  <a:lnTo>
                    <a:pt x="15640" y="4827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291"/>
                  </a:lnTo>
                  <a:lnTo>
                    <a:pt x="15374" y="5460"/>
                  </a:lnTo>
                  <a:lnTo>
                    <a:pt x="15331" y="5329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597" y="4943"/>
                  </a:lnTo>
                  <a:lnTo>
                    <a:pt x="14404" y="4943"/>
                  </a:lnTo>
                  <a:lnTo>
                    <a:pt x="14249" y="5020"/>
                  </a:lnTo>
                  <a:lnTo>
                    <a:pt x="14134" y="5098"/>
                  </a:lnTo>
                  <a:lnTo>
                    <a:pt x="14018" y="5175"/>
                  </a:lnTo>
                  <a:lnTo>
                    <a:pt x="13941" y="5291"/>
                  </a:lnTo>
                  <a:lnTo>
                    <a:pt x="13825" y="5522"/>
                  </a:lnTo>
                  <a:lnTo>
                    <a:pt x="13747" y="5831"/>
                  </a:lnTo>
                  <a:lnTo>
                    <a:pt x="13593" y="5754"/>
                  </a:lnTo>
                  <a:lnTo>
                    <a:pt x="13361" y="5677"/>
                  </a:lnTo>
                  <a:lnTo>
                    <a:pt x="13130" y="5677"/>
                  </a:lnTo>
                  <a:lnTo>
                    <a:pt x="12937" y="5715"/>
                  </a:lnTo>
                  <a:lnTo>
                    <a:pt x="12705" y="5831"/>
                  </a:lnTo>
                  <a:lnTo>
                    <a:pt x="12589" y="5947"/>
                  </a:lnTo>
                  <a:lnTo>
                    <a:pt x="12473" y="6063"/>
                  </a:lnTo>
                  <a:lnTo>
                    <a:pt x="12396" y="6217"/>
                  </a:lnTo>
                  <a:lnTo>
                    <a:pt x="12357" y="6333"/>
                  </a:lnTo>
                  <a:lnTo>
                    <a:pt x="12319" y="6526"/>
                  </a:lnTo>
                  <a:lnTo>
                    <a:pt x="12319" y="6681"/>
                  </a:lnTo>
                  <a:lnTo>
                    <a:pt x="12357" y="6835"/>
                  </a:lnTo>
                  <a:lnTo>
                    <a:pt x="12396" y="6990"/>
                  </a:lnTo>
                  <a:lnTo>
                    <a:pt x="12126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469" y="7376"/>
                  </a:lnTo>
                  <a:lnTo>
                    <a:pt x="11392" y="7530"/>
                  </a:lnTo>
                  <a:lnTo>
                    <a:pt x="11315" y="7685"/>
                  </a:lnTo>
                  <a:lnTo>
                    <a:pt x="11276" y="7839"/>
                  </a:lnTo>
                  <a:lnTo>
                    <a:pt x="11276" y="7994"/>
                  </a:lnTo>
                  <a:lnTo>
                    <a:pt x="11276" y="8148"/>
                  </a:lnTo>
                  <a:lnTo>
                    <a:pt x="11315" y="8303"/>
                  </a:lnTo>
                  <a:lnTo>
                    <a:pt x="11392" y="8457"/>
                  </a:lnTo>
                  <a:lnTo>
                    <a:pt x="11469" y="8573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20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02"/>
                  </a:lnTo>
                  <a:lnTo>
                    <a:pt x="10851" y="10233"/>
                  </a:lnTo>
                  <a:lnTo>
                    <a:pt x="10620" y="10272"/>
                  </a:lnTo>
                  <a:lnTo>
                    <a:pt x="10388" y="10388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40" y="11006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56" y="11701"/>
                  </a:lnTo>
                  <a:lnTo>
                    <a:pt x="9925" y="11739"/>
                  </a:lnTo>
                  <a:lnTo>
                    <a:pt x="9693" y="11817"/>
                  </a:lnTo>
                  <a:lnTo>
                    <a:pt x="9500" y="11971"/>
                  </a:lnTo>
                  <a:lnTo>
                    <a:pt x="9423" y="12087"/>
                  </a:lnTo>
                  <a:lnTo>
                    <a:pt x="9345" y="12203"/>
                  </a:lnTo>
                  <a:lnTo>
                    <a:pt x="9307" y="12319"/>
                  </a:lnTo>
                  <a:lnTo>
                    <a:pt x="9307" y="12473"/>
                  </a:lnTo>
                  <a:lnTo>
                    <a:pt x="9152" y="12357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689" y="12280"/>
                  </a:lnTo>
                  <a:lnTo>
                    <a:pt x="8534" y="12319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48" y="12705"/>
                  </a:lnTo>
                  <a:lnTo>
                    <a:pt x="8071" y="12550"/>
                  </a:lnTo>
                  <a:lnTo>
                    <a:pt x="7994" y="12434"/>
                  </a:lnTo>
                  <a:lnTo>
                    <a:pt x="7839" y="12319"/>
                  </a:lnTo>
                  <a:lnTo>
                    <a:pt x="7724" y="12241"/>
                  </a:lnTo>
                  <a:lnTo>
                    <a:pt x="7453" y="12164"/>
                  </a:lnTo>
                  <a:lnTo>
                    <a:pt x="7222" y="12164"/>
                  </a:lnTo>
                  <a:lnTo>
                    <a:pt x="6990" y="12241"/>
                  </a:lnTo>
                  <a:lnTo>
                    <a:pt x="6758" y="12396"/>
                  </a:lnTo>
                  <a:lnTo>
                    <a:pt x="6758" y="12048"/>
                  </a:lnTo>
                  <a:lnTo>
                    <a:pt x="6720" y="11855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488" y="11392"/>
                  </a:lnTo>
                  <a:lnTo>
                    <a:pt x="6372" y="11276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870" y="11122"/>
                  </a:lnTo>
                  <a:lnTo>
                    <a:pt x="5677" y="11160"/>
                  </a:lnTo>
                  <a:lnTo>
                    <a:pt x="5523" y="11199"/>
                  </a:lnTo>
                  <a:lnTo>
                    <a:pt x="5523" y="10967"/>
                  </a:lnTo>
                  <a:lnTo>
                    <a:pt x="5445" y="10697"/>
                  </a:lnTo>
                  <a:lnTo>
                    <a:pt x="5291" y="10504"/>
                  </a:lnTo>
                  <a:lnTo>
                    <a:pt x="5214" y="10426"/>
                  </a:lnTo>
                  <a:lnTo>
                    <a:pt x="5098" y="10349"/>
                  </a:lnTo>
                  <a:lnTo>
                    <a:pt x="4943" y="10311"/>
                  </a:lnTo>
                  <a:lnTo>
                    <a:pt x="4673" y="10311"/>
                  </a:lnTo>
                  <a:lnTo>
                    <a:pt x="4519" y="10349"/>
                  </a:lnTo>
                  <a:lnTo>
                    <a:pt x="4519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22"/>
                  </a:lnTo>
                  <a:lnTo>
                    <a:pt x="3553" y="9422"/>
                  </a:lnTo>
                  <a:lnTo>
                    <a:pt x="3399" y="9461"/>
                  </a:lnTo>
                  <a:lnTo>
                    <a:pt x="3244" y="9538"/>
                  </a:lnTo>
                  <a:lnTo>
                    <a:pt x="3128" y="9616"/>
                  </a:lnTo>
                  <a:lnTo>
                    <a:pt x="2974" y="9731"/>
                  </a:lnTo>
                  <a:lnTo>
                    <a:pt x="2974" y="9616"/>
                  </a:lnTo>
                  <a:lnTo>
                    <a:pt x="2897" y="9422"/>
                  </a:lnTo>
                  <a:lnTo>
                    <a:pt x="2742" y="9268"/>
                  </a:lnTo>
                  <a:lnTo>
                    <a:pt x="2588" y="9114"/>
                  </a:lnTo>
                  <a:lnTo>
                    <a:pt x="2433" y="9036"/>
                  </a:lnTo>
                  <a:lnTo>
                    <a:pt x="2202" y="8998"/>
                  </a:lnTo>
                  <a:lnTo>
                    <a:pt x="2009" y="8998"/>
                  </a:lnTo>
                  <a:lnTo>
                    <a:pt x="1815" y="9075"/>
                  </a:lnTo>
                  <a:lnTo>
                    <a:pt x="1661" y="9191"/>
                  </a:lnTo>
                  <a:lnTo>
                    <a:pt x="1545" y="9345"/>
                  </a:lnTo>
                  <a:lnTo>
                    <a:pt x="1429" y="9500"/>
                  </a:lnTo>
                  <a:lnTo>
                    <a:pt x="1352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889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48" y="10426"/>
                  </a:lnTo>
                  <a:lnTo>
                    <a:pt x="232" y="10581"/>
                  </a:lnTo>
                  <a:lnTo>
                    <a:pt x="78" y="10890"/>
                  </a:lnTo>
                  <a:lnTo>
                    <a:pt x="1" y="11199"/>
                  </a:lnTo>
                  <a:lnTo>
                    <a:pt x="1" y="11546"/>
                  </a:lnTo>
                  <a:lnTo>
                    <a:pt x="39" y="11894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8" y="12782"/>
                  </a:lnTo>
                  <a:lnTo>
                    <a:pt x="773" y="12898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13" y="13130"/>
                  </a:lnTo>
                  <a:lnTo>
                    <a:pt x="1700" y="13168"/>
                  </a:lnTo>
                  <a:lnTo>
                    <a:pt x="2086" y="13091"/>
                  </a:lnTo>
                  <a:lnTo>
                    <a:pt x="2472" y="12975"/>
                  </a:lnTo>
                  <a:lnTo>
                    <a:pt x="2781" y="12782"/>
                  </a:lnTo>
                  <a:lnTo>
                    <a:pt x="3090" y="12512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15" y="11932"/>
                  </a:lnTo>
                  <a:lnTo>
                    <a:pt x="3515" y="11817"/>
                  </a:lnTo>
                  <a:lnTo>
                    <a:pt x="3437" y="11739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8" y="12434"/>
                  </a:lnTo>
                  <a:lnTo>
                    <a:pt x="2317" y="12550"/>
                  </a:lnTo>
                  <a:lnTo>
                    <a:pt x="2009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20" y="12550"/>
                  </a:lnTo>
                  <a:lnTo>
                    <a:pt x="966" y="12434"/>
                  </a:lnTo>
                  <a:lnTo>
                    <a:pt x="812" y="12319"/>
                  </a:lnTo>
                  <a:lnTo>
                    <a:pt x="696" y="12203"/>
                  </a:lnTo>
                  <a:lnTo>
                    <a:pt x="580" y="12048"/>
                  </a:lnTo>
                  <a:lnTo>
                    <a:pt x="541" y="11855"/>
                  </a:lnTo>
                  <a:lnTo>
                    <a:pt x="503" y="11701"/>
                  </a:lnTo>
                  <a:lnTo>
                    <a:pt x="464" y="11546"/>
                  </a:lnTo>
                  <a:lnTo>
                    <a:pt x="464" y="11353"/>
                  </a:lnTo>
                  <a:lnTo>
                    <a:pt x="503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889" y="10620"/>
                  </a:lnTo>
                  <a:lnTo>
                    <a:pt x="1043" y="10504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00" y="10349"/>
                  </a:lnTo>
                  <a:lnTo>
                    <a:pt x="2279" y="10349"/>
                  </a:lnTo>
                  <a:lnTo>
                    <a:pt x="2588" y="10426"/>
                  </a:lnTo>
                  <a:lnTo>
                    <a:pt x="2858" y="10504"/>
                  </a:lnTo>
                  <a:lnTo>
                    <a:pt x="3128" y="10620"/>
                  </a:lnTo>
                  <a:lnTo>
                    <a:pt x="3630" y="10928"/>
                  </a:lnTo>
                  <a:lnTo>
                    <a:pt x="4132" y="11276"/>
                  </a:lnTo>
                  <a:lnTo>
                    <a:pt x="4634" y="11662"/>
                  </a:lnTo>
                  <a:lnTo>
                    <a:pt x="5523" y="12396"/>
                  </a:lnTo>
                  <a:lnTo>
                    <a:pt x="5870" y="12666"/>
                  </a:lnTo>
                  <a:lnTo>
                    <a:pt x="6256" y="12936"/>
                  </a:lnTo>
                  <a:lnTo>
                    <a:pt x="6681" y="13207"/>
                  </a:lnTo>
                  <a:lnTo>
                    <a:pt x="7106" y="13400"/>
                  </a:lnTo>
                  <a:lnTo>
                    <a:pt x="7530" y="13593"/>
                  </a:lnTo>
                  <a:lnTo>
                    <a:pt x="7994" y="13709"/>
                  </a:lnTo>
                  <a:lnTo>
                    <a:pt x="8419" y="13786"/>
                  </a:lnTo>
                  <a:lnTo>
                    <a:pt x="8921" y="13786"/>
                  </a:lnTo>
                  <a:lnTo>
                    <a:pt x="9345" y="13670"/>
                  </a:lnTo>
                  <a:lnTo>
                    <a:pt x="9693" y="13554"/>
                  </a:lnTo>
                  <a:lnTo>
                    <a:pt x="10040" y="13323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890" y="12473"/>
                  </a:lnTo>
                  <a:lnTo>
                    <a:pt x="11122" y="12087"/>
                  </a:lnTo>
                  <a:lnTo>
                    <a:pt x="11315" y="11739"/>
                  </a:lnTo>
                  <a:lnTo>
                    <a:pt x="11508" y="11199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075"/>
                  </a:lnTo>
                  <a:lnTo>
                    <a:pt x="12319" y="8573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45" y="7299"/>
                  </a:lnTo>
                  <a:lnTo>
                    <a:pt x="13632" y="6951"/>
                  </a:lnTo>
                  <a:lnTo>
                    <a:pt x="14018" y="6681"/>
                  </a:lnTo>
                  <a:lnTo>
                    <a:pt x="14443" y="6449"/>
                  </a:lnTo>
                  <a:lnTo>
                    <a:pt x="14867" y="6256"/>
                  </a:lnTo>
                  <a:lnTo>
                    <a:pt x="15331" y="6102"/>
                  </a:lnTo>
                  <a:lnTo>
                    <a:pt x="15794" y="5986"/>
                  </a:lnTo>
                  <a:lnTo>
                    <a:pt x="16296" y="5909"/>
                  </a:lnTo>
                  <a:lnTo>
                    <a:pt x="16875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08"/>
                  </a:lnTo>
                  <a:lnTo>
                    <a:pt x="21741" y="7723"/>
                  </a:lnTo>
                  <a:lnTo>
                    <a:pt x="22127" y="7762"/>
                  </a:lnTo>
                  <a:lnTo>
                    <a:pt x="22552" y="7723"/>
                  </a:lnTo>
                  <a:lnTo>
                    <a:pt x="22976" y="7646"/>
                  </a:lnTo>
                  <a:lnTo>
                    <a:pt x="23363" y="7492"/>
                  </a:lnTo>
                  <a:lnTo>
                    <a:pt x="23710" y="7260"/>
                  </a:lnTo>
                  <a:lnTo>
                    <a:pt x="24058" y="6990"/>
                  </a:lnTo>
                  <a:lnTo>
                    <a:pt x="24328" y="6642"/>
                  </a:lnTo>
                  <a:lnTo>
                    <a:pt x="24560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46" y="5059"/>
                  </a:lnTo>
                  <a:lnTo>
                    <a:pt x="24984" y="4634"/>
                  </a:lnTo>
                  <a:lnTo>
                    <a:pt x="24984" y="4171"/>
                  </a:lnTo>
                  <a:lnTo>
                    <a:pt x="24946" y="3707"/>
                  </a:lnTo>
                  <a:lnTo>
                    <a:pt x="24869" y="3283"/>
                  </a:lnTo>
                  <a:lnTo>
                    <a:pt x="24753" y="2819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45"/>
                  </a:lnTo>
                  <a:lnTo>
                    <a:pt x="24019" y="1159"/>
                  </a:lnTo>
                  <a:lnTo>
                    <a:pt x="23787" y="811"/>
                  </a:lnTo>
                  <a:lnTo>
                    <a:pt x="23942" y="348"/>
                  </a:lnTo>
                  <a:lnTo>
                    <a:pt x="23556" y="232"/>
                  </a:lnTo>
                  <a:lnTo>
                    <a:pt x="23170" y="78"/>
                  </a:lnTo>
                  <a:lnTo>
                    <a:pt x="23131" y="39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21"/>
            <p:cNvSpPr/>
            <p:nvPr/>
          </p:nvSpPr>
          <p:spPr>
            <a:xfrm>
              <a:off x="5955050" y="3275975"/>
              <a:ext cx="152550" cy="277075"/>
            </a:xfrm>
            <a:custGeom>
              <a:avLst/>
              <a:gdLst/>
              <a:ahLst/>
              <a:cxnLst/>
              <a:rect l="l" t="t" r="r" b="b"/>
              <a:pathLst>
                <a:path w="6102" h="11083" extrusionOk="0">
                  <a:moveTo>
                    <a:pt x="3553" y="0"/>
                  </a:moveTo>
                  <a:lnTo>
                    <a:pt x="3398" y="463"/>
                  </a:lnTo>
                  <a:lnTo>
                    <a:pt x="3746" y="656"/>
                  </a:lnTo>
                  <a:lnTo>
                    <a:pt x="4093" y="888"/>
                  </a:lnTo>
                  <a:lnTo>
                    <a:pt x="4364" y="1158"/>
                  </a:lnTo>
                  <a:lnTo>
                    <a:pt x="4634" y="1467"/>
                  </a:lnTo>
                  <a:lnTo>
                    <a:pt x="4866" y="1776"/>
                  </a:lnTo>
                  <a:lnTo>
                    <a:pt x="5059" y="2124"/>
                  </a:lnTo>
                  <a:lnTo>
                    <a:pt x="5213" y="2471"/>
                  </a:lnTo>
                  <a:lnTo>
                    <a:pt x="5368" y="2819"/>
                  </a:lnTo>
                  <a:lnTo>
                    <a:pt x="5445" y="3205"/>
                  </a:lnTo>
                  <a:lnTo>
                    <a:pt x="5522" y="3630"/>
                  </a:lnTo>
                  <a:lnTo>
                    <a:pt x="5561" y="4016"/>
                  </a:lnTo>
                  <a:lnTo>
                    <a:pt x="5561" y="4441"/>
                  </a:lnTo>
                  <a:lnTo>
                    <a:pt x="5561" y="4827"/>
                  </a:lnTo>
                  <a:lnTo>
                    <a:pt x="5522" y="5252"/>
                  </a:lnTo>
                  <a:lnTo>
                    <a:pt x="5406" y="5638"/>
                  </a:lnTo>
                  <a:lnTo>
                    <a:pt x="5290" y="6024"/>
                  </a:lnTo>
                  <a:lnTo>
                    <a:pt x="5136" y="6449"/>
                  </a:lnTo>
                  <a:lnTo>
                    <a:pt x="4943" y="6873"/>
                  </a:lnTo>
                  <a:lnTo>
                    <a:pt x="4711" y="7298"/>
                  </a:lnTo>
                  <a:lnTo>
                    <a:pt x="4480" y="7684"/>
                  </a:lnTo>
                  <a:lnTo>
                    <a:pt x="4209" y="8070"/>
                  </a:lnTo>
                  <a:lnTo>
                    <a:pt x="3900" y="8418"/>
                  </a:lnTo>
                  <a:lnTo>
                    <a:pt x="3591" y="8727"/>
                  </a:lnTo>
                  <a:lnTo>
                    <a:pt x="3244" y="9036"/>
                  </a:lnTo>
                  <a:lnTo>
                    <a:pt x="2896" y="9345"/>
                  </a:lnTo>
                  <a:lnTo>
                    <a:pt x="2549" y="9615"/>
                  </a:lnTo>
                  <a:lnTo>
                    <a:pt x="2124" y="9847"/>
                  </a:lnTo>
                  <a:lnTo>
                    <a:pt x="1738" y="10078"/>
                  </a:lnTo>
                  <a:lnTo>
                    <a:pt x="1313" y="10272"/>
                  </a:lnTo>
                  <a:lnTo>
                    <a:pt x="888" y="10426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7" y="11082"/>
                  </a:lnTo>
                  <a:lnTo>
                    <a:pt x="579" y="10967"/>
                  </a:lnTo>
                  <a:lnTo>
                    <a:pt x="1081" y="10851"/>
                  </a:lnTo>
                  <a:lnTo>
                    <a:pt x="1583" y="10696"/>
                  </a:lnTo>
                  <a:lnTo>
                    <a:pt x="2047" y="10465"/>
                  </a:lnTo>
                  <a:lnTo>
                    <a:pt x="2510" y="10233"/>
                  </a:lnTo>
                  <a:lnTo>
                    <a:pt x="2935" y="9963"/>
                  </a:lnTo>
                  <a:lnTo>
                    <a:pt x="3360" y="9654"/>
                  </a:lnTo>
                  <a:lnTo>
                    <a:pt x="3784" y="9306"/>
                  </a:lnTo>
                  <a:lnTo>
                    <a:pt x="4132" y="8959"/>
                  </a:lnTo>
                  <a:lnTo>
                    <a:pt x="4480" y="8572"/>
                  </a:lnTo>
                  <a:lnTo>
                    <a:pt x="4788" y="8148"/>
                  </a:lnTo>
                  <a:lnTo>
                    <a:pt x="5097" y="7723"/>
                  </a:lnTo>
                  <a:lnTo>
                    <a:pt x="5329" y="7260"/>
                  </a:lnTo>
                  <a:lnTo>
                    <a:pt x="5561" y="6796"/>
                  </a:lnTo>
                  <a:lnTo>
                    <a:pt x="5754" y="6294"/>
                  </a:lnTo>
                  <a:lnTo>
                    <a:pt x="5908" y="5792"/>
                  </a:lnTo>
                  <a:lnTo>
                    <a:pt x="5986" y="5367"/>
                  </a:lnTo>
                  <a:lnTo>
                    <a:pt x="6063" y="4943"/>
                  </a:lnTo>
                  <a:lnTo>
                    <a:pt x="6101" y="4518"/>
                  </a:lnTo>
                  <a:lnTo>
                    <a:pt x="6063" y="4093"/>
                  </a:lnTo>
                  <a:lnTo>
                    <a:pt x="6024" y="3668"/>
                  </a:lnTo>
                  <a:lnTo>
                    <a:pt x="5986" y="3244"/>
                  </a:lnTo>
                  <a:lnTo>
                    <a:pt x="5870" y="2858"/>
                  </a:lnTo>
                  <a:lnTo>
                    <a:pt x="5715" y="2433"/>
                  </a:lnTo>
                  <a:lnTo>
                    <a:pt x="5561" y="2047"/>
                  </a:lnTo>
                  <a:lnTo>
                    <a:pt x="5368" y="1699"/>
                  </a:lnTo>
                  <a:lnTo>
                    <a:pt x="5136" y="1352"/>
                  </a:lnTo>
                  <a:lnTo>
                    <a:pt x="4866" y="1043"/>
                  </a:lnTo>
                  <a:lnTo>
                    <a:pt x="4595" y="734"/>
                  </a:lnTo>
                  <a:lnTo>
                    <a:pt x="4286" y="463"/>
                  </a:lnTo>
                  <a:lnTo>
                    <a:pt x="3939" y="232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21"/>
            <p:cNvSpPr/>
            <p:nvPr/>
          </p:nvSpPr>
          <p:spPr>
            <a:xfrm>
              <a:off x="369400" y="3292375"/>
              <a:ext cx="35750" cy="31875"/>
            </a:xfrm>
            <a:custGeom>
              <a:avLst/>
              <a:gdLst/>
              <a:ahLst/>
              <a:cxnLst/>
              <a:rect l="l" t="t" r="r" b="b"/>
              <a:pathLst>
                <a:path w="1430" h="1275" extrusionOk="0">
                  <a:moveTo>
                    <a:pt x="618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1"/>
                  </a:lnTo>
                  <a:lnTo>
                    <a:pt x="39" y="464"/>
                  </a:lnTo>
                  <a:lnTo>
                    <a:pt x="1" y="657"/>
                  </a:lnTo>
                  <a:lnTo>
                    <a:pt x="39" y="850"/>
                  </a:lnTo>
                  <a:lnTo>
                    <a:pt x="116" y="1004"/>
                  </a:lnTo>
                  <a:lnTo>
                    <a:pt x="271" y="1159"/>
                  </a:lnTo>
                  <a:lnTo>
                    <a:pt x="425" y="1236"/>
                  </a:lnTo>
                  <a:lnTo>
                    <a:pt x="618" y="1275"/>
                  </a:lnTo>
                  <a:lnTo>
                    <a:pt x="812" y="1236"/>
                  </a:lnTo>
                  <a:lnTo>
                    <a:pt x="850" y="1198"/>
                  </a:lnTo>
                  <a:lnTo>
                    <a:pt x="889" y="1120"/>
                  </a:lnTo>
                  <a:lnTo>
                    <a:pt x="812" y="1043"/>
                  </a:lnTo>
                  <a:lnTo>
                    <a:pt x="734" y="1004"/>
                  </a:lnTo>
                  <a:lnTo>
                    <a:pt x="657" y="1004"/>
                  </a:lnTo>
                  <a:lnTo>
                    <a:pt x="541" y="966"/>
                  </a:lnTo>
                  <a:lnTo>
                    <a:pt x="464" y="889"/>
                  </a:lnTo>
                  <a:lnTo>
                    <a:pt x="425" y="811"/>
                  </a:lnTo>
                  <a:lnTo>
                    <a:pt x="387" y="696"/>
                  </a:lnTo>
                  <a:lnTo>
                    <a:pt x="425" y="618"/>
                  </a:lnTo>
                  <a:lnTo>
                    <a:pt x="464" y="502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812" y="387"/>
                  </a:lnTo>
                  <a:lnTo>
                    <a:pt x="927" y="464"/>
                  </a:lnTo>
                  <a:lnTo>
                    <a:pt x="1082" y="618"/>
                  </a:lnTo>
                  <a:lnTo>
                    <a:pt x="1198" y="657"/>
                  </a:lnTo>
                  <a:lnTo>
                    <a:pt x="1275" y="696"/>
                  </a:lnTo>
                  <a:lnTo>
                    <a:pt x="1352" y="696"/>
                  </a:lnTo>
                  <a:lnTo>
                    <a:pt x="1391" y="657"/>
                  </a:lnTo>
                  <a:lnTo>
                    <a:pt x="1429" y="541"/>
                  </a:lnTo>
                  <a:lnTo>
                    <a:pt x="1391" y="464"/>
                  </a:lnTo>
                  <a:lnTo>
                    <a:pt x="1352" y="348"/>
                  </a:lnTo>
                  <a:lnTo>
                    <a:pt x="1198" y="194"/>
                  </a:lnTo>
                  <a:lnTo>
                    <a:pt x="1005" y="78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21"/>
            <p:cNvSpPr/>
            <p:nvPr/>
          </p:nvSpPr>
          <p:spPr>
            <a:xfrm>
              <a:off x="6549700" y="3335825"/>
              <a:ext cx="85000" cy="94625"/>
            </a:xfrm>
            <a:custGeom>
              <a:avLst/>
              <a:gdLst/>
              <a:ahLst/>
              <a:cxnLst/>
              <a:rect l="l" t="t" r="r" b="b"/>
              <a:pathLst>
                <a:path w="3400" h="3785" extrusionOk="0">
                  <a:moveTo>
                    <a:pt x="78" y="0"/>
                  </a:moveTo>
                  <a:lnTo>
                    <a:pt x="1" y="77"/>
                  </a:lnTo>
                  <a:lnTo>
                    <a:pt x="1" y="116"/>
                  </a:lnTo>
                  <a:lnTo>
                    <a:pt x="349" y="888"/>
                  </a:lnTo>
                  <a:lnTo>
                    <a:pt x="812" y="1661"/>
                  </a:lnTo>
                  <a:lnTo>
                    <a:pt x="1275" y="2394"/>
                  </a:lnTo>
                  <a:lnTo>
                    <a:pt x="1739" y="3089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4"/>
                  </a:lnTo>
                  <a:lnTo>
                    <a:pt x="3013" y="3707"/>
                  </a:lnTo>
                  <a:lnTo>
                    <a:pt x="3206" y="3591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89"/>
                  </a:lnTo>
                  <a:lnTo>
                    <a:pt x="3399" y="2896"/>
                  </a:lnTo>
                  <a:lnTo>
                    <a:pt x="3360" y="2703"/>
                  </a:lnTo>
                  <a:lnTo>
                    <a:pt x="3283" y="2510"/>
                  </a:lnTo>
                  <a:lnTo>
                    <a:pt x="3129" y="2163"/>
                  </a:lnTo>
                  <a:lnTo>
                    <a:pt x="2936" y="2240"/>
                  </a:lnTo>
                  <a:lnTo>
                    <a:pt x="3052" y="2587"/>
                  </a:lnTo>
                  <a:lnTo>
                    <a:pt x="3090" y="2742"/>
                  </a:lnTo>
                  <a:lnTo>
                    <a:pt x="3129" y="2858"/>
                  </a:lnTo>
                  <a:lnTo>
                    <a:pt x="2897" y="3012"/>
                  </a:lnTo>
                  <a:lnTo>
                    <a:pt x="2665" y="3128"/>
                  </a:lnTo>
                  <a:lnTo>
                    <a:pt x="2511" y="3205"/>
                  </a:lnTo>
                  <a:lnTo>
                    <a:pt x="2318" y="3205"/>
                  </a:lnTo>
                  <a:lnTo>
                    <a:pt x="2202" y="3167"/>
                  </a:lnTo>
                  <a:lnTo>
                    <a:pt x="2048" y="3089"/>
                  </a:lnTo>
                  <a:lnTo>
                    <a:pt x="1932" y="2935"/>
                  </a:lnTo>
                  <a:lnTo>
                    <a:pt x="1855" y="2742"/>
                  </a:lnTo>
                  <a:lnTo>
                    <a:pt x="1700" y="2510"/>
                  </a:lnTo>
                  <a:lnTo>
                    <a:pt x="1082" y="1506"/>
                  </a:lnTo>
                  <a:lnTo>
                    <a:pt x="619" y="772"/>
                  </a:lnTo>
                  <a:lnTo>
                    <a:pt x="387" y="386"/>
                  </a:lnTo>
                  <a:lnTo>
                    <a:pt x="117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21"/>
            <p:cNvSpPr/>
            <p:nvPr/>
          </p:nvSpPr>
          <p:spPr>
            <a:xfrm>
              <a:off x="2268300" y="338120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70"/>
                  </a:lnTo>
                  <a:lnTo>
                    <a:pt x="1120" y="463"/>
                  </a:lnTo>
                  <a:lnTo>
                    <a:pt x="850" y="656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64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90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68"/>
                  </a:lnTo>
                  <a:lnTo>
                    <a:pt x="502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815"/>
                  </a:lnTo>
                  <a:lnTo>
                    <a:pt x="888" y="1583"/>
                  </a:lnTo>
                  <a:lnTo>
                    <a:pt x="1043" y="1352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92" y="656"/>
                  </a:lnTo>
                  <a:lnTo>
                    <a:pt x="2124" y="579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5"/>
                  </a:lnTo>
                  <a:lnTo>
                    <a:pt x="3514" y="1158"/>
                  </a:lnTo>
                  <a:lnTo>
                    <a:pt x="3591" y="1390"/>
                  </a:lnTo>
                  <a:lnTo>
                    <a:pt x="3668" y="1660"/>
                  </a:lnTo>
                  <a:lnTo>
                    <a:pt x="4132" y="1583"/>
                  </a:lnTo>
                  <a:lnTo>
                    <a:pt x="4016" y="1197"/>
                  </a:lnTo>
                  <a:lnTo>
                    <a:pt x="3823" y="811"/>
                  </a:lnTo>
                  <a:lnTo>
                    <a:pt x="3630" y="541"/>
                  </a:lnTo>
                  <a:lnTo>
                    <a:pt x="3398" y="270"/>
                  </a:lnTo>
                  <a:lnTo>
                    <a:pt x="3244" y="193"/>
                  </a:lnTo>
                  <a:lnTo>
                    <a:pt x="3089" y="116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21"/>
            <p:cNvSpPr/>
            <p:nvPr/>
          </p:nvSpPr>
          <p:spPr>
            <a:xfrm>
              <a:off x="2133125" y="3382150"/>
              <a:ext cx="437350" cy="302200"/>
            </a:xfrm>
            <a:custGeom>
              <a:avLst/>
              <a:gdLst/>
              <a:ahLst/>
              <a:cxnLst/>
              <a:rect l="l" t="t" r="r" b="b"/>
              <a:pathLst>
                <a:path w="17494" h="12088" extrusionOk="0">
                  <a:moveTo>
                    <a:pt x="12087" y="541"/>
                  </a:moveTo>
                  <a:lnTo>
                    <a:pt x="12203" y="580"/>
                  </a:lnTo>
                  <a:lnTo>
                    <a:pt x="12319" y="657"/>
                  </a:lnTo>
                  <a:lnTo>
                    <a:pt x="12628" y="889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93"/>
                  </a:lnTo>
                  <a:lnTo>
                    <a:pt x="13478" y="2279"/>
                  </a:lnTo>
                  <a:lnTo>
                    <a:pt x="13632" y="2665"/>
                  </a:lnTo>
                  <a:lnTo>
                    <a:pt x="13825" y="3476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511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3" y="1738"/>
                  </a:lnTo>
                  <a:lnTo>
                    <a:pt x="11508" y="1429"/>
                  </a:lnTo>
                  <a:lnTo>
                    <a:pt x="11431" y="1082"/>
                  </a:lnTo>
                  <a:lnTo>
                    <a:pt x="11663" y="734"/>
                  </a:lnTo>
                  <a:lnTo>
                    <a:pt x="11779" y="618"/>
                  </a:lnTo>
                  <a:lnTo>
                    <a:pt x="11856" y="541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90" y="1738"/>
                  </a:lnTo>
                  <a:lnTo>
                    <a:pt x="16567" y="1854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704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6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700"/>
                  </a:lnTo>
                  <a:lnTo>
                    <a:pt x="16103" y="1622"/>
                  </a:lnTo>
                  <a:close/>
                  <a:moveTo>
                    <a:pt x="13864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52"/>
                  </a:lnTo>
                  <a:lnTo>
                    <a:pt x="12667" y="5484"/>
                  </a:lnTo>
                  <a:lnTo>
                    <a:pt x="12165" y="5793"/>
                  </a:lnTo>
                  <a:lnTo>
                    <a:pt x="11894" y="5909"/>
                  </a:lnTo>
                  <a:lnTo>
                    <a:pt x="11624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8" y="5291"/>
                  </a:lnTo>
                  <a:lnTo>
                    <a:pt x="11122" y="5098"/>
                  </a:lnTo>
                  <a:lnTo>
                    <a:pt x="11277" y="4982"/>
                  </a:lnTo>
                  <a:lnTo>
                    <a:pt x="11547" y="4750"/>
                  </a:lnTo>
                  <a:lnTo>
                    <a:pt x="11817" y="4673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2" y="5407"/>
                  </a:lnTo>
                  <a:lnTo>
                    <a:pt x="16412" y="5677"/>
                  </a:lnTo>
                  <a:lnTo>
                    <a:pt x="16644" y="6025"/>
                  </a:lnTo>
                  <a:lnTo>
                    <a:pt x="16876" y="6333"/>
                  </a:lnTo>
                  <a:lnTo>
                    <a:pt x="16992" y="6681"/>
                  </a:lnTo>
                  <a:lnTo>
                    <a:pt x="16992" y="6835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374" y="7337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835"/>
                  </a:lnTo>
                  <a:lnTo>
                    <a:pt x="15370" y="6565"/>
                  </a:lnTo>
                  <a:lnTo>
                    <a:pt x="15061" y="6179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78"/>
                  </a:lnTo>
                  <a:lnTo>
                    <a:pt x="11470" y="116"/>
                  </a:lnTo>
                  <a:lnTo>
                    <a:pt x="11354" y="232"/>
                  </a:lnTo>
                  <a:lnTo>
                    <a:pt x="11161" y="425"/>
                  </a:lnTo>
                  <a:lnTo>
                    <a:pt x="11006" y="618"/>
                  </a:lnTo>
                  <a:lnTo>
                    <a:pt x="10929" y="812"/>
                  </a:lnTo>
                  <a:lnTo>
                    <a:pt x="10929" y="1043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700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2" y="2742"/>
                  </a:lnTo>
                  <a:lnTo>
                    <a:pt x="12396" y="3090"/>
                  </a:lnTo>
                  <a:lnTo>
                    <a:pt x="12860" y="3437"/>
                  </a:lnTo>
                  <a:lnTo>
                    <a:pt x="12860" y="3437"/>
                  </a:lnTo>
                  <a:lnTo>
                    <a:pt x="12049" y="3322"/>
                  </a:lnTo>
                  <a:lnTo>
                    <a:pt x="11199" y="3283"/>
                  </a:lnTo>
                  <a:lnTo>
                    <a:pt x="10388" y="3360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45"/>
                  </a:lnTo>
                  <a:lnTo>
                    <a:pt x="9075" y="1622"/>
                  </a:lnTo>
                  <a:lnTo>
                    <a:pt x="9153" y="2124"/>
                  </a:lnTo>
                  <a:lnTo>
                    <a:pt x="9153" y="2626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630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50"/>
                  </a:lnTo>
                  <a:lnTo>
                    <a:pt x="5832" y="5252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51"/>
                  </a:lnTo>
                  <a:lnTo>
                    <a:pt x="3090" y="7724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56"/>
                  </a:lnTo>
                  <a:lnTo>
                    <a:pt x="542" y="10967"/>
                  </a:lnTo>
                  <a:lnTo>
                    <a:pt x="1" y="11817"/>
                  </a:lnTo>
                  <a:lnTo>
                    <a:pt x="349" y="12087"/>
                  </a:lnTo>
                  <a:lnTo>
                    <a:pt x="1546" y="10542"/>
                  </a:lnTo>
                  <a:lnTo>
                    <a:pt x="2743" y="8998"/>
                  </a:lnTo>
                  <a:lnTo>
                    <a:pt x="3360" y="8226"/>
                  </a:lnTo>
                  <a:lnTo>
                    <a:pt x="4017" y="7531"/>
                  </a:lnTo>
                  <a:lnTo>
                    <a:pt x="4712" y="6835"/>
                  </a:lnTo>
                  <a:lnTo>
                    <a:pt x="5484" y="6179"/>
                  </a:lnTo>
                  <a:lnTo>
                    <a:pt x="6257" y="5600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8" y="4441"/>
                  </a:lnTo>
                  <a:lnTo>
                    <a:pt x="8921" y="4287"/>
                  </a:lnTo>
                  <a:lnTo>
                    <a:pt x="9423" y="4132"/>
                  </a:lnTo>
                  <a:lnTo>
                    <a:pt x="9886" y="4017"/>
                  </a:lnTo>
                  <a:lnTo>
                    <a:pt x="10388" y="3939"/>
                  </a:lnTo>
                  <a:lnTo>
                    <a:pt x="10852" y="3862"/>
                  </a:lnTo>
                  <a:lnTo>
                    <a:pt x="11354" y="3823"/>
                  </a:lnTo>
                  <a:lnTo>
                    <a:pt x="11856" y="3823"/>
                  </a:lnTo>
                  <a:lnTo>
                    <a:pt x="12358" y="3862"/>
                  </a:lnTo>
                  <a:lnTo>
                    <a:pt x="12860" y="3939"/>
                  </a:lnTo>
                  <a:lnTo>
                    <a:pt x="12358" y="4017"/>
                  </a:lnTo>
                  <a:lnTo>
                    <a:pt x="11856" y="4132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712"/>
                  </a:lnTo>
                  <a:lnTo>
                    <a:pt x="10697" y="4866"/>
                  </a:lnTo>
                  <a:lnTo>
                    <a:pt x="10543" y="5098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86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3"/>
                  </a:lnTo>
                  <a:lnTo>
                    <a:pt x="11006" y="6449"/>
                  </a:lnTo>
                  <a:lnTo>
                    <a:pt x="11585" y="6449"/>
                  </a:lnTo>
                  <a:lnTo>
                    <a:pt x="11894" y="6372"/>
                  </a:lnTo>
                  <a:lnTo>
                    <a:pt x="12165" y="6295"/>
                  </a:lnTo>
                  <a:lnTo>
                    <a:pt x="12628" y="6063"/>
                  </a:lnTo>
                  <a:lnTo>
                    <a:pt x="13053" y="5831"/>
                  </a:lnTo>
                  <a:lnTo>
                    <a:pt x="13439" y="5523"/>
                  </a:lnTo>
                  <a:lnTo>
                    <a:pt x="13400" y="5561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47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876" y="7878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6"/>
                  </a:lnTo>
                  <a:lnTo>
                    <a:pt x="17378" y="7531"/>
                  </a:lnTo>
                  <a:lnTo>
                    <a:pt x="17416" y="7415"/>
                  </a:lnTo>
                  <a:lnTo>
                    <a:pt x="17455" y="7260"/>
                  </a:lnTo>
                  <a:lnTo>
                    <a:pt x="17494" y="6951"/>
                  </a:lnTo>
                  <a:lnTo>
                    <a:pt x="17416" y="6642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827"/>
                  </a:lnTo>
                  <a:lnTo>
                    <a:pt x="16026" y="4634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39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90"/>
                  </a:lnTo>
                  <a:lnTo>
                    <a:pt x="16914" y="2897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6" y="2202"/>
                  </a:lnTo>
                  <a:lnTo>
                    <a:pt x="17107" y="1931"/>
                  </a:lnTo>
                  <a:lnTo>
                    <a:pt x="17069" y="1700"/>
                  </a:lnTo>
                  <a:lnTo>
                    <a:pt x="16914" y="1507"/>
                  </a:lnTo>
                  <a:lnTo>
                    <a:pt x="16760" y="1352"/>
                  </a:lnTo>
                  <a:lnTo>
                    <a:pt x="16567" y="1236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75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80" y="2472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89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55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21"/>
            <p:cNvSpPr/>
            <p:nvPr/>
          </p:nvSpPr>
          <p:spPr>
            <a:xfrm>
              <a:off x="2737450" y="3395675"/>
              <a:ext cx="459550" cy="296375"/>
            </a:xfrm>
            <a:custGeom>
              <a:avLst/>
              <a:gdLst/>
              <a:ahLst/>
              <a:cxnLst/>
              <a:rect l="l" t="t" r="r" b="b"/>
              <a:pathLst>
                <a:path w="18382" h="11855" extrusionOk="0">
                  <a:moveTo>
                    <a:pt x="17648" y="2935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8"/>
                  </a:lnTo>
                  <a:lnTo>
                    <a:pt x="17880" y="3321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39"/>
                  </a:lnTo>
                  <a:lnTo>
                    <a:pt x="17648" y="4132"/>
                  </a:lnTo>
                  <a:lnTo>
                    <a:pt x="17300" y="4402"/>
                  </a:lnTo>
                  <a:lnTo>
                    <a:pt x="17030" y="4595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3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4"/>
                  </a:lnTo>
                  <a:lnTo>
                    <a:pt x="16528" y="3514"/>
                  </a:lnTo>
                  <a:lnTo>
                    <a:pt x="16721" y="3282"/>
                  </a:lnTo>
                  <a:lnTo>
                    <a:pt x="16953" y="3128"/>
                  </a:lnTo>
                  <a:lnTo>
                    <a:pt x="17223" y="2974"/>
                  </a:lnTo>
                  <a:lnTo>
                    <a:pt x="17493" y="2935"/>
                  </a:lnTo>
                  <a:close/>
                  <a:moveTo>
                    <a:pt x="14211" y="4866"/>
                  </a:moveTo>
                  <a:lnTo>
                    <a:pt x="14481" y="4904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29"/>
                  </a:lnTo>
                  <a:lnTo>
                    <a:pt x="14752" y="5522"/>
                  </a:lnTo>
                  <a:lnTo>
                    <a:pt x="14288" y="5677"/>
                  </a:lnTo>
                  <a:lnTo>
                    <a:pt x="14018" y="5715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599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6"/>
                  </a:lnTo>
                  <a:lnTo>
                    <a:pt x="13169" y="5020"/>
                  </a:lnTo>
                  <a:lnTo>
                    <a:pt x="13323" y="4943"/>
                  </a:lnTo>
                  <a:lnTo>
                    <a:pt x="13555" y="4904"/>
                  </a:lnTo>
                  <a:lnTo>
                    <a:pt x="13864" y="4866"/>
                  </a:lnTo>
                  <a:close/>
                  <a:moveTo>
                    <a:pt x="15756" y="5522"/>
                  </a:moveTo>
                  <a:lnTo>
                    <a:pt x="16374" y="5831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3"/>
                  </a:lnTo>
                  <a:lnTo>
                    <a:pt x="17571" y="6912"/>
                  </a:lnTo>
                  <a:lnTo>
                    <a:pt x="17609" y="7067"/>
                  </a:lnTo>
                  <a:lnTo>
                    <a:pt x="17609" y="7221"/>
                  </a:lnTo>
                  <a:lnTo>
                    <a:pt x="17609" y="7453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3"/>
                  </a:lnTo>
                  <a:lnTo>
                    <a:pt x="17146" y="7723"/>
                  </a:lnTo>
                  <a:lnTo>
                    <a:pt x="16953" y="7685"/>
                  </a:lnTo>
                  <a:lnTo>
                    <a:pt x="16798" y="7607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6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1"/>
                  </a:lnTo>
                  <a:lnTo>
                    <a:pt x="15756" y="5522"/>
                  </a:lnTo>
                  <a:close/>
                  <a:moveTo>
                    <a:pt x="4944" y="464"/>
                  </a:moveTo>
                  <a:lnTo>
                    <a:pt x="5561" y="502"/>
                  </a:lnTo>
                  <a:lnTo>
                    <a:pt x="6141" y="657"/>
                  </a:lnTo>
                  <a:lnTo>
                    <a:pt x="6681" y="888"/>
                  </a:lnTo>
                  <a:lnTo>
                    <a:pt x="7222" y="1197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4"/>
                  </a:lnTo>
                  <a:lnTo>
                    <a:pt x="8766" y="2781"/>
                  </a:lnTo>
                  <a:lnTo>
                    <a:pt x="9037" y="3205"/>
                  </a:lnTo>
                  <a:lnTo>
                    <a:pt x="9268" y="3669"/>
                  </a:lnTo>
                  <a:lnTo>
                    <a:pt x="9693" y="4595"/>
                  </a:lnTo>
                  <a:lnTo>
                    <a:pt x="10079" y="5522"/>
                  </a:lnTo>
                  <a:lnTo>
                    <a:pt x="10272" y="5908"/>
                  </a:lnTo>
                  <a:lnTo>
                    <a:pt x="10504" y="6294"/>
                  </a:lnTo>
                  <a:lnTo>
                    <a:pt x="10736" y="6642"/>
                  </a:lnTo>
                  <a:lnTo>
                    <a:pt x="11006" y="6912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0"/>
                  </a:lnTo>
                  <a:lnTo>
                    <a:pt x="13207" y="7492"/>
                  </a:lnTo>
                  <a:lnTo>
                    <a:pt x="13516" y="7414"/>
                  </a:lnTo>
                  <a:lnTo>
                    <a:pt x="13825" y="7260"/>
                  </a:lnTo>
                  <a:lnTo>
                    <a:pt x="14095" y="7105"/>
                  </a:lnTo>
                  <a:lnTo>
                    <a:pt x="14366" y="6951"/>
                  </a:lnTo>
                  <a:lnTo>
                    <a:pt x="14597" y="6719"/>
                  </a:lnTo>
                  <a:lnTo>
                    <a:pt x="14829" y="6488"/>
                  </a:lnTo>
                  <a:lnTo>
                    <a:pt x="14404" y="7221"/>
                  </a:lnTo>
                  <a:lnTo>
                    <a:pt x="13941" y="7878"/>
                  </a:lnTo>
                  <a:lnTo>
                    <a:pt x="13439" y="8534"/>
                  </a:lnTo>
                  <a:lnTo>
                    <a:pt x="12860" y="9113"/>
                  </a:lnTo>
                  <a:lnTo>
                    <a:pt x="12242" y="9615"/>
                  </a:lnTo>
                  <a:lnTo>
                    <a:pt x="11547" y="10079"/>
                  </a:lnTo>
                  <a:lnTo>
                    <a:pt x="10813" y="10503"/>
                  </a:lnTo>
                  <a:lnTo>
                    <a:pt x="10041" y="10812"/>
                  </a:lnTo>
                  <a:lnTo>
                    <a:pt x="9462" y="11005"/>
                  </a:lnTo>
                  <a:lnTo>
                    <a:pt x="8882" y="11160"/>
                  </a:lnTo>
                  <a:lnTo>
                    <a:pt x="8303" y="11276"/>
                  </a:lnTo>
                  <a:lnTo>
                    <a:pt x="7724" y="11314"/>
                  </a:lnTo>
                  <a:lnTo>
                    <a:pt x="7145" y="11353"/>
                  </a:lnTo>
                  <a:lnTo>
                    <a:pt x="6604" y="11314"/>
                  </a:lnTo>
                  <a:lnTo>
                    <a:pt x="6025" y="11237"/>
                  </a:lnTo>
                  <a:lnTo>
                    <a:pt x="5484" y="11121"/>
                  </a:lnTo>
                  <a:lnTo>
                    <a:pt x="4944" y="10967"/>
                  </a:lnTo>
                  <a:lnTo>
                    <a:pt x="4442" y="10735"/>
                  </a:lnTo>
                  <a:lnTo>
                    <a:pt x="3940" y="10503"/>
                  </a:lnTo>
                  <a:lnTo>
                    <a:pt x="3476" y="10195"/>
                  </a:lnTo>
                  <a:lnTo>
                    <a:pt x="3013" y="9847"/>
                  </a:lnTo>
                  <a:lnTo>
                    <a:pt x="2549" y="9461"/>
                  </a:lnTo>
                  <a:lnTo>
                    <a:pt x="2163" y="9036"/>
                  </a:lnTo>
                  <a:lnTo>
                    <a:pt x="1777" y="8573"/>
                  </a:lnTo>
                  <a:lnTo>
                    <a:pt x="1430" y="8032"/>
                  </a:lnTo>
                  <a:lnTo>
                    <a:pt x="1121" y="7492"/>
                  </a:lnTo>
                  <a:lnTo>
                    <a:pt x="850" y="6912"/>
                  </a:lnTo>
                  <a:lnTo>
                    <a:pt x="657" y="6333"/>
                  </a:lnTo>
                  <a:lnTo>
                    <a:pt x="503" y="5754"/>
                  </a:lnTo>
                  <a:lnTo>
                    <a:pt x="426" y="5136"/>
                  </a:lnTo>
                  <a:lnTo>
                    <a:pt x="426" y="4518"/>
                  </a:lnTo>
                  <a:lnTo>
                    <a:pt x="503" y="3862"/>
                  </a:lnTo>
                  <a:lnTo>
                    <a:pt x="696" y="3282"/>
                  </a:lnTo>
                  <a:lnTo>
                    <a:pt x="928" y="2742"/>
                  </a:lnTo>
                  <a:lnTo>
                    <a:pt x="1275" y="2240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79"/>
                  </a:lnTo>
                  <a:lnTo>
                    <a:pt x="4326" y="464"/>
                  </a:lnTo>
                  <a:close/>
                  <a:moveTo>
                    <a:pt x="4519" y="0"/>
                  </a:moveTo>
                  <a:lnTo>
                    <a:pt x="4249" y="39"/>
                  </a:lnTo>
                  <a:lnTo>
                    <a:pt x="3901" y="77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5"/>
                  </a:lnTo>
                  <a:lnTo>
                    <a:pt x="2472" y="579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3"/>
                  </a:lnTo>
                  <a:lnTo>
                    <a:pt x="1082" y="1699"/>
                  </a:lnTo>
                  <a:lnTo>
                    <a:pt x="773" y="2163"/>
                  </a:lnTo>
                  <a:lnTo>
                    <a:pt x="503" y="2626"/>
                  </a:lnTo>
                  <a:lnTo>
                    <a:pt x="310" y="3089"/>
                  </a:lnTo>
                  <a:lnTo>
                    <a:pt x="155" y="3591"/>
                  </a:lnTo>
                  <a:lnTo>
                    <a:pt x="40" y="4093"/>
                  </a:lnTo>
                  <a:lnTo>
                    <a:pt x="1" y="4595"/>
                  </a:lnTo>
                  <a:lnTo>
                    <a:pt x="1" y="5136"/>
                  </a:lnTo>
                  <a:lnTo>
                    <a:pt x="78" y="5638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8"/>
                  </a:lnTo>
                  <a:lnTo>
                    <a:pt x="1237" y="8611"/>
                  </a:lnTo>
                  <a:lnTo>
                    <a:pt x="1545" y="9036"/>
                  </a:lnTo>
                  <a:lnTo>
                    <a:pt x="2009" y="9577"/>
                  </a:lnTo>
                  <a:lnTo>
                    <a:pt x="2472" y="10040"/>
                  </a:lnTo>
                  <a:lnTo>
                    <a:pt x="2974" y="10426"/>
                  </a:lnTo>
                  <a:lnTo>
                    <a:pt x="3476" y="10812"/>
                  </a:lnTo>
                  <a:lnTo>
                    <a:pt x="4055" y="11083"/>
                  </a:lnTo>
                  <a:lnTo>
                    <a:pt x="4596" y="11353"/>
                  </a:lnTo>
                  <a:lnTo>
                    <a:pt x="5214" y="11546"/>
                  </a:lnTo>
                  <a:lnTo>
                    <a:pt x="5832" y="11701"/>
                  </a:lnTo>
                  <a:lnTo>
                    <a:pt x="5870" y="11855"/>
                  </a:lnTo>
                  <a:lnTo>
                    <a:pt x="6218" y="11778"/>
                  </a:lnTo>
                  <a:lnTo>
                    <a:pt x="7029" y="11816"/>
                  </a:lnTo>
                  <a:lnTo>
                    <a:pt x="7840" y="11816"/>
                  </a:lnTo>
                  <a:lnTo>
                    <a:pt x="8689" y="11701"/>
                  </a:lnTo>
                  <a:lnTo>
                    <a:pt x="9539" y="11507"/>
                  </a:lnTo>
                  <a:lnTo>
                    <a:pt x="10272" y="11237"/>
                  </a:lnTo>
                  <a:lnTo>
                    <a:pt x="11006" y="10928"/>
                  </a:lnTo>
                  <a:lnTo>
                    <a:pt x="11315" y="10812"/>
                  </a:lnTo>
                  <a:lnTo>
                    <a:pt x="11315" y="10774"/>
                  </a:lnTo>
                  <a:lnTo>
                    <a:pt x="12049" y="10349"/>
                  </a:lnTo>
                  <a:lnTo>
                    <a:pt x="12705" y="9847"/>
                  </a:lnTo>
                  <a:lnTo>
                    <a:pt x="13362" y="9306"/>
                  </a:lnTo>
                  <a:lnTo>
                    <a:pt x="13941" y="8689"/>
                  </a:lnTo>
                  <a:lnTo>
                    <a:pt x="14481" y="8032"/>
                  </a:lnTo>
                  <a:lnTo>
                    <a:pt x="14713" y="7685"/>
                  </a:lnTo>
                  <a:lnTo>
                    <a:pt x="14906" y="7298"/>
                  </a:lnTo>
                  <a:lnTo>
                    <a:pt x="15099" y="6951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19"/>
                  </a:lnTo>
                  <a:lnTo>
                    <a:pt x="15987" y="7144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6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2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3"/>
                  </a:lnTo>
                  <a:lnTo>
                    <a:pt x="18034" y="7260"/>
                  </a:lnTo>
                  <a:lnTo>
                    <a:pt x="17995" y="7028"/>
                  </a:lnTo>
                  <a:lnTo>
                    <a:pt x="17918" y="6835"/>
                  </a:lnTo>
                  <a:lnTo>
                    <a:pt x="17841" y="6642"/>
                  </a:lnTo>
                  <a:lnTo>
                    <a:pt x="17725" y="6449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5"/>
                  </a:lnTo>
                  <a:lnTo>
                    <a:pt x="16567" y="5445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1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3"/>
                  </a:lnTo>
                  <a:lnTo>
                    <a:pt x="18343" y="3553"/>
                  </a:lnTo>
                  <a:lnTo>
                    <a:pt x="18382" y="3321"/>
                  </a:lnTo>
                  <a:lnTo>
                    <a:pt x="18343" y="3089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3"/>
                  </a:lnTo>
                  <a:lnTo>
                    <a:pt x="17841" y="2587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7"/>
                  </a:lnTo>
                  <a:lnTo>
                    <a:pt x="16953" y="2703"/>
                  </a:lnTo>
                  <a:lnTo>
                    <a:pt x="16760" y="2781"/>
                  </a:lnTo>
                  <a:lnTo>
                    <a:pt x="16567" y="2935"/>
                  </a:lnTo>
                  <a:lnTo>
                    <a:pt x="16412" y="3089"/>
                  </a:lnTo>
                  <a:lnTo>
                    <a:pt x="16258" y="3282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0"/>
                  </a:lnTo>
                  <a:lnTo>
                    <a:pt x="15524" y="5020"/>
                  </a:lnTo>
                  <a:lnTo>
                    <a:pt x="15099" y="4788"/>
                  </a:lnTo>
                  <a:lnTo>
                    <a:pt x="14675" y="4634"/>
                  </a:lnTo>
                  <a:lnTo>
                    <a:pt x="14211" y="4518"/>
                  </a:lnTo>
                  <a:lnTo>
                    <a:pt x="13748" y="4518"/>
                  </a:lnTo>
                  <a:lnTo>
                    <a:pt x="13362" y="4595"/>
                  </a:lnTo>
                  <a:lnTo>
                    <a:pt x="13169" y="4634"/>
                  </a:lnTo>
                  <a:lnTo>
                    <a:pt x="12975" y="4711"/>
                  </a:lnTo>
                  <a:lnTo>
                    <a:pt x="12782" y="4788"/>
                  </a:lnTo>
                  <a:lnTo>
                    <a:pt x="12628" y="4943"/>
                  </a:lnTo>
                  <a:lnTo>
                    <a:pt x="12512" y="5097"/>
                  </a:lnTo>
                  <a:lnTo>
                    <a:pt x="12435" y="5252"/>
                  </a:lnTo>
                  <a:lnTo>
                    <a:pt x="12396" y="5445"/>
                  </a:lnTo>
                  <a:lnTo>
                    <a:pt x="12473" y="5638"/>
                  </a:lnTo>
                  <a:lnTo>
                    <a:pt x="12551" y="5792"/>
                  </a:lnTo>
                  <a:lnTo>
                    <a:pt x="12705" y="5908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0"/>
                  </a:lnTo>
                  <a:lnTo>
                    <a:pt x="13786" y="6140"/>
                  </a:lnTo>
                  <a:lnTo>
                    <a:pt x="14134" y="6101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19"/>
                  </a:lnTo>
                  <a:lnTo>
                    <a:pt x="13671" y="6835"/>
                  </a:lnTo>
                  <a:lnTo>
                    <a:pt x="13439" y="6951"/>
                  </a:lnTo>
                  <a:lnTo>
                    <a:pt x="13207" y="7028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0"/>
                  </a:lnTo>
                  <a:lnTo>
                    <a:pt x="10968" y="6140"/>
                  </a:lnTo>
                  <a:lnTo>
                    <a:pt x="10774" y="5792"/>
                  </a:lnTo>
                  <a:lnTo>
                    <a:pt x="10504" y="5329"/>
                  </a:lnTo>
                  <a:lnTo>
                    <a:pt x="10311" y="4827"/>
                  </a:lnTo>
                  <a:lnTo>
                    <a:pt x="9886" y="3862"/>
                  </a:lnTo>
                  <a:lnTo>
                    <a:pt x="9655" y="3398"/>
                  </a:lnTo>
                  <a:lnTo>
                    <a:pt x="9423" y="2935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1"/>
                  </a:lnTo>
                  <a:lnTo>
                    <a:pt x="6874" y="502"/>
                  </a:lnTo>
                  <a:lnTo>
                    <a:pt x="6295" y="271"/>
                  </a:lnTo>
                  <a:lnTo>
                    <a:pt x="5716" y="116"/>
                  </a:lnTo>
                  <a:lnTo>
                    <a:pt x="5137" y="39"/>
                  </a:lnTo>
                  <a:lnTo>
                    <a:pt x="451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21"/>
            <p:cNvSpPr/>
            <p:nvPr/>
          </p:nvSpPr>
          <p:spPr>
            <a:xfrm>
              <a:off x="2769325" y="3423675"/>
              <a:ext cx="144825" cy="164125"/>
            </a:xfrm>
            <a:custGeom>
              <a:avLst/>
              <a:gdLst/>
              <a:ahLst/>
              <a:cxnLst/>
              <a:rect l="l" t="t" r="r" b="b"/>
              <a:pathLst>
                <a:path w="5793" h="6565" extrusionOk="0">
                  <a:moveTo>
                    <a:pt x="2858" y="463"/>
                  </a:moveTo>
                  <a:lnTo>
                    <a:pt x="3360" y="618"/>
                  </a:lnTo>
                  <a:lnTo>
                    <a:pt x="3823" y="811"/>
                  </a:lnTo>
                  <a:lnTo>
                    <a:pt x="4248" y="1081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8"/>
                  </a:lnTo>
                  <a:lnTo>
                    <a:pt x="5252" y="2510"/>
                  </a:lnTo>
                  <a:lnTo>
                    <a:pt x="5290" y="2780"/>
                  </a:lnTo>
                  <a:lnTo>
                    <a:pt x="5329" y="3051"/>
                  </a:lnTo>
                  <a:lnTo>
                    <a:pt x="5329" y="3321"/>
                  </a:lnTo>
                  <a:lnTo>
                    <a:pt x="5290" y="3784"/>
                  </a:lnTo>
                  <a:lnTo>
                    <a:pt x="5175" y="4248"/>
                  </a:lnTo>
                  <a:lnTo>
                    <a:pt x="4981" y="4711"/>
                  </a:lnTo>
                  <a:lnTo>
                    <a:pt x="4711" y="5097"/>
                  </a:lnTo>
                  <a:lnTo>
                    <a:pt x="4364" y="5445"/>
                  </a:lnTo>
                  <a:lnTo>
                    <a:pt x="4016" y="5715"/>
                  </a:lnTo>
                  <a:lnTo>
                    <a:pt x="3784" y="5831"/>
                  </a:lnTo>
                  <a:lnTo>
                    <a:pt x="3553" y="5947"/>
                  </a:lnTo>
                  <a:lnTo>
                    <a:pt x="3321" y="6024"/>
                  </a:lnTo>
                  <a:lnTo>
                    <a:pt x="3089" y="6063"/>
                  </a:lnTo>
                  <a:lnTo>
                    <a:pt x="2780" y="6101"/>
                  </a:lnTo>
                  <a:lnTo>
                    <a:pt x="2510" y="6101"/>
                  </a:lnTo>
                  <a:lnTo>
                    <a:pt x="2201" y="6063"/>
                  </a:lnTo>
                  <a:lnTo>
                    <a:pt x="1970" y="5985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599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0"/>
                  </a:lnTo>
                  <a:lnTo>
                    <a:pt x="734" y="4788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4"/>
                  </a:lnTo>
                  <a:lnTo>
                    <a:pt x="464" y="2973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699"/>
                  </a:lnTo>
                  <a:lnTo>
                    <a:pt x="966" y="1506"/>
                  </a:lnTo>
                  <a:lnTo>
                    <a:pt x="1120" y="1274"/>
                  </a:lnTo>
                  <a:lnTo>
                    <a:pt x="1313" y="1120"/>
                  </a:lnTo>
                  <a:lnTo>
                    <a:pt x="1506" y="927"/>
                  </a:lnTo>
                  <a:lnTo>
                    <a:pt x="1738" y="811"/>
                  </a:lnTo>
                  <a:lnTo>
                    <a:pt x="1970" y="695"/>
                  </a:lnTo>
                  <a:lnTo>
                    <a:pt x="2201" y="579"/>
                  </a:lnTo>
                  <a:lnTo>
                    <a:pt x="2472" y="541"/>
                  </a:lnTo>
                  <a:lnTo>
                    <a:pt x="2780" y="502"/>
                  </a:lnTo>
                  <a:lnTo>
                    <a:pt x="2819" y="502"/>
                  </a:lnTo>
                  <a:lnTo>
                    <a:pt x="2858" y="463"/>
                  </a:lnTo>
                  <a:close/>
                  <a:moveTo>
                    <a:pt x="2665" y="0"/>
                  </a:moveTo>
                  <a:lnTo>
                    <a:pt x="2587" y="39"/>
                  </a:lnTo>
                  <a:lnTo>
                    <a:pt x="2510" y="77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0"/>
                  </a:lnTo>
                  <a:lnTo>
                    <a:pt x="1854" y="309"/>
                  </a:lnTo>
                  <a:lnTo>
                    <a:pt x="1622" y="386"/>
                  </a:lnTo>
                  <a:lnTo>
                    <a:pt x="1390" y="502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6"/>
                  </a:lnTo>
                  <a:lnTo>
                    <a:pt x="348" y="1738"/>
                  </a:lnTo>
                  <a:lnTo>
                    <a:pt x="155" y="2278"/>
                  </a:lnTo>
                  <a:lnTo>
                    <a:pt x="39" y="2858"/>
                  </a:lnTo>
                  <a:lnTo>
                    <a:pt x="0" y="3398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2"/>
                  </a:lnTo>
                  <a:lnTo>
                    <a:pt x="309" y="4943"/>
                  </a:lnTo>
                  <a:lnTo>
                    <a:pt x="425" y="5213"/>
                  </a:lnTo>
                  <a:lnTo>
                    <a:pt x="579" y="5445"/>
                  </a:lnTo>
                  <a:lnTo>
                    <a:pt x="734" y="5676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7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6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6"/>
                  </a:lnTo>
                  <a:lnTo>
                    <a:pt x="3476" y="6449"/>
                  </a:lnTo>
                  <a:lnTo>
                    <a:pt x="3784" y="6333"/>
                  </a:lnTo>
                  <a:lnTo>
                    <a:pt x="4055" y="6217"/>
                  </a:lnTo>
                  <a:lnTo>
                    <a:pt x="4325" y="6063"/>
                  </a:lnTo>
                  <a:lnTo>
                    <a:pt x="4557" y="5908"/>
                  </a:lnTo>
                  <a:lnTo>
                    <a:pt x="4788" y="5715"/>
                  </a:lnTo>
                  <a:lnTo>
                    <a:pt x="4981" y="5483"/>
                  </a:lnTo>
                  <a:lnTo>
                    <a:pt x="5175" y="5252"/>
                  </a:lnTo>
                  <a:lnTo>
                    <a:pt x="5329" y="4981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0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7"/>
                  </a:lnTo>
                  <a:lnTo>
                    <a:pt x="5561" y="2047"/>
                  </a:lnTo>
                  <a:lnTo>
                    <a:pt x="5406" y="1776"/>
                  </a:lnTo>
                  <a:lnTo>
                    <a:pt x="5252" y="1506"/>
                  </a:lnTo>
                  <a:lnTo>
                    <a:pt x="5059" y="1274"/>
                  </a:lnTo>
                  <a:lnTo>
                    <a:pt x="4866" y="1043"/>
                  </a:lnTo>
                  <a:lnTo>
                    <a:pt x="4634" y="811"/>
                  </a:lnTo>
                  <a:lnTo>
                    <a:pt x="4402" y="618"/>
                  </a:lnTo>
                  <a:lnTo>
                    <a:pt x="4132" y="463"/>
                  </a:lnTo>
                  <a:lnTo>
                    <a:pt x="3862" y="309"/>
                  </a:lnTo>
                  <a:lnTo>
                    <a:pt x="3591" y="193"/>
                  </a:lnTo>
                  <a:lnTo>
                    <a:pt x="3282" y="116"/>
                  </a:lnTo>
                  <a:lnTo>
                    <a:pt x="2974" y="39"/>
                  </a:lnTo>
                  <a:lnTo>
                    <a:pt x="266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21"/>
            <p:cNvSpPr/>
            <p:nvPr/>
          </p:nvSpPr>
          <p:spPr>
            <a:xfrm>
              <a:off x="3889150" y="34449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3" y="3823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0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4" y="5986"/>
                  </a:lnTo>
                  <a:lnTo>
                    <a:pt x="11430" y="6140"/>
                  </a:lnTo>
                  <a:lnTo>
                    <a:pt x="11353" y="6218"/>
                  </a:lnTo>
                  <a:lnTo>
                    <a:pt x="11237" y="6256"/>
                  </a:lnTo>
                  <a:lnTo>
                    <a:pt x="11083" y="6295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0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9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4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1" y="9616"/>
                  </a:lnTo>
                  <a:lnTo>
                    <a:pt x="12936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5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21"/>
            <p:cNvSpPr/>
            <p:nvPr/>
          </p:nvSpPr>
          <p:spPr>
            <a:xfrm>
              <a:off x="4428800" y="3447800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0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3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2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7"/>
                  </a:lnTo>
                  <a:lnTo>
                    <a:pt x="6951" y="12627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7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21"/>
            <p:cNvSpPr/>
            <p:nvPr/>
          </p:nvSpPr>
          <p:spPr>
            <a:xfrm>
              <a:off x="4598700" y="3452625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49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21"/>
            <p:cNvSpPr/>
            <p:nvPr/>
          </p:nvSpPr>
          <p:spPr>
            <a:xfrm>
              <a:off x="3921000" y="34584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59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1" y="9075"/>
                  </a:lnTo>
                  <a:lnTo>
                    <a:pt x="6913" y="8804"/>
                  </a:lnTo>
                  <a:lnTo>
                    <a:pt x="6951" y="8534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8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0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8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4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4"/>
                  </a:lnTo>
                  <a:lnTo>
                    <a:pt x="6449" y="8843"/>
                  </a:lnTo>
                  <a:lnTo>
                    <a:pt x="5716" y="8804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5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21"/>
            <p:cNvSpPr/>
            <p:nvPr/>
          </p:nvSpPr>
          <p:spPr>
            <a:xfrm>
              <a:off x="1220850" y="3492200"/>
              <a:ext cx="274200" cy="516500"/>
            </a:xfrm>
            <a:custGeom>
              <a:avLst/>
              <a:gdLst/>
              <a:ahLst/>
              <a:cxnLst/>
              <a:rect l="l" t="t" r="r" b="b"/>
              <a:pathLst>
                <a:path w="10968" h="20660" extrusionOk="0">
                  <a:moveTo>
                    <a:pt x="1468" y="657"/>
                  </a:moveTo>
                  <a:lnTo>
                    <a:pt x="2086" y="1005"/>
                  </a:lnTo>
                  <a:lnTo>
                    <a:pt x="2665" y="1391"/>
                  </a:lnTo>
                  <a:lnTo>
                    <a:pt x="3052" y="1661"/>
                  </a:lnTo>
                  <a:lnTo>
                    <a:pt x="3438" y="1970"/>
                  </a:lnTo>
                  <a:lnTo>
                    <a:pt x="3592" y="2125"/>
                  </a:lnTo>
                  <a:lnTo>
                    <a:pt x="3708" y="2279"/>
                  </a:lnTo>
                  <a:lnTo>
                    <a:pt x="3862" y="2588"/>
                  </a:lnTo>
                  <a:lnTo>
                    <a:pt x="3978" y="2935"/>
                  </a:lnTo>
                  <a:lnTo>
                    <a:pt x="4055" y="3322"/>
                  </a:lnTo>
                  <a:lnTo>
                    <a:pt x="5098" y="7492"/>
                  </a:lnTo>
                  <a:lnTo>
                    <a:pt x="7222" y="16180"/>
                  </a:lnTo>
                  <a:lnTo>
                    <a:pt x="7261" y="16258"/>
                  </a:lnTo>
                  <a:lnTo>
                    <a:pt x="7299" y="16296"/>
                  </a:lnTo>
                  <a:lnTo>
                    <a:pt x="7369" y="16331"/>
                  </a:lnTo>
                  <a:lnTo>
                    <a:pt x="7369" y="16331"/>
                  </a:lnTo>
                  <a:lnTo>
                    <a:pt x="6990" y="16489"/>
                  </a:lnTo>
                  <a:lnTo>
                    <a:pt x="6334" y="14481"/>
                  </a:lnTo>
                  <a:lnTo>
                    <a:pt x="5677" y="12512"/>
                  </a:lnTo>
                  <a:lnTo>
                    <a:pt x="4287" y="8573"/>
                  </a:lnTo>
                  <a:lnTo>
                    <a:pt x="2858" y="4634"/>
                  </a:lnTo>
                  <a:lnTo>
                    <a:pt x="1468" y="657"/>
                  </a:lnTo>
                  <a:close/>
                  <a:moveTo>
                    <a:pt x="1121" y="503"/>
                  </a:moveTo>
                  <a:lnTo>
                    <a:pt x="1121" y="580"/>
                  </a:lnTo>
                  <a:lnTo>
                    <a:pt x="3940" y="8573"/>
                  </a:lnTo>
                  <a:lnTo>
                    <a:pt x="5368" y="12551"/>
                  </a:lnTo>
                  <a:lnTo>
                    <a:pt x="6102" y="14558"/>
                  </a:lnTo>
                  <a:lnTo>
                    <a:pt x="6874" y="16528"/>
                  </a:lnTo>
                  <a:lnTo>
                    <a:pt x="6681" y="16566"/>
                  </a:lnTo>
                  <a:lnTo>
                    <a:pt x="5755" y="14636"/>
                  </a:lnTo>
                  <a:lnTo>
                    <a:pt x="4789" y="12705"/>
                  </a:lnTo>
                  <a:lnTo>
                    <a:pt x="2820" y="8882"/>
                  </a:lnTo>
                  <a:lnTo>
                    <a:pt x="1777" y="6951"/>
                  </a:lnTo>
                  <a:lnTo>
                    <a:pt x="773" y="4982"/>
                  </a:lnTo>
                  <a:lnTo>
                    <a:pt x="657" y="4712"/>
                  </a:lnTo>
                  <a:lnTo>
                    <a:pt x="580" y="4441"/>
                  </a:lnTo>
                  <a:lnTo>
                    <a:pt x="542" y="4171"/>
                  </a:lnTo>
                  <a:lnTo>
                    <a:pt x="503" y="3901"/>
                  </a:lnTo>
                  <a:lnTo>
                    <a:pt x="503" y="3322"/>
                  </a:lnTo>
                  <a:lnTo>
                    <a:pt x="542" y="2781"/>
                  </a:lnTo>
                  <a:lnTo>
                    <a:pt x="657" y="2202"/>
                  </a:lnTo>
                  <a:lnTo>
                    <a:pt x="812" y="1623"/>
                  </a:lnTo>
                  <a:lnTo>
                    <a:pt x="1121" y="503"/>
                  </a:lnTo>
                  <a:close/>
                  <a:moveTo>
                    <a:pt x="9886" y="13786"/>
                  </a:moveTo>
                  <a:lnTo>
                    <a:pt x="10041" y="13825"/>
                  </a:lnTo>
                  <a:lnTo>
                    <a:pt x="10157" y="13902"/>
                  </a:lnTo>
                  <a:lnTo>
                    <a:pt x="10311" y="14018"/>
                  </a:lnTo>
                  <a:lnTo>
                    <a:pt x="10581" y="14481"/>
                  </a:lnTo>
                  <a:lnTo>
                    <a:pt x="10620" y="14674"/>
                  </a:lnTo>
                  <a:lnTo>
                    <a:pt x="10620" y="14906"/>
                  </a:lnTo>
                  <a:lnTo>
                    <a:pt x="10581" y="15099"/>
                  </a:lnTo>
                  <a:lnTo>
                    <a:pt x="10504" y="15254"/>
                  </a:lnTo>
                  <a:lnTo>
                    <a:pt x="10311" y="15640"/>
                  </a:lnTo>
                  <a:lnTo>
                    <a:pt x="10041" y="15910"/>
                  </a:lnTo>
                  <a:lnTo>
                    <a:pt x="9655" y="16296"/>
                  </a:lnTo>
                  <a:lnTo>
                    <a:pt x="9191" y="16605"/>
                  </a:lnTo>
                  <a:lnTo>
                    <a:pt x="8728" y="16914"/>
                  </a:lnTo>
                  <a:lnTo>
                    <a:pt x="8265" y="17184"/>
                  </a:lnTo>
                  <a:lnTo>
                    <a:pt x="8149" y="17184"/>
                  </a:lnTo>
                  <a:lnTo>
                    <a:pt x="8071" y="17262"/>
                  </a:lnTo>
                  <a:lnTo>
                    <a:pt x="7724" y="17416"/>
                  </a:lnTo>
                  <a:lnTo>
                    <a:pt x="7029" y="17725"/>
                  </a:lnTo>
                  <a:lnTo>
                    <a:pt x="6295" y="17995"/>
                  </a:lnTo>
                  <a:lnTo>
                    <a:pt x="5523" y="18150"/>
                  </a:lnTo>
                  <a:lnTo>
                    <a:pt x="4789" y="18304"/>
                  </a:lnTo>
                  <a:lnTo>
                    <a:pt x="4403" y="18343"/>
                  </a:lnTo>
                  <a:lnTo>
                    <a:pt x="4055" y="18343"/>
                  </a:lnTo>
                  <a:lnTo>
                    <a:pt x="3669" y="18266"/>
                  </a:lnTo>
                  <a:lnTo>
                    <a:pt x="3515" y="18227"/>
                  </a:lnTo>
                  <a:lnTo>
                    <a:pt x="3360" y="18150"/>
                  </a:lnTo>
                  <a:lnTo>
                    <a:pt x="3245" y="18034"/>
                  </a:lnTo>
                  <a:lnTo>
                    <a:pt x="3129" y="17957"/>
                  </a:lnTo>
                  <a:lnTo>
                    <a:pt x="2974" y="17686"/>
                  </a:lnTo>
                  <a:lnTo>
                    <a:pt x="2858" y="17377"/>
                  </a:lnTo>
                  <a:lnTo>
                    <a:pt x="2858" y="17068"/>
                  </a:lnTo>
                  <a:lnTo>
                    <a:pt x="2897" y="16875"/>
                  </a:lnTo>
                  <a:lnTo>
                    <a:pt x="2974" y="16721"/>
                  </a:lnTo>
                  <a:lnTo>
                    <a:pt x="3090" y="16566"/>
                  </a:lnTo>
                  <a:lnTo>
                    <a:pt x="3206" y="16451"/>
                  </a:lnTo>
                  <a:lnTo>
                    <a:pt x="3322" y="16373"/>
                  </a:lnTo>
                  <a:lnTo>
                    <a:pt x="3476" y="16296"/>
                  </a:lnTo>
                  <a:lnTo>
                    <a:pt x="3592" y="16296"/>
                  </a:lnTo>
                  <a:lnTo>
                    <a:pt x="3708" y="16335"/>
                  </a:lnTo>
                  <a:lnTo>
                    <a:pt x="3824" y="16451"/>
                  </a:lnTo>
                  <a:lnTo>
                    <a:pt x="3940" y="16605"/>
                  </a:lnTo>
                  <a:lnTo>
                    <a:pt x="4094" y="16798"/>
                  </a:lnTo>
                  <a:lnTo>
                    <a:pt x="4210" y="17068"/>
                  </a:lnTo>
                  <a:lnTo>
                    <a:pt x="4055" y="17068"/>
                  </a:lnTo>
                  <a:lnTo>
                    <a:pt x="3978" y="17107"/>
                  </a:lnTo>
                  <a:lnTo>
                    <a:pt x="3940" y="17184"/>
                  </a:lnTo>
                  <a:lnTo>
                    <a:pt x="3978" y="17300"/>
                  </a:lnTo>
                  <a:lnTo>
                    <a:pt x="4055" y="17339"/>
                  </a:lnTo>
                  <a:lnTo>
                    <a:pt x="4828" y="17339"/>
                  </a:lnTo>
                  <a:lnTo>
                    <a:pt x="5639" y="17262"/>
                  </a:lnTo>
                  <a:lnTo>
                    <a:pt x="6450" y="17107"/>
                  </a:lnTo>
                  <a:lnTo>
                    <a:pt x="7261" y="16875"/>
                  </a:lnTo>
                  <a:lnTo>
                    <a:pt x="7647" y="16721"/>
                  </a:lnTo>
                  <a:lnTo>
                    <a:pt x="8033" y="16528"/>
                  </a:lnTo>
                  <a:lnTo>
                    <a:pt x="8419" y="16335"/>
                  </a:lnTo>
                  <a:lnTo>
                    <a:pt x="8728" y="16103"/>
                  </a:lnTo>
                  <a:lnTo>
                    <a:pt x="9075" y="15871"/>
                  </a:lnTo>
                  <a:lnTo>
                    <a:pt x="9384" y="15601"/>
                  </a:lnTo>
                  <a:lnTo>
                    <a:pt x="9616" y="15331"/>
                  </a:lnTo>
                  <a:lnTo>
                    <a:pt x="9886" y="15022"/>
                  </a:lnTo>
                  <a:lnTo>
                    <a:pt x="9886" y="14945"/>
                  </a:lnTo>
                  <a:lnTo>
                    <a:pt x="9886" y="14906"/>
                  </a:lnTo>
                  <a:lnTo>
                    <a:pt x="9848" y="14829"/>
                  </a:lnTo>
                  <a:lnTo>
                    <a:pt x="9809" y="14790"/>
                  </a:lnTo>
                  <a:lnTo>
                    <a:pt x="9732" y="14752"/>
                  </a:lnTo>
                  <a:lnTo>
                    <a:pt x="9616" y="14752"/>
                  </a:lnTo>
                  <a:lnTo>
                    <a:pt x="9539" y="14790"/>
                  </a:lnTo>
                  <a:lnTo>
                    <a:pt x="9307" y="15099"/>
                  </a:lnTo>
                  <a:lnTo>
                    <a:pt x="9114" y="14945"/>
                  </a:lnTo>
                  <a:lnTo>
                    <a:pt x="9037" y="14829"/>
                  </a:lnTo>
                  <a:lnTo>
                    <a:pt x="8998" y="14674"/>
                  </a:lnTo>
                  <a:lnTo>
                    <a:pt x="8998" y="14558"/>
                  </a:lnTo>
                  <a:lnTo>
                    <a:pt x="9037" y="14404"/>
                  </a:lnTo>
                  <a:lnTo>
                    <a:pt x="9114" y="14288"/>
                  </a:lnTo>
                  <a:lnTo>
                    <a:pt x="9346" y="14056"/>
                  </a:lnTo>
                  <a:lnTo>
                    <a:pt x="9462" y="13941"/>
                  </a:lnTo>
                  <a:lnTo>
                    <a:pt x="9539" y="13825"/>
                  </a:lnTo>
                  <a:lnTo>
                    <a:pt x="9655" y="13786"/>
                  </a:lnTo>
                  <a:close/>
                  <a:moveTo>
                    <a:pt x="889" y="1"/>
                  </a:moveTo>
                  <a:lnTo>
                    <a:pt x="812" y="78"/>
                  </a:lnTo>
                  <a:lnTo>
                    <a:pt x="773" y="155"/>
                  </a:lnTo>
                  <a:lnTo>
                    <a:pt x="194" y="2511"/>
                  </a:lnTo>
                  <a:lnTo>
                    <a:pt x="117" y="2897"/>
                  </a:lnTo>
                  <a:lnTo>
                    <a:pt x="40" y="3322"/>
                  </a:lnTo>
                  <a:lnTo>
                    <a:pt x="1" y="3746"/>
                  </a:lnTo>
                  <a:lnTo>
                    <a:pt x="1" y="4210"/>
                  </a:lnTo>
                  <a:lnTo>
                    <a:pt x="78" y="4441"/>
                  </a:lnTo>
                  <a:lnTo>
                    <a:pt x="155" y="4673"/>
                  </a:lnTo>
                  <a:lnTo>
                    <a:pt x="348" y="5136"/>
                  </a:lnTo>
                  <a:lnTo>
                    <a:pt x="850" y="6025"/>
                  </a:lnTo>
                  <a:lnTo>
                    <a:pt x="1970" y="8187"/>
                  </a:lnTo>
                  <a:lnTo>
                    <a:pt x="4133" y="12435"/>
                  </a:lnTo>
                  <a:lnTo>
                    <a:pt x="5253" y="14558"/>
                  </a:lnTo>
                  <a:lnTo>
                    <a:pt x="6411" y="16682"/>
                  </a:lnTo>
                  <a:lnTo>
                    <a:pt x="5484" y="16875"/>
                  </a:lnTo>
                  <a:lnTo>
                    <a:pt x="4596" y="16991"/>
                  </a:lnTo>
                  <a:lnTo>
                    <a:pt x="4596" y="16991"/>
                  </a:lnTo>
                  <a:lnTo>
                    <a:pt x="4673" y="16837"/>
                  </a:lnTo>
                  <a:lnTo>
                    <a:pt x="4712" y="16682"/>
                  </a:lnTo>
                  <a:lnTo>
                    <a:pt x="4712" y="16528"/>
                  </a:lnTo>
                  <a:lnTo>
                    <a:pt x="4635" y="16373"/>
                  </a:lnTo>
                  <a:lnTo>
                    <a:pt x="4557" y="16219"/>
                  </a:lnTo>
                  <a:lnTo>
                    <a:pt x="4442" y="16103"/>
                  </a:lnTo>
                  <a:lnTo>
                    <a:pt x="4326" y="15987"/>
                  </a:lnTo>
                  <a:lnTo>
                    <a:pt x="4133" y="15910"/>
                  </a:lnTo>
                  <a:lnTo>
                    <a:pt x="3862" y="15871"/>
                  </a:lnTo>
                  <a:lnTo>
                    <a:pt x="3592" y="15871"/>
                  </a:lnTo>
                  <a:lnTo>
                    <a:pt x="3322" y="15949"/>
                  </a:lnTo>
                  <a:lnTo>
                    <a:pt x="3090" y="16103"/>
                  </a:lnTo>
                  <a:lnTo>
                    <a:pt x="2897" y="16258"/>
                  </a:lnTo>
                  <a:lnTo>
                    <a:pt x="2743" y="16489"/>
                  </a:lnTo>
                  <a:lnTo>
                    <a:pt x="2588" y="16721"/>
                  </a:lnTo>
                  <a:lnTo>
                    <a:pt x="2550" y="16991"/>
                  </a:lnTo>
                  <a:lnTo>
                    <a:pt x="2511" y="17416"/>
                  </a:lnTo>
                  <a:lnTo>
                    <a:pt x="2550" y="17725"/>
                  </a:lnTo>
                  <a:lnTo>
                    <a:pt x="2704" y="17995"/>
                  </a:lnTo>
                  <a:lnTo>
                    <a:pt x="2858" y="18227"/>
                  </a:lnTo>
                  <a:lnTo>
                    <a:pt x="3129" y="18381"/>
                  </a:lnTo>
                  <a:lnTo>
                    <a:pt x="3399" y="18497"/>
                  </a:lnTo>
                  <a:lnTo>
                    <a:pt x="3747" y="18574"/>
                  </a:lnTo>
                  <a:lnTo>
                    <a:pt x="4094" y="18613"/>
                  </a:lnTo>
                  <a:lnTo>
                    <a:pt x="4442" y="18613"/>
                  </a:lnTo>
                  <a:lnTo>
                    <a:pt x="4828" y="18574"/>
                  </a:lnTo>
                  <a:lnTo>
                    <a:pt x="5639" y="18420"/>
                  </a:lnTo>
                  <a:lnTo>
                    <a:pt x="6334" y="18266"/>
                  </a:lnTo>
                  <a:lnTo>
                    <a:pt x="6952" y="18072"/>
                  </a:lnTo>
                  <a:lnTo>
                    <a:pt x="7067" y="18034"/>
                  </a:lnTo>
                  <a:lnTo>
                    <a:pt x="7299" y="17957"/>
                  </a:lnTo>
                  <a:lnTo>
                    <a:pt x="8149" y="17570"/>
                  </a:lnTo>
                  <a:lnTo>
                    <a:pt x="8612" y="18497"/>
                  </a:lnTo>
                  <a:lnTo>
                    <a:pt x="9037" y="19463"/>
                  </a:lnTo>
                  <a:lnTo>
                    <a:pt x="9269" y="20003"/>
                  </a:lnTo>
                  <a:lnTo>
                    <a:pt x="9423" y="20351"/>
                  </a:lnTo>
                  <a:lnTo>
                    <a:pt x="9539" y="20660"/>
                  </a:lnTo>
                  <a:lnTo>
                    <a:pt x="9770" y="20621"/>
                  </a:lnTo>
                  <a:lnTo>
                    <a:pt x="9693" y="20428"/>
                  </a:lnTo>
                  <a:lnTo>
                    <a:pt x="9423" y="19656"/>
                  </a:lnTo>
                  <a:lnTo>
                    <a:pt x="9114" y="18922"/>
                  </a:lnTo>
                  <a:lnTo>
                    <a:pt x="8767" y="18150"/>
                  </a:lnTo>
                  <a:lnTo>
                    <a:pt x="8419" y="17416"/>
                  </a:lnTo>
                  <a:lnTo>
                    <a:pt x="8960" y="17107"/>
                  </a:lnTo>
                  <a:lnTo>
                    <a:pt x="9539" y="16760"/>
                  </a:lnTo>
                  <a:lnTo>
                    <a:pt x="10041" y="16373"/>
                  </a:lnTo>
                  <a:lnTo>
                    <a:pt x="10272" y="16180"/>
                  </a:lnTo>
                  <a:lnTo>
                    <a:pt x="10466" y="15949"/>
                  </a:lnTo>
                  <a:lnTo>
                    <a:pt x="10659" y="15717"/>
                  </a:lnTo>
                  <a:lnTo>
                    <a:pt x="10813" y="15485"/>
                  </a:lnTo>
                  <a:lnTo>
                    <a:pt x="10929" y="15254"/>
                  </a:lnTo>
                  <a:lnTo>
                    <a:pt x="10968" y="14983"/>
                  </a:lnTo>
                  <a:lnTo>
                    <a:pt x="10968" y="14752"/>
                  </a:lnTo>
                  <a:lnTo>
                    <a:pt x="10929" y="14520"/>
                  </a:lnTo>
                  <a:lnTo>
                    <a:pt x="10852" y="14250"/>
                  </a:lnTo>
                  <a:lnTo>
                    <a:pt x="10659" y="13979"/>
                  </a:lnTo>
                  <a:lnTo>
                    <a:pt x="10504" y="13825"/>
                  </a:lnTo>
                  <a:lnTo>
                    <a:pt x="10272" y="13670"/>
                  </a:lnTo>
                  <a:lnTo>
                    <a:pt x="10041" y="13555"/>
                  </a:lnTo>
                  <a:lnTo>
                    <a:pt x="9809" y="13516"/>
                  </a:lnTo>
                  <a:lnTo>
                    <a:pt x="9539" y="13516"/>
                  </a:lnTo>
                  <a:lnTo>
                    <a:pt x="9307" y="13555"/>
                  </a:lnTo>
                  <a:lnTo>
                    <a:pt x="9075" y="13670"/>
                  </a:lnTo>
                  <a:lnTo>
                    <a:pt x="8882" y="13863"/>
                  </a:lnTo>
                  <a:lnTo>
                    <a:pt x="8767" y="14056"/>
                  </a:lnTo>
                  <a:lnTo>
                    <a:pt x="8728" y="14250"/>
                  </a:lnTo>
                  <a:lnTo>
                    <a:pt x="8689" y="14443"/>
                  </a:lnTo>
                  <a:lnTo>
                    <a:pt x="8689" y="14636"/>
                  </a:lnTo>
                  <a:lnTo>
                    <a:pt x="8728" y="14829"/>
                  </a:lnTo>
                  <a:lnTo>
                    <a:pt x="8805" y="15022"/>
                  </a:lnTo>
                  <a:lnTo>
                    <a:pt x="8921" y="15176"/>
                  </a:lnTo>
                  <a:lnTo>
                    <a:pt x="9075" y="15331"/>
                  </a:lnTo>
                  <a:lnTo>
                    <a:pt x="8728" y="15640"/>
                  </a:lnTo>
                  <a:lnTo>
                    <a:pt x="8342" y="15871"/>
                  </a:lnTo>
                  <a:lnTo>
                    <a:pt x="7917" y="16103"/>
                  </a:lnTo>
                  <a:lnTo>
                    <a:pt x="7454" y="16296"/>
                  </a:lnTo>
                  <a:lnTo>
                    <a:pt x="7531" y="16258"/>
                  </a:lnTo>
                  <a:lnTo>
                    <a:pt x="7608" y="16219"/>
                  </a:lnTo>
                  <a:lnTo>
                    <a:pt x="7608" y="16142"/>
                  </a:lnTo>
                  <a:lnTo>
                    <a:pt x="7608" y="16026"/>
                  </a:lnTo>
                  <a:lnTo>
                    <a:pt x="5330" y="6488"/>
                  </a:lnTo>
                  <a:lnTo>
                    <a:pt x="4712" y="4094"/>
                  </a:lnTo>
                  <a:lnTo>
                    <a:pt x="4480" y="3013"/>
                  </a:lnTo>
                  <a:lnTo>
                    <a:pt x="4326" y="2511"/>
                  </a:lnTo>
                  <a:lnTo>
                    <a:pt x="4249" y="2240"/>
                  </a:lnTo>
                  <a:lnTo>
                    <a:pt x="4094" y="2009"/>
                  </a:lnTo>
                  <a:lnTo>
                    <a:pt x="3824" y="1700"/>
                  </a:lnTo>
                  <a:lnTo>
                    <a:pt x="3515" y="1352"/>
                  </a:lnTo>
                  <a:lnTo>
                    <a:pt x="3129" y="1082"/>
                  </a:lnTo>
                  <a:lnTo>
                    <a:pt x="2704" y="812"/>
                  </a:lnTo>
                  <a:lnTo>
                    <a:pt x="2318" y="580"/>
                  </a:lnTo>
                  <a:lnTo>
                    <a:pt x="1854" y="387"/>
                  </a:lnTo>
                  <a:lnTo>
                    <a:pt x="108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21"/>
            <p:cNvSpPr/>
            <p:nvPr/>
          </p:nvSpPr>
          <p:spPr>
            <a:xfrm>
              <a:off x="319200" y="3515375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8" y="309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2"/>
                  </a:lnTo>
                  <a:lnTo>
                    <a:pt x="7299" y="502"/>
                  </a:lnTo>
                  <a:lnTo>
                    <a:pt x="7453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3"/>
                  </a:lnTo>
                  <a:lnTo>
                    <a:pt x="6295" y="4943"/>
                  </a:lnTo>
                  <a:lnTo>
                    <a:pt x="6218" y="3978"/>
                  </a:lnTo>
                  <a:lnTo>
                    <a:pt x="6140" y="2974"/>
                  </a:lnTo>
                  <a:lnTo>
                    <a:pt x="6140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4"/>
                  </a:lnTo>
                  <a:lnTo>
                    <a:pt x="6449" y="502"/>
                  </a:lnTo>
                  <a:lnTo>
                    <a:pt x="6527" y="425"/>
                  </a:lnTo>
                  <a:lnTo>
                    <a:pt x="6642" y="348"/>
                  </a:lnTo>
                  <a:lnTo>
                    <a:pt x="6758" y="309"/>
                  </a:lnTo>
                  <a:close/>
                  <a:moveTo>
                    <a:pt x="11971" y="4711"/>
                  </a:moveTo>
                  <a:lnTo>
                    <a:pt x="12087" y="4750"/>
                  </a:lnTo>
                  <a:lnTo>
                    <a:pt x="12164" y="4827"/>
                  </a:lnTo>
                  <a:lnTo>
                    <a:pt x="12280" y="4905"/>
                  </a:lnTo>
                  <a:lnTo>
                    <a:pt x="12319" y="4982"/>
                  </a:lnTo>
                  <a:lnTo>
                    <a:pt x="12396" y="5136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1"/>
                  </a:lnTo>
                  <a:lnTo>
                    <a:pt x="10041" y="5831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8" y="5252"/>
                  </a:lnTo>
                  <a:lnTo>
                    <a:pt x="7955" y="5020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8" y="4750"/>
                  </a:lnTo>
                  <a:lnTo>
                    <a:pt x="11353" y="4711"/>
                  </a:lnTo>
                  <a:close/>
                  <a:moveTo>
                    <a:pt x="5638" y="5754"/>
                  </a:moveTo>
                  <a:lnTo>
                    <a:pt x="4557" y="6449"/>
                  </a:lnTo>
                  <a:lnTo>
                    <a:pt x="3437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29" y="7917"/>
                  </a:lnTo>
                  <a:lnTo>
                    <a:pt x="1120" y="7955"/>
                  </a:lnTo>
                  <a:lnTo>
                    <a:pt x="927" y="7917"/>
                  </a:lnTo>
                  <a:lnTo>
                    <a:pt x="850" y="7878"/>
                  </a:lnTo>
                  <a:lnTo>
                    <a:pt x="773" y="7801"/>
                  </a:lnTo>
                  <a:lnTo>
                    <a:pt x="734" y="7685"/>
                  </a:lnTo>
                  <a:lnTo>
                    <a:pt x="696" y="7530"/>
                  </a:lnTo>
                  <a:lnTo>
                    <a:pt x="696" y="7376"/>
                  </a:lnTo>
                  <a:lnTo>
                    <a:pt x="696" y="7221"/>
                  </a:lnTo>
                  <a:lnTo>
                    <a:pt x="734" y="7144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2"/>
                  </a:lnTo>
                  <a:lnTo>
                    <a:pt x="2742" y="6449"/>
                  </a:lnTo>
                  <a:lnTo>
                    <a:pt x="3592" y="6295"/>
                  </a:lnTo>
                  <a:lnTo>
                    <a:pt x="4634" y="6063"/>
                  </a:lnTo>
                  <a:lnTo>
                    <a:pt x="5136" y="5909"/>
                  </a:lnTo>
                  <a:lnTo>
                    <a:pt x="5638" y="5754"/>
                  </a:lnTo>
                  <a:close/>
                  <a:moveTo>
                    <a:pt x="6951" y="0"/>
                  </a:moveTo>
                  <a:lnTo>
                    <a:pt x="6720" y="39"/>
                  </a:lnTo>
                  <a:lnTo>
                    <a:pt x="6527" y="116"/>
                  </a:lnTo>
                  <a:lnTo>
                    <a:pt x="6333" y="232"/>
                  </a:lnTo>
                  <a:lnTo>
                    <a:pt x="6140" y="425"/>
                  </a:lnTo>
                  <a:lnTo>
                    <a:pt x="5986" y="618"/>
                  </a:lnTo>
                  <a:lnTo>
                    <a:pt x="5909" y="811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1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3" y="5020"/>
                  </a:lnTo>
                  <a:lnTo>
                    <a:pt x="6025" y="5136"/>
                  </a:lnTo>
                  <a:lnTo>
                    <a:pt x="6063" y="5252"/>
                  </a:lnTo>
                  <a:lnTo>
                    <a:pt x="5523" y="5445"/>
                  </a:lnTo>
                  <a:lnTo>
                    <a:pt x="4982" y="5561"/>
                  </a:lnTo>
                  <a:lnTo>
                    <a:pt x="3939" y="5831"/>
                  </a:lnTo>
                  <a:lnTo>
                    <a:pt x="2858" y="6024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0" y="6642"/>
                  </a:lnTo>
                  <a:lnTo>
                    <a:pt x="503" y="6835"/>
                  </a:lnTo>
                  <a:lnTo>
                    <a:pt x="232" y="7028"/>
                  </a:lnTo>
                  <a:lnTo>
                    <a:pt x="116" y="7144"/>
                  </a:lnTo>
                  <a:lnTo>
                    <a:pt x="39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39" y="7723"/>
                  </a:lnTo>
                  <a:lnTo>
                    <a:pt x="116" y="7917"/>
                  </a:lnTo>
                  <a:lnTo>
                    <a:pt x="232" y="8032"/>
                  </a:lnTo>
                  <a:lnTo>
                    <a:pt x="348" y="8148"/>
                  </a:lnTo>
                  <a:lnTo>
                    <a:pt x="503" y="8225"/>
                  </a:lnTo>
                  <a:lnTo>
                    <a:pt x="618" y="8264"/>
                  </a:lnTo>
                  <a:lnTo>
                    <a:pt x="927" y="8341"/>
                  </a:lnTo>
                  <a:lnTo>
                    <a:pt x="1275" y="8341"/>
                  </a:lnTo>
                  <a:lnTo>
                    <a:pt x="1622" y="8303"/>
                  </a:lnTo>
                  <a:lnTo>
                    <a:pt x="1931" y="8187"/>
                  </a:lnTo>
                  <a:lnTo>
                    <a:pt x="2549" y="7994"/>
                  </a:lnTo>
                  <a:lnTo>
                    <a:pt x="3553" y="7530"/>
                  </a:lnTo>
                  <a:lnTo>
                    <a:pt x="4519" y="6990"/>
                  </a:lnTo>
                  <a:lnTo>
                    <a:pt x="5445" y="6372"/>
                  </a:lnTo>
                  <a:lnTo>
                    <a:pt x="5909" y="6063"/>
                  </a:lnTo>
                  <a:lnTo>
                    <a:pt x="6333" y="5715"/>
                  </a:lnTo>
                  <a:lnTo>
                    <a:pt x="6527" y="6102"/>
                  </a:lnTo>
                  <a:lnTo>
                    <a:pt x="6642" y="6295"/>
                  </a:lnTo>
                  <a:lnTo>
                    <a:pt x="6758" y="6449"/>
                  </a:lnTo>
                  <a:lnTo>
                    <a:pt x="7029" y="6372"/>
                  </a:lnTo>
                  <a:lnTo>
                    <a:pt x="7029" y="6333"/>
                  </a:lnTo>
                  <a:lnTo>
                    <a:pt x="6835" y="5986"/>
                  </a:lnTo>
                  <a:lnTo>
                    <a:pt x="6758" y="5831"/>
                  </a:lnTo>
                  <a:lnTo>
                    <a:pt x="6720" y="5638"/>
                  </a:lnTo>
                  <a:lnTo>
                    <a:pt x="6720" y="5561"/>
                  </a:lnTo>
                  <a:lnTo>
                    <a:pt x="7569" y="5831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7"/>
                  </a:lnTo>
                  <a:lnTo>
                    <a:pt x="11006" y="6217"/>
                  </a:lnTo>
                  <a:lnTo>
                    <a:pt x="11469" y="6179"/>
                  </a:lnTo>
                  <a:lnTo>
                    <a:pt x="11933" y="6140"/>
                  </a:lnTo>
                  <a:lnTo>
                    <a:pt x="12357" y="5986"/>
                  </a:lnTo>
                  <a:lnTo>
                    <a:pt x="12512" y="5909"/>
                  </a:lnTo>
                  <a:lnTo>
                    <a:pt x="12666" y="5793"/>
                  </a:lnTo>
                  <a:lnTo>
                    <a:pt x="12821" y="5677"/>
                  </a:lnTo>
                  <a:lnTo>
                    <a:pt x="12898" y="5522"/>
                  </a:lnTo>
                  <a:lnTo>
                    <a:pt x="12975" y="5368"/>
                  </a:lnTo>
                  <a:lnTo>
                    <a:pt x="12975" y="5175"/>
                  </a:lnTo>
                  <a:lnTo>
                    <a:pt x="12975" y="4982"/>
                  </a:lnTo>
                  <a:lnTo>
                    <a:pt x="12898" y="4827"/>
                  </a:lnTo>
                  <a:lnTo>
                    <a:pt x="12821" y="4711"/>
                  </a:lnTo>
                  <a:lnTo>
                    <a:pt x="12744" y="4634"/>
                  </a:lnTo>
                  <a:lnTo>
                    <a:pt x="12628" y="4518"/>
                  </a:lnTo>
                  <a:lnTo>
                    <a:pt x="12473" y="4480"/>
                  </a:lnTo>
                  <a:lnTo>
                    <a:pt x="12164" y="4364"/>
                  </a:lnTo>
                  <a:lnTo>
                    <a:pt x="11817" y="4325"/>
                  </a:lnTo>
                  <a:lnTo>
                    <a:pt x="11469" y="4325"/>
                  </a:lnTo>
                  <a:lnTo>
                    <a:pt x="10890" y="4364"/>
                  </a:lnTo>
                  <a:lnTo>
                    <a:pt x="9847" y="4403"/>
                  </a:lnTo>
                  <a:lnTo>
                    <a:pt x="8843" y="4480"/>
                  </a:lnTo>
                  <a:lnTo>
                    <a:pt x="7839" y="4634"/>
                  </a:lnTo>
                  <a:lnTo>
                    <a:pt x="6835" y="4827"/>
                  </a:lnTo>
                  <a:lnTo>
                    <a:pt x="7376" y="3476"/>
                  </a:lnTo>
                  <a:lnTo>
                    <a:pt x="7646" y="2742"/>
                  </a:lnTo>
                  <a:lnTo>
                    <a:pt x="7839" y="2047"/>
                  </a:lnTo>
                  <a:lnTo>
                    <a:pt x="7917" y="1815"/>
                  </a:lnTo>
                  <a:lnTo>
                    <a:pt x="7917" y="1545"/>
                  </a:lnTo>
                  <a:lnTo>
                    <a:pt x="7917" y="1313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8"/>
                  </a:lnTo>
                  <a:lnTo>
                    <a:pt x="7531" y="425"/>
                  </a:lnTo>
                  <a:lnTo>
                    <a:pt x="7337" y="271"/>
                  </a:lnTo>
                  <a:lnTo>
                    <a:pt x="7260" y="155"/>
                  </a:lnTo>
                  <a:lnTo>
                    <a:pt x="7144" y="78"/>
                  </a:lnTo>
                  <a:lnTo>
                    <a:pt x="695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21"/>
            <p:cNvSpPr/>
            <p:nvPr/>
          </p:nvSpPr>
          <p:spPr>
            <a:xfrm>
              <a:off x="2371575" y="3521175"/>
              <a:ext cx="106225" cy="123575"/>
            </a:xfrm>
            <a:custGeom>
              <a:avLst/>
              <a:gdLst/>
              <a:ahLst/>
              <a:cxnLst/>
              <a:rect l="l" t="t" r="r" b="b"/>
              <a:pathLst>
                <a:path w="4249" h="4943" extrusionOk="0">
                  <a:moveTo>
                    <a:pt x="3862" y="0"/>
                  </a:moveTo>
                  <a:lnTo>
                    <a:pt x="3592" y="541"/>
                  </a:lnTo>
                  <a:lnTo>
                    <a:pt x="3245" y="1120"/>
                  </a:lnTo>
                  <a:lnTo>
                    <a:pt x="2897" y="1661"/>
                  </a:lnTo>
                  <a:lnTo>
                    <a:pt x="2511" y="2163"/>
                  </a:lnTo>
                  <a:lnTo>
                    <a:pt x="1932" y="2858"/>
                  </a:lnTo>
                  <a:lnTo>
                    <a:pt x="1314" y="3475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48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50"/>
                  </a:lnTo>
                  <a:lnTo>
                    <a:pt x="966" y="4518"/>
                  </a:lnTo>
                  <a:lnTo>
                    <a:pt x="1314" y="4209"/>
                  </a:lnTo>
                  <a:lnTo>
                    <a:pt x="1700" y="3900"/>
                  </a:lnTo>
                  <a:lnTo>
                    <a:pt x="2009" y="3553"/>
                  </a:lnTo>
                  <a:lnTo>
                    <a:pt x="2356" y="3167"/>
                  </a:lnTo>
                  <a:lnTo>
                    <a:pt x="2897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2"/>
                  </a:lnTo>
                  <a:lnTo>
                    <a:pt x="4248" y="155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21"/>
            <p:cNvSpPr/>
            <p:nvPr/>
          </p:nvSpPr>
          <p:spPr>
            <a:xfrm>
              <a:off x="2320425" y="3522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1"/>
                  </a:moveTo>
                  <a:lnTo>
                    <a:pt x="1004" y="310"/>
                  </a:ln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314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507"/>
                  </a:lnTo>
                  <a:lnTo>
                    <a:pt x="579" y="1430"/>
                  </a:lnTo>
                  <a:lnTo>
                    <a:pt x="502" y="1314"/>
                  </a:lnTo>
                  <a:lnTo>
                    <a:pt x="464" y="1236"/>
                  </a:lnTo>
                  <a:lnTo>
                    <a:pt x="425" y="1005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426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1"/>
                  </a:moveTo>
                  <a:lnTo>
                    <a:pt x="850" y="39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117"/>
                  </a:lnTo>
                  <a:lnTo>
                    <a:pt x="271" y="232"/>
                  </a:lnTo>
                  <a:lnTo>
                    <a:pt x="155" y="348"/>
                  </a:lnTo>
                  <a:lnTo>
                    <a:pt x="77" y="541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68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932"/>
                  </a:lnTo>
                  <a:lnTo>
                    <a:pt x="1622" y="1816"/>
                  </a:lnTo>
                  <a:lnTo>
                    <a:pt x="1777" y="1700"/>
                  </a:lnTo>
                  <a:lnTo>
                    <a:pt x="1892" y="1545"/>
                  </a:lnTo>
                  <a:lnTo>
                    <a:pt x="1970" y="1352"/>
                  </a:lnTo>
                  <a:lnTo>
                    <a:pt x="2047" y="1198"/>
                  </a:lnTo>
                  <a:lnTo>
                    <a:pt x="2085" y="1005"/>
                  </a:lnTo>
                  <a:lnTo>
                    <a:pt x="2047" y="812"/>
                  </a:lnTo>
                  <a:lnTo>
                    <a:pt x="1970" y="619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78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21"/>
            <p:cNvSpPr/>
            <p:nvPr/>
          </p:nvSpPr>
          <p:spPr>
            <a:xfrm>
              <a:off x="5925125" y="3542400"/>
              <a:ext cx="60825" cy="90775"/>
            </a:xfrm>
            <a:custGeom>
              <a:avLst/>
              <a:gdLst/>
              <a:ahLst/>
              <a:cxnLst/>
              <a:rect l="l" t="t" r="r" b="b"/>
              <a:pathLst>
                <a:path w="2433" h="3631" extrusionOk="0">
                  <a:moveTo>
                    <a:pt x="1197" y="1"/>
                  </a:moveTo>
                  <a:lnTo>
                    <a:pt x="1081" y="39"/>
                  </a:lnTo>
                  <a:lnTo>
                    <a:pt x="1004" y="78"/>
                  </a:lnTo>
                  <a:lnTo>
                    <a:pt x="966" y="117"/>
                  </a:lnTo>
                  <a:lnTo>
                    <a:pt x="927" y="194"/>
                  </a:lnTo>
                  <a:lnTo>
                    <a:pt x="927" y="271"/>
                  </a:lnTo>
                  <a:lnTo>
                    <a:pt x="850" y="271"/>
                  </a:lnTo>
                  <a:lnTo>
                    <a:pt x="772" y="310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41"/>
                  </a:lnTo>
                  <a:lnTo>
                    <a:pt x="695" y="619"/>
                  </a:lnTo>
                  <a:lnTo>
                    <a:pt x="772" y="696"/>
                  </a:lnTo>
                  <a:lnTo>
                    <a:pt x="850" y="734"/>
                  </a:lnTo>
                  <a:lnTo>
                    <a:pt x="1081" y="812"/>
                  </a:lnTo>
                  <a:lnTo>
                    <a:pt x="1274" y="966"/>
                  </a:lnTo>
                  <a:lnTo>
                    <a:pt x="1468" y="1121"/>
                  </a:lnTo>
                  <a:lnTo>
                    <a:pt x="1622" y="1275"/>
                  </a:lnTo>
                  <a:lnTo>
                    <a:pt x="1738" y="1507"/>
                  </a:lnTo>
                  <a:lnTo>
                    <a:pt x="1854" y="1700"/>
                  </a:lnTo>
                  <a:lnTo>
                    <a:pt x="1892" y="1931"/>
                  </a:lnTo>
                  <a:lnTo>
                    <a:pt x="1931" y="2163"/>
                  </a:lnTo>
                  <a:lnTo>
                    <a:pt x="1892" y="2472"/>
                  </a:lnTo>
                  <a:lnTo>
                    <a:pt x="1815" y="2742"/>
                  </a:lnTo>
                  <a:lnTo>
                    <a:pt x="1738" y="2897"/>
                  </a:lnTo>
                  <a:lnTo>
                    <a:pt x="1622" y="2974"/>
                  </a:lnTo>
                  <a:lnTo>
                    <a:pt x="1506" y="3090"/>
                  </a:lnTo>
                  <a:lnTo>
                    <a:pt x="1390" y="3128"/>
                  </a:lnTo>
                  <a:lnTo>
                    <a:pt x="1197" y="3167"/>
                  </a:lnTo>
                  <a:lnTo>
                    <a:pt x="1043" y="3128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81"/>
                  </a:lnTo>
                  <a:lnTo>
                    <a:pt x="811" y="2626"/>
                  </a:lnTo>
                  <a:lnTo>
                    <a:pt x="888" y="2472"/>
                  </a:lnTo>
                  <a:lnTo>
                    <a:pt x="1043" y="2356"/>
                  </a:lnTo>
                  <a:lnTo>
                    <a:pt x="1120" y="2279"/>
                  </a:lnTo>
                  <a:lnTo>
                    <a:pt x="1159" y="2163"/>
                  </a:lnTo>
                  <a:lnTo>
                    <a:pt x="1120" y="2047"/>
                  </a:lnTo>
                  <a:lnTo>
                    <a:pt x="1043" y="1970"/>
                  </a:lnTo>
                  <a:lnTo>
                    <a:pt x="618" y="1623"/>
                  </a:lnTo>
                  <a:lnTo>
                    <a:pt x="425" y="1468"/>
                  </a:lnTo>
                  <a:lnTo>
                    <a:pt x="193" y="1352"/>
                  </a:lnTo>
                  <a:lnTo>
                    <a:pt x="0" y="1623"/>
                  </a:lnTo>
                  <a:lnTo>
                    <a:pt x="270" y="1893"/>
                  </a:lnTo>
                  <a:lnTo>
                    <a:pt x="541" y="2163"/>
                  </a:lnTo>
                  <a:lnTo>
                    <a:pt x="386" y="2395"/>
                  </a:lnTo>
                  <a:lnTo>
                    <a:pt x="309" y="2626"/>
                  </a:lnTo>
                  <a:lnTo>
                    <a:pt x="309" y="2935"/>
                  </a:lnTo>
                  <a:lnTo>
                    <a:pt x="348" y="3051"/>
                  </a:lnTo>
                  <a:lnTo>
                    <a:pt x="425" y="3206"/>
                  </a:lnTo>
                  <a:lnTo>
                    <a:pt x="541" y="3360"/>
                  </a:lnTo>
                  <a:lnTo>
                    <a:pt x="695" y="3476"/>
                  </a:lnTo>
                  <a:lnTo>
                    <a:pt x="850" y="3592"/>
                  </a:lnTo>
                  <a:lnTo>
                    <a:pt x="1081" y="3630"/>
                  </a:lnTo>
                  <a:lnTo>
                    <a:pt x="1274" y="3630"/>
                  </a:lnTo>
                  <a:lnTo>
                    <a:pt x="1468" y="3592"/>
                  </a:lnTo>
                  <a:lnTo>
                    <a:pt x="1661" y="3515"/>
                  </a:lnTo>
                  <a:lnTo>
                    <a:pt x="1854" y="3437"/>
                  </a:lnTo>
                  <a:lnTo>
                    <a:pt x="2047" y="3283"/>
                  </a:lnTo>
                  <a:lnTo>
                    <a:pt x="2201" y="3090"/>
                  </a:lnTo>
                  <a:lnTo>
                    <a:pt x="2317" y="2897"/>
                  </a:lnTo>
                  <a:lnTo>
                    <a:pt x="2394" y="2704"/>
                  </a:lnTo>
                  <a:lnTo>
                    <a:pt x="2433" y="2472"/>
                  </a:lnTo>
                  <a:lnTo>
                    <a:pt x="2433" y="2279"/>
                  </a:lnTo>
                  <a:lnTo>
                    <a:pt x="2433" y="2047"/>
                  </a:lnTo>
                  <a:lnTo>
                    <a:pt x="2356" y="1816"/>
                  </a:lnTo>
                  <a:lnTo>
                    <a:pt x="2317" y="1623"/>
                  </a:lnTo>
                  <a:lnTo>
                    <a:pt x="2201" y="1391"/>
                  </a:lnTo>
                  <a:lnTo>
                    <a:pt x="1931" y="1005"/>
                  </a:lnTo>
                  <a:lnTo>
                    <a:pt x="1622" y="657"/>
                  </a:lnTo>
                  <a:lnTo>
                    <a:pt x="1274" y="425"/>
                  </a:lnTo>
                  <a:lnTo>
                    <a:pt x="11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21"/>
            <p:cNvSpPr/>
            <p:nvPr/>
          </p:nvSpPr>
          <p:spPr>
            <a:xfrm>
              <a:off x="5032150" y="354530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21"/>
            <p:cNvSpPr/>
            <p:nvPr/>
          </p:nvSpPr>
          <p:spPr>
            <a:xfrm>
              <a:off x="3784900" y="3554950"/>
              <a:ext cx="112950" cy="132275"/>
            </a:xfrm>
            <a:custGeom>
              <a:avLst/>
              <a:gdLst/>
              <a:ahLst/>
              <a:cxnLst/>
              <a:rect l="l" t="t" r="r" b="b"/>
              <a:pathLst>
                <a:path w="4518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3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5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8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6" y="3167"/>
                  </a:lnTo>
                  <a:lnTo>
                    <a:pt x="772" y="2742"/>
                  </a:lnTo>
                  <a:lnTo>
                    <a:pt x="965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79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21"/>
            <p:cNvSpPr/>
            <p:nvPr/>
          </p:nvSpPr>
          <p:spPr>
            <a:xfrm>
              <a:off x="5529325" y="35675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463" y="927"/>
                  </a:lnTo>
                  <a:lnTo>
                    <a:pt x="1043" y="1622"/>
                  </a:lnTo>
                  <a:lnTo>
                    <a:pt x="1661" y="2279"/>
                  </a:lnTo>
                  <a:lnTo>
                    <a:pt x="2356" y="2858"/>
                  </a:lnTo>
                  <a:lnTo>
                    <a:pt x="3089" y="3360"/>
                  </a:lnTo>
                  <a:lnTo>
                    <a:pt x="3862" y="3824"/>
                  </a:lnTo>
                  <a:lnTo>
                    <a:pt x="4672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21" y="4905"/>
                  </a:lnTo>
                  <a:lnTo>
                    <a:pt x="7684" y="4943"/>
                  </a:lnTo>
                  <a:lnTo>
                    <a:pt x="8109" y="4982"/>
                  </a:lnTo>
                  <a:lnTo>
                    <a:pt x="8534" y="4943"/>
                  </a:lnTo>
                  <a:lnTo>
                    <a:pt x="8959" y="4905"/>
                  </a:lnTo>
                  <a:lnTo>
                    <a:pt x="9383" y="4866"/>
                  </a:lnTo>
                  <a:lnTo>
                    <a:pt x="9808" y="4750"/>
                  </a:lnTo>
                  <a:lnTo>
                    <a:pt x="10233" y="4634"/>
                  </a:lnTo>
                  <a:lnTo>
                    <a:pt x="10658" y="4480"/>
                  </a:lnTo>
                  <a:lnTo>
                    <a:pt x="11044" y="4326"/>
                  </a:lnTo>
                  <a:lnTo>
                    <a:pt x="11469" y="4094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280" y="3553"/>
                  </a:lnTo>
                  <a:lnTo>
                    <a:pt x="12434" y="3167"/>
                  </a:lnTo>
                  <a:lnTo>
                    <a:pt x="12241" y="3167"/>
                  </a:lnTo>
                  <a:lnTo>
                    <a:pt x="12202" y="3128"/>
                  </a:lnTo>
                  <a:lnTo>
                    <a:pt x="12009" y="3128"/>
                  </a:lnTo>
                  <a:lnTo>
                    <a:pt x="11893" y="3167"/>
                  </a:lnTo>
                  <a:lnTo>
                    <a:pt x="11546" y="3437"/>
                  </a:lnTo>
                  <a:lnTo>
                    <a:pt x="11198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01" y="4171"/>
                  </a:lnTo>
                  <a:lnTo>
                    <a:pt x="9615" y="4287"/>
                  </a:lnTo>
                  <a:lnTo>
                    <a:pt x="9190" y="4364"/>
                  </a:lnTo>
                  <a:lnTo>
                    <a:pt x="8766" y="4403"/>
                  </a:lnTo>
                  <a:lnTo>
                    <a:pt x="8341" y="4441"/>
                  </a:lnTo>
                  <a:lnTo>
                    <a:pt x="7916" y="4480"/>
                  </a:lnTo>
                  <a:lnTo>
                    <a:pt x="7453" y="4441"/>
                  </a:lnTo>
                  <a:lnTo>
                    <a:pt x="7028" y="4403"/>
                  </a:lnTo>
                  <a:lnTo>
                    <a:pt x="6603" y="4326"/>
                  </a:lnTo>
                  <a:lnTo>
                    <a:pt x="6178" y="4248"/>
                  </a:lnTo>
                  <a:lnTo>
                    <a:pt x="5792" y="4132"/>
                  </a:lnTo>
                  <a:lnTo>
                    <a:pt x="5368" y="4017"/>
                  </a:lnTo>
                  <a:lnTo>
                    <a:pt x="4595" y="3669"/>
                  </a:lnTo>
                  <a:lnTo>
                    <a:pt x="3862" y="3283"/>
                  </a:lnTo>
                  <a:lnTo>
                    <a:pt x="3205" y="2820"/>
                  </a:lnTo>
                  <a:lnTo>
                    <a:pt x="2549" y="2318"/>
                  </a:lnTo>
                  <a:lnTo>
                    <a:pt x="1969" y="1777"/>
                  </a:lnTo>
                  <a:lnTo>
                    <a:pt x="1352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21"/>
            <p:cNvSpPr/>
            <p:nvPr/>
          </p:nvSpPr>
          <p:spPr>
            <a:xfrm>
              <a:off x="2258625" y="3569425"/>
              <a:ext cx="44450" cy="43475"/>
            </a:xfrm>
            <a:custGeom>
              <a:avLst/>
              <a:gdLst/>
              <a:ahLst/>
              <a:cxnLst/>
              <a:rect l="l" t="t" r="r" b="b"/>
              <a:pathLst>
                <a:path w="1778" h="1739" extrusionOk="0">
                  <a:moveTo>
                    <a:pt x="773" y="310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9"/>
                  </a:lnTo>
                  <a:lnTo>
                    <a:pt x="1391" y="773"/>
                  </a:lnTo>
                  <a:lnTo>
                    <a:pt x="1391" y="966"/>
                  </a:lnTo>
                  <a:lnTo>
                    <a:pt x="1352" y="1044"/>
                  </a:lnTo>
                  <a:lnTo>
                    <a:pt x="1275" y="1159"/>
                  </a:lnTo>
                  <a:lnTo>
                    <a:pt x="1198" y="1237"/>
                  </a:lnTo>
                  <a:lnTo>
                    <a:pt x="1082" y="1314"/>
                  </a:lnTo>
                  <a:lnTo>
                    <a:pt x="889" y="1352"/>
                  </a:lnTo>
                  <a:lnTo>
                    <a:pt x="696" y="1352"/>
                  </a:lnTo>
                  <a:lnTo>
                    <a:pt x="542" y="1237"/>
                  </a:lnTo>
                  <a:lnTo>
                    <a:pt x="426" y="1082"/>
                  </a:lnTo>
                  <a:lnTo>
                    <a:pt x="387" y="889"/>
                  </a:lnTo>
                  <a:lnTo>
                    <a:pt x="387" y="735"/>
                  </a:lnTo>
                  <a:lnTo>
                    <a:pt x="464" y="580"/>
                  </a:lnTo>
                  <a:lnTo>
                    <a:pt x="542" y="387"/>
                  </a:lnTo>
                  <a:lnTo>
                    <a:pt x="542" y="348"/>
                  </a:lnTo>
                  <a:lnTo>
                    <a:pt x="773" y="310"/>
                  </a:lnTo>
                  <a:close/>
                  <a:moveTo>
                    <a:pt x="773" y="1"/>
                  </a:moveTo>
                  <a:lnTo>
                    <a:pt x="619" y="40"/>
                  </a:lnTo>
                  <a:lnTo>
                    <a:pt x="464" y="117"/>
                  </a:lnTo>
                  <a:lnTo>
                    <a:pt x="426" y="155"/>
                  </a:lnTo>
                  <a:lnTo>
                    <a:pt x="348" y="194"/>
                  </a:lnTo>
                  <a:lnTo>
                    <a:pt x="233" y="271"/>
                  </a:lnTo>
                  <a:lnTo>
                    <a:pt x="117" y="387"/>
                  </a:lnTo>
                  <a:lnTo>
                    <a:pt x="40" y="503"/>
                  </a:lnTo>
                  <a:lnTo>
                    <a:pt x="1" y="657"/>
                  </a:lnTo>
                  <a:lnTo>
                    <a:pt x="1" y="850"/>
                  </a:lnTo>
                  <a:lnTo>
                    <a:pt x="1" y="1005"/>
                  </a:lnTo>
                  <a:lnTo>
                    <a:pt x="40" y="1159"/>
                  </a:lnTo>
                  <a:lnTo>
                    <a:pt x="117" y="1314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9" y="1739"/>
                  </a:lnTo>
                  <a:lnTo>
                    <a:pt x="966" y="1739"/>
                  </a:lnTo>
                  <a:lnTo>
                    <a:pt x="1121" y="1700"/>
                  </a:lnTo>
                  <a:lnTo>
                    <a:pt x="1275" y="1623"/>
                  </a:lnTo>
                  <a:lnTo>
                    <a:pt x="1430" y="1545"/>
                  </a:lnTo>
                  <a:lnTo>
                    <a:pt x="1584" y="1430"/>
                  </a:lnTo>
                  <a:lnTo>
                    <a:pt x="1661" y="1275"/>
                  </a:lnTo>
                  <a:lnTo>
                    <a:pt x="1739" y="1121"/>
                  </a:lnTo>
                  <a:lnTo>
                    <a:pt x="1777" y="928"/>
                  </a:lnTo>
                  <a:lnTo>
                    <a:pt x="1777" y="773"/>
                  </a:lnTo>
                  <a:lnTo>
                    <a:pt x="1739" y="580"/>
                  </a:lnTo>
                  <a:lnTo>
                    <a:pt x="1661" y="426"/>
                  </a:lnTo>
                  <a:lnTo>
                    <a:pt x="1546" y="271"/>
                  </a:lnTo>
                  <a:lnTo>
                    <a:pt x="1430" y="155"/>
                  </a:lnTo>
                  <a:lnTo>
                    <a:pt x="1275" y="78"/>
                  </a:lnTo>
                  <a:lnTo>
                    <a:pt x="1121" y="40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21"/>
            <p:cNvSpPr/>
            <p:nvPr/>
          </p:nvSpPr>
          <p:spPr>
            <a:xfrm>
              <a:off x="5836300" y="3573300"/>
              <a:ext cx="93675" cy="136150"/>
            </a:xfrm>
            <a:custGeom>
              <a:avLst/>
              <a:gdLst/>
              <a:ahLst/>
              <a:cxnLst/>
              <a:rect l="l" t="t" r="r" b="b"/>
              <a:pathLst>
                <a:path w="3747" h="5446" extrusionOk="0">
                  <a:moveTo>
                    <a:pt x="3515" y="0"/>
                  </a:moveTo>
                  <a:lnTo>
                    <a:pt x="3437" y="39"/>
                  </a:lnTo>
                  <a:lnTo>
                    <a:pt x="3360" y="78"/>
                  </a:lnTo>
                  <a:lnTo>
                    <a:pt x="3283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88" y="773"/>
                  </a:lnTo>
                  <a:lnTo>
                    <a:pt x="2356" y="1004"/>
                  </a:lnTo>
                  <a:lnTo>
                    <a:pt x="2086" y="1236"/>
                  </a:lnTo>
                  <a:lnTo>
                    <a:pt x="1777" y="1468"/>
                  </a:lnTo>
                  <a:lnTo>
                    <a:pt x="1159" y="1815"/>
                  </a:lnTo>
                  <a:lnTo>
                    <a:pt x="1120" y="1892"/>
                  </a:lnTo>
                  <a:lnTo>
                    <a:pt x="1082" y="1970"/>
                  </a:lnTo>
                  <a:lnTo>
                    <a:pt x="1082" y="2047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927" y="2124"/>
                  </a:lnTo>
                  <a:lnTo>
                    <a:pt x="850" y="2201"/>
                  </a:lnTo>
                  <a:lnTo>
                    <a:pt x="812" y="2279"/>
                  </a:lnTo>
                  <a:lnTo>
                    <a:pt x="812" y="2356"/>
                  </a:lnTo>
                  <a:lnTo>
                    <a:pt x="850" y="2433"/>
                  </a:lnTo>
                  <a:lnTo>
                    <a:pt x="889" y="2510"/>
                  </a:lnTo>
                  <a:lnTo>
                    <a:pt x="1005" y="2549"/>
                  </a:lnTo>
                  <a:lnTo>
                    <a:pt x="1236" y="2626"/>
                  </a:lnTo>
                  <a:lnTo>
                    <a:pt x="1468" y="2703"/>
                  </a:lnTo>
                  <a:lnTo>
                    <a:pt x="1661" y="2858"/>
                  </a:lnTo>
                  <a:lnTo>
                    <a:pt x="1854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63" y="3669"/>
                  </a:lnTo>
                  <a:lnTo>
                    <a:pt x="2163" y="3900"/>
                  </a:lnTo>
                  <a:lnTo>
                    <a:pt x="2124" y="4132"/>
                  </a:lnTo>
                  <a:lnTo>
                    <a:pt x="2047" y="4364"/>
                  </a:lnTo>
                  <a:lnTo>
                    <a:pt x="1931" y="4557"/>
                  </a:lnTo>
                  <a:lnTo>
                    <a:pt x="1777" y="4711"/>
                  </a:lnTo>
                  <a:lnTo>
                    <a:pt x="1584" y="4866"/>
                  </a:lnTo>
                  <a:lnTo>
                    <a:pt x="1352" y="4943"/>
                  </a:lnTo>
                  <a:lnTo>
                    <a:pt x="1236" y="4982"/>
                  </a:lnTo>
                  <a:lnTo>
                    <a:pt x="1120" y="4982"/>
                  </a:lnTo>
                  <a:lnTo>
                    <a:pt x="927" y="4904"/>
                  </a:lnTo>
                  <a:lnTo>
                    <a:pt x="773" y="4789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73" y="4287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1005" y="4132"/>
                  </a:lnTo>
                  <a:lnTo>
                    <a:pt x="1120" y="4094"/>
                  </a:lnTo>
                  <a:lnTo>
                    <a:pt x="1275" y="4055"/>
                  </a:lnTo>
                  <a:lnTo>
                    <a:pt x="1352" y="3939"/>
                  </a:lnTo>
                  <a:lnTo>
                    <a:pt x="1314" y="3823"/>
                  </a:lnTo>
                  <a:lnTo>
                    <a:pt x="1314" y="3746"/>
                  </a:lnTo>
                  <a:lnTo>
                    <a:pt x="1236" y="3669"/>
                  </a:lnTo>
                  <a:lnTo>
                    <a:pt x="155" y="2935"/>
                  </a:lnTo>
                  <a:lnTo>
                    <a:pt x="1" y="3321"/>
                  </a:lnTo>
                  <a:lnTo>
                    <a:pt x="657" y="3785"/>
                  </a:lnTo>
                  <a:lnTo>
                    <a:pt x="541" y="3900"/>
                  </a:lnTo>
                  <a:lnTo>
                    <a:pt x="425" y="4016"/>
                  </a:lnTo>
                  <a:lnTo>
                    <a:pt x="310" y="4132"/>
                  </a:lnTo>
                  <a:lnTo>
                    <a:pt x="271" y="4248"/>
                  </a:lnTo>
                  <a:lnTo>
                    <a:pt x="232" y="4402"/>
                  </a:lnTo>
                  <a:lnTo>
                    <a:pt x="194" y="4557"/>
                  </a:lnTo>
                  <a:lnTo>
                    <a:pt x="232" y="4750"/>
                  </a:lnTo>
                  <a:lnTo>
                    <a:pt x="271" y="4904"/>
                  </a:lnTo>
                  <a:lnTo>
                    <a:pt x="425" y="5136"/>
                  </a:lnTo>
                  <a:lnTo>
                    <a:pt x="580" y="5291"/>
                  </a:lnTo>
                  <a:lnTo>
                    <a:pt x="773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29" y="5406"/>
                  </a:lnTo>
                  <a:lnTo>
                    <a:pt x="1661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79" y="4866"/>
                  </a:lnTo>
                  <a:lnTo>
                    <a:pt x="2433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626" y="3978"/>
                  </a:lnTo>
                  <a:lnTo>
                    <a:pt x="2626" y="3746"/>
                  </a:lnTo>
                  <a:lnTo>
                    <a:pt x="2588" y="3514"/>
                  </a:lnTo>
                  <a:lnTo>
                    <a:pt x="2511" y="3283"/>
                  </a:lnTo>
                  <a:lnTo>
                    <a:pt x="2395" y="3090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70" y="2510"/>
                  </a:lnTo>
                  <a:lnTo>
                    <a:pt x="1777" y="2356"/>
                  </a:lnTo>
                  <a:lnTo>
                    <a:pt x="1545" y="2240"/>
                  </a:lnTo>
                  <a:lnTo>
                    <a:pt x="1314" y="2124"/>
                  </a:lnTo>
                  <a:lnTo>
                    <a:pt x="1661" y="2008"/>
                  </a:lnTo>
                  <a:lnTo>
                    <a:pt x="1970" y="1854"/>
                  </a:lnTo>
                  <a:lnTo>
                    <a:pt x="2279" y="1661"/>
                  </a:lnTo>
                  <a:lnTo>
                    <a:pt x="2588" y="1429"/>
                  </a:lnTo>
                  <a:lnTo>
                    <a:pt x="2858" y="1236"/>
                  </a:lnTo>
                  <a:lnTo>
                    <a:pt x="3128" y="966"/>
                  </a:lnTo>
                  <a:lnTo>
                    <a:pt x="3360" y="695"/>
                  </a:lnTo>
                  <a:lnTo>
                    <a:pt x="3476" y="541"/>
                  </a:lnTo>
                  <a:lnTo>
                    <a:pt x="3553" y="387"/>
                  </a:lnTo>
                  <a:lnTo>
                    <a:pt x="3746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21"/>
            <p:cNvSpPr/>
            <p:nvPr/>
          </p:nvSpPr>
          <p:spPr>
            <a:xfrm>
              <a:off x="2264425" y="357522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8"/>
                  </a:lnTo>
                  <a:lnTo>
                    <a:pt x="3939" y="4248"/>
                  </a:lnTo>
                  <a:lnTo>
                    <a:pt x="4017" y="5407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917"/>
                  </a:lnTo>
                  <a:lnTo>
                    <a:pt x="3901" y="8534"/>
                  </a:lnTo>
                  <a:lnTo>
                    <a:pt x="3746" y="9152"/>
                  </a:lnTo>
                  <a:lnTo>
                    <a:pt x="3515" y="9732"/>
                  </a:lnTo>
                  <a:lnTo>
                    <a:pt x="3244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93"/>
                  </a:lnTo>
                  <a:lnTo>
                    <a:pt x="773" y="9384"/>
                  </a:lnTo>
                  <a:lnTo>
                    <a:pt x="696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618" y="2742"/>
                  </a:lnTo>
                  <a:lnTo>
                    <a:pt x="1391" y="2395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39"/>
                  </a:lnTo>
                  <a:lnTo>
                    <a:pt x="3476" y="310"/>
                  </a:lnTo>
                  <a:lnTo>
                    <a:pt x="3051" y="657"/>
                  </a:lnTo>
                  <a:lnTo>
                    <a:pt x="2626" y="966"/>
                  </a:lnTo>
                  <a:lnTo>
                    <a:pt x="2202" y="1313"/>
                  </a:lnTo>
                  <a:lnTo>
                    <a:pt x="1314" y="1893"/>
                  </a:lnTo>
                  <a:lnTo>
                    <a:pt x="425" y="2472"/>
                  </a:lnTo>
                  <a:lnTo>
                    <a:pt x="348" y="2549"/>
                  </a:lnTo>
                  <a:lnTo>
                    <a:pt x="348" y="2626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3"/>
                  </a:lnTo>
                  <a:lnTo>
                    <a:pt x="155" y="4866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4"/>
                  </a:lnTo>
                  <a:lnTo>
                    <a:pt x="1391" y="11199"/>
                  </a:lnTo>
                  <a:lnTo>
                    <a:pt x="1622" y="11315"/>
                  </a:lnTo>
                  <a:lnTo>
                    <a:pt x="1816" y="11392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53"/>
                  </a:lnTo>
                  <a:lnTo>
                    <a:pt x="3051" y="11237"/>
                  </a:lnTo>
                  <a:lnTo>
                    <a:pt x="3283" y="11044"/>
                  </a:lnTo>
                  <a:lnTo>
                    <a:pt x="3476" y="10890"/>
                  </a:lnTo>
                  <a:lnTo>
                    <a:pt x="3669" y="10658"/>
                  </a:lnTo>
                  <a:lnTo>
                    <a:pt x="3823" y="10388"/>
                  </a:lnTo>
                  <a:lnTo>
                    <a:pt x="3978" y="10156"/>
                  </a:lnTo>
                  <a:lnTo>
                    <a:pt x="4171" y="9538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222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57" y="4982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1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39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21"/>
            <p:cNvSpPr/>
            <p:nvPr/>
          </p:nvSpPr>
          <p:spPr>
            <a:xfrm>
              <a:off x="4033950" y="35897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21"/>
            <p:cNvSpPr/>
            <p:nvPr/>
          </p:nvSpPr>
          <p:spPr>
            <a:xfrm>
              <a:off x="3935475" y="3595500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426" y="1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40" y="78"/>
                  </a:lnTo>
                  <a:lnTo>
                    <a:pt x="1" y="194"/>
                  </a:lnTo>
                  <a:lnTo>
                    <a:pt x="40" y="271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1"/>
                  </a:lnTo>
                  <a:lnTo>
                    <a:pt x="850" y="194"/>
                  </a:lnTo>
                  <a:lnTo>
                    <a:pt x="812" y="78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21"/>
            <p:cNvSpPr/>
            <p:nvPr/>
          </p:nvSpPr>
          <p:spPr>
            <a:xfrm>
              <a:off x="6924275" y="3599350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4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4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1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6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21"/>
            <p:cNvSpPr/>
            <p:nvPr/>
          </p:nvSpPr>
          <p:spPr>
            <a:xfrm>
              <a:off x="2208425" y="362157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4" y="386"/>
                  </a:moveTo>
                  <a:lnTo>
                    <a:pt x="1121" y="425"/>
                  </a:lnTo>
                  <a:lnTo>
                    <a:pt x="1198" y="463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9" y="1274"/>
                  </a:lnTo>
                  <a:lnTo>
                    <a:pt x="696" y="1236"/>
                  </a:lnTo>
                  <a:lnTo>
                    <a:pt x="542" y="1159"/>
                  </a:lnTo>
                  <a:lnTo>
                    <a:pt x="464" y="1081"/>
                  </a:lnTo>
                  <a:lnTo>
                    <a:pt x="426" y="965"/>
                  </a:lnTo>
                  <a:lnTo>
                    <a:pt x="387" y="888"/>
                  </a:lnTo>
                  <a:lnTo>
                    <a:pt x="387" y="772"/>
                  </a:lnTo>
                  <a:lnTo>
                    <a:pt x="426" y="579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850" y="0"/>
                  </a:moveTo>
                  <a:lnTo>
                    <a:pt x="735" y="39"/>
                  </a:lnTo>
                  <a:lnTo>
                    <a:pt x="619" y="77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79"/>
                  </a:lnTo>
                  <a:lnTo>
                    <a:pt x="40" y="734"/>
                  </a:lnTo>
                  <a:lnTo>
                    <a:pt x="1" y="888"/>
                  </a:lnTo>
                  <a:lnTo>
                    <a:pt x="40" y="1043"/>
                  </a:lnTo>
                  <a:lnTo>
                    <a:pt x="78" y="1197"/>
                  </a:lnTo>
                  <a:lnTo>
                    <a:pt x="194" y="1352"/>
                  </a:lnTo>
                  <a:lnTo>
                    <a:pt x="310" y="1467"/>
                  </a:lnTo>
                  <a:lnTo>
                    <a:pt x="464" y="1583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21"/>
            <p:cNvSpPr/>
            <p:nvPr/>
          </p:nvSpPr>
          <p:spPr>
            <a:xfrm>
              <a:off x="4431675" y="3622525"/>
              <a:ext cx="174775" cy="292525"/>
            </a:xfrm>
            <a:custGeom>
              <a:avLst/>
              <a:gdLst/>
              <a:ahLst/>
              <a:cxnLst/>
              <a:rect l="l" t="t" r="r" b="b"/>
              <a:pathLst>
                <a:path w="6991" h="11701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5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3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8"/>
                  </a:lnTo>
                  <a:lnTo>
                    <a:pt x="6411" y="5638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2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21"/>
            <p:cNvSpPr/>
            <p:nvPr/>
          </p:nvSpPr>
          <p:spPr>
            <a:xfrm>
              <a:off x="3827375" y="36360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3" y="2665"/>
                  </a:lnTo>
                  <a:lnTo>
                    <a:pt x="2780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6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5" y="2896"/>
                  </a:lnTo>
                  <a:lnTo>
                    <a:pt x="772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0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3" y="3707"/>
                  </a:lnTo>
                  <a:lnTo>
                    <a:pt x="1969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5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8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21"/>
            <p:cNvSpPr/>
            <p:nvPr/>
          </p:nvSpPr>
          <p:spPr>
            <a:xfrm>
              <a:off x="2802150" y="36428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1"/>
                  </a:moveTo>
                  <a:lnTo>
                    <a:pt x="12434" y="39"/>
                  </a:lnTo>
                  <a:lnTo>
                    <a:pt x="12357" y="78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9"/>
                  </a:lnTo>
                  <a:lnTo>
                    <a:pt x="12164" y="1043"/>
                  </a:lnTo>
                  <a:lnTo>
                    <a:pt x="12009" y="1198"/>
                  </a:lnTo>
                  <a:lnTo>
                    <a:pt x="11855" y="1314"/>
                  </a:lnTo>
                  <a:lnTo>
                    <a:pt x="11430" y="1545"/>
                  </a:lnTo>
                  <a:lnTo>
                    <a:pt x="11005" y="1700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3" y="2086"/>
                  </a:lnTo>
                  <a:lnTo>
                    <a:pt x="9345" y="2009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1"/>
                  </a:lnTo>
                  <a:lnTo>
                    <a:pt x="8611" y="1700"/>
                  </a:lnTo>
                  <a:lnTo>
                    <a:pt x="8804" y="2009"/>
                  </a:lnTo>
                  <a:lnTo>
                    <a:pt x="8997" y="2279"/>
                  </a:lnTo>
                  <a:lnTo>
                    <a:pt x="7839" y="2588"/>
                  </a:lnTo>
                  <a:lnTo>
                    <a:pt x="6719" y="2820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8" y="3283"/>
                  </a:lnTo>
                  <a:lnTo>
                    <a:pt x="3746" y="2935"/>
                  </a:lnTo>
                  <a:lnTo>
                    <a:pt x="3784" y="2588"/>
                  </a:lnTo>
                  <a:lnTo>
                    <a:pt x="3707" y="2240"/>
                  </a:lnTo>
                  <a:lnTo>
                    <a:pt x="3630" y="1893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8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9"/>
                  </a:lnTo>
                  <a:lnTo>
                    <a:pt x="1815" y="3437"/>
                  </a:lnTo>
                  <a:lnTo>
                    <a:pt x="1352" y="3399"/>
                  </a:lnTo>
                  <a:lnTo>
                    <a:pt x="965" y="3360"/>
                  </a:lnTo>
                  <a:lnTo>
                    <a:pt x="772" y="3283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4"/>
                  </a:lnTo>
                  <a:lnTo>
                    <a:pt x="309" y="2665"/>
                  </a:lnTo>
                  <a:lnTo>
                    <a:pt x="232" y="2588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4"/>
                  </a:lnTo>
                  <a:lnTo>
                    <a:pt x="0" y="2858"/>
                  </a:lnTo>
                  <a:lnTo>
                    <a:pt x="0" y="3013"/>
                  </a:lnTo>
                  <a:lnTo>
                    <a:pt x="0" y="3167"/>
                  </a:lnTo>
                  <a:lnTo>
                    <a:pt x="39" y="3283"/>
                  </a:lnTo>
                  <a:lnTo>
                    <a:pt x="116" y="3399"/>
                  </a:lnTo>
                  <a:lnTo>
                    <a:pt x="193" y="3515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1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1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3"/>
                  </a:lnTo>
                  <a:lnTo>
                    <a:pt x="12048" y="1700"/>
                  </a:lnTo>
                  <a:lnTo>
                    <a:pt x="12357" y="1507"/>
                  </a:lnTo>
                  <a:lnTo>
                    <a:pt x="12627" y="1236"/>
                  </a:lnTo>
                  <a:lnTo>
                    <a:pt x="12704" y="1082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80"/>
                  </a:lnTo>
                  <a:lnTo>
                    <a:pt x="12820" y="387"/>
                  </a:lnTo>
                  <a:lnTo>
                    <a:pt x="12743" y="155"/>
                  </a:lnTo>
                  <a:lnTo>
                    <a:pt x="12704" y="78"/>
                  </a:lnTo>
                  <a:lnTo>
                    <a:pt x="12627" y="39"/>
                  </a:lnTo>
                  <a:lnTo>
                    <a:pt x="125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21"/>
            <p:cNvSpPr/>
            <p:nvPr/>
          </p:nvSpPr>
          <p:spPr>
            <a:xfrm>
              <a:off x="2017300" y="364860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271" y="0"/>
                  </a:moveTo>
                  <a:lnTo>
                    <a:pt x="155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39" y="386"/>
                  </a:lnTo>
                  <a:lnTo>
                    <a:pt x="348" y="888"/>
                  </a:lnTo>
                  <a:lnTo>
                    <a:pt x="657" y="1390"/>
                  </a:lnTo>
                  <a:lnTo>
                    <a:pt x="1043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205"/>
                  </a:lnTo>
                  <a:lnTo>
                    <a:pt x="2703" y="3553"/>
                  </a:lnTo>
                  <a:lnTo>
                    <a:pt x="3205" y="3900"/>
                  </a:lnTo>
                  <a:lnTo>
                    <a:pt x="3553" y="3746"/>
                  </a:lnTo>
                  <a:lnTo>
                    <a:pt x="2780" y="3012"/>
                  </a:lnTo>
                  <a:lnTo>
                    <a:pt x="2047" y="2240"/>
                  </a:lnTo>
                  <a:lnTo>
                    <a:pt x="1352" y="1429"/>
                  </a:lnTo>
                  <a:lnTo>
                    <a:pt x="1043" y="1004"/>
                  </a:lnTo>
                  <a:lnTo>
                    <a:pt x="734" y="541"/>
                  </a:lnTo>
                  <a:lnTo>
                    <a:pt x="1622" y="695"/>
                  </a:lnTo>
                  <a:lnTo>
                    <a:pt x="2510" y="888"/>
                  </a:lnTo>
                  <a:lnTo>
                    <a:pt x="3012" y="1043"/>
                  </a:lnTo>
                  <a:lnTo>
                    <a:pt x="3514" y="1197"/>
                  </a:lnTo>
                  <a:lnTo>
                    <a:pt x="4016" y="1390"/>
                  </a:lnTo>
                  <a:lnTo>
                    <a:pt x="4518" y="1506"/>
                  </a:lnTo>
                  <a:lnTo>
                    <a:pt x="4595" y="1506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84"/>
                  </a:lnTo>
                  <a:lnTo>
                    <a:pt x="4904" y="1506"/>
                  </a:lnTo>
                  <a:lnTo>
                    <a:pt x="4982" y="1429"/>
                  </a:lnTo>
                  <a:lnTo>
                    <a:pt x="4634" y="1159"/>
                  </a:lnTo>
                  <a:lnTo>
                    <a:pt x="4171" y="888"/>
                  </a:lnTo>
                  <a:lnTo>
                    <a:pt x="3630" y="657"/>
                  </a:lnTo>
                  <a:lnTo>
                    <a:pt x="3089" y="464"/>
                  </a:lnTo>
                  <a:lnTo>
                    <a:pt x="2510" y="309"/>
                  </a:lnTo>
                  <a:lnTo>
                    <a:pt x="1931" y="193"/>
                  </a:lnTo>
                  <a:lnTo>
                    <a:pt x="1352" y="116"/>
                  </a:lnTo>
                  <a:lnTo>
                    <a:pt x="27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21"/>
            <p:cNvSpPr/>
            <p:nvPr/>
          </p:nvSpPr>
          <p:spPr>
            <a:xfrm>
              <a:off x="1564525" y="3658250"/>
              <a:ext cx="248125" cy="295425"/>
            </a:xfrm>
            <a:custGeom>
              <a:avLst/>
              <a:gdLst/>
              <a:ahLst/>
              <a:cxnLst/>
              <a:rect l="l" t="t" r="r" b="b"/>
              <a:pathLst>
                <a:path w="9925" h="11817" extrusionOk="0">
                  <a:moveTo>
                    <a:pt x="3785" y="850"/>
                  </a:moveTo>
                  <a:lnTo>
                    <a:pt x="4326" y="2279"/>
                  </a:lnTo>
                  <a:lnTo>
                    <a:pt x="4944" y="3746"/>
                  </a:lnTo>
                  <a:lnTo>
                    <a:pt x="6179" y="6565"/>
                  </a:lnTo>
                  <a:lnTo>
                    <a:pt x="3322" y="7492"/>
                  </a:lnTo>
                  <a:lnTo>
                    <a:pt x="1893" y="7955"/>
                  </a:lnTo>
                  <a:lnTo>
                    <a:pt x="464" y="8457"/>
                  </a:lnTo>
                  <a:lnTo>
                    <a:pt x="464" y="8457"/>
                  </a:lnTo>
                  <a:lnTo>
                    <a:pt x="1043" y="7569"/>
                  </a:lnTo>
                  <a:lnTo>
                    <a:pt x="1507" y="6604"/>
                  </a:lnTo>
                  <a:lnTo>
                    <a:pt x="1970" y="5638"/>
                  </a:lnTo>
                  <a:lnTo>
                    <a:pt x="2395" y="4673"/>
                  </a:lnTo>
                  <a:lnTo>
                    <a:pt x="2781" y="3746"/>
                  </a:lnTo>
                  <a:lnTo>
                    <a:pt x="3167" y="2781"/>
                  </a:lnTo>
                  <a:lnTo>
                    <a:pt x="3476" y="1815"/>
                  </a:lnTo>
                  <a:lnTo>
                    <a:pt x="3785" y="850"/>
                  </a:lnTo>
                  <a:close/>
                  <a:moveTo>
                    <a:pt x="3824" y="0"/>
                  </a:moveTo>
                  <a:lnTo>
                    <a:pt x="3746" y="39"/>
                  </a:lnTo>
                  <a:lnTo>
                    <a:pt x="3708" y="78"/>
                  </a:lnTo>
                  <a:lnTo>
                    <a:pt x="3592" y="116"/>
                  </a:lnTo>
                  <a:lnTo>
                    <a:pt x="3553" y="194"/>
                  </a:lnTo>
                  <a:lnTo>
                    <a:pt x="2820" y="2395"/>
                  </a:lnTo>
                  <a:lnTo>
                    <a:pt x="2434" y="3476"/>
                  </a:lnTo>
                  <a:lnTo>
                    <a:pt x="2009" y="4518"/>
                  </a:lnTo>
                  <a:lnTo>
                    <a:pt x="1545" y="5561"/>
                  </a:lnTo>
                  <a:lnTo>
                    <a:pt x="1043" y="6604"/>
                  </a:lnTo>
                  <a:lnTo>
                    <a:pt x="503" y="7608"/>
                  </a:lnTo>
                  <a:lnTo>
                    <a:pt x="39" y="8650"/>
                  </a:lnTo>
                  <a:lnTo>
                    <a:pt x="1" y="8689"/>
                  </a:lnTo>
                  <a:lnTo>
                    <a:pt x="39" y="8766"/>
                  </a:lnTo>
                  <a:lnTo>
                    <a:pt x="117" y="8805"/>
                  </a:lnTo>
                  <a:lnTo>
                    <a:pt x="117" y="8843"/>
                  </a:lnTo>
                  <a:lnTo>
                    <a:pt x="117" y="8920"/>
                  </a:lnTo>
                  <a:lnTo>
                    <a:pt x="155" y="8998"/>
                  </a:lnTo>
                  <a:lnTo>
                    <a:pt x="310" y="9114"/>
                  </a:lnTo>
                  <a:lnTo>
                    <a:pt x="464" y="8882"/>
                  </a:lnTo>
                  <a:lnTo>
                    <a:pt x="1970" y="8457"/>
                  </a:lnTo>
                  <a:lnTo>
                    <a:pt x="3438" y="7994"/>
                  </a:lnTo>
                  <a:lnTo>
                    <a:pt x="6372" y="7028"/>
                  </a:lnTo>
                  <a:lnTo>
                    <a:pt x="7106" y="8689"/>
                  </a:lnTo>
                  <a:lnTo>
                    <a:pt x="8303" y="11817"/>
                  </a:lnTo>
                  <a:lnTo>
                    <a:pt x="8689" y="11662"/>
                  </a:lnTo>
                  <a:lnTo>
                    <a:pt x="7531" y="8689"/>
                  </a:lnTo>
                  <a:lnTo>
                    <a:pt x="6797" y="6874"/>
                  </a:lnTo>
                  <a:lnTo>
                    <a:pt x="8380" y="6333"/>
                  </a:lnTo>
                  <a:lnTo>
                    <a:pt x="9925" y="5754"/>
                  </a:lnTo>
                  <a:lnTo>
                    <a:pt x="9770" y="5329"/>
                  </a:lnTo>
                  <a:lnTo>
                    <a:pt x="8187" y="5909"/>
                  </a:lnTo>
                  <a:lnTo>
                    <a:pt x="6643" y="6449"/>
                  </a:lnTo>
                  <a:lnTo>
                    <a:pt x="6025" y="4905"/>
                  </a:lnTo>
                  <a:lnTo>
                    <a:pt x="5407" y="3360"/>
                  </a:lnTo>
                  <a:lnTo>
                    <a:pt x="4712" y="1854"/>
                  </a:lnTo>
                  <a:lnTo>
                    <a:pt x="3978" y="348"/>
                  </a:lnTo>
                  <a:lnTo>
                    <a:pt x="4055" y="78"/>
                  </a:lnTo>
                  <a:lnTo>
                    <a:pt x="3862" y="39"/>
                  </a:lnTo>
                  <a:lnTo>
                    <a:pt x="382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21"/>
            <p:cNvSpPr/>
            <p:nvPr/>
          </p:nvSpPr>
          <p:spPr>
            <a:xfrm>
              <a:off x="1663975" y="3660175"/>
              <a:ext cx="229775" cy="419975"/>
            </a:xfrm>
            <a:custGeom>
              <a:avLst/>
              <a:gdLst/>
              <a:ahLst/>
              <a:cxnLst/>
              <a:rect l="l" t="t" r="r" b="b"/>
              <a:pathLst>
                <a:path w="9191" h="16799" extrusionOk="0">
                  <a:moveTo>
                    <a:pt x="77" y="1"/>
                  </a:moveTo>
                  <a:lnTo>
                    <a:pt x="0" y="271"/>
                  </a:lnTo>
                  <a:lnTo>
                    <a:pt x="2124" y="1275"/>
                  </a:lnTo>
                  <a:lnTo>
                    <a:pt x="4286" y="2240"/>
                  </a:lnTo>
                  <a:lnTo>
                    <a:pt x="5290" y="2742"/>
                  </a:lnTo>
                  <a:lnTo>
                    <a:pt x="6294" y="3244"/>
                  </a:lnTo>
                  <a:lnTo>
                    <a:pt x="7298" y="3746"/>
                  </a:lnTo>
                  <a:lnTo>
                    <a:pt x="8302" y="4248"/>
                  </a:lnTo>
                  <a:lnTo>
                    <a:pt x="7028" y="4750"/>
                  </a:lnTo>
                  <a:lnTo>
                    <a:pt x="5792" y="5252"/>
                  </a:lnTo>
                  <a:lnTo>
                    <a:pt x="5947" y="5677"/>
                  </a:lnTo>
                  <a:lnTo>
                    <a:pt x="7298" y="5175"/>
                  </a:lnTo>
                  <a:lnTo>
                    <a:pt x="7955" y="4905"/>
                  </a:lnTo>
                  <a:lnTo>
                    <a:pt x="8611" y="4596"/>
                  </a:lnTo>
                  <a:lnTo>
                    <a:pt x="8457" y="5136"/>
                  </a:lnTo>
                  <a:lnTo>
                    <a:pt x="8341" y="5638"/>
                  </a:lnTo>
                  <a:lnTo>
                    <a:pt x="8148" y="6681"/>
                  </a:lnTo>
                  <a:lnTo>
                    <a:pt x="7839" y="8380"/>
                  </a:lnTo>
                  <a:lnTo>
                    <a:pt x="7569" y="10041"/>
                  </a:lnTo>
                  <a:lnTo>
                    <a:pt x="7028" y="13361"/>
                  </a:lnTo>
                  <a:lnTo>
                    <a:pt x="6796" y="15060"/>
                  </a:lnTo>
                  <a:lnTo>
                    <a:pt x="6681" y="15871"/>
                  </a:lnTo>
                  <a:lnTo>
                    <a:pt x="6642" y="16721"/>
                  </a:lnTo>
                  <a:lnTo>
                    <a:pt x="6989" y="16798"/>
                  </a:lnTo>
                  <a:lnTo>
                    <a:pt x="7298" y="15215"/>
                  </a:lnTo>
                  <a:lnTo>
                    <a:pt x="7530" y="13593"/>
                  </a:lnTo>
                  <a:lnTo>
                    <a:pt x="7723" y="12010"/>
                  </a:lnTo>
                  <a:lnTo>
                    <a:pt x="7955" y="10427"/>
                  </a:lnTo>
                  <a:lnTo>
                    <a:pt x="8225" y="8805"/>
                  </a:lnTo>
                  <a:lnTo>
                    <a:pt x="8495" y="7183"/>
                  </a:lnTo>
                  <a:lnTo>
                    <a:pt x="8689" y="6488"/>
                  </a:lnTo>
                  <a:lnTo>
                    <a:pt x="8882" y="5793"/>
                  </a:lnTo>
                  <a:lnTo>
                    <a:pt x="9036" y="5059"/>
                  </a:lnTo>
                  <a:lnTo>
                    <a:pt x="9152" y="4364"/>
                  </a:lnTo>
                  <a:lnTo>
                    <a:pt x="9152" y="4287"/>
                  </a:lnTo>
                  <a:lnTo>
                    <a:pt x="9190" y="4210"/>
                  </a:lnTo>
                  <a:lnTo>
                    <a:pt x="9113" y="4094"/>
                  </a:lnTo>
                  <a:lnTo>
                    <a:pt x="9036" y="4017"/>
                  </a:lnTo>
                  <a:lnTo>
                    <a:pt x="8920" y="4017"/>
                  </a:lnTo>
                  <a:lnTo>
                    <a:pt x="8882" y="4055"/>
                  </a:lnTo>
                  <a:lnTo>
                    <a:pt x="7839" y="3437"/>
                  </a:lnTo>
                  <a:lnTo>
                    <a:pt x="6758" y="2897"/>
                  </a:lnTo>
                  <a:lnTo>
                    <a:pt x="4595" y="1893"/>
                  </a:lnTo>
                  <a:lnTo>
                    <a:pt x="2356" y="927"/>
                  </a:lnTo>
                  <a:lnTo>
                    <a:pt x="1236" y="464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21"/>
            <p:cNvSpPr/>
            <p:nvPr/>
          </p:nvSpPr>
          <p:spPr>
            <a:xfrm>
              <a:off x="406075" y="3667900"/>
              <a:ext cx="458600" cy="289650"/>
            </a:xfrm>
            <a:custGeom>
              <a:avLst/>
              <a:gdLst/>
              <a:ahLst/>
              <a:cxnLst/>
              <a:rect l="l" t="t" r="r" b="b"/>
              <a:pathLst>
                <a:path w="18344" h="11586" extrusionOk="0">
                  <a:moveTo>
                    <a:pt x="17069" y="387"/>
                  </a:moveTo>
                  <a:lnTo>
                    <a:pt x="17146" y="425"/>
                  </a:lnTo>
                  <a:lnTo>
                    <a:pt x="17223" y="503"/>
                  </a:lnTo>
                  <a:lnTo>
                    <a:pt x="17300" y="734"/>
                  </a:lnTo>
                  <a:lnTo>
                    <a:pt x="17378" y="927"/>
                  </a:lnTo>
                  <a:lnTo>
                    <a:pt x="17378" y="1120"/>
                  </a:lnTo>
                  <a:lnTo>
                    <a:pt x="17339" y="1314"/>
                  </a:lnTo>
                  <a:lnTo>
                    <a:pt x="17223" y="1545"/>
                  </a:lnTo>
                  <a:lnTo>
                    <a:pt x="16953" y="1893"/>
                  </a:lnTo>
                  <a:lnTo>
                    <a:pt x="16721" y="2124"/>
                  </a:lnTo>
                  <a:lnTo>
                    <a:pt x="16451" y="2356"/>
                  </a:lnTo>
                  <a:lnTo>
                    <a:pt x="16181" y="2549"/>
                  </a:lnTo>
                  <a:lnTo>
                    <a:pt x="15872" y="2665"/>
                  </a:lnTo>
                  <a:lnTo>
                    <a:pt x="15872" y="2086"/>
                  </a:lnTo>
                  <a:lnTo>
                    <a:pt x="15910" y="1777"/>
                  </a:lnTo>
                  <a:lnTo>
                    <a:pt x="15949" y="1468"/>
                  </a:lnTo>
                  <a:lnTo>
                    <a:pt x="16026" y="1198"/>
                  </a:lnTo>
                  <a:lnTo>
                    <a:pt x="16181" y="927"/>
                  </a:lnTo>
                  <a:lnTo>
                    <a:pt x="16335" y="696"/>
                  </a:lnTo>
                  <a:lnTo>
                    <a:pt x="16605" y="503"/>
                  </a:lnTo>
                  <a:lnTo>
                    <a:pt x="16837" y="425"/>
                  </a:lnTo>
                  <a:lnTo>
                    <a:pt x="16992" y="387"/>
                  </a:lnTo>
                  <a:close/>
                  <a:moveTo>
                    <a:pt x="14597" y="2974"/>
                  </a:moveTo>
                  <a:lnTo>
                    <a:pt x="14868" y="3013"/>
                  </a:lnTo>
                  <a:lnTo>
                    <a:pt x="15138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6"/>
                  </a:lnTo>
                  <a:lnTo>
                    <a:pt x="14057" y="3862"/>
                  </a:lnTo>
                  <a:lnTo>
                    <a:pt x="13786" y="3939"/>
                  </a:lnTo>
                  <a:lnTo>
                    <a:pt x="13478" y="4017"/>
                  </a:lnTo>
                  <a:lnTo>
                    <a:pt x="13053" y="4017"/>
                  </a:lnTo>
                  <a:lnTo>
                    <a:pt x="12976" y="3939"/>
                  </a:lnTo>
                  <a:lnTo>
                    <a:pt x="12976" y="3862"/>
                  </a:lnTo>
                  <a:lnTo>
                    <a:pt x="12976" y="3708"/>
                  </a:lnTo>
                  <a:lnTo>
                    <a:pt x="13014" y="3476"/>
                  </a:lnTo>
                  <a:lnTo>
                    <a:pt x="13053" y="3360"/>
                  </a:lnTo>
                  <a:lnTo>
                    <a:pt x="13207" y="3244"/>
                  </a:lnTo>
                  <a:lnTo>
                    <a:pt x="13400" y="3167"/>
                  </a:lnTo>
                  <a:lnTo>
                    <a:pt x="13709" y="3051"/>
                  </a:lnTo>
                  <a:lnTo>
                    <a:pt x="14018" y="3013"/>
                  </a:lnTo>
                  <a:lnTo>
                    <a:pt x="14327" y="2974"/>
                  </a:lnTo>
                  <a:close/>
                  <a:moveTo>
                    <a:pt x="15679" y="3283"/>
                  </a:moveTo>
                  <a:lnTo>
                    <a:pt x="16335" y="3476"/>
                  </a:lnTo>
                  <a:lnTo>
                    <a:pt x="16644" y="3553"/>
                  </a:lnTo>
                  <a:lnTo>
                    <a:pt x="16992" y="3669"/>
                  </a:lnTo>
                  <a:lnTo>
                    <a:pt x="17262" y="3823"/>
                  </a:lnTo>
                  <a:lnTo>
                    <a:pt x="17532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80" y="4596"/>
                  </a:lnTo>
                  <a:lnTo>
                    <a:pt x="17918" y="4789"/>
                  </a:lnTo>
                  <a:lnTo>
                    <a:pt x="17880" y="4943"/>
                  </a:lnTo>
                  <a:lnTo>
                    <a:pt x="17802" y="5059"/>
                  </a:lnTo>
                  <a:lnTo>
                    <a:pt x="17648" y="5136"/>
                  </a:lnTo>
                  <a:lnTo>
                    <a:pt x="17494" y="5175"/>
                  </a:lnTo>
                  <a:lnTo>
                    <a:pt x="17339" y="5175"/>
                  </a:lnTo>
                  <a:lnTo>
                    <a:pt x="17146" y="5136"/>
                  </a:lnTo>
                  <a:lnTo>
                    <a:pt x="16992" y="5059"/>
                  </a:lnTo>
                  <a:lnTo>
                    <a:pt x="16644" y="4789"/>
                  </a:lnTo>
                  <a:lnTo>
                    <a:pt x="16374" y="4480"/>
                  </a:lnTo>
                  <a:lnTo>
                    <a:pt x="16181" y="4210"/>
                  </a:lnTo>
                  <a:lnTo>
                    <a:pt x="15988" y="3901"/>
                  </a:lnTo>
                  <a:lnTo>
                    <a:pt x="15833" y="3592"/>
                  </a:lnTo>
                  <a:lnTo>
                    <a:pt x="15679" y="3283"/>
                  </a:lnTo>
                  <a:close/>
                  <a:moveTo>
                    <a:pt x="4635" y="541"/>
                  </a:moveTo>
                  <a:lnTo>
                    <a:pt x="5253" y="580"/>
                  </a:lnTo>
                  <a:lnTo>
                    <a:pt x="5832" y="696"/>
                  </a:lnTo>
                  <a:lnTo>
                    <a:pt x="6411" y="850"/>
                  </a:lnTo>
                  <a:lnTo>
                    <a:pt x="6990" y="1120"/>
                  </a:lnTo>
                  <a:lnTo>
                    <a:pt x="7492" y="1429"/>
                  </a:lnTo>
                  <a:lnTo>
                    <a:pt x="7917" y="1738"/>
                  </a:lnTo>
                  <a:lnTo>
                    <a:pt x="8303" y="2086"/>
                  </a:lnTo>
                  <a:lnTo>
                    <a:pt x="8651" y="2472"/>
                  </a:lnTo>
                  <a:lnTo>
                    <a:pt x="8960" y="2858"/>
                  </a:lnTo>
                  <a:lnTo>
                    <a:pt x="9539" y="3669"/>
                  </a:lnTo>
                  <a:lnTo>
                    <a:pt x="10157" y="4480"/>
                  </a:lnTo>
                  <a:lnTo>
                    <a:pt x="10388" y="4827"/>
                  </a:lnTo>
                  <a:lnTo>
                    <a:pt x="10697" y="5136"/>
                  </a:lnTo>
                  <a:lnTo>
                    <a:pt x="11006" y="5445"/>
                  </a:lnTo>
                  <a:lnTo>
                    <a:pt x="11354" y="5677"/>
                  </a:lnTo>
                  <a:lnTo>
                    <a:pt x="11701" y="5870"/>
                  </a:lnTo>
                  <a:lnTo>
                    <a:pt x="12126" y="5986"/>
                  </a:lnTo>
                  <a:lnTo>
                    <a:pt x="12512" y="6025"/>
                  </a:lnTo>
                  <a:lnTo>
                    <a:pt x="12976" y="5986"/>
                  </a:lnTo>
                  <a:lnTo>
                    <a:pt x="13323" y="5870"/>
                  </a:lnTo>
                  <a:lnTo>
                    <a:pt x="13632" y="5754"/>
                  </a:lnTo>
                  <a:lnTo>
                    <a:pt x="13902" y="5600"/>
                  </a:lnTo>
                  <a:lnTo>
                    <a:pt x="14173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9" y="4712"/>
                  </a:lnTo>
                  <a:lnTo>
                    <a:pt x="14984" y="4441"/>
                  </a:lnTo>
                  <a:lnTo>
                    <a:pt x="14752" y="5252"/>
                  </a:lnTo>
                  <a:lnTo>
                    <a:pt x="14443" y="5986"/>
                  </a:lnTo>
                  <a:lnTo>
                    <a:pt x="14057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0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7" y="10272"/>
                  </a:lnTo>
                  <a:lnTo>
                    <a:pt x="9616" y="10465"/>
                  </a:lnTo>
                  <a:lnTo>
                    <a:pt x="9075" y="10658"/>
                  </a:lnTo>
                  <a:lnTo>
                    <a:pt x="8496" y="10774"/>
                  </a:lnTo>
                  <a:lnTo>
                    <a:pt x="7956" y="10890"/>
                  </a:lnTo>
                  <a:lnTo>
                    <a:pt x="7376" y="10929"/>
                  </a:lnTo>
                  <a:lnTo>
                    <a:pt x="6836" y="10929"/>
                  </a:lnTo>
                  <a:lnTo>
                    <a:pt x="6257" y="10890"/>
                  </a:lnTo>
                  <a:lnTo>
                    <a:pt x="5716" y="10774"/>
                  </a:lnTo>
                  <a:lnTo>
                    <a:pt x="5175" y="10620"/>
                  </a:lnTo>
                  <a:lnTo>
                    <a:pt x="4635" y="10465"/>
                  </a:lnTo>
                  <a:lnTo>
                    <a:pt x="4133" y="10195"/>
                  </a:lnTo>
                  <a:lnTo>
                    <a:pt x="3631" y="9925"/>
                  </a:lnTo>
                  <a:lnTo>
                    <a:pt x="3129" y="9577"/>
                  </a:lnTo>
                  <a:lnTo>
                    <a:pt x="2665" y="9191"/>
                  </a:lnTo>
                  <a:lnTo>
                    <a:pt x="2202" y="8766"/>
                  </a:lnTo>
                  <a:lnTo>
                    <a:pt x="1777" y="8303"/>
                  </a:lnTo>
                  <a:lnTo>
                    <a:pt x="1430" y="7801"/>
                  </a:lnTo>
                  <a:lnTo>
                    <a:pt x="1082" y="7260"/>
                  </a:lnTo>
                  <a:lnTo>
                    <a:pt x="812" y="6720"/>
                  </a:lnTo>
                  <a:lnTo>
                    <a:pt x="619" y="6140"/>
                  </a:lnTo>
                  <a:lnTo>
                    <a:pt x="464" y="5523"/>
                  </a:lnTo>
                  <a:lnTo>
                    <a:pt x="426" y="4905"/>
                  </a:lnTo>
                  <a:lnTo>
                    <a:pt x="464" y="4287"/>
                  </a:lnTo>
                  <a:lnTo>
                    <a:pt x="619" y="3708"/>
                  </a:lnTo>
                  <a:lnTo>
                    <a:pt x="812" y="3128"/>
                  </a:lnTo>
                  <a:lnTo>
                    <a:pt x="1121" y="2588"/>
                  </a:lnTo>
                  <a:lnTo>
                    <a:pt x="1468" y="2086"/>
                  </a:lnTo>
                  <a:lnTo>
                    <a:pt x="1893" y="1661"/>
                  </a:lnTo>
                  <a:lnTo>
                    <a:pt x="2356" y="1275"/>
                  </a:lnTo>
                  <a:lnTo>
                    <a:pt x="2897" y="1005"/>
                  </a:lnTo>
                  <a:lnTo>
                    <a:pt x="3476" y="773"/>
                  </a:lnTo>
                  <a:lnTo>
                    <a:pt x="4056" y="618"/>
                  </a:lnTo>
                  <a:lnTo>
                    <a:pt x="4635" y="541"/>
                  </a:lnTo>
                  <a:close/>
                  <a:moveTo>
                    <a:pt x="16876" y="1"/>
                  </a:moveTo>
                  <a:lnTo>
                    <a:pt x="16683" y="39"/>
                  </a:lnTo>
                  <a:lnTo>
                    <a:pt x="16451" y="155"/>
                  </a:lnTo>
                  <a:lnTo>
                    <a:pt x="16258" y="271"/>
                  </a:lnTo>
                  <a:lnTo>
                    <a:pt x="16103" y="425"/>
                  </a:lnTo>
                  <a:lnTo>
                    <a:pt x="15949" y="580"/>
                  </a:lnTo>
                  <a:lnTo>
                    <a:pt x="15833" y="773"/>
                  </a:lnTo>
                  <a:lnTo>
                    <a:pt x="15717" y="1005"/>
                  </a:lnTo>
                  <a:lnTo>
                    <a:pt x="15601" y="1236"/>
                  </a:lnTo>
                  <a:lnTo>
                    <a:pt x="15486" y="1738"/>
                  </a:lnTo>
                  <a:lnTo>
                    <a:pt x="15447" y="2279"/>
                  </a:lnTo>
                  <a:lnTo>
                    <a:pt x="15486" y="2819"/>
                  </a:lnTo>
                  <a:lnTo>
                    <a:pt x="15370" y="2819"/>
                  </a:lnTo>
                  <a:lnTo>
                    <a:pt x="15331" y="2858"/>
                  </a:lnTo>
                  <a:lnTo>
                    <a:pt x="14906" y="2742"/>
                  </a:lnTo>
                  <a:lnTo>
                    <a:pt x="14443" y="2665"/>
                  </a:lnTo>
                  <a:lnTo>
                    <a:pt x="13980" y="2665"/>
                  </a:lnTo>
                  <a:lnTo>
                    <a:pt x="13516" y="2742"/>
                  </a:lnTo>
                  <a:lnTo>
                    <a:pt x="13169" y="2858"/>
                  </a:lnTo>
                  <a:lnTo>
                    <a:pt x="12976" y="2974"/>
                  </a:lnTo>
                  <a:lnTo>
                    <a:pt x="12783" y="3090"/>
                  </a:lnTo>
                  <a:lnTo>
                    <a:pt x="12628" y="3206"/>
                  </a:lnTo>
                  <a:lnTo>
                    <a:pt x="12512" y="3360"/>
                  </a:lnTo>
                  <a:lnTo>
                    <a:pt x="12396" y="3553"/>
                  </a:lnTo>
                  <a:lnTo>
                    <a:pt x="12396" y="3746"/>
                  </a:lnTo>
                  <a:lnTo>
                    <a:pt x="12396" y="3939"/>
                  </a:lnTo>
                  <a:lnTo>
                    <a:pt x="12474" y="4094"/>
                  </a:lnTo>
                  <a:lnTo>
                    <a:pt x="12628" y="4210"/>
                  </a:lnTo>
                  <a:lnTo>
                    <a:pt x="12783" y="4287"/>
                  </a:lnTo>
                  <a:lnTo>
                    <a:pt x="12976" y="4364"/>
                  </a:lnTo>
                  <a:lnTo>
                    <a:pt x="13169" y="4403"/>
                  </a:lnTo>
                  <a:lnTo>
                    <a:pt x="13516" y="4364"/>
                  </a:lnTo>
                  <a:lnTo>
                    <a:pt x="13864" y="4325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9" y="3823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4" y="4866"/>
                  </a:lnTo>
                  <a:lnTo>
                    <a:pt x="13941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30" y="5445"/>
                  </a:lnTo>
                  <a:lnTo>
                    <a:pt x="12744" y="5523"/>
                  </a:lnTo>
                  <a:lnTo>
                    <a:pt x="12396" y="5523"/>
                  </a:lnTo>
                  <a:lnTo>
                    <a:pt x="12049" y="5445"/>
                  </a:lnTo>
                  <a:lnTo>
                    <a:pt x="11740" y="5329"/>
                  </a:lnTo>
                  <a:lnTo>
                    <a:pt x="11431" y="5136"/>
                  </a:lnTo>
                  <a:lnTo>
                    <a:pt x="11122" y="4905"/>
                  </a:lnTo>
                  <a:lnTo>
                    <a:pt x="10852" y="4634"/>
                  </a:lnTo>
                  <a:lnTo>
                    <a:pt x="10543" y="4210"/>
                  </a:lnTo>
                  <a:lnTo>
                    <a:pt x="10195" y="3785"/>
                  </a:lnTo>
                  <a:lnTo>
                    <a:pt x="9616" y="2935"/>
                  </a:lnTo>
                  <a:lnTo>
                    <a:pt x="9307" y="2511"/>
                  </a:lnTo>
                  <a:lnTo>
                    <a:pt x="8960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7" y="966"/>
                  </a:lnTo>
                  <a:lnTo>
                    <a:pt x="7106" y="657"/>
                  </a:lnTo>
                  <a:lnTo>
                    <a:pt x="6527" y="425"/>
                  </a:lnTo>
                  <a:lnTo>
                    <a:pt x="5948" y="271"/>
                  </a:lnTo>
                  <a:lnTo>
                    <a:pt x="5330" y="155"/>
                  </a:lnTo>
                  <a:lnTo>
                    <a:pt x="4751" y="116"/>
                  </a:lnTo>
                  <a:lnTo>
                    <a:pt x="4133" y="155"/>
                  </a:lnTo>
                  <a:lnTo>
                    <a:pt x="3554" y="271"/>
                  </a:lnTo>
                  <a:lnTo>
                    <a:pt x="3283" y="348"/>
                  </a:lnTo>
                  <a:lnTo>
                    <a:pt x="2936" y="464"/>
                  </a:lnTo>
                  <a:lnTo>
                    <a:pt x="2588" y="618"/>
                  </a:lnTo>
                  <a:lnTo>
                    <a:pt x="2279" y="812"/>
                  </a:lnTo>
                  <a:lnTo>
                    <a:pt x="1932" y="1005"/>
                  </a:lnTo>
                  <a:lnTo>
                    <a:pt x="1661" y="1275"/>
                  </a:lnTo>
                  <a:lnTo>
                    <a:pt x="1353" y="1545"/>
                  </a:lnTo>
                  <a:lnTo>
                    <a:pt x="1082" y="1854"/>
                  </a:lnTo>
                  <a:lnTo>
                    <a:pt x="851" y="2163"/>
                  </a:lnTo>
                  <a:lnTo>
                    <a:pt x="542" y="2665"/>
                  </a:lnTo>
                  <a:lnTo>
                    <a:pt x="310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1" y="4712"/>
                  </a:lnTo>
                  <a:lnTo>
                    <a:pt x="40" y="5214"/>
                  </a:lnTo>
                  <a:lnTo>
                    <a:pt x="78" y="5716"/>
                  </a:lnTo>
                  <a:lnTo>
                    <a:pt x="194" y="6218"/>
                  </a:lnTo>
                  <a:lnTo>
                    <a:pt x="387" y="6720"/>
                  </a:lnTo>
                  <a:lnTo>
                    <a:pt x="580" y="7222"/>
                  </a:lnTo>
                  <a:lnTo>
                    <a:pt x="812" y="7685"/>
                  </a:lnTo>
                  <a:lnTo>
                    <a:pt x="1082" y="8110"/>
                  </a:lnTo>
                  <a:lnTo>
                    <a:pt x="1430" y="8573"/>
                  </a:lnTo>
                  <a:lnTo>
                    <a:pt x="1777" y="8959"/>
                  </a:lnTo>
                  <a:lnTo>
                    <a:pt x="2125" y="9384"/>
                  </a:lnTo>
                  <a:lnTo>
                    <a:pt x="2550" y="9732"/>
                  </a:lnTo>
                  <a:lnTo>
                    <a:pt x="3090" y="10156"/>
                  </a:lnTo>
                  <a:lnTo>
                    <a:pt x="3631" y="10504"/>
                  </a:lnTo>
                  <a:lnTo>
                    <a:pt x="4210" y="10774"/>
                  </a:lnTo>
                  <a:lnTo>
                    <a:pt x="4789" y="11044"/>
                  </a:lnTo>
                  <a:lnTo>
                    <a:pt x="5407" y="11199"/>
                  </a:lnTo>
                  <a:lnTo>
                    <a:pt x="6025" y="11353"/>
                  </a:lnTo>
                  <a:lnTo>
                    <a:pt x="6643" y="11392"/>
                  </a:lnTo>
                  <a:lnTo>
                    <a:pt x="7261" y="11431"/>
                  </a:lnTo>
                  <a:lnTo>
                    <a:pt x="7338" y="11585"/>
                  </a:lnTo>
                  <a:lnTo>
                    <a:pt x="7647" y="11392"/>
                  </a:lnTo>
                  <a:lnTo>
                    <a:pt x="8458" y="11315"/>
                  </a:lnTo>
                  <a:lnTo>
                    <a:pt x="9269" y="11122"/>
                  </a:lnTo>
                  <a:lnTo>
                    <a:pt x="10079" y="10813"/>
                  </a:lnTo>
                  <a:lnTo>
                    <a:pt x="10852" y="10465"/>
                  </a:lnTo>
                  <a:lnTo>
                    <a:pt x="11547" y="10040"/>
                  </a:lnTo>
                  <a:lnTo>
                    <a:pt x="12165" y="9577"/>
                  </a:lnTo>
                  <a:lnTo>
                    <a:pt x="12435" y="9384"/>
                  </a:lnTo>
                  <a:lnTo>
                    <a:pt x="13053" y="8805"/>
                  </a:lnTo>
                  <a:lnTo>
                    <a:pt x="13632" y="8187"/>
                  </a:lnTo>
                  <a:lnTo>
                    <a:pt x="14134" y="7492"/>
                  </a:lnTo>
                  <a:lnTo>
                    <a:pt x="14597" y="6797"/>
                  </a:lnTo>
                  <a:lnTo>
                    <a:pt x="14945" y="6025"/>
                  </a:lnTo>
                  <a:lnTo>
                    <a:pt x="15099" y="5638"/>
                  </a:lnTo>
                  <a:lnTo>
                    <a:pt x="15254" y="5214"/>
                  </a:lnTo>
                  <a:lnTo>
                    <a:pt x="15331" y="4827"/>
                  </a:lnTo>
                  <a:lnTo>
                    <a:pt x="15408" y="4403"/>
                  </a:lnTo>
                  <a:lnTo>
                    <a:pt x="15486" y="4017"/>
                  </a:lnTo>
                  <a:lnTo>
                    <a:pt x="15486" y="3592"/>
                  </a:lnTo>
                  <a:lnTo>
                    <a:pt x="15679" y="4055"/>
                  </a:lnTo>
                  <a:lnTo>
                    <a:pt x="15949" y="4480"/>
                  </a:lnTo>
                  <a:lnTo>
                    <a:pt x="16258" y="4866"/>
                  </a:lnTo>
                  <a:lnTo>
                    <a:pt x="16605" y="5214"/>
                  </a:lnTo>
                  <a:lnTo>
                    <a:pt x="16760" y="5368"/>
                  </a:lnTo>
                  <a:lnTo>
                    <a:pt x="16992" y="5484"/>
                  </a:lnTo>
                  <a:lnTo>
                    <a:pt x="17185" y="5561"/>
                  </a:lnTo>
                  <a:lnTo>
                    <a:pt x="17416" y="5638"/>
                  </a:lnTo>
                  <a:lnTo>
                    <a:pt x="17609" y="5677"/>
                  </a:lnTo>
                  <a:lnTo>
                    <a:pt x="17841" y="5638"/>
                  </a:lnTo>
                  <a:lnTo>
                    <a:pt x="18034" y="5523"/>
                  </a:lnTo>
                  <a:lnTo>
                    <a:pt x="18189" y="5329"/>
                  </a:lnTo>
                  <a:lnTo>
                    <a:pt x="18304" y="5136"/>
                  </a:lnTo>
                  <a:lnTo>
                    <a:pt x="18343" y="4943"/>
                  </a:lnTo>
                  <a:lnTo>
                    <a:pt x="18304" y="4712"/>
                  </a:lnTo>
                  <a:lnTo>
                    <a:pt x="18266" y="4519"/>
                  </a:lnTo>
                  <a:lnTo>
                    <a:pt x="18189" y="4287"/>
                  </a:lnTo>
                  <a:lnTo>
                    <a:pt x="18073" y="4132"/>
                  </a:lnTo>
                  <a:lnTo>
                    <a:pt x="17957" y="3939"/>
                  </a:lnTo>
                  <a:lnTo>
                    <a:pt x="17802" y="3785"/>
                  </a:lnTo>
                  <a:lnTo>
                    <a:pt x="17648" y="3630"/>
                  </a:lnTo>
                  <a:lnTo>
                    <a:pt x="17416" y="3476"/>
                  </a:lnTo>
                  <a:lnTo>
                    <a:pt x="16953" y="3244"/>
                  </a:lnTo>
                  <a:lnTo>
                    <a:pt x="16490" y="3051"/>
                  </a:lnTo>
                  <a:lnTo>
                    <a:pt x="15988" y="2935"/>
                  </a:lnTo>
                  <a:lnTo>
                    <a:pt x="16412" y="2781"/>
                  </a:lnTo>
                  <a:lnTo>
                    <a:pt x="16837" y="2511"/>
                  </a:lnTo>
                  <a:lnTo>
                    <a:pt x="17185" y="2202"/>
                  </a:lnTo>
                  <a:lnTo>
                    <a:pt x="17494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4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1" y="194"/>
                  </a:lnTo>
                  <a:lnTo>
                    <a:pt x="17455" y="116"/>
                  </a:lnTo>
                  <a:lnTo>
                    <a:pt x="17339" y="39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21"/>
            <p:cNvSpPr/>
            <p:nvPr/>
          </p:nvSpPr>
          <p:spPr>
            <a:xfrm>
              <a:off x="2141825" y="3698800"/>
              <a:ext cx="126500" cy="70500"/>
            </a:xfrm>
            <a:custGeom>
              <a:avLst/>
              <a:gdLst/>
              <a:ahLst/>
              <a:cxnLst/>
              <a:rect l="l" t="t" r="r" b="b"/>
              <a:pathLst>
                <a:path w="5060" h="2820" extrusionOk="0">
                  <a:moveTo>
                    <a:pt x="4905" y="0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3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0"/>
                  </a:lnTo>
                  <a:lnTo>
                    <a:pt x="1" y="2587"/>
                  </a:lnTo>
                  <a:lnTo>
                    <a:pt x="39" y="2703"/>
                  </a:lnTo>
                  <a:lnTo>
                    <a:pt x="116" y="2781"/>
                  </a:lnTo>
                  <a:lnTo>
                    <a:pt x="387" y="2819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1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21"/>
            <p:cNvSpPr/>
            <p:nvPr/>
          </p:nvSpPr>
          <p:spPr>
            <a:xfrm>
              <a:off x="436975" y="3704575"/>
              <a:ext cx="144825" cy="162225"/>
            </a:xfrm>
            <a:custGeom>
              <a:avLst/>
              <a:gdLst/>
              <a:ahLst/>
              <a:cxnLst/>
              <a:rect l="l" t="t" r="r" b="b"/>
              <a:pathLst>
                <a:path w="5793" h="6489" extrusionOk="0">
                  <a:moveTo>
                    <a:pt x="2240" y="426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6" y="735"/>
                  </a:lnTo>
                  <a:lnTo>
                    <a:pt x="4171" y="1005"/>
                  </a:lnTo>
                  <a:lnTo>
                    <a:pt x="4557" y="1314"/>
                  </a:lnTo>
                  <a:lnTo>
                    <a:pt x="4750" y="1507"/>
                  </a:lnTo>
                  <a:lnTo>
                    <a:pt x="4905" y="1739"/>
                  </a:lnTo>
                  <a:lnTo>
                    <a:pt x="5021" y="1932"/>
                  </a:lnTo>
                  <a:lnTo>
                    <a:pt x="5136" y="2163"/>
                  </a:lnTo>
                  <a:lnTo>
                    <a:pt x="5214" y="2434"/>
                  </a:lnTo>
                  <a:lnTo>
                    <a:pt x="5291" y="2704"/>
                  </a:lnTo>
                  <a:lnTo>
                    <a:pt x="5330" y="3167"/>
                  </a:lnTo>
                  <a:lnTo>
                    <a:pt x="5330" y="3631"/>
                  </a:lnTo>
                  <a:lnTo>
                    <a:pt x="5214" y="4133"/>
                  </a:lnTo>
                  <a:lnTo>
                    <a:pt x="5021" y="4558"/>
                  </a:lnTo>
                  <a:lnTo>
                    <a:pt x="4789" y="4982"/>
                  </a:lnTo>
                  <a:lnTo>
                    <a:pt x="4480" y="5330"/>
                  </a:lnTo>
                  <a:lnTo>
                    <a:pt x="4287" y="5484"/>
                  </a:lnTo>
                  <a:lnTo>
                    <a:pt x="4094" y="5639"/>
                  </a:lnTo>
                  <a:lnTo>
                    <a:pt x="3901" y="5755"/>
                  </a:lnTo>
                  <a:lnTo>
                    <a:pt x="3669" y="5832"/>
                  </a:lnTo>
                  <a:lnTo>
                    <a:pt x="3360" y="5948"/>
                  </a:lnTo>
                  <a:lnTo>
                    <a:pt x="3090" y="5986"/>
                  </a:lnTo>
                  <a:lnTo>
                    <a:pt x="2820" y="6025"/>
                  </a:lnTo>
                  <a:lnTo>
                    <a:pt x="2549" y="5986"/>
                  </a:lnTo>
                  <a:lnTo>
                    <a:pt x="2279" y="5948"/>
                  </a:lnTo>
                  <a:lnTo>
                    <a:pt x="2047" y="5870"/>
                  </a:lnTo>
                  <a:lnTo>
                    <a:pt x="1854" y="5755"/>
                  </a:lnTo>
                  <a:lnTo>
                    <a:pt x="1622" y="5639"/>
                  </a:lnTo>
                  <a:lnTo>
                    <a:pt x="1429" y="5484"/>
                  </a:lnTo>
                  <a:lnTo>
                    <a:pt x="1275" y="5291"/>
                  </a:lnTo>
                  <a:lnTo>
                    <a:pt x="1082" y="5098"/>
                  </a:lnTo>
                  <a:lnTo>
                    <a:pt x="966" y="4905"/>
                  </a:lnTo>
                  <a:lnTo>
                    <a:pt x="696" y="4442"/>
                  </a:lnTo>
                  <a:lnTo>
                    <a:pt x="541" y="3901"/>
                  </a:lnTo>
                  <a:lnTo>
                    <a:pt x="425" y="3399"/>
                  </a:lnTo>
                  <a:lnTo>
                    <a:pt x="425" y="2858"/>
                  </a:lnTo>
                  <a:lnTo>
                    <a:pt x="503" y="2318"/>
                  </a:lnTo>
                  <a:lnTo>
                    <a:pt x="541" y="2048"/>
                  </a:lnTo>
                  <a:lnTo>
                    <a:pt x="657" y="1816"/>
                  </a:lnTo>
                  <a:lnTo>
                    <a:pt x="734" y="1584"/>
                  </a:lnTo>
                  <a:lnTo>
                    <a:pt x="889" y="1352"/>
                  </a:lnTo>
                  <a:lnTo>
                    <a:pt x="1043" y="1159"/>
                  </a:lnTo>
                  <a:lnTo>
                    <a:pt x="1236" y="1005"/>
                  </a:lnTo>
                  <a:lnTo>
                    <a:pt x="1429" y="812"/>
                  </a:lnTo>
                  <a:lnTo>
                    <a:pt x="1661" y="696"/>
                  </a:lnTo>
                  <a:lnTo>
                    <a:pt x="1893" y="580"/>
                  </a:lnTo>
                  <a:lnTo>
                    <a:pt x="2202" y="503"/>
                  </a:lnTo>
                  <a:lnTo>
                    <a:pt x="2240" y="464"/>
                  </a:lnTo>
                  <a:lnTo>
                    <a:pt x="2240" y="426"/>
                  </a:lnTo>
                  <a:close/>
                  <a:moveTo>
                    <a:pt x="2279" y="1"/>
                  </a:moveTo>
                  <a:lnTo>
                    <a:pt x="1970" y="40"/>
                  </a:lnTo>
                  <a:lnTo>
                    <a:pt x="1893" y="78"/>
                  </a:lnTo>
                  <a:lnTo>
                    <a:pt x="1816" y="117"/>
                  </a:lnTo>
                  <a:lnTo>
                    <a:pt x="1816" y="194"/>
                  </a:lnTo>
                  <a:lnTo>
                    <a:pt x="1816" y="271"/>
                  </a:lnTo>
                  <a:lnTo>
                    <a:pt x="1507" y="349"/>
                  </a:lnTo>
                  <a:lnTo>
                    <a:pt x="1275" y="464"/>
                  </a:lnTo>
                  <a:lnTo>
                    <a:pt x="1043" y="619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8"/>
                  </a:lnTo>
                  <a:lnTo>
                    <a:pt x="348" y="1430"/>
                  </a:lnTo>
                  <a:lnTo>
                    <a:pt x="232" y="1661"/>
                  </a:lnTo>
                  <a:lnTo>
                    <a:pt x="117" y="1932"/>
                  </a:lnTo>
                  <a:lnTo>
                    <a:pt x="78" y="2202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1"/>
                  </a:lnTo>
                  <a:lnTo>
                    <a:pt x="271" y="4519"/>
                  </a:lnTo>
                  <a:lnTo>
                    <a:pt x="387" y="4828"/>
                  </a:lnTo>
                  <a:lnTo>
                    <a:pt x="541" y="5098"/>
                  </a:lnTo>
                  <a:lnTo>
                    <a:pt x="696" y="5330"/>
                  </a:lnTo>
                  <a:lnTo>
                    <a:pt x="850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1"/>
                  </a:lnTo>
                  <a:lnTo>
                    <a:pt x="1738" y="6257"/>
                  </a:lnTo>
                  <a:lnTo>
                    <a:pt x="2009" y="6372"/>
                  </a:lnTo>
                  <a:lnTo>
                    <a:pt x="2279" y="6450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50"/>
                  </a:lnTo>
                  <a:lnTo>
                    <a:pt x="3553" y="6372"/>
                  </a:lnTo>
                  <a:lnTo>
                    <a:pt x="3862" y="6257"/>
                  </a:lnTo>
                  <a:lnTo>
                    <a:pt x="4132" y="6141"/>
                  </a:lnTo>
                  <a:lnTo>
                    <a:pt x="4403" y="5986"/>
                  </a:lnTo>
                  <a:lnTo>
                    <a:pt x="4634" y="5793"/>
                  </a:lnTo>
                  <a:lnTo>
                    <a:pt x="4866" y="5600"/>
                  </a:lnTo>
                  <a:lnTo>
                    <a:pt x="5059" y="5368"/>
                  </a:lnTo>
                  <a:lnTo>
                    <a:pt x="5214" y="5137"/>
                  </a:lnTo>
                  <a:lnTo>
                    <a:pt x="5368" y="4866"/>
                  </a:lnTo>
                  <a:lnTo>
                    <a:pt x="5523" y="4635"/>
                  </a:lnTo>
                  <a:lnTo>
                    <a:pt x="5638" y="4326"/>
                  </a:lnTo>
                  <a:lnTo>
                    <a:pt x="5716" y="4056"/>
                  </a:lnTo>
                  <a:lnTo>
                    <a:pt x="5754" y="3747"/>
                  </a:lnTo>
                  <a:lnTo>
                    <a:pt x="5793" y="3438"/>
                  </a:lnTo>
                  <a:lnTo>
                    <a:pt x="5793" y="3129"/>
                  </a:lnTo>
                  <a:lnTo>
                    <a:pt x="5793" y="2858"/>
                  </a:lnTo>
                  <a:lnTo>
                    <a:pt x="5716" y="2550"/>
                  </a:lnTo>
                  <a:lnTo>
                    <a:pt x="5638" y="2241"/>
                  </a:lnTo>
                  <a:lnTo>
                    <a:pt x="5523" y="1932"/>
                  </a:lnTo>
                  <a:lnTo>
                    <a:pt x="5368" y="1661"/>
                  </a:lnTo>
                  <a:lnTo>
                    <a:pt x="5214" y="1391"/>
                  </a:lnTo>
                  <a:lnTo>
                    <a:pt x="5021" y="1159"/>
                  </a:lnTo>
                  <a:lnTo>
                    <a:pt x="4828" y="928"/>
                  </a:lnTo>
                  <a:lnTo>
                    <a:pt x="4596" y="735"/>
                  </a:lnTo>
                  <a:lnTo>
                    <a:pt x="4326" y="542"/>
                  </a:lnTo>
                  <a:lnTo>
                    <a:pt x="4094" y="387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21"/>
            <p:cNvSpPr/>
            <p:nvPr/>
          </p:nvSpPr>
          <p:spPr>
            <a:xfrm>
              <a:off x="6171275" y="3733550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3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21"/>
            <p:cNvSpPr/>
            <p:nvPr/>
          </p:nvSpPr>
          <p:spPr>
            <a:xfrm>
              <a:off x="6036125" y="3735475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8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5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3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6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8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6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9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5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9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6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21"/>
            <p:cNvSpPr/>
            <p:nvPr/>
          </p:nvSpPr>
          <p:spPr>
            <a:xfrm>
              <a:off x="2084875" y="3742225"/>
              <a:ext cx="66625" cy="99475"/>
            </a:xfrm>
            <a:custGeom>
              <a:avLst/>
              <a:gdLst/>
              <a:ahLst/>
              <a:cxnLst/>
              <a:rect l="l" t="t" r="r" b="b"/>
              <a:pathLst>
                <a:path w="2665" h="3979" extrusionOk="0">
                  <a:moveTo>
                    <a:pt x="850" y="1"/>
                  </a:moveTo>
                  <a:lnTo>
                    <a:pt x="502" y="155"/>
                  </a:lnTo>
                  <a:lnTo>
                    <a:pt x="618" y="233"/>
                  </a:lnTo>
                  <a:lnTo>
                    <a:pt x="464" y="619"/>
                  </a:lnTo>
                  <a:lnTo>
                    <a:pt x="271" y="1082"/>
                  </a:lnTo>
                  <a:lnTo>
                    <a:pt x="116" y="1623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74"/>
                  </a:lnTo>
                  <a:lnTo>
                    <a:pt x="77" y="3206"/>
                  </a:lnTo>
                  <a:lnTo>
                    <a:pt x="155" y="3399"/>
                  </a:lnTo>
                  <a:lnTo>
                    <a:pt x="309" y="3592"/>
                  </a:lnTo>
                  <a:lnTo>
                    <a:pt x="464" y="3747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78"/>
                  </a:lnTo>
                  <a:lnTo>
                    <a:pt x="1313" y="3940"/>
                  </a:lnTo>
                  <a:lnTo>
                    <a:pt x="1506" y="3824"/>
                  </a:lnTo>
                  <a:lnTo>
                    <a:pt x="1661" y="3708"/>
                  </a:lnTo>
                  <a:lnTo>
                    <a:pt x="1815" y="3515"/>
                  </a:lnTo>
                  <a:lnTo>
                    <a:pt x="1970" y="3322"/>
                  </a:lnTo>
                  <a:lnTo>
                    <a:pt x="2085" y="3090"/>
                  </a:lnTo>
                  <a:lnTo>
                    <a:pt x="2317" y="2550"/>
                  </a:lnTo>
                  <a:lnTo>
                    <a:pt x="2510" y="2009"/>
                  </a:lnTo>
                  <a:lnTo>
                    <a:pt x="2626" y="1507"/>
                  </a:lnTo>
                  <a:lnTo>
                    <a:pt x="2665" y="1082"/>
                  </a:lnTo>
                  <a:lnTo>
                    <a:pt x="2394" y="1044"/>
                  </a:lnTo>
                  <a:lnTo>
                    <a:pt x="2008" y="2048"/>
                  </a:lnTo>
                  <a:lnTo>
                    <a:pt x="1738" y="2704"/>
                  </a:lnTo>
                  <a:lnTo>
                    <a:pt x="1545" y="3052"/>
                  </a:lnTo>
                  <a:lnTo>
                    <a:pt x="1468" y="3206"/>
                  </a:lnTo>
                  <a:lnTo>
                    <a:pt x="1313" y="3322"/>
                  </a:lnTo>
                  <a:lnTo>
                    <a:pt x="1159" y="3322"/>
                  </a:lnTo>
                  <a:lnTo>
                    <a:pt x="966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936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79" y="2086"/>
                  </a:lnTo>
                  <a:lnTo>
                    <a:pt x="618" y="1623"/>
                  </a:lnTo>
                  <a:lnTo>
                    <a:pt x="734" y="1198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21"/>
            <p:cNvSpPr/>
            <p:nvPr/>
          </p:nvSpPr>
          <p:spPr>
            <a:xfrm>
              <a:off x="3315725" y="3754775"/>
              <a:ext cx="374575" cy="387150"/>
            </a:xfrm>
            <a:custGeom>
              <a:avLst/>
              <a:gdLst/>
              <a:ahLst/>
              <a:cxnLst/>
              <a:rect l="l" t="t" r="r" b="b"/>
              <a:pathLst>
                <a:path w="14983" h="15486" extrusionOk="0">
                  <a:moveTo>
                    <a:pt x="7453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44"/>
                  </a:lnTo>
                  <a:lnTo>
                    <a:pt x="10697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40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80" y="9230"/>
                  </a:lnTo>
                  <a:lnTo>
                    <a:pt x="4171" y="10041"/>
                  </a:lnTo>
                  <a:lnTo>
                    <a:pt x="3978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53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9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53" y="503"/>
                  </a:lnTo>
                  <a:close/>
                  <a:moveTo>
                    <a:pt x="11932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13" y="3206"/>
                  </a:lnTo>
                  <a:lnTo>
                    <a:pt x="13322" y="3669"/>
                  </a:lnTo>
                  <a:lnTo>
                    <a:pt x="13593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2"/>
                  </a:lnTo>
                  <a:lnTo>
                    <a:pt x="11392" y="7145"/>
                  </a:lnTo>
                  <a:lnTo>
                    <a:pt x="10658" y="7415"/>
                  </a:lnTo>
                  <a:lnTo>
                    <a:pt x="9924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8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8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2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1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7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30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42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19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1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286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39"/>
                  </a:lnTo>
                  <a:lnTo>
                    <a:pt x="3051" y="13477"/>
                  </a:lnTo>
                  <a:lnTo>
                    <a:pt x="2974" y="13516"/>
                  </a:lnTo>
                  <a:lnTo>
                    <a:pt x="3051" y="13362"/>
                  </a:lnTo>
                  <a:lnTo>
                    <a:pt x="3167" y="13207"/>
                  </a:lnTo>
                  <a:lnTo>
                    <a:pt x="3321" y="13130"/>
                  </a:lnTo>
                  <a:lnTo>
                    <a:pt x="3476" y="13014"/>
                  </a:lnTo>
                  <a:lnTo>
                    <a:pt x="3669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1" y="13362"/>
                  </a:lnTo>
                  <a:lnTo>
                    <a:pt x="11894" y="13477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11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7" y="12860"/>
                  </a:lnTo>
                  <a:close/>
                  <a:moveTo>
                    <a:pt x="7569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46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6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4" y="14520"/>
                  </a:lnTo>
                  <a:lnTo>
                    <a:pt x="4093" y="14597"/>
                  </a:lnTo>
                  <a:lnTo>
                    <a:pt x="4518" y="14829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60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9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2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4" y="233"/>
                  </a:lnTo>
                  <a:lnTo>
                    <a:pt x="8766" y="117"/>
                  </a:lnTo>
                  <a:lnTo>
                    <a:pt x="8187" y="40"/>
                  </a:lnTo>
                  <a:lnTo>
                    <a:pt x="756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21"/>
            <p:cNvSpPr/>
            <p:nvPr/>
          </p:nvSpPr>
          <p:spPr>
            <a:xfrm>
              <a:off x="514200" y="3860000"/>
              <a:ext cx="302200" cy="155450"/>
            </a:xfrm>
            <a:custGeom>
              <a:avLst/>
              <a:gdLst/>
              <a:ahLst/>
              <a:cxnLst/>
              <a:rect l="l" t="t" r="r" b="b"/>
              <a:pathLst>
                <a:path w="12088" h="6218" extrusionOk="0">
                  <a:moveTo>
                    <a:pt x="11740" y="1"/>
                  </a:moveTo>
                  <a:lnTo>
                    <a:pt x="11663" y="40"/>
                  </a:lnTo>
                  <a:lnTo>
                    <a:pt x="11585" y="78"/>
                  </a:lnTo>
                  <a:lnTo>
                    <a:pt x="11508" y="117"/>
                  </a:lnTo>
                  <a:lnTo>
                    <a:pt x="11469" y="233"/>
                  </a:lnTo>
                  <a:lnTo>
                    <a:pt x="11469" y="310"/>
                  </a:lnTo>
                  <a:lnTo>
                    <a:pt x="11508" y="426"/>
                  </a:lnTo>
                  <a:lnTo>
                    <a:pt x="11585" y="580"/>
                  </a:lnTo>
                  <a:lnTo>
                    <a:pt x="11624" y="773"/>
                  </a:lnTo>
                  <a:lnTo>
                    <a:pt x="11585" y="966"/>
                  </a:lnTo>
                  <a:lnTo>
                    <a:pt x="11508" y="1121"/>
                  </a:lnTo>
                  <a:lnTo>
                    <a:pt x="11392" y="1275"/>
                  </a:lnTo>
                  <a:lnTo>
                    <a:pt x="11276" y="1430"/>
                  </a:lnTo>
                  <a:lnTo>
                    <a:pt x="10929" y="1739"/>
                  </a:lnTo>
                  <a:lnTo>
                    <a:pt x="10504" y="2009"/>
                  </a:lnTo>
                  <a:lnTo>
                    <a:pt x="10079" y="2241"/>
                  </a:lnTo>
                  <a:lnTo>
                    <a:pt x="9423" y="2588"/>
                  </a:lnTo>
                  <a:lnTo>
                    <a:pt x="9037" y="2781"/>
                  </a:lnTo>
                  <a:lnTo>
                    <a:pt x="9037" y="2704"/>
                  </a:lnTo>
                  <a:lnTo>
                    <a:pt x="8960" y="2627"/>
                  </a:lnTo>
                  <a:lnTo>
                    <a:pt x="8496" y="2202"/>
                  </a:lnTo>
                  <a:lnTo>
                    <a:pt x="8110" y="1700"/>
                  </a:lnTo>
                  <a:lnTo>
                    <a:pt x="7840" y="1893"/>
                  </a:lnTo>
                  <a:lnTo>
                    <a:pt x="7994" y="2202"/>
                  </a:lnTo>
                  <a:lnTo>
                    <a:pt x="8187" y="2511"/>
                  </a:lnTo>
                  <a:lnTo>
                    <a:pt x="8419" y="2781"/>
                  </a:lnTo>
                  <a:lnTo>
                    <a:pt x="8651" y="2974"/>
                  </a:lnTo>
                  <a:lnTo>
                    <a:pt x="7608" y="3515"/>
                  </a:lnTo>
                  <a:lnTo>
                    <a:pt x="6565" y="3978"/>
                  </a:lnTo>
                  <a:lnTo>
                    <a:pt x="5252" y="4519"/>
                  </a:lnTo>
                  <a:lnTo>
                    <a:pt x="3940" y="4982"/>
                  </a:lnTo>
                  <a:lnTo>
                    <a:pt x="3669" y="5059"/>
                  </a:lnTo>
                  <a:lnTo>
                    <a:pt x="3708" y="4712"/>
                  </a:lnTo>
                  <a:lnTo>
                    <a:pt x="3631" y="4364"/>
                  </a:lnTo>
                  <a:lnTo>
                    <a:pt x="3515" y="4055"/>
                  </a:lnTo>
                  <a:lnTo>
                    <a:pt x="3322" y="3708"/>
                  </a:lnTo>
                  <a:lnTo>
                    <a:pt x="3013" y="3901"/>
                  </a:lnTo>
                  <a:lnTo>
                    <a:pt x="3129" y="4171"/>
                  </a:lnTo>
                  <a:lnTo>
                    <a:pt x="3206" y="4442"/>
                  </a:lnTo>
                  <a:lnTo>
                    <a:pt x="3245" y="4866"/>
                  </a:lnTo>
                  <a:lnTo>
                    <a:pt x="3245" y="5253"/>
                  </a:lnTo>
                  <a:lnTo>
                    <a:pt x="2356" y="5523"/>
                  </a:lnTo>
                  <a:lnTo>
                    <a:pt x="1893" y="5639"/>
                  </a:lnTo>
                  <a:lnTo>
                    <a:pt x="1430" y="5677"/>
                  </a:lnTo>
                  <a:lnTo>
                    <a:pt x="1043" y="5716"/>
                  </a:lnTo>
                  <a:lnTo>
                    <a:pt x="850" y="5716"/>
                  </a:lnTo>
                  <a:lnTo>
                    <a:pt x="696" y="5677"/>
                  </a:lnTo>
                  <a:lnTo>
                    <a:pt x="580" y="5600"/>
                  </a:lnTo>
                  <a:lnTo>
                    <a:pt x="464" y="5523"/>
                  </a:lnTo>
                  <a:lnTo>
                    <a:pt x="387" y="5407"/>
                  </a:lnTo>
                  <a:lnTo>
                    <a:pt x="348" y="5291"/>
                  </a:lnTo>
                  <a:lnTo>
                    <a:pt x="310" y="5214"/>
                  </a:lnTo>
                  <a:lnTo>
                    <a:pt x="271" y="5175"/>
                  </a:lnTo>
                  <a:lnTo>
                    <a:pt x="155" y="5137"/>
                  </a:lnTo>
                  <a:lnTo>
                    <a:pt x="78" y="5175"/>
                  </a:lnTo>
                  <a:lnTo>
                    <a:pt x="39" y="5214"/>
                  </a:lnTo>
                  <a:lnTo>
                    <a:pt x="1" y="5291"/>
                  </a:lnTo>
                  <a:lnTo>
                    <a:pt x="1" y="5446"/>
                  </a:lnTo>
                  <a:lnTo>
                    <a:pt x="39" y="5600"/>
                  </a:lnTo>
                  <a:lnTo>
                    <a:pt x="78" y="5755"/>
                  </a:lnTo>
                  <a:lnTo>
                    <a:pt x="155" y="5870"/>
                  </a:lnTo>
                  <a:lnTo>
                    <a:pt x="233" y="5948"/>
                  </a:lnTo>
                  <a:lnTo>
                    <a:pt x="310" y="6025"/>
                  </a:lnTo>
                  <a:lnTo>
                    <a:pt x="541" y="6141"/>
                  </a:lnTo>
                  <a:lnTo>
                    <a:pt x="812" y="6179"/>
                  </a:lnTo>
                  <a:lnTo>
                    <a:pt x="1121" y="6218"/>
                  </a:lnTo>
                  <a:lnTo>
                    <a:pt x="1430" y="6179"/>
                  </a:lnTo>
                  <a:lnTo>
                    <a:pt x="1700" y="6141"/>
                  </a:lnTo>
                  <a:lnTo>
                    <a:pt x="2897" y="5832"/>
                  </a:lnTo>
                  <a:lnTo>
                    <a:pt x="4094" y="5446"/>
                  </a:lnTo>
                  <a:lnTo>
                    <a:pt x="5291" y="5021"/>
                  </a:lnTo>
                  <a:lnTo>
                    <a:pt x="6450" y="4557"/>
                  </a:lnTo>
                  <a:lnTo>
                    <a:pt x="7531" y="4094"/>
                  </a:lnTo>
                  <a:lnTo>
                    <a:pt x="8573" y="3592"/>
                  </a:lnTo>
                  <a:lnTo>
                    <a:pt x="9616" y="3052"/>
                  </a:lnTo>
                  <a:lnTo>
                    <a:pt x="10620" y="2472"/>
                  </a:lnTo>
                  <a:lnTo>
                    <a:pt x="10929" y="2279"/>
                  </a:lnTo>
                  <a:lnTo>
                    <a:pt x="11276" y="2048"/>
                  </a:lnTo>
                  <a:lnTo>
                    <a:pt x="11547" y="1777"/>
                  </a:lnTo>
                  <a:lnTo>
                    <a:pt x="11817" y="1507"/>
                  </a:lnTo>
                  <a:lnTo>
                    <a:pt x="12010" y="1198"/>
                  </a:lnTo>
                  <a:lnTo>
                    <a:pt x="12049" y="1044"/>
                  </a:lnTo>
                  <a:lnTo>
                    <a:pt x="12087" y="889"/>
                  </a:lnTo>
                  <a:lnTo>
                    <a:pt x="12087" y="696"/>
                  </a:lnTo>
                  <a:lnTo>
                    <a:pt x="12049" y="503"/>
                  </a:lnTo>
                  <a:lnTo>
                    <a:pt x="12010" y="310"/>
                  </a:lnTo>
                  <a:lnTo>
                    <a:pt x="11894" y="117"/>
                  </a:lnTo>
                  <a:lnTo>
                    <a:pt x="11817" y="40"/>
                  </a:lnTo>
                  <a:lnTo>
                    <a:pt x="1174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21"/>
            <p:cNvSpPr/>
            <p:nvPr/>
          </p:nvSpPr>
          <p:spPr>
            <a:xfrm>
              <a:off x="6274575" y="3873525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21"/>
            <p:cNvSpPr/>
            <p:nvPr/>
          </p:nvSpPr>
          <p:spPr>
            <a:xfrm>
              <a:off x="6223425" y="3874500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21"/>
            <p:cNvSpPr/>
            <p:nvPr/>
          </p:nvSpPr>
          <p:spPr>
            <a:xfrm>
              <a:off x="1572250" y="3880275"/>
              <a:ext cx="267450" cy="210475"/>
            </a:xfrm>
            <a:custGeom>
              <a:avLst/>
              <a:gdLst/>
              <a:ahLst/>
              <a:cxnLst/>
              <a:rect l="l" t="t" r="r" b="b"/>
              <a:pathLst>
                <a:path w="10698" h="8419" extrusionOk="0">
                  <a:moveTo>
                    <a:pt x="155" y="1"/>
                  </a:moveTo>
                  <a:lnTo>
                    <a:pt x="1" y="233"/>
                  </a:lnTo>
                  <a:lnTo>
                    <a:pt x="1391" y="1314"/>
                  </a:lnTo>
                  <a:lnTo>
                    <a:pt x="2781" y="2395"/>
                  </a:lnTo>
                  <a:lnTo>
                    <a:pt x="4210" y="3476"/>
                  </a:lnTo>
                  <a:lnTo>
                    <a:pt x="5600" y="4596"/>
                  </a:lnTo>
                  <a:lnTo>
                    <a:pt x="6951" y="5677"/>
                  </a:lnTo>
                  <a:lnTo>
                    <a:pt x="8303" y="6797"/>
                  </a:lnTo>
                  <a:lnTo>
                    <a:pt x="9616" y="7917"/>
                  </a:lnTo>
                  <a:lnTo>
                    <a:pt x="9963" y="8226"/>
                  </a:lnTo>
                  <a:lnTo>
                    <a:pt x="10118" y="8342"/>
                  </a:lnTo>
                  <a:lnTo>
                    <a:pt x="10311" y="8419"/>
                  </a:lnTo>
                  <a:lnTo>
                    <a:pt x="10658" y="8380"/>
                  </a:lnTo>
                  <a:lnTo>
                    <a:pt x="10697" y="8264"/>
                  </a:lnTo>
                  <a:lnTo>
                    <a:pt x="10697" y="8149"/>
                  </a:lnTo>
                  <a:lnTo>
                    <a:pt x="10658" y="8033"/>
                  </a:lnTo>
                  <a:lnTo>
                    <a:pt x="10658" y="7994"/>
                  </a:lnTo>
                  <a:lnTo>
                    <a:pt x="10311" y="7917"/>
                  </a:lnTo>
                  <a:lnTo>
                    <a:pt x="10002" y="6952"/>
                  </a:lnTo>
                  <a:lnTo>
                    <a:pt x="9654" y="5986"/>
                  </a:lnTo>
                  <a:lnTo>
                    <a:pt x="8882" y="4094"/>
                  </a:lnTo>
                  <a:lnTo>
                    <a:pt x="8380" y="2781"/>
                  </a:lnTo>
                  <a:lnTo>
                    <a:pt x="7994" y="2936"/>
                  </a:lnTo>
                  <a:lnTo>
                    <a:pt x="8419" y="3940"/>
                  </a:lnTo>
                  <a:lnTo>
                    <a:pt x="9037" y="5677"/>
                  </a:lnTo>
                  <a:lnTo>
                    <a:pt x="9346" y="6565"/>
                  </a:lnTo>
                  <a:lnTo>
                    <a:pt x="9654" y="7415"/>
                  </a:lnTo>
                  <a:lnTo>
                    <a:pt x="9230" y="7029"/>
                  </a:lnTo>
                  <a:lnTo>
                    <a:pt x="7994" y="5986"/>
                  </a:lnTo>
                  <a:lnTo>
                    <a:pt x="6720" y="4905"/>
                  </a:lnTo>
                  <a:lnTo>
                    <a:pt x="5407" y="3862"/>
                  </a:lnTo>
                  <a:lnTo>
                    <a:pt x="4133" y="2858"/>
                  </a:lnTo>
                  <a:lnTo>
                    <a:pt x="2820" y="1854"/>
                  </a:lnTo>
                  <a:lnTo>
                    <a:pt x="1507" y="92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21"/>
            <p:cNvSpPr/>
            <p:nvPr/>
          </p:nvSpPr>
          <p:spPr>
            <a:xfrm>
              <a:off x="4538850" y="3913100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3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3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6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1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0"/>
                  </a:lnTo>
                  <a:lnTo>
                    <a:pt x="9268" y="8921"/>
                  </a:lnTo>
                  <a:lnTo>
                    <a:pt x="9036" y="9152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2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6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4"/>
                  </a:lnTo>
                  <a:lnTo>
                    <a:pt x="695" y="734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1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3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5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49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2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4"/>
                  </a:lnTo>
                  <a:lnTo>
                    <a:pt x="7762" y="9654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8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5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7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1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39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3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6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21"/>
            <p:cNvSpPr/>
            <p:nvPr/>
          </p:nvSpPr>
          <p:spPr>
            <a:xfrm>
              <a:off x="6161625" y="3921800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5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3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3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21"/>
            <p:cNvSpPr/>
            <p:nvPr/>
          </p:nvSpPr>
          <p:spPr>
            <a:xfrm>
              <a:off x="7032400" y="3923725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6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8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6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21"/>
            <p:cNvSpPr/>
            <p:nvPr/>
          </p:nvSpPr>
          <p:spPr>
            <a:xfrm>
              <a:off x="6167425" y="3927575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1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21"/>
            <p:cNvSpPr/>
            <p:nvPr/>
          </p:nvSpPr>
          <p:spPr>
            <a:xfrm>
              <a:off x="1394625" y="3943025"/>
              <a:ext cx="74350" cy="103325"/>
            </a:xfrm>
            <a:custGeom>
              <a:avLst/>
              <a:gdLst/>
              <a:ahLst/>
              <a:cxnLst/>
              <a:rect l="l" t="t" r="r" b="b"/>
              <a:pathLst>
                <a:path w="2974" h="4133" extrusionOk="0">
                  <a:moveTo>
                    <a:pt x="116" y="1"/>
                  </a:moveTo>
                  <a:lnTo>
                    <a:pt x="1" y="39"/>
                  </a:lnTo>
                  <a:lnTo>
                    <a:pt x="1" y="78"/>
                  </a:lnTo>
                  <a:lnTo>
                    <a:pt x="271" y="928"/>
                  </a:lnTo>
                  <a:lnTo>
                    <a:pt x="580" y="1738"/>
                  </a:lnTo>
                  <a:lnTo>
                    <a:pt x="927" y="2549"/>
                  </a:lnTo>
                  <a:lnTo>
                    <a:pt x="1275" y="3283"/>
                  </a:lnTo>
                  <a:lnTo>
                    <a:pt x="1507" y="3669"/>
                  </a:lnTo>
                  <a:lnTo>
                    <a:pt x="1661" y="3824"/>
                  </a:lnTo>
                  <a:lnTo>
                    <a:pt x="1854" y="3978"/>
                  </a:lnTo>
                  <a:lnTo>
                    <a:pt x="2009" y="4055"/>
                  </a:lnTo>
                  <a:lnTo>
                    <a:pt x="2240" y="4133"/>
                  </a:lnTo>
                  <a:lnTo>
                    <a:pt x="2433" y="4094"/>
                  </a:lnTo>
                  <a:lnTo>
                    <a:pt x="2665" y="4017"/>
                  </a:lnTo>
                  <a:lnTo>
                    <a:pt x="2781" y="3862"/>
                  </a:lnTo>
                  <a:lnTo>
                    <a:pt x="2897" y="3708"/>
                  </a:lnTo>
                  <a:lnTo>
                    <a:pt x="2935" y="3515"/>
                  </a:lnTo>
                  <a:lnTo>
                    <a:pt x="2974" y="3360"/>
                  </a:lnTo>
                  <a:lnTo>
                    <a:pt x="2935" y="3129"/>
                  </a:lnTo>
                  <a:lnTo>
                    <a:pt x="2897" y="2936"/>
                  </a:lnTo>
                  <a:lnTo>
                    <a:pt x="2819" y="2588"/>
                  </a:lnTo>
                  <a:lnTo>
                    <a:pt x="2588" y="2627"/>
                  </a:lnTo>
                  <a:lnTo>
                    <a:pt x="2665" y="2974"/>
                  </a:lnTo>
                  <a:lnTo>
                    <a:pt x="2704" y="3129"/>
                  </a:lnTo>
                  <a:lnTo>
                    <a:pt x="2665" y="3283"/>
                  </a:lnTo>
                  <a:lnTo>
                    <a:pt x="2433" y="3399"/>
                  </a:lnTo>
                  <a:lnTo>
                    <a:pt x="2202" y="3476"/>
                  </a:lnTo>
                  <a:lnTo>
                    <a:pt x="2009" y="3515"/>
                  </a:lnTo>
                  <a:lnTo>
                    <a:pt x="1854" y="3476"/>
                  </a:lnTo>
                  <a:lnTo>
                    <a:pt x="1700" y="3438"/>
                  </a:lnTo>
                  <a:lnTo>
                    <a:pt x="1584" y="3322"/>
                  </a:lnTo>
                  <a:lnTo>
                    <a:pt x="1507" y="3167"/>
                  </a:lnTo>
                  <a:lnTo>
                    <a:pt x="1468" y="2974"/>
                  </a:lnTo>
                  <a:lnTo>
                    <a:pt x="1352" y="2704"/>
                  </a:lnTo>
                  <a:lnTo>
                    <a:pt x="889" y="1623"/>
                  </a:lnTo>
                  <a:lnTo>
                    <a:pt x="541" y="812"/>
                  </a:lnTo>
                  <a:lnTo>
                    <a:pt x="348" y="426"/>
                  </a:lnTo>
                  <a:lnTo>
                    <a:pt x="155" y="39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21"/>
            <p:cNvSpPr/>
            <p:nvPr/>
          </p:nvSpPr>
          <p:spPr>
            <a:xfrm>
              <a:off x="2923775" y="3946900"/>
              <a:ext cx="335975" cy="782925"/>
            </a:xfrm>
            <a:custGeom>
              <a:avLst/>
              <a:gdLst/>
              <a:ahLst/>
              <a:cxnLst/>
              <a:rect l="l" t="t" r="r" b="b"/>
              <a:pathLst>
                <a:path w="13439" h="31317" extrusionOk="0">
                  <a:moveTo>
                    <a:pt x="6488" y="386"/>
                  </a:moveTo>
                  <a:lnTo>
                    <a:pt x="6526" y="464"/>
                  </a:lnTo>
                  <a:lnTo>
                    <a:pt x="7144" y="2008"/>
                  </a:lnTo>
                  <a:lnTo>
                    <a:pt x="7685" y="3553"/>
                  </a:lnTo>
                  <a:lnTo>
                    <a:pt x="8226" y="5136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1"/>
                  </a:lnTo>
                  <a:lnTo>
                    <a:pt x="7530" y="7337"/>
                  </a:lnTo>
                  <a:lnTo>
                    <a:pt x="7222" y="7453"/>
                  </a:lnTo>
                  <a:lnTo>
                    <a:pt x="6913" y="7530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0"/>
                  </a:lnTo>
                  <a:lnTo>
                    <a:pt x="5522" y="7492"/>
                  </a:lnTo>
                  <a:lnTo>
                    <a:pt x="4866" y="7337"/>
                  </a:lnTo>
                  <a:lnTo>
                    <a:pt x="4210" y="7105"/>
                  </a:lnTo>
                  <a:lnTo>
                    <a:pt x="3592" y="6874"/>
                  </a:lnTo>
                  <a:lnTo>
                    <a:pt x="3862" y="6024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3"/>
                  </a:lnTo>
                  <a:lnTo>
                    <a:pt x="5214" y="2742"/>
                  </a:lnTo>
                  <a:lnTo>
                    <a:pt x="5600" y="1931"/>
                  </a:lnTo>
                  <a:lnTo>
                    <a:pt x="6024" y="1159"/>
                  </a:lnTo>
                  <a:lnTo>
                    <a:pt x="6488" y="386"/>
                  </a:lnTo>
                  <a:close/>
                  <a:moveTo>
                    <a:pt x="8805" y="7028"/>
                  </a:moveTo>
                  <a:lnTo>
                    <a:pt x="9230" y="8418"/>
                  </a:lnTo>
                  <a:lnTo>
                    <a:pt x="9577" y="9847"/>
                  </a:lnTo>
                  <a:lnTo>
                    <a:pt x="9847" y="11083"/>
                  </a:lnTo>
                  <a:lnTo>
                    <a:pt x="10079" y="12357"/>
                  </a:lnTo>
                  <a:lnTo>
                    <a:pt x="10233" y="13631"/>
                  </a:lnTo>
                  <a:lnTo>
                    <a:pt x="10388" y="14906"/>
                  </a:lnTo>
                  <a:lnTo>
                    <a:pt x="10465" y="16180"/>
                  </a:lnTo>
                  <a:lnTo>
                    <a:pt x="10504" y="16836"/>
                  </a:lnTo>
                  <a:lnTo>
                    <a:pt x="10504" y="17493"/>
                  </a:lnTo>
                  <a:lnTo>
                    <a:pt x="10504" y="18188"/>
                  </a:lnTo>
                  <a:lnTo>
                    <a:pt x="10427" y="18844"/>
                  </a:lnTo>
                  <a:lnTo>
                    <a:pt x="10311" y="19462"/>
                  </a:lnTo>
                  <a:lnTo>
                    <a:pt x="10118" y="20080"/>
                  </a:lnTo>
                  <a:lnTo>
                    <a:pt x="9886" y="20659"/>
                  </a:lnTo>
                  <a:lnTo>
                    <a:pt x="9538" y="21161"/>
                  </a:lnTo>
                  <a:lnTo>
                    <a:pt x="9384" y="21393"/>
                  </a:lnTo>
                  <a:lnTo>
                    <a:pt x="9152" y="21586"/>
                  </a:lnTo>
                  <a:lnTo>
                    <a:pt x="8959" y="21779"/>
                  </a:lnTo>
                  <a:lnTo>
                    <a:pt x="8728" y="21972"/>
                  </a:lnTo>
                  <a:lnTo>
                    <a:pt x="8496" y="22127"/>
                  </a:lnTo>
                  <a:lnTo>
                    <a:pt x="8226" y="22242"/>
                  </a:lnTo>
                  <a:lnTo>
                    <a:pt x="7955" y="22358"/>
                  </a:lnTo>
                  <a:lnTo>
                    <a:pt x="7685" y="22435"/>
                  </a:lnTo>
                  <a:lnTo>
                    <a:pt x="7415" y="22474"/>
                  </a:lnTo>
                  <a:lnTo>
                    <a:pt x="6797" y="22474"/>
                  </a:lnTo>
                  <a:lnTo>
                    <a:pt x="6488" y="22435"/>
                  </a:lnTo>
                  <a:lnTo>
                    <a:pt x="5909" y="22281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4"/>
                  </a:lnTo>
                  <a:lnTo>
                    <a:pt x="4094" y="20929"/>
                  </a:lnTo>
                  <a:lnTo>
                    <a:pt x="3785" y="20466"/>
                  </a:lnTo>
                  <a:lnTo>
                    <a:pt x="3476" y="19964"/>
                  </a:lnTo>
                  <a:lnTo>
                    <a:pt x="3244" y="19424"/>
                  </a:lnTo>
                  <a:lnTo>
                    <a:pt x="3051" y="18883"/>
                  </a:lnTo>
                  <a:lnTo>
                    <a:pt x="2897" y="18342"/>
                  </a:lnTo>
                  <a:lnTo>
                    <a:pt x="2781" y="17802"/>
                  </a:lnTo>
                  <a:lnTo>
                    <a:pt x="2704" y="17222"/>
                  </a:lnTo>
                  <a:lnTo>
                    <a:pt x="2588" y="16103"/>
                  </a:lnTo>
                  <a:lnTo>
                    <a:pt x="2511" y="14944"/>
                  </a:lnTo>
                  <a:lnTo>
                    <a:pt x="2511" y="13747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2"/>
                  </a:lnTo>
                  <a:lnTo>
                    <a:pt x="3128" y="8689"/>
                  </a:lnTo>
                  <a:lnTo>
                    <a:pt x="3283" y="7916"/>
                  </a:lnTo>
                  <a:lnTo>
                    <a:pt x="3515" y="7183"/>
                  </a:lnTo>
                  <a:lnTo>
                    <a:pt x="4132" y="7453"/>
                  </a:lnTo>
                  <a:lnTo>
                    <a:pt x="4827" y="7685"/>
                  </a:lnTo>
                  <a:lnTo>
                    <a:pt x="5522" y="7839"/>
                  </a:lnTo>
                  <a:lnTo>
                    <a:pt x="5909" y="7916"/>
                  </a:lnTo>
                  <a:lnTo>
                    <a:pt x="6256" y="7916"/>
                  </a:lnTo>
                  <a:lnTo>
                    <a:pt x="6604" y="7955"/>
                  </a:lnTo>
                  <a:lnTo>
                    <a:pt x="6990" y="7916"/>
                  </a:lnTo>
                  <a:lnTo>
                    <a:pt x="7299" y="7878"/>
                  </a:lnTo>
                  <a:lnTo>
                    <a:pt x="7646" y="7762"/>
                  </a:lnTo>
                  <a:lnTo>
                    <a:pt x="7955" y="7646"/>
                  </a:lnTo>
                  <a:lnTo>
                    <a:pt x="8264" y="7492"/>
                  </a:lnTo>
                  <a:lnTo>
                    <a:pt x="8573" y="7260"/>
                  </a:lnTo>
                  <a:lnTo>
                    <a:pt x="8805" y="7028"/>
                  </a:lnTo>
                  <a:close/>
                  <a:moveTo>
                    <a:pt x="8650" y="22474"/>
                  </a:moveTo>
                  <a:lnTo>
                    <a:pt x="8766" y="22822"/>
                  </a:lnTo>
                  <a:lnTo>
                    <a:pt x="8921" y="23169"/>
                  </a:lnTo>
                  <a:lnTo>
                    <a:pt x="8496" y="23401"/>
                  </a:lnTo>
                  <a:lnTo>
                    <a:pt x="8071" y="23555"/>
                  </a:lnTo>
                  <a:lnTo>
                    <a:pt x="7608" y="23633"/>
                  </a:lnTo>
                  <a:lnTo>
                    <a:pt x="7144" y="23671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2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4"/>
                  </a:lnTo>
                  <a:lnTo>
                    <a:pt x="5870" y="22629"/>
                  </a:lnTo>
                  <a:lnTo>
                    <a:pt x="6256" y="22783"/>
                  </a:lnTo>
                  <a:lnTo>
                    <a:pt x="6681" y="22860"/>
                  </a:lnTo>
                  <a:lnTo>
                    <a:pt x="7067" y="22899"/>
                  </a:lnTo>
                  <a:lnTo>
                    <a:pt x="7453" y="22860"/>
                  </a:lnTo>
                  <a:lnTo>
                    <a:pt x="7878" y="22822"/>
                  </a:lnTo>
                  <a:lnTo>
                    <a:pt x="8264" y="22667"/>
                  </a:lnTo>
                  <a:lnTo>
                    <a:pt x="8650" y="22474"/>
                  </a:lnTo>
                  <a:close/>
                  <a:moveTo>
                    <a:pt x="10890" y="16798"/>
                  </a:moveTo>
                  <a:lnTo>
                    <a:pt x="11392" y="17261"/>
                  </a:lnTo>
                  <a:lnTo>
                    <a:pt x="11933" y="17647"/>
                  </a:lnTo>
                  <a:lnTo>
                    <a:pt x="12512" y="18033"/>
                  </a:lnTo>
                  <a:lnTo>
                    <a:pt x="13091" y="18342"/>
                  </a:lnTo>
                  <a:lnTo>
                    <a:pt x="12937" y="19771"/>
                  </a:lnTo>
                  <a:lnTo>
                    <a:pt x="12821" y="21238"/>
                  </a:lnTo>
                  <a:lnTo>
                    <a:pt x="12705" y="24212"/>
                  </a:lnTo>
                  <a:lnTo>
                    <a:pt x="11894" y="23594"/>
                  </a:lnTo>
                  <a:lnTo>
                    <a:pt x="11044" y="23015"/>
                  </a:lnTo>
                  <a:lnTo>
                    <a:pt x="10813" y="22860"/>
                  </a:lnTo>
                  <a:lnTo>
                    <a:pt x="10620" y="22667"/>
                  </a:lnTo>
                  <a:lnTo>
                    <a:pt x="10581" y="22590"/>
                  </a:lnTo>
                  <a:lnTo>
                    <a:pt x="10542" y="22435"/>
                  </a:lnTo>
                  <a:lnTo>
                    <a:pt x="10542" y="22127"/>
                  </a:lnTo>
                  <a:lnTo>
                    <a:pt x="10542" y="21393"/>
                  </a:lnTo>
                  <a:lnTo>
                    <a:pt x="10504" y="20659"/>
                  </a:lnTo>
                  <a:lnTo>
                    <a:pt x="10504" y="20582"/>
                  </a:lnTo>
                  <a:lnTo>
                    <a:pt x="10465" y="20543"/>
                  </a:lnTo>
                  <a:lnTo>
                    <a:pt x="10388" y="20466"/>
                  </a:lnTo>
                  <a:lnTo>
                    <a:pt x="10542" y="19964"/>
                  </a:lnTo>
                  <a:lnTo>
                    <a:pt x="10697" y="19424"/>
                  </a:lnTo>
                  <a:lnTo>
                    <a:pt x="10774" y="18883"/>
                  </a:lnTo>
                  <a:lnTo>
                    <a:pt x="10851" y="18304"/>
                  </a:lnTo>
                  <a:lnTo>
                    <a:pt x="10890" y="17570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4"/>
                  </a:lnTo>
                  <a:lnTo>
                    <a:pt x="6140" y="23826"/>
                  </a:lnTo>
                  <a:lnTo>
                    <a:pt x="6642" y="23941"/>
                  </a:lnTo>
                  <a:lnTo>
                    <a:pt x="7144" y="23980"/>
                  </a:lnTo>
                  <a:lnTo>
                    <a:pt x="7646" y="23980"/>
                  </a:lnTo>
                  <a:lnTo>
                    <a:pt x="8148" y="23864"/>
                  </a:lnTo>
                  <a:lnTo>
                    <a:pt x="8612" y="23710"/>
                  </a:lnTo>
                  <a:lnTo>
                    <a:pt x="9075" y="23439"/>
                  </a:lnTo>
                  <a:lnTo>
                    <a:pt x="9384" y="23903"/>
                  </a:lnTo>
                  <a:lnTo>
                    <a:pt x="8843" y="24173"/>
                  </a:lnTo>
                  <a:lnTo>
                    <a:pt x="8303" y="24366"/>
                  </a:lnTo>
                  <a:lnTo>
                    <a:pt x="7762" y="24482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3"/>
                  </a:lnTo>
                  <a:lnTo>
                    <a:pt x="5561" y="24289"/>
                  </a:lnTo>
                  <a:lnTo>
                    <a:pt x="4982" y="24096"/>
                  </a:lnTo>
                  <a:lnTo>
                    <a:pt x="5059" y="23903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7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2"/>
                  </a:lnTo>
                  <a:lnTo>
                    <a:pt x="2974" y="19771"/>
                  </a:lnTo>
                  <a:lnTo>
                    <a:pt x="3244" y="20312"/>
                  </a:lnTo>
                  <a:lnTo>
                    <a:pt x="3244" y="20350"/>
                  </a:lnTo>
                  <a:lnTo>
                    <a:pt x="3206" y="21200"/>
                  </a:lnTo>
                  <a:lnTo>
                    <a:pt x="3244" y="22049"/>
                  </a:lnTo>
                  <a:lnTo>
                    <a:pt x="3283" y="22358"/>
                  </a:lnTo>
                  <a:lnTo>
                    <a:pt x="3321" y="22706"/>
                  </a:lnTo>
                  <a:lnTo>
                    <a:pt x="3321" y="23053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8"/>
                  </a:lnTo>
                  <a:lnTo>
                    <a:pt x="3051" y="23633"/>
                  </a:lnTo>
                  <a:lnTo>
                    <a:pt x="2704" y="23903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5"/>
                  </a:lnTo>
                  <a:lnTo>
                    <a:pt x="850" y="23941"/>
                  </a:lnTo>
                  <a:lnTo>
                    <a:pt x="811" y="23169"/>
                  </a:lnTo>
                  <a:lnTo>
                    <a:pt x="773" y="22435"/>
                  </a:lnTo>
                  <a:lnTo>
                    <a:pt x="657" y="21238"/>
                  </a:lnTo>
                  <a:lnTo>
                    <a:pt x="503" y="20466"/>
                  </a:lnTo>
                  <a:lnTo>
                    <a:pt x="425" y="20080"/>
                  </a:lnTo>
                  <a:lnTo>
                    <a:pt x="464" y="19694"/>
                  </a:lnTo>
                  <a:lnTo>
                    <a:pt x="503" y="19655"/>
                  </a:lnTo>
                  <a:lnTo>
                    <a:pt x="541" y="19578"/>
                  </a:lnTo>
                  <a:lnTo>
                    <a:pt x="541" y="19539"/>
                  </a:lnTo>
                  <a:lnTo>
                    <a:pt x="541" y="19462"/>
                  </a:lnTo>
                  <a:lnTo>
                    <a:pt x="1429" y="18420"/>
                  </a:lnTo>
                  <a:lnTo>
                    <a:pt x="2356" y="17377"/>
                  </a:lnTo>
                  <a:close/>
                  <a:moveTo>
                    <a:pt x="8148" y="24830"/>
                  </a:moveTo>
                  <a:lnTo>
                    <a:pt x="8148" y="25061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7"/>
                  </a:lnTo>
                  <a:lnTo>
                    <a:pt x="7878" y="25216"/>
                  </a:lnTo>
                  <a:lnTo>
                    <a:pt x="7839" y="25293"/>
                  </a:lnTo>
                  <a:lnTo>
                    <a:pt x="7839" y="25370"/>
                  </a:lnTo>
                  <a:lnTo>
                    <a:pt x="7994" y="25872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59"/>
                  </a:lnTo>
                  <a:lnTo>
                    <a:pt x="8148" y="28961"/>
                  </a:lnTo>
                  <a:lnTo>
                    <a:pt x="8071" y="29502"/>
                  </a:lnTo>
                  <a:lnTo>
                    <a:pt x="7762" y="29193"/>
                  </a:lnTo>
                  <a:lnTo>
                    <a:pt x="7453" y="28884"/>
                  </a:lnTo>
                  <a:lnTo>
                    <a:pt x="7260" y="28537"/>
                  </a:lnTo>
                  <a:lnTo>
                    <a:pt x="7067" y="28189"/>
                  </a:lnTo>
                  <a:lnTo>
                    <a:pt x="6951" y="27803"/>
                  </a:lnTo>
                  <a:lnTo>
                    <a:pt x="6874" y="27417"/>
                  </a:lnTo>
                  <a:lnTo>
                    <a:pt x="6835" y="26953"/>
                  </a:lnTo>
                  <a:lnTo>
                    <a:pt x="6835" y="26490"/>
                  </a:lnTo>
                  <a:lnTo>
                    <a:pt x="6874" y="26104"/>
                  </a:lnTo>
                  <a:lnTo>
                    <a:pt x="6874" y="25756"/>
                  </a:lnTo>
                  <a:lnTo>
                    <a:pt x="6835" y="25602"/>
                  </a:lnTo>
                  <a:lnTo>
                    <a:pt x="6758" y="25486"/>
                  </a:lnTo>
                  <a:lnTo>
                    <a:pt x="6642" y="25370"/>
                  </a:lnTo>
                  <a:lnTo>
                    <a:pt x="6488" y="25293"/>
                  </a:lnTo>
                  <a:lnTo>
                    <a:pt x="6604" y="25100"/>
                  </a:lnTo>
                  <a:lnTo>
                    <a:pt x="6720" y="24984"/>
                  </a:lnTo>
                  <a:lnTo>
                    <a:pt x="7106" y="24984"/>
                  </a:lnTo>
                  <a:lnTo>
                    <a:pt x="7453" y="24945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4"/>
                  </a:lnTo>
                  <a:lnTo>
                    <a:pt x="9500" y="25409"/>
                  </a:lnTo>
                  <a:lnTo>
                    <a:pt x="9809" y="25795"/>
                  </a:lnTo>
                  <a:lnTo>
                    <a:pt x="10118" y="26258"/>
                  </a:lnTo>
                  <a:lnTo>
                    <a:pt x="9847" y="26220"/>
                  </a:lnTo>
                  <a:lnTo>
                    <a:pt x="9616" y="26104"/>
                  </a:lnTo>
                  <a:lnTo>
                    <a:pt x="9423" y="25949"/>
                  </a:lnTo>
                  <a:lnTo>
                    <a:pt x="9230" y="25756"/>
                  </a:lnTo>
                  <a:lnTo>
                    <a:pt x="9191" y="25679"/>
                  </a:lnTo>
                  <a:lnTo>
                    <a:pt x="8998" y="25679"/>
                  </a:lnTo>
                  <a:lnTo>
                    <a:pt x="8959" y="25718"/>
                  </a:lnTo>
                  <a:lnTo>
                    <a:pt x="8921" y="25795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0"/>
                  </a:lnTo>
                  <a:lnTo>
                    <a:pt x="9423" y="27069"/>
                  </a:lnTo>
                  <a:lnTo>
                    <a:pt x="9500" y="27378"/>
                  </a:lnTo>
                  <a:lnTo>
                    <a:pt x="9538" y="27687"/>
                  </a:lnTo>
                  <a:lnTo>
                    <a:pt x="9538" y="27996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79"/>
                  </a:lnTo>
                  <a:lnTo>
                    <a:pt x="9230" y="29888"/>
                  </a:lnTo>
                  <a:lnTo>
                    <a:pt x="9075" y="30158"/>
                  </a:lnTo>
                  <a:lnTo>
                    <a:pt x="8921" y="30429"/>
                  </a:lnTo>
                  <a:lnTo>
                    <a:pt x="8728" y="30660"/>
                  </a:lnTo>
                  <a:lnTo>
                    <a:pt x="8534" y="30776"/>
                  </a:lnTo>
                  <a:lnTo>
                    <a:pt x="8341" y="30853"/>
                  </a:lnTo>
                  <a:lnTo>
                    <a:pt x="8187" y="30853"/>
                  </a:lnTo>
                  <a:lnTo>
                    <a:pt x="7994" y="30776"/>
                  </a:lnTo>
                  <a:lnTo>
                    <a:pt x="7839" y="30699"/>
                  </a:lnTo>
                  <a:lnTo>
                    <a:pt x="7685" y="30583"/>
                  </a:lnTo>
                  <a:lnTo>
                    <a:pt x="7376" y="30274"/>
                  </a:lnTo>
                  <a:lnTo>
                    <a:pt x="6874" y="29772"/>
                  </a:lnTo>
                  <a:lnTo>
                    <a:pt x="6681" y="29502"/>
                  </a:lnTo>
                  <a:lnTo>
                    <a:pt x="6488" y="29193"/>
                  </a:lnTo>
                  <a:lnTo>
                    <a:pt x="6295" y="28846"/>
                  </a:lnTo>
                  <a:lnTo>
                    <a:pt x="6102" y="28459"/>
                  </a:lnTo>
                  <a:lnTo>
                    <a:pt x="5986" y="28073"/>
                  </a:lnTo>
                  <a:lnTo>
                    <a:pt x="5909" y="27687"/>
                  </a:lnTo>
                  <a:lnTo>
                    <a:pt x="5870" y="27262"/>
                  </a:lnTo>
                  <a:lnTo>
                    <a:pt x="5870" y="26876"/>
                  </a:lnTo>
                  <a:lnTo>
                    <a:pt x="5909" y="26490"/>
                  </a:lnTo>
                  <a:lnTo>
                    <a:pt x="6024" y="26065"/>
                  </a:lnTo>
                  <a:lnTo>
                    <a:pt x="6024" y="25949"/>
                  </a:lnTo>
                  <a:lnTo>
                    <a:pt x="5947" y="25911"/>
                  </a:lnTo>
                  <a:lnTo>
                    <a:pt x="5870" y="25872"/>
                  </a:lnTo>
                  <a:lnTo>
                    <a:pt x="5793" y="25872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7"/>
                  </a:lnTo>
                  <a:lnTo>
                    <a:pt x="5445" y="25100"/>
                  </a:lnTo>
                  <a:lnTo>
                    <a:pt x="5716" y="24752"/>
                  </a:lnTo>
                  <a:lnTo>
                    <a:pt x="6102" y="24868"/>
                  </a:lnTo>
                  <a:lnTo>
                    <a:pt x="6488" y="24945"/>
                  </a:lnTo>
                  <a:lnTo>
                    <a:pt x="6333" y="25100"/>
                  </a:lnTo>
                  <a:lnTo>
                    <a:pt x="6179" y="25293"/>
                  </a:lnTo>
                  <a:lnTo>
                    <a:pt x="6179" y="25370"/>
                  </a:lnTo>
                  <a:lnTo>
                    <a:pt x="6179" y="25447"/>
                  </a:lnTo>
                  <a:lnTo>
                    <a:pt x="6256" y="25486"/>
                  </a:lnTo>
                  <a:lnTo>
                    <a:pt x="6295" y="25486"/>
                  </a:lnTo>
                  <a:lnTo>
                    <a:pt x="6372" y="25525"/>
                  </a:lnTo>
                  <a:lnTo>
                    <a:pt x="6449" y="25602"/>
                  </a:lnTo>
                  <a:lnTo>
                    <a:pt x="6526" y="25795"/>
                  </a:lnTo>
                  <a:lnTo>
                    <a:pt x="6565" y="26104"/>
                  </a:lnTo>
                  <a:lnTo>
                    <a:pt x="6604" y="26451"/>
                  </a:lnTo>
                  <a:lnTo>
                    <a:pt x="6604" y="27146"/>
                  </a:lnTo>
                  <a:lnTo>
                    <a:pt x="6604" y="27610"/>
                  </a:lnTo>
                  <a:lnTo>
                    <a:pt x="6681" y="28073"/>
                  </a:lnTo>
                  <a:lnTo>
                    <a:pt x="6835" y="28498"/>
                  </a:lnTo>
                  <a:lnTo>
                    <a:pt x="7067" y="28923"/>
                  </a:lnTo>
                  <a:lnTo>
                    <a:pt x="7376" y="29309"/>
                  </a:lnTo>
                  <a:lnTo>
                    <a:pt x="7569" y="29463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49"/>
                  </a:lnTo>
                  <a:lnTo>
                    <a:pt x="8264" y="29849"/>
                  </a:lnTo>
                  <a:lnTo>
                    <a:pt x="8303" y="29811"/>
                  </a:lnTo>
                  <a:lnTo>
                    <a:pt x="8303" y="29734"/>
                  </a:lnTo>
                  <a:lnTo>
                    <a:pt x="8303" y="29695"/>
                  </a:lnTo>
                  <a:lnTo>
                    <a:pt x="8303" y="29656"/>
                  </a:lnTo>
                  <a:lnTo>
                    <a:pt x="8419" y="29154"/>
                  </a:lnTo>
                  <a:lnTo>
                    <a:pt x="8496" y="28614"/>
                  </a:lnTo>
                  <a:lnTo>
                    <a:pt x="8534" y="28112"/>
                  </a:lnTo>
                  <a:lnTo>
                    <a:pt x="8534" y="27571"/>
                  </a:lnTo>
                  <a:lnTo>
                    <a:pt x="8534" y="27069"/>
                  </a:lnTo>
                  <a:lnTo>
                    <a:pt x="8457" y="26567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6"/>
                  </a:lnTo>
                  <a:lnTo>
                    <a:pt x="8650" y="25409"/>
                  </a:lnTo>
                  <a:lnTo>
                    <a:pt x="8650" y="25370"/>
                  </a:lnTo>
                  <a:lnTo>
                    <a:pt x="8612" y="25293"/>
                  </a:lnTo>
                  <a:lnTo>
                    <a:pt x="8380" y="24791"/>
                  </a:lnTo>
                  <a:lnTo>
                    <a:pt x="8805" y="24637"/>
                  </a:lnTo>
                  <a:close/>
                  <a:moveTo>
                    <a:pt x="6449" y="0"/>
                  </a:moveTo>
                  <a:lnTo>
                    <a:pt x="6411" y="39"/>
                  </a:lnTo>
                  <a:lnTo>
                    <a:pt x="6411" y="116"/>
                  </a:lnTo>
                  <a:lnTo>
                    <a:pt x="6333" y="116"/>
                  </a:lnTo>
                  <a:lnTo>
                    <a:pt x="6295" y="193"/>
                  </a:lnTo>
                  <a:lnTo>
                    <a:pt x="5600" y="1275"/>
                  </a:lnTo>
                  <a:lnTo>
                    <a:pt x="4943" y="2433"/>
                  </a:lnTo>
                  <a:lnTo>
                    <a:pt x="4403" y="3591"/>
                  </a:lnTo>
                  <a:lnTo>
                    <a:pt x="3901" y="4827"/>
                  </a:lnTo>
                  <a:lnTo>
                    <a:pt x="3437" y="6063"/>
                  </a:lnTo>
                  <a:lnTo>
                    <a:pt x="3090" y="7298"/>
                  </a:lnTo>
                  <a:lnTo>
                    <a:pt x="2742" y="8573"/>
                  </a:lnTo>
                  <a:lnTo>
                    <a:pt x="2511" y="9847"/>
                  </a:lnTo>
                  <a:lnTo>
                    <a:pt x="2317" y="11160"/>
                  </a:lnTo>
                  <a:lnTo>
                    <a:pt x="2202" y="12473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8"/>
                  </a:lnTo>
                  <a:lnTo>
                    <a:pt x="541" y="18806"/>
                  </a:lnTo>
                  <a:lnTo>
                    <a:pt x="39" y="19462"/>
                  </a:lnTo>
                  <a:lnTo>
                    <a:pt x="1" y="19501"/>
                  </a:lnTo>
                  <a:lnTo>
                    <a:pt x="1" y="19578"/>
                  </a:lnTo>
                  <a:lnTo>
                    <a:pt x="78" y="19694"/>
                  </a:lnTo>
                  <a:lnTo>
                    <a:pt x="39" y="19964"/>
                  </a:lnTo>
                  <a:lnTo>
                    <a:pt x="39" y="20273"/>
                  </a:lnTo>
                  <a:lnTo>
                    <a:pt x="39" y="20543"/>
                  </a:lnTo>
                  <a:lnTo>
                    <a:pt x="78" y="20852"/>
                  </a:lnTo>
                  <a:lnTo>
                    <a:pt x="194" y="21431"/>
                  </a:lnTo>
                  <a:lnTo>
                    <a:pt x="309" y="22011"/>
                  </a:lnTo>
                  <a:lnTo>
                    <a:pt x="387" y="22899"/>
                  </a:lnTo>
                  <a:lnTo>
                    <a:pt x="425" y="23748"/>
                  </a:lnTo>
                  <a:lnTo>
                    <a:pt x="425" y="24637"/>
                  </a:lnTo>
                  <a:lnTo>
                    <a:pt x="387" y="25486"/>
                  </a:lnTo>
                  <a:lnTo>
                    <a:pt x="387" y="25602"/>
                  </a:lnTo>
                  <a:lnTo>
                    <a:pt x="464" y="25640"/>
                  </a:lnTo>
                  <a:lnTo>
                    <a:pt x="503" y="25679"/>
                  </a:lnTo>
                  <a:lnTo>
                    <a:pt x="580" y="25679"/>
                  </a:lnTo>
                  <a:lnTo>
                    <a:pt x="618" y="25756"/>
                  </a:lnTo>
                  <a:lnTo>
                    <a:pt x="696" y="25795"/>
                  </a:lnTo>
                  <a:lnTo>
                    <a:pt x="811" y="25795"/>
                  </a:lnTo>
                  <a:lnTo>
                    <a:pt x="1584" y="25254"/>
                  </a:lnTo>
                  <a:lnTo>
                    <a:pt x="2279" y="24714"/>
                  </a:lnTo>
                  <a:lnTo>
                    <a:pt x="3746" y="23594"/>
                  </a:lnTo>
                  <a:lnTo>
                    <a:pt x="3785" y="23478"/>
                  </a:lnTo>
                  <a:lnTo>
                    <a:pt x="3785" y="23362"/>
                  </a:lnTo>
                  <a:lnTo>
                    <a:pt x="3630" y="22088"/>
                  </a:lnTo>
                  <a:lnTo>
                    <a:pt x="3592" y="20814"/>
                  </a:lnTo>
                  <a:lnTo>
                    <a:pt x="3939" y="21277"/>
                  </a:lnTo>
                  <a:lnTo>
                    <a:pt x="4364" y="21663"/>
                  </a:lnTo>
                  <a:lnTo>
                    <a:pt x="4789" y="22049"/>
                  </a:lnTo>
                  <a:lnTo>
                    <a:pt x="5252" y="22358"/>
                  </a:lnTo>
                  <a:lnTo>
                    <a:pt x="5059" y="22744"/>
                  </a:lnTo>
                  <a:lnTo>
                    <a:pt x="4866" y="23169"/>
                  </a:lnTo>
                  <a:lnTo>
                    <a:pt x="4712" y="23633"/>
                  </a:lnTo>
                  <a:lnTo>
                    <a:pt x="4673" y="23864"/>
                  </a:lnTo>
                  <a:lnTo>
                    <a:pt x="4712" y="24096"/>
                  </a:lnTo>
                  <a:lnTo>
                    <a:pt x="4750" y="24173"/>
                  </a:lnTo>
                  <a:lnTo>
                    <a:pt x="4789" y="24212"/>
                  </a:lnTo>
                  <a:lnTo>
                    <a:pt x="4827" y="24250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5"/>
                  </a:lnTo>
                  <a:lnTo>
                    <a:pt x="5329" y="24868"/>
                  </a:lnTo>
                  <a:lnTo>
                    <a:pt x="5175" y="25061"/>
                  </a:lnTo>
                  <a:lnTo>
                    <a:pt x="5020" y="25254"/>
                  </a:lnTo>
                  <a:lnTo>
                    <a:pt x="4905" y="25486"/>
                  </a:lnTo>
                  <a:lnTo>
                    <a:pt x="4827" y="25718"/>
                  </a:lnTo>
                  <a:lnTo>
                    <a:pt x="4750" y="25949"/>
                  </a:lnTo>
                  <a:lnTo>
                    <a:pt x="4712" y="26220"/>
                  </a:lnTo>
                  <a:lnTo>
                    <a:pt x="4712" y="26490"/>
                  </a:lnTo>
                  <a:lnTo>
                    <a:pt x="4712" y="26567"/>
                  </a:lnTo>
                  <a:lnTo>
                    <a:pt x="4789" y="26644"/>
                  </a:lnTo>
                  <a:lnTo>
                    <a:pt x="4943" y="26644"/>
                  </a:lnTo>
                  <a:lnTo>
                    <a:pt x="5638" y="26297"/>
                  </a:lnTo>
                  <a:lnTo>
                    <a:pt x="5638" y="26297"/>
                  </a:lnTo>
                  <a:lnTo>
                    <a:pt x="5561" y="26722"/>
                  </a:lnTo>
                  <a:lnTo>
                    <a:pt x="5561" y="27146"/>
                  </a:lnTo>
                  <a:lnTo>
                    <a:pt x="5561" y="27533"/>
                  </a:lnTo>
                  <a:lnTo>
                    <a:pt x="5638" y="27957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3"/>
                  </a:lnTo>
                  <a:lnTo>
                    <a:pt x="6642" y="30004"/>
                  </a:lnTo>
                  <a:lnTo>
                    <a:pt x="6913" y="30351"/>
                  </a:lnTo>
                  <a:lnTo>
                    <a:pt x="7183" y="30660"/>
                  </a:lnTo>
                  <a:lnTo>
                    <a:pt x="7530" y="30969"/>
                  </a:lnTo>
                  <a:lnTo>
                    <a:pt x="7839" y="31162"/>
                  </a:lnTo>
                  <a:lnTo>
                    <a:pt x="7994" y="31240"/>
                  </a:lnTo>
                  <a:lnTo>
                    <a:pt x="8148" y="31317"/>
                  </a:lnTo>
                  <a:lnTo>
                    <a:pt x="8303" y="31317"/>
                  </a:lnTo>
                  <a:lnTo>
                    <a:pt x="8457" y="31278"/>
                  </a:lnTo>
                  <a:lnTo>
                    <a:pt x="8612" y="31240"/>
                  </a:lnTo>
                  <a:lnTo>
                    <a:pt x="8766" y="31162"/>
                  </a:lnTo>
                  <a:lnTo>
                    <a:pt x="8998" y="30892"/>
                  </a:lnTo>
                  <a:lnTo>
                    <a:pt x="9230" y="30583"/>
                  </a:lnTo>
                  <a:lnTo>
                    <a:pt x="9423" y="30236"/>
                  </a:lnTo>
                  <a:lnTo>
                    <a:pt x="9577" y="29849"/>
                  </a:lnTo>
                  <a:lnTo>
                    <a:pt x="9693" y="29463"/>
                  </a:lnTo>
                  <a:lnTo>
                    <a:pt x="9847" y="28807"/>
                  </a:lnTo>
                  <a:lnTo>
                    <a:pt x="9886" y="28228"/>
                  </a:lnTo>
                  <a:lnTo>
                    <a:pt x="9847" y="27610"/>
                  </a:lnTo>
                  <a:lnTo>
                    <a:pt x="9770" y="27031"/>
                  </a:lnTo>
                  <a:lnTo>
                    <a:pt x="9577" y="26490"/>
                  </a:lnTo>
                  <a:lnTo>
                    <a:pt x="9770" y="26529"/>
                  </a:lnTo>
                  <a:lnTo>
                    <a:pt x="9963" y="26567"/>
                  </a:lnTo>
                  <a:lnTo>
                    <a:pt x="10156" y="26606"/>
                  </a:lnTo>
                  <a:lnTo>
                    <a:pt x="10388" y="26606"/>
                  </a:lnTo>
                  <a:lnTo>
                    <a:pt x="10465" y="26567"/>
                  </a:lnTo>
                  <a:lnTo>
                    <a:pt x="10542" y="26529"/>
                  </a:lnTo>
                  <a:lnTo>
                    <a:pt x="10542" y="26451"/>
                  </a:lnTo>
                  <a:lnTo>
                    <a:pt x="10542" y="26336"/>
                  </a:lnTo>
                  <a:lnTo>
                    <a:pt x="10233" y="25834"/>
                  </a:lnTo>
                  <a:lnTo>
                    <a:pt x="9925" y="25332"/>
                  </a:lnTo>
                  <a:lnTo>
                    <a:pt x="9538" y="24868"/>
                  </a:lnTo>
                  <a:lnTo>
                    <a:pt x="9114" y="24482"/>
                  </a:lnTo>
                  <a:lnTo>
                    <a:pt x="9616" y="24135"/>
                  </a:lnTo>
                  <a:lnTo>
                    <a:pt x="9693" y="24057"/>
                  </a:lnTo>
                  <a:lnTo>
                    <a:pt x="9732" y="23980"/>
                  </a:lnTo>
                  <a:lnTo>
                    <a:pt x="9770" y="23941"/>
                  </a:lnTo>
                  <a:lnTo>
                    <a:pt x="9732" y="23864"/>
                  </a:lnTo>
                  <a:lnTo>
                    <a:pt x="9307" y="23092"/>
                  </a:lnTo>
                  <a:lnTo>
                    <a:pt x="9114" y="22706"/>
                  </a:lnTo>
                  <a:lnTo>
                    <a:pt x="8959" y="22281"/>
                  </a:lnTo>
                  <a:lnTo>
                    <a:pt x="9114" y="22204"/>
                  </a:lnTo>
                  <a:lnTo>
                    <a:pt x="9423" y="21933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8"/>
                  </a:lnTo>
                  <a:lnTo>
                    <a:pt x="10118" y="21895"/>
                  </a:lnTo>
                  <a:lnTo>
                    <a:pt x="10040" y="22822"/>
                  </a:lnTo>
                  <a:lnTo>
                    <a:pt x="10079" y="22899"/>
                  </a:lnTo>
                  <a:lnTo>
                    <a:pt x="10156" y="22976"/>
                  </a:lnTo>
                  <a:lnTo>
                    <a:pt x="10813" y="23401"/>
                  </a:lnTo>
                  <a:lnTo>
                    <a:pt x="11469" y="23826"/>
                  </a:lnTo>
                  <a:lnTo>
                    <a:pt x="12126" y="24289"/>
                  </a:lnTo>
                  <a:lnTo>
                    <a:pt x="12743" y="24752"/>
                  </a:lnTo>
                  <a:lnTo>
                    <a:pt x="12859" y="24830"/>
                  </a:lnTo>
                  <a:lnTo>
                    <a:pt x="12975" y="24791"/>
                  </a:lnTo>
                  <a:lnTo>
                    <a:pt x="13052" y="24752"/>
                  </a:lnTo>
                  <a:lnTo>
                    <a:pt x="13091" y="24637"/>
                  </a:lnTo>
                  <a:lnTo>
                    <a:pt x="13323" y="21393"/>
                  </a:lnTo>
                  <a:lnTo>
                    <a:pt x="13400" y="19771"/>
                  </a:lnTo>
                  <a:lnTo>
                    <a:pt x="13439" y="18960"/>
                  </a:lnTo>
                  <a:lnTo>
                    <a:pt x="13400" y="18188"/>
                  </a:lnTo>
                  <a:lnTo>
                    <a:pt x="13361" y="18072"/>
                  </a:lnTo>
                  <a:lnTo>
                    <a:pt x="13323" y="18033"/>
                  </a:lnTo>
                  <a:lnTo>
                    <a:pt x="13284" y="18033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4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8"/>
                  </a:lnTo>
                  <a:lnTo>
                    <a:pt x="10620" y="13631"/>
                  </a:lnTo>
                  <a:lnTo>
                    <a:pt x="10504" y="12705"/>
                  </a:lnTo>
                  <a:lnTo>
                    <a:pt x="10233" y="11121"/>
                  </a:lnTo>
                  <a:lnTo>
                    <a:pt x="9886" y="9538"/>
                  </a:lnTo>
                  <a:lnTo>
                    <a:pt x="9500" y="7955"/>
                  </a:lnTo>
                  <a:lnTo>
                    <a:pt x="9036" y="6410"/>
                  </a:lnTo>
                  <a:lnTo>
                    <a:pt x="8534" y="4866"/>
                  </a:lnTo>
                  <a:lnTo>
                    <a:pt x="7994" y="3321"/>
                  </a:lnTo>
                  <a:lnTo>
                    <a:pt x="7415" y="1815"/>
                  </a:lnTo>
                  <a:lnTo>
                    <a:pt x="6835" y="309"/>
                  </a:lnTo>
                  <a:lnTo>
                    <a:pt x="6797" y="232"/>
                  </a:lnTo>
                  <a:lnTo>
                    <a:pt x="6720" y="193"/>
                  </a:lnTo>
                  <a:lnTo>
                    <a:pt x="6642" y="155"/>
                  </a:lnTo>
                  <a:lnTo>
                    <a:pt x="6604" y="39"/>
                  </a:lnTo>
                  <a:lnTo>
                    <a:pt x="652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21"/>
            <p:cNvSpPr/>
            <p:nvPr/>
          </p:nvSpPr>
          <p:spPr>
            <a:xfrm>
              <a:off x="6111425" y="39739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0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21"/>
            <p:cNvSpPr/>
            <p:nvPr/>
          </p:nvSpPr>
          <p:spPr>
            <a:xfrm>
              <a:off x="5921250" y="4000950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5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3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21"/>
            <p:cNvSpPr/>
            <p:nvPr/>
          </p:nvSpPr>
          <p:spPr>
            <a:xfrm>
              <a:off x="6044825" y="4051150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5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21"/>
            <p:cNvSpPr/>
            <p:nvPr/>
          </p:nvSpPr>
          <p:spPr>
            <a:xfrm>
              <a:off x="1792350" y="4089775"/>
              <a:ext cx="345650" cy="269350"/>
            </a:xfrm>
            <a:custGeom>
              <a:avLst/>
              <a:gdLst/>
              <a:ahLst/>
              <a:cxnLst/>
              <a:rect l="l" t="t" r="r" b="b"/>
              <a:pathLst>
                <a:path w="13826" h="10774" extrusionOk="0">
                  <a:moveTo>
                    <a:pt x="3438" y="1004"/>
                  </a:moveTo>
                  <a:lnTo>
                    <a:pt x="3515" y="1081"/>
                  </a:lnTo>
                  <a:lnTo>
                    <a:pt x="3631" y="1159"/>
                  </a:lnTo>
                  <a:lnTo>
                    <a:pt x="3669" y="1275"/>
                  </a:lnTo>
                  <a:lnTo>
                    <a:pt x="3669" y="1429"/>
                  </a:lnTo>
                  <a:lnTo>
                    <a:pt x="3592" y="1661"/>
                  </a:lnTo>
                  <a:lnTo>
                    <a:pt x="3515" y="1815"/>
                  </a:lnTo>
                  <a:lnTo>
                    <a:pt x="3360" y="1931"/>
                  </a:lnTo>
                  <a:lnTo>
                    <a:pt x="3167" y="1970"/>
                  </a:lnTo>
                  <a:lnTo>
                    <a:pt x="2974" y="2008"/>
                  </a:lnTo>
                  <a:lnTo>
                    <a:pt x="2781" y="2008"/>
                  </a:lnTo>
                  <a:lnTo>
                    <a:pt x="2356" y="1931"/>
                  </a:lnTo>
                  <a:lnTo>
                    <a:pt x="2395" y="1892"/>
                  </a:lnTo>
                  <a:lnTo>
                    <a:pt x="2472" y="1661"/>
                  </a:lnTo>
                  <a:lnTo>
                    <a:pt x="2588" y="1429"/>
                  </a:lnTo>
                  <a:lnTo>
                    <a:pt x="2704" y="1236"/>
                  </a:lnTo>
                  <a:lnTo>
                    <a:pt x="2897" y="1081"/>
                  </a:lnTo>
                  <a:lnTo>
                    <a:pt x="3013" y="1004"/>
                  </a:lnTo>
                  <a:close/>
                  <a:moveTo>
                    <a:pt x="1044" y="1468"/>
                  </a:moveTo>
                  <a:lnTo>
                    <a:pt x="1237" y="1545"/>
                  </a:lnTo>
                  <a:lnTo>
                    <a:pt x="1430" y="1622"/>
                  </a:lnTo>
                  <a:lnTo>
                    <a:pt x="1623" y="1777"/>
                  </a:lnTo>
                  <a:lnTo>
                    <a:pt x="1816" y="1892"/>
                  </a:lnTo>
                  <a:lnTo>
                    <a:pt x="1507" y="2201"/>
                  </a:lnTo>
                  <a:lnTo>
                    <a:pt x="1314" y="2356"/>
                  </a:lnTo>
                  <a:lnTo>
                    <a:pt x="1121" y="2433"/>
                  </a:lnTo>
                  <a:lnTo>
                    <a:pt x="966" y="2472"/>
                  </a:lnTo>
                  <a:lnTo>
                    <a:pt x="812" y="2472"/>
                  </a:lnTo>
                  <a:lnTo>
                    <a:pt x="696" y="2433"/>
                  </a:lnTo>
                  <a:lnTo>
                    <a:pt x="580" y="2394"/>
                  </a:lnTo>
                  <a:lnTo>
                    <a:pt x="464" y="2317"/>
                  </a:lnTo>
                  <a:lnTo>
                    <a:pt x="387" y="2201"/>
                  </a:lnTo>
                  <a:lnTo>
                    <a:pt x="387" y="2085"/>
                  </a:lnTo>
                  <a:lnTo>
                    <a:pt x="426" y="1892"/>
                  </a:lnTo>
                  <a:lnTo>
                    <a:pt x="503" y="1699"/>
                  </a:lnTo>
                  <a:lnTo>
                    <a:pt x="657" y="1545"/>
                  </a:lnTo>
                  <a:lnTo>
                    <a:pt x="850" y="1468"/>
                  </a:lnTo>
                  <a:close/>
                  <a:moveTo>
                    <a:pt x="4866" y="3823"/>
                  </a:moveTo>
                  <a:lnTo>
                    <a:pt x="5021" y="3862"/>
                  </a:lnTo>
                  <a:lnTo>
                    <a:pt x="5137" y="3939"/>
                  </a:lnTo>
                  <a:lnTo>
                    <a:pt x="5253" y="4055"/>
                  </a:lnTo>
                  <a:lnTo>
                    <a:pt x="5330" y="4171"/>
                  </a:lnTo>
                  <a:lnTo>
                    <a:pt x="5330" y="4325"/>
                  </a:lnTo>
                  <a:lnTo>
                    <a:pt x="5330" y="4441"/>
                  </a:lnTo>
                  <a:lnTo>
                    <a:pt x="5291" y="4557"/>
                  </a:lnTo>
                  <a:lnTo>
                    <a:pt x="5137" y="4788"/>
                  </a:lnTo>
                  <a:lnTo>
                    <a:pt x="4944" y="4982"/>
                  </a:lnTo>
                  <a:lnTo>
                    <a:pt x="4751" y="5097"/>
                  </a:lnTo>
                  <a:lnTo>
                    <a:pt x="4557" y="5136"/>
                  </a:lnTo>
                  <a:lnTo>
                    <a:pt x="4171" y="5213"/>
                  </a:lnTo>
                  <a:lnTo>
                    <a:pt x="4171" y="5213"/>
                  </a:lnTo>
                  <a:lnTo>
                    <a:pt x="4210" y="4750"/>
                  </a:lnTo>
                  <a:lnTo>
                    <a:pt x="4287" y="4557"/>
                  </a:lnTo>
                  <a:lnTo>
                    <a:pt x="4364" y="4325"/>
                  </a:lnTo>
                  <a:lnTo>
                    <a:pt x="4519" y="4055"/>
                  </a:lnTo>
                  <a:lnTo>
                    <a:pt x="4635" y="3978"/>
                  </a:lnTo>
                  <a:lnTo>
                    <a:pt x="4751" y="3900"/>
                  </a:lnTo>
                  <a:lnTo>
                    <a:pt x="4866" y="3823"/>
                  </a:lnTo>
                  <a:close/>
                  <a:moveTo>
                    <a:pt x="7299" y="4518"/>
                  </a:moveTo>
                  <a:lnTo>
                    <a:pt x="7415" y="4595"/>
                  </a:lnTo>
                  <a:lnTo>
                    <a:pt x="7492" y="4673"/>
                  </a:lnTo>
                  <a:lnTo>
                    <a:pt x="7531" y="4788"/>
                  </a:lnTo>
                  <a:lnTo>
                    <a:pt x="7569" y="4943"/>
                  </a:lnTo>
                  <a:lnTo>
                    <a:pt x="7608" y="5175"/>
                  </a:lnTo>
                  <a:lnTo>
                    <a:pt x="7569" y="5445"/>
                  </a:lnTo>
                  <a:lnTo>
                    <a:pt x="7531" y="5677"/>
                  </a:lnTo>
                  <a:lnTo>
                    <a:pt x="7454" y="5908"/>
                  </a:lnTo>
                  <a:lnTo>
                    <a:pt x="7299" y="6101"/>
                  </a:lnTo>
                  <a:lnTo>
                    <a:pt x="7145" y="6294"/>
                  </a:lnTo>
                  <a:lnTo>
                    <a:pt x="6913" y="5870"/>
                  </a:lnTo>
                  <a:lnTo>
                    <a:pt x="6797" y="5677"/>
                  </a:lnTo>
                  <a:lnTo>
                    <a:pt x="6759" y="5445"/>
                  </a:lnTo>
                  <a:lnTo>
                    <a:pt x="6720" y="5136"/>
                  </a:lnTo>
                  <a:lnTo>
                    <a:pt x="6759" y="4943"/>
                  </a:lnTo>
                  <a:lnTo>
                    <a:pt x="6797" y="4788"/>
                  </a:lnTo>
                  <a:lnTo>
                    <a:pt x="6874" y="4634"/>
                  </a:lnTo>
                  <a:lnTo>
                    <a:pt x="6990" y="4557"/>
                  </a:lnTo>
                  <a:lnTo>
                    <a:pt x="7106" y="4518"/>
                  </a:lnTo>
                  <a:close/>
                  <a:moveTo>
                    <a:pt x="11161" y="4982"/>
                  </a:moveTo>
                  <a:lnTo>
                    <a:pt x="11276" y="5059"/>
                  </a:lnTo>
                  <a:lnTo>
                    <a:pt x="11354" y="5136"/>
                  </a:lnTo>
                  <a:lnTo>
                    <a:pt x="11392" y="5252"/>
                  </a:lnTo>
                  <a:lnTo>
                    <a:pt x="11431" y="5368"/>
                  </a:lnTo>
                  <a:lnTo>
                    <a:pt x="11392" y="5677"/>
                  </a:lnTo>
                  <a:lnTo>
                    <a:pt x="11315" y="5986"/>
                  </a:lnTo>
                  <a:lnTo>
                    <a:pt x="11161" y="6217"/>
                  </a:lnTo>
                  <a:lnTo>
                    <a:pt x="11083" y="6333"/>
                  </a:lnTo>
                  <a:lnTo>
                    <a:pt x="10968" y="6372"/>
                  </a:lnTo>
                  <a:lnTo>
                    <a:pt x="10890" y="6410"/>
                  </a:lnTo>
                  <a:lnTo>
                    <a:pt x="10736" y="6410"/>
                  </a:lnTo>
                  <a:lnTo>
                    <a:pt x="10697" y="6449"/>
                  </a:lnTo>
                  <a:lnTo>
                    <a:pt x="10659" y="6449"/>
                  </a:lnTo>
                  <a:lnTo>
                    <a:pt x="10466" y="6101"/>
                  </a:lnTo>
                  <a:lnTo>
                    <a:pt x="10388" y="5947"/>
                  </a:lnTo>
                  <a:lnTo>
                    <a:pt x="10350" y="5715"/>
                  </a:lnTo>
                  <a:lnTo>
                    <a:pt x="10350" y="5484"/>
                  </a:lnTo>
                  <a:lnTo>
                    <a:pt x="10427" y="5252"/>
                  </a:lnTo>
                  <a:lnTo>
                    <a:pt x="10581" y="5097"/>
                  </a:lnTo>
                  <a:lnTo>
                    <a:pt x="10697" y="5059"/>
                  </a:lnTo>
                  <a:lnTo>
                    <a:pt x="10813" y="4982"/>
                  </a:lnTo>
                  <a:close/>
                  <a:moveTo>
                    <a:pt x="3052" y="5522"/>
                  </a:moveTo>
                  <a:lnTo>
                    <a:pt x="3476" y="5561"/>
                  </a:lnTo>
                  <a:lnTo>
                    <a:pt x="3283" y="5947"/>
                  </a:lnTo>
                  <a:lnTo>
                    <a:pt x="3167" y="6140"/>
                  </a:lnTo>
                  <a:lnTo>
                    <a:pt x="3013" y="6294"/>
                  </a:lnTo>
                  <a:lnTo>
                    <a:pt x="2858" y="6410"/>
                  </a:lnTo>
                  <a:lnTo>
                    <a:pt x="2704" y="6488"/>
                  </a:lnTo>
                  <a:lnTo>
                    <a:pt x="2472" y="6488"/>
                  </a:lnTo>
                  <a:lnTo>
                    <a:pt x="2279" y="6410"/>
                  </a:lnTo>
                  <a:lnTo>
                    <a:pt x="2125" y="6294"/>
                  </a:lnTo>
                  <a:lnTo>
                    <a:pt x="2086" y="6179"/>
                  </a:lnTo>
                  <a:lnTo>
                    <a:pt x="2086" y="6063"/>
                  </a:lnTo>
                  <a:lnTo>
                    <a:pt x="2125" y="5908"/>
                  </a:lnTo>
                  <a:lnTo>
                    <a:pt x="2241" y="5792"/>
                  </a:lnTo>
                  <a:lnTo>
                    <a:pt x="2356" y="5677"/>
                  </a:lnTo>
                  <a:lnTo>
                    <a:pt x="2472" y="5599"/>
                  </a:lnTo>
                  <a:lnTo>
                    <a:pt x="2588" y="5561"/>
                  </a:lnTo>
                  <a:lnTo>
                    <a:pt x="2820" y="5522"/>
                  </a:lnTo>
                  <a:close/>
                  <a:moveTo>
                    <a:pt x="7222" y="6796"/>
                  </a:moveTo>
                  <a:lnTo>
                    <a:pt x="7183" y="7260"/>
                  </a:lnTo>
                  <a:lnTo>
                    <a:pt x="7106" y="7453"/>
                  </a:lnTo>
                  <a:lnTo>
                    <a:pt x="7029" y="7685"/>
                  </a:lnTo>
                  <a:lnTo>
                    <a:pt x="6874" y="7916"/>
                  </a:lnTo>
                  <a:lnTo>
                    <a:pt x="6681" y="8148"/>
                  </a:lnTo>
                  <a:lnTo>
                    <a:pt x="6565" y="8225"/>
                  </a:lnTo>
                  <a:lnTo>
                    <a:pt x="6450" y="8264"/>
                  </a:lnTo>
                  <a:lnTo>
                    <a:pt x="6295" y="8302"/>
                  </a:lnTo>
                  <a:lnTo>
                    <a:pt x="6141" y="8225"/>
                  </a:lnTo>
                  <a:lnTo>
                    <a:pt x="6025" y="8148"/>
                  </a:lnTo>
                  <a:lnTo>
                    <a:pt x="5948" y="8032"/>
                  </a:lnTo>
                  <a:lnTo>
                    <a:pt x="5909" y="7916"/>
                  </a:lnTo>
                  <a:lnTo>
                    <a:pt x="5909" y="7800"/>
                  </a:lnTo>
                  <a:lnTo>
                    <a:pt x="5948" y="7646"/>
                  </a:lnTo>
                  <a:lnTo>
                    <a:pt x="6025" y="7530"/>
                  </a:lnTo>
                  <a:lnTo>
                    <a:pt x="6179" y="7298"/>
                  </a:lnTo>
                  <a:lnTo>
                    <a:pt x="6411" y="7144"/>
                  </a:lnTo>
                  <a:lnTo>
                    <a:pt x="6643" y="7028"/>
                  </a:lnTo>
                  <a:lnTo>
                    <a:pt x="7183" y="6835"/>
                  </a:lnTo>
                  <a:lnTo>
                    <a:pt x="7183" y="6796"/>
                  </a:lnTo>
                  <a:close/>
                  <a:moveTo>
                    <a:pt x="10620" y="7144"/>
                  </a:moveTo>
                  <a:lnTo>
                    <a:pt x="10659" y="7337"/>
                  </a:lnTo>
                  <a:lnTo>
                    <a:pt x="10697" y="7530"/>
                  </a:lnTo>
                  <a:lnTo>
                    <a:pt x="10697" y="7685"/>
                  </a:lnTo>
                  <a:lnTo>
                    <a:pt x="10659" y="7878"/>
                  </a:lnTo>
                  <a:lnTo>
                    <a:pt x="10620" y="8032"/>
                  </a:lnTo>
                  <a:lnTo>
                    <a:pt x="10504" y="8187"/>
                  </a:lnTo>
                  <a:lnTo>
                    <a:pt x="10427" y="8341"/>
                  </a:lnTo>
                  <a:lnTo>
                    <a:pt x="10272" y="8457"/>
                  </a:lnTo>
                  <a:lnTo>
                    <a:pt x="10118" y="8573"/>
                  </a:lnTo>
                  <a:lnTo>
                    <a:pt x="9925" y="8611"/>
                  </a:lnTo>
                  <a:lnTo>
                    <a:pt x="9848" y="8573"/>
                  </a:lnTo>
                  <a:lnTo>
                    <a:pt x="9770" y="8573"/>
                  </a:lnTo>
                  <a:lnTo>
                    <a:pt x="9732" y="8496"/>
                  </a:lnTo>
                  <a:lnTo>
                    <a:pt x="9655" y="8418"/>
                  </a:lnTo>
                  <a:lnTo>
                    <a:pt x="9616" y="8225"/>
                  </a:lnTo>
                  <a:lnTo>
                    <a:pt x="9655" y="8071"/>
                  </a:lnTo>
                  <a:lnTo>
                    <a:pt x="9732" y="7916"/>
                  </a:lnTo>
                  <a:lnTo>
                    <a:pt x="9809" y="7762"/>
                  </a:lnTo>
                  <a:lnTo>
                    <a:pt x="10002" y="7569"/>
                  </a:lnTo>
                  <a:lnTo>
                    <a:pt x="10195" y="7414"/>
                  </a:lnTo>
                  <a:lnTo>
                    <a:pt x="10388" y="7260"/>
                  </a:lnTo>
                  <a:lnTo>
                    <a:pt x="10620" y="7144"/>
                  </a:lnTo>
                  <a:close/>
                  <a:moveTo>
                    <a:pt x="1854" y="0"/>
                  </a:moveTo>
                  <a:lnTo>
                    <a:pt x="1507" y="39"/>
                  </a:lnTo>
                  <a:lnTo>
                    <a:pt x="1584" y="734"/>
                  </a:lnTo>
                  <a:lnTo>
                    <a:pt x="1700" y="1429"/>
                  </a:lnTo>
                  <a:lnTo>
                    <a:pt x="1584" y="1313"/>
                  </a:lnTo>
                  <a:lnTo>
                    <a:pt x="1430" y="1236"/>
                  </a:lnTo>
                  <a:lnTo>
                    <a:pt x="1275" y="1159"/>
                  </a:lnTo>
                  <a:lnTo>
                    <a:pt x="1082" y="1120"/>
                  </a:lnTo>
                  <a:lnTo>
                    <a:pt x="889" y="1120"/>
                  </a:lnTo>
                  <a:lnTo>
                    <a:pt x="735" y="1159"/>
                  </a:lnTo>
                  <a:lnTo>
                    <a:pt x="542" y="1236"/>
                  </a:lnTo>
                  <a:lnTo>
                    <a:pt x="387" y="1313"/>
                  </a:lnTo>
                  <a:lnTo>
                    <a:pt x="271" y="1429"/>
                  </a:lnTo>
                  <a:lnTo>
                    <a:pt x="155" y="1545"/>
                  </a:lnTo>
                  <a:lnTo>
                    <a:pt x="78" y="1738"/>
                  </a:lnTo>
                  <a:lnTo>
                    <a:pt x="40" y="1892"/>
                  </a:lnTo>
                  <a:lnTo>
                    <a:pt x="1" y="2085"/>
                  </a:lnTo>
                  <a:lnTo>
                    <a:pt x="40" y="2240"/>
                  </a:lnTo>
                  <a:lnTo>
                    <a:pt x="78" y="2394"/>
                  </a:lnTo>
                  <a:lnTo>
                    <a:pt x="155" y="2549"/>
                  </a:lnTo>
                  <a:lnTo>
                    <a:pt x="271" y="2665"/>
                  </a:lnTo>
                  <a:lnTo>
                    <a:pt x="387" y="2742"/>
                  </a:lnTo>
                  <a:lnTo>
                    <a:pt x="542" y="2819"/>
                  </a:lnTo>
                  <a:lnTo>
                    <a:pt x="735" y="2858"/>
                  </a:lnTo>
                  <a:lnTo>
                    <a:pt x="1044" y="2858"/>
                  </a:lnTo>
                  <a:lnTo>
                    <a:pt x="1352" y="2742"/>
                  </a:lnTo>
                  <a:lnTo>
                    <a:pt x="1661" y="2587"/>
                  </a:lnTo>
                  <a:lnTo>
                    <a:pt x="1932" y="2356"/>
                  </a:lnTo>
                  <a:lnTo>
                    <a:pt x="2163" y="3089"/>
                  </a:lnTo>
                  <a:lnTo>
                    <a:pt x="2434" y="3823"/>
                  </a:lnTo>
                  <a:lnTo>
                    <a:pt x="2820" y="4518"/>
                  </a:lnTo>
                  <a:lnTo>
                    <a:pt x="3013" y="4827"/>
                  </a:lnTo>
                  <a:lnTo>
                    <a:pt x="3245" y="5136"/>
                  </a:lnTo>
                  <a:lnTo>
                    <a:pt x="2936" y="5136"/>
                  </a:lnTo>
                  <a:lnTo>
                    <a:pt x="2588" y="5175"/>
                  </a:lnTo>
                  <a:lnTo>
                    <a:pt x="2318" y="5252"/>
                  </a:lnTo>
                  <a:lnTo>
                    <a:pt x="2048" y="5445"/>
                  </a:lnTo>
                  <a:lnTo>
                    <a:pt x="1932" y="5561"/>
                  </a:lnTo>
                  <a:lnTo>
                    <a:pt x="1854" y="5677"/>
                  </a:lnTo>
                  <a:lnTo>
                    <a:pt x="1777" y="5831"/>
                  </a:lnTo>
                  <a:lnTo>
                    <a:pt x="1739" y="5986"/>
                  </a:lnTo>
                  <a:lnTo>
                    <a:pt x="1700" y="6140"/>
                  </a:lnTo>
                  <a:lnTo>
                    <a:pt x="1739" y="6294"/>
                  </a:lnTo>
                  <a:lnTo>
                    <a:pt x="1777" y="6449"/>
                  </a:lnTo>
                  <a:lnTo>
                    <a:pt x="1893" y="6603"/>
                  </a:lnTo>
                  <a:lnTo>
                    <a:pt x="2009" y="6681"/>
                  </a:lnTo>
                  <a:lnTo>
                    <a:pt x="2125" y="6758"/>
                  </a:lnTo>
                  <a:lnTo>
                    <a:pt x="2279" y="6835"/>
                  </a:lnTo>
                  <a:lnTo>
                    <a:pt x="2434" y="6874"/>
                  </a:lnTo>
                  <a:lnTo>
                    <a:pt x="2588" y="6874"/>
                  </a:lnTo>
                  <a:lnTo>
                    <a:pt x="2743" y="6835"/>
                  </a:lnTo>
                  <a:lnTo>
                    <a:pt x="2897" y="6796"/>
                  </a:lnTo>
                  <a:lnTo>
                    <a:pt x="3052" y="6719"/>
                  </a:lnTo>
                  <a:lnTo>
                    <a:pt x="3283" y="6526"/>
                  </a:lnTo>
                  <a:lnTo>
                    <a:pt x="3476" y="6294"/>
                  </a:lnTo>
                  <a:lnTo>
                    <a:pt x="3631" y="5986"/>
                  </a:lnTo>
                  <a:lnTo>
                    <a:pt x="3747" y="5677"/>
                  </a:lnTo>
                  <a:lnTo>
                    <a:pt x="4171" y="6024"/>
                  </a:lnTo>
                  <a:lnTo>
                    <a:pt x="4635" y="6333"/>
                  </a:lnTo>
                  <a:lnTo>
                    <a:pt x="5137" y="6565"/>
                  </a:lnTo>
                  <a:lnTo>
                    <a:pt x="5716" y="6719"/>
                  </a:lnTo>
                  <a:lnTo>
                    <a:pt x="6218" y="6796"/>
                  </a:lnTo>
                  <a:lnTo>
                    <a:pt x="6025" y="6912"/>
                  </a:lnTo>
                  <a:lnTo>
                    <a:pt x="5870" y="7028"/>
                  </a:lnTo>
                  <a:lnTo>
                    <a:pt x="5755" y="7183"/>
                  </a:lnTo>
                  <a:lnTo>
                    <a:pt x="5639" y="7376"/>
                  </a:lnTo>
                  <a:lnTo>
                    <a:pt x="5561" y="7530"/>
                  </a:lnTo>
                  <a:lnTo>
                    <a:pt x="5523" y="7685"/>
                  </a:lnTo>
                  <a:lnTo>
                    <a:pt x="5523" y="7878"/>
                  </a:lnTo>
                  <a:lnTo>
                    <a:pt x="5523" y="8032"/>
                  </a:lnTo>
                  <a:lnTo>
                    <a:pt x="5561" y="8187"/>
                  </a:lnTo>
                  <a:lnTo>
                    <a:pt x="5639" y="8341"/>
                  </a:lnTo>
                  <a:lnTo>
                    <a:pt x="5755" y="8457"/>
                  </a:lnTo>
                  <a:lnTo>
                    <a:pt x="5909" y="8573"/>
                  </a:lnTo>
                  <a:lnTo>
                    <a:pt x="6063" y="8650"/>
                  </a:lnTo>
                  <a:lnTo>
                    <a:pt x="6257" y="8689"/>
                  </a:lnTo>
                  <a:lnTo>
                    <a:pt x="6411" y="8689"/>
                  </a:lnTo>
                  <a:lnTo>
                    <a:pt x="6604" y="8650"/>
                  </a:lnTo>
                  <a:lnTo>
                    <a:pt x="6759" y="8573"/>
                  </a:lnTo>
                  <a:lnTo>
                    <a:pt x="6952" y="8457"/>
                  </a:lnTo>
                  <a:lnTo>
                    <a:pt x="7067" y="8341"/>
                  </a:lnTo>
                  <a:lnTo>
                    <a:pt x="7183" y="8187"/>
                  </a:lnTo>
                  <a:lnTo>
                    <a:pt x="7376" y="7878"/>
                  </a:lnTo>
                  <a:lnTo>
                    <a:pt x="7492" y="7530"/>
                  </a:lnTo>
                  <a:lnTo>
                    <a:pt x="7531" y="7183"/>
                  </a:lnTo>
                  <a:lnTo>
                    <a:pt x="7531" y="6796"/>
                  </a:lnTo>
                  <a:lnTo>
                    <a:pt x="8882" y="6719"/>
                  </a:lnTo>
                  <a:lnTo>
                    <a:pt x="9577" y="6719"/>
                  </a:lnTo>
                  <a:lnTo>
                    <a:pt x="10272" y="6796"/>
                  </a:lnTo>
                  <a:lnTo>
                    <a:pt x="10466" y="6835"/>
                  </a:lnTo>
                  <a:lnTo>
                    <a:pt x="10311" y="6912"/>
                  </a:lnTo>
                  <a:lnTo>
                    <a:pt x="10118" y="7028"/>
                  </a:lnTo>
                  <a:lnTo>
                    <a:pt x="9809" y="7260"/>
                  </a:lnTo>
                  <a:lnTo>
                    <a:pt x="9539" y="7569"/>
                  </a:lnTo>
                  <a:lnTo>
                    <a:pt x="9423" y="7723"/>
                  </a:lnTo>
                  <a:lnTo>
                    <a:pt x="9346" y="7916"/>
                  </a:lnTo>
                  <a:lnTo>
                    <a:pt x="9307" y="8109"/>
                  </a:lnTo>
                  <a:lnTo>
                    <a:pt x="9269" y="8264"/>
                  </a:lnTo>
                  <a:lnTo>
                    <a:pt x="9307" y="8457"/>
                  </a:lnTo>
                  <a:lnTo>
                    <a:pt x="9384" y="8611"/>
                  </a:lnTo>
                  <a:lnTo>
                    <a:pt x="9462" y="8766"/>
                  </a:lnTo>
                  <a:lnTo>
                    <a:pt x="9616" y="8882"/>
                  </a:lnTo>
                  <a:lnTo>
                    <a:pt x="9770" y="8959"/>
                  </a:lnTo>
                  <a:lnTo>
                    <a:pt x="9964" y="8998"/>
                  </a:lnTo>
                  <a:lnTo>
                    <a:pt x="10157" y="8959"/>
                  </a:lnTo>
                  <a:lnTo>
                    <a:pt x="10311" y="8882"/>
                  </a:lnTo>
                  <a:lnTo>
                    <a:pt x="10466" y="8804"/>
                  </a:lnTo>
                  <a:lnTo>
                    <a:pt x="10620" y="8650"/>
                  </a:lnTo>
                  <a:lnTo>
                    <a:pt x="10736" y="8534"/>
                  </a:lnTo>
                  <a:lnTo>
                    <a:pt x="10852" y="8341"/>
                  </a:lnTo>
                  <a:lnTo>
                    <a:pt x="10929" y="8187"/>
                  </a:lnTo>
                  <a:lnTo>
                    <a:pt x="11006" y="7994"/>
                  </a:lnTo>
                  <a:lnTo>
                    <a:pt x="11045" y="7762"/>
                  </a:lnTo>
                  <a:lnTo>
                    <a:pt x="11045" y="7492"/>
                  </a:lnTo>
                  <a:lnTo>
                    <a:pt x="10968" y="7221"/>
                  </a:lnTo>
                  <a:lnTo>
                    <a:pt x="10890" y="6990"/>
                  </a:lnTo>
                  <a:lnTo>
                    <a:pt x="10929" y="6951"/>
                  </a:lnTo>
                  <a:lnTo>
                    <a:pt x="11431" y="7105"/>
                  </a:lnTo>
                  <a:lnTo>
                    <a:pt x="11894" y="7376"/>
                  </a:lnTo>
                  <a:lnTo>
                    <a:pt x="12319" y="7685"/>
                  </a:lnTo>
                  <a:lnTo>
                    <a:pt x="12512" y="7839"/>
                  </a:lnTo>
                  <a:lnTo>
                    <a:pt x="12705" y="8032"/>
                  </a:lnTo>
                  <a:lnTo>
                    <a:pt x="12898" y="8341"/>
                  </a:lnTo>
                  <a:lnTo>
                    <a:pt x="13091" y="8650"/>
                  </a:lnTo>
                  <a:lnTo>
                    <a:pt x="13207" y="8920"/>
                  </a:lnTo>
                  <a:lnTo>
                    <a:pt x="13284" y="9268"/>
                  </a:lnTo>
                  <a:lnTo>
                    <a:pt x="13323" y="9577"/>
                  </a:lnTo>
                  <a:lnTo>
                    <a:pt x="13362" y="9924"/>
                  </a:lnTo>
                  <a:lnTo>
                    <a:pt x="13323" y="10619"/>
                  </a:lnTo>
                  <a:lnTo>
                    <a:pt x="13323" y="10658"/>
                  </a:lnTo>
                  <a:lnTo>
                    <a:pt x="13362" y="10735"/>
                  </a:lnTo>
                  <a:lnTo>
                    <a:pt x="13439" y="10774"/>
                  </a:lnTo>
                  <a:lnTo>
                    <a:pt x="13555" y="10774"/>
                  </a:lnTo>
                  <a:lnTo>
                    <a:pt x="13632" y="10697"/>
                  </a:lnTo>
                  <a:lnTo>
                    <a:pt x="13709" y="10465"/>
                  </a:lnTo>
                  <a:lnTo>
                    <a:pt x="13786" y="10272"/>
                  </a:lnTo>
                  <a:lnTo>
                    <a:pt x="13825" y="10040"/>
                  </a:lnTo>
                  <a:lnTo>
                    <a:pt x="13825" y="9808"/>
                  </a:lnTo>
                  <a:lnTo>
                    <a:pt x="13786" y="9384"/>
                  </a:lnTo>
                  <a:lnTo>
                    <a:pt x="13671" y="8920"/>
                  </a:lnTo>
                  <a:lnTo>
                    <a:pt x="13478" y="8496"/>
                  </a:lnTo>
                  <a:lnTo>
                    <a:pt x="13246" y="8109"/>
                  </a:lnTo>
                  <a:lnTo>
                    <a:pt x="12976" y="7723"/>
                  </a:lnTo>
                  <a:lnTo>
                    <a:pt x="12667" y="7414"/>
                  </a:lnTo>
                  <a:lnTo>
                    <a:pt x="12319" y="7144"/>
                  </a:lnTo>
                  <a:lnTo>
                    <a:pt x="11972" y="6912"/>
                  </a:lnTo>
                  <a:lnTo>
                    <a:pt x="11585" y="6719"/>
                  </a:lnTo>
                  <a:lnTo>
                    <a:pt x="11199" y="6565"/>
                  </a:lnTo>
                  <a:lnTo>
                    <a:pt x="11392" y="6410"/>
                  </a:lnTo>
                  <a:lnTo>
                    <a:pt x="11585" y="6140"/>
                  </a:lnTo>
                  <a:lnTo>
                    <a:pt x="11701" y="5831"/>
                  </a:lnTo>
                  <a:lnTo>
                    <a:pt x="11740" y="5522"/>
                  </a:lnTo>
                  <a:lnTo>
                    <a:pt x="11740" y="5213"/>
                  </a:lnTo>
                  <a:lnTo>
                    <a:pt x="11701" y="5059"/>
                  </a:lnTo>
                  <a:lnTo>
                    <a:pt x="11624" y="4943"/>
                  </a:lnTo>
                  <a:lnTo>
                    <a:pt x="11547" y="4827"/>
                  </a:lnTo>
                  <a:lnTo>
                    <a:pt x="11431" y="4750"/>
                  </a:lnTo>
                  <a:lnTo>
                    <a:pt x="11276" y="4673"/>
                  </a:lnTo>
                  <a:lnTo>
                    <a:pt x="11122" y="4634"/>
                  </a:lnTo>
                  <a:lnTo>
                    <a:pt x="10774" y="4634"/>
                  </a:lnTo>
                  <a:lnTo>
                    <a:pt x="10581" y="4711"/>
                  </a:lnTo>
                  <a:lnTo>
                    <a:pt x="10427" y="4788"/>
                  </a:lnTo>
                  <a:lnTo>
                    <a:pt x="10311" y="4866"/>
                  </a:lnTo>
                  <a:lnTo>
                    <a:pt x="10195" y="5020"/>
                  </a:lnTo>
                  <a:lnTo>
                    <a:pt x="10079" y="5136"/>
                  </a:lnTo>
                  <a:lnTo>
                    <a:pt x="10002" y="5329"/>
                  </a:lnTo>
                  <a:lnTo>
                    <a:pt x="9964" y="5561"/>
                  </a:lnTo>
                  <a:lnTo>
                    <a:pt x="9964" y="5831"/>
                  </a:lnTo>
                  <a:lnTo>
                    <a:pt x="10041" y="6063"/>
                  </a:lnTo>
                  <a:lnTo>
                    <a:pt x="10118" y="6333"/>
                  </a:lnTo>
                  <a:lnTo>
                    <a:pt x="9462" y="6256"/>
                  </a:lnTo>
                  <a:lnTo>
                    <a:pt x="8805" y="6256"/>
                  </a:lnTo>
                  <a:lnTo>
                    <a:pt x="7492" y="6333"/>
                  </a:lnTo>
                  <a:lnTo>
                    <a:pt x="7685" y="6063"/>
                  </a:lnTo>
                  <a:lnTo>
                    <a:pt x="7801" y="5792"/>
                  </a:lnTo>
                  <a:lnTo>
                    <a:pt x="7878" y="5522"/>
                  </a:lnTo>
                  <a:lnTo>
                    <a:pt x="7956" y="5213"/>
                  </a:lnTo>
                  <a:lnTo>
                    <a:pt x="7917" y="4866"/>
                  </a:lnTo>
                  <a:lnTo>
                    <a:pt x="7878" y="4711"/>
                  </a:lnTo>
                  <a:lnTo>
                    <a:pt x="7801" y="4557"/>
                  </a:lnTo>
                  <a:lnTo>
                    <a:pt x="7724" y="4402"/>
                  </a:lnTo>
                  <a:lnTo>
                    <a:pt x="7608" y="4287"/>
                  </a:lnTo>
                  <a:lnTo>
                    <a:pt x="7492" y="4209"/>
                  </a:lnTo>
                  <a:lnTo>
                    <a:pt x="7299" y="4132"/>
                  </a:lnTo>
                  <a:lnTo>
                    <a:pt x="6990" y="4132"/>
                  </a:lnTo>
                  <a:lnTo>
                    <a:pt x="6836" y="4209"/>
                  </a:lnTo>
                  <a:lnTo>
                    <a:pt x="6720" y="4325"/>
                  </a:lnTo>
                  <a:lnTo>
                    <a:pt x="6604" y="4441"/>
                  </a:lnTo>
                  <a:lnTo>
                    <a:pt x="6527" y="4595"/>
                  </a:lnTo>
                  <a:lnTo>
                    <a:pt x="6411" y="4904"/>
                  </a:lnTo>
                  <a:lnTo>
                    <a:pt x="6372" y="5252"/>
                  </a:lnTo>
                  <a:lnTo>
                    <a:pt x="6411" y="5638"/>
                  </a:lnTo>
                  <a:lnTo>
                    <a:pt x="6450" y="5831"/>
                  </a:lnTo>
                  <a:lnTo>
                    <a:pt x="6527" y="6024"/>
                  </a:lnTo>
                  <a:lnTo>
                    <a:pt x="6643" y="6179"/>
                  </a:lnTo>
                  <a:lnTo>
                    <a:pt x="6759" y="6333"/>
                  </a:lnTo>
                  <a:lnTo>
                    <a:pt x="6102" y="6256"/>
                  </a:lnTo>
                  <a:lnTo>
                    <a:pt x="5755" y="6217"/>
                  </a:lnTo>
                  <a:lnTo>
                    <a:pt x="5446" y="6140"/>
                  </a:lnTo>
                  <a:lnTo>
                    <a:pt x="5137" y="6024"/>
                  </a:lnTo>
                  <a:lnTo>
                    <a:pt x="4828" y="5870"/>
                  </a:lnTo>
                  <a:lnTo>
                    <a:pt x="4519" y="5715"/>
                  </a:lnTo>
                  <a:lnTo>
                    <a:pt x="4210" y="5522"/>
                  </a:lnTo>
                  <a:lnTo>
                    <a:pt x="4557" y="5484"/>
                  </a:lnTo>
                  <a:lnTo>
                    <a:pt x="4905" y="5406"/>
                  </a:lnTo>
                  <a:lnTo>
                    <a:pt x="5175" y="5252"/>
                  </a:lnTo>
                  <a:lnTo>
                    <a:pt x="5446" y="5020"/>
                  </a:lnTo>
                  <a:lnTo>
                    <a:pt x="5561" y="4866"/>
                  </a:lnTo>
                  <a:lnTo>
                    <a:pt x="5639" y="4711"/>
                  </a:lnTo>
                  <a:lnTo>
                    <a:pt x="5677" y="4518"/>
                  </a:lnTo>
                  <a:lnTo>
                    <a:pt x="5716" y="4364"/>
                  </a:lnTo>
                  <a:lnTo>
                    <a:pt x="5716" y="4171"/>
                  </a:lnTo>
                  <a:lnTo>
                    <a:pt x="5639" y="4016"/>
                  </a:lnTo>
                  <a:lnTo>
                    <a:pt x="5561" y="3862"/>
                  </a:lnTo>
                  <a:lnTo>
                    <a:pt x="5446" y="3707"/>
                  </a:lnTo>
                  <a:lnTo>
                    <a:pt x="5330" y="3591"/>
                  </a:lnTo>
                  <a:lnTo>
                    <a:pt x="5175" y="3514"/>
                  </a:lnTo>
                  <a:lnTo>
                    <a:pt x="5021" y="3476"/>
                  </a:lnTo>
                  <a:lnTo>
                    <a:pt x="4866" y="3437"/>
                  </a:lnTo>
                  <a:lnTo>
                    <a:pt x="4712" y="3476"/>
                  </a:lnTo>
                  <a:lnTo>
                    <a:pt x="4557" y="3514"/>
                  </a:lnTo>
                  <a:lnTo>
                    <a:pt x="4442" y="3630"/>
                  </a:lnTo>
                  <a:lnTo>
                    <a:pt x="4287" y="3707"/>
                  </a:lnTo>
                  <a:lnTo>
                    <a:pt x="4171" y="3862"/>
                  </a:lnTo>
                  <a:lnTo>
                    <a:pt x="4055" y="4016"/>
                  </a:lnTo>
                  <a:lnTo>
                    <a:pt x="3940" y="4364"/>
                  </a:lnTo>
                  <a:lnTo>
                    <a:pt x="3824" y="4750"/>
                  </a:lnTo>
                  <a:lnTo>
                    <a:pt x="3785" y="5097"/>
                  </a:lnTo>
                  <a:lnTo>
                    <a:pt x="3515" y="4788"/>
                  </a:lnTo>
                  <a:lnTo>
                    <a:pt x="3283" y="4441"/>
                  </a:lnTo>
                  <a:lnTo>
                    <a:pt x="3052" y="4093"/>
                  </a:lnTo>
                  <a:lnTo>
                    <a:pt x="2858" y="3746"/>
                  </a:lnTo>
                  <a:lnTo>
                    <a:pt x="2704" y="3398"/>
                  </a:lnTo>
                  <a:lnTo>
                    <a:pt x="2550" y="3012"/>
                  </a:lnTo>
                  <a:lnTo>
                    <a:pt x="2318" y="2240"/>
                  </a:lnTo>
                  <a:lnTo>
                    <a:pt x="2318" y="2240"/>
                  </a:lnTo>
                  <a:lnTo>
                    <a:pt x="2588" y="2317"/>
                  </a:lnTo>
                  <a:lnTo>
                    <a:pt x="2858" y="2356"/>
                  </a:lnTo>
                  <a:lnTo>
                    <a:pt x="3129" y="2356"/>
                  </a:lnTo>
                  <a:lnTo>
                    <a:pt x="3399" y="2279"/>
                  </a:lnTo>
                  <a:lnTo>
                    <a:pt x="3554" y="2201"/>
                  </a:lnTo>
                  <a:lnTo>
                    <a:pt x="3708" y="2085"/>
                  </a:lnTo>
                  <a:lnTo>
                    <a:pt x="3824" y="1970"/>
                  </a:lnTo>
                  <a:lnTo>
                    <a:pt x="3940" y="1815"/>
                  </a:lnTo>
                  <a:lnTo>
                    <a:pt x="4017" y="1661"/>
                  </a:lnTo>
                  <a:lnTo>
                    <a:pt x="4055" y="1506"/>
                  </a:lnTo>
                  <a:lnTo>
                    <a:pt x="4055" y="1313"/>
                  </a:lnTo>
                  <a:lnTo>
                    <a:pt x="4017" y="1159"/>
                  </a:lnTo>
                  <a:lnTo>
                    <a:pt x="3978" y="1004"/>
                  </a:lnTo>
                  <a:lnTo>
                    <a:pt x="3862" y="850"/>
                  </a:lnTo>
                  <a:lnTo>
                    <a:pt x="3747" y="773"/>
                  </a:lnTo>
                  <a:lnTo>
                    <a:pt x="3592" y="695"/>
                  </a:lnTo>
                  <a:lnTo>
                    <a:pt x="3438" y="618"/>
                  </a:lnTo>
                  <a:lnTo>
                    <a:pt x="3283" y="579"/>
                  </a:lnTo>
                  <a:lnTo>
                    <a:pt x="3129" y="579"/>
                  </a:lnTo>
                  <a:lnTo>
                    <a:pt x="2974" y="618"/>
                  </a:lnTo>
                  <a:lnTo>
                    <a:pt x="2820" y="657"/>
                  </a:lnTo>
                  <a:lnTo>
                    <a:pt x="2665" y="734"/>
                  </a:lnTo>
                  <a:lnTo>
                    <a:pt x="2434" y="927"/>
                  </a:lnTo>
                  <a:lnTo>
                    <a:pt x="2241" y="1159"/>
                  </a:lnTo>
                  <a:lnTo>
                    <a:pt x="2125" y="1468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21"/>
            <p:cNvSpPr/>
            <p:nvPr/>
          </p:nvSpPr>
          <p:spPr>
            <a:xfrm>
              <a:off x="5987875" y="4095550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4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4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70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8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21"/>
            <p:cNvSpPr/>
            <p:nvPr/>
          </p:nvSpPr>
          <p:spPr>
            <a:xfrm>
              <a:off x="4079325" y="419112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9"/>
                  </a:moveTo>
                  <a:lnTo>
                    <a:pt x="1082" y="5986"/>
                  </a:lnTo>
                  <a:lnTo>
                    <a:pt x="1236" y="6025"/>
                  </a:lnTo>
                  <a:lnTo>
                    <a:pt x="1391" y="6179"/>
                  </a:lnTo>
                  <a:lnTo>
                    <a:pt x="1468" y="6334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6" y="6951"/>
                  </a:lnTo>
                  <a:lnTo>
                    <a:pt x="1159" y="7029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6"/>
                  </a:lnTo>
                  <a:lnTo>
                    <a:pt x="425" y="6720"/>
                  </a:lnTo>
                  <a:lnTo>
                    <a:pt x="387" y="6643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5" y="6256"/>
                  </a:lnTo>
                  <a:lnTo>
                    <a:pt x="503" y="6179"/>
                  </a:lnTo>
                  <a:lnTo>
                    <a:pt x="696" y="6025"/>
                  </a:lnTo>
                  <a:lnTo>
                    <a:pt x="889" y="5909"/>
                  </a:lnTo>
                  <a:close/>
                  <a:moveTo>
                    <a:pt x="5909" y="1"/>
                  </a:moveTo>
                  <a:lnTo>
                    <a:pt x="5831" y="39"/>
                  </a:lnTo>
                  <a:lnTo>
                    <a:pt x="5522" y="310"/>
                  </a:lnTo>
                  <a:lnTo>
                    <a:pt x="5175" y="619"/>
                  </a:lnTo>
                  <a:lnTo>
                    <a:pt x="4596" y="1314"/>
                  </a:lnTo>
                  <a:lnTo>
                    <a:pt x="4017" y="2047"/>
                  </a:lnTo>
                  <a:lnTo>
                    <a:pt x="3437" y="2781"/>
                  </a:lnTo>
                  <a:lnTo>
                    <a:pt x="2279" y="4133"/>
                  </a:lnTo>
                  <a:lnTo>
                    <a:pt x="1738" y="4866"/>
                  </a:lnTo>
                  <a:lnTo>
                    <a:pt x="1198" y="5561"/>
                  </a:lnTo>
                  <a:lnTo>
                    <a:pt x="1043" y="5523"/>
                  </a:lnTo>
                  <a:lnTo>
                    <a:pt x="889" y="5523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1" y="6334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4" y="7145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3" y="6527"/>
                  </a:lnTo>
                  <a:lnTo>
                    <a:pt x="1854" y="6334"/>
                  </a:lnTo>
                  <a:lnTo>
                    <a:pt x="1815" y="6179"/>
                  </a:lnTo>
                  <a:lnTo>
                    <a:pt x="1738" y="6025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3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9" y="657"/>
                  </a:lnTo>
                  <a:lnTo>
                    <a:pt x="6102" y="310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21"/>
            <p:cNvSpPr/>
            <p:nvPr/>
          </p:nvSpPr>
          <p:spPr>
            <a:xfrm>
              <a:off x="3825425" y="421912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8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2"/>
                  </a:lnTo>
                  <a:lnTo>
                    <a:pt x="6643" y="5909"/>
                  </a:lnTo>
                  <a:lnTo>
                    <a:pt x="6797" y="5754"/>
                  </a:lnTo>
                  <a:close/>
                  <a:moveTo>
                    <a:pt x="233" y="1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10"/>
                  </a:lnTo>
                  <a:lnTo>
                    <a:pt x="39" y="387"/>
                  </a:lnTo>
                  <a:lnTo>
                    <a:pt x="426" y="773"/>
                  </a:lnTo>
                  <a:lnTo>
                    <a:pt x="812" y="1120"/>
                  </a:lnTo>
                  <a:lnTo>
                    <a:pt x="1623" y="1777"/>
                  </a:lnTo>
                  <a:lnTo>
                    <a:pt x="3399" y="3206"/>
                  </a:lnTo>
                  <a:lnTo>
                    <a:pt x="4866" y="4441"/>
                  </a:lnTo>
                  <a:lnTo>
                    <a:pt x="5639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2"/>
                  </a:lnTo>
                  <a:lnTo>
                    <a:pt x="6720" y="7299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9"/>
                  </a:lnTo>
                  <a:lnTo>
                    <a:pt x="7454" y="7260"/>
                  </a:lnTo>
                  <a:lnTo>
                    <a:pt x="7608" y="7144"/>
                  </a:lnTo>
                  <a:lnTo>
                    <a:pt x="7724" y="7029"/>
                  </a:lnTo>
                  <a:lnTo>
                    <a:pt x="7840" y="6913"/>
                  </a:lnTo>
                  <a:lnTo>
                    <a:pt x="7956" y="6758"/>
                  </a:lnTo>
                  <a:lnTo>
                    <a:pt x="7994" y="6565"/>
                  </a:lnTo>
                  <a:lnTo>
                    <a:pt x="8033" y="6411"/>
                  </a:lnTo>
                  <a:lnTo>
                    <a:pt x="8033" y="6218"/>
                  </a:lnTo>
                  <a:lnTo>
                    <a:pt x="7956" y="6025"/>
                  </a:lnTo>
                  <a:lnTo>
                    <a:pt x="7840" y="5870"/>
                  </a:lnTo>
                  <a:lnTo>
                    <a:pt x="7724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6" y="5484"/>
                  </a:lnTo>
                  <a:lnTo>
                    <a:pt x="6025" y="4712"/>
                  </a:lnTo>
                  <a:lnTo>
                    <a:pt x="5214" y="4017"/>
                  </a:lnTo>
                  <a:lnTo>
                    <a:pt x="3515" y="2626"/>
                  </a:lnTo>
                  <a:lnTo>
                    <a:pt x="2743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5" y="310"/>
                  </a:lnTo>
                  <a:lnTo>
                    <a:pt x="310" y="39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21"/>
            <p:cNvSpPr/>
            <p:nvPr/>
          </p:nvSpPr>
          <p:spPr>
            <a:xfrm>
              <a:off x="3401625" y="4223000"/>
              <a:ext cx="240425" cy="634250"/>
            </a:xfrm>
            <a:custGeom>
              <a:avLst/>
              <a:gdLst/>
              <a:ahLst/>
              <a:cxnLst/>
              <a:rect l="l" t="t" r="r" b="b"/>
              <a:pathLst>
                <a:path w="9617" h="25370" extrusionOk="0">
                  <a:moveTo>
                    <a:pt x="4751" y="463"/>
                  </a:moveTo>
                  <a:lnTo>
                    <a:pt x="5291" y="502"/>
                  </a:lnTo>
                  <a:lnTo>
                    <a:pt x="5755" y="579"/>
                  </a:lnTo>
                  <a:lnTo>
                    <a:pt x="6218" y="772"/>
                  </a:lnTo>
                  <a:lnTo>
                    <a:pt x="6681" y="965"/>
                  </a:lnTo>
                  <a:lnTo>
                    <a:pt x="7067" y="1236"/>
                  </a:lnTo>
                  <a:lnTo>
                    <a:pt x="7454" y="1583"/>
                  </a:lnTo>
                  <a:lnTo>
                    <a:pt x="7801" y="1931"/>
                  </a:lnTo>
                  <a:lnTo>
                    <a:pt x="8149" y="2356"/>
                  </a:lnTo>
                  <a:lnTo>
                    <a:pt x="8419" y="2780"/>
                  </a:lnTo>
                  <a:lnTo>
                    <a:pt x="8651" y="3244"/>
                  </a:lnTo>
                  <a:lnTo>
                    <a:pt x="8844" y="3707"/>
                  </a:lnTo>
                  <a:lnTo>
                    <a:pt x="8998" y="4209"/>
                  </a:lnTo>
                  <a:lnTo>
                    <a:pt x="9075" y="4711"/>
                  </a:lnTo>
                  <a:lnTo>
                    <a:pt x="9114" y="5213"/>
                  </a:lnTo>
                  <a:lnTo>
                    <a:pt x="9114" y="5754"/>
                  </a:lnTo>
                  <a:lnTo>
                    <a:pt x="9075" y="6256"/>
                  </a:lnTo>
                  <a:lnTo>
                    <a:pt x="8998" y="6758"/>
                  </a:lnTo>
                  <a:lnTo>
                    <a:pt x="8882" y="7260"/>
                  </a:lnTo>
                  <a:lnTo>
                    <a:pt x="8689" y="7723"/>
                  </a:lnTo>
                  <a:lnTo>
                    <a:pt x="8496" y="8225"/>
                  </a:lnTo>
                  <a:lnTo>
                    <a:pt x="8303" y="8650"/>
                  </a:lnTo>
                  <a:lnTo>
                    <a:pt x="8033" y="9113"/>
                  </a:lnTo>
                  <a:lnTo>
                    <a:pt x="7763" y="9538"/>
                  </a:lnTo>
                  <a:lnTo>
                    <a:pt x="7454" y="9924"/>
                  </a:lnTo>
                  <a:lnTo>
                    <a:pt x="7106" y="10349"/>
                  </a:lnTo>
                  <a:lnTo>
                    <a:pt x="6759" y="10735"/>
                  </a:lnTo>
                  <a:lnTo>
                    <a:pt x="6025" y="11469"/>
                  </a:lnTo>
                  <a:lnTo>
                    <a:pt x="5253" y="12125"/>
                  </a:lnTo>
                  <a:lnTo>
                    <a:pt x="5098" y="12125"/>
                  </a:lnTo>
                  <a:lnTo>
                    <a:pt x="5059" y="12202"/>
                  </a:lnTo>
                  <a:lnTo>
                    <a:pt x="5021" y="12241"/>
                  </a:lnTo>
                  <a:lnTo>
                    <a:pt x="5021" y="12280"/>
                  </a:lnTo>
                  <a:lnTo>
                    <a:pt x="4210" y="11816"/>
                  </a:lnTo>
                  <a:lnTo>
                    <a:pt x="3476" y="11314"/>
                  </a:lnTo>
                  <a:lnTo>
                    <a:pt x="2781" y="10735"/>
                  </a:lnTo>
                  <a:lnTo>
                    <a:pt x="2472" y="10426"/>
                  </a:lnTo>
                  <a:lnTo>
                    <a:pt x="2163" y="10117"/>
                  </a:lnTo>
                  <a:lnTo>
                    <a:pt x="1893" y="9770"/>
                  </a:lnTo>
                  <a:lnTo>
                    <a:pt x="1661" y="9422"/>
                  </a:lnTo>
                  <a:lnTo>
                    <a:pt x="1430" y="9036"/>
                  </a:lnTo>
                  <a:lnTo>
                    <a:pt x="1198" y="8650"/>
                  </a:lnTo>
                  <a:lnTo>
                    <a:pt x="1005" y="8264"/>
                  </a:lnTo>
                  <a:lnTo>
                    <a:pt x="850" y="7839"/>
                  </a:lnTo>
                  <a:lnTo>
                    <a:pt x="735" y="7376"/>
                  </a:lnTo>
                  <a:lnTo>
                    <a:pt x="619" y="6912"/>
                  </a:lnTo>
                  <a:lnTo>
                    <a:pt x="542" y="6449"/>
                  </a:lnTo>
                  <a:lnTo>
                    <a:pt x="503" y="5985"/>
                  </a:lnTo>
                  <a:lnTo>
                    <a:pt x="503" y="5522"/>
                  </a:lnTo>
                  <a:lnTo>
                    <a:pt x="542" y="5020"/>
                  </a:lnTo>
                  <a:lnTo>
                    <a:pt x="619" y="4557"/>
                  </a:lnTo>
                  <a:lnTo>
                    <a:pt x="696" y="4055"/>
                  </a:lnTo>
                  <a:lnTo>
                    <a:pt x="850" y="3591"/>
                  </a:lnTo>
                  <a:lnTo>
                    <a:pt x="1005" y="3167"/>
                  </a:lnTo>
                  <a:lnTo>
                    <a:pt x="1237" y="2742"/>
                  </a:lnTo>
                  <a:lnTo>
                    <a:pt x="1468" y="2317"/>
                  </a:lnTo>
                  <a:lnTo>
                    <a:pt x="1739" y="1931"/>
                  </a:lnTo>
                  <a:lnTo>
                    <a:pt x="2086" y="1583"/>
                  </a:lnTo>
                  <a:lnTo>
                    <a:pt x="2434" y="1274"/>
                  </a:lnTo>
                  <a:lnTo>
                    <a:pt x="2820" y="1004"/>
                  </a:lnTo>
                  <a:lnTo>
                    <a:pt x="3245" y="811"/>
                  </a:lnTo>
                  <a:lnTo>
                    <a:pt x="3708" y="618"/>
                  </a:lnTo>
                  <a:lnTo>
                    <a:pt x="4249" y="502"/>
                  </a:lnTo>
                  <a:lnTo>
                    <a:pt x="4751" y="463"/>
                  </a:lnTo>
                  <a:close/>
                  <a:moveTo>
                    <a:pt x="5137" y="12627"/>
                  </a:moveTo>
                  <a:lnTo>
                    <a:pt x="5214" y="12666"/>
                  </a:lnTo>
                  <a:lnTo>
                    <a:pt x="5484" y="13129"/>
                  </a:lnTo>
                  <a:lnTo>
                    <a:pt x="4751" y="13052"/>
                  </a:lnTo>
                  <a:lnTo>
                    <a:pt x="5059" y="12627"/>
                  </a:lnTo>
                  <a:close/>
                  <a:moveTo>
                    <a:pt x="3167" y="13979"/>
                  </a:moveTo>
                  <a:lnTo>
                    <a:pt x="3476" y="14403"/>
                  </a:lnTo>
                  <a:lnTo>
                    <a:pt x="3708" y="14828"/>
                  </a:lnTo>
                  <a:lnTo>
                    <a:pt x="3669" y="14867"/>
                  </a:lnTo>
                  <a:lnTo>
                    <a:pt x="3438" y="14944"/>
                  </a:lnTo>
                  <a:lnTo>
                    <a:pt x="3167" y="15021"/>
                  </a:lnTo>
                  <a:lnTo>
                    <a:pt x="2936" y="15060"/>
                  </a:lnTo>
                  <a:lnTo>
                    <a:pt x="2665" y="15021"/>
                  </a:lnTo>
                  <a:lnTo>
                    <a:pt x="2936" y="14519"/>
                  </a:lnTo>
                  <a:lnTo>
                    <a:pt x="3167" y="13979"/>
                  </a:lnTo>
                  <a:close/>
                  <a:moveTo>
                    <a:pt x="5330" y="14867"/>
                  </a:moveTo>
                  <a:lnTo>
                    <a:pt x="5021" y="15987"/>
                  </a:lnTo>
                  <a:lnTo>
                    <a:pt x="4789" y="15794"/>
                  </a:lnTo>
                  <a:lnTo>
                    <a:pt x="4557" y="15562"/>
                  </a:lnTo>
                  <a:lnTo>
                    <a:pt x="4364" y="15330"/>
                  </a:lnTo>
                  <a:lnTo>
                    <a:pt x="4210" y="15098"/>
                  </a:lnTo>
                  <a:lnTo>
                    <a:pt x="4171" y="15060"/>
                  </a:lnTo>
                  <a:lnTo>
                    <a:pt x="5330" y="14867"/>
                  </a:lnTo>
                  <a:close/>
                  <a:moveTo>
                    <a:pt x="4055" y="15407"/>
                  </a:moveTo>
                  <a:lnTo>
                    <a:pt x="4249" y="15678"/>
                  </a:lnTo>
                  <a:lnTo>
                    <a:pt x="4480" y="15948"/>
                  </a:lnTo>
                  <a:lnTo>
                    <a:pt x="4712" y="16218"/>
                  </a:lnTo>
                  <a:lnTo>
                    <a:pt x="4982" y="16450"/>
                  </a:lnTo>
                  <a:lnTo>
                    <a:pt x="5098" y="16489"/>
                  </a:lnTo>
                  <a:lnTo>
                    <a:pt x="4905" y="16991"/>
                  </a:lnTo>
                  <a:lnTo>
                    <a:pt x="4789" y="17531"/>
                  </a:lnTo>
                  <a:lnTo>
                    <a:pt x="4480" y="17145"/>
                  </a:lnTo>
                  <a:lnTo>
                    <a:pt x="4249" y="16759"/>
                  </a:lnTo>
                  <a:lnTo>
                    <a:pt x="4133" y="16527"/>
                  </a:lnTo>
                  <a:lnTo>
                    <a:pt x="4055" y="16296"/>
                  </a:lnTo>
                  <a:lnTo>
                    <a:pt x="4017" y="16064"/>
                  </a:lnTo>
                  <a:lnTo>
                    <a:pt x="4017" y="15794"/>
                  </a:lnTo>
                  <a:lnTo>
                    <a:pt x="4055" y="15407"/>
                  </a:lnTo>
                  <a:close/>
                  <a:moveTo>
                    <a:pt x="5291" y="16798"/>
                  </a:moveTo>
                  <a:lnTo>
                    <a:pt x="5600" y="17145"/>
                  </a:lnTo>
                  <a:lnTo>
                    <a:pt x="5870" y="17531"/>
                  </a:lnTo>
                  <a:lnTo>
                    <a:pt x="5446" y="17570"/>
                  </a:lnTo>
                  <a:lnTo>
                    <a:pt x="5021" y="17647"/>
                  </a:lnTo>
                  <a:lnTo>
                    <a:pt x="5291" y="16798"/>
                  </a:lnTo>
                  <a:close/>
                  <a:moveTo>
                    <a:pt x="4557" y="17879"/>
                  </a:moveTo>
                  <a:lnTo>
                    <a:pt x="4635" y="17995"/>
                  </a:lnTo>
                  <a:lnTo>
                    <a:pt x="4519" y="18149"/>
                  </a:lnTo>
                  <a:lnTo>
                    <a:pt x="4403" y="18381"/>
                  </a:lnTo>
                  <a:lnTo>
                    <a:pt x="4287" y="18805"/>
                  </a:lnTo>
                  <a:lnTo>
                    <a:pt x="3901" y="18381"/>
                  </a:lnTo>
                  <a:lnTo>
                    <a:pt x="3553" y="17917"/>
                  </a:lnTo>
                  <a:lnTo>
                    <a:pt x="4557" y="17879"/>
                  </a:lnTo>
                  <a:close/>
                  <a:moveTo>
                    <a:pt x="7917" y="20003"/>
                  </a:moveTo>
                  <a:lnTo>
                    <a:pt x="7878" y="20736"/>
                  </a:lnTo>
                  <a:lnTo>
                    <a:pt x="7763" y="21509"/>
                  </a:lnTo>
                  <a:lnTo>
                    <a:pt x="6797" y="20775"/>
                  </a:lnTo>
                  <a:lnTo>
                    <a:pt x="6759" y="20736"/>
                  </a:lnTo>
                  <a:lnTo>
                    <a:pt x="6681" y="20466"/>
                  </a:lnTo>
                  <a:lnTo>
                    <a:pt x="6990" y="20273"/>
                  </a:lnTo>
                  <a:lnTo>
                    <a:pt x="7299" y="20118"/>
                  </a:lnTo>
                  <a:lnTo>
                    <a:pt x="7608" y="20041"/>
                  </a:lnTo>
                  <a:lnTo>
                    <a:pt x="7917" y="20003"/>
                  </a:lnTo>
                  <a:close/>
                  <a:moveTo>
                    <a:pt x="5330" y="20389"/>
                  </a:moveTo>
                  <a:lnTo>
                    <a:pt x="6179" y="20813"/>
                  </a:lnTo>
                  <a:lnTo>
                    <a:pt x="5755" y="21200"/>
                  </a:lnTo>
                  <a:lnTo>
                    <a:pt x="5368" y="21663"/>
                  </a:lnTo>
                  <a:lnTo>
                    <a:pt x="5291" y="21007"/>
                  </a:lnTo>
                  <a:lnTo>
                    <a:pt x="5330" y="20389"/>
                  </a:lnTo>
                  <a:close/>
                  <a:moveTo>
                    <a:pt x="4905" y="0"/>
                  </a:moveTo>
                  <a:lnTo>
                    <a:pt x="4519" y="39"/>
                  </a:lnTo>
                  <a:lnTo>
                    <a:pt x="4171" y="39"/>
                  </a:lnTo>
                  <a:lnTo>
                    <a:pt x="3785" y="116"/>
                  </a:lnTo>
                  <a:lnTo>
                    <a:pt x="3438" y="232"/>
                  </a:lnTo>
                  <a:lnTo>
                    <a:pt x="3090" y="348"/>
                  </a:lnTo>
                  <a:lnTo>
                    <a:pt x="2743" y="502"/>
                  </a:lnTo>
                  <a:lnTo>
                    <a:pt x="2434" y="695"/>
                  </a:lnTo>
                  <a:lnTo>
                    <a:pt x="2086" y="927"/>
                  </a:lnTo>
                  <a:lnTo>
                    <a:pt x="1816" y="1197"/>
                  </a:lnTo>
                  <a:lnTo>
                    <a:pt x="1507" y="1506"/>
                  </a:lnTo>
                  <a:lnTo>
                    <a:pt x="1275" y="1815"/>
                  </a:lnTo>
                  <a:lnTo>
                    <a:pt x="1044" y="2124"/>
                  </a:lnTo>
                  <a:lnTo>
                    <a:pt x="812" y="2471"/>
                  </a:lnTo>
                  <a:lnTo>
                    <a:pt x="619" y="2858"/>
                  </a:lnTo>
                  <a:lnTo>
                    <a:pt x="464" y="3205"/>
                  </a:lnTo>
                  <a:lnTo>
                    <a:pt x="310" y="3591"/>
                  </a:lnTo>
                  <a:lnTo>
                    <a:pt x="233" y="3977"/>
                  </a:lnTo>
                  <a:lnTo>
                    <a:pt x="117" y="4364"/>
                  </a:lnTo>
                  <a:lnTo>
                    <a:pt x="78" y="4750"/>
                  </a:lnTo>
                  <a:lnTo>
                    <a:pt x="1" y="5174"/>
                  </a:lnTo>
                  <a:lnTo>
                    <a:pt x="1" y="5561"/>
                  </a:lnTo>
                  <a:lnTo>
                    <a:pt x="1" y="5985"/>
                  </a:lnTo>
                  <a:lnTo>
                    <a:pt x="40" y="6372"/>
                  </a:lnTo>
                  <a:lnTo>
                    <a:pt x="78" y="6796"/>
                  </a:lnTo>
                  <a:lnTo>
                    <a:pt x="155" y="7182"/>
                  </a:lnTo>
                  <a:lnTo>
                    <a:pt x="271" y="7569"/>
                  </a:lnTo>
                  <a:lnTo>
                    <a:pt x="387" y="7993"/>
                  </a:lnTo>
                  <a:lnTo>
                    <a:pt x="542" y="8380"/>
                  </a:lnTo>
                  <a:lnTo>
                    <a:pt x="928" y="9152"/>
                  </a:lnTo>
                  <a:lnTo>
                    <a:pt x="1121" y="9538"/>
                  </a:lnTo>
                  <a:lnTo>
                    <a:pt x="1352" y="9924"/>
                  </a:lnTo>
                  <a:lnTo>
                    <a:pt x="1623" y="10272"/>
                  </a:lnTo>
                  <a:lnTo>
                    <a:pt x="1893" y="10619"/>
                  </a:lnTo>
                  <a:lnTo>
                    <a:pt x="2202" y="10928"/>
                  </a:lnTo>
                  <a:lnTo>
                    <a:pt x="2511" y="11237"/>
                  </a:lnTo>
                  <a:lnTo>
                    <a:pt x="2820" y="11546"/>
                  </a:lnTo>
                  <a:lnTo>
                    <a:pt x="3167" y="11778"/>
                  </a:lnTo>
                  <a:lnTo>
                    <a:pt x="3553" y="12009"/>
                  </a:lnTo>
                  <a:lnTo>
                    <a:pt x="3940" y="12241"/>
                  </a:lnTo>
                  <a:lnTo>
                    <a:pt x="4326" y="12395"/>
                  </a:lnTo>
                  <a:lnTo>
                    <a:pt x="4712" y="12550"/>
                  </a:lnTo>
                  <a:lnTo>
                    <a:pt x="4171" y="13091"/>
                  </a:lnTo>
                  <a:lnTo>
                    <a:pt x="4133" y="13206"/>
                  </a:lnTo>
                  <a:lnTo>
                    <a:pt x="4133" y="13322"/>
                  </a:lnTo>
                  <a:lnTo>
                    <a:pt x="4210" y="13399"/>
                  </a:lnTo>
                  <a:lnTo>
                    <a:pt x="4326" y="13438"/>
                  </a:lnTo>
                  <a:lnTo>
                    <a:pt x="4789" y="13477"/>
                  </a:lnTo>
                  <a:lnTo>
                    <a:pt x="4519" y="13747"/>
                  </a:lnTo>
                  <a:lnTo>
                    <a:pt x="4287" y="13979"/>
                  </a:lnTo>
                  <a:lnTo>
                    <a:pt x="4094" y="14288"/>
                  </a:lnTo>
                  <a:lnTo>
                    <a:pt x="3940" y="14596"/>
                  </a:lnTo>
                  <a:lnTo>
                    <a:pt x="3785" y="14288"/>
                  </a:lnTo>
                  <a:lnTo>
                    <a:pt x="3631" y="14017"/>
                  </a:lnTo>
                  <a:lnTo>
                    <a:pt x="3438" y="13747"/>
                  </a:lnTo>
                  <a:lnTo>
                    <a:pt x="3206" y="13477"/>
                  </a:lnTo>
                  <a:lnTo>
                    <a:pt x="3129" y="13438"/>
                  </a:lnTo>
                  <a:lnTo>
                    <a:pt x="3051" y="13438"/>
                  </a:lnTo>
                  <a:lnTo>
                    <a:pt x="2974" y="13477"/>
                  </a:lnTo>
                  <a:lnTo>
                    <a:pt x="2897" y="13593"/>
                  </a:lnTo>
                  <a:lnTo>
                    <a:pt x="2588" y="14326"/>
                  </a:lnTo>
                  <a:lnTo>
                    <a:pt x="2241" y="15098"/>
                  </a:lnTo>
                  <a:lnTo>
                    <a:pt x="2202" y="15176"/>
                  </a:lnTo>
                  <a:lnTo>
                    <a:pt x="2202" y="15253"/>
                  </a:lnTo>
                  <a:lnTo>
                    <a:pt x="2241" y="15330"/>
                  </a:lnTo>
                  <a:lnTo>
                    <a:pt x="2318" y="15369"/>
                  </a:lnTo>
                  <a:lnTo>
                    <a:pt x="2665" y="15407"/>
                  </a:lnTo>
                  <a:lnTo>
                    <a:pt x="3013" y="15407"/>
                  </a:lnTo>
                  <a:lnTo>
                    <a:pt x="3360" y="15369"/>
                  </a:lnTo>
                  <a:lnTo>
                    <a:pt x="3669" y="15253"/>
                  </a:lnTo>
                  <a:lnTo>
                    <a:pt x="3669" y="15253"/>
                  </a:lnTo>
                  <a:lnTo>
                    <a:pt x="3631" y="15562"/>
                  </a:lnTo>
                  <a:lnTo>
                    <a:pt x="3592" y="15909"/>
                  </a:lnTo>
                  <a:lnTo>
                    <a:pt x="3631" y="16141"/>
                  </a:lnTo>
                  <a:lnTo>
                    <a:pt x="3669" y="16373"/>
                  </a:lnTo>
                  <a:lnTo>
                    <a:pt x="3785" y="16798"/>
                  </a:lnTo>
                  <a:lnTo>
                    <a:pt x="4017" y="17184"/>
                  </a:lnTo>
                  <a:lnTo>
                    <a:pt x="4287" y="17570"/>
                  </a:lnTo>
                  <a:lnTo>
                    <a:pt x="3245" y="17570"/>
                  </a:lnTo>
                  <a:lnTo>
                    <a:pt x="3167" y="17608"/>
                  </a:lnTo>
                  <a:lnTo>
                    <a:pt x="3090" y="17647"/>
                  </a:lnTo>
                  <a:lnTo>
                    <a:pt x="3051" y="17763"/>
                  </a:lnTo>
                  <a:lnTo>
                    <a:pt x="3090" y="17840"/>
                  </a:lnTo>
                  <a:lnTo>
                    <a:pt x="3322" y="18265"/>
                  </a:lnTo>
                  <a:lnTo>
                    <a:pt x="3592" y="18612"/>
                  </a:lnTo>
                  <a:lnTo>
                    <a:pt x="3901" y="18960"/>
                  </a:lnTo>
                  <a:lnTo>
                    <a:pt x="4249" y="19307"/>
                  </a:lnTo>
                  <a:lnTo>
                    <a:pt x="4326" y="19346"/>
                  </a:lnTo>
                  <a:lnTo>
                    <a:pt x="4442" y="19346"/>
                  </a:lnTo>
                  <a:lnTo>
                    <a:pt x="4519" y="19307"/>
                  </a:lnTo>
                  <a:lnTo>
                    <a:pt x="4557" y="19230"/>
                  </a:lnTo>
                  <a:lnTo>
                    <a:pt x="4751" y="18767"/>
                  </a:lnTo>
                  <a:lnTo>
                    <a:pt x="4828" y="18497"/>
                  </a:lnTo>
                  <a:lnTo>
                    <a:pt x="4905" y="18265"/>
                  </a:lnTo>
                  <a:lnTo>
                    <a:pt x="5021" y="18381"/>
                  </a:lnTo>
                  <a:lnTo>
                    <a:pt x="5446" y="18883"/>
                  </a:lnTo>
                  <a:lnTo>
                    <a:pt x="5793" y="19385"/>
                  </a:lnTo>
                  <a:lnTo>
                    <a:pt x="6063" y="19964"/>
                  </a:lnTo>
                  <a:lnTo>
                    <a:pt x="6257" y="20543"/>
                  </a:lnTo>
                  <a:lnTo>
                    <a:pt x="5253" y="19964"/>
                  </a:lnTo>
                  <a:lnTo>
                    <a:pt x="5175" y="19925"/>
                  </a:lnTo>
                  <a:lnTo>
                    <a:pt x="5098" y="19925"/>
                  </a:lnTo>
                  <a:lnTo>
                    <a:pt x="5021" y="20003"/>
                  </a:lnTo>
                  <a:lnTo>
                    <a:pt x="4982" y="20041"/>
                  </a:lnTo>
                  <a:lnTo>
                    <a:pt x="4944" y="20582"/>
                  </a:lnTo>
                  <a:lnTo>
                    <a:pt x="4944" y="21084"/>
                  </a:lnTo>
                  <a:lnTo>
                    <a:pt x="4982" y="21586"/>
                  </a:lnTo>
                  <a:lnTo>
                    <a:pt x="5059" y="22088"/>
                  </a:lnTo>
                  <a:lnTo>
                    <a:pt x="5098" y="22204"/>
                  </a:lnTo>
                  <a:lnTo>
                    <a:pt x="5214" y="22242"/>
                  </a:lnTo>
                  <a:lnTo>
                    <a:pt x="5291" y="22242"/>
                  </a:lnTo>
                  <a:lnTo>
                    <a:pt x="5368" y="22165"/>
                  </a:lnTo>
                  <a:lnTo>
                    <a:pt x="5870" y="21663"/>
                  </a:lnTo>
                  <a:lnTo>
                    <a:pt x="6372" y="21161"/>
                  </a:lnTo>
                  <a:lnTo>
                    <a:pt x="6411" y="21547"/>
                  </a:lnTo>
                  <a:lnTo>
                    <a:pt x="6372" y="21933"/>
                  </a:lnTo>
                  <a:lnTo>
                    <a:pt x="6295" y="22474"/>
                  </a:lnTo>
                  <a:lnTo>
                    <a:pt x="6102" y="23053"/>
                  </a:lnTo>
                  <a:lnTo>
                    <a:pt x="5870" y="23671"/>
                  </a:lnTo>
                  <a:lnTo>
                    <a:pt x="5677" y="23941"/>
                  </a:lnTo>
                  <a:lnTo>
                    <a:pt x="5523" y="24173"/>
                  </a:lnTo>
                  <a:lnTo>
                    <a:pt x="5330" y="24405"/>
                  </a:lnTo>
                  <a:lnTo>
                    <a:pt x="5098" y="24598"/>
                  </a:lnTo>
                  <a:lnTo>
                    <a:pt x="4866" y="24752"/>
                  </a:lnTo>
                  <a:lnTo>
                    <a:pt x="4635" y="24868"/>
                  </a:lnTo>
                  <a:lnTo>
                    <a:pt x="4364" y="24945"/>
                  </a:lnTo>
                  <a:lnTo>
                    <a:pt x="4094" y="24907"/>
                  </a:lnTo>
                  <a:lnTo>
                    <a:pt x="3785" y="24868"/>
                  </a:lnTo>
                  <a:lnTo>
                    <a:pt x="3476" y="24714"/>
                  </a:lnTo>
                  <a:lnTo>
                    <a:pt x="3399" y="24675"/>
                  </a:lnTo>
                  <a:lnTo>
                    <a:pt x="3360" y="24675"/>
                  </a:lnTo>
                  <a:lnTo>
                    <a:pt x="3283" y="24752"/>
                  </a:lnTo>
                  <a:lnTo>
                    <a:pt x="3245" y="24868"/>
                  </a:lnTo>
                  <a:lnTo>
                    <a:pt x="3245" y="24907"/>
                  </a:lnTo>
                  <a:lnTo>
                    <a:pt x="3283" y="24945"/>
                  </a:lnTo>
                  <a:lnTo>
                    <a:pt x="3438" y="25100"/>
                  </a:lnTo>
                  <a:lnTo>
                    <a:pt x="3592" y="25216"/>
                  </a:lnTo>
                  <a:lnTo>
                    <a:pt x="3785" y="25293"/>
                  </a:lnTo>
                  <a:lnTo>
                    <a:pt x="3940" y="25331"/>
                  </a:lnTo>
                  <a:lnTo>
                    <a:pt x="4133" y="25370"/>
                  </a:lnTo>
                  <a:lnTo>
                    <a:pt x="4287" y="25370"/>
                  </a:lnTo>
                  <a:lnTo>
                    <a:pt x="4635" y="25293"/>
                  </a:lnTo>
                  <a:lnTo>
                    <a:pt x="4982" y="25138"/>
                  </a:lnTo>
                  <a:lnTo>
                    <a:pt x="5330" y="24945"/>
                  </a:lnTo>
                  <a:lnTo>
                    <a:pt x="5600" y="24714"/>
                  </a:lnTo>
                  <a:lnTo>
                    <a:pt x="5870" y="24443"/>
                  </a:lnTo>
                  <a:lnTo>
                    <a:pt x="6141" y="24057"/>
                  </a:lnTo>
                  <a:lnTo>
                    <a:pt x="6334" y="23671"/>
                  </a:lnTo>
                  <a:lnTo>
                    <a:pt x="6527" y="23285"/>
                  </a:lnTo>
                  <a:lnTo>
                    <a:pt x="6643" y="22860"/>
                  </a:lnTo>
                  <a:lnTo>
                    <a:pt x="6759" y="22435"/>
                  </a:lnTo>
                  <a:lnTo>
                    <a:pt x="6797" y="21972"/>
                  </a:lnTo>
                  <a:lnTo>
                    <a:pt x="6836" y="21547"/>
                  </a:lnTo>
                  <a:lnTo>
                    <a:pt x="6797" y="21084"/>
                  </a:lnTo>
                  <a:lnTo>
                    <a:pt x="7763" y="21933"/>
                  </a:lnTo>
                  <a:lnTo>
                    <a:pt x="7840" y="21972"/>
                  </a:lnTo>
                  <a:lnTo>
                    <a:pt x="7917" y="21972"/>
                  </a:lnTo>
                  <a:lnTo>
                    <a:pt x="7994" y="21933"/>
                  </a:lnTo>
                  <a:lnTo>
                    <a:pt x="8071" y="21856"/>
                  </a:lnTo>
                  <a:lnTo>
                    <a:pt x="8149" y="21354"/>
                  </a:lnTo>
                  <a:lnTo>
                    <a:pt x="8226" y="20852"/>
                  </a:lnTo>
                  <a:lnTo>
                    <a:pt x="8303" y="19809"/>
                  </a:lnTo>
                  <a:lnTo>
                    <a:pt x="8303" y="19732"/>
                  </a:lnTo>
                  <a:lnTo>
                    <a:pt x="8265" y="19694"/>
                  </a:lnTo>
                  <a:lnTo>
                    <a:pt x="8187" y="19655"/>
                  </a:lnTo>
                  <a:lnTo>
                    <a:pt x="8149" y="19616"/>
                  </a:lnTo>
                  <a:lnTo>
                    <a:pt x="7724" y="19655"/>
                  </a:lnTo>
                  <a:lnTo>
                    <a:pt x="7299" y="19732"/>
                  </a:lnTo>
                  <a:lnTo>
                    <a:pt x="6952" y="19848"/>
                  </a:lnTo>
                  <a:lnTo>
                    <a:pt x="6604" y="20080"/>
                  </a:lnTo>
                  <a:lnTo>
                    <a:pt x="6334" y="19539"/>
                  </a:lnTo>
                  <a:lnTo>
                    <a:pt x="6025" y="18999"/>
                  </a:lnTo>
                  <a:lnTo>
                    <a:pt x="5677" y="18497"/>
                  </a:lnTo>
                  <a:lnTo>
                    <a:pt x="5253" y="18033"/>
                  </a:lnTo>
                  <a:lnTo>
                    <a:pt x="5214" y="17995"/>
                  </a:lnTo>
                  <a:lnTo>
                    <a:pt x="5716" y="17956"/>
                  </a:lnTo>
                  <a:lnTo>
                    <a:pt x="6179" y="17879"/>
                  </a:lnTo>
                  <a:lnTo>
                    <a:pt x="6257" y="17840"/>
                  </a:lnTo>
                  <a:lnTo>
                    <a:pt x="6295" y="17763"/>
                  </a:lnTo>
                  <a:lnTo>
                    <a:pt x="6295" y="17686"/>
                  </a:lnTo>
                  <a:lnTo>
                    <a:pt x="6257" y="17608"/>
                  </a:lnTo>
                  <a:lnTo>
                    <a:pt x="6102" y="17261"/>
                  </a:lnTo>
                  <a:lnTo>
                    <a:pt x="5870" y="16952"/>
                  </a:lnTo>
                  <a:lnTo>
                    <a:pt x="5639" y="16682"/>
                  </a:lnTo>
                  <a:lnTo>
                    <a:pt x="5368" y="16411"/>
                  </a:lnTo>
                  <a:lnTo>
                    <a:pt x="5291" y="16373"/>
                  </a:lnTo>
                  <a:lnTo>
                    <a:pt x="5793" y="14674"/>
                  </a:lnTo>
                  <a:lnTo>
                    <a:pt x="5793" y="14558"/>
                  </a:lnTo>
                  <a:lnTo>
                    <a:pt x="5755" y="14481"/>
                  </a:lnTo>
                  <a:lnTo>
                    <a:pt x="5677" y="14442"/>
                  </a:lnTo>
                  <a:lnTo>
                    <a:pt x="5561" y="14442"/>
                  </a:lnTo>
                  <a:lnTo>
                    <a:pt x="4326" y="14674"/>
                  </a:lnTo>
                  <a:lnTo>
                    <a:pt x="4326" y="14674"/>
                  </a:lnTo>
                  <a:lnTo>
                    <a:pt x="4519" y="14326"/>
                  </a:lnTo>
                  <a:lnTo>
                    <a:pt x="4751" y="14056"/>
                  </a:lnTo>
                  <a:lnTo>
                    <a:pt x="4982" y="13786"/>
                  </a:lnTo>
                  <a:lnTo>
                    <a:pt x="5214" y="13515"/>
                  </a:lnTo>
                  <a:lnTo>
                    <a:pt x="5870" y="13554"/>
                  </a:lnTo>
                  <a:lnTo>
                    <a:pt x="5986" y="13515"/>
                  </a:lnTo>
                  <a:lnTo>
                    <a:pt x="6025" y="13438"/>
                  </a:lnTo>
                  <a:lnTo>
                    <a:pt x="6063" y="13361"/>
                  </a:lnTo>
                  <a:lnTo>
                    <a:pt x="6025" y="13245"/>
                  </a:lnTo>
                  <a:lnTo>
                    <a:pt x="5832" y="12820"/>
                  </a:lnTo>
                  <a:lnTo>
                    <a:pt x="5561" y="12434"/>
                  </a:lnTo>
                  <a:lnTo>
                    <a:pt x="6257" y="11893"/>
                  </a:lnTo>
                  <a:lnTo>
                    <a:pt x="6913" y="11276"/>
                  </a:lnTo>
                  <a:lnTo>
                    <a:pt x="7531" y="10619"/>
                  </a:lnTo>
                  <a:lnTo>
                    <a:pt x="8110" y="9885"/>
                  </a:lnTo>
                  <a:lnTo>
                    <a:pt x="8573" y="9152"/>
                  </a:lnTo>
                  <a:lnTo>
                    <a:pt x="8805" y="8766"/>
                  </a:lnTo>
                  <a:lnTo>
                    <a:pt x="8998" y="8341"/>
                  </a:lnTo>
                  <a:lnTo>
                    <a:pt x="9153" y="7916"/>
                  </a:lnTo>
                  <a:lnTo>
                    <a:pt x="9307" y="7491"/>
                  </a:lnTo>
                  <a:lnTo>
                    <a:pt x="9423" y="7067"/>
                  </a:lnTo>
                  <a:lnTo>
                    <a:pt x="9500" y="6642"/>
                  </a:lnTo>
                  <a:lnTo>
                    <a:pt x="9577" y="6217"/>
                  </a:lnTo>
                  <a:lnTo>
                    <a:pt x="9616" y="5754"/>
                  </a:lnTo>
                  <a:lnTo>
                    <a:pt x="9616" y="5329"/>
                  </a:lnTo>
                  <a:lnTo>
                    <a:pt x="9577" y="4904"/>
                  </a:lnTo>
                  <a:lnTo>
                    <a:pt x="9539" y="4479"/>
                  </a:lnTo>
                  <a:lnTo>
                    <a:pt x="9462" y="4093"/>
                  </a:lnTo>
                  <a:lnTo>
                    <a:pt x="9346" y="3669"/>
                  </a:lnTo>
                  <a:lnTo>
                    <a:pt x="9230" y="3282"/>
                  </a:lnTo>
                  <a:lnTo>
                    <a:pt x="9037" y="2896"/>
                  </a:lnTo>
                  <a:lnTo>
                    <a:pt x="8882" y="2510"/>
                  </a:lnTo>
                  <a:lnTo>
                    <a:pt x="8651" y="2163"/>
                  </a:lnTo>
                  <a:lnTo>
                    <a:pt x="8380" y="1815"/>
                  </a:lnTo>
                  <a:lnTo>
                    <a:pt x="8110" y="1506"/>
                  </a:lnTo>
                  <a:lnTo>
                    <a:pt x="7801" y="1197"/>
                  </a:lnTo>
                  <a:lnTo>
                    <a:pt x="7492" y="927"/>
                  </a:lnTo>
                  <a:lnTo>
                    <a:pt x="7106" y="695"/>
                  </a:lnTo>
                  <a:lnTo>
                    <a:pt x="6759" y="502"/>
                  </a:lnTo>
                  <a:lnTo>
                    <a:pt x="6411" y="348"/>
                  </a:lnTo>
                  <a:lnTo>
                    <a:pt x="6025" y="193"/>
                  </a:lnTo>
                  <a:lnTo>
                    <a:pt x="5639" y="116"/>
                  </a:lnTo>
                  <a:lnTo>
                    <a:pt x="5291" y="3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21"/>
            <p:cNvSpPr/>
            <p:nvPr/>
          </p:nvSpPr>
          <p:spPr>
            <a:xfrm>
              <a:off x="3031900" y="427125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4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8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1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9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5"/>
                  </a:lnTo>
                  <a:lnTo>
                    <a:pt x="1159" y="541"/>
                  </a:lnTo>
                  <a:lnTo>
                    <a:pt x="1352" y="426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9"/>
                  </a:lnTo>
                  <a:lnTo>
                    <a:pt x="309" y="928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6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3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4"/>
                  </a:lnTo>
                  <a:lnTo>
                    <a:pt x="1468" y="4017"/>
                  </a:lnTo>
                  <a:lnTo>
                    <a:pt x="1661" y="4094"/>
                  </a:lnTo>
                  <a:lnTo>
                    <a:pt x="1893" y="4133"/>
                  </a:lnTo>
                  <a:lnTo>
                    <a:pt x="2317" y="4133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3"/>
                  </a:lnTo>
                  <a:lnTo>
                    <a:pt x="4171" y="1430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7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21"/>
            <p:cNvSpPr/>
            <p:nvPr/>
          </p:nvSpPr>
          <p:spPr>
            <a:xfrm>
              <a:off x="5567925" y="4274150"/>
              <a:ext cx="67600" cy="76300"/>
            </a:xfrm>
            <a:custGeom>
              <a:avLst/>
              <a:gdLst/>
              <a:ahLst/>
              <a:cxnLst/>
              <a:rect l="l" t="t" r="r" b="b"/>
              <a:pathLst>
                <a:path w="2704" h="3052" extrusionOk="0">
                  <a:moveTo>
                    <a:pt x="1159" y="425"/>
                  </a:moveTo>
                  <a:lnTo>
                    <a:pt x="1429" y="503"/>
                  </a:lnTo>
                  <a:lnTo>
                    <a:pt x="1661" y="619"/>
                  </a:lnTo>
                  <a:lnTo>
                    <a:pt x="1854" y="773"/>
                  </a:lnTo>
                  <a:lnTo>
                    <a:pt x="2009" y="966"/>
                  </a:lnTo>
                  <a:lnTo>
                    <a:pt x="2124" y="1121"/>
                  </a:lnTo>
                  <a:lnTo>
                    <a:pt x="2202" y="1314"/>
                  </a:lnTo>
                  <a:lnTo>
                    <a:pt x="2318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5"/>
                  </a:lnTo>
                  <a:lnTo>
                    <a:pt x="2047" y="2279"/>
                  </a:lnTo>
                  <a:lnTo>
                    <a:pt x="1623" y="2047"/>
                  </a:lnTo>
                  <a:lnTo>
                    <a:pt x="1236" y="1893"/>
                  </a:lnTo>
                  <a:lnTo>
                    <a:pt x="1005" y="1777"/>
                  </a:lnTo>
                  <a:lnTo>
                    <a:pt x="812" y="1661"/>
                  </a:lnTo>
                  <a:lnTo>
                    <a:pt x="619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2"/>
                  </a:lnTo>
                  <a:lnTo>
                    <a:pt x="541" y="657"/>
                  </a:lnTo>
                  <a:lnTo>
                    <a:pt x="619" y="580"/>
                  </a:lnTo>
                  <a:lnTo>
                    <a:pt x="696" y="503"/>
                  </a:lnTo>
                  <a:lnTo>
                    <a:pt x="812" y="464"/>
                  </a:lnTo>
                  <a:lnTo>
                    <a:pt x="927" y="425"/>
                  </a:lnTo>
                  <a:close/>
                  <a:moveTo>
                    <a:pt x="1005" y="1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4" y="425"/>
                  </a:lnTo>
                  <a:lnTo>
                    <a:pt x="78" y="619"/>
                  </a:lnTo>
                  <a:lnTo>
                    <a:pt x="1" y="812"/>
                  </a:lnTo>
                  <a:lnTo>
                    <a:pt x="1" y="1005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3"/>
                  </a:lnTo>
                  <a:lnTo>
                    <a:pt x="387" y="1854"/>
                  </a:lnTo>
                  <a:lnTo>
                    <a:pt x="619" y="2047"/>
                  </a:lnTo>
                  <a:lnTo>
                    <a:pt x="889" y="2202"/>
                  </a:lnTo>
                  <a:lnTo>
                    <a:pt x="1198" y="2318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9" y="2742"/>
                  </a:lnTo>
                  <a:lnTo>
                    <a:pt x="2202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1" y="3013"/>
                  </a:lnTo>
                  <a:lnTo>
                    <a:pt x="2588" y="2974"/>
                  </a:lnTo>
                  <a:lnTo>
                    <a:pt x="2626" y="2897"/>
                  </a:lnTo>
                  <a:lnTo>
                    <a:pt x="2704" y="2318"/>
                  </a:lnTo>
                  <a:lnTo>
                    <a:pt x="2704" y="2009"/>
                  </a:lnTo>
                  <a:lnTo>
                    <a:pt x="2704" y="1700"/>
                  </a:lnTo>
                  <a:lnTo>
                    <a:pt x="2626" y="1429"/>
                  </a:lnTo>
                  <a:lnTo>
                    <a:pt x="2549" y="1121"/>
                  </a:lnTo>
                  <a:lnTo>
                    <a:pt x="2433" y="850"/>
                  </a:lnTo>
                  <a:lnTo>
                    <a:pt x="2279" y="580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700" y="117"/>
                  </a:lnTo>
                  <a:lnTo>
                    <a:pt x="1507" y="39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21"/>
            <p:cNvSpPr/>
            <p:nvPr/>
          </p:nvSpPr>
          <p:spPr>
            <a:xfrm>
              <a:off x="2254775" y="4312775"/>
              <a:ext cx="326325" cy="190200"/>
            </a:xfrm>
            <a:custGeom>
              <a:avLst/>
              <a:gdLst/>
              <a:ahLst/>
              <a:cxnLst/>
              <a:rect l="l" t="t" r="r" b="b"/>
              <a:pathLst>
                <a:path w="13053" h="7608" extrusionOk="0">
                  <a:moveTo>
                    <a:pt x="8920" y="271"/>
                  </a:moveTo>
                  <a:lnTo>
                    <a:pt x="9036" y="348"/>
                  </a:lnTo>
                  <a:lnTo>
                    <a:pt x="9191" y="464"/>
                  </a:lnTo>
                  <a:lnTo>
                    <a:pt x="9307" y="618"/>
                  </a:lnTo>
                  <a:lnTo>
                    <a:pt x="9384" y="657"/>
                  </a:lnTo>
                  <a:lnTo>
                    <a:pt x="9422" y="966"/>
                  </a:lnTo>
                  <a:lnTo>
                    <a:pt x="9422" y="1275"/>
                  </a:lnTo>
                  <a:lnTo>
                    <a:pt x="9345" y="1545"/>
                  </a:lnTo>
                  <a:lnTo>
                    <a:pt x="9229" y="1815"/>
                  </a:lnTo>
                  <a:lnTo>
                    <a:pt x="9036" y="2085"/>
                  </a:lnTo>
                  <a:lnTo>
                    <a:pt x="8882" y="2317"/>
                  </a:lnTo>
                  <a:lnTo>
                    <a:pt x="8457" y="2781"/>
                  </a:lnTo>
                  <a:lnTo>
                    <a:pt x="6990" y="4441"/>
                  </a:lnTo>
                  <a:lnTo>
                    <a:pt x="6835" y="4441"/>
                  </a:lnTo>
                  <a:lnTo>
                    <a:pt x="7106" y="3476"/>
                  </a:lnTo>
                  <a:lnTo>
                    <a:pt x="7415" y="2549"/>
                  </a:lnTo>
                  <a:lnTo>
                    <a:pt x="7801" y="1506"/>
                  </a:lnTo>
                  <a:lnTo>
                    <a:pt x="8032" y="1043"/>
                  </a:lnTo>
                  <a:lnTo>
                    <a:pt x="8187" y="773"/>
                  </a:lnTo>
                  <a:lnTo>
                    <a:pt x="8380" y="502"/>
                  </a:lnTo>
                  <a:lnTo>
                    <a:pt x="8573" y="348"/>
                  </a:lnTo>
                  <a:lnTo>
                    <a:pt x="8689" y="271"/>
                  </a:lnTo>
                  <a:close/>
                  <a:moveTo>
                    <a:pt x="2124" y="4441"/>
                  </a:moveTo>
                  <a:lnTo>
                    <a:pt x="2974" y="4557"/>
                  </a:lnTo>
                  <a:lnTo>
                    <a:pt x="3823" y="4711"/>
                  </a:lnTo>
                  <a:lnTo>
                    <a:pt x="4905" y="4866"/>
                  </a:lnTo>
                  <a:lnTo>
                    <a:pt x="5407" y="4943"/>
                  </a:lnTo>
                  <a:lnTo>
                    <a:pt x="5947" y="4982"/>
                  </a:lnTo>
                  <a:lnTo>
                    <a:pt x="4673" y="5213"/>
                  </a:lnTo>
                  <a:lnTo>
                    <a:pt x="3399" y="5406"/>
                  </a:lnTo>
                  <a:lnTo>
                    <a:pt x="2703" y="5484"/>
                  </a:lnTo>
                  <a:lnTo>
                    <a:pt x="1622" y="5484"/>
                  </a:lnTo>
                  <a:lnTo>
                    <a:pt x="1236" y="5445"/>
                  </a:lnTo>
                  <a:lnTo>
                    <a:pt x="966" y="5368"/>
                  </a:lnTo>
                  <a:lnTo>
                    <a:pt x="773" y="5291"/>
                  </a:lnTo>
                  <a:lnTo>
                    <a:pt x="696" y="5213"/>
                  </a:lnTo>
                  <a:lnTo>
                    <a:pt x="657" y="5097"/>
                  </a:lnTo>
                  <a:lnTo>
                    <a:pt x="657" y="4982"/>
                  </a:lnTo>
                  <a:lnTo>
                    <a:pt x="696" y="4827"/>
                  </a:lnTo>
                  <a:lnTo>
                    <a:pt x="734" y="4673"/>
                  </a:lnTo>
                  <a:lnTo>
                    <a:pt x="811" y="4557"/>
                  </a:lnTo>
                  <a:lnTo>
                    <a:pt x="889" y="4480"/>
                  </a:lnTo>
                  <a:lnTo>
                    <a:pt x="966" y="4441"/>
                  </a:lnTo>
                  <a:close/>
                  <a:moveTo>
                    <a:pt x="7183" y="4866"/>
                  </a:moveTo>
                  <a:lnTo>
                    <a:pt x="8380" y="5097"/>
                  </a:lnTo>
                  <a:lnTo>
                    <a:pt x="9616" y="5406"/>
                  </a:lnTo>
                  <a:lnTo>
                    <a:pt x="10272" y="5599"/>
                  </a:lnTo>
                  <a:lnTo>
                    <a:pt x="10967" y="5792"/>
                  </a:lnTo>
                  <a:lnTo>
                    <a:pt x="11662" y="6024"/>
                  </a:lnTo>
                  <a:lnTo>
                    <a:pt x="12087" y="6217"/>
                  </a:lnTo>
                  <a:lnTo>
                    <a:pt x="12203" y="6256"/>
                  </a:lnTo>
                  <a:lnTo>
                    <a:pt x="12319" y="6333"/>
                  </a:lnTo>
                  <a:lnTo>
                    <a:pt x="12396" y="6410"/>
                  </a:lnTo>
                  <a:lnTo>
                    <a:pt x="12434" y="6526"/>
                  </a:lnTo>
                  <a:lnTo>
                    <a:pt x="12473" y="6642"/>
                  </a:lnTo>
                  <a:lnTo>
                    <a:pt x="12473" y="6796"/>
                  </a:lnTo>
                  <a:lnTo>
                    <a:pt x="12396" y="7144"/>
                  </a:lnTo>
                  <a:lnTo>
                    <a:pt x="12241" y="7183"/>
                  </a:lnTo>
                  <a:lnTo>
                    <a:pt x="12010" y="7221"/>
                  </a:lnTo>
                  <a:lnTo>
                    <a:pt x="11817" y="7183"/>
                  </a:lnTo>
                  <a:lnTo>
                    <a:pt x="11585" y="7144"/>
                  </a:lnTo>
                  <a:lnTo>
                    <a:pt x="11122" y="7028"/>
                  </a:lnTo>
                  <a:lnTo>
                    <a:pt x="10735" y="6874"/>
                  </a:lnTo>
                  <a:lnTo>
                    <a:pt x="10002" y="6603"/>
                  </a:lnTo>
                  <a:lnTo>
                    <a:pt x="9307" y="6256"/>
                  </a:lnTo>
                  <a:lnTo>
                    <a:pt x="8766" y="5947"/>
                  </a:lnTo>
                  <a:lnTo>
                    <a:pt x="8225" y="5599"/>
                  </a:lnTo>
                  <a:lnTo>
                    <a:pt x="7183" y="4866"/>
                  </a:lnTo>
                  <a:close/>
                  <a:moveTo>
                    <a:pt x="8805" y="0"/>
                  </a:moveTo>
                  <a:lnTo>
                    <a:pt x="8573" y="39"/>
                  </a:lnTo>
                  <a:lnTo>
                    <a:pt x="8341" y="155"/>
                  </a:lnTo>
                  <a:lnTo>
                    <a:pt x="8110" y="271"/>
                  </a:lnTo>
                  <a:lnTo>
                    <a:pt x="7955" y="464"/>
                  </a:lnTo>
                  <a:lnTo>
                    <a:pt x="7723" y="850"/>
                  </a:lnTo>
                  <a:lnTo>
                    <a:pt x="7492" y="1275"/>
                  </a:lnTo>
                  <a:lnTo>
                    <a:pt x="7183" y="2201"/>
                  </a:lnTo>
                  <a:lnTo>
                    <a:pt x="6835" y="3321"/>
                  </a:lnTo>
                  <a:lnTo>
                    <a:pt x="6719" y="3862"/>
                  </a:lnTo>
                  <a:lnTo>
                    <a:pt x="6604" y="4441"/>
                  </a:lnTo>
                  <a:lnTo>
                    <a:pt x="6526" y="4518"/>
                  </a:lnTo>
                  <a:lnTo>
                    <a:pt x="6526" y="4634"/>
                  </a:lnTo>
                  <a:lnTo>
                    <a:pt x="5947" y="4595"/>
                  </a:lnTo>
                  <a:lnTo>
                    <a:pt x="5407" y="4557"/>
                  </a:lnTo>
                  <a:lnTo>
                    <a:pt x="4325" y="4402"/>
                  </a:lnTo>
                  <a:lnTo>
                    <a:pt x="3244" y="4209"/>
                  </a:lnTo>
                  <a:lnTo>
                    <a:pt x="2703" y="4132"/>
                  </a:lnTo>
                  <a:lnTo>
                    <a:pt x="2124" y="4093"/>
                  </a:lnTo>
                  <a:lnTo>
                    <a:pt x="1545" y="4055"/>
                  </a:lnTo>
                  <a:lnTo>
                    <a:pt x="1159" y="4055"/>
                  </a:lnTo>
                  <a:lnTo>
                    <a:pt x="773" y="4093"/>
                  </a:lnTo>
                  <a:lnTo>
                    <a:pt x="425" y="4209"/>
                  </a:lnTo>
                  <a:lnTo>
                    <a:pt x="271" y="4287"/>
                  </a:lnTo>
                  <a:lnTo>
                    <a:pt x="155" y="4364"/>
                  </a:lnTo>
                  <a:lnTo>
                    <a:pt x="78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4982"/>
                  </a:lnTo>
                  <a:lnTo>
                    <a:pt x="78" y="5136"/>
                  </a:lnTo>
                  <a:lnTo>
                    <a:pt x="155" y="5252"/>
                  </a:lnTo>
                  <a:lnTo>
                    <a:pt x="232" y="5406"/>
                  </a:lnTo>
                  <a:lnTo>
                    <a:pt x="348" y="5522"/>
                  </a:lnTo>
                  <a:lnTo>
                    <a:pt x="618" y="5677"/>
                  </a:lnTo>
                  <a:lnTo>
                    <a:pt x="927" y="5792"/>
                  </a:lnTo>
                  <a:lnTo>
                    <a:pt x="1275" y="5870"/>
                  </a:lnTo>
                  <a:lnTo>
                    <a:pt x="1622" y="5908"/>
                  </a:lnTo>
                  <a:lnTo>
                    <a:pt x="2240" y="5908"/>
                  </a:lnTo>
                  <a:lnTo>
                    <a:pt x="3360" y="5831"/>
                  </a:lnTo>
                  <a:lnTo>
                    <a:pt x="4441" y="5715"/>
                  </a:lnTo>
                  <a:lnTo>
                    <a:pt x="5561" y="5484"/>
                  </a:lnTo>
                  <a:lnTo>
                    <a:pt x="6102" y="5329"/>
                  </a:lnTo>
                  <a:lnTo>
                    <a:pt x="6604" y="5136"/>
                  </a:lnTo>
                  <a:lnTo>
                    <a:pt x="6604" y="5175"/>
                  </a:lnTo>
                  <a:lnTo>
                    <a:pt x="6642" y="5599"/>
                  </a:lnTo>
                  <a:lnTo>
                    <a:pt x="6681" y="5792"/>
                  </a:lnTo>
                  <a:lnTo>
                    <a:pt x="6758" y="5986"/>
                  </a:lnTo>
                  <a:lnTo>
                    <a:pt x="7028" y="6024"/>
                  </a:lnTo>
                  <a:lnTo>
                    <a:pt x="7028" y="5986"/>
                  </a:lnTo>
                  <a:lnTo>
                    <a:pt x="6951" y="5599"/>
                  </a:lnTo>
                  <a:lnTo>
                    <a:pt x="6951" y="5406"/>
                  </a:lnTo>
                  <a:lnTo>
                    <a:pt x="6990" y="5213"/>
                  </a:lnTo>
                  <a:lnTo>
                    <a:pt x="7028" y="5175"/>
                  </a:lnTo>
                  <a:lnTo>
                    <a:pt x="7723" y="5754"/>
                  </a:lnTo>
                  <a:lnTo>
                    <a:pt x="8496" y="6256"/>
                  </a:lnTo>
                  <a:lnTo>
                    <a:pt x="9307" y="6681"/>
                  </a:lnTo>
                  <a:lnTo>
                    <a:pt x="10118" y="7067"/>
                  </a:lnTo>
                  <a:lnTo>
                    <a:pt x="10774" y="7337"/>
                  </a:lnTo>
                  <a:lnTo>
                    <a:pt x="11237" y="7453"/>
                  </a:lnTo>
                  <a:lnTo>
                    <a:pt x="11662" y="7569"/>
                  </a:lnTo>
                  <a:lnTo>
                    <a:pt x="12126" y="7607"/>
                  </a:lnTo>
                  <a:lnTo>
                    <a:pt x="12319" y="7569"/>
                  </a:lnTo>
                  <a:lnTo>
                    <a:pt x="12512" y="7530"/>
                  </a:lnTo>
                  <a:lnTo>
                    <a:pt x="12666" y="7453"/>
                  </a:lnTo>
                  <a:lnTo>
                    <a:pt x="12821" y="7376"/>
                  </a:lnTo>
                  <a:lnTo>
                    <a:pt x="12936" y="7221"/>
                  </a:lnTo>
                  <a:lnTo>
                    <a:pt x="13014" y="7028"/>
                  </a:lnTo>
                  <a:lnTo>
                    <a:pt x="13052" y="6874"/>
                  </a:lnTo>
                  <a:lnTo>
                    <a:pt x="13052" y="6719"/>
                  </a:lnTo>
                  <a:lnTo>
                    <a:pt x="13014" y="6565"/>
                  </a:lnTo>
                  <a:lnTo>
                    <a:pt x="12975" y="6449"/>
                  </a:lnTo>
                  <a:lnTo>
                    <a:pt x="12898" y="6333"/>
                  </a:lnTo>
                  <a:lnTo>
                    <a:pt x="12782" y="6217"/>
                  </a:lnTo>
                  <a:lnTo>
                    <a:pt x="12512" y="6024"/>
                  </a:lnTo>
                  <a:lnTo>
                    <a:pt x="12241" y="5870"/>
                  </a:lnTo>
                  <a:lnTo>
                    <a:pt x="11894" y="5715"/>
                  </a:lnTo>
                  <a:lnTo>
                    <a:pt x="11353" y="5522"/>
                  </a:lnTo>
                  <a:lnTo>
                    <a:pt x="10388" y="5213"/>
                  </a:lnTo>
                  <a:lnTo>
                    <a:pt x="9384" y="4943"/>
                  </a:lnTo>
                  <a:lnTo>
                    <a:pt x="8380" y="4711"/>
                  </a:lnTo>
                  <a:lnTo>
                    <a:pt x="7376" y="4518"/>
                  </a:lnTo>
                  <a:lnTo>
                    <a:pt x="8418" y="3437"/>
                  </a:lnTo>
                  <a:lnTo>
                    <a:pt x="8882" y="2896"/>
                  </a:lnTo>
                  <a:lnTo>
                    <a:pt x="9345" y="2279"/>
                  </a:lnTo>
                  <a:lnTo>
                    <a:pt x="9461" y="2085"/>
                  </a:lnTo>
                  <a:lnTo>
                    <a:pt x="9577" y="1854"/>
                  </a:lnTo>
                  <a:lnTo>
                    <a:pt x="9654" y="1622"/>
                  </a:lnTo>
                  <a:lnTo>
                    <a:pt x="9731" y="1390"/>
                  </a:lnTo>
                  <a:lnTo>
                    <a:pt x="9731" y="1159"/>
                  </a:lnTo>
                  <a:lnTo>
                    <a:pt x="9693" y="927"/>
                  </a:lnTo>
                  <a:lnTo>
                    <a:pt x="9654" y="657"/>
                  </a:lnTo>
                  <a:lnTo>
                    <a:pt x="9500" y="464"/>
                  </a:lnTo>
                  <a:lnTo>
                    <a:pt x="9461" y="309"/>
                  </a:lnTo>
                  <a:lnTo>
                    <a:pt x="9384" y="232"/>
                  </a:lnTo>
                  <a:lnTo>
                    <a:pt x="9229" y="78"/>
                  </a:lnTo>
                  <a:lnTo>
                    <a:pt x="90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21"/>
            <p:cNvSpPr/>
            <p:nvPr/>
          </p:nvSpPr>
          <p:spPr>
            <a:xfrm>
              <a:off x="1058675" y="4315675"/>
              <a:ext cx="594700" cy="534825"/>
            </a:xfrm>
            <a:custGeom>
              <a:avLst/>
              <a:gdLst/>
              <a:ahLst/>
              <a:cxnLst/>
              <a:rect l="l" t="t" r="r" b="b"/>
              <a:pathLst>
                <a:path w="23788" h="21393" extrusionOk="0">
                  <a:moveTo>
                    <a:pt x="23478" y="270"/>
                  </a:moveTo>
                  <a:lnTo>
                    <a:pt x="23401" y="386"/>
                  </a:lnTo>
                  <a:lnTo>
                    <a:pt x="22590" y="1815"/>
                  </a:lnTo>
                  <a:lnTo>
                    <a:pt x="21741" y="3205"/>
                  </a:lnTo>
                  <a:lnTo>
                    <a:pt x="20853" y="4595"/>
                  </a:lnTo>
                  <a:lnTo>
                    <a:pt x="19926" y="5985"/>
                  </a:lnTo>
                  <a:lnTo>
                    <a:pt x="19269" y="5754"/>
                  </a:lnTo>
                  <a:lnTo>
                    <a:pt x="18999" y="5638"/>
                  </a:lnTo>
                  <a:lnTo>
                    <a:pt x="18690" y="5483"/>
                  </a:lnTo>
                  <a:lnTo>
                    <a:pt x="18420" y="5290"/>
                  </a:lnTo>
                  <a:lnTo>
                    <a:pt x="18150" y="5059"/>
                  </a:lnTo>
                  <a:lnTo>
                    <a:pt x="17918" y="4827"/>
                  </a:lnTo>
                  <a:lnTo>
                    <a:pt x="17686" y="4557"/>
                  </a:lnTo>
                  <a:lnTo>
                    <a:pt x="17493" y="4286"/>
                  </a:lnTo>
                  <a:lnTo>
                    <a:pt x="17339" y="3977"/>
                  </a:lnTo>
                  <a:lnTo>
                    <a:pt x="17030" y="3360"/>
                  </a:lnTo>
                  <a:lnTo>
                    <a:pt x="16798" y="2742"/>
                  </a:lnTo>
                  <a:lnTo>
                    <a:pt x="16605" y="2085"/>
                  </a:lnTo>
                  <a:lnTo>
                    <a:pt x="17416" y="1776"/>
                  </a:lnTo>
                  <a:lnTo>
                    <a:pt x="18265" y="1467"/>
                  </a:lnTo>
                  <a:lnTo>
                    <a:pt x="19115" y="1197"/>
                  </a:lnTo>
                  <a:lnTo>
                    <a:pt x="19965" y="965"/>
                  </a:lnTo>
                  <a:lnTo>
                    <a:pt x="20853" y="772"/>
                  </a:lnTo>
                  <a:lnTo>
                    <a:pt x="21702" y="579"/>
                  </a:lnTo>
                  <a:lnTo>
                    <a:pt x="22590" y="425"/>
                  </a:lnTo>
                  <a:lnTo>
                    <a:pt x="23478" y="270"/>
                  </a:lnTo>
                  <a:close/>
                  <a:moveTo>
                    <a:pt x="4866" y="7607"/>
                  </a:moveTo>
                  <a:lnTo>
                    <a:pt x="6256" y="7646"/>
                  </a:lnTo>
                  <a:lnTo>
                    <a:pt x="7608" y="7723"/>
                  </a:lnTo>
                  <a:lnTo>
                    <a:pt x="7222" y="8186"/>
                  </a:lnTo>
                  <a:lnTo>
                    <a:pt x="6835" y="8650"/>
                  </a:lnTo>
                  <a:lnTo>
                    <a:pt x="6488" y="9190"/>
                  </a:lnTo>
                  <a:lnTo>
                    <a:pt x="6140" y="9692"/>
                  </a:lnTo>
                  <a:lnTo>
                    <a:pt x="5909" y="10233"/>
                  </a:lnTo>
                  <a:lnTo>
                    <a:pt x="5870" y="10272"/>
                  </a:lnTo>
                  <a:lnTo>
                    <a:pt x="5214" y="10774"/>
                  </a:lnTo>
                  <a:lnTo>
                    <a:pt x="4557" y="11314"/>
                  </a:lnTo>
                  <a:lnTo>
                    <a:pt x="4326" y="11546"/>
                  </a:lnTo>
                  <a:lnTo>
                    <a:pt x="4094" y="11816"/>
                  </a:lnTo>
                  <a:lnTo>
                    <a:pt x="3824" y="12048"/>
                  </a:lnTo>
                  <a:lnTo>
                    <a:pt x="3708" y="12125"/>
                  </a:lnTo>
                  <a:lnTo>
                    <a:pt x="3553" y="12164"/>
                  </a:lnTo>
                  <a:lnTo>
                    <a:pt x="3399" y="12202"/>
                  </a:lnTo>
                  <a:lnTo>
                    <a:pt x="3206" y="12164"/>
                  </a:lnTo>
                  <a:lnTo>
                    <a:pt x="2742" y="12087"/>
                  </a:lnTo>
                  <a:lnTo>
                    <a:pt x="1970" y="11855"/>
                  </a:lnTo>
                  <a:lnTo>
                    <a:pt x="387" y="11507"/>
                  </a:lnTo>
                  <a:lnTo>
                    <a:pt x="1005" y="11083"/>
                  </a:lnTo>
                  <a:lnTo>
                    <a:pt x="1584" y="10658"/>
                  </a:lnTo>
                  <a:lnTo>
                    <a:pt x="2163" y="10156"/>
                  </a:lnTo>
                  <a:lnTo>
                    <a:pt x="2704" y="9654"/>
                  </a:lnTo>
                  <a:lnTo>
                    <a:pt x="3553" y="8804"/>
                  </a:lnTo>
                  <a:lnTo>
                    <a:pt x="4055" y="8186"/>
                  </a:lnTo>
                  <a:lnTo>
                    <a:pt x="4326" y="7916"/>
                  </a:lnTo>
                  <a:lnTo>
                    <a:pt x="4634" y="7684"/>
                  </a:lnTo>
                  <a:lnTo>
                    <a:pt x="4789" y="7684"/>
                  </a:lnTo>
                  <a:lnTo>
                    <a:pt x="4827" y="7646"/>
                  </a:lnTo>
                  <a:lnTo>
                    <a:pt x="4866" y="7607"/>
                  </a:lnTo>
                  <a:close/>
                  <a:moveTo>
                    <a:pt x="16296" y="2201"/>
                  </a:moveTo>
                  <a:lnTo>
                    <a:pt x="16489" y="2858"/>
                  </a:lnTo>
                  <a:lnTo>
                    <a:pt x="16721" y="3553"/>
                  </a:lnTo>
                  <a:lnTo>
                    <a:pt x="17030" y="4209"/>
                  </a:lnTo>
                  <a:lnTo>
                    <a:pt x="17223" y="4518"/>
                  </a:lnTo>
                  <a:lnTo>
                    <a:pt x="17455" y="4827"/>
                  </a:lnTo>
                  <a:lnTo>
                    <a:pt x="17648" y="5136"/>
                  </a:lnTo>
                  <a:lnTo>
                    <a:pt x="17879" y="5368"/>
                  </a:lnTo>
                  <a:lnTo>
                    <a:pt x="18150" y="5599"/>
                  </a:lnTo>
                  <a:lnTo>
                    <a:pt x="18420" y="5831"/>
                  </a:lnTo>
                  <a:lnTo>
                    <a:pt x="18729" y="5985"/>
                  </a:lnTo>
                  <a:lnTo>
                    <a:pt x="19038" y="6140"/>
                  </a:lnTo>
                  <a:lnTo>
                    <a:pt x="19385" y="6217"/>
                  </a:lnTo>
                  <a:lnTo>
                    <a:pt x="19771" y="6256"/>
                  </a:lnTo>
                  <a:lnTo>
                    <a:pt x="18922" y="7453"/>
                  </a:lnTo>
                  <a:lnTo>
                    <a:pt x="18034" y="8611"/>
                  </a:lnTo>
                  <a:lnTo>
                    <a:pt x="17223" y="9615"/>
                  </a:lnTo>
                  <a:lnTo>
                    <a:pt x="16373" y="10581"/>
                  </a:lnTo>
                  <a:lnTo>
                    <a:pt x="15524" y="11507"/>
                  </a:lnTo>
                  <a:lnTo>
                    <a:pt x="14597" y="12395"/>
                  </a:lnTo>
                  <a:lnTo>
                    <a:pt x="13670" y="13284"/>
                  </a:lnTo>
                  <a:lnTo>
                    <a:pt x="13168" y="13747"/>
                  </a:lnTo>
                  <a:lnTo>
                    <a:pt x="12628" y="14172"/>
                  </a:lnTo>
                  <a:lnTo>
                    <a:pt x="12126" y="14558"/>
                  </a:lnTo>
                  <a:lnTo>
                    <a:pt x="11546" y="14905"/>
                  </a:lnTo>
                  <a:lnTo>
                    <a:pt x="10967" y="15214"/>
                  </a:lnTo>
                  <a:lnTo>
                    <a:pt x="10388" y="15446"/>
                  </a:lnTo>
                  <a:lnTo>
                    <a:pt x="9809" y="15600"/>
                  </a:lnTo>
                  <a:lnTo>
                    <a:pt x="9191" y="15678"/>
                  </a:lnTo>
                  <a:lnTo>
                    <a:pt x="8612" y="15678"/>
                  </a:lnTo>
                  <a:lnTo>
                    <a:pt x="8341" y="15639"/>
                  </a:lnTo>
                  <a:lnTo>
                    <a:pt x="8033" y="15562"/>
                  </a:lnTo>
                  <a:lnTo>
                    <a:pt x="7762" y="15446"/>
                  </a:lnTo>
                  <a:lnTo>
                    <a:pt x="7531" y="15330"/>
                  </a:lnTo>
                  <a:lnTo>
                    <a:pt x="7260" y="15214"/>
                  </a:lnTo>
                  <a:lnTo>
                    <a:pt x="7029" y="15021"/>
                  </a:lnTo>
                  <a:lnTo>
                    <a:pt x="6835" y="14828"/>
                  </a:lnTo>
                  <a:lnTo>
                    <a:pt x="6642" y="14597"/>
                  </a:lnTo>
                  <a:lnTo>
                    <a:pt x="6449" y="14365"/>
                  </a:lnTo>
                  <a:lnTo>
                    <a:pt x="6295" y="14095"/>
                  </a:lnTo>
                  <a:lnTo>
                    <a:pt x="6063" y="13554"/>
                  </a:lnTo>
                  <a:lnTo>
                    <a:pt x="5909" y="13013"/>
                  </a:lnTo>
                  <a:lnTo>
                    <a:pt x="5870" y="12434"/>
                  </a:lnTo>
                  <a:lnTo>
                    <a:pt x="5870" y="11855"/>
                  </a:lnTo>
                  <a:lnTo>
                    <a:pt x="5986" y="11314"/>
                  </a:lnTo>
                  <a:lnTo>
                    <a:pt x="6140" y="10735"/>
                  </a:lnTo>
                  <a:lnTo>
                    <a:pt x="6333" y="10194"/>
                  </a:lnTo>
                  <a:lnTo>
                    <a:pt x="6604" y="9692"/>
                  </a:lnTo>
                  <a:lnTo>
                    <a:pt x="6913" y="9229"/>
                  </a:lnTo>
                  <a:lnTo>
                    <a:pt x="7222" y="8766"/>
                  </a:lnTo>
                  <a:lnTo>
                    <a:pt x="7569" y="8302"/>
                  </a:lnTo>
                  <a:lnTo>
                    <a:pt x="7955" y="7878"/>
                  </a:lnTo>
                  <a:lnTo>
                    <a:pt x="8766" y="7067"/>
                  </a:lnTo>
                  <a:lnTo>
                    <a:pt x="9616" y="6333"/>
                  </a:lnTo>
                  <a:lnTo>
                    <a:pt x="10542" y="5561"/>
                  </a:lnTo>
                  <a:lnTo>
                    <a:pt x="11508" y="4866"/>
                  </a:lnTo>
                  <a:lnTo>
                    <a:pt x="12473" y="4209"/>
                  </a:lnTo>
                  <a:lnTo>
                    <a:pt x="13516" y="3591"/>
                  </a:lnTo>
                  <a:lnTo>
                    <a:pt x="14211" y="3205"/>
                  </a:lnTo>
                  <a:lnTo>
                    <a:pt x="14906" y="2858"/>
                  </a:lnTo>
                  <a:lnTo>
                    <a:pt x="15601" y="2510"/>
                  </a:lnTo>
                  <a:lnTo>
                    <a:pt x="16296" y="2201"/>
                  </a:lnTo>
                  <a:close/>
                  <a:moveTo>
                    <a:pt x="5638" y="13361"/>
                  </a:moveTo>
                  <a:lnTo>
                    <a:pt x="5754" y="13747"/>
                  </a:lnTo>
                  <a:lnTo>
                    <a:pt x="5870" y="14133"/>
                  </a:lnTo>
                  <a:lnTo>
                    <a:pt x="6063" y="14519"/>
                  </a:lnTo>
                  <a:lnTo>
                    <a:pt x="6295" y="14828"/>
                  </a:lnTo>
                  <a:lnTo>
                    <a:pt x="6565" y="15137"/>
                  </a:lnTo>
                  <a:lnTo>
                    <a:pt x="6874" y="15407"/>
                  </a:lnTo>
                  <a:lnTo>
                    <a:pt x="7222" y="15639"/>
                  </a:lnTo>
                  <a:lnTo>
                    <a:pt x="7608" y="15832"/>
                  </a:lnTo>
                  <a:lnTo>
                    <a:pt x="7415" y="16141"/>
                  </a:lnTo>
                  <a:lnTo>
                    <a:pt x="7260" y="16489"/>
                  </a:lnTo>
                  <a:lnTo>
                    <a:pt x="6797" y="16296"/>
                  </a:lnTo>
                  <a:lnTo>
                    <a:pt x="6411" y="16025"/>
                  </a:lnTo>
                  <a:lnTo>
                    <a:pt x="6025" y="15716"/>
                  </a:lnTo>
                  <a:lnTo>
                    <a:pt x="5716" y="15369"/>
                  </a:lnTo>
                  <a:lnTo>
                    <a:pt x="5484" y="14983"/>
                  </a:lnTo>
                  <a:lnTo>
                    <a:pt x="5252" y="14558"/>
                  </a:lnTo>
                  <a:lnTo>
                    <a:pt x="5098" y="14133"/>
                  </a:lnTo>
                  <a:lnTo>
                    <a:pt x="5021" y="13631"/>
                  </a:lnTo>
                  <a:lnTo>
                    <a:pt x="4982" y="13593"/>
                  </a:lnTo>
                  <a:lnTo>
                    <a:pt x="5638" y="13361"/>
                  </a:lnTo>
                  <a:close/>
                  <a:moveTo>
                    <a:pt x="4827" y="13670"/>
                  </a:moveTo>
                  <a:lnTo>
                    <a:pt x="4866" y="14210"/>
                  </a:lnTo>
                  <a:lnTo>
                    <a:pt x="4982" y="14712"/>
                  </a:lnTo>
                  <a:lnTo>
                    <a:pt x="5214" y="15176"/>
                  </a:lnTo>
                  <a:lnTo>
                    <a:pt x="5484" y="15600"/>
                  </a:lnTo>
                  <a:lnTo>
                    <a:pt x="5831" y="15948"/>
                  </a:lnTo>
                  <a:lnTo>
                    <a:pt x="6218" y="16296"/>
                  </a:lnTo>
                  <a:lnTo>
                    <a:pt x="6642" y="16566"/>
                  </a:lnTo>
                  <a:lnTo>
                    <a:pt x="7106" y="16759"/>
                  </a:lnTo>
                  <a:lnTo>
                    <a:pt x="6951" y="17300"/>
                  </a:lnTo>
                  <a:lnTo>
                    <a:pt x="6411" y="17029"/>
                  </a:lnTo>
                  <a:lnTo>
                    <a:pt x="5909" y="16720"/>
                  </a:lnTo>
                  <a:lnTo>
                    <a:pt x="5484" y="16373"/>
                  </a:lnTo>
                  <a:lnTo>
                    <a:pt x="5098" y="15987"/>
                  </a:lnTo>
                  <a:lnTo>
                    <a:pt x="4789" y="15562"/>
                  </a:lnTo>
                  <a:lnTo>
                    <a:pt x="4480" y="15060"/>
                  </a:lnTo>
                  <a:lnTo>
                    <a:pt x="4248" y="14558"/>
                  </a:lnTo>
                  <a:lnTo>
                    <a:pt x="4055" y="13979"/>
                  </a:lnTo>
                  <a:lnTo>
                    <a:pt x="4248" y="13940"/>
                  </a:lnTo>
                  <a:lnTo>
                    <a:pt x="4441" y="13863"/>
                  </a:lnTo>
                  <a:lnTo>
                    <a:pt x="4827" y="13670"/>
                  </a:lnTo>
                  <a:close/>
                  <a:moveTo>
                    <a:pt x="4441" y="15871"/>
                  </a:moveTo>
                  <a:lnTo>
                    <a:pt x="4673" y="16180"/>
                  </a:lnTo>
                  <a:lnTo>
                    <a:pt x="4905" y="16450"/>
                  </a:lnTo>
                  <a:lnTo>
                    <a:pt x="5175" y="16682"/>
                  </a:lnTo>
                  <a:lnTo>
                    <a:pt x="5445" y="16913"/>
                  </a:lnTo>
                  <a:lnTo>
                    <a:pt x="5291" y="17029"/>
                  </a:lnTo>
                  <a:lnTo>
                    <a:pt x="5214" y="17222"/>
                  </a:lnTo>
                  <a:lnTo>
                    <a:pt x="5098" y="17068"/>
                  </a:lnTo>
                  <a:lnTo>
                    <a:pt x="5059" y="16991"/>
                  </a:lnTo>
                  <a:lnTo>
                    <a:pt x="4982" y="16952"/>
                  </a:lnTo>
                  <a:lnTo>
                    <a:pt x="4905" y="16952"/>
                  </a:lnTo>
                  <a:lnTo>
                    <a:pt x="4827" y="16991"/>
                  </a:lnTo>
                  <a:lnTo>
                    <a:pt x="4519" y="17415"/>
                  </a:lnTo>
                  <a:lnTo>
                    <a:pt x="4210" y="17840"/>
                  </a:lnTo>
                  <a:lnTo>
                    <a:pt x="3862" y="18226"/>
                  </a:lnTo>
                  <a:lnTo>
                    <a:pt x="3476" y="18574"/>
                  </a:lnTo>
                  <a:lnTo>
                    <a:pt x="3090" y="18921"/>
                  </a:lnTo>
                  <a:lnTo>
                    <a:pt x="2665" y="19230"/>
                  </a:lnTo>
                  <a:lnTo>
                    <a:pt x="2240" y="19501"/>
                  </a:lnTo>
                  <a:lnTo>
                    <a:pt x="1777" y="19771"/>
                  </a:lnTo>
                  <a:lnTo>
                    <a:pt x="1777" y="19771"/>
                  </a:lnTo>
                  <a:lnTo>
                    <a:pt x="1816" y="19346"/>
                  </a:lnTo>
                  <a:lnTo>
                    <a:pt x="1854" y="18921"/>
                  </a:lnTo>
                  <a:lnTo>
                    <a:pt x="2009" y="18535"/>
                  </a:lnTo>
                  <a:lnTo>
                    <a:pt x="2163" y="18188"/>
                  </a:lnTo>
                  <a:lnTo>
                    <a:pt x="2395" y="17840"/>
                  </a:lnTo>
                  <a:lnTo>
                    <a:pt x="2665" y="17531"/>
                  </a:lnTo>
                  <a:lnTo>
                    <a:pt x="2974" y="17222"/>
                  </a:lnTo>
                  <a:lnTo>
                    <a:pt x="3360" y="16913"/>
                  </a:lnTo>
                  <a:lnTo>
                    <a:pt x="3669" y="16720"/>
                  </a:lnTo>
                  <a:lnTo>
                    <a:pt x="3939" y="16489"/>
                  </a:lnTo>
                  <a:lnTo>
                    <a:pt x="4017" y="16334"/>
                  </a:lnTo>
                  <a:lnTo>
                    <a:pt x="4094" y="16218"/>
                  </a:lnTo>
                  <a:lnTo>
                    <a:pt x="4094" y="16064"/>
                  </a:lnTo>
                  <a:lnTo>
                    <a:pt x="4055" y="15871"/>
                  </a:lnTo>
                  <a:close/>
                  <a:moveTo>
                    <a:pt x="13439" y="13979"/>
                  </a:moveTo>
                  <a:lnTo>
                    <a:pt x="13400" y="14674"/>
                  </a:lnTo>
                  <a:lnTo>
                    <a:pt x="13400" y="15369"/>
                  </a:lnTo>
                  <a:lnTo>
                    <a:pt x="13477" y="16025"/>
                  </a:lnTo>
                  <a:lnTo>
                    <a:pt x="13632" y="16682"/>
                  </a:lnTo>
                  <a:lnTo>
                    <a:pt x="12396" y="17454"/>
                  </a:lnTo>
                  <a:lnTo>
                    <a:pt x="11160" y="18304"/>
                  </a:lnTo>
                  <a:lnTo>
                    <a:pt x="8805" y="20041"/>
                  </a:lnTo>
                  <a:lnTo>
                    <a:pt x="8766" y="19037"/>
                  </a:lnTo>
                  <a:lnTo>
                    <a:pt x="8689" y="18033"/>
                  </a:lnTo>
                  <a:lnTo>
                    <a:pt x="8650" y="17724"/>
                  </a:lnTo>
                  <a:lnTo>
                    <a:pt x="8689" y="17493"/>
                  </a:lnTo>
                  <a:lnTo>
                    <a:pt x="8728" y="17377"/>
                  </a:lnTo>
                  <a:lnTo>
                    <a:pt x="8805" y="17261"/>
                  </a:lnTo>
                  <a:lnTo>
                    <a:pt x="9037" y="17068"/>
                  </a:lnTo>
                  <a:lnTo>
                    <a:pt x="9654" y="16604"/>
                  </a:lnTo>
                  <a:lnTo>
                    <a:pt x="10195" y="16141"/>
                  </a:lnTo>
                  <a:lnTo>
                    <a:pt x="10234" y="16064"/>
                  </a:lnTo>
                  <a:lnTo>
                    <a:pt x="10272" y="16025"/>
                  </a:lnTo>
                  <a:lnTo>
                    <a:pt x="10234" y="15909"/>
                  </a:lnTo>
                  <a:lnTo>
                    <a:pt x="10774" y="15716"/>
                  </a:lnTo>
                  <a:lnTo>
                    <a:pt x="11276" y="15485"/>
                  </a:lnTo>
                  <a:lnTo>
                    <a:pt x="11740" y="15214"/>
                  </a:lnTo>
                  <a:lnTo>
                    <a:pt x="12203" y="14905"/>
                  </a:lnTo>
                  <a:lnTo>
                    <a:pt x="12821" y="14481"/>
                  </a:lnTo>
                  <a:lnTo>
                    <a:pt x="13439" y="13979"/>
                  </a:lnTo>
                  <a:close/>
                  <a:moveTo>
                    <a:pt x="3978" y="14944"/>
                  </a:moveTo>
                  <a:lnTo>
                    <a:pt x="4132" y="15330"/>
                  </a:lnTo>
                  <a:lnTo>
                    <a:pt x="4326" y="15678"/>
                  </a:lnTo>
                  <a:lnTo>
                    <a:pt x="3862" y="15678"/>
                  </a:lnTo>
                  <a:lnTo>
                    <a:pt x="3785" y="15716"/>
                  </a:lnTo>
                  <a:lnTo>
                    <a:pt x="3746" y="15755"/>
                  </a:lnTo>
                  <a:lnTo>
                    <a:pt x="3746" y="15832"/>
                  </a:lnTo>
                  <a:lnTo>
                    <a:pt x="3785" y="15871"/>
                  </a:lnTo>
                  <a:lnTo>
                    <a:pt x="3785" y="15948"/>
                  </a:lnTo>
                  <a:lnTo>
                    <a:pt x="3785" y="16064"/>
                  </a:lnTo>
                  <a:lnTo>
                    <a:pt x="3669" y="16257"/>
                  </a:lnTo>
                  <a:lnTo>
                    <a:pt x="3476" y="16489"/>
                  </a:lnTo>
                  <a:lnTo>
                    <a:pt x="3206" y="16720"/>
                  </a:lnTo>
                  <a:lnTo>
                    <a:pt x="2665" y="17145"/>
                  </a:lnTo>
                  <a:lnTo>
                    <a:pt x="2318" y="17415"/>
                  </a:lnTo>
                  <a:lnTo>
                    <a:pt x="2009" y="17802"/>
                  </a:lnTo>
                  <a:lnTo>
                    <a:pt x="1777" y="18188"/>
                  </a:lnTo>
                  <a:lnTo>
                    <a:pt x="1584" y="18651"/>
                  </a:lnTo>
                  <a:lnTo>
                    <a:pt x="1507" y="19114"/>
                  </a:lnTo>
                  <a:lnTo>
                    <a:pt x="1468" y="19346"/>
                  </a:lnTo>
                  <a:lnTo>
                    <a:pt x="1468" y="19578"/>
                  </a:lnTo>
                  <a:lnTo>
                    <a:pt x="1507" y="19848"/>
                  </a:lnTo>
                  <a:lnTo>
                    <a:pt x="1545" y="20080"/>
                  </a:lnTo>
                  <a:lnTo>
                    <a:pt x="1622" y="20118"/>
                  </a:lnTo>
                  <a:lnTo>
                    <a:pt x="1738" y="20118"/>
                  </a:lnTo>
                  <a:lnTo>
                    <a:pt x="1777" y="20041"/>
                  </a:lnTo>
                  <a:lnTo>
                    <a:pt x="2279" y="19809"/>
                  </a:lnTo>
                  <a:lnTo>
                    <a:pt x="2742" y="19578"/>
                  </a:lnTo>
                  <a:lnTo>
                    <a:pt x="3167" y="19269"/>
                  </a:lnTo>
                  <a:lnTo>
                    <a:pt x="3553" y="18960"/>
                  </a:lnTo>
                  <a:lnTo>
                    <a:pt x="3939" y="18612"/>
                  </a:lnTo>
                  <a:lnTo>
                    <a:pt x="4287" y="18226"/>
                  </a:lnTo>
                  <a:lnTo>
                    <a:pt x="4634" y="17802"/>
                  </a:lnTo>
                  <a:lnTo>
                    <a:pt x="4943" y="17377"/>
                  </a:lnTo>
                  <a:lnTo>
                    <a:pt x="5059" y="17531"/>
                  </a:lnTo>
                  <a:lnTo>
                    <a:pt x="5175" y="17647"/>
                  </a:lnTo>
                  <a:lnTo>
                    <a:pt x="5291" y="17647"/>
                  </a:lnTo>
                  <a:lnTo>
                    <a:pt x="5368" y="17608"/>
                  </a:lnTo>
                  <a:lnTo>
                    <a:pt x="5368" y="17531"/>
                  </a:lnTo>
                  <a:lnTo>
                    <a:pt x="5638" y="17068"/>
                  </a:lnTo>
                  <a:lnTo>
                    <a:pt x="6025" y="17300"/>
                  </a:lnTo>
                  <a:lnTo>
                    <a:pt x="5986" y="17802"/>
                  </a:lnTo>
                  <a:lnTo>
                    <a:pt x="5870" y="18304"/>
                  </a:lnTo>
                  <a:lnTo>
                    <a:pt x="5754" y="18806"/>
                  </a:lnTo>
                  <a:lnTo>
                    <a:pt x="5561" y="19308"/>
                  </a:lnTo>
                  <a:lnTo>
                    <a:pt x="5445" y="19076"/>
                  </a:lnTo>
                  <a:lnTo>
                    <a:pt x="5407" y="18844"/>
                  </a:lnTo>
                  <a:lnTo>
                    <a:pt x="5368" y="18574"/>
                  </a:lnTo>
                  <a:lnTo>
                    <a:pt x="5407" y="18304"/>
                  </a:lnTo>
                  <a:lnTo>
                    <a:pt x="5445" y="18226"/>
                  </a:lnTo>
                  <a:lnTo>
                    <a:pt x="5407" y="18188"/>
                  </a:lnTo>
                  <a:lnTo>
                    <a:pt x="5329" y="18110"/>
                  </a:lnTo>
                  <a:lnTo>
                    <a:pt x="5252" y="18072"/>
                  </a:lnTo>
                  <a:lnTo>
                    <a:pt x="5214" y="18110"/>
                  </a:lnTo>
                  <a:lnTo>
                    <a:pt x="5136" y="18110"/>
                  </a:lnTo>
                  <a:lnTo>
                    <a:pt x="5098" y="18188"/>
                  </a:lnTo>
                  <a:lnTo>
                    <a:pt x="4827" y="18767"/>
                  </a:lnTo>
                  <a:lnTo>
                    <a:pt x="4519" y="19308"/>
                  </a:lnTo>
                  <a:lnTo>
                    <a:pt x="4326" y="19539"/>
                  </a:lnTo>
                  <a:lnTo>
                    <a:pt x="4094" y="19771"/>
                  </a:lnTo>
                  <a:lnTo>
                    <a:pt x="3862" y="19964"/>
                  </a:lnTo>
                  <a:lnTo>
                    <a:pt x="3592" y="20196"/>
                  </a:lnTo>
                  <a:lnTo>
                    <a:pt x="3090" y="20505"/>
                  </a:lnTo>
                  <a:lnTo>
                    <a:pt x="2820" y="20659"/>
                  </a:lnTo>
                  <a:lnTo>
                    <a:pt x="2511" y="20775"/>
                  </a:lnTo>
                  <a:lnTo>
                    <a:pt x="2202" y="20891"/>
                  </a:lnTo>
                  <a:lnTo>
                    <a:pt x="1893" y="20968"/>
                  </a:lnTo>
                  <a:lnTo>
                    <a:pt x="1584" y="21007"/>
                  </a:lnTo>
                  <a:lnTo>
                    <a:pt x="1275" y="20968"/>
                  </a:lnTo>
                  <a:lnTo>
                    <a:pt x="1043" y="20929"/>
                  </a:lnTo>
                  <a:lnTo>
                    <a:pt x="889" y="20813"/>
                  </a:lnTo>
                  <a:lnTo>
                    <a:pt x="773" y="20698"/>
                  </a:lnTo>
                  <a:lnTo>
                    <a:pt x="734" y="20543"/>
                  </a:lnTo>
                  <a:lnTo>
                    <a:pt x="696" y="20350"/>
                  </a:lnTo>
                  <a:lnTo>
                    <a:pt x="696" y="20157"/>
                  </a:lnTo>
                  <a:lnTo>
                    <a:pt x="734" y="19732"/>
                  </a:lnTo>
                  <a:lnTo>
                    <a:pt x="812" y="19037"/>
                  </a:lnTo>
                  <a:lnTo>
                    <a:pt x="889" y="18690"/>
                  </a:lnTo>
                  <a:lnTo>
                    <a:pt x="1005" y="18342"/>
                  </a:lnTo>
                  <a:lnTo>
                    <a:pt x="1159" y="17956"/>
                  </a:lnTo>
                  <a:lnTo>
                    <a:pt x="1352" y="17608"/>
                  </a:lnTo>
                  <a:lnTo>
                    <a:pt x="1584" y="17261"/>
                  </a:lnTo>
                  <a:lnTo>
                    <a:pt x="1854" y="16952"/>
                  </a:lnTo>
                  <a:lnTo>
                    <a:pt x="2124" y="16682"/>
                  </a:lnTo>
                  <a:lnTo>
                    <a:pt x="2433" y="16411"/>
                  </a:lnTo>
                  <a:lnTo>
                    <a:pt x="2781" y="16180"/>
                  </a:lnTo>
                  <a:lnTo>
                    <a:pt x="3167" y="16025"/>
                  </a:lnTo>
                  <a:lnTo>
                    <a:pt x="3244" y="15948"/>
                  </a:lnTo>
                  <a:lnTo>
                    <a:pt x="3244" y="15871"/>
                  </a:lnTo>
                  <a:lnTo>
                    <a:pt x="3206" y="15794"/>
                  </a:lnTo>
                  <a:lnTo>
                    <a:pt x="3167" y="15716"/>
                  </a:lnTo>
                  <a:lnTo>
                    <a:pt x="2433" y="15369"/>
                  </a:lnTo>
                  <a:lnTo>
                    <a:pt x="2781" y="15176"/>
                  </a:lnTo>
                  <a:lnTo>
                    <a:pt x="3167" y="15021"/>
                  </a:lnTo>
                  <a:lnTo>
                    <a:pt x="3553" y="14983"/>
                  </a:lnTo>
                  <a:lnTo>
                    <a:pt x="3978" y="14944"/>
                  </a:lnTo>
                  <a:close/>
                  <a:moveTo>
                    <a:pt x="23478" y="0"/>
                  </a:moveTo>
                  <a:lnTo>
                    <a:pt x="22204" y="155"/>
                  </a:lnTo>
                  <a:lnTo>
                    <a:pt x="20891" y="386"/>
                  </a:lnTo>
                  <a:lnTo>
                    <a:pt x="19617" y="657"/>
                  </a:lnTo>
                  <a:lnTo>
                    <a:pt x="18381" y="1043"/>
                  </a:lnTo>
                  <a:lnTo>
                    <a:pt x="17146" y="1467"/>
                  </a:lnTo>
                  <a:lnTo>
                    <a:pt x="15949" y="1969"/>
                  </a:lnTo>
                  <a:lnTo>
                    <a:pt x="14752" y="2510"/>
                  </a:lnTo>
                  <a:lnTo>
                    <a:pt x="13593" y="3128"/>
                  </a:lnTo>
                  <a:lnTo>
                    <a:pt x="12473" y="3784"/>
                  </a:lnTo>
                  <a:lnTo>
                    <a:pt x="11353" y="4518"/>
                  </a:lnTo>
                  <a:lnTo>
                    <a:pt x="10311" y="5290"/>
                  </a:lnTo>
                  <a:lnTo>
                    <a:pt x="9307" y="6140"/>
                  </a:lnTo>
                  <a:lnTo>
                    <a:pt x="8535" y="6796"/>
                  </a:lnTo>
                  <a:lnTo>
                    <a:pt x="7801" y="7491"/>
                  </a:lnTo>
                  <a:lnTo>
                    <a:pt x="7029" y="7337"/>
                  </a:lnTo>
                  <a:lnTo>
                    <a:pt x="6218" y="7221"/>
                  </a:lnTo>
                  <a:lnTo>
                    <a:pt x="5407" y="7182"/>
                  </a:lnTo>
                  <a:lnTo>
                    <a:pt x="4557" y="7221"/>
                  </a:lnTo>
                  <a:lnTo>
                    <a:pt x="4519" y="7221"/>
                  </a:lnTo>
                  <a:lnTo>
                    <a:pt x="4441" y="7260"/>
                  </a:lnTo>
                  <a:lnTo>
                    <a:pt x="4403" y="7414"/>
                  </a:lnTo>
                  <a:lnTo>
                    <a:pt x="4171" y="7530"/>
                  </a:lnTo>
                  <a:lnTo>
                    <a:pt x="3939" y="7723"/>
                  </a:lnTo>
                  <a:lnTo>
                    <a:pt x="3708" y="7916"/>
                  </a:lnTo>
                  <a:lnTo>
                    <a:pt x="3515" y="8148"/>
                  </a:lnTo>
                  <a:lnTo>
                    <a:pt x="3128" y="8611"/>
                  </a:lnTo>
                  <a:lnTo>
                    <a:pt x="2742" y="9036"/>
                  </a:lnTo>
                  <a:lnTo>
                    <a:pt x="2124" y="9654"/>
                  </a:lnTo>
                  <a:lnTo>
                    <a:pt x="1468" y="10194"/>
                  </a:lnTo>
                  <a:lnTo>
                    <a:pt x="773" y="10774"/>
                  </a:lnTo>
                  <a:lnTo>
                    <a:pt x="78" y="11276"/>
                  </a:lnTo>
                  <a:lnTo>
                    <a:pt x="1" y="11353"/>
                  </a:lnTo>
                  <a:lnTo>
                    <a:pt x="1" y="11430"/>
                  </a:lnTo>
                  <a:lnTo>
                    <a:pt x="1" y="11507"/>
                  </a:lnTo>
                  <a:lnTo>
                    <a:pt x="39" y="11546"/>
                  </a:lnTo>
                  <a:lnTo>
                    <a:pt x="39" y="11623"/>
                  </a:lnTo>
                  <a:lnTo>
                    <a:pt x="39" y="11700"/>
                  </a:lnTo>
                  <a:lnTo>
                    <a:pt x="78" y="11739"/>
                  </a:lnTo>
                  <a:lnTo>
                    <a:pt x="116" y="11778"/>
                  </a:lnTo>
                  <a:lnTo>
                    <a:pt x="1005" y="12048"/>
                  </a:lnTo>
                  <a:lnTo>
                    <a:pt x="1893" y="12280"/>
                  </a:lnTo>
                  <a:lnTo>
                    <a:pt x="3669" y="12666"/>
                  </a:lnTo>
                  <a:lnTo>
                    <a:pt x="3785" y="12666"/>
                  </a:lnTo>
                  <a:lnTo>
                    <a:pt x="3862" y="12589"/>
                  </a:lnTo>
                  <a:lnTo>
                    <a:pt x="4750" y="11700"/>
                  </a:lnTo>
                  <a:lnTo>
                    <a:pt x="5716" y="10851"/>
                  </a:lnTo>
                  <a:lnTo>
                    <a:pt x="5600" y="11391"/>
                  </a:lnTo>
                  <a:lnTo>
                    <a:pt x="5523" y="11971"/>
                  </a:lnTo>
                  <a:lnTo>
                    <a:pt x="5523" y="12550"/>
                  </a:lnTo>
                  <a:lnTo>
                    <a:pt x="5600" y="13091"/>
                  </a:lnTo>
                  <a:lnTo>
                    <a:pt x="5136" y="13168"/>
                  </a:lnTo>
                  <a:lnTo>
                    <a:pt x="4712" y="13284"/>
                  </a:lnTo>
                  <a:lnTo>
                    <a:pt x="4248" y="13477"/>
                  </a:lnTo>
                  <a:lnTo>
                    <a:pt x="4017" y="13593"/>
                  </a:lnTo>
                  <a:lnTo>
                    <a:pt x="3862" y="13747"/>
                  </a:lnTo>
                  <a:lnTo>
                    <a:pt x="3824" y="13824"/>
                  </a:lnTo>
                  <a:lnTo>
                    <a:pt x="3862" y="13901"/>
                  </a:lnTo>
                  <a:lnTo>
                    <a:pt x="3824" y="13940"/>
                  </a:lnTo>
                  <a:lnTo>
                    <a:pt x="3785" y="14017"/>
                  </a:lnTo>
                  <a:lnTo>
                    <a:pt x="3824" y="14403"/>
                  </a:lnTo>
                  <a:lnTo>
                    <a:pt x="3901" y="14751"/>
                  </a:lnTo>
                  <a:lnTo>
                    <a:pt x="3669" y="14712"/>
                  </a:lnTo>
                  <a:lnTo>
                    <a:pt x="3399" y="14712"/>
                  </a:lnTo>
                  <a:lnTo>
                    <a:pt x="3167" y="14751"/>
                  </a:lnTo>
                  <a:lnTo>
                    <a:pt x="2935" y="14790"/>
                  </a:lnTo>
                  <a:lnTo>
                    <a:pt x="2665" y="14867"/>
                  </a:lnTo>
                  <a:lnTo>
                    <a:pt x="2433" y="14983"/>
                  </a:lnTo>
                  <a:lnTo>
                    <a:pt x="2240" y="15098"/>
                  </a:lnTo>
                  <a:lnTo>
                    <a:pt x="2009" y="15253"/>
                  </a:lnTo>
                  <a:lnTo>
                    <a:pt x="1931" y="15330"/>
                  </a:lnTo>
                  <a:lnTo>
                    <a:pt x="1931" y="15407"/>
                  </a:lnTo>
                  <a:lnTo>
                    <a:pt x="1970" y="15485"/>
                  </a:lnTo>
                  <a:lnTo>
                    <a:pt x="2047" y="15523"/>
                  </a:lnTo>
                  <a:lnTo>
                    <a:pt x="2704" y="15871"/>
                  </a:lnTo>
                  <a:lnTo>
                    <a:pt x="2356" y="16064"/>
                  </a:lnTo>
                  <a:lnTo>
                    <a:pt x="2047" y="16334"/>
                  </a:lnTo>
                  <a:lnTo>
                    <a:pt x="1738" y="16604"/>
                  </a:lnTo>
                  <a:lnTo>
                    <a:pt x="1468" y="16875"/>
                  </a:lnTo>
                  <a:lnTo>
                    <a:pt x="1198" y="17222"/>
                  </a:lnTo>
                  <a:lnTo>
                    <a:pt x="1005" y="17570"/>
                  </a:lnTo>
                  <a:lnTo>
                    <a:pt x="812" y="17956"/>
                  </a:lnTo>
                  <a:lnTo>
                    <a:pt x="657" y="18342"/>
                  </a:lnTo>
                  <a:lnTo>
                    <a:pt x="464" y="18960"/>
                  </a:lnTo>
                  <a:lnTo>
                    <a:pt x="387" y="19385"/>
                  </a:lnTo>
                  <a:lnTo>
                    <a:pt x="310" y="19809"/>
                  </a:lnTo>
                  <a:lnTo>
                    <a:pt x="271" y="20234"/>
                  </a:lnTo>
                  <a:lnTo>
                    <a:pt x="310" y="20659"/>
                  </a:lnTo>
                  <a:lnTo>
                    <a:pt x="348" y="20813"/>
                  </a:lnTo>
                  <a:lnTo>
                    <a:pt x="425" y="20968"/>
                  </a:lnTo>
                  <a:lnTo>
                    <a:pt x="503" y="21084"/>
                  </a:lnTo>
                  <a:lnTo>
                    <a:pt x="618" y="21200"/>
                  </a:lnTo>
                  <a:lnTo>
                    <a:pt x="773" y="21277"/>
                  </a:lnTo>
                  <a:lnTo>
                    <a:pt x="927" y="21315"/>
                  </a:lnTo>
                  <a:lnTo>
                    <a:pt x="1275" y="21393"/>
                  </a:lnTo>
                  <a:lnTo>
                    <a:pt x="1661" y="21354"/>
                  </a:lnTo>
                  <a:lnTo>
                    <a:pt x="2047" y="21277"/>
                  </a:lnTo>
                  <a:lnTo>
                    <a:pt x="2433" y="21161"/>
                  </a:lnTo>
                  <a:lnTo>
                    <a:pt x="2820" y="21007"/>
                  </a:lnTo>
                  <a:lnTo>
                    <a:pt x="3437" y="20698"/>
                  </a:lnTo>
                  <a:lnTo>
                    <a:pt x="3901" y="20389"/>
                  </a:lnTo>
                  <a:lnTo>
                    <a:pt x="4364" y="20003"/>
                  </a:lnTo>
                  <a:lnTo>
                    <a:pt x="4750" y="19539"/>
                  </a:lnTo>
                  <a:lnTo>
                    <a:pt x="5098" y="19037"/>
                  </a:lnTo>
                  <a:lnTo>
                    <a:pt x="5136" y="19230"/>
                  </a:lnTo>
                  <a:lnTo>
                    <a:pt x="5214" y="19423"/>
                  </a:lnTo>
                  <a:lnTo>
                    <a:pt x="5329" y="19578"/>
                  </a:lnTo>
                  <a:lnTo>
                    <a:pt x="5484" y="19771"/>
                  </a:lnTo>
                  <a:lnTo>
                    <a:pt x="5561" y="19809"/>
                  </a:lnTo>
                  <a:lnTo>
                    <a:pt x="5638" y="19809"/>
                  </a:lnTo>
                  <a:lnTo>
                    <a:pt x="5716" y="19771"/>
                  </a:lnTo>
                  <a:lnTo>
                    <a:pt x="5793" y="19694"/>
                  </a:lnTo>
                  <a:lnTo>
                    <a:pt x="5986" y="19153"/>
                  </a:lnTo>
                  <a:lnTo>
                    <a:pt x="6179" y="18612"/>
                  </a:lnTo>
                  <a:lnTo>
                    <a:pt x="6295" y="18033"/>
                  </a:lnTo>
                  <a:lnTo>
                    <a:pt x="6372" y="17454"/>
                  </a:lnTo>
                  <a:lnTo>
                    <a:pt x="6913" y="17608"/>
                  </a:lnTo>
                  <a:lnTo>
                    <a:pt x="7183" y="17608"/>
                  </a:lnTo>
                  <a:lnTo>
                    <a:pt x="7183" y="17531"/>
                  </a:lnTo>
                  <a:lnTo>
                    <a:pt x="7531" y="16720"/>
                  </a:lnTo>
                  <a:lnTo>
                    <a:pt x="7724" y="16334"/>
                  </a:lnTo>
                  <a:lnTo>
                    <a:pt x="7955" y="15948"/>
                  </a:lnTo>
                  <a:lnTo>
                    <a:pt x="8110" y="15987"/>
                  </a:lnTo>
                  <a:lnTo>
                    <a:pt x="8535" y="16064"/>
                  </a:lnTo>
                  <a:lnTo>
                    <a:pt x="8921" y="16102"/>
                  </a:lnTo>
                  <a:lnTo>
                    <a:pt x="9307" y="16064"/>
                  </a:lnTo>
                  <a:lnTo>
                    <a:pt x="9693" y="16025"/>
                  </a:lnTo>
                  <a:lnTo>
                    <a:pt x="9693" y="16025"/>
                  </a:lnTo>
                  <a:lnTo>
                    <a:pt x="8998" y="16604"/>
                  </a:lnTo>
                  <a:lnTo>
                    <a:pt x="8226" y="17106"/>
                  </a:lnTo>
                  <a:lnTo>
                    <a:pt x="8148" y="17222"/>
                  </a:lnTo>
                  <a:lnTo>
                    <a:pt x="8148" y="17300"/>
                  </a:lnTo>
                  <a:lnTo>
                    <a:pt x="8264" y="18110"/>
                  </a:lnTo>
                  <a:lnTo>
                    <a:pt x="8341" y="18883"/>
                  </a:lnTo>
                  <a:lnTo>
                    <a:pt x="8380" y="19655"/>
                  </a:lnTo>
                  <a:lnTo>
                    <a:pt x="8380" y="20427"/>
                  </a:lnTo>
                  <a:lnTo>
                    <a:pt x="8419" y="20543"/>
                  </a:lnTo>
                  <a:lnTo>
                    <a:pt x="8496" y="20620"/>
                  </a:lnTo>
                  <a:lnTo>
                    <a:pt x="8612" y="20659"/>
                  </a:lnTo>
                  <a:lnTo>
                    <a:pt x="8728" y="20620"/>
                  </a:lnTo>
                  <a:lnTo>
                    <a:pt x="11392" y="18806"/>
                  </a:lnTo>
                  <a:lnTo>
                    <a:pt x="12705" y="17840"/>
                  </a:lnTo>
                  <a:lnTo>
                    <a:pt x="13323" y="17338"/>
                  </a:lnTo>
                  <a:lnTo>
                    <a:pt x="13941" y="16836"/>
                  </a:lnTo>
                  <a:lnTo>
                    <a:pt x="13979" y="16759"/>
                  </a:lnTo>
                  <a:lnTo>
                    <a:pt x="13979" y="16682"/>
                  </a:lnTo>
                  <a:lnTo>
                    <a:pt x="13979" y="16643"/>
                  </a:lnTo>
                  <a:lnTo>
                    <a:pt x="13941" y="16257"/>
                  </a:lnTo>
                  <a:lnTo>
                    <a:pt x="13902" y="15871"/>
                  </a:lnTo>
                  <a:lnTo>
                    <a:pt x="13825" y="15098"/>
                  </a:lnTo>
                  <a:lnTo>
                    <a:pt x="13748" y="13747"/>
                  </a:lnTo>
                  <a:lnTo>
                    <a:pt x="14443" y="13129"/>
                  </a:lnTo>
                  <a:lnTo>
                    <a:pt x="15099" y="12473"/>
                  </a:lnTo>
                  <a:lnTo>
                    <a:pt x="15756" y="11816"/>
                  </a:lnTo>
                  <a:lnTo>
                    <a:pt x="16373" y="11121"/>
                  </a:lnTo>
                  <a:lnTo>
                    <a:pt x="17455" y="9924"/>
                  </a:lnTo>
                  <a:lnTo>
                    <a:pt x="18459" y="8650"/>
                  </a:lnTo>
                  <a:lnTo>
                    <a:pt x="19424" y="7376"/>
                  </a:lnTo>
                  <a:lnTo>
                    <a:pt x="20351" y="6024"/>
                  </a:lnTo>
                  <a:lnTo>
                    <a:pt x="21239" y="4673"/>
                  </a:lnTo>
                  <a:lnTo>
                    <a:pt x="22088" y="3321"/>
                  </a:lnTo>
                  <a:lnTo>
                    <a:pt x="22938" y="1931"/>
                  </a:lnTo>
                  <a:lnTo>
                    <a:pt x="23749" y="502"/>
                  </a:lnTo>
                  <a:lnTo>
                    <a:pt x="23749" y="425"/>
                  </a:lnTo>
                  <a:lnTo>
                    <a:pt x="23749" y="348"/>
                  </a:lnTo>
                  <a:lnTo>
                    <a:pt x="23749" y="270"/>
                  </a:lnTo>
                  <a:lnTo>
                    <a:pt x="23787" y="155"/>
                  </a:lnTo>
                  <a:lnTo>
                    <a:pt x="23787" y="77"/>
                  </a:lnTo>
                  <a:lnTo>
                    <a:pt x="23749" y="39"/>
                  </a:lnTo>
                  <a:lnTo>
                    <a:pt x="23672" y="0"/>
                  </a:lnTo>
                  <a:lnTo>
                    <a:pt x="23633" y="39"/>
                  </a:lnTo>
                  <a:lnTo>
                    <a:pt x="23633" y="77"/>
                  </a:lnTo>
                  <a:lnTo>
                    <a:pt x="235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21"/>
            <p:cNvSpPr/>
            <p:nvPr/>
          </p:nvSpPr>
          <p:spPr>
            <a:xfrm>
              <a:off x="5635500" y="4343650"/>
              <a:ext cx="54100" cy="45400"/>
            </a:xfrm>
            <a:custGeom>
              <a:avLst/>
              <a:gdLst/>
              <a:ahLst/>
              <a:cxnLst/>
              <a:rect l="l" t="t" r="r" b="b"/>
              <a:pathLst>
                <a:path w="2164" h="1816" extrusionOk="0">
                  <a:moveTo>
                    <a:pt x="1314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5"/>
                  </a:lnTo>
                  <a:lnTo>
                    <a:pt x="1777" y="889"/>
                  </a:lnTo>
                  <a:lnTo>
                    <a:pt x="1777" y="928"/>
                  </a:lnTo>
                  <a:lnTo>
                    <a:pt x="1738" y="1005"/>
                  </a:lnTo>
                  <a:lnTo>
                    <a:pt x="1661" y="1044"/>
                  </a:lnTo>
                  <a:lnTo>
                    <a:pt x="1584" y="1082"/>
                  </a:lnTo>
                  <a:lnTo>
                    <a:pt x="1275" y="1121"/>
                  </a:lnTo>
                  <a:lnTo>
                    <a:pt x="927" y="1121"/>
                  </a:lnTo>
                  <a:lnTo>
                    <a:pt x="619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1"/>
                  </a:lnTo>
                  <a:lnTo>
                    <a:pt x="348" y="1005"/>
                  </a:lnTo>
                  <a:lnTo>
                    <a:pt x="387" y="850"/>
                  </a:lnTo>
                  <a:lnTo>
                    <a:pt x="464" y="735"/>
                  </a:lnTo>
                  <a:lnTo>
                    <a:pt x="580" y="619"/>
                  </a:lnTo>
                  <a:lnTo>
                    <a:pt x="657" y="503"/>
                  </a:lnTo>
                  <a:lnTo>
                    <a:pt x="812" y="426"/>
                  </a:lnTo>
                  <a:lnTo>
                    <a:pt x="966" y="387"/>
                  </a:lnTo>
                  <a:close/>
                  <a:moveTo>
                    <a:pt x="1005" y="1"/>
                  </a:moveTo>
                  <a:lnTo>
                    <a:pt x="812" y="40"/>
                  </a:lnTo>
                  <a:lnTo>
                    <a:pt x="619" y="117"/>
                  </a:lnTo>
                  <a:lnTo>
                    <a:pt x="425" y="233"/>
                  </a:lnTo>
                  <a:lnTo>
                    <a:pt x="271" y="348"/>
                  </a:lnTo>
                  <a:lnTo>
                    <a:pt x="155" y="503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30"/>
                  </a:lnTo>
                  <a:lnTo>
                    <a:pt x="117" y="1623"/>
                  </a:lnTo>
                  <a:lnTo>
                    <a:pt x="155" y="1739"/>
                  </a:lnTo>
                  <a:lnTo>
                    <a:pt x="232" y="1777"/>
                  </a:lnTo>
                  <a:lnTo>
                    <a:pt x="348" y="1816"/>
                  </a:lnTo>
                  <a:lnTo>
                    <a:pt x="425" y="1739"/>
                  </a:lnTo>
                  <a:lnTo>
                    <a:pt x="580" y="1623"/>
                  </a:lnTo>
                  <a:lnTo>
                    <a:pt x="696" y="1546"/>
                  </a:lnTo>
                  <a:lnTo>
                    <a:pt x="889" y="1507"/>
                  </a:lnTo>
                  <a:lnTo>
                    <a:pt x="1429" y="1507"/>
                  </a:lnTo>
                  <a:lnTo>
                    <a:pt x="1584" y="1468"/>
                  </a:lnTo>
                  <a:lnTo>
                    <a:pt x="1777" y="1430"/>
                  </a:lnTo>
                  <a:lnTo>
                    <a:pt x="1931" y="1352"/>
                  </a:lnTo>
                  <a:lnTo>
                    <a:pt x="2047" y="1237"/>
                  </a:lnTo>
                  <a:lnTo>
                    <a:pt x="2125" y="1121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9"/>
                  </a:lnTo>
                  <a:lnTo>
                    <a:pt x="2086" y="464"/>
                  </a:lnTo>
                  <a:lnTo>
                    <a:pt x="1970" y="310"/>
                  </a:lnTo>
                  <a:lnTo>
                    <a:pt x="1816" y="194"/>
                  </a:lnTo>
                  <a:lnTo>
                    <a:pt x="1623" y="78"/>
                  </a:lnTo>
                  <a:lnTo>
                    <a:pt x="142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21"/>
            <p:cNvSpPr/>
            <p:nvPr/>
          </p:nvSpPr>
          <p:spPr>
            <a:xfrm>
              <a:off x="4572625" y="43774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2"/>
                  </a:lnTo>
                  <a:lnTo>
                    <a:pt x="23479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5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2"/>
                  </a:lnTo>
                  <a:lnTo>
                    <a:pt x="23865" y="3514"/>
                  </a:lnTo>
                  <a:lnTo>
                    <a:pt x="23788" y="3399"/>
                  </a:lnTo>
                  <a:lnTo>
                    <a:pt x="23749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1"/>
                  </a:lnTo>
                  <a:lnTo>
                    <a:pt x="16567" y="5407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8"/>
                  </a:lnTo>
                  <a:lnTo>
                    <a:pt x="15949" y="5020"/>
                  </a:lnTo>
                  <a:lnTo>
                    <a:pt x="16065" y="4982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8" y="4982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7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2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600"/>
                  </a:lnTo>
                  <a:lnTo>
                    <a:pt x="14250" y="5445"/>
                  </a:lnTo>
                  <a:lnTo>
                    <a:pt x="14365" y="5368"/>
                  </a:lnTo>
                  <a:lnTo>
                    <a:pt x="14443" y="5329"/>
                  </a:lnTo>
                  <a:close/>
                  <a:moveTo>
                    <a:pt x="18999" y="5484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0" y="5677"/>
                  </a:lnTo>
                  <a:lnTo>
                    <a:pt x="18845" y="5522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1" y="6102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8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891" y="6951"/>
                  </a:lnTo>
                  <a:lnTo>
                    <a:pt x="20467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9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2" y="5986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2" y="6295"/>
                  </a:lnTo>
                  <a:lnTo>
                    <a:pt x="23749" y="6565"/>
                  </a:lnTo>
                  <a:lnTo>
                    <a:pt x="23517" y="6797"/>
                  </a:lnTo>
                  <a:lnTo>
                    <a:pt x="23247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131" y="6102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8" y="6797"/>
                  </a:lnTo>
                  <a:lnTo>
                    <a:pt x="12628" y="6681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2"/>
                  </a:lnTo>
                  <a:close/>
                  <a:moveTo>
                    <a:pt x="22166" y="6565"/>
                  </a:moveTo>
                  <a:lnTo>
                    <a:pt x="22282" y="6604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6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3" y="7106"/>
                  </a:lnTo>
                  <a:lnTo>
                    <a:pt x="21471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50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6" y="7994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40" y="7723"/>
                  </a:lnTo>
                  <a:lnTo>
                    <a:pt x="11817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2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8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5" y="9770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3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3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6" y="11739"/>
                  </a:lnTo>
                  <a:lnTo>
                    <a:pt x="10658" y="11701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6" y="10697"/>
                  </a:lnTo>
                  <a:lnTo>
                    <a:pt x="10929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4" y="11778"/>
                  </a:lnTo>
                  <a:lnTo>
                    <a:pt x="6372" y="12010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9" y="11508"/>
                  </a:lnTo>
                  <a:lnTo>
                    <a:pt x="5754" y="11469"/>
                  </a:lnTo>
                  <a:close/>
                  <a:moveTo>
                    <a:pt x="10543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3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40" y="13207"/>
                  </a:lnTo>
                  <a:lnTo>
                    <a:pt x="7338" y="13014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4" y="12627"/>
                  </a:moveTo>
                  <a:lnTo>
                    <a:pt x="8959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8" y="13207"/>
                  </a:lnTo>
                  <a:lnTo>
                    <a:pt x="9037" y="13284"/>
                  </a:lnTo>
                  <a:lnTo>
                    <a:pt x="8805" y="13323"/>
                  </a:lnTo>
                  <a:lnTo>
                    <a:pt x="8573" y="13323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42" y="13014"/>
                  </a:lnTo>
                  <a:lnTo>
                    <a:pt x="8419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7" y="0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1" y="2279"/>
                  </a:lnTo>
                  <a:lnTo>
                    <a:pt x="23054" y="2395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63" y="3283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1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80"/>
                  </a:lnTo>
                  <a:lnTo>
                    <a:pt x="23479" y="4750"/>
                  </a:lnTo>
                  <a:lnTo>
                    <a:pt x="23440" y="4905"/>
                  </a:lnTo>
                  <a:lnTo>
                    <a:pt x="23440" y="5020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5" y="6295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5"/>
                  </a:lnTo>
                  <a:lnTo>
                    <a:pt x="21509" y="6411"/>
                  </a:lnTo>
                  <a:lnTo>
                    <a:pt x="21355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9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4"/>
                  </a:lnTo>
                  <a:lnTo>
                    <a:pt x="19463" y="5329"/>
                  </a:lnTo>
                  <a:lnTo>
                    <a:pt x="19385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1"/>
                  </a:lnTo>
                  <a:lnTo>
                    <a:pt x="18497" y="5407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3" y="4673"/>
                  </a:lnTo>
                  <a:lnTo>
                    <a:pt x="17957" y="4596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5" y="5098"/>
                  </a:lnTo>
                  <a:lnTo>
                    <a:pt x="16760" y="4943"/>
                  </a:lnTo>
                  <a:lnTo>
                    <a:pt x="16605" y="4789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636" y="4943"/>
                  </a:lnTo>
                  <a:lnTo>
                    <a:pt x="14443" y="4982"/>
                  </a:lnTo>
                  <a:lnTo>
                    <a:pt x="14288" y="5020"/>
                  </a:lnTo>
                  <a:lnTo>
                    <a:pt x="14134" y="5098"/>
                  </a:lnTo>
                  <a:lnTo>
                    <a:pt x="14057" y="5175"/>
                  </a:lnTo>
                  <a:lnTo>
                    <a:pt x="13941" y="5291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90"/>
                  </a:lnTo>
                  <a:lnTo>
                    <a:pt x="12164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508" y="7415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4"/>
                  </a:lnTo>
                  <a:lnTo>
                    <a:pt x="11315" y="8148"/>
                  </a:lnTo>
                  <a:lnTo>
                    <a:pt x="11354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1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6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10"/>
                  </a:lnTo>
                  <a:lnTo>
                    <a:pt x="9423" y="12087"/>
                  </a:lnTo>
                  <a:lnTo>
                    <a:pt x="9384" y="12203"/>
                  </a:lnTo>
                  <a:lnTo>
                    <a:pt x="9346" y="12319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9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9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3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5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5" y="10735"/>
                  </a:lnTo>
                  <a:lnTo>
                    <a:pt x="5330" y="10504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3" y="10311"/>
                  </a:lnTo>
                  <a:lnTo>
                    <a:pt x="4828" y="10311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61"/>
                  </a:lnTo>
                  <a:lnTo>
                    <a:pt x="3746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6"/>
                  </a:lnTo>
                  <a:lnTo>
                    <a:pt x="3013" y="9770"/>
                  </a:lnTo>
                  <a:lnTo>
                    <a:pt x="2974" y="9616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700" y="9191"/>
                  </a:lnTo>
                  <a:lnTo>
                    <a:pt x="1545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1"/>
                  </a:lnTo>
                  <a:lnTo>
                    <a:pt x="812" y="12936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53" y="11932"/>
                  </a:lnTo>
                  <a:lnTo>
                    <a:pt x="3515" y="11817"/>
                  </a:lnTo>
                  <a:lnTo>
                    <a:pt x="3437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3"/>
                  </a:lnTo>
                  <a:lnTo>
                    <a:pt x="619" y="12048"/>
                  </a:lnTo>
                  <a:lnTo>
                    <a:pt x="541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1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30" y="10388"/>
                  </a:lnTo>
                  <a:lnTo>
                    <a:pt x="1738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1" y="13786"/>
                  </a:lnTo>
                  <a:lnTo>
                    <a:pt x="9346" y="13709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9" y="12473"/>
                  </a:lnTo>
                  <a:lnTo>
                    <a:pt x="11122" y="12126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114"/>
                  </a:lnTo>
                  <a:lnTo>
                    <a:pt x="12358" y="8612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84" y="7299"/>
                  </a:lnTo>
                  <a:lnTo>
                    <a:pt x="13632" y="6990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3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0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9"/>
                  </a:lnTo>
                  <a:lnTo>
                    <a:pt x="24058" y="6990"/>
                  </a:lnTo>
                  <a:lnTo>
                    <a:pt x="24367" y="6642"/>
                  </a:lnTo>
                  <a:lnTo>
                    <a:pt x="24598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84"/>
                  </a:lnTo>
                  <a:lnTo>
                    <a:pt x="24058" y="1198"/>
                  </a:lnTo>
                  <a:lnTo>
                    <a:pt x="23788" y="811"/>
                  </a:lnTo>
                  <a:lnTo>
                    <a:pt x="23942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70" y="78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21"/>
            <p:cNvSpPr/>
            <p:nvPr/>
          </p:nvSpPr>
          <p:spPr>
            <a:xfrm>
              <a:off x="5082350" y="43871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9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3" y="2433"/>
                  </a:lnTo>
                  <a:lnTo>
                    <a:pt x="5368" y="2819"/>
                  </a:lnTo>
                  <a:lnTo>
                    <a:pt x="5484" y="3206"/>
                  </a:lnTo>
                  <a:lnTo>
                    <a:pt x="5522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2" y="5214"/>
                  </a:lnTo>
                  <a:lnTo>
                    <a:pt x="5445" y="5600"/>
                  </a:lnTo>
                  <a:lnTo>
                    <a:pt x="5329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09" y="8032"/>
                  </a:lnTo>
                  <a:lnTo>
                    <a:pt x="3939" y="8380"/>
                  </a:lnTo>
                  <a:lnTo>
                    <a:pt x="3630" y="8728"/>
                  </a:lnTo>
                  <a:lnTo>
                    <a:pt x="3283" y="9036"/>
                  </a:lnTo>
                  <a:lnTo>
                    <a:pt x="2935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8" y="10040"/>
                  </a:lnTo>
                  <a:lnTo>
                    <a:pt x="1313" y="10234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0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4"/>
                  </a:lnTo>
                  <a:lnTo>
                    <a:pt x="4827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8" y="5793"/>
                  </a:lnTo>
                  <a:lnTo>
                    <a:pt x="6024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4"/>
                  </a:lnTo>
                  <a:lnTo>
                    <a:pt x="4904" y="1005"/>
                  </a:lnTo>
                  <a:lnTo>
                    <a:pt x="4596" y="696"/>
                  </a:lnTo>
                  <a:lnTo>
                    <a:pt x="4287" y="425"/>
                  </a:lnTo>
                  <a:lnTo>
                    <a:pt x="3939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21"/>
            <p:cNvSpPr/>
            <p:nvPr/>
          </p:nvSpPr>
          <p:spPr>
            <a:xfrm>
              <a:off x="5492625" y="44122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1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1"/>
                  </a:lnTo>
                  <a:lnTo>
                    <a:pt x="3862" y="503"/>
                  </a:lnTo>
                  <a:lnTo>
                    <a:pt x="3322" y="773"/>
                  </a:lnTo>
                  <a:lnTo>
                    <a:pt x="2781" y="1082"/>
                  </a:lnTo>
                  <a:lnTo>
                    <a:pt x="2279" y="1429"/>
                  </a:lnTo>
                  <a:lnTo>
                    <a:pt x="1816" y="1854"/>
                  </a:lnTo>
                  <a:lnTo>
                    <a:pt x="1429" y="2279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7" y="4789"/>
                  </a:lnTo>
                  <a:lnTo>
                    <a:pt x="1" y="5368"/>
                  </a:lnTo>
                  <a:lnTo>
                    <a:pt x="348" y="5407"/>
                  </a:lnTo>
                  <a:lnTo>
                    <a:pt x="464" y="4982"/>
                  </a:lnTo>
                  <a:lnTo>
                    <a:pt x="580" y="4596"/>
                  </a:lnTo>
                  <a:lnTo>
                    <a:pt x="812" y="3978"/>
                  </a:lnTo>
                  <a:lnTo>
                    <a:pt x="1121" y="3399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7"/>
                  </a:lnTo>
                  <a:lnTo>
                    <a:pt x="3399" y="1159"/>
                  </a:lnTo>
                  <a:lnTo>
                    <a:pt x="3978" y="889"/>
                  </a:lnTo>
                  <a:lnTo>
                    <a:pt x="4635" y="657"/>
                  </a:lnTo>
                  <a:lnTo>
                    <a:pt x="5252" y="464"/>
                  </a:lnTo>
                  <a:lnTo>
                    <a:pt x="5909" y="387"/>
                  </a:lnTo>
                  <a:lnTo>
                    <a:pt x="6565" y="387"/>
                  </a:lnTo>
                  <a:lnTo>
                    <a:pt x="7222" y="464"/>
                  </a:lnTo>
                  <a:lnTo>
                    <a:pt x="7878" y="580"/>
                  </a:lnTo>
                  <a:lnTo>
                    <a:pt x="8496" y="812"/>
                  </a:lnTo>
                  <a:lnTo>
                    <a:pt x="9114" y="1082"/>
                  </a:lnTo>
                  <a:lnTo>
                    <a:pt x="9423" y="1275"/>
                  </a:lnTo>
                  <a:lnTo>
                    <a:pt x="9732" y="1507"/>
                  </a:lnTo>
                  <a:lnTo>
                    <a:pt x="10041" y="1700"/>
                  </a:lnTo>
                  <a:lnTo>
                    <a:pt x="10311" y="1931"/>
                  </a:lnTo>
                  <a:lnTo>
                    <a:pt x="10774" y="2472"/>
                  </a:lnTo>
                  <a:lnTo>
                    <a:pt x="11199" y="3013"/>
                  </a:lnTo>
                  <a:lnTo>
                    <a:pt x="11547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8"/>
                  </a:lnTo>
                  <a:lnTo>
                    <a:pt x="12859" y="6797"/>
                  </a:lnTo>
                  <a:lnTo>
                    <a:pt x="13130" y="7376"/>
                  </a:lnTo>
                  <a:lnTo>
                    <a:pt x="13439" y="7955"/>
                  </a:lnTo>
                  <a:lnTo>
                    <a:pt x="13825" y="8496"/>
                  </a:lnTo>
                  <a:lnTo>
                    <a:pt x="14250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500"/>
                  </a:lnTo>
                  <a:lnTo>
                    <a:pt x="15292" y="9654"/>
                  </a:lnTo>
                  <a:lnTo>
                    <a:pt x="15756" y="9809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9"/>
                  </a:lnTo>
                  <a:lnTo>
                    <a:pt x="17609" y="9616"/>
                  </a:lnTo>
                  <a:lnTo>
                    <a:pt x="17841" y="9500"/>
                  </a:lnTo>
                  <a:lnTo>
                    <a:pt x="18034" y="9384"/>
                  </a:lnTo>
                  <a:lnTo>
                    <a:pt x="18188" y="9230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2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80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6" y="8419"/>
                  </a:lnTo>
                  <a:lnTo>
                    <a:pt x="18072" y="8728"/>
                  </a:lnTo>
                  <a:lnTo>
                    <a:pt x="17802" y="8998"/>
                  </a:lnTo>
                  <a:lnTo>
                    <a:pt x="17493" y="9191"/>
                  </a:lnTo>
                  <a:lnTo>
                    <a:pt x="17184" y="9345"/>
                  </a:lnTo>
                  <a:lnTo>
                    <a:pt x="16837" y="9423"/>
                  </a:lnTo>
                  <a:lnTo>
                    <a:pt x="16451" y="9461"/>
                  </a:lnTo>
                  <a:lnTo>
                    <a:pt x="16103" y="9423"/>
                  </a:lnTo>
                  <a:lnTo>
                    <a:pt x="15717" y="9345"/>
                  </a:lnTo>
                  <a:lnTo>
                    <a:pt x="15369" y="9191"/>
                  </a:lnTo>
                  <a:lnTo>
                    <a:pt x="15022" y="8998"/>
                  </a:lnTo>
                  <a:lnTo>
                    <a:pt x="14713" y="8766"/>
                  </a:lnTo>
                  <a:lnTo>
                    <a:pt x="14404" y="8496"/>
                  </a:lnTo>
                  <a:lnTo>
                    <a:pt x="14172" y="8187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5" y="7183"/>
                  </a:lnTo>
                  <a:lnTo>
                    <a:pt x="13246" y="6526"/>
                  </a:lnTo>
                  <a:lnTo>
                    <a:pt x="12975" y="5831"/>
                  </a:lnTo>
                  <a:lnTo>
                    <a:pt x="12473" y="4480"/>
                  </a:lnTo>
                  <a:lnTo>
                    <a:pt x="12164" y="3823"/>
                  </a:lnTo>
                  <a:lnTo>
                    <a:pt x="11855" y="3206"/>
                  </a:lnTo>
                  <a:lnTo>
                    <a:pt x="11469" y="2588"/>
                  </a:lnTo>
                  <a:lnTo>
                    <a:pt x="11238" y="2279"/>
                  </a:lnTo>
                  <a:lnTo>
                    <a:pt x="11006" y="2009"/>
                  </a:lnTo>
                  <a:lnTo>
                    <a:pt x="10543" y="1584"/>
                  </a:lnTo>
                  <a:lnTo>
                    <a:pt x="10079" y="1198"/>
                  </a:lnTo>
                  <a:lnTo>
                    <a:pt x="9577" y="850"/>
                  </a:lnTo>
                  <a:lnTo>
                    <a:pt x="9037" y="580"/>
                  </a:lnTo>
                  <a:lnTo>
                    <a:pt x="8496" y="348"/>
                  </a:lnTo>
                  <a:lnTo>
                    <a:pt x="7917" y="194"/>
                  </a:lnTo>
                  <a:lnTo>
                    <a:pt x="7338" y="78"/>
                  </a:lnTo>
                  <a:lnTo>
                    <a:pt x="67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21"/>
            <p:cNvSpPr/>
            <p:nvPr/>
          </p:nvSpPr>
          <p:spPr>
            <a:xfrm>
              <a:off x="3907500" y="442282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0" y="464"/>
                  </a:moveTo>
                  <a:lnTo>
                    <a:pt x="11623" y="502"/>
                  </a:lnTo>
                  <a:lnTo>
                    <a:pt x="12048" y="541"/>
                  </a:lnTo>
                  <a:lnTo>
                    <a:pt x="12434" y="657"/>
                  </a:lnTo>
                  <a:lnTo>
                    <a:pt x="12627" y="734"/>
                  </a:lnTo>
                  <a:lnTo>
                    <a:pt x="12743" y="811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6" y="1699"/>
                  </a:lnTo>
                  <a:lnTo>
                    <a:pt x="12820" y="1892"/>
                  </a:lnTo>
                  <a:lnTo>
                    <a:pt x="12704" y="2086"/>
                  </a:lnTo>
                  <a:lnTo>
                    <a:pt x="12589" y="2240"/>
                  </a:lnTo>
                  <a:lnTo>
                    <a:pt x="12241" y="2472"/>
                  </a:lnTo>
                  <a:lnTo>
                    <a:pt x="11816" y="2742"/>
                  </a:lnTo>
                  <a:lnTo>
                    <a:pt x="11391" y="2935"/>
                  </a:lnTo>
                  <a:lnTo>
                    <a:pt x="10658" y="3205"/>
                  </a:lnTo>
                  <a:lnTo>
                    <a:pt x="9924" y="3437"/>
                  </a:lnTo>
                  <a:lnTo>
                    <a:pt x="9152" y="3707"/>
                  </a:lnTo>
                  <a:lnTo>
                    <a:pt x="8380" y="3900"/>
                  </a:lnTo>
                  <a:lnTo>
                    <a:pt x="7607" y="4094"/>
                  </a:lnTo>
                  <a:lnTo>
                    <a:pt x="6796" y="4287"/>
                  </a:lnTo>
                  <a:lnTo>
                    <a:pt x="5908" y="4441"/>
                  </a:lnTo>
                  <a:lnTo>
                    <a:pt x="5020" y="4596"/>
                  </a:lnTo>
                  <a:lnTo>
                    <a:pt x="4132" y="4711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0"/>
                  </a:lnTo>
                  <a:lnTo>
                    <a:pt x="1506" y="4673"/>
                  </a:lnTo>
                  <a:lnTo>
                    <a:pt x="1197" y="4557"/>
                  </a:lnTo>
                  <a:lnTo>
                    <a:pt x="888" y="4441"/>
                  </a:lnTo>
                  <a:lnTo>
                    <a:pt x="579" y="4248"/>
                  </a:lnTo>
                  <a:lnTo>
                    <a:pt x="657" y="4171"/>
                  </a:lnTo>
                  <a:lnTo>
                    <a:pt x="695" y="4055"/>
                  </a:lnTo>
                  <a:lnTo>
                    <a:pt x="695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1" y="3437"/>
                  </a:lnTo>
                  <a:lnTo>
                    <a:pt x="1313" y="3244"/>
                  </a:lnTo>
                  <a:lnTo>
                    <a:pt x="1854" y="2935"/>
                  </a:lnTo>
                  <a:lnTo>
                    <a:pt x="2278" y="2703"/>
                  </a:lnTo>
                  <a:lnTo>
                    <a:pt x="3012" y="2356"/>
                  </a:lnTo>
                  <a:lnTo>
                    <a:pt x="3707" y="2008"/>
                  </a:lnTo>
                  <a:lnTo>
                    <a:pt x="4479" y="1699"/>
                  </a:lnTo>
                  <a:lnTo>
                    <a:pt x="5252" y="1429"/>
                  </a:lnTo>
                  <a:lnTo>
                    <a:pt x="6024" y="1197"/>
                  </a:lnTo>
                  <a:lnTo>
                    <a:pt x="6835" y="1004"/>
                  </a:lnTo>
                  <a:lnTo>
                    <a:pt x="7607" y="811"/>
                  </a:lnTo>
                  <a:lnTo>
                    <a:pt x="8418" y="695"/>
                  </a:lnTo>
                  <a:lnTo>
                    <a:pt x="9229" y="580"/>
                  </a:lnTo>
                  <a:lnTo>
                    <a:pt x="10040" y="541"/>
                  </a:lnTo>
                  <a:lnTo>
                    <a:pt x="10735" y="502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1" y="1313"/>
                  </a:lnTo>
                  <a:lnTo>
                    <a:pt x="13708" y="1506"/>
                  </a:lnTo>
                  <a:lnTo>
                    <a:pt x="13747" y="1738"/>
                  </a:lnTo>
                  <a:lnTo>
                    <a:pt x="13708" y="2008"/>
                  </a:lnTo>
                  <a:lnTo>
                    <a:pt x="13631" y="2240"/>
                  </a:lnTo>
                  <a:lnTo>
                    <a:pt x="13515" y="2472"/>
                  </a:lnTo>
                  <a:lnTo>
                    <a:pt x="13399" y="2703"/>
                  </a:lnTo>
                  <a:lnTo>
                    <a:pt x="13206" y="2896"/>
                  </a:lnTo>
                  <a:lnTo>
                    <a:pt x="12859" y="3205"/>
                  </a:lnTo>
                  <a:lnTo>
                    <a:pt x="12473" y="3437"/>
                  </a:lnTo>
                  <a:lnTo>
                    <a:pt x="12048" y="3669"/>
                  </a:lnTo>
                  <a:lnTo>
                    <a:pt x="11623" y="3900"/>
                  </a:lnTo>
                  <a:lnTo>
                    <a:pt x="10658" y="4287"/>
                  </a:lnTo>
                  <a:lnTo>
                    <a:pt x="9731" y="4634"/>
                  </a:lnTo>
                  <a:lnTo>
                    <a:pt x="8766" y="4904"/>
                  </a:lnTo>
                  <a:lnTo>
                    <a:pt x="7762" y="5175"/>
                  </a:lnTo>
                  <a:lnTo>
                    <a:pt x="6758" y="5406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8"/>
                  </a:lnTo>
                  <a:lnTo>
                    <a:pt x="2780" y="5986"/>
                  </a:lnTo>
                  <a:lnTo>
                    <a:pt x="2278" y="5986"/>
                  </a:lnTo>
                  <a:lnTo>
                    <a:pt x="1815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5" y="5484"/>
                  </a:lnTo>
                  <a:lnTo>
                    <a:pt x="502" y="5252"/>
                  </a:lnTo>
                  <a:lnTo>
                    <a:pt x="348" y="5020"/>
                  </a:lnTo>
                  <a:lnTo>
                    <a:pt x="309" y="4866"/>
                  </a:lnTo>
                  <a:lnTo>
                    <a:pt x="309" y="4750"/>
                  </a:lnTo>
                  <a:lnTo>
                    <a:pt x="309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3"/>
                  </a:lnTo>
                  <a:lnTo>
                    <a:pt x="1931" y="5252"/>
                  </a:lnTo>
                  <a:lnTo>
                    <a:pt x="2587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6" y="5059"/>
                  </a:lnTo>
                  <a:lnTo>
                    <a:pt x="6912" y="4789"/>
                  </a:lnTo>
                  <a:lnTo>
                    <a:pt x="7839" y="4596"/>
                  </a:lnTo>
                  <a:lnTo>
                    <a:pt x="8727" y="4402"/>
                  </a:lnTo>
                  <a:lnTo>
                    <a:pt x="9615" y="4132"/>
                  </a:lnTo>
                  <a:lnTo>
                    <a:pt x="10503" y="3862"/>
                  </a:lnTo>
                  <a:lnTo>
                    <a:pt x="11353" y="3514"/>
                  </a:lnTo>
                  <a:lnTo>
                    <a:pt x="12164" y="3128"/>
                  </a:lnTo>
                  <a:lnTo>
                    <a:pt x="12434" y="2974"/>
                  </a:lnTo>
                  <a:lnTo>
                    <a:pt x="12704" y="2819"/>
                  </a:lnTo>
                  <a:lnTo>
                    <a:pt x="12936" y="2588"/>
                  </a:lnTo>
                  <a:lnTo>
                    <a:pt x="13129" y="2394"/>
                  </a:lnTo>
                  <a:lnTo>
                    <a:pt x="13322" y="2124"/>
                  </a:lnTo>
                  <a:lnTo>
                    <a:pt x="13438" y="1854"/>
                  </a:lnTo>
                  <a:lnTo>
                    <a:pt x="13515" y="1584"/>
                  </a:lnTo>
                  <a:lnTo>
                    <a:pt x="13515" y="1236"/>
                  </a:lnTo>
                  <a:lnTo>
                    <a:pt x="13477" y="1120"/>
                  </a:lnTo>
                  <a:close/>
                  <a:moveTo>
                    <a:pt x="10658" y="0"/>
                  </a:moveTo>
                  <a:lnTo>
                    <a:pt x="9886" y="39"/>
                  </a:lnTo>
                  <a:lnTo>
                    <a:pt x="9113" y="116"/>
                  </a:lnTo>
                  <a:lnTo>
                    <a:pt x="8302" y="232"/>
                  </a:lnTo>
                  <a:lnTo>
                    <a:pt x="7530" y="348"/>
                  </a:lnTo>
                  <a:lnTo>
                    <a:pt x="6719" y="541"/>
                  </a:lnTo>
                  <a:lnTo>
                    <a:pt x="5908" y="734"/>
                  </a:lnTo>
                  <a:lnTo>
                    <a:pt x="5020" y="1004"/>
                  </a:lnTo>
                  <a:lnTo>
                    <a:pt x="4132" y="1352"/>
                  </a:lnTo>
                  <a:lnTo>
                    <a:pt x="3244" y="1699"/>
                  </a:lnTo>
                  <a:lnTo>
                    <a:pt x="2394" y="2124"/>
                  </a:lnTo>
                  <a:lnTo>
                    <a:pt x="1776" y="2433"/>
                  </a:lnTo>
                  <a:lnTo>
                    <a:pt x="1390" y="2626"/>
                  </a:lnTo>
                  <a:lnTo>
                    <a:pt x="1043" y="2858"/>
                  </a:lnTo>
                  <a:lnTo>
                    <a:pt x="695" y="3090"/>
                  </a:lnTo>
                  <a:lnTo>
                    <a:pt x="463" y="3398"/>
                  </a:lnTo>
                  <a:lnTo>
                    <a:pt x="348" y="3553"/>
                  </a:lnTo>
                  <a:lnTo>
                    <a:pt x="270" y="3707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3" y="4132"/>
                  </a:lnTo>
                  <a:lnTo>
                    <a:pt x="193" y="4171"/>
                  </a:lnTo>
                  <a:lnTo>
                    <a:pt x="116" y="4325"/>
                  </a:lnTo>
                  <a:lnTo>
                    <a:pt x="39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5136"/>
                  </a:lnTo>
                  <a:lnTo>
                    <a:pt x="193" y="5445"/>
                  </a:lnTo>
                  <a:lnTo>
                    <a:pt x="348" y="5638"/>
                  </a:lnTo>
                  <a:lnTo>
                    <a:pt x="502" y="5831"/>
                  </a:lnTo>
                  <a:lnTo>
                    <a:pt x="695" y="5947"/>
                  </a:lnTo>
                  <a:lnTo>
                    <a:pt x="927" y="6063"/>
                  </a:lnTo>
                  <a:lnTo>
                    <a:pt x="965" y="6256"/>
                  </a:lnTo>
                  <a:lnTo>
                    <a:pt x="1274" y="6179"/>
                  </a:lnTo>
                  <a:lnTo>
                    <a:pt x="1313" y="6217"/>
                  </a:lnTo>
                  <a:lnTo>
                    <a:pt x="1313" y="6256"/>
                  </a:lnTo>
                  <a:lnTo>
                    <a:pt x="1352" y="6295"/>
                  </a:lnTo>
                  <a:lnTo>
                    <a:pt x="1467" y="6256"/>
                  </a:lnTo>
                  <a:lnTo>
                    <a:pt x="1815" y="6295"/>
                  </a:lnTo>
                  <a:lnTo>
                    <a:pt x="2394" y="6333"/>
                  </a:lnTo>
                  <a:lnTo>
                    <a:pt x="3012" y="6372"/>
                  </a:lnTo>
                  <a:lnTo>
                    <a:pt x="3591" y="6333"/>
                  </a:lnTo>
                  <a:lnTo>
                    <a:pt x="4171" y="6295"/>
                  </a:lnTo>
                  <a:lnTo>
                    <a:pt x="5368" y="6101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3" y="5522"/>
                  </a:lnTo>
                  <a:lnTo>
                    <a:pt x="9036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5" y="4132"/>
                  </a:lnTo>
                  <a:lnTo>
                    <a:pt x="12125" y="4248"/>
                  </a:lnTo>
                  <a:lnTo>
                    <a:pt x="12395" y="4287"/>
                  </a:lnTo>
                  <a:lnTo>
                    <a:pt x="12782" y="4711"/>
                  </a:lnTo>
                  <a:lnTo>
                    <a:pt x="13013" y="4518"/>
                  </a:lnTo>
                  <a:lnTo>
                    <a:pt x="12434" y="3939"/>
                  </a:lnTo>
                  <a:lnTo>
                    <a:pt x="12897" y="3669"/>
                  </a:lnTo>
                  <a:lnTo>
                    <a:pt x="13361" y="3321"/>
                  </a:lnTo>
                  <a:lnTo>
                    <a:pt x="13631" y="3051"/>
                  </a:lnTo>
                  <a:lnTo>
                    <a:pt x="13824" y="2703"/>
                  </a:lnTo>
                  <a:lnTo>
                    <a:pt x="14133" y="2626"/>
                  </a:lnTo>
                  <a:lnTo>
                    <a:pt x="14017" y="2317"/>
                  </a:lnTo>
                  <a:lnTo>
                    <a:pt x="14095" y="2008"/>
                  </a:lnTo>
                  <a:lnTo>
                    <a:pt x="14133" y="1738"/>
                  </a:lnTo>
                  <a:lnTo>
                    <a:pt x="14095" y="1468"/>
                  </a:lnTo>
                  <a:lnTo>
                    <a:pt x="14017" y="1236"/>
                  </a:lnTo>
                  <a:lnTo>
                    <a:pt x="13901" y="1004"/>
                  </a:lnTo>
                  <a:lnTo>
                    <a:pt x="13747" y="811"/>
                  </a:lnTo>
                  <a:lnTo>
                    <a:pt x="13477" y="618"/>
                  </a:lnTo>
                  <a:lnTo>
                    <a:pt x="13168" y="502"/>
                  </a:lnTo>
                  <a:lnTo>
                    <a:pt x="13091" y="502"/>
                  </a:lnTo>
                  <a:lnTo>
                    <a:pt x="12897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2" y="116"/>
                  </a:lnTo>
                  <a:lnTo>
                    <a:pt x="11816" y="39"/>
                  </a:lnTo>
                  <a:lnTo>
                    <a:pt x="1143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21"/>
            <p:cNvSpPr/>
            <p:nvPr/>
          </p:nvSpPr>
          <p:spPr>
            <a:xfrm>
              <a:off x="299900" y="4449850"/>
              <a:ext cx="375550" cy="386175"/>
            </a:xfrm>
            <a:custGeom>
              <a:avLst/>
              <a:gdLst/>
              <a:ahLst/>
              <a:cxnLst/>
              <a:rect l="l" t="t" r="r" b="b"/>
              <a:pathLst>
                <a:path w="15022" h="15447" extrusionOk="0">
                  <a:moveTo>
                    <a:pt x="8032" y="503"/>
                  </a:move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05"/>
                  </a:lnTo>
                  <a:lnTo>
                    <a:pt x="10697" y="1236"/>
                  </a:lnTo>
                  <a:lnTo>
                    <a:pt x="11160" y="1507"/>
                  </a:lnTo>
                  <a:lnTo>
                    <a:pt x="11623" y="1815"/>
                  </a:lnTo>
                  <a:lnTo>
                    <a:pt x="10813" y="2163"/>
                  </a:lnTo>
                  <a:lnTo>
                    <a:pt x="10079" y="2588"/>
                  </a:lnTo>
                  <a:lnTo>
                    <a:pt x="9307" y="3090"/>
                  </a:lnTo>
                  <a:lnTo>
                    <a:pt x="8611" y="3592"/>
                  </a:lnTo>
                  <a:lnTo>
                    <a:pt x="7955" y="4171"/>
                  </a:lnTo>
                  <a:lnTo>
                    <a:pt x="7299" y="4789"/>
                  </a:lnTo>
                  <a:lnTo>
                    <a:pt x="6719" y="5445"/>
                  </a:lnTo>
                  <a:lnTo>
                    <a:pt x="6140" y="6140"/>
                  </a:lnTo>
                  <a:lnTo>
                    <a:pt x="5638" y="6835"/>
                  </a:lnTo>
                  <a:lnTo>
                    <a:pt x="5213" y="7608"/>
                  </a:lnTo>
                  <a:lnTo>
                    <a:pt x="4789" y="8380"/>
                  </a:lnTo>
                  <a:lnTo>
                    <a:pt x="4480" y="9191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3" y="11739"/>
                  </a:lnTo>
                  <a:lnTo>
                    <a:pt x="3746" y="12628"/>
                  </a:lnTo>
                  <a:lnTo>
                    <a:pt x="3592" y="12666"/>
                  </a:lnTo>
                  <a:lnTo>
                    <a:pt x="3283" y="11817"/>
                  </a:lnTo>
                  <a:lnTo>
                    <a:pt x="3051" y="11006"/>
                  </a:lnTo>
                  <a:lnTo>
                    <a:pt x="2858" y="10195"/>
                  </a:lnTo>
                  <a:lnTo>
                    <a:pt x="2703" y="9345"/>
                  </a:lnTo>
                  <a:lnTo>
                    <a:pt x="2588" y="8496"/>
                  </a:lnTo>
                  <a:lnTo>
                    <a:pt x="2549" y="7646"/>
                  </a:lnTo>
                  <a:lnTo>
                    <a:pt x="2588" y="6797"/>
                  </a:lnTo>
                  <a:lnTo>
                    <a:pt x="2703" y="5909"/>
                  </a:lnTo>
                  <a:lnTo>
                    <a:pt x="2858" y="5214"/>
                  </a:lnTo>
                  <a:lnTo>
                    <a:pt x="3051" y="4480"/>
                  </a:lnTo>
                  <a:lnTo>
                    <a:pt x="3321" y="3823"/>
                  </a:lnTo>
                  <a:lnTo>
                    <a:pt x="3669" y="3167"/>
                  </a:lnTo>
                  <a:lnTo>
                    <a:pt x="4016" y="2549"/>
                  </a:lnTo>
                  <a:lnTo>
                    <a:pt x="4441" y="1970"/>
                  </a:lnTo>
                  <a:lnTo>
                    <a:pt x="4904" y="1391"/>
                  </a:lnTo>
                  <a:lnTo>
                    <a:pt x="5406" y="850"/>
                  </a:lnTo>
                  <a:lnTo>
                    <a:pt x="5908" y="696"/>
                  </a:lnTo>
                  <a:lnTo>
                    <a:pt x="6410" y="618"/>
                  </a:lnTo>
                  <a:lnTo>
                    <a:pt x="6951" y="541"/>
                  </a:lnTo>
                  <a:lnTo>
                    <a:pt x="7492" y="503"/>
                  </a:lnTo>
                  <a:close/>
                  <a:moveTo>
                    <a:pt x="11971" y="2086"/>
                  </a:moveTo>
                  <a:lnTo>
                    <a:pt x="12357" y="2433"/>
                  </a:lnTo>
                  <a:lnTo>
                    <a:pt x="12705" y="2781"/>
                  </a:lnTo>
                  <a:lnTo>
                    <a:pt x="13052" y="3206"/>
                  </a:lnTo>
                  <a:lnTo>
                    <a:pt x="13322" y="3630"/>
                  </a:lnTo>
                  <a:lnTo>
                    <a:pt x="13593" y="4094"/>
                  </a:lnTo>
                  <a:lnTo>
                    <a:pt x="13863" y="4557"/>
                  </a:lnTo>
                  <a:lnTo>
                    <a:pt x="14056" y="5059"/>
                  </a:lnTo>
                  <a:lnTo>
                    <a:pt x="14211" y="5600"/>
                  </a:lnTo>
                  <a:lnTo>
                    <a:pt x="14326" y="6102"/>
                  </a:lnTo>
                  <a:lnTo>
                    <a:pt x="14442" y="6604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1"/>
                  </a:lnTo>
                  <a:lnTo>
                    <a:pt x="11392" y="7144"/>
                  </a:lnTo>
                  <a:lnTo>
                    <a:pt x="10658" y="7376"/>
                  </a:lnTo>
                  <a:lnTo>
                    <a:pt x="9963" y="7685"/>
                  </a:lnTo>
                  <a:lnTo>
                    <a:pt x="9229" y="8032"/>
                  </a:lnTo>
                  <a:lnTo>
                    <a:pt x="8534" y="8419"/>
                  </a:lnTo>
                  <a:lnTo>
                    <a:pt x="7878" y="8843"/>
                  </a:lnTo>
                  <a:lnTo>
                    <a:pt x="7260" y="9268"/>
                  </a:lnTo>
                  <a:lnTo>
                    <a:pt x="6642" y="9770"/>
                  </a:lnTo>
                  <a:lnTo>
                    <a:pt x="6102" y="10311"/>
                  </a:lnTo>
                  <a:lnTo>
                    <a:pt x="5561" y="10890"/>
                  </a:lnTo>
                  <a:lnTo>
                    <a:pt x="5098" y="11469"/>
                  </a:lnTo>
                  <a:lnTo>
                    <a:pt x="4634" y="12126"/>
                  </a:lnTo>
                  <a:lnTo>
                    <a:pt x="4248" y="12782"/>
                  </a:lnTo>
                  <a:lnTo>
                    <a:pt x="4132" y="12705"/>
                  </a:lnTo>
                  <a:lnTo>
                    <a:pt x="3978" y="12666"/>
                  </a:lnTo>
                  <a:lnTo>
                    <a:pt x="4094" y="11778"/>
                  </a:lnTo>
                  <a:lnTo>
                    <a:pt x="4325" y="10929"/>
                  </a:lnTo>
                  <a:lnTo>
                    <a:pt x="4557" y="10079"/>
                  </a:lnTo>
                  <a:lnTo>
                    <a:pt x="4866" y="9268"/>
                  </a:lnTo>
                  <a:lnTo>
                    <a:pt x="5213" y="8496"/>
                  </a:lnTo>
                  <a:lnTo>
                    <a:pt x="5600" y="7724"/>
                  </a:lnTo>
                  <a:lnTo>
                    <a:pt x="6024" y="6990"/>
                  </a:lnTo>
                  <a:lnTo>
                    <a:pt x="6526" y="6256"/>
                  </a:lnTo>
                  <a:lnTo>
                    <a:pt x="7067" y="5600"/>
                  </a:lnTo>
                  <a:lnTo>
                    <a:pt x="7607" y="4943"/>
                  </a:lnTo>
                  <a:lnTo>
                    <a:pt x="8225" y="4364"/>
                  </a:lnTo>
                  <a:lnTo>
                    <a:pt x="8920" y="3823"/>
                  </a:lnTo>
                  <a:lnTo>
                    <a:pt x="9615" y="3321"/>
                  </a:lnTo>
                  <a:lnTo>
                    <a:pt x="10349" y="2858"/>
                  </a:lnTo>
                  <a:lnTo>
                    <a:pt x="11121" y="2433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39"/>
                  </a:lnTo>
                  <a:lnTo>
                    <a:pt x="14442" y="8689"/>
                  </a:lnTo>
                  <a:lnTo>
                    <a:pt x="14288" y="9538"/>
                  </a:lnTo>
                  <a:lnTo>
                    <a:pt x="14172" y="9925"/>
                  </a:lnTo>
                  <a:lnTo>
                    <a:pt x="14056" y="10349"/>
                  </a:lnTo>
                  <a:lnTo>
                    <a:pt x="13902" y="10735"/>
                  </a:lnTo>
                  <a:lnTo>
                    <a:pt x="13709" y="11122"/>
                  </a:lnTo>
                  <a:lnTo>
                    <a:pt x="13516" y="11508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50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1" y="13014"/>
                  </a:lnTo>
                  <a:lnTo>
                    <a:pt x="11701" y="12898"/>
                  </a:lnTo>
                  <a:lnTo>
                    <a:pt x="11121" y="12743"/>
                  </a:lnTo>
                  <a:lnTo>
                    <a:pt x="10542" y="12628"/>
                  </a:lnTo>
                  <a:lnTo>
                    <a:pt x="10002" y="12550"/>
                  </a:lnTo>
                  <a:lnTo>
                    <a:pt x="9422" y="12473"/>
                  </a:lnTo>
                  <a:lnTo>
                    <a:pt x="8843" y="12435"/>
                  </a:lnTo>
                  <a:lnTo>
                    <a:pt x="8303" y="12435"/>
                  </a:lnTo>
                  <a:lnTo>
                    <a:pt x="7762" y="12473"/>
                  </a:lnTo>
                  <a:lnTo>
                    <a:pt x="7221" y="12550"/>
                  </a:lnTo>
                  <a:lnTo>
                    <a:pt x="6719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23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01"/>
                  </a:lnTo>
                  <a:lnTo>
                    <a:pt x="5870" y="11160"/>
                  </a:lnTo>
                  <a:lnTo>
                    <a:pt x="6410" y="10620"/>
                  </a:lnTo>
                  <a:lnTo>
                    <a:pt x="6990" y="10118"/>
                  </a:lnTo>
                  <a:lnTo>
                    <a:pt x="7569" y="9616"/>
                  </a:lnTo>
                  <a:lnTo>
                    <a:pt x="8148" y="9191"/>
                  </a:lnTo>
                  <a:lnTo>
                    <a:pt x="8766" y="8805"/>
                  </a:lnTo>
                  <a:lnTo>
                    <a:pt x="9422" y="8419"/>
                  </a:lnTo>
                  <a:lnTo>
                    <a:pt x="10079" y="8110"/>
                  </a:lnTo>
                  <a:lnTo>
                    <a:pt x="10735" y="7801"/>
                  </a:lnTo>
                  <a:lnTo>
                    <a:pt x="11469" y="7569"/>
                  </a:lnTo>
                  <a:lnTo>
                    <a:pt x="12164" y="7337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6"/>
                  </a:moveTo>
                  <a:lnTo>
                    <a:pt x="4055" y="1815"/>
                  </a:lnTo>
                  <a:lnTo>
                    <a:pt x="3630" y="2433"/>
                  </a:lnTo>
                  <a:lnTo>
                    <a:pt x="3244" y="3090"/>
                  </a:lnTo>
                  <a:lnTo>
                    <a:pt x="2935" y="3785"/>
                  </a:lnTo>
                  <a:lnTo>
                    <a:pt x="2665" y="4519"/>
                  </a:lnTo>
                  <a:lnTo>
                    <a:pt x="2472" y="5252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4"/>
                  </a:lnTo>
                  <a:lnTo>
                    <a:pt x="2394" y="9847"/>
                  </a:lnTo>
                  <a:lnTo>
                    <a:pt x="2549" y="10620"/>
                  </a:lnTo>
                  <a:lnTo>
                    <a:pt x="2781" y="11353"/>
                  </a:lnTo>
                  <a:lnTo>
                    <a:pt x="3012" y="12048"/>
                  </a:lnTo>
                  <a:lnTo>
                    <a:pt x="3321" y="12743"/>
                  </a:lnTo>
                  <a:lnTo>
                    <a:pt x="3128" y="12859"/>
                  </a:lnTo>
                  <a:lnTo>
                    <a:pt x="2935" y="13014"/>
                  </a:lnTo>
                  <a:lnTo>
                    <a:pt x="2819" y="13207"/>
                  </a:lnTo>
                  <a:lnTo>
                    <a:pt x="2742" y="13439"/>
                  </a:lnTo>
                  <a:lnTo>
                    <a:pt x="2394" y="12975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6" y="11585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075"/>
                  </a:lnTo>
                  <a:lnTo>
                    <a:pt x="541" y="8534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1"/>
                  </a:lnTo>
                  <a:lnTo>
                    <a:pt x="773" y="5870"/>
                  </a:lnTo>
                  <a:lnTo>
                    <a:pt x="927" y="5291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1970"/>
                  </a:lnTo>
                  <a:lnTo>
                    <a:pt x="3939" y="1584"/>
                  </a:lnTo>
                  <a:lnTo>
                    <a:pt x="4518" y="1236"/>
                  </a:lnTo>
                  <a:close/>
                  <a:moveTo>
                    <a:pt x="3862" y="12975"/>
                  </a:moveTo>
                  <a:lnTo>
                    <a:pt x="4016" y="13014"/>
                  </a:lnTo>
                  <a:lnTo>
                    <a:pt x="4171" y="13130"/>
                  </a:lnTo>
                  <a:lnTo>
                    <a:pt x="4287" y="13284"/>
                  </a:lnTo>
                  <a:lnTo>
                    <a:pt x="4325" y="13439"/>
                  </a:lnTo>
                  <a:lnTo>
                    <a:pt x="4364" y="13593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5" y="13786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00"/>
                  </a:lnTo>
                  <a:lnTo>
                    <a:pt x="3051" y="13439"/>
                  </a:lnTo>
                  <a:lnTo>
                    <a:pt x="2974" y="13516"/>
                  </a:lnTo>
                  <a:lnTo>
                    <a:pt x="3051" y="13361"/>
                  </a:lnTo>
                  <a:lnTo>
                    <a:pt x="3167" y="13207"/>
                  </a:lnTo>
                  <a:lnTo>
                    <a:pt x="3321" y="13091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8187" y="12821"/>
                  </a:moveTo>
                  <a:lnTo>
                    <a:pt x="9152" y="12859"/>
                  </a:lnTo>
                  <a:lnTo>
                    <a:pt x="9615" y="12898"/>
                  </a:lnTo>
                  <a:lnTo>
                    <a:pt x="10117" y="12937"/>
                  </a:lnTo>
                  <a:lnTo>
                    <a:pt x="10504" y="13014"/>
                  </a:lnTo>
                  <a:lnTo>
                    <a:pt x="11006" y="13091"/>
                  </a:lnTo>
                  <a:lnTo>
                    <a:pt x="11508" y="13245"/>
                  </a:lnTo>
                  <a:lnTo>
                    <a:pt x="11701" y="13323"/>
                  </a:lnTo>
                  <a:lnTo>
                    <a:pt x="11894" y="13439"/>
                  </a:lnTo>
                  <a:lnTo>
                    <a:pt x="11508" y="13747"/>
                  </a:lnTo>
                  <a:lnTo>
                    <a:pt x="11083" y="14018"/>
                  </a:lnTo>
                  <a:lnTo>
                    <a:pt x="10658" y="14249"/>
                  </a:lnTo>
                  <a:lnTo>
                    <a:pt x="10233" y="14442"/>
                  </a:lnTo>
                  <a:lnTo>
                    <a:pt x="9770" y="14597"/>
                  </a:lnTo>
                  <a:lnTo>
                    <a:pt x="9307" y="14751"/>
                  </a:lnTo>
                  <a:lnTo>
                    <a:pt x="8843" y="14829"/>
                  </a:lnTo>
                  <a:lnTo>
                    <a:pt x="8341" y="14906"/>
                  </a:lnTo>
                  <a:lnTo>
                    <a:pt x="7878" y="14944"/>
                  </a:lnTo>
                  <a:lnTo>
                    <a:pt x="7376" y="14944"/>
                  </a:lnTo>
                  <a:lnTo>
                    <a:pt x="6912" y="14906"/>
                  </a:lnTo>
                  <a:lnTo>
                    <a:pt x="6410" y="14867"/>
                  </a:lnTo>
                  <a:lnTo>
                    <a:pt x="5947" y="14751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6" y="14288"/>
                  </a:lnTo>
                  <a:lnTo>
                    <a:pt x="4711" y="14018"/>
                  </a:lnTo>
                  <a:lnTo>
                    <a:pt x="4750" y="13709"/>
                  </a:lnTo>
                  <a:lnTo>
                    <a:pt x="4711" y="13593"/>
                  </a:lnTo>
                  <a:lnTo>
                    <a:pt x="5561" y="13284"/>
                  </a:lnTo>
                  <a:lnTo>
                    <a:pt x="6410" y="13091"/>
                  </a:lnTo>
                  <a:lnTo>
                    <a:pt x="7299" y="12937"/>
                  </a:lnTo>
                  <a:lnTo>
                    <a:pt x="8187" y="12821"/>
                  </a:lnTo>
                  <a:close/>
                  <a:moveTo>
                    <a:pt x="6990" y="1"/>
                  </a:moveTo>
                  <a:lnTo>
                    <a:pt x="6449" y="78"/>
                  </a:lnTo>
                  <a:lnTo>
                    <a:pt x="5870" y="194"/>
                  </a:lnTo>
                  <a:lnTo>
                    <a:pt x="5329" y="348"/>
                  </a:lnTo>
                  <a:lnTo>
                    <a:pt x="4789" y="580"/>
                  </a:lnTo>
                  <a:lnTo>
                    <a:pt x="4248" y="811"/>
                  </a:lnTo>
                  <a:lnTo>
                    <a:pt x="3785" y="1082"/>
                  </a:lnTo>
                  <a:lnTo>
                    <a:pt x="3283" y="1391"/>
                  </a:lnTo>
                  <a:lnTo>
                    <a:pt x="2819" y="1738"/>
                  </a:lnTo>
                  <a:lnTo>
                    <a:pt x="2394" y="2124"/>
                  </a:lnTo>
                  <a:lnTo>
                    <a:pt x="2008" y="2549"/>
                  </a:lnTo>
                  <a:lnTo>
                    <a:pt x="1622" y="3013"/>
                  </a:lnTo>
                  <a:lnTo>
                    <a:pt x="1275" y="3476"/>
                  </a:lnTo>
                  <a:lnTo>
                    <a:pt x="966" y="3978"/>
                  </a:lnTo>
                  <a:lnTo>
                    <a:pt x="695" y="4596"/>
                  </a:lnTo>
                  <a:lnTo>
                    <a:pt x="425" y="5214"/>
                  </a:lnTo>
                  <a:lnTo>
                    <a:pt x="232" y="5870"/>
                  </a:lnTo>
                  <a:lnTo>
                    <a:pt x="116" y="6526"/>
                  </a:lnTo>
                  <a:lnTo>
                    <a:pt x="39" y="7222"/>
                  </a:lnTo>
                  <a:lnTo>
                    <a:pt x="0" y="7878"/>
                  </a:lnTo>
                  <a:lnTo>
                    <a:pt x="39" y="8573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199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1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481"/>
                  </a:lnTo>
                  <a:lnTo>
                    <a:pt x="4132" y="14597"/>
                  </a:lnTo>
                  <a:lnTo>
                    <a:pt x="4557" y="14790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53"/>
                  </a:lnTo>
                  <a:lnTo>
                    <a:pt x="6333" y="15369"/>
                  </a:lnTo>
                  <a:lnTo>
                    <a:pt x="6797" y="15408"/>
                  </a:lnTo>
                  <a:lnTo>
                    <a:pt x="7299" y="15446"/>
                  </a:lnTo>
                  <a:lnTo>
                    <a:pt x="8225" y="15446"/>
                  </a:lnTo>
                  <a:lnTo>
                    <a:pt x="8689" y="15369"/>
                  </a:lnTo>
                  <a:lnTo>
                    <a:pt x="9152" y="15292"/>
                  </a:lnTo>
                  <a:lnTo>
                    <a:pt x="9615" y="15176"/>
                  </a:lnTo>
                  <a:lnTo>
                    <a:pt x="10079" y="15022"/>
                  </a:lnTo>
                  <a:lnTo>
                    <a:pt x="10542" y="14867"/>
                  </a:lnTo>
                  <a:lnTo>
                    <a:pt x="10967" y="14674"/>
                  </a:lnTo>
                  <a:lnTo>
                    <a:pt x="11392" y="14442"/>
                  </a:lnTo>
                  <a:lnTo>
                    <a:pt x="11855" y="14134"/>
                  </a:lnTo>
                  <a:lnTo>
                    <a:pt x="12318" y="13747"/>
                  </a:lnTo>
                  <a:lnTo>
                    <a:pt x="12743" y="13361"/>
                  </a:lnTo>
                  <a:lnTo>
                    <a:pt x="13129" y="12975"/>
                  </a:lnTo>
                  <a:lnTo>
                    <a:pt x="13477" y="12512"/>
                  </a:lnTo>
                  <a:lnTo>
                    <a:pt x="13786" y="12048"/>
                  </a:lnTo>
                  <a:lnTo>
                    <a:pt x="14056" y="11546"/>
                  </a:lnTo>
                  <a:lnTo>
                    <a:pt x="14288" y="11044"/>
                  </a:lnTo>
                  <a:lnTo>
                    <a:pt x="14520" y="10504"/>
                  </a:lnTo>
                  <a:lnTo>
                    <a:pt x="14674" y="9963"/>
                  </a:lnTo>
                  <a:lnTo>
                    <a:pt x="14828" y="9423"/>
                  </a:lnTo>
                  <a:lnTo>
                    <a:pt x="14906" y="8843"/>
                  </a:lnTo>
                  <a:lnTo>
                    <a:pt x="14983" y="8264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4" y="6565"/>
                  </a:lnTo>
                  <a:lnTo>
                    <a:pt x="14828" y="5986"/>
                  </a:lnTo>
                  <a:lnTo>
                    <a:pt x="14674" y="5368"/>
                  </a:lnTo>
                  <a:lnTo>
                    <a:pt x="14481" y="4789"/>
                  </a:lnTo>
                  <a:lnTo>
                    <a:pt x="14249" y="4248"/>
                  </a:lnTo>
                  <a:lnTo>
                    <a:pt x="13979" y="3708"/>
                  </a:lnTo>
                  <a:lnTo>
                    <a:pt x="13670" y="3206"/>
                  </a:lnTo>
                  <a:lnTo>
                    <a:pt x="13322" y="2742"/>
                  </a:lnTo>
                  <a:lnTo>
                    <a:pt x="12936" y="2279"/>
                  </a:lnTo>
                  <a:lnTo>
                    <a:pt x="12512" y="1893"/>
                  </a:lnTo>
                  <a:lnTo>
                    <a:pt x="12048" y="1507"/>
                  </a:lnTo>
                  <a:lnTo>
                    <a:pt x="11585" y="1159"/>
                  </a:lnTo>
                  <a:lnTo>
                    <a:pt x="11083" y="850"/>
                  </a:lnTo>
                  <a:lnTo>
                    <a:pt x="10542" y="580"/>
                  </a:lnTo>
                  <a:lnTo>
                    <a:pt x="9963" y="387"/>
                  </a:lnTo>
                  <a:lnTo>
                    <a:pt x="9384" y="194"/>
                  </a:lnTo>
                  <a:lnTo>
                    <a:pt x="8766" y="78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21"/>
            <p:cNvSpPr/>
            <p:nvPr/>
          </p:nvSpPr>
          <p:spPr>
            <a:xfrm>
              <a:off x="2298225" y="4462400"/>
              <a:ext cx="461475" cy="306050"/>
            </a:xfrm>
            <a:custGeom>
              <a:avLst/>
              <a:gdLst/>
              <a:ahLst/>
              <a:cxnLst/>
              <a:rect l="l" t="t" r="r" b="b"/>
              <a:pathLst>
                <a:path w="18459" h="12242" extrusionOk="0">
                  <a:moveTo>
                    <a:pt x="17609" y="4943"/>
                  </a:moveTo>
                  <a:lnTo>
                    <a:pt x="17763" y="4982"/>
                  </a:lnTo>
                  <a:lnTo>
                    <a:pt x="17879" y="5020"/>
                  </a:lnTo>
                  <a:lnTo>
                    <a:pt x="17917" y="5098"/>
                  </a:lnTo>
                  <a:lnTo>
                    <a:pt x="17956" y="5175"/>
                  </a:lnTo>
                  <a:lnTo>
                    <a:pt x="17956" y="5407"/>
                  </a:lnTo>
                  <a:lnTo>
                    <a:pt x="17956" y="5638"/>
                  </a:lnTo>
                  <a:lnTo>
                    <a:pt x="17879" y="5793"/>
                  </a:lnTo>
                  <a:lnTo>
                    <a:pt x="17763" y="5986"/>
                  </a:lnTo>
                  <a:lnTo>
                    <a:pt x="17570" y="6140"/>
                  </a:lnTo>
                  <a:lnTo>
                    <a:pt x="17222" y="6372"/>
                  </a:lnTo>
                  <a:lnTo>
                    <a:pt x="16913" y="6526"/>
                  </a:lnTo>
                  <a:lnTo>
                    <a:pt x="16566" y="6642"/>
                  </a:lnTo>
                  <a:lnTo>
                    <a:pt x="16257" y="6681"/>
                  </a:lnTo>
                  <a:lnTo>
                    <a:pt x="15909" y="6720"/>
                  </a:lnTo>
                  <a:lnTo>
                    <a:pt x="16141" y="6140"/>
                  </a:lnTo>
                  <a:lnTo>
                    <a:pt x="16257" y="5870"/>
                  </a:lnTo>
                  <a:lnTo>
                    <a:pt x="16411" y="5600"/>
                  </a:lnTo>
                  <a:lnTo>
                    <a:pt x="16605" y="5368"/>
                  </a:lnTo>
                  <a:lnTo>
                    <a:pt x="16798" y="5175"/>
                  </a:lnTo>
                  <a:lnTo>
                    <a:pt x="17068" y="5059"/>
                  </a:lnTo>
                  <a:lnTo>
                    <a:pt x="17377" y="4943"/>
                  </a:lnTo>
                  <a:close/>
                  <a:moveTo>
                    <a:pt x="13747" y="6295"/>
                  </a:moveTo>
                  <a:lnTo>
                    <a:pt x="14056" y="6333"/>
                  </a:lnTo>
                  <a:lnTo>
                    <a:pt x="14365" y="6411"/>
                  </a:lnTo>
                  <a:lnTo>
                    <a:pt x="14597" y="6526"/>
                  </a:lnTo>
                  <a:lnTo>
                    <a:pt x="14828" y="6681"/>
                  </a:lnTo>
                  <a:lnTo>
                    <a:pt x="15060" y="6835"/>
                  </a:lnTo>
                  <a:lnTo>
                    <a:pt x="14983" y="6951"/>
                  </a:lnTo>
                  <a:lnTo>
                    <a:pt x="14519" y="7067"/>
                  </a:lnTo>
                  <a:lnTo>
                    <a:pt x="14056" y="7144"/>
                  </a:lnTo>
                  <a:lnTo>
                    <a:pt x="13515" y="7144"/>
                  </a:lnTo>
                  <a:lnTo>
                    <a:pt x="13206" y="7106"/>
                  </a:lnTo>
                  <a:lnTo>
                    <a:pt x="12936" y="6990"/>
                  </a:lnTo>
                  <a:lnTo>
                    <a:pt x="12820" y="6951"/>
                  </a:lnTo>
                  <a:lnTo>
                    <a:pt x="12782" y="6874"/>
                  </a:lnTo>
                  <a:lnTo>
                    <a:pt x="12782" y="6758"/>
                  </a:lnTo>
                  <a:lnTo>
                    <a:pt x="12859" y="6642"/>
                  </a:lnTo>
                  <a:lnTo>
                    <a:pt x="12936" y="6449"/>
                  </a:lnTo>
                  <a:lnTo>
                    <a:pt x="13052" y="6333"/>
                  </a:lnTo>
                  <a:lnTo>
                    <a:pt x="13206" y="6295"/>
                  </a:lnTo>
                  <a:close/>
                  <a:moveTo>
                    <a:pt x="15523" y="7222"/>
                  </a:moveTo>
                  <a:lnTo>
                    <a:pt x="16064" y="7608"/>
                  </a:lnTo>
                  <a:lnTo>
                    <a:pt x="16334" y="7839"/>
                  </a:lnTo>
                  <a:lnTo>
                    <a:pt x="16566" y="8071"/>
                  </a:lnTo>
                  <a:lnTo>
                    <a:pt x="16798" y="8303"/>
                  </a:lnTo>
                  <a:lnTo>
                    <a:pt x="16991" y="8573"/>
                  </a:lnTo>
                  <a:lnTo>
                    <a:pt x="17068" y="8882"/>
                  </a:lnTo>
                  <a:lnTo>
                    <a:pt x="17107" y="9036"/>
                  </a:lnTo>
                  <a:lnTo>
                    <a:pt x="17107" y="9229"/>
                  </a:lnTo>
                  <a:lnTo>
                    <a:pt x="17068" y="9423"/>
                  </a:lnTo>
                  <a:lnTo>
                    <a:pt x="16952" y="9538"/>
                  </a:lnTo>
                  <a:lnTo>
                    <a:pt x="16836" y="9616"/>
                  </a:lnTo>
                  <a:lnTo>
                    <a:pt x="16682" y="9654"/>
                  </a:lnTo>
                  <a:lnTo>
                    <a:pt x="16527" y="9654"/>
                  </a:lnTo>
                  <a:lnTo>
                    <a:pt x="16373" y="9577"/>
                  </a:lnTo>
                  <a:lnTo>
                    <a:pt x="16218" y="9461"/>
                  </a:lnTo>
                  <a:lnTo>
                    <a:pt x="16103" y="9307"/>
                  </a:lnTo>
                  <a:lnTo>
                    <a:pt x="15909" y="8959"/>
                  </a:lnTo>
                  <a:lnTo>
                    <a:pt x="15716" y="8573"/>
                  </a:lnTo>
                  <a:lnTo>
                    <a:pt x="15639" y="8226"/>
                  </a:lnTo>
                  <a:lnTo>
                    <a:pt x="15562" y="7917"/>
                  </a:lnTo>
                  <a:lnTo>
                    <a:pt x="15523" y="7569"/>
                  </a:lnTo>
                  <a:lnTo>
                    <a:pt x="15523" y="7222"/>
                  </a:lnTo>
                  <a:close/>
                  <a:moveTo>
                    <a:pt x="5020" y="464"/>
                  </a:moveTo>
                  <a:lnTo>
                    <a:pt x="5638" y="541"/>
                  </a:lnTo>
                  <a:lnTo>
                    <a:pt x="6217" y="696"/>
                  </a:lnTo>
                  <a:lnTo>
                    <a:pt x="6758" y="927"/>
                  </a:lnTo>
                  <a:lnTo>
                    <a:pt x="7260" y="1236"/>
                  </a:lnTo>
                  <a:lnTo>
                    <a:pt x="7723" y="1622"/>
                  </a:lnTo>
                  <a:lnTo>
                    <a:pt x="8186" y="2047"/>
                  </a:lnTo>
                  <a:lnTo>
                    <a:pt x="8534" y="2549"/>
                  </a:lnTo>
                  <a:lnTo>
                    <a:pt x="8804" y="3013"/>
                  </a:lnTo>
                  <a:lnTo>
                    <a:pt x="9036" y="3437"/>
                  </a:lnTo>
                  <a:lnTo>
                    <a:pt x="9229" y="3901"/>
                  </a:lnTo>
                  <a:lnTo>
                    <a:pt x="9384" y="4403"/>
                  </a:lnTo>
                  <a:lnTo>
                    <a:pt x="9654" y="5368"/>
                  </a:lnTo>
                  <a:lnTo>
                    <a:pt x="9924" y="6333"/>
                  </a:lnTo>
                  <a:lnTo>
                    <a:pt x="10040" y="6758"/>
                  </a:lnTo>
                  <a:lnTo>
                    <a:pt x="10194" y="7144"/>
                  </a:lnTo>
                  <a:lnTo>
                    <a:pt x="10388" y="7530"/>
                  </a:lnTo>
                  <a:lnTo>
                    <a:pt x="10619" y="7878"/>
                  </a:lnTo>
                  <a:lnTo>
                    <a:pt x="10890" y="8187"/>
                  </a:lnTo>
                  <a:lnTo>
                    <a:pt x="11198" y="8419"/>
                  </a:lnTo>
                  <a:lnTo>
                    <a:pt x="11585" y="8612"/>
                  </a:lnTo>
                  <a:lnTo>
                    <a:pt x="12009" y="8766"/>
                  </a:lnTo>
                  <a:lnTo>
                    <a:pt x="12357" y="8805"/>
                  </a:lnTo>
                  <a:lnTo>
                    <a:pt x="12704" y="8766"/>
                  </a:lnTo>
                  <a:lnTo>
                    <a:pt x="13013" y="8728"/>
                  </a:lnTo>
                  <a:lnTo>
                    <a:pt x="13322" y="8650"/>
                  </a:lnTo>
                  <a:lnTo>
                    <a:pt x="13631" y="8534"/>
                  </a:lnTo>
                  <a:lnTo>
                    <a:pt x="13901" y="8419"/>
                  </a:lnTo>
                  <a:lnTo>
                    <a:pt x="14172" y="8226"/>
                  </a:lnTo>
                  <a:lnTo>
                    <a:pt x="14442" y="8071"/>
                  </a:lnTo>
                  <a:lnTo>
                    <a:pt x="13940" y="8689"/>
                  </a:lnTo>
                  <a:lnTo>
                    <a:pt x="13361" y="9307"/>
                  </a:lnTo>
                  <a:lnTo>
                    <a:pt x="12743" y="9847"/>
                  </a:lnTo>
                  <a:lnTo>
                    <a:pt x="12087" y="10311"/>
                  </a:lnTo>
                  <a:lnTo>
                    <a:pt x="11392" y="10735"/>
                  </a:lnTo>
                  <a:lnTo>
                    <a:pt x="10658" y="11083"/>
                  </a:lnTo>
                  <a:lnTo>
                    <a:pt x="9847" y="11353"/>
                  </a:lnTo>
                  <a:lnTo>
                    <a:pt x="9036" y="11585"/>
                  </a:lnTo>
                  <a:lnTo>
                    <a:pt x="8418" y="11662"/>
                  </a:lnTo>
                  <a:lnTo>
                    <a:pt x="7839" y="11739"/>
                  </a:lnTo>
                  <a:lnTo>
                    <a:pt x="7260" y="11739"/>
                  </a:lnTo>
                  <a:lnTo>
                    <a:pt x="6680" y="11701"/>
                  </a:lnTo>
                  <a:lnTo>
                    <a:pt x="6101" y="11624"/>
                  </a:lnTo>
                  <a:lnTo>
                    <a:pt x="5561" y="11508"/>
                  </a:lnTo>
                  <a:lnTo>
                    <a:pt x="5020" y="11353"/>
                  </a:lnTo>
                  <a:lnTo>
                    <a:pt x="4518" y="11160"/>
                  </a:lnTo>
                  <a:lnTo>
                    <a:pt x="4016" y="10929"/>
                  </a:lnTo>
                  <a:lnTo>
                    <a:pt x="3514" y="10620"/>
                  </a:lnTo>
                  <a:lnTo>
                    <a:pt x="3089" y="10311"/>
                  </a:lnTo>
                  <a:lnTo>
                    <a:pt x="2626" y="9925"/>
                  </a:lnTo>
                  <a:lnTo>
                    <a:pt x="2240" y="9538"/>
                  </a:lnTo>
                  <a:lnTo>
                    <a:pt x="1854" y="9075"/>
                  </a:lnTo>
                  <a:lnTo>
                    <a:pt x="1545" y="8573"/>
                  </a:lnTo>
                  <a:lnTo>
                    <a:pt x="1236" y="8071"/>
                  </a:lnTo>
                  <a:lnTo>
                    <a:pt x="965" y="7492"/>
                  </a:lnTo>
                  <a:lnTo>
                    <a:pt x="734" y="6913"/>
                  </a:lnTo>
                  <a:lnTo>
                    <a:pt x="579" y="6295"/>
                  </a:lnTo>
                  <a:lnTo>
                    <a:pt x="464" y="5677"/>
                  </a:lnTo>
                  <a:lnTo>
                    <a:pt x="425" y="5059"/>
                  </a:lnTo>
                  <a:lnTo>
                    <a:pt x="425" y="4441"/>
                  </a:lnTo>
                  <a:lnTo>
                    <a:pt x="541" y="3823"/>
                  </a:lnTo>
                  <a:lnTo>
                    <a:pt x="695" y="3244"/>
                  </a:lnTo>
                  <a:lnTo>
                    <a:pt x="965" y="2704"/>
                  </a:lnTo>
                  <a:lnTo>
                    <a:pt x="1313" y="2163"/>
                  </a:lnTo>
                  <a:lnTo>
                    <a:pt x="1699" y="1738"/>
                  </a:lnTo>
                  <a:lnTo>
                    <a:pt x="2163" y="1313"/>
                  </a:lnTo>
                  <a:lnTo>
                    <a:pt x="2665" y="1005"/>
                  </a:lnTo>
                  <a:lnTo>
                    <a:pt x="3205" y="734"/>
                  </a:lnTo>
                  <a:lnTo>
                    <a:pt x="3784" y="580"/>
                  </a:lnTo>
                  <a:lnTo>
                    <a:pt x="4402" y="464"/>
                  </a:lnTo>
                  <a:close/>
                  <a:moveTo>
                    <a:pt x="4634" y="1"/>
                  </a:moveTo>
                  <a:lnTo>
                    <a:pt x="4248" y="39"/>
                  </a:lnTo>
                  <a:lnTo>
                    <a:pt x="3900" y="78"/>
                  </a:lnTo>
                  <a:lnTo>
                    <a:pt x="3514" y="155"/>
                  </a:lnTo>
                  <a:lnTo>
                    <a:pt x="3128" y="271"/>
                  </a:lnTo>
                  <a:lnTo>
                    <a:pt x="2780" y="425"/>
                  </a:lnTo>
                  <a:lnTo>
                    <a:pt x="2433" y="618"/>
                  </a:lnTo>
                  <a:lnTo>
                    <a:pt x="2085" y="850"/>
                  </a:lnTo>
                  <a:lnTo>
                    <a:pt x="1622" y="1198"/>
                  </a:lnTo>
                  <a:lnTo>
                    <a:pt x="1236" y="1584"/>
                  </a:lnTo>
                  <a:lnTo>
                    <a:pt x="888" y="2009"/>
                  </a:lnTo>
                  <a:lnTo>
                    <a:pt x="618" y="2433"/>
                  </a:lnTo>
                  <a:lnTo>
                    <a:pt x="386" y="2897"/>
                  </a:lnTo>
                  <a:lnTo>
                    <a:pt x="232" y="3399"/>
                  </a:lnTo>
                  <a:lnTo>
                    <a:pt x="77" y="3901"/>
                  </a:lnTo>
                  <a:lnTo>
                    <a:pt x="0" y="4403"/>
                  </a:lnTo>
                  <a:lnTo>
                    <a:pt x="0" y="4905"/>
                  </a:lnTo>
                  <a:lnTo>
                    <a:pt x="0" y="5445"/>
                  </a:lnTo>
                  <a:lnTo>
                    <a:pt x="77" y="5986"/>
                  </a:lnTo>
                  <a:lnTo>
                    <a:pt x="155" y="6488"/>
                  </a:lnTo>
                  <a:lnTo>
                    <a:pt x="309" y="7028"/>
                  </a:lnTo>
                  <a:lnTo>
                    <a:pt x="464" y="7530"/>
                  </a:lnTo>
                  <a:lnTo>
                    <a:pt x="695" y="8032"/>
                  </a:lnTo>
                  <a:lnTo>
                    <a:pt x="927" y="8496"/>
                  </a:lnTo>
                  <a:lnTo>
                    <a:pt x="1274" y="9075"/>
                  </a:lnTo>
                  <a:lnTo>
                    <a:pt x="1661" y="9616"/>
                  </a:lnTo>
                  <a:lnTo>
                    <a:pt x="2124" y="10079"/>
                  </a:lnTo>
                  <a:lnTo>
                    <a:pt x="2587" y="10542"/>
                  </a:lnTo>
                  <a:lnTo>
                    <a:pt x="3089" y="10929"/>
                  </a:lnTo>
                  <a:lnTo>
                    <a:pt x="3591" y="11276"/>
                  </a:lnTo>
                  <a:lnTo>
                    <a:pt x="4171" y="11546"/>
                  </a:lnTo>
                  <a:lnTo>
                    <a:pt x="4750" y="11778"/>
                  </a:lnTo>
                  <a:lnTo>
                    <a:pt x="4750" y="11933"/>
                  </a:lnTo>
                  <a:lnTo>
                    <a:pt x="5097" y="11894"/>
                  </a:lnTo>
                  <a:lnTo>
                    <a:pt x="5908" y="12087"/>
                  </a:lnTo>
                  <a:lnTo>
                    <a:pt x="6719" y="12203"/>
                  </a:lnTo>
                  <a:lnTo>
                    <a:pt x="7569" y="12241"/>
                  </a:lnTo>
                  <a:lnTo>
                    <a:pt x="8418" y="12164"/>
                  </a:lnTo>
                  <a:lnTo>
                    <a:pt x="9190" y="12048"/>
                  </a:lnTo>
                  <a:lnTo>
                    <a:pt x="9963" y="11855"/>
                  </a:lnTo>
                  <a:lnTo>
                    <a:pt x="10310" y="11739"/>
                  </a:lnTo>
                  <a:lnTo>
                    <a:pt x="10272" y="11739"/>
                  </a:lnTo>
                  <a:lnTo>
                    <a:pt x="11083" y="11431"/>
                  </a:lnTo>
                  <a:lnTo>
                    <a:pt x="11855" y="11044"/>
                  </a:lnTo>
                  <a:lnTo>
                    <a:pt x="12550" y="10581"/>
                  </a:lnTo>
                  <a:lnTo>
                    <a:pt x="13245" y="10079"/>
                  </a:lnTo>
                  <a:lnTo>
                    <a:pt x="13863" y="9500"/>
                  </a:lnTo>
                  <a:lnTo>
                    <a:pt x="14133" y="9191"/>
                  </a:lnTo>
                  <a:lnTo>
                    <a:pt x="14403" y="8882"/>
                  </a:lnTo>
                  <a:lnTo>
                    <a:pt x="14635" y="8534"/>
                  </a:lnTo>
                  <a:lnTo>
                    <a:pt x="14867" y="8187"/>
                  </a:lnTo>
                  <a:lnTo>
                    <a:pt x="15060" y="7801"/>
                  </a:lnTo>
                  <a:lnTo>
                    <a:pt x="15253" y="7415"/>
                  </a:lnTo>
                  <a:lnTo>
                    <a:pt x="15253" y="7917"/>
                  </a:lnTo>
                  <a:lnTo>
                    <a:pt x="15330" y="8419"/>
                  </a:lnTo>
                  <a:lnTo>
                    <a:pt x="15485" y="8882"/>
                  </a:lnTo>
                  <a:lnTo>
                    <a:pt x="15678" y="9345"/>
                  </a:lnTo>
                  <a:lnTo>
                    <a:pt x="15794" y="9538"/>
                  </a:lnTo>
                  <a:lnTo>
                    <a:pt x="15948" y="9731"/>
                  </a:lnTo>
                  <a:lnTo>
                    <a:pt x="16103" y="9886"/>
                  </a:lnTo>
                  <a:lnTo>
                    <a:pt x="16257" y="10040"/>
                  </a:lnTo>
                  <a:lnTo>
                    <a:pt x="16489" y="10156"/>
                  </a:lnTo>
                  <a:lnTo>
                    <a:pt x="16682" y="10195"/>
                  </a:lnTo>
                  <a:lnTo>
                    <a:pt x="16913" y="10156"/>
                  </a:lnTo>
                  <a:lnTo>
                    <a:pt x="17107" y="10040"/>
                  </a:lnTo>
                  <a:lnTo>
                    <a:pt x="17300" y="9886"/>
                  </a:lnTo>
                  <a:lnTo>
                    <a:pt x="17377" y="9693"/>
                  </a:lnTo>
                  <a:lnTo>
                    <a:pt x="17454" y="9500"/>
                  </a:lnTo>
                  <a:lnTo>
                    <a:pt x="17493" y="9268"/>
                  </a:lnTo>
                  <a:lnTo>
                    <a:pt x="17493" y="9075"/>
                  </a:lnTo>
                  <a:lnTo>
                    <a:pt x="17454" y="8843"/>
                  </a:lnTo>
                  <a:lnTo>
                    <a:pt x="17415" y="8650"/>
                  </a:lnTo>
                  <a:lnTo>
                    <a:pt x="17338" y="8457"/>
                  </a:lnTo>
                  <a:lnTo>
                    <a:pt x="17222" y="8226"/>
                  </a:lnTo>
                  <a:lnTo>
                    <a:pt x="17068" y="8032"/>
                  </a:lnTo>
                  <a:lnTo>
                    <a:pt x="16720" y="7646"/>
                  </a:lnTo>
                  <a:lnTo>
                    <a:pt x="16334" y="7299"/>
                  </a:lnTo>
                  <a:lnTo>
                    <a:pt x="15909" y="6990"/>
                  </a:lnTo>
                  <a:lnTo>
                    <a:pt x="16373" y="6990"/>
                  </a:lnTo>
                  <a:lnTo>
                    <a:pt x="16875" y="6913"/>
                  </a:lnTo>
                  <a:lnTo>
                    <a:pt x="17338" y="6720"/>
                  </a:lnTo>
                  <a:lnTo>
                    <a:pt x="17763" y="6488"/>
                  </a:lnTo>
                  <a:lnTo>
                    <a:pt x="17917" y="6333"/>
                  </a:lnTo>
                  <a:lnTo>
                    <a:pt x="18110" y="6140"/>
                  </a:lnTo>
                  <a:lnTo>
                    <a:pt x="18265" y="5947"/>
                  </a:lnTo>
                  <a:lnTo>
                    <a:pt x="18381" y="5716"/>
                  </a:lnTo>
                  <a:lnTo>
                    <a:pt x="18458" y="5484"/>
                  </a:lnTo>
                  <a:lnTo>
                    <a:pt x="18458" y="5214"/>
                  </a:lnTo>
                  <a:lnTo>
                    <a:pt x="18381" y="4982"/>
                  </a:lnTo>
                  <a:lnTo>
                    <a:pt x="18304" y="4905"/>
                  </a:lnTo>
                  <a:lnTo>
                    <a:pt x="18226" y="4789"/>
                  </a:lnTo>
                  <a:lnTo>
                    <a:pt x="18033" y="4673"/>
                  </a:lnTo>
                  <a:lnTo>
                    <a:pt x="17802" y="4596"/>
                  </a:lnTo>
                  <a:lnTo>
                    <a:pt x="17609" y="4557"/>
                  </a:lnTo>
                  <a:lnTo>
                    <a:pt x="17377" y="4557"/>
                  </a:lnTo>
                  <a:lnTo>
                    <a:pt x="17145" y="4634"/>
                  </a:lnTo>
                  <a:lnTo>
                    <a:pt x="16913" y="4712"/>
                  </a:lnTo>
                  <a:lnTo>
                    <a:pt x="16720" y="4789"/>
                  </a:lnTo>
                  <a:lnTo>
                    <a:pt x="16566" y="4905"/>
                  </a:lnTo>
                  <a:lnTo>
                    <a:pt x="16373" y="5098"/>
                  </a:lnTo>
                  <a:lnTo>
                    <a:pt x="16180" y="5291"/>
                  </a:lnTo>
                  <a:lnTo>
                    <a:pt x="15871" y="5716"/>
                  </a:lnTo>
                  <a:lnTo>
                    <a:pt x="15639" y="6179"/>
                  </a:lnTo>
                  <a:lnTo>
                    <a:pt x="15485" y="6681"/>
                  </a:lnTo>
                  <a:lnTo>
                    <a:pt x="15407" y="6681"/>
                  </a:lnTo>
                  <a:lnTo>
                    <a:pt x="15330" y="6720"/>
                  </a:lnTo>
                  <a:lnTo>
                    <a:pt x="14983" y="6411"/>
                  </a:lnTo>
                  <a:lnTo>
                    <a:pt x="14597" y="6179"/>
                  </a:lnTo>
                  <a:lnTo>
                    <a:pt x="14172" y="6024"/>
                  </a:lnTo>
                  <a:lnTo>
                    <a:pt x="13708" y="5947"/>
                  </a:lnTo>
                  <a:lnTo>
                    <a:pt x="13322" y="5909"/>
                  </a:lnTo>
                  <a:lnTo>
                    <a:pt x="13091" y="5947"/>
                  </a:lnTo>
                  <a:lnTo>
                    <a:pt x="12897" y="5986"/>
                  </a:lnTo>
                  <a:lnTo>
                    <a:pt x="12704" y="6063"/>
                  </a:lnTo>
                  <a:lnTo>
                    <a:pt x="12511" y="6140"/>
                  </a:lnTo>
                  <a:lnTo>
                    <a:pt x="12357" y="6295"/>
                  </a:lnTo>
                  <a:lnTo>
                    <a:pt x="12280" y="6449"/>
                  </a:lnTo>
                  <a:lnTo>
                    <a:pt x="12202" y="6642"/>
                  </a:lnTo>
                  <a:lnTo>
                    <a:pt x="12241" y="6835"/>
                  </a:lnTo>
                  <a:lnTo>
                    <a:pt x="12318" y="6990"/>
                  </a:lnTo>
                  <a:lnTo>
                    <a:pt x="12434" y="7106"/>
                  </a:lnTo>
                  <a:lnTo>
                    <a:pt x="12589" y="7260"/>
                  </a:lnTo>
                  <a:lnTo>
                    <a:pt x="12782" y="7337"/>
                  </a:lnTo>
                  <a:lnTo>
                    <a:pt x="13129" y="7453"/>
                  </a:lnTo>
                  <a:lnTo>
                    <a:pt x="13477" y="7530"/>
                  </a:lnTo>
                  <a:lnTo>
                    <a:pt x="13824" y="7530"/>
                  </a:lnTo>
                  <a:lnTo>
                    <a:pt x="14172" y="7492"/>
                  </a:lnTo>
                  <a:lnTo>
                    <a:pt x="14519" y="7415"/>
                  </a:lnTo>
                  <a:lnTo>
                    <a:pt x="14133" y="7762"/>
                  </a:lnTo>
                  <a:lnTo>
                    <a:pt x="13708" y="8032"/>
                  </a:lnTo>
                  <a:lnTo>
                    <a:pt x="13477" y="8110"/>
                  </a:lnTo>
                  <a:lnTo>
                    <a:pt x="13245" y="8226"/>
                  </a:lnTo>
                  <a:lnTo>
                    <a:pt x="13013" y="8264"/>
                  </a:lnTo>
                  <a:lnTo>
                    <a:pt x="12743" y="8303"/>
                  </a:lnTo>
                  <a:lnTo>
                    <a:pt x="12357" y="8303"/>
                  </a:lnTo>
                  <a:lnTo>
                    <a:pt x="11971" y="8264"/>
                  </a:lnTo>
                  <a:lnTo>
                    <a:pt x="11662" y="8110"/>
                  </a:lnTo>
                  <a:lnTo>
                    <a:pt x="11353" y="7955"/>
                  </a:lnTo>
                  <a:lnTo>
                    <a:pt x="11083" y="7685"/>
                  </a:lnTo>
                  <a:lnTo>
                    <a:pt x="10890" y="7415"/>
                  </a:lnTo>
                  <a:lnTo>
                    <a:pt x="10696" y="7106"/>
                  </a:lnTo>
                  <a:lnTo>
                    <a:pt x="10542" y="6720"/>
                  </a:lnTo>
                  <a:lnTo>
                    <a:pt x="10388" y="6218"/>
                  </a:lnTo>
                  <a:lnTo>
                    <a:pt x="10233" y="5716"/>
                  </a:lnTo>
                  <a:lnTo>
                    <a:pt x="9963" y="4673"/>
                  </a:lnTo>
                  <a:lnTo>
                    <a:pt x="9847" y="4171"/>
                  </a:lnTo>
                  <a:lnTo>
                    <a:pt x="9654" y="3669"/>
                  </a:lnTo>
                  <a:lnTo>
                    <a:pt x="9461" y="3167"/>
                  </a:lnTo>
                  <a:lnTo>
                    <a:pt x="9229" y="2704"/>
                  </a:lnTo>
                  <a:lnTo>
                    <a:pt x="8843" y="2163"/>
                  </a:lnTo>
                  <a:lnTo>
                    <a:pt x="8457" y="1700"/>
                  </a:lnTo>
                  <a:lnTo>
                    <a:pt x="7993" y="1275"/>
                  </a:lnTo>
                  <a:lnTo>
                    <a:pt x="7530" y="889"/>
                  </a:lnTo>
                  <a:lnTo>
                    <a:pt x="6989" y="580"/>
                  </a:lnTo>
                  <a:lnTo>
                    <a:pt x="6449" y="348"/>
                  </a:lnTo>
                  <a:lnTo>
                    <a:pt x="5870" y="155"/>
                  </a:lnTo>
                  <a:lnTo>
                    <a:pt x="5290" y="39"/>
                  </a:lnTo>
                  <a:lnTo>
                    <a:pt x="50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21"/>
            <p:cNvSpPr/>
            <p:nvPr/>
          </p:nvSpPr>
          <p:spPr>
            <a:xfrm>
              <a:off x="5932850" y="4466275"/>
              <a:ext cx="200800" cy="230725"/>
            </a:xfrm>
            <a:custGeom>
              <a:avLst/>
              <a:gdLst/>
              <a:ahLst/>
              <a:cxnLst/>
              <a:rect l="l" t="t" r="r" b="b"/>
              <a:pathLst>
                <a:path w="8032" h="9229" extrusionOk="0">
                  <a:moveTo>
                    <a:pt x="2047" y="0"/>
                  </a:moveTo>
                  <a:lnTo>
                    <a:pt x="1892" y="77"/>
                  </a:lnTo>
                  <a:lnTo>
                    <a:pt x="1738" y="154"/>
                  </a:lnTo>
                  <a:lnTo>
                    <a:pt x="1429" y="425"/>
                  </a:lnTo>
                  <a:lnTo>
                    <a:pt x="1197" y="734"/>
                  </a:lnTo>
                  <a:lnTo>
                    <a:pt x="965" y="1004"/>
                  </a:lnTo>
                  <a:lnTo>
                    <a:pt x="734" y="1352"/>
                  </a:lnTo>
                  <a:lnTo>
                    <a:pt x="502" y="1738"/>
                  </a:lnTo>
                  <a:lnTo>
                    <a:pt x="348" y="2124"/>
                  </a:lnTo>
                  <a:lnTo>
                    <a:pt x="193" y="2549"/>
                  </a:lnTo>
                  <a:lnTo>
                    <a:pt x="77" y="3012"/>
                  </a:lnTo>
                  <a:lnTo>
                    <a:pt x="39" y="3475"/>
                  </a:lnTo>
                  <a:lnTo>
                    <a:pt x="0" y="3939"/>
                  </a:lnTo>
                  <a:lnTo>
                    <a:pt x="77" y="4441"/>
                  </a:lnTo>
                  <a:lnTo>
                    <a:pt x="155" y="4904"/>
                  </a:lnTo>
                  <a:lnTo>
                    <a:pt x="270" y="5329"/>
                  </a:lnTo>
                  <a:lnTo>
                    <a:pt x="463" y="5792"/>
                  </a:lnTo>
                  <a:lnTo>
                    <a:pt x="695" y="6178"/>
                  </a:lnTo>
                  <a:lnTo>
                    <a:pt x="1043" y="6178"/>
                  </a:lnTo>
                  <a:lnTo>
                    <a:pt x="888" y="5831"/>
                  </a:lnTo>
                  <a:lnTo>
                    <a:pt x="734" y="5483"/>
                  </a:lnTo>
                  <a:lnTo>
                    <a:pt x="657" y="5136"/>
                  </a:lnTo>
                  <a:lnTo>
                    <a:pt x="541" y="4788"/>
                  </a:lnTo>
                  <a:lnTo>
                    <a:pt x="502" y="4402"/>
                  </a:lnTo>
                  <a:lnTo>
                    <a:pt x="463" y="4055"/>
                  </a:lnTo>
                  <a:lnTo>
                    <a:pt x="463" y="3668"/>
                  </a:lnTo>
                  <a:lnTo>
                    <a:pt x="463" y="3321"/>
                  </a:lnTo>
                  <a:lnTo>
                    <a:pt x="541" y="2973"/>
                  </a:lnTo>
                  <a:lnTo>
                    <a:pt x="618" y="2626"/>
                  </a:lnTo>
                  <a:lnTo>
                    <a:pt x="734" y="2278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7" y="1004"/>
                  </a:lnTo>
                  <a:lnTo>
                    <a:pt x="1776" y="734"/>
                  </a:lnTo>
                  <a:lnTo>
                    <a:pt x="1969" y="579"/>
                  </a:lnTo>
                  <a:lnTo>
                    <a:pt x="2085" y="502"/>
                  </a:lnTo>
                  <a:lnTo>
                    <a:pt x="2201" y="463"/>
                  </a:lnTo>
                  <a:lnTo>
                    <a:pt x="2317" y="579"/>
                  </a:lnTo>
                  <a:lnTo>
                    <a:pt x="2433" y="811"/>
                  </a:lnTo>
                  <a:lnTo>
                    <a:pt x="2587" y="1197"/>
                  </a:lnTo>
                  <a:lnTo>
                    <a:pt x="2742" y="1583"/>
                  </a:lnTo>
                  <a:lnTo>
                    <a:pt x="2858" y="1931"/>
                  </a:lnTo>
                  <a:lnTo>
                    <a:pt x="2973" y="2317"/>
                  </a:lnTo>
                  <a:lnTo>
                    <a:pt x="3051" y="2703"/>
                  </a:lnTo>
                  <a:lnTo>
                    <a:pt x="3089" y="3089"/>
                  </a:lnTo>
                  <a:lnTo>
                    <a:pt x="3089" y="3437"/>
                  </a:lnTo>
                  <a:lnTo>
                    <a:pt x="3051" y="3784"/>
                  </a:lnTo>
                  <a:lnTo>
                    <a:pt x="3012" y="4132"/>
                  </a:lnTo>
                  <a:lnTo>
                    <a:pt x="2896" y="4479"/>
                  </a:lnTo>
                  <a:lnTo>
                    <a:pt x="2780" y="4788"/>
                  </a:lnTo>
                  <a:lnTo>
                    <a:pt x="2587" y="5136"/>
                  </a:lnTo>
                  <a:lnTo>
                    <a:pt x="2394" y="5445"/>
                  </a:lnTo>
                  <a:lnTo>
                    <a:pt x="2356" y="5522"/>
                  </a:lnTo>
                  <a:lnTo>
                    <a:pt x="2394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4" y="5792"/>
                  </a:lnTo>
                  <a:lnTo>
                    <a:pt x="2471" y="5792"/>
                  </a:lnTo>
                  <a:lnTo>
                    <a:pt x="2626" y="5715"/>
                  </a:lnTo>
                  <a:lnTo>
                    <a:pt x="2819" y="5676"/>
                  </a:lnTo>
                  <a:lnTo>
                    <a:pt x="3205" y="5676"/>
                  </a:lnTo>
                  <a:lnTo>
                    <a:pt x="3630" y="5715"/>
                  </a:lnTo>
                  <a:lnTo>
                    <a:pt x="4055" y="5792"/>
                  </a:lnTo>
                  <a:lnTo>
                    <a:pt x="4441" y="5947"/>
                  </a:lnTo>
                  <a:lnTo>
                    <a:pt x="4866" y="6101"/>
                  </a:lnTo>
                  <a:lnTo>
                    <a:pt x="5213" y="6256"/>
                  </a:lnTo>
                  <a:lnTo>
                    <a:pt x="5522" y="6449"/>
                  </a:lnTo>
                  <a:lnTo>
                    <a:pt x="5831" y="6642"/>
                  </a:lnTo>
                  <a:lnTo>
                    <a:pt x="6140" y="6835"/>
                  </a:lnTo>
                  <a:lnTo>
                    <a:pt x="6410" y="7067"/>
                  </a:lnTo>
                  <a:lnTo>
                    <a:pt x="6680" y="7337"/>
                  </a:lnTo>
                  <a:lnTo>
                    <a:pt x="6912" y="7607"/>
                  </a:lnTo>
                  <a:lnTo>
                    <a:pt x="7144" y="7877"/>
                  </a:lnTo>
                  <a:lnTo>
                    <a:pt x="7337" y="8186"/>
                  </a:lnTo>
                  <a:lnTo>
                    <a:pt x="7530" y="8534"/>
                  </a:lnTo>
                  <a:lnTo>
                    <a:pt x="7105" y="8650"/>
                  </a:lnTo>
                  <a:lnTo>
                    <a:pt x="6680" y="8727"/>
                  </a:lnTo>
                  <a:lnTo>
                    <a:pt x="6294" y="8766"/>
                  </a:lnTo>
                  <a:lnTo>
                    <a:pt x="5870" y="8804"/>
                  </a:lnTo>
                  <a:lnTo>
                    <a:pt x="5483" y="8804"/>
                  </a:lnTo>
                  <a:lnTo>
                    <a:pt x="5059" y="8727"/>
                  </a:lnTo>
                  <a:lnTo>
                    <a:pt x="4672" y="8611"/>
                  </a:lnTo>
                  <a:lnTo>
                    <a:pt x="4248" y="8457"/>
                  </a:lnTo>
                  <a:lnTo>
                    <a:pt x="3900" y="8264"/>
                  </a:lnTo>
                  <a:lnTo>
                    <a:pt x="3591" y="8071"/>
                  </a:lnTo>
                  <a:lnTo>
                    <a:pt x="3012" y="7607"/>
                  </a:lnTo>
                  <a:lnTo>
                    <a:pt x="2471" y="7105"/>
                  </a:lnTo>
                  <a:lnTo>
                    <a:pt x="1931" y="6565"/>
                  </a:lnTo>
                  <a:lnTo>
                    <a:pt x="1854" y="6526"/>
                  </a:lnTo>
                  <a:lnTo>
                    <a:pt x="1815" y="6487"/>
                  </a:lnTo>
                  <a:lnTo>
                    <a:pt x="1661" y="6526"/>
                  </a:lnTo>
                  <a:lnTo>
                    <a:pt x="1622" y="6526"/>
                  </a:lnTo>
                  <a:lnTo>
                    <a:pt x="1583" y="6565"/>
                  </a:lnTo>
                  <a:lnTo>
                    <a:pt x="1429" y="6835"/>
                  </a:lnTo>
                  <a:lnTo>
                    <a:pt x="1661" y="6873"/>
                  </a:lnTo>
                  <a:lnTo>
                    <a:pt x="2278" y="7491"/>
                  </a:lnTo>
                  <a:lnTo>
                    <a:pt x="2896" y="8071"/>
                  </a:lnTo>
                  <a:lnTo>
                    <a:pt x="3244" y="8341"/>
                  </a:lnTo>
                  <a:lnTo>
                    <a:pt x="3630" y="8573"/>
                  </a:lnTo>
                  <a:lnTo>
                    <a:pt x="3977" y="8766"/>
                  </a:lnTo>
                  <a:lnTo>
                    <a:pt x="4364" y="8959"/>
                  </a:lnTo>
                  <a:lnTo>
                    <a:pt x="4827" y="9113"/>
                  </a:lnTo>
                  <a:lnTo>
                    <a:pt x="5252" y="9190"/>
                  </a:lnTo>
                  <a:lnTo>
                    <a:pt x="5676" y="9229"/>
                  </a:lnTo>
                  <a:lnTo>
                    <a:pt x="6140" y="9229"/>
                  </a:lnTo>
                  <a:lnTo>
                    <a:pt x="6565" y="9152"/>
                  </a:lnTo>
                  <a:lnTo>
                    <a:pt x="6989" y="9074"/>
                  </a:lnTo>
                  <a:lnTo>
                    <a:pt x="7878" y="8843"/>
                  </a:lnTo>
                  <a:lnTo>
                    <a:pt x="7955" y="8804"/>
                  </a:lnTo>
                  <a:lnTo>
                    <a:pt x="7993" y="8727"/>
                  </a:lnTo>
                  <a:lnTo>
                    <a:pt x="8032" y="8650"/>
                  </a:lnTo>
                  <a:lnTo>
                    <a:pt x="7993" y="8534"/>
                  </a:lnTo>
                  <a:lnTo>
                    <a:pt x="7762" y="8109"/>
                  </a:lnTo>
                  <a:lnTo>
                    <a:pt x="7491" y="7684"/>
                  </a:lnTo>
                  <a:lnTo>
                    <a:pt x="7221" y="7298"/>
                  </a:lnTo>
                  <a:lnTo>
                    <a:pt x="6874" y="6912"/>
                  </a:lnTo>
                  <a:lnTo>
                    <a:pt x="6526" y="6603"/>
                  </a:lnTo>
                  <a:lnTo>
                    <a:pt x="6140" y="6294"/>
                  </a:lnTo>
                  <a:lnTo>
                    <a:pt x="5715" y="6024"/>
                  </a:lnTo>
                  <a:lnTo>
                    <a:pt x="5252" y="5792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39" y="5367"/>
                  </a:lnTo>
                  <a:lnTo>
                    <a:pt x="3591" y="5290"/>
                  </a:lnTo>
                  <a:lnTo>
                    <a:pt x="3012" y="5290"/>
                  </a:lnTo>
                  <a:lnTo>
                    <a:pt x="3167" y="4981"/>
                  </a:lnTo>
                  <a:lnTo>
                    <a:pt x="3321" y="4634"/>
                  </a:lnTo>
                  <a:lnTo>
                    <a:pt x="3398" y="4286"/>
                  </a:lnTo>
                  <a:lnTo>
                    <a:pt x="3475" y="3939"/>
                  </a:lnTo>
                  <a:lnTo>
                    <a:pt x="3514" y="3591"/>
                  </a:lnTo>
                  <a:lnTo>
                    <a:pt x="3514" y="3205"/>
                  </a:lnTo>
                  <a:lnTo>
                    <a:pt x="3514" y="2858"/>
                  </a:lnTo>
                  <a:lnTo>
                    <a:pt x="3437" y="2471"/>
                  </a:lnTo>
                  <a:lnTo>
                    <a:pt x="3321" y="1969"/>
                  </a:lnTo>
                  <a:lnTo>
                    <a:pt x="3167" y="1467"/>
                  </a:lnTo>
                  <a:lnTo>
                    <a:pt x="2935" y="965"/>
                  </a:lnTo>
                  <a:lnTo>
                    <a:pt x="2703" y="502"/>
                  </a:lnTo>
                  <a:lnTo>
                    <a:pt x="2587" y="270"/>
                  </a:lnTo>
                  <a:lnTo>
                    <a:pt x="2471" y="116"/>
                  </a:lnTo>
                  <a:lnTo>
                    <a:pt x="2356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21"/>
            <p:cNvSpPr/>
            <p:nvPr/>
          </p:nvSpPr>
          <p:spPr>
            <a:xfrm>
              <a:off x="2331050" y="4488475"/>
              <a:ext cx="145775" cy="163175"/>
            </a:xfrm>
            <a:custGeom>
              <a:avLst/>
              <a:gdLst/>
              <a:ahLst/>
              <a:cxnLst/>
              <a:rect l="l" t="t" r="r" b="b"/>
              <a:pathLst>
                <a:path w="5831" h="6527" extrusionOk="0">
                  <a:moveTo>
                    <a:pt x="3321" y="502"/>
                  </a:moveTo>
                  <a:lnTo>
                    <a:pt x="3784" y="695"/>
                  </a:lnTo>
                  <a:lnTo>
                    <a:pt x="4248" y="1004"/>
                  </a:lnTo>
                  <a:lnTo>
                    <a:pt x="4595" y="1313"/>
                  </a:lnTo>
                  <a:lnTo>
                    <a:pt x="4904" y="1738"/>
                  </a:lnTo>
                  <a:lnTo>
                    <a:pt x="5174" y="2163"/>
                  </a:lnTo>
                  <a:lnTo>
                    <a:pt x="5252" y="2394"/>
                  </a:lnTo>
                  <a:lnTo>
                    <a:pt x="5329" y="2665"/>
                  </a:lnTo>
                  <a:lnTo>
                    <a:pt x="5367" y="2896"/>
                  </a:lnTo>
                  <a:lnTo>
                    <a:pt x="5367" y="3167"/>
                  </a:lnTo>
                  <a:lnTo>
                    <a:pt x="5367" y="3437"/>
                  </a:lnTo>
                  <a:lnTo>
                    <a:pt x="5329" y="3707"/>
                  </a:lnTo>
                  <a:lnTo>
                    <a:pt x="5213" y="4171"/>
                  </a:lnTo>
                  <a:lnTo>
                    <a:pt x="5020" y="4595"/>
                  </a:lnTo>
                  <a:lnTo>
                    <a:pt x="4750" y="4981"/>
                  </a:lnTo>
                  <a:lnTo>
                    <a:pt x="4441" y="5368"/>
                  </a:lnTo>
                  <a:lnTo>
                    <a:pt x="4055" y="5638"/>
                  </a:lnTo>
                  <a:lnTo>
                    <a:pt x="3630" y="5870"/>
                  </a:lnTo>
                  <a:lnTo>
                    <a:pt x="3398" y="5947"/>
                  </a:lnTo>
                  <a:lnTo>
                    <a:pt x="3166" y="6024"/>
                  </a:lnTo>
                  <a:lnTo>
                    <a:pt x="2935" y="6024"/>
                  </a:lnTo>
                  <a:lnTo>
                    <a:pt x="2703" y="6063"/>
                  </a:lnTo>
                  <a:lnTo>
                    <a:pt x="2394" y="6024"/>
                  </a:lnTo>
                  <a:lnTo>
                    <a:pt x="2085" y="5985"/>
                  </a:lnTo>
                  <a:lnTo>
                    <a:pt x="1815" y="5908"/>
                  </a:lnTo>
                  <a:lnTo>
                    <a:pt x="1583" y="5792"/>
                  </a:lnTo>
                  <a:lnTo>
                    <a:pt x="1390" y="5677"/>
                  </a:lnTo>
                  <a:lnTo>
                    <a:pt x="1197" y="5522"/>
                  </a:lnTo>
                  <a:lnTo>
                    <a:pt x="1004" y="5329"/>
                  </a:lnTo>
                  <a:lnTo>
                    <a:pt x="850" y="5136"/>
                  </a:lnTo>
                  <a:lnTo>
                    <a:pt x="734" y="4904"/>
                  </a:lnTo>
                  <a:lnTo>
                    <a:pt x="656" y="4673"/>
                  </a:lnTo>
                  <a:lnTo>
                    <a:pt x="541" y="4441"/>
                  </a:lnTo>
                  <a:lnTo>
                    <a:pt x="502" y="4209"/>
                  </a:lnTo>
                  <a:lnTo>
                    <a:pt x="425" y="3669"/>
                  </a:lnTo>
                  <a:lnTo>
                    <a:pt x="463" y="3128"/>
                  </a:lnTo>
                  <a:lnTo>
                    <a:pt x="579" y="2587"/>
                  </a:lnTo>
                  <a:lnTo>
                    <a:pt x="734" y="2085"/>
                  </a:lnTo>
                  <a:lnTo>
                    <a:pt x="1004" y="1622"/>
                  </a:lnTo>
                  <a:lnTo>
                    <a:pt x="1158" y="1390"/>
                  </a:lnTo>
                  <a:lnTo>
                    <a:pt x="1313" y="1197"/>
                  </a:lnTo>
                  <a:lnTo>
                    <a:pt x="1506" y="1043"/>
                  </a:lnTo>
                  <a:lnTo>
                    <a:pt x="1699" y="888"/>
                  </a:lnTo>
                  <a:lnTo>
                    <a:pt x="1931" y="734"/>
                  </a:lnTo>
                  <a:lnTo>
                    <a:pt x="2162" y="657"/>
                  </a:lnTo>
                  <a:lnTo>
                    <a:pt x="2394" y="579"/>
                  </a:lnTo>
                  <a:lnTo>
                    <a:pt x="2664" y="502"/>
                  </a:lnTo>
                  <a:lnTo>
                    <a:pt x="2935" y="502"/>
                  </a:lnTo>
                  <a:lnTo>
                    <a:pt x="3244" y="541"/>
                  </a:lnTo>
                  <a:lnTo>
                    <a:pt x="3282" y="502"/>
                  </a:lnTo>
                  <a:close/>
                  <a:moveTo>
                    <a:pt x="3128" y="0"/>
                  </a:moveTo>
                  <a:lnTo>
                    <a:pt x="3051" y="39"/>
                  </a:lnTo>
                  <a:lnTo>
                    <a:pt x="2973" y="116"/>
                  </a:lnTo>
                  <a:lnTo>
                    <a:pt x="2973" y="193"/>
                  </a:lnTo>
                  <a:lnTo>
                    <a:pt x="2664" y="155"/>
                  </a:lnTo>
                  <a:lnTo>
                    <a:pt x="2394" y="193"/>
                  </a:lnTo>
                  <a:lnTo>
                    <a:pt x="2124" y="232"/>
                  </a:lnTo>
                  <a:lnTo>
                    <a:pt x="1854" y="309"/>
                  </a:lnTo>
                  <a:lnTo>
                    <a:pt x="1622" y="425"/>
                  </a:lnTo>
                  <a:lnTo>
                    <a:pt x="1390" y="579"/>
                  </a:lnTo>
                  <a:lnTo>
                    <a:pt x="1197" y="734"/>
                  </a:lnTo>
                  <a:lnTo>
                    <a:pt x="965" y="927"/>
                  </a:lnTo>
                  <a:lnTo>
                    <a:pt x="811" y="1120"/>
                  </a:lnTo>
                  <a:lnTo>
                    <a:pt x="656" y="1352"/>
                  </a:lnTo>
                  <a:lnTo>
                    <a:pt x="386" y="1854"/>
                  </a:lnTo>
                  <a:lnTo>
                    <a:pt x="154" y="2394"/>
                  </a:lnTo>
                  <a:lnTo>
                    <a:pt x="39" y="2974"/>
                  </a:lnTo>
                  <a:lnTo>
                    <a:pt x="0" y="3591"/>
                  </a:lnTo>
                  <a:lnTo>
                    <a:pt x="0" y="3900"/>
                  </a:lnTo>
                  <a:lnTo>
                    <a:pt x="39" y="4209"/>
                  </a:lnTo>
                  <a:lnTo>
                    <a:pt x="116" y="4518"/>
                  </a:lnTo>
                  <a:lnTo>
                    <a:pt x="193" y="4788"/>
                  </a:lnTo>
                  <a:lnTo>
                    <a:pt x="270" y="5059"/>
                  </a:lnTo>
                  <a:lnTo>
                    <a:pt x="425" y="5329"/>
                  </a:lnTo>
                  <a:lnTo>
                    <a:pt x="579" y="5561"/>
                  </a:lnTo>
                  <a:lnTo>
                    <a:pt x="772" y="5754"/>
                  </a:lnTo>
                  <a:lnTo>
                    <a:pt x="965" y="5947"/>
                  </a:lnTo>
                  <a:lnTo>
                    <a:pt x="1197" y="6101"/>
                  </a:lnTo>
                  <a:lnTo>
                    <a:pt x="1467" y="6256"/>
                  </a:lnTo>
                  <a:lnTo>
                    <a:pt x="1738" y="6372"/>
                  </a:lnTo>
                  <a:lnTo>
                    <a:pt x="2085" y="6449"/>
                  </a:lnTo>
                  <a:lnTo>
                    <a:pt x="2394" y="6487"/>
                  </a:lnTo>
                  <a:lnTo>
                    <a:pt x="2742" y="6526"/>
                  </a:lnTo>
                  <a:lnTo>
                    <a:pt x="3012" y="6487"/>
                  </a:lnTo>
                  <a:lnTo>
                    <a:pt x="3321" y="6449"/>
                  </a:lnTo>
                  <a:lnTo>
                    <a:pt x="3630" y="6372"/>
                  </a:lnTo>
                  <a:lnTo>
                    <a:pt x="3900" y="6256"/>
                  </a:lnTo>
                  <a:lnTo>
                    <a:pt x="4170" y="6101"/>
                  </a:lnTo>
                  <a:lnTo>
                    <a:pt x="4402" y="5947"/>
                  </a:lnTo>
                  <a:lnTo>
                    <a:pt x="4634" y="5792"/>
                  </a:lnTo>
                  <a:lnTo>
                    <a:pt x="4866" y="5561"/>
                  </a:lnTo>
                  <a:lnTo>
                    <a:pt x="5059" y="5368"/>
                  </a:lnTo>
                  <a:lnTo>
                    <a:pt x="5252" y="5097"/>
                  </a:lnTo>
                  <a:lnTo>
                    <a:pt x="5406" y="4866"/>
                  </a:lnTo>
                  <a:lnTo>
                    <a:pt x="5522" y="4595"/>
                  </a:lnTo>
                  <a:lnTo>
                    <a:pt x="5638" y="4286"/>
                  </a:lnTo>
                  <a:lnTo>
                    <a:pt x="5754" y="4016"/>
                  </a:lnTo>
                  <a:lnTo>
                    <a:pt x="5792" y="3707"/>
                  </a:lnTo>
                  <a:lnTo>
                    <a:pt x="5831" y="3398"/>
                  </a:lnTo>
                  <a:lnTo>
                    <a:pt x="5831" y="3089"/>
                  </a:lnTo>
                  <a:lnTo>
                    <a:pt x="5792" y="2780"/>
                  </a:lnTo>
                  <a:lnTo>
                    <a:pt x="5754" y="2472"/>
                  </a:lnTo>
                  <a:lnTo>
                    <a:pt x="5638" y="2163"/>
                  </a:lnTo>
                  <a:lnTo>
                    <a:pt x="5522" y="1892"/>
                  </a:lnTo>
                  <a:lnTo>
                    <a:pt x="5406" y="1622"/>
                  </a:lnTo>
                  <a:lnTo>
                    <a:pt x="5213" y="1352"/>
                  </a:lnTo>
                  <a:lnTo>
                    <a:pt x="5020" y="1120"/>
                  </a:lnTo>
                  <a:lnTo>
                    <a:pt x="4827" y="888"/>
                  </a:lnTo>
                  <a:lnTo>
                    <a:pt x="4595" y="695"/>
                  </a:lnTo>
                  <a:lnTo>
                    <a:pt x="4364" y="502"/>
                  </a:lnTo>
                  <a:lnTo>
                    <a:pt x="4093" y="348"/>
                  </a:lnTo>
                  <a:lnTo>
                    <a:pt x="3823" y="193"/>
                  </a:lnTo>
                  <a:lnTo>
                    <a:pt x="3514" y="116"/>
                  </a:lnTo>
                  <a:lnTo>
                    <a:pt x="32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21"/>
            <p:cNvSpPr/>
            <p:nvPr/>
          </p:nvSpPr>
          <p:spPr>
            <a:xfrm>
              <a:off x="3966375" y="4488475"/>
              <a:ext cx="350450" cy="288650"/>
            </a:xfrm>
            <a:custGeom>
              <a:avLst/>
              <a:gdLst/>
              <a:ahLst/>
              <a:cxnLst/>
              <a:rect l="l" t="t" r="r" b="b"/>
              <a:pathLst>
                <a:path w="14018" h="11546" extrusionOk="0">
                  <a:moveTo>
                    <a:pt x="11778" y="0"/>
                  </a:moveTo>
                  <a:lnTo>
                    <a:pt x="11469" y="77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8" y="2780"/>
                  </a:lnTo>
                  <a:lnTo>
                    <a:pt x="10658" y="1892"/>
                  </a:lnTo>
                  <a:lnTo>
                    <a:pt x="10427" y="2085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168" y="5522"/>
                  </a:lnTo>
                  <a:lnTo>
                    <a:pt x="13439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2" y="6681"/>
                  </a:lnTo>
                  <a:lnTo>
                    <a:pt x="13516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4" y="7955"/>
                  </a:lnTo>
                  <a:lnTo>
                    <a:pt x="12203" y="8418"/>
                  </a:lnTo>
                  <a:lnTo>
                    <a:pt x="11740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1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0" y="11160"/>
                  </a:lnTo>
                  <a:lnTo>
                    <a:pt x="3013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2"/>
                  </a:lnTo>
                  <a:lnTo>
                    <a:pt x="1082" y="10696"/>
                  </a:lnTo>
                  <a:lnTo>
                    <a:pt x="812" y="10542"/>
                  </a:lnTo>
                  <a:lnTo>
                    <a:pt x="618" y="10388"/>
                  </a:lnTo>
                  <a:lnTo>
                    <a:pt x="464" y="10194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7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1" y="9886"/>
                  </a:lnTo>
                  <a:lnTo>
                    <a:pt x="39" y="10117"/>
                  </a:lnTo>
                  <a:lnTo>
                    <a:pt x="78" y="10310"/>
                  </a:lnTo>
                  <a:lnTo>
                    <a:pt x="194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2" y="11353"/>
                  </a:lnTo>
                  <a:lnTo>
                    <a:pt x="2626" y="11430"/>
                  </a:lnTo>
                  <a:lnTo>
                    <a:pt x="3321" y="11507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7"/>
                  </a:lnTo>
                  <a:lnTo>
                    <a:pt x="6063" y="11430"/>
                  </a:lnTo>
                  <a:lnTo>
                    <a:pt x="6758" y="11314"/>
                  </a:lnTo>
                  <a:lnTo>
                    <a:pt x="7415" y="11160"/>
                  </a:lnTo>
                  <a:lnTo>
                    <a:pt x="8071" y="11005"/>
                  </a:lnTo>
                  <a:lnTo>
                    <a:pt x="8728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8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3"/>
                  </a:lnTo>
                  <a:lnTo>
                    <a:pt x="14018" y="6140"/>
                  </a:lnTo>
                  <a:lnTo>
                    <a:pt x="13941" y="5908"/>
                  </a:lnTo>
                  <a:lnTo>
                    <a:pt x="13863" y="5715"/>
                  </a:lnTo>
                  <a:lnTo>
                    <a:pt x="13748" y="5522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6"/>
                  </a:lnTo>
                  <a:lnTo>
                    <a:pt x="13091" y="5136"/>
                  </a:lnTo>
                  <a:lnTo>
                    <a:pt x="12821" y="3823"/>
                  </a:lnTo>
                  <a:lnTo>
                    <a:pt x="12512" y="2549"/>
                  </a:lnTo>
                  <a:lnTo>
                    <a:pt x="12164" y="1274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21"/>
            <p:cNvSpPr/>
            <p:nvPr/>
          </p:nvSpPr>
          <p:spPr>
            <a:xfrm>
              <a:off x="1307750" y="4498125"/>
              <a:ext cx="103325" cy="105250"/>
            </a:xfrm>
            <a:custGeom>
              <a:avLst/>
              <a:gdLst/>
              <a:ahLst/>
              <a:cxnLst/>
              <a:rect l="l" t="t" r="r" b="b"/>
              <a:pathLst>
                <a:path w="4133" h="4210" extrusionOk="0">
                  <a:moveTo>
                    <a:pt x="2317" y="348"/>
                  </a:moveTo>
                  <a:lnTo>
                    <a:pt x="2665" y="425"/>
                  </a:lnTo>
                  <a:lnTo>
                    <a:pt x="2819" y="502"/>
                  </a:lnTo>
                  <a:lnTo>
                    <a:pt x="2974" y="618"/>
                  </a:lnTo>
                  <a:lnTo>
                    <a:pt x="3128" y="734"/>
                  </a:lnTo>
                  <a:lnTo>
                    <a:pt x="3244" y="850"/>
                  </a:lnTo>
                  <a:lnTo>
                    <a:pt x="3360" y="1043"/>
                  </a:lnTo>
                  <a:lnTo>
                    <a:pt x="3476" y="1197"/>
                  </a:lnTo>
                  <a:lnTo>
                    <a:pt x="3514" y="1236"/>
                  </a:lnTo>
                  <a:lnTo>
                    <a:pt x="3630" y="1545"/>
                  </a:lnTo>
                  <a:lnTo>
                    <a:pt x="3707" y="1815"/>
                  </a:lnTo>
                  <a:lnTo>
                    <a:pt x="3746" y="2086"/>
                  </a:lnTo>
                  <a:lnTo>
                    <a:pt x="3746" y="2356"/>
                  </a:lnTo>
                  <a:lnTo>
                    <a:pt x="3707" y="2626"/>
                  </a:lnTo>
                  <a:lnTo>
                    <a:pt x="3630" y="2896"/>
                  </a:lnTo>
                  <a:lnTo>
                    <a:pt x="3514" y="3128"/>
                  </a:lnTo>
                  <a:lnTo>
                    <a:pt x="3283" y="3398"/>
                  </a:lnTo>
                  <a:lnTo>
                    <a:pt x="3012" y="3591"/>
                  </a:lnTo>
                  <a:lnTo>
                    <a:pt x="2703" y="3746"/>
                  </a:lnTo>
                  <a:lnTo>
                    <a:pt x="2356" y="3823"/>
                  </a:lnTo>
                  <a:lnTo>
                    <a:pt x="2008" y="3862"/>
                  </a:lnTo>
                  <a:lnTo>
                    <a:pt x="1661" y="3785"/>
                  </a:lnTo>
                  <a:lnTo>
                    <a:pt x="1313" y="3669"/>
                  </a:lnTo>
                  <a:lnTo>
                    <a:pt x="1004" y="3476"/>
                  </a:lnTo>
                  <a:lnTo>
                    <a:pt x="734" y="3244"/>
                  </a:lnTo>
                  <a:lnTo>
                    <a:pt x="579" y="2935"/>
                  </a:lnTo>
                  <a:lnTo>
                    <a:pt x="425" y="2665"/>
                  </a:lnTo>
                  <a:lnTo>
                    <a:pt x="386" y="2317"/>
                  </a:lnTo>
                  <a:lnTo>
                    <a:pt x="348" y="2008"/>
                  </a:lnTo>
                  <a:lnTo>
                    <a:pt x="386" y="1661"/>
                  </a:lnTo>
                  <a:lnTo>
                    <a:pt x="502" y="1352"/>
                  </a:lnTo>
                  <a:lnTo>
                    <a:pt x="657" y="1043"/>
                  </a:lnTo>
                  <a:lnTo>
                    <a:pt x="888" y="811"/>
                  </a:lnTo>
                  <a:lnTo>
                    <a:pt x="1197" y="580"/>
                  </a:lnTo>
                  <a:lnTo>
                    <a:pt x="1545" y="425"/>
                  </a:lnTo>
                  <a:lnTo>
                    <a:pt x="1931" y="348"/>
                  </a:lnTo>
                  <a:close/>
                  <a:moveTo>
                    <a:pt x="2201" y="0"/>
                  </a:moveTo>
                  <a:lnTo>
                    <a:pt x="1815" y="39"/>
                  </a:lnTo>
                  <a:lnTo>
                    <a:pt x="1468" y="116"/>
                  </a:lnTo>
                  <a:lnTo>
                    <a:pt x="1120" y="232"/>
                  </a:lnTo>
                  <a:lnTo>
                    <a:pt x="927" y="348"/>
                  </a:lnTo>
                  <a:lnTo>
                    <a:pt x="773" y="464"/>
                  </a:lnTo>
                  <a:lnTo>
                    <a:pt x="579" y="618"/>
                  </a:lnTo>
                  <a:lnTo>
                    <a:pt x="464" y="773"/>
                  </a:lnTo>
                  <a:lnTo>
                    <a:pt x="232" y="1159"/>
                  </a:lnTo>
                  <a:lnTo>
                    <a:pt x="78" y="1545"/>
                  </a:lnTo>
                  <a:lnTo>
                    <a:pt x="0" y="1970"/>
                  </a:lnTo>
                  <a:lnTo>
                    <a:pt x="0" y="2394"/>
                  </a:lnTo>
                  <a:lnTo>
                    <a:pt x="116" y="2858"/>
                  </a:lnTo>
                  <a:lnTo>
                    <a:pt x="193" y="3051"/>
                  </a:lnTo>
                  <a:lnTo>
                    <a:pt x="309" y="3244"/>
                  </a:lnTo>
                  <a:lnTo>
                    <a:pt x="579" y="3553"/>
                  </a:lnTo>
                  <a:lnTo>
                    <a:pt x="888" y="3823"/>
                  </a:lnTo>
                  <a:lnTo>
                    <a:pt x="1236" y="4016"/>
                  </a:lnTo>
                  <a:lnTo>
                    <a:pt x="1622" y="4171"/>
                  </a:lnTo>
                  <a:lnTo>
                    <a:pt x="2047" y="4209"/>
                  </a:lnTo>
                  <a:lnTo>
                    <a:pt x="2472" y="4209"/>
                  </a:lnTo>
                  <a:lnTo>
                    <a:pt x="2858" y="4093"/>
                  </a:lnTo>
                  <a:lnTo>
                    <a:pt x="3244" y="3939"/>
                  </a:lnTo>
                  <a:lnTo>
                    <a:pt x="3398" y="3823"/>
                  </a:lnTo>
                  <a:lnTo>
                    <a:pt x="3553" y="3669"/>
                  </a:lnTo>
                  <a:lnTo>
                    <a:pt x="3707" y="3514"/>
                  </a:lnTo>
                  <a:lnTo>
                    <a:pt x="3823" y="3321"/>
                  </a:lnTo>
                  <a:lnTo>
                    <a:pt x="4016" y="2935"/>
                  </a:lnTo>
                  <a:lnTo>
                    <a:pt x="4132" y="2510"/>
                  </a:lnTo>
                  <a:lnTo>
                    <a:pt x="4132" y="2047"/>
                  </a:lnTo>
                  <a:lnTo>
                    <a:pt x="4132" y="1854"/>
                  </a:lnTo>
                  <a:lnTo>
                    <a:pt x="4055" y="1622"/>
                  </a:lnTo>
                  <a:lnTo>
                    <a:pt x="4016" y="1429"/>
                  </a:lnTo>
                  <a:lnTo>
                    <a:pt x="3900" y="1236"/>
                  </a:lnTo>
                  <a:lnTo>
                    <a:pt x="3785" y="1082"/>
                  </a:lnTo>
                  <a:lnTo>
                    <a:pt x="3630" y="927"/>
                  </a:lnTo>
                  <a:lnTo>
                    <a:pt x="3591" y="888"/>
                  </a:lnTo>
                  <a:lnTo>
                    <a:pt x="3553" y="734"/>
                  </a:lnTo>
                  <a:lnTo>
                    <a:pt x="3437" y="580"/>
                  </a:lnTo>
                  <a:lnTo>
                    <a:pt x="3360" y="425"/>
                  </a:lnTo>
                  <a:lnTo>
                    <a:pt x="3244" y="348"/>
                  </a:lnTo>
                  <a:lnTo>
                    <a:pt x="3089" y="232"/>
                  </a:lnTo>
                  <a:lnTo>
                    <a:pt x="2935" y="155"/>
                  </a:lnTo>
                  <a:lnTo>
                    <a:pt x="2587" y="39"/>
                  </a:lnTo>
                  <a:lnTo>
                    <a:pt x="220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21"/>
            <p:cNvSpPr/>
            <p:nvPr/>
          </p:nvSpPr>
          <p:spPr>
            <a:xfrm>
              <a:off x="6468625" y="45261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8" y="618"/>
                  </a:moveTo>
                  <a:lnTo>
                    <a:pt x="5947" y="772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2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4" y="3900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0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6" y="2626"/>
                  </a:lnTo>
                  <a:lnTo>
                    <a:pt x="5368" y="1969"/>
                  </a:lnTo>
                  <a:lnTo>
                    <a:pt x="5368" y="618"/>
                  </a:lnTo>
                  <a:close/>
                  <a:moveTo>
                    <a:pt x="2781" y="888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6"/>
                  </a:lnTo>
                  <a:lnTo>
                    <a:pt x="1545" y="4286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7" y="3012"/>
                  </a:lnTo>
                  <a:lnTo>
                    <a:pt x="888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1" y="888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5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3" y="6294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6"/>
                  </a:lnTo>
                  <a:lnTo>
                    <a:pt x="2240" y="579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4"/>
                  </a:lnTo>
                  <a:lnTo>
                    <a:pt x="232" y="2780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3"/>
                  </a:lnTo>
                  <a:lnTo>
                    <a:pt x="39" y="4557"/>
                  </a:lnTo>
                  <a:lnTo>
                    <a:pt x="348" y="4595"/>
                  </a:lnTo>
                  <a:lnTo>
                    <a:pt x="386" y="4286"/>
                  </a:lnTo>
                  <a:lnTo>
                    <a:pt x="966" y="4518"/>
                  </a:lnTo>
                  <a:lnTo>
                    <a:pt x="1313" y="4595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79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4" y="3977"/>
                  </a:lnTo>
                  <a:lnTo>
                    <a:pt x="3012" y="3630"/>
                  </a:lnTo>
                  <a:lnTo>
                    <a:pt x="3012" y="2973"/>
                  </a:lnTo>
                  <a:lnTo>
                    <a:pt x="3128" y="772"/>
                  </a:lnTo>
                  <a:lnTo>
                    <a:pt x="3514" y="657"/>
                  </a:lnTo>
                  <a:lnTo>
                    <a:pt x="3939" y="579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8" y="579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8" y="3398"/>
                  </a:lnTo>
                  <a:lnTo>
                    <a:pt x="5175" y="3746"/>
                  </a:lnTo>
                  <a:lnTo>
                    <a:pt x="5213" y="3900"/>
                  </a:lnTo>
                  <a:lnTo>
                    <a:pt x="5291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6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6"/>
                  </a:lnTo>
                  <a:lnTo>
                    <a:pt x="7607" y="4209"/>
                  </a:lnTo>
                  <a:lnTo>
                    <a:pt x="8650" y="4093"/>
                  </a:lnTo>
                  <a:lnTo>
                    <a:pt x="8650" y="4479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7"/>
                  </a:lnTo>
                  <a:lnTo>
                    <a:pt x="8766" y="5097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1" y="4904"/>
                  </a:lnTo>
                  <a:lnTo>
                    <a:pt x="9384" y="4904"/>
                  </a:lnTo>
                  <a:lnTo>
                    <a:pt x="9809" y="4981"/>
                  </a:lnTo>
                  <a:lnTo>
                    <a:pt x="10195" y="5097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599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7"/>
                  </a:lnTo>
                  <a:lnTo>
                    <a:pt x="10697" y="6603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3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9" y="8997"/>
                  </a:lnTo>
                  <a:lnTo>
                    <a:pt x="12512" y="8997"/>
                  </a:lnTo>
                  <a:lnTo>
                    <a:pt x="12434" y="9075"/>
                  </a:lnTo>
                  <a:lnTo>
                    <a:pt x="12396" y="9113"/>
                  </a:lnTo>
                  <a:lnTo>
                    <a:pt x="12357" y="9190"/>
                  </a:lnTo>
                  <a:lnTo>
                    <a:pt x="11469" y="9306"/>
                  </a:lnTo>
                  <a:lnTo>
                    <a:pt x="11469" y="9692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4" y="9499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7"/>
                  </a:lnTo>
                  <a:lnTo>
                    <a:pt x="13168" y="8766"/>
                  </a:lnTo>
                  <a:lnTo>
                    <a:pt x="13168" y="8495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6" y="7182"/>
                  </a:lnTo>
                  <a:lnTo>
                    <a:pt x="12743" y="6680"/>
                  </a:lnTo>
                  <a:lnTo>
                    <a:pt x="12434" y="6217"/>
                  </a:lnTo>
                  <a:lnTo>
                    <a:pt x="12125" y="5792"/>
                  </a:lnTo>
                  <a:lnTo>
                    <a:pt x="11778" y="5445"/>
                  </a:lnTo>
                  <a:lnTo>
                    <a:pt x="11315" y="5097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5"/>
                  </a:lnTo>
                  <a:lnTo>
                    <a:pt x="9886" y="4479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7"/>
                  </a:lnTo>
                  <a:lnTo>
                    <a:pt x="9229" y="3514"/>
                  </a:lnTo>
                  <a:lnTo>
                    <a:pt x="9152" y="3089"/>
                  </a:lnTo>
                  <a:lnTo>
                    <a:pt x="8998" y="2665"/>
                  </a:lnTo>
                  <a:lnTo>
                    <a:pt x="8805" y="2278"/>
                  </a:lnTo>
                  <a:lnTo>
                    <a:pt x="8534" y="1931"/>
                  </a:lnTo>
                  <a:lnTo>
                    <a:pt x="8225" y="1583"/>
                  </a:lnTo>
                  <a:lnTo>
                    <a:pt x="7839" y="1274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5" y="193"/>
                  </a:lnTo>
                  <a:lnTo>
                    <a:pt x="5291" y="77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21"/>
            <p:cNvSpPr/>
            <p:nvPr/>
          </p:nvSpPr>
          <p:spPr>
            <a:xfrm>
              <a:off x="4200000" y="452900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1"/>
                  </a:lnTo>
                  <a:lnTo>
                    <a:pt x="0" y="7261"/>
                  </a:lnTo>
                  <a:lnTo>
                    <a:pt x="193" y="7261"/>
                  </a:lnTo>
                  <a:lnTo>
                    <a:pt x="425" y="5484"/>
                  </a:lnTo>
                  <a:lnTo>
                    <a:pt x="580" y="3669"/>
                  </a:lnTo>
                  <a:lnTo>
                    <a:pt x="695" y="1854"/>
                  </a:lnTo>
                  <a:lnTo>
                    <a:pt x="695" y="928"/>
                  </a:lnTo>
                  <a:lnTo>
                    <a:pt x="695" y="40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21"/>
            <p:cNvSpPr/>
            <p:nvPr/>
          </p:nvSpPr>
          <p:spPr>
            <a:xfrm>
              <a:off x="6500475" y="45396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6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3"/>
                  </a:lnTo>
                  <a:lnTo>
                    <a:pt x="9384" y="9654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39" y="10079"/>
                  </a:lnTo>
                  <a:lnTo>
                    <a:pt x="7608" y="9963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9" y="9346"/>
                  </a:lnTo>
                  <a:lnTo>
                    <a:pt x="6951" y="9075"/>
                  </a:lnTo>
                  <a:lnTo>
                    <a:pt x="6913" y="8805"/>
                  </a:lnTo>
                  <a:lnTo>
                    <a:pt x="6951" y="8535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4" y="7569"/>
                  </a:lnTo>
                  <a:lnTo>
                    <a:pt x="8148" y="7338"/>
                  </a:lnTo>
                  <a:lnTo>
                    <a:pt x="8226" y="7299"/>
                  </a:lnTo>
                  <a:close/>
                  <a:moveTo>
                    <a:pt x="2858" y="1"/>
                  </a:moveTo>
                  <a:lnTo>
                    <a:pt x="2665" y="39"/>
                  </a:lnTo>
                  <a:lnTo>
                    <a:pt x="2665" y="78"/>
                  </a:lnTo>
                  <a:lnTo>
                    <a:pt x="2626" y="1352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4" y="5098"/>
                  </a:lnTo>
                  <a:lnTo>
                    <a:pt x="2897" y="7492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2"/>
                  </a:lnTo>
                  <a:lnTo>
                    <a:pt x="3051" y="8766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7"/>
                  </a:lnTo>
                  <a:lnTo>
                    <a:pt x="773" y="9114"/>
                  </a:lnTo>
                  <a:lnTo>
                    <a:pt x="1545" y="9152"/>
                  </a:lnTo>
                  <a:lnTo>
                    <a:pt x="3128" y="9230"/>
                  </a:lnTo>
                  <a:lnTo>
                    <a:pt x="4828" y="9307"/>
                  </a:lnTo>
                  <a:lnTo>
                    <a:pt x="5677" y="9307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2" y="10311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20"/>
                  </a:lnTo>
                  <a:lnTo>
                    <a:pt x="9037" y="10543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3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9"/>
                  </a:lnTo>
                  <a:lnTo>
                    <a:pt x="10041" y="8071"/>
                  </a:lnTo>
                  <a:lnTo>
                    <a:pt x="9847" y="7762"/>
                  </a:lnTo>
                  <a:lnTo>
                    <a:pt x="9616" y="7492"/>
                  </a:lnTo>
                  <a:lnTo>
                    <a:pt x="9307" y="7260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7" y="6990"/>
                  </a:lnTo>
                  <a:lnTo>
                    <a:pt x="7724" y="7029"/>
                  </a:lnTo>
                  <a:lnTo>
                    <a:pt x="7415" y="7144"/>
                  </a:lnTo>
                  <a:lnTo>
                    <a:pt x="7144" y="7338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6" y="8805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8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6" y="8535"/>
                  </a:lnTo>
                  <a:lnTo>
                    <a:pt x="3206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5"/>
                  </a:lnTo>
                  <a:lnTo>
                    <a:pt x="3206" y="7338"/>
                  </a:lnTo>
                  <a:lnTo>
                    <a:pt x="3128" y="6449"/>
                  </a:lnTo>
                  <a:lnTo>
                    <a:pt x="3013" y="4326"/>
                  </a:lnTo>
                  <a:lnTo>
                    <a:pt x="2935" y="2202"/>
                  </a:lnTo>
                  <a:lnTo>
                    <a:pt x="2897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21"/>
            <p:cNvSpPr/>
            <p:nvPr/>
          </p:nvSpPr>
          <p:spPr>
            <a:xfrm>
              <a:off x="5490700" y="4546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79"/>
                  </a:lnTo>
                  <a:lnTo>
                    <a:pt x="0" y="1197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8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6"/>
                  </a:lnTo>
                  <a:lnTo>
                    <a:pt x="1970" y="5947"/>
                  </a:lnTo>
                  <a:lnTo>
                    <a:pt x="2433" y="6410"/>
                  </a:lnTo>
                  <a:lnTo>
                    <a:pt x="2974" y="6873"/>
                  </a:lnTo>
                  <a:lnTo>
                    <a:pt x="3514" y="7260"/>
                  </a:lnTo>
                  <a:lnTo>
                    <a:pt x="4094" y="7646"/>
                  </a:lnTo>
                  <a:lnTo>
                    <a:pt x="4712" y="7955"/>
                  </a:lnTo>
                  <a:lnTo>
                    <a:pt x="5329" y="8225"/>
                  </a:lnTo>
                  <a:lnTo>
                    <a:pt x="5986" y="8495"/>
                  </a:lnTo>
                  <a:lnTo>
                    <a:pt x="6642" y="8688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3"/>
                  </a:lnTo>
                  <a:lnTo>
                    <a:pt x="10774" y="9075"/>
                  </a:lnTo>
                  <a:lnTo>
                    <a:pt x="11392" y="8997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1"/>
                  </a:lnTo>
                  <a:lnTo>
                    <a:pt x="14018" y="8379"/>
                  </a:lnTo>
                  <a:lnTo>
                    <a:pt x="14636" y="8148"/>
                  </a:lnTo>
                  <a:lnTo>
                    <a:pt x="15253" y="7877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0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4"/>
                  </a:lnTo>
                  <a:lnTo>
                    <a:pt x="19076" y="4286"/>
                  </a:lnTo>
                  <a:lnTo>
                    <a:pt x="19347" y="3668"/>
                  </a:lnTo>
                  <a:lnTo>
                    <a:pt x="19115" y="3630"/>
                  </a:lnTo>
                  <a:lnTo>
                    <a:pt x="18767" y="4170"/>
                  </a:lnTo>
                  <a:lnTo>
                    <a:pt x="18420" y="4634"/>
                  </a:lnTo>
                  <a:lnTo>
                    <a:pt x="18034" y="5097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0"/>
                  </a:lnTo>
                  <a:lnTo>
                    <a:pt x="15755" y="7028"/>
                  </a:lnTo>
                  <a:lnTo>
                    <a:pt x="15215" y="7298"/>
                  </a:lnTo>
                  <a:lnTo>
                    <a:pt x="14713" y="7569"/>
                  </a:lnTo>
                  <a:lnTo>
                    <a:pt x="14134" y="7800"/>
                  </a:lnTo>
                  <a:lnTo>
                    <a:pt x="13593" y="8032"/>
                  </a:lnTo>
                  <a:lnTo>
                    <a:pt x="13014" y="8186"/>
                  </a:lnTo>
                  <a:lnTo>
                    <a:pt x="12434" y="8341"/>
                  </a:lnTo>
                  <a:lnTo>
                    <a:pt x="11817" y="8457"/>
                  </a:lnTo>
                  <a:lnTo>
                    <a:pt x="11199" y="8534"/>
                  </a:lnTo>
                  <a:lnTo>
                    <a:pt x="10504" y="8611"/>
                  </a:lnTo>
                  <a:lnTo>
                    <a:pt x="9114" y="8611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2"/>
                  </a:lnTo>
                  <a:lnTo>
                    <a:pt x="6333" y="8109"/>
                  </a:lnTo>
                  <a:lnTo>
                    <a:pt x="5638" y="7877"/>
                  </a:lnTo>
                  <a:lnTo>
                    <a:pt x="5020" y="7607"/>
                  </a:lnTo>
                  <a:lnTo>
                    <a:pt x="4364" y="7260"/>
                  </a:lnTo>
                  <a:lnTo>
                    <a:pt x="3785" y="6912"/>
                  </a:lnTo>
                  <a:lnTo>
                    <a:pt x="3206" y="6487"/>
                  </a:lnTo>
                  <a:lnTo>
                    <a:pt x="2704" y="6063"/>
                  </a:lnTo>
                  <a:lnTo>
                    <a:pt x="2202" y="5561"/>
                  </a:lnTo>
                  <a:lnTo>
                    <a:pt x="1777" y="4981"/>
                  </a:lnTo>
                  <a:lnTo>
                    <a:pt x="1391" y="4402"/>
                  </a:lnTo>
                  <a:lnTo>
                    <a:pt x="1120" y="3900"/>
                  </a:lnTo>
                  <a:lnTo>
                    <a:pt x="850" y="3360"/>
                  </a:lnTo>
                  <a:lnTo>
                    <a:pt x="696" y="2858"/>
                  </a:lnTo>
                  <a:lnTo>
                    <a:pt x="541" y="2278"/>
                  </a:lnTo>
                  <a:lnTo>
                    <a:pt x="425" y="1738"/>
                  </a:lnTo>
                  <a:lnTo>
                    <a:pt x="387" y="1158"/>
                  </a:lnTo>
                  <a:lnTo>
                    <a:pt x="387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21"/>
            <p:cNvSpPr/>
            <p:nvPr/>
          </p:nvSpPr>
          <p:spPr>
            <a:xfrm>
              <a:off x="5576625" y="4556050"/>
              <a:ext cx="35725" cy="28975"/>
            </a:xfrm>
            <a:custGeom>
              <a:avLst/>
              <a:gdLst/>
              <a:ahLst/>
              <a:cxnLst/>
              <a:rect l="l" t="t" r="r" b="b"/>
              <a:pathLst>
                <a:path w="1429" h="1159" extrusionOk="0">
                  <a:moveTo>
                    <a:pt x="502" y="0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6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1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4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2"/>
                  </a:lnTo>
                  <a:lnTo>
                    <a:pt x="425" y="579"/>
                  </a:lnTo>
                  <a:lnTo>
                    <a:pt x="541" y="425"/>
                  </a:lnTo>
                  <a:lnTo>
                    <a:pt x="618" y="386"/>
                  </a:lnTo>
                  <a:lnTo>
                    <a:pt x="773" y="386"/>
                  </a:lnTo>
                  <a:lnTo>
                    <a:pt x="850" y="425"/>
                  </a:lnTo>
                  <a:lnTo>
                    <a:pt x="966" y="579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6" y="927"/>
                  </a:lnTo>
                  <a:lnTo>
                    <a:pt x="966" y="1004"/>
                  </a:lnTo>
                  <a:lnTo>
                    <a:pt x="966" y="1081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5" y="1120"/>
                  </a:lnTo>
                  <a:lnTo>
                    <a:pt x="1313" y="1081"/>
                  </a:lnTo>
                  <a:lnTo>
                    <a:pt x="1390" y="888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3"/>
                  </a:lnTo>
                  <a:lnTo>
                    <a:pt x="1043" y="77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21"/>
            <p:cNvSpPr/>
            <p:nvPr/>
          </p:nvSpPr>
          <p:spPr>
            <a:xfrm>
              <a:off x="5523525" y="45599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2"/>
                  </a:lnTo>
                  <a:lnTo>
                    <a:pt x="78" y="966"/>
                  </a:lnTo>
                  <a:lnTo>
                    <a:pt x="232" y="1082"/>
                  </a:lnTo>
                  <a:lnTo>
                    <a:pt x="387" y="1198"/>
                  </a:lnTo>
                  <a:lnTo>
                    <a:pt x="464" y="1198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5"/>
                  </a:lnTo>
                  <a:lnTo>
                    <a:pt x="387" y="927"/>
                  </a:lnTo>
                  <a:lnTo>
                    <a:pt x="348" y="812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7" y="503"/>
                  </a:lnTo>
                  <a:lnTo>
                    <a:pt x="464" y="464"/>
                  </a:lnTo>
                  <a:lnTo>
                    <a:pt x="541" y="387"/>
                  </a:lnTo>
                  <a:lnTo>
                    <a:pt x="773" y="387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2" y="1043"/>
                  </a:lnTo>
                  <a:lnTo>
                    <a:pt x="1159" y="1082"/>
                  </a:lnTo>
                  <a:lnTo>
                    <a:pt x="1197" y="1082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7"/>
                  </a:lnTo>
                  <a:lnTo>
                    <a:pt x="1159" y="232"/>
                  </a:lnTo>
                  <a:lnTo>
                    <a:pt x="1004" y="78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21"/>
            <p:cNvSpPr/>
            <p:nvPr/>
          </p:nvSpPr>
          <p:spPr>
            <a:xfrm>
              <a:off x="4050375" y="4567625"/>
              <a:ext cx="30900" cy="168975"/>
            </a:xfrm>
            <a:custGeom>
              <a:avLst/>
              <a:gdLst/>
              <a:ahLst/>
              <a:cxnLst/>
              <a:rect l="l" t="t" r="r" b="b"/>
              <a:pathLst>
                <a:path w="1236" h="6759" extrusionOk="0">
                  <a:moveTo>
                    <a:pt x="1120" y="1"/>
                  </a:moveTo>
                  <a:lnTo>
                    <a:pt x="1081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9"/>
                  </a:lnTo>
                  <a:lnTo>
                    <a:pt x="116" y="5059"/>
                  </a:lnTo>
                  <a:lnTo>
                    <a:pt x="0" y="6720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2" y="3515"/>
                  </a:lnTo>
                  <a:lnTo>
                    <a:pt x="965" y="1854"/>
                  </a:lnTo>
                  <a:lnTo>
                    <a:pt x="1081" y="232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21"/>
            <p:cNvSpPr/>
            <p:nvPr/>
          </p:nvSpPr>
          <p:spPr>
            <a:xfrm>
              <a:off x="4077400" y="4569550"/>
              <a:ext cx="121650" cy="144850"/>
            </a:xfrm>
            <a:custGeom>
              <a:avLst/>
              <a:gdLst/>
              <a:ahLst/>
              <a:cxnLst/>
              <a:rect l="l" t="t" r="r" b="b"/>
              <a:pathLst>
                <a:path w="4866" h="5794" extrusionOk="0">
                  <a:moveTo>
                    <a:pt x="155" y="1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6"/>
                  </a:lnTo>
                  <a:lnTo>
                    <a:pt x="2896" y="3631"/>
                  </a:lnTo>
                  <a:lnTo>
                    <a:pt x="3476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6"/>
                  </a:lnTo>
                  <a:lnTo>
                    <a:pt x="4866" y="5639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8" y="1352"/>
                  </a:lnTo>
                  <a:lnTo>
                    <a:pt x="811" y="657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21"/>
            <p:cNvSpPr/>
            <p:nvPr/>
          </p:nvSpPr>
          <p:spPr>
            <a:xfrm>
              <a:off x="3931625" y="457727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1"/>
                  </a:moveTo>
                  <a:lnTo>
                    <a:pt x="0" y="78"/>
                  </a:lnTo>
                  <a:lnTo>
                    <a:pt x="194" y="927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6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9"/>
                  </a:lnTo>
                  <a:lnTo>
                    <a:pt x="1931" y="6140"/>
                  </a:lnTo>
                  <a:lnTo>
                    <a:pt x="2086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4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21"/>
            <p:cNvSpPr/>
            <p:nvPr/>
          </p:nvSpPr>
          <p:spPr>
            <a:xfrm>
              <a:off x="3941275" y="457920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1" y="40"/>
                  </a:lnTo>
                  <a:lnTo>
                    <a:pt x="1970" y="3206"/>
                  </a:lnTo>
                  <a:lnTo>
                    <a:pt x="4055" y="6334"/>
                  </a:lnTo>
                  <a:lnTo>
                    <a:pt x="4055" y="6334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3"/>
                  </a:lnTo>
                  <a:lnTo>
                    <a:pt x="3708" y="6720"/>
                  </a:lnTo>
                  <a:lnTo>
                    <a:pt x="4132" y="6797"/>
                  </a:lnTo>
                  <a:lnTo>
                    <a:pt x="4596" y="6836"/>
                  </a:lnTo>
                  <a:lnTo>
                    <a:pt x="5484" y="6836"/>
                  </a:lnTo>
                  <a:lnTo>
                    <a:pt x="6372" y="6759"/>
                  </a:lnTo>
                  <a:lnTo>
                    <a:pt x="7299" y="6643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9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5"/>
                  </a:lnTo>
                  <a:lnTo>
                    <a:pt x="13863" y="2125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1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3"/>
                  </a:lnTo>
                  <a:lnTo>
                    <a:pt x="10349" y="5253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6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8" y="6334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7"/>
                  </a:lnTo>
                  <a:lnTo>
                    <a:pt x="3399" y="4635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21"/>
            <p:cNvSpPr/>
            <p:nvPr/>
          </p:nvSpPr>
          <p:spPr>
            <a:xfrm>
              <a:off x="6364350" y="46361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2" y="39"/>
                  </a:lnTo>
                  <a:lnTo>
                    <a:pt x="2781" y="77"/>
                  </a:lnTo>
                  <a:lnTo>
                    <a:pt x="2511" y="193"/>
                  </a:lnTo>
                  <a:lnTo>
                    <a:pt x="2241" y="309"/>
                  </a:lnTo>
                  <a:lnTo>
                    <a:pt x="2009" y="425"/>
                  </a:lnTo>
                  <a:lnTo>
                    <a:pt x="1739" y="579"/>
                  </a:lnTo>
                  <a:lnTo>
                    <a:pt x="1507" y="773"/>
                  </a:lnTo>
                  <a:lnTo>
                    <a:pt x="1121" y="1197"/>
                  </a:lnTo>
                  <a:lnTo>
                    <a:pt x="735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8"/>
                  </a:lnTo>
                  <a:lnTo>
                    <a:pt x="40" y="3746"/>
                  </a:lnTo>
                  <a:lnTo>
                    <a:pt x="1" y="4055"/>
                  </a:lnTo>
                  <a:lnTo>
                    <a:pt x="1" y="4402"/>
                  </a:lnTo>
                  <a:lnTo>
                    <a:pt x="40" y="4673"/>
                  </a:lnTo>
                  <a:lnTo>
                    <a:pt x="117" y="4904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5" y="5252"/>
                  </a:lnTo>
                  <a:lnTo>
                    <a:pt x="966" y="5290"/>
                  </a:lnTo>
                  <a:lnTo>
                    <a:pt x="1700" y="5290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5" y="4711"/>
                  </a:lnTo>
                  <a:lnTo>
                    <a:pt x="580" y="4595"/>
                  </a:lnTo>
                  <a:lnTo>
                    <a:pt x="542" y="4441"/>
                  </a:lnTo>
                  <a:lnTo>
                    <a:pt x="542" y="4248"/>
                  </a:lnTo>
                  <a:lnTo>
                    <a:pt x="542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8"/>
                  </a:lnTo>
                  <a:lnTo>
                    <a:pt x="2627" y="695"/>
                  </a:lnTo>
                  <a:lnTo>
                    <a:pt x="3090" y="579"/>
                  </a:lnTo>
                  <a:lnTo>
                    <a:pt x="3592" y="541"/>
                  </a:lnTo>
                  <a:lnTo>
                    <a:pt x="4094" y="579"/>
                  </a:lnTo>
                  <a:lnTo>
                    <a:pt x="4249" y="541"/>
                  </a:lnTo>
                  <a:lnTo>
                    <a:pt x="4326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3"/>
                  </a:lnTo>
                  <a:lnTo>
                    <a:pt x="4210" y="155"/>
                  </a:lnTo>
                  <a:lnTo>
                    <a:pt x="3940" y="77"/>
                  </a:lnTo>
                  <a:lnTo>
                    <a:pt x="3631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21"/>
            <p:cNvSpPr/>
            <p:nvPr/>
          </p:nvSpPr>
          <p:spPr>
            <a:xfrm>
              <a:off x="5052425" y="4653550"/>
              <a:ext cx="61800" cy="89800"/>
            </a:xfrm>
            <a:custGeom>
              <a:avLst/>
              <a:gdLst/>
              <a:ahLst/>
              <a:cxnLst/>
              <a:rect l="l" t="t" r="r" b="b"/>
              <a:pathLst>
                <a:path w="2472" h="3592" extrusionOk="0">
                  <a:moveTo>
                    <a:pt x="1082" y="0"/>
                  </a:moveTo>
                  <a:lnTo>
                    <a:pt x="1004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5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699"/>
                  </a:lnTo>
                  <a:lnTo>
                    <a:pt x="1931" y="1931"/>
                  </a:lnTo>
                  <a:lnTo>
                    <a:pt x="1931" y="2163"/>
                  </a:lnTo>
                  <a:lnTo>
                    <a:pt x="1931" y="2433"/>
                  </a:lnTo>
                  <a:lnTo>
                    <a:pt x="1815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0" y="3128"/>
                  </a:lnTo>
                  <a:lnTo>
                    <a:pt x="1197" y="3128"/>
                  </a:lnTo>
                  <a:lnTo>
                    <a:pt x="1043" y="3089"/>
                  </a:lnTo>
                  <a:lnTo>
                    <a:pt x="927" y="3012"/>
                  </a:lnTo>
                  <a:lnTo>
                    <a:pt x="850" y="2896"/>
                  </a:lnTo>
                  <a:lnTo>
                    <a:pt x="811" y="2742"/>
                  </a:lnTo>
                  <a:lnTo>
                    <a:pt x="850" y="2587"/>
                  </a:lnTo>
                  <a:lnTo>
                    <a:pt x="927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0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5" y="1468"/>
                  </a:lnTo>
                  <a:lnTo>
                    <a:pt x="193" y="1313"/>
                  </a:lnTo>
                  <a:lnTo>
                    <a:pt x="0" y="1622"/>
                  </a:lnTo>
                  <a:lnTo>
                    <a:pt x="271" y="1892"/>
                  </a:lnTo>
                  <a:lnTo>
                    <a:pt x="580" y="2124"/>
                  </a:lnTo>
                  <a:lnTo>
                    <a:pt x="425" y="2356"/>
                  </a:lnTo>
                  <a:lnTo>
                    <a:pt x="348" y="2626"/>
                  </a:lnTo>
                  <a:lnTo>
                    <a:pt x="309" y="2896"/>
                  </a:lnTo>
                  <a:lnTo>
                    <a:pt x="348" y="3051"/>
                  </a:lnTo>
                  <a:lnTo>
                    <a:pt x="425" y="3167"/>
                  </a:lnTo>
                  <a:lnTo>
                    <a:pt x="541" y="3321"/>
                  </a:lnTo>
                  <a:lnTo>
                    <a:pt x="695" y="3476"/>
                  </a:lnTo>
                  <a:lnTo>
                    <a:pt x="888" y="3553"/>
                  </a:lnTo>
                  <a:lnTo>
                    <a:pt x="1082" y="3591"/>
                  </a:lnTo>
                  <a:lnTo>
                    <a:pt x="1275" y="3591"/>
                  </a:lnTo>
                  <a:lnTo>
                    <a:pt x="1506" y="3553"/>
                  </a:lnTo>
                  <a:lnTo>
                    <a:pt x="1699" y="3514"/>
                  </a:lnTo>
                  <a:lnTo>
                    <a:pt x="1854" y="3398"/>
                  </a:lnTo>
                  <a:lnTo>
                    <a:pt x="2047" y="3244"/>
                  </a:lnTo>
                  <a:lnTo>
                    <a:pt x="2201" y="3051"/>
                  </a:lnTo>
                  <a:lnTo>
                    <a:pt x="2317" y="2858"/>
                  </a:lnTo>
                  <a:lnTo>
                    <a:pt x="2394" y="2665"/>
                  </a:lnTo>
                  <a:lnTo>
                    <a:pt x="2433" y="2472"/>
                  </a:lnTo>
                  <a:lnTo>
                    <a:pt x="2472" y="2240"/>
                  </a:lnTo>
                  <a:lnTo>
                    <a:pt x="2433" y="2008"/>
                  </a:lnTo>
                  <a:lnTo>
                    <a:pt x="2394" y="1815"/>
                  </a:lnTo>
                  <a:lnTo>
                    <a:pt x="2317" y="1583"/>
                  </a:lnTo>
                  <a:lnTo>
                    <a:pt x="2201" y="1390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6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21"/>
            <p:cNvSpPr/>
            <p:nvPr/>
          </p:nvSpPr>
          <p:spPr>
            <a:xfrm>
              <a:off x="6613425" y="4670925"/>
              <a:ext cx="26100" cy="11600"/>
            </a:xfrm>
            <a:custGeom>
              <a:avLst/>
              <a:gdLst/>
              <a:ahLst/>
              <a:cxnLst/>
              <a:rect l="l" t="t" r="r" b="b"/>
              <a:pathLst>
                <a:path w="1044" h="464" extrusionOk="0">
                  <a:moveTo>
                    <a:pt x="773" y="0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3"/>
                  </a:lnTo>
                  <a:lnTo>
                    <a:pt x="39" y="232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21"/>
            <p:cNvSpPr/>
            <p:nvPr/>
          </p:nvSpPr>
          <p:spPr>
            <a:xfrm>
              <a:off x="6514950" y="46767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6" y="0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39" y="77"/>
                  </a:lnTo>
                  <a:lnTo>
                    <a:pt x="1" y="193"/>
                  </a:lnTo>
                  <a:lnTo>
                    <a:pt x="39" y="270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0"/>
                  </a:lnTo>
                  <a:lnTo>
                    <a:pt x="850" y="193"/>
                  </a:lnTo>
                  <a:lnTo>
                    <a:pt x="812" y="77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21"/>
            <p:cNvSpPr/>
            <p:nvPr/>
          </p:nvSpPr>
          <p:spPr>
            <a:xfrm>
              <a:off x="4656625" y="46776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89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8" y="3553"/>
                  </a:lnTo>
                  <a:lnTo>
                    <a:pt x="12434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8"/>
                  </a:lnTo>
                  <a:lnTo>
                    <a:pt x="12009" y="3128"/>
                  </a:lnTo>
                  <a:lnTo>
                    <a:pt x="11932" y="3206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40" y="4171"/>
                  </a:lnTo>
                  <a:lnTo>
                    <a:pt x="9615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2" y="4171"/>
                  </a:lnTo>
                  <a:lnTo>
                    <a:pt x="5368" y="4017"/>
                  </a:lnTo>
                  <a:lnTo>
                    <a:pt x="4595" y="3708"/>
                  </a:lnTo>
                  <a:lnTo>
                    <a:pt x="3900" y="3283"/>
                  </a:lnTo>
                  <a:lnTo>
                    <a:pt x="3205" y="2820"/>
                  </a:lnTo>
                  <a:lnTo>
                    <a:pt x="2587" y="2318"/>
                  </a:lnTo>
                  <a:lnTo>
                    <a:pt x="1970" y="1777"/>
                  </a:lnTo>
                  <a:lnTo>
                    <a:pt x="1390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21"/>
            <p:cNvSpPr/>
            <p:nvPr/>
          </p:nvSpPr>
          <p:spPr>
            <a:xfrm>
              <a:off x="4964575" y="4684425"/>
              <a:ext cx="92700" cy="135200"/>
            </a:xfrm>
            <a:custGeom>
              <a:avLst/>
              <a:gdLst/>
              <a:ahLst/>
              <a:cxnLst/>
              <a:rect l="l" t="t" r="r" b="b"/>
              <a:pathLst>
                <a:path w="3708" h="5408" extrusionOk="0">
                  <a:moveTo>
                    <a:pt x="3398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2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7"/>
                  </a:lnTo>
                  <a:lnTo>
                    <a:pt x="1777" y="1430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2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4" y="2086"/>
                  </a:lnTo>
                  <a:lnTo>
                    <a:pt x="889" y="2125"/>
                  </a:lnTo>
                  <a:lnTo>
                    <a:pt x="850" y="2163"/>
                  </a:lnTo>
                  <a:lnTo>
                    <a:pt x="811" y="2241"/>
                  </a:lnTo>
                  <a:lnTo>
                    <a:pt x="811" y="2356"/>
                  </a:lnTo>
                  <a:lnTo>
                    <a:pt x="811" y="2434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7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1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8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4"/>
                  </a:lnTo>
                  <a:lnTo>
                    <a:pt x="1082" y="4944"/>
                  </a:lnTo>
                  <a:lnTo>
                    <a:pt x="889" y="4866"/>
                  </a:lnTo>
                  <a:lnTo>
                    <a:pt x="773" y="4751"/>
                  </a:lnTo>
                  <a:lnTo>
                    <a:pt x="695" y="4596"/>
                  </a:lnTo>
                  <a:lnTo>
                    <a:pt x="657" y="4442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3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7" y="3669"/>
                  </a:lnTo>
                  <a:lnTo>
                    <a:pt x="116" y="2936"/>
                  </a:lnTo>
                  <a:lnTo>
                    <a:pt x="0" y="3283"/>
                  </a:lnTo>
                  <a:lnTo>
                    <a:pt x="657" y="3785"/>
                  </a:lnTo>
                  <a:lnTo>
                    <a:pt x="502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9"/>
                  </a:lnTo>
                  <a:lnTo>
                    <a:pt x="193" y="4403"/>
                  </a:lnTo>
                  <a:lnTo>
                    <a:pt x="193" y="4558"/>
                  </a:lnTo>
                  <a:lnTo>
                    <a:pt x="193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3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7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5"/>
                  </a:lnTo>
                  <a:lnTo>
                    <a:pt x="2510" y="4442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7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2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6" y="2202"/>
                  </a:lnTo>
                  <a:lnTo>
                    <a:pt x="1275" y="2125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3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2"/>
                  </a:lnTo>
                  <a:lnTo>
                    <a:pt x="3514" y="387"/>
                  </a:lnTo>
                  <a:lnTo>
                    <a:pt x="3707" y="78"/>
                  </a:lnTo>
                  <a:lnTo>
                    <a:pt x="351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21"/>
            <p:cNvSpPr/>
            <p:nvPr/>
          </p:nvSpPr>
          <p:spPr>
            <a:xfrm>
              <a:off x="6406825" y="4717250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619"/>
                  </a:lnTo>
                  <a:lnTo>
                    <a:pt x="2550" y="696"/>
                  </a:lnTo>
                  <a:lnTo>
                    <a:pt x="2743" y="812"/>
                  </a:lnTo>
                  <a:lnTo>
                    <a:pt x="2936" y="966"/>
                  </a:lnTo>
                  <a:lnTo>
                    <a:pt x="3090" y="1198"/>
                  </a:lnTo>
                  <a:lnTo>
                    <a:pt x="3206" y="1430"/>
                  </a:lnTo>
                  <a:lnTo>
                    <a:pt x="3245" y="1700"/>
                  </a:lnTo>
                  <a:lnTo>
                    <a:pt x="3245" y="1970"/>
                  </a:lnTo>
                  <a:lnTo>
                    <a:pt x="3206" y="2202"/>
                  </a:lnTo>
                  <a:lnTo>
                    <a:pt x="3090" y="2472"/>
                  </a:lnTo>
                  <a:lnTo>
                    <a:pt x="2974" y="2665"/>
                  </a:lnTo>
                  <a:lnTo>
                    <a:pt x="2781" y="2897"/>
                  </a:lnTo>
                  <a:lnTo>
                    <a:pt x="2588" y="3051"/>
                  </a:lnTo>
                  <a:lnTo>
                    <a:pt x="2357" y="3167"/>
                  </a:lnTo>
                  <a:lnTo>
                    <a:pt x="2086" y="3245"/>
                  </a:lnTo>
                  <a:lnTo>
                    <a:pt x="1777" y="3245"/>
                  </a:lnTo>
                  <a:lnTo>
                    <a:pt x="1507" y="3167"/>
                  </a:lnTo>
                  <a:lnTo>
                    <a:pt x="1237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4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5" y="1121"/>
                  </a:lnTo>
                  <a:lnTo>
                    <a:pt x="928" y="928"/>
                  </a:lnTo>
                  <a:lnTo>
                    <a:pt x="1121" y="735"/>
                  </a:lnTo>
                  <a:lnTo>
                    <a:pt x="1353" y="580"/>
                  </a:lnTo>
                  <a:lnTo>
                    <a:pt x="1584" y="464"/>
                  </a:lnTo>
                  <a:close/>
                  <a:moveTo>
                    <a:pt x="1893" y="1"/>
                  </a:moveTo>
                  <a:lnTo>
                    <a:pt x="1700" y="39"/>
                  </a:lnTo>
                  <a:lnTo>
                    <a:pt x="1546" y="78"/>
                  </a:lnTo>
                  <a:lnTo>
                    <a:pt x="1353" y="155"/>
                  </a:lnTo>
                  <a:lnTo>
                    <a:pt x="1314" y="194"/>
                  </a:lnTo>
                  <a:lnTo>
                    <a:pt x="1082" y="271"/>
                  </a:lnTo>
                  <a:lnTo>
                    <a:pt x="851" y="387"/>
                  </a:lnTo>
                  <a:lnTo>
                    <a:pt x="619" y="580"/>
                  </a:lnTo>
                  <a:lnTo>
                    <a:pt x="426" y="773"/>
                  </a:lnTo>
                  <a:lnTo>
                    <a:pt x="271" y="966"/>
                  </a:lnTo>
                  <a:lnTo>
                    <a:pt x="155" y="1237"/>
                  </a:lnTo>
                  <a:lnTo>
                    <a:pt x="78" y="1468"/>
                  </a:lnTo>
                  <a:lnTo>
                    <a:pt x="1" y="1739"/>
                  </a:lnTo>
                  <a:lnTo>
                    <a:pt x="1" y="2047"/>
                  </a:lnTo>
                  <a:lnTo>
                    <a:pt x="40" y="2125"/>
                  </a:lnTo>
                  <a:lnTo>
                    <a:pt x="40" y="2318"/>
                  </a:lnTo>
                  <a:lnTo>
                    <a:pt x="117" y="2511"/>
                  </a:lnTo>
                  <a:lnTo>
                    <a:pt x="310" y="2858"/>
                  </a:lnTo>
                  <a:lnTo>
                    <a:pt x="542" y="3167"/>
                  </a:lnTo>
                  <a:lnTo>
                    <a:pt x="851" y="3399"/>
                  </a:lnTo>
                  <a:lnTo>
                    <a:pt x="1198" y="3592"/>
                  </a:lnTo>
                  <a:lnTo>
                    <a:pt x="1584" y="3708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7" y="3669"/>
                  </a:lnTo>
                  <a:lnTo>
                    <a:pt x="2627" y="3592"/>
                  </a:lnTo>
                  <a:lnTo>
                    <a:pt x="2897" y="3438"/>
                  </a:lnTo>
                  <a:lnTo>
                    <a:pt x="3129" y="3245"/>
                  </a:lnTo>
                  <a:lnTo>
                    <a:pt x="3322" y="3013"/>
                  </a:lnTo>
                  <a:lnTo>
                    <a:pt x="3476" y="2781"/>
                  </a:lnTo>
                  <a:lnTo>
                    <a:pt x="3631" y="2511"/>
                  </a:lnTo>
                  <a:lnTo>
                    <a:pt x="3708" y="2202"/>
                  </a:lnTo>
                  <a:lnTo>
                    <a:pt x="3747" y="1932"/>
                  </a:lnTo>
                  <a:lnTo>
                    <a:pt x="3747" y="1584"/>
                  </a:lnTo>
                  <a:lnTo>
                    <a:pt x="3669" y="1314"/>
                  </a:lnTo>
                  <a:lnTo>
                    <a:pt x="3515" y="1005"/>
                  </a:lnTo>
                  <a:lnTo>
                    <a:pt x="3322" y="696"/>
                  </a:lnTo>
                  <a:lnTo>
                    <a:pt x="3052" y="426"/>
                  </a:lnTo>
                  <a:lnTo>
                    <a:pt x="2743" y="233"/>
                  </a:lnTo>
                  <a:lnTo>
                    <a:pt x="2395" y="7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21"/>
            <p:cNvSpPr/>
            <p:nvPr/>
          </p:nvSpPr>
          <p:spPr>
            <a:xfrm>
              <a:off x="2332000" y="4749125"/>
              <a:ext cx="326325" cy="58900"/>
            </a:xfrm>
            <a:custGeom>
              <a:avLst/>
              <a:gdLst/>
              <a:ahLst/>
              <a:cxnLst/>
              <a:rect l="l" t="t" r="r" b="b"/>
              <a:pathLst>
                <a:path w="13053" h="2356" extrusionOk="0">
                  <a:moveTo>
                    <a:pt x="12782" y="0"/>
                  </a:moveTo>
                  <a:lnTo>
                    <a:pt x="12705" y="39"/>
                  </a:lnTo>
                  <a:lnTo>
                    <a:pt x="12628" y="116"/>
                  </a:lnTo>
                  <a:lnTo>
                    <a:pt x="12589" y="193"/>
                  </a:lnTo>
                  <a:lnTo>
                    <a:pt x="12589" y="309"/>
                  </a:lnTo>
                  <a:lnTo>
                    <a:pt x="12589" y="502"/>
                  </a:lnTo>
                  <a:lnTo>
                    <a:pt x="12550" y="657"/>
                  </a:lnTo>
                  <a:lnTo>
                    <a:pt x="12435" y="811"/>
                  </a:lnTo>
                  <a:lnTo>
                    <a:pt x="12319" y="966"/>
                  </a:lnTo>
                  <a:lnTo>
                    <a:pt x="12164" y="1081"/>
                  </a:lnTo>
                  <a:lnTo>
                    <a:pt x="11971" y="1159"/>
                  </a:lnTo>
                  <a:lnTo>
                    <a:pt x="11546" y="1313"/>
                  </a:lnTo>
                  <a:lnTo>
                    <a:pt x="11083" y="1429"/>
                  </a:lnTo>
                  <a:lnTo>
                    <a:pt x="10581" y="1506"/>
                  </a:lnTo>
                  <a:lnTo>
                    <a:pt x="9847" y="1583"/>
                  </a:lnTo>
                  <a:lnTo>
                    <a:pt x="9423" y="1622"/>
                  </a:lnTo>
                  <a:lnTo>
                    <a:pt x="9423" y="1545"/>
                  </a:lnTo>
                  <a:lnTo>
                    <a:pt x="9423" y="1468"/>
                  </a:lnTo>
                  <a:lnTo>
                    <a:pt x="9152" y="888"/>
                  </a:lnTo>
                  <a:lnTo>
                    <a:pt x="8959" y="270"/>
                  </a:lnTo>
                  <a:lnTo>
                    <a:pt x="8612" y="386"/>
                  </a:lnTo>
                  <a:lnTo>
                    <a:pt x="8650" y="695"/>
                  </a:lnTo>
                  <a:lnTo>
                    <a:pt x="8728" y="1043"/>
                  </a:lnTo>
                  <a:lnTo>
                    <a:pt x="8843" y="1390"/>
                  </a:lnTo>
                  <a:lnTo>
                    <a:pt x="8998" y="1661"/>
                  </a:lnTo>
                  <a:lnTo>
                    <a:pt x="7839" y="1776"/>
                  </a:lnTo>
                  <a:lnTo>
                    <a:pt x="6681" y="1854"/>
                  </a:lnTo>
                  <a:lnTo>
                    <a:pt x="5252" y="1892"/>
                  </a:lnTo>
                  <a:lnTo>
                    <a:pt x="3862" y="1854"/>
                  </a:lnTo>
                  <a:lnTo>
                    <a:pt x="3592" y="1815"/>
                  </a:lnTo>
                  <a:lnTo>
                    <a:pt x="3746" y="1506"/>
                  </a:lnTo>
                  <a:lnTo>
                    <a:pt x="3785" y="1159"/>
                  </a:lnTo>
                  <a:lnTo>
                    <a:pt x="3785" y="811"/>
                  </a:lnTo>
                  <a:lnTo>
                    <a:pt x="3746" y="425"/>
                  </a:lnTo>
                  <a:lnTo>
                    <a:pt x="3399" y="464"/>
                  </a:lnTo>
                  <a:lnTo>
                    <a:pt x="3399" y="772"/>
                  </a:lnTo>
                  <a:lnTo>
                    <a:pt x="3360" y="1081"/>
                  </a:lnTo>
                  <a:lnTo>
                    <a:pt x="3244" y="1468"/>
                  </a:lnTo>
                  <a:lnTo>
                    <a:pt x="3128" y="1815"/>
                  </a:lnTo>
                  <a:lnTo>
                    <a:pt x="2202" y="1738"/>
                  </a:lnTo>
                  <a:lnTo>
                    <a:pt x="1738" y="1699"/>
                  </a:lnTo>
                  <a:lnTo>
                    <a:pt x="1275" y="1622"/>
                  </a:lnTo>
                  <a:lnTo>
                    <a:pt x="889" y="1468"/>
                  </a:lnTo>
                  <a:lnTo>
                    <a:pt x="734" y="1390"/>
                  </a:lnTo>
                  <a:lnTo>
                    <a:pt x="618" y="1313"/>
                  </a:lnTo>
                  <a:lnTo>
                    <a:pt x="503" y="1197"/>
                  </a:lnTo>
                  <a:lnTo>
                    <a:pt x="425" y="1081"/>
                  </a:lnTo>
                  <a:lnTo>
                    <a:pt x="387" y="966"/>
                  </a:lnTo>
                  <a:lnTo>
                    <a:pt x="387" y="811"/>
                  </a:lnTo>
                  <a:lnTo>
                    <a:pt x="387" y="772"/>
                  </a:lnTo>
                  <a:lnTo>
                    <a:pt x="387" y="695"/>
                  </a:lnTo>
                  <a:lnTo>
                    <a:pt x="310" y="618"/>
                  </a:lnTo>
                  <a:lnTo>
                    <a:pt x="194" y="618"/>
                  </a:lnTo>
                  <a:lnTo>
                    <a:pt x="155" y="657"/>
                  </a:lnTo>
                  <a:lnTo>
                    <a:pt x="116" y="695"/>
                  </a:lnTo>
                  <a:lnTo>
                    <a:pt x="39" y="850"/>
                  </a:lnTo>
                  <a:lnTo>
                    <a:pt x="1" y="1004"/>
                  </a:lnTo>
                  <a:lnTo>
                    <a:pt x="1" y="1159"/>
                  </a:lnTo>
                  <a:lnTo>
                    <a:pt x="1" y="1274"/>
                  </a:lnTo>
                  <a:lnTo>
                    <a:pt x="39" y="1390"/>
                  </a:lnTo>
                  <a:lnTo>
                    <a:pt x="116" y="1506"/>
                  </a:lnTo>
                  <a:lnTo>
                    <a:pt x="310" y="1699"/>
                  </a:lnTo>
                  <a:lnTo>
                    <a:pt x="541" y="1854"/>
                  </a:lnTo>
                  <a:lnTo>
                    <a:pt x="812" y="1970"/>
                  </a:lnTo>
                  <a:lnTo>
                    <a:pt x="1082" y="2047"/>
                  </a:lnTo>
                  <a:lnTo>
                    <a:pt x="1352" y="2085"/>
                  </a:lnTo>
                  <a:lnTo>
                    <a:pt x="2626" y="2240"/>
                  </a:lnTo>
                  <a:lnTo>
                    <a:pt x="3862" y="2317"/>
                  </a:lnTo>
                  <a:lnTo>
                    <a:pt x="5136" y="2356"/>
                  </a:lnTo>
                  <a:lnTo>
                    <a:pt x="6372" y="2356"/>
                  </a:lnTo>
                  <a:lnTo>
                    <a:pt x="7531" y="2278"/>
                  </a:lnTo>
                  <a:lnTo>
                    <a:pt x="8689" y="2201"/>
                  </a:lnTo>
                  <a:lnTo>
                    <a:pt x="9847" y="2047"/>
                  </a:lnTo>
                  <a:lnTo>
                    <a:pt x="11006" y="1892"/>
                  </a:lnTo>
                  <a:lnTo>
                    <a:pt x="11392" y="1815"/>
                  </a:lnTo>
                  <a:lnTo>
                    <a:pt x="11740" y="1738"/>
                  </a:lnTo>
                  <a:lnTo>
                    <a:pt x="12126" y="1583"/>
                  </a:lnTo>
                  <a:lnTo>
                    <a:pt x="12473" y="1429"/>
                  </a:lnTo>
                  <a:lnTo>
                    <a:pt x="12744" y="1236"/>
                  </a:lnTo>
                  <a:lnTo>
                    <a:pt x="12859" y="1081"/>
                  </a:lnTo>
                  <a:lnTo>
                    <a:pt x="12937" y="927"/>
                  </a:lnTo>
                  <a:lnTo>
                    <a:pt x="13014" y="772"/>
                  </a:lnTo>
                  <a:lnTo>
                    <a:pt x="13052" y="579"/>
                  </a:lnTo>
                  <a:lnTo>
                    <a:pt x="13052" y="386"/>
                  </a:lnTo>
                  <a:lnTo>
                    <a:pt x="13052" y="155"/>
                  </a:lnTo>
                  <a:lnTo>
                    <a:pt x="13014" y="77"/>
                  </a:lnTo>
                  <a:lnTo>
                    <a:pt x="1293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17" name="Google Shape;5217;p21"/>
          <p:cNvGrpSpPr/>
          <p:nvPr/>
        </p:nvGrpSpPr>
        <p:grpSpPr>
          <a:xfrm>
            <a:off x="6815325" y="-77375"/>
            <a:ext cx="260625" cy="1230500"/>
            <a:chOff x="6815325" y="0"/>
            <a:chExt cx="260625" cy="1230500"/>
          </a:xfrm>
        </p:grpSpPr>
        <p:sp>
          <p:nvSpPr>
            <p:cNvPr id="5218" name="Google Shape;5218;p21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extrusionOk="0">
                  <a:moveTo>
                    <a:pt x="1" y="36662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21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fill="none" extrusionOk="0">
                  <a:moveTo>
                    <a:pt x="1" y="36662"/>
                  </a:move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21"/>
            <p:cNvSpPr/>
            <p:nvPr/>
          </p:nvSpPr>
          <p:spPr>
            <a:xfrm>
              <a:off x="6933275" y="0"/>
              <a:ext cx="19675" cy="916575"/>
            </a:xfrm>
            <a:custGeom>
              <a:avLst/>
              <a:gdLst/>
              <a:ahLst/>
              <a:cxnLst/>
              <a:rect l="l" t="t" r="r" b="b"/>
              <a:pathLst>
                <a:path w="787" h="36663" extrusionOk="0">
                  <a:moveTo>
                    <a:pt x="0" y="0"/>
                  </a:moveTo>
                  <a:lnTo>
                    <a:pt x="0" y="36662"/>
                  </a:lnTo>
                  <a:lnTo>
                    <a:pt x="787" y="36662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21"/>
            <p:cNvSpPr/>
            <p:nvPr/>
          </p:nvSpPr>
          <p:spPr>
            <a:xfrm>
              <a:off x="6815325" y="847475"/>
              <a:ext cx="260625" cy="383025"/>
            </a:xfrm>
            <a:custGeom>
              <a:avLst/>
              <a:gdLst/>
              <a:ahLst/>
              <a:cxnLst/>
              <a:rect l="l" t="t" r="r" b="b"/>
              <a:pathLst>
                <a:path w="10425" h="15321" extrusionOk="0">
                  <a:moveTo>
                    <a:pt x="7077" y="0"/>
                  </a:moveTo>
                  <a:lnTo>
                    <a:pt x="6718" y="23"/>
                  </a:lnTo>
                  <a:lnTo>
                    <a:pt x="6358" y="45"/>
                  </a:lnTo>
                  <a:lnTo>
                    <a:pt x="5999" y="90"/>
                  </a:lnTo>
                  <a:lnTo>
                    <a:pt x="5662" y="157"/>
                  </a:lnTo>
                  <a:lnTo>
                    <a:pt x="5303" y="247"/>
                  </a:lnTo>
                  <a:lnTo>
                    <a:pt x="4966" y="360"/>
                  </a:lnTo>
                  <a:lnTo>
                    <a:pt x="4651" y="472"/>
                  </a:lnTo>
                  <a:lnTo>
                    <a:pt x="4314" y="607"/>
                  </a:lnTo>
                  <a:lnTo>
                    <a:pt x="4000" y="764"/>
                  </a:lnTo>
                  <a:lnTo>
                    <a:pt x="3708" y="944"/>
                  </a:lnTo>
                  <a:lnTo>
                    <a:pt x="3416" y="1123"/>
                  </a:lnTo>
                  <a:lnTo>
                    <a:pt x="3123" y="1326"/>
                  </a:lnTo>
                  <a:lnTo>
                    <a:pt x="2831" y="1528"/>
                  </a:lnTo>
                  <a:lnTo>
                    <a:pt x="2584" y="1752"/>
                  </a:lnTo>
                  <a:lnTo>
                    <a:pt x="2315" y="1999"/>
                  </a:lnTo>
                  <a:lnTo>
                    <a:pt x="2068" y="2247"/>
                  </a:lnTo>
                  <a:lnTo>
                    <a:pt x="1843" y="2516"/>
                  </a:lnTo>
                  <a:lnTo>
                    <a:pt x="1618" y="2808"/>
                  </a:lnTo>
                  <a:lnTo>
                    <a:pt x="1394" y="3078"/>
                  </a:lnTo>
                  <a:lnTo>
                    <a:pt x="1214" y="3392"/>
                  </a:lnTo>
                  <a:lnTo>
                    <a:pt x="1012" y="3707"/>
                  </a:lnTo>
                  <a:lnTo>
                    <a:pt x="855" y="4021"/>
                  </a:lnTo>
                  <a:lnTo>
                    <a:pt x="697" y="4336"/>
                  </a:lnTo>
                  <a:lnTo>
                    <a:pt x="563" y="4695"/>
                  </a:lnTo>
                  <a:lnTo>
                    <a:pt x="428" y="5032"/>
                  </a:lnTo>
                  <a:lnTo>
                    <a:pt x="315" y="5392"/>
                  </a:lnTo>
                  <a:lnTo>
                    <a:pt x="226" y="5751"/>
                  </a:lnTo>
                  <a:lnTo>
                    <a:pt x="136" y="6110"/>
                  </a:lnTo>
                  <a:lnTo>
                    <a:pt x="68" y="6492"/>
                  </a:lnTo>
                  <a:lnTo>
                    <a:pt x="23" y="6874"/>
                  </a:lnTo>
                  <a:lnTo>
                    <a:pt x="1" y="7256"/>
                  </a:lnTo>
                  <a:lnTo>
                    <a:pt x="1" y="7661"/>
                  </a:lnTo>
                  <a:lnTo>
                    <a:pt x="1" y="8042"/>
                  </a:lnTo>
                  <a:lnTo>
                    <a:pt x="23" y="8447"/>
                  </a:lnTo>
                  <a:lnTo>
                    <a:pt x="68" y="8829"/>
                  </a:lnTo>
                  <a:lnTo>
                    <a:pt x="136" y="9211"/>
                  </a:lnTo>
                  <a:lnTo>
                    <a:pt x="226" y="9570"/>
                  </a:lnTo>
                  <a:lnTo>
                    <a:pt x="315" y="9929"/>
                  </a:lnTo>
                  <a:lnTo>
                    <a:pt x="428" y="10289"/>
                  </a:lnTo>
                  <a:lnTo>
                    <a:pt x="563" y="10648"/>
                  </a:lnTo>
                  <a:lnTo>
                    <a:pt x="697" y="10985"/>
                  </a:lnTo>
                  <a:lnTo>
                    <a:pt x="855" y="11322"/>
                  </a:lnTo>
                  <a:lnTo>
                    <a:pt x="1012" y="11637"/>
                  </a:lnTo>
                  <a:lnTo>
                    <a:pt x="1214" y="11951"/>
                  </a:lnTo>
                  <a:lnTo>
                    <a:pt x="1394" y="12243"/>
                  </a:lnTo>
                  <a:lnTo>
                    <a:pt x="1618" y="12535"/>
                  </a:lnTo>
                  <a:lnTo>
                    <a:pt x="1843" y="12805"/>
                  </a:lnTo>
                  <a:lnTo>
                    <a:pt x="2068" y="13075"/>
                  </a:lnTo>
                  <a:lnTo>
                    <a:pt x="2315" y="13344"/>
                  </a:lnTo>
                  <a:lnTo>
                    <a:pt x="2584" y="13569"/>
                  </a:lnTo>
                  <a:lnTo>
                    <a:pt x="2831" y="13793"/>
                  </a:lnTo>
                  <a:lnTo>
                    <a:pt x="3123" y="14018"/>
                  </a:lnTo>
                  <a:lnTo>
                    <a:pt x="3416" y="14220"/>
                  </a:lnTo>
                  <a:lnTo>
                    <a:pt x="3708" y="14400"/>
                  </a:lnTo>
                  <a:lnTo>
                    <a:pt x="4000" y="14580"/>
                  </a:lnTo>
                  <a:lnTo>
                    <a:pt x="4314" y="14714"/>
                  </a:lnTo>
                  <a:lnTo>
                    <a:pt x="4651" y="14872"/>
                  </a:lnTo>
                  <a:lnTo>
                    <a:pt x="4966" y="14984"/>
                  </a:lnTo>
                  <a:lnTo>
                    <a:pt x="5303" y="15074"/>
                  </a:lnTo>
                  <a:lnTo>
                    <a:pt x="5662" y="15164"/>
                  </a:lnTo>
                  <a:lnTo>
                    <a:pt x="5999" y="15231"/>
                  </a:lnTo>
                  <a:lnTo>
                    <a:pt x="6358" y="15276"/>
                  </a:lnTo>
                  <a:lnTo>
                    <a:pt x="6718" y="15321"/>
                  </a:lnTo>
                  <a:lnTo>
                    <a:pt x="7504" y="15321"/>
                  </a:lnTo>
                  <a:lnTo>
                    <a:pt x="7931" y="15276"/>
                  </a:lnTo>
                  <a:lnTo>
                    <a:pt x="8335" y="15209"/>
                  </a:lnTo>
                  <a:lnTo>
                    <a:pt x="8762" y="15119"/>
                  </a:lnTo>
                  <a:lnTo>
                    <a:pt x="9144" y="14984"/>
                  </a:lnTo>
                  <a:lnTo>
                    <a:pt x="9548" y="14849"/>
                  </a:lnTo>
                  <a:lnTo>
                    <a:pt x="9908" y="14692"/>
                  </a:lnTo>
                  <a:lnTo>
                    <a:pt x="10267" y="14512"/>
                  </a:lnTo>
                  <a:lnTo>
                    <a:pt x="9863" y="14243"/>
                  </a:lnTo>
                  <a:lnTo>
                    <a:pt x="9481" y="13951"/>
                  </a:lnTo>
                  <a:lnTo>
                    <a:pt x="9122" y="13636"/>
                  </a:lnTo>
                  <a:lnTo>
                    <a:pt x="8762" y="13299"/>
                  </a:lnTo>
                  <a:lnTo>
                    <a:pt x="8425" y="12940"/>
                  </a:lnTo>
                  <a:lnTo>
                    <a:pt x="8133" y="12558"/>
                  </a:lnTo>
                  <a:lnTo>
                    <a:pt x="7841" y="12153"/>
                  </a:lnTo>
                  <a:lnTo>
                    <a:pt x="7594" y="11727"/>
                  </a:lnTo>
                  <a:lnTo>
                    <a:pt x="7347" y="11300"/>
                  </a:lnTo>
                  <a:lnTo>
                    <a:pt x="7145" y="10828"/>
                  </a:lnTo>
                  <a:lnTo>
                    <a:pt x="6987" y="10356"/>
                  </a:lnTo>
                  <a:lnTo>
                    <a:pt x="6830" y="9862"/>
                  </a:lnTo>
                  <a:lnTo>
                    <a:pt x="6718" y="9345"/>
                  </a:lnTo>
                  <a:lnTo>
                    <a:pt x="6628" y="8829"/>
                  </a:lnTo>
                  <a:lnTo>
                    <a:pt x="6583" y="8290"/>
                  </a:lnTo>
                  <a:lnTo>
                    <a:pt x="6561" y="7750"/>
                  </a:lnTo>
                  <a:lnTo>
                    <a:pt x="6583" y="7211"/>
                  </a:lnTo>
                  <a:lnTo>
                    <a:pt x="6628" y="6650"/>
                  </a:lnTo>
                  <a:lnTo>
                    <a:pt x="6718" y="6133"/>
                  </a:lnTo>
                  <a:lnTo>
                    <a:pt x="6830" y="5616"/>
                  </a:lnTo>
                  <a:lnTo>
                    <a:pt x="6987" y="5100"/>
                  </a:lnTo>
                  <a:lnTo>
                    <a:pt x="7167" y="4605"/>
                  </a:lnTo>
                  <a:lnTo>
                    <a:pt x="7392" y="4134"/>
                  </a:lnTo>
                  <a:lnTo>
                    <a:pt x="7639" y="3684"/>
                  </a:lnTo>
                  <a:lnTo>
                    <a:pt x="7908" y="3257"/>
                  </a:lnTo>
                  <a:lnTo>
                    <a:pt x="8200" y="2853"/>
                  </a:lnTo>
                  <a:lnTo>
                    <a:pt x="8515" y="2449"/>
                  </a:lnTo>
                  <a:lnTo>
                    <a:pt x="8852" y="2089"/>
                  </a:lnTo>
                  <a:lnTo>
                    <a:pt x="9211" y="1752"/>
                  </a:lnTo>
                  <a:lnTo>
                    <a:pt x="9616" y="1438"/>
                  </a:lnTo>
                  <a:lnTo>
                    <a:pt x="10020" y="1168"/>
                  </a:lnTo>
                  <a:lnTo>
                    <a:pt x="10424" y="921"/>
                  </a:lnTo>
                  <a:lnTo>
                    <a:pt x="10065" y="719"/>
                  </a:lnTo>
                  <a:lnTo>
                    <a:pt x="9661" y="517"/>
                  </a:lnTo>
                  <a:lnTo>
                    <a:pt x="9256" y="382"/>
                  </a:lnTo>
                  <a:lnTo>
                    <a:pt x="8852" y="247"/>
                  </a:lnTo>
                  <a:lnTo>
                    <a:pt x="8425" y="135"/>
                  </a:lnTo>
                  <a:lnTo>
                    <a:pt x="7976" y="68"/>
                  </a:lnTo>
                  <a:lnTo>
                    <a:pt x="7527" y="23"/>
                  </a:lnTo>
                  <a:lnTo>
                    <a:pt x="70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22" name="Google Shape;5222;p21"/>
          <p:cNvGrpSpPr/>
          <p:nvPr/>
        </p:nvGrpSpPr>
        <p:grpSpPr>
          <a:xfrm>
            <a:off x="310050" y="-77375"/>
            <a:ext cx="599250" cy="1418100"/>
            <a:chOff x="310050" y="-1175"/>
            <a:chExt cx="599250" cy="1418100"/>
          </a:xfrm>
        </p:grpSpPr>
        <p:grpSp>
          <p:nvGrpSpPr>
            <p:cNvPr id="5223" name="Google Shape;5223;p21"/>
            <p:cNvGrpSpPr/>
            <p:nvPr/>
          </p:nvGrpSpPr>
          <p:grpSpPr>
            <a:xfrm>
              <a:off x="310050" y="-1175"/>
              <a:ext cx="599250" cy="1418100"/>
              <a:chOff x="310050" y="0"/>
              <a:chExt cx="599250" cy="1418100"/>
            </a:xfrm>
          </p:grpSpPr>
          <p:sp>
            <p:nvSpPr>
              <p:cNvPr id="5224" name="Google Shape;5224;p21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extrusionOk="0">
                    <a:moveTo>
                      <a:pt x="1" y="36662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5" name="Google Shape;5225;p21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fill="none" extrusionOk="0">
                    <a:moveTo>
                      <a:pt x="1" y="36662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6" name="Google Shape;5226;p21"/>
              <p:cNvSpPr/>
              <p:nvPr/>
            </p:nvSpPr>
            <p:spPr>
              <a:xfrm>
                <a:off x="598700" y="0"/>
                <a:ext cx="19700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36663" extrusionOk="0">
                    <a:moveTo>
                      <a:pt x="1" y="0"/>
                    </a:moveTo>
                    <a:lnTo>
                      <a:pt x="1" y="36662"/>
                    </a:lnTo>
                    <a:lnTo>
                      <a:pt x="787" y="36662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7" name="Google Shape;5227;p21"/>
              <p:cNvSpPr/>
              <p:nvPr/>
            </p:nvSpPr>
            <p:spPr>
              <a:xfrm>
                <a:off x="310050" y="847475"/>
                <a:ext cx="599250" cy="570625"/>
              </a:xfrm>
              <a:custGeom>
                <a:avLst/>
                <a:gdLst/>
                <a:ahLst/>
                <a:cxnLst/>
                <a:rect l="l" t="t" r="r" b="b"/>
                <a:pathLst>
                  <a:path w="23970" h="22825" extrusionOk="0">
                    <a:moveTo>
                      <a:pt x="11996" y="0"/>
                    </a:moveTo>
                    <a:lnTo>
                      <a:pt x="7503" y="6425"/>
                    </a:lnTo>
                    <a:lnTo>
                      <a:pt x="0" y="8716"/>
                    </a:lnTo>
                    <a:lnTo>
                      <a:pt x="4718" y="14984"/>
                    </a:lnTo>
                    <a:lnTo>
                      <a:pt x="4560" y="22824"/>
                    </a:lnTo>
                    <a:lnTo>
                      <a:pt x="11996" y="20286"/>
                    </a:lnTo>
                    <a:lnTo>
                      <a:pt x="19409" y="22824"/>
                    </a:lnTo>
                    <a:lnTo>
                      <a:pt x="19252" y="14984"/>
                    </a:lnTo>
                    <a:lnTo>
                      <a:pt x="23970" y="8716"/>
                    </a:lnTo>
                    <a:lnTo>
                      <a:pt x="16489" y="6425"/>
                    </a:lnTo>
                    <a:lnTo>
                      <a:pt x="1199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228" name="Google Shape;5228;p21"/>
            <p:cNvSpPr/>
            <p:nvPr/>
          </p:nvSpPr>
          <p:spPr>
            <a:xfrm>
              <a:off x="445600" y="979650"/>
              <a:ext cx="328149" cy="312474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29" name="Google Shape;5229;p21"/>
          <p:cNvGrpSpPr/>
          <p:nvPr/>
        </p:nvGrpSpPr>
        <p:grpSpPr>
          <a:xfrm>
            <a:off x="8234700" y="-77375"/>
            <a:ext cx="297100" cy="2315550"/>
            <a:chOff x="8234700" y="-1175"/>
            <a:chExt cx="297100" cy="2315550"/>
          </a:xfrm>
        </p:grpSpPr>
        <p:grpSp>
          <p:nvGrpSpPr>
            <p:cNvPr id="5230" name="Google Shape;5230;p21"/>
            <p:cNvGrpSpPr/>
            <p:nvPr/>
          </p:nvGrpSpPr>
          <p:grpSpPr>
            <a:xfrm>
              <a:off x="8234700" y="-1175"/>
              <a:ext cx="297100" cy="2315550"/>
              <a:chOff x="8234700" y="-5937"/>
              <a:chExt cx="297100" cy="2315550"/>
            </a:xfrm>
          </p:grpSpPr>
          <p:sp>
            <p:nvSpPr>
              <p:cNvPr id="5231" name="Google Shape;5231;p21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extrusionOk="0">
                    <a:moveTo>
                      <a:pt x="0" y="8689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2" name="Google Shape;5232;p21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fill="none" extrusionOk="0">
                    <a:moveTo>
                      <a:pt x="0" y="86893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3" name="Google Shape;5233;p21"/>
              <p:cNvSpPr/>
              <p:nvPr/>
            </p:nvSpPr>
            <p:spPr>
              <a:xfrm>
                <a:off x="8374525" y="-5937"/>
                <a:ext cx="19700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86894" extrusionOk="0">
                    <a:moveTo>
                      <a:pt x="1" y="0"/>
                    </a:moveTo>
                    <a:lnTo>
                      <a:pt x="1" y="86893"/>
                    </a:lnTo>
                    <a:lnTo>
                      <a:pt x="787" y="86893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4" name="Google Shape;5234;p21"/>
              <p:cNvSpPr/>
              <p:nvPr/>
            </p:nvSpPr>
            <p:spPr>
              <a:xfrm>
                <a:off x="8234700" y="2027088"/>
                <a:ext cx="297100" cy="282525"/>
              </a:xfrm>
              <a:custGeom>
                <a:avLst/>
                <a:gdLst/>
                <a:ahLst/>
                <a:cxnLst/>
                <a:rect l="l" t="t" r="r" b="b"/>
                <a:pathLst>
                  <a:path w="11884" h="11301" extrusionOk="0">
                    <a:moveTo>
                      <a:pt x="5931" y="1"/>
                    </a:moveTo>
                    <a:lnTo>
                      <a:pt x="3707" y="3191"/>
                    </a:lnTo>
                    <a:lnTo>
                      <a:pt x="0" y="4314"/>
                    </a:lnTo>
                    <a:lnTo>
                      <a:pt x="2337" y="7437"/>
                    </a:lnTo>
                    <a:lnTo>
                      <a:pt x="2269" y="11301"/>
                    </a:lnTo>
                    <a:lnTo>
                      <a:pt x="5931" y="10043"/>
                    </a:lnTo>
                    <a:lnTo>
                      <a:pt x="9615" y="11301"/>
                    </a:lnTo>
                    <a:lnTo>
                      <a:pt x="9548" y="7437"/>
                    </a:lnTo>
                    <a:lnTo>
                      <a:pt x="11884" y="4314"/>
                    </a:lnTo>
                    <a:lnTo>
                      <a:pt x="8155" y="3191"/>
                    </a:lnTo>
                    <a:lnTo>
                      <a:pt x="593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235" name="Google Shape;5235;p21"/>
            <p:cNvSpPr/>
            <p:nvPr/>
          </p:nvSpPr>
          <p:spPr>
            <a:xfrm>
              <a:off x="8309450" y="2109800"/>
              <a:ext cx="147595" cy="140545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36" name="Google Shape;5236;p21"/>
          <p:cNvGrpSpPr/>
          <p:nvPr/>
        </p:nvGrpSpPr>
        <p:grpSpPr>
          <a:xfrm>
            <a:off x="310050" y="3368275"/>
            <a:ext cx="1609800" cy="1615000"/>
            <a:chOff x="10614475" y="3194400"/>
            <a:chExt cx="1609800" cy="1615000"/>
          </a:xfrm>
        </p:grpSpPr>
        <p:sp>
          <p:nvSpPr>
            <p:cNvPr id="5237" name="Google Shape;5237;p21"/>
            <p:cNvSpPr/>
            <p:nvPr/>
          </p:nvSpPr>
          <p:spPr>
            <a:xfrm>
              <a:off x="10614475" y="4537600"/>
              <a:ext cx="1609800" cy="2718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21"/>
            <p:cNvSpPr/>
            <p:nvPr/>
          </p:nvSpPr>
          <p:spPr>
            <a:xfrm>
              <a:off x="11027200" y="3878275"/>
              <a:ext cx="805725" cy="779150"/>
            </a:xfrm>
            <a:custGeom>
              <a:avLst/>
              <a:gdLst/>
              <a:ahLst/>
              <a:cxnLst/>
              <a:rect l="l" t="t" r="r" b="b"/>
              <a:pathLst>
                <a:path w="32229" h="31166" extrusionOk="0">
                  <a:moveTo>
                    <a:pt x="15664" y="0"/>
                  </a:moveTo>
                  <a:lnTo>
                    <a:pt x="14641" y="60"/>
                  </a:lnTo>
                  <a:lnTo>
                    <a:pt x="13638" y="121"/>
                  </a:lnTo>
                  <a:lnTo>
                    <a:pt x="12635" y="201"/>
                  </a:lnTo>
                  <a:lnTo>
                    <a:pt x="11653" y="321"/>
                  </a:lnTo>
                  <a:lnTo>
                    <a:pt x="10710" y="462"/>
                  </a:lnTo>
                  <a:lnTo>
                    <a:pt x="9848" y="622"/>
                  </a:lnTo>
                  <a:lnTo>
                    <a:pt x="9025" y="802"/>
                  </a:lnTo>
                  <a:lnTo>
                    <a:pt x="8263" y="1003"/>
                  </a:lnTo>
                  <a:lnTo>
                    <a:pt x="7541" y="1244"/>
                  </a:lnTo>
                  <a:lnTo>
                    <a:pt x="6900" y="1484"/>
                  </a:lnTo>
                  <a:lnTo>
                    <a:pt x="6599" y="1625"/>
                  </a:lnTo>
                  <a:lnTo>
                    <a:pt x="6338" y="1765"/>
                  </a:lnTo>
                  <a:lnTo>
                    <a:pt x="6077" y="1905"/>
                  </a:lnTo>
                  <a:lnTo>
                    <a:pt x="5837" y="2066"/>
                  </a:lnTo>
                  <a:lnTo>
                    <a:pt x="5636" y="2226"/>
                  </a:lnTo>
                  <a:lnTo>
                    <a:pt x="5436" y="2387"/>
                  </a:lnTo>
                  <a:lnTo>
                    <a:pt x="5255" y="2587"/>
                  </a:lnTo>
                  <a:lnTo>
                    <a:pt x="5055" y="2788"/>
                  </a:lnTo>
                  <a:lnTo>
                    <a:pt x="4674" y="3269"/>
                  </a:lnTo>
                  <a:lnTo>
                    <a:pt x="4293" y="3791"/>
                  </a:lnTo>
                  <a:lnTo>
                    <a:pt x="3932" y="4372"/>
                  </a:lnTo>
                  <a:lnTo>
                    <a:pt x="3591" y="4994"/>
                  </a:lnTo>
                  <a:lnTo>
                    <a:pt x="3250" y="5656"/>
                  </a:lnTo>
                  <a:lnTo>
                    <a:pt x="2929" y="6378"/>
                  </a:lnTo>
                  <a:lnTo>
                    <a:pt x="2628" y="7120"/>
                  </a:lnTo>
                  <a:lnTo>
                    <a:pt x="2327" y="7902"/>
                  </a:lnTo>
                  <a:lnTo>
                    <a:pt x="2047" y="8704"/>
                  </a:lnTo>
                  <a:lnTo>
                    <a:pt x="1786" y="9526"/>
                  </a:lnTo>
                  <a:lnTo>
                    <a:pt x="1525" y="10389"/>
                  </a:lnTo>
                  <a:lnTo>
                    <a:pt x="1284" y="11251"/>
                  </a:lnTo>
                  <a:lnTo>
                    <a:pt x="1084" y="12133"/>
                  </a:lnTo>
                  <a:lnTo>
                    <a:pt x="883" y="13016"/>
                  </a:lnTo>
                  <a:lnTo>
                    <a:pt x="703" y="13898"/>
                  </a:lnTo>
                  <a:lnTo>
                    <a:pt x="542" y="14801"/>
                  </a:lnTo>
                  <a:lnTo>
                    <a:pt x="402" y="15683"/>
                  </a:lnTo>
                  <a:lnTo>
                    <a:pt x="282" y="16565"/>
                  </a:lnTo>
                  <a:lnTo>
                    <a:pt x="181" y="17428"/>
                  </a:lnTo>
                  <a:lnTo>
                    <a:pt x="101" y="18290"/>
                  </a:lnTo>
                  <a:lnTo>
                    <a:pt x="41" y="19132"/>
                  </a:lnTo>
                  <a:lnTo>
                    <a:pt x="1" y="19935"/>
                  </a:lnTo>
                  <a:lnTo>
                    <a:pt x="1" y="20717"/>
                  </a:lnTo>
                  <a:lnTo>
                    <a:pt x="1" y="21479"/>
                  </a:lnTo>
                  <a:lnTo>
                    <a:pt x="41" y="22181"/>
                  </a:lnTo>
                  <a:lnTo>
                    <a:pt x="101" y="22862"/>
                  </a:lnTo>
                  <a:lnTo>
                    <a:pt x="202" y="23504"/>
                  </a:lnTo>
                  <a:lnTo>
                    <a:pt x="302" y="24086"/>
                  </a:lnTo>
                  <a:lnTo>
                    <a:pt x="442" y="24627"/>
                  </a:lnTo>
                  <a:lnTo>
                    <a:pt x="603" y="25089"/>
                  </a:lnTo>
                  <a:lnTo>
                    <a:pt x="703" y="25309"/>
                  </a:lnTo>
                  <a:lnTo>
                    <a:pt x="803" y="25510"/>
                  </a:lnTo>
                  <a:lnTo>
                    <a:pt x="923" y="25710"/>
                  </a:lnTo>
                  <a:lnTo>
                    <a:pt x="1044" y="25911"/>
                  </a:lnTo>
                  <a:lnTo>
                    <a:pt x="1204" y="26111"/>
                  </a:lnTo>
                  <a:lnTo>
                    <a:pt x="1365" y="26312"/>
                  </a:lnTo>
                  <a:lnTo>
                    <a:pt x="1726" y="26693"/>
                  </a:lnTo>
                  <a:lnTo>
                    <a:pt x="2167" y="27094"/>
                  </a:lnTo>
                  <a:lnTo>
                    <a:pt x="2648" y="27475"/>
                  </a:lnTo>
                  <a:lnTo>
                    <a:pt x="3170" y="27836"/>
                  </a:lnTo>
                  <a:lnTo>
                    <a:pt x="3751" y="28197"/>
                  </a:lnTo>
                  <a:lnTo>
                    <a:pt x="4393" y="28538"/>
                  </a:lnTo>
                  <a:lnTo>
                    <a:pt x="5055" y="28879"/>
                  </a:lnTo>
                  <a:lnTo>
                    <a:pt x="5777" y="29200"/>
                  </a:lnTo>
                  <a:lnTo>
                    <a:pt x="6539" y="29501"/>
                  </a:lnTo>
                  <a:lnTo>
                    <a:pt x="7321" y="29781"/>
                  </a:lnTo>
                  <a:lnTo>
                    <a:pt x="8143" y="30042"/>
                  </a:lnTo>
                  <a:lnTo>
                    <a:pt x="8985" y="30283"/>
                  </a:lnTo>
                  <a:lnTo>
                    <a:pt x="9868" y="30483"/>
                  </a:lnTo>
                  <a:lnTo>
                    <a:pt x="10770" y="30684"/>
                  </a:lnTo>
                  <a:lnTo>
                    <a:pt x="11693" y="30844"/>
                  </a:lnTo>
                  <a:lnTo>
                    <a:pt x="12635" y="30965"/>
                  </a:lnTo>
                  <a:lnTo>
                    <a:pt x="13598" y="31065"/>
                  </a:lnTo>
                  <a:lnTo>
                    <a:pt x="14561" y="31145"/>
                  </a:lnTo>
                  <a:lnTo>
                    <a:pt x="15543" y="31165"/>
                  </a:lnTo>
                  <a:lnTo>
                    <a:pt x="16526" y="31165"/>
                  </a:lnTo>
                  <a:lnTo>
                    <a:pt x="17529" y="31125"/>
                  </a:lnTo>
                  <a:lnTo>
                    <a:pt x="18531" y="31045"/>
                  </a:lnTo>
                  <a:lnTo>
                    <a:pt x="19514" y="30924"/>
                  </a:lnTo>
                  <a:lnTo>
                    <a:pt x="20517" y="30764"/>
                  </a:lnTo>
                  <a:lnTo>
                    <a:pt x="21499" y="30563"/>
                  </a:lnTo>
                  <a:lnTo>
                    <a:pt x="21981" y="30443"/>
                  </a:lnTo>
                  <a:lnTo>
                    <a:pt x="22462" y="30303"/>
                  </a:lnTo>
                  <a:lnTo>
                    <a:pt x="22943" y="30162"/>
                  </a:lnTo>
                  <a:lnTo>
                    <a:pt x="23425" y="30002"/>
                  </a:lnTo>
                  <a:lnTo>
                    <a:pt x="23906" y="29821"/>
                  </a:lnTo>
                  <a:lnTo>
                    <a:pt x="24367" y="29641"/>
                  </a:lnTo>
                  <a:lnTo>
                    <a:pt x="24848" y="29440"/>
                  </a:lnTo>
                  <a:lnTo>
                    <a:pt x="25310" y="29240"/>
                  </a:lnTo>
                  <a:lnTo>
                    <a:pt x="25771" y="29019"/>
                  </a:lnTo>
                  <a:lnTo>
                    <a:pt x="26212" y="28779"/>
                  </a:lnTo>
                  <a:lnTo>
                    <a:pt x="26794" y="28458"/>
                  </a:lnTo>
                  <a:lnTo>
                    <a:pt x="27375" y="28097"/>
                  </a:lnTo>
                  <a:lnTo>
                    <a:pt x="27937" y="27716"/>
                  </a:lnTo>
                  <a:lnTo>
                    <a:pt x="28478" y="27315"/>
                  </a:lnTo>
                  <a:lnTo>
                    <a:pt x="29020" y="26893"/>
                  </a:lnTo>
                  <a:lnTo>
                    <a:pt x="29541" y="26432"/>
                  </a:lnTo>
                  <a:lnTo>
                    <a:pt x="30043" y="25951"/>
                  </a:lnTo>
                  <a:lnTo>
                    <a:pt x="30544" y="25450"/>
                  </a:lnTo>
                  <a:lnTo>
                    <a:pt x="30744" y="25209"/>
                  </a:lnTo>
                  <a:lnTo>
                    <a:pt x="30945" y="24948"/>
                  </a:lnTo>
                  <a:lnTo>
                    <a:pt x="31126" y="24667"/>
                  </a:lnTo>
                  <a:lnTo>
                    <a:pt x="31286" y="24367"/>
                  </a:lnTo>
                  <a:lnTo>
                    <a:pt x="31446" y="24066"/>
                  </a:lnTo>
                  <a:lnTo>
                    <a:pt x="31587" y="23725"/>
                  </a:lnTo>
                  <a:lnTo>
                    <a:pt x="31707" y="23384"/>
                  </a:lnTo>
                  <a:lnTo>
                    <a:pt x="31807" y="23043"/>
                  </a:lnTo>
                  <a:lnTo>
                    <a:pt x="31908" y="22682"/>
                  </a:lnTo>
                  <a:lnTo>
                    <a:pt x="31988" y="22301"/>
                  </a:lnTo>
                  <a:lnTo>
                    <a:pt x="32068" y="21900"/>
                  </a:lnTo>
                  <a:lnTo>
                    <a:pt x="32108" y="21519"/>
                  </a:lnTo>
                  <a:lnTo>
                    <a:pt x="32168" y="21098"/>
                  </a:lnTo>
                  <a:lnTo>
                    <a:pt x="32188" y="20677"/>
                  </a:lnTo>
                  <a:lnTo>
                    <a:pt x="32229" y="19814"/>
                  </a:lnTo>
                  <a:lnTo>
                    <a:pt x="32208" y="18912"/>
                  </a:lnTo>
                  <a:lnTo>
                    <a:pt x="32148" y="17989"/>
                  </a:lnTo>
                  <a:lnTo>
                    <a:pt x="32048" y="17047"/>
                  </a:lnTo>
                  <a:lnTo>
                    <a:pt x="31908" y="16104"/>
                  </a:lnTo>
                  <a:lnTo>
                    <a:pt x="31747" y="15121"/>
                  </a:lnTo>
                  <a:lnTo>
                    <a:pt x="31547" y="14139"/>
                  </a:lnTo>
                  <a:lnTo>
                    <a:pt x="31306" y="13176"/>
                  </a:lnTo>
                  <a:lnTo>
                    <a:pt x="31045" y="12193"/>
                  </a:lnTo>
                  <a:lnTo>
                    <a:pt x="30744" y="11231"/>
                  </a:lnTo>
                  <a:lnTo>
                    <a:pt x="30424" y="10268"/>
                  </a:lnTo>
                  <a:lnTo>
                    <a:pt x="30103" y="9346"/>
                  </a:lnTo>
                  <a:lnTo>
                    <a:pt x="29742" y="8423"/>
                  </a:lnTo>
                  <a:lnTo>
                    <a:pt x="29361" y="7541"/>
                  </a:lnTo>
                  <a:lnTo>
                    <a:pt x="28980" y="6699"/>
                  </a:lnTo>
                  <a:lnTo>
                    <a:pt x="28579" y="5896"/>
                  </a:lnTo>
                  <a:lnTo>
                    <a:pt x="28157" y="5114"/>
                  </a:lnTo>
                  <a:lnTo>
                    <a:pt x="27756" y="4412"/>
                  </a:lnTo>
                  <a:lnTo>
                    <a:pt x="27315" y="3730"/>
                  </a:lnTo>
                  <a:lnTo>
                    <a:pt x="26894" y="3129"/>
                  </a:lnTo>
                  <a:lnTo>
                    <a:pt x="26473" y="2587"/>
                  </a:lnTo>
                  <a:lnTo>
                    <a:pt x="26032" y="2106"/>
                  </a:lnTo>
                  <a:lnTo>
                    <a:pt x="25831" y="1905"/>
                  </a:lnTo>
                  <a:lnTo>
                    <a:pt x="25611" y="1705"/>
                  </a:lnTo>
                  <a:lnTo>
                    <a:pt x="25410" y="1544"/>
                  </a:lnTo>
                  <a:lnTo>
                    <a:pt x="25209" y="1384"/>
                  </a:lnTo>
                  <a:lnTo>
                    <a:pt x="24989" y="1244"/>
                  </a:lnTo>
                  <a:lnTo>
                    <a:pt x="24788" y="1143"/>
                  </a:lnTo>
                  <a:lnTo>
                    <a:pt x="24548" y="1023"/>
                  </a:lnTo>
                  <a:lnTo>
                    <a:pt x="24267" y="923"/>
                  </a:lnTo>
                  <a:lnTo>
                    <a:pt x="23986" y="823"/>
                  </a:lnTo>
                  <a:lnTo>
                    <a:pt x="23665" y="722"/>
                  </a:lnTo>
                  <a:lnTo>
                    <a:pt x="22983" y="542"/>
                  </a:lnTo>
                  <a:lnTo>
                    <a:pt x="22221" y="401"/>
                  </a:lnTo>
                  <a:lnTo>
                    <a:pt x="21399" y="261"/>
                  </a:lnTo>
                  <a:lnTo>
                    <a:pt x="20537" y="161"/>
                  </a:lnTo>
                  <a:lnTo>
                    <a:pt x="19614" y="81"/>
                  </a:lnTo>
                  <a:lnTo>
                    <a:pt x="18652" y="40"/>
                  </a:lnTo>
                  <a:lnTo>
                    <a:pt x="1766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21"/>
            <p:cNvSpPr/>
            <p:nvPr/>
          </p:nvSpPr>
          <p:spPr>
            <a:xfrm>
              <a:off x="11027200" y="3878275"/>
              <a:ext cx="805725" cy="779150"/>
            </a:xfrm>
            <a:custGeom>
              <a:avLst/>
              <a:gdLst/>
              <a:ahLst/>
              <a:cxnLst/>
              <a:rect l="l" t="t" r="r" b="b"/>
              <a:pathLst>
                <a:path w="32229" h="31166" fill="none" extrusionOk="0">
                  <a:moveTo>
                    <a:pt x="30544" y="25450"/>
                  </a:moveTo>
                  <a:lnTo>
                    <a:pt x="30544" y="25450"/>
                  </a:lnTo>
                  <a:lnTo>
                    <a:pt x="30043" y="25951"/>
                  </a:lnTo>
                  <a:lnTo>
                    <a:pt x="29541" y="26432"/>
                  </a:lnTo>
                  <a:lnTo>
                    <a:pt x="29020" y="26893"/>
                  </a:lnTo>
                  <a:lnTo>
                    <a:pt x="28478" y="27315"/>
                  </a:lnTo>
                  <a:lnTo>
                    <a:pt x="27937" y="27716"/>
                  </a:lnTo>
                  <a:lnTo>
                    <a:pt x="27375" y="28097"/>
                  </a:lnTo>
                  <a:lnTo>
                    <a:pt x="26794" y="28458"/>
                  </a:lnTo>
                  <a:lnTo>
                    <a:pt x="26212" y="28779"/>
                  </a:lnTo>
                  <a:lnTo>
                    <a:pt x="26212" y="28779"/>
                  </a:lnTo>
                  <a:lnTo>
                    <a:pt x="25771" y="29019"/>
                  </a:lnTo>
                  <a:lnTo>
                    <a:pt x="25310" y="29240"/>
                  </a:lnTo>
                  <a:lnTo>
                    <a:pt x="24848" y="29440"/>
                  </a:lnTo>
                  <a:lnTo>
                    <a:pt x="24367" y="29641"/>
                  </a:lnTo>
                  <a:lnTo>
                    <a:pt x="23906" y="29821"/>
                  </a:lnTo>
                  <a:lnTo>
                    <a:pt x="23425" y="30002"/>
                  </a:lnTo>
                  <a:lnTo>
                    <a:pt x="22943" y="30162"/>
                  </a:lnTo>
                  <a:lnTo>
                    <a:pt x="22462" y="30303"/>
                  </a:lnTo>
                  <a:lnTo>
                    <a:pt x="21981" y="30443"/>
                  </a:lnTo>
                  <a:lnTo>
                    <a:pt x="21499" y="30563"/>
                  </a:lnTo>
                  <a:lnTo>
                    <a:pt x="20517" y="30764"/>
                  </a:lnTo>
                  <a:lnTo>
                    <a:pt x="19514" y="30924"/>
                  </a:lnTo>
                  <a:lnTo>
                    <a:pt x="18531" y="31045"/>
                  </a:lnTo>
                  <a:lnTo>
                    <a:pt x="17529" y="31125"/>
                  </a:lnTo>
                  <a:lnTo>
                    <a:pt x="16526" y="31165"/>
                  </a:lnTo>
                  <a:lnTo>
                    <a:pt x="15543" y="31165"/>
                  </a:lnTo>
                  <a:lnTo>
                    <a:pt x="14561" y="31145"/>
                  </a:lnTo>
                  <a:lnTo>
                    <a:pt x="13598" y="31065"/>
                  </a:lnTo>
                  <a:lnTo>
                    <a:pt x="12635" y="30965"/>
                  </a:lnTo>
                  <a:lnTo>
                    <a:pt x="11693" y="30844"/>
                  </a:lnTo>
                  <a:lnTo>
                    <a:pt x="10770" y="30684"/>
                  </a:lnTo>
                  <a:lnTo>
                    <a:pt x="9868" y="30483"/>
                  </a:lnTo>
                  <a:lnTo>
                    <a:pt x="8985" y="30283"/>
                  </a:lnTo>
                  <a:lnTo>
                    <a:pt x="8143" y="30042"/>
                  </a:lnTo>
                  <a:lnTo>
                    <a:pt x="7321" y="29781"/>
                  </a:lnTo>
                  <a:lnTo>
                    <a:pt x="6539" y="29501"/>
                  </a:lnTo>
                  <a:lnTo>
                    <a:pt x="5777" y="29200"/>
                  </a:lnTo>
                  <a:lnTo>
                    <a:pt x="5055" y="28879"/>
                  </a:lnTo>
                  <a:lnTo>
                    <a:pt x="4393" y="28538"/>
                  </a:lnTo>
                  <a:lnTo>
                    <a:pt x="3751" y="28197"/>
                  </a:lnTo>
                  <a:lnTo>
                    <a:pt x="3170" y="27836"/>
                  </a:lnTo>
                  <a:lnTo>
                    <a:pt x="2648" y="27475"/>
                  </a:lnTo>
                  <a:lnTo>
                    <a:pt x="2167" y="27094"/>
                  </a:lnTo>
                  <a:lnTo>
                    <a:pt x="1726" y="26693"/>
                  </a:lnTo>
                  <a:lnTo>
                    <a:pt x="1365" y="26312"/>
                  </a:lnTo>
                  <a:lnTo>
                    <a:pt x="1204" y="26111"/>
                  </a:lnTo>
                  <a:lnTo>
                    <a:pt x="1044" y="25911"/>
                  </a:lnTo>
                  <a:lnTo>
                    <a:pt x="923" y="25710"/>
                  </a:lnTo>
                  <a:lnTo>
                    <a:pt x="803" y="25510"/>
                  </a:lnTo>
                  <a:lnTo>
                    <a:pt x="803" y="25510"/>
                  </a:lnTo>
                  <a:lnTo>
                    <a:pt x="703" y="25309"/>
                  </a:lnTo>
                  <a:lnTo>
                    <a:pt x="603" y="25089"/>
                  </a:lnTo>
                  <a:lnTo>
                    <a:pt x="442" y="24627"/>
                  </a:lnTo>
                  <a:lnTo>
                    <a:pt x="302" y="24086"/>
                  </a:lnTo>
                  <a:lnTo>
                    <a:pt x="202" y="23504"/>
                  </a:lnTo>
                  <a:lnTo>
                    <a:pt x="101" y="22862"/>
                  </a:lnTo>
                  <a:lnTo>
                    <a:pt x="41" y="22181"/>
                  </a:lnTo>
                  <a:lnTo>
                    <a:pt x="1" y="21479"/>
                  </a:lnTo>
                  <a:lnTo>
                    <a:pt x="1" y="20717"/>
                  </a:lnTo>
                  <a:lnTo>
                    <a:pt x="1" y="19935"/>
                  </a:lnTo>
                  <a:lnTo>
                    <a:pt x="41" y="19132"/>
                  </a:lnTo>
                  <a:lnTo>
                    <a:pt x="101" y="18290"/>
                  </a:lnTo>
                  <a:lnTo>
                    <a:pt x="181" y="17428"/>
                  </a:lnTo>
                  <a:lnTo>
                    <a:pt x="282" y="16565"/>
                  </a:lnTo>
                  <a:lnTo>
                    <a:pt x="402" y="15683"/>
                  </a:lnTo>
                  <a:lnTo>
                    <a:pt x="542" y="14801"/>
                  </a:lnTo>
                  <a:lnTo>
                    <a:pt x="703" y="13898"/>
                  </a:lnTo>
                  <a:lnTo>
                    <a:pt x="883" y="13016"/>
                  </a:lnTo>
                  <a:lnTo>
                    <a:pt x="1084" y="12133"/>
                  </a:lnTo>
                  <a:lnTo>
                    <a:pt x="1284" y="11251"/>
                  </a:lnTo>
                  <a:lnTo>
                    <a:pt x="1525" y="10389"/>
                  </a:lnTo>
                  <a:lnTo>
                    <a:pt x="1786" y="9526"/>
                  </a:lnTo>
                  <a:lnTo>
                    <a:pt x="2047" y="8704"/>
                  </a:lnTo>
                  <a:lnTo>
                    <a:pt x="2327" y="7902"/>
                  </a:lnTo>
                  <a:lnTo>
                    <a:pt x="2628" y="7120"/>
                  </a:lnTo>
                  <a:lnTo>
                    <a:pt x="2929" y="6378"/>
                  </a:lnTo>
                  <a:lnTo>
                    <a:pt x="3250" y="5656"/>
                  </a:lnTo>
                  <a:lnTo>
                    <a:pt x="3591" y="4994"/>
                  </a:lnTo>
                  <a:lnTo>
                    <a:pt x="3932" y="4372"/>
                  </a:lnTo>
                  <a:lnTo>
                    <a:pt x="4293" y="3791"/>
                  </a:lnTo>
                  <a:lnTo>
                    <a:pt x="4674" y="3269"/>
                  </a:lnTo>
                  <a:lnTo>
                    <a:pt x="5055" y="2788"/>
                  </a:lnTo>
                  <a:lnTo>
                    <a:pt x="5255" y="2587"/>
                  </a:lnTo>
                  <a:lnTo>
                    <a:pt x="5436" y="2387"/>
                  </a:lnTo>
                  <a:lnTo>
                    <a:pt x="5436" y="2387"/>
                  </a:lnTo>
                  <a:lnTo>
                    <a:pt x="5636" y="2226"/>
                  </a:lnTo>
                  <a:lnTo>
                    <a:pt x="5837" y="2066"/>
                  </a:lnTo>
                  <a:lnTo>
                    <a:pt x="6077" y="1905"/>
                  </a:lnTo>
                  <a:lnTo>
                    <a:pt x="6338" y="1765"/>
                  </a:lnTo>
                  <a:lnTo>
                    <a:pt x="6599" y="1625"/>
                  </a:lnTo>
                  <a:lnTo>
                    <a:pt x="6900" y="1484"/>
                  </a:lnTo>
                  <a:lnTo>
                    <a:pt x="7541" y="1244"/>
                  </a:lnTo>
                  <a:lnTo>
                    <a:pt x="8263" y="1003"/>
                  </a:lnTo>
                  <a:lnTo>
                    <a:pt x="9025" y="802"/>
                  </a:lnTo>
                  <a:lnTo>
                    <a:pt x="9848" y="622"/>
                  </a:lnTo>
                  <a:lnTo>
                    <a:pt x="10710" y="462"/>
                  </a:lnTo>
                  <a:lnTo>
                    <a:pt x="10710" y="462"/>
                  </a:lnTo>
                  <a:lnTo>
                    <a:pt x="11653" y="321"/>
                  </a:lnTo>
                  <a:lnTo>
                    <a:pt x="12635" y="201"/>
                  </a:lnTo>
                  <a:lnTo>
                    <a:pt x="13638" y="121"/>
                  </a:lnTo>
                  <a:lnTo>
                    <a:pt x="14641" y="60"/>
                  </a:lnTo>
                  <a:lnTo>
                    <a:pt x="15664" y="0"/>
                  </a:lnTo>
                  <a:lnTo>
                    <a:pt x="16666" y="0"/>
                  </a:lnTo>
                  <a:lnTo>
                    <a:pt x="17669" y="0"/>
                  </a:lnTo>
                  <a:lnTo>
                    <a:pt x="18652" y="40"/>
                  </a:lnTo>
                  <a:lnTo>
                    <a:pt x="19614" y="81"/>
                  </a:lnTo>
                  <a:lnTo>
                    <a:pt x="20537" y="161"/>
                  </a:lnTo>
                  <a:lnTo>
                    <a:pt x="21399" y="261"/>
                  </a:lnTo>
                  <a:lnTo>
                    <a:pt x="22221" y="401"/>
                  </a:lnTo>
                  <a:lnTo>
                    <a:pt x="22983" y="542"/>
                  </a:lnTo>
                  <a:lnTo>
                    <a:pt x="23665" y="722"/>
                  </a:lnTo>
                  <a:lnTo>
                    <a:pt x="23986" y="823"/>
                  </a:lnTo>
                  <a:lnTo>
                    <a:pt x="24267" y="923"/>
                  </a:lnTo>
                  <a:lnTo>
                    <a:pt x="24548" y="1023"/>
                  </a:lnTo>
                  <a:lnTo>
                    <a:pt x="24788" y="1143"/>
                  </a:lnTo>
                  <a:lnTo>
                    <a:pt x="24788" y="1143"/>
                  </a:lnTo>
                  <a:lnTo>
                    <a:pt x="24989" y="1244"/>
                  </a:lnTo>
                  <a:lnTo>
                    <a:pt x="25209" y="1384"/>
                  </a:lnTo>
                  <a:lnTo>
                    <a:pt x="25410" y="1544"/>
                  </a:lnTo>
                  <a:lnTo>
                    <a:pt x="25611" y="1705"/>
                  </a:lnTo>
                  <a:lnTo>
                    <a:pt x="25831" y="1905"/>
                  </a:lnTo>
                  <a:lnTo>
                    <a:pt x="26032" y="2106"/>
                  </a:lnTo>
                  <a:lnTo>
                    <a:pt x="26473" y="2587"/>
                  </a:lnTo>
                  <a:lnTo>
                    <a:pt x="26894" y="3129"/>
                  </a:lnTo>
                  <a:lnTo>
                    <a:pt x="27315" y="3730"/>
                  </a:lnTo>
                  <a:lnTo>
                    <a:pt x="27756" y="4412"/>
                  </a:lnTo>
                  <a:lnTo>
                    <a:pt x="28157" y="5114"/>
                  </a:lnTo>
                  <a:lnTo>
                    <a:pt x="28579" y="5896"/>
                  </a:lnTo>
                  <a:lnTo>
                    <a:pt x="28980" y="6699"/>
                  </a:lnTo>
                  <a:lnTo>
                    <a:pt x="29361" y="7541"/>
                  </a:lnTo>
                  <a:lnTo>
                    <a:pt x="29742" y="8423"/>
                  </a:lnTo>
                  <a:lnTo>
                    <a:pt x="30103" y="9346"/>
                  </a:lnTo>
                  <a:lnTo>
                    <a:pt x="30424" y="10268"/>
                  </a:lnTo>
                  <a:lnTo>
                    <a:pt x="30744" y="11231"/>
                  </a:lnTo>
                  <a:lnTo>
                    <a:pt x="31045" y="12193"/>
                  </a:lnTo>
                  <a:lnTo>
                    <a:pt x="31306" y="13176"/>
                  </a:lnTo>
                  <a:lnTo>
                    <a:pt x="31547" y="14139"/>
                  </a:lnTo>
                  <a:lnTo>
                    <a:pt x="31747" y="15121"/>
                  </a:lnTo>
                  <a:lnTo>
                    <a:pt x="31908" y="16104"/>
                  </a:lnTo>
                  <a:lnTo>
                    <a:pt x="32048" y="17047"/>
                  </a:lnTo>
                  <a:lnTo>
                    <a:pt x="32148" y="17989"/>
                  </a:lnTo>
                  <a:lnTo>
                    <a:pt x="32208" y="18912"/>
                  </a:lnTo>
                  <a:lnTo>
                    <a:pt x="32229" y="19814"/>
                  </a:lnTo>
                  <a:lnTo>
                    <a:pt x="32188" y="20677"/>
                  </a:lnTo>
                  <a:lnTo>
                    <a:pt x="32168" y="21098"/>
                  </a:lnTo>
                  <a:lnTo>
                    <a:pt x="32108" y="21519"/>
                  </a:lnTo>
                  <a:lnTo>
                    <a:pt x="32068" y="21900"/>
                  </a:lnTo>
                  <a:lnTo>
                    <a:pt x="31988" y="22301"/>
                  </a:lnTo>
                  <a:lnTo>
                    <a:pt x="31908" y="22682"/>
                  </a:lnTo>
                  <a:lnTo>
                    <a:pt x="31807" y="23043"/>
                  </a:lnTo>
                  <a:lnTo>
                    <a:pt x="31707" y="23384"/>
                  </a:lnTo>
                  <a:lnTo>
                    <a:pt x="31587" y="23725"/>
                  </a:lnTo>
                  <a:lnTo>
                    <a:pt x="31446" y="24066"/>
                  </a:lnTo>
                  <a:lnTo>
                    <a:pt x="31286" y="24367"/>
                  </a:lnTo>
                  <a:lnTo>
                    <a:pt x="31126" y="24667"/>
                  </a:lnTo>
                  <a:lnTo>
                    <a:pt x="30945" y="24948"/>
                  </a:lnTo>
                  <a:lnTo>
                    <a:pt x="30744" y="25209"/>
                  </a:lnTo>
                  <a:lnTo>
                    <a:pt x="30544" y="254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21"/>
            <p:cNvSpPr/>
            <p:nvPr/>
          </p:nvSpPr>
          <p:spPr>
            <a:xfrm>
              <a:off x="11410250" y="4044225"/>
              <a:ext cx="69225" cy="547000"/>
            </a:xfrm>
            <a:custGeom>
              <a:avLst/>
              <a:gdLst/>
              <a:ahLst/>
              <a:cxnLst/>
              <a:rect l="l" t="t" r="r" b="b"/>
              <a:pathLst>
                <a:path w="2769" h="21880" extrusionOk="0">
                  <a:moveTo>
                    <a:pt x="843" y="0"/>
                  </a:moveTo>
                  <a:lnTo>
                    <a:pt x="843" y="421"/>
                  </a:lnTo>
                  <a:lnTo>
                    <a:pt x="1063" y="361"/>
                  </a:lnTo>
                  <a:lnTo>
                    <a:pt x="1304" y="341"/>
                  </a:lnTo>
                  <a:lnTo>
                    <a:pt x="1344" y="361"/>
                  </a:lnTo>
                  <a:lnTo>
                    <a:pt x="1344" y="0"/>
                  </a:lnTo>
                  <a:close/>
                  <a:moveTo>
                    <a:pt x="863" y="3690"/>
                  </a:moveTo>
                  <a:lnTo>
                    <a:pt x="923" y="9105"/>
                  </a:lnTo>
                  <a:lnTo>
                    <a:pt x="923" y="9306"/>
                  </a:lnTo>
                  <a:lnTo>
                    <a:pt x="522" y="9145"/>
                  </a:lnTo>
                  <a:lnTo>
                    <a:pt x="101" y="9005"/>
                  </a:lnTo>
                  <a:lnTo>
                    <a:pt x="81" y="9005"/>
                  </a:lnTo>
                  <a:lnTo>
                    <a:pt x="41" y="9025"/>
                  </a:lnTo>
                  <a:lnTo>
                    <a:pt x="21" y="9065"/>
                  </a:lnTo>
                  <a:lnTo>
                    <a:pt x="21" y="9105"/>
                  </a:lnTo>
                  <a:lnTo>
                    <a:pt x="41" y="9145"/>
                  </a:lnTo>
                  <a:lnTo>
                    <a:pt x="743" y="9526"/>
                  </a:lnTo>
                  <a:lnTo>
                    <a:pt x="41" y="9907"/>
                  </a:lnTo>
                  <a:lnTo>
                    <a:pt x="1" y="9947"/>
                  </a:lnTo>
                  <a:lnTo>
                    <a:pt x="1" y="9988"/>
                  </a:lnTo>
                  <a:lnTo>
                    <a:pt x="21" y="10008"/>
                  </a:lnTo>
                  <a:lnTo>
                    <a:pt x="61" y="10028"/>
                  </a:lnTo>
                  <a:lnTo>
                    <a:pt x="101" y="10028"/>
                  </a:lnTo>
                  <a:lnTo>
                    <a:pt x="522" y="9847"/>
                  </a:lnTo>
                  <a:lnTo>
                    <a:pt x="943" y="9707"/>
                  </a:lnTo>
                  <a:lnTo>
                    <a:pt x="1003" y="16946"/>
                  </a:lnTo>
                  <a:lnTo>
                    <a:pt x="1003" y="19313"/>
                  </a:lnTo>
                  <a:lnTo>
                    <a:pt x="161" y="19353"/>
                  </a:lnTo>
                  <a:lnTo>
                    <a:pt x="141" y="19373"/>
                  </a:lnTo>
                  <a:lnTo>
                    <a:pt x="101" y="19373"/>
                  </a:lnTo>
                  <a:lnTo>
                    <a:pt x="81" y="19433"/>
                  </a:lnTo>
                  <a:lnTo>
                    <a:pt x="101" y="19493"/>
                  </a:lnTo>
                  <a:lnTo>
                    <a:pt x="121" y="19513"/>
                  </a:lnTo>
                  <a:lnTo>
                    <a:pt x="161" y="19513"/>
                  </a:lnTo>
                  <a:lnTo>
                    <a:pt x="1003" y="19594"/>
                  </a:lnTo>
                  <a:lnTo>
                    <a:pt x="1003" y="20516"/>
                  </a:lnTo>
                  <a:lnTo>
                    <a:pt x="121" y="20777"/>
                  </a:lnTo>
                  <a:lnTo>
                    <a:pt x="101" y="20797"/>
                  </a:lnTo>
                  <a:lnTo>
                    <a:pt x="81" y="20817"/>
                  </a:lnTo>
                  <a:lnTo>
                    <a:pt x="61" y="20877"/>
                  </a:lnTo>
                  <a:lnTo>
                    <a:pt x="81" y="20917"/>
                  </a:lnTo>
                  <a:lnTo>
                    <a:pt x="121" y="20937"/>
                  </a:lnTo>
                  <a:lnTo>
                    <a:pt x="161" y="20937"/>
                  </a:lnTo>
                  <a:lnTo>
                    <a:pt x="1003" y="20797"/>
                  </a:lnTo>
                  <a:lnTo>
                    <a:pt x="1023" y="21760"/>
                  </a:lnTo>
                  <a:lnTo>
                    <a:pt x="1525" y="21880"/>
                  </a:lnTo>
                  <a:lnTo>
                    <a:pt x="1525" y="20697"/>
                  </a:lnTo>
                  <a:lnTo>
                    <a:pt x="1846" y="20616"/>
                  </a:lnTo>
                  <a:lnTo>
                    <a:pt x="2146" y="20516"/>
                  </a:lnTo>
                  <a:lnTo>
                    <a:pt x="2447" y="20416"/>
                  </a:lnTo>
                  <a:lnTo>
                    <a:pt x="2708" y="20275"/>
                  </a:lnTo>
                  <a:lnTo>
                    <a:pt x="2748" y="20235"/>
                  </a:lnTo>
                  <a:lnTo>
                    <a:pt x="2768" y="20155"/>
                  </a:lnTo>
                  <a:lnTo>
                    <a:pt x="2728" y="20115"/>
                  </a:lnTo>
                  <a:lnTo>
                    <a:pt x="2708" y="20095"/>
                  </a:lnTo>
                  <a:lnTo>
                    <a:pt x="2668" y="20095"/>
                  </a:lnTo>
                  <a:lnTo>
                    <a:pt x="2367" y="20135"/>
                  </a:lnTo>
                  <a:lnTo>
                    <a:pt x="2086" y="20195"/>
                  </a:lnTo>
                  <a:lnTo>
                    <a:pt x="1525" y="20376"/>
                  </a:lnTo>
                  <a:lnTo>
                    <a:pt x="1505" y="19614"/>
                  </a:lnTo>
                  <a:lnTo>
                    <a:pt x="1846" y="19614"/>
                  </a:lnTo>
                  <a:lnTo>
                    <a:pt x="1906" y="19594"/>
                  </a:lnTo>
                  <a:lnTo>
                    <a:pt x="1946" y="19554"/>
                  </a:lnTo>
                  <a:lnTo>
                    <a:pt x="1966" y="19513"/>
                  </a:lnTo>
                  <a:lnTo>
                    <a:pt x="1966" y="19473"/>
                  </a:lnTo>
                  <a:lnTo>
                    <a:pt x="1966" y="19433"/>
                  </a:lnTo>
                  <a:lnTo>
                    <a:pt x="1946" y="19393"/>
                  </a:lnTo>
                  <a:lnTo>
                    <a:pt x="1906" y="19353"/>
                  </a:lnTo>
                  <a:lnTo>
                    <a:pt x="1846" y="19333"/>
                  </a:lnTo>
                  <a:lnTo>
                    <a:pt x="1505" y="19313"/>
                  </a:lnTo>
                  <a:lnTo>
                    <a:pt x="1465" y="17969"/>
                  </a:lnTo>
                  <a:lnTo>
                    <a:pt x="1445" y="16606"/>
                  </a:lnTo>
                  <a:lnTo>
                    <a:pt x="1404" y="9927"/>
                  </a:lnTo>
                  <a:lnTo>
                    <a:pt x="1404" y="9927"/>
                  </a:lnTo>
                  <a:lnTo>
                    <a:pt x="1665" y="10088"/>
                  </a:lnTo>
                  <a:lnTo>
                    <a:pt x="1725" y="10088"/>
                  </a:lnTo>
                  <a:lnTo>
                    <a:pt x="1785" y="10068"/>
                  </a:lnTo>
                  <a:lnTo>
                    <a:pt x="1846" y="10028"/>
                  </a:lnTo>
                  <a:lnTo>
                    <a:pt x="1866" y="9967"/>
                  </a:lnTo>
                  <a:lnTo>
                    <a:pt x="1846" y="9927"/>
                  </a:lnTo>
                  <a:lnTo>
                    <a:pt x="1826" y="9907"/>
                  </a:lnTo>
                  <a:lnTo>
                    <a:pt x="1625" y="9727"/>
                  </a:lnTo>
                  <a:lnTo>
                    <a:pt x="1404" y="9566"/>
                  </a:lnTo>
                  <a:lnTo>
                    <a:pt x="1404" y="9526"/>
                  </a:lnTo>
                  <a:lnTo>
                    <a:pt x="1846" y="9386"/>
                  </a:lnTo>
                  <a:lnTo>
                    <a:pt x="2267" y="9205"/>
                  </a:lnTo>
                  <a:lnTo>
                    <a:pt x="2247" y="8965"/>
                  </a:lnTo>
                  <a:lnTo>
                    <a:pt x="2026" y="9005"/>
                  </a:lnTo>
                  <a:lnTo>
                    <a:pt x="1805" y="9065"/>
                  </a:lnTo>
                  <a:lnTo>
                    <a:pt x="1404" y="9225"/>
                  </a:lnTo>
                  <a:lnTo>
                    <a:pt x="1404" y="8945"/>
                  </a:lnTo>
                  <a:lnTo>
                    <a:pt x="1384" y="4974"/>
                  </a:lnTo>
                  <a:lnTo>
                    <a:pt x="1324" y="4854"/>
                  </a:lnTo>
                  <a:lnTo>
                    <a:pt x="1104" y="4252"/>
                  </a:lnTo>
                  <a:lnTo>
                    <a:pt x="863" y="369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21"/>
            <p:cNvSpPr/>
            <p:nvPr/>
          </p:nvSpPr>
          <p:spPr>
            <a:xfrm>
              <a:off x="11431300" y="4044225"/>
              <a:ext cx="12575" cy="10550"/>
            </a:xfrm>
            <a:custGeom>
              <a:avLst/>
              <a:gdLst/>
              <a:ahLst/>
              <a:cxnLst/>
              <a:rect l="l" t="t" r="r" b="b"/>
              <a:pathLst>
                <a:path w="503" h="422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421"/>
                  </a:lnTo>
                  <a:lnTo>
                    <a:pt x="1" y="421"/>
                  </a:lnTo>
                  <a:lnTo>
                    <a:pt x="221" y="361"/>
                  </a:lnTo>
                  <a:lnTo>
                    <a:pt x="221" y="361"/>
                  </a:lnTo>
                  <a:lnTo>
                    <a:pt x="221" y="361"/>
                  </a:lnTo>
                  <a:lnTo>
                    <a:pt x="462" y="341"/>
                  </a:lnTo>
                  <a:lnTo>
                    <a:pt x="462" y="341"/>
                  </a:lnTo>
                  <a:lnTo>
                    <a:pt x="502" y="361"/>
                  </a:lnTo>
                  <a:lnTo>
                    <a:pt x="502" y="361"/>
                  </a:lnTo>
                  <a:lnTo>
                    <a:pt x="502" y="0"/>
                  </a:lnTo>
                  <a:lnTo>
                    <a:pt x="502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21"/>
            <p:cNvSpPr/>
            <p:nvPr/>
          </p:nvSpPr>
          <p:spPr>
            <a:xfrm>
              <a:off x="11161575" y="3984550"/>
              <a:ext cx="480825" cy="673375"/>
            </a:xfrm>
            <a:custGeom>
              <a:avLst/>
              <a:gdLst/>
              <a:ahLst/>
              <a:cxnLst/>
              <a:rect l="l" t="t" r="r" b="b"/>
              <a:pathLst>
                <a:path w="19233" h="26935" extrusionOk="0">
                  <a:moveTo>
                    <a:pt x="462" y="1"/>
                  </a:moveTo>
                  <a:lnTo>
                    <a:pt x="462" y="362"/>
                  </a:lnTo>
                  <a:lnTo>
                    <a:pt x="442" y="763"/>
                  </a:lnTo>
                  <a:lnTo>
                    <a:pt x="341" y="1625"/>
                  </a:lnTo>
                  <a:lnTo>
                    <a:pt x="121" y="3490"/>
                  </a:lnTo>
                  <a:lnTo>
                    <a:pt x="41" y="4413"/>
                  </a:lnTo>
                  <a:lnTo>
                    <a:pt x="1" y="4834"/>
                  </a:lnTo>
                  <a:lnTo>
                    <a:pt x="1" y="5255"/>
                  </a:lnTo>
                  <a:lnTo>
                    <a:pt x="1" y="5656"/>
                  </a:lnTo>
                  <a:lnTo>
                    <a:pt x="41" y="6017"/>
                  </a:lnTo>
                  <a:lnTo>
                    <a:pt x="81" y="6338"/>
                  </a:lnTo>
                  <a:lnTo>
                    <a:pt x="181" y="6619"/>
                  </a:lnTo>
                  <a:lnTo>
                    <a:pt x="281" y="6880"/>
                  </a:lnTo>
                  <a:lnTo>
                    <a:pt x="422" y="7140"/>
                  </a:lnTo>
                  <a:lnTo>
                    <a:pt x="763" y="7742"/>
                  </a:lnTo>
                  <a:lnTo>
                    <a:pt x="943" y="6639"/>
                  </a:lnTo>
                  <a:lnTo>
                    <a:pt x="1144" y="5576"/>
                  </a:lnTo>
                  <a:lnTo>
                    <a:pt x="1284" y="4974"/>
                  </a:lnTo>
                  <a:lnTo>
                    <a:pt x="1424" y="4373"/>
                  </a:lnTo>
                  <a:lnTo>
                    <a:pt x="1585" y="3771"/>
                  </a:lnTo>
                  <a:lnTo>
                    <a:pt x="1745" y="3190"/>
                  </a:lnTo>
                  <a:lnTo>
                    <a:pt x="1926" y="2608"/>
                  </a:lnTo>
                  <a:lnTo>
                    <a:pt x="2126" y="2026"/>
                  </a:lnTo>
                  <a:lnTo>
                    <a:pt x="2347" y="1445"/>
                  </a:lnTo>
                  <a:lnTo>
                    <a:pt x="2568" y="883"/>
                  </a:lnTo>
                  <a:lnTo>
                    <a:pt x="2026" y="683"/>
                  </a:lnTo>
                  <a:lnTo>
                    <a:pt x="1485" y="462"/>
                  </a:lnTo>
                  <a:lnTo>
                    <a:pt x="963" y="242"/>
                  </a:lnTo>
                  <a:lnTo>
                    <a:pt x="462" y="1"/>
                  </a:lnTo>
                  <a:close/>
                  <a:moveTo>
                    <a:pt x="11472" y="24267"/>
                  </a:moveTo>
                  <a:lnTo>
                    <a:pt x="11452" y="24909"/>
                  </a:lnTo>
                  <a:lnTo>
                    <a:pt x="11432" y="25550"/>
                  </a:lnTo>
                  <a:lnTo>
                    <a:pt x="11392" y="26192"/>
                  </a:lnTo>
                  <a:lnTo>
                    <a:pt x="11331" y="26834"/>
                  </a:lnTo>
                  <a:lnTo>
                    <a:pt x="11311" y="26894"/>
                  </a:lnTo>
                  <a:lnTo>
                    <a:pt x="11271" y="26914"/>
                  </a:lnTo>
                  <a:lnTo>
                    <a:pt x="12274" y="26874"/>
                  </a:lnTo>
                  <a:lnTo>
                    <a:pt x="13277" y="26794"/>
                  </a:lnTo>
                  <a:lnTo>
                    <a:pt x="14299" y="26653"/>
                  </a:lnTo>
                  <a:lnTo>
                    <a:pt x="15302" y="26473"/>
                  </a:lnTo>
                  <a:lnTo>
                    <a:pt x="15803" y="26373"/>
                  </a:lnTo>
                  <a:lnTo>
                    <a:pt x="16305" y="26252"/>
                  </a:lnTo>
                  <a:lnTo>
                    <a:pt x="16806" y="26132"/>
                  </a:lnTo>
                  <a:lnTo>
                    <a:pt x="17288" y="25992"/>
                  </a:lnTo>
                  <a:lnTo>
                    <a:pt x="17789" y="25831"/>
                  </a:lnTo>
                  <a:lnTo>
                    <a:pt x="18270" y="25671"/>
                  </a:lnTo>
                  <a:lnTo>
                    <a:pt x="18752" y="25490"/>
                  </a:lnTo>
                  <a:lnTo>
                    <a:pt x="19233" y="25310"/>
                  </a:lnTo>
                  <a:lnTo>
                    <a:pt x="18812" y="24768"/>
                  </a:lnTo>
                  <a:lnTo>
                    <a:pt x="17809" y="24828"/>
                  </a:lnTo>
                  <a:lnTo>
                    <a:pt x="16786" y="24848"/>
                  </a:lnTo>
                  <a:lnTo>
                    <a:pt x="16124" y="24828"/>
                  </a:lnTo>
                  <a:lnTo>
                    <a:pt x="15443" y="24808"/>
                  </a:lnTo>
                  <a:lnTo>
                    <a:pt x="14781" y="24768"/>
                  </a:lnTo>
                  <a:lnTo>
                    <a:pt x="14099" y="24708"/>
                  </a:lnTo>
                  <a:lnTo>
                    <a:pt x="13437" y="24628"/>
                  </a:lnTo>
                  <a:lnTo>
                    <a:pt x="12775" y="24528"/>
                  </a:lnTo>
                  <a:lnTo>
                    <a:pt x="12113" y="24407"/>
                  </a:lnTo>
                  <a:lnTo>
                    <a:pt x="11472" y="24267"/>
                  </a:lnTo>
                  <a:close/>
                  <a:moveTo>
                    <a:pt x="3570" y="20296"/>
                  </a:moveTo>
                  <a:lnTo>
                    <a:pt x="3650" y="20597"/>
                  </a:lnTo>
                  <a:lnTo>
                    <a:pt x="3731" y="20898"/>
                  </a:lnTo>
                  <a:lnTo>
                    <a:pt x="3771" y="21199"/>
                  </a:lnTo>
                  <a:lnTo>
                    <a:pt x="3811" y="21519"/>
                  </a:lnTo>
                  <a:lnTo>
                    <a:pt x="3811" y="21840"/>
                  </a:lnTo>
                  <a:lnTo>
                    <a:pt x="3811" y="22161"/>
                  </a:lnTo>
                  <a:lnTo>
                    <a:pt x="3771" y="22482"/>
                  </a:lnTo>
                  <a:lnTo>
                    <a:pt x="3711" y="22823"/>
                  </a:lnTo>
                  <a:lnTo>
                    <a:pt x="3630" y="23124"/>
                  </a:lnTo>
                  <a:lnTo>
                    <a:pt x="3510" y="23445"/>
                  </a:lnTo>
                  <a:lnTo>
                    <a:pt x="3350" y="23765"/>
                  </a:lnTo>
                  <a:lnTo>
                    <a:pt x="3169" y="24106"/>
                  </a:lnTo>
                  <a:lnTo>
                    <a:pt x="2929" y="24467"/>
                  </a:lnTo>
                  <a:lnTo>
                    <a:pt x="2688" y="24828"/>
                  </a:lnTo>
                  <a:lnTo>
                    <a:pt x="2407" y="25209"/>
                  </a:lnTo>
                  <a:lnTo>
                    <a:pt x="2106" y="25570"/>
                  </a:lnTo>
                  <a:lnTo>
                    <a:pt x="3049" y="25871"/>
                  </a:lnTo>
                  <a:lnTo>
                    <a:pt x="4052" y="26132"/>
                  </a:lnTo>
                  <a:lnTo>
                    <a:pt x="5074" y="26373"/>
                  </a:lnTo>
                  <a:lnTo>
                    <a:pt x="6137" y="26553"/>
                  </a:lnTo>
                  <a:lnTo>
                    <a:pt x="7220" y="26714"/>
                  </a:lnTo>
                  <a:lnTo>
                    <a:pt x="8343" y="26834"/>
                  </a:lnTo>
                  <a:lnTo>
                    <a:pt x="9466" y="26894"/>
                  </a:lnTo>
                  <a:lnTo>
                    <a:pt x="10028" y="26914"/>
                  </a:lnTo>
                  <a:lnTo>
                    <a:pt x="10589" y="26934"/>
                  </a:lnTo>
                  <a:lnTo>
                    <a:pt x="11191" y="26914"/>
                  </a:lnTo>
                  <a:lnTo>
                    <a:pt x="11151" y="26894"/>
                  </a:lnTo>
                  <a:lnTo>
                    <a:pt x="11131" y="26854"/>
                  </a:lnTo>
                  <a:lnTo>
                    <a:pt x="11071" y="26192"/>
                  </a:lnTo>
                  <a:lnTo>
                    <a:pt x="11031" y="25510"/>
                  </a:lnTo>
                  <a:lnTo>
                    <a:pt x="10990" y="24828"/>
                  </a:lnTo>
                  <a:lnTo>
                    <a:pt x="10970" y="24147"/>
                  </a:lnTo>
                  <a:lnTo>
                    <a:pt x="10268" y="23946"/>
                  </a:lnTo>
                  <a:lnTo>
                    <a:pt x="9567" y="23745"/>
                  </a:lnTo>
                  <a:lnTo>
                    <a:pt x="8865" y="23505"/>
                  </a:lnTo>
                  <a:lnTo>
                    <a:pt x="8183" y="23244"/>
                  </a:lnTo>
                  <a:lnTo>
                    <a:pt x="7541" y="22983"/>
                  </a:lnTo>
                  <a:lnTo>
                    <a:pt x="6919" y="22683"/>
                  </a:lnTo>
                  <a:lnTo>
                    <a:pt x="6298" y="22342"/>
                  </a:lnTo>
                  <a:lnTo>
                    <a:pt x="5716" y="22001"/>
                  </a:lnTo>
                  <a:lnTo>
                    <a:pt x="5135" y="21620"/>
                  </a:lnTo>
                  <a:lnTo>
                    <a:pt x="4593" y="21199"/>
                  </a:lnTo>
                  <a:lnTo>
                    <a:pt x="4072" y="20777"/>
                  </a:lnTo>
                  <a:lnTo>
                    <a:pt x="3570" y="20296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21"/>
            <p:cNvSpPr/>
            <p:nvPr/>
          </p:nvSpPr>
          <p:spPr>
            <a:xfrm>
              <a:off x="11443350" y="4591200"/>
              <a:ext cx="199050" cy="66225"/>
            </a:xfrm>
            <a:custGeom>
              <a:avLst/>
              <a:gdLst/>
              <a:ahLst/>
              <a:cxnLst/>
              <a:rect l="l" t="t" r="r" b="b"/>
              <a:pathLst>
                <a:path w="7962" h="2649" fill="none" extrusionOk="0">
                  <a:moveTo>
                    <a:pt x="201" y="1"/>
                  </a:moveTo>
                  <a:lnTo>
                    <a:pt x="201" y="1"/>
                  </a:lnTo>
                  <a:lnTo>
                    <a:pt x="181" y="643"/>
                  </a:lnTo>
                  <a:lnTo>
                    <a:pt x="161" y="1284"/>
                  </a:lnTo>
                  <a:lnTo>
                    <a:pt x="121" y="1926"/>
                  </a:lnTo>
                  <a:lnTo>
                    <a:pt x="60" y="2568"/>
                  </a:lnTo>
                  <a:lnTo>
                    <a:pt x="60" y="2568"/>
                  </a:lnTo>
                  <a:lnTo>
                    <a:pt x="40" y="2628"/>
                  </a:lnTo>
                  <a:lnTo>
                    <a:pt x="0" y="2648"/>
                  </a:lnTo>
                  <a:lnTo>
                    <a:pt x="0" y="2648"/>
                  </a:lnTo>
                  <a:lnTo>
                    <a:pt x="1003" y="2608"/>
                  </a:lnTo>
                  <a:lnTo>
                    <a:pt x="2006" y="2528"/>
                  </a:lnTo>
                  <a:lnTo>
                    <a:pt x="3028" y="2387"/>
                  </a:lnTo>
                  <a:lnTo>
                    <a:pt x="4031" y="2207"/>
                  </a:lnTo>
                  <a:lnTo>
                    <a:pt x="4532" y="2107"/>
                  </a:lnTo>
                  <a:lnTo>
                    <a:pt x="5034" y="1986"/>
                  </a:lnTo>
                  <a:lnTo>
                    <a:pt x="5535" y="1866"/>
                  </a:lnTo>
                  <a:lnTo>
                    <a:pt x="6017" y="1726"/>
                  </a:lnTo>
                  <a:lnTo>
                    <a:pt x="6518" y="1565"/>
                  </a:lnTo>
                  <a:lnTo>
                    <a:pt x="6999" y="1405"/>
                  </a:lnTo>
                  <a:lnTo>
                    <a:pt x="7481" y="1224"/>
                  </a:lnTo>
                  <a:lnTo>
                    <a:pt x="7962" y="1044"/>
                  </a:lnTo>
                  <a:lnTo>
                    <a:pt x="7962" y="1044"/>
                  </a:lnTo>
                  <a:lnTo>
                    <a:pt x="7541" y="502"/>
                  </a:lnTo>
                  <a:lnTo>
                    <a:pt x="7541" y="502"/>
                  </a:lnTo>
                  <a:lnTo>
                    <a:pt x="6538" y="562"/>
                  </a:lnTo>
                  <a:lnTo>
                    <a:pt x="5515" y="582"/>
                  </a:lnTo>
                  <a:lnTo>
                    <a:pt x="5515" y="582"/>
                  </a:lnTo>
                  <a:lnTo>
                    <a:pt x="4853" y="562"/>
                  </a:lnTo>
                  <a:lnTo>
                    <a:pt x="4172" y="542"/>
                  </a:lnTo>
                  <a:lnTo>
                    <a:pt x="3510" y="502"/>
                  </a:lnTo>
                  <a:lnTo>
                    <a:pt x="2828" y="442"/>
                  </a:lnTo>
                  <a:lnTo>
                    <a:pt x="2166" y="362"/>
                  </a:lnTo>
                  <a:lnTo>
                    <a:pt x="1504" y="262"/>
                  </a:lnTo>
                  <a:lnTo>
                    <a:pt x="842" y="141"/>
                  </a:lnTo>
                  <a:lnTo>
                    <a:pt x="20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21"/>
            <p:cNvSpPr/>
            <p:nvPr/>
          </p:nvSpPr>
          <p:spPr>
            <a:xfrm>
              <a:off x="11214225" y="4491950"/>
              <a:ext cx="227125" cy="165975"/>
            </a:xfrm>
            <a:custGeom>
              <a:avLst/>
              <a:gdLst/>
              <a:ahLst/>
              <a:cxnLst/>
              <a:rect l="l" t="t" r="r" b="b"/>
              <a:pathLst>
                <a:path w="9085" h="6639" fill="none" extrusionOk="0">
                  <a:moveTo>
                    <a:pt x="1464" y="0"/>
                  </a:moveTo>
                  <a:lnTo>
                    <a:pt x="1464" y="0"/>
                  </a:lnTo>
                  <a:lnTo>
                    <a:pt x="1544" y="301"/>
                  </a:lnTo>
                  <a:lnTo>
                    <a:pt x="1625" y="602"/>
                  </a:lnTo>
                  <a:lnTo>
                    <a:pt x="1665" y="903"/>
                  </a:lnTo>
                  <a:lnTo>
                    <a:pt x="1705" y="1223"/>
                  </a:lnTo>
                  <a:lnTo>
                    <a:pt x="1705" y="1544"/>
                  </a:lnTo>
                  <a:lnTo>
                    <a:pt x="1705" y="1865"/>
                  </a:lnTo>
                  <a:lnTo>
                    <a:pt x="1665" y="2186"/>
                  </a:lnTo>
                  <a:lnTo>
                    <a:pt x="1605" y="2527"/>
                  </a:lnTo>
                  <a:lnTo>
                    <a:pt x="1605" y="2527"/>
                  </a:lnTo>
                  <a:lnTo>
                    <a:pt x="1524" y="2828"/>
                  </a:lnTo>
                  <a:lnTo>
                    <a:pt x="1404" y="3149"/>
                  </a:lnTo>
                  <a:lnTo>
                    <a:pt x="1244" y="3469"/>
                  </a:lnTo>
                  <a:lnTo>
                    <a:pt x="1063" y="3810"/>
                  </a:lnTo>
                  <a:lnTo>
                    <a:pt x="823" y="4171"/>
                  </a:lnTo>
                  <a:lnTo>
                    <a:pt x="582" y="4532"/>
                  </a:lnTo>
                  <a:lnTo>
                    <a:pt x="301" y="4913"/>
                  </a:lnTo>
                  <a:lnTo>
                    <a:pt x="0" y="5274"/>
                  </a:lnTo>
                  <a:lnTo>
                    <a:pt x="0" y="5274"/>
                  </a:lnTo>
                  <a:lnTo>
                    <a:pt x="943" y="5575"/>
                  </a:lnTo>
                  <a:lnTo>
                    <a:pt x="1946" y="5836"/>
                  </a:lnTo>
                  <a:lnTo>
                    <a:pt x="2968" y="6077"/>
                  </a:lnTo>
                  <a:lnTo>
                    <a:pt x="4031" y="6257"/>
                  </a:lnTo>
                  <a:lnTo>
                    <a:pt x="5114" y="6418"/>
                  </a:lnTo>
                  <a:lnTo>
                    <a:pt x="6237" y="6538"/>
                  </a:lnTo>
                  <a:lnTo>
                    <a:pt x="7360" y="6598"/>
                  </a:lnTo>
                  <a:lnTo>
                    <a:pt x="7922" y="6618"/>
                  </a:lnTo>
                  <a:lnTo>
                    <a:pt x="8483" y="6638"/>
                  </a:lnTo>
                  <a:lnTo>
                    <a:pt x="8483" y="6638"/>
                  </a:lnTo>
                  <a:lnTo>
                    <a:pt x="9085" y="6618"/>
                  </a:lnTo>
                  <a:lnTo>
                    <a:pt x="9085" y="6618"/>
                  </a:lnTo>
                  <a:lnTo>
                    <a:pt x="9045" y="6598"/>
                  </a:lnTo>
                  <a:lnTo>
                    <a:pt x="9025" y="6558"/>
                  </a:lnTo>
                  <a:lnTo>
                    <a:pt x="9025" y="6558"/>
                  </a:lnTo>
                  <a:lnTo>
                    <a:pt x="8965" y="5896"/>
                  </a:lnTo>
                  <a:lnTo>
                    <a:pt x="8925" y="5214"/>
                  </a:lnTo>
                  <a:lnTo>
                    <a:pt x="8884" y="4532"/>
                  </a:lnTo>
                  <a:lnTo>
                    <a:pt x="8864" y="3851"/>
                  </a:lnTo>
                  <a:lnTo>
                    <a:pt x="8864" y="3851"/>
                  </a:lnTo>
                  <a:lnTo>
                    <a:pt x="8162" y="3650"/>
                  </a:lnTo>
                  <a:lnTo>
                    <a:pt x="7461" y="3449"/>
                  </a:lnTo>
                  <a:lnTo>
                    <a:pt x="6759" y="3209"/>
                  </a:lnTo>
                  <a:lnTo>
                    <a:pt x="6077" y="2948"/>
                  </a:lnTo>
                  <a:lnTo>
                    <a:pt x="6077" y="2948"/>
                  </a:lnTo>
                  <a:lnTo>
                    <a:pt x="5435" y="2687"/>
                  </a:lnTo>
                  <a:lnTo>
                    <a:pt x="4813" y="2387"/>
                  </a:lnTo>
                  <a:lnTo>
                    <a:pt x="4192" y="2046"/>
                  </a:lnTo>
                  <a:lnTo>
                    <a:pt x="3610" y="1705"/>
                  </a:lnTo>
                  <a:lnTo>
                    <a:pt x="3029" y="1324"/>
                  </a:lnTo>
                  <a:lnTo>
                    <a:pt x="2487" y="903"/>
                  </a:lnTo>
                  <a:lnTo>
                    <a:pt x="1966" y="481"/>
                  </a:lnTo>
                  <a:lnTo>
                    <a:pt x="146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21"/>
            <p:cNvSpPr/>
            <p:nvPr/>
          </p:nvSpPr>
          <p:spPr>
            <a:xfrm>
              <a:off x="11161575" y="3984550"/>
              <a:ext cx="64200" cy="193550"/>
            </a:xfrm>
            <a:custGeom>
              <a:avLst/>
              <a:gdLst/>
              <a:ahLst/>
              <a:cxnLst/>
              <a:rect l="l" t="t" r="r" b="b"/>
              <a:pathLst>
                <a:path w="2568" h="7742" fill="none" extrusionOk="0">
                  <a:moveTo>
                    <a:pt x="462" y="1"/>
                  </a:moveTo>
                  <a:lnTo>
                    <a:pt x="462" y="1"/>
                  </a:lnTo>
                  <a:lnTo>
                    <a:pt x="462" y="362"/>
                  </a:lnTo>
                  <a:lnTo>
                    <a:pt x="442" y="763"/>
                  </a:lnTo>
                  <a:lnTo>
                    <a:pt x="341" y="1625"/>
                  </a:lnTo>
                  <a:lnTo>
                    <a:pt x="121" y="3490"/>
                  </a:lnTo>
                  <a:lnTo>
                    <a:pt x="41" y="4413"/>
                  </a:lnTo>
                  <a:lnTo>
                    <a:pt x="1" y="4834"/>
                  </a:lnTo>
                  <a:lnTo>
                    <a:pt x="1" y="5255"/>
                  </a:lnTo>
                  <a:lnTo>
                    <a:pt x="1" y="5656"/>
                  </a:lnTo>
                  <a:lnTo>
                    <a:pt x="41" y="6017"/>
                  </a:lnTo>
                  <a:lnTo>
                    <a:pt x="81" y="6338"/>
                  </a:lnTo>
                  <a:lnTo>
                    <a:pt x="181" y="6619"/>
                  </a:lnTo>
                  <a:lnTo>
                    <a:pt x="181" y="6619"/>
                  </a:lnTo>
                  <a:lnTo>
                    <a:pt x="281" y="6880"/>
                  </a:lnTo>
                  <a:lnTo>
                    <a:pt x="422" y="7140"/>
                  </a:lnTo>
                  <a:lnTo>
                    <a:pt x="763" y="7742"/>
                  </a:lnTo>
                  <a:lnTo>
                    <a:pt x="763" y="7742"/>
                  </a:lnTo>
                  <a:lnTo>
                    <a:pt x="943" y="6639"/>
                  </a:lnTo>
                  <a:lnTo>
                    <a:pt x="1144" y="5576"/>
                  </a:lnTo>
                  <a:lnTo>
                    <a:pt x="1144" y="5576"/>
                  </a:lnTo>
                  <a:lnTo>
                    <a:pt x="1284" y="4974"/>
                  </a:lnTo>
                  <a:lnTo>
                    <a:pt x="1424" y="4373"/>
                  </a:lnTo>
                  <a:lnTo>
                    <a:pt x="1585" y="3771"/>
                  </a:lnTo>
                  <a:lnTo>
                    <a:pt x="1745" y="3190"/>
                  </a:lnTo>
                  <a:lnTo>
                    <a:pt x="1926" y="2608"/>
                  </a:lnTo>
                  <a:lnTo>
                    <a:pt x="2126" y="2026"/>
                  </a:lnTo>
                  <a:lnTo>
                    <a:pt x="2347" y="1445"/>
                  </a:lnTo>
                  <a:lnTo>
                    <a:pt x="2568" y="883"/>
                  </a:lnTo>
                  <a:lnTo>
                    <a:pt x="2568" y="883"/>
                  </a:lnTo>
                  <a:lnTo>
                    <a:pt x="2026" y="683"/>
                  </a:lnTo>
                  <a:lnTo>
                    <a:pt x="1485" y="462"/>
                  </a:lnTo>
                  <a:lnTo>
                    <a:pt x="963" y="242"/>
                  </a:lnTo>
                  <a:lnTo>
                    <a:pt x="4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21"/>
            <p:cNvSpPr/>
            <p:nvPr/>
          </p:nvSpPr>
          <p:spPr>
            <a:xfrm>
              <a:off x="11435825" y="4588200"/>
              <a:ext cx="12550" cy="69225"/>
            </a:xfrm>
            <a:custGeom>
              <a:avLst/>
              <a:gdLst/>
              <a:ahLst/>
              <a:cxnLst/>
              <a:rect l="l" t="t" r="r" b="b"/>
              <a:pathLst>
                <a:path w="502" h="2769" extrusionOk="0">
                  <a:moveTo>
                    <a:pt x="0" y="1"/>
                  </a:moveTo>
                  <a:lnTo>
                    <a:pt x="20" y="682"/>
                  </a:lnTo>
                  <a:lnTo>
                    <a:pt x="61" y="1364"/>
                  </a:lnTo>
                  <a:lnTo>
                    <a:pt x="101" y="2046"/>
                  </a:lnTo>
                  <a:lnTo>
                    <a:pt x="161" y="2708"/>
                  </a:lnTo>
                  <a:lnTo>
                    <a:pt x="181" y="2748"/>
                  </a:lnTo>
                  <a:lnTo>
                    <a:pt x="221" y="2768"/>
                  </a:lnTo>
                  <a:lnTo>
                    <a:pt x="301" y="2768"/>
                  </a:lnTo>
                  <a:lnTo>
                    <a:pt x="341" y="2748"/>
                  </a:lnTo>
                  <a:lnTo>
                    <a:pt x="361" y="2688"/>
                  </a:lnTo>
                  <a:lnTo>
                    <a:pt x="422" y="2046"/>
                  </a:lnTo>
                  <a:lnTo>
                    <a:pt x="462" y="1404"/>
                  </a:lnTo>
                  <a:lnTo>
                    <a:pt x="482" y="763"/>
                  </a:lnTo>
                  <a:lnTo>
                    <a:pt x="502" y="12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21"/>
            <p:cNvSpPr/>
            <p:nvPr/>
          </p:nvSpPr>
          <p:spPr>
            <a:xfrm>
              <a:off x="11322000" y="4109400"/>
              <a:ext cx="116850" cy="218625"/>
            </a:xfrm>
            <a:custGeom>
              <a:avLst/>
              <a:gdLst/>
              <a:ahLst/>
              <a:cxnLst/>
              <a:rect l="l" t="t" r="r" b="b"/>
              <a:pathLst>
                <a:path w="4674" h="8745" extrusionOk="0">
                  <a:moveTo>
                    <a:pt x="3551" y="0"/>
                  </a:moveTo>
                  <a:lnTo>
                    <a:pt x="3230" y="301"/>
                  </a:lnTo>
                  <a:lnTo>
                    <a:pt x="2869" y="682"/>
                  </a:lnTo>
                  <a:lnTo>
                    <a:pt x="2428" y="1184"/>
                  </a:lnTo>
                  <a:lnTo>
                    <a:pt x="2187" y="1464"/>
                  </a:lnTo>
                  <a:lnTo>
                    <a:pt x="1946" y="1805"/>
                  </a:lnTo>
                  <a:lnTo>
                    <a:pt x="1686" y="2146"/>
                  </a:lnTo>
                  <a:lnTo>
                    <a:pt x="1445" y="2527"/>
                  </a:lnTo>
                  <a:lnTo>
                    <a:pt x="1184" y="2928"/>
                  </a:lnTo>
                  <a:lnTo>
                    <a:pt x="964" y="3350"/>
                  </a:lnTo>
                  <a:lnTo>
                    <a:pt x="723" y="3811"/>
                  </a:lnTo>
                  <a:lnTo>
                    <a:pt x="522" y="4272"/>
                  </a:lnTo>
                  <a:lnTo>
                    <a:pt x="362" y="4713"/>
                  </a:lnTo>
                  <a:lnTo>
                    <a:pt x="222" y="5175"/>
                  </a:lnTo>
                  <a:lnTo>
                    <a:pt x="101" y="5656"/>
                  </a:lnTo>
                  <a:lnTo>
                    <a:pt x="1" y="6137"/>
                  </a:lnTo>
                  <a:lnTo>
                    <a:pt x="2628" y="8744"/>
                  </a:lnTo>
                  <a:lnTo>
                    <a:pt x="2628" y="8203"/>
                  </a:lnTo>
                  <a:lnTo>
                    <a:pt x="2668" y="7581"/>
                  </a:lnTo>
                  <a:lnTo>
                    <a:pt x="2728" y="6779"/>
                  </a:lnTo>
                  <a:lnTo>
                    <a:pt x="2849" y="5836"/>
                  </a:lnTo>
                  <a:lnTo>
                    <a:pt x="3009" y="4793"/>
                  </a:lnTo>
                  <a:lnTo>
                    <a:pt x="3109" y="4252"/>
                  </a:lnTo>
                  <a:lnTo>
                    <a:pt x="3210" y="3711"/>
                  </a:lnTo>
                  <a:lnTo>
                    <a:pt x="3350" y="3169"/>
                  </a:lnTo>
                  <a:lnTo>
                    <a:pt x="3511" y="2608"/>
                  </a:lnTo>
                  <a:lnTo>
                    <a:pt x="3671" y="2126"/>
                  </a:lnTo>
                  <a:lnTo>
                    <a:pt x="3831" y="1665"/>
                  </a:lnTo>
                  <a:lnTo>
                    <a:pt x="4012" y="1204"/>
                  </a:lnTo>
                  <a:lnTo>
                    <a:pt x="4232" y="763"/>
                  </a:lnTo>
                  <a:lnTo>
                    <a:pt x="4433" y="361"/>
                  </a:lnTo>
                  <a:lnTo>
                    <a:pt x="46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21"/>
            <p:cNvSpPr/>
            <p:nvPr/>
          </p:nvSpPr>
          <p:spPr>
            <a:xfrm>
              <a:off x="11322000" y="4109400"/>
              <a:ext cx="116850" cy="218625"/>
            </a:xfrm>
            <a:custGeom>
              <a:avLst/>
              <a:gdLst/>
              <a:ahLst/>
              <a:cxnLst/>
              <a:rect l="l" t="t" r="r" b="b"/>
              <a:pathLst>
                <a:path w="4674" h="8745" fill="none" extrusionOk="0">
                  <a:moveTo>
                    <a:pt x="4674" y="0"/>
                  </a:moveTo>
                  <a:lnTo>
                    <a:pt x="4674" y="0"/>
                  </a:lnTo>
                  <a:lnTo>
                    <a:pt x="4433" y="361"/>
                  </a:lnTo>
                  <a:lnTo>
                    <a:pt x="4232" y="763"/>
                  </a:lnTo>
                  <a:lnTo>
                    <a:pt x="4232" y="763"/>
                  </a:lnTo>
                  <a:lnTo>
                    <a:pt x="4012" y="1204"/>
                  </a:lnTo>
                  <a:lnTo>
                    <a:pt x="3831" y="1665"/>
                  </a:lnTo>
                  <a:lnTo>
                    <a:pt x="3671" y="2126"/>
                  </a:lnTo>
                  <a:lnTo>
                    <a:pt x="3511" y="2608"/>
                  </a:lnTo>
                  <a:lnTo>
                    <a:pt x="3511" y="2608"/>
                  </a:lnTo>
                  <a:lnTo>
                    <a:pt x="3350" y="3169"/>
                  </a:lnTo>
                  <a:lnTo>
                    <a:pt x="3210" y="3711"/>
                  </a:lnTo>
                  <a:lnTo>
                    <a:pt x="3109" y="4252"/>
                  </a:lnTo>
                  <a:lnTo>
                    <a:pt x="3009" y="4793"/>
                  </a:lnTo>
                  <a:lnTo>
                    <a:pt x="2849" y="5836"/>
                  </a:lnTo>
                  <a:lnTo>
                    <a:pt x="2728" y="6779"/>
                  </a:lnTo>
                  <a:lnTo>
                    <a:pt x="2668" y="7581"/>
                  </a:lnTo>
                  <a:lnTo>
                    <a:pt x="2628" y="8203"/>
                  </a:lnTo>
                  <a:lnTo>
                    <a:pt x="2628" y="8744"/>
                  </a:lnTo>
                  <a:lnTo>
                    <a:pt x="1" y="6137"/>
                  </a:lnTo>
                  <a:lnTo>
                    <a:pt x="1" y="6137"/>
                  </a:lnTo>
                  <a:lnTo>
                    <a:pt x="101" y="5656"/>
                  </a:lnTo>
                  <a:lnTo>
                    <a:pt x="222" y="5175"/>
                  </a:lnTo>
                  <a:lnTo>
                    <a:pt x="362" y="4713"/>
                  </a:lnTo>
                  <a:lnTo>
                    <a:pt x="522" y="4272"/>
                  </a:lnTo>
                  <a:lnTo>
                    <a:pt x="522" y="4272"/>
                  </a:lnTo>
                  <a:lnTo>
                    <a:pt x="723" y="3811"/>
                  </a:lnTo>
                  <a:lnTo>
                    <a:pt x="964" y="3350"/>
                  </a:lnTo>
                  <a:lnTo>
                    <a:pt x="1184" y="2928"/>
                  </a:lnTo>
                  <a:lnTo>
                    <a:pt x="1445" y="2527"/>
                  </a:lnTo>
                  <a:lnTo>
                    <a:pt x="1686" y="2146"/>
                  </a:lnTo>
                  <a:lnTo>
                    <a:pt x="1946" y="1805"/>
                  </a:lnTo>
                  <a:lnTo>
                    <a:pt x="2187" y="1464"/>
                  </a:lnTo>
                  <a:lnTo>
                    <a:pt x="2428" y="1184"/>
                  </a:lnTo>
                  <a:lnTo>
                    <a:pt x="2869" y="682"/>
                  </a:lnTo>
                  <a:lnTo>
                    <a:pt x="3230" y="301"/>
                  </a:lnTo>
                  <a:lnTo>
                    <a:pt x="3551" y="0"/>
                  </a:lnTo>
                  <a:lnTo>
                    <a:pt x="3771" y="0"/>
                  </a:lnTo>
                  <a:lnTo>
                    <a:pt x="46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21"/>
            <p:cNvSpPr/>
            <p:nvPr/>
          </p:nvSpPr>
          <p:spPr>
            <a:xfrm>
              <a:off x="11416275" y="4109400"/>
              <a:ext cx="119350" cy="218125"/>
            </a:xfrm>
            <a:custGeom>
              <a:avLst/>
              <a:gdLst/>
              <a:ahLst/>
              <a:cxnLst/>
              <a:rect l="l" t="t" r="r" b="b"/>
              <a:pathLst>
                <a:path w="4774" h="8725" extrusionOk="0">
                  <a:moveTo>
                    <a:pt x="0" y="0"/>
                  </a:moveTo>
                  <a:lnTo>
                    <a:pt x="241" y="361"/>
                  </a:lnTo>
                  <a:lnTo>
                    <a:pt x="461" y="763"/>
                  </a:lnTo>
                  <a:lnTo>
                    <a:pt x="642" y="1123"/>
                  </a:lnTo>
                  <a:lnTo>
                    <a:pt x="802" y="1484"/>
                  </a:lnTo>
                  <a:lnTo>
                    <a:pt x="943" y="1845"/>
                  </a:lnTo>
                  <a:lnTo>
                    <a:pt x="1083" y="2247"/>
                  </a:lnTo>
                  <a:lnTo>
                    <a:pt x="1264" y="2808"/>
                  </a:lnTo>
                  <a:lnTo>
                    <a:pt x="1424" y="3370"/>
                  </a:lnTo>
                  <a:lnTo>
                    <a:pt x="1585" y="3951"/>
                  </a:lnTo>
                  <a:lnTo>
                    <a:pt x="1705" y="4513"/>
                  </a:lnTo>
                  <a:lnTo>
                    <a:pt x="1805" y="5054"/>
                  </a:lnTo>
                  <a:lnTo>
                    <a:pt x="1885" y="5596"/>
                  </a:lnTo>
                  <a:lnTo>
                    <a:pt x="2026" y="6598"/>
                  </a:lnTo>
                  <a:lnTo>
                    <a:pt x="2126" y="7461"/>
                  </a:lnTo>
                  <a:lnTo>
                    <a:pt x="2166" y="8123"/>
                  </a:lnTo>
                  <a:lnTo>
                    <a:pt x="2186" y="8724"/>
                  </a:lnTo>
                  <a:lnTo>
                    <a:pt x="4773" y="6077"/>
                  </a:lnTo>
                  <a:lnTo>
                    <a:pt x="4653" y="5495"/>
                  </a:lnTo>
                  <a:lnTo>
                    <a:pt x="4492" y="4954"/>
                  </a:lnTo>
                  <a:lnTo>
                    <a:pt x="4292" y="4412"/>
                  </a:lnTo>
                  <a:lnTo>
                    <a:pt x="4091" y="3911"/>
                  </a:lnTo>
                  <a:lnTo>
                    <a:pt x="3851" y="3430"/>
                  </a:lnTo>
                  <a:lnTo>
                    <a:pt x="3590" y="2969"/>
                  </a:lnTo>
                  <a:lnTo>
                    <a:pt x="3329" y="2547"/>
                  </a:lnTo>
                  <a:lnTo>
                    <a:pt x="3049" y="2146"/>
                  </a:lnTo>
                  <a:lnTo>
                    <a:pt x="2688" y="1665"/>
                  </a:lnTo>
                  <a:lnTo>
                    <a:pt x="2347" y="1244"/>
                  </a:lnTo>
                  <a:lnTo>
                    <a:pt x="2026" y="883"/>
                  </a:lnTo>
                  <a:lnTo>
                    <a:pt x="1725" y="562"/>
                  </a:lnTo>
                  <a:lnTo>
                    <a:pt x="1284" y="141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21"/>
            <p:cNvSpPr/>
            <p:nvPr/>
          </p:nvSpPr>
          <p:spPr>
            <a:xfrm>
              <a:off x="11416275" y="4109400"/>
              <a:ext cx="119350" cy="218125"/>
            </a:xfrm>
            <a:custGeom>
              <a:avLst/>
              <a:gdLst/>
              <a:ahLst/>
              <a:cxnLst/>
              <a:rect l="l" t="t" r="r" b="b"/>
              <a:pathLst>
                <a:path w="4774" h="8725" fill="none" extrusionOk="0">
                  <a:moveTo>
                    <a:pt x="4773" y="6077"/>
                  </a:moveTo>
                  <a:lnTo>
                    <a:pt x="2186" y="8724"/>
                  </a:lnTo>
                  <a:lnTo>
                    <a:pt x="2186" y="8724"/>
                  </a:lnTo>
                  <a:lnTo>
                    <a:pt x="2166" y="8123"/>
                  </a:lnTo>
                  <a:lnTo>
                    <a:pt x="2126" y="7461"/>
                  </a:lnTo>
                  <a:lnTo>
                    <a:pt x="2026" y="6598"/>
                  </a:lnTo>
                  <a:lnTo>
                    <a:pt x="1885" y="5596"/>
                  </a:lnTo>
                  <a:lnTo>
                    <a:pt x="1805" y="5054"/>
                  </a:lnTo>
                  <a:lnTo>
                    <a:pt x="1705" y="4513"/>
                  </a:lnTo>
                  <a:lnTo>
                    <a:pt x="1585" y="3951"/>
                  </a:lnTo>
                  <a:lnTo>
                    <a:pt x="1424" y="3370"/>
                  </a:lnTo>
                  <a:lnTo>
                    <a:pt x="1264" y="2808"/>
                  </a:lnTo>
                  <a:lnTo>
                    <a:pt x="1083" y="2247"/>
                  </a:lnTo>
                  <a:lnTo>
                    <a:pt x="1083" y="2247"/>
                  </a:lnTo>
                  <a:lnTo>
                    <a:pt x="943" y="1845"/>
                  </a:lnTo>
                  <a:lnTo>
                    <a:pt x="802" y="1484"/>
                  </a:lnTo>
                  <a:lnTo>
                    <a:pt x="642" y="1123"/>
                  </a:lnTo>
                  <a:lnTo>
                    <a:pt x="461" y="763"/>
                  </a:lnTo>
                  <a:lnTo>
                    <a:pt x="461" y="763"/>
                  </a:lnTo>
                  <a:lnTo>
                    <a:pt x="241" y="361"/>
                  </a:lnTo>
                  <a:lnTo>
                    <a:pt x="0" y="0"/>
                  </a:lnTo>
                  <a:lnTo>
                    <a:pt x="903" y="0"/>
                  </a:lnTo>
                  <a:lnTo>
                    <a:pt x="1123" y="0"/>
                  </a:lnTo>
                  <a:lnTo>
                    <a:pt x="1123" y="0"/>
                  </a:lnTo>
                  <a:lnTo>
                    <a:pt x="1284" y="141"/>
                  </a:lnTo>
                  <a:lnTo>
                    <a:pt x="1725" y="562"/>
                  </a:lnTo>
                  <a:lnTo>
                    <a:pt x="2026" y="883"/>
                  </a:lnTo>
                  <a:lnTo>
                    <a:pt x="2347" y="1244"/>
                  </a:lnTo>
                  <a:lnTo>
                    <a:pt x="2688" y="1665"/>
                  </a:lnTo>
                  <a:lnTo>
                    <a:pt x="3049" y="2146"/>
                  </a:lnTo>
                  <a:lnTo>
                    <a:pt x="3049" y="2146"/>
                  </a:lnTo>
                  <a:lnTo>
                    <a:pt x="3329" y="2547"/>
                  </a:lnTo>
                  <a:lnTo>
                    <a:pt x="3590" y="2969"/>
                  </a:lnTo>
                  <a:lnTo>
                    <a:pt x="3851" y="3430"/>
                  </a:lnTo>
                  <a:lnTo>
                    <a:pt x="4091" y="3911"/>
                  </a:lnTo>
                  <a:lnTo>
                    <a:pt x="4292" y="4412"/>
                  </a:lnTo>
                  <a:lnTo>
                    <a:pt x="4492" y="4954"/>
                  </a:lnTo>
                  <a:lnTo>
                    <a:pt x="4653" y="5495"/>
                  </a:lnTo>
                  <a:lnTo>
                    <a:pt x="4773" y="6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21"/>
            <p:cNvSpPr/>
            <p:nvPr/>
          </p:nvSpPr>
          <p:spPr>
            <a:xfrm>
              <a:off x="11335050" y="4119925"/>
              <a:ext cx="92775" cy="96300"/>
            </a:xfrm>
            <a:custGeom>
              <a:avLst/>
              <a:gdLst/>
              <a:ahLst/>
              <a:cxnLst/>
              <a:rect l="l" t="t" r="r" b="b"/>
              <a:pathLst>
                <a:path w="3711" h="3852" extrusionOk="0">
                  <a:moveTo>
                    <a:pt x="2628" y="1"/>
                  </a:moveTo>
                  <a:lnTo>
                    <a:pt x="2487" y="121"/>
                  </a:lnTo>
                  <a:lnTo>
                    <a:pt x="2206" y="402"/>
                  </a:lnTo>
                  <a:lnTo>
                    <a:pt x="1906" y="763"/>
                  </a:lnTo>
                  <a:lnTo>
                    <a:pt x="1585" y="1164"/>
                  </a:lnTo>
                  <a:lnTo>
                    <a:pt x="1244" y="1605"/>
                  </a:lnTo>
                  <a:lnTo>
                    <a:pt x="923" y="2106"/>
                  </a:lnTo>
                  <a:lnTo>
                    <a:pt x="582" y="2648"/>
                  </a:lnTo>
                  <a:lnTo>
                    <a:pt x="281" y="3229"/>
                  </a:lnTo>
                  <a:lnTo>
                    <a:pt x="0" y="3851"/>
                  </a:lnTo>
                  <a:lnTo>
                    <a:pt x="281" y="3610"/>
                  </a:lnTo>
                  <a:lnTo>
                    <a:pt x="602" y="3390"/>
                  </a:lnTo>
                  <a:lnTo>
                    <a:pt x="903" y="3189"/>
                  </a:lnTo>
                  <a:lnTo>
                    <a:pt x="1224" y="2989"/>
                  </a:lnTo>
                  <a:lnTo>
                    <a:pt x="1565" y="2808"/>
                  </a:lnTo>
                  <a:lnTo>
                    <a:pt x="1906" y="2648"/>
                  </a:lnTo>
                  <a:lnTo>
                    <a:pt x="2587" y="2347"/>
                  </a:lnTo>
                  <a:lnTo>
                    <a:pt x="2989" y="2187"/>
                  </a:lnTo>
                  <a:lnTo>
                    <a:pt x="3149" y="1705"/>
                  </a:lnTo>
                  <a:lnTo>
                    <a:pt x="3309" y="1244"/>
                  </a:lnTo>
                  <a:lnTo>
                    <a:pt x="3490" y="783"/>
                  </a:lnTo>
                  <a:lnTo>
                    <a:pt x="3710" y="342"/>
                  </a:lnTo>
                  <a:lnTo>
                    <a:pt x="3630" y="181"/>
                  </a:lnTo>
                  <a:lnTo>
                    <a:pt x="3430" y="241"/>
                  </a:lnTo>
                  <a:lnTo>
                    <a:pt x="3309" y="281"/>
                  </a:lnTo>
                  <a:lnTo>
                    <a:pt x="3089" y="281"/>
                  </a:lnTo>
                  <a:lnTo>
                    <a:pt x="3009" y="261"/>
                  </a:lnTo>
                  <a:lnTo>
                    <a:pt x="2908" y="241"/>
                  </a:lnTo>
                  <a:lnTo>
                    <a:pt x="2788" y="181"/>
                  </a:lnTo>
                  <a:lnTo>
                    <a:pt x="2708" y="101"/>
                  </a:lnTo>
                  <a:lnTo>
                    <a:pt x="2628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21"/>
            <p:cNvSpPr/>
            <p:nvPr/>
          </p:nvSpPr>
          <p:spPr>
            <a:xfrm>
              <a:off x="11335050" y="4119925"/>
              <a:ext cx="92775" cy="96300"/>
            </a:xfrm>
            <a:custGeom>
              <a:avLst/>
              <a:gdLst/>
              <a:ahLst/>
              <a:cxnLst/>
              <a:rect l="l" t="t" r="r" b="b"/>
              <a:pathLst>
                <a:path w="3711" h="3852" fill="none" extrusionOk="0">
                  <a:moveTo>
                    <a:pt x="2628" y="1"/>
                  </a:moveTo>
                  <a:lnTo>
                    <a:pt x="2628" y="1"/>
                  </a:lnTo>
                  <a:lnTo>
                    <a:pt x="2487" y="121"/>
                  </a:lnTo>
                  <a:lnTo>
                    <a:pt x="2487" y="121"/>
                  </a:lnTo>
                  <a:lnTo>
                    <a:pt x="2206" y="402"/>
                  </a:lnTo>
                  <a:lnTo>
                    <a:pt x="1906" y="763"/>
                  </a:lnTo>
                  <a:lnTo>
                    <a:pt x="1585" y="1164"/>
                  </a:lnTo>
                  <a:lnTo>
                    <a:pt x="1244" y="1605"/>
                  </a:lnTo>
                  <a:lnTo>
                    <a:pt x="923" y="2106"/>
                  </a:lnTo>
                  <a:lnTo>
                    <a:pt x="582" y="2648"/>
                  </a:lnTo>
                  <a:lnTo>
                    <a:pt x="281" y="3229"/>
                  </a:lnTo>
                  <a:lnTo>
                    <a:pt x="0" y="3851"/>
                  </a:lnTo>
                  <a:lnTo>
                    <a:pt x="0" y="3851"/>
                  </a:lnTo>
                  <a:lnTo>
                    <a:pt x="281" y="3610"/>
                  </a:lnTo>
                  <a:lnTo>
                    <a:pt x="602" y="3390"/>
                  </a:lnTo>
                  <a:lnTo>
                    <a:pt x="903" y="3189"/>
                  </a:lnTo>
                  <a:lnTo>
                    <a:pt x="1224" y="2989"/>
                  </a:lnTo>
                  <a:lnTo>
                    <a:pt x="1565" y="2808"/>
                  </a:lnTo>
                  <a:lnTo>
                    <a:pt x="1906" y="2648"/>
                  </a:lnTo>
                  <a:lnTo>
                    <a:pt x="2587" y="2347"/>
                  </a:lnTo>
                  <a:lnTo>
                    <a:pt x="2587" y="2347"/>
                  </a:lnTo>
                  <a:lnTo>
                    <a:pt x="2989" y="2187"/>
                  </a:lnTo>
                  <a:lnTo>
                    <a:pt x="2989" y="2187"/>
                  </a:lnTo>
                  <a:lnTo>
                    <a:pt x="3149" y="1705"/>
                  </a:lnTo>
                  <a:lnTo>
                    <a:pt x="3309" y="1244"/>
                  </a:lnTo>
                  <a:lnTo>
                    <a:pt x="3490" y="783"/>
                  </a:lnTo>
                  <a:lnTo>
                    <a:pt x="3710" y="342"/>
                  </a:lnTo>
                  <a:lnTo>
                    <a:pt x="3710" y="342"/>
                  </a:lnTo>
                  <a:lnTo>
                    <a:pt x="3630" y="181"/>
                  </a:lnTo>
                  <a:lnTo>
                    <a:pt x="3630" y="181"/>
                  </a:lnTo>
                  <a:lnTo>
                    <a:pt x="3430" y="241"/>
                  </a:lnTo>
                  <a:lnTo>
                    <a:pt x="3309" y="281"/>
                  </a:lnTo>
                  <a:lnTo>
                    <a:pt x="3189" y="281"/>
                  </a:lnTo>
                  <a:lnTo>
                    <a:pt x="3189" y="281"/>
                  </a:lnTo>
                  <a:lnTo>
                    <a:pt x="3089" y="281"/>
                  </a:lnTo>
                  <a:lnTo>
                    <a:pt x="3009" y="261"/>
                  </a:lnTo>
                  <a:lnTo>
                    <a:pt x="2908" y="241"/>
                  </a:lnTo>
                  <a:lnTo>
                    <a:pt x="2788" y="181"/>
                  </a:lnTo>
                  <a:lnTo>
                    <a:pt x="2788" y="181"/>
                  </a:lnTo>
                  <a:lnTo>
                    <a:pt x="2708" y="101"/>
                  </a:lnTo>
                  <a:lnTo>
                    <a:pt x="262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21"/>
            <p:cNvSpPr/>
            <p:nvPr/>
          </p:nvSpPr>
          <p:spPr>
            <a:xfrm>
              <a:off x="11425800" y="4119425"/>
              <a:ext cx="66700" cy="46150"/>
            </a:xfrm>
            <a:custGeom>
              <a:avLst/>
              <a:gdLst/>
              <a:ahLst/>
              <a:cxnLst/>
              <a:rect l="l" t="t" r="r" b="b"/>
              <a:pathLst>
                <a:path w="2668" h="1846" extrusionOk="0">
                  <a:moveTo>
                    <a:pt x="1143" y="1"/>
                  </a:moveTo>
                  <a:lnTo>
                    <a:pt x="1063" y="121"/>
                  </a:lnTo>
                  <a:lnTo>
                    <a:pt x="983" y="181"/>
                  </a:lnTo>
                  <a:lnTo>
                    <a:pt x="883" y="241"/>
                  </a:lnTo>
                  <a:lnTo>
                    <a:pt x="782" y="281"/>
                  </a:lnTo>
                  <a:lnTo>
                    <a:pt x="682" y="301"/>
                  </a:lnTo>
                  <a:lnTo>
                    <a:pt x="502" y="301"/>
                  </a:lnTo>
                  <a:lnTo>
                    <a:pt x="401" y="281"/>
                  </a:lnTo>
                  <a:lnTo>
                    <a:pt x="221" y="221"/>
                  </a:lnTo>
                  <a:lnTo>
                    <a:pt x="141" y="201"/>
                  </a:lnTo>
                  <a:lnTo>
                    <a:pt x="0" y="201"/>
                  </a:lnTo>
                  <a:lnTo>
                    <a:pt x="80" y="362"/>
                  </a:lnTo>
                  <a:lnTo>
                    <a:pt x="261" y="722"/>
                  </a:lnTo>
                  <a:lnTo>
                    <a:pt x="421" y="1083"/>
                  </a:lnTo>
                  <a:lnTo>
                    <a:pt x="562" y="1444"/>
                  </a:lnTo>
                  <a:lnTo>
                    <a:pt x="702" y="1846"/>
                  </a:lnTo>
                  <a:lnTo>
                    <a:pt x="1023" y="1785"/>
                  </a:lnTo>
                  <a:lnTo>
                    <a:pt x="1344" y="1745"/>
                  </a:lnTo>
                  <a:lnTo>
                    <a:pt x="1665" y="1725"/>
                  </a:lnTo>
                  <a:lnTo>
                    <a:pt x="2006" y="1705"/>
                  </a:lnTo>
                  <a:lnTo>
                    <a:pt x="2327" y="1725"/>
                  </a:lnTo>
                  <a:lnTo>
                    <a:pt x="2668" y="1745"/>
                  </a:lnTo>
                  <a:lnTo>
                    <a:pt x="2286" y="1244"/>
                  </a:lnTo>
                  <a:lnTo>
                    <a:pt x="1926" y="803"/>
                  </a:lnTo>
                  <a:lnTo>
                    <a:pt x="1605" y="422"/>
                  </a:lnTo>
                  <a:lnTo>
                    <a:pt x="1304" y="121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21"/>
            <p:cNvSpPr/>
            <p:nvPr/>
          </p:nvSpPr>
          <p:spPr>
            <a:xfrm>
              <a:off x="11425800" y="4119425"/>
              <a:ext cx="66700" cy="46150"/>
            </a:xfrm>
            <a:custGeom>
              <a:avLst/>
              <a:gdLst/>
              <a:ahLst/>
              <a:cxnLst/>
              <a:rect l="l" t="t" r="r" b="b"/>
              <a:pathLst>
                <a:path w="2668" h="1846" fill="none" extrusionOk="0">
                  <a:moveTo>
                    <a:pt x="1143" y="1"/>
                  </a:moveTo>
                  <a:lnTo>
                    <a:pt x="1143" y="1"/>
                  </a:lnTo>
                  <a:lnTo>
                    <a:pt x="1063" y="121"/>
                  </a:lnTo>
                  <a:lnTo>
                    <a:pt x="983" y="181"/>
                  </a:lnTo>
                  <a:lnTo>
                    <a:pt x="983" y="181"/>
                  </a:lnTo>
                  <a:lnTo>
                    <a:pt x="883" y="241"/>
                  </a:lnTo>
                  <a:lnTo>
                    <a:pt x="782" y="281"/>
                  </a:lnTo>
                  <a:lnTo>
                    <a:pt x="682" y="301"/>
                  </a:lnTo>
                  <a:lnTo>
                    <a:pt x="602" y="301"/>
                  </a:lnTo>
                  <a:lnTo>
                    <a:pt x="602" y="301"/>
                  </a:lnTo>
                  <a:lnTo>
                    <a:pt x="502" y="301"/>
                  </a:lnTo>
                  <a:lnTo>
                    <a:pt x="401" y="281"/>
                  </a:lnTo>
                  <a:lnTo>
                    <a:pt x="401" y="281"/>
                  </a:lnTo>
                  <a:lnTo>
                    <a:pt x="221" y="221"/>
                  </a:lnTo>
                  <a:lnTo>
                    <a:pt x="141" y="201"/>
                  </a:lnTo>
                  <a:lnTo>
                    <a:pt x="80" y="201"/>
                  </a:lnTo>
                  <a:lnTo>
                    <a:pt x="80" y="201"/>
                  </a:lnTo>
                  <a:lnTo>
                    <a:pt x="0" y="201"/>
                  </a:lnTo>
                  <a:lnTo>
                    <a:pt x="0" y="201"/>
                  </a:lnTo>
                  <a:lnTo>
                    <a:pt x="80" y="362"/>
                  </a:lnTo>
                  <a:lnTo>
                    <a:pt x="80" y="362"/>
                  </a:lnTo>
                  <a:lnTo>
                    <a:pt x="80" y="362"/>
                  </a:lnTo>
                  <a:lnTo>
                    <a:pt x="261" y="722"/>
                  </a:lnTo>
                  <a:lnTo>
                    <a:pt x="421" y="1083"/>
                  </a:lnTo>
                  <a:lnTo>
                    <a:pt x="562" y="1444"/>
                  </a:lnTo>
                  <a:lnTo>
                    <a:pt x="702" y="1846"/>
                  </a:lnTo>
                  <a:lnTo>
                    <a:pt x="702" y="1846"/>
                  </a:lnTo>
                  <a:lnTo>
                    <a:pt x="1023" y="1785"/>
                  </a:lnTo>
                  <a:lnTo>
                    <a:pt x="1344" y="1745"/>
                  </a:lnTo>
                  <a:lnTo>
                    <a:pt x="1665" y="1725"/>
                  </a:lnTo>
                  <a:lnTo>
                    <a:pt x="2006" y="1705"/>
                  </a:lnTo>
                  <a:lnTo>
                    <a:pt x="2006" y="1705"/>
                  </a:lnTo>
                  <a:lnTo>
                    <a:pt x="2327" y="1725"/>
                  </a:lnTo>
                  <a:lnTo>
                    <a:pt x="2668" y="1745"/>
                  </a:lnTo>
                  <a:lnTo>
                    <a:pt x="2668" y="1745"/>
                  </a:lnTo>
                  <a:lnTo>
                    <a:pt x="2286" y="1244"/>
                  </a:lnTo>
                  <a:lnTo>
                    <a:pt x="1926" y="803"/>
                  </a:lnTo>
                  <a:lnTo>
                    <a:pt x="1605" y="422"/>
                  </a:lnTo>
                  <a:lnTo>
                    <a:pt x="1304" y="121"/>
                  </a:lnTo>
                  <a:lnTo>
                    <a:pt x="1304" y="121"/>
                  </a:lnTo>
                  <a:lnTo>
                    <a:pt x="114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21"/>
            <p:cNvSpPr/>
            <p:nvPr/>
          </p:nvSpPr>
          <p:spPr>
            <a:xfrm>
              <a:off x="11254325" y="3988075"/>
              <a:ext cx="156450" cy="165975"/>
            </a:xfrm>
            <a:custGeom>
              <a:avLst/>
              <a:gdLst/>
              <a:ahLst/>
              <a:cxnLst/>
              <a:rect l="l" t="t" r="r" b="b"/>
              <a:pathLst>
                <a:path w="6258" h="6639" extrusionOk="0">
                  <a:moveTo>
                    <a:pt x="1244" y="0"/>
                  </a:moveTo>
                  <a:lnTo>
                    <a:pt x="983" y="20"/>
                  </a:lnTo>
                  <a:lnTo>
                    <a:pt x="863" y="40"/>
                  </a:lnTo>
                  <a:lnTo>
                    <a:pt x="723" y="80"/>
                  </a:lnTo>
                  <a:lnTo>
                    <a:pt x="562" y="161"/>
                  </a:lnTo>
                  <a:lnTo>
                    <a:pt x="402" y="261"/>
                  </a:lnTo>
                  <a:lnTo>
                    <a:pt x="281" y="361"/>
                  </a:lnTo>
                  <a:lnTo>
                    <a:pt x="181" y="482"/>
                  </a:lnTo>
                  <a:lnTo>
                    <a:pt x="101" y="622"/>
                  </a:lnTo>
                  <a:lnTo>
                    <a:pt x="61" y="762"/>
                  </a:lnTo>
                  <a:lnTo>
                    <a:pt x="21" y="923"/>
                  </a:lnTo>
                  <a:lnTo>
                    <a:pt x="1" y="1103"/>
                  </a:lnTo>
                  <a:lnTo>
                    <a:pt x="1" y="1264"/>
                  </a:lnTo>
                  <a:lnTo>
                    <a:pt x="21" y="1464"/>
                  </a:lnTo>
                  <a:lnTo>
                    <a:pt x="61" y="1645"/>
                  </a:lnTo>
                  <a:lnTo>
                    <a:pt x="101" y="1845"/>
                  </a:lnTo>
                  <a:lnTo>
                    <a:pt x="221" y="2226"/>
                  </a:lnTo>
                  <a:lnTo>
                    <a:pt x="382" y="2627"/>
                  </a:lnTo>
                  <a:lnTo>
                    <a:pt x="562" y="3028"/>
                  </a:lnTo>
                  <a:lnTo>
                    <a:pt x="763" y="3410"/>
                  </a:lnTo>
                  <a:lnTo>
                    <a:pt x="1144" y="4091"/>
                  </a:lnTo>
                  <a:lnTo>
                    <a:pt x="1425" y="4593"/>
                  </a:lnTo>
                  <a:lnTo>
                    <a:pt x="1505" y="4753"/>
                  </a:lnTo>
                  <a:lnTo>
                    <a:pt x="1545" y="4853"/>
                  </a:lnTo>
                  <a:lnTo>
                    <a:pt x="1505" y="4994"/>
                  </a:lnTo>
                  <a:lnTo>
                    <a:pt x="1445" y="5174"/>
                  </a:lnTo>
                  <a:lnTo>
                    <a:pt x="1364" y="5395"/>
                  </a:lnTo>
                  <a:lnTo>
                    <a:pt x="1324" y="5636"/>
                  </a:lnTo>
                  <a:lnTo>
                    <a:pt x="1304" y="5776"/>
                  </a:lnTo>
                  <a:lnTo>
                    <a:pt x="1304" y="5896"/>
                  </a:lnTo>
                  <a:lnTo>
                    <a:pt x="1324" y="6017"/>
                  </a:lnTo>
                  <a:lnTo>
                    <a:pt x="1384" y="6137"/>
                  </a:lnTo>
                  <a:lnTo>
                    <a:pt x="1445" y="6237"/>
                  </a:lnTo>
                  <a:lnTo>
                    <a:pt x="1545" y="6358"/>
                  </a:lnTo>
                  <a:lnTo>
                    <a:pt x="1665" y="6458"/>
                  </a:lnTo>
                  <a:lnTo>
                    <a:pt x="1826" y="6538"/>
                  </a:lnTo>
                  <a:lnTo>
                    <a:pt x="1966" y="6598"/>
                  </a:lnTo>
                  <a:lnTo>
                    <a:pt x="2126" y="6638"/>
                  </a:lnTo>
                  <a:lnTo>
                    <a:pt x="2688" y="6638"/>
                  </a:lnTo>
                  <a:lnTo>
                    <a:pt x="2909" y="6598"/>
                  </a:lnTo>
                  <a:lnTo>
                    <a:pt x="3350" y="6498"/>
                  </a:lnTo>
                  <a:lnTo>
                    <a:pt x="3831" y="6358"/>
                  </a:lnTo>
                  <a:lnTo>
                    <a:pt x="4292" y="6177"/>
                  </a:lnTo>
                  <a:lnTo>
                    <a:pt x="4754" y="5976"/>
                  </a:lnTo>
                  <a:lnTo>
                    <a:pt x="5195" y="5736"/>
                  </a:lnTo>
                  <a:lnTo>
                    <a:pt x="5215" y="5736"/>
                  </a:lnTo>
                  <a:lnTo>
                    <a:pt x="5536" y="5515"/>
                  </a:lnTo>
                  <a:lnTo>
                    <a:pt x="5816" y="5295"/>
                  </a:lnTo>
                  <a:lnTo>
                    <a:pt x="6057" y="5074"/>
                  </a:lnTo>
                  <a:lnTo>
                    <a:pt x="6258" y="4873"/>
                  </a:lnTo>
                  <a:lnTo>
                    <a:pt x="6238" y="3871"/>
                  </a:lnTo>
                  <a:lnTo>
                    <a:pt x="6017" y="3590"/>
                  </a:lnTo>
                  <a:lnTo>
                    <a:pt x="5756" y="3269"/>
                  </a:lnTo>
                  <a:lnTo>
                    <a:pt x="5395" y="2868"/>
                  </a:lnTo>
                  <a:lnTo>
                    <a:pt x="4994" y="2427"/>
                  </a:lnTo>
                  <a:lnTo>
                    <a:pt x="4513" y="1946"/>
                  </a:lnTo>
                  <a:lnTo>
                    <a:pt x="3991" y="1484"/>
                  </a:lnTo>
                  <a:lnTo>
                    <a:pt x="3450" y="1023"/>
                  </a:lnTo>
                  <a:lnTo>
                    <a:pt x="3009" y="702"/>
                  </a:lnTo>
                  <a:lnTo>
                    <a:pt x="2708" y="502"/>
                  </a:lnTo>
                  <a:lnTo>
                    <a:pt x="2407" y="341"/>
                  </a:lnTo>
                  <a:lnTo>
                    <a:pt x="2106" y="201"/>
                  </a:lnTo>
                  <a:lnTo>
                    <a:pt x="1826" y="101"/>
                  </a:lnTo>
                  <a:lnTo>
                    <a:pt x="1525" y="40"/>
                  </a:lnTo>
                  <a:lnTo>
                    <a:pt x="12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21"/>
            <p:cNvSpPr/>
            <p:nvPr/>
          </p:nvSpPr>
          <p:spPr>
            <a:xfrm>
              <a:off x="11254325" y="3988075"/>
              <a:ext cx="156450" cy="165975"/>
            </a:xfrm>
            <a:custGeom>
              <a:avLst/>
              <a:gdLst/>
              <a:ahLst/>
              <a:cxnLst/>
              <a:rect l="l" t="t" r="r" b="b"/>
              <a:pathLst>
                <a:path w="6258" h="6639" fill="none" extrusionOk="0">
                  <a:moveTo>
                    <a:pt x="6258" y="4873"/>
                  </a:moveTo>
                  <a:lnTo>
                    <a:pt x="6258" y="4873"/>
                  </a:lnTo>
                  <a:lnTo>
                    <a:pt x="6057" y="5074"/>
                  </a:lnTo>
                  <a:lnTo>
                    <a:pt x="5816" y="5295"/>
                  </a:lnTo>
                  <a:lnTo>
                    <a:pt x="5536" y="5515"/>
                  </a:lnTo>
                  <a:lnTo>
                    <a:pt x="5215" y="5736"/>
                  </a:lnTo>
                  <a:lnTo>
                    <a:pt x="5195" y="5736"/>
                  </a:lnTo>
                  <a:lnTo>
                    <a:pt x="5195" y="5736"/>
                  </a:lnTo>
                  <a:lnTo>
                    <a:pt x="4754" y="5976"/>
                  </a:lnTo>
                  <a:lnTo>
                    <a:pt x="4292" y="6177"/>
                  </a:lnTo>
                  <a:lnTo>
                    <a:pt x="3831" y="6358"/>
                  </a:lnTo>
                  <a:lnTo>
                    <a:pt x="3350" y="6498"/>
                  </a:lnTo>
                  <a:lnTo>
                    <a:pt x="2909" y="6598"/>
                  </a:lnTo>
                  <a:lnTo>
                    <a:pt x="2688" y="6638"/>
                  </a:lnTo>
                  <a:lnTo>
                    <a:pt x="2487" y="6638"/>
                  </a:lnTo>
                  <a:lnTo>
                    <a:pt x="2307" y="6638"/>
                  </a:lnTo>
                  <a:lnTo>
                    <a:pt x="2126" y="6638"/>
                  </a:lnTo>
                  <a:lnTo>
                    <a:pt x="1966" y="6598"/>
                  </a:lnTo>
                  <a:lnTo>
                    <a:pt x="1826" y="6538"/>
                  </a:lnTo>
                  <a:lnTo>
                    <a:pt x="1826" y="6538"/>
                  </a:lnTo>
                  <a:lnTo>
                    <a:pt x="1665" y="6458"/>
                  </a:lnTo>
                  <a:lnTo>
                    <a:pt x="1545" y="6358"/>
                  </a:lnTo>
                  <a:lnTo>
                    <a:pt x="1445" y="6237"/>
                  </a:lnTo>
                  <a:lnTo>
                    <a:pt x="1384" y="6137"/>
                  </a:lnTo>
                  <a:lnTo>
                    <a:pt x="1324" y="6017"/>
                  </a:lnTo>
                  <a:lnTo>
                    <a:pt x="1304" y="5896"/>
                  </a:lnTo>
                  <a:lnTo>
                    <a:pt x="1304" y="5776"/>
                  </a:lnTo>
                  <a:lnTo>
                    <a:pt x="1324" y="5636"/>
                  </a:lnTo>
                  <a:lnTo>
                    <a:pt x="1364" y="5395"/>
                  </a:lnTo>
                  <a:lnTo>
                    <a:pt x="1445" y="5174"/>
                  </a:lnTo>
                  <a:lnTo>
                    <a:pt x="1505" y="4994"/>
                  </a:lnTo>
                  <a:lnTo>
                    <a:pt x="1545" y="4853"/>
                  </a:lnTo>
                  <a:lnTo>
                    <a:pt x="1545" y="4853"/>
                  </a:lnTo>
                  <a:lnTo>
                    <a:pt x="1505" y="4753"/>
                  </a:lnTo>
                  <a:lnTo>
                    <a:pt x="1425" y="4593"/>
                  </a:lnTo>
                  <a:lnTo>
                    <a:pt x="1144" y="4091"/>
                  </a:lnTo>
                  <a:lnTo>
                    <a:pt x="763" y="3410"/>
                  </a:lnTo>
                  <a:lnTo>
                    <a:pt x="562" y="3028"/>
                  </a:lnTo>
                  <a:lnTo>
                    <a:pt x="382" y="2627"/>
                  </a:lnTo>
                  <a:lnTo>
                    <a:pt x="221" y="2226"/>
                  </a:lnTo>
                  <a:lnTo>
                    <a:pt x="101" y="1845"/>
                  </a:lnTo>
                  <a:lnTo>
                    <a:pt x="61" y="1645"/>
                  </a:lnTo>
                  <a:lnTo>
                    <a:pt x="21" y="1464"/>
                  </a:lnTo>
                  <a:lnTo>
                    <a:pt x="1" y="1264"/>
                  </a:lnTo>
                  <a:lnTo>
                    <a:pt x="1" y="1103"/>
                  </a:lnTo>
                  <a:lnTo>
                    <a:pt x="21" y="923"/>
                  </a:lnTo>
                  <a:lnTo>
                    <a:pt x="61" y="762"/>
                  </a:lnTo>
                  <a:lnTo>
                    <a:pt x="101" y="622"/>
                  </a:lnTo>
                  <a:lnTo>
                    <a:pt x="181" y="482"/>
                  </a:lnTo>
                  <a:lnTo>
                    <a:pt x="281" y="361"/>
                  </a:lnTo>
                  <a:lnTo>
                    <a:pt x="402" y="261"/>
                  </a:lnTo>
                  <a:lnTo>
                    <a:pt x="562" y="161"/>
                  </a:lnTo>
                  <a:lnTo>
                    <a:pt x="723" y="80"/>
                  </a:lnTo>
                  <a:lnTo>
                    <a:pt x="723" y="80"/>
                  </a:lnTo>
                  <a:lnTo>
                    <a:pt x="863" y="40"/>
                  </a:lnTo>
                  <a:lnTo>
                    <a:pt x="983" y="20"/>
                  </a:lnTo>
                  <a:lnTo>
                    <a:pt x="1244" y="0"/>
                  </a:lnTo>
                  <a:lnTo>
                    <a:pt x="1525" y="40"/>
                  </a:lnTo>
                  <a:lnTo>
                    <a:pt x="1826" y="101"/>
                  </a:lnTo>
                  <a:lnTo>
                    <a:pt x="2106" y="201"/>
                  </a:lnTo>
                  <a:lnTo>
                    <a:pt x="2407" y="341"/>
                  </a:lnTo>
                  <a:lnTo>
                    <a:pt x="2708" y="502"/>
                  </a:lnTo>
                  <a:lnTo>
                    <a:pt x="3009" y="702"/>
                  </a:lnTo>
                  <a:lnTo>
                    <a:pt x="3009" y="702"/>
                  </a:lnTo>
                  <a:lnTo>
                    <a:pt x="3009" y="702"/>
                  </a:lnTo>
                  <a:lnTo>
                    <a:pt x="3450" y="1023"/>
                  </a:lnTo>
                  <a:lnTo>
                    <a:pt x="3450" y="1023"/>
                  </a:lnTo>
                  <a:lnTo>
                    <a:pt x="3991" y="1484"/>
                  </a:lnTo>
                  <a:lnTo>
                    <a:pt x="4513" y="1946"/>
                  </a:lnTo>
                  <a:lnTo>
                    <a:pt x="4994" y="2427"/>
                  </a:lnTo>
                  <a:lnTo>
                    <a:pt x="5395" y="2868"/>
                  </a:lnTo>
                  <a:lnTo>
                    <a:pt x="5756" y="3269"/>
                  </a:lnTo>
                  <a:lnTo>
                    <a:pt x="6017" y="3590"/>
                  </a:lnTo>
                  <a:lnTo>
                    <a:pt x="6238" y="3871"/>
                  </a:lnTo>
                  <a:lnTo>
                    <a:pt x="6258" y="487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21"/>
            <p:cNvSpPr/>
            <p:nvPr/>
          </p:nvSpPr>
          <p:spPr>
            <a:xfrm>
              <a:off x="11350100" y="4072300"/>
              <a:ext cx="46150" cy="42650"/>
            </a:xfrm>
            <a:custGeom>
              <a:avLst/>
              <a:gdLst/>
              <a:ahLst/>
              <a:cxnLst/>
              <a:rect l="l" t="t" r="r" b="b"/>
              <a:pathLst>
                <a:path w="1846" h="1706" extrusionOk="0">
                  <a:moveTo>
                    <a:pt x="642" y="0"/>
                  </a:moveTo>
                  <a:lnTo>
                    <a:pt x="542" y="20"/>
                  </a:lnTo>
                  <a:lnTo>
                    <a:pt x="421" y="61"/>
                  </a:lnTo>
                  <a:lnTo>
                    <a:pt x="321" y="101"/>
                  </a:lnTo>
                  <a:lnTo>
                    <a:pt x="221" y="181"/>
                  </a:lnTo>
                  <a:lnTo>
                    <a:pt x="140" y="261"/>
                  </a:lnTo>
                  <a:lnTo>
                    <a:pt x="80" y="361"/>
                  </a:lnTo>
                  <a:lnTo>
                    <a:pt x="20" y="482"/>
                  </a:lnTo>
                  <a:lnTo>
                    <a:pt x="0" y="622"/>
                  </a:lnTo>
                  <a:lnTo>
                    <a:pt x="0" y="762"/>
                  </a:lnTo>
                  <a:lnTo>
                    <a:pt x="20" y="883"/>
                  </a:lnTo>
                  <a:lnTo>
                    <a:pt x="60" y="1023"/>
                  </a:lnTo>
                  <a:lnTo>
                    <a:pt x="140" y="1164"/>
                  </a:lnTo>
                  <a:lnTo>
                    <a:pt x="221" y="1264"/>
                  </a:lnTo>
                  <a:lnTo>
                    <a:pt x="321" y="1384"/>
                  </a:lnTo>
                  <a:lnTo>
                    <a:pt x="421" y="1464"/>
                  </a:lnTo>
                  <a:lnTo>
                    <a:pt x="602" y="1565"/>
                  </a:lnTo>
                  <a:lnTo>
                    <a:pt x="782" y="1645"/>
                  </a:lnTo>
                  <a:lnTo>
                    <a:pt x="963" y="1685"/>
                  </a:lnTo>
                  <a:lnTo>
                    <a:pt x="1163" y="1705"/>
                  </a:lnTo>
                  <a:lnTo>
                    <a:pt x="1324" y="1685"/>
                  </a:lnTo>
                  <a:lnTo>
                    <a:pt x="1484" y="1665"/>
                  </a:lnTo>
                  <a:lnTo>
                    <a:pt x="1645" y="1625"/>
                  </a:lnTo>
                  <a:lnTo>
                    <a:pt x="1785" y="1585"/>
                  </a:lnTo>
                  <a:lnTo>
                    <a:pt x="1825" y="1565"/>
                  </a:lnTo>
                  <a:lnTo>
                    <a:pt x="1845" y="1545"/>
                  </a:lnTo>
                  <a:lnTo>
                    <a:pt x="1845" y="1484"/>
                  </a:lnTo>
                  <a:lnTo>
                    <a:pt x="1825" y="1444"/>
                  </a:lnTo>
                  <a:lnTo>
                    <a:pt x="1765" y="1444"/>
                  </a:lnTo>
                  <a:lnTo>
                    <a:pt x="1544" y="1484"/>
                  </a:lnTo>
                  <a:lnTo>
                    <a:pt x="1304" y="1504"/>
                  </a:lnTo>
                  <a:lnTo>
                    <a:pt x="1123" y="1484"/>
                  </a:lnTo>
                  <a:lnTo>
                    <a:pt x="943" y="1444"/>
                  </a:lnTo>
                  <a:lnTo>
                    <a:pt x="762" y="1364"/>
                  </a:lnTo>
                  <a:lnTo>
                    <a:pt x="602" y="1244"/>
                  </a:lnTo>
                  <a:lnTo>
                    <a:pt x="521" y="1164"/>
                  </a:lnTo>
                  <a:lnTo>
                    <a:pt x="441" y="1063"/>
                  </a:lnTo>
                  <a:lnTo>
                    <a:pt x="381" y="963"/>
                  </a:lnTo>
                  <a:lnTo>
                    <a:pt x="341" y="863"/>
                  </a:lnTo>
                  <a:lnTo>
                    <a:pt x="321" y="742"/>
                  </a:lnTo>
                  <a:lnTo>
                    <a:pt x="321" y="642"/>
                  </a:lnTo>
                  <a:lnTo>
                    <a:pt x="381" y="542"/>
                  </a:lnTo>
                  <a:lnTo>
                    <a:pt x="461" y="442"/>
                  </a:lnTo>
                  <a:lnTo>
                    <a:pt x="562" y="381"/>
                  </a:lnTo>
                  <a:lnTo>
                    <a:pt x="682" y="341"/>
                  </a:lnTo>
                  <a:lnTo>
                    <a:pt x="802" y="321"/>
                  </a:lnTo>
                  <a:lnTo>
                    <a:pt x="923" y="301"/>
                  </a:lnTo>
                  <a:lnTo>
                    <a:pt x="1103" y="321"/>
                  </a:lnTo>
                  <a:lnTo>
                    <a:pt x="1284" y="361"/>
                  </a:lnTo>
                  <a:lnTo>
                    <a:pt x="1464" y="401"/>
                  </a:lnTo>
                  <a:lnTo>
                    <a:pt x="1645" y="462"/>
                  </a:lnTo>
                  <a:lnTo>
                    <a:pt x="1645" y="221"/>
                  </a:lnTo>
                  <a:lnTo>
                    <a:pt x="1645" y="201"/>
                  </a:lnTo>
                  <a:lnTo>
                    <a:pt x="1424" y="121"/>
                  </a:lnTo>
                  <a:lnTo>
                    <a:pt x="1203" y="61"/>
                  </a:lnTo>
                  <a:lnTo>
                    <a:pt x="983" y="2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21"/>
            <p:cNvSpPr/>
            <p:nvPr/>
          </p:nvSpPr>
          <p:spPr>
            <a:xfrm>
              <a:off x="11254325" y="4016150"/>
              <a:ext cx="129875" cy="138400"/>
            </a:xfrm>
            <a:custGeom>
              <a:avLst/>
              <a:gdLst/>
              <a:ahLst/>
              <a:cxnLst/>
              <a:rect l="l" t="t" r="r" b="b"/>
              <a:pathLst>
                <a:path w="5195" h="5536" extrusionOk="0">
                  <a:moveTo>
                    <a:pt x="1" y="0"/>
                  </a:moveTo>
                  <a:lnTo>
                    <a:pt x="1" y="40"/>
                  </a:lnTo>
                  <a:lnTo>
                    <a:pt x="21" y="301"/>
                  </a:lnTo>
                  <a:lnTo>
                    <a:pt x="61" y="582"/>
                  </a:lnTo>
                  <a:lnTo>
                    <a:pt x="141" y="863"/>
                  </a:lnTo>
                  <a:lnTo>
                    <a:pt x="241" y="1163"/>
                  </a:lnTo>
                  <a:lnTo>
                    <a:pt x="362" y="1444"/>
                  </a:lnTo>
                  <a:lnTo>
                    <a:pt x="482" y="1745"/>
                  </a:lnTo>
                  <a:lnTo>
                    <a:pt x="763" y="2307"/>
                  </a:lnTo>
                  <a:lnTo>
                    <a:pt x="1043" y="2808"/>
                  </a:lnTo>
                  <a:lnTo>
                    <a:pt x="1304" y="3229"/>
                  </a:lnTo>
                  <a:lnTo>
                    <a:pt x="1465" y="3550"/>
                  </a:lnTo>
                  <a:lnTo>
                    <a:pt x="1525" y="3650"/>
                  </a:lnTo>
                  <a:lnTo>
                    <a:pt x="1545" y="3730"/>
                  </a:lnTo>
                  <a:lnTo>
                    <a:pt x="1505" y="3891"/>
                  </a:lnTo>
                  <a:lnTo>
                    <a:pt x="1425" y="4132"/>
                  </a:lnTo>
                  <a:lnTo>
                    <a:pt x="1344" y="4392"/>
                  </a:lnTo>
                  <a:lnTo>
                    <a:pt x="1304" y="4533"/>
                  </a:lnTo>
                  <a:lnTo>
                    <a:pt x="1304" y="4673"/>
                  </a:lnTo>
                  <a:lnTo>
                    <a:pt x="1304" y="4773"/>
                  </a:lnTo>
                  <a:lnTo>
                    <a:pt x="1324" y="4874"/>
                  </a:lnTo>
                  <a:lnTo>
                    <a:pt x="1364" y="4974"/>
                  </a:lnTo>
                  <a:lnTo>
                    <a:pt x="1425" y="5074"/>
                  </a:lnTo>
                  <a:lnTo>
                    <a:pt x="1485" y="5174"/>
                  </a:lnTo>
                  <a:lnTo>
                    <a:pt x="1585" y="5255"/>
                  </a:lnTo>
                  <a:lnTo>
                    <a:pt x="1685" y="5355"/>
                  </a:lnTo>
                  <a:lnTo>
                    <a:pt x="1826" y="5415"/>
                  </a:lnTo>
                  <a:lnTo>
                    <a:pt x="1946" y="5475"/>
                  </a:lnTo>
                  <a:lnTo>
                    <a:pt x="2086" y="5495"/>
                  </a:lnTo>
                  <a:lnTo>
                    <a:pt x="2227" y="5515"/>
                  </a:lnTo>
                  <a:lnTo>
                    <a:pt x="2387" y="5535"/>
                  </a:lnTo>
                  <a:lnTo>
                    <a:pt x="2708" y="5515"/>
                  </a:lnTo>
                  <a:lnTo>
                    <a:pt x="3029" y="5455"/>
                  </a:lnTo>
                  <a:lnTo>
                    <a:pt x="3390" y="5375"/>
                  </a:lnTo>
                  <a:lnTo>
                    <a:pt x="3771" y="5255"/>
                  </a:lnTo>
                  <a:lnTo>
                    <a:pt x="4132" y="5114"/>
                  </a:lnTo>
                  <a:lnTo>
                    <a:pt x="4493" y="4974"/>
                  </a:lnTo>
                  <a:lnTo>
                    <a:pt x="4854" y="4793"/>
                  </a:lnTo>
                  <a:lnTo>
                    <a:pt x="5195" y="4613"/>
                  </a:lnTo>
                  <a:lnTo>
                    <a:pt x="4814" y="4753"/>
                  </a:lnTo>
                  <a:lnTo>
                    <a:pt x="4373" y="4914"/>
                  </a:lnTo>
                  <a:lnTo>
                    <a:pt x="4132" y="4974"/>
                  </a:lnTo>
                  <a:lnTo>
                    <a:pt x="3891" y="5034"/>
                  </a:lnTo>
                  <a:lnTo>
                    <a:pt x="3671" y="5054"/>
                  </a:lnTo>
                  <a:lnTo>
                    <a:pt x="3450" y="5074"/>
                  </a:lnTo>
                  <a:lnTo>
                    <a:pt x="3249" y="5054"/>
                  </a:lnTo>
                  <a:lnTo>
                    <a:pt x="3089" y="5014"/>
                  </a:lnTo>
                  <a:lnTo>
                    <a:pt x="2929" y="4954"/>
                  </a:lnTo>
                  <a:lnTo>
                    <a:pt x="2808" y="4853"/>
                  </a:lnTo>
                  <a:lnTo>
                    <a:pt x="2748" y="4793"/>
                  </a:lnTo>
                  <a:lnTo>
                    <a:pt x="2708" y="4713"/>
                  </a:lnTo>
                  <a:lnTo>
                    <a:pt x="2628" y="4533"/>
                  </a:lnTo>
                  <a:lnTo>
                    <a:pt x="2588" y="4292"/>
                  </a:lnTo>
                  <a:lnTo>
                    <a:pt x="2608" y="4031"/>
                  </a:lnTo>
                  <a:lnTo>
                    <a:pt x="2628" y="3851"/>
                  </a:lnTo>
                  <a:lnTo>
                    <a:pt x="2668" y="3690"/>
                  </a:lnTo>
                  <a:lnTo>
                    <a:pt x="2788" y="3369"/>
                  </a:lnTo>
                  <a:lnTo>
                    <a:pt x="2828" y="3229"/>
                  </a:lnTo>
                  <a:lnTo>
                    <a:pt x="2868" y="3069"/>
                  </a:lnTo>
                  <a:lnTo>
                    <a:pt x="2868" y="2888"/>
                  </a:lnTo>
                  <a:lnTo>
                    <a:pt x="2848" y="2688"/>
                  </a:lnTo>
                  <a:lnTo>
                    <a:pt x="2788" y="2507"/>
                  </a:lnTo>
                  <a:lnTo>
                    <a:pt x="2648" y="2246"/>
                  </a:lnTo>
                  <a:lnTo>
                    <a:pt x="2287" y="1645"/>
                  </a:lnTo>
                  <a:lnTo>
                    <a:pt x="2106" y="1324"/>
                  </a:lnTo>
                  <a:lnTo>
                    <a:pt x="1946" y="1003"/>
                  </a:lnTo>
                  <a:lnTo>
                    <a:pt x="1806" y="722"/>
                  </a:lnTo>
                  <a:lnTo>
                    <a:pt x="1765" y="582"/>
                  </a:lnTo>
                  <a:lnTo>
                    <a:pt x="1745" y="462"/>
                  </a:lnTo>
                  <a:lnTo>
                    <a:pt x="863" y="24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21"/>
            <p:cNvSpPr/>
            <p:nvPr/>
          </p:nvSpPr>
          <p:spPr>
            <a:xfrm>
              <a:off x="11254325" y="4016150"/>
              <a:ext cx="129875" cy="138400"/>
            </a:xfrm>
            <a:custGeom>
              <a:avLst/>
              <a:gdLst/>
              <a:ahLst/>
              <a:cxnLst/>
              <a:rect l="l" t="t" r="r" b="b"/>
              <a:pathLst>
                <a:path w="5195" h="5536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21" y="301"/>
                  </a:lnTo>
                  <a:lnTo>
                    <a:pt x="61" y="582"/>
                  </a:lnTo>
                  <a:lnTo>
                    <a:pt x="141" y="863"/>
                  </a:lnTo>
                  <a:lnTo>
                    <a:pt x="241" y="1163"/>
                  </a:lnTo>
                  <a:lnTo>
                    <a:pt x="362" y="1444"/>
                  </a:lnTo>
                  <a:lnTo>
                    <a:pt x="482" y="1745"/>
                  </a:lnTo>
                  <a:lnTo>
                    <a:pt x="763" y="2307"/>
                  </a:lnTo>
                  <a:lnTo>
                    <a:pt x="1043" y="2808"/>
                  </a:lnTo>
                  <a:lnTo>
                    <a:pt x="1304" y="3229"/>
                  </a:lnTo>
                  <a:lnTo>
                    <a:pt x="1465" y="3550"/>
                  </a:lnTo>
                  <a:lnTo>
                    <a:pt x="1525" y="3650"/>
                  </a:lnTo>
                  <a:lnTo>
                    <a:pt x="1545" y="3730"/>
                  </a:lnTo>
                  <a:lnTo>
                    <a:pt x="1545" y="3730"/>
                  </a:lnTo>
                  <a:lnTo>
                    <a:pt x="1545" y="3730"/>
                  </a:lnTo>
                  <a:lnTo>
                    <a:pt x="1545" y="3730"/>
                  </a:lnTo>
                  <a:lnTo>
                    <a:pt x="1505" y="3891"/>
                  </a:lnTo>
                  <a:lnTo>
                    <a:pt x="1425" y="4132"/>
                  </a:lnTo>
                  <a:lnTo>
                    <a:pt x="1344" y="4392"/>
                  </a:lnTo>
                  <a:lnTo>
                    <a:pt x="1304" y="4533"/>
                  </a:lnTo>
                  <a:lnTo>
                    <a:pt x="1304" y="4673"/>
                  </a:lnTo>
                  <a:lnTo>
                    <a:pt x="1304" y="4673"/>
                  </a:lnTo>
                  <a:lnTo>
                    <a:pt x="1304" y="4773"/>
                  </a:lnTo>
                  <a:lnTo>
                    <a:pt x="1324" y="4874"/>
                  </a:lnTo>
                  <a:lnTo>
                    <a:pt x="1364" y="4974"/>
                  </a:lnTo>
                  <a:lnTo>
                    <a:pt x="1425" y="5074"/>
                  </a:lnTo>
                  <a:lnTo>
                    <a:pt x="1485" y="5174"/>
                  </a:lnTo>
                  <a:lnTo>
                    <a:pt x="1585" y="5255"/>
                  </a:lnTo>
                  <a:lnTo>
                    <a:pt x="1685" y="5355"/>
                  </a:lnTo>
                  <a:lnTo>
                    <a:pt x="1826" y="5415"/>
                  </a:lnTo>
                  <a:lnTo>
                    <a:pt x="1826" y="5415"/>
                  </a:lnTo>
                  <a:lnTo>
                    <a:pt x="1946" y="5475"/>
                  </a:lnTo>
                  <a:lnTo>
                    <a:pt x="2086" y="5495"/>
                  </a:lnTo>
                  <a:lnTo>
                    <a:pt x="2227" y="5515"/>
                  </a:lnTo>
                  <a:lnTo>
                    <a:pt x="2387" y="5535"/>
                  </a:lnTo>
                  <a:lnTo>
                    <a:pt x="2387" y="5535"/>
                  </a:lnTo>
                  <a:lnTo>
                    <a:pt x="2708" y="5515"/>
                  </a:lnTo>
                  <a:lnTo>
                    <a:pt x="3029" y="5455"/>
                  </a:lnTo>
                  <a:lnTo>
                    <a:pt x="3390" y="5375"/>
                  </a:lnTo>
                  <a:lnTo>
                    <a:pt x="3771" y="5255"/>
                  </a:lnTo>
                  <a:lnTo>
                    <a:pt x="4132" y="5114"/>
                  </a:lnTo>
                  <a:lnTo>
                    <a:pt x="4493" y="4974"/>
                  </a:lnTo>
                  <a:lnTo>
                    <a:pt x="4854" y="4793"/>
                  </a:lnTo>
                  <a:lnTo>
                    <a:pt x="5195" y="4613"/>
                  </a:lnTo>
                  <a:lnTo>
                    <a:pt x="5195" y="4613"/>
                  </a:lnTo>
                  <a:lnTo>
                    <a:pt x="4814" y="4753"/>
                  </a:lnTo>
                  <a:lnTo>
                    <a:pt x="4373" y="4914"/>
                  </a:lnTo>
                  <a:lnTo>
                    <a:pt x="4132" y="4974"/>
                  </a:lnTo>
                  <a:lnTo>
                    <a:pt x="3891" y="5034"/>
                  </a:lnTo>
                  <a:lnTo>
                    <a:pt x="3671" y="5054"/>
                  </a:lnTo>
                  <a:lnTo>
                    <a:pt x="3450" y="5074"/>
                  </a:lnTo>
                  <a:lnTo>
                    <a:pt x="3450" y="5074"/>
                  </a:lnTo>
                  <a:lnTo>
                    <a:pt x="3249" y="5054"/>
                  </a:lnTo>
                  <a:lnTo>
                    <a:pt x="3089" y="5014"/>
                  </a:lnTo>
                  <a:lnTo>
                    <a:pt x="2929" y="4954"/>
                  </a:lnTo>
                  <a:lnTo>
                    <a:pt x="2808" y="4853"/>
                  </a:lnTo>
                  <a:lnTo>
                    <a:pt x="2748" y="4793"/>
                  </a:lnTo>
                  <a:lnTo>
                    <a:pt x="2708" y="4713"/>
                  </a:lnTo>
                  <a:lnTo>
                    <a:pt x="2628" y="4533"/>
                  </a:lnTo>
                  <a:lnTo>
                    <a:pt x="2588" y="4292"/>
                  </a:lnTo>
                  <a:lnTo>
                    <a:pt x="2608" y="4031"/>
                  </a:lnTo>
                  <a:lnTo>
                    <a:pt x="2608" y="4031"/>
                  </a:lnTo>
                  <a:lnTo>
                    <a:pt x="2628" y="3851"/>
                  </a:lnTo>
                  <a:lnTo>
                    <a:pt x="2668" y="3690"/>
                  </a:lnTo>
                  <a:lnTo>
                    <a:pt x="2788" y="3369"/>
                  </a:lnTo>
                  <a:lnTo>
                    <a:pt x="2828" y="3229"/>
                  </a:lnTo>
                  <a:lnTo>
                    <a:pt x="2868" y="3069"/>
                  </a:lnTo>
                  <a:lnTo>
                    <a:pt x="2868" y="2888"/>
                  </a:lnTo>
                  <a:lnTo>
                    <a:pt x="2848" y="2688"/>
                  </a:lnTo>
                  <a:lnTo>
                    <a:pt x="2848" y="2688"/>
                  </a:lnTo>
                  <a:lnTo>
                    <a:pt x="2788" y="2507"/>
                  </a:lnTo>
                  <a:lnTo>
                    <a:pt x="2648" y="2246"/>
                  </a:lnTo>
                  <a:lnTo>
                    <a:pt x="2287" y="1645"/>
                  </a:lnTo>
                  <a:lnTo>
                    <a:pt x="2106" y="1324"/>
                  </a:lnTo>
                  <a:lnTo>
                    <a:pt x="1946" y="1003"/>
                  </a:lnTo>
                  <a:lnTo>
                    <a:pt x="1806" y="722"/>
                  </a:lnTo>
                  <a:lnTo>
                    <a:pt x="1765" y="582"/>
                  </a:lnTo>
                  <a:lnTo>
                    <a:pt x="1745" y="462"/>
                  </a:lnTo>
                  <a:lnTo>
                    <a:pt x="1745" y="462"/>
                  </a:lnTo>
                  <a:lnTo>
                    <a:pt x="863" y="241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21"/>
            <p:cNvSpPr/>
            <p:nvPr/>
          </p:nvSpPr>
          <p:spPr>
            <a:xfrm>
              <a:off x="11444350" y="3986075"/>
              <a:ext cx="154950" cy="166475"/>
            </a:xfrm>
            <a:custGeom>
              <a:avLst/>
              <a:gdLst/>
              <a:ahLst/>
              <a:cxnLst/>
              <a:rect l="l" t="t" r="r" b="b"/>
              <a:pathLst>
                <a:path w="6198" h="6659" extrusionOk="0">
                  <a:moveTo>
                    <a:pt x="4853" y="0"/>
                  </a:moveTo>
                  <a:lnTo>
                    <a:pt x="4633" y="40"/>
                  </a:lnTo>
                  <a:lnTo>
                    <a:pt x="4412" y="80"/>
                  </a:lnTo>
                  <a:lnTo>
                    <a:pt x="4192" y="160"/>
                  </a:lnTo>
                  <a:lnTo>
                    <a:pt x="3971" y="261"/>
                  </a:lnTo>
                  <a:lnTo>
                    <a:pt x="3730" y="381"/>
                  </a:lnTo>
                  <a:lnTo>
                    <a:pt x="3510" y="501"/>
                  </a:lnTo>
                  <a:lnTo>
                    <a:pt x="3289" y="662"/>
                  </a:lnTo>
                  <a:lnTo>
                    <a:pt x="2828" y="983"/>
                  </a:lnTo>
                  <a:lnTo>
                    <a:pt x="2387" y="1344"/>
                  </a:lnTo>
                  <a:lnTo>
                    <a:pt x="1966" y="1745"/>
                  </a:lnTo>
                  <a:lnTo>
                    <a:pt x="1565" y="2126"/>
                  </a:lnTo>
                  <a:lnTo>
                    <a:pt x="1184" y="2527"/>
                  </a:lnTo>
                  <a:lnTo>
                    <a:pt x="562" y="3229"/>
                  </a:lnTo>
                  <a:lnTo>
                    <a:pt x="141" y="3750"/>
                  </a:lnTo>
                  <a:lnTo>
                    <a:pt x="0" y="3931"/>
                  </a:lnTo>
                  <a:lnTo>
                    <a:pt x="0" y="4933"/>
                  </a:lnTo>
                  <a:lnTo>
                    <a:pt x="181" y="5114"/>
                  </a:lnTo>
                  <a:lnTo>
                    <a:pt x="381" y="5314"/>
                  </a:lnTo>
                  <a:lnTo>
                    <a:pt x="622" y="5495"/>
                  </a:lnTo>
                  <a:lnTo>
                    <a:pt x="903" y="5696"/>
                  </a:lnTo>
                  <a:lnTo>
                    <a:pt x="1224" y="5856"/>
                  </a:lnTo>
                  <a:lnTo>
                    <a:pt x="1544" y="6036"/>
                  </a:lnTo>
                  <a:lnTo>
                    <a:pt x="1885" y="6177"/>
                  </a:lnTo>
                  <a:lnTo>
                    <a:pt x="2246" y="6317"/>
                  </a:lnTo>
                  <a:lnTo>
                    <a:pt x="2567" y="6438"/>
                  </a:lnTo>
                  <a:lnTo>
                    <a:pt x="2888" y="6518"/>
                  </a:lnTo>
                  <a:lnTo>
                    <a:pt x="3209" y="6578"/>
                  </a:lnTo>
                  <a:lnTo>
                    <a:pt x="3510" y="6638"/>
                  </a:lnTo>
                  <a:lnTo>
                    <a:pt x="3791" y="6658"/>
                  </a:lnTo>
                  <a:lnTo>
                    <a:pt x="4031" y="6658"/>
                  </a:lnTo>
                  <a:lnTo>
                    <a:pt x="4272" y="6618"/>
                  </a:lnTo>
                  <a:lnTo>
                    <a:pt x="4452" y="6538"/>
                  </a:lnTo>
                  <a:lnTo>
                    <a:pt x="4613" y="6458"/>
                  </a:lnTo>
                  <a:lnTo>
                    <a:pt x="4733" y="6357"/>
                  </a:lnTo>
                  <a:lnTo>
                    <a:pt x="4833" y="6237"/>
                  </a:lnTo>
                  <a:lnTo>
                    <a:pt x="4894" y="6117"/>
                  </a:lnTo>
                  <a:lnTo>
                    <a:pt x="4954" y="5996"/>
                  </a:lnTo>
                  <a:lnTo>
                    <a:pt x="4974" y="5876"/>
                  </a:lnTo>
                  <a:lnTo>
                    <a:pt x="4974" y="5756"/>
                  </a:lnTo>
                  <a:lnTo>
                    <a:pt x="4954" y="5635"/>
                  </a:lnTo>
                  <a:lnTo>
                    <a:pt x="4894" y="5395"/>
                  </a:lnTo>
                  <a:lnTo>
                    <a:pt x="4833" y="5174"/>
                  </a:lnTo>
                  <a:lnTo>
                    <a:pt x="4753" y="4994"/>
                  </a:lnTo>
                  <a:lnTo>
                    <a:pt x="4713" y="4853"/>
                  </a:lnTo>
                  <a:lnTo>
                    <a:pt x="4733" y="4793"/>
                  </a:lnTo>
                  <a:lnTo>
                    <a:pt x="4773" y="4713"/>
                  </a:lnTo>
                  <a:lnTo>
                    <a:pt x="4914" y="4432"/>
                  </a:lnTo>
                  <a:lnTo>
                    <a:pt x="5355" y="3630"/>
                  </a:lnTo>
                  <a:lnTo>
                    <a:pt x="5595" y="3129"/>
                  </a:lnTo>
                  <a:lnTo>
                    <a:pt x="5836" y="2587"/>
                  </a:lnTo>
                  <a:lnTo>
                    <a:pt x="5956" y="2326"/>
                  </a:lnTo>
                  <a:lnTo>
                    <a:pt x="6037" y="2066"/>
                  </a:lnTo>
                  <a:lnTo>
                    <a:pt x="6117" y="1785"/>
                  </a:lnTo>
                  <a:lnTo>
                    <a:pt x="6157" y="1524"/>
                  </a:lnTo>
                  <a:lnTo>
                    <a:pt x="6197" y="1284"/>
                  </a:lnTo>
                  <a:lnTo>
                    <a:pt x="6197" y="1063"/>
                  </a:lnTo>
                  <a:lnTo>
                    <a:pt x="6157" y="842"/>
                  </a:lnTo>
                  <a:lnTo>
                    <a:pt x="6097" y="642"/>
                  </a:lnTo>
                  <a:lnTo>
                    <a:pt x="5997" y="461"/>
                  </a:lnTo>
                  <a:lnTo>
                    <a:pt x="5856" y="301"/>
                  </a:lnTo>
                  <a:lnTo>
                    <a:pt x="5776" y="241"/>
                  </a:lnTo>
                  <a:lnTo>
                    <a:pt x="5676" y="160"/>
                  </a:lnTo>
                  <a:lnTo>
                    <a:pt x="5455" y="60"/>
                  </a:lnTo>
                  <a:lnTo>
                    <a:pt x="5255" y="20"/>
                  </a:lnTo>
                  <a:lnTo>
                    <a:pt x="50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21"/>
            <p:cNvSpPr/>
            <p:nvPr/>
          </p:nvSpPr>
          <p:spPr>
            <a:xfrm>
              <a:off x="11444350" y="3986075"/>
              <a:ext cx="154950" cy="166475"/>
            </a:xfrm>
            <a:custGeom>
              <a:avLst/>
              <a:gdLst/>
              <a:ahLst/>
              <a:cxnLst/>
              <a:rect l="l" t="t" r="r" b="b"/>
              <a:pathLst>
                <a:path w="6198" h="6659" fill="none" extrusionOk="0">
                  <a:moveTo>
                    <a:pt x="6157" y="1524"/>
                  </a:moveTo>
                  <a:lnTo>
                    <a:pt x="6157" y="1524"/>
                  </a:lnTo>
                  <a:lnTo>
                    <a:pt x="6117" y="1785"/>
                  </a:lnTo>
                  <a:lnTo>
                    <a:pt x="6037" y="2066"/>
                  </a:lnTo>
                  <a:lnTo>
                    <a:pt x="5956" y="2326"/>
                  </a:lnTo>
                  <a:lnTo>
                    <a:pt x="5836" y="2587"/>
                  </a:lnTo>
                  <a:lnTo>
                    <a:pt x="5595" y="3129"/>
                  </a:lnTo>
                  <a:lnTo>
                    <a:pt x="5355" y="3630"/>
                  </a:lnTo>
                  <a:lnTo>
                    <a:pt x="4914" y="4432"/>
                  </a:lnTo>
                  <a:lnTo>
                    <a:pt x="4773" y="4713"/>
                  </a:lnTo>
                  <a:lnTo>
                    <a:pt x="4733" y="4793"/>
                  </a:lnTo>
                  <a:lnTo>
                    <a:pt x="4713" y="4853"/>
                  </a:lnTo>
                  <a:lnTo>
                    <a:pt x="4713" y="4853"/>
                  </a:lnTo>
                  <a:lnTo>
                    <a:pt x="4753" y="4994"/>
                  </a:lnTo>
                  <a:lnTo>
                    <a:pt x="4833" y="5174"/>
                  </a:lnTo>
                  <a:lnTo>
                    <a:pt x="4894" y="5395"/>
                  </a:lnTo>
                  <a:lnTo>
                    <a:pt x="4954" y="5635"/>
                  </a:lnTo>
                  <a:lnTo>
                    <a:pt x="4974" y="5756"/>
                  </a:lnTo>
                  <a:lnTo>
                    <a:pt x="4974" y="5876"/>
                  </a:lnTo>
                  <a:lnTo>
                    <a:pt x="4954" y="5996"/>
                  </a:lnTo>
                  <a:lnTo>
                    <a:pt x="4894" y="6117"/>
                  </a:lnTo>
                  <a:lnTo>
                    <a:pt x="4833" y="6237"/>
                  </a:lnTo>
                  <a:lnTo>
                    <a:pt x="4733" y="6357"/>
                  </a:lnTo>
                  <a:lnTo>
                    <a:pt x="4613" y="6458"/>
                  </a:lnTo>
                  <a:lnTo>
                    <a:pt x="4452" y="6538"/>
                  </a:lnTo>
                  <a:lnTo>
                    <a:pt x="4452" y="6538"/>
                  </a:lnTo>
                  <a:lnTo>
                    <a:pt x="4272" y="6618"/>
                  </a:lnTo>
                  <a:lnTo>
                    <a:pt x="4031" y="6658"/>
                  </a:lnTo>
                  <a:lnTo>
                    <a:pt x="3791" y="6658"/>
                  </a:lnTo>
                  <a:lnTo>
                    <a:pt x="3510" y="6638"/>
                  </a:lnTo>
                  <a:lnTo>
                    <a:pt x="3209" y="6578"/>
                  </a:lnTo>
                  <a:lnTo>
                    <a:pt x="2888" y="6518"/>
                  </a:lnTo>
                  <a:lnTo>
                    <a:pt x="2567" y="6438"/>
                  </a:lnTo>
                  <a:lnTo>
                    <a:pt x="2246" y="6317"/>
                  </a:lnTo>
                  <a:lnTo>
                    <a:pt x="2246" y="6317"/>
                  </a:lnTo>
                  <a:lnTo>
                    <a:pt x="1885" y="6177"/>
                  </a:lnTo>
                  <a:lnTo>
                    <a:pt x="1544" y="6036"/>
                  </a:lnTo>
                  <a:lnTo>
                    <a:pt x="1224" y="5856"/>
                  </a:lnTo>
                  <a:lnTo>
                    <a:pt x="903" y="5696"/>
                  </a:lnTo>
                  <a:lnTo>
                    <a:pt x="622" y="5495"/>
                  </a:lnTo>
                  <a:lnTo>
                    <a:pt x="381" y="5314"/>
                  </a:lnTo>
                  <a:lnTo>
                    <a:pt x="181" y="5114"/>
                  </a:lnTo>
                  <a:lnTo>
                    <a:pt x="0" y="4933"/>
                  </a:lnTo>
                  <a:lnTo>
                    <a:pt x="0" y="3931"/>
                  </a:lnTo>
                  <a:lnTo>
                    <a:pt x="0" y="3931"/>
                  </a:lnTo>
                  <a:lnTo>
                    <a:pt x="141" y="3750"/>
                  </a:lnTo>
                  <a:lnTo>
                    <a:pt x="562" y="3229"/>
                  </a:lnTo>
                  <a:lnTo>
                    <a:pt x="1184" y="2527"/>
                  </a:lnTo>
                  <a:lnTo>
                    <a:pt x="1565" y="2126"/>
                  </a:lnTo>
                  <a:lnTo>
                    <a:pt x="1966" y="1745"/>
                  </a:lnTo>
                  <a:lnTo>
                    <a:pt x="2387" y="1344"/>
                  </a:lnTo>
                  <a:lnTo>
                    <a:pt x="2828" y="983"/>
                  </a:lnTo>
                  <a:lnTo>
                    <a:pt x="3289" y="662"/>
                  </a:lnTo>
                  <a:lnTo>
                    <a:pt x="3510" y="501"/>
                  </a:lnTo>
                  <a:lnTo>
                    <a:pt x="3730" y="381"/>
                  </a:lnTo>
                  <a:lnTo>
                    <a:pt x="3971" y="261"/>
                  </a:lnTo>
                  <a:lnTo>
                    <a:pt x="4192" y="160"/>
                  </a:lnTo>
                  <a:lnTo>
                    <a:pt x="4412" y="80"/>
                  </a:lnTo>
                  <a:lnTo>
                    <a:pt x="4633" y="40"/>
                  </a:lnTo>
                  <a:lnTo>
                    <a:pt x="4853" y="0"/>
                  </a:lnTo>
                  <a:lnTo>
                    <a:pt x="5054" y="0"/>
                  </a:lnTo>
                  <a:lnTo>
                    <a:pt x="5255" y="20"/>
                  </a:lnTo>
                  <a:lnTo>
                    <a:pt x="5455" y="60"/>
                  </a:lnTo>
                  <a:lnTo>
                    <a:pt x="5455" y="60"/>
                  </a:lnTo>
                  <a:lnTo>
                    <a:pt x="5676" y="160"/>
                  </a:lnTo>
                  <a:lnTo>
                    <a:pt x="5776" y="241"/>
                  </a:lnTo>
                  <a:lnTo>
                    <a:pt x="5856" y="301"/>
                  </a:lnTo>
                  <a:lnTo>
                    <a:pt x="5997" y="461"/>
                  </a:lnTo>
                  <a:lnTo>
                    <a:pt x="6097" y="642"/>
                  </a:lnTo>
                  <a:lnTo>
                    <a:pt x="6157" y="842"/>
                  </a:lnTo>
                  <a:lnTo>
                    <a:pt x="6197" y="1063"/>
                  </a:lnTo>
                  <a:lnTo>
                    <a:pt x="6197" y="1284"/>
                  </a:lnTo>
                  <a:lnTo>
                    <a:pt x="6157" y="152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21"/>
            <p:cNvSpPr/>
            <p:nvPr/>
          </p:nvSpPr>
          <p:spPr>
            <a:xfrm>
              <a:off x="11487975" y="4075800"/>
              <a:ext cx="14050" cy="35125"/>
            </a:xfrm>
            <a:custGeom>
              <a:avLst/>
              <a:gdLst/>
              <a:ahLst/>
              <a:cxnLst/>
              <a:rect l="l" t="t" r="r" b="b"/>
              <a:pathLst>
                <a:path w="562" h="1405" extrusionOk="0">
                  <a:moveTo>
                    <a:pt x="281" y="1"/>
                  </a:moveTo>
                  <a:lnTo>
                    <a:pt x="160" y="362"/>
                  </a:lnTo>
                  <a:lnTo>
                    <a:pt x="201" y="442"/>
                  </a:lnTo>
                  <a:lnTo>
                    <a:pt x="221" y="522"/>
                  </a:lnTo>
                  <a:lnTo>
                    <a:pt x="221" y="622"/>
                  </a:lnTo>
                  <a:lnTo>
                    <a:pt x="221" y="703"/>
                  </a:lnTo>
                  <a:lnTo>
                    <a:pt x="181" y="783"/>
                  </a:lnTo>
                  <a:lnTo>
                    <a:pt x="140" y="883"/>
                  </a:lnTo>
                  <a:lnTo>
                    <a:pt x="20" y="1024"/>
                  </a:lnTo>
                  <a:lnTo>
                    <a:pt x="0" y="1224"/>
                  </a:lnTo>
                  <a:lnTo>
                    <a:pt x="0" y="1405"/>
                  </a:lnTo>
                  <a:lnTo>
                    <a:pt x="140" y="1324"/>
                  </a:lnTo>
                  <a:lnTo>
                    <a:pt x="241" y="1244"/>
                  </a:lnTo>
                  <a:lnTo>
                    <a:pt x="321" y="1124"/>
                  </a:lnTo>
                  <a:lnTo>
                    <a:pt x="421" y="1024"/>
                  </a:lnTo>
                  <a:lnTo>
                    <a:pt x="481" y="883"/>
                  </a:lnTo>
                  <a:lnTo>
                    <a:pt x="521" y="743"/>
                  </a:lnTo>
                  <a:lnTo>
                    <a:pt x="562" y="622"/>
                  </a:lnTo>
                  <a:lnTo>
                    <a:pt x="562" y="482"/>
                  </a:lnTo>
                  <a:lnTo>
                    <a:pt x="521" y="342"/>
                  </a:lnTo>
                  <a:lnTo>
                    <a:pt x="481" y="241"/>
                  </a:lnTo>
                  <a:lnTo>
                    <a:pt x="421" y="141"/>
                  </a:lnTo>
                  <a:lnTo>
                    <a:pt x="361" y="61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21"/>
            <p:cNvSpPr/>
            <p:nvPr/>
          </p:nvSpPr>
          <p:spPr>
            <a:xfrm>
              <a:off x="11454375" y="4021650"/>
              <a:ext cx="144425" cy="122375"/>
            </a:xfrm>
            <a:custGeom>
              <a:avLst/>
              <a:gdLst/>
              <a:ahLst/>
              <a:cxnLst/>
              <a:rect l="l" t="t" r="r" b="b"/>
              <a:pathLst>
                <a:path w="5777" h="4895" extrusionOk="0">
                  <a:moveTo>
                    <a:pt x="5776" y="1"/>
                  </a:moveTo>
                  <a:lnTo>
                    <a:pt x="5716" y="21"/>
                  </a:lnTo>
                  <a:lnTo>
                    <a:pt x="5756" y="101"/>
                  </a:lnTo>
                  <a:lnTo>
                    <a:pt x="5776" y="1"/>
                  </a:lnTo>
                  <a:close/>
                  <a:moveTo>
                    <a:pt x="2567" y="723"/>
                  </a:moveTo>
                  <a:lnTo>
                    <a:pt x="1785" y="803"/>
                  </a:lnTo>
                  <a:lnTo>
                    <a:pt x="1003" y="863"/>
                  </a:lnTo>
                  <a:lnTo>
                    <a:pt x="622" y="1284"/>
                  </a:lnTo>
                  <a:lnTo>
                    <a:pt x="281" y="1665"/>
                  </a:lnTo>
                  <a:lnTo>
                    <a:pt x="321" y="1766"/>
                  </a:lnTo>
                  <a:lnTo>
                    <a:pt x="341" y="1906"/>
                  </a:lnTo>
                  <a:lnTo>
                    <a:pt x="361" y="2187"/>
                  </a:lnTo>
                  <a:lnTo>
                    <a:pt x="562" y="2127"/>
                  </a:lnTo>
                  <a:lnTo>
                    <a:pt x="742" y="2067"/>
                  </a:lnTo>
                  <a:lnTo>
                    <a:pt x="943" y="2046"/>
                  </a:lnTo>
                  <a:lnTo>
                    <a:pt x="1123" y="2026"/>
                  </a:lnTo>
                  <a:lnTo>
                    <a:pt x="1264" y="2046"/>
                  </a:lnTo>
                  <a:lnTo>
                    <a:pt x="1404" y="2067"/>
                  </a:lnTo>
                  <a:lnTo>
                    <a:pt x="1525" y="2107"/>
                  </a:lnTo>
                  <a:lnTo>
                    <a:pt x="1625" y="2167"/>
                  </a:lnTo>
                  <a:lnTo>
                    <a:pt x="1745" y="1906"/>
                  </a:lnTo>
                  <a:lnTo>
                    <a:pt x="1886" y="1665"/>
                  </a:lnTo>
                  <a:lnTo>
                    <a:pt x="2026" y="1425"/>
                  </a:lnTo>
                  <a:lnTo>
                    <a:pt x="2186" y="1184"/>
                  </a:lnTo>
                  <a:lnTo>
                    <a:pt x="2367" y="943"/>
                  </a:lnTo>
                  <a:lnTo>
                    <a:pt x="2567" y="723"/>
                  </a:lnTo>
                  <a:close/>
                  <a:moveTo>
                    <a:pt x="963" y="2327"/>
                  </a:moveTo>
                  <a:lnTo>
                    <a:pt x="823" y="2347"/>
                  </a:lnTo>
                  <a:lnTo>
                    <a:pt x="662" y="2367"/>
                  </a:lnTo>
                  <a:lnTo>
                    <a:pt x="361" y="2448"/>
                  </a:lnTo>
                  <a:lnTo>
                    <a:pt x="341" y="2708"/>
                  </a:lnTo>
                  <a:lnTo>
                    <a:pt x="301" y="2969"/>
                  </a:lnTo>
                  <a:lnTo>
                    <a:pt x="261" y="3230"/>
                  </a:lnTo>
                  <a:lnTo>
                    <a:pt x="181" y="3470"/>
                  </a:lnTo>
                  <a:lnTo>
                    <a:pt x="381" y="3510"/>
                  </a:lnTo>
                  <a:lnTo>
                    <a:pt x="582" y="3530"/>
                  </a:lnTo>
                  <a:lnTo>
                    <a:pt x="762" y="3510"/>
                  </a:lnTo>
                  <a:lnTo>
                    <a:pt x="963" y="3470"/>
                  </a:lnTo>
                  <a:lnTo>
                    <a:pt x="1123" y="3390"/>
                  </a:lnTo>
                  <a:lnTo>
                    <a:pt x="1284" y="3270"/>
                  </a:lnTo>
                  <a:lnTo>
                    <a:pt x="1364" y="3190"/>
                  </a:lnTo>
                  <a:lnTo>
                    <a:pt x="1404" y="2869"/>
                  </a:lnTo>
                  <a:lnTo>
                    <a:pt x="1504" y="2528"/>
                  </a:lnTo>
                  <a:lnTo>
                    <a:pt x="1424" y="2468"/>
                  </a:lnTo>
                  <a:lnTo>
                    <a:pt x="1324" y="2407"/>
                  </a:lnTo>
                  <a:lnTo>
                    <a:pt x="1224" y="2367"/>
                  </a:lnTo>
                  <a:lnTo>
                    <a:pt x="1103" y="2347"/>
                  </a:lnTo>
                  <a:lnTo>
                    <a:pt x="963" y="2327"/>
                  </a:lnTo>
                  <a:close/>
                  <a:moveTo>
                    <a:pt x="1344" y="3571"/>
                  </a:moveTo>
                  <a:lnTo>
                    <a:pt x="1204" y="3651"/>
                  </a:lnTo>
                  <a:lnTo>
                    <a:pt x="1043" y="3691"/>
                  </a:lnTo>
                  <a:lnTo>
                    <a:pt x="883" y="3711"/>
                  </a:lnTo>
                  <a:lnTo>
                    <a:pt x="722" y="3731"/>
                  </a:lnTo>
                  <a:lnTo>
                    <a:pt x="582" y="3731"/>
                  </a:lnTo>
                  <a:lnTo>
                    <a:pt x="422" y="3691"/>
                  </a:lnTo>
                  <a:lnTo>
                    <a:pt x="281" y="3671"/>
                  </a:lnTo>
                  <a:lnTo>
                    <a:pt x="141" y="3631"/>
                  </a:lnTo>
                  <a:lnTo>
                    <a:pt x="81" y="3771"/>
                  </a:lnTo>
                  <a:lnTo>
                    <a:pt x="0" y="3912"/>
                  </a:lnTo>
                  <a:lnTo>
                    <a:pt x="181" y="4052"/>
                  </a:lnTo>
                  <a:lnTo>
                    <a:pt x="381" y="4192"/>
                  </a:lnTo>
                  <a:lnTo>
                    <a:pt x="843" y="4453"/>
                  </a:lnTo>
                  <a:lnTo>
                    <a:pt x="1324" y="4694"/>
                  </a:lnTo>
                  <a:lnTo>
                    <a:pt x="1845" y="4894"/>
                  </a:lnTo>
                  <a:lnTo>
                    <a:pt x="1725" y="4734"/>
                  </a:lnTo>
                  <a:lnTo>
                    <a:pt x="1625" y="4593"/>
                  </a:lnTo>
                  <a:lnTo>
                    <a:pt x="1545" y="4433"/>
                  </a:lnTo>
                  <a:lnTo>
                    <a:pt x="1484" y="4252"/>
                  </a:lnTo>
                  <a:lnTo>
                    <a:pt x="1424" y="4092"/>
                  </a:lnTo>
                  <a:lnTo>
                    <a:pt x="1384" y="3912"/>
                  </a:lnTo>
                  <a:lnTo>
                    <a:pt x="1364" y="3751"/>
                  </a:lnTo>
                  <a:lnTo>
                    <a:pt x="1344" y="357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21"/>
            <p:cNvSpPr/>
            <p:nvPr/>
          </p:nvSpPr>
          <p:spPr>
            <a:xfrm>
              <a:off x="11454375" y="4110900"/>
              <a:ext cx="46150" cy="33125"/>
            </a:xfrm>
            <a:custGeom>
              <a:avLst/>
              <a:gdLst/>
              <a:ahLst/>
              <a:cxnLst/>
              <a:rect l="l" t="t" r="r" b="b"/>
              <a:pathLst>
                <a:path w="1846" h="1325" fill="none" extrusionOk="0">
                  <a:moveTo>
                    <a:pt x="1344" y="1"/>
                  </a:moveTo>
                  <a:lnTo>
                    <a:pt x="1344" y="1"/>
                  </a:lnTo>
                  <a:lnTo>
                    <a:pt x="1204" y="81"/>
                  </a:lnTo>
                  <a:lnTo>
                    <a:pt x="1043" y="121"/>
                  </a:lnTo>
                  <a:lnTo>
                    <a:pt x="883" y="141"/>
                  </a:lnTo>
                  <a:lnTo>
                    <a:pt x="722" y="161"/>
                  </a:lnTo>
                  <a:lnTo>
                    <a:pt x="722" y="161"/>
                  </a:lnTo>
                  <a:lnTo>
                    <a:pt x="582" y="161"/>
                  </a:lnTo>
                  <a:lnTo>
                    <a:pt x="422" y="121"/>
                  </a:lnTo>
                  <a:lnTo>
                    <a:pt x="281" y="101"/>
                  </a:lnTo>
                  <a:lnTo>
                    <a:pt x="141" y="61"/>
                  </a:lnTo>
                  <a:lnTo>
                    <a:pt x="141" y="61"/>
                  </a:lnTo>
                  <a:lnTo>
                    <a:pt x="81" y="201"/>
                  </a:lnTo>
                  <a:lnTo>
                    <a:pt x="0" y="342"/>
                  </a:lnTo>
                  <a:lnTo>
                    <a:pt x="0" y="342"/>
                  </a:lnTo>
                  <a:lnTo>
                    <a:pt x="181" y="482"/>
                  </a:lnTo>
                  <a:lnTo>
                    <a:pt x="381" y="622"/>
                  </a:lnTo>
                  <a:lnTo>
                    <a:pt x="843" y="883"/>
                  </a:lnTo>
                  <a:lnTo>
                    <a:pt x="1324" y="1124"/>
                  </a:lnTo>
                  <a:lnTo>
                    <a:pt x="1845" y="1324"/>
                  </a:lnTo>
                  <a:lnTo>
                    <a:pt x="1845" y="1324"/>
                  </a:lnTo>
                  <a:lnTo>
                    <a:pt x="1725" y="1164"/>
                  </a:lnTo>
                  <a:lnTo>
                    <a:pt x="1625" y="1023"/>
                  </a:lnTo>
                  <a:lnTo>
                    <a:pt x="1545" y="863"/>
                  </a:lnTo>
                  <a:lnTo>
                    <a:pt x="1484" y="682"/>
                  </a:lnTo>
                  <a:lnTo>
                    <a:pt x="1424" y="522"/>
                  </a:lnTo>
                  <a:lnTo>
                    <a:pt x="1384" y="342"/>
                  </a:lnTo>
                  <a:lnTo>
                    <a:pt x="1364" y="181"/>
                  </a:lnTo>
                  <a:lnTo>
                    <a:pt x="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21"/>
            <p:cNvSpPr/>
            <p:nvPr/>
          </p:nvSpPr>
          <p:spPr>
            <a:xfrm>
              <a:off x="11458875" y="4079825"/>
              <a:ext cx="33125" cy="30100"/>
            </a:xfrm>
            <a:custGeom>
              <a:avLst/>
              <a:gdLst/>
              <a:ahLst/>
              <a:cxnLst/>
              <a:rect l="l" t="t" r="r" b="b"/>
              <a:pathLst>
                <a:path w="1325" h="1204" fill="none" extrusionOk="0">
                  <a:moveTo>
                    <a:pt x="783" y="0"/>
                  </a:moveTo>
                  <a:lnTo>
                    <a:pt x="783" y="0"/>
                  </a:lnTo>
                  <a:lnTo>
                    <a:pt x="643" y="20"/>
                  </a:lnTo>
                  <a:lnTo>
                    <a:pt x="482" y="40"/>
                  </a:lnTo>
                  <a:lnTo>
                    <a:pt x="181" y="121"/>
                  </a:lnTo>
                  <a:lnTo>
                    <a:pt x="181" y="121"/>
                  </a:lnTo>
                  <a:lnTo>
                    <a:pt x="161" y="381"/>
                  </a:lnTo>
                  <a:lnTo>
                    <a:pt x="121" y="642"/>
                  </a:lnTo>
                  <a:lnTo>
                    <a:pt x="81" y="903"/>
                  </a:lnTo>
                  <a:lnTo>
                    <a:pt x="1" y="1143"/>
                  </a:lnTo>
                  <a:lnTo>
                    <a:pt x="1" y="1143"/>
                  </a:lnTo>
                  <a:lnTo>
                    <a:pt x="201" y="1183"/>
                  </a:lnTo>
                  <a:lnTo>
                    <a:pt x="402" y="1203"/>
                  </a:lnTo>
                  <a:lnTo>
                    <a:pt x="402" y="1203"/>
                  </a:lnTo>
                  <a:lnTo>
                    <a:pt x="582" y="1183"/>
                  </a:lnTo>
                  <a:lnTo>
                    <a:pt x="783" y="1143"/>
                  </a:lnTo>
                  <a:lnTo>
                    <a:pt x="943" y="1063"/>
                  </a:lnTo>
                  <a:lnTo>
                    <a:pt x="1104" y="943"/>
                  </a:lnTo>
                  <a:lnTo>
                    <a:pt x="1104" y="943"/>
                  </a:lnTo>
                  <a:lnTo>
                    <a:pt x="1184" y="863"/>
                  </a:lnTo>
                  <a:lnTo>
                    <a:pt x="1184" y="863"/>
                  </a:lnTo>
                  <a:lnTo>
                    <a:pt x="1224" y="542"/>
                  </a:lnTo>
                  <a:lnTo>
                    <a:pt x="1324" y="201"/>
                  </a:lnTo>
                  <a:lnTo>
                    <a:pt x="1324" y="201"/>
                  </a:lnTo>
                  <a:lnTo>
                    <a:pt x="1244" y="141"/>
                  </a:lnTo>
                  <a:lnTo>
                    <a:pt x="1244" y="141"/>
                  </a:lnTo>
                  <a:lnTo>
                    <a:pt x="1144" y="80"/>
                  </a:lnTo>
                  <a:lnTo>
                    <a:pt x="1044" y="40"/>
                  </a:lnTo>
                  <a:lnTo>
                    <a:pt x="923" y="20"/>
                  </a:lnTo>
                  <a:lnTo>
                    <a:pt x="78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21"/>
            <p:cNvSpPr/>
            <p:nvPr/>
          </p:nvSpPr>
          <p:spPr>
            <a:xfrm>
              <a:off x="11461400" y="4039700"/>
              <a:ext cx="57175" cy="36625"/>
            </a:xfrm>
            <a:custGeom>
              <a:avLst/>
              <a:gdLst/>
              <a:ahLst/>
              <a:cxnLst/>
              <a:rect l="l" t="t" r="r" b="b"/>
              <a:pathLst>
                <a:path w="2287" h="1465" fill="none" extrusionOk="0">
                  <a:moveTo>
                    <a:pt x="2286" y="1"/>
                  </a:moveTo>
                  <a:lnTo>
                    <a:pt x="2286" y="1"/>
                  </a:lnTo>
                  <a:lnTo>
                    <a:pt x="1504" y="81"/>
                  </a:lnTo>
                  <a:lnTo>
                    <a:pt x="722" y="141"/>
                  </a:lnTo>
                  <a:lnTo>
                    <a:pt x="722" y="141"/>
                  </a:lnTo>
                  <a:lnTo>
                    <a:pt x="341" y="562"/>
                  </a:lnTo>
                  <a:lnTo>
                    <a:pt x="0" y="943"/>
                  </a:lnTo>
                  <a:lnTo>
                    <a:pt x="0" y="943"/>
                  </a:lnTo>
                  <a:lnTo>
                    <a:pt x="40" y="1044"/>
                  </a:lnTo>
                  <a:lnTo>
                    <a:pt x="60" y="1184"/>
                  </a:lnTo>
                  <a:lnTo>
                    <a:pt x="80" y="1465"/>
                  </a:lnTo>
                  <a:lnTo>
                    <a:pt x="80" y="1465"/>
                  </a:lnTo>
                  <a:lnTo>
                    <a:pt x="281" y="1405"/>
                  </a:lnTo>
                  <a:lnTo>
                    <a:pt x="461" y="1345"/>
                  </a:lnTo>
                  <a:lnTo>
                    <a:pt x="662" y="1324"/>
                  </a:lnTo>
                  <a:lnTo>
                    <a:pt x="842" y="1304"/>
                  </a:lnTo>
                  <a:lnTo>
                    <a:pt x="842" y="1304"/>
                  </a:lnTo>
                  <a:lnTo>
                    <a:pt x="983" y="1324"/>
                  </a:lnTo>
                  <a:lnTo>
                    <a:pt x="1123" y="1345"/>
                  </a:lnTo>
                  <a:lnTo>
                    <a:pt x="1244" y="1385"/>
                  </a:lnTo>
                  <a:lnTo>
                    <a:pt x="1344" y="1445"/>
                  </a:lnTo>
                  <a:lnTo>
                    <a:pt x="1344" y="1445"/>
                  </a:lnTo>
                  <a:lnTo>
                    <a:pt x="1464" y="1184"/>
                  </a:lnTo>
                  <a:lnTo>
                    <a:pt x="1605" y="943"/>
                  </a:lnTo>
                  <a:lnTo>
                    <a:pt x="1745" y="703"/>
                  </a:lnTo>
                  <a:lnTo>
                    <a:pt x="1905" y="462"/>
                  </a:lnTo>
                  <a:lnTo>
                    <a:pt x="1905" y="462"/>
                  </a:lnTo>
                  <a:lnTo>
                    <a:pt x="2086" y="221"/>
                  </a:lnTo>
                  <a:lnTo>
                    <a:pt x="22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21"/>
            <p:cNvSpPr/>
            <p:nvPr/>
          </p:nvSpPr>
          <p:spPr>
            <a:xfrm>
              <a:off x="11597250" y="4021650"/>
              <a:ext cx="1550" cy="2550"/>
            </a:xfrm>
            <a:custGeom>
              <a:avLst/>
              <a:gdLst/>
              <a:ahLst/>
              <a:cxnLst/>
              <a:rect l="l" t="t" r="r" b="b"/>
              <a:pathLst>
                <a:path w="62" h="102" fill="none" extrusionOk="0">
                  <a:moveTo>
                    <a:pt x="61" y="1"/>
                  </a:moveTo>
                  <a:lnTo>
                    <a:pt x="61" y="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41" y="101"/>
                  </a:lnTo>
                  <a:lnTo>
                    <a:pt x="41" y="101"/>
                  </a:lnTo>
                  <a:lnTo>
                    <a:pt x="6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21"/>
            <p:cNvSpPr/>
            <p:nvPr/>
          </p:nvSpPr>
          <p:spPr>
            <a:xfrm>
              <a:off x="11457875" y="4072300"/>
              <a:ext cx="37125" cy="42650"/>
            </a:xfrm>
            <a:custGeom>
              <a:avLst/>
              <a:gdLst/>
              <a:ahLst/>
              <a:cxnLst/>
              <a:rect l="l" t="t" r="r" b="b"/>
              <a:pathLst>
                <a:path w="1485" h="1706" extrusionOk="0">
                  <a:moveTo>
                    <a:pt x="983" y="0"/>
                  </a:moveTo>
                  <a:lnTo>
                    <a:pt x="803" y="20"/>
                  </a:lnTo>
                  <a:lnTo>
                    <a:pt x="602" y="41"/>
                  </a:lnTo>
                  <a:lnTo>
                    <a:pt x="422" y="101"/>
                  </a:lnTo>
                  <a:lnTo>
                    <a:pt x="221" y="161"/>
                  </a:lnTo>
                  <a:lnTo>
                    <a:pt x="221" y="422"/>
                  </a:lnTo>
                  <a:lnTo>
                    <a:pt x="522" y="341"/>
                  </a:lnTo>
                  <a:lnTo>
                    <a:pt x="683" y="321"/>
                  </a:lnTo>
                  <a:lnTo>
                    <a:pt x="823" y="301"/>
                  </a:lnTo>
                  <a:lnTo>
                    <a:pt x="963" y="321"/>
                  </a:lnTo>
                  <a:lnTo>
                    <a:pt x="1084" y="341"/>
                  </a:lnTo>
                  <a:lnTo>
                    <a:pt x="1184" y="381"/>
                  </a:lnTo>
                  <a:lnTo>
                    <a:pt x="1284" y="442"/>
                  </a:lnTo>
                  <a:lnTo>
                    <a:pt x="1364" y="502"/>
                  </a:lnTo>
                  <a:lnTo>
                    <a:pt x="1485" y="141"/>
                  </a:lnTo>
                  <a:lnTo>
                    <a:pt x="1385" y="81"/>
                  </a:lnTo>
                  <a:lnTo>
                    <a:pt x="1264" y="41"/>
                  </a:lnTo>
                  <a:lnTo>
                    <a:pt x="1124" y="20"/>
                  </a:lnTo>
                  <a:lnTo>
                    <a:pt x="983" y="0"/>
                  </a:lnTo>
                  <a:close/>
                  <a:moveTo>
                    <a:pt x="1224" y="1164"/>
                  </a:moveTo>
                  <a:lnTo>
                    <a:pt x="1144" y="1244"/>
                  </a:lnTo>
                  <a:lnTo>
                    <a:pt x="983" y="1364"/>
                  </a:lnTo>
                  <a:lnTo>
                    <a:pt x="823" y="1444"/>
                  </a:lnTo>
                  <a:lnTo>
                    <a:pt x="622" y="1484"/>
                  </a:lnTo>
                  <a:lnTo>
                    <a:pt x="442" y="1504"/>
                  </a:lnTo>
                  <a:lnTo>
                    <a:pt x="241" y="1484"/>
                  </a:lnTo>
                  <a:lnTo>
                    <a:pt x="41" y="1444"/>
                  </a:lnTo>
                  <a:lnTo>
                    <a:pt x="1" y="1605"/>
                  </a:lnTo>
                  <a:lnTo>
                    <a:pt x="141" y="1645"/>
                  </a:lnTo>
                  <a:lnTo>
                    <a:pt x="282" y="1665"/>
                  </a:lnTo>
                  <a:lnTo>
                    <a:pt x="442" y="1705"/>
                  </a:lnTo>
                  <a:lnTo>
                    <a:pt x="582" y="1705"/>
                  </a:lnTo>
                  <a:lnTo>
                    <a:pt x="743" y="1685"/>
                  </a:lnTo>
                  <a:lnTo>
                    <a:pt x="903" y="1665"/>
                  </a:lnTo>
                  <a:lnTo>
                    <a:pt x="1064" y="1625"/>
                  </a:lnTo>
                  <a:lnTo>
                    <a:pt x="1204" y="1545"/>
                  </a:lnTo>
                  <a:lnTo>
                    <a:pt x="1204" y="1364"/>
                  </a:lnTo>
                  <a:lnTo>
                    <a:pt x="1224" y="1164"/>
                  </a:lnTo>
                  <a:close/>
                </a:path>
              </a:pathLst>
            </a:custGeom>
            <a:solidFill>
              <a:srgbClr val="424242">
                <a:alpha val="30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21"/>
            <p:cNvSpPr/>
            <p:nvPr/>
          </p:nvSpPr>
          <p:spPr>
            <a:xfrm>
              <a:off x="11457875" y="4101375"/>
              <a:ext cx="30625" cy="13575"/>
            </a:xfrm>
            <a:custGeom>
              <a:avLst/>
              <a:gdLst/>
              <a:ahLst/>
              <a:cxnLst/>
              <a:rect l="l" t="t" r="r" b="b"/>
              <a:pathLst>
                <a:path w="1225" h="543" fill="none" extrusionOk="0">
                  <a:moveTo>
                    <a:pt x="1224" y="1"/>
                  </a:moveTo>
                  <a:lnTo>
                    <a:pt x="1224" y="1"/>
                  </a:lnTo>
                  <a:lnTo>
                    <a:pt x="1144" y="81"/>
                  </a:lnTo>
                  <a:lnTo>
                    <a:pt x="1144" y="81"/>
                  </a:lnTo>
                  <a:lnTo>
                    <a:pt x="983" y="201"/>
                  </a:lnTo>
                  <a:lnTo>
                    <a:pt x="823" y="281"/>
                  </a:lnTo>
                  <a:lnTo>
                    <a:pt x="622" y="321"/>
                  </a:lnTo>
                  <a:lnTo>
                    <a:pt x="442" y="341"/>
                  </a:lnTo>
                  <a:lnTo>
                    <a:pt x="442" y="341"/>
                  </a:lnTo>
                  <a:lnTo>
                    <a:pt x="241" y="321"/>
                  </a:lnTo>
                  <a:lnTo>
                    <a:pt x="41" y="281"/>
                  </a:lnTo>
                  <a:lnTo>
                    <a:pt x="41" y="281"/>
                  </a:lnTo>
                  <a:lnTo>
                    <a:pt x="1" y="442"/>
                  </a:lnTo>
                  <a:lnTo>
                    <a:pt x="1" y="442"/>
                  </a:lnTo>
                  <a:lnTo>
                    <a:pt x="141" y="482"/>
                  </a:lnTo>
                  <a:lnTo>
                    <a:pt x="282" y="502"/>
                  </a:lnTo>
                  <a:lnTo>
                    <a:pt x="442" y="542"/>
                  </a:lnTo>
                  <a:lnTo>
                    <a:pt x="582" y="542"/>
                  </a:lnTo>
                  <a:lnTo>
                    <a:pt x="582" y="542"/>
                  </a:lnTo>
                  <a:lnTo>
                    <a:pt x="743" y="522"/>
                  </a:lnTo>
                  <a:lnTo>
                    <a:pt x="903" y="502"/>
                  </a:lnTo>
                  <a:lnTo>
                    <a:pt x="1064" y="462"/>
                  </a:lnTo>
                  <a:lnTo>
                    <a:pt x="1204" y="382"/>
                  </a:lnTo>
                  <a:lnTo>
                    <a:pt x="1204" y="382"/>
                  </a:lnTo>
                  <a:lnTo>
                    <a:pt x="1204" y="201"/>
                  </a:lnTo>
                  <a:lnTo>
                    <a:pt x="1224" y="1"/>
                  </a:lnTo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21"/>
            <p:cNvSpPr/>
            <p:nvPr/>
          </p:nvSpPr>
          <p:spPr>
            <a:xfrm>
              <a:off x="11391200" y="4053250"/>
              <a:ext cx="72225" cy="73725"/>
            </a:xfrm>
            <a:custGeom>
              <a:avLst/>
              <a:gdLst/>
              <a:ahLst/>
              <a:cxnLst/>
              <a:rect l="l" t="t" r="r" b="b"/>
              <a:pathLst>
                <a:path w="2889" h="2949" extrusionOk="0">
                  <a:moveTo>
                    <a:pt x="783" y="0"/>
                  </a:moveTo>
                  <a:lnTo>
                    <a:pt x="622" y="20"/>
                  </a:lnTo>
                  <a:lnTo>
                    <a:pt x="422" y="81"/>
                  </a:lnTo>
                  <a:lnTo>
                    <a:pt x="241" y="161"/>
                  </a:lnTo>
                  <a:lnTo>
                    <a:pt x="161" y="241"/>
                  </a:lnTo>
                  <a:lnTo>
                    <a:pt x="81" y="361"/>
                  </a:lnTo>
                  <a:lnTo>
                    <a:pt x="41" y="522"/>
                  </a:lnTo>
                  <a:lnTo>
                    <a:pt x="1" y="682"/>
                  </a:lnTo>
                  <a:lnTo>
                    <a:pt x="1" y="883"/>
                  </a:lnTo>
                  <a:lnTo>
                    <a:pt x="1" y="1083"/>
                  </a:lnTo>
                  <a:lnTo>
                    <a:pt x="1" y="1304"/>
                  </a:lnTo>
                  <a:lnTo>
                    <a:pt x="41" y="1545"/>
                  </a:lnTo>
                  <a:lnTo>
                    <a:pt x="121" y="1966"/>
                  </a:lnTo>
                  <a:lnTo>
                    <a:pt x="181" y="2186"/>
                  </a:lnTo>
                  <a:lnTo>
                    <a:pt x="241" y="2367"/>
                  </a:lnTo>
                  <a:lnTo>
                    <a:pt x="301" y="2527"/>
                  </a:lnTo>
                  <a:lnTo>
                    <a:pt x="382" y="2668"/>
                  </a:lnTo>
                  <a:lnTo>
                    <a:pt x="462" y="2788"/>
                  </a:lnTo>
                  <a:lnTo>
                    <a:pt x="542" y="2848"/>
                  </a:lnTo>
                  <a:lnTo>
                    <a:pt x="702" y="2928"/>
                  </a:lnTo>
                  <a:lnTo>
                    <a:pt x="843" y="2948"/>
                  </a:lnTo>
                  <a:lnTo>
                    <a:pt x="1104" y="2948"/>
                  </a:lnTo>
                  <a:lnTo>
                    <a:pt x="1284" y="2868"/>
                  </a:lnTo>
                  <a:lnTo>
                    <a:pt x="1384" y="2848"/>
                  </a:lnTo>
                  <a:lnTo>
                    <a:pt x="1525" y="2848"/>
                  </a:lnTo>
                  <a:lnTo>
                    <a:pt x="1605" y="2868"/>
                  </a:lnTo>
                  <a:lnTo>
                    <a:pt x="1785" y="2928"/>
                  </a:lnTo>
                  <a:lnTo>
                    <a:pt x="1906" y="2948"/>
                  </a:lnTo>
                  <a:lnTo>
                    <a:pt x="2046" y="2948"/>
                  </a:lnTo>
                  <a:lnTo>
                    <a:pt x="2207" y="2908"/>
                  </a:lnTo>
                  <a:lnTo>
                    <a:pt x="2367" y="2828"/>
                  </a:lnTo>
                  <a:lnTo>
                    <a:pt x="2447" y="2768"/>
                  </a:lnTo>
                  <a:lnTo>
                    <a:pt x="2527" y="2648"/>
                  </a:lnTo>
                  <a:lnTo>
                    <a:pt x="2608" y="2507"/>
                  </a:lnTo>
                  <a:lnTo>
                    <a:pt x="2668" y="2347"/>
                  </a:lnTo>
                  <a:lnTo>
                    <a:pt x="2728" y="2166"/>
                  </a:lnTo>
                  <a:lnTo>
                    <a:pt x="2788" y="1946"/>
                  </a:lnTo>
                  <a:lnTo>
                    <a:pt x="2868" y="1504"/>
                  </a:lnTo>
                  <a:lnTo>
                    <a:pt x="2888" y="1284"/>
                  </a:lnTo>
                  <a:lnTo>
                    <a:pt x="2888" y="1063"/>
                  </a:lnTo>
                  <a:lnTo>
                    <a:pt x="2888" y="863"/>
                  </a:lnTo>
                  <a:lnTo>
                    <a:pt x="2868" y="662"/>
                  </a:lnTo>
                  <a:lnTo>
                    <a:pt x="2848" y="502"/>
                  </a:lnTo>
                  <a:lnTo>
                    <a:pt x="2788" y="341"/>
                  </a:lnTo>
                  <a:lnTo>
                    <a:pt x="2728" y="241"/>
                  </a:lnTo>
                  <a:lnTo>
                    <a:pt x="2648" y="161"/>
                  </a:lnTo>
                  <a:lnTo>
                    <a:pt x="2527" y="101"/>
                  </a:lnTo>
                  <a:lnTo>
                    <a:pt x="2427" y="40"/>
                  </a:lnTo>
                  <a:lnTo>
                    <a:pt x="2207" y="0"/>
                  </a:lnTo>
                  <a:lnTo>
                    <a:pt x="1825" y="0"/>
                  </a:lnTo>
                  <a:lnTo>
                    <a:pt x="1605" y="60"/>
                  </a:lnTo>
                  <a:lnTo>
                    <a:pt x="1444" y="81"/>
                  </a:lnTo>
                  <a:lnTo>
                    <a:pt x="1244" y="40"/>
                  </a:lnTo>
                  <a:lnTo>
                    <a:pt x="9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21"/>
            <p:cNvSpPr/>
            <p:nvPr/>
          </p:nvSpPr>
          <p:spPr>
            <a:xfrm>
              <a:off x="11391200" y="4053250"/>
              <a:ext cx="72225" cy="73725"/>
            </a:xfrm>
            <a:custGeom>
              <a:avLst/>
              <a:gdLst/>
              <a:ahLst/>
              <a:cxnLst/>
              <a:rect l="l" t="t" r="r" b="b"/>
              <a:pathLst>
                <a:path w="2889" h="2949" fill="none" extrusionOk="0">
                  <a:moveTo>
                    <a:pt x="2367" y="2828"/>
                  </a:moveTo>
                  <a:lnTo>
                    <a:pt x="2367" y="2828"/>
                  </a:lnTo>
                  <a:lnTo>
                    <a:pt x="2207" y="2908"/>
                  </a:lnTo>
                  <a:lnTo>
                    <a:pt x="2046" y="2948"/>
                  </a:lnTo>
                  <a:lnTo>
                    <a:pt x="1906" y="2948"/>
                  </a:lnTo>
                  <a:lnTo>
                    <a:pt x="1785" y="2928"/>
                  </a:lnTo>
                  <a:lnTo>
                    <a:pt x="1785" y="2928"/>
                  </a:lnTo>
                  <a:lnTo>
                    <a:pt x="1605" y="2868"/>
                  </a:lnTo>
                  <a:lnTo>
                    <a:pt x="1525" y="2848"/>
                  </a:lnTo>
                  <a:lnTo>
                    <a:pt x="1464" y="2848"/>
                  </a:lnTo>
                  <a:lnTo>
                    <a:pt x="1464" y="2848"/>
                  </a:lnTo>
                  <a:lnTo>
                    <a:pt x="1384" y="2848"/>
                  </a:lnTo>
                  <a:lnTo>
                    <a:pt x="1284" y="2868"/>
                  </a:lnTo>
                  <a:lnTo>
                    <a:pt x="1104" y="2948"/>
                  </a:lnTo>
                  <a:lnTo>
                    <a:pt x="983" y="2948"/>
                  </a:lnTo>
                  <a:lnTo>
                    <a:pt x="843" y="2948"/>
                  </a:lnTo>
                  <a:lnTo>
                    <a:pt x="702" y="2928"/>
                  </a:lnTo>
                  <a:lnTo>
                    <a:pt x="542" y="2848"/>
                  </a:lnTo>
                  <a:lnTo>
                    <a:pt x="542" y="2848"/>
                  </a:lnTo>
                  <a:lnTo>
                    <a:pt x="462" y="2788"/>
                  </a:lnTo>
                  <a:lnTo>
                    <a:pt x="382" y="2668"/>
                  </a:lnTo>
                  <a:lnTo>
                    <a:pt x="301" y="2527"/>
                  </a:lnTo>
                  <a:lnTo>
                    <a:pt x="241" y="2367"/>
                  </a:lnTo>
                  <a:lnTo>
                    <a:pt x="181" y="2186"/>
                  </a:lnTo>
                  <a:lnTo>
                    <a:pt x="121" y="1966"/>
                  </a:lnTo>
                  <a:lnTo>
                    <a:pt x="41" y="1545"/>
                  </a:lnTo>
                  <a:lnTo>
                    <a:pt x="1" y="1304"/>
                  </a:lnTo>
                  <a:lnTo>
                    <a:pt x="1" y="1083"/>
                  </a:lnTo>
                  <a:lnTo>
                    <a:pt x="1" y="883"/>
                  </a:lnTo>
                  <a:lnTo>
                    <a:pt x="1" y="682"/>
                  </a:lnTo>
                  <a:lnTo>
                    <a:pt x="41" y="522"/>
                  </a:lnTo>
                  <a:lnTo>
                    <a:pt x="81" y="361"/>
                  </a:lnTo>
                  <a:lnTo>
                    <a:pt x="161" y="241"/>
                  </a:lnTo>
                  <a:lnTo>
                    <a:pt x="241" y="161"/>
                  </a:lnTo>
                  <a:lnTo>
                    <a:pt x="241" y="161"/>
                  </a:lnTo>
                  <a:lnTo>
                    <a:pt x="422" y="81"/>
                  </a:lnTo>
                  <a:lnTo>
                    <a:pt x="622" y="20"/>
                  </a:lnTo>
                  <a:lnTo>
                    <a:pt x="783" y="0"/>
                  </a:lnTo>
                  <a:lnTo>
                    <a:pt x="943" y="0"/>
                  </a:lnTo>
                  <a:lnTo>
                    <a:pt x="1244" y="40"/>
                  </a:lnTo>
                  <a:lnTo>
                    <a:pt x="1444" y="81"/>
                  </a:lnTo>
                  <a:lnTo>
                    <a:pt x="1444" y="81"/>
                  </a:lnTo>
                  <a:lnTo>
                    <a:pt x="1605" y="60"/>
                  </a:lnTo>
                  <a:lnTo>
                    <a:pt x="1825" y="0"/>
                  </a:lnTo>
                  <a:lnTo>
                    <a:pt x="1825" y="0"/>
                  </a:lnTo>
                  <a:lnTo>
                    <a:pt x="2006" y="0"/>
                  </a:lnTo>
                  <a:lnTo>
                    <a:pt x="2207" y="0"/>
                  </a:lnTo>
                  <a:lnTo>
                    <a:pt x="2427" y="40"/>
                  </a:lnTo>
                  <a:lnTo>
                    <a:pt x="2527" y="101"/>
                  </a:lnTo>
                  <a:lnTo>
                    <a:pt x="2648" y="161"/>
                  </a:lnTo>
                  <a:lnTo>
                    <a:pt x="2648" y="161"/>
                  </a:lnTo>
                  <a:lnTo>
                    <a:pt x="2728" y="241"/>
                  </a:lnTo>
                  <a:lnTo>
                    <a:pt x="2788" y="341"/>
                  </a:lnTo>
                  <a:lnTo>
                    <a:pt x="2848" y="502"/>
                  </a:lnTo>
                  <a:lnTo>
                    <a:pt x="2868" y="662"/>
                  </a:lnTo>
                  <a:lnTo>
                    <a:pt x="2888" y="863"/>
                  </a:lnTo>
                  <a:lnTo>
                    <a:pt x="2888" y="1063"/>
                  </a:lnTo>
                  <a:lnTo>
                    <a:pt x="2888" y="1284"/>
                  </a:lnTo>
                  <a:lnTo>
                    <a:pt x="2868" y="1504"/>
                  </a:lnTo>
                  <a:lnTo>
                    <a:pt x="2788" y="1946"/>
                  </a:lnTo>
                  <a:lnTo>
                    <a:pt x="2728" y="2166"/>
                  </a:lnTo>
                  <a:lnTo>
                    <a:pt x="2668" y="2347"/>
                  </a:lnTo>
                  <a:lnTo>
                    <a:pt x="2608" y="2507"/>
                  </a:lnTo>
                  <a:lnTo>
                    <a:pt x="2527" y="2648"/>
                  </a:lnTo>
                  <a:lnTo>
                    <a:pt x="2447" y="2768"/>
                  </a:lnTo>
                  <a:lnTo>
                    <a:pt x="2367" y="282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21"/>
            <p:cNvSpPr/>
            <p:nvPr/>
          </p:nvSpPr>
          <p:spPr>
            <a:xfrm>
              <a:off x="11391200" y="4053250"/>
              <a:ext cx="45650" cy="73725"/>
            </a:xfrm>
            <a:custGeom>
              <a:avLst/>
              <a:gdLst/>
              <a:ahLst/>
              <a:cxnLst/>
              <a:rect l="l" t="t" r="r" b="b"/>
              <a:pathLst>
                <a:path w="1826" h="2949" extrusionOk="0">
                  <a:moveTo>
                    <a:pt x="702" y="0"/>
                  </a:moveTo>
                  <a:lnTo>
                    <a:pt x="542" y="40"/>
                  </a:lnTo>
                  <a:lnTo>
                    <a:pt x="402" y="81"/>
                  </a:lnTo>
                  <a:lnTo>
                    <a:pt x="241" y="161"/>
                  </a:lnTo>
                  <a:lnTo>
                    <a:pt x="181" y="221"/>
                  </a:lnTo>
                  <a:lnTo>
                    <a:pt x="121" y="281"/>
                  </a:lnTo>
                  <a:lnTo>
                    <a:pt x="81" y="361"/>
                  </a:lnTo>
                  <a:lnTo>
                    <a:pt x="61" y="462"/>
                  </a:lnTo>
                  <a:lnTo>
                    <a:pt x="1" y="702"/>
                  </a:lnTo>
                  <a:lnTo>
                    <a:pt x="1" y="963"/>
                  </a:lnTo>
                  <a:lnTo>
                    <a:pt x="1" y="983"/>
                  </a:lnTo>
                  <a:lnTo>
                    <a:pt x="1" y="1264"/>
                  </a:lnTo>
                  <a:lnTo>
                    <a:pt x="41" y="1565"/>
                  </a:lnTo>
                  <a:lnTo>
                    <a:pt x="81" y="1845"/>
                  </a:lnTo>
                  <a:lnTo>
                    <a:pt x="161" y="2126"/>
                  </a:lnTo>
                  <a:lnTo>
                    <a:pt x="241" y="2367"/>
                  </a:lnTo>
                  <a:lnTo>
                    <a:pt x="341" y="2587"/>
                  </a:lnTo>
                  <a:lnTo>
                    <a:pt x="442" y="2748"/>
                  </a:lnTo>
                  <a:lnTo>
                    <a:pt x="502" y="2808"/>
                  </a:lnTo>
                  <a:lnTo>
                    <a:pt x="542" y="2848"/>
                  </a:lnTo>
                  <a:lnTo>
                    <a:pt x="662" y="2908"/>
                  </a:lnTo>
                  <a:lnTo>
                    <a:pt x="763" y="2928"/>
                  </a:lnTo>
                  <a:lnTo>
                    <a:pt x="843" y="2948"/>
                  </a:lnTo>
                  <a:lnTo>
                    <a:pt x="1083" y="2948"/>
                  </a:lnTo>
                  <a:lnTo>
                    <a:pt x="1224" y="2908"/>
                  </a:lnTo>
                  <a:lnTo>
                    <a:pt x="1344" y="2868"/>
                  </a:lnTo>
                  <a:lnTo>
                    <a:pt x="1464" y="2848"/>
                  </a:lnTo>
                  <a:lnTo>
                    <a:pt x="1525" y="2848"/>
                  </a:lnTo>
                  <a:lnTo>
                    <a:pt x="1605" y="2868"/>
                  </a:lnTo>
                  <a:lnTo>
                    <a:pt x="1785" y="2928"/>
                  </a:lnTo>
                  <a:lnTo>
                    <a:pt x="1725" y="2868"/>
                  </a:lnTo>
                  <a:lnTo>
                    <a:pt x="1625" y="2748"/>
                  </a:lnTo>
                  <a:lnTo>
                    <a:pt x="1525" y="2668"/>
                  </a:lnTo>
                  <a:lnTo>
                    <a:pt x="1324" y="2527"/>
                  </a:lnTo>
                  <a:lnTo>
                    <a:pt x="1244" y="2467"/>
                  </a:lnTo>
                  <a:lnTo>
                    <a:pt x="1164" y="2367"/>
                  </a:lnTo>
                  <a:lnTo>
                    <a:pt x="1083" y="2266"/>
                  </a:lnTo>
                  <a:lnTo>
                    <a:pt x="1023" y="2126"/>
                  </a:lnTo>
                  <a:lnTo>
                    <a:pt x="983" y="1966"/>
                  </a:lnTo>
                  <a:lnTo>
                    <a:pt x="943" y="1805"/>
                  </a:lnTo>
                  <a:lnTo>
                    <a:pt x="923" y="1464"/>
                  </a:lnTo>
                  <a:lnTo>
                    <a:pt x="923" y="1244"/>
                  </a:lnTo>
                  <a:lnTo>
                    <a:pt x="943" y="1043"/>
                  </a:lnTo>
                  <a:lnTo>
                    <a:pt x="1003" y="863"/>
                  </a:lnTo>
                  <a:lnTo>
                    <a:pt x="1083" y="682"/>
                  </a:lnTo>
                  <a:lnTo>
                    <a:pt x="1204" y="502"/>
                  </a:lnTo>
                  <a:lnTo>
                    <a:pt x="1324" y="361"/>
                  </a:lnTo>
                  <a:lnTo>
                    <a:pt x="1485" y="241"/>
                  </a:lnTo>
                  <a:lnTo>
                    <a:pt x="1665" y="141"/>
                  </a:lnTo>
                  <a:lnTo>
                    <a:pt x="1705" y="141"/>
                  </a:lnTo>
                  <a:lnTo>
                    <a:pt x="1765" y="121"/>
                  </a:lnTo>
                  <a:lnTo>
                    <a:pt x="1805" y="81"/>
                  </a:lnTo>
                  <a:lnTo>
                    <a:pt x="1825" y="40"/>
                  </a:lnTo>
                  <a:lnTo>
                    <a:pt x="1825" y="20"/>
                  </a:lnTo>
                  <a:lnTo>
                    <a:pt x="1825" y="0"/>
                  </a:lnTo>
                  <a:lnTo>
                    <a:pt x="1605" y="60"/>
                  </a:lnTo>
                  <a:lnTo>
                    <a:pt x="1444" y="81"/>
                  </a:lnTo>
                  <a:lnTo>
                    <a:pt x="1324" y="60"/>
                  </a:lnTo>
                  <a:lnTo>
                    <a:pt x="1184" y="40"/>
                  </a:lnTo>
                  <a:lnTo>
                    <a:pt x="1023" y="20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21"/>
            <p:cNvSpPr/>
            <p:nvPr/>
          </p:nvSpPr>
          <p:spPr>
            <a:xfrm>
              <a:off x="11391200" y="4053250"/>
              <a:ext cx="45650" cy="73725"/>
            </a:xfrm>
            <a:custGeom>
              <a:avLst/>
              <a:gdLst/>
              <a:ahLst/>
              <a:cxnLst/>
              <a:rect l="l" t="t" r="r" b="b"/>
              <a:pathLst>
                <a:path w="1826" h="2949" fill="none" extrusionOk="0">
                  <a:moveTo>
                    <a:pt x="843" y="0"/>
                  </a:moveTo>
                  <a:lnTo>
                    <a:pt x="843" y="0"/>
                  </a:lnTo>
                  <a:lnTo>
                    <a:pt x="702" y="0"/>
                  </a:lnTo>
                  <a:lnTo>
                    <a:pt x="542" y="40"/>
                  </a:lnTo>
                  <a:lnTo>
                    <a:pt x="402" y="81"/>
                  </a:lnTo>
                  <a:lnTo>
                    <a:pt x="241" y="161"/>
                  </a:lnTo>
                  <a:lnTo>
                    <a:pt x="241" y="161"/>
                  </a:lnTo>
                  <a:lnTo>
                    <a:pt x="181" y="221"/>
                  </a:lnTo>
                  <a:lnTo>
                    <a:pt x="121" y="281"/>
                  </a:lnTo>
                  <a:lnTo>
                    <a:pt x="81" y="361"/>
                  </a:lnTo>
                  <a:lnTo>
                    <a:pt x="61" y="462"/>
                  </a:lnTo>
                  <a:lnTo>
                    <a:pt x="1" y="702"/>
                  </a:lnTo>
                  <a:lnTo>
                    <a:pt x="1" y="963"/>
                  </a:lnTo>
                  <a:lnTo>
                    <a:pt x="1" y="963"/>
                  </a:lnTo>
                  <a:lnTo>
                    <a:pt x="1" y="983"/>
                  </a:lnTo>
                  <a:lnTo>
                    <a:pt x="1" y="983"/>
                  </a:lnTo>
                  <a:lnTo>
                    <a:pt x="1" y="1264"/>
                  </a:lnTo>
                  <a:lnTo>
                    <a:pt x="41" y="1565"/>
                  </a:lnTo>
                  <a:lnTo>
                    <a:pt x="81" y="1845"/>
                  </a:lnTo>
                  <a:lnTo>
                    <a:pt x="161" y="2126"/>
                  </a:lnTo>
                  <a:lnTo>
                    <a:pt x="241" y="2367"/>
                  </a:lnTo>
                  <a:lnTo>
                    <a:pt x="341" y="2587"/>
                  </a:lnTo>
                  <a:lnTo>
                    <a:pt x="442" y="2748"/>
                  </a:lnTo>
                  <a:lnTo>
                    <a:pt x="502" y="2808"/>
                  </a:lnTo>
                  <a:lnTo>
                    <a:pt x="542" y="2848"/>
                  </a:lnTo>
                  <a:lnTo>
                    <a:pt x="542" y="2848"/>
                  </a:lnTo>
                  <a:lnTo>
                    <a:pt x="662" y="2908"/>
                  </a:lnTo>
                  <a:lnTo>
                    <a:pt x="763" y="2928"/>
                  </a:lnTo>
                  <a:lnTo>
                    <a:pt x="843" y="2948"/>
                  </a:lnTo>
                  <a:lnTo>
                    <a:pt x="943" y="2948"/>
                  </a:lnTo>
                  <a:lnTo>
                    <a:pt x="943" y="2948"/>
                  </a:lnTo>
                  <a:lnTo>
                    <a:pt x="1083" y="2948"/>
                  </a:lnTo>
                  <a:lnTo>
                    <a:pt x="1224" y="2908"/>
                  </a:lnTo>
                  <a:lnTo>
                    <a:pt x="1344" y="2868"/>
                  </a:lnTo>
                  <a:lnTo>
                    <a:pt x="1464" y="2848"/>
                  </a:lnTo>
                  <a:lnTo>
                    <a:pt x="1464" y="2848"/>
                  </a:lnTo>
                  <a:lnTo>
                    <a:pt x="1525" y="2848"/>
                  </a:lnTo>
                  <a:lnTo>
                    <a:pt x="1605" y="2868"/>
                  </a:lnTo>
                  <a:lnTo>
                    <a:pt x="1785" y="2928"/>
                  </a:lnTo>
                  <a:lnTo>
                    <a:pt x="1785" y="2928"/>
                  </a:lnTo>
                  <a:lnTo>
                    <a:pt x="1725" y="2868"/>
                  </a:lnTo>
                  <a:lnTo>
                    <a:pt x="1725" y="2868"/>
                  </a:lnTo>
                  <a:lnTo>
                    <a:pt x="1625" y="2748"/>
                  </a:lnTo>
                  <a:lnTo>
                    <a:pt x="1525" y="2668"/>
                  </a:lnTo>
                  <a:lnTo>
                    <a:pt x="1324" y="2527"/>
                  </a:lnTo>
                  <a:lnTo>
                    <a:pt x="1244" y="2467"/>
                  </a:lnTo>
                  <a:lnTo>
                    <a:pt x="1164" y="2367"/>
                  </a:lnTo>
                  <a:lnTo>
                    <a:pt x="1083" y="2266"/>
                  </a:lnTo>
                  <a:lnTo>
                    <a:pt x="1023" y="2126"/>
                  </a:lnTo>
                  <a:lnTo>
                    <a:pt x="1023" y="2126"/>
                  </a:lnTo>
                  <a:lnTo>
                    <a:pt x="983" y="1966"/>
                  </a:lnTo>
                  <a:lnTo>
                    <a:pt x="943" y="1805"/>
                  </a:lnTo>
                  <a:lnTo>
                    <a:pt x="923" y="1464"/>
                  </a:lnTo>
                  <a:lnTo>
                    <a:pt x="923" y="1464"/>
                  </a:lnTo>
                  <a:lnTo>
                    <a:pt x="923" y="1244"/>
                  </a:lnTo>
                  <a:lnTo>
                    <a:pt x="943" y="1043"/>
                  </a:lnTo>
                  <a:lnTo>
                    <a:pt x="1003" y="863"/>
                  </a:lnTo>
                  <a:lnTo>
                    <a:pt x="1083" y="682"/>
                  </a:lnTo>
                  <a:lnTo>
                    <a:pt x="1204" y="502"/>
                  </a:lnTo>
                  <a:lnTo>
                    <a:pt x="1324" y="361"/>
                  </a:lnTo>
                  <a:lnTo>
                    <a:pt x="1485" y="241"/>
                  </a:lnTo>
                  <a:lnTo>
                    <a:pt x="1665" y="141"/>
                  </a:lnTo>
                  <a:lnTo>
                    <a:pt x="1665" y="141"/>
                  </a:lnTo>
                  <a:lnTo>
                    <a:pt x="1705" y="141"/>
                  </a:lnTo>
                  <a:lnTo>
                    <a:pt x="1705" y="141"/>
                  </a:lnTo>
                  <a:lnTo>
                    <a:pt x="1765" y="121"/>
                  </a:lnTo>
                  <a:lnTo>
                    <a:pt x="1805" y="81"/>
                  </a:lnTo>
                  <a:lnTo>
                    <a:pt x="1805" y="81"/>
                  </a:lnTo>
                  <a:lnTo>
                    <a:pt x="1825" y="40"/>
                  </a:lnTo>
                  <a:lnTo>
                    <a:pt x="1825" y="20"/>
                  </a:lnTo>
                  <a:lnTo>
                    <a:pt x="1825" y="0"/>
                  </a:lnTo>
                  <a:lnTo>
                    <a:pt x="1825" y="0"/>
                  </a:lnTo>
                  <a:lnTo>
                    <a:pt x="1825" y="0"/>
                  </a:lnTo>
                  <a:lnTo>
                    <a:pt x="1605" y="60"/>
                  </a:lnTo>
                  <a:lnTo>
                    <a:pt x="1444" y="81"/>
                  </a:lnTo>
                  <a:lnTo>
                    <a:pt x="1444" y="81"/>
                  </a:lnTo>
                  <a:lnTo>
                    <a:pt x="1324" y="60"/>
                  </a:lnTo>
                  <a:lnTo>
                    <a:pt x="1184" y="40"/>
                  </a:lnTo>
                  <a:lnTo>
                    <a:pt x="1023" y="20"/>
                  </a:lnTo>
                  <a:lnTo>
                    <a:pt x="8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21"/>
            <p:cNvSpPr/>
            <p:nvPr/>
          </p:nvSpPr>
          <p:spPr>
            <a:xfrm>
              <a:off x="10716375" y="4375625"/>
              <a:ext cx="540475" cy="391075"/>
            </a:xfrm>
            <a:custGeom>
              <a:avLst/>
              <a:gdLst/>
              <a:ahLst/>
              <a:cxnLst/>
              <a:rect l="l" t="t" r="r" b="b"/>
              <a:pathLst>
                <a:path w="21619" h="15643" extrusionOk="0">
                  <a:moveTo>
                    <a:pt x="5635" y="0"/>
                  </a:moveTo>
                  <a:lnTo>
                    <a:pt x="5214" y="20"/>
                  </a:lnTo>
                  <a:lnTo>
                    <a:pt x="4793" y="61"/>
                  </a:lnTo>
                  <a:lnTo>
                    <a:pt x="4392" y="121"/>
                  </a:lnTo>
                  <a:lnTo>
                    <a:pt x="4011" y="201"/>
                  </a:lnTo>
                  <a:lnTo>
                    <a:pt x="3630" y="301"/>
                  </a:lnTo>
                  <a:lnTo>
                    <a:pt x="3269" y="442"/>
                  </a:lnTo>
                  <a:lnTo>
                    <a:pt x="2908" y="582"/>
                  </a:lnTo>
                  <a:lnTo>
                    <a:pt x="2567" y="762"/>
                  </a:lnTo>
                  <a:lnTo>
                    <a:pt x="2246" y="963"/>
                  </a:lnTo>
                  <a:lnTo>
                    <a:pt x="1945" y="1164"/>
                  </a:lnTo>
                  <a:lnTo>
                    <a:pt x="1665" y="1404"/>
                  </a:lnTo>
                  <a:lnTo>
                    <a:pt x="1404" y="1665"/>
                  </a:lnTo>
                  <a:lnTo>
                    <a:pt x="1143" y="1946"/>
                  </a:lnTo>
                  <a:lnTo>
                    <a:pt x="923" y="2247"/>
                  </a:lnTo>
                  <a:lnTo>
                    <a:pt x="722" y="2567"/>
                  </a:lnTo>
                  <a:lnTo>
                    <a:pt x="542" y="2908"/>
                  </a:lnTo>
                  <a:lnTo>
                    <a:pt x="381" y="3269"/>
                  </a:lnTo>
                  <a:lnTo>
                    <a:pt x="241" y="3650"/>
                  </a:lnTo>
                  <a:lnTo>
                    <a:pt x="141" y="4051"/>
                  </a:lnTo>
                  <a:lnTo>
                    <a:pt x="60" y="4453"/>
                  </a:lnTo>
                  <a:lnTo>
                    <a:pt x="20" y="4894"/>
                  </a:lnTo>
                  <a:lnTo>
                    <a:pt x="0" y="5355"/>
                  </a:lnTo>
                  <a:lnTo>
                    <a:pt x="20" y="5816"/>
                  </a:lnTo>
                  <a:lnTo>
                    <a:pt x="80" y="6277"/>
                  </a:lnTo>
                  <a:lnTo>
                    <a:pt x="181" y="6759"/>
                  </a:lnTo>
                  <a:lnTo>
                    <a:pt x="301" y="7220"/>
                  </a:lnTo>
                  <a:lnTo>
                    <a:pt x="461" y="7681"/>
                  </a:lnTo>
                  <a:lnTo>
                    <a:pt x="662" y="8143"/>
                  </a:lnTo>
                  <a:lnTo>
                    <a:pt x="883" y="8624"/>
                  </a:lnTo>
                  <a:lnTo>
                    <a:pt x="1143" y="9065"/>
                  </a:lnTo>
                  <a:lnTo>
                    <a:pt x="1424" y="9526"/>
                  </a:lnTo>
                  <a:lnTo>
                    <a:pt x="1725" y="9968"/>
                  </a:lnTo>
                  <a:lnTo>
                    <a:pt x="2046" y="10409"/>
                  </a:lnTo>
                  <a:lnTo>
                    <a:pt x="2387" y="10830"/>
                  </a:lnTo>
                  <a:lnTo>
                    <a:pt x="2748" y="11251"/>
                  </a:lnTo>
                  <a:lnTo>
                    <a:pt x="3149" y="11652"/>
                  </a:lnTo>
                  <a:lnTo>
                    <a:pt x="3530" y="12053"/>
                  </a:lnTo>
                  <a:lnTo>
                    <a:pt x="3951" y="12434"/>
                  </a:lnTo>
                  <a:lnTo>
                    <a:pt x="4372" y="12795"/>
                  </a:lnTo>
                  <a:lnTo>
                    <a:pt x="4793" y="13136"/>
                  </a:lnTo>
                  <a:lnTo>
                    <a:pt x="5234" y="13477"/>
                  </a:lnTo>
                  <a:lnTo>
                    <a:pt x="5676" y="13778"/>
                  </a:lnTo>
                  <a:lnTo>
                    <a:pt x="6137" y="14079"/>
                  </a:lnTo>
                  <a:lnTo>
                    <a:pt x="6578" y="14339"/>
                  </a:lnTo>
                  <a:lnTo>
                    <a:pt x="7039" y="14600"/>
                  </a:lnTo>
                  <a:lnTo>
                    <a:pt x="7481" y="14821"/>
                  </a:lnTo>
                  <a:lnTo>
                    <a:pt x="7922" y="15021"/>
                  </a:lnTo>
                  <a:lnTo>
                    <a:pt x="8363" y="15202"/>
                  </a:lnTo>
                  <a:lnTo>
                    <a:pt x="8804" y="15342"/>
                  </a:lnTo>
                  <a:lnTo>
                    <a:pt x="9225" y="15462"/>
                  </a:lnTo>
                  <a:lnTo>
                    <a:pt x="9626" y="15543"/>
                  </a:lnTo>
                  <a:lnTo>
                    <a:pt x="10027" y="15603"/>
                  </a:lnTo>
                  <a:lnTo>
                    <a:pt x="10408" y="15643"/>
                  </a:lnTo>
                  <a:lnTo>
                    <a:pt x="10789" y="15643"/>
                  </a:lnTo>
                  <a:lnTo>
                    <a:pt x="11050" y="15603"/>
                  </a:lnTo>
                  <a:lnTo>
                    <a:pt x="11331" y="15563"/>
                  </a:lnTo>
                  <a:lnTo>
                    <a:pt x="11612" y="15503"/>
                  </a:lnTo>
                  <a:lnTo>
                    <a:pt x="11892" y="15442"/>
                  </a:lnTo>
                  <a:lnTo>
                    <a:pt x="12494" y="15262"/>
                  </a:lnTo>
                  <a:lnTo>
                    <a:pt x="13116" y="15021"/>
                  </a:lnTo>
                  <a:lnTo>
                    <a:pt x="13738" y="14740"/>
                  </a:lnTo>
                  <a:lnTo>
                    <a:pt x="14379" y="14420"/>
                  </a:lnTo>
                  <a:lnTo>
                    <a:pt x="15001" y="14039"/>
                  </a:lnTo>
                  <a:lnTo>
                    <a:pt x="15643" y="13637"/>
                  </a:lnTo>
                  <a:lnTo>
                    <a:pt x="16164" y="13277"/>
                  </a:lnTo>
                  <a:lnTo>
                    <a:pt x="16706" y="12895"/>
                  </a:lnTo>
                  <a:lnTo>
                    <a:pt x="17207" y="12514"/>
                  </a:lnTo>
                  <a:lnTo>
                    <a:pt x="17708" y="12093"/>
                  </a:lnTo>
                  <a:lnTo>
                    <a:pt x="18190" y="11672"/>
                  </a:lnTo>
                  <a:lnTo>
                    <a:pt x="18651" y="11251"/>
                  </a:lnTo>
                  <a:lnTo>
                    <a:pt x="19092" y="10830"/>
                  </a:lnTo>
                  <a:lnTo>
                    <a:pt x="19513" y="10389"/>
                  </a:lnTo>
                  <a:lnTo>
                    <a:pt x="19894" y="9947"/>
                  </a:lnTo>
                  <a:lnTo>
                    <a:pt x="20235" y="9526"/>
                  </a:lnTo>
                  <a:lnTo>
                    <a:pt x="20556" y="9105"/>
                  </a:lnTo>
                  <a:lnTo>
                    <a:pt x="20837" y="8684"/>
                  </a:lnTo>
                  <a:lnTo>
                    <a:pt x="21077" y="8283"/>
                  </a:lnTo>
                  <a:lnTo>
                    <a:pt x="21278" y="7902"/>
                  </a:lnTo>
                  <a:lnTo>
                    <a:pt x="21418" y="7521"/>
                  </a:lnTo>
                  <a:lnTo>
                    <a:pt x="21519" y="7180"/>
                  </a:lnTo>
                  <a:lnTo>
                    <a:pt x="21579" y="6779"/>
                  </a:lnTo>
                  <a:lnTo>
                    <a:pt x="21619" y="6398"/>
                  </a:lnTo>
                  <a:lnTo>
                    <a:pt x="21619" y="6037"/>
                  </a:lnTo>
                  <a:lnTo>
                    <a:pt x="21599" y="5676"/>
                  </a:lnTo>
                  <a:lnTo>
                    <a:pt x="21539" y="5315"/>
                  </a:lnTo>
                  <a:lnTo>
                    <a:pt x="21458" y="4954"/>
                  </a:lnTo>
                  <a:lnTo>
                    <a:pt x="21358" y="4613"/>
                  </a:lnTo>
                  <a:lnTo>
                    <a:pt x="21238" y="4292"/>
                  </a:lnTo>
                  <a:lnTo>
                    <a:pt x="21077" y="3951"/>
                  </a:lnTo>
                  <a:lnTo>
                    <a:pt x="20917" y="3650"/>
                  </a:lnTo>
                  <a:lnTo>
                    <a:pt x="20737" y="3350"/>
                  </a:lnTo>
                  <a:lnTo>
                    <a:pt x="20536" y="3049"/>
                  </a:lnTo>
                  <a:lnTo>
                    <a:pt x="20315" y="2768"/>
                  </a:lnTo>
                  <a:lnTo>
                    <a:pt x="20095" y="2487"/>
                  </a:lnTo>
                  <a:lnTo>
                    <a:pt x="19854" y="2226"/>
                  </a:lnTo>
                  <a:lnTo>
                    <a:pt x="19593" y="1986"/>
                  </a:lnTo>
                  <a:lnTo>
                    <a:pt x="19333" y="1745"/>
                  </a:lnTo>
                  <a:lnTo>
                    <a:pt x="19072" y="1525"/>
                  </a:lnTo>
                  <a:lnTo>
                    <a:pt x="18791" y="1324"/>
                  </a:lnTo>
                  <a:lnTo>
                    <a:pt x="18510" y="1123"/>
                  </a:lnTo>
                  <a:lnTo>
                    <a:pt x="18230" y="943"/>
                  </a:lnTo>
                  <a:lnTo>
                    <a:pt x="17949" y="783"/>
                  </a:lnTo>
                  <a:lnTo>
                    <a:pt x="17668" y="642"/>
                  </a:lnTo>
                  <a:lnTo>
                    <a:pt x="17387" y="502"/>
                  </a:lnTo>
                  <a:lnTo>
                    <a:pt x="17127" y="381"/>
                  </a:lnTo>
                  <a:lnTo>
                    <a:pt x="16846" y="281"/>
                  </a:lnTo>
                  <a:lnTo>
                    <a:pt x="16585" y="201"/>
                  </a:lnTo>
                  <a:lnTo>
                    <a:pt x="16325" y="141"/>
                  </a:lnTo>
                  <a:lnTo>
                    <a:pt x="16084" y="101"/>
                  </a:lnTo>
                  <a:lnTo>
                    <a:pt x="15863" y="81"/>
                  </a:lnTo>
                  <a:lnTo>
                    <a:pt x="15643" y="61"/>
                  </a:lnTo>
                  <a:lnTo>
                    <a:pt x="15442" y="81"/>
                  </a:lnTo>
                  <a:lnTo>
                    <a:pt x="15101" y="121"/>
                  </a:lnTo>
                  <a:lnTo>
                    <a:pt x="14800" y="201"/>
                  </a:lnTo>
                  <a:lnTo>
                    <a:pt x="14480" y="321"/>
                  </a:lnTo>
                  <a:lnTo>
                    <a:pt x="14179" y="442"/>
                  </a:lnTo>
                  <a:lnTo>
                    <a:pt x="13898" y="602"/>
                  </a:lnTo>
                  <a:lnTo>
                    <a:pt x="13617" y="742"/>
                  </a:lnTo>
                  <a:lnTo>
                    <a:pt x="13076" y="1063"/>
                  </a:lnTo>
                  <a:lnTo>
                    <a:pt x="12815" y="1204"/>
                  </a:lnTo>
                  <a:lnTo>
                    <a:pt x="12554" y="1344"/>
                  </a:lnTo>
                  <a:lnTo>
                    <a:pt x="12274" y="1464"/>
                  </a:lnTo>
                  <a:lnTo>
                    <a:pt x="11993" y="1545"/>
                  </a:lnTo>
                  <a:lnTo>
                    <a:pt x="11712" y="1605"/>
                  </a:lnTo>
                  <a:lnTo>
                    <a:pt x="11431" y="1625"/>
                  </a:lnTo>
                  <a:lnTo>
                    <a:pt x="11110" y="1605"/>
                  </a:lnTo>
                  <a:lnTo>
                    <a:pt x="10789" y="1545"/>
                  </a:lnTo>
                  <a:lnTo>
                    <a:pt x="10429" y="1404"/>
                  </a:lnTo>
                  <a:lnTo>
                    <a:pt x="10068" y="1224"/>
                  </a:lnTo>
                  <a:lnTo>
                    <a:pt x="9626" y="983"/>
                  </a:lnTo>
                  <a:lnTo>
                    <a:pt x="9165" y="783"/>
                  </a:lnTo>
                  <a:lnTo>
                    <a:pt x="8724" y="602"/>
                  </a:lnTo>
                  <a:lnTo>
                    <a:pt x="8263" y="442"/>
                  </a:lnTo>
                  <a:lnTo>
                    <a:pt x="7821" y="301"/>
                  </a:lnTo>
                  <a:lnTo>
                    <a:pt x="7380" y="201"/>
                  </a:lnTo>
                  <a:lnTo>
                    <a:pt x="6939" y="101"/>
                  </a:lnTo>
                  <a:lnTo>
                    <a:pt x="6498" y="41"/>
                  </a:lnTo>
                  <a:lnTo>
                    <a:pt x="6057" y="20"/>
                  </a:lnTo>
                  <a:lnTo>
                    <a:pt x="563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21"/>
            <p:cNvSpPr/>
            <p:nvPr/>
          </p:nvSpPr>
          <p:spPr>
            <a:xfrm>
              <a:off x="10716375" y="4375625"/>
              <a:ext cx="540475" cy="391075"/>
            </a:xfrm>
            <a:custGeom>
              <a:avLst/>
              <a:gdLst/>
              <a:ahLst/>
              <a:cxnLst/>
              <a:rect l="l" t="t" r="r" b="b"/>
              <a:pathLst>
                <a:path w="21619" h="15643" fill="none" extrusionOk="0">
                  <a:moveTo>
                    <a:pt x="21519" y="7180"/>
                  </a:moveTo>
                  <a:lnTo>
                    <a:pt x="21519" y="7180"/>
                  </a:lnTo>
                  <a:lnTo>
                    <a:pt x="21418" y="7521"/>
                  </a:lnTo>
                  <a:lnTo>
                    <a:pt x="21278" y="7902"/>
                  </a:lnTo>
                  <a:lnTo>
                    <a:pt x="21077" y="8283"/>
                  </a:lnTo>
                  <a:lnTo>
                    <a:pt x="20837" y="8684"/>
                  </a:lnTo>
                  <a:lnTo>
                    <a:pt x="20556" y="9105"/>
                  </a:lnTo>
                  <a:lnTo>
                    <a:pt x="20235" y="9526"/>
                  </a:lnTo>
                  <a:lnTo>
                    <a:pt x="19894" y="9947"/>
                  </a:lnTo>
                  <a:lnTo>
                    <a:pt x="19513" y="10389"/>
                  </a:lnTo>
                  <a:lnTo>
                    <a:pt x="19092" y="10830"/>
                  </a:lnTo>
                  <a:lnTo>
                    <a:pt x="18651" y="11251"/>
                  </a:lnTo>
                  <a:lnTo>
                    <a:pt x="18190" y="11672"/>
                  </a:lnTo>
                  <a:lnTo>
                    <a:pt x="17708" y="12093"/>
                  </a:lnTo>
                  <a:lnTo>
                    <a:pt x="17207" y="12514"/>
                  </a:lnTo>
                  <a:lnTo>
                    <a:pt x="16706" y="12895"/>
                  </a:lnTo>
                  <a:lnTo>
                    <a:pt x="16164" y="13277"/>
                  </a:lnTo>
                  <a:lnTo>
                    <a:pt x="15643" y="13637"/>
                  </a:lnTo>
                  <a:lnTo>
                    <a:pt x="15643" y="13637"/>
                  </a:lnTo>
                  <a:lnTo>
                    <a:pt x="15001" y="14039"/>
                  </a:lnTo>
                  <a:lnTo>
                    <a:pt x="14379" y="14420"/>
                  </a:lnTo>
                  <a:lnTo>
                    <a:pt x="13738" y="14740"/>
                  </a:lnTo>
                  <a:lnTo>
                    <a:pt x="13116" y="15021"/>
                  </a:lnTo>
                  <a:lnTo>
                    <a:pt x="12494" y="15262"/>
                  </a:lnTo>
                  <a:lnTo>
                    <a:pt x="11892" y="15442"/>
                  </a:lnTo>
                  <a:lnTo>
                    <a:pt x="11612" y="15503"/>
                  </a:lnTo>
                  <a:lnTo>
                    <a:pt x="11331" y="15563"/>
                  </a:lnTo>
                  <a:lnTo>
                    <a:pt x="11050" y="15603"/>
                  </a:lnTo>
                  <a:lnTo>
                    <a:pt x="10789" y="15643"/>
                  </a:lnTo>
                  <a:lnTo>
                    <a:pt x="10789" y="15643"/>
                  </a:lnTo>
                  <a:lnTo>
                    <a:pt x="10408" y="15643"/>
                  </a:lnTo>
                  <a:lnTo>
                    <a:pt x="10027" y="15603"/>
                  </a:lnTo>
                  <a:lnTo>
                    <a:pt x="9626" y="15543"/>
                  </a:lnTo>
                  <a:lnTo>
                    <a:pt x="9225" y="15462"/>
                  </a:lnTo>
                  <a:lnTo>
                    <a:pt x="8804" y="15342"/>
                  </a:lnTo>
                  <a:lnTo>
                    <a:pt x="8363" y="15202"/>
                  </a:lnTo>
                  <a:lnTo>
                    <a:pt x="7922" y="15021"/>
                  </a:lnTo>
                  <a:lnTo>
                    <a:pt x="7481" y="14821"/>
                  </a:lnTo>
                  <a:lnTo>
                    <a:pt x="7039" y="14600"/>
                  </a:lnTo>
                  <a:lnTo>
                    <a:pt x="6578" y="14339"/>
                  </a:lnTo>
                  <a:lnTo>
                    <a:pt x="6137" y="14079"/>
                  </a:lnTo>
                  <a:lnTo>
                    <a:pt x="5676" y="13778"/>
                  </a:lnTo>
                  <a:lnTo>
                    <a:pt x="5234" y="13477"/>
                  </a:lnTo>
                  <a:lnTo>
                    <a:pt x="4793" y="13136"/>
                  </a:lnTo>
                  <a:lnTo>
                    <a:pt x="4372" y="12795"/>
                  </a:lnTo>
                  <a:lnTo>
                    <a:pt x="3951" y="12434"/>
                  </a:lnTo>
                  <a:lnTo>
                    <a:pt x="3530" y="12053"/>
                  </a:lnTo>
                  <a:lnTo>
                    <a:pt x="3149" y="11652"/>
                  </a:lnTo>
                  <a:lnTo>
                    <a:pt x="2748" y="11251"/>
                  </a:lnTo>
                  <a:lnTo>
                    <a:pt x="2387" y="10830"/>
                  </a:lnTo>
                  <a:lnTo>
                    <a:pt x="2046" y="10409"/>
                  </a:lnTo>
                  <a:lnTo>
                    <a:pt x="1725" y="9968"/>
                  </a:lnTo>
                  <a:lnTo>
                    <a:pt x="1424" y="9526"/>
                  </a:lnTo>
                  <a:lnTo>
                    <a:pt x="1143" y="9065"/>
                  </a:lnTo>
                  <a:lnTo>
                    <a:pt x="883" y="8624"/>
                  </a:lnTo>
                  <a:lnTo>
                    <a:pt x="662" y="8143"/>
                  </a:lnTo>
                  <a:lnTo>
                    <a:pt x="461" y="7681"/>
                  </a:lnTo>
                  <a:lnTo>
                    <a:pt x="301" y="7220"/>
                  </a:lnTo>
                  <a:lnTo>
                    <a:pt x="181" y="6759"/>
                  </a:lnTo>
                  <a:lnTo>
                    <a:pt x="80" y="6277"/>
                  </a:lnTo>
                  <a:lnTo>
                    <a:pt x="20" y="5816"/>
                  </a:lnTo>
                  <a:lnTo>
                    <a:pt x="0" y="5355"/>
                  </a:lnTo>
                  <a:lnTo>
                    <a:pt x="0" y="5355"/>
                  </a:lnTo>
                  <a:lnTo>
                    <a:pt x="20" y="4894"/>
                  </a:lnTo>
                  <a:lnTo>
                    <a:pt x="60" y="4453"/>
                  </a:lnTo>
                  <a:lnTo>
                    <a:pt x="141" y="4051"/>
                  </a:lnTo>
                  <a:lnTo>
                    <a:pt x="241" y="3650"/>
                  </a:lnTo>
                  <a:lnTo>
                    <a:pt x="381" y="3269"/>
                  </a:lnTo>
                  <a:lnTo>
                    <a:pt x="542" y="2908"/>
                  </a:lnTo>
                  <a:lnTo>
                    <a:pt x="722" y="2567"/>
                  </a:lnTo>
                  <a:lnTo>
                    <a:pt x="923" y="2247"/>
                  </a:lnTo>
                  <a:lnTo>
                    <a:pt x="1143" y="1946"/>
                  </a:lnTo>
                  <a:lnTo>
                    <a:pt x="1404" y="1665"/>
                  </a:lnTo>
                  <a:lnTo>
                    <a:pt x="1665" y="1404"/>
                  </a:lnTo>
                  <a:lnTo>
                    <a:pt x="1945" y="1164"/>
                  </a:lnTo>
                  <a:lnTo>
                    <a:pt x="2246" y="963"/>
                  </a:lnTo>
                  <a:lnTo>
                    <a:pt x="2567" y="762"/>
                  </a:lnTo>
                  <a:lnTo>
                    <a:pt x="2908" y="582"/>
                  </a:lnTo>
                  <a:lnTo>
                    <a:pt x="3269" y="442"/>
                  </a:lnTo>
                  <a:lnTo>
                    <a:pt x="3630" y="301"/>
                  </a:lnTo>
                  <a:lnTo>
                    <a:pt x="4011" y="201"/>
                  </a:lnTo>
                  <a:lnTo>
                    <a:pt x="4392" y="121"/>
                  </a:lnTo>
                  <a:lnTo>
                    <a:pt x="4793" y="61"/>
                  </a:lnTo>
                  <a:lnTo>
                    <a:pt x="5214" y="20"/>
                  </a:lnTo>
                  <a:lnTo>
                    <a:pt x="5635" y="0"/>
                  </a:lnTo>
                  <a:lnTo>
                    <a:pt x="6057" y="20"/>
                  </a:lnTo>
                  <a:lnTo>
                    <a:pt x="6498" y="41"/>
                  </a:lnTo>
                  <a:lnTo>
                    <a:pt x="6939" y="101"/>
                  </a:lnTo>
                  <a:lnTo>
                    <a:pt x="7380" y="201"/>
                  </a:lnTo>
                  <a:lnTo>
                    <a:pt x="7821" y="301"/>
                  </a:lnTo>
                  <a:lnTo>
                    <a:pt x="8263" y="442"/>
                  </a:lnTo>
                  <a:lnTo>
                    <a:pt x="8724" y="602"/>
                  </a:lnTo>
                  <a:lnTo>
                    <a:pt x="9165" y="783"/>
                  </a:lnTo>
                  <a:lnTo>
                    <a:pt x="9626" y="983"/>
                  </a:lnTo>
                  <a:lnTo>
                    <a:pt x="10068" y="1224"/>
                  </a:lnTo>
                  <a:lnTo>
                    <a:pt x="10068" y="1224"/>
                  </a:lnTo>
                  <a:lnTo>
                    <a:pt x="10429" y="1404"/>
                  </a:lnTo>
                  <a:lnTo>
                    <a:pt x="10789" y="1545"/>
                  </a:lnTo>
                  <a:lnTo>
                    <a:pt x="11110" y="1605"/>
                  </a:lnTo>
                  <a:lnTo>
                    <a:pt x="11431" y="1625"/>
                  </a:lnTo>
                  <a:lnTo>
                    <a:pt x="11712" y="1605"/>
                  </a:lnTo>
                  <a:lnTo>
                    <a:pt x="11993" y="1545"/>
                  </a:lnTo>
                  <a:lnTo>
                    <a:pt x="12274" y="1464"/>
                  </a:lnTo>
                  <a:lnTo>
                    <a:pt x="12554" y="1344"/>
                  </a:lnTo>
                  <a:lnTo>
                    <a:pt x="12815" y="1204"/>
                  </a:lnTo>
                  <a:lnTo>
                    <a:pt x="13076" y="1063"/>
                  </a:lnTo>
                  <a:lnTo>
                    <a:pt x="13617" y="742"/>
                  </a:lnTo>
                  <a:lnTo>
                    <a:pt x="13898" y="602"/>
                  </a:lnTo>
                  <a:lnTo>
                    <a:pt x="14179" y="442"/>
                  </a:lnTo>
                  <a:lnTo>
                    <a:pt x="14480" y="321"/>
                  </a:lnTo>
                  <a:lnTo>
                    <a:pt x="14800" y="201"/>
                  </a:lnTo>
                  <a:lnTo>
                    <a:pt x="14800" y="201"/>
                  </a:lnTo>
                  <a:lnTo>
                    <a:pt x="15101" y="121"/>
                  </a:lnTo>
                  <a:lnTo>
                    <a:pt x="15442" y="81"/>
                  </a:lnTo>
                  <a:lnTo>
                    <a:pt x="15442" y="81"/>
                  </a:lnTo>
                  <a:lnTo>
                    <a:pt x="15643" y="61"/>
                  </a:lnTo>
                  <a:lnTo>
                    <a:pt x="15863" y="81"/>
                  </a:lnTo>
                  <a:lnTo>
                    <a:pt x="16084" y="101"/>
                  </a:lnTo>
                  <a:lnTo>
                    <a:pt x="16325" y="141"/>
                  </a:lnTo>
                  <a:lnTo>
                    <a:pt x="16585" y="201"/>
                  </a:lnTo>
                  <a:lnTo>
                    <a:pt x="16846" y="281"/>
                  </a:lnTo>
                  <a:lnTo>
                    <a:pt x="17127" y="381"/>
                  </a:lnTo>
                  <a:lnTo>
                    <a:pt x="17387" y="502"/>
                  </a:lnTo>
                  <a:lnTo>
                    <a:pt x="17668" y="642"/>
                  </a:lnTo>
                  <a:lnTo>
                    <a:pt x="17949" y="783"/>
                  </a:lnTo>
                  <a:lnTo>
                    <a:pt x="18230" y="943"/>
                  </a:lnTo>
                  <a:lnTo>
                    <a:pt x="18510" y="1123"/>
                  </a:lnTo>
                  <a:lnTo>
                    <a:pt x="18791" y="1324"/>
                  </a:lnTo>
                  <a:lnTo>
                    <a:pt x="19072" y="1525"/>
                  </a:lnTo>
                  <a:lnTo>
                    <a:pt x="19333" y="1745"/>
                  </a:lnTo>
                  <a:lnTo>
                    <a:pt x="19593" y="1986"/>
                  </a:lnTo>
                  <a:lnTo>
                    <a:pt x="19854" y="2226"/>
                  </a:lnTo>
                  <a:lnTo>
                    <a:pt x="20095" y="2487"/>
                  </a:lnTo>
                  <a:lnTo>
                    <a:pt x="20315" y="2768"/>
                  </a:lnTo>
                  <a:lnTo>
                    <a:pt x="20536" y="3049"/>
                  </a:lnTo>
                  <a:lnTo>
                    <a:pt x="20737" y="3350"/>
                  </a:lnTo>
                  <a:lnTo>
                    <a:pt x="20917" y="3650"/>
                  </a:lnTo>
                  <a:lnTo>
                    <a:pt x="21077" y="3951"/>
                  </a:lnTo>
                  <a:lnTo>
                    <a:pt x="21238" y="4292"/>
                  </a:lnTo>
                  <a:lnTo>
                    <a:pt x="21358" y="4613"/>
                  </a:lnTo>
                  <a:lnTo>
                    <a:pt x="21458" y="4954"/>
                  </a:lnTo>
                  <a:lnTo>
                    <a:pt x="21539" y="5315"/>
                  </a:lnTo>
                  <a:lnTo>
                    <a:pt x="21599" y="5676"/>
                  </a:lnTo>
                  <a:lnTo>
                    <a:pt x="21619" y="6037"/>
                  </a:lnTo>
                  <a:lnTo>
                    <a:pt x="21619" y="6398"/>
                  </a:lnTo>
                  <a:lnTo>
                    <a:pt x="21579" y="6779"/>
                  </a:lnTo>
                  <a:lnTo>
                    <a:pt x="21519" y="718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21"/>
            <p:cNvSpPr/>
            <p:nvPr/>
          </p:nvSpPr>
          <p:spPr>
            <a:xfrm>
              <a:off x="10747950" y="4450325"/>
              <a:ext cx="223625" cy="276775"/>
            </a:xfrm>
            <a:custGeom>
              <a:avLst/>
              <a:gdLst/>
              <a:ahLst/>
              <a:cxnLst/>
              <a:rect l="l" t="t" r="r" b="b"/>
              <a:pathLst>
                <a:path w="8945" h="11071" extrusionOk="0">
                  <a:moveTo>
                    <a:pt x="2527" y="1"/>
                  </a:moveTo>
                  <a:lnTo>
                    <a:pt x="2287" y="21"/>
                  </a:lnTo>
                  <a:lnTo>
                    <a:pt x="2066" y="81"/>
                  </a:lnTo>
                  <a:lnTo>
                    <a:pt x="1826" y="141"/>
                  </a:lnTo>
                  <a:lnTo>
                    <a:pt x="1585" y="221"/>
                  </a:lnTo>
                  <a:lnTo>
                    <a:pt x="1364" y="321"/>
                  </a:lnTo>
                  <a:lnTo>
                    <a:pt x="1144" y="422"/>
                  </a:lnTo>
                  <a:lnTo>
                    <a:pt x="963" y="542"/>
                  </a:lnTo>
                  <a:lnTo>
                    <a:pt x="783" y="662"/>
                  </a:lnTo>
                  <a:lnTo>
                    <a:pt x="642" y="803"/>
                  </a:lnTo>
                  <a:lnTo>
                    <a:pt x="502" y="963"/>
                  </a:lnTo>
                  <a:lnTo>
                    <a:pt x="382" y="1124"/>
                  </a:lnTo>
                  <a:lnTo>
                    <a:pt x="281" y="1284"/>
                  </a:lnTo>
                  <a:lnTo>
                    <a:pt x="201" y="1444"/>
                  </a:lnTo>
                  <a:lnTo>
                    <a:pt x="121" y="1625"/>
                  </a:lnTo>
                  <a:lnTo>
                    <a:pt x="81" y="1825"/>
                  </a:lnTo>
                  <a:lnTo>
                    <a:pt x="41" y="2006"/>
                  </a:lnTo>
                  <a:lnTo>
                    <a:pt x="21" y="2207"/>
                  </a:lnTo>
                  <a:lnTo>
                    <a:pt x="1" y="2427"/>
                  </a:lnTo>
                  <a:lnTo>
                    <a:pt x="1" y="2628"/>
                  </a:lnTo>
                  <a:lnTo>
                    <a:pt x="21" y="2848"/>
                  </a:lnTo>
                  <a:lnTo>
                    <a:pt x="101" y="3289"/>
                  </a:lnTo>
                  <a:lnTo>
                    <a:pt x="221" y="3751"/>
                  </a:lnTo>
                  <a:lnTo>
                    <a:pt x="402" y="4232"/>
                  </a:lnTo>
                  <a:lnTo>
                    <a:pt x="602" y="4713"/>
                  </a:lnTo>
                  <a:lnTo>
                    <a:pt x="843" y="5195"/>
                  </a:lnTo>
                  <a:lnTo>
                    <a:pt x="1144" y="5696"/>
                  </a:lnTo>
                  <a:lnTo>
                    <a:pt x="1445" y="6177"/>
                  </a:lnTo>
                  <a:lnTo>
                    <a:pt x="1806" y="6659"/>
                  </a:lnTo>
                  <a:lnTo>
                    <a:pt x="2166" y="7140"/>
                  </a:lnTo>
                  <a:lnTo>
                    <a:pt x="2568" y="7601"/>
                  </a:lnTo>
                  <a:lnTo>
                    <a:pt x="2969" y="8042"/>
                  </a:lnTo>
                  <a:lnTo>
                    <a:pt x="3390" y="8484"/>
                  </a:lnTo>
                  <a:lnTo>
                    <a:pt x="3831" y="8885"/>
                  </a:lnTo>
                  <a:lnTo>
                    <a:pt x="4272" y="9266"/>
                  </a:lnTo>
                  <a:lnTo>
                    <a:pt x="4733" y="9627"/>
                  </a:lnTo>
                  <a:lnTo>
                    <a:pt x="5195" y="9948"/>
                  </a:lnTo>
                  <a:lnTo>
                    <a:pt x="5636" y="10248"/>
                  </a:lnTo>
                  <a:lnTo>
                    <a:pt x="6077" y="10489"/>
                  </a:lnTo>
                  <a:lnTo>
                    <a:pt x="6518" y="10710"/>
                  </a:lnTo>
                  <a:lnTo>
                    <a:pt x="6939" y="10870"/>
                  </a:lnTo>
                  <a:lnTo>
                    <a:pt x="7361" y="10990"/>
                  </a:lnTo>
                  <a:lnTo>
                    <a:pt x="7561" y="11031"/>
                  </a:lnTo>
                  <a:lnTo>
                    <a:pt x="7762" y="11051"/>
                  </a:lnTo>
                  <a:lnTo>
                    <a:pt x="7942" y="11071"/>
                  </a:lnTo>
                  <a:lnTo>
                    <a:pt x="8123" y="11071"/>
                  </a:lnTo>
                  <a:lnTo>
                    <a:pt x="8303" y="11051"/>
                  </a:lnTo>
                  <a:lnTo>
                    <a:pt x="8464" y="11031"/>
                  </a:lnTo>
                  <a:lnTo>
                    <a:pt x="8544" y="10990"/>
                  </a:lnTo>
                  <a:lnTo>
                    <a:pt x="8624" y="10950"/>
                  </a:lnTo>
                  <a:lnTo>
                    <a:pt x="8684" y="10890"/>
                  </a:lnTo>
                  <a:lnTo>
                    <a:pt x="8744" y="10810"/>
                  </a:lnTo>
                  <a:lnTo>
                    <a:pt x="8805" y="10710"/>
                  </a:lnTo>
                  <a:lnTo>
                    <a:pt x="8845" y="10609"/>
                  </a:lnTo>
                  <a:lnTo>
                    <a:pt x="8905" y="10349"/>
                  </a:lnTo>
                  <a:lnTo>
                    <a:pt x="8945" y="10048"/>
                  </a:lnTo>
                  <a:lnTo>
                    <a:pt x="8945" y="9707"/>
                  </a:lnTo>
                  <a:lnTo>
                    <a:pt x="8925" y="9306"/>
                  </a:lnTo>
                  <a:lnTo>
                    <a:pt x="8885" y="8885"/>
                  </a:lnTo>
                  <a:lnTo>
                    <a:pt x="8805" y="8423"/>
                  </a:lnTo>
                  <a:lnTo>
                    <a:pt x="8704" y="7942"/>
                  </a:lnTo>
                  <a:lnTo>
                    <a:pt x="8584" y="7421"/>
                  </a:lnTo>
                  <a:lnTo>
                    <a:pt x="8444" y="6899"/>
                  </a:lnTo>
                  <a:lnTo>
                    <a:pt x="8263" y="6358"/>
                  </a:lnTo>
                  <a:lnTo>
                    <a:pt x="8063" y="5816"/>
                  </a:lnTo>
                  <a:lnTo>
                    <a:pt x="7862" y="5275"/>
                  </a:lnTo>
                  <a:lnTo>
                    <a:pt x="7621" y="4713"/>
                  </a:lnTo>
                  <a:lnTo>
                    <a:pt x="7361" y="4192"/>
                  </a:lnTo>
                  <a:lnTo>
                    <a:pt x="7080" y="3650"/>
                  </a:lnTo>
                  <a:lnTo>
                    <a:pt x="6799" y="3149"/>
                  </a:lnTo>
                  <a:lnTo>
                    <a:pt x="6478" y="2648"/>
                  </a:lnTo>
                  <a:lnTo>
                    <a:pt x="6137" y="2186"/>
                  </a:lnTo>
                  <a:lnTo>
                    <a:pt x="5796" y="1765"/>
                  </a:lnTo>
                  <a:lnTo>
                    <a:pt x="5435" y="1364"/>
                  </a:lnTo>
                  <a:lnTo>
                    <a:pt x="5054" y="1003"/>
                  </a:lnTo>
                  <a:lnTo>
                    <a:pt x="4673" y="702"/>
                  </a:lnTo>
                  <a:lnTo>
                    <a:pt x="4473" y="562"/>
                  </a:lnTo>
                  <a:lnTo>
                    <a:pt x="4272" y="442"/>
                  </a:lnTo>
                  <a:lnTo>
                    <a:pt x="4052" y="341"/>
                  </a:lnTo>
                  <a:lnTo>
                    <a:pt x="3851" y="241"/>
                  </a:lnTo>
                  <a:lnTo>
                    <a:pt x="3630" y="161"/>
                  </a:lnTo>
                  <a:lnTo>
                    <a:pt x="3410" y="101"/>
                  </a:lnTo>
                  <a:lnTo>
                    <a:pt x="3189" y="41"/>
                  </a:lnTo>
                  <a:lnTo>
                    <a:pt x="2969" y="21"/>
                  </a:lnTo>
                  <a:lnTo>
                    <a:pt x="27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21"/>
            <p:cNvSpPr/>
            <p:nvPr/>
          </p:nvSpPr>
          <p:spPr>
            <a:xfrm>
              <a:off x="10747950" y="4450325"/>
              <a:ext cx="223625" cy="276775"/>
            </a:xfrm>
            <a:custGeom>
              <a:avLst/>
              <a:gdLst/>
              <a:ahLst/>
              <a:cxnLst/>
              <a:rect l="l" t="t" r="r" b="b"/>
              <a:pathLst>
                <a:path w="8945" h="11071" fill="none" extrusionOk="0">
                  <a:moveTo>
                    <a:pt x="8464" y="11031"/>
                  </a:moveTo>
                  <a:lnTo>
                    <a:pt x="8464" y="11031"/>
                  </a:lnTo>
                  <a:lnTo>
                    <a:pt x="8544" y="10990"/>
                  </a:lnTo>
                  <a:lnTo>
                    <a:pt x="8624" y="10950"/>
                  </a:lnTo>
                  <a:lnTo>
                    <a:pt x="8684" y="10890"/>
                  </a:lnTo>
                  <a:lnTo>
                    <a:pt x="8744" y="10810"/>
                  </a:lnTo>
                  <a:lnTo>
                    <a:pt x="8805" y="10710"/>
                  </a:lnTo>
                  <a:lnTo>
                    <a:pt x="8845" y="10609"/>
                  </a:lnTo>
                  <a:lnTo>
                    <a:pt x="8905" y="10349"/>
                  </a:lnTo>
                  <a:lnTo>
                    <a:pt x="8945" y="10048"/>
                  </a:lnTo>
                  <a:lnTo>
                    <a:pt x="8945" y="9707"/>
                  </a:lnTo>
                  <a:lnTo>
                    <a:pt x="8925" y="9306"/>
                  </a:lnTo>
                  <a:lnTo>
                    <a:pt x="8885" y="8885"/>
                  </a:lnTo>
                  <a:lnTo>
                    <a:pt x="8805" y="8423"/>
                  </a:lnTo>
                  <a:lnTo>
                    <a:pt x="8704" y="7942"/>
                  </a:lnTo>
                  <a:lnTo>
                    <a:pt x="8584" y="7421"/>
                  </a:lnTo>
                  <a:lnTo>
                    <a:pt x="8444" y="6899"/>
                  </a:lnTo>
                  <a:lnTo>
                    <a:pt x="8263" y="6358"/>
                  </a:lnTo>
                  <a:lnTo>
                    <a:pt x="8063" y="5816"/>
                  </a:lnTo>
                  <a:lnTo>
                    <a:pt x="7862" y="5275"/>
                  </a:lnTo>
                  <a:lnTo>
                    <a:pt x="7621" y="4713"/>
                  </a:lnTo>
                  <a:lnTo>
                    <a:pt x="7361" y="4192"/>
                  </a:lnTo>
                  <a:lnTo>
                    <a:pt x="7080" y="3650"/>
                  </a:lnTo>
                  <a:lnTo>
                    <a:pt x="6799" y="3149"/>
                  </a:lnTo>
                  <a:lnTo>
                    <a:pt x="6478" y="2648"/>
                  </a:lnTo>
                  <a:lnTo>
                    <a:pt x="6137" y="2186"/>
                  </a:lnTo>
                  <a:lnTo>
                    <a:pt x="5796" y="1765"/>
                  </a:lnTo>
                  <a:lnTo>
                    <a:pt x="5435" y="1364"/>
                  </a:lnTo>
                  <a:lnTo>
                    <a:pt x="5054" y="1003"/>
                  </a:lnTo>
                  <a:lnTo>
                    <a:pt x="4673" y="702"/>
                  </a:lnTo>
                  <a:lnTo>
                    <a:pt x="4473" y="562"/>
                  </a:lnTo>
                  <a:lnTo>
                    <a:pt x="4272" y="442"/>
                  </a:lnTo>
                  <a:lnTo>
                    <a:pt x="4052" y="341"/>
                  </a:lnTo>
                  <a:lnTo>
                    <a:pt x="3851" y="241"/>
                  </a:lnTo>
                  <a:lnTo>
                    <a:pt x="3630" y="161"/>
                  </a:lnTo>
                  <a:lnTo>
                    <a:pt x="3410" y="101"/>
                  </a:lnTo>
                  <a:lnTo>
                    <a:pt x="3189" y="41"/>
                  </a:lnTo>
                  <a:lnTo>
                    <a:pt x="2969" y="21"/>
                  </a:lnTo>
                  <a:lnTo>
                    <a:pt x="2748" y="1"/>
                  </a:lnTo>
                  <a:lnTo>
                    <a:pt x="2527" y="1"/>
                  </a:lnTo>
                  <a:lnTo>
                    <a:pt x="2287" y="21"/>
                  </a:lnTo>
                  <a:lnTo>
                    <a:pt x="2066" y="81"/>
                  </a:lnTo>
                  <a:lnTo>
                    <a:pt x="1826" y="141"/>
                  </a:lnTo>
                  <a:lnTo>
                    <a:pt x="1585" y="221"/>
                  </a:lnTo>
                  <a:lnTo>
                    <a:pt x="1585" y="221"/>
                  </a:lnTo>
                  <a:lnTo>
                    <a:pt x="1364" y="321"/>
                  </a:lnTo>
                  <a:lnTo>
                    <a:pt x="1144" y="422"/>
                  </a:lnTo>
                  <a:lnTo>
                    <a:pt x="963" y="542"/>
                  </a:lnTo>
                  <a:lnTo>
                    <a:pt x="783" y="662"/>
                  </a:lnTo>
                  <a:lnTo>
                    <a:pt x="642" y="803"/>
                  </a:lnTo>
                  <a:lnTo>
                    <a:pt x="502" y="963"/>
                  </a:lnTo>
                  <a:lnTo>
                    <a:pt x="382" y="1124"/>
                  </a:lnTo>
                  <a:lnTo>
                    <a:pt x="281" y="1284"/>
                  </a:lnTo>
                  <a:lnTo>
                    <a:pt x="201" y="1444"/>
                  </a:lnTo>
                  <a:lnTo>
                    <a:pt x="121" y="1625"/>
                  </a:lnTo>
                  <a:lnTo>
                    <a:pt x="81" y="1825"/>
                  </a:lnTo>
                  <a:lnTo>
                    <a:pt x="41" y="2006"/>
                  </a:lnTo>
                  <a:lnTo>
                    <a:pt x="21" y="2207"/>
                  </a:lnTo>
                  <a:lnTo>
                    <a:pt x="1" y="2427"/>
                  </a:lnTo>
                  <a:lnTo>
                    <a:pt x="1" y="2628"/>
                  </a:lnTo>
                  <a:lnTo>
                    <a:pt x="21" y="2848"/>
                  </a:lnTo>
                  <a:lnTo>
                    <a:pt x="101" y="3289"/>
                  </a:lnTo>
                  <a:lnTo>
                    <a:pt x="221" y="3751"/>
                  </a:lnTo>
                  <a:lnTo>
                    <a:pt x="402" y="4232"/>
                  </a:lnTo>
                  <a:lnTo>
                    <a:pt x="602" y="4713"/>
                  </a:lnTo>
                  <a:lnTo>
                    <a:pt x="843" y="5195"/>
                  </a:lnTo>
                  <a:lnTo>
                    <a:pt x="1144" y="5696"/>
                  </a:lnTo>
                  <a:lnTo>
                    <a:pt x="1445" y="6177"/>
                  </a:lnTo>
                  <a:lnTo>
                    <a:pt x="1806" y="6659"/>
                  </a:lnTo>
                  <a:lnTo>
                    <a:pt x="2166" y="7140"/>
                  </a:lnTo>
                  <a:lnTo>
                    <a:pt x="2568" y="7601"/>
                  </a:lnTo>
                  <a:lnTo>
                    <a:pt x="2969" y="8042"/>
                  </a:lnTo>
                  <a:lnTo>
                    <a:pt x="3390" y="8484"/>
                  </a:lnTo>
                  <a:lnTo>
                    <a:pt x="3831" y="8885"/>
                  </a:lnTo>
                  <a:lnTo>
                    <a:pt x="4272" y="9266"/>
                  </a:lnTo>
                  <a:lnTo>
                    <a:pt x="4733" y="9627"/>
                  </a:lnTo>
                  <a:lnTo>
                    <a:pt x="5195" y="9948"/>
                  </a:lnTo>
                  <a:lnTo>
                    <a:pt x="5636" y="10248"/>
                  </a:lnTo>
                  <a:lnTo>
                    <a:pt x="6077" y="10489"/>
                  </a:lnTo>
                  <a:lnTo>
                    <a:pt x="6518" y="10710"/>
                  </a:lnTo>
                  <a:lnTo>
                    <a:pt x="6939" y="10870"/>
                  </a:lnTo>
                  <a:lnTo>
                    <a:pt x="7361" y="10990"/>
                  </a:lnTo>
                  <a:lnTo>
                    <a:pt x="7561" y="11031"/>
                  </a:lnTo>
                  <a:lnTo>
                    <a:pt x="7762" y="11051"/>
                  </a:lnTo>
                  <a:lnTo>
                    <a:pt x="7942" y="11071"/>
                  </a:lnTo>
                  <a:lnTo>
                    <a:pt x="8123" y="11071"/>
                  </a:lnTo>
                  <a:lnTo>
                    <a:pt x="8303" y="11051"/>
                  </a:lnTo>
                  <a:lnTo>
                    <a:pt x="8464" y="110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21"/>
            <p:cNvSpPr/>
            <p:nvPr/>
          </p:nvSpPr>
          <p:spPr>
            <a:xfrm>
              <a:off x="10920425" y="4417225"/>
              <a:ext cx="334925" cy="312375"/>
            </a:xfrm>
            <a:custGeom>
              <a:avLst/>
              <a:gdLst/>
              <a:ahLst/>
              <a:cxnLst/>
              <a:rect l="l" t="t" r="r" b="b"/>
              <a:pathLst>
                <a:path w="13397" h="12495" extrusionOk="0">
                  <a:moveTo>
                    <a:pt x="462" y="1"/>
                  </a:moveTo>
                  <a:lnTo>
                    <a:pt x="61" y="21"/>
                  </a:lnTo>
                  <a:lnTo>
                    <a:pt x="221" y="141"/>
                  </a:lnTo>
                  <a:lnTo>
                    <a:pt x="0" y="482"/>
                  </a:lnTo>
                  <a:lnTo>
                    <a:pt x="0" y="502"/>
                  </a:lnTo>
                  <a:lnTo>
                    <a:pt x="0" y="522"/>
                  </a:lnTo>
                  <a:lnTo>
                    <a:pt x="40" y="542"/>
                  </a:lnTo>
                  <a:lnTo>
                    <a:pt x="61" y="562"/>
                  </a:lnTo>
                  <a:lnTo>
                    <a:pt x="81" y="542"/>
                  </a:lnTo>
                  <a:lnTo>
                    <a:pt x="101" y="522"/>
                  </a:lnTo>
                  <a:lnTo>
                    <a:pt x="341" y="242"/>
                  </a:lnTo>
                  <a:lnTo>
                    <a:pt x="582" y="442"/>
                  </a:lnTo>
                  <a:lnTo>
                    <a:pt x="281" y="663"/>
                  </a:lnTo>
                  <a:lnTo>
                    <a:pt x="261" y="703"/>
                  </a:lnTo>
                  <a:lnTo>
                    <a:pt x="261" y="743"/>
                  </a:lnTo>
                  <a:lnTo>
                    <a:pt x="281" y="783"/>
                  </a:lnTo>
                  <a:lnTo>
                    <a:pt x="321" y="803"/>
                  </a:lnTo>
                  <a:lnTo>
                    <a:pt x="341" y="783"/>
                  </a:lnTo>
                  <a:lnTo>
                    <a:pt x="742" y="562"/>
                  </a:lnTo>
                  <a:lnTo>
                    <a:pt x="1003" y="803"/>
                  </a:lnTo>
                  <a:lnTo>
                    <a:pt x="1244" y="1024"/>
                  </a:lnTo>
                  <a:lnTo>
                    <a:pt x="1705" y="1545"/>
                  </a:lnTo>
                  <a:lnTo>
                    <a:pt x="2146" y="2067"/>
                  </a:lnTo>
                  <a:lnTo>
                    <a:pt x="2567" y="2628"/>
                  </a:lnTo>
                  <a:lnTo>
                    <a:pt x="2948" y="3210"/>
                  </a:lnTo>
                  <a:lnTo>
                    <a:pt x="3289" y="3771"/>
                  </a:lnTo>
                  <a:lnTo>
                    <a:pt x="3590" y="4333"/>
                  </a:lnTo>
                  <a:lnTo>
                    <a:pt x="3851" y="4894"/>
                  </a:lnTo>
                  <a:lnTo>
                    <a:pt x="4071" y="5416"/>
                  </a:lnTo>
                  <a:lnTo>
                    <a:pt x="4272" y="5937"/>
                  </a:lnTo>
                  <a:lnTo>
                    <a:pt x="4452" y="6479"/>
                  </a:lnTo>
                  <a:lnTo>
                    <a:pt x="4593" y="7020"/>
                  </a:lnTo>
                  <a:lnTo>
                    <a:pt x="4593" y="7020"/>
                  </a:lnTo>
                  <a:lnTo>
                    <a:pt x="4292" y="7000"/>
                  </a:lnTo>
                  <a:lnTo>
                    <a:pt x="3971" y="6980"/>
                  </a:lnTo>
                  <a:lnTo>
                    <a:pt x="3951" y="6980"/>
                  </a:lnTo>
                  <a:lnTo>
                    <a:pt x="3931" y="7000"/>
                  </a:lnTo>
                  <a:lnTo>
                    <a:pt x="3931" y="7040"/>
                  </a:lnTo>
                  <a:lnTo>
                    <a:pt x="3951" y="7060"/>
                  </a:lnTo>
                  <a:lnTo>
                    <a:pt x="4553" y="7180"/>
                  </a:lnTo>
                  <a:lnTo>
                    <a:pt x="4312" y="7421"/>
                  </a:lnTo>
                  <a:lnTo>
                    <a:pt x="4051" y="7642"/>
                  </a:lnTo>
                  <a:lnTo>
                    <a:pt x="4031" y="7662"/>
                  </a:lnTo>
                  <a:lnTo>
                    <a:pt x="4051" y="7682"/>
                  </a:lnTo>
                  <a:lnTo>
                    <a:pt x="4051" y="7702"/>
                  </a:lnTo>
                  <a:lnTo>
                    <a:pt x="4112" y="7702"/>
                  </a:lnTo>
                  <a:lnTo>
                    <a:pt x="4673" y="7321"/>
                  </a:lnTo>
                  <a:lnTo>
                    <a:pt x="4793" y="7862"/>
                  </a:lnTo>
                  <a:lnTo>
                    <a:pt x="4874" y="8404"/>
                  </a:lnTo>
                  <a:lnTo>
                    <a:pt x="4954" y="8945"/>
                  </a:lnTo>
                  <a:lnTo>
                    <a:pt x="4994" y="9507"/>
                  </a:lnTo>
                  <a:lnTo>
                    <a:pt x="5014" y="10048"/>
                  </a:lnTo>
                  <a:lnTo>
                    <a:pt x="5034" y="10610"/>
                  </a:lnTo>
                  <a:lnTo>
                    <a:pt x="5014" y="11171"/>
                  </a:lnTo>
                  <a:lnTo>
                    <a:pt x="4974" y="11733"/>
                  </a:lnTo>
                  <a:lnTo>
                    <a:pt x="4593" y="11753"/>
                  </a:lnTo>
                  <a:lnTo>
                    <a:pt x="4553" y="11773"/>
                  </a:lnTo>
                  <a:lnTo>
                    <a:pt x="4553" y="11793"/>
                  </a:lnTo>
                  <a:lnTo>
                    <a:pt x="4553" y="11833"/>
                  </a:lnTo>
                  <a:lnTo>
                    <a:pt x="4593" y="11853"/>
                  </a:lnTo>
                  <a:lnTo>
                    <a:pt x="4974" y="11873"/>
                  </a:lnTo>
                  <a:lnTo>
                    <a:pt x="4894" y="12495"/>
                  </a:lnTo>
                  <a:lnTo>
                    <a:pt x="4894" y="12495"/>
                  </a:lnTo>
                  <a:lnTo>
                    <a:pt x="5134" y="12475"/>
                  </a:lnTo>
                  <a:lnTo>
                    <a:pt x="5235" y="11893"/>
                  </a:lnTo>
                  <a:lnTo>
                    <a:pt x="5275" y="11893"/>
                  </a:lnTo>
                  <a:lnTo>
                    <a:pt x="5315" y="11873"/>
                  </a:lnTo>
                  <a:lnTo>
                    <a:pt x="5335" y="11853"/>
                  </a:lnTo>
                  <a:lnTo>
                    <a:pt x="5355" y="11793"/>
                  </a:lnTo>
                  <a:lnTo>
                    <a:pt x="5335" y="11733"/>
                  </a:lnTo>
                  <a:lnTo>
                    <a:pt x="5315" y="11713"/>
                  </a:lnTo>
                  <a:lnTo>
                    <a:pt x="5255" y="11713"/>
                  </a:lnTo>
                  <a:lnTo>
                    <a:pt x="5295" y="11312"/>
                  </a:lnTo>
                  <a:lnTo>
                    <a:pt x="5315" y="10931"/>
                  </a:lnTo>
                  <a:lnTo>
                    <a:pt x="5335" y="10530"/>
                  </a:lnTo>
                  <a:lnTo>
                    <a:pt x="5335" y="10128"/>
                  </a:lnTo>
                  <a:lnTo>
                    <a:pt x="5355" y="10169"/>
                  </a:lnTo>
                  <a:lnTo>
                    <a:pt x="5395" y="10189"/>
                  </a:lnTo>
                  <a:lnTo>
                    <a:pt x="5435" y="10189"/>
                  </a:lnTo>
                  <a:lnTo>
                    <a:pt x="6037" y="9868"/>
                  </a:lnTo>
                  <a:lnTo>
                    <a:pt x="6638" y="9547"/>
                  </a:lnTo>
                  <a:lnTo>
                    <a:pt x="7260" y="9206"/>
                  </a:lnTo>
                  <a:lnTo>
                    <a:pt x="7842" y="8845"/>
                  </a:lnTo>
                  <a:lnTo>
                    <a:pt x="7862" y="8965"/>
                  </a:lnTo>
                  <a:lnTo>
                    <a:pt x="7862" y="9106"/>
                  </a:lnTo>
                  <a:lnTo>
                    <a:pt x="7902" y="9146"/>
                  </a:lnTo>
                  <a:lnTo>
                    <a:pt x="7942" y="9166"/>
                  </a:lnTo>
                  <a:lnTo>
                    <a:pt x="8002" y="9146"/>
                  </a:lnTo>
                  <a:lnTo>
                    <a:pt x="8042" y="9106"/>
                  </a:lnTo>
                  <a:lnTo>
                    <a:pt x="8082" y="9005"/>
                  </a:lnTo>
                  <a:lnTo>
                    <a:pt x="8082" y="8905"/>
                  </a:lnTo>
                  <a:lnTo>
                    <a:pt x="8082" y="8685"/>
                  </a:lnTo>
                  <a:lnTo>
                    <a:pt x="8423" y="8464"/>
                  </a:lnTo>
                  <a:lnTo>
                    <a:pt x="8443" y="8604"/>
                  </a:lnTo>
                  <a:lnTo>
                    <a:pt x="8483" y="8725"/>
                  </a:lnTo>
                  <a:lnTo>
                    <a:pt x="8524" y="8785"/>
                  </a:lnTo>
                  <a:lnTo>
                    <a:pt x="8584" y="8805"/>
                  </a:lnTo>
                  <a:lnTo>
                    <a:pt x="8644" y="8785"/>
                  </a:lnTo>
                  <a:lnTo>
                    <a:pt x="8684" y="8725"/>
                  </a:lnTo>
                  <a:lnTo>
                    <a:pt x="8704" y="8624"/>
                  </a:lnTo>
                  <a:lnTo>
                    <a:pt x="8684" y="8524"/>
                  </a:lnTo>
                  <a:lnTo>
                    <a:pt x="8684" y="8424"/>
                  </a:lnTo>
                  <a:lnTo>
                    <a:pt x="8644" y="8324"/>
                  </a:lnTo>
                  <a:lnTo>
                    <a:pt x="9366" y="7822"/>
                  </a:lnTo>
                  <a:lnTo>
                    <a:pt x="10088" y="7281"/>
                  </a:lnTo>
                  <a:lnTo>
                    <a:pt x="10790" y="6739"/>
                  </a:lnTo>
                  <a:lnTo>
                    <a:pt x="11472" y="6178"/>
                  </a:lnTo>
                  <a:lnTo>
                    <a:pt x="11632" y="6378"/>
                  </a:lnTo>
                  <a:lnTo>
                    <a:pt x="11672" y="6398"/>
                  </a:lnTo>
                  <a:lnTo>
                    <a:pt x="11772" y="6398"/>
                  </a:lnTo>
                  <a:lnTo>
                    <a:pt x="11833" y="6338"/>
                  </a:lnTo>
                  <a:lnTo>
                    <a:pt x="11853" y="6278"/>
                  </a:lnTo>
                  <a:lnTo>
                    <a:pt x="11833" y="6218"/>
                  </a:lnTo>
                  <a:lnTo>
                    <a:pt x="11672" y="5997"/>
                  </a:lnTo>
                  <a:lnTo>
                    <a:pt x="12254" y="5456"/>
                  </a:lnTo>
                  <a:lnTo>
                    <a:pt x="12815" y="4894"/>
                  </a:lnTo>
                  <a:lnTo>
                    <a:pt x="12795" y="5055"/>
                  </a:lnTo>
                  <a:lnTo>
                    <a:pt x="12795" y="5095"/>
                  </a:lnTo>
                  <a:lnTo>
                    <a:pt x="12815" y="5115"/>
                  </a:lnTo>
                  <a:lnTo>
                    <a:pt x="12855" y="5135"/>
                  </a:lnTo>
                  <a:lnTo>
                    <a:pt x="12875" y="5135"/>
                  </a:lnTo>
                  <a:lnTo>
                    <a:pt x="12935" y="5115"/>
                  </a:lnTo>
                  <a:lnTo>
                    <a:pt x="12976" y="5075"/>
                  </a:lnTo>
                  <a:lnTo>
                    <a:pt x="13016" y="4934"/>
                  </a:lnTo>
                  <a:lnTo>
                    <a:pt x="13036" y="4774"/>
                  </a:lnTo>
                  <a:lnTo>
                    <a:pt x="13256" y="4914"/>
                  </a:lnTo>
                  <a:lnTo>
                    <a:pt x="13337" y="4914"/>
                  </a:lnTo>
                  <a:lnTo>
                    <a:pt x="13357" y="4874"/>
                  </a:lnTo>
                  <a:lnTo>
                    <a:pt x="13377" y="4854"/>
                  </a:lnTo>
                  <a:lnTo>
                    <a:pt x="13337" y="4814"/>
                  </a:lnTo>
                  <a:lnTo>
                    <a:pt x="13216" y="4714"/>
                  </a:lnTo>
                  <a:lnTo>
                    <a:pt x="13076" y="4634"/>
                  </a:lnTo>
                  <a:lnTo>
                    <a:pt x="13377" y="4313"/>
                  </a:lnTo>
                  <a:lnTo>
                    <a:pt x="13397" y="4273"/>
                  </a:lnTo>
                  <a:lnTo>
                    <a:pt x="13397" y="4232"/>
                  </a:lnTo>
                  <a:lnTo>
                    <a:pt x="13357" y="4212"/>
                  </a:lnTo>
                  <a:lnTo>
                    <a:pt x="13337" y="4192"/>
                  </a:lnTo>
                  <a:lnTo>
                    <a:pt x="13276" y="4212"/>
                  </a:lnTo>
                  <a:lnTo>
                    <a:pt x="13056" y="4393"/>
                  </a:lnTo>
                  <a:lnTo>
                    <a:pt x="13016" y="4012"/>
                  </a:lnTo>
                  <a:lnTo>
                    <a:pt x="12996" y="3952"/>
                  </a:lnTo>
                  <a:lnTo>
                    <a:pt x="12956" y="3932"/>
                  </a:lnTo>
                  <a:lnTo>
                    <a:pt x="12915" y="3952"/>
                  </a:lnTo>
                  <a:lnTo>
                    <a:pt x="12895" y="4012"/>
                  </a:lnTo>
                  <a:lnTo>
                    <a:pt x="12895" y="4273"/>
                  </a:lnTo>
                  <a:lnTo>
                    <a:pt x="12855" y="4553"/>
                  </a:lnTo>
                  <a:lnTo>
                    <a:pt x="12514" y="4453"/>
                  </a:lnTo>
                  <a:lnTo>
                    <a:pt x="12494" y="4453"/>
                  </a:lnTo>
                  <a:lnTo>
                    <a:pt x="12494" y="4473"/>
                  </a:lnTo>
                  <a:lnTo>
                    <a:pt x="12494" y="4493"/>
                  </a:lnTo>
                  <a:lnTo>
                    <a:pt x="12494" y="4513"/>
                  </a:lnTo>
                  <a:lnTo>
                    <a:pt x="12635" y="4573"/>
                  </a:lnTo>
                  <a:lnTo>
                    <a:pt x="12775" y="4634"/>
                  </a:lnTo>
                  <a:lnTo>
                    <a:pt x="11431" y="5737"/>
                  </a:lnTo>
                  <a:lnTo>
                    <a:pt x="11171" y="5476"/>
                  </a:lnTo>
                  <a:lnTo>
                    <a:pt x="11131" y="5456"/>
                  </a:lnTo>
                  <a:lnTo>
                    <a:pt x="11090" y="5476"/>
                  </a:lnTo>
                  <a:lnTo>
                    <a:pt x="11070" y="5496"/>
                  </a:lnTo>
                  <a:lnTo>
                    <a:pt x="11050" y="5536"/>
                  </a:lnTo>
                  <a:lnTo>
                    <a:pt x="11070" y="5576"/>
                  </a:lnTo>
                  <a:lnTo>
                    <a:pt x="11271" y="5857"/>
                  </a:lnTo>
                  <a:lnTo>
                    <a:pt x="10308" y="6639"/>
                  </a:lnTo>
                  <a:lnTo>
                    <a:pt x="9827" y="7020"/>
                  </a:lnTo>
                  <a:lnTo>
                    <a:pt x="9346" y="7381"/>
                  </a:lnTo>
                  <a:lnTo>
                    <a:pt x="8443" y="8003"/>
                  </a:lnTo>
                  <a:lnTo>
                    <a:pt x="8323" y="7862"/>
                  </a:lnTo>
                  <a:lnTo>
                    <a:pt x="8203" y="7742"/>
                  </a:lnTo>
                  <a:lnTo>
                    <a:pt x="8163" y="7722"/>
                  </a:lnTo>
                  <a:lnTo>
                    <a:pt x="8122" y="7742"/>
                  </a:lnTo>
                  <a:lnTo>
                    <a:pt x="8102" y="7762"/>
                  </a:lnTo>
                  <a:lnTo>
                    <a:pt x="8102" y="7802"/>
                  </a:lnTo>
                  <a:lnTo>
                    <a:pt x="8122" y="7842"/>
                  </a:lnTo>
                  <a:lnTo>
                    <a:pt x="8223" y="7963"/>
                  </a:lnTo>
                  <a:lnTo>
                    <a:pt x="8303" y="8123"/>
                  </a:lnTo>
                  <a:lnTo>
                    <a:pt x="7982" y="8324"/>
                  </a:lnTo>
                  <a:lnTo>
                    <a:pt x="7902" y="8143"/>
                  </a:lnTo>
                  <a:lnTo>
                    <a:pt x="7802" y="7983"/>
                  </a:lnTo>
                  <a:lnTo>
                    <a:pt x="7781" y="7963"/>
                  </a:lnTo>
                  <a:lnTo>
                    <a:pt x="7741" y="7943"/>
                  </a:lnTo>
                  <a:lnTo>
                    <a:pt x="7701" y="7963"/>
                  </a:lnTo>
                  <a:lnTo>
                    <a:pt x="7661" y="7983"/>
                  </a:lnTo>
                  <a:lnTo>
                    <a:pt x="7661" y="8023"/>
                  </a:lnTo>
                  <a:lnTo>
                    <a:pt x="7661" y="8083"/>
                  </a:lnTo>
                  <a:lnTo>
                    <a:pt x="7741" y="8263"/>
                  </a:lnTo>
                  <a:lnTo>
                    <a:pt x="7802" y="8444"/>
                  </a:lnTo>
                  <a:lnTo>
                    <a:pt x="5355" y="10048"/>
                  </a:lnTo>
                  <a:lnTo>
                    <a:pt x="5335" y="10088"/>
                  </a:lnTo>
                  <a:lnTo>
                    <a:pt x="5295" y="9366"/>
                  </a:lnTo>
                  <a:lnTo>
                    <a:pt x="5215" y="8644"/>
                  </a:lnTo>
                  <a:lnTo>
                    <a:pt x="5094" y="7943"/>
                  </a:lnTo>
                  <a:lnTo>
                    <a:pt x="4934" y="7221"/>
                  </a:lnTo>
                  <a:lnTo>
                    <a:pt x="4934" y="7221"/>
                  </a:lnTo>
                  <a:lnTo>
                    <a:pt x="5054" y="7241"/>
                  </a:lnTo>
                  <a:lnTo>
                    <a:pt x="5154" y="7221"/>
                  </a:lnTo>
                  <a:lnTo>
                    <a:pt x="5215" y="7201"/>
                  </a:lnTo>
                  <a:lnTo>
                    <a:pt x="5235" y="7140"/>
                  </a:lnTo>
                  <a:lnTo>
                    <a:pt x="5235" y="7100"/>
                  </a:lnTo>
                  <a:lnTo>
                    <a:pt x="5215" y="7080"/>
                  </a:lnTo>
                  <a:lnTo>
                    <a:pt x="5174" y="7060"/>
                  </a:lnTo>
                  <a:lnTo>
                    <a:pt x="5014" y="7040"/>
                  </a:lnTo>
                  <a:lnTo>
                    <a:pt x="5215" y="6840"/>
                  </a:lnTo>
                  <a:lnTo>
                    <a:pt x="5395" y="6639"/>
                  </a:lnTo>
                  <a:lnTo>
                    <a:pt x="5415" y="6599"/>
                  </a:lnTo>
                  <a:lnTo>
                    <a:pt x="5395" y="6559"/>
                  </a:lnTo>
                  <a:lnTo>
                    <a:pt x="5375" y="6539"/>
                  </a:lnTo>
                  <a:lnTo>
                    <a:pt x="5335" y="6519"/>
                  </a:lnTo>
                  <a:lnTo>
                    <a:pt x="5295" y="6539"/>
                  </a:lnTo>
                  <a:lnTo>
                    <a:pt x="5074" y="6719"/>
                  </a:lnTo>
                  <a:lnTo>
                    <a:pt x="4854" y="6900"/>
                  </a:lnTo>
                  <a:lnTo>
                    <a:pt x="4673" y="6298"/>
                  </a:lnTo>
                  <a:lnTo>
                    <a:pt x="4473" y="5696"/>
                  </a:lnTo>
                  <a:lnTo>
                    <a:pt x="4232" y="5095"/>
                  </a:lnTo>
                  <a:lnTo>
                    <a:pt x="3971" y="4513"/>
                  </a:lnTo>
                  <a:lnTo>
                    <a:pt x="3710" y="3992"/>
                  </a:lnTo>
                  <a:lnTo>
                    <a:pt x="3390" y="3450"/>
                  </a:lnTo>
                  <a:lnTo>
                    <a:pt x="3069" y="2889"/>
                  </a:lnTo>
                  <a:lnTo>
                    <a:pt x="2708" y="2367"/>
                  </a:lnTo>
                  <a:lnTo>
                    <a:pt x="2307" y="1846"/>
                  </a:lnTo>
                  <a:lnTo>
                    <a:pt x="1885" y="1345"/>
                  </a:lnTo>
                  <a:lnTo>
                    <a:pt x="1424" y="883"/>
                  </a:lnTo>
                  <a:lnTo>
                    <a:pt x="1184" y="663"/>
                  </a:lnTo>
                  <a:lnTo>
                    <a:pt x="943" y="462"/>
                  </a:lnTo>
                  <a:lnTo>
                    <a:pt x="1123" y="362"/>
                  </a:lnTo>
                  <a:lnTo>
                    <a:pt x="1284" y="242"/>
                  </a:lnTo>
                  <a:lnTo>
                    <a:pt x="1304" y="222"/>
                  </a:lnTo>
                  <a:lnTo>
                    <a:pt x="1304" y="181"/>
                  </a:lnTo>
                  <a:lnTo>
                    <a:pt x="1284" y="141"/>
                  </a:lnTo>
                  <a:lnTo>
                    <a:pt x="1244" y="141"/>
                  </a:lnTo>
                  <a:lnTo>
                    <a:pt x="1123" y="161"/>
                  </a:lnTo>
                  <a:lnTo>
                    <a:pt x="1003" y="201"/>
                  </a:lnTo>
                  <a:lnTo>
                    <a:pt x="782" y="322"/>
                  </a:lnTo>
                  <a:lnTo>
                    <a:pt x="482" y="81"/>
                  </a:lnTo>
                  <a:lnTo>
                    <a:pt x="54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21"/>
            <p:cNvSpPr/>
            <p:nvPr/>
          </p:nvSpPr>
          <p:spPr>
            <a:xfrm>
              <a:off x="10716375" y="4375625"/>
              <a:ext cx="391075" cy="391075"/>
            </a:xfrm>
            <a:custGeom>
              <a:avLst/>
              <a:gdLst/>
              <a:ahLst/>
              <a:cxnLst/>
              <a:rect l="l" t="t" r="r" b="b"/>
              <a:pathLst>
                <a:path w="15643" h="15643" extrusionOk="0">
                  <a:moveTo>
                    <a:pt x="5656" y="0"/>
                  </a:moveTo>
                  <a:lnTo>
                    <a:pt x="5094" y="20"/>
                  </a:lnTo>
                  <a:lnTo>
                    <a:pt x="4532" y="101"/>
                  </a:lnTo>
                  <a:lnTo>
                    <a:pt x="3991" y="201"/>
                  </a:lnTo>
                  <a:lnTo>
                    <a:pt x="3470" y="361"/>
                  </a:lnTo>
                  <a:lnTo>
                    <a:pt x="3209" y="462"/>
                  </a:lnTo>
                  <a:lnTo>
                    <a:pt x="2968" y="562"/>
                  </a:lnTo>
                  <a:lnTo>
                    <a:pt x="2728" y="682"/>
                  </a:lnTo>
                  <a:lnTo>
                    <a:pt x="2507" y="803"/>
                  </a:lnTo>
                  <a:lnTo>
                    <a:pt x="2286" y="943"/>
                  </a:lnTo>
                  <a:lnTo>
                    <a:pt x="2066" y="1083"/>
                  </a:lnTo>
                  <a:lnTo>
                    <a:pt x="1865" y="1244"/>
                  </a:lnTo>
                  <a:lnTo>
                    <a:pt x="1665" y="1404"/>
                  </a:lnTo>
                  <a:lnTo>
                    <a:pt x="1484" y="1585"/>
                  </a:lnTo>
                  <a:lnTo>
                    <a:pt x="1304" y="1765"/>
                  </a:lnTo>
                  <a:lnTo>
                    <a:pt x="1143" y="1966"/>
                  </a:lnTo>
                  <a:lnTo>
                    <a:pt x="983" y="2166"/>
                  </a:lnTo>
                  <a:lnTo>
                    <a:pt x="842" y="2387"/>
                  </a:lnTo>
                  <a:lnTo>
                    <a:pt x="702" y="2607"/>
                  </a:lnTo>
                  <a:lnTo>
                    <a:pt x="582" y="2828"/>
                  </a:lnTo>
                  <a:lnTo>
                    <a:pt x="461" y="3089"/>
                  </a:lnTo>
                  <a:lnTo>
                    <a:pt x="361" y="3329"/>
                  </a:lnTo>
                  <a:lnTo>
                    <a:pt x="261" y="3590"/>
                  </a:lnTo>
                  <a:lnTo>
                    <a:pt x="181" y="3871"/>
                  </a:lnTo>
                  <a:lnTo>
                    <a:pt x="121" y="4152"/>
                  </a:lnTo>
                  <a:lnTo>
                    <a:pt x="80" y="4432"/>
                  </a:lnTo>
                  <a:lnTo>
                    <a:pt x="40" y="4733"/>
                  </a:lnTo>
                  <a:lnTo>
                    <a:pt x="20" y="5034"/>
                  </a:lnTo>
                  <a:lnTo>
                    <a:pt x="0" y="5355"/>
                  </a:lnTo>
                  <a:lnTo>
                    <a:pt x="0" y="5375"/>
                  </a:lnTo>
                  <a:lnTo>
                    <a:pt x="20" y="5836"/>
                  </a:lnTo>
                  <a:lnTo>
                    <a:pt x="80" y="6298"/>
                  </a:lnTo>
                  <a:lnTo>
                    <a:pt x="181" y="6739"/>
                  </a:lnTo>
                  <a:lnTo>
                    <a:pt x="301" y="7200"/>
                  </a:lnTo>
                  <a:lnTo>
                    <a:pt x="461" y="7661"/>
                  </a:lnTo>
                  <a:lnTo>
                    <a:pt x="642" y="8122"/>
                  </a:lnTo>
                  <a:lnTo>
                    <a:pt x="863" y="8564"/>
                  </a:lnTo>
                  <a:lnTo>
                    <a:pt x="1103" y="9025"/>
                  </a:lnTo>
                  <a:lnTo>
                    <a:pt x="1384" y="9466"/>
                  </a:lnTo>
                  <a:lnTo>
                    <a:pt x="1665" y="9887"/>
                  </a:lnTo>
                  <a:lnTo>
                    <a:pt x="1986" y="10328"/>
                  </a:lnTo>
                  <a:lnTo>
                    <a:pt x="2327" y="10750"/>
                  </a:lnTo>
                  <a:lnTo>
                    <a:pt x="2667" y="11151"/>
                  </a:lnTo>
                  <a:lnTo>
                    <a:pt x="3048" y="11552"/>
                  </a:lnTo>
                  <a:lnTo>
                    <a:pt x="3429" y="11953"/>
                  </a:lnTo>
                  <a:lnTo>
                    <a:pt x="3831" y="12314"/>
                  </a:lnTo>
                  <a:lnTo>
                    <a:pt x="4232" y="12675"/>
                  </a:lnTo>
                  <a:lnTo>
                    <a:pt x="4653" y="13016"/>
                  </a:lnTo>
                  <a:lnTo>
                    <a:pt x="5074" y="13357"/>
                  </a:lnTo>
                  <a:lnTo>
                    <a:pt x="5515" y="13658"/>
                  </a:lnTo>
                  <a:lnTo>
                    <a:pt x="5936" y="13958"/>
                  </a:lnTo>
                  <a:lnTo>
                    <a:pt x="6378" y="14239"/>
                  </a:lnTo>
                  <a:lnTo>
                    <a:pt x="6819" y="14480"/>
                  </a:lnTo>
                  <a:lnTo>
                    <a:pt x="7260" y="14720"/>
                  </a:lnTo>
                  <a:lnTo>
                    <a:pt x="7701" y="14921"/>
                  </a:lnTo>
                  <a:lnTo>
                    <a:pt x="8122" y="15101"/>
                  </a:lnTo>
                  <a:lnTo>
                    <a:pt x="8563" y="15262"/>
                  </a:lnTo>
                  <a:lnTo>
                    <a:pt x="8985" y="15402"/>
                  </a:lnTo>
                  <a:lnTo>
                    <a:pt x="9386" y="15503"/>
                  </a:lnTo>
                  <a:lnTo>
                    <a:pt x="9787" y="15583"/>
                  </a:lnTo>
                  <a:lnTo>
                    <a:pt x="10168" y="15623"/>
                  </a:lnTo>
                  <a:lnTo>
                    <a:pt x="10529" y="15643"/>
                  </a:lnTo>
                  <a:lnTo>
                    <a:pt x="10789" y="15643"/>
                  </a:lnTo>
                  <a:lnTo>
                    <a:pt x="11050" y="15603"/>
                  </a:lnTo>
                  <a:lnTo>
                    <a:pt x="11331" y="15563"/>
                  </a:lnTo>
                  <a:lnTo>
                    <a:pt x="11612" y="15503"/>
                  </a:lnTo>
                  <a:lnTo>
                    <a:pt x="11892" y="15442"/>
                  </a:lnTo>
                  <a:lnTo>
                    <a:pt x="12494" y="15262"/>
                  </a:lnTo>
                  <a:lnTo>
                    <a:pt x="13116" y="15021"/>
                  </a:lnTo>
                  <a:lnTo>
                    <a:pt x="13738" y="14740"/>
                  </a:lnTo>
                  <a:lnTo>
                    <a:pt x="14379" y="14420"/>
                  </a:lnTo>
                  <a:lnTo>
                    <a:pt x="15001" y="14039"/>
                  </a:lnTo>
                  <a:lnTo>
                    <a:pt x="15643" y="13637"/>
                  </a:lnTo>
                  <a:lnTo>
                    <a:pt x="15643" y="13637"/>
                  </a:lnTo>
                  <a:lnTo>
                    <a:pt x="15061" y="13818"/>
                  </a:lnTo>
                  <a:lnTo>
                    <a:pt x="14480" y="13958"/>
                  </a:lnTo>
                  <a:lnTo>
                    <a:pt x="13898" y="14059"/>
                  </a:lnTo>
                  <a:lnTo>
                    <a:pt x="13296" y="14139"/>
                  </a:lnTo>
                  <a:lnTo>
                    <a:pt x="13236" y="14460"/>
                  </a:lnTo>
                  <a:lnTo>
                    <a:pt x="13156" y="14801"/>
                  </a:lnTo>
                  <a:lnTo>
                    <a:pt x="13136" y="14841"/>
                  </a:lnTo>
                  <a:lnTo>
                    <a:pt x="13076" y="14861"/>
                  </a:lnTo>
                  <a:lnTo>
                    <a:pt x="13036" y="14861"/>
                  </a:lnTo>
                  <a:lnTo>
                    <a:pt x="13016" y="14821"/>
                  </a:lnTo>
                  <a:lnTo>
                    <a:pt x="12995" y="14801"/>
                  </a:lnTo>
                  <a:lnTo>
                    <a:pt x="12975" y="14740"/>
                  </a:lnTo>
                  <a:lnTo>
                    <a:pt x="13056" y="14159"/>
                  </a:lnTo>
                  <a:lnTo>
                    <a:pt x="12695" y="14179"/>
                  </a:lnTo>
                  <a:lnTo>
                    <a:pt x="12334" y="14179"/>
                  </a:lnTo>
                  <a:lnTo>
                    <a:pt x="11752" y="14159"/>
                  </a:lnTo>
                  <a:lnTo>
                    <a:pt x="11171" y="14099"/>
                  </a:lnTo>
                  <a:lnTo>
                    <a:pt x="10569" y="14019"/>
                  </a:lnTo>
                  <a:lnTo>
                    <a:pt x="9967" y="13858"/>
                  </a:lnTo>
                  <a:lnTo>
                    <a:pt x="9867" y="13958"/>
                  </a:lnTo>
                  <a:lnTo>
                    <a:pt x="9727" y="14019"/>
                  </a:lnTo>
                  <a:lnTo>
                    <a:pt x="9506" y="14039"/>
                  </a:lnTo>
                  <a:lnTo>
                    <a:pt x="9285" y="14059"/>
                  </a:lnTo>
                  <a:lnTo>
                    <a:pt x="9105" y="14059"/>
                  </a:lnTo>
                  <a:lnTo>
                    <a:pt x="8924" y="14039"/>
                  </a:lnTo>
                  <a:lnTo>
                    <a:pt x="8543" y="13958"/>
                  </a:lnTo>
                  <a:lnTo>
                    <a:pt x="8142" y="13838"/>
                  </a:lnTo>
                  <a:lnTo>
                    <a:pt x="7741" y="13678"/>
                  </a:lnTo>
                  <a:lnTo>
                    <a:pt x="7320" y="13457"/>
                  </a:lnTo>
                  <a:lnTo>
                    <a:pt x="6879" y="13216"/>
                  </a:lnTo>
                  <a:lnTo>
                    <a:pt x="6458" y="12936"/>
                  </a:lnTo>
                  <a:lnTo>
                    <a:pt x="6017" y="12635"/>
                  </a:lnTo>
                  <a:lnTo>
                    <a:pt x="5575" y="12294"/>
                  </a:lnTo>
                  <a:lnTo>
                    <a:pt x="5154" y="11913"/>
                  </a:lnTo>
                  <a:lnTo>
                    <a:pt x="4733" y="11532"/>
                  </a:lnTo>
                  <a:lnTo>
                    <a:pt x="4312" y="11131"/>
                  </a:lnTo>
                  <a:lnTo>
                    <a:pt x="3911" y="10689"/>
                  </a:lnTo>
                  <a:lnTo>
                    <a:pt x="3530" y="10248"/>
                  </a:lnTo>
                  <a:lnTo>
                    <a:pt x="3169" y="9807"/>
                  </a:lnTo>
                  <a:lnTo>
                    <a:pt x="2828" y="9346"/>
                  </a:lnTo>
                  <a:lnTo>
                    <a:pt x="2527" y="8865"/>
                  </a:lnTo>
                  <a:lnTo>
                    <a:pt x="2226" y="8403"/>
                  </a:lnTo>
                  <a:lnTo>
                    <a:pt x="1986" y="7942"/>
                  </a:lnTo>
                  <a:lnTo>
                    <a:pt x="1765" y="7461"/>
                  </a:lnTo>
                  <a:lnTo>
                    <a:pt x="1584" y="7019"/>
                  </a:lnTo>
                  <a:lnTo>
                    <a:pt x="1424" y="6558"/>
                  </a:lnTo>
                  <a:lnTo>
                    <a:pt x="1324" y="6117"/>
                  </a:lnTo>
                  <a:lnTo>
                    <a:pt x="1284" y="5696"/>
                  </a:lnTo>
                  <a:lnTo>
                    <a:pt x="1264" y="5495"/>
                  </a:lnTo>
                  <a:lnTo>
                    <a:pt x="1264" y="5295"/>
                  </a:lnTo>
                  <a:lnTo>
                    <a:pt x="1284" y="5094"/>
                  </a:lnTo>
                  <a:lnTo>
                    <a:pt x="1324" y="4914"/>
                  </a:lnTo>
                  <a:lnTo>
                    <a:pt x="1364" y="4733"/>
                  </a:lnTo>
                  <a:lnTo>
                    <a:pt x="1424" y="4553"/>
                  </a:lnTo>
                  <a:lnTo>
                    <a:pt x="1484" y="4372"/>
                  </a:lnTo>
                  <a:lnTo>
                    <a:pt x="1584" y="4212"/>
                  </a:lnTo>
                  <a:lnTo>
                    <a:pt x="1685" y="4051"/>
                  </a:lnTo>
                  <a:lnTo>
                    <a:pt x="1805" y="3911"/>
                  </a:lnTo>
                  <a:lnTo>
                    <a:pt x="1925" y="3771"/>
                  </a:lnTo>
                  <a:lnTo>
                    <a:pt x="2086" y="3630"/>
                  </a:lnTo>
                  <a:lnTo>
                    <a:pt x="2246" y="3510"/>
                  </a:lnTo>
                  <a:lnTo>
                    <a:pt x="2427" y="3410"/>
                  </a:lnTo>
                  <a:lnTo>
                    <a:pt x="2627" y="3289"/>
                  </a:lnTo>
                  <a:lnTo>
                    <a:pt x="2848" y="3209"/>
                  </a:lnTo>
                  <a:lnTo>
                    <a:pt x="3129" y="3109"/>
                  </a:lnTo>
                  <a:lnTo>
                    <a:pt x="3409" y="3049"/>
                  </a:lnTo>
                  <a:lnTo>
                    <a:pt x="3670" y="3009"/>
                  </a:lnTo>
                  <a:lnTo>
                    <a:pt x="3951" y="2989"/>
                  </a:lnTo>
                  <a:lnTo>
                    <a:pt x="4232" y="3009"/>
                  </a:lnTo>
                  <a:lnTo>
                    <a:pt x="4673" y="2708"/>
                  </a:lnTo>
                  <a:lnTo>
                    <a:pt x="5134" y="2467"/>
                  </a:lnTo>
                  <a:lnTo>
                    <a:pt x="5615" y="2247"/>
                  </a:lnTo>
                  <a:lnTo>
                    <a:pt x="6117" y="2066"/>
                  </a:lnTo>
                  <a:lnTo>
                    <a:pt x="6638" y="1926"/>
                  </a:lnTo>
                  <a:lnTo>
                    <a:pt x="7160" y="1805"/>
                  </a:lnTo>
                  <a:lnTo>
                    <a:pt x="7681" y="1725"/>
                  </a:lnTo>
                  <a:lnTo>
                    <a:pt x="8223" y="1685"/>
                  </a:lnTo>
                  <a:lnTo>
                    <a:pt x="7922" y="1504"/>
                  </a:lnTo>
                  <a:lnTo>
                    <a:pt x="7621" y="1324"/>
                  </a:lnTo>
                  <a:lnTo>
                    <a:pt x="7320" y="1184"/>
                  </a:lnTo>
                  <a:lnTo>
                    <a:pt x="7019" y="1043"/>
                  </a:lnTo>
                  <a:lnTo>
                    <a:pt x="6698" y="943"/>
                  </a:lnTo>
                  <a:lnTo>
                    <a:pt x="6378" y="843"/>
                  </a:lnTo>
                  <a:lnTo>
                    <a:pt x="6057" y="783"/>
                  </a:lnTo>
                  <a:lnTo>
                    <a:pt x="5716" y="742"/>
                  </a:lnTo>
                  <a:lnTo>
                    <a:pt x="5696" y="722"/>
                  </a:lnTo>
                  <a:lnTo>
                    <a:pt x="5716" y="722"/>
                  </a:lnTo>
                  <a:lnTo>
                    <a:pt x="6097" y="742"/>
                  </a:lnTo>
                  <a:lnTo>
                    <a:pt x="6458" y="803"/>
                  </a:lnTo>
                  <a:lnTo>
                    <a:pt x="6819" y="883"/>
                  </a:lnTo>
                  <a:lnTo>
                    <a:pt x="7180" y="983"/>
                  </a:lnTo>
                  <a:lnTo>
                    <a:pt x="7521" y="1123"/>
                  </a:lnTo>
                  <a:lnTo>
                    <a:pt x="7841" y="1264"/>
                  </a:lnTo>
                  <a:lnTo>
                    <a:pt x="8162" y="1444"/>
                  </a:lnTo>
                  <a:lnTo>
                    <a:pt x="8483" y="1645"/>
                  </a:lnTo>
                  <a:lnTo>
                    <a:pt x="8604" y="1484"/>
                  </a:lnTo>
                  <a:lnTo>
                    <a:pt x="8664" y="1404"/>
                  </a:lnTo>
                  <a:lnTo>
                    <a:pt x="8744" y="1364"/>
                  </a:lnTo>
                  <a:lnTo>
                    <a:pt x="8764" y="1344"/>
                  </a:lnTo>
                  <a:lnTo>
                    <a:pt x="8804" y="1344"/>
                  </a:lnTo>
                  <a:lnTo>
                    <a:pt x="8824" y="1364"/>
                  </a:lnTo>
                  <a:lnTo>
                    <a:pt x="8824" y="1404"/>
                  </a:lnTo>
                  <a:lnTo>
                    <a:pt x="8824" y="1424"/>
                  </a:lnTo>
                  <a:lnTo>
                    <a:pt x="8804" y="1504"/>
                  </a:lnTo>
                  <a:lnTo>
                    <a:pt x="8784" y="1565"/>
                  </a:lnTo>
                  <a:lnTo>
                    <a:pt x="8704" y="1665"/>
                  </a:lnTo>
                  <a:lnTo>
                    <a:pt x="8824" y="1665"/>
                  </a:lnTo>
                  <a:lnTo>
                    <a:pt x="9346" y="1685"/>
                  </a:lnTo>
                  <a:lnTo>
                    <a:pt x="9867" y="1725"/>
                  </a:lnTo>
                  <a:lnTo>
                    <a:pt x="10388" y="1785"/>
                  </a:lnTo>
                  <a:lnTo>
                    <a:pt x="10910" y="1865"/>
                  </a:lnTo>
                  <a:lnTo>
                    <a:pt x="11552" y="2006"/>
                  </a:lnTo>
                  <a:lnTo>
                    <a:pt x="11552" y="2006"/>
                  </a:lnTo>
                  <a:lnTo>
                    <a:pt x="11391" y="1625"/>
                  </a:lnTo>
                  <a:lnTo>
                    <a:pt x="11090" y="1605"/>
                  </a:lnTo>
                  <a:lnTo>
                    <a:pt x="10769" y="1525"/>
                  </a:lnTo>
                  <a:lnTo>
                    <a:pt x="10429" y="1404"/>
                  </a:lnTo>
                  <a:lnTo>
                    <a:pt x="10068" y="1224"/>
                  </a:lnTo>
                  <a:lnTo>
                    <a:pt x="9506" y="943"/>
                  </a:lnTo>
                  <a:lnTo>
                    <a:pt x="8944" y="682"/>
                  </a:lnTo>
                  <a:lnTo>
                    <a:pt x="8403" y="482"/>
                  </a:lnTo>
                  <a:lnTo>
                    <a:pt x="7841" y="301"/>
                  </a:lnTo>
                  <a:lnTo>
                    <a:pt x="7280" y="181"/>
                  </a:lnTo>
                  <a:lnTo>
                    <a:pt x="6738" y="81"/>
                  </a:lnTo>
                  <a:lnTo>
                    <a:pt x="6197" y="20"/>
                  </a:lnTo>
                  <a:lnTo>
                    <a:pt x="5656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21"/>
            <p:cNvSpPr/>
            <p:nvPr/>
          </p:nvSpPr>
          <p:spPr>
            <a:xfrm>
              <a:off x="10716375" y="4375625"/>
              <a:ext cx="391075" cy="391075"/>
            </a:xfrm>
            <a:custGeom>
              <a:avLst/>
              <a:gdLst/>
              <a:ahLst/>
              <a:cxnLst/>
              <a:rect l="l" t="t" r="r" b="b"/>
              <a:pathLst>
                <a:path w="15643" h="15643" fill="none" extrusionOk="0">
                  <a:moveTo>
                    <a:pt x="5656" y="0"/>
                  </a:moveTo>
                  <a:lnTo>
                    <a:pt x="5656" y="0"/>
                  </a:lnTo>
                  <a:lnTo>
                    <a:pt x="5094" y="20"/>
                  </a:lnTo>
                  <a:lnTo>
                    <a:pt x="4532" y="101"/>
                  </a:lnTo>
                  <a:lnTo>
                    <a:pt x="3991" y="201"/>
                  </a:lnTo>
                  <a:lnTo>
                    <a:pt x="3470" y="361"/>
                  </a:lnTo>
                  <a:lnTo>
                    <a:pt x="3209" y="462"/>
                  </a:lnTo>
                  <a:lnTo>
                    <a:pt x="2968" y="562"/>
                  </a:lnTo>
                  <a:lnTo>
                    <a:pt x="2728" y="682"/>
                  </a:lnTo>
                  <a:lnTo>
                    <a:pt x="2507" y="803"/>
                  </a:lnTo>
                  <a:lnTo>
                    <a:pt x="2286" y="943"/>
                  </a:lnTo>
                  <a:lnTo>
                    <a:pt x="2066" y="1083"/>
                  </a:lnTo>
                  <a:lnTo>
                    <a:pt x="1865" y="1244"/>
                  </a:lnTo>
                  <a:lnTo>
                    <a:pt x="1665" y="1404"/>
                  </a:lnTo>
                  <a:lnTo>
                    <a:pt x="1484" y="1585"/>
                  </a:lnTo>
                  <a:lnTo>
                    <a:pt x="1304" y="1765"/>
                  </a:lnTo>
                  <a:lnTo>
                    <a:pt x="1143" y="1966"/>
                  </a:lnTo>
                  <a:lnTo>
                    <a:pt x="983" y="2166"/>
                  </a:lnTo>
                  <a:lnTo>
                    <a:pt x="842" y="2387"/>
                  </a:lnTo>
                  <a:lnTo>
                    <a:pt x="702" y="2607"/>
                  </a:lnTo>
                  <a:lnTo>
                    <a:pt x="582" y="2828"/>
                  </a:lnTo>
                  <a:lnTo>
                    <a:pt x="461" y="3089"/>
                  </a:lnTo>
                  <a:lnTo>
                    <a:pt x="361" y="3329"/>
                  </a:lnTo>
                  <a:lnTo>
                    <a:pt x="261" y="3590"/>
                  </a:lnTo>
                  <a:lnTo>
                    <a:pt x="181" y="3871"/>
                  </a:lnTo>
                  <a:lnTo>
                    <a:pt x="121" y="4152"/>
                  </a:lnTo>
                  <a:lnTo>
                    <a:pt x="80" y="4432"/>
                  </a:lnTo>
                  <a:lnTo>
                    <a:pt x="40" y="4733"/>
                  </a:lnTo>
                  <a:lnTo>
                    <a:pt x="20" y="5034"/>
                  </a:lnTo>
                  <a:lnTo>
                    <a:pt x="0" y="5355"/>
                  </a:lnTo>
                  <a:lnTo>
                    <a:pt x="0" y="5355"/>
                  </a:lnTo>
                  <a:lnTo>
                    <a:pt x="0" y="5375"/>
                  </a:lnTo>
                  <a:lnTo>
                    <a:pt x="0" y="5375"/>
                  </a:lnTo>
                  <a:lnTo>
                    <a:pt x="20" y="5836"/>
                  </a:lnTo>
                  <a:lnTo>
                    <a:pt x="80" y="6298"/>
                  </a:lnTo>
                  <a:lnTo>
                    <a:pt x="181" y="6739"/>
                  </a:lnTo>
                  <a:lnTo>
                    <a:pt x="301" y="7200"/>
                  </a:lnTo>
                  <a:lnTo>
                    <a:pt x="461" y="7661"/>
                  </a:lnTo>
                  <a:lnTo>
                    <a:pt x="642" y="8122"/>
                  </a:lnTo>
                  <a:lnTo>
                    <a:pt x="863" y="8564"/>
                  </a:lnTo>
                  <a:lnTo>
                    <a:pt x="1103" y="9025"/>
                  </a:lnTo>
                  <a:lnTo>
                    <a:pt x="1384" y="9466"/>
                  </a:lnTo>
                  <a:lnTo>
                    <a:pt x="1665" y="9887"/>
                  </a:lnTo>
                  <a:lnTo>
                    <a:pt x="1986" y="10328"/>
                  </a:lnTo>
                  <a:lnTo>
                    <a:pt x="2327" y="10750"/>
                  </a:lnTo>
                  <a:lnTo>
                    <a:pt x="2667" y="11151"/>
                  </a:lnTo>
                  <a:lnTo>
                    <a:pt x="3048" y="11552"/>
                  </a:lnTo>
                  <a:lnTo>
                    <a:pt x="3429" y="11953"/>
                  </a:lnTo>
                  <a:lnTo>
                    <a:pt x="3831" y="12314"/>
                  </a:lnTo>
                  <a:lnTo>
                    <a:pt x="4232" y="12675"/>
                  </a:lnTo>
                  <a:lnTo>
                    <a:pt x="4653" y="13016"/>
                  </a:lnTo>
                  <a:lnTo>
                    <a:pt x="5074" y="13357"/>
                  </a:lnTo>
                  <a:lnTo>
                    <a:pt x="5515" y="13658"/>
                  </a:lnTo>
                  <a:lnTo>
                    <a:pt x="5936" y="13958"/>
                  </a:lnTo>
                  <a:lnTo>
                    <a:pt x="6378" y="14239"/>
                  </a:lnTo>
                  <a:lnTo>
                    <a:pt x="6819" y="14480"/>
                  </a:lnTo>
                  <a:lnTo>
                    <a:pt x="7260" y="14720"/>
                  </a:lnTo>
                  <a:lnTo>
                    <a:pt x="7701" y="14921"/>
                  </a:lnTo>
                  <a:lnTo>
                    <a:pt x="8122" y="15101"/>
                  </a:lnTo>
                  <a:lnTo>
                    <a:pt x="8563" y="15262"/>
                  </a:lnTo>
                  <a:lnTo>
                    <a:pt x="8985" y="15402"/>
                  </a:lnTo>
                  <a:lnTo>
                    <a:pt x="9386" y="15503"/>
                  </a:lnTo>
                  <a:lnTo>
                    <a:pt x="9787" y="15583"/>
                  </a:lnTo>
                  <a:lnTo>
                    <a:pt x="10168" y="15623"/>
                  </a:lnTo>
                  <a:lnTo>
                    <a:pt x="10529" y="15643"/>
                  </a:lnTo>
                  <a:lnTo>
                    <a:pt x="10529" y="15643"/>
                  </a:lnTo>
                  <a:lnTo>
                    <a:pt x="10789" y="15643"/>
                  </a:lnTo>
                  <a:lnTo>
                    <a:pt x="10789" y="15643"/>
                  </a:lnTo>
                  <a:lnTo>
                    <a:pt x="11050" y="15603"/>
                  </a:lnTo>
                  <a:lnTo>
                    <a:pt x="11331" y="15563"/>
                  </a:lnTo>
                  <a:lnTo>
                    <a:pt x="11612" y="15503"/>
                  </a:lnTo>
                  <a:lnTo>
                    <a:pt x="11892" y="15442"/>
                  </a:lnTo>
                  <a:lnTo>
                    <a:pt x="12494" y="15262"/>
                  </a:lnTo>
                  <a:lnTo>
                    <a:pt x="13116" y="15021"/>
                  </a:lnTo>
                  <a:lnTo>
                    <a:pt x="13738" y="14740"/>
                  </a:lnTo>
                  <a:lnTo>
                    <a:pt x="14379" y="14420"/>
                  </a:lnTo>
                  <a:lnTo>
                    <a:pt x="15001" y="14039"/>
                  </a:lnTo>
                  <a:lnTo>
                    <a:pt x="15643" y="13637"/>
                  </a:lnTo>
                  <a:lnTo>
                    <a:pt x="15643" y="13637"/>
                  </a:lnTo>
                  <a:lnTo>
                    <a:pt x="15061" y="13818"/>
                  </a:lnTo>
                  <a:lnTo>
                    <a:pt x="14480" y="13958"/>
                  </a:lnTo>
                  <a:lnTo>
                    <a:pt x="13898" y="14059"/>
                  </a:lnTo>
                  <a:lnTo>
                    <a:pt x="13296" y="14139"/>
                  </a:lnTo>
                  <a:lnTo>
                    <a:pt x="13296" y="14139"/>
                  </a:lnTo>
                  <a:lnTo>
                    <a:pt x="13236" y="14460"/>
                  </a:lnTo>
                  <a:lnTo>
                    <a:pt x="13156" y="14801"/>
                  </a:lnTo>
                  <a:lnTo>
                    <a:pt x="13156" y="14801"/>
                  </a:lnTo>
                  <a:lnTo>
                    <a:pt x="13136" y="14841"/>
                  </a:lnTo>
                  <a:lnTo>
                    <a:pt x="13076" y="14861"/>
                  </a:lnTo>
                  <a:lnTo>
                    <a:pt x="13076" y="14861"/>
                  </a:lnTo>
                  <a:lnTo>
                    <a:pt x="13036" y="14861"/>
                  </a:lnTo>
                  <a:lnTo>
                    <a:pt x="13016" y="14821"/>
                  </a:lnTo>
                  <a:lnTo>
                    <a:pt x="12995" y="14801"/>
                  </a:lnTo>
                  <a:lnTo>
                    <a:pt x="12975" y="14740"/>
                  </a:lnTo>
                  <a:lnTo>
                    <a:pt x="12975" y="14740"/>
                  </a:lnTo>
                  <a:lnTo>
                    <a:pt x="13056" y="14159"/>
                  </a:lnTo>
                  <a:lnTo>
                    <a:pt x="13056" y="14159"/>
                  </a:lnTo>
                  <a:lnTo>
                    <a:pt x="12695" y="14179"/>
                  </a:lnTo>
                  <a:lnTo>
                    <a:pt x="12334" y="14179"/>
                  </a:lnTo>
                  <a:lnTo>
                    <a:pt x="12334" y="14179"/>
                  </a:lnTo>
                  <a:lnTo>
                    <a:pt x="11752" y="14159"/>
                  </a:lnTo>
                  <a:lnTo>
                    <a:pt x="11171" y="14099"/>
                  </a:lnTo>
                  <a:lnTo>
                    <a:pt x="10569" y="14019"/>
                  </a:lnTo>
                  <a:lnTo>
                    <a:pt x="9967" y="13858"/>
                  </a:lnTo>
                  <a:lnTo>
                    <a:pt x="9967" y="13858"/>
                  </a:lnTo>
                  <a:lnTo>
                    <a:pt x="9867" y="13958"/>
                  </a:lnTo>
                  <a:lnTo>
                    <a:pt x="9727" y="14019"/>
                  </a:lnTo>
                  <a:lnTo>
                    <a:pt x="9727" y="14019"/>
                  </a:lnTo>
                  <a:lnTo>
                    <a:pt x="9506" y="14039"/>
                  </a:lnTo>
                  <a:lnTo>
                    <a:pt x="9285" y="14059"/>
                  </a:lnTo>
                  <a:lnTo>
                    <a:pt x="9285" y="14059"/>
                  </a:lnTo>
                  <a:lnTo>
                    <a:pt x="9105" y="14059"/>
                  </a:lnTo>
                  <a:lnTo>
                    <a:pt x="8924" y="14039"/>
                  </a:lnTo>
                  <a:lnTo>
                    <a:pt x="8543" y="13958"/>
                  </a:lnTo>
                  <a:lnTo>
                    <a:pt x="8142" y="13838"/>
                  </a:lnTo>
                  <a:lnTo>
                    <a:pt x="7741" y="13678"/>
                  </a:lnTo>
                  <a:lnTo>
                    <a:pt x="7320" y="13457"/>
                  </a:lnTo>
                  <a:lnTo>
                    <a:pt x="6879" y="13216"/>
                  </a:lnTo>
                  <a:lnTo>
                    <a:pt x="6458" y="12936"/>
                  </a:lnTo>
                  <a:lnTo>
                    <a:pt x="6017" y="12635"/>
                  </a:lnTo>
                  <a:lnTo>
                    <a:pt x="5575" y="12294"/>
                  </a:lnTo>
                  <a:lnTo>
                    <a:pt x="5154" y="11913"/>
                  </a:lnTo>
                  <a:lnTo>
                    <a:pt x="4733" y="11532"/>
                  </a:lnTo>
                  <a:lnTo>
                    <a:pt x="4312" y="11131"/>
                  </a:lnTo>
                  <a:lnTo>
                    <a:pt x="3911" y="10689"/>
                  </a:lnTo>
                  <a:lnTo>
                    <a:pt x="3530" y="10248"/>
                  </a:lnTo>
                  <a:lnTo>
                    <a:pt x="3169" y="9807"/>
                  </a:lnTo>
                  <a:lnTo>
                    <a:pt x="2828" y="9346"/>
                  </a:lnTo>
                  <a:lnTo>
                    <a:pt x="2527" y="8865"/>
                  </a:lnTo>
                  <a:lnTo>
                    <a:pt x="2226" y="8403"/>
                  </a:lnTo>
                  <a:lnTo>
                    <a:pt x="1986" y="7942"/>
                  </a:lnTo>
                  <a:lnTo>
                    <a:pt x="1765" y="7461"/>
                  </a:lnTo>
                  <a:lnTo>
                    <a:pt x="1584" y="7019"/>
                  </a:lnTo>
                  <a:lnTo>
                    <a:pt x="1424" y="6558"/>
                  </a:lnTo>
                  <a:lnTo>
                    <a:pt x="1324" y="6117"/>
                  </a:lnTo>
                  <a:lnTo>
                    <a:pt x="1284" y="5696"/>
                  </a:lnTo>
                  <a:lnTo>
                    <a:pt x="1264" y="5495"/>
                  </a:lnTo>
                  <a:lnTo>
                    <a:pt x="1264" y="5295"/>
                  </a:lnTo>
                  <a:lnTo>
                    <a:pt x="1284" y="5094"/>
                  </a:lnTo>
                  <a:lnTo>
                    <a:pt x="1324" y="4914"/>
                  </a:lnTo>
                  <a:lnTo>
                    <a:pt x="1364" y="4733"/>
                  </a:lnTo>
                  <a:lnTo>
                    <a:pt x="1424" y="4553"/>
                  </a:lnTo>
                  <a:lnTo>
                    <a:pt x="1484" y="4372"/>
                  </a:lnTo>
                  <a:lnTo>
                    <a:pt x="1584" y="4212"/>
                  </a:lnTo>
                  <a:lnTo>
                    <a:pt x="1685" y="4051"/>
                  </a:lnTo>
                  <a:lnTo>
                    <a:pt x="1805" y="3911"/>
                  </a:lnTo>
                  <a:lnTo>
                    <a:pt x="1925" y="3771"/>
                  </a:lnTo>
                  <a:lnTo>
                    <a:pt x="2086" y="3630"/>
                  </a:lnTo>
                  <a:lnTo>
                    <a:pt x="2246" y="3510"/>
                  </a:lnTo>
                  <a:lnTo>
                    <a:pt x="2427" y="3410"/>
                  </a:lnTo>
                  <a:lnTo>
                    <a:pt x="2627" y="3289"/>
                  </a:lnTo>
                  <a:lnTo>
                    <a:pt x="2848" y="3209"/>
                  </a:lnTo>
                  <a:lnTo>
                    <a:pt x="2848" y="3209"/>
                  </a:lnTo>
                  <a:lnTo>
                    <a:pt x="3129" y="3109"/>
                  </a:lnTo>
                  <a:lnTo>
                    <a:pt x="3409" y="3049"/>
                  </a:lnTo>
                  <a:lnTo>
                    <a:pt x="3670" y="3009"/>
                  </a:lnTo>
                  <a:lnTo>
                    <a:pt x="3951" y="2989"/>
                  </a:lnTo>
                  <a:lnTo>
                    <a:pt x="3951" y="2989"/>
                  </a:lnTo>
                  <a:lnTo>
                    <a:pt x="4232" y="3009"/>
                  </a:lnTo>
                  <a:lnTo>
                    <a:pt x="4232" y="3009"/>
                  </a:lnTo>
                  <a:lnTo>
                    <a:pt x="4673" y="2708"/>
                  </a:lnTo>
                  <a:lnTo>
                    <a:pt x="5134" y="2467"/>
                  </a:lnTo>
                  <a:lnTo>
                    <a:pt x="5615" y="2247"/>
                  </a:lnTo>
                  <a:lnTo>
                    <a:pt x="6117" y="2066"/>
                  </a:lnTo>
                  <a:lnTo>
                    <a:pt x="6638" y="1926"/>
                  </a:lnTo>
                  <a:lnTo>
                    <a:pt x="7160" y="1805"/>
                  </a:lnTo>
                  <a:lnTo>
                    <a:pt x="7681" y="1725"/>
                  </a:lnTo>
                  <a:lnTo>
                    <a:pt x="8223" y="1685"/>
                  </a:lnTo>
                  <a:lnTo>
                    <a:pt x="8223" y="1685"/>
                  </a:lnTo>
                  <a:lnTo>
                    <a:pt x="7922" y="1504"/>
                  </a:lnTo>
                  <a:lnTo>
                    <a:pt x="7621" y="1324"/>
                  </a:lnTo>
                  <a:lnTo>
                    <a:pt x="7320" y="1184"/>
                  </a:lnTo>
                  <a:lnTo>
                    <a:pt x="7019" y="1043"/>
                  </a:lnTo>
                  <a:lnTo>
                    <a:pt x="6698" y="943"/>
                  </a:lnTo>
                  <a:lnTo>
                    <a:pt x="6378" y="843"/>
                  </a:lnTo>
                  <a:lnTo>
                    <a:pt x="6057" y="783"/>
                  </a:lnTo>
                  <a:lnTo>
                    <a:pt x="5716" y="742"/>
                  </a:lnTo>
                  <a:lnTo>
                    <a:pt x="5716" y="742"/>
                  </a:lnTo>
                  <a:lnTo>
                    <a:pt x="5696" y="722"/>
                  </a:lnTo>
                  <a:lnTo>
                    <a:pt x="5716" y="722"/>
                  </a:lnTo>
                  <a:lnTo>
                    <a:pt x="5716" y="722"/>
                  </a:lnTo>
                  <a:lnTo>
                    <a:pt x="5716" y="722"/>
                  </a:lnTo>
                  <a:lnTo>
                    <a:pt x="5716" y="722"/>
                  </a:lnTo>
                  <a:lnTo>
                    <a:pt x="6097" y="742"/>
                  </a:lnTo>
                  <a:lnTo>
                    <a:pt x="6458" y="803"/>
                  </a:lnTo>
                  <a:lnTo>
                    <a:pt x="6819" y="883"/>
                  </a:lnTo>
                  <a:lnTo>
                    <a:pt x="7180" y="983"/>
                  </a:lnTo>
                  <a:lnTo>
                    <a:pt x="7521" y="1123"/>
                  </a:lnTo>
                  <a:lnTo>
                    <a:pt x="7841" y="1264"/>
                  </a:lnTo>
                  <a:lnTo>
                    <a:pt x="8162" y="1444"/>
                  </a:lnTo>
                  <a:lnTo>
                    <a:pt x="8483" y="1645"/>
                  </a:lnTo>
                  <a:lnTo>
                    <a:pt x="8483" y="1645"/>
                  </a:lnTo>
                  <a:lnTo>
                    <a:pt x="8604" y="1484"/>
                  </a:lnTo>
                  <a:lnTo>
                    <a:pt x="8664" y="1404"/>
                  </a:lnTo>
                  <a:lnTo>
                    <a:pt x="8744" y="1364"/>
                  </a:lnTo>
                  <a:lnTo>
                    <a:pt x="8744" y="1364"/>
                  </a:lnTo>
                  <a:lnTo>
                    <a:pt x="8764" y="1344"/>
                  </a:lnTo>
                  <a:lnTo>
                    <a:pt x="8764" y="1344"/>
                  </a:lnTo>
                  <a:lnTo>
                    <a:pt x="8804" y="1344"/>
                  </a:lnTo>
                  <a:lnTo>
                    <a:pt x="8824" y="1364"/>
                  </a:lnTo>
                  <a:lnTo>
                    <a:pt x="8824" y="1404"/>
                  </a:lnTo>
                  <a:lnTo>
                    <a:pt x="8824" y="1424"/>
                  </a:lnTo>
                  <a:lnTo>
                    <a:pt x="8824" y="1424"/>
                  </a:lnTo>
                  <a:lnTo>
                    <a:pt x="8804" y="1504"/>
                  </a:lnTo>
                  <a:lnTo>
                    <a:pt x="8784" y="1565"/>
                  </a:lnTo>
                  <a:lnTo>
                    <a:pt x="8704" y="1665"/>
                  </a:lnTo>
                  <a:lnTo>
                    <a:pt x="8704" y="1665"/>
                  </a:lnTo>
                  <a:lnTo>
                    <a:pt x="8824" y="1665"/>
                  </a:lnTo>
                  <a:lnTo>
                    <a:pt x="8824" y="1665"/>
                  </a:lnTo>
                  <a:lnTo>
                    <a:pt x="9346" y="1685"/>
                  </a:lnTo>
                  <a:lnTo>
                    <a:pt x="9867" y="1725"/>
                  </a:lnTo>
                  <a:lnTo>
                    <a:pt x="10388" y="1785"/>
                  </a:lnTo>
                  <a:lnTo>
                    <a:pt x="10910" y="1865"/>
                  </a:lnTo>
                  <a:lnTo>
                    <a:pt x="10910" y="1865"/>
                  </a:lnTo>
                  <a:lnTo>
                    <a:pt x="11552" y="2006"/>
                  </a:lnTo>
                  <a:lnTo>
                    <a:pt x="11552" y="2006"/>
                  </a:lnTo>
                  <a:lnTo>
                    <a:pt x="11391" y="1625"/>
                  </a:lnTo>
                  <a:lnTo>
                    <a:pt x="11391" y="1625"/>
                  </a:lnTo>
                  <a:lnTo>
                    <a:pt x="11090" y="1605"/>
                  </a:lnTo>
                  <a:lnTo>
                    <a:pt x="10769" y="1525"/>
                  </a:lnTo>
                  <a:lnTo>
                    <a:pt x="10429" y="1404"/>
                  </a:lnTo>
                  <a:lnTo>
                    <a:pt x="10068" y="1224"/>
                  </a:lnTo>
                  <a:lnTo>
                    <a:pt x="10068" y="1224"/>
                  </a:lnTo>
                  <a:lnTo>
                    <a:pt x="9506" y="943"/>
                  </a:lnTo>
                  <a:lnTo>
                    <a:pt x="8944" y="682"/>
                  </a:lnTo>
                  <a:lnTo>
                    <a:pt x="8403" y="482"/>
                  </a:lnTo>
                  <a:lnTo>
                    <a:pt x="7841" y="301"/>
                  </a:lnTo>
                  <a:lnTo>
                    <a:pt x="7280" y="181"/>
                  </a:lnTo>
                  <a:lnTo>
                    <a:pt x="6738" y="81"/>
                  </a:lnTo>
                  <a:lnTo>
                    <a:pt x="6197" y="20"/>
                  </a:lnTo>
                  <a:lnTo>
                    <a:pt x="565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21"/>
            <p:cNvSpPr/>
            <p:nvPr/>
          </p:nvSpPr>
          <p:spPr>
            <a:xfrm>
              <a:off x="10747950" y="4450325"/>
              <a:ext cx="217625" cy="276775"/>
            </a:xfrm>
            <a:custGeom>
              <a:avLst/>
              <a:gdLst/>
              <a:ahLst/>
              <a:cxnLst/>
              <a:rect l="l" t="t" r="r" b="b"/>
              <a:pathLst>
                <a:path w="8705" h="11071" extrusionOk="0">
                  <a:moveTo>
                    <a:pt x="2688" y="1"/>
                  </a:moveTo>
                  <a:lnTo>
                    <a:pt x="2407" y="21"/>
                  </a:lnTo>
                  <a:lnTo>
                    <a:pt x="2146" y="61"/>
                  </a:lnTo>
                  <a:lnTo>
                    <a:pt x="1866" y="121"/>
                  </a:lnTo>
                  <a:lnTo>
                    <a:pt x="1585" y="221"/>
                  </a:lnTo>
                  <a:lnTo>
                    <a:pt x="1364" y="301"/>
                  </a:lnTo>
                  <a:lnTo>
                    <a:pt x="1164" y="422"/>
                  </a:lnTo>
                  <a:lnTo>
                    <a:pt x="983" y="522"/>
                  </a:lnTo>
                  <a:lnTo>
                    <a:pt x="823" y="642"/>
                  </a:lnTo>
                  <a:lnTo>
                    <a:pt x="662" y="783"/>
                  </a:lnTo>
                  <a:lnTo>
                    <a:pt x="542" y="923"/>
                  </a:lnTo>
                  <a:lnTo>
                    <a:pt x="422" y="1063"/>
                  </a:lnTo>
                  <a:lnTo>
                    <a:pt x="321" y="1224"/>
                  </a:lnTo>
                  <a:lnTo>
                    <a:pt x="221" y="1384"/>
                  </a:lnTo>
                  <a:lnTo>
                    <a:pt x="161" y="1565"/>
                  </a:lnTo>
                  <a:lnTo>
                    <a:pt x="101" y="1745"/>
                  </a:lnTo>
                  <a:lnTo>
                    <a:pt x="61" y="1926"/>
                  </a:lnTo>
                  <a:lnTo>
                    <a:pt x="21" y="2106"/>
                  </a:lnTo>
                  <a:lnTo>
                    <a:pt x="1" y="2307"/>
                  </a:lnTo>
                  <a:lnTo>
                    <a:pt x="1" y="2507"/>
                  </a:lnTo>
                  <a:lnTo>
                    <a:pt x="21" y="2708"/>
                  </a:lnTo>
                  <a:lnTo>
                    <a:pt x="61" y="3129"/>
                  </a:lnTo>
                  <a:lnTo>
                    <a:pt x="161" y="3570"/>
                  </a:lnTo>
                  <a:lnTo>
                    <a:pt x="321" y="4031"/>
                  </a:lnTo>
                  <a:lnTo>
                    <a:pt x="502" y="4473"/>
                  </a:lnTo>
                  <a:lnTo>
                    <a:pt x="723" y="4954"/>
                  </a:lnTo>
                  <a:lnTo>
                    <a:pt x="963" y="5415"/>
                  </a:lnTo>
                  <a:lnTo>
                    <a:pt x="1264" y="5877"/>
                  </a:lnTo>
                  <a:lnTo>
                    <a:pt x="1565" y="6358"/>
                  </a:lnTo>
                  <a:lnTo>
                    <a:pt x="1906" y="6819"/>
                  </a:lnTo>
                  <a:lnTo>
                    <a:pt x="2267" y="7260"/>
                  </a:lnTo>
                  <a:lnTo>
                    <a:pt x="2648" y="7701"/>
                  </a:lnTo>
                  <a:lnTo>
                    <a:pt x="3049" y="8143"/>
                  </a:lnTo>
                  <a:lnTo>
                    <a:pt x="3470" y="8544"/>
                  </a:lnTo>
                  <a:lnTo>
                    <a:pt x="3891" y="8925"/>
                  </a:lnTo>
                  <a:lnTo>
                    <a:pt x="4312" y="9306"/>
                  </a:lnTo>
                  <a:lnTo>
                    <a:pt x="4754" y="9647"/>
                  </a:lnTo>
                  <a:lnTo>
                    <a:pt x="5195" y="9948"/>
                  </a:lnTo>
                  <a:lnTo>
                    <a:pt x="5616" y="10228"/>
                  </a:lnTo>
                  <a:lnTo>
                    <a:pt x="6057" y="10469"/>
                  </a:lnTo>
                  <a:lnTo>
                    <a:pt x="6478" y="10690"/>
                  </a:lnTo>
                  <a:lnTo>
                    <a:pt x="6879" y="10850"/>
                  </a:lnTo>
                  <a:lnTo>
                    <a:pt x="7280" y="10970"/>
                  </a:lnTo>
                  <a:lnTo>
                    <a:pt x="7661" y="11051"/>
                  </a:lnTo>
                  <a:lnTo>
                    <a:pt x="7842" y="11071"/>
                  </a:lnTo>
                  <a:lnTo>
                    <a:pt x="8022" y="11071"/>
                  </a:lnTo>
                  <a:lnTo>
                    <a:pt x="8243" y="11051"/>
                  </a:lnTo>
                  <a:lnTo>
                    <a:pt x="8464" y="11031"/>
                  </a:lnTo>
                  <a:lnTo>
                    <a:pt x="8604" y="10970"/>
                  </a:lnTo>
                  <a:lnTo>
                    <a:pt x="8704" y="10870"/>
                  </a:lnTo>
                  <a:lnTo>
                    <a:pt x="8664" y="10870"/>
                  </a:lnTo>
                  <a:lnTo>
                    <a:pt x="8103" y="10690"/>
                  </a:lnTo>
                  <a:lnTo>
                    <a:pt x="7561" y="10489"/>
                  </a:lnTo>
                  <a:lnTo>
                    <a:pt x="7040" y="10248"/>
                  </a:lnTo>
                  <a:lnTo>
                    <a:pt x="6518" y="9988"/>
                  </a:lnTo>
                  <a:lnTo>
                    <a:pt x="6017" y="9687"/>
                  </a:lnTo>
                  <a:lnTo>
                    <a:pt x="5556" y="9366"/>
                  </a:lnTo>
                  <a:lnTo>
                    <a:pt x="5094" y="9005"/>
                  </a:lnTo>
                  <a:lnTo>
                    <a:pt x="4673" y="8624"/>
                  </a:lnTo>
                  <a:lnTo>
                    <a:pt x="4252" y="8223"/>
                  </a:lnTo>
                  <a:lnTo>
                    <a:pt x="3871" y="7802"/>
                  </a:lnTo>
                  <a:lnTo>
                    <a:pt x="3510" y="7340"/>
                  </a:lnTo>
                  <a:lnTo>
                    <a:pt x="3169" y="6879"/>
                  </a:lnTo>
                  <a:lnTo>
                    <a:pt x="2868" y="6378"/>
                  </a:lnTo>
                  <a:lnTo>
                    <a:pt x="2608" y="5877"/>
                  </a:lnTo>
                  <a:lnTo>
                    <a:pt x="2347" y="5335"/>
                  </a:lnTo>
                  <a:lnTo>
                    <a:pt x="2146" y="4794"/>
                  </a:lnTo>
                  <a:lnTo>
                    <a:pt x="2026" y="4473"/>
                  </a:lnTo>
                  <a:lnTo>
                    <a:pt x="1926" y="4152"/>
                  </a:lnTo>
                  <a:lnTo>
                    <a:pt x="1846" y="3831"/>
                  </a:lnTo>
                  <a:lnTo>
                    <a:pt x="1785" y="3490"/>
                  </a:lnTo>
                  <a:lnTo>
                    <a:pt x="1725" y="3169"/>
                  </a:lnTo>
                  <a:lnTo>
                    <a:pt x="1685" y="2848"/>
                  </a:lnTo>
                  <a:lnTo>
                    <a:pt x="1685" y="2527"/>
                  </a:lnTo>
                  <a:lnTo>
                    <a:pt x="1705" y="2227"/>
                  </a:lnTo>
                  <a:lnTo>
                    <a:pt x="1745" y="1906"/>
                  </a:lnTo>
                  <a:lnTo>
                    <a:pt x="1806" y="1605"/>
                  </a:lnTo>
                  <a:lnTo>
                    <a:pt x="1906" y="1324"/>
                  </a:lnTo>
                  <a:lnTo>
                    <a:pt x="2046" y="1043"/>
                  </a:lnTo>
                  <a:lnTo>
                    <a:pt x="2207" y="763"/>
                  </a:lnTo>
                  <a:lnTo>
                    <a:pt x="2427" y="502"/>
                  </a:lnTo>
                  <a:lnTo>
                    <a:pt x="2668" y="261"/>
                  </a:lnTo>
                  <a:lnTo>
                    <a:pt x="2949" y="21"/>
                  </a:lnTo>
                  <a:lnTo>
                    <a:pt x="2969" y="21"/>
                  </a:lnTo>
                  <a:lnTo>
                    <a:pt x="26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21"/>
            <p:cNvSpPr/>
            <p:nvPr/>
          </p:nvSpPr>
          <p:spPr>
            <a:xfrm>
              <a:off x="10747950" y="4450325"/>
              <a:ext cx="217625" cy="276775"/>
            </a:xfrm>
            <a:custGeom>
              <a:avLst/>
              <a:gdLst/>
              <a:ahLst/>
              <a:cxnLst/>
              <a:rect l="l" t="t" r="r" b="b"/>
              <a:pathLst>
                <a:path w="8705" h="11071" fill="none" extrusionOk="0">
                  <a:moveTo>
                    <a:pt x="2688" y="1"/>
                  </a:moveTo>
                  <a:lnTo>
                    <a:pt x="2688" y="1"/>
                  </a:lnTo>
                  <a:lnTo>
                    <a:pt x="2407" y="21"/>
                  </a:lnTo>
                  <a:lnTo>
                    <a:pt x="2146" y="61"/>
                  </a:lnTo>
                  <a:lnTo>
                    <a:pt x="1866" y="121"/>
                  </a:lnTo>
                  <a:lnTo>
                    <a:pt x="1585" y="221"/>
                  </a:lnTo>
                  <a:lnTo>
                    <a:pt x="1585" y="221"/>
                  </a:lnTo>
                  <a:lnTo>
                    <a:pt x="1364" y="301"/>
                  </a:lnTo>
                  <a:lnTo>
                    <a:pt x="1164" y="422"/>
                  </a:lnTo>
                  <a:lnTo>
                    <a:pt x="983" y="522"/>
                  </a:lnTo>
                  <a:lnTo>
                    <a:pt x="823" y="642"/>
                  </a:lnTo>
                  <a:lnTo>
                    <a:pt x="662" y="783"/>
                  </a:lnTo>
                  <a:lnTo>
                    <a:pt x="542" y="923"/>
                  </a:lnTo>
                  <a:lnTo>
                    <a:pt x="422" y="1063"/>
                  </a:lnTo>
                  <a:lnTo>
                    <a:pt x="321" y="1224"/>
                  </a:lnTo>
                  <a:lnTo>
                    <a:pt x="221" y="1384"/>
                  </a:lnTo>
                  <a:lnTo>
                    <a:pt x="161" y="1565"/>
                  </a:lnTo>
                  <a:lnTo>
                    <a:pt x="101" y="1745"/>
                  </a:lnTo>
                  <a:lnTo>
                    <a:pt x="61" y="1926"/>
                  </a:lnTo>
                  <a:lnTo>
                    <a:pt x="21" y="2106"/>
                  </a:lnTo>
                  <a:lnTo>
                    <a:pt x="1" y="2307"/>
                  </a:lnTo>
                  <a:lnTo>
                    <a:pt x="1" y="2507"/>
                  </a:lnTo>
                  <a:lnTo>
                    <a:pt x="21" y="2708"/>
                  </a:lnTo>
                  <a:lnTo>
                    <a:pt x="61" y="3129"/>
                  </a:lnTo>
                  <a:lnTo>
                    <a:pt x="161" y="3570"/>
                  </a:lnTo>
                  <a:lnTo>
                    <a:pt x="321" y="4031"/>
                  </a:lnTo>
                  <a:lnTo>
                    <a:pt x="502" y="4473"/>
                  </a:lnTo>
                  <a:lnTo>
                    <a:pt x="723" y="4954"/>
                  </a:lnTo>
                  <a:lnTo>
                    <a:pt x="963" y="5415"/>
                  </a:lnTo>
                  <a:lnTo>
                    <a:pt x="1264" y="5877"/>
                  </a:lnTo>
                  <a:lnTo>
                    <a:pt x="1565" y="6358"/>
                  </a:lnTo>
                  <a:lnTo>
                    <a:pt x="1906" y="6819"/>
                  </a:lnTo>
                  <a:lnTo>
                    <a:pt x="2267" y="7260"/>
                  </a:lnTo>
                  <a:lnTo>
                    <a:pt x="2648" y="7701"/>
                  </a:lnTo>
                  <a:lnTo>
                    <a:pt x="3049" y="8143"/>
                  </a:lnTo>
                  <a:lnTo>
                    <a:pt x="3470" y="8544"/>
                  </a:lnTo>
                  <a:lnTo>
                    <a:pt x="3891" y="8925"/>
                  </a:lnTo>
                  <a:lnTo>
                    <a:pt x="4312" y="9306"/>
                  </a:lnTo>
                  <a:lnTo>
                    <a:pt x="4754" y="9647"/>
                  </a:lnTo>
                  <a:lnTo>
                    <a:pt x="5195" y="9948"/>
                  </a:lnTo>
                  <a:lnTo>
                    <a:pt x="5616" y="10228"/>
                  </a:lnTo>
                  <a:lnTo>
                    <a:pt x="6057" y="10469"/>
                  </a:lnTo>
                  <a:lnTo>
                    <a:pt x="6478" y="10690"/>
                  </a:lnTo>
                  <a:lnTo>
                    <a:pt x="6879" y="10850"/>
                  </a:lnTo>
                  <a:lnTo>
                    <a:pt x="7280" y="10970"/>
                  </a:lnTo>
                  <a:lnTo>
                    <a:pt x="7661" y="11051"/>
                  </a:lnTo>
                  <a:lnTo>
                    <a:pt x="7842" y="11071"/>
                  </a:lnTo>
                  <a:lnTo>
                    <a:pt x="8022" y="11071"/>
                  </a:lnTo>
                  <a:lnTo>
                    <a:pt x="8022" y="11071"/>
                  </a:lnTo>
                  <a:lnTo>
                    <a:pt x="8243" y="11051"/>
                  </a:lnTo>
                  <a:lnTo>
                    <a:pt x="8464" y="11031"/>
                  </a:lnTo>
                  <a:lnTo>
                    <a:pt x="8464" y="11031"/>
                  </a:lnTo>
                  <a:lnTo>
                    <a:pt x="8604" y="10970"/>
                  </a:lnTo>
                  <a:lnTo>
                    <a:pt x="8704" y="10870"/>
                  </a:lnTo>
                  <a:lnTo>
                    <a:pt x="8704" y="10870"/>
                  </a:lnTo>
                  <a:lnTo>
                    <a:pt x="8664" y="10870"/>
                  </a:lnTo>
                  <a:lnTo>
                    <a:pt x="8664" y="10870"/>
                  </a:lnTo>
                  <a:lnTo>
                    <a:pt x="8103" y="10690"/>
                  </a:lnTo>
                  <a:lnTo>
                    <a:pt x="7561" y="10489"/>
                  </a:lnTo>
                  <a:lnTo>
                    <a:pt x="7040" y="10248"/>
                  </a:lnTo>
                  <a:lnTo>
                    <a:pt x="6518" y="9988"/>
                  </a:lnTo>
                  <a:lnTo>
                    <a:pt x="6017" y="9687"/>
                  </a:lnTo>
                  <a:lnTo>
                    <a:pt x="5556" y="9366"/>
                  </a:lnTo>
                  <a:lnTo>
                    <a:pt x="5094" y="9005"/>
                  </a:lnTo>
                  <a:lnTo>
                    <a:pt x="4673" y="8624"/>
                  </a:lnTo>
                  <a:lnTo>
                    <a:pt x="4252" y="8223"/>
                  </a:lnTo>
                  <a:lnTo>
                    <a:pt x="3871" y="7802"/>
                  </a:lnTo>
                  <a:lnTo>
                    <a:pt x="3510" y="7340"/>
                  </a:lnTo>
                  <a:lnTo>
                    <a:pt x="3169" y="6879"/>
                  </a:lnTo>
                  <a:lnTo>
                    <a:pt x="2868" y="6378"/>
                  </a:lnTo>
                  <a:lnTo>
                    <a:pt x="2608" y="5877"/>
                  </a:lnTo>
                  <a:lnTo>
                    <a:pt x="2347" y="5335"/>
                  </a:lnTo>
                  <a:lnTo>
                    <a:pt x="2146" y="4794"/>
                  </a:lnTo>
                  <a:lnTo>
                    <a:pt x="2146" y="4794"/>
                  </a:lnTo>
                  <a:lnTo>
                    <a:pt x="2026" y="4473"/>
                  </a:lnTo>
                  <a:lnTo>
                    <a:pt x="1926" y="4152"/>
                  </a:lnTo>
                  <a:lnTo>
                    <a:pt x="1846" y="3831"/>
                  </a:lnTo>
                  <a:lnTo>
                    <a:pt x="1785" y="3490"/>
                  </a:lnTo>
                  <a:lnTo>
                    <a:pt x="1725" y="3169"/>
                  </a:lnTo>
                  <a:lnTo>
                    <a:pt x="1685" y="2848"/>
                  </a:lnTo>
                  <a:lnTo>
                    <a:pt x="1685" y="2527"/>
                  </a:lnTo>
                  <a:lnTo>
                    <a:pt x="1705" y="2227"/>
                  </a:lnTo>
                  <a:lnTo>
                    <a:pt x="1745" y="1906"/>
                  </a:lnTo>
                  <a:lnTo>
                    <a:pt x="1806" y="1605"/>
                  </a:lnTo>
                  <a:lnTo>
                    <a:pt x="1906" y="1324"/>
                  </a:lnTo>
                  <a:lnTo>
                    <a:pt x="2046" y="1043"/>
                  </a:lnTo>
                  <a:lnTo>
                    <a:pt x="2207" y="763"/>
                  </a:lnTo>
                  <a:lnTo>
                    <a:pt x="2427" y="502"/>
                  </a:lnTo>
                  <a:lnTo>
                    <a:pt x="2668" y="261"/>
                  </a:lnTo>
                  <a:lnTo>
                    <a:pt x="2949" y="21"/>
                  </a:lnTo>
                  <a:lnTo>
                    <a:pt x="2949" y="21"/>
                  </a:lnTo>
                  <a:lnTo>
                    <a:pt x="2969" y="21"/>
                  </a:lnTo>
                  <a:lnTo>
                    <a:pt x="2969" y="21"/>
                  </a:lnTo>
                  <a:lnTo>
                    <a:pt x="268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21"/>
            <p:cNvSpPr/>
            <p:nvPr/>
          </p:nvSpPr>
          <p:spPr>
            <a:xfrm>
              <a:off x="10858750" y="4393675"/>
              <a:ext cx="190050" cy="353475"/>
            </a:xfrm>
            <a:custGeom>
              <a:avLst/>
              <a:gdLst/>
              <a:ahLst/>
              <a:cxnLst/>
              <a:rect l="l" t="t" r="r" b="b"/>
              <a:pathLst>
                <a:path w="7602" h="14139" extrusionOk="0">
                  <a:moveTo>
                    <a:pt x="1" y="0"/>
                  </a:moveTo>
                  <a:lnTo>
                    <a:pt x="21" y="20"/>
                  </a:lnTo>
                  <a:lnTo>
                    <a:pt x="362" y="61"/>
                  </a:lnTo>
                  <a:lnTo>
                    <a:pt x="683" y="121"/>
                  </a:lnTo>
                  <a:lnTo>
                    <a:pt x="1003" y="221"/>
                  </a:lnTo>
                  <a:lnTo>
                    <a:pt x="1324" y="321"/>
                  </a:lnTo>
                  <a:lnTo>
                    <a:pt x="1625" y="462"/>
                  </a:lnTo>
                  <a:lnTo>
                    <a:pt x="1926" y="602"/>
                  </a:lnTo>
                  <a:lnTo>
                    <a:pt x="2227" y="782"/>
                  </a:lnTo>
                  <a:lnTo>
                    <a:pt x="2528" y="963"/>
                  </a:lnTo>
                  <a:lnTo>
                    <a:pt x="2929" y="943"/>
                  </a:lnTo>
                  <a:lnTo>
                    <a:pt x="3009" y="943"/>
                  </a:lnTo>
                  <a:lnTo>
                    <a:pt x="3089" y="843"/>
                  </a:lnTo>
                  <a:lnTo>
                    <a:pt x="3109" y="782"/>
                  </a:lnTo>
                  <a:lnTo>
                    <a:pt x="3129" y="702"/>
                  </a:lnTo>
                  <a:lnTo>
                    <a:pt x="3129" y="682"/>
                  </a:lnTo>
                  <a:lnTo>
                    <a:pt x="3129" y="642"/>
                  </a:lnTo>
                  <a:lnTo>
                    <a:pt x="3109" y="622"/>
                  </a:lnTo>
                  <a:lnTo>
                    <a:pt x="3069" y="622"/>
                  </a:lnTo>
                  <a:lnTo>
                    <a:pt x="3049" y="642"/>
                  </a:lnTo>
                  <a:lnTo>
                    <a:pt x="2969" y="682"/>
                  </a:lnTo>
                  <a:lnTo>
                    <a:pt x="2909" y="762"/>
                  </a:lnTo>
                  <a:lnTo>
                    <a:pt x="2788" y="923"/>
                  </a:lnTo>
                  <a:lnTo>
                    <a:pt x="2467" y="722"/>
                  </a:lnTo>
                  <a:lnTo>
                    <a:pt x="2146" y="542"/>
                  </a:lnTo>
                  <a:lnTo>
                    <a:pt x="1826" y="401"/>
                  </a:lnTo>
                  <a:lnTo>
                    <a:pt x="1485" y="261"/>
                  </a:lnTo>
                  <a:lnTo>
                    <a:pt x="1124" y="161"/>
                  </a:lnTo>
                  <a:lnTo>
                    <a:pt x="763" y="81"/>
                  </a:lnTo>
                  <a:lnTo>
                    <a:pt x="402" y="20"/>
                  </a:lnTo>
                  <a:lnTo>
                    <a:pt x="21" y="0"/>
                  </a:lnTo>
                  <a:close/>
                  <a:moveTo>
                    <a:pt x="7601" y="13417"/>
                  </a:moveTo>
                  <a:lnTo>
                    <a:pt x="7361" y="13437"/>
                  </a:lnTo>
                  <a:lnTo>
                    <a:pt x="7280" y="14018"/>
                  </a:lnTo>
                  <a:lnTo>
                    <a:pt x="7300" y="14079"/>
                  </a:lnTo>
                  <a:lnTo>
                    <a:pt x="7321" y="14099"/>
                  </a:lnTo>
                  <a:lnTo>
                    <a:pt x="7341" y="14139"/>
                  </a:lnTo>
                  <a:lnTo>
                    <a:pt x="7381" y="14139"/>
                  </a:lnTo>
                  <a:lnTo>
                    <a:pt x="7441" y="14119"/>
                  </a:lnTo>
                  <a:lnTo>
                    <a:pt x="7461" y="14079"/>
                  </a:lnTo>
                  <a:lnTo>
                    <a:pt x="7541" y="13738"/>
                  </a:lnTo>
                  <a:lnTo>
                    <a:pt x="7601" y="13417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21"/>
            <p:cNvSpPr/>
            <p:nvPr/>
          </p:nvSpPr>
          <p:spPr>
            <a:xfrm>
              <a:off x="11040750" y="4729075"/>
              <a:ext cx="8050" cy="18075"/>
            </a:xfrm>
            <a:custGeom>
              <a:avLst/>
              <a:gdLst/>
              <a:ahLst/>
              <a:cxnLst/>
              <a:rect l="l" t="t" r="r" b="b"/>
              <a:pathLst>
                <a:path w="322" h="723" fill="none" extrusionOk="0">
                  <a:moveTo>
                    <a:pt x="321" y="1"/>
                  </a:moveTo>
                  <a:lnTo>
                    <a:pt x="321" y="1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0" y="602"/>
                  </a:lnTo>
                  <a:lnTo>
                    <a:pt x="0" y="602"/>
                  </a:lnTo>
                  <a:lnTo>
                    <a:pt x="20" y="663"/>
                  </a:lnTo>
                  <a:lnTo>
                    <a:pt x="41" y="683"/>
                  </a:lnTo>
                  <a:lnTo>
                    <a:pt x="61" y="723"/>
                  </a:lnTo>
                  <a:lnTo>
                    <a:pt x="101" y="723"/>
                  </a:lnTo>
                  <a:lnTo>
                    <a:pt x="101" y="723"/>
                  </a:lnTo>
                  <a:lnTo>
                    <a:pt x="161" y="703"/>
                  </a:lnTo>
                  <a:lnTo>
                    <a:pt x="181" y="663"/>
                  </a:lnTo>
                  <a:lnTo>
                    <a:pt x="181" y="663"/>
                  </a:lnTo>
                  <a:lnTo>
                    <a:pt x="261" y="322"/>
                  </a:lnTo>
                  <a:lnTo>
                    <a:pt x="32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21"/>
            <p:cNvSpPr/>
            <p:nvPr/>
          </p:nvSpPr>
          <p:spPr>
            <a:xfrm>
              <a:off x="11605275" y="4375625"/>
              <a:ext cx="540000" cy="391075"/>
            </a:xfrm>
            <a:custGeom>
              <a:avLst/>
              <a:gdLst/>
              <a:ahLst/>
              <a:cxnLst/>
              <a:rect l="l" t="t" r="r" b="b"/>
              <a:pathLst>
                <a:path w="21600" h="15643" extrusionOk="0">
                  <a:moveTo>
                    <a:pt x="15984" y="0"/>
                  </a:moveTo>
                  <a:lnTo>
                    <a:pt x="15563" y="20"/>
                  </a:lnTo>
                  <a:lnTo>
                    <a:pt x="15122" y="41"/>
                  </a:lnTo>
                  <a:lnTo>
                    <a:pt x="14681" y="101"/>
                  </a:lnTo>
                  <a:lnTo>
                    <a:pt x="14239" y="201"/>
                  </a:lnTo>
                  <a:lnTo>
                    <a:pt x="13798" y="301"/>
                  </a:lnTo>
                  <a:lnTo>
                    <a:pt x="13337" y="442"/>
                  </a:lnTo>
                  <a:lnTo>
                    <a:pt x="12896" y="602"/>
                  </a:lnTo>
                  <a:lnTo>
                    <a:pt x="12435" y="783"/>
                  </a:lnTo>
                  <a:lnTo>
                    <a:pt x="11993" y="983"/>
                  </a:lnTo>
                  <a:lnTo>
                    <a:pt x="11552" y="1224"/>
                  </a:lnTo>
                  <a:lnTo>
                    <a:pt x="11332" y="1344"/>
                  </a:lnTo>
                  <a:lnTo>
                    <a:pt x="11131" y="1424"/>
                  </a:lnTo>
                  <a:lnTo>
                    <a:pt x="10951" y="1504"/>
                  </a:lnTo>
                  <a:lnTo>
                    <a:pt x="10750" y="1565"/>
                  </a:lnTo>
                  <a:lnTo>
                    <a:pt x="10569" y="1585"/>
                  </a:lnTo>
                  <a:lnTo>
                    <a:pt x="10389" y="1625"/>
                  </a:lnTo>
                  <a:lnTo>
                    <a:pt x="10048" y="1625"/>
                  </a:lnTo>
                  <a:lnTo>
                    <a:pt x="9888" y="1605"/>
                  </a:lnTo>
                  <a:lnTo>
                    <a:pt x="9727" y="1585"/>
                  </a:lnTo>
                  <a:lnTo>
                    <a:pt x="9426" y="1484"/>
                  </a:lnTo>
                  <a:lnTo>
                    <a:pt x="9126" y="1364"/>
                  </a:lnTo>
                  <a:lnTo>
                    <a:pt x="8825" y="1224"/>
                  </a:lnTo>
                  <a:lnTo>
                    <a:pt x="8223" y="883"/>
                  </a:lnTo>
                  <a:lnTo>
                    <a:pt x="7922" y="702"/>
                  </a:lnTo>
                  <a:lnTo>
                    <a:pt x="7621" y="542"/>
                  </a:lnTo>
                  <a:lnTo>
                    <a:pt x="7281" y="381"/>
                  </a:lnTo>
                  <a:lnTo>
                    <a:pt x="6940" y="241"/>
                  </a:lnTo>
                  <a:lnTo>
                    <a:pt x="6579" y="141"/>
                  </a:lnTo>
                  <a:lnTo>
                    <a:pt x="6178" y="81"/>
                  </a:lnTo>
                  <a:lnTo>
                    <a:pt x="5977" y="61"/>
                  </a:lnTo>
                  <a:lnTo>
                    <a:pt x="5776" y="61"/>
                  </a:lnTo>
                  <a:lnTo>
                    <a:pt x="5556" y="101"/>
                  </a:lnTo>
                  <a:lnTo>
                    <a:pt x="5315" y="141"/>
                  </a:lnTo>
                  <a:lnTo>
                    <a:pt x="5095" y="181"/>
                  </a:lnTo>
                  <a:lnTo>
                    <a:pt x="4834" y="261"/>
                  </a:lnTo>
                  <a:lnTo>
                    <a:pt x="4593" y="341"/>
                  </a:lnTo>
                  <a:lnTo>
                    <a:pt x="4333" y="442"/>
                  </a:lnTo>
                  <a:lnTo>
                    <a:pt x="3811" y="702"/>
                  </a:lnTo>
                  <a:lnTo>
                    <a:pt x="3290" y="1003"/>
                  </a:lnTo>
                  <a:lnTo>
                    <a:pt x="3029" y="1184"/>
                  </a:lnTo>
                  <a:lnTo>
                    <a:pt x="2768" y="1364"/>
                  </a:lnTo>
                  <a:lnTo>
                    <a:pt x="2508" y="1565"/>
                  </a:lnTo>
                  <a:lnTo>
                    <a:pt x="2267" y="1765"/>
                  </a:lnTo>
                  <a:lnTo>
                    <a:pt x="2006" y="1986"/>
                  </a:lnTo>
                  <a:lnTo>
                    <a:pt x="1786" y="2226"/>
                  </a:lnTo>
                  <a:lnTo>
                    <a:pt x="1545" y="2467"/>
                  </a:lnTo>
                  <a:lnTo>
                    <a:pt x="1324" y="2728"/>
                  </a:lnTo>
                  <a:lnTo>
                    <a:pt x="1124" y="2989"/>
                  </a:lnTo>
                  <a:lnTo>
                    <a:pt x="923" y="3269"/>
                  </a:lnTo>
                  <a:lnTo>
                    <a:pt x="763" y="3550"/>
                  </a:lnTo>
                  <a:lnTo>
                    <a:pt x="582" y="3831"/>
                  </a:lnTo>
                  <a:lnTo>
                    <a:pt x="442" y="4132"/>
                  </a:lnTo>
                  <a:lnTo>
                    <a:pt x="322" y="4453"/>
                  </a:lnTo>
                  <a:lnTo>
                    <a:pt x="201" y="4753"/>
                  </a:lnTo>
                  <a:lnTo>
                    <a:pt x="121" y="5094"/>
                  </a:lnTo>
                  <a:lnTo>
                    <a:pt x="61" y="5415"/>
                  </a:lnTo>
                  <a:lnTo>
                    <a:pt x="21" y="5756"/>
                  </a:lnTo>
                  <a:lnTo>
                    <a:pt x="1" y="6097"/>
                  </a:lnTo>
                  <a:lnTo>
                    <a:pt x="1" y="6458"/>
                  </a:lnTo>
                  <a:lnTo>
                    <a:pt x="41" y="6819"/>
                  </a:lnTo>
                  <a:lnTo>
                    <a:pt x="101" y="7180"/>
                  </a:lnTo>
                  <a:lnTo>
                    <a:pt x="161" y="7441"/>
                  </a:lnTo>
                  <a:lnTo>
                    <a:pt x="282" y="7741"/>
                  </a:lnTo>
                  <a:lnTo>
                    <a:pt x="422" y="8042"/>
                  </a:lnTo>
                  <a:lnTo>
                    <a:pt x="582" y="8363"/>
                  </a:lnTo>
                  <a:lnTo>
                    <a:pt x="763" y="8684"/>
                  </a:lnTo>
                  <a:lnTo>
                    <a:pt x="983" y="9005"/>
                  </a:lnTo>
                  <a:lnTo>
                    <a:pt x="1224" y="9346"/>
                  </a:lnTo>
                  <a:lnTo>
                    <a:pt x="1505" y="9687"/>
                  </a:lnTo>
                  <a:lnTo>
                    <a:pt x="1786" y="10028"/>
                  </a:lnTo>
                  <a:lnTo>
                    <a:pt x="2086" y="10369"/>
                  </a:lnTo>
                  <a:lnTo>
                    <a:pt x="2407" y="10710"/>
                  </a:lnTo>
                  <a:lnTo>
                    <a:pt x="2748" y="11050"/>
                  </a:lnTo>
                  <a:lnTo>
                    <a:pt x="3109" y="11391"/>
                  </a:lnTo>
                  <a:lnTo>
                    <a:pt x="3490" y="11732"/>
                  </a:lnTo>
                  <a:lnTo>
                    <a:pt x="4252" y="12394"/>
                  </a:lnTo>
                  <a:lnTo>
                    <a:pt x="4673" y="12715"/>
                  </a:lnTo>
                  <a:lnTo>
                    <a:pt x="5075" y="13016"/>
                  </a:lnTo>
                  <a:lnTo>
                    <a:pt x="5496" y="13317"/>
                  </a:lnTo>
                  <a:lnTo>
                    <a:pt x="5917" y="13617"/>
                  </a:lnTo>
                  <a:lnTo>
                    <a:pt x="6338" y="13878"/>
                  </a:lnTo>
                  <a:lnTo>
                    <a:pt x="6779" y="14139"/>
                  </a:lnTo>
                  <a:lnTo>
                    <a:pt x="7200" y="14380"/>
                  </a:lnTo>
                  <a:lnTo>
                    <a:pt x="7621" y="14620"/>
                  </a:lnTo>
                  <a:lnTo>
                    <a:pt x="8063" y="14821"/>
                  </a:lnTo>
                  <a:lnTo>
                    <a:pt x="8484" y="15001"/>
                  </a:lnTo>
                  <a:lnTo>
                    <a:pt x="8885" y="15182"/>
                  </a:lnTo>
                  <a:lnTo>
                    <a:pt x="9306" y="15322"/>
                  </a:lnTo>
                  <a:lnTo>
                    <a:pt x="9707" y="15442"/>
                  </a:lnTo>
                  <a:lnTo>
                    <a:pt x="10088" y="15523"/>
                  </a:lnTo>
                  <a:lnTo>
                    <a:pt x="10469" y="15603"/>
                  </a:lnTo>
                  <a:lnTo>
                    <a:pt x="10830" y="15643"/>
                  </a:lnTo>
                  <a:lnTo>
                    <a:pt x="11191" y="15643"/>
                  </a:lnTo>
                  <a:lnTo>
                    <a:pt x="11592" y="15603"/>
                  </a:lnTo>
                  <a:lnTo>
                    <a:pt x="11993" y="15543"/>
                  </a:lnTo>
                  <a:lnTo>
                    <a:pt x="12394" y="15462"/>
                  </a:lnTo>
                  <a:lnTo>
                    <a:pt x="12816" y="15342"/>
                  </a:lnTo>
                  <a:lnTo>
                    <a:pt x="13257" y="15202"/>
                  </a:lnTo>
                  <a:lnTo>
                    <a:pt x="13698" y="15021"/>
                  </a:lnTo>
                  <a:lnTo>
                    <a:pt x="14139" y="14821"/>
                  </a:lnTo>
                  <a:lnTo>
                    <a:pt x="14580" y="14600"/>
                  </a:lnTo>
                  <a:lnTo>
                    <a:pt x="15042" y="14339"/>
                  </a:lnTo>
                  <a:lnTo>
                    <a:pt x="15483" y="14079"/>
                  </a:lnTo>
                  <a:lnTo>
                    <a:pt x="15944" y="13778"/>
                  </a:lnTo>
                  <a:lnTo>
                    <a:pt x="16385" y="13477"/>
                  </a:lnTo>
                  <a:lnTo>
                    <a:pt x="16826" y="13136"/>
                  </a:lnTo>
                  <a:lnTo>
                    <a:pt x="17248" y="12795"/>
                  </a:lnTo>
                  <a:lnTo>
                    <a:pt x="17669" y="12414"/>
                  </a:lnTo>
                  <a:lnTo>
                    <a:pt x="18090" y="12033"/>
                  </a:lnTo>
                  <a:lnTo>
                    <a:pt x="18471" y="11652"/>
                  </a:lnTo>
                  <a:lnTo>
                    <a:pt x="18852" y="11251"/>
                  </a:lnTo>
                  <a:lnTo>
                    <a:pt x="19233" y="10830"/>
                  </a:lnTo>
                  <a:lnTo>
                    <a:pt x="19574" y="10409"/>
                  </a:lnTo>
                  <a:lnTo>
                    <a:pt x="19895" y="9968"/>
                  </a:lnTo>
                  <a:lnTo>
                    <a:pt x="20196" y="9526"/>
                  </a:lnTo>
                  <a:lnTo>
                    <a:pt x="20476" y="9065"/>
                  </a:lnTo>
                  <a:lnTo>
                    <a:pt x="20737" y="8604"/>
                  </a:lnTo>
                  <a:lnTo>
                    <a:pt x="20958" y="8143"/>
                  </a:lnTo>
                  <a:lnTo>
                    <a:pt x="21138" y="7681"/>
                  </a:lnTo>
                  <a:lnTo>
                    <a:pt x="21319" y="7220"/>
                  </a:lnTo>
                  <a:lnTo>
                    <a:pt x="21439" y="6739"/>
                  </a:lnTo>
                  <a:lnTo>
                    <a:pt x="21539" y="6277"/>
                  </a:lnTo>
                  <a:lnTo>
                    <a:pt x="21599" y="5816"/>
                  </a:lnTo>
                  <a:lnTo>
                    <a:pt x="21599" y="5355"/>
                  </a:lnTo>
                  <a:lnTo>
                    <a:pt x="21599" y="4894"/>
                  </a:lnTo>
                  <a:lnTo>
                    <a:pt x="21539" y="4453"/>
                  </a:lnTo>
                  <a:lnTo>
                    <a:pt x="21459" y="4051"/>
                  </a:lnTo>
                  <a:lnTo>
                    <a:pt x="21359" y="3650"/>
                  </a:lnTo>
                  <a:lnTo>
                    <a:pt x="21238" y="3269"/>
                  </a:lnTo>
                  <a:lnTo>
                    <a:pt x="21078" y="2908"/>
                  </a:lnTo>
                  <a:lnTo>
                    <a:pt x="20898" y="2567"/>
                  </a:lnTo>
                  <a:lnTo>
                    <a:pt x="20697" y="2247"/>
                  </a:lnTo>
                  <a:lnTo>
                    <a:pt x="20456" y="1946"/>
                  </a:lnTo>
                  <a:lnTo>
                    <a:pt x="20216" y="1665"/>
                  </a:lnTo>
                  <a:lnTo>
                    <a:pt x="19955" y="1404"/>
                  </a:lnTo>
                  <a:lnTo>
                    <a:pt x="19674" y="1164"/>
                  </a:lnTo>
                  <a:lnTo>
                    <a:pt x="19353" y="963"/>
                  </a:lnTo>
                  <a:lnTo>
                    <a:pt x="19032" y="762"/>
                  </a:lnTo>
                  <a:lnTo>
                    <a:pt x="18692" y="582"/>
                  </a:lnTo>
                  <a:lnTo>
                    <a:pt x="18351" y="442"/>
                  </a:lnTo>
                  <a:lnTo>
                    <a:pt x="17990" y="301"/>
                  </a:lnTo>
                  <a:lnTo>
                    <a:pt x="17609" y="201"/>
                  </a:lnTo>
                  <a:lnTo>
                    <a:pt x="17208" y="121"/>
                  </a:lnTo>
                  <a:lnTo>
                    <a:pt x="16806" y="61"/>
                  </a:lnTo>
                  <a:lnTo>
                    <a:pt x="16405" y="20"/>
                  </a:lnTo>
                  <a:lnTo>
                    <a:pt x="1598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21"/>
            <p:cNvSpPr/>
            <p:nvPr/>
          </p:nvSpPr>
          <p:spPr>
            <a:xfrm>
              <a:off x="11605275" y="4375625"/>
              <a:ext cx="540000" cy="391075"/>
            </a:xfrm>
            <a:custGeom>
              <a:avLst/>
              <a:gdLst/>
              <a:ahLst/>
              <a:cxnLst/>
              <a:rect l="l" t="t" r="r" b="b"/>
              <a:pathLst>
                <a:path w="21600" h="15643" fill="none" extrusionOk="0">
                  <a:moveTo>
                    <a:pt x="21599" y="5355"/>
                  </a:moveTo>
                  <a:lnTo>
                    <a:pt x="21599" y="5355"/>
                  </a:lnTo>
                  <a:lnTo>
                    <a:pt x="21599" y="5816"/>
                  </a:lnTo>
                  <a:lnTo>
                    <a:pt x="21539" y="6277"/>
                  </a:lnTo>
                  <a:lnTo>
                    <a:pt x="21439" y="6739"/>
                  </a:lnTo>
                  <a:lnTo>
                    <a:pt x="21319" y="7220"/>
                  </a:lnTo>
                  <a:lnTo>
                    <a:pt x="21138" y="7681"/>
                  </a:lnTo>
                  <a:lnTo>
                    <a:pt x="20958" y="8143"/>
                  </a:lnTo>
                  <a:lnTo>
                    <a:pt x="20737" y="8604"/>
                  </a:lnTo>
                  <a:lnTo>
                    <a:pt x="20476" y="9065"/>
                  </a:lnTo>
                  <a:lnTo>
                    <a:pt x="20196" y="9526"/>
                  </a:lnTo>
                  <a:lnTo>
                    <a:pt x="19895" y="9968"/>
                  </a:lnTo>
                  <a:lnTo>
                    <a:pt x="19574" y="10409"/>
                  </a:lnTo>
                  <a:lnTo>
                    <a:pt x="19233" y="10830"/>
                  </a:lnTo>
                  <a:lnTo>
                    <a:pt x="18852" y="11251"/>
                  </a:lnTo>
                  <a:lnTo>
                    <a:pt x="18471" y="11652"/>
                  </a:lnTo>
                  <a:lnTo>
                    <a:pt x="18090" y="12033"/>
                  </a:lnTo>
                  <a:lnTo>
                    <a:pt x="17669" y="12414"/>
                  </a:lnTo>
                  <a:lnTo>
                    <a:pt x="17669" y="12414"/>
                  </a:lnTo>
                  <a:lnTo>
                    <a:pt x="17248" y="12795"/>
                  </a:lnTo>
                  <a:lnTo>
                    <a:pt x="16826" y="13136"/>
                  </a:lnTo>
                  <a:lnTo>
                    <a:pt x="16385" y="13477"/>
                  </a:lnTo>
                  <a:lnTo>
                    <a:pt x="15944" y="13778"/>
                  </a:lnTo>
                  <a:lnTo>
                    <a:pt x="15483" y="14079"/>
                  </a:lnTo>
                  <a:lnTo>
                    <a:pt x="15042" y="14339"/>
                  </a:lnTo>
                  <a:lnTo>
                    <a:pt x="14580" y="14600"/>
                  </a:lnTo>
                  <a:lnTo>
                    <a:pt x="14139" y="14821"/>
                  </a:lnTo>
                  <a:lnTo>
                    <a:pt x="13698" y="15021"/>
                  </a:lnTo>
                  <a:lnTo>
                    <a:pt x="13257" y="15202"/>
                  </a:lnTo>
                  <a:lnTo>
                    <a:pt x="12816" y="15342"/>
                  </a:lnTo>
                  <a:lnTo>
                    <a:pt x="12394" y="15462"/>
                  </a:lnTo>
                  <a:lnTo>
                    <a:pt x="11993" y="15543"/>
                  </a:lnTo>
                  <a:lnTo>
                    <a:pt x="11592" y="15603"/>
                  </a:lnTo>
                  <a:lnTo>
                    <a:pt x="11191" y="15643"/>
                  </a:lnTo>
                  <a:lnTo>
                    <a:pt x="10830" y="15643"/>
                  </a:lnTo>
                  <a:lnTo>
                    <a:pt x="10830" y="15643"/>
                  </a:lnTo>
                  <a:lnTo>
                    <a:pt x="10469" y="15603"/>
                  </a:lnTo>
                  <a:lnTo>
                    <a:pt x="10088" y="15523"/>
                  </a:lnTo>
                  <a:lnTo>
                    <a:pt x="9707" y="15442"/>
                  </a:lnTo>
                  <a:lnTo>
                    <a:pt x="9306" y="15322"/>
                  </a:lnTo>
                  <a:lnTo>
                    <a:pt x="8885" y="15182"/>
                  </a:lnTo>
                  <a:lnTo>
                    <a:pt x="8484" y="15001"/>
                  </a:lnTo>
                  <a:lnTo>
                    <a:pt x="8063" y="14821"/>
                  </a:lnTo>
                  <a:lnTo>
                    <a:pt x="7621" y="14620"/>
                  </a:lnTo>
                  <a:lnTo>
                    <a:pt x="7200" y="14380"/>
                  </a:lnTo>
                  <a:lnTo>
                    <a:pt x="6779" y="14139"/>
                  </a:lnTo>
                  <a:lnTo>
                    <a:pt x="6338" y="13878"/>
                  </a:lnTo>
                  <a:lnTo>
                    <a:pt x="5917" y="13617"/>
                  </a:lnTo>
                  <a:lnTo>
                    <a:pt x="5496" y="13317"/>
                  </a:lnTo>
                  <a:lnTo>
                    <a:pt x="5075" y="13016"/>
                  </a:lnTo>
                  <a:lnTo>
                    <a:pt x="4673" y="12715"/>
                  </a:lnTo>
                  <a:lnTo>
                    <a:pt x="4252" y="12394"/>
                  </a:lnTo>
                  <a:lnTo>
                    <a:pt x="3490" y="11732"/>
                  </a:lnTo>
                  <a:lnTo>
                    <a:pt x="3109" y="11391"/>
                  </a:lnTo>
                  <a:lnTo>
                    <a:pt x="2748" y="11050"/>
                  </a:lnTo>
                  <a:lnTo>
                    <a:pt x="2407" y="10710"/>
                  </a:lnTo>
                  <a:lnTo>
                    <a:pt x="2086" y="10369"/>
                  </a:lnTo>
                  <a:lnTo>
                    <a:pt x="1786" y="10028"/>
                  </a:lnTo>
                  <a:lnTo>
                    <a:pt x="1505" y="9687"/>
                  </a:lnTo>
                  <a:lnTo>
                    <a:pt x="1224" y="9346"/>
                  </a:lnTo>
                  <a:lnTo>
                    <a:pt x="983" y="9005"/>
                  </a:lnTo>
                  <a:lnTo>
                    <a:pt x="763" y="8684"/>
                  </a:lnTo>
                  <a:lnTo>
                    <a:pt x="582" y="8363"/>
                  </a:lnTo>
                  <a:lnTo>
                    <a:pt x="422" y="8042"/>
                  </a:lnTo>
                  <a:lnTo>
                    <a:pt x="282" y="7741"/>
                  </a:lnTo>
                  <a:lnTo>
                    <a:pt x="161" y="7441"/>
                  </a:lnTo>
                  <a:lnTo>
                    <a:pt x="101" y="7180"/>
                  </a:lnTo>
                  <a:lnTo>
                    <a:pt x="101" y="7180"/>
                  </a:lnTo>
                  <a:lnTo>
                    <a:pt x="41" y="6819"/>
                  </a:lnTo>
                  <a:lnTo>
                    <a:pt x="1" y="6458"/>
                  </a:lnTo>
                  <a:lnTo>
                    <a:pt x="1" y="6097"/>
                  </a:lnTo>
                  <a:lnTo>
                    <a:pt x="21" y="5756"/>
                  </a:lnTo>
                  <a:lnTo>
                    <a:pt x="61" y="5415"/>
                  </a:lnTo>
                  <a:lnTo>
                    <a:pt x="121" y="5094"/>
                  </a:lnTo>
                  <a:lnTo>
                    <a:pt x="201" y="4753"/>
                  </a:lnTo>
                  <a:lnTo>
                    <a:pt x="322" y="4453"/>
                  </a:lnTo>
                  <a:lnTo>
                    <a:pt x="442" y="4132"/>
                  </a:lnTo>
                  <a:lnTo>
                    <a:pt x="582" y="3831"/>
                  </a:lnTo>
                  <a:lnTo>
                    <a:pt x="763" y="3550"/>
                  </a:lnTo>
                  <a:lnTo>
                    <a:pt x="923" y="3269"/>
                  </a:lnTo>
                  <a:lnTo>
                    <a:pt x="1124" y="2989"/>
                  </a:lnTo>
                  <a:lnTo>
                    <a:pt x="1324" y="2728"/>
                  </a:lnTo>
                  <a:lnTo>
                    <a:pt x="1545" y="2467"/>
                  </a:lnTo>
                  <a:lnTo>
                    <a:pt x="1786" y="2226"/>
                  </a:lnTo>
                  <a:lnTo>
                    <a:pt x="2006" y="1986"/>
                  </a:lnTo>
                  <a:lnTo>
                    <a:pt x="2267" y="1765"/>
                  </a:lnTo>
                  <a:lnTo>
                    <a:pt x="2508" y="1565"/>
                  </a:lnTo>
                  <a:lnTo>
                    <a:pt x="2768" y="1364"/>
                  </a:lnTo>
                  <a:lnTo>
                    <a:pt x="3029" y="1184"/>
                  </a:lnTo>
                  <a:lnTo>
                    <a:pt x="3290" y="1003"/>
                  </a:lnTo>
                  <a:lnTo>
                    <a:pt x="3811" y="702"/>
                  </a:lnTo>
                  <a:lnTo>
                    <a:pt x="4333" y="442"/>
                  </a:lnTo>
                  <a:lnTo>
                    <a:pt x="4593" y="341"/>
                  </a:lnTo>
                  <a:lnTo>
                    <a:pt x="4834" y="261"/>
                  </a:lnTo>
                  <a:lnTo>
                    <a:pt x="5095" y="181"/>
                  </a:lnTo>
                  <a:lnTo>
                    <a:pt x="5315" y="141"/>
                  </a:lnTo>
                  <a:lnTo>
                    <a:pt x="5556" y="101"/>
                  </a:lnTo>
                  <a:lnTo>
                    <a:pt x="5776" y="61"/>
                  </a:lnTo>
                  <a:lnTo>
                    <a:pt x="5776" y="61"/>
                  </a:lnTo>
                  <a:lnTo>
                    <a:pt x="5977" y="61"/>
                  </a:lnTo>
                  <a:lnTo>
                    <a:pt x="6178" y="81"/>
                  </a:lnTo>
                  <a:lnTo>
                    <a:pt x="6178" y="81"/>
                  </a:lnTo>
                  <a:lnTo>
                    <a:pt x="6579" y="141"/>
                  </a:lnTo>
                  <a:lnTo>
                    <a:pt x="6940" y="241"/>
                  </a:lnTo>
                  <a:lnTo>
                    <a:pt x="7281" y="381"/>
                  </a:lnTo>
                  <a:lnTo>
                    <a:pt x="7621" y="542"/>
                  </a:lnTo>
                  <a:lnTo>
                    <a:pt x="7922" y="702"/>
                  </a:lnTo>
                  <a:lnTo>
                    <a:pt x="8223" y="883"/>
                  </a:lnTo>
                  <a:lnTo>
                    <a:pt x="8825" y="1224"/>
                  </a:lnTo>
                  <a:lnTo>
                    <a:pt x="9126" y="1364"/>
                  </a:lnTo>
                  <a:lnTo>
                    <a:pt x="9426" y="1484"/>
                  </a:lnTo>
                  <a:lnTo>
                    <a:pt x="9727" y="1585"/>
                  </a:lnTo>
                  <a:lnTo>
                    <a:pt x="9888" y="1605"/>
                  </a:lnTo>
                  <a:lnTo>
                    <a:pt x="10048" y="1625"/>
                  </a:lnTo>
                  <a:lnTo>
                    <a:pt x="10229" y="1625"/>
                  </a:lnTo>
                  <a:lnTo>
                    <a:pt x="10389" y="1625"/>
                  </a:lnTo>
                  <a:lnTo>
                    <a:pt x="10569" y="1585"/>
                  </a:lnTo>
                  <a:lnTo>
                    <a:pt x="10750" y="1565"/>
                  </a:lnTo>
                  <a:lnTo>
                    <a:pt x="10951" y="1504"/>
                  </a:lnTo>
                  <a:lnTo>
                    <a:pt x="11131" y="1424"/>
                  </a:lnTo>
                  <a:lnTo>
                    <a:pt x="11332" y="1344"/>
                  </a:lnTo>
                  <a:lnTo>
                    <a:pt x="11552" y="1224"/>
                  </a:lnTo>
                  <a:lnTo>
                    <a:pt x="11552" y="1224"/>
                  </a:lnTo>
                  <a:lnTo>
                    <a:pt x="11993" y="983"/>
                  </a:lnTo>
                  <a:lnTo>
                    <a:pt x="12435" y="783"/>
                  </a:lnTo>
                  <a:lnTo>
                    <a:pt x="12896" y="602"/>
                  </a:lnTo>
                  <a:lnTo>
                    <a:pt x="13337" y="442"/>
                  </a:lnTo>
                  <a:lnTo>
                    <a:pt x="13798" y="301"/>
                  </a:lnTo>
                  <a:lnTo>
                    <a:pt x="14239" y="201"/>
                  </a:lnTo>
                  <a:lnTo>
                    <a:pt x="14681" y="101"/>
                  </a:lnTo>
                  <a:lnTo>
                    <a:pt x="15122" y="41"/>
                  </a:lnTo>
                  <a:lnTo>
                    <a:pt x="15563" y="20"/>
                  </a:lnTo>
                  <a:lnTo>
                    <a:pt x="15984" y="0"/>
                  </a:lnTo>
                  <a:lnTo>
                    <a:pt x="16405" y="20"/>
                  </a:lnTo>
                  <a:lnTo>
                    <a:pt x="16806" y="61"/>
                  </a:lnTo>
                  <a:lnTo>
                    <a:pt x="17208" y="121"/>
                  </a:lnTo>
                  <a:lnTo>
                    <a:pt x="17609" y="201"/>
                  </a:lnTo>
                  <a:lnTo>
                    <a:pt x="17990" y="301"/>
                  </a:lnTo>
                  <a:lnTo>
                    <a:pt x="18351" y="442"/>
                  </a:lnTo>
                  <a:lnTo>
                    <a:pt x="18692" y="582"/>
                  </a:lnTo>
                  <a:lnTo>
                    <a:pt x="19032" y="762"/>
                  </a:lnTo>
                  <a:lnTo>
                    <a:pt x="19353" y="963"/>
                  </a:lnTo>
                  <a:lnTo>
                    <a:pt x="19674" y="1164"/>
                  </a:lnTo>
                  <a:lnTo>
                    <a:pt x="19955" y="1404"/>
                  </a:lnTo>
                  <a:lnTo>
                    <a:pt x="20216" y="1665"/>
                  </a:lnTo>
                  <a:lnTo>
                    <a:pt x="20456" y="1946"/>
                  </a:lnTo>
                  <a:lnTo>
                    <a:pt x="20697" y="2247"/>
                  </a:lnTo>
                  <a:lnTo>
                    <a:pt x="20898" y="2567"/>
                  </a:lnTo>
                  <a:lnTo>
                    <a:pt x="21078" y="2908"/>
                  </a:lnTo>
                  <a:lnTo>
                    <a:pt x="21238" y="3269"/>
                  </a:lnTo>
                  <a:lnTo>
                    <a:pt x="21359" y="3650"/>
                  </a:lnTo>
                  <a:lnTo>
                    <a:pt x="21459" y="4051"/>
                  </a:lnTo>
                  <a:lnTo>
                    <a:pt x="21539" y="4453"/>
                  </a:lnTo>
                  <a:lnTo>
                    <a:pt x="21599" y="4894"/>
                  </a:lnTo>
                  <a:lnTo>
                    <a:pt x="21599" y="535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21"/>
            <p:cNvSpPr/>
            <p:nvPr/>
          </p:nvSpPr>
          <p:spPr>
            <a:xfrm>
              <a:off x="11890050" y="4450325"/>
              <a:ext cx="224150" cy="276775"/>
            </a:xfrm>
            <a:custGeom>
              <a:avLst/>
              <a:gdLst/>
              <a:ahLst/>
              <a:cxnLst/>
              <a:rect l="l" t="t" r="r" b="b"/>
              <a:pathLst>
                <a:path w="8966" h="11071" extrusionOk="0">
                  <a:moveTo>
                    <a:pt x="6218" y="1"/>
                  </a:moveTo>
                  <a:lnTo>
                    <a:pt x="5977" y="21"/>
                  </a:lnTo>
                  <a:lnTo>
                    <a:pt x="5756" y="41"/>
                  </a:lnTo>
                  <a:lnTo>
                    <a:pt x="5536" y="101"/>
                  </a:lnTo>
                  <a:lnTo>
                    <a:pt x="5335" y="161"/>
                  </a:lnTo>
                  <a:lnTo>
                    <a:pt x="5115" y="241"/>
                  </a:lnTo>
                  <a:lnTo>
                    <a:pt x="4894" y="341"/>
                  </a:lnTo>
                  <a:lnTo>
                    <a:pt x="4693" y="442"/>
                  </a:lnTo>
                  <a:lnTo>
                    <a:pt x="4493" y="562"/>
                  </a:lnTo>
                  <a:lnTo>
                    <a:pt x="4292" y="702"/>
                  </a:lnTo>
                  <a:lnTo>
                    <a:pt x="3891" y="1003"/>
                  </a:lnTo>
                  <a:lnTo>
                    <a:pt x="3530" y="1364"/>
                  </a:lnTo>
                  <a:lnTo>
                    <a:pt x="3169" y="1765"/>
                  </a:lnTo>
                  <a:lnTo>
                    <a:pt x="2808" y="2186"/>
                  </a:lnTo>
                  <a:lnTo>
                    <a:pt x="2487" y="2648"/>
                  </a:lnTo>
                  <a:lnTo>
                    <a:pt x="2167" y="3149"/>
                  </a:lnTo>
                  <a:lnTo>
                    <a:pt x="1866" y="3650"/>
                  </a:lnTo>
                  <a:lnTo>
                    <a:pt x="1605" y="4192"/>
                  </a:lnTo>
                  <a:lnTo>
                    <a:pt x="1344" y="4713"/>
                  </a:lnTo>
                  <a:lnTo>
                    <a:pt x="1104" y="5275"/>
                  </a:lnTo>
                  <a:lnTo>
                    <a:pt x="883" y="5816"/>
                  </a:lnTo>
                  <a:lnTo>
                    <a:pt x="703" y="6358"/>
                  </a:lnTo>
                  <a:lnTo>
                    <a:pt x="522" y="6899"/>
                  </a:lnTo>
                  <a:lnTo>
                    <a:pt x="382" y="7421"/>
                  </a:lnTo>
                  <a:lnTo>
                    <a:pt x="241" y="7942"/>
                  </a:lnTo>
                  <a:lnTo>
                    <a:pt x="161" y="8423"/>
                  </a:lnTo>
                  <a:lnTo>
                    <a:pt x="81" y="8885"/>
                  </a:lnTo>
                  <a:lnTo>
                    <a:pt x="21" y="9306"/>
                  </a:lnTo>
                  <a:lnTo>
                    <a:pt x="1" y="9707"/>
                  </a:lnTo>
                  <a:lnTo>
                    <a:pt x="21" y="10048"/>
                  </a:lnTo>
                  <a:lnTo>
                    <a:pt x="41" y="10349"/>
                  </a:lnTo>
                  <a:lnTo>
                    <a:pt x="121" y="10609"/>
                  </a:lnTo>
                  <a:lnTo>
                    <a:pt x="161" y="10710"/>
                  </a:lnTo>
                  <a:lnTo>
                    <a:pt x="201" y="10810"/>
                  </a:lnTo>
                  <a:lnTo>
                    <a:pt x="261" y="10890"/>
                  </a:lnTo>
                  <a:lnTo>
                    <a:pt x="342" y="10950"/>
                  </a:lnTo>
                  <a:lnTo>
                    <a:pt x="402" y="10990"/>
                  </a:lnTo>
                  <a:lnTo>
                    <a:pt x="482" y="11031"/>
                  </a:lnTo>
                  <a:lnTo>
                    <a:pt x="663" y="11051"/>
                  </a:lnTo>
                  <a:lnTo>
                    <a:pt x="843" y="11071"/>
                  </a:lnTo>
                  <a:lnTo>
                    <a:pt x="1024" y="11071"/>
                  </a:lnTo>
                  <a:lnTo>
                    <a:pt x="1204" y="11051"/>
                  </a:lnTo>
                  <a:lnTo>
                    <a:pt x="1405" y="11031"/>
                  </a:lnTo>
                  <a:lnTo>
                    <a:pt x="1605" y="10990"/>
                  </a:lnTo>
                  <a:lnTo>
                    <a:pt x="2006" y="10870"/>
                  </a:lnTo>
                  <a:lnTo>
                    <a:pt x="2447" y="10710"/>
                  </a:lnTo>
                  <a:lnTo>
                    <a:pt x="2869" y="10489"/>
                  </a:lnTo>
                  <a:lnTo>
                    <a:pt x="3330" y="10248"/>
                  </a:lnTo>
                  <a:lnTo>
                    <a:pt x="3771" y="9948"/>
                  </a:lnTo>
                  <a:lnTo>
                    <a:pt x="4232" y="9627"/>
                  </a:lnTo>
                  <a:lnTo>
                    <a:pt x="4673" y="9266"/>
                  </a:lnTo>
                  <a:lnTo>
                    <a:pt x="5135" y="8885"/>
                  </a:lnTo>
                  <a:lnTo>
                    <a:pt x="5556" y="8484"/>
                  </a:lnTo>
                  <a:lnTo>
                    <a:pt x="5997" y="8042"/>
                  </a:lnTo>
                  <a:lnTo>
                    <a:pt x="6398" y="7601"/>
                  </a:lnTo>
                  <a:lnTo>
                    <a:pt x="6799" y="7140"/>
                  </a:lnTo>
                  <a:lnTo>
                    <a:pt x="7160" y="6659"/>
                  </a:lnTo>
                  <a:lnTo>
                    <a:pt x="7501" y="6177"/>
                  </a:lnTo>
                  <a:lnTo>
                    <a:pt x="7822" y="5696"/>
                  </a:lnTo>
                  <a:lnTo>
                    <a:pt x="8103" y="5195"/>
                  </a:lnTo>
                  <a:lnTo>
                    <a:pt x="8363" y="4713"/>
                  </a:lnTo>
                  <a:lnTo>
                    <a:pt x="8564" y="4232"/>
                  </a:lnTo>
                  <a:lnTo>
                    <a:pt x="8744" y="3751"/>
                  </a:lnTo>
                  <a:lnTo>
                    <a:pt x="8865" y="3289"/>
                  </a:lnTo>
                  <a:lnTo>
                    <a:pt x="8925" y="2848"/>
                  </a:lnTo>
                  <a:lnTo>
                    <a:pt x="8945" y="2628"/>
                  </a:lnTo>
                  <a:lnTo>
                    <a:pt x="8965" y="2427"/>
                  </a:lnTo>
                  <a:lnTo>
                    <a:pt x="8945" y="2207"/>
                  </a:lnTo>
                  <a:lnTo>
                    <a:pt x="8925" y="2006"/>
                  </a:lnTo>
                  <a:lnTo>
                    <a:pt x="8885" y="1825"/>
                  </a:lnTo>
                  <a:lnTo>
                    <a:pt x="8825" y="1625"/>
                  </a:lnTo>
                  <a:lnTo>
                    <a:pt x="8765" y="1444"/>
                  </a:lnTo>
                  <a:lnTo>
                    <a:pt x="8684" y="1284"/>
                  </a:lnTo>
                  <a:lnTo>
                    <a:pt x="8584" y="1124"/>
                  </a:lnTo>
                  <a:lnTo>
                    <a:pt x="8464" y="963"/>
                  </a:lnTo>
                  <a:lnTo>
                    <a:pt x="8323" y="803"/>
                  </a:lnTo>
                  <a:lnTo>
                    <a:pt x="8163" y="662"/>
                  </a:lnTo>
                  <a:lnTo>
                    <a:pt x="8002" y="542"/>
                  </a:lnTo>
                  <a:lnTo>
                    <a:pt x="7802" y="422"/>
                  </a:lnTo>
                  <a:lnTo>
                    <a:pt x="7601" y="321"/>
                  </a:lnTo>
                  <a:lnTo>
                    <a:pt x="7381" y="221"/>
                  </a:lnTo>
                  <a:lnTo>
                    <a:pt x="7140" y="141"/>
                  </a:lnTo>
                  <a:lnTo>
                    <a:pt x="6899" y="81"/>
                  </a:lnTo>
                  <a:lnTo>
                    <a:pt x="6659" y="21"/>
                  </a:lnTo>
                  <a:lnTo>
                    <a:pt x="64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21"/>
            <p:cNvSpPr/>
            <p:nvPr/>
          </p:nvSpPr>
          <p:spPr>
            <a:xfrm>
              <a:off x="11890050" y="4450325"/>
              <a:ext cx="224150" cy="276775"/>
            </a:xfrm>
            <a:custGeom>
              <a:avLst/>
              <a:gdLst/>
              <a:ahLst/>
              <a:cxnLst/>
              <a:rect l="l" t="t" r="r" b="b"/>
              <a:pathLst>
                <a:path w="8966" h="11071" fill="none" extrusionOk="0">
                  <a:moveTo>
                    <a:pt x="482" y="11031"/>
                  </a:moveTo>
                  <a:lnTo>
                    <a:pt x="482" y="11031"/>
                  </a:lnTo>
                  <a:lnTo>
                    <a:pt x="402" y="10990"/>
                  </a:lnTo>
                  <a:lnTo>
                    <a:pt x="342" y="10950"/>
                  </a:lnTo>
                  <a:lnTo>
                    <a:pt x="261" y="10890"/>
                  </a:lnTo>
                  <a:lnTo>
                    <a:pt x="201" y="10810"/>
                  </a:lnTo>
                  <a:lnTo>
                    <a:pt x="161" y="10710"/>
                  </a:lnTo>
                  <a:lnTo>
                    <a:pt x="121" y="10609"/>
                  </a:lnTo>
                  <a:lnTo>
                    <a:pt x="41" y="10349"/>
                  </a:lnTo>
                  <a:lnTo>
                    <a:pt x="21" y="10048"/>
                  </a:lnTo>
                  <a:lnTo>
                    <a:pt x="1" y="9707"/>
                  </a:lnTo>
                  <a:lnTo>
                    <a:pt x="21" y="9306"/>
                  </a:lnTo>
                  <a:lnTo>
                    <a:pt x="81" y="8885"/>
                  </a:lnTo>
                  <a:lnTo>
                    <a:pt x="161" y="8423"/>
                  </a:lnTo>
                  <a:lnTo>
                    <a:pt x="241" y="7942"/>
                  </a:lnTo>
                  <a:lnTo>
                    <a:pt x="382" y="7421"/>
                  </a:lnTo>
                  <a:lnTo>
                    <a:pt x="522" y="6899"/>
                  </a:lnTo>
                  <a:lnTo>
                    <a:pt x="703" y="6358"/>
                  </a:lnTo>
                  <a:lnTo>
                    <a:pt x="883" y="5816"/>
                  </a:lnTo>
                  <a:lnTo>
                    <a:pt x="1104" y="5275"/>
                  </a:lnTo>
                  <a:lnTo>
                    <a:pt x="1344" y="4713"/>
                  </a:lnTo>
                  <a:lnTo>
                    <a:pt x="1605" y="4192"/>
                  </a:lnTo>
                  <a:lnTo>
                    <a:pt x="1866" y="3650"/>
                  </a:lnTo>
                  <a:lnTo>
                    <a:pt x="2167" y="3149"/>
                  </a:lnTo>
                  <a:lnTo>
                    <a:pt x="2487" y="2648"/>
                  </a:lnTo>
                  <a:lnTo>
                    <a:pt x="2808" y="2186"/>
                  </a:lnTo>
                  <a:lnTo>
                    <a:pt x="3169" y="1765"/>
                  </a:lnTo>
                  <a:lnTo>
                    <a:pt x="3530" y="1364"/>
                  </a:lnTo>
                  <a:lnTo>
                    <a:pt x="3891" y="1003"/>
                  </a:lnTo>
                  <a:lnTo>
                    <a:pt x="4292" y="702"/>
                  </a:lnTo>
                  <a:lnTo>
                    <a:pt x="4493" y="562"/>
                  </a:lnTo>
                  <a:lnTo>
                    <a:pt x="4693" y="442"/>
                  </a:lnTo>
                  <a:lnTo>
                    <a:pt x="4894" y="341"/>
                  </a:lnTo>
                  <a:lnTo>
                    <a:pt x="5115" y="241"/>
                  </a:lnTo>
                  <a:lnTo>
                    <a:pt x="5335" y="161"/>
                  </a:lnTo>
                  <a:lnTo>
                    <a:pt x="5536" y="101"/>
                  </a:lnTo>
                  <a:lnTo>
                    <a:pt x="5756" y="41"/>
                  </a:lnTo>
                  <a:lnTo>
                    <a:pt x="5977" y="21"/>
                  </a:lnTo>
                  <a:lnTo>
                    <a:pt x="6218" y="1"/>
                  </a:lnTo>
                  <a:lnTo>
                    <a:pt x="6438" y="1"/>
                  </a:lnTo>
                  <a:lnTo>
                    <a:pt x="6659" y="21"/>
                  </a:lnTo>
                  <a:lnTo>
                    <a:pt x="6899" y="81"/>
                  </a:lnTo>
                  <a:lnTo>
                    <a:pt x="7140" y="141"/>
                  </a:lnTo>
                  <a:lnTo>
                    <a:pt x="7381" y="221"/>
                  </a:lnTo>
                  <a:lnTo>
                    <a:pt x="7381" y="221"/>
                  </a:lnTo>
                  <a:lnTo>
                    <a:pt x="7601" y="321"/>
                  </a:lnTo>
                  <a:lnTo>
                    <a:pt x="7802" y="422"/>
                  </a:lnTo>
                  <a:lnTo>
                    <a:pt x="8002" y="542"/>
                  </a:lnTo>
                  <a:lnTo>
                    <a:pt x="8163" y="662"/>
                  </a:lnTo>
                  <a:lnTo>
                    <a:pt x="8323" y="803"/>
                  </a:lnTo>
                  <a:lnTo>
                    <a:pt x="8464" y="963"/>
                  </a:lnTo>
                  <a:lnTo>
                    <a:pt x="8584" y="1124"/>
                  </a:lnTo>
                  <a:lnTo>
                    <a:pt x="8684" y="1284"/>
                  </a:lnTo>
                  <a:lnTo>
                    <a:pt x="8765" y="1444"/>
                  </a:lnTo>
                  <a:lnTo>
                    <a:pt x="8825" y="1625"/>
                  </a:lnTo>
                  <a:lnTo>
                    <a:pt x="8885" y="1825"/>
                  </a:lnTo>
                  <a:lnTo>
                    <a:pt x="8925" y="2006"/>
                  </a:lnTo>
                  <a:lnTo>
                    <a:pt x="8945" y="2207"/>
                  </a:lnTo>
                  <a:lnTo>
                    <a:pt x="8965" y="2427"/>
                  </a:lnTo>
                  <a:lnTo>
                    <a:pt x="8945" y="2628"/>
                  </a:lnTo>
                  <a:lnTo>
                    <a:pt x="8925" y="2848"/>
                  </a:lnTo>
                  <a:lnTo>
                    <a:pt x="8865" y="3289"/>
                  </a:lnTo>
                  <a:lnTo>
                    <a:pt x="8744" y="3751"/>
                  </a:lnTo>
                  <a:lnTo>
                    <a:pt x="8564" y="4232"/>
                  </a:lnTo>
                  <a:lnTo>
                    <a:pt x="8363" y="4713"/>
                  </a:lnTo>
                  <a:lnTo>
                    <a:pt x="8103" y="5195"/>
                  </a:lnTo>
                  <a:lnTo>
                    <a:pt x="7822" y="5696"/>
                  </a:lnTo>
                  <a:lnTo>
                    <a:pt x="7501" y="6177"/>
                  </a:lnTo>
                  <a:lnTo>
                    <a:pt x="7160" y="6659"/>
                  </a:lnTo>
                  <a:lnTo>
                    <a:pt x="6799" y="7140"/>
                  </a:lnTo>
                  <a:lnTo>
                    <a:pt x="6398" y="7601"/>
                  </a:lnTo>
                  <a:lnTo>
                    <a:pt x="5997" y="8042"/>
                  </a:lnTo>
                  <a:lnTo>
                    <a:pt x="5556" y="8484"/>
                  </a:lnTo>
                  <a:lnTo>
                    <a:pt x="5135" y="8885"/>
                  </a:lnTo>
                  <a:lnTo>
                    <a:pt x="4673" y="9266"/>
                  </a:lnTo>
                  <a:lnTo>
                    <a:pt x="4232" y="9627"/>
                  </a:lnTo>
                  <a:lnTo>
                    <a:pt x="3771" y="9948"/>
                  </a:lnTo>
                  <a:lnTo>
                    <a:pt x="3330" y="10248"/>
                  </a:lnTo>
                  <a:lnTo>
                    <a:pt x="2869" y="10489"/>
                  </a:lnTo>
                  <a:lnTo>
                    <a:pt x="2447" y="10710"/>
                  </a:lnTo>
                  <a:lnTo>
                    <a:pt x="2006" y="10870"/>
                  </a:lnTo>
                  <a:lnTo>
                    <a:pt x="1605" y="10990"/>
                  </a:lnTo>
                  <a:lnTo>
                    <a:pt x="1405" y="11031"/>
                  </a:lnTo>
                  <a:lnTo>
                    <a:pt x="1204" y="11051"/>
                  </a:lnTo>
                  <a:lnTo>
                    <a:pt x="1024" y="11071"/>
                  </a:lnTo>
                  <a:lnTo>
                    <a:pt x="843" y="11071"/>
                  </a:lnTo>
                  <a:lnTo>
                    <a:pt x="663" y="11051"/>
                  </a:lnTo>
                  <a:lnTo>
                    <a:pt x="482" y="110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21"/>
            <p:cNvSpPr/>
            <p:nvPr/>
          </p:nvSpPr>
          <p:spPr>
            <a:xfrm>
              <a:off x="11816350" y="4389150"/>
              <a:ext cx="211100" cy="284800"/>
            </a:xfrm>
            <a:custGeom>
              <a:avLst/>
              <a:gdLst/>
              <a:ahLst/>
              <a:cxnLst/>
              <a:rect l="l" t="t" r="r" b="b"/>
              <a:pathLst>
                <a:path w="8444" h="11392" extrusionOk="0">
                  <a:moveTo>
                    <a:pt x="8363" y="1"/>
                  </a:moveTo>
                  <a:lnTo>
                    <a:pt x="7942" y="121"/>
                  </a:lnTo>
                  <a:lnTo>
                    <a:pt x="7521" y="242"/>
                  </a:lnTo>
                  <a:lnTo>
                    <a:pt x="7100" y="402"/>
                  </a:lnTo>
                  <a:lnTo>
                    <a:pt x="6699" y="582"/>
                  </a:lnTo>
                  <a:lnTo>
                    <a:pt x="6699" y="101"/>
                  </a:lnTo>
                  <a:lnTo>
                    <a:pt x="6699" y="61"/>
                  </a:lnTo>
                  <a:lnTo>
                    <a:pt x="6679" y="41"/>
                  </a:lnTo>
                  <a:lnTo>
                    <a:pt x="6579" y="41"/>
                  </a:lnTo>
                  <a:lnTo>
                    <a:pt x="6559" y="81"/>
                  </a:lnTo>
                  <a:lnTo>
                    <a:pt x="6559" y="101"/>
                  </a:lnTo>
                  <a:lnTo>
                    <a:pt x="6498" y="582"/>
                  </a:lnTo>
                  <a:lnTo>
                    <a:pt x="6137" y="462"/>
                  </a:lnTo>
                  <a:lnTo>
                    <a:pt x="6117" y="462"/>
                  </a:lnTo>
                  <a:lnTo>
                    <a:pt x="6097" y="482"/>
                  </a:lnTo>
                  <a:lnTo>
                    <a:pt x="6097" y="502"/>
                  </a:lnTo>
                  <a:lnTo>
                    <a:pt x="6117" y="522"/>
                  </a:lnTo>
                  <a:lnTo>
                    <a:pt x="6478" y="683"/>
                  </a:lnTo>
                  <a:lnTo>
                    <a:pt x="6198" y="843"/>
                  </a:lnTo>
                  <a:lnTo>
                    <a:pt x="5897" y="1004"/>
                  </a:lnTo>
                  <a:lnTo>
                    <a:pt x="5616" y="1184"/>
                  </a:lnTo>
                  <a:lnTo>
                    <a:pt x="5355" y="1365"/>
                  </a:lnTo>
                  <a:lnTo>
                    <a:pt x="4834" y="1766"/>
                  </a:lnTo>
                  <a:lnTo>
                    <a:pt x="4332" y="2207"/>
                  </a:lnTo>
                  <a:lnTo>
                    <a:pt x="4132" y="1866"/>
                  </a:lnTo>
                  <a:lnTo>
                    <a:pt x="4112" y="1846"/>
                  </a:lnTo>
                  <a:lnTo>
                    <a:pt x="4072" y="1826"/>
                  </a:lnTo>
                  <a:lnTo>
                    <a:pt x="4052" y="1846"/>
                  </a:lnTo>
                  <a:lnTo>
                    <a:pt x="4032" y="1866"/>
                  </a:lnTo>
                  <a:lnTo>
                    <a:pt x="4032" y="1886"/>
                  </a:lnTo>
                  <a:lnTo>
                    <a:pt x="4032" y="1926"/>
                  </a:lnTo>
                  <a:lnTo>
                    <a:pt x="4212" y="2327"/>
                  </a:lnTo>
                  <a:lnTo>
                    <a:pt x="3851" y="2688"/>
                  </a:lnTo>
                  <a:lnTo>
                    <a:pt x="3510" y="3069"/>
                  </a:lnTo>
                  <a:lnTo>
                    <a:pt x="3169" y="3450"/>
                  </a:lnTo>
                  <a:lnTo>
                    <a:pt x="2869" y="3851"/>
                  </a:lnTo>
                  <a:lnTo>
                    <a:pt x="2568" y="4272"/>
                  </a:lnTo>
                  <a:lnTo>
                    <a:pt x="2287" y="4694"/>
                  </a:lnTo>
                  <a:lnTo>
                    <a:pt x="2026" y="5135"/>
                  </a:lnTo>
                  <a:lnTo>
                    <a:pt x="1766" y="5576"/>
                  </a:lnTo>
                  <a:lnTo>
                    <a:pt x="1525" y="6057"/>
                  </a:lnTo>
                  <a:lnTo>
                    <a:pt x="1264" y="6579"/>
                  </a:lnTo>
                  <a:lnTo>
                    <a:pt x="1003" y="7140"/>
                  </a:lnTo>
                  <a:lnTo>
                    <a:pt x="763" y="7702"/>
                  </a:lnTo>
                  <a:lnTo>
                    <a:pt x="462" y="7602"/>
                  </a:lnTo>
                  <a:lnTo>
                    <a:pt x="422" y="7622"/>
                  </a:lnTo>
                  <a:lnTo>
                    <a:pt x="402" y="7642"/>
                  </a:lnTo>
                  <a:lnTo>
                    <a:pt x="402" y="7662"/>
                  </a:lnTo>
                  <a:lnTo>
                    <a:pt x="422" y="7702"/>
                  </a:lnTo>
                  <a:lnTo>
                    <a:pt x="723" y="7842"/>
                  </a:lnTo>
                  <a:lnTo>
                    <a:pt x="622" y="8123"/>
                  </a:lnTo>
                  <a:lnTo>
                    <a:pt x="522" y="8424"/>
                  </a:lnTo>
                  <a:lnTo>
                    <a:pt x="382" y="8424"/>
                  </a:lnTo>
                  <a:lnTo>
                    <a:pt x="322" y="8464"/>
                  </a:lnTo>
                  <a:lnTo>
                    <a:pt x="322" y="8504"/>
                  </a:lnTo>
                  <a:lnTo>
                    <a:pt x="322" y="8544"/>
                  </a:lnTo>
                  <a:lnTo>
                    <a:pt x="382" y="8564"/>
                  </a:lnTo>
                  <a:lnTo>
                    <a:pt x="462" y="8584"/>
                  </a:lnTo>
                  <a:lnTo>
                    <a:pt x="261" y="9246"/>
                  </a:lnTo>
                  <a:lnTo>
                    <a:pt x="181" y="9567"/>
                  </a:lnTo>
                  <a:lnTo>
                    <a:pt x="121" y="9908"/>
                  </a:lnTo>
                  <a:lnTo>
                    <a:pt x="61" y="10249"/>
                  </a:lnTo>
                  <a:lnTo>
                    <a:pt x="21" y="10570"/>
                  </a:lnTo>
                  <a:lnTo>
                    <a:pt x="1" y="10911"/>
                  </a:lnTo>
                  <a:lnTo>
                    <a:pt x="1" y="11231"/>
                  </a:lnTo>
                  <a:lnTo>
                    <a:pt x="281" y="11392"/>
                  </a:lnTo>
                  <a:lnTo>
                    <a:pt x="281" y="11051"/>
                  </a:lnTo>
                  <a:lnTo>
                    <a:pt x="281" y="10710"/>
                  </a:lnTo>
                  <a:lnTo>
                    <a:pt x="322" y="10349"/>
                  </a:lnTo>
                  <a:lnTo>
                    <a:pt x="362" y="10008"/>
                  </a:lnTo>
                  <a:lnTo>
                    <a:pt x="442" y="9647"/>
                  </a:lnTo>
                  <a:lnTo>
                    <a:pt x="522" y="9306"/>
                  </a:lnTo>
                  <a:lnTo>
                    <a:pt x="602" y="8945"/>
                  </a:lnTo>
                  <a:lnTo>
                    <a:pt x="723" y="8604"/>
                  </a:lnTo>
                  <a:lnTo>
                    <a:pt x="963" y="8604"/>
                  </a:lnTo>
                  <a:lnTo>
                    <a:pt x="1084" y="8584"/>
                  </a:lnTo>
                  <a:lnTo>
                    <a:pt x="1124" y="8544"/>
                  </a:lnTo>
                  <a:lnTo>
                    <a:pt x="1144" y="8504"/>
                  </a:lnTo>
                  <a:lnTo>
                    <a:pt x="1124" y="8464"/>
                  </a:lnTo>
                  <a:lnTo>
                    <a:pt x="1084" y="8424"/>
                  </a:lnTo>
                  <a:lnTo>
                    <a:pt x="963" y="8404"/>
                  </a:lnTo>
                  <a:lnTo>
                    <a:pt x="783" y="8404"/>
                  </a:lnTo>
                  <a:lnTo>
                    <a:pt x="943" y="7963"/>
                  </a:lnTo>
                  <a:lnTo>
                    <a:pt x="1164" y="8063"/>
                  </a:lnTo>
                  <a:lnTo>
                    <a:pt x="1184" y="8063"/>
                  </a:lnTo>
                  <a:lnTo>
                    <a:pt x="1224" y="8043"/>
                  </a:lnTo>
                  <a:lnTo>
                    <a:pt x="1244" y="8023"/>
                  </a:lnTo>
                  <a:lnTo>
                    <a:pt x="1244" y="7983"/>
                  </a:lnTo>
                  <a:lnTo>
                    <a:pt x="1224" y="7942"/>
                  </a:lnTo>
                  <a:lnTo>
                    <a:pt x="1124" y="7862"/>
                  </a:lnTo>
                  <a:lnTo>
                    <a:pt x="1003" y="7802"/>
                  </a:lnTo>
                  <a:lnTo>
                    <a:pt x="1304" y="7100"/>
                  </a:lnTo>
                  <a:lnTo>
                    <a:pt x="1625" y="6418"/>
                  </a:lnTo>
                  <a:lnTo>
                    <a:pt x="1946" y="5777"/>
                  </a:lnTo>
                  <a:lnTo>
                    <a:pt x="2287" y="5195"/>
                  </a:lnTo>
                  <a:lnTo>
                    <a:pt x="2728" y="4473"/>
                  </a:lnTo>
                  <a:lnTo>
                    <a:pt x="2969" y="4132"/>
                  </a:lnTo>
                  <a:lnTo>
                    <a:pt x="3209" y="3791"/>
                  </a:lnTo>
                  <a:lnTo>
                    <a:pt x="3470" y="3450"/>
                  </a:lnTo>
                  <a:lnTo>
                    <a:pt x="3731" y="3129"/>
                  </a:lnTo>
                  <a:lnTo>
                    <a:pt x="4012" y="2809"/>
                  </a:lnTo>
                  <a:lnTo>
                    <a:pt x="4312" y="2508"/>
                  </a:lnTo>
                  <a:lnTo>
                    <a:pt x="4312" y="2528"/>
                  </a:lnTo>
                  <a:lnTo>
                    <a:pt x="4353" y="2548"/>
                  </a:lnTo>
                  <a:lnTo>
                    <a:pt x="4393" y="2568"/>
                  </a:lnTo>
                  <a:lnTo>
                    <a:pt x="4413" y="2548"/>
                  </a:lnTo>
                  <a:lnTo>
                    <a:pt x="4433" y="2528"/>
                  </a:lnTo>
                  <a:lnTo>
                    <a:pt x="4453" y="2508"/>
                  </a:lnTo>
                  <a:lnTo>
                    <a:pt x="4453" y="2468"/>
                  </a:lnTo>
                  <a:lnTo>
                    <a:pt x="4413" y="2407"/>
                  </a:lnTo>
                  <a:lnTo>
                    <a:pt x="4894" y="1966"/>
                  </a:lnTo>
                  <a:lnTo>
                    <a:pt x="5395" y="1565"/>
                  </a:lnTo>
                  <a:lnTo>
                    <a:pt x="5917" y="1184"/>
                  </a:lnTo>
                  <a:lnTo>
                    <a:pt x="6198" y="1024"/>
                  </a:lnTo>
                  <a:lnTo>
                    <a:pt x="6478" y="863"/>
                  </a:lnTo>
                  <a:lnTo>
                    <a:pt x="6478" y="863"/>
                  </a:lnTo>
                  <a:lnTo>
                    <a:pt x="6458" y="1104"/>
                  </a:lnTo>
                  <a:lnTo>
                    <a:pt x="6478" y="1324"/>
                  </a:lnTo>
                  <a:lnTo>
                    <a:pt x="6498" y="1365"/>
                  </a:lnTo>
                  <a:lnTo>
                    <a:pt x="6518" y="1385"/>
                  </a:lnTo>
                  <a:lnTo>
                    <a:pt x="6559" y="1405"/>
                  </a:lnTo>
                  <a:lnTo>
                    <a:pt x="6599" y="1405"/>
                  </a:lnTo>
                  <a:lnTo>
                    <a:pt x="6639" y="1365"/>
                  </a:lnTo>
                  <a:lnTo>
                    <a:pt x="6679" y="1084"/>
                  </a:lnTo>
                  <a:lnTo>
                    <a:pt x="6699" y="783"/>
                  </a:lnTo>
                  <a:lnTo>
                    <a:pt x="6879" y="863"/>
                  </a:lnTo>
                  <a:lnTo>
                    <a:pt x="6960" y="903"/>
                  </a:lnTo>
                  <a:lnTo>
                    <a:pt x="7080" y="903"/>
                  </a:lnTo>
                  <a:lnTo>
                    <a:pt x="7100" y="863"/>
                  </a:lnTo>
                  <a:lnTo>
                    <a:pt x="7120" y="843"/>
                  </a:lnTo>
                  <a:lnTo>
                    <a:pt x="7100" y="803"/>
                  </a:lnTo>
                  <a:lnTo>
                    <a:pt x="6960" y="723"/>
                  </a:lnTo>
                  <a:lnTo>
                    <a:pt x="6839" y="683"/>
                  </a:lnTo>
                  <a:lnTo>
                    <a:pt x="7200" y="502"/>
                  </a:lnTo>
                  <a:lnTo>
                    <a:pt x="7601" y="362"/>
                  </a:lnTo>
                  <a:lnTo>
                    <a:pt x="8002" y="221"/>
                  </a:lnTo>
                  <a:lnTo>
                    <a:pt x="8404" y="121"/>
                  </a:lnTo>
                  <a:lnTo>
                    <a:pt x="8444" y="101"/>
                  </a:lnTo>
                  <a:lnTo>
                    <a:pt x="8444" y="61"/>
                  </a:lnTo>
                  <a:lnTo>
                    <a:pt x="8424" y="21"/>
                  </a:lnTo>
                  <a:lnTo>
                    <a:pt x="838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21"/>
            <p:cNvSpPr/>
            <p:nvPr/>
          </p:nvSpPr>
          <p:spPr>
            <a:xfrm>
              <a:off x="11605275" y="4494950"/>
              <a:ext cx="441725" cy="271750"/>
            </a:xfrm>
            <a:custGeom>
              <a:avLst/>
              <a:gdLst/>
              <a:ahLst/>
              <a:cxnLst/>
              <a:rect l="l" t="t" r="r" b="b"/>
              <a:pathLst>
                <a:path w="17669" h="10870" extrusionOk="0">
                  <a:moveTo>
                    <a:pt x="141" y="783"/>
                  </a:moveTo>
                  <a:lnTo>
                    <a:pt x="181" y="803"/>
                  </a:lnTo>
                  <a:lnTo>
                    <a:pt x="602" y="1364"/>
                  </a:lnTo>
                  <a:lnTo>
                    <a:pt x="1044" y="1906"/>
                  </a:lnTo>
                  <a:lnTo>
                    <a:pt x="1505" y="2427"/>
                  </a:lnTo>
                  <a:lnTo>
                    <a:pt x="1986" y="2928"/>
                  </a:lnTo>
                  <a:lnTo>
                    <a:pt x="2086" y="2768"/>
                  </a:lnTo>
                  <a:lnTo>
                    <a:pt x="2187" y="2628"/>
                  </a:lnTo>
                  <a:lnTo>
                    <a:pt x="2227" y="2607"/>
                  </a:lnTo>
                  <a:lnTo>
                    <a:pt x="2247" y="2587"/>
                  </a:lnTo>
                  <a:lnTo>
                    <a:pt x="2287" y="2607"/>
                  </a:lnTo>
                  <a:lnTo>
                    <a:pt x="2327" y="2628"/>
                  </a:lnTo>
                  <a:lnTo>
                    <a:pt x="2347" y="2668"/>
                  </a:lnTo>
                  <a:lnTo>
                    <a:pt x="2347" y="2708"/>
                  </a:lnTo>
                  <a:lnTo>
                    <a:pt x="2267" y="2908"/>
                  </a:lnTo>
                  <a:lnTo>
                    <a:pt x="2147" y="3089"/>
                  </a:lnTo>
                  <a:lnTo>
                    <a:pt x="2447" y="3370"/>
                  </a:lnTo>
                  <a:lnTo>
                    <a:pt x="2588" y="3149"/>
                  </a:lnTo>
                  <a:lnTo>
                    <a:pt x="2668" y="3029"/>
                  </a:lnTo>
                  <a:lnTo>
                    <a:pt x="2768" y="2948"/>
                  </a:lnTo>
                  <a:lnTo>
                    <a:pt x="2828" y="2948"/>
                  </a:lnTo>
                  <a:lnTo>
                    <a:pt x="2849" y="2968"/>
                  </a:lnTo>
                  <a:lnTo>
                    <a:pt x="2869" y="2989"/>
                  </a:lnTo>
                  <a:lnTo>
                    <a:pt x="2869" y="3029"/>
                  </a:lnTo>
                  <a:lnTo>
                    <a:pt x="2828" y="3149"/>
                  </a:lnTo>
                  <a:lnTo>
                    <a:pt x="2748" y="3269"/>
                  </a:lnTo>
                  <a:lnTo>
                    <a:pt x="2588" y="3510"/>
                  </a:lnTo>
                  <a:lnTo>
                    <a:pt x="3009" y="3911"/>
                  </a:lnTo>
                  <a:lnTo>
                    <a:pt x="3450" y="4292"/>
                  </a:lnTo>
                  <a:lnTo>
                    <a:pt x="4333" y="5034"/>
                  </a:lnTo>
                  <a:lnTo>
                    <a:pt x="5255" y="5776"/>
                  </a:lnTo>
                  <a:lnTo>
                    <a:pt x="6178" y="6478"/>
                  </a:lnTo>
                  <a:lnTo>
                    <a:pt x="6258" y="6197"/>
                  </a:lnTo>
                  <a:lnTo>
                    <a:pt x="6318" y="6057"/>
                  </a:lnTo>
                  <a:lnTo>
                    <a:pt x="6378" y="5937"/>
                  </a:lnTo>
                  <a:lnTo>
                    <a:pt x="6398" y="5916"/>
                  </a:lnTo>
                  <a:lnTo>
                    <a:pt x="6418" y="5916"/>
                  </a:lnTo>
                  <a:lnTo>
                    <a:pt x="6478" y="5937"/>
                  </a:lnTo>
                  <a:lnTo>
                    <a:pt x="6478" y="5957"/>
                  </a:lnTo>
                  <a:lnTo>
                    <a:pt x="6498" y="5977"/>
                  </a:lnTo>
                  <a:lnTo>
                    <a:pt x="6458" y="6217"/>
                  </a:lnTo>
                  <a:lnTo>
                    <a:pt x="6378" y="6458"/>
                  </a:lnTo>
                  <a:lnTo>
                    <a:pt x="6579" y="6338"/>
                  </a:lnTo>
                  <a:lnTo>
                    <a:pt x="6779" y="6217"/>
                  </a:lnTo>
                  <a:lnTo>
                    <a:pt x="6819" y="6197"/>
                  </a:lnTo>
                  <a:lnTo>
                    <a:pt x="6859" y="6217"/>
                  </a:lnTo>
                  <a:lnTo>
                    <a:pt x="6900" y="6257"/>
                  </a:lnTo>
                  <a:lnTo>
                    <a:pt x="6920" y="6318"/>
                  </a:lnTo>
                  <a:lnTo>
                    <a:pt x="6879" y="6358"/>
                  </a:lnTo>
                  <a:lnTo>
                    <a:pt x="6659" y="6518"/>
                  </a:lnTo>
                  <a:lnTo>
                    <a:pt x="6418" y="6658"/>
                  </a:lnTo>
                  <a:lnTo>
                    <a:pt x="8263" y="8002"/>
                  </a:lnTo>
                  <a:lnTo>
                    <a:pt x="8303" y="8042"/>
                  </a:lnTo>
                  <a:lnTo>
                    <a:pt x="8283" y="8102"/>
                  </a:lnTo>
                  <a:lnTo>
                    <a:pt x="8263" y="8143"/>
                  </a:lnTo>
                  <a:lnTo>
                    <a:pt x="8203" y="8163"/>
                  </a:lnTo>
                  <a:lnTo>
                    <a:pt x="8163" y="8143"/>
                  </a:lnTo>
                  <a:lnTo>
                    <a:pt x="7682" y="7862"/>
                  </a:lnTo>
                  <a:lnTo>
                    <a:pt x="7220" y="7561"/>
                  </a:lnTo>
                  <a:lnTo>
                    <a:pt x="6278" y="6959"/>
                  </a:lnTo>
                  <a:lnTo>
                    <a:pt x="6238" y="7200"/>
                  </a:lnTo>
                  <a:lnTo>
                    <a:pt x="6198" y="7461"/>
                  </a:lnTo>
                  <a:lnTo>
                    <a:pt x="6178" y="7481"/>
                  </a:lnTo>
                  <a:lnTo>
                    <a:pt x="6158" y="7501"/>
                  </a:lnTo>
                  <a:lnTo>
                    <a:pt x="6158" y="7481"/>
                  </a:lnTo>
                  <a:lnTo>
                    <a:pt x="6137" y="7461"/>
                  </a:lnTo>
                  <a:lnTo>
                    <a:pt x="6137" y="7180"/>
                  </a:lnTo>
                  <a:lnTo>
                    <a:pt x="6137" y="6859"/>
                  </a:lnTo>
                  <a:lnTo>
                    <a:pt x="6097" y="6819"/>
                  </a:lnTo>
                  <a:lnTo>
                    <a:pt x="5696" y="6999"/>
                  </a:lnTo>
                  <a:lnTo>
                    <a:pt x="5676" y="7019"/>
                  </a:lnTo>
                  <a:lnTo>
                    <a:pt x="5656" y="6999"/>
                  </a:lnTo>
                  <a:lnTo>
                    <a:pt x="5656" y="6979"/>
                  </a:lnTo>
                  <a:lnTo>
                    <a:pt x="5676" y="6959"/>
                  </a:lnTo>
                  <a:lnTo>
                    <a:pt x="5977" y="6739"/>
                  </a:lnTo>
                  <a:lnTo>
                    <a:pt x="5516" y="6398"/>
                  </a:lnTo>
                  <a:lnTo>
                    <a:pt x="5034" y="6057"/>
                  </a:lnTo>
                  <a:lnTo>
                    <a:pt x="4593" y="5696"/>
                  </a:lnTo>
                  <a:lnTo>
                    <a:pt x="4132" y="5315"/>
                  </a:lnTo>
                  <a:lnTo>
                    <a:pt x="3691" y="4934"/>
                  </a:lnTo>
                  <a:lnTo>
                    <a:pt x="3270" y="4533"/>
                  </a:lnTo>
                  <a:lnTo>
                    <a:pt x="2849" y="4132"/>
                  </a:lnTo>
                  <a:lnTo>
                    <a:pt x="2427" y="3710"/>
                  </a:lnTo>
                  <a:lnTo>
                    <a:pt x="2327" y="3871"/>
                  </a:lnTo>
                  <a:lnTo>
                    <a:pt x="2227" y="4031"/>
                  </a:lnTo>
                  <a:lnTo>
                    <a:pt x="2207" y="4031"/>
                  </a:lnTo>
                  <a:lnTo>
                    <a:pt x="2207" y="4051"/>
                  </a:lnTo>
                  <a:lnTo>
                    <a:pt x="2167" y="4031"/>
                  </a:lnTo>
                  <a:lnTo>
                    <a:pt x="2147" y="4011"/>
                  </a:lnTo>
                  <a:lnTo>
                    <a:pt x="2167" y="3971"/>
                  </a:lnTo>
                  <a:lnTo>
                    <a:pt x="2327" y="3590"/>
                  </a:lnTo>
                  <a:lnTo>
                    <a:pt x="2006" y="3249"/>
                  </a:lnTo>
                  <a:lnTo>
                    <a:pt x="1826" y="3510"/>
                  </a:lnTo>
                  <a:lnTo>
                    <a:pt x="1766" y="3510"/>
                  </a:lnTo>
                  <a:lnTo>
                    <a:pt x="1746" y="3490"/>
                  </a:lnTo>
                  <a:lnTo>
                    <a:pt x="1746" y="3470"/>
                  </a:lnTo>
                  <a:lnTo>
                    <a:pt x="1746" y="3450"/>
                  </a:lnTo>
                  <a:lnTo>
                    <a:pt x="1886" y="3109"/>
                  </a:lnTo>
                  <a:lnTo>
                    <a:pt x="1405" y="2567"/>
                  </a:lnTo>
                  <a:lnTo>
                    <a:pt x="963" y="2006"/>
                  </a:lnTo>
                  <a:lnTo>
                    <a:pt x="522" y="1424"/>
                  </a:lnTo>
                  <a:lnTo>
                    <a:pt x="121" y="823"/>
                  </a:lnTo>
                  <a:lnTo>
                    <a:pt x="121" y="803"/>
                  </a:lnTo>
                  <a:lnTo>
                    <a:pt x="141" y="783"/>
                  </a:lnTo>
                  <a:close/>
                  <a:moveTo>
                    <a:pt x="201" y="0"/>
                  </a:moveTo>
                  <a:lnTo>
                    <a:pt x="121" y="341"/>
                  </a:lnTo>
                  <a:lnTo>
                    <a:pt x="41" y="682"/>
                  </a:lnTo>
                  <a:lnTo>
                    <a:pt x="1" y="1043"/>
                  </a:lnTo>
                  <a:lnTo>
                    <a:pt x="1" y="1404"/>
                  </a:lnTo>
                  <a:lnTo>
                    <a:pt x="1" y="1645"/>
                  </a:lnTo>
                  <a:lnTo>
                    <a:pt x="21" y="1906"/>
                  </a:lnTo>
                  <a:lnTo>
                    <a:pt x="41" y="2146"/>
                  </a:lnTo>
                  <a:lnTo>
                    <a:pt x="101" y="2407"/>
                  </a:lnTo>
                  <a:lnTo>
                    <a:pt x="161" y="2668"/>
                  </a:lnTo>
                  <a:lnTo>
                    <a:pt x="282" y="2968"/>
                  </a:lnTo>
                  <a:lnTo>
                    <a:pt x="422" y="3269"/>
                  </a:lnTo>
                  <a:lnTo>
                    <a:pt x="582" y="3590"/>
                  </a:lnTo>
                  <a:lnTo>
                    <a:pt x="763" y="3911"/>
                  </a:lnTo>
                  <a:lnTo>
                    <a:pt x="983" y="4232"/>
                  </a:lnTo>
                  <a:lnTo>
                    <a:pt x="1224" y="4573"/>
                  </a:lnTo>
                  <a:lnTo>
                    <a:pt x="1505" y="4914"/>
                  </a:lnTo>
                  <a:lnTo>
                    <a:pt x="1786" y="5255"/>
                  </a:lnTo>
                  <a:lnTo>
                    <a:pt x="2086" y="5596"/>
                  </a:lnTo>
                  <a:lnTo>
                    <a:pt x="2407" y="5937"/>
                  </a:lnTo>
                  <a:lnTo>
                    <a:pt x="2748" y="6277"/>
                  </a:lnTo>
                  <a:lnTo>
                    <a:pt x="3109" y="6618"/>
                  </a:lnTo>
                  <a:lnTo>
                    <a:pt x="3490" y="6959"/>
                  </a:lnTo>
                  <a:lnTo>
                    <a:pt x="4252" y="7621"/>
                  </a:lnTo>
                  <a:lnTo>
                    <a:pt x="4673" y="7942"/>
                  </a:lnTo>
                  <a:lnTo>
                    <a:pt x="5075" y="8243"/>
                  </a:lnTo>
                  <a:lnTo>
                    <a:pt x="5496" y="8544"/>
                  </a:lnTo>
                  <a:lnTo>
                    <a:pt x="5917" y="8844"/>
                  </a:lnTo>
                  <a:lnTo>
                    <a:pt x="6338" y="9105"/>
                  </a:lnTo>
                  <a:lnTo>
                    <a:pt x="6779" y="9366"/>
                  </a:lnTo>
                  <a:lnTo>
                    <a:pt x="7200" y="9607"/>
                  </a:lnTo>
                  <a:lnTo>
                    <a:pt x="7621" y="9847"/>
                  </a:lnTo>
                  <a:lnTo>
                    <a:pt x="8063" y="10048"/>
                  </a:lnTo>
                  <a:lnTo>
                    <a:pt x="8484" y="10228"/>
                  </a:lnTo>
                  <a:lnTo>
                    <a:pt x="8885" y="10409"/>
                  </a:lnTo>
                  <a:lnTo>
                    <a:pt x="9306" y="10549"/>
                  </a:lnTo>
                  <a:lnTo>
                    <a:pt x="9707" y="10669"/>
                  </a:lnTo>
                  <a:lnTo>
                    <a:pt x="10088" y="10750"/>
                  </a:lnTo>
                  <a:lnTo>
                    <a:pt x="10469" y="10830"/>
                  </a:lnTo>
                  <a:lnTo>
                    <a:pt x="10830" y="10870"/>
                  </a:lnTo>
                  <a:lnTo>
                    <a:pt x="11071" y="10870"/>
                  </a:lnTo>
                  <a:lnTo>
                    <a:pt x="11432" y="10850"/>
                  </a:lnTo>
                  <a:lnTo>
                    <a:pt x="11813" y="10810"/>
                  </a:lnTo>
                  <a:lnTo>
                    <a:pt x="12214" y="10730"/>
                  </a:lnTo>
                  <a:lnTo>
                    <a:pt x="12615" y="10629"/>
                  </a:lnTo>
                  <a:lnTo>
                    <a:pt x="13016" y="10509"/>
                  </a:lnTo>
                  <a:lnTo>
                    <a:pt x="13437" y="10349"/>
                  </a:lnTo>
                  <a:lnTo>
                    <a:pt x="13858" y="10168"/>
                  </a:lnTo>
                  <a:lnTo>
                    <a:pt x="14280" y="9967"/>
                  </a:lnTo>
                  <a:lnTo>
                    <a:pt x="14721" y="9747"/>
                  </a:lnTo>
                  <a:lnTo>
                    <a:pt x="15142" y="9506"/>
                  </a:lnTo>
                  <a:lnTo>
                    <a:pt x="15583" y="9246"/>
                  </a:lnTo>
                  <a:lnTo>
                    <a:pt x="16004" y="8965"/>
                  </a:lnTo>
                  <a:lnTo>
                    <a:pt x="16445" y="8664"/>
                  </a:lnTo>
                  <a:lnTo>
                    <a:pt x="16847" y="8343"/>
                  </a:lnTo>
                  <a:lnTo>
                    <a:pt x="17268" y="8002"/>
                  </a:lnTo>
                  <a:lnTo>
                    <a:pt x="17669" y="7641"/>
                  </a:lnTo>
                  <a:lnTo>
                    <a:pt x="17007" y="7862"/>
                  </a:lnTo>
                  <a:lnTo>
                    <a:pt x="16345" y="8042"/>
                  </a:lnTo>
                  <a:lnTo>
                    <a:pt x="15663" y="8183"/>
                  </a:lnTo>
                  <a:lnTo>
                    <a:pt x="14981" y="8303"/>
                  </a:lnTo>
                  <a:lnTo>
                    <a:pt x="14621" y="8504"/>
                  </a:lnTo>
                  <a:lnTo>
                    <a:pt x="14260" y="8704"/>
                  </a:lnTo>
                  <a:lnTo>
                    <a:pt x="13919" y="8885"/>
                  </a:lnTo>
                  <a:lnTo>
                    <a:pt x="13578" y="9025"/>
                  </a:lnTo>
                  <a:lnTo>
                    <a:pt x="13257" y="9125"/>
                  </a:lnTo>
                  <a:lnTo>
                    <a:pt x="12936" y="9225"/>
                  </a:lnTo>
                  <a:lnTo>
                    <a:pt x="12615" y="9266"/>
                  </a:lnTo>
                  <a:lnTo>
                    <a:pt x="12334" y="9286"/>
                  </a:lnTo>
                  <a:lnTo>
                    <a:pt x="12094" y="9266"/>
                  </a:lnTo>
                  <a:lnTo>
                    <a:pt x="11873" y="9246"/>
                  </a:lnTo>
                  <a:lnTo>
                    <a:pt x="11773" y="9205"/>
                  </a:lnTo>
                  <a:lnTo>
                    <a:pt x="11672" y="9125"/>
                  </a:lnTo>
                  <a:lnTo>
                    <a:pt x="11592" y="9025"/>
                  </a:lnTo>
                  <a:lnTo>
                    <a:pt x="11532" y="8885"/>
                  </a:lnTo>
                  <a:lnTo>
                    <a:pt x="11472" y="8744"/>
                  </a:lnTo>
                  <a:lnTo>
                    <a:pt x="11432" y="8564"/>
                  </a:lnTo>
                  <a:lnTo>
                    <a:pt x="11412" y="8363"/>
                  </a:lnTo>
                  <a:lnTo>
                    <a:pt x="11392" y="8143"/>
                  </a:lnTo>
                  <a:lnTo>
                    <a:pt x="10870" y="8002"/>
                  </a:lnTo>
                  <a:lnTo>
                    <a:pt x="10329" y="7842"/>
                  </a:lnTo>
                  <a:lnTo>
                    <a:pt x="9807" y="7661"/>
                  </a:lnTo>
                  <a:lnTo>
                    <a:pt x="9286" y="7441"/>
                  </a:lnTo>
                  <a:lnTo>
                    <a:pt x="8724" y="7160"/>
                  </a:lnTo>
                  <a:lnTo>
                    <a:pt x="8745" y="7521"/>
                  </a:lnTo>
                  <a:lnTo>
                    <a:pt x="8805" y="7862"/>
                  </a:lnTo>
                  <a:lnTo>
                    <a:pt x="8885" y="8223"/>
                  </a:lnTo>
                  <a:lnTo>
                    <a:pt x="8985" y="8544"/>
                  </a:lnTo>
                  <a:lnTo>
                    <a:pt x="9126" y="8885"/>
                  </a:lnTo>
                  <a:lnTo>
                    <a:pt x="9286" y="9205"/>
                  </a:lnTo>
                  <a:lnTo>
                    <a:pt x="9487" y="9506"/>
                  </a:lnTo>
                  <a:lnTo>
                    <a:pt x="9727" y="9807"/>
                  </a:lnTo>
                  <a:lnTo>
                    <a:pt x="9747" y="9847"/>
                  </a:lnTo>
                  <a:lnTo>
                    <a:pt x="9747" y="9907"/>
                  </a:lnTo>
                  <a:lnTo>
                    <a:pt x="9707" y="9947"/>
                  </a:lnTo>
                  <a:lnTo>
                    <a:pt x="9627" y="9947"/>
                  </a:lnTo>
                  <a:lnTo>
                    <a:pt x="9607" y="9927"/>
                  </a:lnTo>
                  <a:lnTo>
                    <a:pt x="9446" y="9767"/>
                  </a:lnTo>
                  <a:lnTo>
                    <a:pt x="9306" y="9627"/>
                  </a:lnTo>
                  <a:lnTo>
                    <a:pt x="9065" y="9286"/>
                  </a:lnTo>
                  <a:lnTo>
                    <a:pt x="8865" y="8945"/>
                  </a:lnTo>
                  <a:lnTo>
                    <a:pt x="8704" y="8584"/>
                  </a:lnTo>
                  <a:lnTo>
                    <a:pt x="8584" y="8203"/>
                  </a:lnTo>
                  <a:lnTo>
                    <a:pt x="8504" y="7802"/>
                  </a:lnTo>
                  <a:lnTo>
                    <a:pt x="8464" y="7401"/>
                  </a:lnTo>
                  <a:lnTo>
                    <a:pt x="8444" y="6999"/>
                  </a:lnTo>
                  <a:lnTo>
                    <a:pt x="8063" y="6759"/>
                  </a:lnTo>
                  <a:lnTo>
                    <a:pt x="7722" y="6518"/>
                  </a:lnTo>
                  <a:lnTo>
                    <a:pt x="7361" y="6257"/>
                  </a:lnTo>
                  <a:lnTo>
                    <a:pt x="7040" y="5977"/>
                  </a:lnTo>
                  <a:lnTo>
                    <a:pt x="6719" y="5696"/>
                  </a:lnTo>
                  <a:lnTo>
                    <a:pt x="6418" y="5375"/>
                  </a:lnTo>
                  <a:lnTo>
                    <a:pt x="6117" y="5054"/>
                  </a:lnTo>
                  <a:lnTo>
                    <a:pt x="5857" y="4713"/>
                  </a:lnTo>
                  <a:lnTo>
                    <a:pt x="5596" y="4372"/>
                  </a:lnTo>
                  <a:lnTo>
                    <a:pt x="5355" y="4011"/>
                  </a:lnTo>
                  <a:lnTo>
                    <a:pt x="5135" y="3650"/>
                  </a:lnTo>
                  <a:lnTo>
                    <a:pt x="4934" y="3269"/>
                  </a:lnTo>
                  <a:lnTo>
                    <a:pt x="4754" y="2868"/>
                  </a:lnTo>
                  <a:lnTo>
                    <a:pt x="4573" y="2467"/>
                  </a:lnTo>
                  <a:lnTo>
                    <a:pt x="4433" y="2046"/>
                  </a:lnTo>
                  <a:lnTo>
                    <a:pt x="4312" y="1625"/>
                  </a:lnTo>
                  <a:lnTo>
                    <a:pt x="4212" y="1224"/>
                  </a:lnTo>
                  <a:lnTo>
                    <a:pt x="3731" y="1204"/>
                  </a:lnTo>
                  <a:lnTo>
                    <a:pt x="3209" y="1123"/>
                  </a:lnTo>
                  <a:lnTo>
                    <a:pt x="2708" y="1023"/>
                  </a:lnTo>
                  <a:lnTo>
                    <a:pt x="2187" y="883"/>
                  </a:lnTo>
                  <a:lnTo>
                    <a:pt x="1665" y="722"/>
                  </a:lnTo>
                  <a:lnTo>
                    <a:pt x="1164" y="522"/>
                  </a:lnTo>
                  <a:lnTo>
                    <a:pt x="683" y="281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21"/>
            <p:cNvSpPr/>
            <p:nvPr/>
          </p:nvSpPr>
          <p:spPr>
            <a:xfrm>
              <a:off x="11608300" y="4514500"/>
              <a:ext cx="204575" cy="184525"/>
            </a:xfrm>
            <a:custGeom>
              <a:avLst/>
              <a:gdLst/>
              <a:ahLst/>
              <a:cxnLst/>
              <a:rect l="l" t="t" r="r" b="b"/>
              <a:pathLst>
                <a:path w="8183" h="7381" fill="none" extrusionOk="0">
                  <a:moveTo>
                    <a:pt x="1665" y="2728"/>
                  </a:moveTo>
                  <a:lnTo>
                    <a:pt x="1665" y="2728"/>
                  </a:lnTo>
                  <a:lnTo>
                    <a:pt x="1645" y="2728"/>
                  </a:lnTo>
                  <a:lnTo>
                    <a:pt x="1625" y="2708"/>
                  </a:lnTo>
                  <a:lnTo>
                    <a:pt x="1625" y="2688"/>
                  </a:lnTo>
                  <a:lnTo>
                    <a:pt x="1625" y="2668"/>
                  </a:lnTo>
                  <a:lnTo>
                    <a:pt x="1625" y="2668"/>
                  </a:lnTo>
                  <a:lnTo>
                    <a:pt x="1765" y="2327"/>
                  </a:lnTo>
                  <a:lnTo>
                    <a:pt x="1765" y="2327"/>
                  </a:lnTo>
                  <a:lnTo>
                    <a:pt x="1284" y="1785"/>
                  </a:lnTo>
                  <a:lnTo>
                    <a:pt x="842" y="1224"/>
                  </a:lnTo>
                  <a:lnTo>
                    <a:pt x="401" y="64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2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60" y="21"/>
                  </a:lnTo>
                  <a:lnTo>
                    <a:pt x="60" y="21"/>
                  </a:lnTo>
                  <a:lnTo>
                    <a:pt x="481" y="582"/>
                  </a:lnTo>
                  <a:lnTo>
                    <a:pt x="923" y="1124"/>
                  </a:lnTo>
                  <a:lnTo>
                    <a:pt x="1384" y="1645"/>
                  </a:lnTo>
                  <a:lnTo>
                    <a:pt x="1865" y="2146"/>
                  </a:lnTo>
                  <a:lnTo>
                    <a:pt x="1865" y="2146"/>
                  </a:lnTo>
                  <a:lnTo>
                    <a:pt x="1965" y="1986"/>
                  </a:lnTo>
                  <a:lnTo>
                    <a:pt x="2066" y="1846"/>
                  </a:lnTo>
                  <a:lnTo>
                    <a:pt x="2066" y="1846"/>
                  </a:lnTo>
                  <a:lnTo>
                    <a:pt x="2106" y="1825"/>
                  </a:lnTo>
                  <a:lnTo>
                    <a:pt x="2126" y="1805"/>
                  </a:lnTo>
                  <a:lnTo>
                    <a:pt x="2126" y="1805"/>
                  </a:lnTo>
                  <a:lnTo>
                    <a:pt x="2166" y="1825"/>
                  </a:lnTo>
                  <a:lnTo>
                    <a:pt x="2206" y="1846"/>
                  </a:lnTo>
                  <a:lnTo>
                    <a:pt x="2226" y="1886"/>
                  </a:lnTo>
                  <a:lnTo>
                    <a:pt x="2226" y="1926"/>
                  </a:lnTo>
                  <a:lnTo>
                    <a:pt x="2226" y="1926"/>
                  </a:lnTo>
                  <a:lnTo>
                    <a:pt x="2146" y="2126"/>
                  </a:lnTo>
                  <a:lnTo>
                    <a:pt x="2026" y="2307"/>
                  </a:lnTo>
                  <a:lnTo>
                    <a:pt x="2026" y="2307"/>
                  </a:lnTo>
                  <a:lnTo>
                    <a:pt x="2326" y="2588"/>
                  </a:lnTo>
                  <a:lnTo>
                    <a:pt x="2326" y="2588"/>
                  </a:lnTo>
                  <a:lnTo>
                    <a:pt x="2467" y="2367"/>
                  </a:lnTo>
                  <a:lnTo>
                    <a:pt x="2547" y="2247"/>
                  </a:lnTo>
                  <a:lnTo>
                    <a:pt x="2647" y="2166"/>
                  </a:lnTo>
                  <a:lnTo>
                    <a:pt x="2647" y="2166"/>
                  </a:lnTo>
                  <a:lnTo>
                    <a:pt x="2687" y="2166"/>
                  </a:lnTo>
                  <a:lnTo>
                    <a:pt x="2687" y="2166"/>
                  </a:lnTo>
                  <a:lnTo>
                    <a:pt x="2707" y="2166"/>
                  </a:lnTo>
                  <a:lnTo>
                    <a:pt x="2728" y="2186"/>
                  </a:lnTo>
                  <a:lnTo>
                    <a:pt x="2748" y="2207"/>
                  </a:lnTo>
                  <a:lnTo>
                    <a:pt x="2748" y="2247"/>
                  </a:lnTo>
                  <a:lnTo>
                    <a:pt x="2748" y="2247"/>
                  </a:lnTo>
                  <a:lnTo>
                    <a:pt x="2707" y="2367"/>
                  </a:lnTo>
                  <a:lnTo>
                    <a:pt x="2627" y="2487"/>
                  </a:lnTo>
                  <a:lnTo>
                    <a:pt x="2467" y="2728"/>
                  </a:lnTo>
                  <a:lnTo>
                    <a:pt x="2467" y="2728"/>
                  </a:lnTo>
                  <a:lnTo>
                    <a:pt x="2888" y="3129"/>
                  </a:lnTo>
                  <a:lnTo>
                    <a:pt x="3329" y="3510"/>
                  </a:lnTo>
                  <a:lnTo>
                    <a:pt x="4212" y="4252"/>
                  </a:lnTo>
                  <a:lnTo>
                    <a:pt x="5134" y="4994"/>
                  </a:lnTo>
                  <a:lnTo>
                    <a:pt x="6057" y="5696"/>
                  </a:lnTo>
                  <a:lnTo>
                    <a:pt x="6057" y="5696"/>
                  </a:lnTo>
                  <a:lnTo>
                    <a:pt x="6137" y="5415"/>
                  </a:lnTo>
                  <a:lnTo>
                    <a:pt x="6197" y="5275"/>
                  </a:lnTo>
                  <a:lnTo>
                    <a:pt x="6257" y="5155"/>
                  </a:lnTo>
                  <a:lnTo>
                    <a:pt x="6257" y="5155"/>
                  </a:lnTo>
                  <a:lnTo>
                    <a:pt x="6277" y="5134"/>
                  </a:lnTo>
                  <a:lnTo>
                    <a:pt x="6297" y="5134"/>
                  </a:lnTo>
                  <a:lnTo>
                    <a:pt x="6297" y="5134"/>
                  </a:lnTo>
                  <a:lnTo>
                    <a:pt x="6357" y="5155"/>
                  </a:lnTo>
                  <a:lnTo>
                    <a:pt x="6357" y="5175"/>
                  </a:lnTo>
                  <a:lnTo>
                    <a:pt x="6377" y="5195"/>
                  </a:lnTo>
                  <a:lnTo>
                    <a:pt x="6377" y="5195"/>
                  </a:lnTo>
                  <a:lnTo>
                    <a:pt x="6337" y="5435"/>
                  </a:lnTo>
                  <a:lnTo>
                    <a:pt x="6257" y="5676"/>
                  </a:lnTo>
                  <a:lnTo>
                    <a:pt x="6257" y="5676"/>
                  </a:lnTo>
                  <a:lnTo>
                    <a:pt x="6458" y="5556"/>
                  </a:lnTo>
                  <a:lnTo>
                    <a:pt x="6658" y="5435"/>
                  </a:lnTo>
                  <a:lnTo>
                    <a:pt x="6658" y="5435"/>
                  </a:lnTo>
                  <a:lnTo>
                    <a:pt x="6698" y="5415"/>
                  </a:lnTo>
                  <a:lnTo>
                    <a:pt x="6698" y="5415"/>
                  </a:lnTo>
                  <a:lnTo>
                    <a:pt x="6738" y="5435"/>
                  </a:lnTo>
                  <a:lnTo>
                    <a:pt x="6779" y="5475"/>
                  </a:lnTo>
                  <a:lnTo>
                    <a:pt x="6799" y="5536"/>
                  </a:lnTo>
                  <a:lnTo>
                    <a:pt x="6758" y="5576"/>
                  </a:lnTo>
                  <a:lnTo>
                    <a:pt x="6758" y="5576"/>
                  </a:lnTo>
                  <a:lnTo>
                    <a:pt x="6538" y="5736"/>
                  </a:lnTo>
                  <a:lnTo>
                    <a:pt x="6297" y="5876"/>
                  </a:lnTo>
                  <a:lnTo>
                    <a:pt x="6297" y="5876"/>
                  </a:lnTo>
                  <a:lnTo>
                    <a:pt x="8142" y="7220"/>
                  </a:lnTo>
                  <a:lnTo>
                    <a:pt x="8142" y="7220"/>
                  </a:lnTo>
                  <a:lnTo>
                    <a:pt x="8182" y="7260"/>
                  </a:lnTo>
                  <a:lnTo>
                    <a:pt x="8162" y="7320"/>
                  </a:lnTo>
                  <a:lnTo>
                    <a:pt x="8142" y="7361"/>
                  </a:lnTo>
                  <a:lnTo>
                    <a:pt x="8082" y="7381"/>
                  </a:lnTo>
                  <a:lnTo>
                    <a:pt x="8082" y="7381"/>
                  </a:lnTo>
                  <a:lnTo>
                    <a:pt x="8042" y="7361"/>
                  </a:lnTo>
                  <a:lnTo>
                    <a:pt x="8042" y="7361"/>
                  </a:lnTo>
                  <a:lnTo>
                    <a:pt x="7561" y="7080"/>
                  </a:lnTo>
                  <a:lnTo>
                    <a:pt x="7099" y="6779"/>
                  </a:lnTo>
                  <a:lnTo>
                    <a:pt x="6157" y="6177"/>
                  </a:lnTo>
                  <a:lnTo>
                    <a:pt x="6157" y="6177"/>
                  </a:lnTo>
                  <a:lnTo>
                    <a:pt x="6117" y="6418"/>
                  </a:lnTo>
                  <a:lnTo>
                    <a:pt x="6077" y="6679"/>
                  </a:lnTo>
                  <a:lnTo>
                    <a:pt x="6077" y="6679"/>
                  </a:lnTo>
                  <a:lnTo>
                    <a:pt x="6057" y="6699"/>
                  </a:lnTo>
                  <a:lnTo>
                    <a:pt x="6037" y="6719"/>
                  </a:lnTo>
                  <a:lnTo>
                    <a:pt x="6037" y="6719"/>
                  </a:lnTo>
                  <a:lnTo>
                    <a:pt x="6037" y="6699"/>
                  </a:lnTo>
                  <a:lnTo>
                    <a:pt x="6016" y="6679"/>
                  </a:lnTo>
                  <a:lnTo>
                    <a:pt x="6016" y="6679"/>
                  </a:lnTo>
                  <a:lnTo>
                    <a:pt x="6016" y="6398"/>
                  </a:lnTo>
                  <a:lnTo>
                    <a:pt x="6016" y="6077"/>
                  </a:lnTo>
                  <a:lnTo>
                    <a:pt x="6016" y="6077"/>
                  </a:lnTo>
                  <a:lnTo>
                    <a:pt x="5976" y="6037"/>
                  </a:lnTo>
                  <a:lnTo>
                    <a:pt x="5976" y="6037"/>
                  </a:lnTo>
                  <a:lnTo>
                    <a:pt x="5575" y="6217"/>
                  </a:lnTo>
                  <a:lnTo>
                    <a:pt x="5575" y="6217"/>
                  </a:lnTo>
                  <a:lnTo>
                    <a:pt x="5555" y="6237"/>
                  </a:lnTo>
                  <a:lnTo>
                    <a:pt x="5555" y="6237"/>
                  </a:lnTo>
                  <a:lnTo>
                    <a:pt x="5535" y="6217"/>
                  </a:lnTo>
                  <a:lnTo>
                    <a:pt x="5535" y="6197"/>
                  </a:lnTo>
                  <a:lnTo>
                    <a:pt x="5555" y="6177"/>
                  </a:lnTo>
                  <a:lnTo>
                    <a:pt x="5555" y="6177"/>
                  </a:lnTo>
                  <a:lnTo>
                    <a:pt x="5856" y="5957"/>
                  </a:lnTo>
                  <a:lnTo>
                    <a:pt x="5856" y="5957"/>
                  </a:lnTo>
                  <a:lnTo>
                    <a:pt x="5395" y="5616"/>
                  </a:lnTo>
                  <a:lnTo>
                    <a:pt x="4913" y="5275"/>
                  </a:lnTo>
                  <a:lnTo>
                    <a:pt x="4472" y="4914"/>
                  </a:lnTo>
                  <a:lnTo>
                    <a:pt x="4011" y="4533"/>
                  </a:lnTo>
                  <a:lnTo>
                    <a:pt x="3570" y="4152"/>
                  </a:lnTo>
                  <a:lnTo>
                    <a:pt x="3149" y="3751"/>
                  </a:lnTo>
                  <a:lnTo>
                    <a:pt x="2728" y="3350"/>
                  </a:lnTo>
                  <a:lnTo>
                    <a:pt x="2306" y="2928"/>
                  </a:lnTo>
                  <a:lnTo>
                    <a:pt x="2306" y="2928"/>
                  </a:lnTo>
                  <a:lnTo>
                    <a:pt x="2206" y="3089"/>
                  </a:lnTo>
                  <a:lnTo>
                    <a:pt x="2106" y="3249"/>
                  </a:lnTo>
                  <a:lnTo>
                    <a:pt x="2106" y="3249"/>
                  </a:lnTo>
                  <a:lnTo>
                    <a:pt x="2086" y="3249"/>
                  </a:lnTo>
                  <a:lnTo>
                    <a:pt x="2086" y="3269"/>
                  </a:lnTo>
                  <a:lnTo>
                    <a:pt x="2086" y="3269"/>
                  </a:lnTo>
                  <a:lnTo>
                    <a:pt x="2046" y="3249"/>
                  </a:lnTo>
                  <a:lnTo>
                    <a:pt x="2026" y="3229"/>
                  </a:lnTo>
                  <a:lnTo>
                    <a:pt x="2046" y="3189"/>
                  </a:lnTo>
                  <a:lnTo>
                    <a:pt x="2046" y="3189"/>
                  </a:lnTo>
                  <a:lnTo>
                    <a:pt x="2206" y="2808"/>
                  </a:lnTo>
                  <a:lnTo>
                    <a:pt x="2206" y="2808"/>
                  </a:lnTo>
                  <a:lnTo>
                    <a:pt x="1885" y="2467"/>
                  </a:lnTo>
                  <a:lnTo>
                    <a:pt x="1885" y="2467"/>
                  </a:lnTo>
                  <a:lnTo>
                    <a:pt x="1705" y="2728"/>
                  </a:lnTo>
                  <a:lnTo>
                    <a:pt x="1705" y="2728"/>
                  </a:lnTo>
                  <a:lnTo>
                    <a:pt x="1665" y="272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21"/>
            <p:cNvSpPr/>
            <p:nvPr/>
          </p:nvSpPr>
          <p:spPr>
            <a:xfrm>
              <a:off x="11890050" y="4698500"/>
              <a:ext cx="89775" cy="28600"/>
            </a:xfrm>
            <a:custGeom>
              <a:avLst/>
              <a:gdLst/>
              <a:ahLst/>
              <a:cxnLst/>
              <a:rect l="l" t="t" r="r" b="b"/>
              <a:pathLst>
                <a:path w="3591" h="1144" extrusionOk="0">
                  <a:moveTo>
                    <a:pt x="1" y="1"/>
                  </a:moveTo>
                  <a:lnTo>
                    <a:pt x="21" y="221"/>
                  </a:lnTo>
                  <a:lnTo>
                    <a:pt x="41" y="422"/>
                  </a:lnTo>
                  <a:lnTo>
                    <a:pt x="81" y="602"/>
                  </a:lnTo>
                  <a:lnTo>
                    <a:pt x="141" y="743"/>
                  </a:lnTo>
                  <a:lnTo>
                    <a:pt x="201" y="883"/>
                  </a:lnTo>
                  <a:lnTo>
                    <a:pt x="281" y="983"/>
                  </a:lnTo>
                  <a:lnTo>
                    <a:pt x="382" y="1063"/>
                  </a:lnTo>
                  <a:lnTo>
                    <a:pt x="482" y="1104"/>
                  </a:lnTo>
                  <a:lnTo>
                    <a:pt x="703" y="1124"/>
                  </a:lnTo>
                  <a:lnTo>
                    <a:pt x="943" y="1144"/>
                  </a:lnTo>
                  <a:lnTo>
                    <a:pt x="1224" y="1124"/>
                  </a:lnTo>
                  <a:lnTo>
                    <a:pt x="1545" y="1083"/>
                  </a:lnTo>
                  <a:lnTo>
                    <a:pt x="1866" y="983"/>
                  </a:lnTo>
                  <a:lnTo>
                    <a:pt x="2187" y="883"/>
                  </a:lnTo>
                  <a:lnTo>
                    <a:pt x="2528" y="743"/>
                  </a:lnTo>
                  <a:lnTo>
                    <a:pt x="2869" y="562"/>
                  </a:lnTo>
                  <a:lnTo>
                    <a:pt x="3230" y="362"/>
                  </a:lnTo>
                  <a:lnTo>
                    <a:pt x="3590" y="161"/>
                  </a:lnTo>
                  <a:lnTo>
                    <a:pt x="2909" y="221"/>
                  </a:lnTo>
                  <a:lnTo>
                    <a:pt x="2247" y="241"/>
                  </a:lnTo>
                  <a:lnTo>
                    <a:pt x="1685" y="221"/>
                  </a:lnTo>
                  <a:lnTo>
                    <a:pt x="1124" y="181"/>
                  </a:lnTo>
                  <a:lnTo>
                    <a:pt x="562" y="10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21"/>
            <p:cNvSpPr/>
            <p:nvPr/>
          </p:nvSpPr>
          <p:spPr>
            <a:xfrm>
              <a:off x="11890050" y="4698500"/>
              <a:ext cx="89775" cy="28600"/>
            </a:xfrm>
            <a:custGeom>
              <a:avLst/>
              <a:gdLst/>
              <a:ahLst/>
              <a:cxnLst/>
              <a:rect l="l" t="t" r="r" b="b"/>
              <a:pathLst>
                <a:path w="3591" h="1144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21" y="221"/>
                  </a:lnTo>
                  <a:lnTo>
                    <a:pt x="41" y="422"/>
                  </a:lnTo>
                  <a:lnTo>
                    <a:pt x="81" y="602"/>
                  </a:lnTo>
                  <a:lnTo>
                    <a:pt x="141" y="743"/>
                  </a:lnTo>
                  <a:lnTo>
                    <a:pt x="201" y="883"/>
                  </a:lnTo>
                  <a:lnTo>
                    <a:pt x="281" y="983"/>
                  </a:lnTo>
                  <a:lnTo>
                    <a:pt x="382" y="1063"/>
                  </a:lnTo>
                  <a:lnTo>
                    <a:pt x="482" y="1104"/>
                  </a:lnTo>
                  <a:lnTo>
                    <a:pt x="482" y="1104"/>
                  </a:lnTo>
                  <a:lnTo>
                    <a:pt x="703" y="1124"/>
                  </a:lnTo>
                  <a:lnTo>
                    <a:pt x="943" y="1144"/>
                  </a:lnTo>
                  <a:lnTo>
                    <a:pt x="943" y="1144"/>
                  </a:lnTo>
                  <a:lnTo>
                    <a:pt x="1224" y="1124"/>
                  </a:lnTo>
                  <a:lnTo>
                    <a:pt x="1545" y="1083"/>
                  </a:lnTo>
                  <a:lnTo>
                    <a:pt x="1866" y="983"/>
                  </a:lnTo>
                  <a:lnTo>
                    <a:pt x="2187" y="883"/>
                  </a:lnTo>
                  <a:lnTo>
                    <a:pt x="2528" y="743"/>
                  </a:lnTo>
                  <a:lnTo>
                    <a:pt x="2869" y="562"/>
                  </a:lnTo>
                  <a:lnTo>
                    <a:pt x="3230" y="362"/>
                  </a:lnTo>
                  <a:lnTo>
                    <a:pt x="3590" y="161"/>
                  </a:lnTo>
                  <a:lnTo>
                    <a:pt x="3590" y="161"/>
                  </a:lnTo>
                  <a:lnTo>
                    <a:pt x="2909" y="221"/>
                  </a:lnTo>
                  <a:lnTo>
                    <a:pt x="2247" y="241"/>
                  </a:lnTo>
                  <a:lnTo>
                    <a:pt x="2247" y="241"/>
                  </a:lnTo>
                  <a:lnTo>
                    <a:pt x="1685" y="221"/>
                  </a:lnTo>
                  <a:lnTo>
                    <a:pt x="1124" y="181"/>
                  </a:lnTo>
                  <a:lnTo>
                    <a:pt x="562" y="10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21"/>
            <p:cNvSpPr/>
            <p:nvPr/>
          </p:nvSpPr>
          <p:spPr>
            <a:xfrm>
              <a:off x="11816350" y="4669925"/>
              <a:ext cx="32625" cy="73725"/>
            </a:xfrm>
            <a:custGeom>
              <a:avLst/>
              <a:gdLst/>
              <a:ahLst/>
              <a:cxnLst/>
              <a:rect l="l" t="t" r="r" b="b"/>
              <a:pathLst>
                <a:path w="1305" h="2949" extrusionOk="0">
                  <a:moveTo>
                    <a:pt x="1" y="0"/>
                  </a:moveTo>
                  <a:lnTo>
                    <a:pt x="21" y="402"/>
                  </a:lnTo>
                  <a:lnTo>
                    <a:pt x="61" y="803"/>
                  </a:lnTo>
                  <a:lnTo>
                    <a:pt x="141" y="1204"/>
                  </a:lnTo>
                  <a:lnTo>
                    <a:pt x="261" y="1585"/>
                  </a:lnTo>
                  <a:lnTo>
                    <a:pt x="422" y="1946"/>
                  </a:lnTo>
                  <a:lnTo>
                    <a:pt x="622" y="2287"/>
                  </a:lnTo>
                  <a:lnTo>
                    <a:pt x="863" y="2628"/>
                  </a:lnTo>
                  <a:lnTo>
                    <a:pt x="1003" y="2768"/>
                  </a:lnTo>
                  <a:lnTo>
                    <a:pt x="1164" y="2928"/>
                  </a:lnTo>
                  <a:lnTo>
                    <a:pt x="1184" y="2948"/>
                  </a:lnTo>
                  <a:lnTo>
                    <a:pt x="1264" y="2948"/>
                  </a:lnTo>
                  <a:lnTo>
                    <a:pt x="1304" y="2908"/>
                  </a:lnTo>
                  <a:lnTo>
                    <a:pt x="1304" y="2848"/>
                  </a:lnTo>
                  <a:lnTo>
                    <a:pt x="1284" y="2808"/>
                  </a:lnTo>
                  <a:lnTo>
                    <a:pt x="1044" y="2507"/>
                  </a:lnTo>
                  <a:lnTo>
                    <a:pt x="843" y="2206"/>
                  </a:lnTo>
                  <a:lnTo>
                    <a:pt x="683" y="1886"/>
                  </a:lnTo>
                  <a:lnTo>
                    <a:pt x="542" y="1545"/>
                  </a:lnTo>
                  <a:lnTo>
                    <a:pt x="442" y="1224"/>
                  </a:lnTo>
                  <a:lnTo>
                    <a:pt x="362" y="863"/>
                  </a:lnTo>
                  <a:lnTo>
                    <a:pt x="302" y="522"/>
                  </a:lnTo>
                  <a:lnTo>
                    <a:pt x="281" y="16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21"/>
            <p:cNvSpPr/>
            <p:nvPr/>
          </p:nvSpPr>
          <p:spPr>
            <a:xfrm>
              <a:off x="11608300" y="4514500"/>
              <a:ext cx="204575" cy="184525"/>
            </a:xfrm>
            <a:custGeom>
              <a:avLst/>
              <a:gdLst/>
              <a:ahLst/>
              <a:cxnLst/>
              <a:rect l="l" t="t" r="r" b="b"/>
              <a:pathLst>
                <a:path w="8183" h="7381" extrusionOk="0">
                  <a:moveTo>
                    <a:pt x="20" y="1"/>
                  </a:moveTo>
                  <a:lnTo>
                    <a:pt x="0" y="21"/>
                  </a:lnTo>
                  <a:lnTo>
                    <a:pt x="0" y="41"/>
                  </a:lnTo>
                  <a:lnTo>
                    <a:pt x="401" y="642"/>
                  </a:lnTo>
                  <a:lnTo>
                    <a:pt x="842" y="1224"/>
                  </a:lnTo>
                  <a:lnTo>
                    <a:pt x="1284" y="1785"/>
                  </a:lnTo>
                  <a:lnTo>
                    <a:pt x="1765" y="2327"/>
                  </a:lnTo>
                  <a:lnTo>
                    <a:pt x="1625" y="2668"/>
                  </a:lnTo>
                  <a:lnTo>
                    <a:pt x="1625" y="2688"/>
                  </a:lnTo>
                  <a:lnTo>
                    <a:pt x="1625" y="2708"/>
                  </a:lnTo>
                  <a:lnTo>
                    <a:pt x="1645" y="2728"/>
                  </a:lnTo>
                  <a:lnTo>
                    <a:pt x="1705" y="2728"/>
                  </a:lnTo>
                  <a:lnTo>
                    <a:pt x="1885" y="2467"/>
                  </a:lnTo>
                  <a:lnTo>
                    <a:pt x="2206" y="2808"/>
                  </a:lnTo>
                  <a:lnTo>
                    <a:pt x="2046" y="3189"/>
                  </a:lnTo>
                  <a:lnTo>
                    <a:pt x="2026" y="3229"/>
                  </a:lnTo>
                  <a:lnTo>
                    <a:pt x="2046" y="3249"/>
                  </a:lnTo>
                  <a:lnTo>
                    <a:pt x="2086" y="3269"/>
                  </a:lnTo>
                  <a:lnTo>
                    <a:pt x="2086" y="3249"/>
                  </a:lnTo>
                  <a:lnTo>
                    <a:pt x="2106" y="3249"/>
                  </a:lnTo>
                  <a:lnTo>
                    <a:pt x="2206" y="3089"/>
                  </a:lnTo>
                  <a:lnTo>
                    <a:pt x="2306" y="2928"/>
                  </a:lnTo>
                  <a:lnTo>
                    <a:pt x="2728" y="3350"/>
                  </a:lnTo>
                  <a:lnTo>
                    <a:pt x="3149" y="3751"/>
                  </a:lnTo>
                  <a:lnTo>
                    <a:pt x="3570" y="4152"/>
                  </a:lnTo>
                  <a:lnTo>
                    <a:pt x="4011" y="4533"/>
                  </a:lnTo>
                  <a:lnTo>
                    <a:pt x="4472" y="4914"/>
                  </a:lnTo>
                  <a:lnTo>
                    <a:pt x="4913" y="5275"/>
                  </a:lnTo>
                  <a:lnTo>
                    <a:pt x="5395" y="5616"/>
                  </a:lnTo>
                  <a:lnTo>
                    <a:pt x="5856" y="5957"/>
                  </a:lnTo>
                  <a:lnTo>
                    <a:pt x="5555" y="6177"/>
                  </a:lnTo>
                  <a:lnTo>
                    <a:pt x="5535" y="6197"/>
                  </a:lnTo>
                  <a:lnTo>
                    <a:pt x="5535" y="6217"/>
                  </a:lnTo>
                  <a:lnTo>
                    <a:pt x="5555" y="6237"/>
                  </a:lnTo>
                  <a:lnTo>
                    <a:pt x="5575" y="6217"/>
                  </a:lnTo>
                  <a:lnTo>
                    <a:pt x="5976" y="6037"/>
                  </a:lnTo>
                  <a:lnTo>
                    <a:pt x="6016" y="6077"/>
                  </a:lnTo>
                  <a:lnTo>
                    <a:pt x="6016" y="6398"/>
                  </a:lnTo>
                  <a:lnTo>
                    <a:pt x="6016" y="6679"/>
                  </a:lnTo>
                  <a:lnTo>
                    <a:pt x="6037" y="6699"/>
                  </a:lnTo>
                  <a:lnTo>
                    <a:pt x="6037" y="6719"/>
                  </a:lnTo>
                  <a:lnTo>
                    <a:pt x="6057" y="6699"/>
                  </a:lnTo>
                  <a:lnTo>
                    <a:pt x="6077" y="6679"/>
                  </a:lnTo>
                  <a:lnTo>
                    <a:pt x="6117" y="6418"/>
                  </a:lnTo>
                  <a:lnTo>
                    <a:pt x="6157" y="6177"/>
                  </a:lnTo>
                  <a:lnTo>
                    <a:pt x="7099" y="6779"/>
                  </a:lnTo>
                  <a:lnTo>
                    <a:pt x="7561" y="7080"/>
                  </a:lnTo>
                  <a:lnTo>
                    <a:pt x="8042" y="7361"/>
                  </a:lnTo>
                  <a:lnTo>
                    <a:pt x="8082" y="7381"/>
                  </a:lnTo>
                  <a:lnTo>
                    <a:pt x="8142" y="7361"/>
                  </a:lnTo>
                  <a:lnTo>
                    <a:pt x="8162" y="7320"/>
                  </a:lnTo>
                  <a:lnTo>
                    <a:pt x="8182" y="7260"/>
                  </a:lnTo>
                  <a:lnTo>
                    <a:pt x="8142" y="7220"/>
                  </a:lnTo>
                  <a:lnTo>
                    <a:pt x="6297" y="5876"/>
                  </a:lnTo>
                  <a:lnTo>
                    <a:pt x="6538" y="5736"/>
                  </a:lnTo>
                  <a:lnTo>
                    <a:pt x="6758" y="5576"/>
                  </a:lnTo>
                  <a:lnTo>
                    <a:pt x="6799" y="5536"/>
                  </a:lnTo>
                  <a:lnTo>
                    <a:pt x="6779" y="5475"/>
                  </a:lnTo>
                  <a:lnTo>
                    <a:pt x="6738" y="5435"/>
                  </a:lnTo>
                  <a:lnTo>
                    <a:pt x="6698" y="5415"/>
                  </a:lnTo>
                  <a:lnTo>
                    <a:pt x="6658" y="5435"/>
                  </a:lnTo>
                  <a:lnTo>
                    <a:pt x="6458" y="5556"/>
                  </a:lnTo>
                  <a:lnTo>
                    <a:pt x="6257" y="5676"/>
                  </a:lnTo>
                  <a:lnTo>
                    <a:pt x="6337" y="5435"/>
                  </a:lnTo>
                  <a:lnTo>
                    <a:pt x="6377" y="5195"/>
                  </a:lnTo>
                  <a:lnTo>
                    <a:pt x="6357" y="5175"/>
                  </a:lnTo>
                  <a:lnTo>
                    <a:pt x="6357" y="5155"/>
                  </a:lnTo>
                  <a:lnTo>
                    <a:pt x="6297" y="5134"/>
                  </a:lnTo>
                  <a:lnTo>
                    <a:pt x="6277" y="5134"/>
                  </a:lnTo>
                  <a:lnTo>
                    <a:pt x="6257" y="5155"/>
                  </a:lnTo>
                  <a:lnTo>
                    <a:pt x="6197" y="5275"/>
                  </a:lnTo>
                  <a:lnTo>
                    <a:pt x="6137" y="5415"/>
                  </a:lnTo>
                  <a:lnTo>
                    <a:pt x="6057" y="5696"/>
                  </a:lnTo>
                  <a:lnTo>
                    <a:pt x="5134" y="4994"/>
                  </a:lnTo>
                  <a:lnTo>
                    <a:pt x="4212" y="4252"/>
                  </a:lnTo>
                  <a:lnTo>
                    <a:pt x="3329" y="3510"/>
                  </a:lnTo>
                  <a:lnTo>
                    <a:pt x="2888" y="3129"/>
                  </a:lnTo>
                  <a:lnTo>
                    <a:pt x="2467" y="2728"/>
                  </a:lnTo>
                  <a:lnTo>
                    <a:pt x="2627" y="2487"/>
                  </a:lnTo>
                  <a:lnTo>
                    <a:pt x="2707" y="2367"/>
                  </a:lnTo>
                  <a:lnTo>
                    <a:pt x="2748" y="2247"/>
                  </a:lnTo>
                  <a:lnTo>
                    <a:pt x="2748" y="2207"/>
                  </a:lnTo>
                  <a:lnTo>
                    <a:pt x="2728" y="2186"/>
                  </a:lnTo>
                  <a:lnTo>
                    <a:pt x="2707" y="2166"/>
                  </a:lnTo>
                  <a:lnTo>
                    <a:pt x="2647" y="2166"/>
                  </a:lnTo>
                  <a:lnTo>
                    <a:pt x="2547" y="2247"/>
                  </a:lnTo>
                  <a:lnTo>
                    <a:pt x="2467" y="2367"/>
                  </a:lnTo>
                  <a:lnTo>
                    <a:pt x="2326" y="2588"/>
                  </a:lnTo>
                  <a:lnTo>
                    <a:pt x="2026" y="2307"/>
                  </a:lnTo>
                  <a:lnTo>
                    <a:pt x="2146" y="2126"/>
                  </a:lnTo>
                  <a:lnTo>
                    <a:pt x="2226" y="1926"/>
                  </a:lnTo>
                  <a:lnTo>
                    <a:pt x="2226" y="1886"/>
                  </a:lnTo>
                  <a:lnTo>
                    <a:pt x="2206" y="1846"/>
                  </a:lnTo>
                  <a:lnTo>
                    <a:pt x="2166" y="1825"/>
                  </a:lnTo>
                  <a:lnTo>
                    <a:pt x="2126" y="1805"/>
                  </a:lnTo>
                  <a:lnTo>
                    <a:pt x="2106" y="1825"/>
                  </a:lnTo>
                  <a:lnTo>
                    <a:pt x="2066" y="1846"/>
                  </a:lnTo>
                  <a:lnTo>
                    <a:pt x="1965" y="1986"/>
                  </a:lnTo>
                  <a:lnTo>
                    <a:pt x="1865" y="2146"/>
                  </a:lnTo>
                  <a:lnTo>
                    <a:pt x="1384" y="1645"/>
                  </a:lnTo>
                  <a:lnTo>
                    <a:pt x="923" y="1124"/>
                  </a:lnTo>
                  <a:lnTo>
                    <a:pt x="481" y="582"/>
                  </a:lnTo>
                  <a:lnTo>
                    <a:pt x="60" y="21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21"/>
            <p:cNvSpPr/>
            <p:nvPr/>
          </p:nvSpPr>
          <p:spPr>
            <a:xfrm>
              <a:off x="10977575" y="3951475"/>
              <a:ext cx="307350" cy="574075"/>
            </a:xfrm>
            <a:custGeom>
              <a:avLst/>
              <a:gdLst/>
              <a:ahLst/>
              <a:cxnLst/>
              <a:rect l="l" t="t" r="r" b="b"/>
              <a:pathLst>
                <a:path w="12294" h="22963" extrusionOk="0">
                  <a:moveTo>
                    <a:pt x="6959" y="0"/>
                  </a:moveTo>
                  <a:lnTo>
                    <a:pt x="6699" y="20"/>
                  </a:lnTo>
                  <a:lnTo>
                    <a:pt x="6438" y="101"/>
                  </a:lnTo>
                  <a:lnTo>
                    <a:pt x="6177" y="221"/>
                  </a:lnTo>
                  <a:lnTo>
                    <a:pt x="5897" y="361"/>
                  </a:lnTo>
                  <a:lnTo>
                    <a:pt x="5616" y="542"/>
                  </a:lnTo>
                  <a:lnTo>
                    <a:pt x="5335" y="742"/>
                  </a:lnTo>
                  <a:lnTo>
                    <a:pt x="5054" y="983"/>
                  </a:lnTo>
                  <a:lnTo>
                    <a:pt x="4774" y="1264"/>
                  </a:lnTo>
                  <a:lnTo>
                    <a:pt x="4473" y="1565"/>
                  </a:lnTo>
                  <a:lnTo>
                    <a:pt x="4192" y="1885"/>
                  </a:lnTo>
                  <a:lnTo>
                    <a:pt x="3891" y="2226"/>
                  </a:lnTo>
                  <a:lnTo>
                    <a:pt x="3610" y="2607"/>
                  </a:lnTo>
                  <a:lnTo>
                    <a:pt x="3330" y="3008"/>
                  </a:lnTo>
                  <a:lnTo>
                    <a:pt x="3049" y="3430"/>
                  </a:lnTo>
                  <a:lnTo>
                    <a:pt x="2768" y="3871"/>
                  </a:lnTo>
                  <a:lnTo>
                    <a:pt x="2507" y="4332"/>
                  </a:lnTo>
                  <a:lnTo>
                    <a:pt x="2247" y="4793"/>
                  </a:lnTo>
                  <a:lnTo>
                    <a:pt x="2006" y="5295"/>
                  </a:lnTo>
                  <a:lnTo>
                    <a:pt x="1765" y="5796"/>
                  </a:lnTo>
                  <a:lnTo>
                    <a:pt x="1525" y="6317"/>
                  </a:lnTo>
                  <a:lnTo>
                    <a:pt x="1304" y="6859"/>
                  </a:lnTo>
                  <a:lnTo>
                    <a:pt x="1104" y="7400"/>
                  </a:lnTo>
                  <a:lnTo>
                    <a:pt x="923" y="7962"/>
                  </a:lnTo>
                  <a:lnTo>
                    <a:pt x="743" y="8543"/>
                  </a:lnTo>
                  <a:lnTo>
                    <a:pt x="582" y="9105"/>
                  </a:lnTo>
                  <a:lnTo>
                    <a:pt x="442" y="9687"/>
                  </a:lnTo>
                  <a:lnTo>
                    <a:pt x="321" y="10288"/>
                  </a:lnTo>
                  <a:lnTo>
                    <a:pt x="201" y="10870"/>
                  </a:lnTo>
                  <a:lnTo>
                    <a:pt x="121" y="11471"/>
                  </a:lnTo>
                  <a:lnTo>
                    <a:pt x="61" y="12053"/>
                  </a:lnTo>
                  <a:lnTo>
                    <a:pt x="21" y="12655"/>
                  </a:lnTo>
                  <a:lnTo>
                    <a:pt x="1" y="13056"/>
                  </a:lnTo>
                  <a:lnTo>
                    <a:pt x="1" y="13457"/>
                  </a:lnTo>
                  <a:lnTo>
                    <a:pt x="41" y="14279"/>
                  </a:lnTo>
                  <a:lnTo>
                    <a:pt x="101" y="15101"/>
                  </a:lnTo>
                  <a:lnTo>
                    <a:pt x="221" y="15924"/>
                  </a:lnTo>
                  <a:lnTo>
                    <a:pt x="402" y="16726"/>
                  </a:lnTo>
                  <a:lnTo>
                    <a:pt x="602" y="17508"/>
                  </a:lnTo>
                  <a:lnTo>
                    <a:pt x="843" y="18270"/>
                  </a:lnTo>
                  <a:lnTo>
                    <a:pt x="1104" y="18992"/>
                  </a:lnTo>
                  <a:lnTo>
                    <a:pt x="1424" y="19674"/>
                  </a:lnTo>
                  <a:lnTo>
                    <a:pt x="1585" y="20015"/>
                  </a:lnTo>
                  <a:lnTo>
                    <a:pt x="1765" y="20316"/>
                  </a:lnTo>
                  <a:lnTo>
                    <a:pt x="1946" y="20616"/>
                  </a:lnTo>
                  <a:lnTo>
                    <a:pt x="2126" y="20897"/>
                  </a:lnTo>
                  <a:lnTo>
                    <a:pt x="2327" y="21178"/>
                  </a:lnTo>
                  <a:lnTo>
                    <a:pt x="2527" y="21419"/>
                  </a:lnTo>
                  <a:lnTo>
                    <a:pt x="2748" y="21659"/>
                  </a:lnTo>
                  <a:lnTo>
                    <a:pt x="2969" y="21880"/>
                  </a:lnTo>
                  <a:lnTo>
                    <a:pt x="3189" y="22080"/>
                  </a:lnTo>
                  <a:lnTo>
                    <a:pt x="3410" y="22261"/>
                  </a:lnTo>
                  <a:lnTo>
                    <a:pt x="3630" y="22421"/>
                  </a:lnTo>
                  <a:lnTo>
                    <a:pt x="3871" y="22562"/>
                  </a:lnTo>
                  <a:lnTo>
                    <a:pt x="4112" y="22682"/>
                  </a:lnTo>
                  <a:lnTo>
                    <a:pt x="4372" y="22762"/>
                  </a:lnTo>
                  <a:lnTo>
                    <a:pt x="4613" y="22842"/>
                  </a:lnTo>
                  <a:lnTo>
                    <a:pt x="4874" y="22882"/>
                  </a:lnTo>
                  <a:lnTo>
                    <a:pt x="5155" y="22923"/>
                  </a:lnTo>
                  <a:lnTo>
                    <a:pt x="5455" y="22963"/>
                  </a:lnTo>
                  <a:lnTo>
                    <a:pt x="6057" y="22963"/>
                  </a:lnTo>
                  <a:lnTo>
                    <a:pt x="6378" y="22943"/>
                  </a:lnTo>
                  <a:lnTo>
                    <a:pt x="6699" y="22903"/>
                  </a:lnTo>
                  <a:lnTo>
                    <a:pt x="7040" y="22862"/>
                  </a:lnTo>
                  <a:lnTo>
                    <a:pt x="7361" y="22782"/>
                  </a:lnTo>
                  <a:lnTo>
                    <a:pt x="7701" y="22702"/>
                  </a:lnTo>
                  <a:lnTo>
                    <a:pt x="8042" y="22622"/>
                  </a:lnTo>
                  <a:lnTo>
                    <a:pt x="8383" y="22501"/>
                  </a:lnTo>
                  <a:lnTo>
                    <a:pt x="8704" y="22381"/>
                  </a:lnTo>
                  <a:lnTo>
                    <a:pt x="9025" y="22241"/>
                  </a:lnTo>
                  <a:lnTo>
                    <a:pt x="9346" y="22080"/>
                  </a:lnTo>
                  <a:lnTo>
                    <a:pt x="9667" y="21920"/>
                  </a:lnTo>
                  <a:lnTo>
                    <a:pt x="9968" y="21739"/>
                  </a:lnTo>
                  <a:lnTo>
                    <a:pt x="10248" y="21539"/>
                  </a:lnTo>
                  <a:lnTo>
                    <a:pt x="10529" y="21318"/>
                  </a:lnTo>
                  <a:lnTo>
                    <a:pt x="10790" y="21098"/>
                  </a:lnTo>
                  <a:lnTo>
                    <a:pt x="11051" y="20857"/>
                  </a:lnTo>
                  <a:lnTo>
                    <a:pt x="11271" y="20596"/>
                  </a:lnTo>
                  <a:lnTo>
                    <a:pt x="11492" y="20316"/>
                  </a:lnTo>
                  <a:lnTo>
                    <a:pt x="11672" y="20035"/>
                  </a:lnTo>
                  <a:lnTo>
                    <a:pt x="11833" y="19734"/>
                  </a:lnTo>
                  <a:lnTo>
                    <a:pt x="11993" y="19413"/>
                  </a:lnTo>
                  <a:lnTo>
                    <a:pt x="12113" y="19092"/>
                  </a:lnTo>
                  <a:lnTo>
                    <a:pt x="12194" y="18751"/>
                  </a:lnTo>
                  <a:lnTo>
                    <a:pt x="12254" y="18390"/>
                  </a:lnTo>
                  <a:lnTo>
                    <a:pt x="12294" y="18009"/>
                  </a:lnTo>
                  <a:lnTo>
                    <a:pt x="12294" y="17628"/>
                  </a:lnTo>
                  <a:lnTo>
                    <a:pt x="12274" y="17367"/>
                  </a:lnTo>
                  <a:lnTo>
                    <a:pt x="12254" y="17107"/>
                  </a:lnTo>
                  <a:lnTo>
                    <a:pt x="12194" y="16786"/>
                  </a:lnTo>
                  <a:lnTo>
                    <a:pt x="12134" y="16465"/>
                  </a:lnTo>
                  <a:lnTo>
                    <a:pt x="12033" y="16144"/>
                  </a:lnTo>
                  <a:lnTo>
                    <a:pt x="11933" y="15823"/>
                  </a:lnTo>
                  <a:lnTo>
                    <a:pt x="11692" y="15182"/>
                  </a:lnTo>
                  <a:lnTo>
                    <a:pt x="11412" y="14520"/>
                  </a:lnTo>
                  <a:lnTo>
                    <a:pt x="11091" y="13878"/>
                  </a:lnTo>
                  <a:lnTo>
                    <a:pt x="10750" y="13236"/>
                  </a:lnTo>
                  <a:lnTo>
                    <a:pt x="10389" y="12615"/>
                  </a:lnTo>
                  <a:lnTo>
                    <a:pt x="10008" y="11993"/>
                  </a:lnTo>
                  <a:lnTo>
                    <a:pt x="9246" y="10810"/>
                  </a:lnTo>
                  <a:lnTo>
                    <a:pt x="8524" y="9727"/>
                  </a:lnTo>
                  <a:lnTo>
                    <a:pt x="8223" y="9225"/>
                  </a:lnTo>
                  <a:lnTo>
                    <a:pt x="7942" y="8764"/>
                  </a:lnTo>
                  <a:lnTo>
                    <a:pt x="7701" y="8323"/>
                  </a:lnTo>
                  <a:lnTo>
                    <a:pt x="7541" y="7942"/>
                  </a:lnTo>
                  <a:lnTo>
                    <a:pt x="7481" y="7761"/>
                  </a:lnTo>
                  <a:lnTo>
                    <a:pt x="7421" y="7561"/>
                  </a:lnTo>
                  <a:lnTo>
                    <a:pt x="7401" y="7340"/>
                  </a:lnTo>
                  <a:lnTo>
                    <a:pt x="7361" y="7100"/>
                  </a:lnTo>
                  <a:lnTo>
                    <a:pt x="7361" y="6578"/>
                  </a:lnTo>
                  <a:lnTo>
                    <a:pt x="7381" y="6017"/>
                  </a:lnTo>
                  <a:lnTo>
                    <a:pt x="7421" y="5415"/>
                  </a:lnTo>
                  <a:lnTo>
                    <a:pt x="7481" y="4793"/>
                  </a:lnTo>
                  <a:lnTo>
                    <a:pt x="7641" y="3550"/>
                  </a:lnTo>
                  <a:lnTo>
                    <a:pt x="7722" y="2928"/>
                  </a:lnTo>
                  <a:lnTo>
                    <a:pt x="7782" y="2347"/>
                  </a:lnTo>
                  <a:lnTo>
                    <a:pt x="7822" y="1805"/>
                  </a:lnTo>
                  <a:lnTo>
                    <a:pt x="7822" y="1304"/>
                  </a:lnTo>
                  <a:lnTo>
                    <a:pt x="7802" y="883"/>
                  </a:lnTo>
                  <a:lnTo>
                    <a:pt x="7762" y="682"/>
                  </a:lnTo>
                  <a:lnTo>
                    <a:pt x="7722" y="522"/>
                  </a:lnTo>
                  <a:lnTo>
                    <a:pt x="7681" y="361"/>
                  </a:lnTo>
                  <a:lnTo>
                    <a:pt x="7601" y="241"/>
                  </a:lnTo>
                  <a:lnTo>
                    <a:pt x="7521" y="141"/>
                  </a:lnTo>
                  <a:lnTo>
                    <a:pt x="7421" y="60"/>
                  </a:lnTo>
                  <a:lnTo>
                    <a:pt x="7320" y="20"/>
                  </a:lnTo>
                  <a:lnTo>
                    <a:pt x="72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21"/>
            <p:cNvSpPr/>
            <p:nvPr/>
          </p:nvSpPr>
          <p:spPr>
            <a:xfrm>
              <a:off x="10977575" y="3951475"/>
              <a:ext cx="307350" cy="574075"/>
            </a:xfrm>
            <a:custGeom>
              <a:avLst/>
              <a:gdLst/>
              <a:ahLst/>
              <a:cxnLst/>
              <a:rect l="l" t="t" r="r" b="b"/>
              <a:pathLst>
                <a:path w="12294" h="22963" fill="none" extrusionOk="0">
                  <a:moveTo>
                    <a:pt x="12294" y="17628"/>
                  </a:moveTo>
                  <a:lnTo>
                    <a:pt x="12294" y="17628"/>
                  </a:lnTo>
                  <a:lnTo>
                    <a:pt x="12294" y="18009"/>
                  </a:lnTo>
                  <a:lnTo>
                    <a:pt x="12254" y="18390"/>
                  </a:lnTo>
                  <a:lnTo>
                    <a:pt x="12194" y="18751"/>
                  </a:lnTo>
                  <a:lnTo>
                    <a:pt x="12113" y="19092"/>
                  </a:lnTo>
                  <a:lnTo>
                    <a:pt x="11993" y="19413"/>
                  </a:lnTo>
                  <a:lnTo>
                    <a:pt x="11833" y="19734"/>
                  </a:lnTo>
                  <a:lnTo>
                    <a:pt x="11672" y="20035"/>
                  </a:lnTo>
                  <a:lnTo>
                    <a:pt x="11492" y="20316"/>
                  </a:lnTo>
                  <a:lnTo>
                    <a:pt x="11271" y="20596"/>
                  </a:lnTo>
                  <a:lnTo>
                    <a:pt x="11051" y="20857"/>
                  </a:lnTo>
                  <a:lnTo>
                    <a:pt x="10790" y="21098"/>
                  </a:lnTo>
                  <a:lnTo>
                    <a:pt x="10529" y="21318"/>
                  </a:lnTo>
                  <a:lnTo>
                    <a:pt x="10248" y="21539"/>
                  </a:lnTo>
                  <a:lnTo>
                    <a:pt x="9968" y="21739"/>
                  </a:lnTo>
                  <a:lnTo>
                    <a:pt x="9667" y="21920"/>
                  </a:lnTo>
                  <a:lnTo>
                    <a:pt x="9346" y="22080"/>
                  </a:lnTo>
                  <a:lnTo>
                    <a:pt x="9025" y="22241"/>
                  </a:lnTo>
                  <a:lnTo>
                    <a:pt x="8704" y="22381"/>
                  </a:lnTo>
                  <a:lnTo>
                    <a:pt x="8383" y="22501"/>
                  </a:lnTo>
                  <a:lnTo>
                    <a:pt x="8042" y="22622"/>
                  </a:lnTo>
                  <a:lnTo>
                    <a:pt x="7701" y="22702"/>
                  </a:lnTo>
                  <a:lnTo>
                    <a:pt x="7361" y="22782"/>
                  </a:lnTo>
                  <a:lnTo>
                    <a:pt x="7040" y="22862"/>
                  </a:lnTo>
                  <a:lnTo>
                    <a:pt x="6699" y="22903"/>
                  </a:lnTo>
                  <a:lnTo>
                    <a:pt x="6378" y="22943"/>
                  </a:lnTo>
                  <a:lnTo>
                    <a:pt x="6057" y="22963"/>
                  </a:lnTo>
                  <a:lnTo>
                    <a:pt x="5756" y="22963"/>
                  </a:lnTo>
                  <a:lnTo>
                    <a:pt x="5455" y="22963"/>
                  </a:lnTo>
                  <a:lnTo>
                    <a:pt x="5155" y="22923"/>
                  </a:lnTo>
                  <a:lnTo>
                    <a:pt x="4874" y="22882"/>
                  </a:lnTo>
                  <a:lnTo>
                    <a:pt x="4613" y="22842"/>
                  </a:lnTo>
                  <a:lnTo>
                    <a:pt x="4372" y="22762"/>
                  </a:lnTo>
                  <a:lnTo>
                    <a:pt x="4372" y="22762"/>
                  </a:lnTo>
                  <a:lnTo>
                    <a:pt x="4112" y="22682"/>
                  </a:lnTo>
                  <a:lnTo>
                    <a:pt x="3871" y="22562"/>
                  </a:lnTo>
                  <a:lnTo>
                    <a:pt x="3630" y="22421"/>
                  </a:lnTo>
                  <a:lnTo>
                    <a:pt x="3410" y="22261"/>
                  </a:lnTo>
                  <a:lnTo>
                    <a:pt x="3189" y="22080"/>
                  </a:lnTo>
                  <a:lnTo>
                    <a:pt x="2969" y="21880"/>
                  </a:lnTo>
                  <a:lnTo>
                    <a:pt x="2748" y="21659"/>
                  </a:lnTo>
                  <a:lnTo>
                    <a:pt x="2527" y="21419"/>
                  </a:lnTo>
                  <a:lnTo>
                    <a:pt x="2327" y="21178"/>
                  </a:lnTo>
                  <a:lnTo>
                    <a:pt x="2126" y="20897"/>
                  </a:lnTo>
                  <a:lnTo>
                    <a:pt x="1946" y="20616"/>
                  </a:lnTo>
                  <a:lnTo>
                    <a:pt x="1765" y="20316"/>
                  </a:lnTo>
                  <a:lnTo>
                    <a:pt x="1585" y="20015"/>
                  </a:lnTo>
                  <a:lnTo>
                    <a:pt x="1424" y="19674"/>
                  </a:lnTo>
                  <a:lnTo>
                    <a:pt x="1104" y="18992"/>
                  </a:lnTo>
                  <a:lnTo>
                    <a:pt x="843" y="18270"/>
                  </a:lnTo>
                  <a:lnTo>
                    <a:pt x="602" y="17508"/>
                  </a:lnTo>
                  <a:lnTo>
                    <a:pt x="402" y="16726"/>
                  </a:lnTo>
                  <a:lnTo>
                    <a:pt x="221" y="15924"/>
                  </a:lnTo>
                  <a:lnTo>
                    <a:pt x="101" y="15101"/>
                  </a:lnTo>
                  <a:lnTo>
                    <a:pt x="41" y="14279"/>
                  </a:lnTo>
                  <a:lnTo>
                    <a:pt x="1" y="13457"/>
                  </a:lnTo>
                  <a:lnTo>
                    <a:pt x="1" y="13056"/>
                  </a:lnTo>
                  <a:lnTo>
                    <a:pt x="21" y="12655"/>
                  </a:lnTo>
                  <a:lnTo>
                    <a:pt x="21" y="12655"/>
                  </a:lnTo>
                  <a:lnTo>
                    <a:pt x="61" y="12053"/>
                  </a:lnTo>
                  <a:lnTo>
                    <a:pt x="121" y="11471"/>
                  </a:lnTo>
                  <a:lnTo>
                    <a:pt x="201" y="10870"/>
                  </a:lnTo>
                  <a:lnTo>
                    <a:pt x="321" y="10288"/>
                  </a:lnTo>
                  <a:lnTo>
                    <a:pt x="442" y="9687"/>
                  </a:lnTo>
                  <a:lnTo>
                    <a:pt x="582" y="9105"/>
                  </a:lnTo>
                  <a:lnTo>
                    <a:pt x="743" y="8543"/>
                  </a:lnTo>
                  <a:lnTo>
                    <a:pt x="923" y="7962"/>
                  </a:lnTo>
                  <a:lnTo>
                    <a:pt x="1104" y="7400"/>
                  </a:lnTo>
                  <a:lnTo>
                    <a:pt x="1304" y="6859"/>
                  </a:lnTo>
                  <a:lnTo>
                    <a:pt x="1525" y="6317"/>
                  </a:lnTo>
                  <a:lnTo>
                    <a:pt x="1765" y="5796"/>
                  </a:lnTo>
                  <a:lnTo>
                    <a:pt x="2006" y="5295"/>
                  </a:lnTo>
                  <a:lnTo>
                    <a:pt x="2247" y="4793"/>
                  </a:lnTo>
                  <a:lnTo>
                    <a:pt x="2507" y="4332"/>
                  </a:lnTo>
                  <a:lnTo>
                    <a:pt x="2768" y="3871"/>
                  </a:lnTo>
                  <a:lnTo>
                    <a:pt x="3049" y="3430"/>
                  </a:lnTo>
                  <a:lnTo>
                    <a:pt x="3330" y="3008"/>
                  </a:lnTo>
                  <a:lnTo>
                    <a:pt x="3610" y="2607"/>
                  </a:lnTo>
                  <a:lnTo>
                    <a:pt x="3891" y="2226"/>
                  </a:lnTo>
                  <a:lnTo>
                    <a:pt x="4192" y="1885"/>
                  </a:lnTo>
                  <a:lnTo>
                    <a:pt x="4473" y="1565"/>
                  </a:lnTo>
                  <a:lnTo>
                    <a:pt x="4774" y="1264"/>
                  </a:lnTo>
                  <a:lnTo>
                    <a:pt x="5054" y="983"/>
                  </a:lnTo>
                  <a:lnTo>
                    <a:pt x="5335" y="742"/>
                  </a:lnTo>
                  <a:lnTo>
                    <a:pt x="5616" y="542"/>
                  </a:lnTo>
                  <a:lnTo>
                    <a:pt x="5897" y="361"/>
                  </a:lnTo>
                  <a:lnTo>
                    <a:pt x="6177" y="221"/>
                  </a:lnTo>
                  <a:lnTo>
                    <a:pt x="6438" y="101"/>
                  </a:lnTo>
                  <a:lnTo>
                    <a:pt x="6699" y="20"/>
                  </a:lnTo>
                  <a:lnTo>
                    <a:pt x="6959" y="0"/>
                  </a:lnTo>
                  <a:lnTo>
                    <a:pt x="7200" y="0"/>
                  </a:lnTo>
                  <a:lnTo>
                    <a:pt x="7200" y="0"/>
                  </a:lnTo>
                  <a:lnTo>
                    <a:pt x="7320" y="20"/>
                  </a:lnTo>
                  <a:lnTo>
                    <a:pt x="7421" y="60"/>
                  </a:lnTo>
                  <a:lnTo>
                    <a:pt x="7421" y="60"/>
                  </a:lnTo>
                  <a:lnTo>
                    <a:pt x="7521" y="141"/>
                  </a:lnTo>
                  <a:lnTo>
                    <a:pt x="7601" y="241"/>
                  </a:lnTo>
                  <a:lnTo>
                    <a:pt x="7681" y="361"/>
                  </a:lnTo>
                  <a:lnTo>
                    <a:pt x="7722" y="522"/>
                  </a:lnTo>
                  <a:lnTo>
                    <a:pt x="7762" y="682"/>
                  </a:lnTo>
                  <a:lnTo>
                    <a:pt x="7802" y="883"/>
                  </a:lnTo>
                  <a:lnTo>
                    <a:pt x="7822" y="1304"/>
                  </a:lnTo>
                  <a:lnTo>
                    <a:pt x="7822" y="1805"/>
                  </a:lnTo>
                  <a:lnTo>
                    <a:pt x="7782" y="2347"/>
                  </a:lnTo>
                  <a:lnTo>
                    <a:pt x="7722" y="2928"/>
                  </a:lnTo>
                  <a:lnTo>
                    <a:pt x="7641" y="3550"/>
                  </a:lnTo>
                  <a:lnTo>
                    <a:pt x="7481" y="4793"/>
                  </a:lnTo>
                  <a:lnTo>
                    <a:pt x="7421" y="5415"/>
                  </a:lnTo>
                  <a:lnTo>
                    <a:pt x="7381" y="6017"/>
                  </a:lnTo>
                  <a:lnTo>
                    <a:pt x="7361" y="6578"/>
                  </a:lnTo>
                  <a:lnTo>
                    <a:pt x="7361" y="7100"/>
                  </a:lnTo>
                  <a:lnTo>
                    <a:pt x="7401" y="7340"/>
                  </a:lnTo>
                  <a:lnTo>
                    <a:pt x="7421" y="7561"/>
                  </a:lnTo>
                  <a:lnTo>
                    <a:pt x="7481" y="7761"/>
                  </a:lnTo>
                  <a:lnTo>
                    <a:pt x="7541" y="7942"/>
                  </a:lnTo>
                  <a:lnTo>
                    <a:pt x="7541" y="7942"/>
                  </a:lnTo>
                  <a:lnTo>
                    <a:pt x="7701" y="8323"/>
                  </a:lnTo>
                  <a:lnTo>
                    <a:pt x="7942" y="8764"/>
                  </a:lnTo>
                  <a:lnTo>
                    <a:pt x="8223" y="9225"/>
                  </a:lnTo>
                  <a:lnTo>
                    <a:pt x="8524" y="9727"/>
                  </a:lnTo>
                  <a:lnTo>
                    <a:pt x="9246" y="10810"/>
                  </a:lnTo>
                  <a:lnTo>
                    <a:pt x="10008" y="11993"/>
                  </a:lnTo>
                  <a:lnTo>
                    <a:pt x="10389" y="12615"/>
                  </a:lnTo>
                  <a:lnTo>
                    <a:pt x="10750" y="13236"/>
                  </a:lnTo>
                  <a:lnTo>
                    <a:pt x="11091" y="13878"/>
                  </a:lnTo>
                  <a:lnTo>
                    <a:pt x="11412" y="14520"/>
                  </a:lnTo>
                  <a:lnTo>
                    <a:pt x="11692" y="15182"/>
                  </a:lnTo>
                  <a:lnTo>
                    <a:pt x="11933" y="15823"/>
                  </a:lnTo>
                  <a:lnTo>
                    <a:pt x="12033" y="16144"/>
                  </a:lnTo>
                  <a:lnTo>
                    <a:pt x="12134" y="16465"/>
                  </a:lnTo>
                  <a:lnTo>
                    <a:pt x="12194" y="16786"/>
                  </a:lnTo>
                  <a:lnTo>
                    <a:pt x="12254" y="17107"/>
                  </a:lnTo>
                  <a:lnTo>
                    <a:pt x="12254" y="17107"/>
                  </a:lnTo>
                  <a:lnTo>
                    <a:pt x="12274" y="17367"/>
                  </a:lnTo>
                  <a:lnTo>
                    <a:pt x="12294" y="1762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21"/>
            <p:cNvSpPr/>
            <p:nvPr/>
          </p:nvSpPr>
          <p:spPr>
            <a:xfrm>
              <a:off x="11034725" y="3969025"/>
              <a:ext cx="113850" cy="428675"/>
            </a:xfrm>
            <a:custGeom>
              <a:avLst/>
              <a:gdLst/>
              <a:ahLst/>
              <a:cxnLst/>
              <a:rect l="l" t="t" r="r" b="b"/>
              <a:pathLst>
                <a:path w="4554" h="17147" extrusionOk="0">
                  <a:moveTo>
                    <a:pt x="4373" y="0"/>
                  </a:moveTo>
                  <a:lnTo>
                    <a:pt x="4112" y="281"/>
                  </a:lnTo>
                  <a:lnTo>
                    <a:pt x="3851" y="562"/>
                  </a:lnTo>
                  <a:lnTo>
                    <a:pt x="3611" y="863"/>
                  </a:lnTo>
                  <a:lnTo>
                    <a:pt x="3390" y="1163"/>
                  </a:lnTo>
                  <a:lnTo>
                    <a:pt x="3169" y="1484"/>
                  </a:lnTo>
                  <a:lnTo>
                    <a:pt x="2949" y="1805"/>
                  </a:lnTo>
                  <a:lnTo>
                    <a:pt x="2548" y="2467"/>
                  </a:lnTo>
                  <a:lnTo>
                    <a:pt x="2508" y="2266"/>
                  </a:lnTo>
                  <a:lnTo>
                    <a:pt x="2488" y="2226"/>
                  </a:lnTo>
                  <a:lnTo>
                    <a:pt x="2467" y="2206"/>
                  </a:lnTo>
                  <a:lnTo>
                    <a:pt x="2387" y="2186"/>
                  </a:lnTo>
                  <a:lnTo>
                    <a:pt x="2347" y="2206"/>
                  </a:lnTo>
                  <a:lnTo>
                    <a:pt x="2327" y="2226"/>
                  </a:lnTo>
                  <a:lnTo>
                    <a:pt x="2287" y="2246"/>
                  </a:lnTo>
                  <a:lnTo>
                    <a:pt x="2287" y="2286"/>
                  </a:lnTo>
                  <a:lnTo>
                    <a:pt x="2307" y="2547"/>
                  </a:lnTo>
                  <a:lnTo>
                    <a:pt x="2367" y="2828"/>
                  </a:lnTo>
                  <a:lnTo>
                    <a:pt x="2347" y="2848"/>
                  </a:lnTo>
                  <a:lnTo>
                    <a:pt x="2106" y="2768"/>
                  </a:lnTo>
                  <a:lnTo>
                    <a:pt x="1846" y="2728"/>
                  </a:lnTo>
                  <a:lnTo>
                    <a:pt x="1806" y="2728"/>
                  </a:lnTo>
                  <a:lnTo>
                    <a:pt x="1786" y="2768"/>
                  </a:lnTo>
                  <a:lnTo>
                    <a:pt x="1786" y="2788"/>
                  </a:lnTo>
                  <a:lnTo>
                    <a:pt x="1826" y="2808"/>
                  </a:lnTo>
                  <a:lnTo>
                    <a:pt x="2287" y="2988"/>
                  </a:lnTo>
                  <a:lnTo>
                    <a:pt x="2006" y="3570"/>
                  </a:lnTo>
                  <a:lnTo>
                    <a:pt x="1746" y="4172"/>
                  </a:lnTo>
                  <a:lnTo>
                    <a:pt x="1525" y="4793"/>
                  </a:lnTo>
                  <a:lnTo>
                    <a:pt x="1304" y="5415"/>
                  </a:lnTo>
                  <a:lnTo>
                    <a:pt x="1124" y="6037"/>
                  </a:lnTo>
                  <a:lnTo>
                    <a:pt x="963" y="6678"/>
                  </a:lnTo>
                  <a:lnTo>
                    <a:pt x="823" y="7300"/>
                  </a:lnTo>
                  <a:lnTo>
                    <a:pt x="703" y="7942"/>
                  </a:lnTo>
                  <a:lnTo>
                    <a:pt x="502" y="7962"/>
                  </a:lnTo>
                  <a:lnTo>
                    <a:pt x="302" y="7982"/>
                  </a:lnTo>
                  <a:lnTo>
                    <a:pt x="282" y="8002"/>
                  </a:lnTo>
                  <a:lnTo>
                    <a:pt x="261" y="8022"/>
                  </a:lnTo>
                  <a:lnTo>
                    <a:pt x="241" y="8062"/>
                  </a:lnTo>
                  <a:lnTo>
                    <a:pt x="282" y="8122"/>
                  </a:lnTo>
                  <a:lnTo>
                    <a:pt x="302" y="8122"/>
                  </a:lnTo>
                  <a:lnTo>
                    <a:pt x="322" y="8142"/>
                  </a:lnTo>
                  <a:lnTo>
                    <a:pt x="663" y="8142"/>
                  </a:lnTo>
                  <a:lnTo>
                    <a:pt x="542" y="9005"/>
                  </a:lnTo>
                  <a:lnTo>
                    <a:pt x="302" y="9025"/>
                  </a:lnTo>
                  <a:lnTo>
                    <a:pt x="61" y="9065"/>
                  </a:lnTo>
                  <a:lnTo>
                    <a:pt x="41" y="9085"/>
                  </a:lnTo>
                  <a:lnTo>
                    <a:pt x="21" y="9105"/>
                  </a:lnTo>
                  <a:lnTo>
                    <a:pt x="1" y="9165"/>
                  </a:lnTo>
                  <a:lnTo>
                    <a:pt x="41" y="9205"/>
                  </a:lnTo>
                  <a:lnTo>
                    <a:pt x="101" y="9245"/>
                  </a:lnTo>
                  <a:lnTo>
                    <a:pt x="382" y="9265"/>
                  </a:lnTo>
                  <a:lnTo>
                    <a:pt x="522" y="9245"/>
                  </a:lnTo>
                  <a:lnTo>
                    <a:pt x="462" y="9827"/>
                  </a:lnTo>
                  <a:lnTo>
                    <a:pt x="422" y="10408"/>
                  </a:lnTo>
                  <a:lnTo>
                    <a:pt x="382" y="10990"/>
                  </a:lnTo>
                  <a:lnTo>
                    <a:pt x="382" y="11572"/>
                  </a:lnTo>
                  <a:lnTo>
                    <a:pt x="402" y="12153"/>
                  </a:lnTo>
                  <a:lnTo>
                    <a:pt x="442" y="12735"/>
                  </a:lnTo>
                  <a:lnTo>
                    <a:pt x="502" y="13316"/>
                  </a:lnTo>
                  <a:lnTo>
                    <a:pt x="582" y="13878"/>
                  </a:lnTo>
                  <a:lnTo>
                    <a:pt x="683" y="14459"/>
                  </a:lnTo>
                  <a:lnTo>
                    <a:pt x="803" y="15021"/>
                  </a:lnTo>
                  <a:lnTo>
                    <a:pt x="983" y="15342"/>
                  </a:lnTo>
                  <a:lnTo>
                    <a:pt x="1164" y="15663"/>
                  </a:lnTo>
                  <a:lnTo>
                    <a:pt x="1364" y="15984"/>
                  </a:lnTo>
                  <a:lnTo>
                    <a:pt x="1565" y="16284"/>
                  </a:lnTo>
                  <a:lnTo>
                    <a:pt x="1344" y="15583"/>
                  </a:lnTo>
                  <a:lnTo>
                    <a:pt x="1164" y="14881"/>
                  </a:lnTo>
                  <a:lnTo>
                    <a:pt x="1004" y="14159"/>
                  </a:lnTo>
                  <a:lnTo>
                    <a:pt x="883" y="13437"/>
                  </a:lnTo>
                  <a:lnTo>
                    <a:pt x="803" y="12695"/>
                  </a:lnTo>
                  <a:lnTo>
                    <a:pt x="743" y="11953"/>
                  </a:lnTo>
                  <a:lnTo>
                    <a:pt x="743" y="11191"/>
                  </a:lnTo>
                  <a:lnTo>
                    <a:pt x="763" y="10408"/>
                  </a:lnTo>
                  <a:lnTo>
                    <a:pt x="803" y="9827"/>
                  </a:lnTo>
                  <a:lnTo>
                    <a:pt x="863" y="9245"/>
                  </a:lnTo>
                  <a:lnTo>
                    <a:pt x="1164" y="9225"/>
                  </a:lnTo>
                  <a:lnTo>
                    <a:pt x="1324" y="9205"/>
                  </a:lnTo>
                  <a:lnTo>
                    <a:pt x="1465" y="9165"/>
                  </a:lnTo>
                  <a:lnTo>
                    <a:pt x="1505" y="9125"/>
                  </a:lnTo>
                  <a:lnTo>
                    <a:pt x="1505" y="9065"/>
                  </a:lnTo>
                  <a:lnTo>
                    <a:pt x="1485" y="9025"/>
                  </a:lnTo>
                  <a:lnTo>
                    <a:pt x="1445" y="9005"/>
                  </a:lnTo>
                  <a:lnTo>
                    <a:pt x="1304" y="8965"/>
                  </a:lnTo>
                  <a:lnTo>
                    <a:pt x="903" y="8965"/>
                  </a:lnTo>
                  <a:lnTo>
                    <a:pt x="1024" y="8202"/>
                  </a:lnTo>
                  <a:lnTo>
                    <a:pt x="1405" y="8263"/>
                  </a:lnTo>
                  <a:lnTo>
                    <a:pt x="1465" y="8243"/>
                  </a:lnTo>
                  <a:lnTo>
                    <a:pt x="1505" y="8182"/>
                  </a:lnTo>
                  <a:lnTo>
                    <a:pt x="1525" y="8122"/>
                  </a:lnTo>
                  <a:lnTo>
                    <a:pt x="1505" y="8102"/>
                  </a:lnTo>
                  <a:lnTo>
                    <a:pt x="1465" y="8082"/>
                  </a:lnTo>
                  <a:lnTo>
                    <a:pt x="1264" y="8002"/>
                  </a:lnTo>
                  <a:lnTo>
                    <a:pt x="1044" y="7962"/>
                  </a:lnTo>
                  <a:lnTo>
                    <a:pt x="1164" y="7360"/>
                  </a:lnTo>
                  <a:lnTo>
                    <a:pt x="1304" y="6759"/>
                  </a:lnTo>
                  <a:lnTo>
                    <a:pt x="1465" y="6177"/>
                  </a:lnTo>
                  <a:lnTo>
                    <a:pt x="1625" y="5595"/>
                  </a:lnTo>
                  <a:lnTo>
                    <a:pt x="1826" y="5014"/>
                  </a:lnTo>
                  <a:lnTo>
                    <a:pt x="2046" y="4432"/>
                  </a:lnTo>
                  <a:lnTo>
                    <a:pt x="2267" y="3871"/>
                  </a:lnTo>
                  <a:lnTo>
                    <a:pt x="2528" y="3329"/>
                  </a:lnTo>
                  <a:lnTo>
                    <a:pt x="2608" y="3490"/>
                  </a:lnTo>
                  <a:lnTo>
                    <a:pt x="2708" y="3610"/>
                  </a:lnTo>
                  <a:lnTo>
                    <a:pt x="2728" y="3630"/>
                  </a:lnTo>
                  <a:lnTo>
                    <a:pt x="2748" y="3650"/>
                  </a:lnTo>
                  <a:lnTo>
                    <a:pt x="2808" y="3610"/>
                  </a:lnTo>
                  <a:lnTo>
                    <a:pt x="2828" y="3590"/>
                  </a:lnTo>
                  <a:lnTo>
                    <a:pt x="2849" y="3570"/>
                  </a:lnTo>
                  <a:lnTo>
                    <a:pt x="2808" y="3389"/>
                  </a:lnTo>
                  <a:lnTo>
                    <a:pt x="2768" y="3209"/>
                  </a:lnTo>
                  <a:lnTo>
                    <a:pt x="2949" y="3289"/>
                  </a:lnTo>
                  <a:lnTo>
                    <a:pt x="3049" y="3329"/>
                  </a:lnTo>
                  <a:lnTo>
                    <a:pt x="3149" y="3349"/>
                  </a:lnTo>
                  <a:lnTo>
                    <a:pt x="3189" y="3329"/>
                  </a:lnTo>
                  <a:lnTo>
                    <a:pt x="3209" y="3289"/>
                  </a:lnTo>
                  <a:lnTo>
                    <a:pt x="3209" y="3249"/>
                  </a:lnTo>
                  <a:lnTo>
                    <a:pt x="3209" y="3209"/>
                  </a:lnTo>
                  <a:lnTo>
                    <a:pt x="3089" y="3129"/>
                  </a:lnTo>
                  <a:lnTo>
                    <a:pt x="2969" y="3048"/>
                  </a:lnTo>
                  <a:lnTo>
                    <a:pt x="2708" y="2948"/>
                  </a:lnTo>
                  <a:lnTo>
                    <a:pt x="3109" y="2206"/>
                  </a:lnTo>
                  <a:lnTo>
                    <a:pt x="3550" y="1484"/>
                  </a:lnTo>
                  <a:lnTo>
                    <a:pt x="4032" y="782"/>
                  </a:lnTo>
                  <a:lnTo>
                    <a:pt x="4553" y="100"/>
                  </a:lnTo>
                  <a:lnTo>
                    <a:pt x="4373" y="0"/>
                  </a:lnTo>
                  <a:close/>
                  <a:moveTo>
                    <a:pt x="2287" y="17067"/>
                  </a:moveTo>
                  <a:lnTo>
                    <a:pt x="2387" y="17147"/>
                  </a:lnTo>
                  <a:lnTo>
                    <a:pt x="2387" y="17147"/>
                  </a:lnTo>
                  <a:lnTo>
                    <a:pt x="2367" y="17127"/>
                  </a:lnTo>
                  <a:lnTo>
                    <a:pt x="2347" y="17087"/>
                  </a:lnTo>
                  <a:lnTo>
                    <a:pt x="2287" y="17067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21"/>
            <p:cNvSpPr/>
            <p:nvPr/>
          </p:nvSpPr>
          <p:spPr>
            <a:xfrm>
              <a:off x="11091875" y="4395675"/>
              <a:ext cx="2550" cy="2025"/>
            </a:xfrm>
            <a:custGeom>
              <a:avLst/>
              <a:gdLst/>
              <a:ahLst/>
              <a:cxnLst/>
              <a:rect l="l" t="t" r="r" b="b"/>
              <a:pathLst>
                <a:path w="102" h="8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01" y="81"/>
                  </a:lnTo>
                  <a:lnTo>
                    <a:pt x="101" y="81"/>
                  </a:lnTo>
                  <a:lnTo>
                    <a:pt x="81" y="61"/>
                  </a:lnTo>
                  <a:lnTo>
                    <a:pt x="61" y="2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21"/>
            <p:cNvSpPr/>
            <p:nvPr/>
          </p:nvSpPr>
          <p:spPr>
            <a:xfrm>
              <a:off x="10977575" y="3959000"/>
              <a:ext cx="307350" cy="566550"/>
            </a:xfrm>
            <a:custGeom>
              <a:avLst/>
              <a:gdLst/>
              <a:ahLst/>
              <a:cxnLst/>
              <a:rect l="l" t="t" r="r" b="b"/>
              <a:pathLst>
                <a:path w="12294" h="22662" extrusionOk="0">
                  <a:moveTo>
                    <a:pt x="3851" y="16685"/>
                  </a:moveTo>
                  <a:lnTo>
                    <a:pt x="4032" y="17147"/>
                  </a:lnTo>
                  <a:lnTo>
                    <a:pt x="4212" y="17608"/>
                  </a:lnTo>
                  <a:lnTo>
                    <a:pt x="4372" y="17528"/>
                  </a:lnTo>
                  <a:lnTo>
                    <a:pt x="4553" y="17468"/>
                  </a:lnTo>
                  <a:lnTo>
                    <a:pt x="4573" y="17468"/>
                  </a:lnTo>
                  <a:lnTo>
                    <a:pt x="4392" y="17287"/>
                  </a:lnTo>
                  <a:lnTo>
                    <a:pt x="4192" y="17087"/>
                  </a:lnTo>
                  <a:lnTo>
                    <a:pt x="3851" y="16685"/>
                  </a:lnTo>
                  <a:close/>
                  <a:moveTo>
                    <a:pt x="6017" y="0"/>
                  </a:moveTo>
                  <a:lnTo>
                    <a:pt x="5776" y="140"/>
                  </a:lnTo>
                  <a:lnTo>
                    <a:pt x="5536" y="301"/>
                  </a:lnTo>
                  <a:lnTo>
                    <a:pt x="5295" y="481"/>
                  </a:lnTo>
                  <a:lnTo>
                    <a:pt x="5054" y="682"/>
                  </a:lnTo>
                  <a:lnTo>
                    <a:pt x="4814" y="923"/>
                  </a:lnTo>
                  <a:lnTo>
                    <a:pt x="4553" y="1163"/>
                  </a:lnTo>
                  <a:lnTo>
                    <a:pt x="4312" y="1444"/>
                  </a:lnTo>
                  <a:lnTo>
                    <a:pt x="4072" y="1725"/>
                  </a:lnTo>
                  <a:lnTo>
                    <a:pt x="3811" y="2026"/>
                  </a:lnTo>
                  <a:lnTo>
                    <a:pt x="3570" y="2367"/>
                  </a:lnTo>
                  <a:lnTo>
                    <a:pt x="3089" y="3068"/>
                  </a:lnTo>
                  <a:lnTo>
                    <a:pt x="2628" y="3830"/>
                  </a:lnTo>
                  <a:lnTo>
                    <a:pt x="2187" y="4633"/>
                  </a:lnTo>
                  <a:lnTo>
                    <a:pt x="1765" y="5495"/>
                  </a:lnTo>
                  <a:lnTo>
                    <a:pt x="1384" y="6397"/>
                  </a:lnTo>
                  <a:lnTo>
                    <a:pt x="1204" y="6879"/>
                  </a:lnTo>
                  <a:lnTo>
                    <a:pt x="1023" y="7340"/>
                  </a:lnTo>
                  <a:lnTo>
                    <a:pt x="863" y="7821"/>
                  </a:lnTo>
                  <a:lnTo>
                    <a:pt x="723" y="8323"/>
                  </a:lnTo>
                  <a:lnTo>
                    <a:pt x="582" y="8804"/>
                  </a:lnTo>
                  <a:lnTo>
                    <a:pt x="462" y="9305"/>
                  </a:lnTo>
                  <a:lnTo>
                    <a:pt x="341" y="9807"/>
                  </a:lnTo>
                  <a:lnTo>
                    <a:pt x="241" y="10308"/>
                  </a:lnTo>
                  <a:lnTo>
                    <a:pt x="161" y="10830"/>
                  </a:lnTo>
                  <a:lnTo>
                    <a:pt x="101" y="11331"/>
                  </a:lnTo>
                  <a:lnTo>
                    <a:pt x="61" y="11852"/>
                  </a:lnTo>
                  <a:lnTo>
                    <a:pt x="21" y="12354"/>
                  </a:lnTo>
                  <a:lnTo>
                    <a:pt x="1" y="13036"/>
                  </a:lnTo>
                  <a:lnTo>
                    <a:pt x="21" y="13818"/>
                  </a:lnTo>
                  <a:lnTo>
                    <a:pt x="81" y="14600"/>
                  </a:lnTo>
                  <a:lnTo>
                    <a:pt x="181" y="15362"/>
                  </a:lnTo>
                  <a:lnTo>
                    <a:pt x="321" y="16124"/>
                  </a:lnTo>
                  <a:lnTo>
                    <a:pt x="502" y="16886"/>
                  </a:lnTo>
                  <a:lnTo>
                    <a:pt x="723" y="17608"/>
                  </a:lnTo>
                  <a:lnTo>
                    <a:pt x="963" y="18310"/>
                  </a:lnTo>
                  <a:lnTo>
                    <a:pt x="1244" y="18992"/>
                  </a:lnTo>
                  <a:lnTo>
                    <a:pt x="1545" y="19613"/>
                  </a:lnTo>
                  <a:lnTo>
                    <a:pt x="1886" y="20215"/>
                  </a:lnTo>
                  <a:lnTo>
                    <a:pt x="2046" y="20496"/>
                  </a:lnTo>
                  <a:lnTo>
                    <a:pt x="2247" y="20757"/>
                  </a:lnTo>
                  <a:lnTo>
                    <a:pt x="2427" y="20997"/>
                  </a:lnTo>
                  <a:lnTo>
                    <a:pt x="2628" y="21238"/>
                  </a:lnTo>
                  <a:lnTo>
                    <a:pt x="2828" y="21438"/>
                  </a:lnTo>
                  <a:lnTo>
                    <a:pt x="3029" y="21639"/>
                  </a:lnTo>
                  <a:lnTo>
                    <a:pt x="3249" y="21839"/>
                  </a:lnTo>
                  <a:lnTo>
                    <a:pt x="3450" y="22000"/>
                  </a:lnTo>
                  <a:lnTo>
                    <a:pt x="3671" y="22140"/>
                  </a:lnTo>
                  <a:lnTo>
                    <a:pt x="3911" y="22261"/>
                  </a:lnTo>
                  <a:lnTo>
                    <a:pt x="4132" y="22381"/>
                  </a:lnTo>
                  <a:lnTo>
                    <a:pt x="4372" y="22461"/>
                  </a:lnTo>
                  <a:lnTo>
                    <a:pt x="4693" y="22561"/>
                  </a:lnTo>
                  <a:lnTo>
                    <a:pt x="5034" y="22622"/>
                  </a:lnTo>
                  <a:lnTo>
                    <a:pt x="5395" y="22642"/>
                  </a:lnTo>
                  <a:lnTo>
                    <a:pt x="5796" y="22662"/>
                  </a:lnTo>
                  <a:lnTo>
                    <a:pt x="6318" y="22642"/>
                  </a:lnTo>
                  <a:lnTo>
                    <a:pt x="6859" y="22581"/>
                  </a:lnTo>
                  <a:lnTo>
                    <a:pt x="7401" y="22481"/>
                  </a:lnTo>
                  <a:lnTo>
                    <a:pt x="7962" y="22341"/>
                  </a:lnTo>
                  <a:lnTo>
                    <a:pt x="8504" y="22160"/>
                  </a:lnTo>
                  <a:lnTo>
                    <a:pt x="9045" y="21940"/>
                  </a:lnTo>
                  <a:lnTo>
                    <a:pt x="9567" y="21659"/>
                  </a:lnTo>
                  <a:lnTo>
                    <a:pt x="9827" y="21519"/>
                  </a:lnTo>
                  <a:lnTo>
                    <a:pt x="10068" y="21358"/>
                  </a:lnTo>
                  <a:lnTo>
                    <a:pt x="10309" y="21198"/>
                  </a:lnTo>
                  <a:lnTo>
                    <a:pt x="10529" y="21017"/>
                  </a:lnTo>
                  <a:lnTo>
                    <a:pt x="10750" y="20837"/>
                  </a:lnTo>
                  <a:lnTo>
                    <a:pt x="10950" y="20636"/>
                  </a:lnTo>
                  <a:lnTo>
                    <a:pt x="11151" y="20436"/>
                  </a:lnTo>
                  <a:lnTo>
                    <a:pt x="11331" y="20215"/>
                  </a:lnTo>
                  <a:lnTo>
                    <a:pt x="11512" y="19974"/>
                  </a:lnTo>
                  <a:lnTo>
                    <a:pt x="11672" y="19754"/>
                  </a:lnTo>
                  <a:lnTo>
                    <a:pt x="11813" y="19493"/>
                  </a:lnTo>
                  <a:lnTo>
                    <a:pt x="11933" y="19252"/>
                  </a:lnTo>
                  <a:lnTo>
                    <a:pt x="12033" y="18972"/>
                  </a:lnTo>
                  <a:lnTo>
                    <a:pt x="12134" y="18691"/>
                  </a:lnTo>
                  <a:lnTo>
                    <a:pt x="12194" y="18410"/>
                  </a:lnTo>
                  <a:lnTo>
                    <a:pt x="12254" y="18109"/>
                  </a:lnTo>
                  <a:lnTo>
                    <a:pt x="12294" y="17809"/>
                  </a:lnTo>
                  <a:lnTo>
                    <a:pt x="12294" y="17488"/>
                  </a:lnTo>
                  <a:lnTo>
                    <a:pt x="12294" y="17327"/>
                  </a:lnTo>
                  <a:lnTo>
                    <a:pt x="12093" y="17508"/>
                  </a:lnTo>
                  <a:lnTo>
                    <a:pt x="11873" y="17688"/>
                  </a:lnTo>
                  <a:lnTo>
                    <a:pt x="11652" y="17849"/>
                  </a:lnTo>
                  <a:lnTo>
                    <a:pt x="11432" y="18009"/>
                  </a:lnTo>
                  <a:lnTo>
                    <a:pt x="11191" y="18149"/>
                  </a:lnTo>
                  <a:lnTo>
                    <a:pt x="10950" y="18290"/>
                  </a:lnTo>
                  <a:lnTo>
                    <a:pt x="10710" y="18410"/>
                  </a:lnTo>
                  <a:lnTo>
                    <a:pt x="10469" y="18510"/>
                  </a:lnTo>
                  <a:lnTo>
                    <a:pt x="10208" y="18611"/>
                  </a:lnTo>
                  <a:lnTo>
                    <a:pt x="9948" y="18691"/>
                  </a:lnTo>
                  <a:lnTo>
                    <a:pt x="9687" y="18771"/>
                  </a:lnTo>
                  <a:lnTo>
                    <a:pt x="9426" y="18831"/>
                  </a:lnTo>
                  <a:lnTo>
                    <a:pt x="9145" y="18871"/>
                  </a:lnTo>
                  <a:lnTo>
                    <a:pt x="8885" y="18912"/>
                  </a:lnTo>
                  <a:lnTo>
                    <a:pt x="8604" y="18932"/>
                  </a:lnTo>
                  <a:lnTo>
                    <a:pt x="7942" y="18932"/>
                  </a:lnTo>
                  <a:lnTo>
                    <a:pt x="7561" y="18891"/>
                  </a:lnTo>
                  <a:lnTo>
                    <a:pt x="7180" y="18811"/>
                  </a:lnTo>
                  <a:lnTo>
                    <a:pt x="6799" y="18711"/>
                  </a:lnTo>
                  <a:lnTo>
                    <a:pt x="6478" y="18611"/>
                  </a:lnTo>
                  <a:lnTo>
                    <a:pt x="6197" y="18510"/>
                  </a:lnTo>
                  <a:lnTo>
                    <a:pt x="5917" y="18370"/>
                  </a:lnTo>
                  <a:lnTo>
                    <a:pt x="5636" y="18230"/>
                  </a:lnTo>
                  <a:lnTo>
                    <a:pt x="5375" y="18089"/>
                  </a:lnTo>
                  <a:lnTo>
                    <a:pt x="5135" y="17909"/>
                  </a:lnTo>
                  <a:lnTo>
                    <a:pt x="4894" y="17748"/>
                  </a:lnTo>
                  <a:lnTo>
                    <a:pt x="4673" y="17548"/>
                  </a:lnTo>
                  <a:lnTo>
                    <a:pt x="4653" y="17588"/>
                  </a:lnTo>
                  <a:lnTo>
                    <a:pt x="4633" y="17608"/>
                  </a:lnTo>
                  <a:lnTo>
                    <a:pt x="4473" y="17708"/>
                  </a:lnTo>
                  <a:lnTo>
                    <a:pt x="4292" y="17809"/>
                  </a:lnTo>
                  <a:lnTo>
                    <a:pt x="4513" y="18330"/>
                  </a:lnTo>
                  <a:lnTo>
                    <a:pt x="4653" y="18210"/>
                  </a:lnTo>
                  <a:lnTo>
                    <a:pt x="4774" y="18109"/>
                  </a:lnTo>
                  <a:lnTo>
                    <a:pt x="4914" y="18029"/>
                  </a:lnTo>
                  <a:lnTo>
                    <a:pt x="5074" y="17949"/>
                  </a:lnTo>
                  <a:lnTo>
                    <a:pt x="5114" y="17949"/>
                  </a:lnTo>
                  <a:lnTo>
                    <a:pt x="5155" y="17969"/>
                  </a:lnTo>
                  <a:lnTo>
                    <a:pt x="5195" y="18009"/>
                  </a:lnTo>
                  <a:lnTo>
                    <a:pt x="5195" y="18089"/>
                  </a:lnTo>
                  <a:lnTo>
                    <a:pt x="5175" y="18129"/>
                  </a:lnTo>
                  <a:lnTo>
                    <a:pt x="5054" y="18250"/>
                  </a:lnTo>
                  <a:lnTo>
                    <a:pt x="4914" y="18370"/>
                  </a:lnTo>
                  <a:lnTo>
                    <a:pt x="4653" y="18571"/>
                  </a:lnTo>
                  <a:lnTo>
                    <a:pt x="4894" y="19052"/>
                  </a:lnTo>
                  <a:lnTo>
                    <a:pt x="5155" y="19533"/>
                  </a:lnTo>
                  <a:lnTo>
                    <a:pt x="5435" y="20015"/>
                  </a:lnTo>
                  <a:lnTo>
                    <a:pt x="5716" y="20476"/>
                  </a:lnTo>
                  <a:lnTo>
                    <a:pt x="6017" y="20937"/>
                  </a:lnTo>
                  <a:lnTo>
                    <a:pt x="6338" y="21398"/>
                  </a:lnTo>
                  <a:lnTo>
                    <a:pt x="6679" y="21860"/>
                  </a:lnTo>
                  <a:lnTo>
                    <a:pt x="7020" y="22301"/>
                  </a:lnTo>
                  <a:lnTo>
                    <a:pt x="7040" y="22361"/>
                  </a:lnTo>
                  <a:lnTo>
                    <a:pt x="7040" y="22421"/>
                  </a:lnTo>
                  <a:lnTo>
                    <a:pt x="7000" y="22461"/>
                  </a:lnTo>
                  <a:lnTo>
                    <a:pt x="6919" y="22461"/>
                  </a:lnTo>
                  <a:lnTo>
                    <a:pt x="6879" y="22441"/>
                  </a:lnTo>
                  <a:lnTo>
                    <a:pt x="6498" y="22040"/>
                  </a:lnTo>
                  <a:lnTo>
                    <a:pt x="6137" y="21619"/>
                  </a:lnTo>
                  <a:lnTo>
                    <a:pt x="5796" y="21178"/>
                  </a:lnTo>
                  <a:lnTo>
                    <a:pt x="5475" y="20736"/>
                  </a:lnTo>
                  <a:lnTo>
                    <a:pt x="5155" y="20295"/>
                  </a:lnTo>
                  <a:lnTo>
                    <a:pt x="4874" y="19814"/>
                  </a:lnTo>
                  <a:lnTo>
                    <a:pt x="4593" y="19353"/>
                  </a:lnTo>
                  <a:lnTo>
                    <a:pt x="4332" y="18851"/>
                  </a:lnTo>
                  <a:lnTo>
                    <a:pt x="4132" y="19072"/>
                  </a:lnTo>
                  <a:lnTo>
                    <a:pt x="3911" y="19293"/>
                  </a:lnTo>
                  <a:lnTo>
                    <a:pt x="3891" y="19313"/>
                  </a:lnTo>
                  <a:lnTo>
                    <a:pt x="3811" y="19313"/>
                  </a:lnTo>
                  <a:lnTo>
                    <a:pt x="3771" y="19272"/>
                  </a:lnTo>
                  <a:lnTo>
                    <a:pt x="3771" y="19232"/>
                  </a:lnTo>
                  <a:lnTo>
                    <a:pt x="3771" y="19192"/>
                  </a:lnTo>
                  <a:lnTo>
                    <a:pt x="3871" y="19032"/>
                  </a:lnTo>
                  <a:lnTo>
                    <a:pt x="3971" y="18891"/>
                  </a:lnTo>
                  <a:lnTo>
                    <a:pt x="4212" y="18611"/>
                  </a:lnTo>
                  <a:lnTo>
                    <a:pt x="3951" y="17989"/>
                  </a:lnTo>
                  <a:lnTo>
                    <a:pt x="3671" y="18169"/>
                  </a:lnTo>
                  <a:lnTo>
                    <a:pt x="3410" y="18350"/>
                  </a:lnTo>
                  <a:lnTo>
                    <a:pt x="3370" y="18370"/>
                  </a:lnTo>
                  <a:lnTo>
                    <a:pt x="3350" y="18350"/>
                  </a:lnTo>
                  <a:lnTo>
                    <a:pt x="3310" y="18330"/>
                  </a:lnTo>
                  <a:lnTo>
                    <a:pt x="3310" y="18290"/>
                  </a:lnTo>
                  <a:lnTo>
                    <a:pt x="3330" y="18250"/>
                  </a:lnTo>
                  <a:lnTo>
                    <a:pt x="3590" y="18029"/>
                  </a:lnTo>
                  <a:lnTo>
                    <a:pt x="3871" y="17829"/>
                  </a:lnTo>
                  <a:lnTo>
                    <a:pt x="3630" y="17247"/>
                  </a:lnTo>
                  <a:lnTo>
                    <a:pt x="3430" y="16645"/>
                  </a:lnTo>
                  <a:lnTo>
                    <a:pt x="3249" y="16044"/>
                  </a:lnTo>
                  <a:lnTo>
                    <a:pt x="3089" y="15422"/>
                  </a:lnTo>
                  <a:lnTo>
                    <a:pt x="2949" y="15121"/>
                  </a:lnTo>
                  <a:lnTo>
                    <a:pt x="2828" y="14800"/>
                  </a:lnTo>
                  <a:lnTo>
                    <a:pt x="2608" y="14179"/>
                  </a:lnTo>
                  <a:lnTo>
                    <a:pt x="2427" y="13517"/>
                  </a:lnTo>
                  <a:lnTo>
                    <a:pt x="2287" y="12855"/>
                  </a:lnTo>
                  <a:lnTo>
                    <a:pt x="2207" y="12374"/>
                  </a:lnTo>
                  <a:lnTo>
                    <a:pt x="2146" y="11872"/>
                  </a:lnTo>
                  <a:lnTo>
                    <a:pt x="2126" y="11391"/>
                  </a:lnTo>
                  <a:lnTo>
                    <a:pt x="2106" y="10890"/>
                  </a:lnTo>
                  <a:lnTo>
                    <a:pt x="2106" y="10408"/>
                  </a:lnTo>
                  <a:lnTo>
                    <a:pt x="2106" y="9907"/>
                  </a:lnTo>
                  <a:lnTo>
                    <a:pt x="2146" y="9426"/>
                  </a:lnTo>
                  <a:lnTo>
                    <a:pt x="2207" y="8924"/>
                  </a:lnTo>
                  <a:lnTo>
                    <a:pt x="2267" y="8443"/>
                  </a:lnTo>
                  <a:lnTo>
                    <a:pt x="2347" y="7962"/>
                  </a:lnTo>
                  <a:lnTo>
                    <a:pt x="2447" y="7460"/>
                  </a:lnTo>
                  <a:lnTo>
                    <a:pt x="2547" y="6979"/>
                  </a:lnTo>
                  <a:lnTo>
                    <a:pt x="2688" y="6518"/>
                  </a:lnTo>
                  <a:lnTo>
                    <a:pt x="2828" y="6036"/>
                  </a:lnTo>
                  <a:lnTo>
                    <a:pt x="2969" y="5575"/>
                  </a:lnTo>
                  <a:lnTo>
                    <a:pt x="3129" y="5114"/>
                  </a:lnTo>
                  <a:lnTo>
                    <a:pt x="3410" y="4412"/>
                  </a:lnTo>
                  <a:lnTo>
                    <a:pt x="3711" y="3730"/>
                  </a:lnTo>
                  <a:lnTo>
                    <a:pt x="4052" y="3068"/>
                  </a:lnTo>
                  <a:lnTo>
                    <a:pt x="4232" y="2748"/>
                  </a:lnTo>
                  <a:lnTo>
                    <a:pt x="4433" y="2427"/>
                  </a:lnTo>
                  <a:lnTo>
                    <a:pt x="4633" y="2106"/>
                  </a:lnTo>
                  <a:lnTo>
                    <a:pt x="4854" y="1805"/>
                  </a:lnTo>
                  <a:lnTo>
                    <a:pt x="5074" y="1524"/>
                  </a:lnTo>
                  <a:lnTo>
                    <a:pt x="5315" y="1243"/>
                  </a:lnTo>
                  <a:lnTo>
                    <a:pt x="5556" y="963"/>
                  </a:lnTo>
                  <a:lnTo>
                    <a:pt x="5816" y="702"/>
                  </a:lnTo>
                  <a:lnTo>
                    <a:pt x="6097" y="461"/>
                  </a:lnTo>
                  <a:lnTo>
                    <a:pt x="6378" y="221"/>
                  </a:lnTo>
                  <a:lnTo>
                    <a:pt x="6017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21"/>
            <p:cNvSpPr/>
            <p:nvPr/>
          </p:nvSpPr>
          <p:spPr>
            <a:xfrm>
              <a:off x="11073850" y="4376125"/>
              <a:ext cx="18050" cy="23075"/>
            </a:xfrm>
            <a:custGeom>
              <a:avLst/>
              <a:gdLst/>
              <a:ahLst/>
              <a:cxnLst/>
              <a:rect l="l" t="t" r="r" b="b"/>
              <a:pathLst>
                <a:path w="722" h="923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81" y="462"/>
                  </a:lnTo>
                  <a:lnTo>
                    <a:pt x="361" y="923"/>
                  </a:lnTo>
                  <a:lnTo>
                    <a:pt x="361" y="923"/>
                  </a:lnTo>
                  <a:lnTo>
                    <a:pt x="521" y="843"/>
                  </a:lnTo>
                  <a:lnTo>
                    <a:pt x="702" y="783"/>
                  </a:lnTo>
                  <a:lnTo>
                    <a:pt x="702" y="783"/>
                  </a:lnTo>
                  <a:lnTo>
                    <a:pt x="722" y="783"/>
                  </a:lnTo>
                  <a:lnTo>
                    <a:pt x="722" y="783"/>
                  </a:lnTo>
                  <a:lnTo>
                    <a:pt x="722" y="783"/>
                  </a:lnTo>
                  <a:lnTo>
                    <a:pt x="722" y="783"/>
                  </a:lnTo>
                  <a:lnTo>
                    <a:pt x="541" y="602"/>
                  </a:lnTo>
                  <a:lnTo>
                    <a:pt x="341" y="40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21"/>
            <p:cNvSpPr/>
            <p:nvPr/>
          </p:nvSpPr>
          <p:spPr>
            <a:xfrm>
              <a:off x="11054775" y="4344550"/>
              <a:ext cx="98800" cy="176000"/>
            </a:xfrm>
            <a:custGeom>
              <a:avLst/>
              <a:gdLst/>
              <a:ahLst/>
              <a:cxnLst/>
              <a:rect l="l" t="t" r="r" b="b"/>
              <a:pathLst>
                <a:path w="3952" h="7040" extrusionOk="0">
                  <a:moveTo>
                    <a:pt x="1" y="0"/>
                  </a:moveTo>
                  <a:lnTo>
                    <a:pt x="161" y="622"/>
                  </a:lnTo>
                  <a:lnTo>
                    <a:pt x="342" y="1223"/>
                  </a:lnTo>
                  <a:lnTo>
                    <a:pt x="542" y="1825"/>
                  </a:lnTo>
                  <a:lnTo>
                    <a:pt x="783" y="2407"/>
                  </a:lnTo>
                  <a:lnTo>
                    <a:pt x="502" y="2607"/>
                  </a:lnTo>
                  <a:lnTo>
                    <a:pt x="242" y="2828"/>
                  </a:lnTo>
                  <a:lnTo>
                    <a:pt x="222" y="2868"/>
                  </a:lnTo>
                  <a:lnTo>
                    <a:pt x="222" y="2908"/>
                  </a:lnTo>
                  <a:lnTo>
                    <a:pt x="262" y="2928"/>
                  </a:lnTo>
                  <a:lnTo>
                    <a:pt x="282" y="2948"/>
                  </a:lnTo>
                  <a:lnTo>
                    <a:pt x="322" y="2928"/>
                  </a:lnTo>
                  <a:lnTo>
                    <a:pt x="583" y="2747"/>
                  </a:lnTo>
                  <a:lnTo>
                    <a:pt x="863" y="2567"/>
                  </a:lnTo>
                  <a:lnTo>
                    <a:pt x="1124" y="3189"/>
                  </a:lnTo>
                  <a:lnTo>
                    <a:pt x="883" y="3469"/>
                  </a:lnTo>
                  <a:lnTo>
                    <a:pt x="783" y="3610"/>
                  </a:lnTo>
                  <a:lnTo>
                    <a:pt x="683" y="3770"/>
                  </a:lnTo>
                  <a:lnTo>
                    <a:pt x="683" y="3810"/>
                  </a:lnTo>
                  <a:lnTo>
                    <a:pt x="683" y="3850"/>
                  </a:lnTo>
                  <a:lnTo>
                    <a:pt x="723" y="3891"/>
                  </a:lnTo>
                  <a:lnTo>
                    <a:pt x="803" y="3891"/>
                  </a:lnTo>
                  <a:lnTo>
                    <a:pt x="823" y="3871"/>
                  </a:lnTo>
                  <a:lnTo>
                    <a:pt x="1044" y="3650"/>
                  </a:lnTo>
                  <a:lnTo>
                    <a:pt x="1244" y="3429"/>
                  </a:lnTo>
                  <a:lnTo>
                    <a:pt x="1505" y="3931"/>
                  </a:lnTo>
                  <a:lnTo>
                    <a:pt x="1786" y="4392"/>
                  </a:lnTo>
                  <a:lnTo>
                    <a:pt x="2067" y="4873"/>
                  </a:lnTo>
                  <a:lnTo>
                    <a:pt x="2387" y="5314"/>
                  </a:lnTo>
                  <a:lnTo>
                    <a:pt x="2708" y="5756"/>
                  </a:lnTo>
                  <a:lnTo>
                    <a:pt x="3049" y="6197"/>
                  </a:lnTo>
                  <a:lnTo>
                    <a:pt x="3410" y="6618"/>
                  </a:lnTo>
                  <a:lnTo>
                    <a:pt x="3791" y="7019"/>
                  </a:lnTo>
                  <a:lnTo>
                    <a:pt x="3831" y="7039"/>
                  </a:lnTo>
                  <a:lnTo>
                    <a:pt x="3912" y="7039"/>
                  </a:lnTo>
                  <a:lnTo>
                    <a:pt x="3952" y="6999"/>
                  </a:lnTo>
                  <a:lnTo>
                    <a:pt x="3952" y="6939"/>
                  </a:lnTo>
                  <a:lnTo>
                    <a:pt x="3932" y="6879"/>
                  </a:lnTo>
                  <a:lnTo>
                    <a:pt x="3591" y="6438"/>
                  </a:lnTo>
                  <a:lnTo>
                    <a:pt x="3250" y="5976"/>
                  </a:lnTo>
                  <a:lnTo>
                    <a:pt x="2929" y="5515"/>
                  </a:lnTo>
                  <a:lnTo>
                    <a:pt x="2628" y="5054"/>
                  </a:lnTo>
                  <a:lnTo>
                    <a:pt x="2347" y="4593"/>
                  </a:lnTo>
                  <a:lnTo>
                    <a:pt x="2067" y="4111"/>
                  </a:lnTo>
                  <a:lnTo>
                    <a:pt x="1806" y="3630"/>
                  </a:lnTo>
                  <a:lnTo>
                    <a:pt x="1565" y="3149"/>
                  </a:lnTo>
                  <a:lnTo>
                    <a:pt x="1826" y="2948"/>
                  </a:lnTo>
                  <a:lnTo>
                    <a:pt x="1966" y="2828"/>
                  </a:lnTo>
                  <a:lnTo>
                    <a:pt x="2087" y="2707"/>
                  </a:lnTo>
                  <a:lnTo>
                    <a:pt x="2107" y="2667"/>
                  </a:lnTo>
                  <a:lnTo>
                    <a:pt x="2107" y="2587"/>
                  </a:lnTo>
                  <a:lnTo>
                    <a:pt x="2067" y="2547"/>
                  </a:lnTo>
                  <a:lnTo>
                    <a:pt x="2026" y="2527"/>
                  </a:lnTo>
                  <a:lnTo>
                    <a:pt x="1986" y="2527"/>
                  </a:lnTo>
                  <a:lnTo>
                    <a:pt x="1826" y="2607"/>
                  </a:lnTo>
                  <a:lnTo>
                    <a:pt x="1686" y="2687"/>
                  </a:lnTo>
                  <a:lnTo>
                    <a:pt x="1565" y="2788"/>
                  </a:lnTo>
                  <a:lnTo>
                    <a:pt x="1425" y="2908"/>
                  </a:lnTo>
                  <a:lnTo>
                    <a:pt x="1204" y="2387"/>
                  </a:lnTo>
                  <a:lnTo>
                    <a:pt x="1385" y="2286"/>
                  </a:lnTo>
                  <a:lnTo>
                    <a:pt x="1545" y="2186"/>
                  </a:lnTo>
                  <a:lnTo>
                    <a:pt x="1565" y="2166"/>
                  </a:lnTo>
                  <a:lnTo>
                    <a:pt x="1585" y="2126"/>
                  </a:lnTo>
                  <a:lnTo>
                    <a:pt x="1485" y="2046"/>
                  </a:lnTo>
                  <a:lnTo>
                    <a:pt x="1465" y="2046"/>
                  </a:lnTo>
                  <a:lnTo>
                    <a:pt x="1284" y="2106"/>
                  </a:lnTo>
                  <a:lnTo>
                    <a:pt x="1124" y="2186"/>
                  </a:lnTo>
                  <a:lnTo>
                    <a:pt x="944" y="1725"/>
                  </a:lnTo>
                  <a:lnTo>
                    <a:pt x="763" y="1263"/>
                  </a:lnTo>
                  <a:lnTo>
                    <a:pt x="562" y="963"/>
                  </a:lnTo>
                  <a:lnTo>
                    <a:pt x="362" y="642"/>
                  </a:lnTo>
                  <a:lnTo>
                    <a:pt x="181" y="3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21"/>
            <p:cNvSpPr/>
            <p:nvPr/>
          </p:nvSpPr>
          <p:spPr>
            <a:xfrm>
              <a:off x="11551625" y="3950975"/>
              <a:ext cx="307875" cy="574575"/>
            </a:xfrm>
            <a:custGeom>
              <a:avLst/>
              <a:gdLst/>
              <a:ahLst/>
              <a:cxnLst/>
              <a:rect l="l" t="t" r="r" b="b"/>
              <a:pathLst>
                <a:path w="12315" h="22983" extrusionOk="0">
                  <a:moveTo>
                    <a:pt x="5275" y="0"/>
                  </a:moveTo>
                  <a:lnTo>
                    <a:pt x="5095" y="20"/>
                  </a:lnTo>
                  <a:lnTo>
                    <a:pt x="4954" y="40"/>
                  </a:lnTo>
                  <a:lnTo>
                    <a:pt x="4854" y="100"/>
                  </a:lnTo>
                  <a:lnTo>
                    <a:pt x="4754" y="181"/>
                  </a:lnTo>
                  <a:lnTo>
                    <a:pt x="4674" y="301"/>
                  </a:lnTo>
                  <a:lnTo>
                    <a:pt x="4593" y="461"/>
                  </a:lnTo>
                  <a:lnTo>
                    <a:pt x="4553" y="622"/>
                  </a:lnTo>
                  <a:lnTo>
                    <a:pt x="4513" y="822"/>
                  </a:lnTo>
                  <a:lnTo>
                    <a:pt x="4493" y="1023"/>
                  </a:lnTo>
                  <a:lnTo>
                    <a:pt x="4473" y="1524"/>
                  </a:lnTo>
                  <a:lnTo>
                    <a:pt x="4513" y="2066"/>
                  </a:lnTo>
                  <a:lnTo>
                    <a:pt x="4553" y="2667"/>
                  </a:lnTo>
                  <a:lnTo>
                    <a:pt x="4634" y="3289"/>
                  </a:lnTo>
                  <a:lnTo>
                    <a:pt x="4794" y="4613"/>
                  </a:lnTo>
                  <a:lnTo>
                    <a:pt x="4874" y="5275"/>
                  </a:lnTo>
                  <a:lnTo>
                    <a:pt x="4914" y="5916"/>
                  </a:lnTo>
                  <a:lnTo>
                    <a:pt x="4954" y="6498"/>
                  </a:lnTo>
                  <a:lnTo>
                    <a:pt x="4934" y="7059"/>
                  </a:lnTo>
                  <a:lnTo>
                    <a:pt x="4914" y="7320"/>
                  </a:lnTo>
                  <a:lnTo>
                    <a:pt x="4874" y="7541"/>
                  </a:lnTo>
                  <a:lnTo>
                    <a:pt x="4834" y="7761"/>
                  </a:lnTo>
                  <a:lnTo>
                    <a:pt x="4774" y="7962"/>
                  </a:lnTo>
                  <a:lnTo>
                    <a:pt x="4593" y="8343"/>
                  </a:lnTo>
                  <a:lnTo>
                    <a:pt x="4373" y="8784"/>
                  </a:lnTo>
                  <a:lnTo>
                    <a:pt x="4092" y="9245"/>
                  </a:lnTo>
                  <a:lnTo>
                    <a:pt x="3771" y="9747"/>
                  </a:lnTo>
                  <a:lnTo>
                    <a:pt x="3069" y="10830"/>
                  </a:lnTo>
                  <a:lnTo>
                    <a:pt x="2307" y="12013"/>
                  </a:lnTo>
                  <a:lnTo>
                    <a:pt x="1926" y="12635"/>
                  </a:lnTo>
                  <a:lnTo>
                    <a:pt x="1545" y="13256"/>
                  </a:lnTo>
                  <a:lnTo>
                    <a:pt x="1204" y="13898"/>
                  </a:lnTo>
                  <a:lnTo>
                    <a:pt x="883" y="14540"/>
                  </a:lnTo>
                  <a:lnTo>
                    <a:pt x="603" y="15202"/>
                  </a:lnTo>
                  <a:lnTo>
                    <a:pt x="362" y="15843"/>
                  </a:lnTo>
                  <a:lnTo>
                    <a:pt x="262" y="16164"/>
                  </a:lnTo>
                  <a:lnTo>
                    <a:pt x="181" y="16485"/>
                  </a:lnTo>
                  <a:lnTo>
                    <a:pt x="101" y="16806"/>
                  </a:lnTo>
                  <a:lnTo>
                    <a:pt x="61" y="17127"/>
                  </a:lnTo>
                  <a:lnTo>
                    <a:pt x="21" y="17548"/>
                  </a:lnTo>
                  <a:lnTo>
                    <a:pt x="1" y="17949"/>
                  </a:lnTo>
                  <a:lnTo>
                    <a:pt x="41" y="18350"/>
                  </a:lnTo>
                  <a:lnTo>
                    <a:pt x="101" y="18731"/>
                  </a:lnTo>
                  <a:lnTo>
                    <a:pt x="201" y="19092"/>
                  </a:lnTo>
                  <a:lnTo>
                    <a:pt x="322" y="19433"/>
                  </a:lnTo>
                  <a:lnTo>
                    <a:pt x="462" y="19754"/>
                  </a:lnTo>
                  <a:lnTo>
                    <a:pt x="643" y="20075"/>
                  </a:lnTo>
                  <a:lnTo>
                    <a:pt x="843" y="20356"/>
                  </a:lnTo>
                  <a:lnTo>
                    <a:pt x="1064" y="20636"/>
                  </a:lnTo>
                  <a:lnTo>
                    <a:pt x="1304" y="20917"/>
                  </a:lnTo>
                  <a:lnTo>
                    <a:pt x="1565" y="21158"/>
                  </a:lnTo>
                  <a:lnTo>
                    <a:pt x="1846" y="21398"/>
                  </a:lnTo>
                  <a:lnTo>
                    <a:pt x="2127" y="21619"/>
                  </a:lnTo>
                  <a:lnTo>
                    <a:pt x="2448" y="21820"/>
                  </a:lnTo>
                  <a:lnTo>
                    <a:pt x="2768" y="22000"/>
                  </a:lnTo>
                  <a:lnTo>
                    <a:pt x="3089" y="22160"/>
                  </a:lnTo>
                  <a:lnTo>
                    <a:pt x="3430" y="22321"/>
                  </a:lnTo>
                  <a:lnTo>
                    <a:pt x="3771" y="22461"/>
                  </a:lnTo>
                  <a:lnTo>
                    <a:pt x="4112" y="22582"/>
                  </a:lnTo>
                  <a:lnTo>
                    <a:pt x="4453" y="22682"/>
                  </a:lnTo>
                  <a:lnTo>
                    <a:pt x="4794" y="22782"/>
                  </a:lnTo>
                  <a:lnTo>
                    <a:pt x="5155" y="22842"/>
                  </a:lnTo>
                  <a:lnTo>
                    <a:pt x="5496" y="22902"/>
                  </a:lnTo>
                  <a:lnTo>
                    <a:pt x="5837" y="22943"/>
                  </a:lnTo>
                  <a:lnTo>
                    <a:pt x="6178" y="22983"/>
                  </a:lnTo>
                  <a:lnTo>
                    <a:pt x="6819" y="22983"/>
                  </a:lnTo>
                  <a:lnTo>
                    <a:pt x="7120" y="22963"/>
                  </a:lnTo>
                  <a:lnTo>
                    <a:pt x="7401" y="22923"/>
                  </a:lnTo>
                  <a:lnTo>
                    <a:pt x="7682" y="22862"/>
                  </a:lnTo>
                  <a:lnTo>
                    <a:pt x="7943" y="22782"/>
                  </a:lnTo>
                  <a:lnTo>
                    <a:pt x="8283" y="22642"/>
                  </a:lnTo>
                  <a:lnTo>
                    <a:pt x="8624" y="22461"/>
                  </a:lnTo>
                  <a:lnTo>
                    <a:pt x="8965" y="22241"/>
                  </a:lnTo>
                  <a:lnTo>
                    <a:pt x="9286" y="21960"/>
                  </a:lnTo>
                  <a:lnTo>
                    <a:pt x="9627" y="21599"/>
                  </a:lnTo>
                  <a:lnTo>
                    <a:pt x="9968" y="21198"/>
                  </a:lnTo>
                  <a:lnTo>
                    <a:pt x="10289" y="20737"/>
                  </a:lnTo>
                  <a:lnTo>
                    <a:pt x="10590" y="20255"/>
                  </a:lnTo>
                  <a:lnTo>
                    <a:pt x="10870" y="19734"/>
                  </a:lnTo>
                  <a:lnTo>
                    <a:pt x="11131" y="19172"/>
                  </a:lnTo>
                  <a:lnTo>
                    <a:pt x="11372" y="18591"/>
                  </a:lnTo>
                  <a:lnTo>
                    <a:pt x="11572" y="17969"/>
                  </a:lnTo>
                  <a:lnTo>
                    <a:pt x="11773" y="17347"/>
                  </a:lnTo>
                  <a:lnTo>
                    <a:pt x="11933" y="16686"/>
                  </a:lnTo>
                  <a:lnTo>
                    <a:pt x="12054" y="16024"/>
                  </a:lnTo>
                  <a:lnTo>
                    <a:pt x="12174" y="15362"/>
                  </a:lnTo>
                  <a:lnTo>
                    <a:pt x="12234" y="14680"/>
                  </a:lnTo>
                  <a:lnTo>
                    <a:pt x="12294" y="14018"/>
                  </a:lnTo>
                  <a:lnTo>
                    <a:pt x="12314" y="13336"/>
                  </a:lnTo>
                  <a:lnTo>
                    <a:pt x="12294" y="12675"/>
                  </a:lnTo>
                  <a:lnTo>
                    <a:pt x="12254" y="12133"/>
                  </a:lnTo>
                  <a:lnTo>
                    <a:pt x="12194" y="11592"/>
                  </a:lnTo>
                  <a:lnTo>
                    <a:pt x="12114" y="11050"/>
                  </a:lnTo>
                  <a:lnTo>
                    <a:pt x="12034" y="10509"/>
                  </a:lnTo>
                  <a:lnTo>
                    <a:pt x="11933" y="9967"/>
                  </a:lnTo>
                  <a:lnTo>
                    <a:pt x="11793" y="9446"/>
                  </a:lnTo>
                  <a:lnTo>
                    <a:pt x="11673" y="8904"/>
                  </a:lnTo>
                  <a:lnTo>
                    <a:pt x="11512" y="8383"/>
                  </a:lnTo>
                  <a:lnTo>
                    <a:pt x="11352" y="7862"/>
                  </a:lnTo>
                  <a:lnTo>
                    <a:pt x="11171" y="7360"/>
                  </a:lnTo>
                  <a:lnTo>
                    <a:pt x="10991" y="6859"/>
                  </a:lnTo>
                  <a:lnTo>
                    <a:pt x="10790" y="6378"/>
                  </a:lnTo>
                  <a:lnTo>
                    <a:pt x="10570" y="5896"/>
                  </a:lnTo>
                  <a:lnTo>
                    <a:pt x="10369" y="5435"/>
                  </a:lnTo>
                  <a:lnTo>
                    <a:pt x="10128" y="4974"/>
                  </a:lnTo>
                  <a:lnTo>
                    <a:pt x="9908" y="4533"/>
                  </a:lnTo>
                  <a:lnTo>
                    <a:pt x="9667" y="4111"/>
                  </a:lnTo>
                  <a:lnTo>
                    <a:pt x="9407" y="3690"/>
                  </a:lnTo>
                  <a:lnTo>
                    <a:pt x="9166" y="3309"/>
                  </a:lnTo>
                  <a:lnTo>
                    <a:pt x="8905" y="2928"/>
                  </a:lnTo>
                  <a:lnTo>
                    <a:pt x="8644" y="2567"/>
                  </a:lnTo>
                  <a:lnTo>
                    <a:pt x="8384" y="2226"/>
                  </a:lnTo>
                  <a:lnTo>
                    <a:pt x="8123" y="1905"/>
                  </a:lnTo>
                  <a:lnTo>
                    <a:pt x="7862" y="1605"/>
                  </a:lnTo>
                  <a:lnTo>
                    <a:pt x="7602" y="1344"/>
                  </a:lnTo>
                  <a:lnTo>
                    <a:pt x="7341" y="1083"/>
                  </a:lnTo>
                  <a:lnTo>
                    <a:pt x="7080" y="863"/>
                  </a:lnTo>
                  <a:lnTo>
                    <a:pt x="6819" y="662"/>
                  </a:lnTo>
                  <a:lnTo>
                    <a:pt x="6559" y="482"/>
                  </a:lnTo>
                  <a:lnTo>
                    <a:pt x="6298" y="321"/>
                  </a:lnTo>
                  <a:lnTo>
                    <a:pt x="6057" y="201"/>
                  </a:lnTo>
                  <a:lnTo>
                    <a:pt x="5817" y="100"/>
                  </a:lnTo>
                  <a:lnTo>
                    <a:pt x="5616" y="60"/>
                  </a:lnTo>
                  <a:lnTo>
                    <a:pt x="5456" y="20"/>
                  </a:lnTo>
                  <a:lnTo>
                    <a:pt x="527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21"/>
            <p:cNvSpPr/>
            <p:nvPr/>
          </p:nvSpPr>
          <p:spPr>
            <a:xfrm>
              <a:off x="11551625" y="3950975"/>
              <a:ext cx="307875" cy="574575"/>
            </a:xfrm>
            <a:custGeom>
              <a:avLst/>
              <a:gdLst/>
              <a:ahLst/>
              <a:cxnLst/>
              <a:rect l="l" t="t" r="r" b="b"/>
              <a:pathLst>
                <a:path w="12315" h="22983" fill="none" extrusionOk="0">
                  <a:moveTo>
                    <a:pt x="9286" y="21960"/>
                  </a:moveTo>
                  <a:lnTo>
                    <a:pt x="9286" y="21960"/>
                  </a:lnTo>
                  <a:lnTo>
                    <a:pt x="8965" y="22241"/>
                  </a:lnTo>
                  <a:lnTo>
                    <a:pt x="8624" y="22461"/>
                  </a:lnTo>
                  <a:lnTo>
                    <a:pt x="8283" y="22642"/>
                  </a:lnTo>
                  <a:lnTo>
                    <a:pt x="7943" y="22782"/>
                  </a:lnTo>
                  <a:lnTo>
                    <a:pt x="7943" y="22782"/>
                  </a:lnTo>
                  <a:lnTo>
                    <a:pt x="7682" y="22862"/>
                  </a:lnTo>
                  <a:lnTo>
                    <a:pt x="7401" y="22923"/>
                  </a:lnTo>
                  <a:lnTo>
                    <a:pt x="7120" y="22963"/>
                  </a:lnTo>
                  <a:lnTo>
                    <a:pt x="6819" y="22983"/>
                  </a:lnTo>
                  <a:lnTo>
                    <a:pt x="6499" y="22983"/>
                  </a:lnTo>
                  <a:lnTo>
                    <a:pt x="6178" y="22983"/>
                  </a:lnTo>
                  <a:lnTo>
                    <a:pt x="5837" y="22943"/>
                  </a:lnTo>
                  <a:lnTo>
                    <a:pt x="5496" y="22902"/>
                  </a:lnTo>
                  <a:lnTo>
                    <a:pt x="5155" y="22842"/>
                  </a:lnTo>
                  <a:lnTo>
                    <a:pt x="4794" y="22782"/>
                  </a:lnTo>
                  <a:lnTo>
                    <a:pt x="4453" y="22682"/>
                  </a:lnTo>
                  <a:lnTo>
                    <a:pt x="4112" y="22582"/>
                  </a:lnTo>
                  <a:lnTo>
                    <a:pt x="3771" y="22461"/>
                  </a:lnTo>
                  <a:lnTo>
                    <a:pt x="3430" y="22321"/>
                  </a:lnTo>
                  <a:lnTo>
                    <a:pt x="3089" y="22160"/>
                  </a:lnTo>
                  <a:lnTo>
                    <a:pt x="2768" y="22000"/>
                  </a:lnTo>
                  <a:lnTo>
                    <a:pt x="2448" y="21820"/>
                  </a:lnTo>
                  <a:lnTo>
                    <a:pt x="2127" y="21619"/>
                  </a:lnTo>
                  <a:lnTo>
                    <a:pt x="1846" y="21398"/>
                  </a:lnTo>
                  <a:lnTo>
                    <a:pt x="1565" y="21158"/>
                  </a:lnTo>
                  <a:lnTo>
                    <a:pt x="1304" y="20917"/>
                  </a:lnTo>
                  <a:lnTo>
                    <a:pt x="1064" y="20636"/>
                  </a:lnTo>
                  <a:lnTo>
                    <a:pt x="843" y="20356"/>
                  </a:lnTo>
                  <a:lnTo>
                    <a:pt x="643" y="20075"/>
                  </a:lnTo>
                  <a:lnTo>
                    <a:pt x="462" y="19754"/>
                  </a:lnTo>
                  <a:lnTo>
                    <a:pt x="322" y="19433"/>
                  </a:lnTo>
                  <a:lnTo>
                    <a:pt x="201" y="19092"/>
                  </a:lnTo>
                  <a:lnTo>
                    <a:pt x="101" y="18731"/>
                  </a:lnTo>
                  <a:lnTo>
                    <a:pt x="41" y="18350"/>
                  </a:lnTo>
                  <a:lnTo>
                    <a:pt x="1" y="17949"/>
                  </a:lnTo>
                  <a:lnTo>
                    <a:pt x="21" y="17548"/>
                  </a:lnTo>
                  <a:lnTo>
                    <a:pt x="61" y="17127"/>
                  </a:lnTo>
                  <a:lnTo>
                    <a:pt x="61" y="17127"/>
                  </a:lnTo>
                  <a:lnTo>
                    <a:pt x="101" y="16806"/>
                  </a:lnTo>
                  <a:lnTo>
                    <a:pt x="181" y="16485"/>
                  </a:lnTo>
                  <a:lnTo>
                    <a:pt x="262" y="16164"/>
                  </a:lnTo>
                  <a:lnTo>
                    <a:pt x="362" y="15843"/>
                  </a:lnTo>
                  <a:lnTo>
                    <a:pt x="603" y="15202"/>
                  </a:lnTo>
                  <a:lnTo>
                    <a:pt x="883" y="14540"/>
                  </a:lnTo>
                  <a:lnTo>
                    <a:pt x="1204" y="13898"/>
                  </a:lnTo>
                  <a:lnTo>
                    <a:pt x="1545" y="13256"/>
                  </a:lnTo>
                  <a:lnTo>
                    <a:pt x="1926" y="12635"/>
                  </a:lnTo>
                  <a:lnTo>
                    <a:pt x="2307" y="12013"/>
                  </a:lnTo>
                  <a:lnTo>
                    <a:pt x="3069" y="10830"/>
                  </a:lnTo>
                  <a:lnTo>
                    <a:pt x="3771" y="9747"/>
                  </a:lnTo>
                  <a:lnTo>
                    <a:pt x="4092" y="9245"/>
                  </a:lnTo>
                  <a:lnTo>
                    <a:pt x="4373" y="8784"/>
                  </a:lnTo>
                  <a:lnTo>
                    <a:pt x="4593" y="8343"/>
                  </a:lnTo>
                  <a:lnTo>
                    <a:pt x="4774" y="7962"/>
                  </a:lnTo>
                  <a:lnTo>
                    <a:pt x="4774" y="7962"/>
                  </a:lnTo>
                  <a:lnTo>
                    <a:pt x="4834" y="7761"/>
                  </a:lnTo>
                  <a:lnTo>
                    <a:pt x="4874" y="7541"/>
                  </a:lnTo>
                  <a:lnTo>
                    <a:pt x="4914" y="7320"/>
                  </a:lnTo>
                  <a:lnTo>
                    <a:pt x="4934" y="7059"/>
                  </a:lnTo>
                  <a:lnTo>
                    <a:pt x="4954" y="6498"/>
                  </a:lnTo>
                  <a:lnTo>
                    <a:pt x="4914" y="5916"/>
                  </a:lnTo>
                  <a:lnTo>
                    <a:pt x="4874" y="5275"/>
                  </a:lnTo>
                  <a:lnTo>
                    <a:pt x="4794" y="4613"/>
                  </a:lnTo>
                  <a:lnTo>
                    <a:pt x="4634" y="3289"/>
                  </a:lnTo>
                  <a:lnTo>
                    <a:pt x="4553" y="2667"/>
                  </a:lnTo>
                  <a:lnTo>
                    <a:pt x="4513" y="2066"/>
                  </a:lnTo>
                  <a:lnTo>
                    <a:pt x="4473" y="1524"/>
                  </a:lnTo>
                  <a:lnTo>
                    <a:pt x="4493" y="1023"/>
                  </a:lnTo>
                  <a:lnTo>
                    <a:pt x="4513" y="822"/>
                  </a:lnTo>
                  <a:lnTo>
                    <a:pt x="4553" y="622"/>
                  </a:lnTo>
                  <a:lnTo>
                    <a:pt x="4593" y="461"/>
                  </a:lnTo>
                  <a:lnTo>
                    <a:pt x="4674" y="301"/>
                  </a:lnTo>
                  <a:lnTo>
                    <a:pt x="4754" y="181"/>
                  </a:lnTo>
                  <a:lnTo>
                    <a:pt x="4854" y="100"/>
                  </a:lnTo>
                  <a:lnTo>
                    <a:pt x="4954" y="40"/>
                  </a:lnTo>
                  <a:lnTo>
                    <a:pt x="5095" y="20"/>
                  </a:lnTo>
                  <a:lnTo>
                    <a:pt x="5095" y="20"/>
                  </a:lnTo>
                  <a:lnTo>
                    <a:pt x="5275" y="0"/>
                  </a:lnTo>
                  <a:lnTo>
                    <a:pt x="5456" y="20"/>
                  </a:lnTo>
                  <a:lnTo>
                    <a:pt x="5616" y="60"/>
                  </a:lnTo>
                  <a:lnTo>
                    <a:pt x="5817" y="100"/>
                  </a:lnTo>
                  <a:lnTo>
                    <a:pt x="5817" y="100"/>
                  </a:lnTo>
                  <a:lnTo>
                    <a:pt x="6057" y="201"/>
                  </a:lnTo>
                  <a:lnTo>
                    <a:pt x="6298" y="321"/>
                  </a:lnTo>
                  <a:lnTo>
                    <a:pt x="6559" y="482"/>
                  </a:lnTo>
                  <a:lnTo>
                    <a:pt x="6819" y="662"/>
                  </a:lnTo>
                  <a:lnTo>
                    <a:pt x="7080" y="863"/>
                  </a:lnTo>
                  <a:lnTo>
                    <a:pt x="7341" y="1083"/>
                  </a:lnTo>
                  <a:lnTo>
                    <a:pt x="7602" y="1344"/>
                  </a:lnTo>
                  <a:lnTo>
                    <a:pt x="7862" y="1605"/>
                  </a:lnTo>
                  <a:lnTo>
                    <a:pt x="8123" y="1905"/>
                  </a:lnTo>
                  <a:lnTo>
                    <a:pt x="8384" y="2226"/>
                  </a:lnTo>
                  <a:lnTo>
                    <a:pt x="8644" y="2567"/>
                  </a:lnTo>
                  <a:lnTo>
                    <a:pt x="8905" y="2928"/>
                  </a:lnTo>
                  <a:lnTo>
                    <a:pt x="9166" y="3309"/>
                  </a:lnTo>
                  <a:lnTo>
                    <a:pt x="9407" y="3690"/>
                  </a:lnTo>
                  <a:lnTo>
                    <a:pt x="9667" y="4111"/>
                  </a:lnTo>
                  <a:lnTo>
                    <a:pt x="9908" y="4533"/>
                  </a:lnTo>
                  <a:lnTo>
                    <a:pt x="10128" y="4974"/>
                  </a:lnTo>
                  <a:lnTo>
                    <a:pt x="10369" y="5435"/>
                  </a:lnTo>
                  <a:lnTo>
                    <a:pt x="10570" y="5896"/>
                  </a:lnTo>
                  <a:lnTo>
                    <a:pt x="10790" y="6378"/>
                  </a:lnTo>
                  <a:lnTo>
                    <a:pt x="10991" y="6859"/>
                  </a:lnTo>
                  <a:lnTo>
                    <a:pt x="11171" y="7360"/>
                  </a:lnTo>
                  <a:lnTo>
                    <a:pt x="11352" y="7862"/>
                  </a:lnTo>
                  <a:lnTo>
                    <a:pt x="11512" y="8383"/>
                  </a:lnTo>
                  <a:lnTo>
                    <a:pt x="11673" y="8904"/>
                  </a:lnTo>
                  <a:lnTo>
                    <a:pt x="11793" y="9446"/>
                  </a:lnTo>
                  <a:lnTo>
                    <a:pt x="11933" y="9967"/>
                  </a:lnTo>
                  <a:lnTo>
                    <a:pt x="12034" y="10509"/>
                  </a:lnTo>
                  <a:lnTo>
                    <a:pt x="12114" y="11050"/>
                  </a:lnTo>
                  <a:lnTo>
                    <a:pt x="12194" y="11592"/>
                  </a:lnTo>
                  <a:lnTo>
                    <a:pt x="12254" y="12133"/>
                  </a:lnTo>
                  <a:lnTo>
                    <a:pt x="12294" y="12675"/>
                  </a:lnTo>
                  <a:lnTo>
                    <a:pt x="12294" y="12675"/>
                  </a:lnTo>
                  <a:lnTo>
                    <a:pt x="12314" y="13336"/>
                  </a:lnTo>
                  <a:lnTo>
                    <a:pt x="12294" y="14018"/>
                  </a:lnTo>
                  <a:lnTo>
                    <a:pt x="12234" y="14680"/>
                  </a:lnTo>
                  <a:lnTo>
                    <a:pt x="12174" y="15362"/>
                  </a:lnTo>
                  <a:lnTo>
                    <a:pt x="12054" y="16024"/>
                  </a:lnTo>
                  <a:lnTo>
                    <a:pt x="11933" y="16686"/>
                  </a:lnTo>
                  <a:lnTo>
                    <a:pt x="11773" y="17347"/>
                  </a:lnTo>
                  <a:lnTo>
                    <a:pt x="11572" y="17969"/>
                  </a:lnTo>
                  <a:lnTo>
                    <a:pt x="11372" y="18591"/>
                  </a:lnTo>
                  <a:lnTo>
                    <a:pt x="11131" y="19172"/>
                  </a:lnTo>
                  <a:lnTo>
                    <a:pt x="10870" y="19734"/>
                  </a:lnTo>
                  <a:lnTo>
                    <a:pt x="10590" y="20255"/>
                  </a:lnTo>
                  <a:lnTo>
                    <a:pt x="10289" y="20737"/>
                  </a:lnTo>
                  <a:lnTo>
                    <a:pt x="9968" y="21198"/>
                  </a:lnTo>
                  <a:lnTo>
                    <a:pt x="9627" y="21599"/>
                  </a:lnTo>
                  <a:lnTo>
                    <a:pt x="9286" y="219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21"/>
            <p:cNvSpPr/>
            <p:nvPr/>
          </p:nvSpPr>
          <p:spPr>
            <a:xfrm>
              <a:off x="11701550" y="3965000"/>
              <a:ext cx="121850" cy="521450"/>
            </a:xfrm>
            <a:custGeom>
              <a:avLst/>
              <a:gdLst/>
              <a:ahLst/>
              <a:cxnLst/>
              <a:rect l="l" t="t" r="r" b="b"/>
              <a:pathLst>
                <a:path w="4874" h="20858" extrusionOk="0">
                  <a:moveTo>
                    <a:pt x="181" y="1"/>
                  </a:moveTo>
                  <a:lnTo>
                    <a:pt x="0" y="141"/>
                  </a:lnTo>
                  <a:lnTo>
                    <a:pt x="281" y="382"/>
                  </a:lnTo>
                  <a:lnTo>
                    <a:pt x="562" y="663"/>
                  </a:lnTo>
                  <a:lnTo>
                    <a:pt x="843" y="943"/>
                  </a:lnTo>
                  <a:lnTo>
                    <a:pt x="1083" y="1264"/>
                  </a:lnTo>
                  <a:lnTo>
                    <a:pt x="1324" y="1585"/>
                  </a:lnTo>
                  <a:lnTo>
                    <a:pt x="1544" y="1906"/>
                  </a:lnTo>
                  <a:lnTo>
                    <a:pt x="1765" y="2247"/>
                  </a:lnTo>
                  <a:lnTo>
                    <a:pt x="1966" y="2588"/>
                  </a:lnTo>
                  <a:lnTo>
                    <a:pt x="1444" y="2889"/>
                  </a:lnTo>
                  <a:lnTo>
                    <a:pt x="1404" y="2909"/>
                  </a:lnTo>
                  <a:lnTo>
                    <a:pt x="1404" y="2949"/>
                  </a:lnTo>
                  <a:lnTo>
                    <a:pt x="1424" y="2989"/>
                  </a:lnTo>
                  <a:lnTo>
                    <a:pt x="1464" y="3009"/>
                  </a:lnTo>
                  <a:lnTo>
                    <a:pt x="1484" y="2989"/>
                  </a:lnTo>
                  <a:lnTo>
                    <a:pt x="2066" y="2768"/>
                  </a:lnTo>
                  <a:lnTo>
                    <a:pt x="2307" y="3250"/>
                  </a:lnTo>
                  <a:lnTo>
                    <a:pt x="2527" y="3731"/>
                  </a:lnTo>
                  <a:lnTo>
                    <a:pt x="2728" y="4212"/>
                  </a:lnTo>
                  <a:lnTo>
                    <a:pt x="2908" y="4693"/>
                  </a:lnTo>
                  <a:lnTo>
                    <a:pt x="3129" y="5375"/>
                  </a:lnTo>
                  <a:lnTo>
                    <a:pt x="3309" y="6057"/>
                  </a:lnTo>
                  <a:lnTo>
                    <a:pt x="3470" y="6739"/>
                  </a:lnTo>
                  <a:lnTo>
                    <a:pt x="3590" y="7441"/>
                  </a:lnTo>
                  <a:lnTo>
                    <a:pt x="3670" y="8143"/>
                  </a:lnTo>
                  <a:lnTo>
                    <a:pt x="3730" y="8845"/>
                  </a:lnTo>
                  <a:lnTo>
                    <a:pt x="3750" y="9547"/>
                  </a:lnTo>
                  <a:lnTo>
                    <a:pt x="3750" y="10249"/>
                  </a:lnTo>
                  <a:lnTo>
                    <a:pt x="3590" y="10229"/>
                  </a:lnTo>
                  <a:lnTo>
                    <a:pt x="3550" y="10249"/>
                  </a:lnTo>
                  <a:lnTo>
                    <a:pt x="3530" y="10289"/>
                  </a:lnTo>
                  <a:lnTo>
                    <a:pt x="3530" y="10309"/>
                  </a:lnTo>
                  <a:lnTo>
                    <a:pt x="3570" y="10329"/>
                  </a:lnTo>
                  <a:lnTo>
                    <a:pt x="3750" y="10389"/>
                  </a:lnTo>
                  <a:lnTo>
                    <a:pt x="3710" y="11051"/>
                  </a:lnTo>
                  <a:lnTo>
                    <a:pt x="3269" y="11071"/>
                  </a:lnTo>
                  <a:lnTo>
                    <a:pt x="3249" y="11071"/>
                  </a:lnTo>
                  <a:lnTo>
                    <a:pt x="3209" y="11091"/>
                  </a:lnTo>
                  <a:lnTo>
                    <a:pt x="3209" y="11131"/>
                  </a:lnTo>
                  <a:lnTo>
                    <a:pt x="3209" y="11171"/>
                  </a:lnTo>
                  <a:lnTo>
                    <a:pt x="3249" y="11191"/>
                  </a:lnTo>
                  <a:lnTo>
                    <a:pt x="3690" y="11231"/>
                  </a:lnTo>
                  <a:lnTo>
                    <a:pt x="3650" y="11733"/>
                  </a:lnTo>
                  <a:lnTo>
                    <a:pt x="3590" y="12234"/>
                  </a:lnTo>
                  <a:lnTo>
                    <a:pt x="3510" y="12735"/>
                  </a:lnTo>
                  <a:lnTo>
                    <a:pt x="3430" y="13217"/>
                  </a:lnTo>
                  <a:lnTo>
                    <a:pt x="3329" y="13718"/>
                  </a:lnTo>
                  <a:lnTo>
                    <a:pt x="3209" y="14199"/>
                  </a:lnTo>
                  <a:lnTo>
                    <a:pt x="3089" y="14681"/>
                  </a:lnTo>
                  <a:lnTo>
                    <a:pt x="2948" y="15162"/>
                  </a:lnTo>
                  <a:lnTo>
                    <a:pt x="2627" y="16125"/>
                  </a:lnTo>
                  <a:lnTo>
                    <a:pt x="2286" y="17067"/>
                  </a:lnTo>
                  <a:lnTo>
                    <a:pt x="1885" y="17990"/>
                  </a:lnTo>
                  <a:lnTo>
                    <a:pt x="1464" y="18912"/>
                  </a:lnTo>
                  <a:lnTo>
                    <a:pt x="1224" y="18872"/>
                  </a:lnTo>
                  <a:lnTo>
                    <a:pt x="1183" y="18872"/>
                  </a:lnTo>
                  <a:lnTo>
                    <a:pt x="1163" y="18912"/>
                  </a:lnTo>
                  <a:lnTo>
                    <a:pt x="1163" y="18952"/>
                  </a:lnTo>
                  <a:lnTo>
                    <a:pt x="1204" y="18972"/>
                  </a:lnTo>
                  <a:lnTo>
                    <a:pt x="1404" y="19032"/>
                  </a:lnTo>
                  <a:lnTo>
                    <a:pt x="1224" y="19414"/>
                  </a:lnTo>
                  <a:lnTo>
                    <a:pt x="843" y="19293"/>
                  </a:lnTo>
                  <a:lnTo>
                    <a:pt x="822" y="19273"/>
                  </a:lnTo>
                  <a:lnTo>
                    <a:pt x="802" y="19293"/>
                  </a:lnTo>
                  <a:lnTo>
                    <a:pt x="782" y="19333"/>
                  </a:lnTo>
                  <a:lnTo>
                    <a:pt x="782" y="19353"/>
                  </a:lnTo>
                  <a:lnTo>
                    <a:pt x="822" y="19393"/>
                  </a:lnTo>
                  <a:lnTo>
                    <a:pt x="1163" y="19534"/>
                  </a:lnTo>
                  <a:lnTo>
                    <a:pt x="843" y="20156"/>
                  </a:lnTo>
                  <a:lnTo>
                    <a:pt x="502" y="20777"/>
                  </a:lnTo>
                  <a:lnTo>
                    <a:pt x="662" y="20857"/>
                  </a:lnTo>
                  <a:lnTo>
                    <a:pt x="1003" y="20256"/>
                  </a:lnTo>
                  <a:lnTo>
                    <a:pt x="1344" y="19634"/>
                  </a:lnTo>
                  <a:lnTo>
                    <a:pt x="1765" y="19855"/>
                  </a:lnTo>
                  <a:lnTo>
                    <a:pt x="1986" y="19975"/>
                  </a:lnTo>
                  <a:lnTo>
                    <a:pt x="2186" y="20075"/>
                  </a:lnTo>
                  <a:lnTo>
                    <a:pt x="2226" y="20075"/>
                  </a:lnTo>
                  <a:lnTo>
                    <a:pt x="2246" y="20055"/>
                  </a:lnTo>
                  <a:lnTo>
                    <a:pt x="2266" y="20035"/>
                  </a:lnTo>
                  <a:lnTo>
                    <a:pt x="2286" y="19995"/>
                  </a:lnTo>
                  <a:lnTo>
                    <a:pt x="2266" y="19955"/>
                  </a:lnTo>
                  <a:lnTo>
                    <a:pt x="2086" y="19815"/>
                  </a:lnTo>
                  <a:lnTo>
                    <a:pt x="1865" y="19674"/>
                  </a:lnTo>
                  <a:lnTo>
                    <a:pt x="1645" y="19574"/>
                  </a:lnTo>
                  <a:lnTo>
                    <a:pt x="1424" y="19474"/>
                  </a:lnTo>
                  <a:lnTo>
                    <a:pt x="1625" y="19113"/>
                  </a:lnTo>
                  <a:lnTo>
                    <a:pt x="2347" y="19393"/>
                  </a:lnTo>
                  <a:lnTo>
                    <a:pt x="2387" y="19393"/>
                  </a:lnTo>
                  <a:lnTo>
                    <a:pt x="2427" y="19373"/>
                  </a:lnTo>
                  <a:lnTo>
                    <a:pt x="2467" y="19313"/>
                  </a:lnTo>
                  <a:lnTo>
                    <a:pt x="2467" y="19253"/>
                  </a:lnTo>
                  <a:lnTo>
                    <a:pt x="2447" y="19233"/>
                  </a:lnTo>
                  <a:lnTo>
                    <a:pt x="2427" y="19213"/>
                  </a:lnTo>
                  <a:lnTo>
                    <a:pt x="2246" y="19133"/>
                  </a:lnTo>
                  <a:lnTo>
                    <a:pt x="2066" y="19073"/>
                  </a:lnTo>
                  <a:lnTo>
                    <a:pt x="1705" y="18952"/>
                  </a:lnTo>
                  <a:lnTo>
                    <a:pt x="2146" y="18050"/>
                  </a:lnTo>
                  <a:lnTo>
                    <a:pt x="2547" y="17107"/>
                  </a:lnTo>
                  <a:lnTo>
                    <a:pt x="2908" y="16165"/>
                  </a:lnTo>
                  <a:lnTo>
                    <a:pt x="3229" y="15202"/>
                  </a:lnTo>
                  <a:lnTo>
                    <a:pt x="3369" y="14721"/>
                  </a:lnTo>
                  <a:lnTo>
                    <a:pt x="3510" y="14239"/>
                  </a:lnTo>
                  <a:lnTo>
                    <a:pt x="3630" y="13738"/>
                  </a:lnTo>
                  <a:lnTo>
                    <a:pt x="3730" y="13257"/>
                  </a:lnTo>
                  <a:lnTo>
                    <a:pt x="3831" y="12755"/>
                  </a:lnTo>
                  <a:lnTo>
                    <a:pt x="3911" y="12254"/>
                  </a:lnTo>
                  <a:lnTo>
                    <a:pt x="3971" y="11753"/>
                  </a:lnTo>
                  <a:lnTo>
                    <a:pt x="4031" y="11251"/>
                  </a:lnTo>
                  <a:lnTo>
                    <a:pt x="4212" y="11251"/>
                  </a:lnTo>
                  <a:lnTo>
                    <a:pt x="4513" y="11231"/>
                  </a:lnTo>
                  <a:lnTo>
                    <a:pt x="4813" y="11191"/>
                  </a:lnTo>
                  <a:lnTo>
                    <a:pt x="4853" y="11171"/>
                  </a:lnTo>
                  <a:lnTo>
                    <a:pt x="4873" y="11151"/>
                  </a:lnTo>
                  <a:lnTo>
                    <a:pt x="4873" y="11091"/>
                  </a:lnTo>
                  <a:lnTo>
                    <a:pt x="4853" y="11031"/>
                  </a:lnTo>
                  <a:lnTo>
                    <a:pt x="4813" y="11031"/>
                  </a:lnTo>
                  <a:lnTo>
                    <a:pt x="4793" y="11011"/>
                  </a:lnTo>
                  <a:lnTo>
                    <a:pt x="4292" y="11011"/>
                  </a:lnTo>
                  <a:lnTo>
                    <a:pt x="4051" y="11031"/>
                  </a:lnTo>
                  <a:lnTo>
                    <a:pt x="4071" y="10489"/>
                  </a:lnTo>
                  <a:lnTo>
                    <a:pt x="4332" y="10549"/>
                  </a:lnTo>
                  <a:lnTo>
                    <a:pt x="4593" y="10590"/>
                  </a:lnTo>
                  <a:lnTo>
                    <a:pt x="4633" y="10569"/>
                  </a:lnTo>
                  <a:lnTo>
                    <a:pt x="4653" y="10549"/>
                  </a:lnTo>
                  <a:lnTo>
                    <a:pt x="4673" y="10509"/>
                  </a:lnTo>
                  <a:lnTo>
                    <a:pt x="4673" y="10449"/>
                  </a:lnTo>
                  <a:lnTo>
                    <a:pt x="4613" y="10409"/>
                  </a:lnTo>
                  <a:lnTo>
                    <a:pt x="4492" y="10369"/>
                  </a:lnTo>
                  <a:lnTo>
                    <a:pt x="4372" y="10329"/>
                  </a:lnTo>
                  <a:lnTo>
                    <a:pt x="4091" y="10289"/>
                  </a:lnTo>
                  <a:lnTo>
                    <a:pt x="4091" y="9627"/>
                  </a:lnTo>
                  <a:lnTo>
                    <a:pt x="4071" y="8885"/>
                  </a:lnTo>
                  <a:lnTo>
                    <a:pt x="4011" y="8143"/>
                  </a:lnTo>
                  <a:lnTo>
                    <a:pt x="3911" y="7401"/>
                  </a:lnTo>
                  <a:lnTo>
                    <a:pt x="3791" y="6659"/>
                  </a:lnTo>
                  <a:lnTo>
                    <a:pt x="3610" y="5917"/>
                  </a:lnTo>
                  <a:lnTo>
                    <a:pt x="3410" y="5195"/>
                  </a:lnTo>
                  <a:lnTo>
                    <a:pt x="3169" y="4493"/>
                  </a:lnTo>
                  <a:lnTo>
                    <a:pt x="2888" y="3791"/>
                  </a:lnTo>
                  <a:lnTo>
                    <a:pt x="2627" y="3230"/>
                  </a:lnTo>
                  <a:lnTo>
                    <a:pt x="2327" y="2648"/>
                  </a:lnTo>
                  <a:lnTo>
                    <a:pt x="2667" y="2487"/>
                  </a:lnTo>
                  <a:lnTo>
                    <a:pt x="2688" y="2447"/>
                  </a:lnTo>
                  <a:lnTo>
                    <a:pt x="2708" y="2427"/>
                  </a:lnTo>
                  <a:lnTo>
                    <a:pt x="2708" y="2367"/>
                  </a:lnTo>
                  <a:lnTo>
                    <a:pt x="2667" y="2307"/>
                  </a:lnTo>
                  <a:lnTo>
                    <a:pt x="2647" y="2287"/>
                  </a:lnTo>
                  <a:lnTo>
                    <a:pt x="2587" y="2287"/>
                  </a:lnTo>
                  <a:lnTo>
                    <a:pt x="2226" y="2447"/>
                  </a:lnTo>
                  <a:lnTo>
                    <a:pt x="2026" y="2106"/>
                  </a:lnTo>
                  <a:lnTo>
                    <a:pt x="1805" y="1745"/>
                  </a:lnTo>
                  <a:lnTo>
                    <a:pt x="1564" y="1425"/>
                  </a:lnTo>
                  <a:lnTo>
                    <a:pt x="1324" y="1104"/>
                  </a:lnTo>
                  <a:lnTo>
                    <a:pt x="1063" y="783"/>
                  </a:lnTo>
                  <a:lnTo>
                    <a:pt x="782" y="502"/>
                  </a:lnTo>
                  <a:lnTo>
                    <a:pt x="482" y="24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21"/>
            <p:cNvSpPr/>
            <p:nvPr/>
          </p:nvSpPr>
          <p:spPr>
            <a:xfrm>
              <a:off x="11551625" y="3973025"/>
              <a:ext cx="232175" cy="552525"/>
            </a:xfrm>
            <a:custGeom>
              <a:avLst/>
              <a:gdLst/>
              <a:ahLst/>
              <a:cxnLst/>
              <a:rect l="l" t="t" r="r" b="b"/>
              <a:pathLst>
                <a:path w="9287" h="22101" extrusionOk="0">
                  <a:moveTo>
                    <a:pt x="5757" y="1"/>
                  </a:moveTo>
                  <a:lnTo>
                    <a:pt x="5135" y="422"/>
                  </a:lnTo>
                  <a:lnTo>
                    <a:pt x="4493" y="823"/>
                  </a:lnTo>
                  <a:lnTo>
                    <a:pt x="4513" y="1384"/>
                  </a:lnTo>
                  <a:lnTo>
                    <a:pt x="4573" y="1986"/>
                  </a:lnTo>
                  <a:lnTo>
                    <a:pt x="4734" y="3269"/>
                  </a:lnTo>
                  <a:lnTo>
                    <a:pt x="4814" y="3911"/>
                  </a:lnTo>
                  <a:lnTo>
                    <a:pt x="4894" y="4573"/>
                  </a:lnTo>
                  <a:lnTo>
                    <a:pt x="4934" y="5195"/>
                  </a:lnTo>
                  <a:lnTo>
                    <a:pt x="4954" y="5776"/>
                  </a:lnTo>
                  <a:lnTo>
                    <a:pt x="4934" y="6137"/>
                  </a:lnTo>
                  <a:lnTo>
                    <a:pt x="4914" y="6498"/>
                  </a:lnTo>
                  <a:lnTo>
                    <a:pt x="4854" y="6799"/>
                  </a:lnTo>
                  <a:lnTo>
                    <a:pt x="4774" y="7080"/>
                  </a:lnTo>
                  <a:lnTo>
                    <a:pt x="4593" y="7461"/>
                  </a:lnTo>
                  <a:lnTo>
                    <a:pt x="4373" y="7902"/>
                  </a:lnTo>
                  <a:lnTo>
                    <a:pt x="4092" y="8363"/>
                  </a:lnTo>
                  <a:lnTo>
                    <a:pt x="3771" y="8865"/>
                  </a:lnTo>
                  <a:lnTo>
                    <a:pt x="3069" y="9948"/>
                  </a:lnTo>
                  <a:lnTo>
                    <a:pt x="2307" y="11131"/>
                  </a:lnTo>
                  <a:lnTo>
                    <a:pt x="1926" y="11753"/>
                  </a:lnTo>
                  <a:lnTo>
                    <a:pt x="1545" y="12374"/>
                  </a:lnTo>
                  <a:lnTo>
                    <a:pt x="1204" y="13016"/>
                  </a:lnTo>
                  <a:lnTo>
                    <a:pt x="883" y="13658"/>
                  </a:lnTo>
                  <a:lnTo>
                    <a:pt x="603" y="14320"/>
                  </a:lnTo>
                  <a:lnTo>
                    <a:pt x="362" y="14961"/>
                  </a:lnTo>
                  <a:lnTo>
                    <a:pt x="262" y="15282"/>
                  </a:lnTo>
                  <a:lnTo>
                    <a:pt x="181" y="15603"/>
                  </a:lnTo>
                  <a:lnTo>
                    <a:pt x="101" y="15924"/>
                  </a:lnTo>
                  <a:lnTo>
                    <a:pt x="61" y="16245"/>
                  </a:lnTo>
                  <a:lnTo>
                    <a:pt x="21" y="16606"/>
                  </a:lnTo>
                  <a:lnTo>
                    <a:pt x="1" y="16947"/>
                  </a:lnTo>
                  <a:lnTo>
                    <a:pt x="21" y="17268"/>
                  </a:lnTo>
                  <a:lnTo>
                    <a:pt x="41" y="17568"/>
                  </a:lnTo>
                  <a:lnTo>
                    <a:pt x="101" y="17869"/>
                  </a:lnTo>
                  <a:lnTo>
                    <a:pt x="181" y="18150"/>
                  </a:lnTo>
                  <a:lnTo>
                    <a:pt x="262" y="18431"/>
                  </a:lnTo>
                  <a:lnTo>
                    <a:pt x="382" y="18691"/>
                  </a:lnTo>
                  <a:lnTo>
                    <a:pt x="502" y="18952"/>
                  </a:lnTo>
                  <a:lnTo>
                    <a:pt x="643" y="19193"/>
                  </a:lnTo>
                  <a:lnTo>
                    <a:pt x="803" y="19433"/>
                  </a:lnTo>
                  <a:lnTo>
                    <a:pt x="964" y="19654"/>
                  </a:lnTo>
                  <a:lnTo>
                    <a:pt x="1164" y="19875"/>
                  </a:lnTo>
                  <a:lnTo>
                    <a:pt x="1345" y="20075"/>
                  </a:lnTo>
                  <a:lnTo>
                    <a:pt x="1565" y="20276"/>
                  </a:lnTo>
                  <a:lnTo>
                    <a:pt x="1786" y="20456"/>
                  </a:lnTo>
                  <a:lnTo>
                    <a:pt x="2006" y="20637"/>
                  </a:lnTo>
                  <a:lnTo>
                    <a:pt x="2247" y="20797"/>
                  </a:lnTo>
                  <a:lnTo>
                    <a:pt x="2488" y="20958"/>
                  </a:lnTo>
                  <a:lnTo>
                    <a:pt x="2748" y="21098"/>
                  </a:lnTo>
                  <a:lnTo>
                    <a:pt x="3270" y="21379"/>
                  </a:lnTo>
                  <a:lnTo>
                    <a:pt x="3811" y="21599"/>
                  </a:lnTo>
                  <a:lnTo>
                    <a:pt x="4353" y="21780"/>
                  </a:lnTo>
                  <a:lnTo>
                    <a:pt x="4914" y="21920"/>
                  </a:lnTo>
                  <a:lnTo>
                    <a:pt x="5456" y="22020"/>
                  </a:lnTo>
                  <a:lnTo>
                    <a:pt x="5997" y="22081"/>
                  </a:lnTo>
                  <a:lnTo>
                    <a:pt x="6519" y="22101"/>
                  </a:lnTo>
                  <a:lnTo>
                    <a:pt x="6900" y="22081"/>
                  </a:lnTo>
                  <a:lnTo>
                    <a:pt x="7281" y="22061"/>
                  </a:lnTo>
                  <a:lnTo>
                    <a:pt x="7622" y="22000"/>
                  </a:lnTo>
                  <a:lnTo>
                    <a:pt x="7943" y="21900"/>
                  </a:lnTo>
                  <a:lnTo>
                    <a:pt x="8283" y="21760"/>
                  </a:lnTo>
                  <a:lnTo>
                    <a:pt x="8624" y="21579"/>
                  </a:lnTo>
                  <a:lnTo>
                    <a:pt x="8965" y="21359"/>
                  </a:lnTo>
                  <a:lnTo>
                    <a:pt x="9286" y="21078"/>
                  </a:lnTo>
                  <a:lnTo>
                    <a:pt x="8905" y="21078"/>
                  </a:lnTo>
                  <a:lnTo>
                    <a:pt x="8564" y="21058"/>
                  </a:lnTo>
                  <a:lnTo>
                    <a:pt x="8243" y="21018"/>
                  </a:lnTo>
                  <a:lnTo>
                    <a:pt x="7922" y="20958"/>
                  </a:lnTo>
                  <a:lnTo>
                    <a:pt x="7602" y="20877"/>
                  </a:lnTo>
                  <a:lnTo>
                    <a:pt x="7281" y="20777"/>
                  </a:lnTo>
                  <a:lnTo>
                    <a:pt x="6960" y="20657"/>
                  </a:lnTo>
                  <a:lnTo>
                    <a:pt x="6659" y="20536"/>
                  </a:lnTo>
                  <a:lnTo>
                    <a:pt x="6057" y="21499"/>
                  </a:lnTo>
                  <a:lnTo>
                    <a:pt x="6017" y="21519"/>
                  </a:lnTo>
                  <a:lnTo>
                    <a:pt x="5997" y="21539"/>
                  </a:lnTo>
                  <a:lnTo>
                    <a:pt x="5957" y="21519"/>
                  </a:lnTo>
                  <a:lnTo>
                    <a:pt x="5917" y="21499"/>
                  </a:lnTo>
                  <a:lnTo>
                    <a:pt x="5917" y="21459"/>
                  </a:lnTo>
                  <a:lnTo>
                    <a:pt x="5917" y="21419"/>
                  </a:lnTo>
                  <a:lnTo>
                    <a:pt x="6499" y="20456"/>
                  </a:lnTo>
                  <a:lnTo>
                    <a:pt x="6438" y="20416"/>
                  </a:lnTo>
                  <a:lnTo>
                    <a:pt x="6198" y="20296"/>
                  </a:lnTo>
                  <a:lnTo>
                    <a:pt x="5977" y="20135"/>
                  </a:lnTo>
                  <a:lnTo>
                    <a:pt x="5757" y="19995"/>
                  </a:lnTo>
                  <a:lnTo>
                    <a:pt x="5556" y="19835"/>
                  </a:lnTo>
                  <a:lnTo>
                    <a:pt x="5355" y="19654"/>
                  </a:lnTo>
                  <a:lnTo>
                    <a:pt x="5195" y="19474"/>
                  </a:lnTo>
                  <a:lnTo>
                    <a:pt x="5035" y="19293"/>
                  </a:lnTo>
                  <a:lnTo>
                    <a:pt x="4874" y="19113"/>
                  </a:lnTo>
                  <a:lnTo>
                    <a:pt x="4754" y="18912"/>
                  </a:lnTo>
                  <a:lnTo>
                    <a:pt x="4634" y="18711"/>
                  </a:lnTo>
                  <a:lnTo>
                    <a:pt x="4513" y="18511"/>
                  </a:lnTo>
                  <a:lnTo>
                    <a:pt x="4413" y="18290"/>
                  </a:lnTo>
                  <a:lnTo>
                    <a:pt x="4333" y="18070"/>
                  </a:lnTo>
                  <a:lnTo>
                    <a:pt x="4273" y="17849"/>
                  </a:lnTo>
                  <a:lnTo>
                    <a:pt x="4152" y="17388"/>
                  </a:lnTo>
                  <a:lnTo>
                    <a:pt x="4092" y="16927"/>
                  </a:lnTo>
                  <a:lnTo>
                    <a:pt x="4052" y="16445"/>
                  </a:lnTo>
                  <a:lnTo>
                    <a:pt x="4072" y="15964"/>
                  </a:lnTo>
                  <a:lnTo>
                    <a:pt x="4112" y="15463"/>
                  </a:lnTo>
                  <a:lnTo>
                    <a:pt x="4192" y="14961"/>
                  </a:lnTo>
                  <a:lnTo>
                    <a:pt x="4313" y="14480"/>
                  </a:lnTo>
                  <a:lnTo>
                    <a:pt x="4453" y="13979"/>
                  </a:lnTo>
                  <a:lnTo>
                    <a:pt x="4613" y="13497"/>
                  </a:lnTo>
                  <a:lnTo>
                    <a:pt x="4974" y="12615"/>
                  </a:lnTo>
                  <a:lnTo>
                    <a:pt x="5335" y="11753"/>
                  </a:lnTo>
                  <a:lnTo>
                    <a:pt x="5696" y="10890"/>
                  </a:lnTo>
                  <a:lnTo>
                    <a:pt x="6017" y="10028"/>
                  </a:lnTo>
                  <a:lnTo>
                    <a:pt x="6338" y="9166"/>
                  </a:lnTo>
                  <a:lnTo>
                    <a:pt x="6458" y="8724"/>
                  </a:lnTo>
                  <a:lnTo>
                    <a:pt x="6579" y="8263"/>
                  </a:lnTo>
                  <a:lnTo>
                    <a:pt x="6679" y="7822"/>
                  </a:lnTo>
                  <a:lnTo>
                    <a:pt x="6779" y="7361"/>
                  </a:lnTo>
                  <a:lnTo>
                    <a:pt x="6840" y="6879"/>
                  </a:lnTo>
                  <a:lnTo>
                    <a:pt x="6880" y="6418"/>
                  </a:lnTo>
                  <a:lnTo>
                    <a:pt x="6900" y="5957"/>
                  </a:lnTo>
                  <a:lnTo>
                    <a:pt x="6900" y="5496"/>
                  </a:lnTo>
                  <a:lnTo>
                    <a:pt x="6880" y="5034"/>
                  </a:lnTo>
                  <a:lnTo>
                    <a:pt x="6840" y="4573"/>
                  </a:lnTo>
                  <a:lnTo>
                    <a:pt x="6779" y="4132"/>
                  </a:lnTo>
                  <a:lnTo>
                    <a:pt x="6699" y="3671"/>
                  </a:lnTo>
                  <a:lnTo>
                    <a:pt x="6579" y="3229"/>
                  </a:lnTo>
                  <a:lnTo>
                    <a:pt x="6458" y="2788"/>
                  </a:lnTo>
                  <a:lnTo>
                    <a:pt x="6218" y="2106"/>
                  </a:lnTo>
                  <a:lnTo>
                    <a:pt x="5997" y="1404"/>
                  </a:lnTo>
                  <a:lnTo>
                    <a:pt x="5917" y="1063"/>
                  </a:lnTo>
                  <a:lnTo>
                    <a:pt x="5837" y="703"/>
                  </a:lnTo>
                  <a:lnTo>
                    <a:pt x="5777" y="362"/>
                  </a:lnTo>
                  <a:lnTo>
                    <a:pt x="5757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21"/>
            <p:cNvSpPr/>
            <p:nvPr/>
          </p:nvSpPr>
          <p:spPr>
            <a:xfrm>
              <a:off x="11699550" y="4484425"/>
              <a:ext cx="18575" cy="27100"/>
            </a:xfrm>
            <a:custGeom>
              <a:avLst/>
              <a:gdLst/>
              <a:ahLst/>
              <a:cxnLst/>
              <a:rect l="l" t="t" r="r" b="b"/>
              <a:pathLst>
                <a:path w="743" h="1084" extrusionOk="0">
                  <a:moveTo>
                    <a:pt x="582" y="0"/>
                  </a:moveTo>
                  <a:lnTo>
                    <a:pt x="0" y="963"/>
                  </a:lnTo>
                  <a:lnTo>
                    <a:pt x="0" y="1003"/>
                  </a:lnTo>
                  <a:lnTo>
                    <a:pt x="0" y="1043"/>
                  </a:lnTo>
                  <a:lnTo>
                    <a:pt x="40" y="1063"/>
                  </a:lnTo>
                  <a:lnTo>
                    <a:pt x="80" y="1083"/>
                  </a:lnTo>
                  <a:lnTo>
                    <a:pt x="100" y="1063"/>
                  </a:lnTo>
                  <a:lnTo>
                    <a:pt x="140" y="1043"/>
                  </a:lnTo>
                  <a:lnTo>
                    <a:pt x="742" y="80"/>
                  </a:lnTo>
                  <a:lnTo>
                    <a:pt x="582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21"/>
            <p:cNvSpPr/>
            <p:nvPr/>
          </p:nvSpPr>
          <p:spPr>
            <a:xfrm>
              <a:off x="10942475" y="3194900"/>
              <a:ext cx="315400" cy="322425"/>
            </a:xfrm>
            <a:custGeom>
              <a:avLst/>
              <a:gdLst/>
              <a:ahLst/>
              <a:cxnLst/>
              <a:rect l="l" t="t" r="r" b="b"/>
              <a:pathLst>
                <a:path w="12616" h="12897" extrusionOk="0">
                  <a:moveTo>
                    <a:pt x="6599" y="1"/>
                  </a:moveTo>
                  <a:lnTo>
                    <a:pt x="6137" y="41"/>
                  </a:lnTo>
                  <a:lnTo>
                    <a:pt x="5676" y="121"/>
                  </a:lnTo>
                  <a:lnTo>
                    <a:pt x="5195" y="242"/>
                  </a:lnTo>
                  <a:lnTo>
                    <a:pt x="4673" y="422"/>
                  </a:lnTo>
                  <a:lnTo>
                    <a:pt x="4172" y="623"/>
                  </a:lnTo>
                  <a:lnTo>
                    <a:pt x="3691" y="883"/>
                  </a:lnTo>
                  <a:lnTo>
                    <a:pt x="3209" y="1164"/>
                  </a:lnTo>
                  <a:lnTo>
                    <a:pt x="2768" y="1465"/>
                  </a:lnTo>
                  <a:lnTo>
                    <a:pt x="2367" y="1826"/>
                  </a:lnTo>
                  <a:lnTo>
                    <a:pt x="1966" y="2187"/>
                  </a:lnTo>
                  <a:lnTo>
                    <a:pt x="1605" y="2588"/>
                  </a:lnTo>
                  <a:lnTo>
                    <a:pt x="1284" y="2989"/>
                  </a:lnTo>
                  <a:lnTo>
                    <a:pt x="983" y="3430"/>
                  </a:lnTo>
                  <a:lnTo>
                    <a:pt x="723" y="3871"/>
                  </a:lnTo>
                  <a:lnTo>
                    <a:pt x="502" y="4353"/>
                  </a:lnTo>
                  <a:lnTo>
                    <a:pt x="302" y="4814"/>
                  </a:lnTo>
                  <a:lnTo>
                    <a:pt x="161" y="5315"/>
                  </a:lnTo>
                  <a:lnTo>
                    <a:pt x="61" y="5797"/>
                  </a:lnTo>
                  <a:lnTo>
                    <a:pt x="1" y="6298"/>
                  </a:lnTo>
                  <a:lnTo>
                    <a:pt x="1" y="6659"/>
                  </a:lnTo>
                  <a:lnTo>
                    <a:pt x="1" y="7020"/>
                  </a:lnTo>
                  <a:lnTo>
                    <a:pt x="21" y="7381"/>
                  </a:lnTo>
                  <a:lnTo>
                    <a:pt x="41" y="7722"/>
                  </a:lnTo>
                  <a:lnTo>
                    <a:pt x="101" y="8063"/>
                  </a:lnTo>
                  <a:lnTo>
                    <a:pt x="181" y="8404"/>
                  </a:lnTo>
                  <a:lnTo>
                    <a:pt x="261" y="8725"/>
                  </a:lnTo>
                  <a:lnTo>
                    <a:pt x="362" y="9046"/>
                  </a:lnTo>
                  <a:lnTo>
                    <a:pt x="482" y="9366"/>
                  </a:lnTo>
                  <a:lnTo>
                    <a:pt x="622" y="9667"/>
                  </a:lnTo>
                  <a:lnTo>
                    <a:pt x="763" y="9948"/>
                  </a:lnTo>
                  <a:lnTo>
                    <a:pt x="923" y="10249"/>
                  </a:lnTo>
                  <a:lnTo>
                    <a:pt x="1104" y="10510"/>
                  </a:lnTo>
                  <a:lnTo>
                    <a:pt x="1304" y="10770"/>
                  </a:lnTo>
                  <a:lnTo>
                    <a:pt x="1505" y="11011"/>
                  </a:lnTo>
                  <a:lnTo>
                    <a:pt x="1725" y="11252"/>
                  </a:lnTo>
                  <a:lnTo>
                    <a:pt x="1966" y="11472"/>
                  </a:lnTo>
                  <a:lnTo>
                    <a:pt x="2207" y="11673"/>
                  </a:lnTo>
                  <a:lnTo>
                    <a:pt x="2467" y="11873"/>
                  </a:lnTo>
                  <a:lnTo>
                    <a:pt x="2748" y="12054"/>
                  </a:lnTo>
                  <a:lnTo>
                    <a:pt x="3029" y="12214"/>
                  </a:lnTo>
                  <a:lnTo>
                    <a:pt x="3330" y="12355"/>
                  </a:lnTo>
                  <a:lnTo>
                    <a:pt x="3631" y="12495"/>
                  </a:lnTo>
                  <a:lnTo>
                    <a:pt x="3951" y="12595"/>
                  </a:lnTo>
                  <a:lnTo>
                    <a:pt x="4292" y="12695"/>
                  </a:lnTo>
                  <a:lnTo>
                    <a:pt x="4633" y="12776"/>
                  </a:lnTo>
                  <a:lnTo>
                    <a:pt x="4994" y="12836"/>
                  </a:lnTo>
                  <a:lnTo>
                    <a:pt x="5355" y="12876"/>
                  </a:lnTo>
                  <a:lnTo>
                    <a:pt x="5736" y="12896"/>
                  </a:lnTo>
                  <a:lnTo>
                    <a:pt x="6117" y="12896"/>
                  </a:lnTo>
                  <a:lnTo>
                    <a:pt x="6518" y="12876"/>
                  </a:lnTo>
                  <a:lnTo>
                    <a:pt x="6920" y="12836"/>
                  </a:lnTo>
                  <a:lnTo>
                    <a:pt x="7361" y="12756"/>
                  </a:lnTo>
                  <a:lnTo>
                    <a:pt x="7762" y="12655"/>
                  </a:lnTo>
                  <a:lnTo>
                    <a:pt x="8163" y="12555"/>
                  </a:lnTo>
                  <a:lnTo>
                    <a:pt x="8564" y="12415"/>
                  </a:lnTo>
                  <a:lnTo>
                    <a:pt x="8925" y="12254"/>
                  </a:lnTo>
                  <a:lnTo>
                    <a:pt x="9266" y="12074"/>
                  </a:lnTo>
                  <a:lnTo>
                    <a:pt x="9607" y="11873"/>
                  </a:lnTo>
                  <a:lnTo>
                    <a:pt x="9928" y="11673"/>
                  </a:lnTo>
                  <a:lnTo>
                    <a:pt x="10229" y="11432"/>
                  </a:lnTo>
                  <a:lnTo>
                    <a:pt x="10509" y="11191"/>
                  </a:lnTo>
                  <a:lnTo>
                    <a:pt x="10770" y="10931"/>
                  </a:lnTo>
                  <a:lnTo>
                    <a:pt x="11011" y="10670"/>
                  </a:lnTo>
                  <a:lnTo>
                    <a:pt x="11251" y="10369"/>
                  </a:lnTo>
                  <a:lnTo>
                    <a:pt x="11452" y="10068"/>
                  </a:lnTo>
                  <a:lnTo>
                    <a:pt x="11652" y="9767"/>
                  </a:lnTo>
                  <a:lnTo>
                    <a:pt x="11833" y="9447"/>
                  </a:lnTo>
                  <a:lnTo>
                    <a:pt x="11973" y="9166"/>
                  </a:lnTo>
                  <a:lnTo>
                    <a:pt x="12094" y="8865"/>
                  </a:lnTo>
                  <a:lnTo>
                    <a:pt x="12194" y="8584"/>
                  </a:lnTo>
                  <a:lnTo>
                    <a:pt x="12294" y="8283"/>
                  </a:lnTo>
                  <a:lnTo>
                    <a:pt x="12394" y="7983"/>
                  </a:lnTo>
                  <a:lnTo>
                    <a:pt x="12455" y="7662"/>
                  </a:lnTo>
                  <a:lnTo>
                    <a:pt x="12515" y="7361"/>
                  </a:lnTo>
                  <a:lnTo>
                    <a:pt x="12555" y="7040"/>
                  </a:lnTo>
                  <a:lnTo>
                    <a:pt x="12595" y="6719"/>
                  </a:lnTo>
                  <a:lnTo>
                    <a:pt x="12615" y="6398"/>
                  </a:lnTo>
                  <a:lnTo>
                    <a:pt x="12615" y="6077"/>
                  </a:lnTo>
                  <a:lnTo>
                    <a:pt x="12615" y="5757"/>
                  </a:lnTo>
                  <a:lnTo>
                    <a:pt x="12575" y="5436"/>
                  </a:lnTo>
                  <a:lnTo>
                    <a:pt x="12555" y="5115"/>
                  </a:lnTo>
                  <a:lnTo>
                    <a:pt x="12495" y="4794"/>
                  </a:lnTo>
                  <a:lnTo>
                    <a:pt x="12435" y="4473"/>
                  </a:lnTo>
                  <a:lnTo>
                    <a:pt x="12314" y="4032"/>
                  </a:lnTo>
                  <a:lnTo>
                    <a:pt x="12174" y="3591"/>
                  </a:lnTo>
                  <a:lnTo>
                    <a:pt x="11973" y="3190"/>
                  </a:lnTo>
                  <a:lnTo>
                    <a:pt x="11753" y="2768"/>
                  </a:lnTo>
                  <a:lnTo>
                    <a:pt x="11492" y="2387"/>
                  </a:lnTo>
                  <a:lnTo>
                    <a:pt x="11211" y="2026"/>
                  </a:lnTo>
                  <a:lnTo>
                    <a:pt x="10890" y="1686"/>
                  </a:lnTo>
                  <a:lnTo>
                    <a:pt x="10549" y="1365"/>
                  </a:lnTo>
                  <a:lnTo>
                    <a:pt x="10188" y="1064"/>
                  </a:lnTo>
                  <a:lnTo>
                    <a:pt x="9807" y="803"/>
                  </a:lnTo>
                  <a:lnTo>
                    <a:pt x="9386" y="583"/>
                  </a:lnTo>
                  <a:lnTo>
                    <a:pt x="8945" y="382"/>
                  </a:lnTo>
                  <a:lnTo>
                    <a:pt x="8504" y="222"/>
                  </a:lnTo>
                  <a:lnTo>
                    <a:pt x="8023" y="101"/>
                  </a:lnTo>
                  <a:lnTo>
                    <a:pt x="7541" y="21"/>
                  </a:lnTo>
                  <a:lnTo>
                    <a:pt x="704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21"/>
            <p:cNvSpPr/>
            <p:nvPr/>
          </p:nvSpPr>
          <p:spPr>
            <a:xfrm>
              <a:off x="10942475" y="3194900"/>
              <a:ext cx="315400" cy="322425"/>
            </a:xfrm>
            <a:custGeom>
              <a:avLst/>
              <a:gdLst/>
              <a:ahLst/>
              <a:cxnLst/>
              <a:rect l="l" t="t" r="r" b="b"/>
              <a:pathLst>
                <a:path w="12616" h="12897" fill="none" extrusionOk="0">
                  <a:moveTo>
                    <a:pt x="11833" y="9447"/>
                  </a:moveTo>
                  <a:lnTo>
                    <a:pt x="11833" y="9447"/>
                  </a:lnTo>
                  <a:lnTo>
                    <a:pt x="11652" y="9767"/>
                  </a:lnTo>
                  <a:lnTo>
                    <a:pt x="11452" y="10068"/>
                  </a:lnTo>
                  <a:lnTo>
                    <a:pt x="11251" y="10369"/>
                  </a:lnTo>
                  <a:lnTo>
                    <a:pt x="11011" y="10670"/>
                  </a:lnTo>
                  <a:lnTo>
                    <a:pt x="10770" y="10931"/>
                  </a:lnTo>
                  <a:lnTo>
                    <a:pt x="10509" y="11191"/>
                  </a:lnTo>
                  <a:lnTo>
                    <a:pt x="10229" y="11432"/>
                  </a:lnTo>
                  <a:lnTo>
                    <a:pt x="9928" y="11673"/>
                  </a:lnTo>
                  <a:lnTo>
                    <a:pt x="9607" y="11873"/>
                  </a:lnTo>
                  <a:lnTo>
                    <a:pt x="9266" y="12074"/>
                  </a:lnTo>
                  <a:lnTo>
                    <a:pt x="8925" y="12254"/>
                  </a:lnTo>
                  <a:lnTo>
                    <a:pt x="8564" y="12415"/>
                  </a:lnTo>
                  <a:lnTo>
                    <a:pt x="8163" y="12555"/>
                  </a:lnTo>
                  <a:lnTo>
                    <a:pt x="7762" y="12655"/>
                  </a:lnTo>
                  <a:lnTo>
                    <a:pt x="7361" y="12756"/>
                  </a:lnTo>
                  <a:lnTo>
                    <a:pt x="6920" y="12836"/>
                  </a:lnTo>
                  <a:lnTo>
                    <a:pt x="6920" y="12836"/>
                  </a:lnTo>
                  <a:lnTo>
                    <a:pt x="6518" y="12876"/>
                  </a:lnTo>
                  <a:lnTo>
                    <a:pt x="6117" y="12896"/>
                  </a:lnTo>
                  <a:lnTo>
                    <a:pt x="5736" y="12896"/>
                  </a:lnTo>
                  <a:lnTo>
                    <a:pt x="5355" y="12876"/>
                  </a:lnTo>
                  <a:lnTo>
                    <a:pt x="4994" y="12836"/>
                  </a:lnTo>
                  <a:lnTo>
                    <a:pt x="4633" y="12776"/>
                  </a:lnTo>
                  <a:lnTo>
                    <a:pt x="4292" y="12695"/>
                  </a:lnTo>
                  <a:lnTo>
                    <a:pt x="3951" y="12595"/>
                  </a:lnTo>
                  <a:lnTo>
                    <a:pt x="3631" y="12495"/>
                  </a:lnTo>
                  <a:lnTo>
                    <a:pt x="3330" y="12355"/>
                  </a:lnTo>
                  <a:lnTo>
                    <a:pt x="3029" y="12214"/>
                  </a:lnTo>
                  <a:lnTo>
                    <a:pt x="2748" y="12054"/>
                  </a:lnTo>
                  <a:lnTo>
                    <a:pt x="2467" y="11873"/>
                  </a:lnTo>
                  <a:lnTo>
                    <a:pt x="2207" y="11673"/>
                  </a:lnTo>
                  <a:lnTo>
                    <a:pt x="1966" y="11472"/>
                  </a:lnTo>
                  <a:lnTo>
                    <a:pt x="1725" y="11252"/>
                  </a:lnTo>
                  <a:lnTo>
                    <a:pt x="1505" y="11011"/>
                  </a:lnTo>
                  <a:lnTo>
                    <a:pt x="1304" y="10770"/>
                  </a:lnTo>
                  <a:lnTo>
                    <a:pt x="1104" y="10510"/>
                  </a:lnTo>
                  <a:lnTo>
                    <a:pt x="923" y="10249"/>
                  </a:lnTo>
                  <a:lnTo>
                    <a:pt x="763" y="9948"/>
                  </a:lnTo>
                  <a:lnTo>
                    <a:pt x="622" y="9667"/>
                  </a:lnTo>
                  <a:lnTo>
                    <a:pt x="482" y="9366"/>
                  </a:lnTo>
                  <a:lnTo>
                    <a:pt x="362" y="9046"/>
                  </a:lnTo>
                  <a:lnTo>
                    <a:pt x="261" y="8725"/>
                  </a:lnTo>
                  <a:lnTo>
                    <a:pt x="181" y="8404"/>
                  </a:lnTo>
                  <a:lnTo>
                    <a:pt x="101" y="8063"/>
                  </a:lnTo>
                  <a:lnTo>
                    <a:pt x="41" y="7722"/>
                  </a:lnTo>
                  <a:lnTo>
                    <a:pt x="21" y="7381"/>
                  </a:lnTo>
                  <a:lnTo>
                    <a:pt x="1" y="7020"/>
                  </a:lnTo>
                  <a:lnTo>
                    <a:pt x="1" y="6659"/>
                  </a:lnTo>
                  <a:lnTo>
                    <a:pt x="1" y="6298"/>
                  </a:lnTo>
                  <a:lnTo>
                    <a:pt x="1" y="6298"/>
                  </a:lnTo>
                  <a:lnTo>
                    <a:pt x="61" y="5797"/>
                  </a:lnTo>
                  <a:lnTo>
                    <a:pt x="161" y="5315"/>
                  </a:lnTo>
                  <a:lnTo>
                    <a:pt x="302" y="4814"/>
                  </a:lnTo>
                  <a:lnTo>
                    <a:pt x="502" y="4353"/>
                  </a:lnTo>
                  <a:lnTo>
                    <a:pt x="723" y="3871"/>
                  </a:lnTo>
                  <a:lnTo>
                    <a:pt x="983" y="3430"/>
                  </a:lnTo>
                  <a:lnTo>
                    <a:pt x="1284" y="2989"/>
                  </a:lnTo>
                  <a:lnTo>
                    <a:pt x="1605" y="2588"/>
                  </a:lnTo>
                  <a:lnTo>
                    <a:pt x="1966" y="2187"/>
                  </a:lnTo>
                  <a:lnTo>
                    <a:pt x="2367" y="1826"/>
                  </a:lnTo>
                  <a:lnTo>
                    <a:pt x="2768" y="1465"/>
                  </a:lnTo>
                  <a:lnTo>
                    <a:pt x="3209" y="1164"/>
                  </a:lnTo>
                  <a:lnTo>
                    <a:pt x="3691" y="883"/>
                  </a:lnTo>
                  <a:lnTo>
                    <a:pt x="4172" y="623"/>
                  </a:lnTo>
                  <a:lnTo>
                    <a:pt x="4673" y="422"/>
                  </a:lnTo>
                  <a:lnTo>
                    <a:pt x="5195" y="242"/>
                  </a:lnTo>
                  <a:lnTo>
                    <a:pt x="5195" y="242"/>
                  </a:lnTo>
                  <a:lnTo>
                    <a:pt x="5676" y="121"/>
                  </a:lnTo>
                  <a:lnTo>
                    <a:pt x="6137" y="41"/>
                  </a:lnTo>
                  <a:lnTo>
                    <a:pt x="6599" y="1"/>
                  </a:lnTo>
                  <a:lnTo>
                    <a:pt x="7040" y="1"/>
                  </a:lnTo>
                  <a:lnTo>
                    <a:pt x="7040" y="1"/>
                  </a:lnTo>
                  <a:lnTo>
                    <a:pt x="7541" y="21"/>
                  </a:lnTo>
                  <a:lnTo>
                    <a:pt x="8023" y="101"/>
                  </a:lnTo>
                  <a:lnTo>
                    <a:pt x="8504" y="222"/>
                  </a:lnTo>
                  <a:lnTo>
                    <a:pt x="8945" y="382"/>
                  </a:lnTo>
                  <a:lnTo>
                    <a:pt x="9386" y="583"/>
                  </a:lnTo>
                  <a:lnTo>
                    <a:pt x="9807" y="803"/>
                  </a:lnTo>
                  <a:lnTo>
                    <a:pt x="10188" y="1064"/>
                  </a:lnTo>
                  <a:lnTo>
                    <a:pt x="10549" y="1365"/>
                  </a:lnTo>
                  <a:lnTo>
                    <a:pt x="10890" y="1686"/>
                  </a:lnTo>
                  <a:lnTo>
                    <a:pt x="11211" y="2026"/>
                  </a:lnTo>
                  <a:lnTo>
                    <a:pt x="11492" y="2387"/>
                  </a:lnTo>
                  <a:lnTo>
                    <a:pt x="11753" y="2768"/>
                  </a:lnTo>
                  <a:lnTo>
                    <a:pt x="11973" y="3190"/>
                  </a:lnTo>
                  <a:lnTo>
                    <a:pt x="12174" y="3591"/>
                  </a:lnTo>
                  <a:lnTo>
                    <a:pt x="12314" y="4032"/>
                  </a:lnTo>
                  <a:lnTo>
                    <a:pt x="12435" y="4473"/>
                  </a:lnTo>
                  <a:lnTo>
                    <a:pt x="12435" y="4473"/>
                  </a:lnTo>
                  <a:lnTo>
                    <a:pt x="12495" y="4794"/>
                  </a:lnTo>
                  <a:lnTo>
                    <a:pt x="12555" y="5115"/>
                  </a:lnTo>
                  <a:lnTo>
                    <a:pt x="12575" y="5436"/>
                  </a:lnTo>
                  <a:lnTo>
                    <a:pt x="12615" y="5757"/>
                  </a:lnTo>
                  <a:lnTo>
                    <a:pt x="12615" y="6077"/>
                  </a:lnTo>
                  <a:lnTo>
                    <a:pt x="12615" y="6398"/>
                  </a:lnTo>
                  <a:lnTo>
                    <a:pt x="12595" y="6719"/>
                  </a:lnTo>
                  <a:lnTo>
                    <a:pt x="12555" y="7040"/>
                  </a:lnTo>
                  <a:lnTo>
                    <a:pt x="12515" y="7361"/>
                  </a:lnTo>
                  <a:lnTo>
                    <a:pt x="12455" y="7662"/>
                  </a:lnTo>
                  <a:lnTo>
                    <a:pt x="12394" y="7983"/>
                  </a:lnTo>
                  <a:lnTo>
                    <a:pt x="12294" y="8283"/>
                  </a:lnTo>
                  <a:lnTo>
                    <a:pt x="12194" y="8584"/>
                  </a:lnTo>
                  <a:lnTo>
                    <a:pt x="12094" y="8865"/>
                  </a:lnTo>
                  <a:lnTo>
                    <a:pt x="11973" y="9166"/>
                  </a:lnTo>
                  <a:lnTo>
                    <a:pt x="11833" y="94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21"/>
            <p:cNvSpPr/>
            <p:nvPr/>
          </p:nvSpPr>
          <p:spPr>
            <a:xfrm>
              <a:off x="11023200" y="3271125"/>
              <a:ext cx="189050" cy="193050"/>
            </a:xfrm>
            <a:custGeom>
              <a:avLst/>
              <a:gdLst/>
              <a:ahLst/>
              <a:cxnLst/>
              <a:rect l="l" t="t" r="r" b="b"/>
              <a:pathLst>
                <a:path w="7562" h="7722" extrusionOk="0">
                  <a:moveTo>
                    <a:pt x="3891" y="0"/>
                  </a:moveTo>
                  <a:lnTo>
                    <a:pt x="3510" y="60"/>
                  </a:lnTo>
                  <a:lnTo>
                    <a:pt x="3129" y="141"/>
                  </a:lnTo>
                  <a:lnTo>
                    <a:pt x="2808" y="261"/>
                  </a:lnTo>
                  <a:lnTo>
                    <a:pt x="2507" y="381"/>
                  </a:lnTo>
                  <a:lnTo>
                    <a:pt x="2207" y="522"/>
                  </a:lnTo>
                  <a:lnTo>
                    <a:pt x="1946" y="702"/>
                  </a:lnTo>
                  <a:lnTo>
                    <a:pt x="1665" y="883"/>
                  </a:lnTo>
                  <a:lnTo>
                    <a:pt x="1424" y="1103"/>
                  </a:lnTo>
                  <a:lnTo>
                    <a:pt x="1184" y="1324"/>
                  </a:lnTo>
                  <a:lnTo>
                    <a:pt x="983" y="1544"/>
                  </a:lnTo>
                  <a:lnTo>
                    <a:pt x="783" y="1805"/>
                  </a:lnTo>
                  <a:lnTo>
                    <a:pt x="602" y="2066"/>
                  </a:lnTo>
                  <a:lnTo>
                    <a:pt x="442" y="2327"/>
                  </a:lnTo>
                  <a:lnTo>
                    <a:pt x="301" y="2607"/>
                  </a:lnTo>
                  <a:lnTo>
                    <a:pt x="201" y="2888"/>
                  </a:lnTo>
                  <a:lnTo>
                    <a:pt x="121" y="3189"/>
                  </a:lnTo>
                  <a:lnTo>
                    <a:pt x="41" y="3470"/>
                  </a:lnTo>
                  <a:lnTo>
                    <a:pt x="21" y="3770"/>
                  </a:lnTo>
                  <a:lnTo>
                    <a:pt x="1" y="4212"/>
                  </a:lnTo>
                  <a:lnTo>
                    <a:pt x="41" y="4633"/>
                  </a:lnTo>
                  <a:lnTo>
                    <a:pt x="121" y="5034"/>
                  </a:lnTo>
                  <a:lnTo>
                    <a:pt x="221" y="5415"/>
                  </a:lnTo>
                  <a:lnTo>
                    <a:pt x="382" y="5796"/>
                  </a:lnTo>
                  <a:lnTo>
                    <a:pt x="562" y="6137"/>
                  </a:lnTo>
                  <a:lnTo>
                    <a:pt x="783" y="6458"/>
                  </a:lnTo>
                  <a:lnTo>
                    <a:pt x="1043" y="6739"/>
                  </a:lnTo>
                  <a:lnTo>
                    <a:pt x="1324" y="6999"/>
                  </a:lnTo>
                  <a:lnTo>
                    <a:pt x="1645" y="7220"/>
                  </a:lnTo>
                  <a:lnTo>
                    <a:pt x="2006" y="7400"/>
                  </a:lnTo>
                  <a:lnTo>
                    <a:pt x="2186" y="7481"/>
                  </a:lnTo>
                  <a:lnTo>
                    <a:pt x="2387" y="7541"/>
                  </a:lnTo>
                  <a:lnTo>
                    <a:pt x="2567" y="7601"/>
                  </a:lnTo>
                  <a:lnTo>
                    <a:pt x="2788" y="7641"/>
                  </a:lnTo>
                  <a:lnTo>
                    <a:pt x="2989" y="7681"/>
                  </a:lnTo>
                  <a:lnTo>
                    <a:pt x="3209" y="7701"/>
                  </a:lnTo>
                  <a:lnTo>
                    <a:pt x="3430" y="7721"/>
                  </a:lnTo>
                  <a:lnTo>
                    <a:pt x="3670" y="7721"/>
                  </a:lnTo>
                  <a:lnTo>
                    <a:pt x="3911" y="7701"/>
                  </a:lnTo>
                  <a:lnTo>
                    <a:pt x="4152" y="7681"/>
                  </a:lnTo>
                  <a:lnTo>
                    <a:pt x="4392" y="7641"/>
                  </a:lnTo>
                  <a:lnTo>
                    <a:pt x="4613" y="7581"/>
                  </a:lnTo>
                  <a:lnTo>
                    <a:pt x="4854" y="7521"/>
                  </a:lnTo>
                  <a:lnTo>
                    <a:pt x="5054" y="7461"/>
                  </a:lnTo>
                  <a:lnTo>
                    <a:pt x="5275" y="7380"/>
                  </a:lnTo>
                  <a:lnTo>
                    <a:pt x="5455" y="7280"/>
                  </a:lnTo>
                  <a:lnTo>
                    <a:pt x="5656" y="7180"/>
                  </a:lnTo>
                  <a:lnTo>
                    <a:pt x="5836" y="7059"/>
                  </a:lnTo>
                  <a:lnTo>
                    <a:pt x="6017" y="6939"/>
                  </a:lnTo>
                  <a:lnTo>
                    <a:pt x="6177" y="6819"/>
                  </a:lnTo>
                  <a:lnTo>
                    <a:pt x="6478" y="6538"/>
                  </a:lnTo>
                  <a:lnTo>
                    <a:pt x="6739" y="6217"/>
                  </a:lnTo>
                  <a:lnTo>
                    <a:pt x="6959" y="5876"/>
                  </a:lnTo>
                  <a:lnTo>
                    <a:pt x="7160" y="5535"/>
                  </a:lnTo>
                  <a:lnTo>
                    <a:pt x="7300" y="5154"/>
                  </a:lnTo>
                  <a:lnTo>
                    <a:pt x="7421" y="4753"/>
                  </a:lnTo>
                  <a:lnTo>
                    <a:pt x="7501" y="4352"/>
                  </a:lnTo>
                  <a:lnTo>
                    <a:pt x="7541" y="3951"/>
                  </a:lnTo>
                  <a:lnTo>
                    <a:pt x="7561" y="3530"/>
                  </a:lnTo>
                  <a:lnTo>
                    <a:pt x="7521" y="3109"/>
                  </a:lnTo>
                  <a:lnTo>
                    <a:pt x="7461" y="2688"/>
                  </a:lnTo>
                  <a:lnTo>
                    <a:pt x="7361" y="2367"/>
                  </a:lnTo>
                  <a:lnTo>
                    <a:pt x="7240" y="2046"/>
                  </a:lnTo>
                  <a:lnTo>
                    <a:pt x="7100" y="1745"/>
                  </a:lnTo>
                  <a:lnTo>
                    <a:pt x="6919" y="1464"/>
                  </a:lnTo>
                  <a:lnTo>
                    <a:pt x="6699" y="1203"/>
                  </a:lnTo>
                  <a:lnTo>
                    <a:pt x="6478" y="963"/>
                  </a:lnTo>
                  <a:lnTo>
                    <a:pt x="6217" y="722"/>
                  </a:lnTo>
                  <a:lnTo>
                    <a:pt x="5937" y="522"/>
                  </a:lnTo>
                  <a:lnTo>
                    <a:pt x="5636" y="361"/>
                  </a:lnTo>
                  <a:lnTo>
                    <a:pt x="5315" y="221"/>
                  </a:lnTo>
                  <a:lnTo>
                    <a:pt x="4974" y="121"/>
                  </a:lnTo>
                  <a:lnTo>
                    <a:pt x="4633" y="40"/>
                  </a:lnTo>
                  <a:lnTo>
                    <a:pt x="4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21"/>
            <p:cNvSpPr/>
            <p:nvPr/>
          </p:nvSpPr>
          <p:spPr>
            <a:xfrm>
              <a:off x="11023200" y="3271125"/>
              <a:ext cx="189050" cy="193050"/>
            </a:xfrm>
            <a:custGeom>
              <a:avLst/>
              <a:gdLst/>
              <a:ahLst/>
              <a:cxnLst/>
              <a:rect l="l" t="t" r="r" b="b"/>
              <a:pathLst>
                <a:path w="7562" h="7722" fill="none" extrusionOk="0">
                  <a:moveTo>
                    <a:pt x="21" y="3770"/>
                  </a:moveTo>
                  <a:lnTo>
                    <a:pt x="21" y="3770"/>
                  </a:lnTo>
                  <a:lnTo>
                    <a:pt x="1" y="4212"/>
                  </a:lnTo>
                  <a:lnTo>
                    <a:pt x="41" y="4633"/>
                  </a:lnTo>
                  <a:lnTo>
                    <a:pt x="121" y="5034"/>
                  </a:lnTo>
                  <a:lnTo>
                    <a:pt x="221" y="5415"/>
                  </a:lnTo>
                  <a:lnTo>
                    <a:pt x="382" y="5796"/>
                  </a:lnTo>
                  <a:lnTo>
                    <a:pt x="562" y="6137"/>
                  </a:lnTo>
                  <a:lnTo>
                    <a:pt x="783" y="6458"/>
                  </a:lnTo>
                  <a:lnTo>
                    <a:pt x="1043" y="6739"/>
                  </a:lnTo>
                  <a:lnTo>
                    <a:pt x="1324" y="6999"/>
                  </a:lnTo>
                  <a:lnTo>
                    <a:pt x="1645" y="7220"/>
                  </a:lnTo>
                  <a:lnTo>
                    <a:pt x="2006" y="7400"/>
                  </a:lnTo>
                  <a:lnTo>
                    <a:pt x="2186" y="7481"/>
                  </a:lnTo>
                  <a:lnTo>
                    <a:pt x="2387" y="7541"/>
                  </a:lnTo>
                  <a:lnTo>
                    <a:pt x="2567" y="7601"/>
                  </a:lnTo>
                  <a:lnTo>
                    <a:pt x="2788" y="7641"/>
                  </a:lnTo>
                  <a:lnTo>
                    <a:pt x="2989" y="7681"/>
                  </a:lnTo>
                  <a:lnTo>
                    <a:pt x="3209" y="7701"/>
                  </a:lnTo>
                  <a:lnTo>
                    <a:pt x="3430" y="7721"/>
                  </a:lnTo>
                  <a:lnTo>
                    <a:pt x="3670" y="7721"/>
                  </a:lnTo>
                  <a:lnTo>
                    <a:pt x="3911" y="7701"/>
                  </a:lnTo>
                  <a:lnTo>
                    <a:pt x="4152" y="7681"/>
                  </a:lnTo>
                  <a:lnTo>
                    <a:pt x="4152" y="7681"/>
                  </a:lnTo>
                  <a:lnTo>
                    <a:pt x="4392" y="7641"/>
                  </a:lnTo>
                  <a:lnTo>
                    <a:pt x="4613" y="7581"/>
                  </a:lnTo>
                  <a:lnTo>
                    <a:pt x="4854" y="7521"/>
                  </a:lnTo>
                  <a:lnTo>
                    <a:pt x="5054" y="7461"/>
                  </a:lnTo>
                  <a:lnTo>
                    <a:pt x="5275" y="7380"/>
                  </a:lnTo>
                  <a:lnTo>
                    <a:pt x="5455" y="7280"/>
                  </a:lnTo>
                  <a:lnTo>
                    <a:pt x="5656" y="7180"/>
                  </a:lnTo>
                  <a:lnTo>
                    <a:pt x="5836" y="7059"/>
                  </a:lnTo>
                  <a:lnTo>
                    <a:pt x="6017" y="6939"/>
                  </a:lnTo>
                  <a:lnTo>
                    <a:pt x="6177" y="6819"/>
                  </a:lnTo>
                  <a:lnTo>
                    <a:pt x="6478" y="6538"/>
                  </a:lnTo>
                  <a:lnTo>
                    <a:pt x="6739" y="6217"/>
                  </a:lnTo>
                  <a:lnTo>
                    <a:pt x="6959" y="5876"/>
                  </a:lnTo>
                  <a:lnTo>
                    <a:pt x="7160" y="5535"/>
                  </a:lnTo>
                  <a:lnTo>
                    <a:pt x="7300" y="5154"/>
                  </a:lnTo>
                  <a:lnTo>
                    <a:pt x="7421" y="4753"/>
                  </a:lnTo>
                  <a:lnTo>
                    <a:pt x="7501" y="4352"/>
                  </a:lnTo>
                  <a:lnTo>
                    <a:pt x="7541" y="3951"/>
                  </a:lnTo>
                  <a:lnTo>
                    <a:pt x="7561" y="3530"/>
                  </a:lnTo>
                  <a:lnTo>
                    <a:pt x="7521" y="3109"/>
                  </a:lnTo>
                  <a:lnTo>
                    <a:pt x="7461" y="2688"/>
                  </a:lnTo>
                  <a:lnTo>
                    <a:pt x="7461" y="2688"/>
                  </a:lnTo>
                  <a:lnTo>
                    <a:pt x="7361" y="2367"/>
                  </a:lnTo>
                  <a:lnTo>
                    <a:pt x="7240" y="2046"/>
                  </a:lnTo>
                  <a:lnTo>
                    <a:pt x="7100" y="1745"/>
                  </a:lnTo>
                  <a:lnTo>
                    <a:pt x="6919" y="1464"/>
                  </a:lnTo>
                  <a:lnTo>
                    <a:pt x="6699" y="1203"/>
                  </a:lnTo>
                  <a:lnTo>
                    <a:pt x="6478" y="963"/>
                  </a:lnTo>
                  <a:lnTo>
                    <a:pt x="6217" y="722"/>
                  </a:lnTo>
                  <a:lnTo>
                    <a:pt x="5937" y="522"/>
                  </a:lnTo>
                  <a:lnTo>
                    <a:pt x="5636" y="361"/>
                  </a:lnTo>
                  <a:lnTo>
                    <a:pt x="5315" y="221"/>
                  </a:lnTo>
                  <a:lnTo>
                    <a:pt x="4974" y="121"/>
                  </a:lnTo>
                  <a:lnTo>
                    <a:pt x="4633" y="40"/>
                  </a:lnTo>
                  <a:lnTo>
                    <a:pt x="4272" y="0"/>
                  </a:lnTo>
                  <a:lnTo>
                    <a:pt x="3891" y="0"/>
                  </a:lnTo>
                  <a:lnTo>
                    <a:pt x="3510" y="60"/>
                  </a:lnTo>
                  <a:lnTo>
                    <a:pt x="3129" y="141"/>
                  </a:lnTo>
                  <a:lnTo>
                    <a:pt x="3129" y="141"/>
                  </a:lnTo>
                  <a:lnTo>
                    <a:pt x="2808" y="261"/>
                  </a:lnTo>
                  <a:lnTo>
                    <a:pt x="2507" y="381"/>
                  </a:lnTo>
                  <a:lnTo>
                    <a:pt x="2207" y="522"/>
                  </a:lnTo>
                  <a:lnTo>
                    <a:pt x="1946" y="702"/>
                  </a:lnTo>
                  <a:lnTo>
                    <a:pt x="1665" y="883"/>
                  </a:lnTo>
                  <a:lnTo>
                    <a:pt x="1424" y="1103"/>
                  </a:lnTo>
                  <a:lnTo>
                    <a:pt x="1184" y="1324"/>
                  </a:lnTo>
                  <a:lnTo>
                    <a:pt x="983" y="1544"/>
                  </a:lnTo>
                  <a:lnTo>
                    <a:pt x="783" y="1805"/>
                  </a:lnTo>
                  <a:lnTo>
                    <a:pt x="602" y="2066"/>
                  </a:lnTo>
                  <a:lnTo>
                    <a:pt x="442" y="2327"/>
                  </a:lnTo>
                  <a:lnTo>
                    <a:pt x="301" y="2607"/>
                  </a:lnTo>
                  <a:lnTo>
                    <a:pt x="201" y="2888"/>
                  </a:lnTo>
                  <a:lnTo>
                    <a:pt x="121" y="3189"/>
                  </a:lnTo>
                  <a:lnTo>
                    <a:pt x="41" y="3470"/>
                  </a:lnTo>
                  <a:lnTo>
                    <a:pt x="21" y="377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21"/>
            <p:cNvSpPr/>
            <p:nvPr/>
          </p:nvSpPr>
          <p:spPr>
            <a:xfrm>
              <a:off x="10942475" y="3194400"/>
              <a:ext cx="176000" cy="321400"/>
            </a:xfrm>
            <a:custGeom>
              <a:avLst/>
              <a:gdLst/>
              <a:ahLst/>
              <a:cxnLst/>
              <a:rect l="l" t="t" r="r" b="b"/>
              <a:pathLst>
                <a:path w="7040" h="12856" extrusionOk="0">
                  <a:moveTo>
                    <a:pt x="6859" y="1"/>
                  </a:moveTo>
                  <a:lnTo>
                    <a:pt x="6438" y="21"/>
                  </a:lnTo>
                  <a:lnTo>
                    <a:pt x="6037" y="81"/>
                  </a:lnTo>
                  <a:lnTo>
                    <a:pt x="5616" y="141"/>
                  </a:lnTo>
                  <a:lnTo>
                    <a:pt x="5195" y="262"/>
                  </a:lnTo>
                  <a:lnTo>
                    <a:pt x="4673" y="442"/>
                  </a:lnTo>
                  <a:lnTo>
                    <a:pt x="4172" y="643"/>
                  </a:lnTo>
                  <a:lnTo>
                    <a:pt x="3691" y="903"/>
                  </a:lnTo>
                  <a:lnTo>
                    <a:pt x="3209" y="1184"/>
                  </a:lnTo>
                  <a:lnTo>
                    <a:pt x="2768" y="1485"/>
                  </a:lnTo>
                  <a:lnTo>
                    <a:pt x="2367" y="1846"/>
                  </a:lnTo>
                  <a:lnTo>
                    <a:pt x="1966" y="2207"/>
                  </a:lnTo>
                  <a:lnTo>
                    <a:pt x="1605" y="2608"/>
                  </a:lnTo>
                  <a:lnTo>
                    <a:pt x="1284" y="3009"/>
                  </a:lnTo>
                  <a:lnTo>
                    <a:pt x="983" y="3450"/>
                  </a:lnTo>
                  <a:lnTo>
                    <a:pt x="723" y="3891"/>
                  </a:lnTo>
                  <a:lnTo>
                    <a:pt x="502" y="4373"/>
                  </a:lnTo>
                  <a:lnTo>
                    <a:pt x="302" y="4834"/>
                  </a:lnTo>
                  <a:lnTo>
                    <a:pt x="161" y="5335"/>
                  </a:lnTo>
                  <a:lnTo>
                    <a:pt x="61" y="5817"/>
                  </a:lnTo>
                  <a:lnTo>
                    <a:pt x="1" y="6318"/>
                  </a:lnTo>
                  <a:lnTo>
                    <a:pt x="1" y="6819"/>
                  </a:lnTo>
                  <a:lnTo>
                    <a:pt x="21" y="7401"/>
                  </a:lnTo>
                  <a:lnTo>
                    <a:pt x="81" y="7942"/>
                  </a:lnTo>
                  <a:lnTo>
                    <a:pt x="181" y="8484"/>
                  </a:lnTo>
                  <a:lnTo>
                    <a:pt x="342" y="9005"/>
                  </a:lnTo>
                  <a:lnTo>
                    <a:pt x="542" y="9507"/>
                  </a:lnTo>
                  <a:lnTo>
                    <a:pt x="763" y="9988"/>
                  </a:lnTo>
                  <a:lnTo>
                    <a:pt x="1044" y="10429"/>
                  </a:lnTo>
                  <a:lnTo>
                    <a:pt x="1344" y="10850"/>
                  </a:lnTo>
                  <a:lnTo>
                    <a:pt x="1505" y="11051"/>
                  </a:lnTo>
                  <a:lnTo>
                    <a:pt x="1685" y="11231"/>
                  </a:lnTo>
                  <a:lnTo>
                    <a:pt x="1866" y="11412"/>
                  </a:lnTo>
                  <a:lnTo>
                    <a:pt x="2066" y="11592"/>
                  </a:lnTo>
                  <a:lnTo>
                    <a:pt x="2267" y="11753"/>
                  </a:lnTo>
                  <a:lnTo>
                    <a:pt x="2488" y="11893"/>
                  </a:lnTo>
                  <a:lnTo>
                    <a:pt x="2688" y="12054"/>
                  </a:lnTo>
                  <a:lnTo>
                    <a:pt x="2929" y="12174"/>
                  </a:lnTo>
                  <a:lnTo>
                    <a:pt x="3149" y="12294"/>
                  </a:lnTo>
                  <a:lnTo>
                    <a:pt x="3410" y="12415"/>
                  </a:lnTo>
                  <a:lnTo>
                    <a:pt x="3651" y="12515"/>
                  </a:lnTo>
                  <a:lnTo>
                    <a:pt x="3911" y="12615"/>
                  </a:lnTo>
                  <a:lnTo>
                    <a:pt x="4172" y="12695"/>
                  </a:lnTo>
                  <a:lnTo>
                    <a:pt x="4453" y="12756"/>
                  </a:lnTo>
                  <a:lnTo>
                    <a:pt x="4734" y="12816"/>
                  </a:lnTo>
                  <a:lnTo>
                    <a:pt x="5014" y="12856"/>
                  </a:lnTo>
                  <a:lnTo>
                    <a:pt x="5215" y="12294"/>
                  </a:lnTo>
                  <a:lnTo>
                    <a:pt x="5415" y="11753"/>
                  </a:lnTo>
                  <a:lnTo>
                    <a:pt x="5616" y="11211"/>
                  </a:lnTo>
                  <a:lnTo>
                    <a:pt x="5857" y="10690"/>
                  </a:lnTo>
                  <a:lnTo>
                    <a:pt x="5536" y="10590"/>
                  </a:lnTo>
                  <a:lnTo>
                    <a:pt x="5235" y="10469"/>
                  </a:lnTo>
                  <a:lnTo>
                    <a:pt x="4954" y="10329"/>
                  </a:lnTo>
                  <a:lnTo>
                    <a:pt x="4694" y="10169"/>
                  </a:lnTo>
                  <a:lnTo>
                    <a:pt x="4453" y="9988"/>
                  </a:lnTo>
                  <a:lnTo>
                    <a:pt x="4232" y="9767"/>
                  </a:lnTo>
                  <a:lnTo>
                    <a:pt x="4032" y="9547"/>
                  </a:lnTo>
                  <a:lnTo>
                    <a:pt x="3851" y="9306"/>
                  </a:lnTo>
                  <a:lnTo>
                    <a:pt x="3691" y="9045"/>
                  </a:lnTo>
                  <a:lnTo>
                    <a:pt x="3570" y="8765"/>
                  </a:lnTo>
                  <a:lnTo>
                    <a:pt x="3450" y="8464"/>
                  </a:lnTo>
                  <a:lnTo>
                    <a:pt x="3350" y="8163"/>
                  </a:lnTo>
                  <a:lnTo>
                    <a:pt x="3290" y="7842"/>
                  </a:lnTo>
                  <a:lnTo>
                    <a:pt x="3250" y="7521"/>
                  </a:lnTo>
                  <a:lnTo>
                    <a:pt x="3230" y="7180"/>
                  </a:lnTo>
                  <a:lnTo>
                    <a:pt x="3250" y="6839"/>
                  </a:lnTo>
                  <a:lnTo>
                    <a:pt x="3290" y="6478"/>
                  </a:lnTo>
                  <a:lnTo>
                    <a:pt x="3370" y="6138"/>
                  </a:lnTo>
                  <a:lnTo>
                    <a:pt x="3350" y="5696"/>
                  </a:lnTo>
                  <a:lnTo>
                    <a:pt x="3370" y="5235"/>
                  </a:lnTo>
                  <a:lnTo>
                    <a:pt x="3430" y="4794"/>
                  </a:lnTo>
                  <a:lnTo>
                    <a:pt x="3510" y="4353"/>
                  </a:lnTo>
                  <a:lnTo>
                    <a:pt x="3631" y="3932"/>
                  </a:lnTo>
                  <a:lnTo>
                    <a:pt x="3791" y="3510"/>
                  </a:lnTo>
                  <a:lnTo>
                    <a:pt x="3972" y="3089"/>
                  </a:lnTo>
                  <a:lnTo>
                    <a:pt x="4172" y="2688"/>
                  </a:lnTo>
                  <a:lnTo>
                    <a:pt x="4413" y="2307"/>
                  </a:lnTo>
                  <a:lnTo>
                    <a:pt x="4673" y="1926"/>
                  </a:lnTo>
                  <a:lnTo>
                    <a:pt x="4954" y="1585"/>
                  </a:lnTo>
                  <a:lnTo>
                    <a:pt x="5275" y="1244"/>
                  </a:lnTo>
                  <a:lnTo>
                    <a:pt x="5596" y="903"/>
                  </a:lnTo>
                  <a:lnTo>
                    <a:pt x="5957" y="603"/>
                  </a:lnTo>
                  <a:lnTo>
                    <a:pt x="6338" y="322"/>
                  </a:lnTo>
                  <a:lnTo>
                    <a:pt x="6739" y="81"/>
                  </a:lnTo>
                  <a:lnTo>
                    <a:pt x="6779" y="101"/>
                  </a:lnTo>
                  <a:lnTo>
                    <a:pt x="6839" y="101"/>
                  </a:lnTo>
                  <a:lnTo>
                    <a:pt x="6940" y="81"/>
                  </a:lnTo>
                  <a:lnTo>
                    <a:pt x="7040" y="21"/>
                  </a:lnTo>
                  <a:lnTo>
                    <a:pt x="6859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21"/>
            <p:cNvSpPr/>
            <p:nvPr/>
          </p:nvSpPr>
          <p:spPr>
            <a:xfrm>
              <a:off x="10942475" y="3194400"/>
              <a:ext cx="176000" cy="321400"/>
            </a:xfrm>
            <a:custGeom>
              <a:avLst/>
              <a:gdLst/>
              <a:ahLst/>
              <a:cxnLst/>
              <a:rect l="l" t="t" r="r" b="b"/>
              <a:pathLst>
                <a:path w="7040" h="12856" fill="none" extrusionOk="0">
                  <a:moveTo>
                    <a:pt x="6859" y="1"/>
                  </a:moveTo>
                  <a:lnTo>
                    <a:pt x="6859" y="1"/>
                  </a:lnTo>
                  <a:lnTo>
                    <a:pt x="6438" y="21"/>
                  </a:lnTo>
                  <a:lnTo>
                    <a:pt x="6037" y="81"/>
                  </a:lnTo>
                  <a:lnTo>
                    <a:pt x="5616" y="141"/>
                  </a:lnTo>
                  <a:lnTo>
                    <a:pt x="5195" y="262"/>
                  </a:lnTo>
                  <a:lnTo>
                    <a:pt x="5195" y="262"/>
                  </a:lnTo>
                  <a:lnTo>
                    <a:pt x="4673" y="442"/>
                  </a:lnTo>
                  <a:lnTo>
                    <a:pt x="4172" y="643"/>
                  </a:lnTo>
                  <a:lnTo>
                    <a:pt x="3691" y="903"/>
                  </a:lnTo>
                  <a:lnTo>
                    <a:pt x="3209" y="1184"/>
                  </a:lnTo>
                  <a:lnTo>
                    <a:pt x="2768" y="1485"/>
                  </a:lnTo>
                  <a:lnTo>
                    <a:pt x="2367" y="1846"/>
                  </a:lnTo>
                  <a:lnTo>
                    <a:pt x="1966" y="2207"/>
                  </a:lnTo>
                  <a:lnTo>
                    <a:pt x="1605" y="2608"/>
                  </a:lnTo>
                  <a:lnTo>
                    <a:pt x="1284" y="3009"/>
                  </a:lnTo>
                  <a:lnTo>
                    <a:pt x="983" y="3450"/>
                  </a:lnTo>
                  <a:lnTo>
                    <a:pt x="723" y="3891"/>
                  </a:lnTo>
                  <a:lnTo>
                    <a:pt x="502" y="4373"/>
                  </a:lnTo>
                  <a:lnTo>
                    <a:pt x="302" y="4834"/>
                  </a:lnTo>
                  <a:lnTo>
                    <a:pt x="161" y="5335"/>
                  </a:lnTo>
                  <a:lnTo>
                    <a:pt x="61" y="5817"/>
                  </a:lnTo>
                  <a:lnTo>
                    <a:pt x="1" y="6318"/>
                  </a:lnTo>
                  <a:lnTo>
                    <a:pt x="1" y="6318"/>
                  </a:lnTo>
                  <a:lnTo>
                    <a:pt x="1" y="6819"/>
                  </a:lnTo>
                  <a:lnTo>
                    <a:pt x="1" y="6819"/>
                  </a:lnTo>
                  <a:lnTo>
                    <a:pt x="21" y="7401"/>
                  </a:lnTo>
                  <a:lnTo>
                    <a:pt x="81" y="7942"/>
                  </a:lnTo>
                  <a:lnTo>
                    <a:pt x="181" y="8484"/>
                  </a:lnTo>
                  <a:lnTo>
                    <a:pt x="342" y="9005"/>
                  </a:lnTo>
                  <a:lnTo>
                    <a:pt x="542" y="9507"/>
                  </a:lnTo>
                  <a:lnTo>
                    <a:pt x="763" y="9988"/>
                  </a:lnTo>
                  <a:lnTo>
                    <a:pt x="1044" y="10429"/>
                  </a:lnTo>
                  <a:lnTo>
                    <a:pt x="1344" y="10850"/>
                  </a:lnTo>
                  <a:lnTo>
                    <a:pt x="1505" y="11051"/>
                  </a:lnTo>
                  <a:lnTo>
                    <a:pt x="1685" y="11231"/>
                  </a:lnTo>
                  <a:lnTo>
                    <a:pt x="1866" y="11412"/>
                  </a:lnTo>
                  <a:lnTo>
                    <a:pt x="2066" y="11592"/>
                  </a:lnTo>
                  <a:lnTo>
                    <a:pt x="2267" y="11753"/>
                  </a:lnTo>
                  <a:lnTo>
                    <a:pt x="2488" y="11893"/>
                  </a:lnTo>
                  <a:lnTo>
                    <a:pt x="2688" y="12054"/>
                  </a:lnTo>
                  <a:lnTo>
                    <a:pt x="2929" y="12174"/>
                  </a:lnTo>
                  <a:lnTo>
                    <a:pt x="3149" y="12294"/>
                  </a:lnTo>
                  <a:lnTo>
                    <a:pt x="3410" y="12415"/>
                  </a:lnTo>
                  <a:lnTo>
                    <a:pt x="3651" y="12515"/>
                  </a:lnTo>
                  <a:lnTo>
                    <a:pt x="3911" y="12615"/>
                  </a:lnTo>
                  <a:lnTo>
                    <a:pt x="4172" y="12695"/>
                  </a:lnTo>
                  <a:lnTo>
                    <a:pt x="4453" y="12756"/>
                  </a:lnTo>
                  <a:lnTo>
                    <a:pt x="4734" y="12816"/>
                  </a:lnTo>
                  <a:lnTo>
                    <a:pt x="5014" y="12856"/>
                  </a:lnTo>
                  <a:lnTo>
                    <a:pt x="5014" y="12856"/>
                  </a:lnTo>
                  <a:lnTo>
                    <a:pt x="5215" y="12294"/>
                  </a:lnTo>
                  <a:lnTo>
                    <a:pt x="5415" y="11753"/>
                  </a:lnTo>
                  <a:lnTo>
                    <a:pt x="5616" y="11211"/>
                  </a:lnTo>
                  <a:lnTo>
                    <a:pt x="5857" y="10690"/>
                  </a:lnTo>
                  <a:lnTo>
                    <a:pt x="5857" y="10690"/>
                  </a:lnTo>
                  <a:lnTo>
                    <a:pt x="5536" y="10590"/>
                  </a:lnTo>
                  <a:lnTo>
                    <a:pt x="5235" y="10469"/>
                  </a:lnTo>
                  <a:lnTo>
                    <a:pt x="4954" y="10329"/>
                  </a:lnTo>
                  <a:lnTo>
                    <a:pt x="4694" y="10169"/>
                  </a:lnTo>
                  <a:lnTo>
                    <a:pt x="4453" y="9988"/>
                  </a:lnTo>
                  <a:lnTo>
                    <a:pt x="4232" y="9767"/>
                  </a:lnTo>
                  <a:lnTo>
                    <a:pt x="4032" y="9547"/>
                  </a:lnTo>
                  <a:lnTo>
                    <a:pt x="3851" y="9306"/>
                  </a:lnTo>
                  <a:lnTo>
                    <a:pt x="3691" y="9045"/>
                  </a:lnTo>
                  <a:lnTo>
                    <a:pt x="3570" y="8765"/>
                  </a:lnTo>
                  <a:lnTo>
                    <a:pt x="3450" y="8464"/>
                  </a:lnTo>
                  <a:lnTo>
                    <a:pt x="3350" y="8163"/>
                  </a:lnTo>
                  <a:lnTo>
                    <a:pt x="3290" y="7842"/>
                  </a:lnTo>
                  <a:lnTo>
                    <a:pt x="3250" y="7521"/>
                  </a:lnTo>
                  <a:lnTo>
                    <a:pt x="3230" y="7180"/>
                  </a:lnTo>
                  <a:lnTo>
                    <a:pt x="3250" y="6839"/>
                  </a:lnTo>
                  <a:lnTo>
                    <a:pt x="3250" y="6839"/>
                  </a:lnTo>
                  <a:lnTo>
                    <a:pt x="3290" y="6478"/>
                  </a:lnTo>
                  <a:lnTo>
                    <a:pt x="3370" y="6138"/>
                  </a:lnTo>
                  <a:lnTo>
                    <a:pt x="3370" y="6138"/>
                  </a:lnTo>
                  <a:lnTo>
                    <a:pt x="3350" y="5696"/>
                  </a:lnTo>
                  <a:lnTo>
                    <a:pt x="3370" y="5235"/>
                  </a:lnTo>
                  <a:lnTo>
                    <a:pt x="3430" y="4794"/>
                  </a:lnTo>
                  <a:lnTo>
                    <a:pt x="3510" y="4353"/>
                  </a:lnTo>
                  <a:lnTo>
                    <a:pt x="3631" y="3932"/>
                  </a:lnTo>
                  <a:lnTo>
                    <a:pt x="3791" y="3510"/>
                  </a:lnTo>
                  <a:lnTo>
                    <a:pt x="3972" y="3089"/>
                  </a:lnTo>
                  <a:lnTo>
                    <a:pt x="4172" y="2688"/>
                  </a:lnTo>
                  <a:lnTo>
                    <a:pt x="4413" y="2307"/>
                  </a:lnTo>
                  <a:lnTo>
                    <a:pt x="4673" y="1926"/>
                  </a:lnTo>
                  <a:lnTo>
                    <a:pt x="4954" y="1585"/>
                  </a:lnTo>
                  <a:lnTo>
                    <a:pt x="5275" y="1244"/>
                  </a:lnTo>
                  <a:lnTo>
                    <a:pt x="5596" y="903"/>
                  </a:lnTo>
                  <a:lnTo>
                    <a:pt x="5957" y="603"/>
                  </a:lnTo>
                  <a:lnTo>
                    <a:pt x="6338" y="322"/>
                  </a:lnTo>
                  <a:lnTo>
                    <a:pt x="6739" y="81"/>
                  </a:lnTo>
                  <a:lnTo>
                    <a:pt x="6739" y="81"/>
                  </a:lnTo>
                  <a:lnTo>
                    <a:pt x="6779" y="101"/>
                  </a:lnTo>
                  <a:lnTo>
                    <a:pt x="6839" y="101"/>
                  </a:lnTo>
                  <a:lnTo>
                    <a:pt x="6839" y="101"/>
                  </a:lnTo>
                  <a:lnTo>
                    <a:pt x="6940" y="81"/>
                  </a:lnTo>
                  <a:lnTo>
                    <a:pt x="7040" y="21"/>
                  </a:lnTo>
                  <a:lnTo>
                    <a:pt x="7040" y="21"/>
                  </a:lnTo>
                  <a:lnTo>
                    <a:pt x="68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21"/>
            <p:cNvSpPr/>
            <p:nvPr/>
          </p:nvSpPr>
          <p:spPr>
            <a:xfrm>
              <a:off x="11023200" y="3347825"/>
              <a:ext cx="69225" cy="113825"/>
            </a:xfrm>
            <a:custGeom>
              <a:avLst/>
              <a:gdLst/>
              <a:ahLst/>
              <a:cxnLst/>
              <a:rect l="l" t="t" r="r" b="b"/>
              <a:pathLst>
                <a:path w="2769" h="4553" extrusionOk="0">
                  <a:moveTo>
                    <a:pt x="141" y="1"/>
                  </a:moveTo>
                  <a:lnTo>
                    <a:pt x="61" y="341"/>
                  </a:lnTo>
                  <a:lnTo>
                    <a:pt x="21" y="702"/>
                  </a:lnTo>
                  <a:lnTo>
                    <a:pt x="1" y="1043"/>
                  </a:lnTo>
                  <a:lnTo>
                    <a:pt x="21" y="1384"/>
                  </a:lnTo>
                  <a:lnTo>
                    <a:pt x="61" y="1705"/>
                  </a:lnTo>
                  <a:lnTo>
                    <a:pt x="121" y="2026"/>
                  </a:lnTo>
                  <a:lnTo>
                    <a:pt x="221" y="2327"/>
                  </a:lnTo>
                  <a:lnTo>
                    <a:pt x="341" y="2628"/>
                  </a:lnTo>
                  <a:lnTo>
                    <a:pt x="462" y="2908"/>
                  </a:lnTo>
                  <a:lnTo>
                    <a:pt x="622" y="3169"/>
                  </a:lnTo>
                  <a:lnTo>
                    <a:pt x="803" y="3410"/>
                  </a:lnTo>
                  <a:lnTo>
                    <a:pt x="1003" y="3630"/>
                  </a:lnTo>
                  <a:lnTo>
                    <a:pt x="1224" y="3851"/>
                  </a:lnTo>
                  <a:lnTo>
                    <a:pt x="1465" y="4032"/>
                  </a:lnTo>
                  <a:lnTo>
                    <a:pt x="1725" y="4192"/>
                  </a:lnTo>
                  <a:lnTo>
                    <a:pt x="2006" y="4332"/>
                  </a:lnTo>
                  <a:lnTo>
                    <a:pt x="2307" y="4453"/>
                  </a:lnTo>
                  <a:lnTo>
                    <a:pt x="2628" y="4553"/>
                  </a:lnTo>
                  <a:lnTo>
                    <a:pt x="2768" y="4212"/>
                  </a:lnTo>
                  <a:lnTo>
                    <a:pt x="2507" y="4072"/>
                  </a:lnTo>
                  <a:lnTo>
                    <a:pt x="2267" y="3911"/>
                  </a:lnTo>
                  <a:lnTo>
                    <a:pt x="2026" y="3751"/>
                  </a:lnTo>
                  <a:lnTo>
                    <a:pt x="1805" y="3570"/>
                  </a:lnTo>
                  <a:lnTo>
                    <a:pt x="1585" y="3390"/>
                  </a:lnTo>
                  <a:lnTo>
                    <a:pt x="1384" y="3169"/>
                  </a:lnTo>
                  <a:lnTo>
                    <a:pt x="1204" y="2949"/>
                  </a:lnTo>
                  <a:lnTo>
                    <a:pt x="1043" y="2708"/>
                  </a:lnTo>
                  <a:lnTo>
                    <a:pt x="843" y="2367"/>
                  </a:lnTo>
                  <a:lnTo>
                    <a:pt x="682" y="2046"/>
                  </a:lnTo>
                  <a:lnTo>
                    <a:pt x="542" y="1705"/>
                  </a:lnTo>
                  <a:lnTo>
                    <a:pt x="402" y="1364"/>
                  </a:lnTo>
                  <a:lnTo>
                    <a:pt x="301" y="1023"/>
                  </a:lnTo>
                  <a:lnTo>
                    <a:pt x="241" y="682"/>
                  </a:lnTo>
                  <a:lnTo>
                    <a:pt x="181" y="341"/>
                  </a:lnTo>
                  <a:lnTo>
                    <a:pt x="14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21"/>
            <p:cNvSpPr/>
            <p:nvPr/>
          </p:nvSpPr>
          <p:spPr>
            <a:xfrm>
              <a:off x="11593750" y="3194400"/>
              <a:ext cx="315875" cy="322925"/>
            </a:xfrm>
            <a:custGeom>
              <a:avLst/>
              <a:gdLst/>
              <a:ahLst/>
              <a:cxnLst/>
              <a:rect l="l" t="t" r="r" b="b"/>
              <a:pathLst>
                <a:path w="12635" h="12917" extrusionOk="0">
                  <a:moveTo>
                    <a:pt x="5816" y="1"/>
                  </a:moveTo>
                  <a:lnTo>
                    <a:pt x="5516" y="21"/>
                  </a:lnTo>
                  <a:lnTo>
                    <a:pt x="5195" y="41"/>
                  </a:lnTo>
                  <a:lnTo>
                    <a:pt x="4894" y="81"/>
                  </a:lnTo>
                  <a:lnTo>
                    <a:pt x="4613" y="121"/>
                  </a:lnTo>
                  <a:lnTo>
                    <a:pt x="4312" y="201"/>
                  </a:lnTo>
                  <a:lnTo>
                    <a:pt x="4031" y="282"/>
                  </a:lnTo>
                  <a:lnTo>
                    <a:pt x="3751" y="382"/>
                  </a:lnTo>
                  <a:lnTo>
                    <a:pt x="3490" y="482"/>
                  </a:lnTo>
                  <a:lnTo>
                    <a:pt x="3229" y="603"/>
                  </a:lnTo>
                  <a:lnTo>
                    <a:pt x="2969" y="743"/>
                  </a:lnTo>
                  <a:lnTo>
                    <a:pt x="2728" y="903"/>
                  </a:lnTo>
                  <a:lnTo>
                    <a:pt x="2487" y="1064"/>
                  </a:lnTo>
                  <a:lnTo>
                    <a:pt x="2267" y="1224"/>
                  </a:lnTo>
                  <a:lnTo>
                    <a:pt x="2046" y="1405"/>
                  </a:lnTo>
                  <a:lnTo>
                    <a:pt x="1825" y="1605"/>
                  </a:lnTo>
                  <a:lnTo>
                    <a:pt x="1625" y="1806"/>
                  </a:lnTo>
                  <a:lnTo>
                    <a:pt x="1444" y="2006"/>
                  </a:lnTo>
                  <a:lnTo>
                    <a:pt x="1264" y="2227"/>
                  </a:lnTo>
                  <a:lnTo>
                    <a:pt x="1083" y="2448"/>
                  </a:lnTo>
                  <a:lnTo>
                    <a:pt x="943" y="2688"/>
                  </a:lnTo>
                  <a:lnTo>
                    <a:pt x="783" y="2929"/>
                  </a:lnTo>
                  <a:lnTo>
                    <a:pt x="662" y="3190"/>
                  </a:lnTo>
                  <a:lnTo>
                    <a:pt x="542" y="3430"/>
                  </a:lnTo>
                  <a:lnTo>
                    <a:pt x="422" y="3691"/>
                  </a:lnTo>
                  <a:lnTo>
                    <a:pt x="341" y="3952"/>
                  </a:lnTo>
                  <a:lnTo>
                    <a:pt x="261" y="4232"/>
                  </a:lnTo>
                  <a:lnTo>
                    <a:pt x="181" y="4493"/>
                  </a:lnTo>
                  <a:lnTo>
                    <a:pt x="121" y="4854"/>
                  </a:lnTo>
                  <a:lnTo>
                    <a:pt x="61" y="5195"/>
                  </a:lnTo>
                  <a:lnTo>
                    <a:pt x="41" y="5556"/>
                  </a:lnTo>
                  <a:lnTo>
                    <a:pt x="21" y="5897"/>
                  </a:lnTo>
                  <a:lnTo>
                    <a:pt x="1" y="6238"/>
                  </a:lnTo>
                  <a:lnTo>
                    <a:pt x="21" y="6599"/>
                  </a:lnTo>
                  <a:lnTo>
                    <a:pt x="61" y="6940"/>
                  </a:lnTo>
                  <a:lnTo>
                    <a:pt x="101" y="7281"/>
                  </a:lnTo>
                  <a:lnTo>
                    <a:pt x="161" y="7622"/>
                  </a:lnTo>
                  <a:lnTo>
                    <a:pt x="221" y="7963"/>
                  </a:lnTo>
                  <a:lnTo>
                    <a:pt x="321" y="8283"/>
                  </a:lnTo>
                  <a:lnTo>
                    <a:pt x="422" y="8624"/>
                  </a:lnTo>
                  <a:lnTo>
                    <a:pt x="542" y="8925"/>
                  </a:lnTo>
                  <a:lnTo>
                    <a:pt x="682" y="9246"/>
                  </a:lnTo>
                  <a:lnTo>
                    <a:pt x="843" y="9547"/>
                  </a:lnTo>
                  <a:lnTo>
                    <a:pt x="1003" y="9848"/>
                  </a:lnTo>
                  <a:lnTo>
                    <a:pt x="1184" y="10128"/>
                  </a:lnTo>
                  <a:lnTo>
                    <a:pt x="1384" y="10409"/>
                  </a:lnTo>
                  <a:lnTo>
                    <a:pt x="1605" y="10670"/>
                  </a:lnTo>
                  <a:lnTo>
                    <a:pt x="1825" y="10931"/>
                  </a:lnTo>
                  <a:lnTo>
                    <a:pt x="2066" y="11171"/>
                  </a:lnTo>
                  <a:lnTo>
                    <a:pt x="2327" y="11392"/>
                  </a:lnTo>
                  <a:lnTo>
                    <a:pt x="2608" y="11612"/>
                  </a:lnTo>
                  <a:lnTo>
                    <a:pt x="2888" y="11813"/>
                  </a:lnTo>
                  <a:lnTo>
                    <a:pt x="3189" y="12014"/>
                  </a:lnTo>
                  <a:lnTo>
                    <a:pt x="3510" y="12174"/>
                  </a:lnTo>
                  <a:lnTo>
                    <a:pt x="3831" y="12334"/>
                  </a:lnTo>
                  <a:lnTo>
                    <a:pt x="4192" y="12475"/>
                  </a:lnTo>
                  <a:lnTo>
                    <a:pt x="4553" y="12595"/>
                  </a:lnTo>
                  <a:lnTo>
                    <a:pt x="4914" y="12695"/>
                  </a:lnTo>
                  <a:lnTo>
                    <a:pt x="5315" y="12776"/>
                  </a:lnTo>
                  <a:lnTo>
                    <a:pt x="5716" y="12856"/>
                  </a:lnTo>
                  <a:lnTo>
                    <a:pt x="6137" y="12896"/>
                  </a:lnTo>
                  <a:lnTo>
                    <a:pt x="6558" y="12916"/>
                  </a:lnTo>
                  <a:lnTo>
                    <a:pt x="6959" y="12916"/>
                  </a:lnTo>
                  <a:lnTo>
                    <a:pt x="7361" y="12896"/>
                  </a:lnTo>
                  <a:lnTo>
                    <a:pt x="7742" y="12836"/>
                  </a:lnTo>
                  <a:lnTo>
                    <a:pt x="8103" y="12776"/>
                  </a:lnTo>
                  <a:lnTo>
                    <a:pt x="8464" y="12695"/>
                  </a:lnTo>
                  <a:lnTo>
                    <a:pt x="8804" y="12575"/>
                  </a:lnTo>
                  <a:lnTo>
                    <a:pt x="9145" y="12455"/>
                  </a:lnTo>
                  <a:lnTo>
                    <a:pt x="9466" y="12294"/>
                  </a:lnTo>
                  <a:lnTo>
                    <a:pt x="9767" y="12134"/>
                  </a:lnTo>
                  <a:lnTo>
                    <a:pt x="10068" y="11953"/>
                  </a:lnTo>
                  <a:lnTo>
                    <a:pt x="10349" y="11753"/>
                  </a:lnTo>
                  <a:lnTo>
                    <a:pt x="10609" y="11552"/>
                  </a:lnTo>
                  <a:lnTo>
                    <a:pt x="10850" y="11312"/>
                  </a:lnTo>
                  <a:lnTo>
                    <a:pt x="11091" y="11071"/>
                  </a:lnTo>
                  <a:lnTo>
                    <a:pt x="11291" y="10830"/>
                  </a:lnTo>
                  <a:lnTo>
                    <a:pt x="11472" y="10590"/>
                  </a:lnTo>
                  <a:lnTo>
                    <a:pt x="11652" y="10349"/>
                  </a:lnTo>
                  <a:lnTo>
                    <a:pt x="11813" y="10088"/>
                  </a:lnTo>
                  <a:lnTo>
                    <a:pt x="11953" y="9808"/>
                  </a:lnTo>
                  <a:lnTo>
                    <a:pt x="12093" y="9527"/>
                  </a:lnTo>
                  <a:lnTo>
                    <a:pt x="12214" y="9226"/>
                  </a:lnTo>
                  <a:lnTo>
                    <a:pt x="12314" y="8945"/>
                  </a:lnTo>
                  <a:lnTo>
                    <a:pt x="12394" y="8624"/>
                  </a:lnTo>
                  <a:lnTo>
                    <a:pt x="12474" y="8324"/>
                  </a:lnTo>
                  <a:lnTo>
                    <a:pt x="12535" y="8003"/>
                  </a:lnTo>
                  <a:lnTo>
                    <a:pt x="12595" y="7662"/>
                  </a:lnTo>
                  <a:lnTo>
                    <a:pt x="12615" y="7341"/>
                  </a:lnTo>
                  <a:lnTo>
                    <a:pt x="12635" y="7000"/>
                  </a:lnTo>
                  <a:lnTo>
                    <a:pt x="12635" y="6659"/>
                  </a:lnTo>
                  <a:lnTo>
                    <a:pt x="12615" y="6318"/>
                  </a:lnTo>
                  <a:lnTo>
                    <a:pt x="12575" y="5877"/>
                  </a:lnTo>
                  <a:lnTo>
                    <a:pt x="12494" y="5436"/>
                  </a:lnTo>
                  <a:lnTo>
                    <a:pt x="12374" y="5015"/>
                  </a:lnTo>
                  <a:lnTo>
                    <a:pt x="12214" y="4593"/>
                  </a:lnTo>
                  <a:lnTo>
                    <a:pt x="12033" y="4172"/>
                  </a:lnTo>
                  <a:lnTo>
                    <a:pt x="11833" y="3771"/>
                  </a:lnTo>
                  <a:lnTo>
                    <a:pt x="11592" y="3370"/>
                  </a:lnTo>
                  <a:lnTo>
                    <a:pt x="11331" y="2989"/>
                  </a:lnTo>
                  <a:lnTo>
                    <a:pt x="11030" y="2628"/>
                  </a:lnTo>
                  <a:lnTo>
                    <a:pt x="10730" y="2267"/>
                  </a:lnTo>
                  <a:lnTo>
                    <a:pt x="10389" y="1946"/>
                  </a:lnTo>
                  <a:lnTo>
                    <a:pt x="10028" y="1625"/>
                  </a:lnTo>
                  <a:lnTo>
                    <a:pt x="9647" y="1345"/>
                  </a:lnTo>
                  <a:lnTo>
                    <a:pt x="9246" y="1084"/>
                  </a:lnTo>
                  <a:lnTo>
                    <a:pt x="8825" y="843"/>
                  </a:lnTo>
                  <a:lnTo>
                    <a:pt x="8403" y="623"/>
                  </a:lnTo>
                  <a:lnTo>
                    <a:pt x="7922" y="422"/>
                  </a:lnTo>
                  <a:lnTo>
                    <a:pt x="7421" y="262"/>
                  </a:lnTo>
                  <a:lnTo>
                    <a:pt x="7100" y="161"/>
                  </a:lnTo>
                  <a:lnTo>
                    <a:pt x="6779" y="101"/>
                  </a:lnTo>
                  <a:lnTo>
                    <a:pt x="6458" y="61"/>
                  </a:lnTo>
                  <a:lnTo>
                    <a:pt x="6137" y="21"/>
                  </a:lnTo>
                  <a:lnTo>
                    <a:pt x="58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21"/>
            <p:cNvSpPr/>
            <p:nvPr/>
          </p:nvSpPr>
          <p:spPr>
            <a:xfrm>
              <a:off x="11593750" y="3194400"/>
              <a:ext cx="315875" cy="322925"/>
            </a:xfrm>
            <a:custGeom>
              <a:avLst/>
              <a:gdLst/>
              <a:ahLst/>
              <a:cxnLst/>
              <a:rect l="l" t="t" r="r" b="b"/>
              <a:pathLst>
                <a:path w="12635" h="12917" fill="none" extrusionOk="0">
                  <a:moveTo>
                    <a:pt x="11091" y="11071"/>
                  </a:moveTo>
                  <a:lnTo>
                    <a:pt x="11091" y="11071"/>
                  </a:lnTo>
                  <a:lnTo>
                    <a:pt x="10850" y="11312"/>
                  </a:lnTo>
                  <a:lnTo>
                    <a:pt x="10609" y="11552"/>
                  </a:lnTo>
                  <a:lnTo>
                    <a:pt x="10349" y="11753"/>
                  </a:lnTo>
                  <a:lnTo>
                    <a:pt x="10068" y="11953"/>
                  </a:lnTo>
                  <a:lnTo>
                    <a:pt x="9767" y="12134"/>
                  </a:lnTo>
                  <a:lnTo>
                    <a:pt x="9466" y="12294"/>
                  </a:lnTo>
                  <a:lnTo>
                    <a:pt x="9145" y="12455"/>
                  </a:lnTo>
                  <a:lnTo>
                    <a:pt x="8804" y="12575"/>
                  </a:lnTo>
                  <a:lnTo>
                    <a:pt x="8464" y="12695"/>
                  </a:lnTo>
                  <a:lnTo>
                    <a:pt x="8103" y="12776"/>
                  </a:lnTo>
                  <a:lnTo>
                    <a:pt x="7742" y="12836"/>
                  </a:lnTo>
                  <a:lnTo>
                    <a:pt x="7361" y="12896"/>
                  </a:lnTo>
                  <a:lnTo>
                    <a:pt x="6959" y="12916"/>
                  </a:lnTo>
                  <a:lnTo>
                    <a:pt x="6558" y="12916"/>
                  </a:lnTo>
                  <a:lnTo>
                    <a:pt x="6137" y="12896"/>
                  </a:lnTo>
                  <a:lnTo>
                    <a:pt x="5716" y="12856"/>
                  </a:lnTo>
                  <a:lnTo>
                    <a:pt x="5716" y="12856"/>
                  </a:lnTo>
                  <a:lnTo>
                    <a:pt x="5315" y="12776"/>
                  </a:lnTo>
                  <a:lnTo>
                    <a:pt x="4914" y="12695"/>
                  </a:lnTo>
                  <a:lnTo>
                    <a:pt x="4553" y="12595"/>
                  </a:lnTo>
                  <a:lnTo>
                    <a:pt x="4192" y="12475"/>
                  </a:lnTo>
                  <a:lnTo>
                    <a:pt x="3831" y="12334"/>
                  </a:lnTo>
                  <a:lnTo>
                    <a:pt x="3510" y="12174"/>
                  </a:lnTo>
                  <a:lnTo>
                    <a:pt x="3189" y="12014"/>
                  </a:lnTo>
                  <a:lnTo>
                    <a:pt x="2888" y="11813"/>
                  </a:lnTo>
                  <a:lnTo>
                    <a:pt x="2608" y="11612"/>
                  </a:lnTo>
                  <a:lnTo>
                    <a:pt x="2327" y="11392"/>
                  </a:lnTo>
                  <a:lnTo>
                    <a:pt x="2066" y="11171"/>
                  </a:lnTo>
                  <a:lnTo>
                    <a:pt x="1825" y="10931"/>
                  </a:lnTo>
                  <a:lnTo>
                    <a:pt x="1605" y="10670"/>
                  </a:lnTo>
                  <a:lnTo>
                    <a:pt x="1384" y="10409"/>
                  </a:lnTo>
                  <a:lnTo>
                    <a:pt x="1184" y="10128"/>
                  </a:lnTo>
                  <a:lnTo>
                    <a:pt x="1003" y="9848"/>
                  </a:lnTo>
                  <a:lnTo>
                    <a:pt x="843" y="9547"/>
                  </a:lnTo>
                  <a:lnTo>
                    <a:pt x="682" y="9246"/>
                  </a:lnTo>
                  <a:lnTo>
                    <a:pt x="542" y="8925"/>
                  </a:lnTo>
                  <a:lnTo>
                    <a:pt x="422" y="8624"/>
                  </a:lnTo>
                  <a:lnTo>
                    <a:pt x="321" y="8283"/>
                  </a:lnTo>
                  <a:lnTo>
                    <a:pt x="221" y="7963"/>
                  </a:lnTo>
                  <a:lnTo>
                    <a:pt x="161" y="7622"/>
                  </a:lnTo>
                  <a:lnTo>
                    <a:pt x="101" y="7281"/>
                  </a:lnTo>
                  <a:lnTo>
                    <a:pt x="61" y="6940"/>
                  </a:lnTo>
                  <a:lnTo>
                    <a:pt x="21" y="6599"/>
                  </a:lnTo>
                  <a:lnTo>
                    <a:pt x="1" y="6238"/>
                  </a:lnTo>
                  <a:lnTo>
                    <a:pt x="21" y="5897"/>
                  </a:lnTo>
                  <a:lnTo>
                    <a:pt x="41" y="5556"/>
                  </a:lnTo>
                  <a:lnTo>
                    <a:pt x="61" y="5195"/>
                  </a:lnTo>
                  <a:lnTo>
                    <a:pt x="121" y="4854"/>
                  </a:lnTo>
                  <a:lnTo>
                    <a:pt x="181" y="4493"/>
                  </a:lnTo>
                  <a:lnTo>
                    <a:pt x="181" y="4493"/>
                  </a:lnTo>
                  <a:lnTo>
                    <a:pt x="261" y="4232"/>
                  </a:lnTo>
                  <a:lnTo>
                    <a:pt x="341" y="3952"/>
                  </a:lnTo>
                  <a:lnTo>
                    <a:pt x="422" y="3691"/>
                  </a:lnTo>
                  <a:lnTo>
                    <a:pt x="542" y="3430"/>
                  </a:lnTo>
                  <a:lnTo>
                    <a:pt x="662" y="3190"/>
                  </a:lnTo>
                  <a:lnTo>
                    <a:pt x="783" y="2929"/>
                  </a:lnTo>
                  <a:lnTo>
                    <a:pt x="943" y="2688"/>
                  </a:lnTo>
                  <a:lnTo>
                    <a:pt x="1083" y="2448"/>
                  </a:lnTo>
                  <a:lnTo>
                    <a:pt x="1264" y="2227"/>
                  </a:lnTo>
                  <a:lnTo>
                    <a:pt x="1444" y="2006"/>
                  </a:lnTo>
                  <a:lnTo>
                    <a:pt x="1625" y="1806"/>
                  </a:lnTo>
                  <a:lnTo>
                    <a:pt x="1825" y="1605"/>
                  </a:lnTo>
                  <a:lnTo>
                    <a:pt x="2046" y="1405"/>
                  </a:lnTo>
                  <a:lnTo>
                    <a:pt x="2267" y="1224"/>
                  </a:lnTo>
                  <a:lnTo>
                    <a:pt x="2487" y="1064"/>
                  </a:lnTo>
                  <a:lnTo>
                    <a:pt x="2728" y="903"/>
                  </a:lnTo>
                  <a:lnTo>
                    <a:pt x="2969" y="743"/>
                  </a:lnTo>
                  <a:lnTo>
                    <a:pt x="3229" y="603"/>
                  </a:lnTo>
                  <a:lnTo>
                    <a:pt x="3490" y="482"/>
                  </a:lnTo>
                  <a:lnTo>
                    <a:pt x="3751" y="382"/>
                  </a:lnTo>
                  <a:lnTo>
                    <a:pt x="4031" y="282"/>
                  </a:lnTo>
                  <a:lnTo>
                    <a:pt x="4312" y="201"/>
                  </a:lnTo>
                  <a:lnTo>
                    <a:pt x="4613" y="121"/>
                  </a:lnTo>
                  <a:lnTo>
                    <a:pt x="4894" y="81"/>
                  </a:lnTo>
                  <a:lnTo>
                    <a:pt x="5195" y="41"/>
                  </a:lnTo>
                  <a:lnTo>
                    <a:pt x="5516" y="21"/>
                  </a:lnTo>
                  <a:lnTo>
                    <a:pt x="5816" y="1"/>
                  </a:lnTo>
                  <a:lnTo>
                    <a:pt x="6137" y="21"/>
                  </a:lnTo>
                  <a:lnTo>
                    <a:pt x="6458" y="61"/>
                  </a:lnTo>
                  <a:lnTo>
                    <a:pt x="6779" y="101"/>
                  </a:lnTo>
                  <a:lnTo>
                    <a:pt x="7100" y="161"/>
                  </a:lnTo>
                  <a:lnTo>
                    <a:pt x="7421" y="262"/>
                  </a:lnTo>
                  <a:lnTo>
                    <a:pt x="7421" y="262"/>
                  </a:lnTo>
                  <a:lnTo>
                    <a:pt x="7922" y="422"/>
                  </a:lnTo>
                  <a:lnTo>
                    <a:pt x="8403" y="623"/>
                  </a:lnTo>
                  <a:lnTo>
                    <a:pt x="8403" y="623"/>
                  </a:lnTo>
                  <a:lnTo>
                    <a:pt x="8825" y="843"/>
                  </a:lnTo>
                  <a:lnTo>
                    <a:pt x="9246" y="1084"/>
                  </a:lnTo>
                  <a:lnTo>
                    <a:pt x="9647" y="1345"/>
                  </a:lnTo>
                  <a:lnTo>
                    <a:pt x="10028" y="1625"/>
                  </a:lnTo>
                  <a:lnTo>
                    <a:pt x="10389" y="1946"/>
                  </a:lnTo>
                  <a:lnTo>
                    <a:pt x="10730" y="2267"/>
                  </a:lnTo>
                  <a:lnTo>
                    <a:pt x="11030" y="2628"/>
                  </a:lnTo>
                  <a:lnTo>
                    <a:pt x="11331" y="2989"/>
                  </a:lnTo>
                  <a:lnTo>
                    <a:pt x="11592" y="3370"/>
                  </a:lnTo>
                  <a:lnTo>
                    <a:pt x="11833" y="3771"/>
                  </a:lnTo>
                  <a:lnTo>
                    <a:pt x="12033" y="4172"/>
                  </a:lnTo>
                  <a:lnTo>
                    <a:pt x="12214" y="4593"/>
                  </a:lnTo>
                  <a:lnTo>
                    <a:pt x="12374" y="5015"/>
                  </a:lnTo>
                  <a:lnTo>
                    <a:pt x="12494" y="5436"/>
                  </a:lnTo>
                  <a:lnTo>
                    <a:pt x="12575" y="5877"/>
                  </a:lnTo>
                  <a:lnTo>
                    <a:pt x="12615" y="6318"/>
                  </a:lnTo>
                  <a:lnTo>
                    <a:pt x="12615" y="6318"/>
                  </a:lnTo>
                  <a:lnTo>
                    <a:pt x="12635" y="6659"/>
                  </a:lnTo>
                  <a:lnTo>
                    <a:pt x="12635" y="7000"/>
                  </a:lnTo>
                  <a:lnTo>
                    <a:pt x="12615" y="7341"/>
                  </a:lnTo>
                  <a:lnTo>
                    <a:pt x="12595" y="7662"/>
                  </a:lnTo>
                  <a:lnTo>
                    <a:pt x="12535" y="8003"/>
                  </a:lnTo>
                  <a:lnTo>
                    <a:pt x="12474" y="8324"/>
                  </a:lnTo>
                  <a:lnTo>
                    <a:pt x="12394" y="8624"/>
                  </a:lnTo>
                  <a:lnTo>
                    <a:pt x="12314" y="8945"/>
                  </a:lnTo>
                  <a:lnTo>
                    <a:pt x="12214" y="9226"/>
                  </a:lnTo>
                  <a:lnTo>
                    <a:pt x="12093" y="9527"/>
                  </a:lnTo>
                  <a:lnTo>
                    <a:pt x="11953" y="9808"/>
                  </a:lnTo>
                  <a:lnTo>
                    <a:pt x="11813" y="10088"/>
                  </a:lnTo>
                  <a:lnTo>
                    <a:pt x="11652" y="10349"/>
                  </a:lnTo>
                  <a:lnTo>
                    <a:pt x="11472" y="10590"/>
                  </a:lnTo>
                  <a:lnTo>
                    <a:pt x="11291" y="10830"/>
                  </a:lnTo>
                  <a:lnTo>
                    <a:pt x="11091" y="110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21"/>
            <p:cNvSpPr/>
            <p:nvPr/>
          </p:nvSpPr>
          <p:spPr>
            <a:xfrm>
              <a:off x="11639875" y="3271125"/>
              <a:ext cx="188550" cy="193050"/>
            </a:xfrm>
            <a:custGeom>
              <a:avLst/>
              <a:gdLst/>
              <a:ahLst/>
              <a:cxnLst/>
              <a:rect l="l" t="t" r="r" b="b"/>
              <a:pathLst>
                <a:path w="7542" h="7722" extrusionOk="0">
                  <a:moveTo>
                    <a:pt x="3289" y="0"/>
                  </a:moveTo>
                  <a:lnTo>
                    <a:pt x="2928" y="40"/>
                  </a:lnTo>
                  <a:lnTo>
                    <a:pt x="2568" y="121"/>
                  </a:lnTo>
                  <a:lnTo>
                    <a:pt x="2227" y="221"/>
                  </a:lnTo>
                  <a:lnTo>
                    <a:pt x="1926" y="361"/>
                  </a:lnTo>
                  <a:lnTo>
                    <a:pt x="1625" y="522"/>
                  </a:lnTo>
                  <a:lnTo>
                    <a:pt x="1344" y="722"/>
                  </a:lnTo>
                  <a:lnTo>
                    <a:pt x="1083" y="963"/>
                  </a:lnTo>
                  <a:lnTo>
                    <a:pt x="843" y="1203"/>
                  </a:lnTo>
                  <a:lnTo>
                    <a:pt x="642" y="1464"/>
                  </a:lnTo>
                  <a:lnTo>
                    <a:pt x="462" y="1745"/>
                  </a:lnTo>
                  <a:lnTo>
                    <a:pt x="301" y="2046"/>
                  </a:lnTo>
                  <a:lnTo>
                    <a:pt x="181" y="2367"/>
                  </a:lnTo>
                  <a:lnTo>
                    <a:pt x="101" y="2688"/>
                  </a:lnTo>
                  <a:lnTo>
                    <a:pt x="21" y="3109"/>
                  </a:lnTo>
                  <a:lnTo>
                    <a:pt x="1" y="3530"/>
                  </a:lnTo>
                  <a:lnTo>
                    <a:pt x="1" y="3951"/>
                  </a:lnTo>
                  <a:lnTo>
                    <a:pt x="41" y="4352"/>
                  </a:lnTo>
                  <a:lnTo>
                    <a:pt x="121" y="4753"/>
                  </a:lnTo>
                  <a:lnTo>
                    <a:pt x="241" y="5154"/>
                  </a:lnTo>
                  <a:lnTo>
                    <a:pt x="402" y="5535"/>
                  </a:lnTo>
                  <a:lnTo>
                    <a:pt x="582" y="5876"/>
                  </a:lnTo>
                  <a:lnTo>
                    <a:pt x="823" y="6217"/>
                  </a:lnTo>
                  <a:lnTo>
                    <a:pt x="1083" y="6538"/>
                  </a:lnTo>
                  <a:lnTo>
                    <a:pt x="1384" y="6819"/>
                  </a:lnTo>
                  <a:lnTo>
                    <a:pt x="1545" y="6939"/>
                  </a:lnTo>
                  <a:lnTo>
                    <a:pt x="1725" y="7059"/>
                  </a:lnTo>
                  <a:lnTo>
                    <a:pt x="1906" y="7180"/>
                  </a:lnTo>
                  <a:lnTo>
                    <a:pt x="2086" y="7280"/>
                  </a:lnTo>
                  <a:lnTo>
                    <a:pt x="2287" y="7380"/>
                  </a:lnTo>
                  <a:lnTo>
                    <a:pt x="2487" y="7461"/>
                  </a:lnTo>
                  <a:lnTo>
                    <a:pt x="2708" y="7521"/>
                  </a:lnTo>
                  <a:lnTo>
                    <a:pt x="2928" y="7581"/>
                  </a:lnTo>
                  <a:lnTo>
                    <a:pt x="3169" y="7641"/>
                  </a:lnTo>
                  <a:lnTo>
                    <a:pt x="3410" y="7681"/>
                  </a:lnTo>
                  <a:lnTo>
                    <a:pt x="3650" y="7701"/>
                  </a:lnTo>
                  <a:lnTo>
                    <a:pt x="3891" y="7721"/>
                  </a:lnTo>
                  <a:lnTo>
                    <a:pt x="4112" y="7721"/>
                  </a:lnTo>
                  <a:lnTo>
                    <a:pt x="4332" y="7701"/>
                  </a:lnTo>
                  <a:lnTo>
                    <a:pt x="4553" y="7681"/>
                  </a:lnTo>
                  <a:lnTo>
                    <a:pt x="4774" y="7641"/>
                  </a:lnTo>
                  <a:lnTo>
                    <a:pt x="4974" y="7601"/>
                  </a:lnTo>
                  <a:lnTo>
                    <a:pt x="5175" y="7541"/>
                  </a:lnTo>
                  <a:lnTo>
                    <a:pt x="5375" y="7481"/>
                  </a:lnTo>
                  <a:lnTo>
                    <a:pt x="5556" y="7400"/>
                  </a:lnTo>
                  <a:lnTo>
                    <a:pt x="5897" y="7220"/>
                  </a:lnTo>
                  <a:lnTo>
                    <a:pt x="6217" y="6999"/>
                  </a:lnTo>
                  <a:lnTo>
                    <a:pt x="6498" y="6739"/>
                  </a:lnTo>
                  <a:lnTo>
                    <a:pt x="6759" y="6458"/>
                  </a:lnTo>
                  <a:lnTo>
                    <a:pt x="6980" y="6137"/>
                  </a:lnTo>
                  <a:lnTo>
                    <a:pt x="7180" y="5796"/>
                  </a:lnTo>
                  <a:lnTo>
                    <a:pt x="7320" y="5415"/>
                  </a:lnTo>
                  <a:lnTo>
                    <a:pt x="7441" y="5034"/>
                  </a:lnTo>
                  <a:lnTo>
                    <a:pt x="7501" y="4633"/>
                  </a:lnTo>
                  <a:lnTo>
                    <a:pt x="7541" y="4212"/>
                  </a:lnTo>
                  <a:lnTo>
                    <a:pt x="7541" y="3770"/>
                  </a:lnTo>
                  <a:lnTo>
                    <a:pt x="7501" y="3470"/>
                  </a:lnTo>
                  <a:lnTo>
                    <a:pt x="7441" y="3189"/>
                  </a:lnTo>
                  <a:lnTo>
                    <a:pt x="7361" y="2888"/>
                  </a:lnTo>
                  <a:lnTo>
                    <a:pt x="7240" y="2607"/>
                  </a:lnTo>
                  <a:lnTo>
                    <a:pt x="7100" y="2327"/>
                  </a:lnTo>
                  <a:lnTo>
                    <a:pt x="6959" y="2066"/>
                  </a:lnTo>
                  <a:lnTo>
                    <a:pt x="6779" y="1805"/>
                  </a:lnTo>
                  <a:lnTo>
                    <a:pt x="6578" y="1544"/>
                  </a:lnTo>
                  <a:lnTo>
                    <a:pt x="6358" y="1324"/>
                  </a:lnTo>
                  <a:lnTo>
                    <a:pt x="6117" y="1103"/>
                  </a:lnTo>
                  <a:lnTo>
                    <a:pt x="5877" y="883"/>
                  </a:lnTo>
                  <a:lnTo>
                    <a:pt x="5616" y="702"/>
                  </a:lnTo>
                  <a:lnTo>
                    <a:pt x="5335" y="522"/>
                  </a:lnTo>
                  <a:lnTo>
                    <a:pt x="5034" y="381"/>
                  </a:lnTo>
                  <a:lnTo>
                    <a:pt x="4733" y="261"/>
                  </a:lnTo>
                  <a:lnTo>
                    <a:pt x="4433" y="141"/>
                  </a:lnTo>
                  <a:lnTo>
                    <a:pt x="4031" y="60"/>
                  </a:lnTo>
                  <a:lnTo>
                    <a:pt x="36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21"/>
            <p:cNvSpPr/>
            <p:nvPr/>
          </p:nvSpPr>
          <p:spPr>
            <a:xfrm>
              <a:off x="11639875" y="3271125"/>
              <a:ext cx="188550" cy="193050"/>
            </a:xfrm>
            <a:custGeom>
              <a:avLst/>
              <a:gdLst/>
              <a:ahLst/>
              <a:cxnLst/>
              <a:rect l="l" t="t" r="r" b="b"/>
              <a:pathLst>
                <a:path w="7542" h="7722" fill="none" extrusionOk="0">
                  <a:moveTo>
                    <a:pt x="7541" y="3770"/>
                  </a:moveTo>
                  <a:lnTo>
                    <a:pt x="7541" y="3770"/>
                  </a:lnTo>
                  <a:lnTo>
                    <a:pt x="7541" y="4212"/>
                  </a:lnTo>
                  <a:lnTo>
                    <a:pt x="7501" y="4633"/>
                  </a:lnTo>
                  <a:lnTo>
                    <a:pt x="7441" y="5034"/>
                  </a:lnTo>
                  <a:lnTo>
                    <a:pt x="7320" y="5415"/>
                  </a:lnTo>
                  <a:lnTo>
                    <a:pt x="7180" y="5796"/>
                  </a:lnTo>
                  <a:lnTo>
                    <a:pt x="6980" y="6137"/>
                  </a:lnTo>
                  <a:lnTo>
                    <a:pt x="6759" y="6458"/>
                  </a:lnTo>
                  <a:lnTo>
                    <a:pt x="6498" y="6739"/>
                  </a:lnTo>
                  <a:lnTo>
                    <a:pt x="6217" y="6999"/>
                  </a:lnTo>
                  <a:lnTo>
                    <a:pt x="5897" y="7220"/>
                  </a:lnTo>
                  <a:lnTo>
                    <a:pt x="5556" y="7400"/>
                  </a:lnTo>
                  <a:lnTo>
                    <a:pt x="5375" y="7481"/>
                  </a:lnTo>
                  <a:lnTo>
                    <a:pt x="5175" y="7541"/>
                  </a:lnTo>
                  <a:lnTo>
                    <a:pt x="4974" y="7601"/>
                  </a:lnTo>
                  <a:lnTo>
                    <a:pt x="4774" y="7641"/>
                  </a:lnTo>
                  <a:lnTo>
                    <a:pt x="4553" y="7681"/>
                  </a:lnTo>
                  <a:lnTo>
                    <a:pt x="4332" y="7701"/>
                  </a:lnTo>
                  <a:lnTo>
                    <a:pt x="4112" y="7721"/>
                  </a:lnTo>
                  <a:lnTo>
                    <a:pt x="3891" y="7721"/>
                  </a:lnTo>
                  <a:lnTo>
                    <a:pt x="3650" y="7701"/>
                  </a:lnTo>
                  <a:lnTo>
                    <a:pt x="3410" y="7681"/>
                  </a:lnTo>
                  <a:lnTo>
                    <a:pt x="3410" y="7681"/>
                  </a:lnTo>
                  <a:lnTo>
                    <a:pt x="3169" y="7641"/>
                  </a:lnTo>
                  <a:lnTo>
                    <a:pt x="2928" y="7581"/>
                  </a:lnTo>
                  <a:lnTo>
                    <a:pt x="2708" y="7521"/>
                  </a:lnTo>
                  <a:lnTo>
                    <a:pt x="2487" y="7461"/>
                  </a:lnTo>
                  <a:lnTo>
                    <a:pt x="2287" y="7380"/>
                  </a:lnTo>
                  <a:lnTo>
                    <a:pt x="2086" y="7280"/>
                  </a:lnTo>
                  <a:lnTo>
                    <a:pt x="1906" y="7180"/>
                  </a:lnTo>
                  <a:lnTo>
                    <a:pt x="1725" y="7059"/>
                  </a:lnTo>
                  <a:lnTo>
                    <a:pt x="1545" y="6939"/>
                  </a:lnTo>
                  <a:lnTo>
                    <a:pt x="1384" y="6819"/>
                  </a:lnTo>
                  <a:lnTo>
                    <a:pt x="1083" y="6538"/>
                  </a:lnTo>
                  <a:lnTo>
                    <a:pt x="823" y="6217"/>
                  </a:lnTo>
                  <a:lnTo>
                    <a:pt x="582" y="5876"/>
                  </a:lnTo>
                  <a:lnTo>
                    <a:pt x="402" y="5535"/>
                  </a:lnTo>
                  <a:lnTo>
                    <a:pt x="241" y="5154"/>
                  </a:lnTo>
                  <a:lnTo>
                    <a:pt x="121" y="4753"/>
                  </a:lnTo>
                  <a:lnTo>
                    <a:pt x="41" y="4352"/>
                  </a:lnTo>
                  <a:lnTo>
                    <a:pt x="1" y="3951"/>
                  </a:lnTo>
                  <a:lnTo>
                    <a:pt x="1" y="3530"/>
                  </a:lnTo>
                  <a:lnTo>
                    <a:pt x="21" y="3109"/>
                  </a:lnTo>
                  <a:lnTo>
                    <a:pt x="101" y="2688"/>
                  </a:lnTo>
                  <a:lnTo>
                    <a:pt x="101" y="2688"/>
                  </a:lnTo>
                  <a:lnTo>
                    <a:pt x="181" y="2367"/>
                  </a:lnTo>
                  <a:lnTo>
                    <a:pt x="301" y="2046"/>
                  </a:lnTo>
                  <a:lnTo>
                    <a:pt x="462" y="1745"/>
                  </a:lnTo>
                  <a:lnTo>
                    <a:pt x="642" y="1464"/>
                  </a:lnTo>
                  <a:lnTo>
                    <a:pt x="843" y="1203"/>
                  </a:lnTo>
                  <a:lnTo>
                    <a:pt x="1083" y="963"/>
                  </a:lnTo>
                  <a:lnTo>
                    <a:pt x="1344" y="722"/>
                  </a:lnTo>
                  <a:lnTo>
                    <a:pt x="1625" y="522"/>
                  </a:lnTo>
                  <a:lnTo>
                    <a:pt x="1926" y="361"/>
                  </a:lnTo>
                  <a:lnTo>
                    <a:pt x="2227" y="221"/>
                  </a:lnTo>
                  <a:lnTo>
                    <a:pt x="2568" y="121"/>
                  </a:lnTo>
                  <a:lnTo>
                    <a:pt x="2928" y="40"/>
                  </a:lnTo>
                  <a:lnTo>
                    <a:pt x="3289" y="0"/>
                  </a:lnTo>
                  <a:lnTo>
                    <a:pt x="3650" y="0"/>
                  </a:lnTo>
                  <a:lnTo>
                    <a:pt x="4031" y="60"/>
                  </a:lnTo>
                  <a:lnTo>
                    <a:pt x="4433" y="141"/>
                  </a:lnTo>
                  <a:lnTo>
                    <a:pt x="4433" y="141"/>
                  </a:lnTo>
                  <a:lnTo>
                    <a:pt x="4733" y="261"/>
                  </a:lnTo>
                  <a:lnTo>
                    <a:pt x="5034" y="381"/>
                  </a:lnTo>
                  <a:lnTo>
                    <a:pt x="5335" y="522"/>
                  </a:lnTo>
                  <a:lnTo>
                    <a:pt x="5616" y="702"/>
                  </a:lnTo>
                  <a:lnTo>
                    <a:pt x="5877" y="883"/>
                  </a:lnTo>
                  <a:lnTo>
                    <a:pt x="6117" y="1103"/>
                  </a:lnTo>
                  <a:lnTo>
                    <a:pt x="6358" y="1324"/>
                  </a:lnTo>
                  <a:lnTo>
                    <a:pt x="6578" y="1544"/>
                  </a:lnTo>
                  <a:lnTo>
                    <a:pt x="6779" y="1805"/>
                  </a:lnTo>
                  <a:lnTo>
                    <a:pt x="6959" y="2066"/>
                  </a:lnTo>
                  <a:lnTo>
                    <a:pt x="7100" y="2327"/>
                  </a:lnTo>
                  <a:lnTo>
                    <a:pt x="7240" y="2607"/>
                  </a:lnTo>
                  <a:lnTo>
                    <a:pt x="7361" y="2888"/>
                  </a:lnTo>
                  <a:lnTo>
                    <a:pt x="7441" y="3189"/>
                  </a:lnTo>
                  <a:lnTo>
                    <a:pt x="7501" y="3470"/>
                  </a:lnTo>
                  <a:lnTo>
                    <a:pt x="7541" y="377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21"/>
            <p:cNvSpPr/>
            <p:nvPr/>
          </p:nvSpPr>
          <p:spPr>
            <a:xfrm>
              <a:off x="11601775" y="3194400"/>
              <a:ext cx="269250" cy="321900"/>
            </a:xfrm>
            <a:custGeom>
              <a:avLst/>
              <a:gdLst/>
              <a:ahLst/>
              <a:cxnLst/>
              <a:rect l="l" t="t" r="r" b="b"/>
              <a:pathLst>
                <a:path w="10770" h="12876" extrusionOk="0">
                  <a:moveTo>
                    <a:pt x="5415" y="1"/>
                  </a:moveTo>
                  <a:lnTo>
                    <a:pt x="4934" y="21"/>
                  </a:lnTo>
                  <a:lnTo>
                    <a:pt x="4473" y="81"/>
                  </a:lnTo>
                  <a:lnTo>
                    <a:pt x="4011" y="181"/>
                  </a:lnTo>
                  <a:lnTo>
                    <a:pt x="3590" y="322"/>
                  </a:lnTo>
                  <a:lnTo>
                    <a:pt x="3169" y="482"/>
                  </a:lnTo>
                  <a:lnTo>
                    <a:pt x="2748" y="683"/>
                  </a:lnTo>
                  <a:lnTo>
                    <a:pt x="2367" y="923"/>
                  </a:lnTo>
                  <a:lnTo>
                    <a:pt x="2006" y="1164"/>
                  </a:lnTo>
                  <a:lnTo>
                    <a:pt x="1665" y="1465"/>
                  </a:lnTo>
                  <a:lnTo>
                    <a:pt x="1344" y="1766"/>
                  </a:lnTo>
                  <a:lnTo>
                    <a:pt x="1043" y="2087"/>
                  </a:lnTo>
                  <a:lnTo>
                    <a:pt x="783" y="2448"/>
                  </a:lnTo>
                  <a:lnTo>
                    <a:pt x="542" y="2809"/>
                  </a:lnTo>
                  <a:lnTo>
                    <a:pt x="321" y="3190"/>
                  </a:lnTo>
                  <a:lnTo>
                    <a:pt x="141" y="3591"/>
                  </a:lnTo>
                  <a:lnTo>
                    <a:pt x="0" y="3992"/>
                  </a:lnTo>
                  <a:lnTo>
                    <a:pt x="502" y="4212"/>
                  </a:lnTo>
                  <a:lnTo>
                    <a:pt x="983" y="4453"/>
                  </a:lnTo>
                  <a:lnTo>
                    <a:pt x="1444" y="4694"/>
                  </a:lnTo>
                  <a:lnTo>
                    <a:pt x="1906" y="4954"/>
                  </a:lnTo>
                  <a:lnTo>
                    <a:pt x="2066" y="4674"/>
                  </a:lnTo>
                  <a:lnTo>
                    <a:pt x="2247" y="4413"/>
                  </a:lnTo>
                  <a:lnTo>
                    <a:pt x="2467" y="4172"/>
                  </a:lnTo>
                  <a:lnTo>
                    <a:pt x="2708" y="3932"/>
                  </a:lnTo>
                  <a:lnTo>
                    <a:pt x="2948" y="3731"/>
                  </a:lnTo>
                  <a:lnTo>
                    <a:pt x="3229" y="3551"/>
                  </a:lnTo>
                  <a:lnTo>
                    <a:pt x="3530" y="3390"/>
                  </a:lnTo>
                  <a:lnTo>
                    <a:pt x="3831" y="3270"/>
                  </a:lnTo>
                  <a:lnTo>
                    <a:pt x="3951" y="3049"/>
                  </a:lnTo>
                  <a:lnTo>
                    <a:pt x="4132" y="2768"/>
                  </a:lnTo>
                  <a:lnTo>
                    <a:pt x="4332" y="2508"/>
                  </a:lnTo>
                  <a:lnTo>
                    <a:pt x="4533" y="2267"/>
                  </a:lnTo>
                  <a:lnTo>
                    <a:pt x="4753" y="2046"/>
                  </a:lnTo>
                  <a:lnTo>
                    <a:pt x="4974" y="1846"/>
                  </a:lnTo>
                  <a:lnTo>
                    <a:pt x="5215" y="1645"/>
                  </a:lnTo>
                  <a:lnTo>
                    <a:pt x="5475" y="1465"/>
                  </a:lnTo>
                  <a:lnTo>
                    <a:pt x="5736" y="1324"/>
                  </a:lnTo>
                  <a:lnTo>
                    <a:pt x="5997" y="1184"/>
                  </a:lnTo>
                  <a:lnTo>
                    <a:pt x="6277" y="1044"/>
                  </a:lnTo>
                  <a:lnTo>
                    <a:pt x="6558" y="943"/>
                  </a:lnTo>
                  <a:lnTo>
                    <a:pt x="6859" y="843"/>
                  </a:lnTo>
                  <a:lnTo>
                    <a:pt x="7160" y="763"/>
                  </a:lnTo>
                  <a:lnTo>
                    <a:pt x="7461" y="703"/>
                  </a:lnTo>
                  <a:lnTo>
                    <a:pt x="7761" y="663"/>
                  </a:lnTo>
                  <a:lnTo>
                    <a:pt x="8082" y="623"/>
                  </a:lnTo>
                  <a:lnTo>
                    <a:pt x="7601" y="422"/>
                  </a:lnTo>
                  <a:lnTo>
                    <a:pt x="7100" y="262"/>
                  </a:lnTo>
                  <a:lnTo>
                    <a:pt x="6679" y="141"/>
                  </a:lnTo>
                  <a:lnTo>
                    <a:pt x="6257" y="61"/>
                  </a:lnTo>
                  <a:lnTo>
                    <a:pt x="5836" y="21"/>
                  </a:lnTo>
                  <a:lnTo>
                    <a:pt x="5415" y="1"/>
                  </a:lnTo>
                  <a:close/>
                  <a:moveTo>
                    <a:pt x="6819" y="10570"/>
                  </a:moveTo>
                  <a:lnTo>
                    <a:pt x="6618" y="10650"/>
                  </a:lnTo>
                  <a:lnTo>
                    <a:pt x="6398" y="10690"/>
                  </a:lnTo>
                  <a:lnTo>
                    <a:pt x="6618" y="11211"/>
                  </a:lnTo>
                  <a:lnTo>
                    <a:pt x="6819" y="11753"/>
                  </a:lnTo>
                  <a:lnTo>
                    <a:pt x="7019" y="12314"/>
                  </a:lnTo>
                  <a:lnTo>
                    <a:pt x="7200" y="12876"/>
                  </a:lnTo>
                  <a:lnTo>
                    <a:pt x="7741" y="12776"/>
                  </a:lnTo>
                  <a:lnTo>
                    <a:pt x="8263" y="12655"/>
                  </a:lnTo>
                  <a:lnTo>
                    <a:pt x="8744" y="12475"/>
                  </a:lnTo>
                  <a:lnTo>
                    <a:pt x="9205" y="12274"/>
                  </a:lnTo>
                  <a:lnTo>
                    <a:pt x="9647" y="12014"/>
                  </a:lnTo>
                  <a:lnTo>
                    <a:pt x="10048" y="11733"/>
                  </a:lnTo>
                  <a:lnTo>
                    <a:pt x="10429" y="11412"/>
                  </a:lnTo>
                  <a:lnTo>
                    <a:pt x="10770" y="11071"/>
                  </a:lnTo>
                  <a:lnTo>
                    <a:pt x="10268" y="11111"/>
                  </a:lnTo>
                  <a:lnTo>
                    <a:pt x="9747" y="11131"/>
                  </a:lnTo>
                  <a:lnTo>
                    <a:pt x="9366" y="11111"/>
                  </a:lnTo>
                  <a:lnTo>
                    <a:pt x="8985" y="11091"/>
                  </a:lnTo>
                  <a:lnTo>
                    <a:pt x="8624" y="11051"/>
                  </a:lnTo>
                  <a:lnTo>
                    <a:pt x="8243" y="10991"/>
                  </a:lnTo>
                  <a:lnTo>
                    <a:pt x="7882" y="10911"/>
                  </a:lnTo>
                  <a:lnTo>
                    <a:pt x="7521" y="10830"/>
                  </a:lnTo>
                  <a:lnTo>
                    <a:pt x="7160" y="10710"/>
                  </a:lnTo>
                  <a:lnTo>
                    <a:pt x="6819" y="1057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21"/>
            <p:cNvSpPr/>
            <p:nvPr/>
          </p:nvSpPr>
          <p:spPr>
            <a:xfrm>
              <a:off x="11761700" y="3458625"/>
              <a:ext cx="109325" cy="57675"/>
            </a:xfrm>
            <a:custGeom>
              <a:avLst/>
              <a:gdLst/>
              <a:ahLst/>
              <a:cxnLst/>
              <a:rect l="l" t="t" r="r" b="b"/>
              <a:pathLst>
                <a:path w="4373" h="2307" fill="none" extrusionOk="0">
                  <a:moveTo>
                    <a:pt x="422" y="1"/>
                  </a:moveTo>
                  <a:lnTo>
                    <a:pt x="422" y="1"/>
                  </a:lnTo>
                  <a:lnTo>
                    <a:pt x="221" y="8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221" y="642"/>
                  </a:lnTo>
                  <a:lnTo>
                    <a:pt x="422" y="1184"/>
                  </a:lnTo>
                  <a:lnTo>
                    <a:pt x="622" y="1745"/>
                  </a:lnTo>
                  <a:lnTo>
                    <a:pt x="803" y="2307"/>
                  </a:lnTo>
                  <a:lnTo>
                    <a:pt x="803" y="2307"/>
                  </a:lnTo>
                  <a:lnTo>
                    <a:pt x="1344" y="2207"/>
                  </a:lnTo>
                  <a:lnTo>
                    <a:pt x="1866" y="2086"/>
                  </a:lnTo>
                  <a:lnTo>
                    <a:pt x="2347" y="1906"/>
                  </a:lnTo>
                  <a:lnTo>
                    <a:pt x="2808" y="1705"/>
                  </a:lnTo>
                  <a:lnTo>
                    <a:pt x="3250" y="1445"/>
                  </a:lnTo>
                  <a:lnTo>
                    <a:pt x="3651" y="1164"/>
                  </a:lnTo>
                  <a:lnTo>
                    <a:pt x="4032" y="843"/>
                  </a:lnTo>
                  <a:lnTo>
                    <a:pt x="4373" y="502"/>
                  </a:lnTo>
                  <a:lnTo>
                    <a:pt x="4373" y="502"/>
                  </a:lnTo>
                  <a:lnTo>
                    <a:pt x="3871" y="542"/>
                  </a:lnTo>
                  <a:lnTo>
                    <a:pt x="3350" y="562"/>
                  </a:lnTo>
                  <a:lnTo>
                    <a:pt x="3350" y="562"/>
                  </a:lnTo>
                  <a:lnTo>
                    <a:pt x="2969" y="542"/>
                  </a:lnTo>
                  <a:lnTo>
                    <a:pt x="2588" y="522"/>
                  </a:lnTo>
                  <a:lnTo>
                    <a:pt x="2227" y="482"/>
                  </a:lnTo>
                  <a:lnTo>
                    <a:pt x="1846" y="422"/>
                  </a:lnTo>
                  <a:lnTo>
                    <a:pt x="1485" y="342"/>
                  </a:lnTo>
                  <a:lnTo>
                    <a:pt x="1124" y="261"/>
                  </a:lnTo>
                  <a:lnTo>
                    <a:pt x="763" y="141"/>
                  </a:lnTo>
                  <a:lnTo>
                    <a:pt x="42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21"/>
            <p:cNvSpPr/>
            <p:nvPr/>
          </p:nvSpPr>
          <p:spPr>
            <a:xfrm>
              <a:off x="11601775" y="3194400"/>
              <a:ext cx="202075" cy="123875"/>
            </a:xfrm>
            <a:custGeom>
              <a:avLst/>
              <a:gdLst/>
              <a:ahLst/>
              <a:cxnLst/>
              <a:rect l="l" t="t" r="r" b="b"/>
              <a:pathLst>
                <a:path w="8083" h="4955" fill="none" extrusionOk="0">
                  <a:moveTo>
                    <a:pt x="5415" y="1"/>
                  </a:moveTo>
                  <a:lnTo>
                    <a:pt x="5415" y="1"/>
                  </a:lnTo>
                  <a:lnTo>
                    <a:pt x="4934" y="21"/>
                  </a:lnTo>
                  <a:lnTo>
                    <a:pt x="4473" y="81"/>
                  </a:lnTo>
                  <a:lnTo>
                    <a:pt x="4011" y="181"/>
                  </a:lnTo>
                  <a:lnTo>
                    <a:pt x="3590" y="322"/>
                  </a:lnTo>
                  <a:lnTo>
                    <a:pt x="3169" y="482"/>
                  </a:lnTo>
                  <a:lnTo>
                    <a:pt x="2748" y="683"/>
                  </a:lnTo>
                  <a:lnTo>
                    <a:pt x="2367" y="923"/>
                  </a:lnTo>
                  <a:lnTo>
                    <a:pt x="2006" y="1164"/>
                  </a:lnTo>
                  <a:lnTo>
                    <a:pt x="1665" y="1465"/>
                  </a:lnTo>
                  <a:lnTo>
                    <a:pt x="1344" y="1766"/>
                  </a:lnTo>
                  <a:lnTo>
                    <a:pt x="1043" y="2087"/>
                  </a:lnTo>
                  <a:lnTo>
                    <a:pt x="783" y="2448"/>
                  </a:lnTo>
                  <a:lnTo>
                    <a:pt x="542" y="2809"/>
                  </a:lnTo>
                  <a:lnTo>
                    <a:pt x="321" y="3190"/>
                  </a:lnTo>
                  <a:lnTo>
                    <a:pt x="141" y="3591"/>
                  </a:lnTo>
                  <a:lnTo>
                    <a:pt x="0" y="3992"/>
                  </a:lnTo>
                  <a:lnTo>
                    <a:pt x="0" y="3992"/>
                  </a:lnTo>
                  <a:lnTo>
                    <a:pt x="502" y="4212"/>
                  </a:lnTo>
                  <a:lnTo>
                    <a:pt x="983" y="4453"/>
                  </a:lnTo>
                  <a:lnTo>
                    <a:pt x="1444" y="4694"/>
                  </a:lnTo>
                  <a:lnTo>
                    <a:pt x="1906" y="4954"/>
                  </a:lnTo>
                  <a:lnTo>
                    <a:pt x="1906" y="4954"/>
                  </a:lnTo>
                  <a:lnTo>
                    <a:pt x="2066" y="4674"/>
                  </a:lnTo>
                  <a:lnTo>
                    <a:pt x="2247" y="4413"/>
                  </a:lnTo>
                  <a:lnTo>
                    <a:pt x="2467" y="4172"/>
                  </a:lnTo>
                  <a:lnTo>
                    <a:pt x="2708" y="3932"/>
                  </a:lnTo>
                  <a:lnTo>
                    <a:pt x="2948" y="3731"/>
                  </a:lnTo>
                  <a:lnTo>
                    <a:pt x="3229" y="3551"/>
                  </a:lnTo>
                  <a:lnTo>
                    <a:pt x="3530" y="3390"/>
                  </a:lnTo>
                  <a:lnTo>
                    <a:pt x="3831" y="3270"/>
                  </a:lnTo>
                  <a:lnTo>
                    <a:pt x="3831" y="3270"/>
                  </a:lnTo>
                  <a:lnTo>
                    <a:pt x="3951" y="3049"/>
                  </a:lnTo>
                  <a:lnTo>
                    <a:pt x="3951" y="3049"/>
                  </a:lnTo>
                  <a:lnTo>
                    <a:pt x="4132" y="2768"/>
                  </a:lnTo>
                  <a:lnTo>
                    <a:pt x="4332" y="2508"/>
                  </a:lnTo>
                  <a:lnTo>
                    <a:pt x="4533" y="2267"/>
                  </a:lnTo>
                  <a:lnTo>
                    <a:pt x="4753" y="2046"/>
                  </a:lnTo>
                  <a:lnTo>
                    <a:pt x="4974" y="1846"/>
                  </a:lnTo>
                  <a:lnTo>
                    <a:pt x="5215" y="1645"/>
                  </a:lnTo>
                  <a:lnTo>
                    <a:pt x="5475" y="1465"/>
                  </a:lnTo>
                  <a:lnTo>
                    <a:pt x="5736" y="1324"/>
                  </a:lnTo>
                  <a:lnTo>
                    <a:pt x="5997" y="1184"/>
                  </a:lnTo>
                  <a:lnTo>
                    <a:pt x="6277" y="1044"/>
                  </a:lnTo>
                  <a:lnTo>
                    <a:pt x="6558" y="943"/>
                  </a:lnTo>
                  <a:lnTo>
                    <a:pt x="6859" y="843"/>
                  </a:lnTo>
                  <a:lnTo>
                    <a:pt x="7160" y="763"/>
                  </a:lnTo>
                  <a:lnTo>
                    <a:pt x="7461" y="703"/>
                  </a:lnTo>
                  <a:lnTo>
                    <a:pt x="7761" y="663"/>
                  </a:lnTo>
                  <a:lnTo>
                    <a:pt x="8082" y="623"/>
                  </a:lnTo>
                  <a:lnTo>
                    <a:pt x="8082" y="623"/>
                  </a:lnTo>
                  <a:lnTo>
                    <a:pt x="7601" y="422"/>
                  </a:lnTo>
                  <a:lnTo>
                    <a:pt x="7100" y="262"/>
                  </a:lnTo>
                  <a:lnTo>
                    <a:pt x="7100" y="262"/>
                  </a:lnTo>
                  <a:lnTo>
                    <a:pt x="6679" y="141"/>
                  </a:lnTo>
                  <a:lnTo>
                    <a:pt x="6257" y="61"/>
                  </a:lnTo>
                  <a:lnTo>
                    <a:pt x="5836" y="21"/>
                  </a:lnTo>
                  <a:lnTo>
                    <a:pt x="541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21"/>
            <p:cNvSpPr/>
            <p:nvPr/>
          </p:nvSpPr>
          <p:spPr>
            <a:xfrm>
              <a:off x="11649400" y="3276125"/>
              <a:ext cx="122850" cy="185525"/>
            </a:xfrm>
            <a:custGeom>
              <a:avLst/>
              <a:gdLst/>
              <a:ahLst/>
              <a:cxnLst/>
              <a:rect l="l" t="t" r="r" b="b"/>
              <a:pathLst>
                <a:path w="4914" h="7421" extrusionOk="0">
                  <a:moveTo>
                    <a:pt x="1926" y="1"/>
                  </a:moveTo>
                  <a:lnTo>
                    <a:pt x="1625" y="121"/>
                  </a:lnTo>
                  <a:lnTo>
                    <a:pt x="1324" y="282"/>
                  </a:lnTo>
                  <a:lnTo>
                    <a:pt x="1043" y="462"/>
                  </a:lnTo>
                  <a:lnTo>
                    <a:pt x="803" y="663"/>
                  </a:lnTo>
                  <a:lnTo>
                    <a:pt x="562" y="903"/>
                  </a:lnTo>
                  <a:lnTo>
                    <a:pt x="342" y="1144"/>
                  </a:lnTo>
                  <a:lnTo>
                    <a:pt x="161" y="1405"/>
                  </a:lnTo>
                  <a:lnTo>
                    <a:pt x="1" y="1685"/>
                  </a:lnTo>
                  <a:lnTo>
                    <a:pt x="362" y="1926"/>
                  </a:lnTo>
                  <a:lnTo>
                    <a:pt x="723" y="2167"/>
                  </a:lnTo>
                  <a:lnTo>
                    <a:pt x="1043" y="2407"/>
                  </a:lnTo>
                  <a:lnTo>
                    <a:pt x="1384" y="2668"/>
                  </a:lnTo>
                  <a:lnTo>
                    <a:pt x="1364" y="2327"/>
                  </a:lnTo>
                  <a:lnTo>
                    <a:pt x="1364" y="1986"/>
                  </a:lnTo>
                  <a:lnTo>
                    <a:pt x="1404" y="1645"/>
                  </a:lnTo>
                  <a:lnTo>
                    <a:pt x="1465" y="1304"/>
                  </a:lnTo>
                  <a:lnTo>
                    <a:pt x="1545" y="963"/>
                  </a:lnTo>
                  <a:lnTo>
                    <a:pt x="1645" y="643"/>
                  </a:lnTo>
                  <a:lnTo>
                    <a:pt x="1785" y="302"/>
                  </a:lnTo>
                  <a:lnTo>
                    <a:pt x="1926" y="1"/>
                  </a:lnTo>
                  <a:close/>
                  <a:moveTo>
                    <a:pt x="4332" y="7020"/>
                  </a:moveTo>
                  <a:lnTo>
                    <a:pt x="4493" y="7421"/>
                  </a:lnTo>
                  <a:lnTo>
                    <a:pt x="4713" y="7381"/>
                  </a:lnTo>
                  <a:lnTo>
                    <a:pt x="4914" y="7301"/>
                  </a:lnTo>
                  <a:lnTo>
                    <a:pt x="4613" y="7180"/>
                  </a:lnTo>
                  <a:lnTo>
                    <a:pt x="4332" y="702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21"/>
            <p:cNvSpPr/>
            <p:nvPr/>
          </p:nvSpPr>
          <p:spPr>
            <a:xfrm>
              <a:off x="11757700" y="3451600"/>
              <a:ext cx="14550" cy="10050"/>
            </a:xfrm>
            <a:custGeom>
              <a:avLst/>
              <a:gdLst/>
              <a:ahLst/>
              <a:cxnLst/>
              <a:rect l="l" t="t" r="r" b="b"/>
              <a:pathLst>
                <a:path w="582" h="40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161" y="402"/>
                  </a:lnTo>
                  <a:lnTo>
                    <a:pt x="161" y="402"/>
                  </a:lnTo>
                  <a:lnTo>
                    <a:pt x="381" y="362"/>
                  </a:lnTo>
                  <a:lnTo>
                    <a:pt x="582" y="282"/>
                  </a:lnTo>
                  <a:lnTo>
                    <a:pt x="582" y="282"/>
                  </a:lnTo>
                  <a:lnTo>
                    <a:pt x="281" y="16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21"/>
            <p:cNvSpPr/>
            <p:nvPr/>
          </p:nvSpPr>
          <p:spPr>
            <a:xfrm>
              <a:off x="11649400" y="3276125"/>
              <a:ext cx="48150" cy="66725"/>
            </a:xfrm>
            <a:custGeom>
              <a:avLst/>
              <a:gdLst/>
              <a:ahLst/>
              <a:cxnLst/>
              <a:rect l="l" t="t" r="r" b="b"/>
              <a:pathLst>
                <a:path w="1926" h="2669" fill="none" extrusionOk="0">
                  <a:moveTo>
                    <a:pt x="1926" y="1"/>
                  </a:moveTo>
                  <a:lnTo>
                    <a:pt x="1926" y="1"/>
                  </a:lnTo>
                  <a:lnTo>
                    <a:pt x="1625" y="121"/>
                  </a:lnTo>
                  <a:lnTo>
                    <a:pt x="1324" y="282"/>
                  </a:lnTo>
                  <a:lnTo>
                    <a:pt x="1043" y="462"/>
                  </a:lnTo>
                  <a:lnTo>
                    <a:pt x="803" y="663"/>
                  </a:lnTo>
                  <a:lnTo>
                    <a:pt x="562" y="903"/>
                  </a:lnTo>
                  <a:lnTo>
                    <a:pt x="342" y="1144"/>
                  </a:lnTo>
                  <a:lnTo>
                    <a:pt x="161" y="1405"/>
                  </a:lnTo>
                  <a:lnTo>
                    <a:pt x="1" y="1685"/>
                  </a:lnTo>
                  <a:lnTo>
                    <a:pt x="1" y="1685"/>
                  </a:lnTo>
                  <a:lnTo>
                    <a:pt x="362" y="1926"/>
                  </a:lnTo>
                  <a:lnTo>
                    <a:pt x="723" y="2167"/>
                  </a:lnTo>
                  <a:lnTo>
                    <a:pt x="1043" y="2407"/>
                  </a:lnTo>
                  <a:lnTo>
                    <a:pt x="1384" y="2668"/>
                  </a:lnTo>
                  <a:lnTo>
                    <a:pt x="1384" y="2668"/>
                  </a:lnTo>
                  <a:lnTo>
                    <a:pt x="1364" y="2327"/>
                  </a:lnTo>
                  <a:lnTo>
                    <a:pt x="1364" y="1986"/>
                  </a:lnTo>
                  <a:lnTo>
                    <a:pt x="1404" y="1645"/>
                  </a:lnTo>
                  <a:lnTo>
                    <a:pt x="1465" y="1304"/>
                  </a:lnTo>
                  <a:lnTo>
                    <a:pt x="1545" y="963"/>
                  </a:lnTo>
                  <a:lnTo>
                    <a:pt x="1645" y="643"/>
                  </a:lnTo>
                  <a:lnTo>
                    <a:pt x="1785" y="302"/>
                  </a:lnTo>
                  <a:lnTo>
                    <a:pt x="192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21"/>
            <p:cNvSpPr/>
            <p:nvPr/>
          </p:nvSpPr>
          <p:spPr>
            <a:xfrm>
              <a:off x="11033225" y="3260600"/>
              <a:ext cx="779150" cy="783650"/>
            </a:xfrm>
            <a:custGeom>
              <a:avLst/>
              <a:gdLst/>
              <a:ahLst/>
              <a:cxnLst/>
              <a:rect l="l" t="t" r="r" b="b"/>
              <a:pathLst>
                <a:path w="31166" h="31346" extrusionOk="0">
                  <a:moveTo>
                    <a:pt x="15021" y="0"/>
                  </a:moveTo>
                  <a:lnTo>
                    <a:pt x="14500" y="20"/>
                  </a:lnTo>
                  <a:lnTo>
                    <a:pt x="13979" y="60"/>
                  </a:lnTo>
                  <a:lnTo>
                    <a:pt x="13457" y="100"/>
                  </a:lnTo>
                  <a:lnTo>
                    <a:pt x="12936" y="161"/>
                  </a:lnTo>
                  <a:lnTo>
                    <a:pt x="12434" y="241"/>
                  </a:lnTo>
                  <a:lnTo>
                    <a:pt x="11913" y="321"/>
                  </a:lnTo>
                  <a:lnTo>
                    <a:pt x="11412" y="421"/>
                  </a:lnTo>
                  <a:lnTo>
                    <a:pt x="10910" y="542"/>
                  </a:lnTo>
                  <a:lnTo>
                    <a:pt x="10088" y="762"/>
                  </a:lnTo>
                  <a:lnTo>
                    <a:pt x="9286" y="1023"/>
                  </a:lnTo>
                  <a:lnTo>
                    <a:pt x="8905" y="1163"/>
                  </a:lnTo>
                  <a:lnTo>
                    <a:pt x="8524" y="1324"/>
                  </a:lnTo>
                  <a:lnTo>
                    <a:pt x="8143" y="1504"/>
                  </a:lnTo>
                  <a:lnTo>
                    <a:pt x="7782" y="1685"/>
                  </a:lnTo>
                  <a:lnTo>
                    <a:pt x="7421" y="1865"/>
                  </a:lnTo>
                  <a:lnTo>
                    <a:pt x="7080" y="2066"/>
                  </a:lnTo>
                  <a:lnTo>
                    <a:pt x="6739" y="2266"/>
                  </a:lnTo>
                  <a:lnTo>
                    <a:pt x="6418" y="2487"/>
                  </a:lnTo>
                  <a:lnTo>
                    <a:pt x="6097" y="2727"/>
                  </a:lnTo>
                  <a:lnTo>
                    <a:pt x="5796" y="2968"/>
                  </a:lnTo>
                  <a:lnTo>
                    <a:pt x="5516" y="3209"/>
                  </a:lnTo>
                  <a:lnTo>
                    <a:pt x="5235" y="3470"/>
                  </a:lnTo>
                  <a:lnTo>
                    <a:pt x="4814" y="3911"/>
                  </a:lnTo>
                  <a:lnTo>
                    <a:pt x="4393" y="4372"/>
                  </a:lnTo>
                  <a:lnTo>
                    <a:pt x="4012" y="4893"/>
                  </a:lnTo>
                  <a:lnTo>
                    <a:pt x="3630" y="5435"/>
                  </a:lnTo>
                  <a:lnTo>
                    <a:pt x="3269" y="5996"/>
                  </a:lnTo>
                  <a:lnTo>
                    <a:pt x="2929" y="6598"/>
                  </a:lnTo>
                  <a:lnTo>
                    <a:pt x="2608" y="7220"/>
                  </a:lnTo>
                  <a:lnTo>
                    <a:pt x="2287" y="7861"/>
                  </a:lnTo>
                  <a:lnTo>
                    <a:pt x="2006" y="8523"/>
                  </a:lnTo>
                  <a:lnTo>
                    <a:pt x="1725" y="9225"/>
                  </a:lnTo>
                  <a:lnTo>
                    <a:pt x="1485" y="9927"/>
                  </a:lnTo>
                  <a:lnTo>
                    <a:pt x="1244" y="10629"/>
                  </a:lnTo>
                  <a:lnTo>
                    <a:pt x="1043" y="11371"/>
                  </a:lnTo>
                  <a:lnTo>
                    <a:pt x="843" y="12113"/>
                  </a:lnTo>
                  <a:lnTo>
                    <a:pt x="662" y="12855"/>
                  </a:lnTo>
                  <a:lnTo>
                    <a:pt x="502" y="13617"/>
                  </a:lnTo>
                  <a:lnTo>
                    <a:pt x="362" y="14359"/>
                  </a:lnTo>
                  <a:lnTo>
                    <a:pt x="261" y="15121"/>
                  </a:lnTo>
                  <a:lnTo>
                    <a:pt x="161" y="15883"/>
                  </a:lnTo>
                  <a:lnTo>
                    <a:pt x="81" y="16645"/>
                  </a:lnTo>
                  <a:lnTo>
                    <a:pt x="41" y="17407"/>
                  </a:lnTo>
                  <a:lnTo>
                    <a:pt x="1" y="18149"/>
                  </a:lnTo>
                  <a:lnTo>
                    <a:pt x="1" y="18891"/>
                  </a:lnTo>
                  <a:lnTo>
                    <a:pt x="21" y="19613"/>
                  </a:lnTo>
                  <a:lnTo>
                    <a:pt x="41" y="20335"/>
                  </a:lnTo>
                  <a:lnTo>
                    <a:pt x="101" y="21037"/>
                  </a:lnTo>
                  <a:lnTo>
                    <a:pt x="201" y="21719"/>
                  </a:lnTo>
                  <a:lnTo>
                    <a:pt x="301" y="22381"/>
                  </a:lnTo>
                  <a:lnTo>
                    <a:pt x="422" y="23023"/>
                  </a:lnTo>
                  <a:lnTo>
                    <a:pt x="582" y="23644"/>
                  </a:lnTo>
                  <a:lnTo>
                    <a:pt x="763" y="24226"/>
                  </a:lnTo>
                  <a:lnTo>
                    <a:pt x="963" y="24788"/>
                  </a:lnTo>
                  <a:lnTo>
                    <a:pt x="1144" y="25189"/>
                  </a:lnTo>
                  <a:lnTo>
                    <a:pt x="1364" y="25590"/>
                  </a:lnTo>
                  <a:lnTo>
                    <a:pt x="1645" y="25991"/>
                  </a:lnTo>
                  <a:lnTo>
                    <a:pt x="1946" y="26372"/>
                  </a:lnTo>
                  <a:lnTo>
                    <a:pt x="2307" y="26733"/>
                  </a:lnTo>
                  <a:lnTo>
                    <a:pt x="2708" y="27094"/>
                  </a:lnTo>
                  <a:lnTo>
                    <a:pt x="3129" y="27455"/>
                  </a:lnTo>
                  <a:lnTo>
                    <a:pt x="3610" y="27796"/>
                  </a:lnTo>
                  <a:lnTo>
                    <a:pt x="4112" y="28137"/>
                  </a:lnTo>
                  <a:lnTo>
                    <a:pt x="4633" y="28457"/>
                  </a:lnTo>
                  <a:lnTo>
                    <a:pt x="5195" y="28758"/>
                  </a:lnTo>
                  <a:lnTo>
                    <a:pt x="5796" y="29059"/>
                  </a:lnTo>
                  <a:lnTo>
                    <a:pt x="6398" y="29340"/>
                  </a:lnTo>
                  <a:lnTo>
                    <a:pt x="7040" y="29601"/>
                  </a:lnTo>
                  <a:lnTo>
                    <a:pt x="7702" y="29841"/>
                  </a:lnTo>
                  <a:lnTo>
                    <a:pt x="8383" y="30082"/>
                  </a:lnTo>
                  <a:lnTo>
                    <a:pt x="8403" y="30082"/>
                  </a:lnTo>
                  <a:lnTo>
                    <a:pt x="9125" y="30303"/>
                  </a:lnTo>
                  <a:lnTo>
                    <a:pt x="9847" y="30503"/>
                  </a:lnTo>
                  <a:lnTo>
                    <a:pt x="10609" y="30684"/>
                  </a:lnTo>
                  <a:lnTo>
                    <a:pt x="11372" y="30844"/>
                  </a:lnTo>
                  <a:lnTo>
                    <a:pt x="12154" y="30984"/>
                  </a:lnTo>
                  <a:lnTo>
                    <a:pt x="12936" y="31105"/>
                  </a:lnTo>
                  <a:lnTo>
                    <a:pt x="13718" y="31205"/>
                  </a:lnTo>
                  <a:lnTo>
                    <a:pt x="14520" y="31285"/>
                  </a:lnTo>
                  <a:lnTo>
                    <a:pt x="15322" y="31325"/>
                  </a:lnTo>
                  <a:lnTo>
                    <a:pt x="16124" y="31345"/>
                  </a:lnTo>
                  <a:lnTo>
                    <a:pt x="16927" y="31345"/>
                  </a:lnTo>
                  <a:lnTo>
                    <a:pt x="17729" y="31305"/>
                  </a:lnTo>
                  <a:lnTo>
                    <a:pt x="18531" y="31245"/>
                  </a:lnTo>
                  <a:lnTo>
                    <a:pt x="19313" y="31165"/>
                  </a:lnTo>
                  <a:lnTo>
                    <a:pt x="20095" y="31045"/>
                  </a:lnTo>
                  <a:lnTo>
                    <a:pt x="20877" y="30904"/>
                  </a:lnTo>
                  <a:lnTo>
                    <a:pt x="21379" y="30784"/>
                  </a:lnTo>
                  <a:lnTo>
                    <a:pt x="21900" y="30663"/>
                  </a:lnTo>
                  <a:lnTo>
                    <a:pt x="22401" y="30503"/>
                  </a:lnTo>
                  <a:lnTo>
                    <a:pt x="22883" y="30343"/>
                  </a:lnTo>
                  <a:lnTo>
                    <a:pt x="23625" y="30082"/>
                  </a:lnTo>
                  <a:lnTo>
                    <a:pt x="24347" y="29761"/>
                  </a:lnTo>
                  <a:lnTo>
                    <a:pt x="25049" y="29420"/>
                  </a:lnTo>
                  <a:lnTo>
                    <a:pt x="25710" y="29019"/>
                  </a:lnTo>
                  <a:lnTo>
                    <a:pt x="26031" y="28818"/>
                  </a:lnTo>
                  <a:lnTo>
                    <a:pt x="26352" y="28598"/>
                  </a:lnTo>
                  <a:lnTo>
                    <a:pt x="26653" y="28377"/>
                  </a:lnTo>
                  <a:lnTo>
                    <a:pt x="26954" y="28137"/>
                  </a:lnTo>
                  <a:lnTo>
                    <a:pt x="27255" y="27876"/>
                  </a:lnTo>
                  <a:lnTo>
                    <a:pt x="27535" y="27615"/>
                  </a:lnTo>
                  <a:lnTo>
                    <a:pt x="27816" y="27354"/>
                  </a:lnTo>
                  <a:lnTo>
                    <a:pt x="28077" y="27074"/>
                  </a:lnTo>
                  <a:lnTo>
                    <a:pt x="28358" y="26753"/>
                  </a:lnTo>
                  <a:lnTo>
                    <a:pt x="28618" y="26432"/>
                  </a:lnTo>
                  <a:lnTo>
                    <a:pt x="28859" y="26091"/>
                  </a:lnTo>
                  <a:lnTo>
                    <a:pt x="29100" y="25730"/>
                  </a:lnTo>
                  <a:lnTo>
                    <a:pt x="29320" y="25389"/>
                  </a:lnTo>
                  <a:lnTo>
                    <a:pt x="29541" y="25008"/>
                  </a:lnTo>
                  <a:lnTo>
                    <a:pt x="29721" y="24647"/>
                  </a:lnTo>
                  <a:lnTo>
                    <a:pt x="29902" y="24266"/>
                  </a:lnTo>
                  <a:lnTo>
                    <a:pt x="30082" y="23885"/>
                  </a:lnTo>
                  <a:lnTo>
                    <a:pt x="30223" y="23484"/>
                  </a:lnTo>
                  <a:lnTo>
                    <a:pt x="30363" y="23083"/>
                  </a:lnTo>
                  <a:lnTo>
                    <a:pt x="30503" y="22682"/>
                  </a:lnTo>
                  <a:lnTo>
                    <a:pt x="30624" y="22281"/>
                  </a:lnTo>
                  <a:lnTo>
                    <a:pt x="30724" y="21860"/>
                  </a:lnTo>
                  <a:lnTo>
                    <a:pt x="30804" y="21438"/>
                  </a:lnTo>
                  <a:lnTo>
                    <a:pt x="30905" y="21017"/>
                  </a:lnTo>
                  <a:lnTo>
                    <a:pt x="31025" y="20155"/>
                  </a:lnTo>
                  <a:lnTo>
                    <a:pt x="31105" y="19293"/>
                  </a:lnTo>
                  <a:lnTo>
                    <a:pt x="31165" y="18410"/>
                  </a:lnTo>
                  <a:lnTo>
                    <a:pt x="31165" y="17528"/>
                  </a:lnTo>
                  <a:lnTo>
                    <a:pt x="31145" y="16645"/>
                  </a:lnTo>
                  <a:lnTo>
                    <a:pt x="31065" y="15763"/>
                  </a:lnTo>
                  <a:lnTo>
                    <a:pt x="30965" y="14881"/>
                  </a:lnTo>
                  <a:lnTo>
                    <a:pt x="30844" y="13998"/>
                  </a:lnTo>
                  <a:lnTo>
                    <a:pt x="30684" y="13136"/>
                  </a:lnTo>
                  <a:lnTo>
                    <a:pt x="30503" y="12294"/>
                  </a:lnTo>
                  <a:lnTo>
                    <a:pt x="30303" y="11451"/>
                  </a:lnTo>
                  <a:lnTo>
                    <a:pt x="30062" y="10629"/>
                  </a:lnTo>
                  <a:lnTo>
                    <a:pt x="29822" y="9847"/>
                  </a:lnTo>
                  <a:lnTo>
                    <a:pt x="29561" y="9065"/>
                  </a:lnTo>
                  <a:lnTo>
                    <a:pt x="29260" y="8343"/>
                  </a:lnTo>
                  <a:lnTo>
                    <a:pt x="28959" y="7641"/>
                  </a:lnTo>
                  <a:lnTo>
                    <a:pt x="28658" y="6959"/>
                  </a:lnTo>
                  <a:lnTo>
                    <a:pt x="28338" y="6337"/>
                  </a:lnTo>
                  <a:lnTo>
                    <a:pt x="27997" y="5736"/>
                  </a:lnTo>
                  <a:lnTo>
                    <a:pt x="27656" y="5194"/>
                  </a:lnTo>
                  <a:lnTo>
                    <a:pt x="27315" y="4693"/>
                  </a:lnTo>
                  <a:lnTo>
                    <a:pt x="26974" y="4252"/>
                  </a:lnTo>
                  <a:lnTo>
                    <a:pt x="26633" y="3851"/>
                  </a:lnTo>
                  <a:lnTo>
                    <a:pt x="26292" y="3530"/>
                  </a:lnTo>
                  <a:lnTo>
                    <a:pt x="25951" y="3229"/>
                  </a:lnTo>
                  <a:lnTo>
                    <a:pt x="25570" y="2948"/>
                  </a:lnTo>
                  <a:lnTo>
                    <a:pt x="25209" y="2667"/>
                  </a:lnTo>
                  <a:lnTo>
                    <a:pt x="24808" y="2407"/>
                  </a:lnTo>
                  <a:lnTo>
                    <a:pt x="24407" y="2166"/>
                  </a:lnTo>
                  <a:lnTo>
                    <a:pt x="23986" y="1925"/>
                  </a:lnTo>
                  <a:lnTo>
                    <a:pt x="23545" y="1705"/>
                  </a:lnTo>
                  <a:lnTo>
                    <a:pt x="23103" y="1504"/>
                  </a:lnTo>
                  <a:lnTo>
                    <a:pt x="22642" y="1324"/>
                  </a:lnTo>
                  <a:lnTo>
                    <a:pt x="22181" y="1143"/>
                  </a:lnTo>
                  <a:lnTo>
                    <a:pt x="21700" y="963"/>
                  </a:lnTo>
                  <a:lnTo>
                    <a:pt x="21218" y="822"/>
                  </a:lnTo>
                  <a:lnTo>
                    <a:pt x="20737" y="682"/>
                  </a:lnTo>
                  <a:lnTo>
                    <a:pt x="20236" y="542"/>
                  </a:lnTo>
                  <a:lnTo>
                    <a:pt x="19734" y="421"/>
                  </a:lnTo>
                  <a:lnTo>
                    <a:pt x="19213" y="321"/>
                  </a:lnTo>
                  <a:lnTo>
                    <a:pt x="18711" y="241"/>
                  </a:lnTo>
                  <a:lnTo>
                    <a:pt x="18190" y="161"/>
                  </a:lnTo>
                  <a:lnTo>
                    <a:pt x="17669" y="100"/>
                  </a:lnTo>
                  <a:lnTo>
                    <a:pt x="17127" y="60"/>
                  </a:lnTo>
                  <a:lnTo>
                    <a:pt x="16606" y="20"/>
                  </a:lnTo>
                  <a:lnTo>
                    <a:pt x="1608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21"/>
            <p:cNvSpPr/>
            <p:nvPr/>
          </p:nvSpPr>
          <p:spPr>
            <a:xfrm>
              <a:off x="11033225" y="3260600"/>
              <a:ext cx="779150" cy="783650"/>
            </a:xfrm>
            <a:custGeom>
              <a:avLst/>
              <a:gdLst/>
              <a:ahLst/>
              <a:cxnLst/>
              <a:rect l="l" t="t" r="r" b="b"/>
              <a:pathLst>
                <a:path w="31166" h="31346" fill="none" extrusionOk="0">
                  <a:moveTo>
                    <a:pt x="28077" y="27074"/>
                  </a:moveTo>
                  <a:lnTo>
                    <a:pt x="28077" y="27074"/>
                  </a:lnTo>
                  <a:lnTo>
                    <a:pt x="27816" y="27354"/>
                  </a:lnTo>
                  <a:lnTo>
                    <a:pt x="27535" y="27615"/>
                  </a:lnTo>
                  <a:lnTo>
                    <a:pt x="27255" y="27876"/>
                  </a:lnTo>
                  <a:lnTo>
                    <a:pt x="26954" y="28137"/>
                  </a:lnTo>
                  <a:lnTo>
                    <a:pt x="26653" y="28377"/>
                  </a:lnTo>
                  <a:lnTo>
                    <a:pt x="26352" y="28598"/>
                  </a:lnTo>
                  <a:lnTo>
                    <a:pt x="26031" y="28818"/>
                  </a:lnTo>
                  <a:lnTo>
                    <a:pt x="25710" y="29019"/>
                  </a:lnTo>
                  <a:lnTo>
                    <a:pt x="25049" y="29420"/>
                  </a:lnTo>
                  <a:lnTo>
                    <a:pt x="24347" y="29761"/>
                  </a:lnTo>
                  <a:lnTo>
                    <a:pt x="23625" y="30082"/>
                  </a:lnTo>
                  <a:lnTo>
                    <a:pt x="22883" y="30343"/>
                  </a:lnTo>
                  <a:lnTo>
                    <a:pt x="22883" y="30343"/>
                  </a:lnTo>
                  <a:lnTo>
                    <a:pt x="22401" y="30503"/>
                  </a:lnTo>
                  <a:lnTo>
                    <a:pt x="21900" y="30663"/>
                  </a:lnTo>
                  <a:lnTo>
                    <a:pt x="21379" y="30784"/>
                  </a:lnTo>
                  <a:lnTo>
                    <a:pt x="20877" y="30904"/>
                  </a:lnTo>
                  <a:lnTo>
                    <a:pt x="20877" y="30904"/>
                  </a:lnTo>
                  <a:lnTo>
                    <a:pt x="20095" y="31045"/>
                  </a:lnTo>
                  <a:lnTo>
                    <a:pt x="19313" y="31165"/>
                  </a:lnTo>
                  <a:lnTo>
                    <a:pt x="18531" y="31245"/>
                  </a:lnTo>
                  <a:lnTo>
                    <a:pt x="17729" y="31305"/>
                  </a:lnTo>
                  <a:lnTo>
                    <a:pt x="16927" y="31345"/>
                  </a:lnTo>
                  <a:lnTo>
                    <a:pt x="16124" y="31345"/>
                  </a:lnTo>
                  <a:lnTo>
                    <a:pt x="15322" y="31325"/>
                  </a:lnTo>
                  <a:lnTo>
                    <a:pt x="14520" y="31285"/>
                  </a:lnTo>
                  <a:lnTo>
                    <a:pt x="13718" y="31205"/>
                  </a:lnTo>
                  <a:lnTo>
                    <a:pt x="12936" y="31105"/>
                  </a:lnTo>
                  <a:lnTo>
                    <a:pt x="12154" y="30984"/>
                  </a:lnTo>
                  <a:lnTo>
                    <a:pt x="11372" y="30844"/>
                  </a:lnTo>
                  <a:lnTo>
                    <a:pt x="10609" y="30684"/>
                  </a:lnTo>
                  <a:lnTo>
                    <a:pt x="9847" y="30503"/>
                  </a:lnTo>
                  <a:lnTo>
                    <a:pt x="9125" y="30303"/>
                  </a:lnTo>
                  <a:lnTo>
                    <a:pt x="8403" y="30082"/>
                  </a:lnTo>
                  <a:lnTo>
                    <a:pt x="8383" y="30082"/>
                  </a:lnTo>
                  <a:lnTo>
                    <a:pt x="8383" y="30082"/>
                  </a:lnTo>
                  <a:lnTo>
                    <a:pt x="7702" y="29841"/>
                  </a:lnTo>
                  <a:lnTo>
                    <a:pt x="7040" y="29601"/>
                  </a:lnTo>
                  <a:lnTo>
                    <a:pt x="6398" y="29340"/>
                  </a:lnTo>
                  <a:lnTo>
                    <a:pt x="5796" y="29059"/>
                  </a:lnTo>
                  <a:lnTo>
                    <a:pt x="5195" y="28758"/>
                  </a:lnTo>
                  <a:lnTo>
                    <a:pt x="4633" y="28457"/>
                  </a:lnTo>
                  <a:lnTo>
                    <a:pt x="4112" y="28137"/>
                  </a:lnTo>
                  <a:lnTo>
                    <a:pt x="3610" y="27796"/>
                  </a:lnTo>
                  <a:lnTo>
                    <a:pt x="3129" y="27455"/>
                  </a:lnTo>
                  <a:lnTo>
                    <a:pt x="2708" y="27094"/>
                  </a:lnTo>
                  <a:lnTo>
                    <a:pt x="2307" y="26733"/>
                  </a:lnTo>
                  <a:lnTo>
                    <a:pt x="1946" y="26372"/>
                  </a:lnTo>
                  <a:lnTo>
                    <a:pt x="1645" y="25991"/>
                  </a:lnTo>
                  <a:lnTo>
                    <a:pt x="1364" y="25590"/>
                  </a:lnTo>
                  <a:lnTo>
                    <a:pt x="1144" y="25189"/>
                  </a:lnTo>
                  <a:lnTo>
                    <a:pt x="963" y="24788"/>
                  </a:lnTo>
                  <a:lnTo>
                    <a:pt x="963" y="24788"/>
                  </a:lnTo>
                  <a:lnTo>
                    <a:pt x="763" y="24226"/>
                  </a:lnTo>
                  <a:lnTo>
                    <a:pt x="582" y="23644"/>
                  </a:lnTo>
                  <a:lnTo>
                    <a:pt x="422" y="23023"/>
                  </a:lnTo>
                  <a:lnTo>
                    <a:pt x="301" y="22381"/>
                  </a:lnTo>
                  <a:lnTo>
                    <a:pt x="201" y="21719"/>
                  </a:lnTo>
                  <a:lnTo>
                    <a:pt x="101" y="21037"/>
                  </a:lnTo>
                  <a:lnTo>
                    <a:pt x="41" y="20335"/>
                  </a:lnTo>
                  <a:lnTo>
                    <a:pt x="21" y="19613"/>
                  </a:lnTo>
                  <a:lnTo>
                    <a:pt x="1" y="18891"/>
                  </a:lnTo>
                  <a:lnTo>
                    <a:pt x="1" y="18149"/>
                  </a:lnTo>
                  <a:lnTo>
                    <a:pt x="41" y="17407"/>
                  </a:lnTo>
                  <a:lnTo>
                    <a:pt x="81" y="16645"/>
                  </a:lnTo>
                  <a:lnTo>
                    <a:pt x="161" y="15883"/>
                  </a:lnTo>
                  <a:lnTo>
                    <a:pt x="261" y="15121"/>
                  </a:lnTo>
                  <a:lnTo>
                    <a:pt x="362" y="14359"/>
                  </a:lnTo>
                  <a:lnTo>
                    <a:pt x="502" y="13617"/>
                  </a:lnTo>
                  <a:lnTo>
                    <a:pt x="662" y="12855"/>
                  </a:lnTo>
                  <a:lnTo>
                    <a:pt x="843" y="12113"/>
                  </a:lnTo>
                  <a:lnTo>
                    <a:pt x="1043" y="11371"/>
                  </a:lnTo>
                  <a:lnTo>
                    <a:pt x="1244" y="10629"/>
                  </a:lnTo>
                  <a:lnTo>
                    <a:pt x="1485" y="9927"/>
                  </a:lnTo>
                  <a:lnTo>
                    <a:pt x="1725" y="9225"/>
                  </a:lnTo>
                  <a:lnTo>
                    <a:pt x="2006" y="8523"/>
                  </a:lnTo>
                  <a:lnTo>
                    <a:pt x="2287" y="7861"/>
                  </a:lnTo>
                  <a:lnTo>
                    <a:pt x="2608" y="7220"/>
                  </a:lnTo>
                  <a:lnTo>
                    <a:pt x="2929" y="6598"/>
                  </a:lnTo>
                  <a:lnTo>
                    <a:pt x="3269" y="5996"/>
                  </a:lnTo>
                  <a:lnTo>
                    <a:pt x="3630" y="5435"/>
                  </a:lnTo>
                  <a:lnTo>
                    <a:pt x="4012" y="4893"/>
                  </a:lnTo>
                  <a:lnTo>
                    <a:pt x="4393" y="4372"/>
                  </a:lnTo>
                  <a:lnTo>
                    <a:pt x="4814" y="3911"/>
                  </a:lnTo>
                  <a:lnTo>
                    <a:pt x="5235" y="3470"/>
                  </a:lnTo>
                  <a:lnTo>
                    <a:pt x="5235" y="3470"/>
                  </a:lnTo>
                  <a:lnTo>
                    <a:pt x="5516" y="3209"/>
                  </a:lnTo>
                  <a:lnTo>
                    <a:pt x="5796" y="2968"/>
                  </a:lnTo>
                  <a:lnTo>
                    <a:pt x="6097" y="2727"/>
                  </a:lnTo>
                  <a:lnTo>
                    <a:pt x="6418" y="2487"/>
                  </a:lnTo>
                  <a:lnTo>
                    <a:pt x="6739" y="2266"/>
                  </a:lnTo>
                  <a:lnTo>
                    <a:pt x="7080" y="2066"/>
                  </a:lnTo>
                  <a:lnTo>
                    <a:pt x="7421" y="1865"/>
                  </a:lnTo>
                  <a:lnTo>
                    <a:pt x="7782" y="1685"/>
                  </a:lnTo>
                  <a:lnTo>
                    <a:pt x="8143" y="1504"/>
                  </a:lnTo>
                  <a:lnTo>
                    <a:pt x="8524" y="1324"/>
                  </a:lnTo>
                  <a:lnTo>
                    <a:pt x="8905" y="1163"/>
                  </a:lnTo>
                  <a:lnTo>
                    <a:pt x="9286" y="1023"/>
                  </a:lnTo>
                  <a:lnTo>
                    <a:pt x="10088" y="762"/>
                  </a:lnTo>
                  <a:lnTo>
                    <a:pt x="10910" y="542"/>
                  </a:lnTo>
                  <a:lnTo>
                    <a:pt x="10910" y="542"/>
                  </a:lnTo>
                  <a:lnTo>
                    <a:pt x="11412" y="421"/>
                  </a:lnTo>
                  <a:lnTo>
                    <a:pt x="11913" y="321"/>
                  </a:lnTo>
                  <a:lnTo>
                    <a:pt x="12434" y="241"/>
                  </a:lnTo>
                  <a:lnTo>
                    <a:pt x="12936" y="161"/>
                  </a:lnTo>
                  <a:lnTo>
                    <a:pt x="13457" y="100"/>
                  </a:lnTo>
                  <a:lnTo>
                    <a:pt x="13979" y="60"/>
                  </a:lnTo>
                  <a:lnTo>
                    <a:pt x="14500" y="20"/>
                  </a:lnTo>
                  <a:lnTo>
                    <a:pt x="15021" y="0"/>
                  </a:lnTo>
                  <a:lnTo>
                    <a:pt x="15543" y="0"/>
                  </a:lnTo>
                  <a:lnTo>
                    <a:pt x="16084" y="0"/>
                  </a:lnTo>
                  <a:lnTo>
                    <a:pt x="16606" y="20"/>
                  </a:lnTo>
                  <a:lnTo>
                    <a:pt x="17127" y="60"/>
                  </a:lnTo>
                  <a:lnTo>
                    <a:pt x="17669" y="100"/>
                  </a:lnTo>
                  <a:lnTo>
                    <a:pt x="18190" y="161"/>
                  </a:lnTo>
                  <a:lnTo>
                    <a:pt x="18711" y="241"/>
                  </a:lnTo>
                  <a:lnTo>
                    <a:pt x="19213" y="321"/>
                  </a:lnTo>
                  <a:lnTo>
                    <a:pt x="19734" y="421"/>
                  </a:lnTo>
                  <a:lnTo>
                    <a:pt x="20236" y="542"/>
                  </a:lnTo>
                  <a:lnTo>
                    <a:pt x="20737" y="682"/>
                  </a:lnTo>
                  <a:lnTo>
                    <a:pt x="21218" y="822"/>
                  </a:lnTo>
                  <a:lnTo>
                    <a:pt x="21700" y="963"/>
                  </a:lnTo>
                  <a:lnTo>
                    <a:pt x="22181" y="1143"/>
                  </a:lnTo>
                  <a:lnTo>
                    <a:pt x="22642" y="1324"/>
                  </a:lnTo>
                  <a:lnTo>
                    <a:pt x="23103" y="1504"/>
                  </a:lnTo>
                  <a:lnTo>
                    <a:pt x="23545" y="1705"/>
                  </a:lnTo>
                  <a:lnTo>
                    <a:pt x="23986" y="1925"/>
                  </a:lnTo>
                  <a:lnTo>
                    <a:pt x="24407" y="2166"/>
                  </a:lnTo>
                  <a:lnTo>
                    <a:pt x="24808" y="2407"/>
                  </a:lnTo>
                  <a:lnTo>
                    <a:pt x="25209" y="2667"/>
                  </a:lnTo>
                  <a:lnTo>
                    <a:pt x="25570" y="2948"/>
                  </a:lnTo>
                  <a:lnTo>
                    <a:pt x="25951" y="3229"/>
                  </a:lnTo>
                  <a:lnTo>
                    <a:pt x="26292" y="3530"/>
                  </a:lnTo>
                  <a:lnTo>
                    <a:pt x="26292" y="3530"/>
                  </a:lnTo>
                  <a:lnTo>
                    <a:pt x="26633" y="3851"/>
                  </a:lnTo>
                  <a:lnTo>
                    <a:pt x="26974" y="4252"/>
                  </a:lnTo>
                  <a:lnTo>
                    <a:pt x="27315" y="4693"/>
                  </a:lnTo>
                  <a:lnTo>
                    <a:pt x="27656" y="5194"/>
                  </a:lnTo>
                  <a:lnTo>
                    <a:pt x="27997" y="5736"/>
                  </a:lnTo>
                  <a:lnTo>
                    <a:pt x="28338" y="6337"/>
                  </a:lnTo>
                  <a:lnTo>
                    <a:pt x="28658" y="6959"/>
                  </a:lnTo>
                  <a:lnTo>
                    <a:pt x="28959" y="7641"/>
                  </a:lnTo>
                  <a:lnTo>
                    <a:pt x="29260" y="8343"/>
                  </a:lnTo>
                  <a:lnTo>
                    <a:pt x="29561" y="9065"/>
                  </a:lnTo>
                  <a:lnTo>
                    <a:pt x="29822" y="9847"/>
                  </a:lnTo>
                  <a:lnTo>
                    <a:pt x="30062" y="10629"/>
                  </a:lnTo>
                  <a:lnTo>
                    <a:pt x="30303" y="11451"/>
                  </a:lnTo>
                  <a:lnTo>
                    <a:pt x="30503" y="12294"/>
                  </a:lnTo>
                  <a:lnTo>
                    <a:pt x="30684" y="13136"/>
                  </a:lnTo>
                  <a:lnTo>
                    <a:pt x="30844" y="13998"/>
                  </a:lnTo>
                  <a:lnTo>
                    <a:pt x="30965" y="14881"/>
                  </a:lnTo>
                  <a:lnTo>
                    <a:pt x="31065" y="15763"/>
                  </a:lnTo>
                  <a:lnTo>
                    <a:pt x="31145" y="16645"/>
                  </a:lnTo>
                  <a:lnTo>
                    <a:pt x="31165" y="17528"/>
                  </a:lnTo>
                  <a:lnTo>
                    <a:pt x="31165" y="18410"/>
                  </a:lnTo>
                  <a:lnTo>
                    <a:pt x="31105" y="19293"/>
                  </a:lnTo>
                  <a:lnTo>
                    <a:pt x="31025" y="20155"/>
                  </a:lnTo>
                  <a:lnTo>
                    <a:pt x="30905" y="21017"/>
                  </a:lnTo>
                  <a:lnTo>
                    <a:pt x="30804" y="21438"/>
                  </a:lnTo>
                  <a:lnTo>
                    <a:pt x="30724" y="21860"/>
                  </a:lnTo>
                  <a:lnTo>
                    <a:pt x="30624" y="22281"/>
                  </a:lnTo>
                  <a:lnTo>
                    <a:pt x="30503" y="22682"/>
                  </a:lnTo>
                  <a:lnTo>
                    <a:pt x="30363" y="23083"/>
                  </a:lnTo>
                  <a:lnTo>
                    <a:pt x="30223" y="23484"/>
                  </a:lnTo>
                  <a:lnTo>
                    <a:pt x="30082" y="23885"/>
                  </a:lnTo>
                  <a:lnTo>
                    <a:pt x="29902" y="24266"/>
                  </a:lnTo>
                  <a:lnTo>
                    <a:pt x="29721" y="24647"/>
                  </a:lnTo>
                  <a:lnTo>
                    <a:pt x="29541" y="25008"/>
                  </a:lnTo>
                  <a:lnTo>
                    <a:pt x="29320" y="25389"/>
                  </a:lnTo>
                  <a:lnTo>
                    <a:pt x="29100" y="25730"/>
                  </a:lnTo>
                  <a:lnTo>
                    <a:pt x="28859" y="26091"/>
                  </a:lnTo>
                  <a:lnTo>
                    <a:pt x="28618" y="26432"/>
                  </a:lnTo>
                  <a:lnTo>
                    <a:pt x="28358" y="26753"/>
                  </a:lnTo>
                  <a:lnTo>
                    <a:pt x="28077" y="2707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21"/>
            <p:cNvSpPr/>
            <p:nvPr/>
          </p:nvSpPr>
          <p:spPr>
            <a:xfrm>
              <a:off x="11033225" y="3274125"/>
              <a:ext cx="521950" cy="770125"/>
            </a:xfrm>
            <a:custGeom>
              <a:avLst/>
              <a:gdLst/>
              <a:ahLst/>
              <a:cxnLst/>
              <a:rect l="l" t="t" r="r" b="b"/>
              <a:pathLst>
                <a:path w="20878" h="30805" extrusionOk="0">
                  <a:moveTo>
                    <a:pt x="10910" y="1"/>
                  </a:moveTo>
                  <a:lnTo>
                    <a:pt x="10088" y="221"/>
                  </a:lnTo>
                  <a:lnTo>
                    <a:pt x="9286" y="482"/>
                  </a:lnTo>
                  <a:lnTo>
                    <a:pt x="8905" y="622"/>
                  </a:lnTo>
                  <a:lnTo>
                    <a:pt x="8524" y="783"/>
                  </a:lnTo>
                  <a:lnTo>
                    <a:pt x="8143" y="963"/>
                  </a:lnTo>
                  <a:lnTo>
                    <a:pt x="7782" y="1144"/>
                  </a:lnTo>
                  <a:lnTo>
                    <a:pt x="7421" y="1324"/>
                  </a:lnTo>
                  <a:lnTo>
                    <a:pt x="7080" y="1525"/>
                  </a:lnTo>
                  <a:lnTo>
                    <a:pt x="6739" y="1725"/>
                  </a:lnTo>
                  <a:lnTo>
                    <a:pt x="6418" y="1946"/>
                  </a:lnTo>
                  <a:lnTo>
                    <a:pt x="6097" y="2186"/>
                  </a:lnTo>
                  <a:lnTo>
                    <a:pt x="5796" y="2427"/>
                  </a:lnTo>
                  <a:lnTo>
                    <a:pt x="5516" y="2668"/>
                  </a:lnTo>
                  <a:lnTo>
                    <a:pt x="5235" y="2929"/>
                  </a:lnTo>
                  <a:lnTo>
                    <a:pt x="4814" y="3350"/>
                  </a:lnTo>
                  <a:lnTo>
                    <a:pt x="4413" y="3811"/>
                  </a:lnTo>
                  <a:lnTo>
                    <a:pt x="4032" y="4292"/>
                  </a:lnTo>
                  <a:lnTo>
                    <a:pt x="3671" y="4814"/>
                  </a:lnTo>
                  <a:lnTo>
                    <a:pt x="3330" y="5355"/>
                  </a:lnTo>
                  <a:lnTo>
                    <a:pt x="2989" y="5937"/>
                  </a:lnTo>
                  <a:lnTo>
                    <a:pt x="2668" y="6538"/>
                  </a:lnTo>
                  <a:lnTo>
                    <a:pt x="2367" y="7160"/>
                  </a:lnTo>
                  <a:lnTo>
                    <a:pt x="2227" y="7501"/>
                  </a:lnTo>
                  <a:lnTo>
                    <a:pt x="1966" y="8103"/>
                  </a:lnTo>
                  <a:lnTo>
                    <a:pt x="1705" y="8744"/>
                  </a:lnTo>
                  <a:lnTo>
                    <a:pt x="1485" y="9386"/>
                  </a:lnTo>
                  <a:lnTo>
                    <a:pt x="1264" y="10028"/>
                  </a:lnTo>
                  <a:lnTo>
                    <a:pt x="1064" y="10690"/>
                  </a:lnTo>
                  <a:lnTo>
                    <a:pt x="883" y="11371"/>
                  </a:lnTo>
                  <a:lnTo>
                    <a:pt x="723" y="12053"/>
                  </a:lnTo>
                  <a:lnTo>
                    <a:pt x="562" y="12735"/>
                  </a:lnTo>
                  <a:lnTo>
                    <a:pt x="442" y="13437"/>
                  </a:lnTo>
                  <a:lnTo>
                    <a:pt x="321" y="14119"/>
                  </a:lnTo>
                  <a:lnTo>
                    <a:pt x="221" y="14821"/>
                  </a:lnTo>
                  <a:lnTo>
                    <a:pt x="141" y="15523"/>
                  </a:lnTo>
                  <a:lnTo>
                    <a:pt x="81" y="16205"/>
                  </a:lnTo>
                  <a:lnTo>
                    <a:pt x="41" y="16886"/>
                  </a:lnTo>
                  <a:lnTo>
                    <a:pt x="1" y="17568"/>
                  </a:lnTo>
                  <a:lnTo>
                    <a:pt x="1" y="18250"/>
                  </a:lnTo>
                  <a:lnTo>
                    <a:pt x="21" y="19092"/>
                  </a:lnTo>
                  <a:lnTo>
                    <a:pt x="61" y="19895"/>
                  </a:lnTo>
                  <a:lnTo>
                    <a:pt x="141" y="20697"/>
                  </a:lnTo>
                  <a:lnTo>
                    <a:pt x="241" y="21459"/>
                  </a:lnTo>
                  <a:lnTo>
                    <a:pt x="362" y="22201"/>
                  </a:lnTo>
                  <a:lnTo>
                    <a:pt x="542" y="22923"/>
                  </a:lnTo>
                  <a:lnTo>
                    <a:pt x="723" y="23605"/>
                  </a:lnTo>
                  <a:lnTo>
                    <a:pt x="963" y="24247"/>
                  </a:lnTo>
                  <a:lnTo>
                    <a:pt x="1144" y="24648"/>
                  </a:lnTo>
                  <a:lnTo>
                    <a:pt x="1364" y="25049"/>
                  </a:lnTo>
                  <a:lnTo>
                    <a:pt x="1645" y="25450"/>
                  </a:lnTo>
                  <a:lnTo>
                    <a:pt x="1946" y="25831"/>
                  </a:lnTo>
                  <a:lnTo>
                    <a:pt x="2307" y="26192"/>
                  </a:lnTo>
                  <a:lnTo>
                    <a:pt x="2708" y="26553"/>
                  </a:lnTo>
                  <a:lnTo>
                    <a:pt x="3129" y="26914"/>
                  </a:lnTo>
                  <a:lnTo>
                    <a:pt x="3610" y="27255"/>
                  </a:lnTo>
                  <a:lnTo>
                    <a:pt x="4112" y="27596"/>
                  </a:lnTo>
                  <a:lnTo>
                    <a:pt x="4633" y="27916"/>
                  </a:lnTo>
                  <a:lnTo>
                    <a:pt x="5195" y="28217"/>
                  </a:lnTo>
                  <a:lnTo>
                    <a:pt x="5796" y="28518"/>
                  </a:lnTo>
                  <a:lnTo>
                    <a:pt x="6398" y="28799"/>
                  </a:lnTo>
                  <a:lnTo>
                    <a:pt x="7040" y="29060"/>
                  </a:lnTo>
                  <a:lnTo>
                    <a:pt x="7702" y="29300"/>
                  </a:lnTo>
                  <a:lnTo>
                    <a:pt x="8383" y="29541"/>
                  </a:lnTo>
                  <a:lnTo>
                    <a:pt x="8403" y="29541"/>
                  </a:lnTo>
                  <a:lnTo>
                    <a:pt x="9326" y="29822"/>
                  </a:lnTo>
                  <a:lnTo>
                    <a:pt x="10289" y="30082"/>
                  </a:lnTo>
                  <a:lnTo>
                    <a:pt x="11291" y="30283"/>
                  </a:lnTo>
                  <a:lnTo>
                    <a:pt x="12294" y="30463"/>
                  </a:lnTo>
                  <a:lnTo>
                    <a:pt x="13317" y="30624"/>
                  </a:lnTo>
                  <a:lnTo>
                    <a:pt x="14340" y="30724"/>
                  </a:lnTo>
                  <a:lnTo>
                    <a:pt x="15382" y="30784"/>
                  </a:lnTo>
                  <a:lnTo>
                    <a:pt x="16425" y="30804"/>
                  </a:lnTo>
                  <a:lnTo>
                    <a:pt x="16987" y="30804"/>
                  </a:lnTo>
                  <a:lnTo>
                    <a:pt x="17548" y="30784"/>
                  </a:lnTo>
                  <a:lnTo>
                    <a:pt x="18110" y="30744"/>
                  </a:lnTo>
                  <a:lnTo>
                    <a:pt x="18671" y="30704"/>
                  </a:lnTo>
                  <a:lnTo>
                    <a:pt x="19233" y="30644"/>
                  </a:lnTo>
                  <a:lnTo>
                    <a:pt x="19774" y="30564"/>
                  </a:lnTo>
                  <a:lnTo>
                    <a:pt x="20336" y="30463"/>
                  </a:lnTo>
                  <a:lnTo>
                    <a:pt x="20877" y="30363"/>
                  </a:lnTo>
                  <a:lnTo>
                    <a:pt x="20115" y="30303"/>
                  </a:lnTo>
                  <a:lnTo>
                    <a:pt x="19333" y="30223"/>
                  </a:lnTo>
                  <a:lnTo>
                    <a:pt x="18611" y="30343"/>
                  </a:lnTo>
                  <a:lnTo>
                    <a:pt x="17849" y="30423"/>
                  </a:lnTo>
                  <a:lnTo>
                    <a:pt x="17087" y="30483"/>
                  </a:lnTo>
                  <a:lnTo>
                    <a:pt x="16305" y="30504"/>
                  </a:lnTo>
                  <a:lnTo>
                    <a:pt x="16024" y="30504"/>
                  </a:lnTo>
                  <a:lnTo>
                    <a:pt x="15302" y="30463"/>
                  </a:lnTo>
                  <a:lnTo>
                    <a:pt x="14580" y="30423"/>
                  </a:lnTo>
                  <a:lnTo>
                    <a:pt x="13858" y="30343"/>
                  </a:lnTo>
                  <a:lnTo>
                    <a:pt x="13156" y="30243"/>
                  </a:lnTo>
                  <a:lnTo>
                    <a:pt x="12475" y="30122"/>
                  </a:lnTo>
                  <a:lnTo>
                    <a:pt x="11793" y="29962"/>
                  </a:lnTo>
                  <a:lnTo>
                    <a:pt x="11171" y="29802"/>
                  </a:lnTo>
                  <a:lnTo>
                    <a:pt x="10549" y="29601"/>
                  </a:lnTo>
                  <a:lnTo>
                    <a:pt x="9948" y="29360"/>
                  </a:lnTo>
                  <a:lnTo>
                    <a:pt x="9366" y="29120"/>
                  </a:lnTo>
                  <a:lnTo>
                    <a:pt x="8865" y="28819"/>
                  </a:lnTo>
                  <a:lnTo>
                    <a:pt x="8624" y="28679"/>
                  </a:lnTo>
                  <a:lnTo>
                    <a:pt x="8403" y="28518"/>
                  </a:lnTo>
                  <a:lnTo>
                    <a:pt x="8383" y="28518"/>
                  </a:lnTo>
                  <a:lnTo>
                    <a:pt x="8163" y="28338"/>
                  </a:lnTo>
                  <a:lnTo>
                    <a:pt x="7942" y="28137"/>
                  </a:lnTo>
                  <a:lnTo>
                    <a:pt x="7742" y="27937"/>
                  </a:lnTo>
                  <a:lnTo>
                    <a:pt x="7581" y="27736"/>
                  </a:lnTo>
                  <a:lnTo>
                    <a:pt x="7441" y="27515"/>
                  </a:lnTo>
                  <a:lnTo>
                    <a:pt x="7321" y="27315"/>
                  </a:lnTo>
                  <a:lnTo>
                    <a:pt x="7220" y="27074"/>
                  </a:lnTo>
                  <a:lnTo>
                    <a:pt x="7160" y="26854"/>
                  </a:lnTo>
                  <a:lnTo>
                    <a:pt x="7120" y="26553"/>
                  </a:lnTo>
                  <a:lnTo>
                    <a:pt x="7080" y="26272"/>
                  </a:lnTo>
                  <a:lnTo>
                    <a:pt x="7060" y="25971"/>
                  </a:lnTo>
                  <a:lnTo>
                    <a:pt x="7040" y="25690"/>
                  </a:lnTo>
                  <a:lnTo>
                    <a:pt x="7060" y="25410"/>
                  </a:lnTo>
                  <a:lnTo>
                    <a:pt x="7080" y="25129"/>
                  </a:lnTo>
                  <a:lnTo>
                    <a:pt x="7100" y="24848"/>
                  </a:lnTo>
                  <a:lnTo>
                    <a:pt x="7140" y="24567"/>
                  </a:lnTo>
                  <a:lnTo>
                    <a:pt x="6819" y="24126"/>
                  </a:lnTo>
                  <a:lnTo>
                    <a:pt x="6518" y="23685"/>
                  </a:lnTo>
                  <a:lnTo>
                    <a:pt x="6218" y="23204"/>
                  </a:lnTo>
                  <a:lnTo>
                    <a:pt x="5957" y="22722"/>
                  </a:lnTo>
                  <a:lnTo>
                    <a:pt x="5897" y="22582"/>
                  </a:lnTo>
                  <a:lnTo>
                    <a:pt x="5556" y="22582"/>
                  </a:lnTo>
                  <a:lnTo>
                    <a:pt x="5275" y="22522"/>
                  </a:lnTo>
                  <a:lnTo>
                    <a:pt x="4994" y="22442"/>
                  </a:lnTo>
                  <a:lnTo>
                    <a:pt x="4754" y="22301"/>
                  </a:lnTo>
                  <a:lnTo>
                    <a:pt x="4533" y="22141"/>
                  </a:lnTo>
                  <a:lnTo>
                    <a:pt x="4332" y="21960"/>
                  </a:lnTo>
                  <a:lnTo>
                    <a:pt x="4172" y="21740"/>
                  </a:lnTo>
                  <a:lnTo>
                    <a:pt x="4012" y="21499"/>
                  </a:lnTo>
                  <a:lnTo>
                    <a:pt x="3911" y="21238"/>
                  </a:lnTo>
                  <a:lnTo>
                    <a:pt x="3851" y="21038"/>
                  </a:lnTo>
                  <a:lnTo>
                    <a:pt x="3811" y="20857"/>
                  </a:lnTo>
                  <a:lnTo>
                    <a:pt x="3791" y="20677"/>
                  </a:lnTo>
                  <a:lnTo>
                    <a:pt x="3791" y="20496"/>
                  </a:lnTo>
                  <a:lnTo>
                    <a:pt x="3791" y="20316"/>
                  </a:lnTo>
                  <a:lnTo>
                    <a:pt x="3831" y="20135"/>
                  </a:lnTo>
                  <a:lnTo>
                    <a:pt x="3871" y="19955"/>
                  </a:lnTo>
                  <a:lnTo>
                    <a:pt x="3931" y="19794"/>
                  </a:lnTo>
                  <a:lnTo>
                    <a:pt x="4012" y="19634"/>
                  </a:lnTo>
                  <a:lnTo>
                    <a:pt x="4092" y="19474"/>
                  </a:lnTo>
                  <a:lnTo>
                    <a:pt x="4192" y="19333"/>
                  </a:lnTo>
                  <a:lnTo>
                    <a:pt x="4312" y="19193"/>
                  </a:lnTo>
                  <a:lnTo>
                    <a:pt x="4433" y="19072"/>
                  </a:lnTo>
                  <a:lnTo>
                    <a:pt x="4553" y="18952"/>
                  </a:lnTo>
                  <a:lnTo>
                    <a:pt x="4713" y="18852"/>
                  </a:lnTo>
                  <a:lnTo>
                    <a:pt x="4854" y="18752"/>
                  </a:lnTo>
                  <a:lnTo>
                    <a:pt x="4814" y="18150"/>
                  </a:lnTo>
                  <a:lnTo>
                    <a:pt x="4774" y="17528"/>
                  </a:lnTo>
                  <a:lnTo>
                    <a:pt x="4754" y="16927"/>
                  </a:lnTo>
                  <a:lnTo>
                    <a:pt x="4733" y="16305"/>
                  </a:lnTo>
                  <a:lnTo>
                    <a:pt x="4733" y="15523"/>
                  </a:lnTo>
                  <a:lnTo>
                    <a:pt x="4754" y="14741"/>
                  </a:lnTo>
                  <a:lnTo>
                    <a:pt x="4794" y="13959"/>
                  </a:lnTo>
                  <a:lnTo>
                    <a:pt x="4854" y="13176"/>
                  </a:lnTo>
                  <a:lnTo>
                    <a:pt x="4934" y="12394"/>
                  </a:lnTo>
                  <a:lnTo>
                    <a:pt x="5054" y="11632"/>
                  </a:lnTo>
                  <a:lnTo>
                    <a:pt x="5175" y="10850"/>
                  </a:lnTo>
                  <a:lnTo>
                    <a:pt x="5335" y="10088"/>
                  </a:lnTo>
                  <a:lnTo>
                    <a:pt x="5516" y="9326"/>
                  </a:lnTo>
                  <a:lnTo>
                    <a:pt x="5716" y="8564"/>
                  </a:lnTo>
                  <a:lnTo>
                    <a:pt x="5937" y="7822"/>
                  </a:lnTo>
                  <a:lnTo>
                    <a:pt x="6197" y="7080"/>
                  </a:lnTo>
                  <a:lnTo>
                    <a:pt x="6478" y="6358"/>
                  </a:lnTo>
                  <a:lnTo>
                    <a:pt x="6779" y="5636"/>
                  </a:lnTo>
                  <a:lnTo>
                    <a:pt x="7120" y="4934"/>
                  </a:lnTo>
                  <a:lnTo>
                    <a:pt x="7501" y="4232"/>
                  </a:lnTo>
                  <a:lnTo>
                    <a:pt x="7862" y="3650"/>
                  </a:lnTo>
                  <a:lnTo>
                    <a:pt x="8223" y="3069"/>
                  </a:lnTo>
                  <a:lnTo>
                    <a:pt x="8624" y="2507"/>
                  </a:lnTo>
                  <a:lnTo>
                    <a:pt x="9045" y="1966"/>
                  </a:lnTo>
                  <a:lnTo>
                    <a:pt x="9486" y="1444"/>
                  </a:lnTo>
                  <a:lnTo>
                    <a:pt x="9948" y="943"/>
                  </a:lnTo>
                  <a:lnTo>
                    <a:pt x="10429" y="462"/>
                  </a:lnTo>
                  <a:lnTo>
                    <a:pt x="10910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21"/>
            <p:cNvSpPr/>
            <p:nvPr/>
          </p:nvSpPr>
          <p:spPr>
            <a:xfrm>
              <a:off x="11033225" y="3274125"/>
              <a:ext cx="521950" cy="770125"/>
            </a:xfrm>
            <a:custGeom>
              <a:avLst/>
              <a:gdLst/>
              <a:ahLst/>
              <a:cxnLst/>
              <a:rect l="l" t="t" r="r" b="b"/>
              <a:pathLst>
                <a:path w="20878" h="30805" fill="none" extrusionOk="0">
                  <a:moveTo>
                    <a:pt x="10910" y="1"/>
                  </a:moveTo>
                  <a:lnTo>
                    <a:pt x="10910" y="1"/>
                  </a:lnTo>
                  <a:lnTo>
                    <a:pt x="10088" y="221"/>
                  </a:lnTo>
                  <a:lnTo>
                    <a:pt x="9286" y="482"/>
                  </a:lnTo>
                  <a:lnTo>
                    <a:pt x="8905" y="622"/>
                  </a:lnTo>
                  <a:lnTo>
                    <a:pt x="8524" y="783"/>
                  </a:lnTo>
                  <a:lnTo>
                    <a:pt x="8143" y="963"/>
                  </a:lnTo>
                  <a:lnTo>
                    <a:pt x="7782" y="1144"/>
                  </a:lnTo>
                  <a:lnTo>
                    <a:pt x="7421" y="1324"/>
                  </a:lnTo>
                  <a:lnTo>
                    <a:pt x="7080" y="1525"/>
                  </a:lnTo>
                  <a:lnTo>
                    <a:pt x="6739" y="1725"/>
                  </a:lnTo>
                  <a:lnTo>
                    <a:pt x="6418" y="1946"/>
                  </a:lnTo>
                  <a:lnTo>
                    <a:pt x="6097" y="2186"/>
                  </a:lnTo>
                  <a:lnTo>
                    <a:pt x="5796" y="2427"/>
                  </a:lnTo>
                  <a:lnTo>
                    <a:pt x="5516" y="2668"/>
                  </a:lnTo>
                  <a:lnTo>
                    <a:pt x="5235" y="2929"/>
                  </a:lnTo>
                  <a:lnTo>
                    <a:pt x="5235" y="2929"/>
                  </a:lnTo>
                  <a:lnTo>
                    <a:pt x="4814" y="3350"/>
                  </a:lnTo>
                  <a:lnTo>
                    <a:pt x="4413" y="3811"/>
                  </a:lnTo>
                  <a:lnTo>
                    <a:pt x="4032" y="4292"/>
                  </a:lnTo>
                  <a:lnTo>
                    <a:pt x="3671" y="4814"/>
                  </a:lnTo>
                  <a:lnTo>
                    <a:pt x="3330" y="5355"/>
                  </a:lnTo>
                  <a:lnTo>
                    <a:pt x="2989" y="5937"/>
                  </a:lnTo>
                  <a:lnTo>
                    <a:pt x="2668" y="6538"/>
                  </a:lnTo>
                  <a:lnTo>
                    <a:pt x="2367" y="7160"/>
                  </a:lnTo>
                  <a:lnTo>
                    <a:pt x="2367" y="7160"/>
                  </a:lnTo>
                  <a:lnTo>
                    <a:pt x="2227" y="7501"/>
                  </a:lnTo>
                  <a:lnTo>
                    <a:pt x="2227" y="7501"/>
                  </a:lnTo>
                  <a:lnTo>
                    <a:pt x="1966" y="8103"/>
                  </a:lnTo>
                  <a:lnTo>
                    <a:pt x="1705" y="8744"/>
                  </a:lnTo>
                  <a:lnTo>
                    <a:pt x="1485" y="9386"/>
                  </a:lnTo>
                  <a:lnTo>
                    <a:pt x="1264" y="10028"/>
                  </a:lnTo>
                  <a:lnTo>
                    <a:pt x="1064" y="10690"/>
                  </a:lnTo>
                  <a:lnTo>
                    <a:pt x="883" y="11371"/>
                  </a:lnTo>
                  <a:lnTo>
                    <a:pt x="723" y="12053"/>
                  </a:lnTo>
                  <a:lnTo>
                    <a:pt x="562" y="12735"/>
                  </a:lnTo>
                  <a:lnTo>
                    <a:pt x="442" y="13437"/>
                  </a:lnTo>
                  <a:lnTo>
                    <a:pt x="321" y="14119"/>
                  </a:lnTo>
                  <a:lnTo>
                    <a:pt x="221" y="14821"/>
                  </a:lnTo>
                  <a:lnTo>
                    <a:pt x="141" y="15523"/>
                  </a:lnTo>
                  <a:lnTo>
                    <a:pt x="81" y="16205"/>
                  </a:lnTo>
                  <a:lnTo>
                    <a:pt x="41" y="16886"/>
                  </a:lnTo>
                  <a:lnTo>
                    <a:pt x="1" y="17568"/>
                  </a:lnTo>
                  <a:lnTo>
                    <a:pt x="1" y="18250"/>
                  </a:lnTo>
                  <a:lnTo>
                    <a:pt x="1" y="18250"/>
                  </a:lnTo>
                  <a:lnTo>
                    <a:pt x="21" y="19092"/>
                  </a:lnTo>
                  <a:lnTo>
                    <a:pt x="61" y="19895"/>
                  </a:lnTo>
                  <a:lnTo>
                    <a:pt x="141" y="20697"/>
                  </a:lnTo>
                  <a:lnTo>
                    <a:pt x="241" y="21459"/>
                  </a:lnTo>
                  <a:lnTo>
                    <a:pt x="362" y="22201"/>
                  </a:lnTo>
                  <a:lnTo>
                    <a:pt x="542" y="22923"/>
                  </a:lnTo>
                  <a:lnTo>
                    <a:pt x="723" y="23605"/>
                  </a:lnTo>
                  <a:lnTo>
                    <a:pt x="963" y="24247"/>
                  </a:lnTo>
                  <a:lnTo>
                    <a:pt x="963" y="24247"/>
                  </a:lnTo>
                  <a:lnTo>
                    <a:pt x="1144" y="24648"/>
                  </a:lnTo>
                  <a:lnTo>
                    <a:pt x="1364" y="25049"/>
                  </a:lnTo>
                  <a:lnTo>
                    <a:pt x="1645" y="25450"/>
                  </a:lnTo>
                  <a:lnTo>
                    <a:pt x="1946" y="25831"/>
                  </a:lnTo>
                  <a:lnTo>
                    <a:pt x="2307" y="26192"/>
                  </a:lnTo>
                  <a:lnTo>
                    <a:pt x="2708" y="26553"/>
                  </a:lnTo>
                  <a:lnTo>
                    <a:pt x="3129" y="26914"/>
                  </a:lnTo>
                  <a:lnTo>
                    <a:pt x="3610" y="27255"/>
                  </a:lnTo>
                  <a:lnTo>
                    <a:pt x="4112" y="27596"/>
                  </a:lnTo>
                  <a:lnTo>
                    <a:pt x="4633" y="27916"/>
                  </a:lnTo>
                  <a:lnTo>
                    <a:pt x="5195" y="28217"/>
                  </a:lnTo>
                  <a:lnTo>
                    <a:pt x="5796" y="28518"/>
                  </a:lnTo>
                  <a:lnTo>
                    <a:pt x="6398" y="28799"/>
                  </a:lnTo>
                  <a:lnTo>
                    <a:pt x="7040" y="29060"/>
                  </a:lnTo>
                  <a:lnTo>
                    <a:pt x="7702" y="29300"/>
                  </a:lnTo>
                  <a:lnTo>
                    <a:pt x="8383" y="29541"/>
                  </a:lnTo>
                  <a:lnTo>
                    <a:pt x="8403" y="29541"/>
                  </a:lnTo>
                  <a:lnTo>
                    <a:pt x="8403" y="29541"/>
                  </a:lnTo>
                  <a:lnTo>
                    <a:pt x="9326" y="29822"/>
                  </a:lnTo>
                  <a:lnTo>
                    <a:pt x="10289" y="30082"/>
                  </a:lnTo>
                  <a:lnTo>
                    <a:pt x="11291" y="30283"/>
                  </a:lnTo>
                  <a:lnTo>
                    <a:pt x="12294" y="30463"/>
                  </a:lnTo>
                  <a:lnTo>
                    <a:pt x="13317" y="30624"/>
                  </a:lnTo>
                  <a:lnTo>
                    <a:pt x="14340" y="30724"/>
                  </a:lnTo>
                  <a:lnTo>
                    <a:pt x="15382" y="30784"/>
                  </a:lnTo>
                  <a:lnTo>
                    <a:pt x="16425" y="30804"/>
                  </a:lnTo>
                  <a:lnTo>
                    <a:pt x="16425" y="30804"/>
                  </a:lnTo>
                  <a:lnTo>
                    <a:pt x="16987" y="30804"/>
                  </a:lnTo>
                  <a:lnTo>
                    <a:pt x="17548" y="30784"/>
                  </a:lnTo>
                  <a:lnTo>
                    <a:pt x="18110" y="30744"/>
                  </a:lnTo>
                  <a:lnTo>
                    <a:pt x="18671" y="30704"/>
                  </a:lnTo>
                  <a:lnTo>
                    <a:pt x="19233" y="30644"/>
                  </a:lnTo>
                  <a:lnTo>
                    <a:pt x="19774" y="30564"/>
                  </a:lnTo>
                  <a:lnTo>
                    <a:pt x="20336" y="30463"/>
                  </a:lnTo>
                  <a:lnTo>
                    <a:pt x="20877" y="30363"/>
                  </a:lnTo>
                  <a:lnTo>
                    <a:pt x="20877" y="30363"/>
                  </a:lnTo>
                  <a:lnTo>
                    <a:pt x="20115" y="30303"/>
                  </a:lnTo>
                  <a:lnTo>
                    <a:pt x="19333" y="30223"/>
                  </a:lnTo>
                  <a:lnTo>
                    <a:pt x="19333" y="30223"/>
                  </a:lnTo>
                  <a:lnTo>
                    <a:pt x="18611" y="30343"/>
                  </a:lnTo>
                  <a:lnTo>
                    <a:pt x="17849" y="30423"/>
                  </a:lnTo>
                  <a:lnTo>
                    <a:pt x="17087" y="30483"/>
                  </a:lnTo>
                  <a:lnTo>
                    <a:pt x="16305" y="30504"/>
                  </a:lnTo>
                  <a:lnTo>
                    <a:pt x="16305" y="30504"/>
                  </a:lnTo>
                  <a:lnTo>
                    <a:pt x="16024" y="30504"/>
                  </a:lnTo>
                  <a:lnTo>
                    <a:pt x="16024" y="30504"/>
                  </a:lnTo>
                  <a:lnTo>
                    <a:pt x="15302" y="30463"/>
                  </a:lnTo>
                  <a:lnTo>
                    <a:pt x="14580" y="30423"/>
                  </a:lnTo>
                  <a:lnTo>
                    <a:pt x="13858" y="30343"/>
                  </a:lnTo>
                  <a:lnTo>
                    <a:pt x="13156" y="30243"/>
                  </a:lnTo>
                  <a:lnTo>
                    <a:pt x="12475" y="30122"/>
                  </a:lnTo>
                  <a:lnTo>
                    <a:pt x="11793" y="29962"/>
                  </a:lnTo>
                  <a:lnTo>
                    <a:pt x="11171" y="29802"/>
                  </a:lnTo>
                  <a:lnTo>
                    <a:pt x="10549" y="29601"/>
                  </a:lnTo>
                  <a:lnTo>
                    <a:pt x="10549" y="29601"/>
                  </a:lnTo>
                  <a:lnTo>
                    <a:pt x="9948" y="29360"/>
                  </a:lnTo>
                  <a:lnTo>
                    <a:pt x="9366" y="29120"/>
                  </a:lnTo>
                  <a:lnTo>
                    <a:pt x="8865" y="28819"/>
                  </a:lnTo>
                  <a:lnTo>
                    <a:pt x="8624" y="28679"/>
                  </a:lnTo>
                  <a:lnTo>
                    <a:pt x="8403" y="28518"/>
                  </a:lnTo>
                  <a:lnTo>
                    <a:pt x="8383" y="28518"/>
                  </a:lnTo>
                  <a:lnTo>
                    <a:pt x="8383" y="28518"/>
                  </a:lnTo>
                  <a:lnTo>
                    <a:pt x="8163" y="28338"/>
                  </a:lnTo>
                  <a:lnTo>
                    <a:pt x="7942" y="28137"/>
                  </a:lnTo>
                  <a:lnTo>
                    <a:pt x="7742" y="27937"/>
                  </a:lnTo>
                  <a:lnTo>
                    <a:pt x="7581" y="27736"/>
                  </a:lnTo>
                  <a:lnTo>
                    <a:pt x="7441" y="27515"/>
                  </a:lnTo>
                  <a:lnTo>
                    <a:pt x="7321" y="27315"/>
                  </a:lnTo>
                  <a:lnTo>
                    <a:pt x="7220" y="27074"/>
                  </a:lnTo>
                  <a:lnTo>
                    <a:pt x="7160" y="26854"/>
                  </a:lnTo>
                  <a:lnTo>
                    <a:pt x="7160" y="26854"/>
                  </a:lnTo>
                  <a:lnTo>
                    <a:pt x="7120" y="26553"/>
                  </a:lnTo>
                  <a:lnTo>
                    <a:pt x="7080" y="26272"/>
                  </a:lnTo>
                  <a:lnTo>
                    <a:pt x="7060" y="25971"/>
                  </a:lnTo>
                  <a:lnTo>
                    <a:pt x="7040" y="25690"/>
                  </a:lnTo>
                  <a:lnTo>
                    <a:pt x="7040" y="25690"/>
                  </a:lnTo>
                  <a:lnTo>
                    <a:pt x="7060" y="25410"/>
                  </a:lnTo>
                  <a:lnTo>
                    <a:pt x="7080" y="25129"/>
                  </a:lnTo>
                  <a:lnTo>
                    <a:pt x="7100" y="24848"/>
                  </a:lnTo>
                  <a:lnTo>
                    <a:pt x="7140" y="24567"/>
                  </a:lnTo>
                  <a:lnTo>
                    <a:pt x="7140" y="24567"/>
                  </a:lnTo>
                  <a:lnTo>
                    <a:pt x="6819" y="24126"/>
                  </a:lnTo>
                  <a:lnTo>
                    <a:pt x="6518" y="23685"/>
                  </a:lnTo>
                  <a:lnTo>
                    <a:pt x="6218" y="23204"/>
                  </a:lnTo>
                  <a:lnTo>
                    <a:pt x="5957" y="22722"/>
                  </a:lnTo>
                  <a:lnTo>
                    <a:pt x="5957" y="22722"/>
                  </a:lnTo>
                  <a:lnTo>
                    <a:pt x="5897" y="22582"/>
                  </a:lnTo>
                  <a:lnTo>
                    <a:pt x="5897" y="22582"/>
                  </a:lnTo>
                  <a:lnTo>
                    <a:pt x="5776" y="22582"/>
                  </a:lnTo>
                  <a:lnTo>
                    <a:pt x="5776" y="22582"/>
                  </a:lnTo>
                  <a:lnTo>
                    <a:pt x="5556" y="22582"/>
                  </a:lnTo>
                  <a:lnTo>
                    <a:pt x="5556" y="22582"/>
                  </a:lnTo>
                  <a:lnTo>
                    <a:pt x="5275" y="22522"/>
                  </a:lnTo>
                  <a:lnTo>
                    <a:pt x="4994" y="22442"/>
                  </a:lnTo>
                  <a:lnTo>
                    <a:pt x="4754" y="22301"/>
                  </a:lnTo>
                  <a:lnTo>
                    <a:pt x="4533" y="22141"/>
                  </a:lnTo>
                  <a:lnTo>
                    <a:pt x="4332" y="21960"/>
                  </a:lnTo>
                  <a:lnTo>
                    <a:pt x="4172" y="21740"/>
                  </a:lnTo>
                  <a:lnTo>
                    <a:pt x="4012" y="21499"/>
                  </a:lnTo>
                  <a:lnTo>
                    <a:pt x="3911" y="21238"/>
                  </a:lnTo>
                  <a:lnTo>
                    <a:pt x="3911" y="21238"/>
                  </a:lnTo>
                  <a:lnTo>
                    <a:pt x="3851" y="21038"/>
                  </a:lnTo>
                  <a:lnTo>
                    <a:pt x="3811" y="20857"/>
                  </a:lnTo>
                  <a:lnTo>
                    <a:pt x="3791" y="20677"/>
                  </a:lnTo>
                  <a:lnTo>
                    <a:pt x="3791" y="20496"/>
                  </a:lnTo>
                  <a:lnTo>
                    <a:pt x="3791" y="20316"/>
                  </a:lnTo>
                  <a:lnTo>
                    <a:pt x="3831" y="20135"/>
                  </a:lnTo>
                  <a:lnTo>
                    <a:pt x="3871" y="19955"/>
                  </a:lnTo>
                  <a:lnTo>
                    <a:pt x="3931" y="19794"/>
                  </a:lnTo>
                  <a:lnTo>
                    <a:pt x="4012" y="19634"/>
                  </a:lnTo>
                  <a:lnTo>
                    <a:pt x="4092" y="19474"/>
                  </a:lnTo>
                  <a:lnTo>
                    <a:pt x="4192" y="19333"/>
                  </a:lnTo>
                  <a:lnTo>
                    <a:pt x="4312" y="19193"/>
                  </a:lnTo>
                  <a:lnTo>
                    <a:pt x="4433" y="19072"/>
                  </a:lnTo>
                  <a:lnTo>
                    <a:pt x="4553" y="18952"/>
                  </a:lnTo>
                  <a:lnTo>
                    <a:pt x="4713" y="18852"/>
                  </a:lnTo>
                  <a:lnTo>
                    <a:pt x="4854" y="18752"/>
                  </a:lnTo>
                  <a:lnTo>
                    <a:pt x="4854" y="18752"/>
                  </a:lnTo>
                  <a:lnTo>
                    <a:pt x="4814" y="18150"/>
                  </a:lnTo>
                  <a:lnTo>
                    <a:pt x="4774" y="17528"/>
                  </a:lnTo>
                  <a:lnTo>
                    <a:pt x="4754" y="16927"/>
                  </a:lnTo>
                  <a:lnTo>
                    <a:pt x="4733" y="16305"/>
                  </a:lnTo>
                  <a:lnTo>
                    <a:pt x="4733" y="16305"/>
                  </a:lnTo>
                  <a:lnTo>
                    <a:pt x="4733" y="15523"/>
                  </a:lnTo>
                  <a:lnTo>
                    <a:pt x="4754" y="14741"/>
                  </a:lnTo>
                  <a:lnTo>
                    <a:pt x="4794" y="13959"/>
                  </a:lnTo>
                  <a:lnTo>
                    <a:pt x="4854" y="13176"/>
                  </a:lnTo>
                  <a:lnTo>
                    <a:pt x="4934" y="12394"/>
                  </a:lnTo>
                  <a:lnTo>
                    <a:pt x="5054" y="11632"/>
                  </a:lnTo>
                  <a:lnTo>
                    <a:pt x="5175" y="10850"/>
                  </a:lnTo>
                  <a:lnTo>
                    <a:pt x="5335" y="10088"/>
                  </a:lnTo>
                  <a:lnTo>
                    <a:pt x="5516" y="9326"/>
                  </a:lnTo>
                  <a:lnTo>
                    <a:pt x="5716" y="8564"/>
                  </a:lnTo>
                  <a:lnTo>
                    <a:pt x="5937" y="7822"/>
                  </a:lnTo>
                  <a:lnTo>
                    <a:pt x="6197" y="7080"/>
                  </a:lnTo>
                  <a:lnTo>
                    <a:pt x="6478" y="6358"/>
                  </a:lnTo>
                  <a:lnTo>
                    <a:pt x="6779" y="5636"/>
                  </a:lnTo>
                  <a:lnTo>
                    <a:pt x="7120" y="4934"/>
                  </a:lnTo>
                  <a:lnTo>
                    <a:pt x="7501" y="4232"/>
                  </a:lnTo>
                  <a:lnTo>
                    <a:pt x="7501" y="4232"/>
                  </a:lnTo>
                  <a:lnTo>
                    <a:pt x="7862" y="3650"/>
                  </a:lnTo>
                  <a:lnTo>
                    <a:pt x="8223" y="3069"/>
                  </a:lnTo>
                  <a:lnTo>
                    <a:pt x="8624" y="2507"/>
                  </a:lnTo>
                  <a:lnTo>
                    <a:pt x="9045" y="1966"/>
                  </a:lnTo>
                  <a:lnTo>
                    <a:pt x="9486" y="1444"/>
                  </a:lnTo>
                  <a:lnTo>
                    <a:pt x="9948" y="943"/>
                  </a:lnTo>
                  <a:lnTo>
                    <a:pt x="10429" y="462"/>
                  </a:lnTo>
                  <a:lnTo>
                    <a:pt x="1091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21"/>
            <p:cNvSpPr/>
            <p:nvPr/>
          </p:nvSpPr>
          <p:spPr>
            <a:xfrm>
              <a:off x="11396725" y="3266600"/>
              <a:ext cx="58175" cy="439225"/>
            </a:xfrm>
            <a:custGeom>
              <a:avLst/>
              <a:gdLst/>
              <a:ahLst/>
              <a:cxnLst/>
              <a:rect l="l" t="t" r="r" b="b"/>
              <a:pathLst>
                <a:path w="2327" h="17569" extrusionOk="0">
                  <a:moveTo>
                    <a:pt x="1083" y="1"/>
                  </a:moveTo>
                  <a:lnTo>
                    <a:pt x="1063" y="21"/>
                  </a:lnTo>
                  <a:lnTo>
                    <a:pt x="1023" y="61"/>
                  </a:lnTo>
                  <a:lnTo>
                    <a:pt x="1023" y="121"/>
                  </a:lnTo>
                  <a:lnTo>
                    <a:pt x="963" y="1465"/>
                  </a:lnTo>
                  <a:lnTo>
                    <a:pt x="943" y="2808"/>
                  </a:lnTo>
                  <a:lnTo>
                    <a:pt x="903" y="5496"/>
                  </a:lnTo>
                  <a:lnTo>
                    <a:pt x="522" y="5616"/>
                  </a:lnTo>
                  <a:lnTo>
                    <a:pt x="140" y="5736"/>
                  </a:lnTo>
                  <a:lnTo>
                    <a:pt x="100" y="5756"/>
                  </a:lnTo>
                  <a:lnTo>
                    <a:pt x="100" y="5796"/>
                  </a:lnTo>
                  <a:lnTo>
                    <a:pt x="120" y="5837"/>
                  </a:lnTo>
                  <a:lnTo>
                    <a:pt x="161" y="5857"/>
                  </a:lnTo>
                  <a:lnTo>
                    <a:pt x="542" y="5796"/>
                  </a:lnTo>
                  <a:lnTo>
                    <a:pt x="903" y="5776"/>
                  </a:lnTo>
                  <a:lnTo>
                    <a:pt x="903" y="6418"/>
                  </a:lnTo>
                  <a:lnTo>
                    <a:pt x="481" y="6478"/>
                  </a:lnTo>
                  <a:lnTo>
                    <a:pt x="80" y="6539"/>
                  </a:lnTo>
                  <a:lnTo>
                    <a:pt x="40" y="6539"/>
                  </a:lnTo>
                  <a:lnTo>
                    <a:pt x="20" y="6579"/>
                  </a:lnTo>
                  <a:lnTo>
                    <a:pt x="0" y="6619"/>
                  </a:lnTo>
                  <a:lnTo>
                    <a:pt x="0" y="6659"/>
                  </a:lnTo>
                  <a:lnTo>
                    <a:pt x="20" y="6699"/>
                  </a:lnTo>
                  <a:lnTo>
                    <a:pt x="40" y="6719"/>
                  </a:lnTo>
                  <a:lnTo>
                    <a:pt x="60" y="6739"/>
                  </a:lnTo>
                  <a:lnTo>
                    <a:pt x="100" y="6759"/>
                  </a:lnTo>
                  <a:lnTo>
                    <a:pt x="562" y="6759"/>
                  </a:lnTo>
                  <a:lnTo>
                    <a:pt x="903" y="6799"/>
                  </a:lnTo>
                  <a:lnTo>
                    <a:pt x="923" y="11993"/>
                  </a:lnTo>
                  <a:lnTo>
                    <a:pt x="221" y="11833"/>
                  </a:lnTo>
                  <a:lnTo>
                    <a:pt x="201" y="11813"/>
                  </a:lnTo>
                  <a:lnTo>
                    <a:pt x="140" y="11833"/>
                  </a:lnTo>
                  <a:lnTo>
                    <a:pt x="120" y="11873"/>
                  </a:lnTo>
                  <a:lnTo>
                    <a:pt x="100" y="11933"/>
                  </a:lnTo>
                  <a:lnTo>
                    <a:pt x="140" y="11973"/>
                  </a:lnTo>
                  <a:lnTo>
                    <a:pt x="501" y="12174"/>
                  </a:lnTo>
                  <a:lnTo>
                    <a:pt x="923" y="12334"/>
                  </a:lnTo>
                  <a:lnTo>
                    <a:pt x="903" y="13357"/>
                  </a:lnTo>
                  <a:lnTo>
                    <a:pt x="441" y="13598"/>
                  </a:lnTo>
                  <a:lnTo>
                    <a:pt x="421" y="13618"/>
                  </a:lnTo>
                  <a:lnTo>
                    <a:pt x="401" y="13638"/>
                  </a:lnTo>
                  <a:lnTo>
                    <a:pt x="401" y="13698"/>
                  </a:lnTo>
                  <a:lnTo>
                    <a:pt x="441" y="13738"/>
                  </a:lnTo>
                  <a:lnTo>
                    <a:pt x="481" y="13758"/>
                  </a:lnTo>
                  <a:lnTo>
                    <a:pt x="522" y="13738"/>
                  </a:lnTo>
                  <a:lnTo>
                    <a:pt x="903" y="13618"/>
                  </a:lnTo>
                  <a:lnTo>
                    <a:pt x="903" y="14059"/>
                  </a:lnTo>
                  <a:lnTo>
                    <a:pt x="842" y="17569"/>
                  </a:lnTo>
                  <a:lnTo>
                    <a:pt x="1404" y="17569"/>
                  </a:lnTo>
                  <a:lnTo>
                    <a:pt x="1464" y="14079"/>
                  </a:lnTo>
                  <a:lnTo>
                    <a:pt x="1464" y="13437"/>
                  </a:lnTo>
                  <a:lnTo>
                    <a:pt x="2066" y="13277"/>
                  </a:lnTo>
                  <a:lnTo>
                    <a:pt x="2106" y="13237"/>
                  </a:lnTo>
                  <a:lnTo>
                    <a:pt x="2146" y="13197"/>
                  </a:lnTo>
                  <a:lnTo>
                    <a:pt x="2166" y="13157"/>
                  </a:lnTo>
                  <a:lnTo>
                    <a:pt x="2166" y="13096"/>
                  </a:lnTo>
                  <a:lnTo>
                    <a:pt x="2146" y="13056"/>
                  </a:lnTo>
                  <a:lnTo>
                    <a:pt x="2126" y="13016"/>
                  </a:lnTo>
                  <a:lnTo>
                    <a:pt x="2086" y="12976"/>
                  </a:lnTo>
                  <a:lnTo>
                    <a:pt x="1986" y="12976"/>
                  </a:lnTo>
                  <a:lnTo>
                    <a:pt x="1725" y="13036"/>
                  </a:lnTo>
                  <a:lnTo>
                    <a:pt x="1484" y="13136"/>
                  </a:lnTo>
                  <a:lnTo>
                    <a:pt x="1484" y="12495"/>
                  </a:lnTo>
                  <a:lnTo>
                    <a:pt x="1705" y="12535"/>
                  </a:lnTo>
                  <a:lnTo>
                    <a:pt x="2086" y="12535"/>
                  </a:lnTo>
                  <a:lnTo>
                    <a:pt x="2226" y="12515"/>
                  </a:lnTo>
                  <a:lnTo>
                    <a:pt x="2266" y="12515"/>
                  </a:lnTo>
                  <a:lnTo>
                    <a:pt x="2306" y="12475"/>
                  </a:lnTo>
                  <a:lnTo>
                    <a:pt x="2306" y="12455"/>
                  </a:lnTo>
                  <a:lnTo>
                    <a:pt x="2326" y="12415"/>
                  </a:lnTo>
                  <a:lnTo>
                    <a:pt x="2306" y="12334"/>
                  </a:lnTo>
                  <a:lnTo>
                    <a:pt x="2266" y="12314"/>
                  </a:lnTo>
                  <a:lnTo>
                    <a:pt x="2246" y="12294"/>
                  </a:lnTo>
                  <a:lnTo>
                    <a:pt x="2066" y="12234"/>
                  </a:lnTo>
                  <a:lnTo>
                    <a:pt x="1865" y="12194"/>
                  </a:lnTo>
                  <a:lnTo>
                    <a:pt x="1484" y="12134"/>
                  </a:lnTo>
                  <a:lnTo>
                    <a:pt x="1524" y="9487"/>
                  </a:lnTo>
                  <a:lnTo>
                    <a:pt x="1524" y="6819"/>
                  </a:lnTo>
                  <a:lnTo>
                    <a:pt x="2066" y="6819"/>
                  </a:lnTo>
                  <a:lnTo>
                    <a:pt x="2126" y="6799"/>
                  </a:lnTo>
                  <a:lnTo>
                    <a:pt x="2146" y="6759"/>
                  </a:lnTo>
                  <a:lnTo>
                    <a:pt x="2166" y="6719"/>
                  </a:lnTo>
                  <a:lnTo>
                    <a:pt x="2186" y="6679"/>
                  </a:lnTo>
                  <a:lnTo>
                    <a:pt x="2166" y="6619"/>
                  </a:lnTo>
                  <a:lnTo>
                    <a:pt x="2146" y="6579"/>
                  </a:lnTo>
                  <a:lnTo>
                    <a:pt x="2126" y="6539"/>
                  </a:lnTo>
                  <a:lnTo>
                    <a:pt x="2086" y="6518"/>
                  </a:lnTo>
                  <a:lnTo>
                    <a:pt x="1805" y="6458"/>
                  </a:lnTo>
                  <a:lnTo>
                    <a:pt x="1524" y="6418"/>
                  </a:lnTo>
                  <a:lnTo>
                    <a:pt x="1524" y="5716"/>
                  </a:lnTo>
                  <a:lnTo>
                    <a:pt x="1765" y="5676"/>
                  </a:lnTo>
                  <a:lnTo>
                    <a:pt x="2006" y="5616"/>
                  </a:lnTo>
                  <a:lnTo>
                    <a:pt x="2066" y="5596"/>
                  </a:lnTo>
                  <a:lnTo>
                    <a:pt x="2086" y="5556"/>
                  </a:lnTo>
                  <a:lnTo>
                    <a:pt x="2106" y="5516"/>
                  </a:lnTo>
                  <a:lnTo>
                    <a:pt x="2106" y="5476"/>
                  </a:lnTo>
                  <a:lnTo>
                    <a:pt x="2086" y="5436"/>
                  </a:lnTo>
                  <a:lnTo>
                    <a:pt x="2066" y="5395"/>
                  </a:lnTo>
                  <a:lnTo>
                    <a:pt x="2026" y="5375"/>
                  </a:lnTo>
                  <a:lnTo>
                    <a:pt x="1986" y="5355"/>
                  </a:lnTo>
                  <a:lnTo>
                    <a:pt x="1765" y="5355"/>
                  </a:lnTo>
                  <a:lnTo>
                    <a:pt x="1504" y="5375"/>
                  </a:lnTo>
                  <a:lnTo>
                    <a:pt x="1484" y="4052"/>
                  </a:lnTo>
                  <a:lnTo>
                    <a:pt x="1424" y="2748"/>
                  </a:lnTo>
                  <a:lnTo>
                    <a:pt x="1364" y="1425"/>
                  </a:lnTo>
                  <a:lnTo>
                    <a:pt x="1264" y="121"/>
                  </a:lnTo>
                  <a:lnTo>
                    <a:pt x="1264" y="61"/>
                  </a:lnTo>
                  <a:lnTo>
                    <a:pt x="1223" y="21"/>
                  </a:lnTo>
                  <a:lnTo>
                    <a:pt x="118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21"/>
            <p:cNvSpPr/>
            <p:nvPr/>
          </p:nvSpPr>
          <p:spPr>
            <a:xfrm>
              <a:off x="11431300" y="386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21"/>
            <p:cNvSpPr/>
            <p:nvPr/>
          </p:nvSpPr>
          <p:spPr>
            <a:xfrm>
              <a:off x="11431300" y="386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21"/>
            <p:cNvSpPr/>
            <p:nvPr/>
          </p:nvSpPr>
          <p:spPr>
            <a:xfrm>
              <a:off x="11209200" y="3705800"/>
              <a:ext cx="427700" cy="330925"/>
            </a:xfrm>
            <a:custGeom>
              <a:avLst/>
              <a:gdLst/>
              <a:ahLst/>
              <a:cxnLst/>
              <a:rect l="l" t="t" r="r" b="b"/>
              <a:pathLst>
                <a:path w="17108" h="13237" extrusionOk="0">
                  <a:moveTo>
                    <a:pt x="8323" y="1"/>
                  </a:moveTo>
                  <a:lnTo>
                    <a:pt x="7882" y="41"/>
                  </a:lnTo>
                  <a:lnTo>
                    <a:pt x="7421" y="101"/>
                  </a:lnTo>
                  <a:lnTo>
                    <a:pt x="7060" y="161"/>
                  </a:lnTo>
                  <a:lnTo>
                    <a:pt x="6699" y="241"/>
                  </a:lnTo>
                  <a:lnTo>
                    <a:pt x="6338" y="321"/>
                  </a:lnTo>
                  <a:lnTo>
                    <a:pt x="5977" y="442"/>
                  </a:lnTo>
                  <a:lnTo>
                    <a:pt x="5616" y="562"/>
                  </a:lnTo>
                  <a:lnTo>
                    <a:pt x="5255" y="722"/>
                  </a:lnTo>
                  <a:lnTo>
                    <a:pt x="4894" y="883"/>
                  </a:lnTo>
                  <a:lnTo>
                    <a:pt x="4533" y="1063"/>
                  </a:lnTo>
                  <a:lnTo>
                    <a:pt x="4252" y="1224"/>
                  </a:lnTo>
                  <a:lnTo>
                    <a:pt x="3972" y="1424"/>
                  </a:lnTo>
                  <a:lnTo>
                    <a:pt x="3671" y="1645"/>
                  </a:lnTo>
                  <a:lnTo>
                    <a:pt x="3370" y="1886"/>
                  </a:lnTo>
                  <a:lnTo>
                    <a:pt x="3069" y="2166"/>
                  </a:lnTo>
                  <a:lnTo>
                    <a:pt x="2748" y="2467"/>
                  </a:lnTo>
                  <a:lnTo>
                    <a:pt x="2447" y="2788"/>
                  </a:lnTo>
                  <a:lnTo>
                    <a:pt x="2147" y="3129"/>
                  </a:lnTo>
                  <a:lnTo>
                    <a:pt x="1866" y="3510"/>
                  </a:lnTo>
                  <a:lnTo>
                    <a:pt x="1585" y="3891"/>
                  </a:lnTo>
                  <a:lnTo>
                    <a:pt x="1324" y="4292"/>
                  </a:lnTo>
                  <a:lnTo>
                    <a:pt x="1064" y="4713"/>
                  </a:lnTo>
                  <a:lnTo>
                    <a:pt x="843" y="5134"/>
                  </a:lnTo>
                  <a:lnTo>
                    <a:pt x="642" y="5576"/>
                  </a:lnTo>
                  <a:lnTo>
                    <a:pt x="462" y="6037"/>
                  </a:lnTo>
                  <a:lnTo>
                    <a:pt x="302" y="6518"/>
                  </a:lnTo>
                  <a:lnTo>
                    <a:pt x="201" y="6879"/>
                  </a:lnTo>
                  <a:lnTo>
                    <a:pt x="121" y="7260"/>
                  </a:lnTo>
                  <a:lnTo>
                    <a:pt x="61" y="7641"/>
                  </a:lnTo>
                  <a:lnTo>
                    <a:pt x="21" y="8022"/>
                  </a:lnTo>
                  <a:lnTo>
                    <a:pt x="1" y="8403"/>
                  </a:lnTo>
                  <a:lnTo>
                    <a:pt x="21" y="8804"/>
                  </a:lnTo>
                  <a:lnTo>
                    <a:pt x="61" y="9186"/>
                  </a:lnTo>
                  <a:lnTo>
                    <a:pt x="121" y="9587"/>
                  </a:lnTo>
                  <a:lnTo>
                    <a:pt x="181" y="9807"/>
                  </a:lnTo>
                  <a:lnTo>
                    <a:pt x="282" y="10048"/>
                  </a:lnTo>
                  <a:lnTo>
                    <a:pt x="402" y="10248"/>
                  </a:lnTo>
                  <a:lnTo>
                    <a:pt x="542" y="10469"/>
                  </a:lnTo>
                  <a:lnTo>
                    <a:pt x="703" y="10670"/>
                  </a:lnTo>
                  <a:lnTo>
                    <a:pt x="903" y="10870"/>
                  </a:lnTo>
                  <a:lnTo>
                    <a:pt x="1124" y="11071"/>
                  </a:lnTo>
                  <a:lnTo>
                    <a:pt x="1344" y="11251"/>
                  </a:lnTo>
                  <a:lnTo>
                    <a:pt x="1364" y="11251"/>
                  </a:lnTo>
                  <a:lnTo>
                    <a:pt x="1585" y="11412"/>
                  </a:lnTo>
                  <a:lnTo>
                    <a:pt x="1826" y="11552"/>
                  </a:lnTo>
                  <a:lnTo>
                    <a:pt x="2327" y="11853"/>
                  </a:lnTo>
                  <a:lnTo>
                    <a:pt x="2909" y="12093"/>
                  </a:lnTo>
                  <a:lnTo>
                    <a:pt x="3510" y="12334"/>
                  </a:lnTo>
                  <a:lnTo>
                    <a:pt x="4132" y="12535"/>
                  </a:lnTo>
                  <a:lnTo>
                    <a:pt x="4754" y="12695"/>
                  </a:lnTo>
                  <a:lnTo>
                    <a:pt x="5436" y="12855"/>
                  </a:lnTo>
                  <a:lnTo>
                    <a:pt x="6117" y="12976"/>
                  </a:lnTo>
                  <a:lnTo>
                    <a:pt x="6819" y="13076"/>
                  </a:lnTo>
                  <a:lnTo>
                    <a:pt x="7541" y="13156"/>
                  </a:lnTo>
                  <a:lnTo>
                    <a:pt x="8263" y="13196"/>
                  </a:lnTo>
                  <a:lnTo>
                    <a:pt x="8985" y="13237"/>
                  </a:lnTo>
                  <a:lnTo>
                    <a:pt x="9787" y="13216"/>
                  </a:lnTo>
                  <a:lnTo>
                    <a:pt x="10590" y="13176"/>
                  </a:lnTo>
                  <a:lnTo>
                    <a:pt x="11372" y="13116"/>
                  </a:lnTo>
                  <a:lnTo>
                    <a:pt x="12134" y="12996"/>
                  </a:lnTo>
                  <a:lnTo>
                    <a:pt x="12876" y="12835"/>
                  </a:lnTo>
                  <a:lnTo>
                    <a:pt x="13217" y="12755"/>
                  </a:lnTo>
                  <a:lnTo>
                    <a:pt x="13578" y="12655"/>
                  </a:lnTo>
                  <a:lnTo>
                    <a:pt x="13919" y="12535"/>
                  </a:lnTo>
                  <a:lnTo>
                    <a:pt x="14239" y="12414"/>
                  </a:lnTo>
                  <a:lnTo>
                    <a:pt x="14560" y="12274"/>
                  </a:lnTo>
                  <a:lnTo>
                    <a:pt x="14861" y="12134"/>
                  </a:lnTo>
                  <a:lnTo>
                    <a:pt x="15262" y="11913"/>
                  </a:lnTo>
                  <a:lnTo>
                    <a:pt x="15643" y="11672"/>
                  </a:lnTo>
                  <a:lnTo>
                    <a:pt x="15844" y="11532"/>
                  </a:lnTo>
                  <a:lnTo>
                    <a:pt x="16064" y="11371"/>
                  </a:lnTo>
                  <a:lnTo>
                    <a:pt x="16245" y="11191"/>
                  </a:lnTo>
                  <a:lnTo>
                    <a:pt x="16445" y="10990"/>
                  </a:lnTo>
                  <a:lnTo>
                    <a:pt x="16606" y="10770"/>
                  </a:lnTo>
                  <a:lnTo>
                    <a:pt x="16746" y="10529"/>
                  </a:lnTo>
                  <a:lnTo>
                    <a:pt x="16847" y="10268"/>
                  </a:lnTo>
                  <a:lnTo>
                    <a:pt x="16947" y="9988"/>
                  </a:lnTo>
                  <a:lnTo>
                    <a:pt x="17027" y="9707"/>
                  </a:lnTo>
                  <a:lnTo>
                    <a:pt x="17067" y="9406"/>
                  </a:lnTo>
                  <a:lnTo>
                    <a:pt x="17107" y="9105"/>
                  </a:lnTo>
                  <a:lnTo>
                    <a:pt x="17107" y="8784"/>
                  </a:lnTo>
                  <a:lnTo>
                    <a:pt x="17107" y="8443"/>
                  </a:lnTo>
                  <a:lnTo>
                    <a:pt x="17067" y="8123"/>
                  </a:lnTo>
                  <a:lnTo>
                    <a:pt x="17027" y="7782"/>
                  </a:lnTo>
                  <a:lnTo>
                    <a:pt x="16967" y="7441"/>
                  </a:lnTo>
                  <a:lnTo>
                    <a:pt x="16907" y="7080"/>
                  </a:lnTo>
                  <a:lnTo>
                    <a:pt x="16806" y="6739"/>
                  </a:lnTo>
                  <a:lnTo>
                    <a:pt x="16706" y="6378"/>
                  </a:lnTo>
                  <a:lnTo>
                    <a:pt x="16586" y="6037"/>
                  </a:lnTo>
                  <a:lnTo>
                    <a:pt x="16465" y="5676"/>
                  </a:lnTo>
                  <a:lnTo>
                    <a:pt x="16165" y="4994"/>
                  </a:lnTo>
                  <a:lnTo>
                    <a:pt x="15844" y="4332"/>
                  </a:lnTo>
                  <a:lnTo>
                    <a:pt x="15463" y="3691"/>
                  </a:lnTo>
                  <a:lnTo>
                    <a:pt x="15082" y="3109"/>
                  </a:lnTo>
                  <a:lnTo>
                    <a:pt x="14861" y="2828"/>
                  </a:lnTo>
                  <a:lnTo>
                    <a:pt x="14661" y="2568"/>
                  </a:lnTo>
                  <a:lnTo>
                    <a:pt x="14440" y="2327"/>
                  </a:lnTo>
                  <a:lnTo>
                    <a:pt x="14239" y="2106"/>
                  </a:lnTo>
                  <a:lnTo>
                    <a:pt x="14019" y="1906"/>
                  </a:lnTo>
                  <a:lnTo>
                    <a:pt x="13798" y="1705"/>
                  </a:lnTo>
                  <a:lnTo>
                    <a:pt x="13477" y="1485"/>
                  </a:lnTo>
                  <a:lnTo>
                    <a:pt x="13156" y="1264"/>
                  </a:lnTo>
                  <a:lnTo>
                    <a:pt x="12816" y="1063"/>
                  </a:lnTo>
                  <a:lnTo>
                    <a:pt x="12475" y="863"/>
                  </a:lnTo>
                  <a:lnTo>
                    <a:pt x="12094" y="702"/>
                  </a:lnTo>
                  <a:lnTo>
                    <a:pt x="11713" y="542"/>
                  </a:lnTo>
                  <a:lnTo>
                    <a:pt x="11332" y="402"/>
                  </a:lnTo>
                  <a:lnTo>
                    <a:pt x="10930" y="281"/>
                  </a:lnTo>
                  <a:lnTo>
                    <a:pt x="10509" y="201"/>
                  </a:lnTo>
                  <a:lnTo>
                    <a:pt x="10088" y="121"/>
                  </a:lnTo>
                  <a:lnTo>
                    <a:pt x="9667" y="61"/>
                  </a:lnTo>
                  <a:lnTo>
                    <a:pt x="9226" y="21"/>
                  </a:lnTo>
                  <a:lnTo>
                    <a:pt x="87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21"/>
            <p:cNvSpPr/>
            <p:nvPr/>
          </p:nvSpPr>
          <p:spPr>
            <a:xfrm>
              <a:off x="11209200" y="3705800"/>
              <a:ext cx="427700" cy="330925"/>
            </a:xfrm>
            <a:custGeom>
              <a:avLst/>
              <a:gdLst/>
              <a:ahLst/>
              <a:cxnLst/>
              <a:rect l="l" t="t" r="r" b="b"/>
              <a:pathLst>
                <a:path w="17108" h="13237" fill="none" extrusionOk="0">
                  <a:moveTo>
                    <a:pt x="16245" y="11191"/>
                  </a:moveTo>
                  <a:lnTo>
                    <a:pt x="16245" y="11191"/>
                  </a:lnTo>
                  <a:lnTo>
                    <a:pt x="16064" y="11371"/>
                  </a:lnTo>
                  <a:lnTo>
                    <a:pt x="15844" y="11532"/>
                  </a:lnTo>
                  <a:lnTo>
                    <a:pt x="15844" y="11532"/>
                  </a:lnTo>
                  <a:lnTo>
                    <a:pt x="15643" y="11672"/>
                  </a:lnTo>
                  <a:lnTo>
                    <a:pt x="15643" y="11672"/>
                  </a:lnTo>
                  <a:lnTo>
                    <a:pt x="15262" y="11913"/>
                  </a:lnTo>
                  <a:lnTo>
                    <a:pt x="14861" y="12134"/>
                  </a:lnTo>
                  <a:lnTo>
                    <a:pt x="14861" y="12134"/>
                  </a:lnTo>
                  <a:lnTo>
                    <a:pt x="14560" y="12274"/>
                  </a:lnTo>
                  <a:lnTo>
                    <a:pt x="14239" y="12414"/>
                  </a:lnTo>
                  <a:lnTo>
                    <a:pt x="13919" y="12535"/>
                  </a:lnTo>
                  <a:lnTo>
                    <a:pt x="13578" y="12655"/>
                  </a:lnTo>
                  <a:lnTo>
                    <a:pt x="13217" y="12755"/>
                  </a:lnTo>
                  <a:lnTo>
                    <a:pt x="12876" y="12835"/>
                  </a:lnTo>
                  <a:lnTo>
                    <a:pt x="12134" y="12996"/>
                  </a:lnTo>
                  <a:lnTo>
                    <a:pt x="11372" y="13116"/>
                  </a:lnTo>
                  <a:lnTo>
                    <a:pt x="10590" y="13176"/>
                  </a:lnTo>
                  <a:lnTo>
                    <a:pt x="9787" y="13216"/>
                  </a:lnTo>
                  <a:lnTo>
                    <a:pt x="8985" y="13237"/>
                  </a:lnTo>
                  <a:lnTo>
                    <a:pt x="8985" y="13237"/>
                  </a:lnTo>
                  <a:lnTo>
                    <a:pt x="8263" y="13196"/>
                  </a:lnTo>
                  <a:lnTo>
                    <a:pt x="7541" y="13156"/>
                  </a:lnTo>
                  <a:lnTo>
                    <a:pt x="6819" y="13076"/>
                  </a:lnTo>
                  <a:lnTo>
                    <a:pt x="6117" y="12976"/>
                  </a:lnTo>
                  <a:lnTo>
                    <a:pt x="5436" y="12855"/>
                  </a:lnTo>
                  <a:lnTo>
                    <a:pt x="4754" y="12695"/>
                  </a:lnTo>
                  <a:lnTo>
                    <a:pt x="4132" y="12535"/>
                  </a:lnTo>
                  <a:lnTo>
                    <a:pt x="3510" y="12334"/>
                  </a:lnTo>
                  <a:lnTo>
                    <a:pt x="3510" y="12334"/>
                  </a:lnTo>
                  <a:lnTo>
                    <a:pt x="2909" y="12093"/>
                  </a:lnTo>
                  <a:lnTo>
                    <a:pt x="2327" y="11853"/>
                  </a:lnTo>
                  <a:lnTo>
                    <a:pt x="1826" y="11552"/>
                  </a:lnTo>
                  <a:lnTo>
                    <a:pt x="1585" y="11412"/>
                  </a:lnTo>
                  <a:lnTo>
                    <a:pt x="1364" y="11251"/>
                  </a:lnTo>
                  <a:lnTo>
                    <a:pt x="1344" y="11251"/>
                  </a:lnTo>
                  <a:lnTo>
                    <a:pt x="1344" y="11251"/>
                  </a:lnTo>
                  <a:lnTo>
                    <a:pt x="1124" y="11071"/>
                  </a:lnTo>
                  <a:lnTo>
                    <a:pt x="903" y="10870"/>
                  </a:lnTo>
                  <a:lnTo>
                    <a:pt x="703" y="10670"/>
                  </a:lnTo>
                  <a:lnTo>
                    <a:pt x="542" y="10469"/>
                  </a:lnTo>
                  <a:lnTo>
                    <a:pt x="402" y="10248"/>
                  </a:lnTo>
                  <a:lnTo>
                    <a:pt x="282" y="10048"/>
                  </a:lnTo>
                  <a:lnTo>
                    <a:pt x="181" y="9807"/>
                  </a:lnTo>
                  <a:lnTo>
                    <a:pt x="121" y="9587"/>
                  </a:lnTo>
                  <a:lnTo>
                    <a:pt x="121" y="9587"/>
                  </a:lnTo>
                  <a:lnTo>
                    <a:pt x="61" y="9186"/>
                  </a:lnTo>
                  <a:lnTo>
                    <a:pt x="21" y="8804"/>
                  </a:lnTo>
                  <a:lnTo>
                    <a:pt x="1" y="8403"/>
                  </a:lnTo>
                  <a:lnTo>
                    <a:pt x="21" y="8022"/>
                  </a:lnTo>
                  <a:lnTo>
                    <a:pt x="61" y="7641"/>
                  </a:lnTo>
                  <a:lnTo>
                    <a:pt x="121" y="7260"/>
                  </a:lnTo>
                  <a:lnTo>
                    <a:pt x="201" y="6879"/>
                  </a:lnTo>
                  <a:lnTo>
                    <a:pt x="302" y="6518"/>
                  </a:lnTo>
                  <a:lnTo>
                    <a:pt x="302" y="6518"/>
                  </a:lnTo>
                  <a:lnTo>
                    <a:pt x="462" y="6037"/>
                  </a:lnTo>
                  <a:lnTo>
                    <a:pt x="642" y="5576"/>
                  </a:lnTo>
                  <a:lnTo>
                    <a:pt x="843" y="5134"/>
                  </a:lnTo>
                  <a:lnTo>
                    <a:pt x="1064" y="4713"/>
                  </a:lnTo>
                  <a:lnTo>
                    <a:pt x="1324" y="4292"/>
                  </a:lnTo>
                  <a:lnTo>
                    <a:pt x="1585" y="3891"/>
                  </a:lnTo>
                  <a:lnTo>
                    <a:pt x="1866" y="3510"/>
                  </a:lnTo>
                  <a:lnTo>
                    <a:pt x="2147" y="3129"/>
                  </a:lnTo>
                  <a:lnTo>
                    <a:pt x="2447" y="2788"/>
                  </a:lnTo>
                  <a:lnTo>
                    <a:pt x="2748" y="2467"/>
                  </a:lnTo>
                  <a:lnTo>
                    <a:pt x="3069" y="2166"/>
                  </a:lnTo>
                  <a:lnTo>
                    <a:pt x="3370" y="1886"/>
                  </a:lnTo>
                  <a:lnTo>
                    <a:pt x="3671" y="1645"/>
                  </a:lnTo>
                  <a:lnTo>
                    <a:pt x="3972" y="1424"/>
                  </a:lnTo>
                  <a:lnTo>
                    <a:pt x="4252" y="1224"/>
                  </a:lnTo>
                  <a:lnTo>
                    <a:pt x="4533" y="1063"/>
                  </a:lnTo>
                  <a:lnTo>
                    <a:pt x="4533" y="1063"/>
                  </a:lnTo>
                  <a:lnTo>
                    <a:pt x="4894" y="883"/>
                  </a:lnTo>
                  <a:lnTo>
                    <a:pt x="5255" y="722"/>
                  </a:lnTo>
                  <a:lnTo>
                    <a:pt x="5616" y="562"/>
                  </a:lnTo>
                  <a:lnTo>
                    <a:pt x="5977" y="442"/>
                  </a:lnTo>
                  <a:lnTo>
                    <a:pt x="6338" y="321"/>
                  </a:lnTo>
                  <a:lnTo>
                    <a:pt x="6699" y="241"/>
                  </a:lnTo>
                  <a:lnTo>
                    <a:pt x="7060" y="161"/>
                  </a:lnTo>
                  <a:lnTo>
                    <a:pt x="7421" y="101"/>
                  </a:lnTo>
                  <a:lnTo>
                    <a:pt x="7421" y="101"/>
                  </a:lnTo>
                  <a:lnTo>
                    <a:pt x="7882" y="41"/>
                  </a:lnTo>
                  <a:lnTo>
                    <a:pt x="8323" y="1"/>
                  </a:lnTo>
                  <a:lnTo>
                    <a:pt x="8785" y="1"/>
                  </a:lnTo>
                  <a:lnTo>
                    <a:pt x="9226" y="21"/>
                  </a:lnTo>
                  <a:lnTo>
                    <a:pt x="9667" y="61"/>
                  </a:lnTo>
                  <a:lnTo>
                    <a:pt x="10088" y="121"/>
                  </a:lnTo>
                  <a:lnTo>
                    <a:pt x="10509" y="201"/>
                  </a:lnTo>
                  <a:lnTo>
                    <a:pt x="10930" y="281"/>
                  </a:lnTo>
                  <a:lnTo>
                    <a:pt x="11332" y="402"/>
                  </a:lnTo>
                  <a:lnTo>
                    <a:pt x="11713" y="542"/>
                  </a:lnTo>
                  <a:lnTo>
                    <a:pt x="12094" y="702"/>
                  </a:lnTo>
                  <a:lnTo>
                    <a:pt x="12475" y="863"/>
                  </a:lnTo>
                  <a:lnTo>
                    <a:pt x="12816" y="1063"/>
                  </a:lnTo>
                  <a:lnTo>
                    <a:pt x="13156" y="1264"/>
                  </a:lnTo>
                  <a:lnTo>
                    <a:pt x="13477" y="1485"/>
                  </a:lnTo>
                  <a:lnTo>
                    <a:pt x="13798" y="1705"/>
                  </a:lnTo>
                  <a:lnTo>
                    <a:pt x="13798" y="1705"/>
                  </a:lnTo>
                  <a:lnTo>
                    <a:pt x="14019" y="1906"/>
                  </a:lnTo>
                  <a:lnTo>
                    <a:pt x="14239" y="2106"/>
                  </a:lnTo>
                  <a:lnTo>
                    <a:pt x="14440" y="2327"/>
                  </a:lnTo>
                  <a:lnTo>
                    <a:pt x="14661" y="2568"/>
                  </a:lnTo>
                  <a:lnTo>
                    <a:pt x="14861" y="2828"/>
                  </a:lnTo>
                  <a:lnTo>
                    <a:pt x="15082" y="3109"/>
                  </a:lnTo>
                  <a:lnTo>
                    <a:pt x="15463" y="3691"/>
                  </a:lnTo>
                  <a:lnTo>
                    <a:pt x="15844" y="4332"/>
                  </a:lnTo>
                  <a:lnTo>
                    <a:pt x="16165" y="4994"/>
                  </a:lnTo>
                  <a:lnTo>
                    <a:pt x="16465" y="5676"/>
                  </a:lnTo>
                  <a:lnTo>
                    <a:pt x="16586" y="6037"/>
                  </a:lnTo>
                  <a:lnTo>
                    <a:pt x="16706" y="6378"/>
                  </a:lnTo>
                  <a:lnTo>
                    <a:pt x="16806" y="6739"/>
                  </a:lnTo>
                  <a:lnTo>
                    <a:pt x="16907" y="7080"/>
                  </a:lnTo>
                  <a:lnTo>
                    <a:pt x="16967" y="7441"/>
                  </a:lnTo>
                  <a:lnTo>
                    <a:pt x="17027" y="7782"/>
                  </a:lnTo>
                  <a:lnTo>
                    <a:pt x="17067" y="8123"/>
                  </a:lnTo>
                  <a:lnTo>
                    <a:pt x="17107" y="8443"/>
                  </a:lnTo>
                  <a:lnTo>
                    <a:pt x="17107" y="8784"/>
                  </a:lnTo>
                  <a:lnTo>
                    <a:pt x="17107" y="9105"/>
                  </a:lnTo>
                  <a:lnTo>
                    <a:pt x="17067" y="9406"/>
                  </a:lnTo>
                  <a:lnTo>
                    <a:pt x="17027" y="9707"/>
                  </a:lnTo>
                  <a:lnTo>
                    <a:pt x="16947" y="9988"/>
                  </a:lnTo>
                  <a:lnTo>
                    <a:pt x="16847" y="10268"/>
                  </a:lnTo>
                  <a:lnTo>
                    <a:pt x="16746" y="10529"/>
                  </a:lnTo>
                  <a:lnTo>
                    <a:pt x="16606" y="10770"/>
                  </a:lnTo>
                  <a:lnTo>
                    <a:pt x="16445" y="10990"/>
                  </a:lnTo>
                  <a:lnTo>
                    <a:pt x="16245" y="111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21"/>
            <p:cNvSpPr/>
            <p:nvPr/>
          </p:nvSpPr>
          <p:spPr>
            <a:xfrm>
              <a:off x="11209200" y="3708300"/>
              <a:ext cx="391100" cy="328425"/>
            </a:xfrm>
            <a:custGeom>
              <a:avLst/>
              <a:gdLst/>
              <a:ahLst/>
              <a:cxnLst/>
              <a:rect l="l" t="t" r="r" b="b"/>
              <a:pathLst>
                <a:path w="15644" h="13137" extrusionOk="0">
                  <a:moveTo>
                    <a:pt x="7421" y="1"/>
                  </a:moveTo>
                  <a:lnTo>
                    <a:pt x="7060" y="61"/>
                  </a:lnTo>
                  <a:lnTo>
                    <a:pt x="6699" y="141"/>
                  </a:lnTo>
                  <a:lnTo>
                    <a:pt x="6338" y="221"/>
                  </a:lnTo>
                  <a:lnTo>
                    <a:pt x="5977" y="342"/>
                  </a:lnTo>
                  <a:lnTo>
                    <a:pt x="5616" y="462"/>
                  </a:lnTo>
                  <a:lnTo>
                    <a:pt x="5255" y="622"/>
                  </a:lnTo>
                  <a:lnTo>
                    <a:pt x="4894" y="783"/>
                  </a:lnTo>
                  <a:lnTo>
                    <a:pt x="4533" y="963"/>
                  </a:lnTo>
                  <a:lnTo>
                    <a:pt x="4252" y="1124"/>
                  </a:lnTo>
                  <a:lnTo>
                    <a:pt x="3972" y="1324"/>
                  </a:lnTo>
                  <a:lnTo>
                    <a:pt x="3671" y="1545"/>
                  </a:lnTo>
                  <a:lnTo>
                    <a:pt x="3370" y="1786"/>
                  </a:lnTo>
                  <a:lnTo>
                    <a:pt x="3069" y="2066"/>
                  </a:lnTo>
                  <a:lnTo>
                    <a:pt x="2748" y="2367"/>
                  </a:lnTo>
                  <a:lnTo>
                    <a:pt x="2447" y="2688"/>
                  </a:lnTo>
                  <a:lnTo>
                    <a:pt x="2147" y="3029"/>
                  </a:lnTo>
                  <a:lnTo>
                    <a:pt x="1866" y="3410"/>
                  </a:lnTo>
                  <a:lnTo>
                    <a:pt x="1585" y="3791"/>
                  </a:lnTo>
                  <a:lnTo>
                    <a:pt x="1324" y="4192"/>
                  </a:lnTo>
                  <a:lnTo>
                    <a:pt x="1064" y="4613"/>
                  </a:lnTo>
                  <a:lnTo>
                    <a:pt x="843" y="5034"/>
                  </a:lnTo>
                  <a:lnTo>
                    <a:pt x="642" y="5476"/>
                  </a:lnTo>
                  <a:lnTo>
                    <a:pt x="462" y="5937"/>
                  </a:lnTo>
                  <a:lnTo>
                    <a:pt x="302" y="6418"/>
                  </a:lnTo>
                  <a:lnTo>
                    <a:pt x="201" y="6799"/>
                  </a:lnTo>
                  <a:lnTo>
                    <a:pt x="101" y="7200"/>
                  </a:lnTo>
                  <a:lnTo>
                    <a:pt x="61" y="7481"/>
                  </a:lnTo>
                  <a:lnTo>
                    <a:pt x="41" y="7762"/>
                  </a:lnTo>
                  <a:lnTo>
                    <a:pt x="21" y="8043"/>
                  </a:lnTo>
                  <a:lnTo>
                    <a:pt x="1" y="8323"/>
                  </a:lnTo>
                  <a:lnTo>
                    <a:pt x="21" y="8604"/>
                  </a:lnTo>
                  <a:lnTo>
                    <a:pt x="41" y="8905"/>
                  </a:lnTo>
                  <a:lnTo>
                    <a:pt x="81" y="9186"/>
                  </a:lnTo>
                  <a:lnTo>
                    <a:pt x="121" y="9487"/>
                  </a:lnTo>
                  <a:lnTo>
                    <a:pt x="181" y="9707"/>
                  </a:lnTo>
                  <a:lnTo>
                    <a:pt x="282" y="9948"/>
                  </a:lnTo>
                  <a:lnTo>
                    <a:pt x="402" y="10148"/>
                  </a:lnTo>
                  <a:lnTo>
                    <a:pt x="542" y="10369"/>
                  </a:lnTo>
                  <a:lnTo>
                    <a:pt x="703" y="10570"/>
                  </a:lnTo>
                  <a:lnTo>
                    <a:pt x="903" y="10770"/>
                  </a:lnTo>
                  <a:lnTo>
                    <a:pt x="1124" y="10971"/>
                  </a:lnTo>
                  <a:lnTo>
                    <a:pt x="1344" y="11151"/>
                  </a:lnTo>
                  <a:lnTo>
                    <a:pt x="1364" y="11151"/>
                  </a:lnTo>
                  <a:lnTo>
                    <a:pt x="1585" y="11312"/>
                  </a:lnTo>
                  <a:lnTo>
                    <a:pt x="1826" y="11452"/>
                  </a:lnTo>
                  <a:lnTo>
                    <a:pt x="2327" y="11753"/>
                  </a:lnTo>
                  <a:lnTo>
                    <a:pt x="2909" y="11993"/>
                  </a:lnTo>
                  <a:lnTo>
                    <a:pt x="3510" y="12234"/>
                  </a:lnTo>
                  <a:lnTo>
                    <a:pt x="4132" y="12435"/>
                  </a:lnTo>
                  <a:lnTo>
                    <a:pt x="4754" y="12595"/>
                  </a:lnTo>
                  <a:lnTo>
                    <a:pt x="5436" y="12755"/>
                  </a:lnTo>
                  <a:lnTo>
                    <a:pt x="6117" y="12876"/>
                  </a:lnTo>
                  <a:lnTo>
                    <a:pt x="6819" y="12976"/>
                  </a:lnTo>
                  <a:lnTo>
                    <a:pt x="7541" y="13056"/>
                  </a:lnTo>
                  <a:lnTo>
                    <a:pt x="8263" y="13096"/>
                  </a:lnTo>
                  <a:lnTo>
                    <a:pt x="8985" y="13137"/>
                  </a:lnTo>
                  <a:lnTo>
                    <a:pt x="9266" y="13137"/>
                  </a:lnTo>
                  <a:lnTo>
                    <a:pt x="10048" y="13116"/>
                  </a:lnTo>
                  <a:lnTo>
                    <a:pt x="10810" y="13076"/>
                  </a:lnTo>
                  <a:lnTo>
                    <a:pt x="11552" y="12976"/>
                  </a:lnTo>
                  <a:lnTo>
                    <a:pt x="12274" y="12876"/>
                  </a:lnTo>
                  <a:lnTo>
                    <a:pt x="12976" y="12715"/>
                  </a:lnTo>
                  <a:lnTo>
                    <a:pt x="13638" y="12535"/>
                  </a:lnTo>
                  <a:lnTo>
                    <a:pt x="13959" y="12415"/>
                  </a:lnTo>
                  <a:lnTo>
                    <a:pt x="14259" y="12294"/>
                  </a:lnTo>
                  <a:lnTo>
                    <a:pt x="14560" y="12174"/>
                  </a:lnTo>
                  <a:lnTo>
                    <a:pt x="14861" y="12034"/>
                  </a:lnTo>
                  <a:lnTo>
                    <a:pt x="15262" y="11813"/>
                  </a:lnTo>
                  <a:lnTo>
                    <a:pt x="15643" y="11572"/>
                  </a:lnTo>
                  <a:lnTo>
                    <a:pt x="14841" y="11833"/>
                  </a:lnTo>
                  <a:lnTo>
                    <a:pt x="14420" y="11933"/>
                  </a:lnTo>
                  <a:lnTo>
                    <a:pt x="13999" y="12034"/>
                  </a:lnTo>
                  <a:lnTo>
                    <a:pt x="13598" y="12134"/>
                  </a:lnTo>
                  <a:lnTo>
                    <a:pt x="13156" y="12194"/>
                  </a:lnTo>
                  <a:lnTo>
                    <a:pt x="12735" y="12234"/>
                  </a:lnTo>
                  <a:lnTo>
                    <a:pt x="12294" y="12254"/>
                  </a:lnTo>
                  <a:lnTo>
                    <a:pt x="11733" y="12274"/>
                  </a:lnTo>
                  <a:lnTo>
                    <a:pt x="10850" y="12254"/>
                  </a:lnTo>
                  <a:lnTo>
                    <a:pt x="9948" y="12194"/>
                  </a:lnTo>
                  <a:lnTo>
                    <a:pt x="9487" y="12154"/>
                  </a:lnTo>
                  <a:lnTo>
                    <a:pt x="9025" y="12094"/>
                  </a:lnTo>
                  <a:lnTo>
                    <a:pt x="8564" y="12013"/>
                  </a:lnTo>
                  <a:lnTo>
                    <a:pt x="8103" y="11933"/>
                  </a:lnTo>
                  <a:lnTo>
                    <a:pt x="7641" y="11833"/>
                  </a:lnTo>
                  <a:lnTo>
                    <a:pt x="7200" y="11733"/>
                  </a:lnTo>
                  <a:lnTo>
                    <a:pt x="6759" y="11592"/>
                  </a:lnTo>
                  <a:lnTo>
                    <a:pt x="6318" y="11452"/>
                  </a:lnTo>
                  <a:lnTo>
                    <a:pt x="5917" y="11292"/>
                  </a:lnTo>
                  <a:lnTo>
                    <a:pt x="5516" y="11111"/>
                  </a:lnTo>
                  <a:lnTo>
                    <a:pt x="5115" y="10910"/>
                  </a:lnTo>
                  <a:lnTo>
                    <a:pt x="4754" y="10710"/>
                  </a:lnTo>
                  <a:lnTo>
                    <a:pt x="4553" y="10570"/>
                  </a:lnTo>
                  <a:lnTo>
                    <a:pt x="4373" y="10429"/>
                  </a:lnTo>
                  <a:lnTo>
                    <a:pt x="4192" y="10269"/>
                  </a:lnTo>
                  <a:lnTo>
                    <a:pt x="4032" y="10108"/>
                  </a:lnTo>
                  <a:lnTo>
                    <a:pt x="3871" y="9948"/>
                  </a:lnTo>
                  <a:lnTo>
                    <a:pt x="3731" y="9767"/>
                  </a:lnTo>
                  <a:lnTo>
                    <a:pt x="3590" y="9587"/>
                  </a:lnTo>
                  <a:lnTo>
                    <a:pt x="3470" y="9406"/>
                  </a:lnTo>
                  <a:lnTo>
                    <a:pt x="3270" y="9025"/>
                  </a:lnTo>
                  <a:lnTo>
                    <a:pt x="3089" y="8604"/>
                  </a:lnTo>
                  <a:lnTo>
                    <a:pt x="2969" y="8183"/>
                  </a:lnTo>
                  <a:lnTo>
                    <a:pt x="2889" y="7762"/>
                  </a:lnTo>
                  <a:lnTo>
                    <a:pt x="2828" y="7321"/>
                  </a:lnTo>
                  <a:lnTo>
                    <a:pt x="2808" y="6859"/>
                  </a:lnTo>
                  <a:lnTo>
                    <a:pt x="2828" y="6418"/>
                  </a:lnTo>
                  <a:lnTo>
                    <a:pt x="2869" y="5957"/>
                  </a:lnTo>
                  <a:lnTo>
                    <a:pt x="2949" y="5496"/>
                  </a:lnTo>
                  <a:lnTo>
                    <a:pt x="3069" y="5055"/>
                  </a:lnTo>
                  <a:lnTo>
                    <a:pt x="3189" y="4613"/>
                  </a:lnTo>
                  <a:lnTo>
                    <a:pt x="3350" y="4192"/>
                  </a:lnTo>
                  <a:lnTo>
                    <a:pt x="3510" y="3831"/>
                  </a:lnTo>
                  <a:lnTo>
                    <a:pt x="3671" y="3490"/>
                  </a:lnTo>
                  <a:lnTo>
                    <a:pt x="3851" y="3169"/>
                  </a:lnTo>
                  <a:lnTo>
                    <a:pt x="4052" y="2849"/>
                  </a:lnTo>
                  <a:lnTo>
                    <a:pt x="4272" y="2548"/>
                  </a:lnTo>
                  <a:lnTo>
                    <a:pt x="4513" y="2267"/>
                  </a:lnTo>
                  <a:lnTo>
                    <a:pt x="4754" y="1986"/>
                  </a:lnTo>
                  <a:lnTo>
                    <a:pt x="5014" y="1725"/>
                  </a:lnTo>
                  <a:lnTo>
                    <a:pt x="5275" y="1465"/>
                  </a:lnTo>
                  <a:lnTo>
                    <a:pt x="5556" y="1224"/>
                  </a:lnTo>
                  <a:lnTo>
                    <a:pt x="5837" y="983"/>
                  </a:lnTo>
                  <a:lnTo>
                    <a:pt x="6137" y="763"/>
                  </a:lnTo>
                  <a:lnTo>
                    <a:pt x="6458" y="562"/>
                  </a:lnTo>
                  <a:lnTo>
                    <a:pt x="6779" y="362"/>
                  </a:lnTo>
                  <a:lnTo>
                    <a:pt x="7100" y="161"/>
                  </a:lnTo>
                  <a:lnTo>
                    <a:pt x="742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21"/>
            <p:cNvSpPr/>
            <p:nvPr/>
          </p:nvSpPr>
          <p:spPr>
            <a:xfrm>
              <a:off x="11209200" y="3708300"/>
              <a:ext cx="391100" cy="328425"/>
            </a:xfrm>
            <a:custGeom>
              <a:avLst/>
              <a:gdLst/>
              <a:ahLst/>
              <a:cxnLst/>
              <a:rect l="l" t="t" r="r" b="b"/>
              <a:pathLst>
                <a:path w="15644" h="13137" fill="none" extrusionOk="0">
                  <a:moveTo>
                    <a:pt x="7421" y="1"/>
                  </a:moveTo>
                  <a:lnTo>
                    <a:pt x="7421" y="1"/>
                  </a:lnTo>
                  <a:lnTo>
                    <a:pt x="7060" y="61"/>
                  </a:lnTo>
                  <a:lnTo>
                    <a:pt x="6699" y="141"/>
                  </a:lnTo>
                  <a:lnTo>
                    <a:pt x="6338" y="221"/>
                  </a:lnTo>
                  <a:lnTo>
                    <a:pt x="5977" y="342"/>
                  </a:lnTo>
                  <a:lnTo>
                    <a:pt x="5616" y="462"/>
                  </a:lnTo>
                  <a:lnTo>
                    <a:pt x="5255" y="622"/>
                  </a:lnTo>
                  <a:lnTo>
                    <a:pt x="4894" y="783"/>
                  </a:lnTo>
                  <a:lnTo>
                    <a:pt x="4533" y="963"/>
                  </a:lnTo>
                  <a:lnTo>
                    <a:pt x="4533" y="963"/>
                  </a:lnTo>
                  <a:lnTo>
                    <a:pt x="4252" y="1124"/>
                  </a:lnTo>
                  <a:lnTo>
                    <a:pt x="3972" y="1324"/>
                  </a:lnTo>
                  <a:lnTo>
                    <a:pt x="3671" y="1545"/>
                  </a:lnTo>
                  <a:lnTo>
                    <a:pt x="3370" y="1786"/>
                  </a:lnTo>
                  <a:lnTo>
                    <a:pt x="3069" y="2066"/>
                  </a:lnTo>
                  <a:lnTo>
                    <a:pt x="2748" y="2367"/>
                  </a:lnTo>
                  <a:lnTo>
                    <a:pt x="2447" y="2688"/>
                  </a:lnTo>
                  <a:lnTo>
                    <a:pt x="2147" y="3029"/>
                  </a:lnTo>
                  <a:lnTo>
                    <a:pt x="1866" y="3410"/>
                  </a:lnTo>
                  <a:lnTo>
                    <a:pt x="1585" y="3791"/>
                  </a:lnTo>
                  <a:lnTo>
                    <a:pt x="1324" y="4192"/>
                  </a:lnTo>
                  <a:lnTo>
                    <a:pt x="1064" y="4613"/>
                  </a:lnTo>
                  <a:lnTo>
                    <a:pt x="843" y="5034"/>
                  </a:lnTo>
                  <a:lnTo>
                    <a:pt x="642" y="5476"/>
                  </a:lnTo>
                  <a:lnTo>
                    <a:pt x="462" y="5937"/>
                  </a:lnTo>
                  <a:lnTo>
                    <a:pt x="302" y="6418"/>
                  </a:lnTo>
                  <a:lnTo>
                    <a:pt x="302" y="6418"/>
                  </a:lnTo>
                  <a:lnTo>
                    <a:pt x="201" y="6799"/>
                  </a:lnTo>
                  <a:lnTo>
                    <a:pt x="101" y="7200"/>
                  </a:lnTo>
                  <a:lnTo>
                    <a:pt x="101" y="7200"/>
                  </a:lnTo>
                  <a:lnTo>
                    <a:pt x="61" y="7481"/>
                  </a:lnTo>
                  <a:lnTo>
                    <a:pt x="41" y="7762"/>
                  </a:lnTo>
                  <a:lnTo>
                    <a:pt x="21" y="8043"/>
                  </a:lnTo>
                  <a:lnTo>
                    <a:pt x="1" y="8323"/>
                  </a:lnTo>
                  <a:lnTo>
                    <a:pt x="1" y="8323"/>
                  </a:lnTo>
                  <a:lnTo>
                    <a:pt x="21" y="8604"/>
                  </a:lnTo>
                  <a:lnTo>
                    <a:pt x="41" y="8905"/>
                  </a:lnTo>
                  <a:lnTo>
                    <a:pt x="81" y="9186"/>
                  </a:lnTo>
                  <a:lnTo>
                    <a:pt x="121" y="9487"/>
                  </a:lnTo>
                  <a:lnTo>
                    <a:pt x="121" y="9487"/>
                  </a:lnTo>
                  <a:lnTo>
                    <a:pt x="181" y="9707"/>
                  </a:lnTo>
                  <a:lnTo>
                    <a:pt x="282" y="9948"/>
                  </a:lnTo>
                  <a:lnTo>
                    <a:pt x="402" y="10148"/>
                  </a:lnTo>
                  <a:lnTo>
                    <a:pt x="542" y="10369"/>
                  </a:lnTo>
                  <a:lnTo>
                    <a:pt x="703" y="10570"/>
                  </a:lnTo>
                  <a:lnTo>
                    <a:pt x="903" y="10770"/>
                  </a:lnTo>
                  <a:lnTo>
                    <a:pt x="1124" y="10971"/>
                  </a:lnTo>
                  <a:lnTo>
                    <a:pt x="1344" y="11151"/>
                  </a:lnTo>
                  <a:lnTo>
                    <a:pt x="1364" y="11151"/>
                  </a:lnTo>
                  <a:lnTo>
                    <a:pt x="1364" y="11151"/>
                  </a:lnTo>
                  <a:lnTo>
                    <a:pt x="1585" y="11312"/>
                  </a:lnTo>
                  <a:lnTo>
                    <a:pt x="1826" y="11452"/>
                  </a:lnTo>
                  <a:lnTo>
                    <a:pt x="2327" y="11753"/>
                  </a:lnTo>
                  <a:lnTo>
                    <a:pt x="2909" y="11993"/>
                  </a:lnTo>
                  <a:lnTo>
                    <a:pt x="3510" y="12234"/>
                  </a:lnTo>
                  <a:lnTo>
                    <a:pt x="3510" y="12234"/>
                  </a:lnTo>
                  <a:lnTo>
                    <a:pt x="4132" y="12435"/>
                  </a:lnTo>
                  <a:lnTo>
                    <a:pt x="4754" y="12595"/>
                  </a:lnTo>
                  <a:lnTo>
                    <a:pt x="5436" y="12755"/>
                  </a:lnTo>
                  <a:lnTo>
                    <a:pt x="6117" y="12876"/>
                  </a:lnTo>
                  <a:lnTo>
                    <a:pt x="6819" y="12976"/>
                  </a:lnTo>
                  <a:lnTo>
                    <a:pt x="7541" y="13056"/>
                  </a:lnTo>
                  <a:lnTo>
                    <a:pt x="8263" y="13096"/>
                  </a:lnTo>
                  <a:lnTo>
                    <a:pt x="8985" y="13137"/>
                  </a:lnTo>
                  <a:lnTo>
                    <a:pt x="8985" y="13137"/>
                  </a:lnTo>
                  <a:lnTo>
                    <a:pt x="9266" y="13137"/>
                  </a:lnTo>
                  <a:lnTo>
                    <a:pt x="9266" y="13137"/>
                  </a:lnTo>
                  <a:lnTo>
                    <a:pt x="10048" y="13116"/>
                  </a:lnTo>
                  <a:lnTo>
                    <a:pt x="10810" y="13076"/>
                  </a:lnTo>
                  <a:lnTo>
                    <a:pt x="11552" y="12976"/>
                  </a:lnTo>
                  <a:lnTo>
                    <a:pt x="12274" y="12876"/>
                  </a:lnTo>
                  <a:lnTo>
                    <a:pt x="12976" y="12715"/>
                  </a:lnTo>
                  <a:lnTo>
                    <a:pt x="13638" y="12535"/>
                  </a:lnTo>
                  <a:lnTo>
                    <a:pt x="13959" y="12415"/>
                  </a:lnTo>
                  <a:lnTo>
                    <a:pt x="14259" y="12294"/>
                  </a:lnTo>
                  <a:lnTo>
                    <a:pt x="14560" y="12174"/>
                  </a:lnTo>
                  <a:lnTo>
                    <a:pt x="14861" y="12034"/>
                  </a:lnTo>
                  <a:lnTo>
                    <a:pt x="14861" y="12034"/>
                  </a:lnTo>
                  <a:lnTo>
                    <a:pt x="15262" y="11813"/>
                  </a:lnTo>
                  <a:lnTo>
                    <a:pt x="15643" y="11572"/>
                  </a:lnTo>
                  <a:lnTo>
                    <a:pt x="15643" y="11572"/>
                  </a:lnTo>
                  <a:lnTo>
                    <a:pt x="14841" y="11833"/>
                  </a:lnTo>
                  <a:lnTo>
                    <a:pt x="14420" y="11933"/>
                  </a:lnTo>
                  <a:lnTo>
                    <a:pt x="13999" y="12034"/>
                  </a:lnTo>
                  <a:lnTo>
                    <a:pt x="13598" y="12134"/>
                  </a:lnTo>
                  <a:lnTo>
                    <a:pt x="13156" y="12194"/>
                  </a:lnTo>
                  <a:lnTo>
                    <a:pt x="12735" y="12234"/>
                  </a:lnTo>
                  <a:lnTo>
                    <a:pt x="12294" y="12254"/>
                  </a:lnTo>
                  <a:lnTo>
                    <a:pt x="12294" y="12254"/>
                  </a:lnTo>
                  <a:lnTo>
                    <a:pt x="11733" y="12274"/>
                  </a:lnTo>
                  <a:lnTo>
                    <a:pt x="11733" y="12274"/>
                  </a:lnTo>
                  <a:lnTo>
                    <a:pt x="10850" y="12254"/>
                  </a:lnTo>
                  <a:lnTo>
                    <a:pt x="9948" y="12194"/>
                  </a:lnTo>
                  <a:lnTo>
                    <a:pt x="9487" y="12154"/>
                  </a:lnTo>
                  <a:lnTo>
                    <a:pt x="9025" y="12094"/>
                  </a:lnTo>
                  <a:lnTo>
                    <a:pt x="8564" y="12013"/>
                  </a:lnTo>
                  <a:lnTo>
                    <a:pt x="8103" y="11933"/>
                  </a:lnTo>
                  <a:lnTo>
                    <a:pt x="7641" y="11833"/>
                  </a:lnTo>
                  <a:lnTo>
                    <a:pt x="7200" y="11733"/>
                  </a:lnTo>
                  <a:lnTo>
                    <a:pt x="6759" y="11592"/>
                  </a:lnTo>
                  <a:lnTo>
                    <a:pt x="6318" y="11452"/>
                  </a:lnTo>
                  <a:lnTo>
                    <a:pt x="5917" y="11292"/>
                  </a:lnTo>
                  <a:lnTo>
                    <a:pt x="5516" y="11111"/>
                  </a:lnTo>
                  <a:lnTo>
                    <a:pt x="5115" y="10910"/>
                  </a:lnTo>
                  <a:lnTo>
                    <a:pt x="4754" y="10710"/>
                  </a:lnTo>
                  <a:lnTo>
                    <a:pt x="4754" y="10710"/>
                  </a:lnTo>
                  <a:lnTo>
                    <a:pt x="4553" y="10570"/>
                  </a:lnTo>
                  <a:lnTo>
                    <a:pt x="4373" y="10429"/>
                  </a:lnTo>
                  <a:lnTo>
                    <a:pt x="4192" y="10269"/>
                  </a:lnTo>
                  <a:lnTo>
                    <a:pt x="4032" y="10108"/>
                  </a:lnTo>
                  <a:lnTo>
                    <a:pt x="3871" y="9948"/>
                  </a:lnTo>
                  <a:lnTo>
                    <a:pt x="3731" y="9767"/>
                  </a:lnTo>
                  <a:lnTo>
                    <a:pt x="3590" y="9587"/>
                  </a:lnTo>
                  <a:lnTo>
                    <a:pt x="3470" y="9406"/>
                  </a:lnTo>
                  <a:lnTo>
                    <a:pt x="3270" y="9025"/>
                  </a:lnTo>
                  <a:lnTo>
                    <a:pt x="3089" y="8604"/>
                  </a:lnTo>
                  <a:lnTo>
                    <a:pt x="2969" y="8183"/>
                  </a:lnTo>
                  <a:lnTo>
                    <a:pt x="2889" y="7762"/>
                  </a:lnTo>
                  <a:lnTo>
                    <a:pt x="2828" y="7321"/>
                  </a:lnTo>
                  <a:lnTo>
                    <a:pt x="2808" y="6859"/>
                  </a:lnTo>
                  <a:lnTo>
                    <a:pt x="2828" y="6418"/>
                  </a:lnTo>
                  <a:lnTo>
                    <a:pt x="2869" y="5957"/>
                  </a:lnTo>
                  <a:lnTo>
                    <a:pt x="2949" y="5496"/>
                  </a:lnTo>
                  <a:lnTo>
                    <a:pt x="3069" y="5055"/>
                  </a:lnTo>
                  <a:lnTo>
                    <a:pt x="3189" y="4613"/>
                  </a:lnTo>
                  <a:lnTo>
                    <a:pt x="3350" y="4192"/>
                  </a:lnTo>
                  <a:lnTo>
                    <a:pt x="3350" y="4192"/>
                  </a:lnTo>
                  <a:lnTo>
                    <a:pt x="3510" y="3831"/>
                  </a:lnTo>
                  <a:lnTo>
                    <a:pt x="3671" y="3490"/>
                  </a:lnTo>
                  <a:lnTo>
                    <a:pt x="3851" y="3169"/>
                  </a:lnTo>
                  <a:lnTo>
                    <a:pt x="4052" y="2849"/>
                  </a:lnTo>
                  <a:lnTo>
                    <a:pt x="4272" y="2548"/>
                  </a:lnTo>
                  <a:lnTo>
                    <a:pt x="4513" y="2267"/>
                  </a:lnTo>
                  <a:lnTo>
                    <a:pt x="4754" y="1986"/>
                  </a:lnTo>
                  <a:lnTo>
                    <a:pt x="5014" y="1725"/>
                  </a:lnTo>
                  <a:lnTo>
                    <a:pt x="5275" y="1465"/>
                  </a:lnTo>
                  <a:lnTo>
                    <a:pt x="5556" y="1224"/>
                  </a:lnTo>
                  <a:lnTo>
                    <a:pt x="5837" y="983"/>
                  </a:lnTo>
                  <a:lnTo>
                    <a:pt x="6137" y="763"/>
                  </a:lnTo>
                  <a:lnTo>
                    <a:pt x="6458" y="562"/>
                  </a:lnTo>
                  <a:lnTo>
                    <a:pt x="6779" y="362"/>
                  </a:lnTo>
                  <a:lnTo>
                    <a:pt x="7100" y="161"/>
                  </a:lnTo>
                  <a:lnTo>
                    <a:pt x="742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21"/>
            <p:cNvSpPr/>
            <p:nvPr/>
          </p:nvSpPr>
          <p:spPr>
            <a:xfrm>
              <a:off x="11379175" y="3736875"/>
              <a:ext cx="55675" cy="119850"/>
            </a:xfrm>
            <a:custGeom>
              <a:avLst/>
              <a:gdLst/>
              <a:ahLst/>
              <a:cxnLst/>
              <a:rect l="l" t="t" r="r" b="b"/>
              <a:pathLst>
                <a:path w="2227" h="4794" extrusionOk="0">
                  <a:moveTo>
                    <a:pt x="2026" y="1"/>
                  </a:moveTo>
                  <a:lnTo>
                    <a:pt x="1966" y="21"/>
                  </a:lnTo>
                  <a:lnTo>
                    <a:pt x="1945" y="81"/>
                  </a:lnTo>
                  <a:lnTo>
                    <a:pt x="1905" y="703"/>
                  </a:lnTo>
                  <a:lnTo>
                    <a:pt x="1865" y="1345"/>
                  </a:lnTo>
                  <a:lnTo>
                    <a:pt x="1825" y="2608"/>
                  </a:lnTo>
                  <a:lnTo>
                    <a:pt x="1825" y="3250"/>
                  </a:lnTo>
                  <a:lnTo>
                    <a:pt x="1805" y="3571"/>
                  </a:lnTo>
                  <a:lnTo>
                    <a:pt x="1745" y="3891"/>
                  </a:lnTo>
                  <a:lnTo>
                    <a:pt x="1685" y="4052"/>
                  </a:lnTo>
                  <a:lnTo>
                    <a:pt x="1625" y="4172"/>
                  </a:lnTo>
                  <a:lnTo>
                    <a:pt x="1544" y="4273"/>
                  </a:lnTo>
                  <a:lnTo>
                    <a:pt x="1444" y="4333"/>
                  </a:lnTo>
                  <a:lnTo>
                    <a:pt x="1344" y="4373"/>
                  </a:lnTo>
                  <a:lnTo>
                    <a:pt x="1224" y="4373"/>
                  </a:lnTo>
                  <a:lnTo>
                    <a:pt x="1123" y="4353"/>
                  </a:lnTo>
                  <a:lnTo>
                    <a:pt x="1003" y="4333"/>
                  </a:lnTo>
                  <a:lnTo>
                    <a:pt x="883" y="4273"/>
                  </a:lnTo>
                  <a:lnTo>
                    <a:pt x="742" y="4212"/>
                  </a:lnTo>
                  <a:lnTo>
                    <a:pt x="522" y="4052"/>
                  </a:lnTo>
                  <a:lnTo>
                    <a:pt x="301" y="3891"/>
                  </a:lnTo>
                  <a:lnTo>
                    <a:pt x="121" y="3731"/>
                  </a:lnTo>
                  <a:lnTo>
                    <a:pt x="80" y="3691"/>
                  </a:lnTo>
                  <a:lnTo>
                    <a:pt x="20" y="3711"/>
                  </a:lnTo>
                  <a:lnTo>
                    <a:pt x="0" y="3751"/>
                  </a:lnTo>
                  <a:lnTo>
                    <a:pt x="0" y="3811"/>
                  </a:lnTo>
                  <a:lnTo>
                    <a:pt x="80" y="3932"/>
                  </a:lnTo>
                  <a:lnTo>
                    <a:pt x="161" y="4072"/>
                  </a:lnTo>
                  <a:lnTo>
                    <a:pt x="381" y="4313"/>
                  </a:lnTo>
                  <a:lnTo>
                    <a:pt x="502" y="4413"/>
                  </a:lnTo>
                  <a:lnTo>
                    <a:pt x="622" y="4533"/>
                  </a:lnTo>
                  <a:lnTo>
                    <a:pt x="762" y="4613"/>
                  </a:lnTo>
                  <a:lnTo>
                    <a:pt x="903" y="4694"/>
                  </a:lnTo>
                  <a:lnTo>
                    <a:pt x="1043" y="4754"/>
                  </a:lnTo>
                  <a:lnTo>
                    <a:pt x="1183" y="4774"/>
                  </a:lnTo>
                  <a:lnTo>
                    <a:pt x="1324" y="4794"/>
                  </a:lnTo>
                  <a:lnTo>
                    <a:pt x="1464" y="4774"/>
                  </a:lnTo>
                  <a:lnTo>
                    <a:pt x="1605" y="4734"/>
                  </a:lnTo>
                  <a:lnTo>
                    <a:pt x="1745" y="4654"/>
                  </a:lnTo>
                  <a:lnTo>
                    <a:pt x="1865" y="4533"/>
                  </a:lnTo>
                  <a:lnTo>
                    <a:pt x="1966" y="4393"/>
                  </a:lnTo>
                  <a:lnTo>
                    <a:pt x="2066" y="4212"/>
                  </a:lnTo>
                  <a:lnTo>
                    <a:pt x="2126" y="4012"/>
                  </a:lnTo>
                  <a:lnTo>
                    <a:pt x="2186" y="3811"/>
                  </a:lnTo>
                  <a:lnTo>
                    <a:pt x="2206" y="3591"/>
                  </a:lnTo>
                  <a:lnTo>
                    <a:pt x="2226" y="3149"/>
                  </a:lnTo>
                  <a:lnTo>
                    <a:pt x="2206" y="2748"/>
                  </a:lnTo>
                  <a:lnTo>
                    <a:pt x="2206" y="2067"/>
                  </a:lnTo>
                  <a:lnTo>
                    <a:pt x="2186" y="1405"/>
                  </a:lnTo>
                  <a:lnTo>
                    <a:pt x="2146" y="743"/>
                  </a:lnTo>
                  <a:lnTo>
                    <a:pt x="2086" y="81"/>
                  </a:lnTo>
                  <a:lnTo>
                    <a:pt x="2066" y="21"/>
                  </a:lnTo>
                  <a:lnTo>
                    <a:pt x="20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21"/>
            <p:cNvSpPr/>
            <p:nvPr/>
          </p:nvSpPr>
          <p:spPr>
            <a:xfrm>
              <a:off x="11424800" y="3736875"/>
              <a:ext cx="55675" cy="119850"/>
            </a:xfrm>
            <a:custGeom>
              <a:avLst/>
              <a:gdLst/>
              <a:ahLst/>
              <a:cxnLst/>
              <a:rect l="l" t="t" r="r" b="b"/>
              <a:pathLst>
                <a:path w="2227" h="4794" extrusionOk="0">
                  <a:moveTo>
                    <a:pt x="201" y="1"/>
                  </a:moveTo>
                  <a:lnTo>
                    <a:pt x="161" y="21"/>
                  </a:lnTo>
                  <a:lnTo>
                    <a:pt x="120" y="81"/>
                  </a:lnTo>
                  <a:lnTo>
                    <a:pt x="60" y="743"/>
                  </a:lnTo>
                  <a:lnTo>
                    <a:pt x="20" y="1405"/>
                  </a:lnTo>
                  <a:lnTo>
                    <a:pt x="0" y="2067"/>
                  </a:lnTo>
                  <a:lnTo>
                    <a:pt x="0" y="2748"/>
                  </a:lnTo>
                  <a:lnTo>
                    <a:pt x="0" y="3149"/>
                  </a:lnTo>
                  <a:lnTo>
                    <a:pt x="20" y="3591"/>
                  </a:lnTo>
                  <a:lnTo>
                    <a:pt x="40" y="3811"/>
                  </a:lnTo>
                  <a:lnTo>
                    <a:pt x="80" y="4012"/>
                  </a:lnTo>
                  <a:lnTo>
                    <a:pt x="161" y="4212"/>
                  </a:lnTo>
                  <a:lnTo>
                    <a:pt x="241" y="4393"/>
                  </a:lnTo>
                  <a:lnTo>
                    <a:pt x="361" y="4533"/>
                  </a:lnTo>
                  <a:lnTo>
                    <a:pt x="481" y="4654"/>
                  </a:lnTo>
                  <a:lnTo>
                    <a:pt x="622" y="4734"/>
                  </a:lnTo>
                  <a:lnTo>
                    <a:pt x="742" y="4774"/>
                  </a:lnTo>
                  <a:lnTo>
                    <a:pt x="883" y="4794"/>
                  </a:lnTo>
                  <a:lnTo>
                    <a:pt x="1023" y="4774"/>
                  </a:lnTo>
                  <a:lnTo>
                    <a:pt x="1183" y="4754"/>
                  </a:lnTo>
                  <a:lnTo>
                    <a:pt x="1324" y="4694"/>
                  </a:lnTo>
                  <a:lnTo>
                    <a:pt x="1464" y="4613"/>
                  </a:lnTo>
                  <a:lnTo>
                    <a:pt x="1584" y="4533"/>
                  </a:lnTo>
                  <a:lnTo>
                    <a:pt x="1725" y="4413"/>
                  </a:lnTo>
                  <a:lnTo>
                    <a:pt x="1845" y="4313"/>
                  </a:lnTo>
                  <a:lnTo>
                    <a:pt x="2046" y="4072"/>
                  </a:lnTo>
                  <a:lnTo>
                    <a:pt x="2146" y="3932"/>
                  </a:lnTo>
                  <a:lnTo>
                    <a:pt x="2206" y="3811"/>
                  </a:lnTo>
                  <a:lnTo>
                    <a:pt x="2226" y="3751"/>
                  </a:lnTo>
                  <a:lnTo>
                    <a:pt x="2186" y="3711"/>
                  </a:lnTo>
                  <a:lnTo>
                    <a:pt x="2146" y="3691"/>
                  </a:lnTo>
                  <a:lnTo>
                    <a:pt x="2086" y="3731"/>
                  </a:lnTo>
                  <a:lnTo>
                    <a:pt x="1925" y="3891"/>
                  </a:lnTo>
                  <a:lnTo>
                    <a:pt x="1705" y="4052"/>
                  </a:lnTo>
                  <a:lnTo>
                    <a:pt x="1464" y="4212"/>
                  </a:lnTo>
                  <a:lnTo>
                    <a:pt x="1344" y="4273"/>
                  </a:lnTo>
                  <a:lnTo>
                    <a:pt x="1223" y="4333"/>
                  </a:lnTo>
                  <a:lnTo>
                    <a:pt x="1103" y="4353"/>
                  </a:lnTo>
                  <a:lnTo>
                    <a:pt x="983" y="4373"/>
                  </a:lnTo>
                  <a:lnTo>
                    <a:pt x="883" y="4373"/>
                  </a:lnTo>
                  <a:lnTo>
                    <a:pt x="782" y="4333"/>
                  </a:lnTo>
                  <a:lnTo>
                    <a:pt x="682" y="4273"/>
                  </a:lnTo>
                  <a:lnTo>
                    <a:pt x="602" y="4172"/>
                  </a:lnTo>
                  <a:lnTo>
                    <a:pt x="522" y="4052"/>
                  </a:lnTo>
                  <a:lnTo>
                    <a:pt x="481" y="3891"/>
                  </a:lnTo>
                  <a:lnTo>
                    <a:pt x="421" y="3571"/>
                  </a:lnTo>
                  <a:lnTo>
                    <a:pt x="401" y="3250"/>
                  </a:lnTo>
                  <a:lnTo>
                    <a:pt x="401" y="2608"/>
                  </a:lnTo>
                  <a:lnTo>
                    <a:pt x="361" y="1345"/>
                  </a:lnTo>
                  <a:lnTo>
                    <a:pt x="321" y="703"/>
                  </a:lnTo>
                  <a:lnTo>
                    <a:pt x="261" y="81"/>
                  </a:lnTo>
                  <a:lnTo>
                    <a:pt x="241" y="21"/>
                  </a:lnTo>
                  <a:lnTo>
                    <a:pt x="20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21"/>
            <p:cNvSpPr/>
            <p:nvPr/>
          </p:nvSpPr>
          <p:spPr>
            <a:xfrm>
              <a:off x="11362125" y="3705800"/>
              <a:ext cx="135400" cy="75725"/>
            </a:xfrm>
            <a:custGeom>
              <a:avLst/>
              <a:gdLst/>
              <a:ahLst/>
              <a:cxnLst/>
              <a:rect l="l" t="t" r="r" b="b"/>
              <a:pathLst>
                <a:path w="5416" h="3029" extrusionOk="0">
                  <a:moveTo>
                    <a:pt x="2708" y="1"/>
                  </a:moveTo>
                  <a:lnTo>
                    <a:pt x="2327" y="21"/>
                  </a:lnTo>
                  <a:lnTo>
                    <a:pt x="1906" y="61"/>
                  </a:lnTo>
                  <a:lnTo>
                    <a:pt x="1484" y="141"/>
                  </a:lnTo>
                  <a:lnTo>
                    <a:pt x="1063" y="261"/>
                  </a:lnTo>
                  <a:lnTo>
                    <a:pt x="863" y="341"/>
                  </a:lnTo>
                  <a:lnTo>
                    <a:pt x="682" y="422"/>
                  </a:lnTo>
                  <a:lnTo>
                    <a:pt x="522" y="502"/>
                  </a:lnTo>
                  <a:lnTo>
                    <a:pt x="361" y="602"/>
                  </a:lnTo>
                  <a:lnTo>
                    <a:pt x="241" y="722"/>
                  </a:lnTo>
                  <a:lnTo>
                    <a:pt x="141" y="843"/>
                  </a:lnTo>
                  <a:lnTo>
                    <a:pt x="61" y="963"/>
                  </a:lnTo>
                  <a:lnTo>
                    <a:pt x="0" y="1104"/>
                  </a:lnTo>
                  <a:lnTo>
                    <a:pt x="0" y="1184"/>
                  </a:lnTo>
                  <a:lnTo>
                    <a:pt x="0" y="1244"/>
                  </a:lnTo>
                  <a:lnTo>
                    <a:pt x="61" y="1404"/>
                  </a:lnTo>
                  <a:lnTo>
                    <a:pt x="161" y="1565"/>
                  </a:lnTo>
                  <a:lnTo>
                    <a:pt x="301" y="1725"/>
                  </a:lnTo>
                  <a:lnTo>
                    <a:pt x="462" y="1886"/>
                  </a:lnTo>
                  <a:lnTo>
                    <a:pt x="662" y="2046"/>
                  </a:lnTo>
                  <a:lnTo>
                    <a:pt x="883" y="2207"/>
                  </a:lnTo>
                  <a:lnTo>
                    <a:pt x="1123" y="2367"/>
                  </a:lnTo>
                  <a:lnTo>
                    <a:pt x="1605" y="2628"/>
                  </a:lnTo>
                  <a:lnTo>
                    <a:pt x="2066" y="2848"/>
                  </a:lnTo>
                  <a:lnTo>
                    <a:pt x="2447" y="2989"/>
                  </a:lnTo>
                  <a:lnTo>
                    <a:pt x="2587" y="3029"/>
                  </a:lnTo>
                  <a:lnTo>
                    <a:pt x="2808" y="3029"/>
                  </a:lnTo>
                  <a:lnTo>
                    <a:pt x="2948" y="2989"/>
                  </a:lnTo>
                  <a:lnTo>
                    <a:pt x="3349" y="2848"/>
                  </a:lnTo>
                  <a:lnTo>
                    <a:pt x="3811" y="2628"/>
                  </a:lnTo>
                  <a:lnTo>
                    <a:pt x="4292" y="2367"/>
                  </a:lnTo>
                  <a:lnTo>
                    <a:pt x="4513" y="2207"/>
                  </a:lnTo>
                  <a:lnTo>
                    <a:pt x="4733" y="2046"/>
                  </a:lnTo>
                  <a:lnTo>
                    <a:pt x="4934" y="1886"/>
                  </a:lnTo>
                  <a:lnTo>
                    <a:pt x="5114" y="1725"/>
                  </a:lnTo>
                  <a:lnTo>
                    <a:pt x="5255" y="1565"/>
                  </a:lnTo>
                  <a:lnTo>
                    <a:pt x="5355" y="1404"/>
                  </a:lnTo>
                  <a:lnTo>
                    <a:pt x="5395" y="1244"/>
                  </a:lnTo>
                  <a:lnTo>
                    <a:pt x="5415" y="1184"/>
                  </a:lnTo>
                  <a:lnTo>
                    <a:pt x="5395" y="1104"/>
                  </a:lnTo>
                  <a:lnTo>
                    <a:pt x="5355" y="963"/>
                  </a:lnTo>
                  <a:lnTo>
                    <a:pt x="5275" y="843"/>
                  </a:lnTo>
                  <a:lnTo>
                    <a:pt x="5174" y="722"/>
                  </a:lnTo>
                  <a:lnTo>
                    <a:pt x="5034" y="602"/>
                  </a:lnTo>
                  <a:lnTo>
                    <a:pt x="4894" y="502"/>
                  </a:lnTo>
                  <a:lnTo>
                    <a:pt x="4713" y="422"/>
                  </a:lnTo>
                  <a:lnTo>
                    <a:pt x="4533" y="341"/>
                  </a:lnTo>
                  <a:lnTo>
                    <a:pt x="4352" y="261"/>
                  </a:lnTo>
                  <a:lnTo>
                    <a:pt x="3931" y="141"/>
                  </a:lnTo>
                  <a:lnTo>
                    <a:pt x="3490" y="61"/>
                  </a:lnTo>
                  <a:lnTo>
                    <a:pt x="3089" y="21"/>
                  </a:lnTo>
                  <a:lnTo>
                    <a:pt x="270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21"/>
            <p:cNvSpPr/>
            <p:nvPr/>
          </p:nvSpPr>
          <p:spPr>
            <a:xfrm>
              <a:off x="11226750" y="3687250"/>
              <a:ext cx="75225" cy="75225"/>
            </a:xfrm>
            <a:custGeom>
              <a:avLst/>
              <a:gdLst/>
              <a:ahLst/>
              <a:cxnLst/>
              <a:rect l="l" t="t" r="r" b="b"/>
              <a:pathLst>
                <a:path w="3009" h="3009" extrusionOk="0">
                  <a:moveTo>
                    <a:pt x="1384" y="1"/>
                  </a:moveTo>
                  <a:lnTo>
                    <a:pt x="1204" y="41"/>
                  </a:lnTo>
                  <a:lnTo>
                    <a:pt x="1043" y="81"/>
                  </a:lnTo>
                  <a:lnTo>
                    <a:pt x="883" y="141"/>
                  </a:lnTo>
                  <a:lnTo>
                    <a:pt x="723" y="221"/>
                  </a:lnTo>
                  <a:lnTo>
                    <a:pt x="582" y="321"/>
                  </a:lnTo>
                  <a:lnTo>
                    <a:pt x="462" y="422"/>
                  </a:lnTo>
                  <a:lnTo>
                    <a:pt x="342" y="562"/>
                  </a:lnTo>
                  <a:lnTo>
                    <a:pt x="241" y="682"/>
                  </a:lnTo>
                  <a:lnTo>
                    <a:pt x="161" y="823"/>
                  </a:lnTo>
                  <a:lnTo>
                    <a:pt x="101" y="983"/>
                  </a:lnTo>
                  <a:lnTo>
                    <a:pt x="41" y="1144"/>
                  </a:lnTo>
                  <a:lnTo>
                    <a:pt x="21" y="1304"/>
                  </a:lnTo>
                  <a:lnTo>
                    <a:pt x="1" y="1485"/>
                  </a:lnTo>
                  <a:lnTo>
                    <a:pt x="1" y="1665"/>
                  </a:lnTo>
                  <a:lnTo>
                    <a:pt x="41" y="1825"/>
                  </a:lnTo>
                  <a:lnTo>
                    <a:pt x="81" y="2006"/>
                  </a:lnTo>
                  <a:lnTo>
                    <a:pt x="181" y="2207"/>
                  </a:lnTo>
                  <a:lnTo>
                    <a:pt x="281" y="2387"/>
                  </a:lnTo>
                  <a:lnTo>
                    <a:pt x="402" y="2547"/>
                  </a:lnTo>
                  <a:lnTo>
                    <a:pt x="562" y="2688"/>
                  </a:lnTo>
                  <a:lnTo>
                    <a:pt x="723" y="2808"/>
                  </a:lnTo>
                  <a:lnTo>
                    <a:pt x="903" y="2908"/>
                  </a:lnTo>
                  <a:lnTo>
                    <a:pt x="1104" y="2969"/>
                  </a:lnTo>
                  <a:lnTo>
                    <a:pt x="1304" y="3009"/>
                  </a:lnTo>
                  <a:lnTo>
                    <a:pt x="1645" y="3009"/>
                  </a:lnTo>
                  <a:lnTo>
                    <a:pt x="1806" y="2969"/>
                  </a:lnTo>
                  <a:lnTo>
                    <a:pt x="1966" y="2928"/>
                  </a:lnTo>
                  <a:lnTo>
                    <a:pt x="2106" y="2888"/>
                  </a:lnTo>
                  <a:lnTo>
                    <a:pt x="2247" y="2808"/>
                  </a:lnTo>
                  <a:lnTo>
                    <a:pt x="2367" y="2728"/>
                  </a:lnTo>
                  <a:lnTo>
                    <a:pt x="2487" y="2648"/>
                  </a:lnTo>
                  <a:lnTo>
                    <a:pt x="2588" y="2547"/>
                  </a:lnTo>
                  <a:lnTo>
                    <a:pt x="2668" y="2447"/>
                  </a:lnTo>
                  <a:lnTo>
                    <a:pt x="2768" y="2327"/>
                  </a:lnTo>
                  <a:lnTo>
                    <a:pt x="2828" y="2207"/>
                  </a:lnTo>
                  <a:lnTo>
                    <a:pt x="2888" y="2086"/>
                  </a:lnTo>
                  <a:lnTo>
                    <a:pt x="2949" y="1966"/>
                  </a:lnTo>
                  <a:lnTo>
                    <a:pt x="2969" y="1846"/>
                  </a:lnTo>
                  <a:lnTo>
                    <a:pt x="2989" y="1705"/>
                  </a:lnTo>
                  <a:lnTo>
                    <a:pt x="3009" y="1525"/>
                  </a:lnTo>
                  <a:lnTo>
                    <a:pt x="2989" y="1364"/>
                  </a:lnTo>
                  <a:lnTo>
                    <a:pt x="2969" y="1204"/>
                  </a:lnTo>
                  <a:lnTo>
                    <a:pt x="2929" y="1043"/>
                  </a:lnTo>
                  <a:lnTo>
                    <a:pt x="2848" y="883"/>
                  </a:lnTo>
                  <a:lnTo>
                    <a:pt x="2788" y="743"/>
                  </a:lnTo>
                  <a:lnTo>
                    <a:pt x="2688" y="602"/>
                  </a:lnTo>
                  <a:lnTo>
                    <a:pt x="2588" y="482"/>
                  </a:lnTo>
                  <a:lnTo>
                    <a:pt x="2467" y="361"/>
                  </a:lnTo>
                  <a:lnTo>
                    <a:pt x="2347" y="261"/>
                  </a:lnTo>
                  <a:lnTo>
                    <a:pt x="2207" y="181"/>
                  </a:lnTo>
                  <a:lnTo>
                    <a:pt x="2046" y="101"/>
                  </a:lnTo>
                  <a:lnTo>
                    <a:pt x="1906" y="61"/>
                  </a:lnTo>
                  <a:lnTo>
                    <a:pt x="1745" y="21"/>
                  </a:lnTo>
                  <a:lnTo>
                    <a:pt x="15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21"/>
            <p:cNvSpPr/>
            <p:nvPr/>
          </p:nvSpPr>
          <p:spPr>
            <a:xfrm>
              <a:off x="11154550" y="3736875"/>
              <a:ext cx="74725" cy="101800"/>
            </a:xfrm>
            <a:custGeom>
              <a:avLst/>
              <a:gdLst/>
              <a:ahLst/>
              <a:cxnLst/>
              <a:rect l="l" t="t" r="r" b="b"/>
              <a:pathLst>
                <a:path w="2989" h="4072" extrusionOk="0">
                  <a:moveTo>
                    <a:pt x="983" y="1"/>
                  </a:moveTo>
                  <a:lnTo>
                    <a:pt x="803" y="21"/>
                  </a:lnTo>
                  <a:lnTo>
                    <a:pt x="602" y="41"/>
                  </a:lnTo>
                  <a:lnTo>
                    <a:pt x="382" y="101"/>
                  </a:lnTo>
                  <a:lnTo>
                    <a:pt x="201" y="161"/>
                  </a:lnTo>
                  <a:lnTo>
                    <a:pt x="1" y="242"/>
                  </a:lnTo>
                  <a:lnTo>
                    <a:pt x="81" y="743"/>
                  </a:lnTo>
                  <a:lnTo>
                    <a:pt x="141" y="1244"/>
                  </a:lnTo>
                  <a:lnTo>
                    <a:pt x="241" y="1726"/>
                  </a:lnTo>
                  <a:lnTo>
                    <a:pt x="362" y="2207"/>
                  </a:lnTo>
                  <a:lnTo>
                    <a:pt x="482" y="2688"/>
                  </a:lnTo>
                  <a:lnTo>
                    <a:pt x="643" y="3149"/>
                  </a:lnTo>
                  <a:lnTo>
                    <a:pt x="823" y="3611"/>
                  </a:lnTo>
                  <a:lnTo>
                    <a:pt x="1044" y="4072"/>
                  </a:lnTo>
                  <a:lnTo>
                    <a:pt x="1244" y="4052"/>
                  </a:lnTo>
                  <a:lnTo>
                    <a:pt x="1425" y="4012"/>
                  </a:lnTo>
                  <a:lnTo>
                    <a:pt x="1605" y="3972"/>
                  </a:lnTo>
                  <a:lnTo>
                    <a:pt x="1786" y="3891"/>
                  </a:lnTo>
                  <a:lnTo>
                    <a:pt x="1946" y="3811"/>
                  </a:lnTo>
                  <a:lnTo>
                    <a:pt x="2107" y="3711"/>
                  </a:lnTo>
                  <a:lnTo>
                    <a:pt x="2247" y="3611"/>
                  </a:lnTo>
                  <a:lnTo>
                    <a:pt x="2387" y="3490"/>
                  </a:lnTo>
                  <a:lnTo>
                    <a:pt x="2508" y="3370"/>
                  </a:lnTo>
                  <a:lnTo>
                    <a:pt x="2608" y="3230"/>
                  </a:lnTo>
                  <a:lnTo>
                    <a:pt x="2708" y="3089"/>
                  </a:lnTo>
                  <a:lnTo>
                    <a:pt x="2788" y="2949"/>
                  </a:lnTo>
                  <a:lnTo>
                    <a:pt x="2869" y="2788"/>
                  </a:lnTo>
                  <a:lnTo>
                    <a:pt x="2909" y="2628"/>
                  </a:lnTo>
                  <a:lnTo>
                    <a:pt x="2949" y="2468"/>
                  </a:lnTo>
                  <a:lnTo>
                    <a:pt x="2989" y="2307"/>
                  </a:lnTo>
                  <a:lnTo>
                    <a:pt x="2989" y="2087"/>
                  </a:lnTo>
                  <a:lnTo>
                    <a:pt x="2989" y="1866"/>
                  </a:lnTo>
                  <a:lnTo>
                    <a:pt x="2949" y="1665"/>
                  </a:lnTo>
                  <a:lnTo>
                    <a:pt x="2889" y="1445"/>
                  </a:lnTo>
                  <a:lnTo>
                    <a:pt x="2808" y="1244"/>
                  </a:lnTo>
                  <a:lnTo>
                    <a:pt x="2728" y="1064"/>
                  </a:lnTo>
                  <a:lnTo>
                    <a:pt x="2608" y="883"/>
                  </a:lnTo>
                  <a:lnTo>
                    <a:pt x="2488" y="703"/>
                  </a:lnTo>
                  <a:lnTo>
                    <a:pt x="2327" y="562"/>
                  </a:lnTo>
                  <a:lnTo>
                    <a:pt x="2187" y="422"/>
                  </a:lnTo>
                  <a:lnTo>
                    <a:pt x="2006" y="302"/>
                  </a:lnTo>
                  <a:lnTo>
                    <a:pt x="1826" y="201"/>
                  </a:lnTo>
                  <a:lnTo>
                    <a:pt x="1625" y="121"/>
                  </a:lnTo>
                  <a:lnTo>
                    <a:pt x="1425" y="61"/>
                  </a:lnTo>
                  <a:lnTo>
                    <a:pt x="1204" y="21"/>
                  </a:lnTo>
                  <a:lnTo>
                    <a:pt x="98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21"/>
            <p:cNvSpPr/>
            <p:nvPr/>
          </p:nvSpPr>
          <p:spPr>
            <a:xfrm>
              <a:off x="11154550" y="3736875"/>
              <a:ext cx="74725" cy="101800"/>
            </a:xfrm>
            <a:custGeom>
              <a:avLst/>
              <a:gdLst/>
              <a:ahLst/>
              <a:cxnLst/>
              <a:rect l="l" t="t" r="r" b="b"/>
              <a:pathLst>
                <a:path w="2989" h="4072" fill="none" extrusionOk="0">
                  <a:moveTo>
                    <a:pt x="983" y="1"/>
                  </a:moveTo>
                  <a:lnTo>
                    <a:pt x="983" y="1"/>
                  </a:lnTo>
                  <a:lnTo>
                    <a:pt x="803" y="21"/>
                  </a:lnTo>
                  <a:lnTo>
                    <a:pt x="803" y="21"/>
                  </a:lnTo>
                  <a:lnTo>
                    <a:pt x="602" y="41"/>
                  </a:lnTo>
                  <a:lnTo>
                    <a:pt x="382" y="101"/>
                  </a:lnTo>
                  <a:lnTo>
                    <a:pt x="201" y="161"/>
                  </a:lnTo>
                  <a:lnTo>
                    <a:pt x="1" y="242"/>
                  </a:lnTo>
                  <a:lnTo>
                    <a:pt x="1" y="242"/>
                  </a:lnTo>
                  <a:lnTo>
                    <a:pt x="81" y="743"/>
                  </a:lnTo>
                  <a:lnTo>
                    <a:pt x="141" y="1244"/>
                  </a:lnTo>
                  <a:lnTo>
                    <a:pt x="241" y="1726"/>
                  </a:lnTo>
                  <a:lnTo>
                    <a:pt x="362" y="2207"/>
                  </a:lnTo>
                  <a:lnTo>
                    <a:pt x="482" y="2688"/>
                  </a:lnTo>
                  <a:lnTo>
                    <a:pt x="643" y="3149"/>
                  </a:lnTo>
                  <a:lnTo>
                    <a:pt x="823" y="3611"/>
                  </a:lnTo>
                  <a:lnTo>
                    <a:pt x="1044" y="4072"/>
                  </a:lnTo>
                  <a:lnTo>
                    <a:pt x="1044" y="4072"/>
                  </a:lnTo>
                  <a:lnTo>
                    <a:pt x="1244" y="4052"/>
                  </a:lnTo>
                  <a:lnTo>
                    <a:pt x="1425" y="4012"/>
                  </a:lnTo>
                  <a:lnTo>
                    <a:pt x="1605" y="3972"/>
                  </a:lnTo>
                  <a:lnTo>
                    <a:pt x="1786" y="3891"/>
                  </a:lnTo>
                  <a:lnTo>
                    <a:pt x="1946" y="3811"/>
                  </a:lnTo>
                  <a:lnTo>
                    <a:pt x="2107" y="3711"/>
                  </a:lnTo>
                  <a:lnTo>
                    <a:pt x="2247" y="3611"/>
                  </a:lnTo>
                  <a:lnTo>
                    <a:pt x="2387" y="3490"/>
                  </a:lnTo>
                  <a:lnTo>
                    <a:pt x="2508" y="3370"/>
                  </a:lnTo>
                  <a:lnTo>
                    <a:pt x="2608" y="3230"/>
                  </a:lnTo>
                  <a:lnTo>
                    <a:pt x="2708" y="3089"/>
                  </a:lnTo>
                  <a:lnTo>
                    <a:pt x="2788" y="2949"/>
                  </a:lnTo>
                  <a:lnTo>
                    <a:pt x="2869" y="2788"/>
                  </a:lnTo>
                  <a:lnTo>
                    <a:pt x="2909" y="2628"/>
                  </a:lnTo>
                  <a:lnTo>
                    <a:pt x="2949" y="2468"/>
                  </a:lnTo>
                  <a:lnTo>
                    <a:pt x="2989" y="2307"/>
                  </a:lnTo>
                  <a:lnTo>
                    <a:pt x="2989" y="2307"/>
                  </a:lnTo>
                  <a:lnTo>
                    <a:pt x="2989" y="2087"/>
                  </a:lnTo>
                  <a:lnTo>
                    <a:pt x="2989" y="1866"/>
                  </a:lnTo>
                  <a:lnTo>
                    <a:pt x="2949" y="1665"/>
                  </a:lnTo>
                  <a:lnTo>
                    <a:pt x="2889" y="1445"/>
                  </a:lnTo>
                  <a:lnTo>
                    <a:pt x="2808" y="1244"/>
                  </a:lnTo>
                  <a:lnTo>
                    <a:pt x="2728" y="1064"/>
                  </a:lnTo>
                  <a:lnTo>
                    <a:pt x="2608" y="883"/>
                  </a:lnTo>
                  <a:lnTo>
                    <a:pt x="2488" y="703"/>
                  </a:lnTo>
                  <a:lnTo>
                    <a:pt x="2327" y="562"/>
                  </a:lnTo>
                  <a:lnTo>
                    <a:pt x="2187" y="422"/>
                  </a:lnTo>
                  <a:lnTo>
                    <a:pt x="2006" y="302"/>
                  </a:lnTo>
                  <a:lnTo>
                    <a:pt x="1826" y="201"/>
                  </a:lnTo>
                  <a:lnTo>
                    <a:pt x="1625" y="121"/>
                  </a:lnTo>
                  <a:lnTo>
                    <a:pt x="1425" y="61"/>
                  </a:lnTo>
                  <a:lnTo>
                    <a:pt x="1204" y="21"/>
                  </a:lnTo>
                  <a:lnTo>
                    <a:pt x="98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21"/>
            <p:cNvSpPr/>
            <p:nvPr/>
          </p:nvSpPr>
          <p:spPr>
            <a:xfrm>
              <a:off x="11127975" y="3742900"/>
              <a:ext cx="52675" cy="95775"/>
            </a:xfrm>
            <a:custGeom>
              <a:avLst/>
              <a:gdLst/>
              <a:ahLst/>
              <a:cxnLst/>
              <a:rect l="l" t="t" r="r" b="b"/>
              <a:pathLst>
                <a:path w="2107" h="3831" extrusionOk="0">
                  <a:moveTo>
                    <a:pt x="1064" y="1"/>
                  </a:moveTo>
                  <a:lnTo>
                    <a:pt x="923" y="101"/>
                  </a:lnTo>
                  <a:lnTo>
                    <a:pt x="763" y="201"/>
                  </a:lnTo>
                  <a:lnTo>
                    <a:pt x="643" y="321"/>
                  </a:lnTo>
                  <a:lnTo>
                    <a:pt x="522" y="442"/>
                  </a:lnTo>
                  <a:lnTo>
                    <a:pt x="402" y="582"/>
                  </a:lnTo>
                  <a:lnTo>
                    <a:pt x="302" y="723"/>
                  </a:lnTo>
                  <a:lnTo>
                    <a:pt x="222" y="883"/>
                  </a:lnTo>
                  <a:lnTo>
                    <a:pt x="141" y="1043"/>
                  </a:lnTo>
                  <a:lnTo>
                    <a:pt x="81" y="1204"/>
                  </a:lnTo>
                  <a:lnTo>
                    <a:pt x="41" y="1384"/>
                  </a:lnTo>
                  <a:lnTo>
                    <a:pt x="1" y="1565"/>
                  </a:lnTo>
                  <a:lnTo>
                    <a:pt x="1" y="1745"/>
                  </a:lnTo>
                  <a:lnTo>
                    <a:pt x="1" y="1926"/>
                  </a:lnTo>
                  <a:lnTo>
                    <a:pt x="21" y="2106"/>
                  </a:lnTo>
                  <a:lnTo>
                    <a:pt x="61" y="2287"/>
                  </a:lnTo>
                  <a:lnTo>
                    <a:pt x="121" y="2487"/>
                  </a:lnTo>
                  <a:lnTo>
                    <a:pt x="222" y="2748"/>
                  </a:lnTo>
                  <a:lnTo>
                    <a:pt x="382" y="2989"/>
                  </a:lnTo>
                  <a:lnTo>
                    <a:pt x="542" y="3209"/>
                  </a:lnTo>
                  <a:lnTo>
                    <a:pt x="743" y="3390"/>
                  </a:lnTo>
                  <a:lnTo>
                    <a:pt x="964" y="3550"/>
                  </a:lnTo>
                  <a:lnTo>
                    <a:pt x="1204" y="3691"/>
                  </a:lnTo>
                  <a:lnTo>
                    <a:pt x="1485" y="3771"/>
                  </a:lnTo>
                  <a:lnTo>
                    <a:pt x="1766" y="3831"/>
                  </a:lnTo>
                  <a:lnTo>
                    <a:pt x="2107" y="3831"/>
                  </a:lnTo>
                  <a:lnTo>
                    <a:pt x="1886" y="3370"/>
                  </a:lnTo>
                  <a:lnTo>
                    <a:pt x="1706" y="2908"/>
                  </a:lnTo>
                  <a:lnTo>
                    <a:pt x="1545" y="2447"/>
                  </a:lnTo>
                  <a:lnTo>
                    <a:pt x="1425" y="1966"/>
                  </a:lnTo>
                  <a:lnTo>
                    <a:pt x="1304" y="1485"/>
                  </a:lnTo>
                  <a:lnTo>
                    <a:pt x="1204" y="1003"/>
                  </a:lnTo>
                  <a:lnTo>
                    <a:pt x="1144" y="502"/>
                  </a:lnTo>
                  <a:lnTo>
                    <a:pt x="1064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21"/>
            <p:cNvSpPr/>
            <p:nvPr/>
          </p:nvSpPr>
          <p:spPr>
            <a:xfrm>
              <a:off x="11127975" y="3742900"/>
              <a:ext cx="52675" cy="95775"/>
            </a:xfrm>
            <a:custGeom>
              <a:avLst/>
              <a:gdLst/>
              <a:ahLst/>
              <a:cxnLst/>
              <a:rect l="l" t="t" r="r" b="b"/>
              <a:pathLst>
                <a:path w="2107" h="3831" fill="none" extrusionOk="0">
                  <a:moveTo>
                    <a:pt x="1064" y="1"/>
                  </a:moveTo>
                  <a:lnTo>
                    <a:pt x="1064" y="1"/>
                  </a:lnTo>
                  <a:lnTo>
                    <a:pt x="923" y="101"/>
                  </a:lnTo>
                  <a:lnTo>
                    <a:pt x="763" y="201"/>
                  </a:lnTo>
                  <a:lnTo>
                    <a:pt x="643" y="321"/>
                  </a:lnTo>
                  <a:lnTo>
                    <a:pt x="522" y="442"/>
                  </a:lnTo>
                  <a:lnTo>
                    <a:pt x="402" y="582"/>
                  </a:lnTo>
                  <a:lnTo>
                    <a:pt x="302" y="723"/>
                  </a:lnTo>
                  <a:lnTo>
                    <a:pt x="222" y="883"/>
                  </a:lnTo>
                  <a:lnTo>
                    <a:pt x="141" y="1043"/>
                  </a:lnTo>
                  <a:lnTo>
                    <a:pt x="81" y="1204"/>
                  </a:lnTo>
                  <a:lnTo>
                    <a:pt x="41" y="1384"/>
                  </a:lnTo>
                  <a:lnTo>
                    <a:pt x="1" y="1565"/>
                  </a:lnTo>
                  <a:lnTo>
                    <a:pt x="1" y="1745"/>
                  </a:lnTo>
                  <a:lnTo>
                    <a:pt x="1" y="1926"/>
                  </a:lnTo>
                  <a:lnTo>
                    <a:pt x="21" y="2106"/>
                  </a:lnTo>
                  <a:lnTo>
                    <a:pt x="61" y="2287"/>
                  </a:lnTo>
                  <a:lnTo>
                    <a:pt x="121" y="2487"/>
                  </a:lnTo>
                  <a:lnTo>
                    <a:pt x="121" y="2487"/>
                  </a:lnTo>
                  <a:lnTo>
                    <a:pt x="222" y="2748"/>
                  </a:lnTo>
                  <a:lnTo>
                    <a:pt x="382" y="2989"/>
                  </a:lnTo>
                  <a:lnTo>
                    <a:pt x="542" y="3209"/>
                  </a:lnTo>
                  <a:lnTo>
                    <a:pt x="743" y="3390"/>
                  </a:lnTo>
                  <a:lnTo>
                    <a:pt x="964" y="3550"/>
                  </a:lnTo>
                  <a:lnTo>
                    <a:pt x="1204" y="3691"/>
                  </a:lnTo>
                  <a:lnTo>
                    <a:pt x="1485" y="3771"/>
                  </a:lnTo>
                  <a:lnTo>
                    <a:pt x="1766" y="3831"/>
                  </a:lnTo>
                  <a:lnTo>
                    <a:pt x="1766" y="3831"/>
                  </a:lnTo>
                  <a:lnTo>
                    <a:pt x="1986" y="3831"/>
                  </a:lnTo>
                  <a:lnTo>
                    <a:pt x="1986" y="3831"/>
                  </a:lnTo>
                  <a:lnTo>
                    <a:pt x="2107" y="3831"/>
                  </a:lnTo>
                  <a:lnTo>
                    <a:pt x="2107" y="3831"/>
                  </a:lnTo>
                  <a:lnTo>
                    <a:pt x="1886" y="3370"/>
                  </a:lnTo>
                  <a:lnTo>
                    <a:pt x="1706" y="2908"/>
                  </a:lnTo>
                  <a:lnTo>
                    <a:pt x="1545" y="2447"/>
                  </a:lnTo>
                  <a:lnTo>
                    <a:pt x="1425" y="1966"/>
                  </a:lnTo>
                  <a:lnTo>
                    <a:pt x="1304" y="1485"/>
                  </a:lnTo>
                  <a:lnTo>
                    <a:pt x="1204" y="1003"/>
                  </a:lnTo>
                  <a:lnTo>
                    <a:pt x="1144" y="502"/>
                  </a:lnTo>
                  <a:lnTo>
                    <a:pt x="10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21"/>
            <p:cNvSpPr/>
            <p:nvPr/>
          </p:nvSpPr>
          <p:spPr>
            <a:xfrm>
              <a:off x="11629850" y="3736875"/>
              <a:ext cx="101800" cy="101800"/>
            </a:xfrm>
            <a:custGeom>
              <a:avLst/>
              <a:gdLst/>
              <a:ahLst/>
              <a:cxnLst/>
              <a:rect l="l" t="t" r="r" b="b"/>
              <a:pathLst>
                <a:path w="4072" h="4072" extrusionOk="0">
                  <a:moveTo>
                    <a:pt x="2066" y="1"/>
                  </a:moveTo>
                  <a:lnTo>
                    <a:pt x="1886" y="21"/>
                  </a:lnTo>
                  <a:lnTo>
                    <a:pt x="1645" y="41"/>
                  </a:lnTo>
                  <a:lnTo>
                    <a:pt x="1404" y="121"/>
                  </a:lnTo>
                  <a:lnTo>
                    <a:pt x="1184" y="201"/>
                  </a:lnTo>
                  <a:lnTo>
                    <a:pt x="983" y="302"/>
                  </a:lnTo>
                  <a:lnTo>
                    <a:pt x="803" y="442"/>
                  </a:lnTo>
                  <a:lnTo>
                    <a:pt x="622" y="582"/>
                  </a:lnTo>
                  <a:lnTo>
                    <a:pt x="482" y="763"/>
                  </a:lnTo>
                  <a:lnTo>
                    <a:pt x="341" y="943"/>
                  </a:lnTo>
                  <a:lnTo>
                    <a:pt x="221" y="1124"/>
                  </a:lnTo>
                  <a:lnTo>
                    <a:pt x="141" y="1345"/>
                  </a:lnTo>
                  <a:lnTo>
                    <a:pt x="61" y="1545"/>
                  </a:lnTo>
                  <a:lnTo>
                    <a:pt x="21" y="1786"/>
                  </a:lnTo>
                  <a:lnTo>
                    <a:pt x="0" y="2006"/>
                  </a:lnTo>
                  <a:lnTo>
                    <a:pt x="21" y="2247"/>
                  </a:lnTo>
                  <a:lnTo>
                    <a:pt x="61" y="2488"/>
                  </a:lnTo>
                  <a:lnTo>
                    <a:pt x="141" y="2728"/>
                  </a:lnTo>
                  <a:lnTo>
                    <a:pt x="241" y="2989"/>
                  </a:lnTo>
                  <a:lnTo>
                    <a:pt x="381" y="3230"/>
                  </a:lnTo>
                  <a:lnTo>
                    <a:pt x="562" y="3450"/>
                  </a:lnTo>
                  <a:lnTo>
                    <a:pt x="763" y="3631"/>
                  </a:lnTo>
                  <a:lnTo>
                    <a:pt x="983" y="3791"/>
                  </a:lnTo>
                  <a:lnTo>
                    <a:pt x="1224" y="3932"/>
                  </a:lnTo>
                  <a:lnTo>
                    <a:pt x="1484" y="4012"/>
                  </a:lnTo>
                  <a:lnTo>
                    <a:pt x="1765" y="4072"/>
                  </a:lnTo>
                  <a:lnTo>
                    <a:pt x="2206" y="4072"/>
                  </a:lnTo>
                  <a:lnTo>
                    <a:pt x="2427" y="4032"/>
                  </a:lnTo>
                  <a:lnTo>
                    <a:pt x="2608" y="3992"/>
                  </a:lnTo>
                  <a:lnTo>
                    <a:pt x="2788" y="3932"/>
                  </a:lnTo>
                  <a:lnTo>
                    <a:pt x="2969" y="3851"/>
                  </a:lnTo>
                  <a:lnTo>
                    <a:pt x="3129" y="3751"/>
                  </a:lnTo>
                  <a:lnTo>
                    <a:pt x="3289" y="3651"/>
                  </a:lnTo>
                  <a:lnTo>
                    <a:pt x="3430" y="3531"/>
                  </a:lnTo>
                  <a:lnTo>
                    <a:pt x="3550" y="3390"/>
                  </a:lnTo>
                  <a:lnTo>
                    <a:pt x="3670" y="3250"/>
                  </a:lnTo>
                  <a:lnTo>
                    <a:pt x="3771" y="3109"/>
                  </a:lnTo>
                  <a:lnTo>
                    <a:pt x="3851" y="2969"/>
                  </a:lnTo>
                  <a:lnTo>
                    <a:pt x="3931" y="2809"/>
                  </a:lnTo>
                  <a:lnTo>
                    <a:pt x="3991" y="2648"/>
                  </a:lnTo>
                  <a:lnTo>
                    <a:pt x="4031" y="2488"/>
                  </a:lnTo>
                  <a:lnTo>
                    <a:pt x="4051" y="2307"/>
                  </a:lnTo>
                  <a:lnTo>
                    <a:pt x="4072" y="2087"/>
                  </a:lnTo>
                  <a:lnTo>
                    <a:pt x="4051" y="1866"/>
                  </a:lnTo>
                  <a:lnTo>
                    <a:pt x="4031" y="1665"/>
                  </a:lnTo>
                  <a:lnTo>
                    <a:pt x="3971" y="1445"/>
                  </a:lnTo>
                  <a:lnTo>
                    <a:pt x="3891" y="1244"/>
                  </a:lnTo>
                  <a:lnTo>
                    <a:pt x="3791" y="1064"/>
                  </a:lnTo>
                  <a:lnTo>
                    <a:pt x="3690" y="883"/>
                  </a:lnTo>
                  <a:lnTo>
                    <a:pt x="3550" y="703"/>
                  </a:lnTo>
                  <a:lnTo>
                    <a:pt x="3410" y="562"/>
                  </a:lnTo>
                  <a:lnTo>
                    <a:pt x="3249" y="422"/>
                  </a:lnTo>
                  <a:lnTo>
                    <a:pt x="3089" y="302"/>
                  </a:lnTo>
                  <a:lnTo>
                    <a:pt x="2908" y="201"/>
                  </a:lnTo>
                  <a:lnTo>
                    <a:pt x="2708" y="121"/>
                  </a:lnTo>
                  <a:lnTo>
                    <a:pt x="2507" y="61"/>
                  </a:lnTo>
                  <a:lnTo>
                    <a:pt x="2287" y="21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21"/>
            <p:cNvSpPr/>
            <p:nvPr/>
          </p:nvSpPr>
          <p:spPr>
            <a:xfrm>
              <a:off x="11629850" y="3736875"/>
              <a:ext cx="101800" cy="101800"/>
            </a:xfrm>
            <a:custGeom>
              <a:avLst/>
              <a:gdLst/>
              <a:ahLst/>
              <a:cxnLst/>
              <a:rect l="l" t="t" r="r" b="b"/>
              <a:pathLst>
                <a:path w="4072" h="4072" fill="none" extrusionOk="0">
                  <a:moveTo>
                    <a:pt x="2066" y="1"/>
                  </a:moveTo>
                  <a:lnTo>
                    <a:pt x="2066" y="1"/>
                  </a:lnTo>
                  <a:lnTo>
                    <a:pt x="1886" y="21"/>
                  </a:lnTo>
                  <a:lnTo>
                    <a:pt x="1886" y="21"/>
                  </a:lnTo>
                  <a:lnTo>
                    <a:pt x="1645" y="41"/>
                  </a:lnTo>
                  <a:lnTo>
                    <a:pt x="1404" y="121"/>
                  </a:lnTo>
                  <a:lnTo>
                    <a:pt x="1184" y="201"/>
                  </a:lnTo>
                  <a:lnTo>
                    <a:pt x="983" y="302"/>
                  </a:lnTo>
                  <a:lnTo>
                    <a:pt x="803" y="442"/>
                  </a:lnTo>
                  <a:lnTo>
                    <a:pt x="622" y="582"/>
                  </a:lnTo>
                  <a:lnTo>
                    <a:pt x="482" y="763"/>
                  </a:lnTo>
                  <a:lnTo>
                    <a:pt x="341" y="943"/>
                  </a:lnTo>
                  <a:lnTo>
                    <a:pt x="221" y="1124"/>
                  </a:lnTo>
                  <a:lnTo>
                    <a:pt x="141" y="1345"/>
                  </a:lnTo>
                  <a:lnTo>
                    <a:pt x="61" y="1545"/>
                  </a:lnTo>
                  <a:lnTo>
                    <a:pt x="21" y="1786"/>
                  </a:lnTo>
                  <a:lnTo>
                    <a:pt x="0" y="2006"/>
                  </a:lnTo>
                  <a:lnTo>
                    <a:pt x="21" y="2247"/>
                  </a:lnTo>
                  <a:lnTo>
                    <a:pt x="61" y="2488"/>
                  </a:lnTo>
                  <a:lnTo>
                    <a:pt x="141" y="2728"/>
                  </a:lnTo>
                  <a:lnTo>
                    <a:pt x="141" y="2728"/>
                  </a:lnTo>
                  <a:lnTo>
                    <a:pt x="241" y="2989"/>
                  </a:lnTo>
                  <a:lnTo>
                    <a:pt x="381" y="3230"/>
                  </a:lnTo>
                  <a:lnTo>
                    <a:pt x="562" y="3450"/>
                  </a:lnTo>
                  <a:lnTo>
                    <a:pt x="763" y="3631"/>
                  </a:lnTo>
                  <a:lnTo>
                    <a:pt x="983" y="3791"/>
                  </a:lnTo>
                  <a:lnTo>
                    <a:pt x="1224" y="3932"/>
                  </a:lnTo>
                  <a:lnTo>
                    <a:pt x="1484" y="4012"/>
                  </a:lnTo>
                  <a:lnTo>
                    <a:pt x="1765" y="4072"/>
                  </a:lnTo>
                  <a:lnTo>
                    <a:pt x="1765" y="4072"/>
                  </a:lnTo>
                  <a:lnTo>
                    <a:pt x="2006" y="4072"/>
                  </a:lnTo>
                  <a:lnTo>
                    <a:pt x="2006" y="4072"/>
                  </a:lnTo>
                  <a:lnTo>
                    <a:pt x="2206" y="4072"/>
                  </a:lnTo>
                  <a:lnTo>
                    <a:pt x="2427" y="4032"/>
                  </a:lnTo>
                  <a:lnTo>
                    <a:pt x="2608" y="3992"/>
                  </a:lnTo>
                  <a:lnTo>
                    <a:pt x="2788" y="3932"/>
                  </a:lnTo>
                  <a:lnTo>
                    <a:pt x="2969" y="3851"/>
                  </a:lnTo>
                  <a:lnTo>
                    <a:pt x="3129" y="3751"/>
                  </a:lnTo>
                  <a:lnTo>
                    <a:pt x="3289" y="3651"/>
                  </a:lnTo>
                  <a:lnTo>
                    <a:pt x="3430" y="3531"/>
                  </a:lnTo>
                  <a:lnTo>
                    <a:pt x="3550" y="3390"/>
                  </a:lnTo>
                  <a:lnTo>
                    <a:pt x="3670" y="3250"/>
                  </a:lnTo>
                  <a:lnTo>
                    <a:pt x="3771" y="3109"/>
                  </a:lnTo>
                  <a:lnTo>
                    <a:pt x="3851" y="2969"/>
                  </a:lnTo>
                  <a:lnTo>
                    <a:pt x="3931" y="2809"/>
                  </a:lnTo>
                  <a:lnTo>
                    <a:pt x="3991" y="2648"/>
                  </a:lnTo>
                  <a:lnTo>
                    <a:pt x="4031" y="2488"/>
                  </a:lnTo>
                  <a:lnTo>
                    <a:pt x="4051" y="2307"/>
                  </a:lnTo>
                  <a:lnTo>
                    <a:pt x="4051" y="2307"/>
                  </a:lnTo>
                  <a:lnTo>
                    <a:pt x="4072" y="2087"/>
                  </a:lnTo>
                  <a:lnTo>
                    <a:pt x="4051" y="1866"/>
                  </a:lnTo>
                  <a:lnTo>
                    <a:pt x="4031" y="1665"/>
                  </a:lnTo>
                  <a:lnTo>
                    <a:pt x="3971" y="1445"/>
                  </a:lnTo>
                  <a:lnTo>
                    <a:pt x="3891" y="1244"/>
                  </a:lnTo>
                  <a:lnTo>
                    <a:pt x="3791" y="1064"/>
                  </a:lnTo>
                  <a:lnTo>
                    <a:pt x="3690" y="883"/>
                  </a:lnTo>
                  <a:lnTo>
                    <a:pt x="3550" y="703"/>
                  </a:lnTo>
                  <a:lnTo>
                    <a:pt x="3410" y="562"/>
                  </a:lnTo>
                  <a:lnTo>
                    <a:pt x="3249" y="422"/>
                  </a:lnTo>
                  <a:lnTo>
                    <a:pt x="3089" y="302"/>
                  </a:lnTo>
                  <a:lnTo>
                    <a:pt x="2908" y="201"/>
                  </a:lnTo>
                  <a:lnTo>
                    <a:pt x="2708" y="121"/>
                  </a:lnTo>
                  <a:lnTo>
                    <a:pt x="2507" y="61"/>
                  </a:lnTo>
                  <a:lnTo>
                    <a:pt x="2287" y="21"/>
                  </a:lnTo>
                  <a:lnTo>
                    <a:pt x="206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21"/>
            <p:cNvSpPr/>
            <p:nvPr/>
          </p:nvSpPr>
          <p:spPr>
            <a:xfrm>
              <a:off x="11203200" y="3587475"/>
              <a:ext cx="83250" cy="49150"/>
            </a:xfrm>
            <a:custGeom>
              <a:avLst/>
              <a:gdLst/>
              <a:ahLst/>
              <a:cxnLst/>
              <a:rect l="l" t="t" r="r" b="b"/>
              <a:pathLst>
                <a:path w="3330" h="1966" extrusionOk="0">
                  <a:moveTo>
                    <a:pt x="2266" y="1"/>
                  </a:moveTo>
                  <a:lnTo>
                    <a:pt x="2006" y="41"/>
                  </a:lnTo>
                  <a:lnTo>
                    <a:pt x="1745" y="101"/>
                  </a:lnTo>
                  <a:lnTo>
                    <a:pt x="1484" y="181"/>
                  </a:lnTo>
                  <a:lnTo>
                    <a:pt x="1223" y="281"/>
                  </a:lnTo>
                  <a:lnTo>
                    <a:pt x="983" y="422"/>
                  </a:lnTo>
                  <a:lnTo>
                    <a:pt x="742" y="562"/>
                  </a:lnTo>
                  <a:lnTo>
                    <a:pt x="542" y="723"/>
                  </a:lnTo>
                  <a:lnTo>
                    <a:pt x="361" y="903"/>
                  </a:lnTo>
                  <a:lnTo>
                    <a:pt x="201" y="1104"/>
                  </a:lnTo>
                  <a:lnTo>
                    <a:pt x="80" y="1304"/>
                  </a:lnTo>
                  <a:lnTo>
                    <a:pt x="20" y="1525"/>
                  </a:lnTo>
                  <a:lnTo>
                    <a:pt x="0" y="1645"/>
                  </a:lnTo>
                  <a:lnTo>
                    <a:pt x="0" y="1765"/>
                  </a:lnTo>
                  <a:lnTo>
                    <a:pt x="20" y="1846"/>
                  </a:lnTo>
                  <a:lnTo>
                    <a:pt x="80" y="1926"/>
                  </a:lnTo>
                  <a:lnTo>
                    <a:pt x="161" y="1966"/>
                  </a:lnTo>
                  <a:lnTo>
                    <a:pt x="201" y="1966"/>
                  </a:lnTo>
                  <a:lnTo>
                    <a:pt x="261" y="1946"/>
                  </a:lnTo>
                  <a:lnTo>
                    <a:pt x="441" y="1886"/>
                  </a:lnTo>
                  <a:lnTo>
                    <a:pt x="602" y="1806"/>
                  </a:lnTo>
                  <a:lnTo>
                    <a:pt x="943" y="1585"/>
                  </a:lnTo>
                  <a:lnTo>
                    <a:pt x="1284" y="1364"/>
                  </a:lnTo>
                  <a:lnTo>
                    <a:pt x="1464" y="1284"/>
                  </a:lnTo>
                  <a:lnTo>
                    <a:pt x="1645" y="1184"/>
                  </a:lnTo>
                  <a:lnTo>
                    <a:pt x="1825" y="1124"/>
                  </a:lnTo>
                  <a:lnTo>
                    <a:pt x="2026" y="1084"/>
                  </a:lnTo>
                  <a:lnTo>
                    <a:pt x="2407" y="1003"/>
                  </a:lnTo>
                  <a:lnTo>
                    <a:pt x="2788" y="923"/>
                  </a:lnTo>
                  <a:lnTo>
                    <a:pt x="2988" y="863"/>
                  </a:lnTo>
                  <a:lnTo>
                    <a:pt x="3169" y="783"/>
                  </a:lnTo>
                  <a:lnTo>
                    <a:pt x="3249" y="743"/>
                  </a:lnTo>
                  <a:lnTo>
                    <a:pt x="3309" y="662"/>
                  </a:lnTo>
                  <a:lnTo>
                    <a:pt x="3329" y="582"/>
                  </a:lnTo>
                  <a:lnTo>
                    <a:pt x="3329" y="502"/>
                  </a:lnTo>
                  <a:lnTo>
                    <a:pt x="3329" y="402"/>
                  </a:lnTo>
                  <a:lnTo>
                    <a:pt x="3289" y="322"/>
                  </a:lnTo>
                  <a:lnTo>
                    <a:pt x="3229" y="261"/>
                  </a:lnTo>
                  <a:lnTo>
                    <a:pt x="3169" y="201"/>
                  </a:lnTo>
                  <a:lnTo>
                    <a:pt x="2968" y="101"/>
                  </a:lnTo>
                  <a:lnTo>
                    <a:pt x="2748" y="41"/>
                  </a:lnTo>
                  <a:lnTo>
                    <a:pt x="252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21"/>
            <p:cNvSpPr/>
            <p:nvPr/>
          </p:nvSpPr>
          <p:spPr>
            <a:xfrm>
              <a:off x="11551125" y="3687250"/>
              <a:ext cx="74750" cy="75225"/>
            </a:xfrm>
            <a:custGeom>
              <a:avLst/>
              <a:gdLst/>
              <a:ahLst/>
              <a:cxnLst/>
              <a:rect l="l" t="t" r="r" b="b"/>
              <a:pathLst>
                <a:path w="2990" h="3009" extrusionOk="0">
                  <a:moveTo>
                    <a:pt x="1425" y="1"/>
                  </a:moveTo>
                  <a:lnTo>
                    <a:pt x="1264" y="21"/>
                  </a:lnTo>
                  <a:lnTo>
                    <a:pt x="1104" y="61"/>
                  </a:lnTo>
                  <a:lnTo>
                    <a:pt x="943" y="101"/>
                  </a:lnTo>
                  <a:lnTo>
                    <a:pt x="803" y="181"/>
                  </a:lnTo>
                  <a:lnTo>
                    <a:pt x="663" y="261"/>
                  </a:lnTo>
                  <a:lnTo>
                    <a:pt x="522" y="361"/>
                  </a:lnTo>
                  <a:lnTo>
                    <a:pt x="422" y="482"/>
                  </a:lnTo>
                  <a:lnTo>
                    <a:pt x="302" y="602"/>
                  </a:lnTo>
                  <a:lnTo>
                    <a:pt x="221" y="743"/>
                  </a:lnTo>
                  <a:lnTo>
                    <a:pt x="141" y="883"/>
                  </a:lnTo>
                  <a:lnTo>
                    <a:pt x="81" y="1043"/>
                  </a:lnTo>
                  <a:lnTo>
                    <a:pt x="41" y="1204"/>
                  </a:lnTo>
                  <a:lnTo>
                    <a:pt x="1" y="1364"/>
                  </a:lnTo>
                  <a:lnTo>
                    <a:pt x="1" y="1525"/>
                  </a:lnTo>
                  <a:lnTo>
                    <a:pt x="1" y="1705"/>
                  </a:lnTo>
                  <a:lnTo>
                    <a:pt x="21" y="1846"/>
                  </a:lnTo>
                  <a:lnTo>
                    <a:pt x="61" y="1966"/>
                  </a:lnTo>
                  <a:lnTo>
                    <a:pt x="101" y="2086"/>
                  </a:lnTo>
                  <a:lnTo>
                    <a:pt x="161" y="2207"/>
                  </a:lnTo>
                  <a:lnTo>
                    <a:pt x="242" y="2327"/>
                  </a:lnTo>
                  <a:lnTo>
                    <a:pt x="322" y="2447"/>
                  </a:lnTo>
                  <a:lnTo>
                    <a:pt x="422" y="2547"/>
                  </a:lnTo>
                  <a:lnTo>
                    <a:pt x="522" y="2648"/>
                  </a:lnTo>
                  <a:lnTo>
                    <a:pt x="643" y="2728"/>
                  </a:lnTo>
                  <a:lnTo>
                    <a:pt x="763" y="2808"/>
                  </a:lnTo>
                  <a:lnTo>
                    <a:pt x="903" y="2888"/>
                  </a:lnTo>
                  <a:lnTo>
                    <a:pt x="1044" y="2928"/>
                  </a:lnTo>
                  <a:lnTo>
                    <a:pt x="1184" y="2969"/>
                  </a:lnTo>
                  <a:lnTo>
                    <a:pt x="1345" y="3009"/>
                  </a:lnTo>
                  <a:lnTo>
                    <a:pt x="1685" y="3009"/>
                  </a:lnTo>
                  <a:lnTo>
                    <a:pt x="1906" y="2969"/>
                  </a:lnTo>
                  <a:lnTo>
                    <a:pt x="2087" y="2908"/>
                  </a:lnTo>
                  <a:lnTo>
                    <a:pt x="2267" y="2808"/>
                  </a:lnTo>
                  <a:lnTo>
                    <a:pt x="2448" y="2688"/>
                  </a:lnTo>
                  <a:lnTo>
                    <a:pt x="2588" y="2547"/>
                  </a:lnTo>
                  <a:lnTo>
                    <a:pt x="2708" y="2387"/>
                  </a:lnTo>
                  <a:lnTo>
                    <a:pt x="2829" y="2207"/>
                  </a:lnTo>
                  <a:lnTo>
                    <a:pt x="2909" y="2006"/>
                  </a:lnTo>
                  <a:lnTo>
                    <a:pt x="2969" y="1825"/>
                  </a:lnTo>
                  <a:lnTo>
                    <a:pt x="2989" y="1665"/>
                  </a:lnTo>
                  <a:lnTo>
                    <a:pt x="2989" y="1485"/>
                  </a:lnTo>
                  <a:lnTo>
                    <a:pt x="2989" y="1304"/>
                  </a:lnTo>
                  <a:lnTo>
                    <a:pt x="2949" y="1144"/>
                  </a:lnTo>
                  <a:lnTo>
                    <a:pt x="2909" y="983"/>
                  </a:lnTo>
                  <a:lnTo>
                    <a:pt x="2829" y="823"/>
                  </a:lnTo>
                  <a:lnTo>
                    <a:pt x="2748" y="682"/>
                  </a:lnTo>
                  <a:lnTo>
                    <a:pt x="2648" y="562"/>
                  </a:lnTo>
                  <a:lnTo>
                    <a:pt x="2548" y="422"/>
                  </a:lnTo>
                  <a:lnTo>
                    <a:pt x="2407" y="321"/>
                  </a:lnTo>
                  <a:lnTo>
                    <a:pt x="2267" y="221"/>
                  </a:lnTo>
                  <a:lnTo>
                    <a:pt x="2127" y="141"/>
                  </a:lnTo>
                  <a:lnTo>
                    <a:pt x="1966" y="81"/>
                  </a:lnTo>
                  <a:lnTo>
                    <a:pt x="1786" y="41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21"/>
            <p:cNvSpPr/>
            <p:nvPr/>
          </p:nvSpPr>
          <p:spPr>
            <a:xfrm>
              <a:off x="11566175" y="3587475"/>
              <a:ext cx="83750" cy="49150"/>
            </a:xfrm>
            <a:custGeom>
              <a:avLst/>
              <a:gdLst/>
              <a:ahLst/>
              <a:cxnLst/>
              <a:rect l="l" t="t" r="r" b="b"/>
              <a:pathLst>
                <a:path w="3350" h="1966" extrusionOk="0">
                  <a:moveTo>
                    <a:pt x="823" y="1"/>
                  </a:moveTo>
                  <a:lnTo>
                    <a:pt x="582" y="41"/>
                  </a:lnTo>
                  <a:lnTo>
                    <a:pt x="362" y="101"/>
                  </a:lnTo>
                  <a:lnTo>
                    <a:pt x="161" y="201"/>
                  </a:lnTo>
                  <a:lnTo>
                    <a:pt x="101" y="261"/>
                  </a:lnTo>
                  <a:lnTo>
                    <a:pt x="41" y="322"/>
                  </a:lnTo>
                  <a:lnTo>
                    <a:pt x="21" y="402"/>
                  </a:lnTo>
                  <a:lnTo>
                    <a:pt x="1" y="502"/>
                  </a:lnTo>
                  <a:lnTo>
                    <a:pt x="1" y="582"/>
                  </a:lnTo>
                  <a:lnTo>
                    <a:pt x="41" y="662"/>
                  </a:lnTo>
                  <a:lnTo>
                    <a:pt x="81" y="743"/>
                  </a:lnTo>
                  <a:lnTo>
                    <a:pt x="161" y="783"/>
                  </a:lnTo>
                  <a:lnTo>
                    <a:pt x="362" y="863"/>
                  </a:lnTo>
                  <a:lnTo>
                    <a:pt x="542" y="923"/>
                  </a:lnTo>
                  <a:lnTo>
                    <a:pt x="923" y="1003"/>
                  </a:lnTo>
                  <a:lnTo>
                    <a:pt x="1324" y="1084"/>
                  </a:lnTo>
                  <a:lnTo>
                    <a:pt x="1505" y="1124"/>
                  </a:lnTo>
                  <a:lnTo>
                    <a:pt x="1705" y="1184"/>
                  </a:lnTo>
                  <a:lnTo>
                    <a:pt x="1886" y="1284"/>
                  </a:lnTo>
                  <a:lnTo>
                    <a:pt x="2046" y="1364"/>
                  </a:lnTo>
                  <a:lnTo>
                    <a:pt x="2387" y="1585"/>
                  </a:lnTo>
                  <a:lnTo>
                    <a:pt x="2728" y="1806"/>
                  </a:lnTo>
                  <a:lnTo>
                    <a:pt x="2908" y="1886"/>
                  </a:lnTo>
                  <a:lnTo>
                    <a:pt x="3089" y="1946"/>
                  </a:lnTo>
                  <a:lnTo>
                    <a:pt x="3129" y="1966"/>
                  </a:lnTo>
                  <a:lnTo>
                    <a:pt x="3189" y="1966"/>
                  </a:lnTo>
                  <a:lnTo>
                    <a:pt x="3269" y="1926"/>
                  </a:lnTo>
                  <a:lnTo>
                    <a:pt x="3330" y="1846"/>
                  </a:lnTo>
                  <a:lnTo>
                    <a:pt x="3350" y="1765"/>
                  </a:lnTo>
                  <a:lnTo>
                    <a:pt x="3350" y="1645"/>
                  </a:lnTo>
                  <a:lnTo>
                    <a:pt x="3330" y="1525"/>
                  </a:lnTo>
                  <a:lnTo>
                    <a:pt x="3249" y="1304"/>
                  </a:lnTo>
                  <a:lnTo>
                    <a:pt x="3129" y="1104"/>
                  </a:lnTo>
                  <a:lnTo>
                    <a:pt x="2989" y="903"/>
                  </a:lnTo>
                  <a:lnTo>
                    <a:pt x="2808" y="723"/>
                  </a:lnTo>
                  <a:lnTo>
                    <a:pt x="2588" y="562"/>
                  </a:lnTo>
                  <a:lnTo>
                    <a:pt x="2367" y="422"/>
                  </a:lnTo>
                  <a:lnTo>
                    <a:pt x="2126" y="281"/>
                  </a:lnTo>
                  <a:lnTo>
                    <a:pt x="1866" y="181"/>
                  </a:lnTo>
                  <a:lnTo>
                    <a:pt x="1605" y="101"/>
                  </a:lnTo>
                  <a:lnTo>
                    <a:pt x="1324" y="41"/>
                  </a:lnTo>
                  <a:lnTo>
                    <a:pt x="106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49" name="Google Shape;5349;p21"/>
          <p:cNvGrpSpPr/>
          <p:nvPr/>
        </p:nvGrpSpPr>
        <p:grpSpPr>
          <a:xfrm>
            <a:off x="7221950" y="3079325"/>
            <a:ext cx="1765300" cy="1903938"/>
            <a:chOff x="9755600" y="2300713"/>
            <a:chExt cx="1765300" cy="1903938"/>
          </a:xfrm>
        </p:grpSpPr>
        <p:sp>
          <p:nvSpPr>
            <p:cNvPr id="5350" name="Google Shape;5350;p21"/>
            <p:cNvSpPr/>
            <p:nvPr/>
          </p:nvSpPr>
          <p:spPr>
            <a:xfrm>
              <a:off x="10095063" y="4128450"/>
              <a:ext cx="1092900" cy="762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21"/>
            <p:cNvSpPr/>
            <p:nvPr/>
          </p:nvSpPr>
          <p:spPr>
            <a:xfrm>
              <a:off x="10628450" y="2356363"/>
              <a:ext cx="26600" cy="257225"/>
            </a:xfrm>
            <a:custGeom>
              <a:avLst/>
              <a:gdLst/>
              <a:ahLst/>
              <a:cxnLst/>
              <a:rect l="l" t="t" r="r" b="b"/>
              <a:pathLst>
                <a:path w="1064" h="10289" extrusionOk="0">
                  <a:moveTo>
                    <a:pt x="322" y="0"/>
                  </a:moveTo>
                  <a:lnTo>
                    <a:pt x="1" y="10288"/>
                  </a:lnTo>
                  <a:lnTo>
                    <a:pt x="1064" y="10288"/>
                  </a:lnTo>
                  <a:lnTo>
                    <a:pt x="7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21"/>
            <p:cNvSpPr/>
            <p:nvPr/>
          </p:nvSpPr>
          <p:spPr>
            <a:xfrm>
              <a:off x="9851350" y="3122938"/>
              <a:ext cx="299325" cy="309375"/>
            </a:xfrm>
            <a:custGeom>
              <a:avLst/>
              <a:gdLst/>
              <a:ahLst/>
              <a:cxnLst/>
              <a:rect l="l" t="t" r="r" b="b"/>
              <a:pathLst>
                <a:path w="11973" h="12375" extrusionOk="0">
                  <a:moveTo>
                    <a:pt x="1144" y="0"/>
                  </a:moveTo>
                  <a:lnTo>
                    <a:pt x="923" y="21"/>
                  </a:lnTo>
                  <a:lnTo>
                    <a:pt x="722" y="81"/>
                  </a:lnTo>
                  <a:lnTo>
                    <a:pt x="522" y="161"/>
                  </a:lnTo>
                  <a:lnTo>
                    <a:pt x="422" y="221"/>
                  </a:lnTo>
                  <a:lnTo>
                    <a:pt x="341" y="301"/>
                  </a:lnTo>
                  <a:lnTo>
                    <a:pt x="261" y="382"/>
                  </a:lnTo>
                  <a:lnTo>
                    <a:pt x="201" y="482"/>
                  </a:lnTo>
                  <a:lnTo>
                    <a:pt x="141" y="582"/>
                  </a:lnTo>
                  <a:lnTo>
                    <a:pt x="101" y="702"/>
                  </a:lnTo>
                  <a:lnTo>
                    <a:pt x="81" y="823"/>
                  </a:lnTo>
                  <a:lnTo>
                    <a:pt x="61" y="963"/>
                  </a:lnTo>
                  <a:lnTo>
                    <a:pt x="21" y="2086"/>
                  </a:lnTo>
                  <a:lnTo>
                    <a:pt x="0" y="3309"/>
                  </a:lnTo>
                  <a:lnTo>
                    <a:pt x="0" y="3951"/>
                  </a:lnTo>
                  <a:lnTo>
                    <a:pt x="21" y="4613"/>
                  </a:lnTo>
                  <a:lnTo>
                    <a:pt x="61" y="5255"/>
                  </a:lnTo>
                  <a:lnTo>
                    <a:pt x="121" y="5917"/>
                  </a:lnTo>
                  <a:lnTo>
                    <a:pt x="201" y="6558"/>
                  </a:lnTo>
                  <a:lnTo>
                    <a:pt x="301" y="7200"/>
                  </a:lnTo>
                  <a:lnTo>
                    <a:pt x="462" y="7822"/>
                  </a:lnTo>
                  <a:lnTo>
                    <a:pt x="642" y="8403"/>
                  </a:lnTo>
                  <a:lnTo>
                    <a:pt x="742" y="8704"/>
                  </a:lnTo>
                  <a:lnTo>
                    <a:pt x="843" y="8965"/>
                  </a:lnTo>
                  <a:lnTo>
                    <a:pt x="983" y="9246"/>
                  </a:lnTo>
                  <a:lnTo>
                    <a:pt x="1103" y="9506"/>
                  </a:lnTo>
                  <a:lnTo>
                    <a:pt x="1264" y="9747"/>
                  </a:lnTo>
                  <a:lnTo>
                    <a:pt x="1424" y="9988"/>
                  </a:lnTo>
                  <a:lnTo>
                    <a:pt x="1585" y="10228"/>
                  </a:lnTo>
                  <a:lnTo>
                    <a:pt x="1765" y="10449"/>
                  </a:lnTo>
                  <a:lnTo>
                    <a:pt x="1966" y="10649"/>
                  </a:lnTo>
                  <a:lnTo>
                    <a:pt x="2166" y="10850"/>
                  </a:lnTo>
                  <a:lnTo>
                    <a:pt x="2407" y="11010"/>
                  </a:lnTo>
                  <a:lnTo>
                    <a:pt x="2628" y="11191"/>
                  </a:lnTo>
                  <a:lnTo>
                    <a:pt x="2888" y="11331"/>
                  </a:lnTo>
                  <a:lnTo>
                    <a:pt x="3129" y="11472"/>
                  </a:lnTo>
                  <a:lnTo>
                    <a:pt x="3410" y="11592"/>
                  </a:lnTo>
                  <a:lnTo>
                    <a:pt x="3690" y="11712"/>
                  </a:lnTo>
                  <a:lnTo>
                    <a:pt x="3971" y="11813"/>
                  </a:lnTo>
                  <a:lnTo>
                    <a:pt x="4252" y="11913"/>
                  </a:lnTo>
                  <a:lnTo>
                    <a:pt x="4854" y="12073"/>
                  </a:lnTo>
                  <a:lnTo>
                    <a:pt x="5475" y="12194"/>
                  </a:lnTo>
                  <a:lnTo>
                    <a:pt x="6117" y="12274"/>
                  </a:lnTo>
                  <a:lnTo>
                    <a:pt x="6779" y="12334"/>
                  </a:lnTo>
                  <a:lnTo>
                    <a:pt x="7421" y="12374"/>
                  </a:lnTo>
                  <a:lnTo>
                    <a:pt x="8704" y="12374"/>
                  </a:lnTo>
                  <a:lnTo>
                    <a:pt x="9326" y="12354"/>
                  </a:lnTo>
                  <a:lnTo>
                    <a:pt x="9927" y="12314"/>
                  </a:lnTo>
                  <a:lnTo>
                    <a:pt x="11030" y="12234"/>
                  </a:lnTo>
                  <a:lnTo>
                    <a:pt x="11211" y="12194"/>
                  </a:lnTo>
                  <a:lnTo>
                    <a:pt x="11351" y="12154"/>
                  </a:lnTo>
                  <a:lnTo>
                    <a:pt x="11512" y="12053"/>
                  </a:lnTo>
                  <a:lnTo>
                    <a:pt x="11652" y="11953"/>
                  </a:lnTo>
                  <a:lnTo>
                    <a:pt x="11752" y="11813"/>
                  </a:lnTo>
                  <a:lnTo>
                    <a:pt x="11853" y="11672"/>
                  </a:lnTo>
                  <a:lnTo>
                    <a:pt x="11913" y="11512"/>
                  </a:lnTo>
                  <a:lnTo>
                    <a:pt x="11953" y="11351"/>
                  </a:lnTo>
                  <a:lnTo>
                    <a:pt x="11973" y="11191"/>
                  </a:lnTo>
                  <a:lnTo>
                    <a:pt x="11953" y="11030"/>
                  </a:lnTo>
                  <a:lnTo>
                    <a:pt x="11913" y="10870"/>
                  </a:lnTo>
                  <a:lnTo>
                    <a:pt x="11873" y="10710"/>
                  </a:lnTo>
                  <a:lnTo>
                    <a:pt x="11792" y="10589"/>
                  </a:lnTo>
                  <a:lnTo>
                    <a:pt x="11672" y="10469"/>
                  </a:lnTo>
                  <a:lnTo>
                    <a:pt x="11552" y="10369"/>
                  </a:lnTo>
                  <a:lnTo>
                    <a:pt x="11391" y="10309"/>
                  </a:lnTo>
                  <a:lnTo>
                    <a:pt x="11231" y="10268"/>
                  </a:lnTo>
                  <a:lnTo>
                    <a:pt x="11030" y="10268"/>
                  </a:lnTo>
                  <a:lnTo>
                    <a:pt x="10128" y="10349"/>
                  </a:lnTo>
                  <a:lnTo>
                    <a:pt x="9085" y="10409"/>
                  </a:lnTo>
                  <a:lnTo>
                    <a:pt x="8544" y="10429"/>
                  </a:lnTo>
                  <a:lnTo>
                    <a:pt x="7982" y="10449"/>
                  </a:lnTo>
                  <a:lnTo>
                    <a:pt x="7421" y="10429"/>
                  </a:lnTo>
                  <a:lnTo>
                    <a:pt x="6839" y="10409"/>
                  </a:lnTo>
                  <a:lnTo>
                    <a:pt x="6278" y="10349"/>
                  </a:lnTo>
                  <a:lnTo>
                    <a:pt x="5736" y="10288"/>
                  </a:lnTo>
                  <a:lnTo>
                    <a:pt x="5215" y="10168"/>
                  </a:lnTo>
                  <a:lnTo>
                    <a:pt x="4713" y="10028"/>
                  </a:lnTo>
                  <a:lnTo>
                    <a:pt x="4473" y="9948"/>
                  </a:lnTo>
                  <a:lnTo>
                    <a:pt x="4252" y="9847"/>
                  </a:lnTo>
                  <a:lnTo>
                    <a:pt x="4031" y="9727"/>
                  </a:lnTo>
                  <a:lnTo>
                    <a:pt x="3831" y="9627"/>
                  </a:lnTo>
                  <a:lnTo>
                    <a:pt x="3630" y="9486"/>
                  </a:lnTo>
                  <a:lnTo>
                    <a:pt x="3470" y="9346"/>
                  </a:lnTo>
                  <a:lnTo>
                    <a:pt x="3289" y="9185"/>
                  </a:lnTo>
                  <a:lnTo>
                    <a:pt x="3149" y="9025"/>
                  </a:lnTo>
                  <a:lnTo>
                    <a:pt x="3009" y="8845"/>
                  </a:lnTo>
                  <a:lnTo>
                    <a:pt x="2888" y="8644"/>
                  </a:lnTo>
                  <a:lnTo>
                    <a:pt x="2768" y="8443"/>
                  </a:lnTo>
                  <a:lnTo>
                    <a:pt x="2648" y="8243"/>
                  </a:lnTo>
                  <a:lnTo>
                    <a:pt x="2467" y="7782"/>
                  </a:lnTo>
                  <a:lnTo>
                    <a:pt x="2307" y="7300"/>
                  </a:lnTo>
                  <a:lnTo>
                    <a:pt x="2186" y="6779"/>
                  </a:lnTo>
                  <a:lnTo>
                    <a:pt x="2086" y="6257"/>
                  </a:lnTo>
                  <a:lnTo>
                    <a:pt x="2026" y="5696"/>
                  </a:lnTo>
                  <a:lnTo>
                    <a:pt x="1966" y="5154"/>
                  </a:lnTo>
                  <a:lnTo>
                    <a:pt x="1946" y="4593"/>
                  </a:lnTo>
                  <a:lnTo>
                    <a:pt x="1926" y="4031"/>
                  </a:lnTo>
                  <a:lnTo>
                    <a:pt x="1946" y="2928"/>
                  </a:lnTo>
                  <a:lnTo>
                    <a:pt x="1986" y="1886"/>
                  </a:lnTo>
                  <a:lnTo>
                    <a:pt x="2026" y="963"/>
                  </a:lnTo>
                  <a:lnTo>
                    <a:pt x="2026" y="763"/>
                  </a:lnTo>
                  <a:lnTo>
                    <a:pt x="1986" y="602"/>
                  </a:lnTo>
                  <a:lnTo>
                    <a:pt x="1926" y="462"/>
                  </a:lnTo>
                  <a:lnTo>
                    <a:pt x="1845" y="341"/>
                  </a:lnTo>
                  <a:lnTo>
                    <a:pt x="1745" y="241"/>
                  </a:lnTo>
                  <a:lnTo>
                    <a:pt x="1625" y="141"/>
                  </a:lnTo>
                  <a:lnTo>
                    <a:pt x="1505" y="81"/>
                  </a:lnTo>
                  <a:lnTo>
                    <a:pt x="1364" y="41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21"/>
            <p:cNvSpPr/>
            <p:nvPr/>
          </p:nvSpPr>
          <p:spPr>
            <a:xfrm>
              <a:off x="9851350" y="3122938"/>
              <a:ext cx="299325" cy="309375"/>
            </a:xfrm>
            <a:custGeom>
              <a:avLst/>
              <a:gdLst/>
              <a:ahLst/>
              <a:cxnLst/>
              <a:rect l="l" t="t" r="r" b="b"/>
              <a:pathLst>
                <a:path w="11973" h="12375" fill="none" extrusionOk="0">
                  <a:moveTo>
                    <a:pt x="11351" y="12154"/>
                  </a:moveTo>
                  <a:lnTo>
                    <a:pt x="11351" y="12154"/>
                  </a:lnTo>
                  <a:lnTo>
                    <a:pt x="11211" y="12194"/>
                  </a:lnTo>
                  <a:lnTo>
                    <a:pt x="11030" y="12234"/>
                  </a:lnTo>
                  <a:lnTo>
                    <a:pt x="11030" y="12234"/>
                  </a:lnTo>
                  <a:lnTo>
                    <a:pt x="9927" y="12314"/>
                  </a:lnTo>
                  <a:lnTo>
                    <a:pt x="9326" y="12354"/>
                  </a:lnTo>
                  <a:lnTo>
                    <a:pt x="8704" y="12374"/>
                  </a:lnTo>
                  <a:lnTo>
                    <a:pt x="8062" y="12374"/>
                  </a:lnTo>
                  <a:lnTo>
                    <a:pt x="7421" y="12374"/>
                  </a:lnTo>
                  <a:lnTo>
                    <a:pt x="6779" y="12334"/>
                  </a:lnTo>
                  <a:lnTo>
                    <a:pt x="6117" y="12274"/>
                  </a:lnTo>
                  <a:lnTo>
                    <a:pt x="5475" y="12194"/>
                  </a:lnTo>
                  <a:lnTo>
                    <a:pt x="4854" y="12073"/>
                  </a:lnTo>
                  <a:lnTo>
                    <a:pt x="4252" y="11913"/>
                  </a:lnTo>
                  <a:lnTo>
                    <a:pt x="3971" y="11813"/>
                  </a:lnTo>
                  <a:lnTo>
                    <a:pt x="3690" y="11712"/>
                  </a:lnTo>
                  <a:lnTo>
                    <a:pt x="3410" y="11592"/>
                  </a:lnTo>
                  <a:lnTo>
                    <a:pt x="3129" y="11472"/>
                  </a:lnTo>
                  <a:lnTo>
                    <a:pt x="2888" y="11331"/>
                  </a:lnTo>
                  <a:lnTo>
                    <a:pt x="2628" y="11191"/>
                  </a:lnTo>
                  <a:lnTo>
                    <a:pt x="2407" y="11010"/>
                  </a:lnTo>
                  <a:lnTo>
                    <a:pt x="2166" y="10850"/>
                  </a:lnTo>
                  <a:lnTo>
                    <a:pt x="1966" y="10649"/>
                  </a:lnTo>
                  <a:lnTo>
                    <a:pt x="1765" y="10449"/>
                  </a:lnTo>
                  <a:lnTo>
                    <a:pt x="1765" y="10449"/>
                  </a:lnTo>
                  <a:lnTo>
                    <a:pt x="1585" y="10228"/>
                  </a:lnTo>
                  <a:lnTo>
                    <a:pt x="1424" y="9988"/>
                  </a:lnTo>
                  <a:lnTo>
                    <a:pt x="1264" y="9747"/>
                  </a:lnTo>
                  <a:lnTo>
                    <a:pt x="1103" y="9506"/>
                  </a:lnTo>
                  <a:lnTo>
                    <a:pt x="983" y="9246"/>
                  </a:lnTo>
                  <a:lnTo>
                    <a:pt x="843" y="8965"/>
                  </a:lnTo>
                  <a:lnTo>
                    <a:pt x="742" y="8704"/>
                  </a:lnTo>
                  <a:lnTo>
                    <a:pt x="642" y="8403"/>
                  </a:lnTo>
                  <a:lnTo>
                    <a:pt x="462" y="7822"/>
                  </a:lnTo>
                  <a:lnTo>
                    <a:pt x="301" y="7200"/>
                  </a:lnTo>
                  <a:lnTo>
                    <a:pt x="201" y="6558"/>
                  </a:lnTo>
                  <a:lnTo>
                    <a:pt x="121" y="5917"/>
                  </a:lnTo>
                  <a:lnTo>
                    <a:pt x="61" y="5255"/>
                  </a:lnTo>
                  <a:lnTo>
                    <a:pt x="21" y="4613"/>
                  </a:lnTo>
                  <a:lnTo>
                    <a:pt x="0" y="3951"/>
                  </a:lnTo>
                  <a:lnTo>
                    <a:pt x="0" y="3309"/>
                  </a:lnTo>
                  <a:lnTo>
                    <a:pt x="21" y="2086"/>
                  </a:lnTo>
                  <a:lnTo>
                    <a:pt x="61" y="963"/>
                  </a:lnTo>
                  <a:lnTo>
                    <a:pt x="61" y="963"/>
                  </a:lnTo>
                  <a:lnTo>
                    <a:pt x="81" y="823"/>
                  </a:lnTo>
                  <a:lnTo>
                    <a:pt x="101" y="702"/>
                  </a:lnTo>
                  <a:lnTo>
                    <a:pt x="141" y="582"/>
                  </a:lnTo>
                  <a:lnTo>
                    <a:pt x="201" y="482"/>
                  </a:lnTo>
                  <a:lnTo>
                    <a:pt x="261" y="382"/>
                  </a:lnTo>
                  <a:lnTo>
                    <a:pt x="341" y="301"/>
                  </a:lnTo>
                  <a:lnTo>
                    <a:pt x="422" y="221"/>
                  </a:lnTo>
                  <a:lnTo>
                    <a:pt x="522" y="161"/>
                  </a:lnTo>
                  <a:lnTo>
                    <a:pt x="722" y="81"/>
                  </a:lnTo>
                  <a:lnTo>
                    <a:pt x="923" y="21"/>
                  </a:lnTo>
                  <a:lnTo>
                    <a:pt x="1144" y="0"/>
                  </a:lnTo>
                  <a:lnTo>
                    <a:pt x="1364" y="41"/>
                  </a:lnTo>
                  <a:lnTo>
                    <a:pt x="1364" y="41"/>
                  </a:lnTo>
                  <a:lnTo>
                    <a:pt x="1505" y="81"/>
                  </a:lnTo>
                  <a:lnTo>
                    <a:pt x="1625" y="141"/>
                  </a:lnTo>
                  <a:lnTo>
                    <a:pt x="1745" y="241"/>
                  </a:lnTo>
                  <a:lnTo>
                    <a:pt x="1845" y="341"/>
                  </a:lnTo>
                  <a:lnTo>
                    <a:pt x="1926" y="462"/>
                  </a:lnTo>
                  <a:lnTo>
                    <a:pt x="1986" y="602"/>
                  </a:lnTo>
                  <a:lnTo>
                    <a:pt x="2026" y="763"/>
                  </a:lnTo>
                  <a:lnTo>
                    <a:pt x="2026" y="963"/>
                  </a:lnTo>
                  <a:lnTo>
                    <a:pt x="2026" y="963"/>
                  </a:lnTo>
                  <a:lnTo>
                    <a:pt x="1986" y="1886"/>
                  </a:lnTo>
                  <a:lnTo>
                    <a:pt x="1946" y="2928"/>
                  </a:lnTo>
                  <a:lnTo>
                    <a:pt x="1926" y="4031"/>
                  </a:lnTo>
                  <a:lnTo>
                    <a:pt x="1946" y="4593"/>
                  </a:lnTo>
                  <a:lnTo>
                    <a:pt x="1966" y="5154"/>
                  </a:lnTo>
                  <a:lnTo>
                    <a:pt x="2026" y="5696"/>
                  </a:lnTo>
                  <a:lnTo>
                    <a:pt x="2086" y="6257"/>
                  </a:lnTo>
                  <a:lnTo>
                    <a:pt x="2186" y="6779"/>
                  </a:lnTo>
                  <a:lnTo>
                    <a:pt x="2307" y="7300"/>
                  </a:lnTo>
                  <a:lnTo>
                    <a:pt x="2467" y="7782"/>
                  </a:lnTo>
                  <a:lnTo>
                    <a:pt x="2648" y="8243"/>
                  </a:lnTo>
                  <a:lnTo>
                    <a:pt x="2768" y="8443"/>
                  </a:lnTo>
                  <a:lnTo>
                    <a:pt x="2888" y="8644"/>
                  </a:lnTo>
                  <a:lnTo>
                    <a:pt x="3009" y="8845"/>
                  </a:lnTo>
                  <a:lnTo>
                    <a:pt x="3149" y="9025"/>
                  </a:lnTo>
                  <a:lnTo>
                    <a:pt x="3149" y="9025"/>
                  </a:lnTo>
                  <a:lnTo>
                    <a:pt x="3289" y="9185"/>
                  </a:lnTo>
                  <a:lnTo>
                    <a:pt x="3470" y="9346"/>
                  </a:lnTo>
                  <a:lnTo>
                    <a:pt x="3630" y="9486"/>
                  </a:lnTo>
                  <a:lnTo>
                    <a:pt x="3831" y="9627"/>
                  </a:lnTo>
                  <a:lnTo>
                    <a:pt x="4031" y="9727"/>
                  </a:lnTo>
                  <a:lnTo>
                    <a:pt x="4252" y="9847"/>
                  </a:lnTo>
                  <a:lnTo>
                    <a:pt x="4473" y="9948"/>
                  </a:lnTo>
                  <a:lnTo>
                    <a:pt x="4713" y="10028"/>
                  </a:lnTo>
                  <a:lnTo>
                    <a:pt x="5215" y="10168"/>
                  </a:lnTo>
                  <a:lnTo>
                    <a:pt x="5736" y="10288"/>
                  </a:lnTo>
                  <a:lnTo>
                    <a:pt x="6278" y="10349"/>
                  </a:lnTo>
                  <a:lnTo>
                    <a:pt x="6839" y="10409"/>
                  </a:lnTo>
                  <a:lnTo>
                    <a:pt x="7421" y="10429"/>
                  </a:lnTo>
                  <a:lnTo>
                    <a:pt x="7982" y="10449"/>
                  </a:lnTo>
                  <a:lnTo>
                    <a:pt x="8544" y="10429"/>
                  </a:lnTo>
                  <a:lnTo>
                    <a:pt x="9085" y="10409"/>
                  </a:lnTo>
                  <a:lnTo>
                    <a:pt x="10128" y="10349"/>
                  </a:lnTo>
                  <a:lnTo>
                    <a:pt x="11030" y="10268"/>
                  </a:lnTo>
                  <a:lnTo>
                    <a:pt x="11030" y="10268"/>
                  </a:lnTo>
                  <a:lnTo>
                    <a:pt x="11231" y="10268"/>
                  </a:lnTo>
                  <a:lnTo>
                    <a:pt x="11391" y="10309"/>
                  </a:lnTo>
                  <a:lnTo>
                    <a:pt x="11552" y="10369"/>
                  </a:lnTo>
                  <a:lnTo>
                    <a:pt x="11672" y="10469"/>
                  </a:lnTo>
                  <a:lnTo>
                    <a:pt x="11792" y="10589"/>
                  </a:lnTo>
                  <a:lnTo>
                    <a:pt x="11873" y="10710"/>
                  </a:lnTo>
                  <a:lnTo>
                    <a:pt x="11913" y="10870"/>
                  </a:lnTo>
                  <a:lnTo>
                    <a:pt x="11953" y="11030"/>
                  </a:lnTo>
                  <a:lnTo>
                    <a:pt x="11973" y="11191"/>
                  </a:lnTo>
                  <a:lnTo>
                    <a:pt x="11953" y="11351"/>
                  </a:lnTo>
                  <a:lnTo>
                    <a:pt x="11913" y="11512"/>
                  </a:lnTo>
                  <a:lnTo>
                    <a:pt x="11853" y="11672"/>
                  </a:lnTo>
                  <a:lnTo>
                    <a:pt x="11752" y="11813"/>
                  </a:lnTo>
                  <a:lnTo>
                    <a:pt x="11652" y="11953"/>
                  </a:lnTo>
                  <a:lnTo>
                    <a:pt x="11512" y="12053"/>
                  </a:lnTo>
                  <a:lnTo>
                    <a:pt x="11351" y="121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21"/>
            <p:cNvSpPr/>
            <p:nvPr/>
          </p:nvSpPr>
          <p:spPr>
            <a:xfrm>
              <a:off x="9851350" y="3162038"/>
              <a:ext cx="200575" cy="270275"/>
            </a:xfrm>
            <a:custGeom>
              <a:avLst/>
              <a:gdLst/>
              <a:ahLst/>
              <a:cxnLst/>
              <a:rect l="l" t="t" r="r" b="b"/>
              <a:pathLst>
                <a:path w="8023" h="10811" extrusionOk="0">
                  <a:moveTo>
                    <a:pt x="41" y="1"/>
                  </a:moveTo>
                  <a:lnTo>
                    <a:pt x="0" y="923"/>
                  </a:lnTo>
                  <a:lnTo>
                    <a:pt x="0" y="1906"/>
                  </a:lnTo>
                  <a:lnTo>
                    <a:pt x="0" y="2869"/>
                  </a:lnTo>
                  <a:lnTo>
                    <a:pt x="61" y="3831"/>
                  </a:lnTo>
                  <a:lnTo>
                    <a:pt x="101" y="4292"/>
                  </a:lnTo>
                  <a:lnTo>
                    <a:pt x="161" y="4774"/>
                  </a:lnTo>
                  <a:lnTo>
                    <a:pt x="241" y="5255"/>
                  </a:lnTo>
                  <a:lnTo>
                    <a:pt x="321" y="5716"/>
                  </a:lnTo>
                  <a:lnTo>
                    <a:pt x="422" y="6157"/>
                  </a:lnTo>
                  <a:lnTo>
                    <a:pt x="562" y="6599"/>
                  </a:lnTo>
                  <a:lnTo>
                    <a:pt x="702" y="7040"/>
                  </a:lnTo>
                  <a:lnTo>
                    <a:pt x="863" y="7441"/>
                  </a:lnTo>
                  <a:lnTo>
                    <a:pt x="1063" y="7842"/>
                  </a:lnTo>
                  <a:lnTo>
                    <a:pt x="1264" y="8203"/>
                  </a:lnTo>
                  <a:lnTo>
                    <a:pt x="1505" y="8564"/>
                  </a:lnTo>
                  <a:lnTo>
                    <a:pt x="1765" y="8885"/>
                  </a:lnTo>
                  <a:lnTo>
                    <a:pt x="2046" y="9166"/>
                  </a:lnTo>
                  <a:lnTo>
                    <a:pt x="2327" y="9406"/>
                  </a:lnTo>
                  <a:lnTo>
                    <a:pt x="2648" y="9627"/>
                  </a:lnTo>
                  <a:lnTo>
                    <a:pt x="2989" y="9827"/>
                  </a:lnTo>
                  <a:lnTo>
                    <a:pt x="3350" y="10008"/>
                  </a:lnTo>
                  <a:lnTo>
                    <a:pt x="3731" y="10168"/>
                  </a:lnTo>
                  <a:lnTo>
                    <a:pt x="4132" y="10309"/>
                  </a:lnTo>
                  <a:lnTo>
                    <a:pt x="4533" y="10429"/>
                  </a:lnTo>
                  <a:lnTo>
                    <a:pt x="4954" y="10529"/>
                  </a:lnTo>
                  <a:lnTo>
                    <a:pt x="5375" y="10610"/>
                  </a:lnTo>
                  <a:lnTo>
                    <a:pt x="5816" y="10670"/>
                  </a:lnTo>
                  <a:lnTo>
                    <a:pt x="6257" y="10730"/>
                  </a:lnTo>
                  <a:lnTo>
                    <a:pt x="6699" y="10770"/>
                  </a:lnTo>
                  <a:lnTo>
                    <a:pt x="7140" y="10790"/>
                  </a:lnTo>
                  <a:lnTo>
                    <a:pt x="8022" y="10810"/>
                  </a:lnTo>
                  <a:lnTo>
                    <a:pt x="8022" y="10810"/>
                  </a:lnTo>
                  <a:lnTo>
                    <a:pt x="8002" y="10549"/>
                  </a:lnTo>
                  <a:lnTo>
                    <a:pt x="8002" y="10409"/>
                  </a:lnTo>
                  <a:lnTo>
                    <a:pt x="7240" y="10329"/>
                  </a:lnTo>
                  <a:lnTo>
                    <a:pt x="6458" y="10208"/>
                  </a:lnTo>
                  <a:lnTo>
                    <a:pt x="6097" y="10128"/>
                  </a:lnTo>
                  <a:lnTo>
                    <a:pt x="5716" y="10028"/>
                  </a:lnTo>
                  <a:lnTo>
                    <a:pt x="5355" y="9928"/>
                  </a:lnTo>
                  <a:lnTo>
                    <a:pt x="4994" y="9807"/>
                  </a:lnTo>
                  <a:lnTo>
                    <a:pt x="4653" y="9687"/>
                  </a:lnTo>
                  <a:lnTo>
                    <a:pt x="4312" y="9527"/>
                  </a:lnTo>
                  <a:lnTo>
                    <a:pt x="3971" y="9366"/>
                  </a:lnTo>
                  <a:lnTo>
                    <a:pt x="3650" y="9166"/>
                  </a:lnTo>
                  <a:lnTo>
                    <a:pt x="3350" y="8965"/>
                  </a:lnTo>
                  <a:lnTo>
                    <a:pt x="3049" y="8745"/>
                  </a:lnTo>
                  <a:lnTo>
                    <a:pt x="2768" y="8484"/>
                  </a:lnTo>
                  <a:lnTo>
                    <a:pt x="2507" y="8203"/>
                  </a:lnTo>
                  <a:lnTo>
                    <a:pt x="2287" y="7942"/>
                  </a:lnTo>
                  <a:lnTo>
                    <a:pt x="2106" y="7682"/>
                  </a:lnTo>
                  <a:lnTo>
                    <a:pt x="1946" y="7401"/>
                  </a:lnTo>
                  <a:lnTo>
                    <a:pt x="1805" y="7120"/>
                  </a:lnTo>
                  <a:lnTo>
                    <a:pt x="1685" y="6819"/>
                  </a:lnTo>
                  <a:lnTo>
                    <a:pt x="1585" y="6518"/>
                  </a:lnTo>
                  <a:lnTo>
                    <a:pt x="1505" y="6218"/>
                  </a:lnTo>
                  <a:lnTo>
                    <a:pt x="1444" y="5917"/>
                  </a:lnTo>
                  <a:lnTo>
                    <a:pt x="1384" y="5596"/>
                  </a:lnTo>
                  <a:lnTo>
                    <a:pt x="1344" y="5275"/>
                  </a:lnTo>
                  <a:lnTo>
                    <a:pt x="1304" y="4633"/>
                  </a:lnTo>
                  <a:lnTo>
                    <a:pt x="1284" y="3992"/>
                  </a:lnTo>
                  <a:lnTo>
                    <a:pt x="1284" y="3330"/>
                  </a:lnTo>
                  <a:lnTo>
                    <a:pt x="1264" y="1685"/>
                  </a:lnTo>
                  <a:lnTo>
                    <a:pt x="1304" y="41"/>
                  </a:lnTo>
                  <a:lnTo>
                    <a:pt x="522" y="41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21"/>
            <p:cNvSpPr/>
            <p:nvPr/>
          </p:nvSpPr>
          <p:spPr>
            <a:xfrm>
              <a:off x="9851350" y="3162038"/>
              <a:ext cx="200575" cy="270275"/>
            </a:xfrm>
            <a:custGeom>
              <a:avLst/>
              <a:gdLst/>
              <a:ahLst/>
              <a:cxnLst/>
              <a:rect l="l" t="t" r="r" b="b"/>
              <a:pathLst>
                <a:path w="8023" h="10811" fill="none" extrusionOk="0">
                  <a:moveTo>
                    <a:pt x="41" y="1"/>
                  </a:moveTo>
                  <a:lnTo>
                    <a:pt x="41" y="1"/>
                  </a:lnTo>
                  <a:lnTo>
                    <a:pt x="0" y="923"/>
                  </a:lnTo>
                  <a:lnTo>
                    <a:pt x="0" y="1906"/>
                  </a:lnTo>
                  <a:lnTo>
                    <a:pt x="0" y="1906"/>
                  </a:lnTo>
                  <a:lnTo>
                    <a:pt x="0" y="2869"/>
                  </a:lnTo>
                  <a:lnTo>
                    <a:pt x="61" y="3831"/>
                  </a:lnTo>
                  <a:lnTo>
                    <a:pt x="101" y="4292"/>
                  </a:lnTo>
                  <a:lnTo>
                    <a:pt x="161" y="4774"/>
                  </a:lnTo>
                  <a:lnTo>
                    <a:pt x="241" y="5255"/>
                  </a:lnTo>
                  <a:lnTo>
                    <a:pt x="321" y="5716"/>
                  </a:lnTo>
                  <a:lnTo>
                    <a:pt x="422" y="6157"/>
                  </a:lnTo>
                  <a:lnTo>
                    <a:pt x="562" y="6599"/>
                  </a:lnTo>
                  <a:lnTo>
                    <a:pt x="702" y="7040"/>
                  </a:lnTo>
                  <a:lnTo>
                    <a:pt x="863" y="7441"/>
                  </a:lnTo>
                  <a:lnTo>
                    <a:pt x="1063" y="7842"/>
                  </a:lnTo>
                  <a:lnTo>
                    <a:pt x="1264" y="8203"/>
                  </a:lnTo>
                  <a:lnTo>
                    <a:pt x="1505" y="8564"/>
                  </a:lnTo>
                  <a:lnTo>
                    <a:pt x="1765" y="8885"/>
                  </a:lnTo>
                  <a:lnTo>
                    <a:pt x="1765" y="8885"/>
                  </a:lnTo>
                  <a:lnTo>
                    <a:pt x="2046" y="9166"/>
                  </a:lnTo>
                  <a:lnTo>
                    <a:pt x="2327" y="9406"/>
                  </a:lnTo>
                  <a:lnTo>
                    <a:pt x="2648" y="9627"/>
                  </a:lnTo>
                  <a:lnTo>
                    <a:pt x="2989" y="9827"/>
                  </a:lnTo>
                  <a:lnTo>
                    <a:pt x="3350" y="10008"/>
                  </a:lnTo>
                  <a:lnTo>
                    <a:pt x="3731" y="10168"/>
                  </a:lnTo>
                  <a:lnTo>
                    <a:pt x="4132" y="10309"/>
                  </a:lnTo>
                  <a:lnTo>
                    <a:pt x="4533" y="10429"/>
                  </a:lnTo>
                  <a:lnTo>
                    <a:pt x="4954" y="10529"/>
                  </a:lnTo>
                  <a:lnTo>
                    <a:pt x="5375" y="10610"/>
                  </a:lnTo>
                  <a:lnTo>
                    <a:pt x="5816" y="10670"/>
                  </a:lnTo>
                  <a:lnTo>
                    <a:pt x="6257" y="10730"/>
                  </a:lnTo>
                  <a:lnTo>
                    <a:pt x="6699" y="10770"/>
                  </a:lnTo>
                  <a:lnTo>
                    <a:pt x="7140" y="10790"/>
                  </a:lnTo>
                  <a:lnTo>
                    <a:pt x="8022" y="10810"/>
                  </a:lnTo>
                  <a:lnTo>
                    <a:pt x="8022" y="10810"/>
                  </a:lnTo>
                  <a:lnTo>
                    <a:pt x="8002" y="10549"/>
                  </a:lnTo>
                  <a:lnTo>
                    <a:pt x="8002" y="10409"/>
                  </a:lnTo>
                  <a:lnTo>
                    <a:pt x="8002" y="10409"/>
                  </a:lnTo>
                  <a:lnTo>
                    <a:pt x="7240" y="10329"/>
                  </a:lnTo>
                  <a:lnTo>
                    <a:pt x="6458" y="10208"/>
                  </a:lnTo>
                  <a:lnTo>
                    <a:pt x="6097" y="10128"/>
                  </a:lnTo>
                  <a:lnTo>
                    <a:pt x="5716" y="10028"/>
                  </a:lnTo>
                  <a:lnTo>
                    <a:pt x="5355" y="9928"/>
                  </a:lnTo>
                  <a:lnTo>
                    <a:pt x="4994" y="9807"/>
                  </a:lnTo>
                  <a:lnTo>
                    <a:pt x="4653" y="9687"/>
                  </a:lnTo>
                  <a:lnTo>
                    <a:pt x="4312" y="9527"/>
                  </a:lnTo>
                  <a:lnTo>
                    <a:pt x="3971" y="9366"/>
                  </a:lnTo>
                  <a:lnTo>
                    <a:pt x="3650" y="9166"/>
                  </a:lnTo>
                  <a:lnTo>
                    <a:pt x="3350" y="8965"/>
                  </a:lnTo>
                  <a:lnTo>
                    <a:pt x="3049" y="8745"/>
                  </a:lnTo>
                  <a:lnTo>
                    <a:pt x="2768" y="8484"/>
                  </a:lnTo>
                  <a:lnTo>
                    <a:pt x="2507" y="8203"/>
                  </a:lnTo>
                  <a:lnTo>
                    <a:pt x="2507" y="8203"/>
                  </a:lnTo>
                  <a:lnTo>
                    <a:pt x="2287" y="7942"/>
                  </a:lnTo>
                  <a:lnTo>
                    <a:pt x="2106" y="7682"/>
                  </a:lnTo>
                  <a:lnTo>
                    <a:pt x="1946" y="7401"/>
                  </a:lnTo>
                  <a:lnTo>
                    <a:pt x="1805" y="7120"/>
                  </a:lnTo>
                  <a:lnTo>
                    <a:pt x="1685" y="6819"/>
                  </a:lnTo>
                  <a:lnTo>
                    <a:pt x="1585" y="6518"/>
                  </a:lnTo>
                  <a:lnTo>
                    <a:pt x="1505" y="6218"/>
                  </a:lnTo>
                  <a:lnTo>
                    <a:pt x="1444" y="5917"/>
                  </a:lnTo>
                  <a:lnTo>
                    <a:pt x="1384" y="5596"/>
                  </a:lnTo>
                  <a:lnTo>
                    <a:pt x="1344" y="5275"/>
                  </a:lnTo>
                  <a:lnTo>
                    <a:pt x="1304" y="4633"/>
                  </a:lnTo>
                  <a:lnTo>
                    <a:pt x="1284" y="3992"/>
                  </a:lnTo>
                  <a:lnTo>
                    <a:pt x="1284" y="3330"/>
                  </a:lnTo>
                  <a:lnTo>
                    <a:pt x="1284" y="3330"/>
                  </a:lnTo>
                  <a:lnTo>
                    <a:pt x="1264" y="1685"/>
                  </a:lnTo>
                  <a:lnTo>
                    <a:pt x="1304" y="41"/>
                  </a:lnTo>
                  <a:lnTo>
                    <a:pt x="1304" y="41"/>
                  </a:lnTo>
                  <a:lnTo>
                    <a:pt x="1144" y="41"/>
                  </a:lnTo>
                  <a:lnTo>
                    <a:pt x="1144" y="41"/>
                  </a:lnTo>
                  <a:lnTo>
                    <a:pt x="1023" y="41"/>
                  </a:lnTo>
                  <a:lnTo>
                    <a:pt x="1023" y="41"/>
                  </a:lnTo>
                  <a:lnTo>
                    <a:pt x="903" y="41"/>
                  </a:lnTo>
                  <a:lnTo>
                    <a:pt x="903" y="41"/>
                  </a:lnTo>
                  <a:lnTo>
                    <a:pt x="522" y="41"/>
                  </a:lnTo>
                  <a:lnTo>
                    <a:pt x="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21"/>
            <p:cNvSpPr/>
            <p:nvPr/>
          </p:nvSpPr>
          <p:spPr>
            <a:xfrm>
              <a:off x="9755600" y="3008638"/>
              <a:ext cx="242675" cy="154425"/>
            </a:xfrm>
            <a:custGeom>
              <a:avLst/>
              <a:gdLst/>
              <a:ahLst/>
              <a:cxnLst/>
              <a:rect l="l" t="t" r="r" b="b"/>
              <a:pathLst>
                <a:path w="9707" h="6177" extrusionOk="0">
                  <a:moveTo>
                    <a:pt x="140" y="0"/>
                  </a:moveTo>
                  <a:lnTo>
                    <a:pt x="120" y="120"/>
                  </a:lnTo>
                  <a:lnTo>
                    <a:pt x="60" y="461"/>
                  </a:lnTo>
                  <a:lnTo>
                    <a:pt x="0" y="963"/>
                  </a:lnTo>
                  <a:lnTo>
                    <a:pt x="0" y="1284"/>
                  </a:lnTo>
                  <a:lnTo>
                    <a:pt x="0" y="1604"/>
                  </a:lnTo>
                  <a:lnTo>
                    <a:pt x="0" y="1965"/>
                  </a:lnTo>
                  <a:lnTo>
                    <a:pt x="40" y="2326"/>
                  </a:lnTo>
                  <a:lnTo>
                    <a:pt x="100" y="2707"/>
                  </a:lnTo>
                  <a:lnTo>
                    <a:pt x="201" y="3088"/>
                  </a:lnTo>
                  <a:lnTo>
                    <a:pt x="321" y="3449"/>
                  </a:lnTo>
                  <a:lnTo>
                    <a:pt x="481" y="3830"/>
                  </a:lnTo>
                  <a:lnTo>
                    <a:pt x="682" y="4171"/>
                  </a:lnTo>
                  <a:lnTo>
                    <a:pt x="802" y="4352"/>
                  </a:lnTo>
                  <a:lnTo>
                    <a:pt x="923" y="4512"/>
                  </a:lnTo>
                  <a:lnTo>
                    <a:pt x="1203" y="4813"/>
                  </a:lnTo>
                  <a:lnTo>
                    <a:pt x="1484" y="5074"/>
                  </a:lnTo>
                  <a:lnTo>
                    <a:pt x="1765" y="5294"/>
                  </a:lnTo>
                  <a:lnTo>
                    <a:pt x="2046" y="5495"/>
                  </a:lnTo>
                  <a:lnTo>
                    <a:pt x="2346" y="5655"/>
                  </a:lnTo>
                  <a:lnTo>
                    <a:pt x="2627" y="5796"/>
                  </a:lnTo>
                  <a:lnTo>
                    <a:pt x="2908" y="5896"/>
                  </a:lnTo>
                  <a:lnTo>
                    <a:pt x="3169" y="5996"/>
                  </a:lnTo>
                  <a:lnTo>
                    <a:pt x="3429" y="6057"/>
                  </a:lnTo>
                  <a:lnTo>
                    <a:pt x="3690" y="6097"/>
                  </a:lnTo>
                  <a:lnTo>
                    <a:pt x="4151" y="6157"/>
                  </a:lnTo>
                  <a:lnTo>
                    <a:pt x="4552" y="6177"/>
                  </a:lnTo>
                  <a:lnTo>
                    <a:pt x="5154" y="6177"/>
                  </a:lnTo>
                  <a:lnTo>
                    <a:pt x="5555" y="6157"/>
                  </a:lnTo>
                  <a:lnTo>
                    <a:pt x="6016" y="6097"/>
                  </a:lnTo>
                  <a:lnTo>
                    <a:pt x="6277" y="6057"/>
                  </a:lnTo>
                  <a:lnTo>
                    <a:pt x="6538" y="5996"/>
                  </a:lnTo>
                  <a:lnTo>
                    <a:pt x="6799" y="5896"/>
                  </a:lnTo>
                  <a:lnTo>
                    <a:pt x="7079" y="5796"/>
                  </a:lnTo>
                  <a:lnTo>
                    <a:pt x="7360" y="5655"/>
                  </a:lnTo>
                  <a:lnTo>
                    <a:pt x="7661" y="5495"/>
                  </a:lnTo>
                  <a:lnTo>
                    <a:pt x="7942" y="5294"/>
                  </a:lnTo>
                  <a:lnTo>
                    <a:pt x="8222" y="5074"/>
                  </a:lnTo>
                  <a:lnTo>
                    <a:pt x="8503" y="4813"/>
                  </a:lnTo>
                  <a:lnTo>
                    <a:pt x="8784" y="4512"/>
                  </a:lnTo>
                  <a:lnTo>
                    <a:pt x="9005" y="4191"/>
                  </a:lnTo>
                  <a:lnTo>
                    <a:pt x="9205" y="3871"/>
                  </a:lnTo>
                  <a:lnTo>
                    <a:pt x="9345" y="3550"/>
                  </a:lnTo>
                  <a:lnTo>
                    <a:pt x="9466" y="3209"/>
                  </a:lnTo>
                  <a:lnTo>
                    <a:pt x="9566" y="2868"/>
                  </a:lnTo>
                  <a:lnTo>
                    <a:pt x="9626" y="2547"/>
                  </a:lnTo>
                  <a:lnTo>
                    <a:pt x="9666" y="2206"/>
                  </a:lnTo>
                  <a:lnTo>
                    <a:pt x="9706" y="1905"/>
                  </a:lnTo>
                  <a:lnTo>
                    <a:pt x="9706" y="1584"/>
                  </a:lnTo>
                  <a:lnTo>
                    <a:pt x="9706" y="1304"/>
                  </a:lnTo>
                  <a:lnTo>
                    <a:pt x="9686" y="762"/>
                  </a:lnTo>
                  <a:lnTo>
                    <a:pt x="9626" y="361"/>
                  </a:lnTo>
                  <a:lnTo>
                    <a:pt x="9566" y="0"/>
                  </a:lnTo>
                  <a:lnTo>
                    <a:pt x="6879" y="0"/>
                  </a:lnTo>
                  <a:lnTo>
                    <a:pt x="6899" y="140"/>
                  </a:lnTo>
                  <a:lnTo>
                    <a:pt x="6939" y="501"/>
                  </a:lnTo>
                  <a:lnTo>
                    <a:pt x="6959" y="762"/>
                  </a:lnTo>
                  <a:lnTo>
                    <a:pt x="6959" y="1043"/>
                  </a:lnTo>
                  <a:lnTo>
                    <a:pt x="6919" y="1344"/>
                  </a:lnTo>
                  <a:lnTo>
                    <a:pt x="6879" y="1645"/>
                  </a:lnTo>
                  <a:lnTo>
                    <a:pt x="6799" y="1945"/>
                  </a:lnTo>
                  <a:lnTo>
                    <a:pt x="6678" y="2246"/>
                  </a:lnTo>
                  <a:lnTo>
                    <a:pt x="6598" y="2387"/>
                  </a:lnTo>
                  <a:lnTo>
                    <a:pt x="6518" y="2527"/>
                  </a:lnTo>
                  <a:lnTo>
                    <a:pt x="6417" y="2647"/>
                  </a:lnTo>
                  <a:lnTo>
                    <a:pt x="6297" y="2768"/>
                  </a:lnTo>
                  <a:lnTo>
                    <a:pt x="6177" y="2888"/>
                  </a:lnTo>
                  <a:lnTo>
                    <a:pt x="6036" y="2988"/>
                  </a:lnTo>
                  <a:lnTo>
                    <a:pt x="5876" y="3068"/>
                  </a:lnTo>
                  <a:lnTo>
                    <a:pt x="5716" y="3149"/>
                  </a:lnTo>
                  <a:lnTo>
                    <a:pt x="5515" y="3209"/>
                  </a:lnTo>
                  <a:lnTo>
                    <a:pt x="5314" y="3249"/>
                  </a:lnTo>
                  <a:lnTo>
                    <a:pt x="5094" y="3289"/>
                  </a:lnTo>
                  <a:lnTo>
                    <a:pt x="4613" y="3289"/>
                  </a:lnTo>
                  <a:lnTo>
                    <a:pt x="4392" y="3249"/>
                  </a:lnTo>
                  <a:lnTo>
                    <a:pt x="4191" y="3209"/>
                  </a:lnTo>
                  <a:lnTo>
                    <a:pt x="3991" y="3149"/>
                  </a:lnTo>
                  <a:lnTo>
                    <a:pt x="3830" y="3068"/>
                  </a:lnTo>
                  <a:lnTo>
                    <a:pt x="3670" y="2988"/>
                  </a:lnTo>
                  <a:lnTo>
                    <a:pt x="3530" y="2888"/>
                  </a:lnTo>
                  <a:lnTo>
                    <a:pt x="3409" y="2768"/>
                  </a:lnTo>
                  <a:lnTo>
                    <a:pt x="3289" y="2647"/>
                  </a:lnTo>
                  <a:lnTo>
                    <a:pt x="3189" y="2527"/>
                  </a:lnTo>
                  <a:lnTo>
                    <a:pt x="3108" y="2387"/>
                  </a:lnTo>
                  <a:lnTo>
                    <a:pt x="3028" y="2246"/>
                  </a:lnTo>
                  <a:lnTo>
                    <a:pt x="2908" y="1945"/>
                  </a:lnTo>
                  <a:lnTo>
                    <a:pt x="2828" y="1645"/>
                  </a:lnTo>
                  <a:lnTo>
                    <a:pt x="2788" y="1344"/>
                  </a:lnTo>
                  <a:lnTo>
                    <a:pt x="2748" y="1043"/>
                  </a:lnTo>
                  <a:lnTo>
                    <a:pt x="2748" y="762"/>
                  </a:lnTo>
                  <a:lnTo>
                    <a:pt x="2768" y="501"/>
                  </a:lnTo>
                  <a:lnTo>
                    <a:pt x="2788" y="140"/>
                  </a:lnTo>
                  <a:lnTo>
                    <a:pt x="2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21"/>
            <p:cNvSpPr/>
            <p:nvPr/>
          </p:nvSpPr>
          <p:spPr>
            <a:xfrm>
              <a:off x="9755600" y="3008638"/>
              <a:ext cx="242675" cy="154425"/>
            </a:xfrm>
            <a:custGeom>
              <a:avLst/>
              <a:gdLst/>
              <a:ahLst/>
              <a:cxnLst/>
              <a:rect l="l" t="t" r="r" b="b"/>
              <a:pathLst>
                <a:path w="9707" h="6177" fill="none" extrusionOk="0">
                  <a:moveTo>
                    <a:pt x="9205" y="3871"/>
                  </a:moveTo>
                  <a:lnTo>
                    <a:pt x="9205" y="3871"/>
                  </a:lnTo>
                  <a:lnTo>
                    <a:pt x="9005" y="4191"/>
                  </a:lnTo>
                  <a:lnTo>
                    <a:pt x="8784" y="4512"/>
                  </a:lnTo>
                  <a:lnTo>
                    <a:pt x="8784" y="4512"/>
                  </a:lnTo>
                  <a:lnTo>
                    <a:pt x="8503" y="4813"/>
                  </a:lnTo>
                  <a:lnTo>
                    <a:pt x="8222" y="5074"/>
                  </a:lnTo>
                  <a:lnTo>
                    <a:pt x="7942" y="5294"/>
                  </a:lnTo>
                  <a:lnTo>
                    <a:pt x="7661" y="5495"/>
                  </a:lnTo>
                  <a:lnTo>
                    <a:pt x="7360" y="5655"/>
                  </a:lnTo>
                  <a:lnTo>
                    <a:pt x="7079" y="5796"/>
                  </a:lnTo>
                  <a:lnTo>
                    <a:pt x="6799" y="5896"/>
                  </a:lnTo>
                  <a:lnTo>
                    <a:pt x="6538" y="5996"/>
                  </a:lnTo>
                  <a:lnTo>
                    <a:pt x="6277" y="6057"/>
                  </a:lnTo>
                  <a:lnTo>
                    <a:pt x="6016" y="6097"/>
                  </a:lnTo>
                  <a:lnTo>
                    <a:pt x="5555" y="6157"/>
                  </a:lnTo>
                  <a:lnTo>
                    <a:pt x="5154" y="6177"/>
                  </a:lnTo>
                  <a:lnTo>
                    <a:pt x="4853" y="6177"/>
                  </a:lnTo>
                  <a:lnTo>
                    <a:pt x="4853" y="6177"/>
                  </a:lnTo>
                  <a:lnTo>
                    <a:pt x="4552" y="6177"/>
                  </a:lnTo>
                  <a:lnTo>
                    <a:pt x="4151" y="6157"/>
                  </a:lnTo>
                  <a:lnTo>
                    <a:pt x="3690" y="6097"/>
                  </a:lnTo>
                  <a:lnTo>
                    <a:pt x="3429" y="6057"/>
                  </a:lnTo>
                  <a:lnTo>
                    <a:pt x="3169" y="5996"/>
                  </a:lnTo>
                  <a:lnTo>
                    <a:pt x="2908" y="5896"/>
                  </a:lnTo>
                  <a:lnTo>
                    <a:pt x="2627" y="5796"/>
                  </a:lnTo>
                  <a:lnTo>
                    <a:pt x="2346" y="5655"/>
                  </a:lnTo>
                  <a:lnTo>
                    <a:pt x="2046" y="5495"/>
                  </a:lnTo>
                  <a:lnTo>
                    <a:pt x="1765" y="5294"/>
                  </a:lnTo>
                  <a:lnTo>
                    <a:pt x="1484" y="5074"/>
                  </a:lnTo>
                  <a:lnTo>
                    <a:pt x="1203" y="4813"/>
                  </a:lnTo>
                  <a:lnTo>
                    <a:pt x="923" y="4512"/>
                  </a:lnTo>
                  <a:lnTo>
                    <a:pt x="923" y="4512"/>
                  </a:lnTo>
                  <a:lnTo>
                    <a:pt x="802" y="4352"/>
                  </a:lnTo>
                  <a:lnTo>
                    <a:pt x="682" y="4171"/>
                  </a:lnTo>
                  <a:lnTo>
                    <a:pt x="481" y="3830"/>
                  </a:lnTo>
                  <a:lnTo>
                    <a:pt x="321" y="3449"/>
                  </a:lnTo>
                  <a:lnTo>
                    <a:pt x="201" y="3088"/>
                  </a:lnTo>
                  <a:lnTo>
                    <a:pt x="100" y="2707"/>
                  </a:lnTo>
                  <a:lnTo>
                    <a:pt x="40" y="2326"/>
                  </a:lnTo>
                  <a:lnTo>
                    <a:pt x="0" y="1965"/>
                  </a:lnTo>
                  <a:lnTo>
                    <a:pt x="0" y="1604"/>
                  </a:lnTo>
                  <a:lnTo>
                    <a:pt x="0" y="1284"/>
                  </a:lnTo>
                  <a:lnTo>
                    <a:pt x="0" y="963"/>
                  </a:lnTo>
                  <a:lnTo>
                    <a:pt x="60" y="461"/>
                  </a:lnTo>
                  <a:lnTo>
                    <a:pt x="120" y="120"/>
                  </a:lnTo>
                  <a:lnTo>
                    <a:pt x="140" y="0"/>
                  </a:lnTo>
                  <a:lnTo>
                    <a:pt x="2828" y="0"/>
                  </a:lnTo>
                  <a:lnTo>
                    <a:pt x="2828" y="0"/>
                  </a:lnTo>
                  <a:lnTo>
                    <a:pt x="2788" y="140"/>
                  </a:lnTo>
                  <a:lnTo>
                    <a:pt x="2768" y="501"/>
                  </a:lnTo>
                  <a:lnTo>
                    <a:pt x="2748" y="762"/>
                  </a:lnTo>
                  <a:lnTo>
                    <a:pt x="2748" y="1043"/>
                  </a:lnTo>
                  <a:lnTo>
                    <a:pt x="2788" y="1344"/>
                  </a:lnTo>
                  <a:lnTo>
                    <a:pt x="2828" y="1645"/>
                  </a:lnTo>
                  <a:lnTo>
                    <a:pt x="2908" y="1945"/>
                  </a:lnTo>
                  <a:lnTo>
                    <a:pt x="3028" y="2246"/>
                  </a:lnTo>
                  <a:lnTo>
                    <a:pt x="3108" y="2387"/>
                  </a:lnTo>
                  <a:lnTo>
                    <a:pt x="3189" y="2527"/>
                  </a:lnTo>
                  <a:lnTo>
                    <a:pt x="3289" y="2647"/>
                  </a:lnTo>
                  <a:lnTo>
                    <a:pt x="3409" y="2768"/>
                  </a:lnTo>
                  <a:lnTo>
                    <a:pt x="3530" y="2888"/>
                  </a:lnTo>
                  <a:lnTo>
                    <a:pt x="3670" y="2988"/>
                  </a:lnTo>
                  <a:lnTo>
                    <a:pt x="3830" y="3068"/>
                  </a:lnTo>
                  <a:lnTo>
                    <a:pt x="3991" y="3149"/>
                  </a:lnTo>
                  <a:lnTo>
                    <a:pt x="4191" y="3209"/>
                  </a:lnTo>
                  <a:lnTo>
                    <a:pt x="4392" y="3249"/>
                  </a:lnTo>
                  <a:lnTo>
                    <a:pt x="4613" y="3289"/>
                  </a:lnTo>
                  <a:lnTo>
                    <a:pt x="4853" y="3289"/>
                  </a:lnTo>
                  <a:lnTo>
                    <a:pt x="4853" y="3289"/>
                  </a:lnTo>
                  <a:lnTo>
                    <a:pt x="5094" y="3289"/>
                  </a:lnTo>
                  <a:lnTo>
                    <a:pt x="5314" y="3249"/>
                  </a:lnTo>
                  <a:lnTo>
                    <a:pt x="5515" y="3209"/>
                  </a:lnTo>
                  <a:lnTo>
                    <a:pt x="5716" y="3149"/>
                  </a:lnTo>
                  <a:lnTo>
                    <a:pt x="5876" y="3068"/>
                  </a:lnTo>
                  <a:lnTo>
                    <a:pt x="6036" y="2988"/>
                  </a:lnTo>
                  <a:lnTo>
                    <a:pt x="6177" y="2888"/>
                  </a:lnTo>
                  <a:lnTo>
                    <a:pt x="6297" y="2768"/>
                  </a:lnTo>
                  <a:lnTo>
                    <a:pt x="6417" y="2647"/>
                  </a:lnTo>
                  <a:lnTo>
                    <a:pt x="6518" y="2527"/>
                  </a:lnTo>
                  <a:lnTo>
                    <a:pt x="6598" y="2387"/>
                  </a:lnTo>
                  <a:lnTo>
                    <a:pt x="6678" y="2246"/>
                  </a:lnTo>
                  <a:lnTo>
                    <a:pt x="6799" y="1945"/>
                  </a:lnTo>
                  <a:lnTo>
                    <a:pt x="6879" y="1645"/>
                  </a:lnTo>
                  <a:lnTo>
                    <a:pt x="6919" y="1344"/>
                  </a:lnTo>
                  <a:lnTo>
                    <a:pt x="6959" y="1043"/>
                  </a:lnTo>
                  <a:lnTo>
                    <a:pt x="6959" y="762"/>
                  </a:lnTo>
                  <a:lnTo>
                    <a:pt x="6939" y="501"/>
                  </a:lnTo>
                  <a:lnTo>
                    <a:pt x="6899" y="140"/>
                  </a:lnTo>
                  <a:lnTo>
                    <a:pt x="6879" y="0"/>
                  </a:lnTo>
                  <a:lnTo>
                    <a:pt x="9566" y="0"/>
                  </a:lnTo>
                  <a:lnTo>
                    <a:pt x="9566" y="0"/>
                  </a:lnTo>
                  <a:lnTo>
                    <a:pt x="9626" y="361"/>
                  </a:lnTo>
                  <a:lnTo>
                    <a:pt x="9686" y="762"/>
                  </a:lnTo>
                  <a:lnTo>
                    <a:pt x="9706" y="1304"/>
                  </a:lnTo>
                  <a:lnTo>
                    <a:pt x="9706" y="1584"/>
                  </a:lnTo>
                  <a:lnTo>
                    <a:pt x="9706" y="1905"/>
                  </a:lnTo>
                  <a:lnTo>
                    <a:pt x="9666" y="2206"/>
                  </a:lnTo>
                  <a:lnTo>
                    <a:pt x="9626" y="2547"/>
                  </a:lnTo>
                  <a:lnTo>
                    <a:pt x="9566" y="2868"/>
                  </a:lnTo>
                  <a:lnTo>
                    <a:pt x="9466" y="3209"/>
                  </a:lnTo>
                  <a:lnTo>
                    <a:pt x="9345" y="3550"/>
                  </a:lnTo>
                  <a:lnTo>
                    <a:pt x="9205" y="38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21"/>
            <p:cNvSpPr/>
            <p:nvPr/>
          </p:nvSpPr>
          <p:spPr>
            <a:xfrm>
              <a:off x="9755600" y="3008638"/>
              <a:ext cx="230150" cy="154425"/>
            </a:xfrm>
            <a:custGeom>
              <a:avLst/>
              <a:gdLst/>
              <a:ahLst/>
              <a:cxnLst/>
              <a:rect l="l" t="t" r="r" b="b"/>
              <a:pathLst>
                <a:path w="9206" h="6177" extrusionOk="0">
                  <a:moveTo>
                    <a:pt x="140" y="0"/>
                  </a:moveTo>
                  <a:lnTo>
                    <a:pt x="120" y="100"/>
                  </a:lnTo>
                  <a:lnTo>
                    <a:pt x="60" y="421"/>
                  </a:lnTo>
                  <a:lnTo>
                    <a:pt x="20" y="882"/>
                  </a:lnTo>
                  <a:lnTo>
                    <a:pt x="0" y="1163"/>
                  </a:lnTo>
                  <a:lnTo>
                    <a:pt x="0" y="1484"/>
                  </a:lnTo>
                  <a:lnTo>
                    <a:pt x="0" y="1845"/>
                  </a:lnTo>
                  <a:lnTo>
                    <a:pt x="40" y="2226"/>
                  </a:lnTo>
                  <a:lnTo>
                    <a:pt x="80" y="2607"/>
                  </a:lnTo>
                  <a:lnTo>
                    <a:pt x="181" y="3008"/>
                  </a:lnTo>
                  <a:lnTo>
                    <a:pt x="301" y="3409"/>
                  </a:lnTo>
                  <a:lnTo>
                    <a:pt x="461" y="3790"/>
                  </a:lnTo>
                  <a:lnTo>
                    <a:pt x="562" y="3971"/>
                  </a:lnTo>
                  <a:lnTo>
                    <a:pt x="682" y="4171"/>
                  </a:lnTo>
                  <a:lnTo>
                    <a:pt x="802" y="4332"/>
                  </a:lnTo>
                  <a:lnTo>
                    <a:pt x="923" y="4512"/>
                  </a:lnTo>
                  <a:lnTo>
                    <a:pt x="1183" y="4793"/>
                  </a:lnTo>
                  <a:lnTo>
                    <a:pt x="1464" y="5054"/>
                  </a:lnTo>
                  <a:lnTo>
                    <a:pt x="1725" y="5274"/>
                  </a:lnTo>
                  <a:lnTo>
                    <a:pt x="1985" y="5455"/>
                  </a:lnTo>
                  <a:lnTo>
                    <a:pt x="2266" y="5615"/>
                  </a:lnTo>
                  <a:lnTo>
                    <a:pt x="2527" y="5756"/>
                  </a:lnTo>
                  <a:lnTo>
                    <a:pt x="2808" y="5876"/>
                  </a:lnTo>
                  <a:lnTo>
                    <a:pt x="3068" y="5956"/>
                  </a:lnTo>
                  <a:lnTo>
                    <a:pt x="3309" y="6036"/>
                  </a:lnTo>
                  <a:lnTo>
                    <a:pt x="3550" y="6077"/>
                  </a:lnTo>
                  <a:lnTo>
                    <a:pt x="4011" y="6157"/>
                  </a:lnTo>
                  <a:lnTo>
                    <a:pt x="4412" y="6177"/>
                  </a:lnTo>
                  <a:lnTo>
                    <a:pt x="5294" y="6177"/>
                  </a:lnTo>
                  <a:lnTo>
                    <a:pt x="5696" y="6157"/>
                  </a:lnTo>
                  <a:lnTo>
                    <a:pt x="6157" y="6077"/>
                  </a:lnTo>
                  <a:lnTo>
                    <a:pt x="6397" y="6036"/>
                  </a:lnTo>
                  <a:lnTo>
                    <a:pt x="6638" y="5956"/>
                  </a:lnTo>
                  <a:lnTo>
                    <a:pt x="6899" y="5876"/>
                  </a:lnTo>
                  <a:lnTo>
                    <a:pt x="7180" y="5756"/>
                  </a:lnTo>
                  <a:lnTo>
                    <a:pt x="7440" y="5615"/>
                  </a:lnTo>
                  <a:lnTo>
                    <a:pt x="7721" y="5455"/>
                  </a:lnTo>
                  <a:lnTo>
                    <a:pt x="7982" y="5274"/>
                  </a:lnTo>
                  <a:lnTo>
                    <a:pt x="8242" y="5054"/>
                  </a:lnTo>
                  <a:lnTo>
                    <a:pt x="8523" y="4793"/>
                  </a:lnTo>
                  <a:lnTo>
                    <a:pt x="8784" y="4512"/>
                  </a:lnTo>
                  <a:lnTo>
                    <a:pt x="9005" y="4191"/>
                  </a:lnTo>
                  <a:lnTo>
                    <a:pt x="9205" y="3871"/>
                  </a:lnTo>
                  <a:lnTo>
                    <a:pt x="9205" y="3871"/>
                  </a:lnTo>
                  <a:lnTo>
                    <a:pt x="8824" y="4131"/>
                  </a:lnTo>
                  <a:lnTo>
                    <a:pt x="8403" y="4352"/>
                  </a:lnTo>
                  <a:lnTo>
                    <a:pt x="7982" y="4552"/>
                  </a:lnTo>
                  <a:lnTo>
                    <a:pt x="7541" y="4693"/>
                  </a:lnTo>
                  <a:lnTo>
                    <a:pt x="7099" y="4813"/>
                  </a:lnTo>
                  <a:lnTo>
                    <a:pt x="6638" y="4913"/>
                  </a:lnTo>
                  <a:lnTo>
                    <a:pt x="6157" y="4954"/>
                  </a:lnTo>
                  <a:lnTo>
                    <a:pt x="5675" y="4974"/>
                  </a:lnTo>
                  <a:lnTo>
                    <a:pt x="5375" y="4974"/>
                  </a:lnTo>
                  <a:lnTo>
                    <a:pt x="5094" y="4954"/>
                  </a:lnTo>
                  <a:lnTo>
                    <a:pt x="4793" y="4913"/>
                  </a:lnTo>
                  <a:lnTo>
                    <a:pt x="4492" y="4873"/>
                  </a:lnTo>
                  <a:lnTo>
                    <a:pt x="4071" y="4773"/>
                  </a:lnTo>
                  <a:lnTo>
                    <a:pt x="3650" y="4653"/>
                  </a:lnTo>
                  <a:lnTo>
                    <a:pt x="3249" y="4472"/>
                  </a:lnTo>
                  <a:lnTo>
                    <a:pt x="3048" y="4372"/>
                  </a:lnTo>
                  <a:lnTo>
                    <a:pt x="2868" y="4272"/>
                  </a:lnTo>
                  <a:lnTo>
                    <a:pt x="2687" y="4151"/>
                  </a:lnTo>
                  <a:lnTo>
                    <a:pt x="2507" y="4011"/>
                  </a:lnTo>
                  <a:lnTo>
                    <a:pt x="2366" y="3851"/>
                  </a:lnTo>
                  <a:lnTo>
                    <a:pt x="2226" y="3690"/>
                  </a:lnTo>
                  <a:lnTo>
                    <a:pt x="2086" y="3510"/>
                  </a:lnTo>
                  <a:lnTo>
                    <a:pt x="1985" y="3329"/>
                  </a:lnTo>
                  <a:lnTo>
                    <a:pt x="1885" y="3129"/>
                  </a:lnTo>
                  <a:lnTo>
                    <a:pt x="1805" y="2908"/>
                  </a:lnTo>
                  <a:lnTo>
                    <a:pt x="1725" y="2547"/>
                  </a:lnTo>
                  <a:lnTo>
                    <a:pt x="1705" y="2166"/>
                  </a:lnTo>
                  <a:lnTo>
                    <a:pt x="1685" y="1805"/>
                  </a:lnTo>
                  <a:lnTo>
                    <a:pt x="1725" y="1444"/>
                  </a:lnTo>
                  <a:lnTo>
                    <a:pt x="1785" y="1083"/>
                  </a:lnTo>
                  <a:lnTo>
                    <a:pt x="1845" y="702"/>
                  </a:lnTo>
                  <a:lnTo>
                    <a:pt x="1945" y="361"/>
                  </a:lnTo>
                  <a:lnTo>
                    <a:pt x="2046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21"/>
            <p:cNvSpPr/>
            <p:nvPr/>
          </p:nvSpPr>
          <p:spPr>
            <a:xfrm>
              <a:off x="9755600" y="3008638"/>
              <a:ext cx="230150" cy="154425"/>
            </a:xfrm>
            <a:custGeom>
              <a:avLst/>
              <a:gdLst/>
              <a:ahLst/>
              <a:cxnLst/>
              <a:rect l="l" t="t" r="r" b="b"/>
              <a:pathLst>
                <a:path w="9206" h="6177" fill="none" extrusionOk="0">
                  <a:moveTo>
                    <a:pt x="2046" y="0"/>
                  </a:moveTo>
                  <a:lnTo>
                    <a:pt x="140" y="0"/>
                  </a:lnTo>
                  <a:lnTo>
                    <a:pt x="140" y="0"/>
                  </a:lnTo>
                  <a:lnTo>
                    <a:pt x="120" y="100"/>
                  </a:lnTo>
                  <a:lnTo>
                    <a:pt x="60" y="421"/>
                  </a:lnTo>
                  <a:lnTo>
                    <a:pt x="20" y="882"/>
                  </a:lnTo>
                  <a:lnTo>
                    <a:pt x="0" y="1163"/>
                  </a:lnTo>
                  <a:lnTo>
                    <a:pt x="0" y="1484"/>
                  </a:lnTo>
                  <a:lnTo>
                    <a:pt x="0" y="1484"/>
                  </a:lnTo>
                  <a:lnTo>
                    <a:pt x="0" y="1845"/>
                  </a:lnTo>
                  <a:lnTo>
                    <a:pt x="40" y="2226"/>
                  </a:lnTo>
                  <a:lnTo>
                    <a:pt x="80" y="2607"/>
                  </a:lnTo>
                  <a:lnTo>
                    <a:pt x="181" y="3008"/>
                  </a:lnTo>
                  <a:lnTo>
                    <a:pt x="301" y="3409"/>
                  </a:lnTo>
                  <a:lnTo>
                    <a:pt x="461" y="3790"/>
                  </a:lnTo>
                  <a:lnTo>
                    <a:pt x="562" y="3971"/>
                  </a:lnTo>
                  <a:lnTo>
                    <a:pt x="682" y="4171"/>
                  </a:lnTo>
                  <a:lnTo>
                    <a:pt x="802" y="4332"/>
                  </a:lnTo>
                  <a:lnTo>
                    <a:pt x="923" y="4512"/>
                  </a:lnTo>
                  <a:lnTo>
                    <a:pt x="923" y="4512"/>
                  </a:lnTo>
                  <a:lnTo>
                    <a:pt x="1183" y="4793"/>
                  </a:lnTo>
                  <a:lnTo>
                    <a:pt x="1464" y="5054"/>
                  </a:lnTo>
                  <a:lnTo>
                    <a:pt x="1725" y="5274"/>
                  </a:lnTo>
                  <a:lnTo>
                    <a:pt x="1985" y="5455"/>
                  </a:lnTo>
                  <a:lnTo>
                    <a:pt x="2266" y="5615"/>
                  </a:lnTo>
                  <a:lnTo>
                    <a:pt x="2527" y="5756"/>
                  </a:lnTo>
                  <a:lnTo>
                    <a:pt x="2808" y="5876"/>
                  </a:lnTo>
                  <a:lnTo>
                    <a:pt x="3068" y="5956"/>
                  </a:lnTo>
                  <a:lnTo>
                    <a:pt x="3309" y="6036"/>
                  </a:lnTo>
                  <a:lnTo>
                    <a:pt x="3550" y="6077"/>
                  </a:lnTo>
                  <a:lnTo>
                    <a:pt x="4011" y="6157"/>
                  </a:lnTo>
                  <a:lnTo>
                    <a:pt x="4412" y="6177"/>
                  </a:lnTo>
                  <a:lnTo>
                    <a:pt x="4733" y="6177"/>
                  </a:lnTo>
                  <a:lnTo>
                    <a:pt x="4733" y="6177"/>
                  </a:lnTo>
                  <a:lnTo>
                    <a:pt x="4853" y="6177"/>
                  </a:lnTo>
                  <a:lnTo>
                    <a:pt x="4853" y="6177"/>
                  </a:lnTo>
                  <a:lnTo>
                    <a:pt x="4974" y="6177"/>
                  </a:lnTo>
                  <a:lnTo>
                    <a:pt x="4974" y="6177"/>
                  </a:lnTo>
                  <a:lnTo>
                    <a:pt x="5294" y="6177"/>
                  </a:lnTo>
                  <a:lnTo>
                    <a:pt x="5696" y="6157"/>
                  </a:lnTo>
                  <a:lnTo>
                    <a:pt x="6157" y="6077"/>
                  </a:lnTo>
                  <a:lnTo>
                    <a:pt x="6397" y="6036"/>
                  </a:lnTo>
                  <a:lnTo>
                    <a:pt x="6638" y="5956"/>
                  </a:lnTo>
                  <a:lnTo>
                    <a:pt x="6899" y="5876"/>
                  </a:lnTo>
                  <a:lnTo>
                    <a:pt x="7180" y="5756"/>
                  </a:lnTo>
                  <a:lnTo>
                    <a:pt x="7440" y="5615"/>
                  </a:lnTo>
                  <a:lnTo>
                    <a:pt x="7721" y="5455"/>
                  </a:lnTo>
                  <a:lnTo>
                    <a:pt x="7982" y="5274"/>
                  </a:lnTo>
                  <a:lnTo>
                    <a:pt x="8242" y="5054"/>
                  </a:lnTo>
                  <a:lnTo>
                    <a:pt x="8523" y="4793"/>
                  </a:lnTo>
                  <a:lnTo>
                    <a:pt x="8784" y="4512"/>
                  </a:lnTo>
                  <a:lnTo>
                    <a:pt x="8784" y="4512"/>
                  </a:lnTo>
                  <a:lnTo>
                    <a:pt x="9005" y="4191"/>
                  </a:lnTo>
                  <a:lnTo>
                    <a:pt x="9205" y="3871"/>
                  </a:lnTo>
                  <a:lnTo>
                    <a:pt x="9205" y="3871"/>
                  </a:lnTo>
                  <a:lnTo>
                    <a:pt x="8824" y="4131"/>
                  </a:lnTo>
                  <a:lnTo>
                    <a:pt x="8403" y="4352"/>
                  </a:lnTo>
                  <a:lnTo>
                    <a:pt x="7982" y="4552"/>
                  </a:lnTo>
                  <a:lnTo>
                    <a:pt x="7541" y="4693"/>
                  </a:lnTo>
                  <a:lnTo>
                    <a:pt x="7099" y="4813"/>
                  </a:lnTo>
                  <a:lnTo>
                    <a:pt x="6638" y="4913"/>
                  </a:lnTo>
                  <a:lnTo>
                    <a:pt x="6157" y="4954"/>
                  </a:lnTo>
                  <a:lnTo>
                    <a:pt x="5675" y="4974"/>
                  </a:lnTo>
                  <a:lnTo>
                    <a:pt x="5675" y="4974"/>
                  </a:lnTo>
                  <a:lnTo>
                    <a:pt x="5375" y="4974"/>
                  </a:lnTo>
                  <a:lnTo>
                    <a:pt x="5094" y="4954"/>
                  </a:lnTo>
                  <a:lnTo>
                    <a:pt x="4793" y="4913"/>
                  </a:lnTo>
                  <a:lnTo>
                    <a:pt x="4492" y="4873"/>
                  </a:lnTo>
                  <a:lnTo>
                    <a:pt x="4492" y="4873"/>
                  </a:lnTo>
                  <a:lnTo>
                    <a:pt x="4071" y="4773"/>
                  </a:lnTo>
                  <a:lnTo>
                    <a:pt x="3650" y="4653"/>
                  </a:lnTo>
                  <a:lnTo>
                    <a:pt x="3249" y="4472"/>
                  </a:lnTo>
                  <a:lnTo>
                    <a:pt x="3048" y="4372"/>
                  </a:lnTo>
                  <a:lnTo>
                    <a:pt x="2868" y="4272"/>
                  </a:lnTo>
                  <a:lnTo>
                    <a:pt x="2687" y="4151"/>
                  </a:lnTo>
                  <a:lnTo>
                    <a:pt x="2507" y="4011"/>
                  </a:lnTo>
                  <a:lnTo>
                    <a:pt x="2366" y="3851"/>
                  </a:lnTo>
                  <a:lnTo>
                    <a:pt x="2226" y="3690"/>
                  </a:lnTo>
                  <a:lnTo>
                    <a:pt x="2086" y="3510"/>
                  </a:lnTo>
                  <a:lnTo>
                    <a:pt x="1985" y="3329"/>
                  </a:lnTo>
                  <a:lnTo>
                    <a:pt x="1885" y="3129"/>
                  </a:lnTo>
                  <a:lnTo>
                    <a:pt x="1805" y="2908"/>
                  </a:lnTo>
                  <a:lnTo>
                    <a:pt x="1805" y="2908"/>
                  </a:lnTo>
                  <a:lnTo>
                    <a:pt x="1725" y="2547"/>
                  </a:lnTo>
                  <a:lnTo>
                    <a:pt x="1705" y="2166"/>
                  </a:lnTo>
                  <a:lnTo>
                    <a:pt x="1685" y="1805"/>
                  </a:lnTo>
                  <a:lnTo>
                    <a:pt x="1725" y="1444"/>
                  </a:lnTo>
                  <a:lnTo>
                    <a:pt x="1785" y="1083"/>
                  </a:lnTo>
                  <a:lnTo>
                    <a:pt x="1845" y="702"/>
                  </a:lnTo>
                  <a:lnTo>
                    <a:pt x="1945" y="361"/>
                  </a:lnTo>
                  <a:lnTo>
                    <a:pt x="204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21"/>
            <p:cNvSpPr/>
            <p:nvPr/>
          </p:nvSpPr>
          <p:spPr>
            <a:xfrm>
              <a:off x="10051400" y="3285888"/>
              <a:ext cx="142900" cy="211600"/>
            </a:xfrm>
            <a:custGeom>
              <a:avLst/>
              <a:gdLst/>
              <a:ahLst/>
              <a:cxnLst/>
              <a:rect l="l" t="t" r="r" b="b"/>
              <a:pathLst>
                <a:path w="5716" h="8464" extrusionOk="0">
                  <a:moveTo>
                    <a:pt x="2607" y="0"/>
                  </a:moveTo>
                  <a:lnTo>
                    <a:pt x="2347" y="40"/>
                  </a:lnTo>
                  <a:lnTo>
                    <a:pt x="2106" y="100"/>
                  </a:lnTo>
                  <a:lnTo>
                    <a:pt x="1865" y="181"/>
                  </a:lnTo>
                  <a:lnTo>
                    <a:pt x="1625" y="281"/>
                  </a:lnTo>
                  <a:lnTo>
                    <a:pt x="1404" y="401"/>
                  </a:lnTo>
                  <a:lnTo>
                    <a:pt x="1203" y="522"/>
                  </a:lnTo>
                  <a:lnTo>
                    <a:pt x="1003" y="682"/>
                  </a:lnTo>
                  <a:lnTo>
                    <a:pt x="822" y="842"/>
                  </a:lnTo>
                  <a:lnTo>
                    <a:pt x="662" y="1023"/>
                  </a:lnTo>
                  <a:lnTo>
                    <a:pt x="522" y="1224"/>
                  </a:lnTo>
                  <a:lnTo>
                    <a:pt x="381" y="1424"/>
                  </a:lnTo>
                  <a:lnTo>
                    <a:pt x="281" y="1645"/>
                  </a:lnTo>
                  <a:lnTo>
                    <a:pt x="181" y="1885"/>
                  </a:lnTo>
                  <a:lnTo>
                    <a:pt x="100" y="2126"/>
                  </a:lnTo>
                  <a:lnTo>
                    <a:pt x="60" y="2367"/>
                  </a:lnTo>
                  <a:lnTo>
                    <a:pt x="20" y="2607"/>
                  </a:lnTo>
                  <a:lnTo>
                    <a:pt x="0" y="2848"/>
                  </a:lnTo>
                  <a:lnTo>
                    <a:pt x="0" y="5595"/>
                  </a:lnTo>
                  <a:lnTo>
                    <a:pt x="20" y="5896"/>
                  </a:lnTo>
                  <a:lnTo>
                    <a:pt x="60" y="6177"/>
                  </a:lnTo>
                  <a:lnTo>
                    <a:pt x="141" y="6458"/>
                  </a:lnTo>
                  <a:lnTo>
                    <a:pt x="241" y="6718"/>
                  </a:lnTo>
                  <a:lnTo>
                    <a:pt x="361" y="6959"/>
                  </a:lnTo>
                  <a:lnTo>
                    <a:pt x="502" y="7200"/>
                  </a:lnTo>
                  <a:lnTo>
                    <a:pt x="662" y="7420"/>
                  </a:lnTo>
                  <a:lnTo>
                    <a:pt x="842" y="7621"/>
                  </a:lnTo>
                  <a:lnTo>
                    <a:pt x="1103" y="7862"/>
                  </a:lnTo>
                  <a:lnTo>
                    <a:pt x="1404" y="8062"/>
                  </a:lnTo>
                  <a:lnTo>
                    <a:pt x="1705" y="8223"/>
                  </a:lnTo>
                  <a:lnTo>
                    <a:pt x="2046" y="8343"/>
                  </a:lnTo>
                  <a:lnTo>
                    <a:pt x="2246" y="8383"/>
                  </a:lnTo>
                  <a:lnTo>
                    <a:pt x="2447" y="8423"/>
                  </a:lnTo>
                  <a:lnTo>
                    <a:pt x="2647" y="8443"/>
                  </a:lnTo>
                  <a:lnTo>
                    <a:pt x="2868" y="8463"/>
                  </a:lnTo>
                  <a:lnTo>
                    <a:pt x="3149" y="8443"/>
                  </a:lnTo>
                  <a:lnTo>
                    <a:pt x="3430" y="8403"/>
                  </a:lnTo>
                  <a:lnTo>
                    <a:pt x="3710" y="8323"/>
                  </a:lnTo>
                  <a:lnTo>
                    <a:pt x="3971" y="8243"/>
                  </a:lnTo>
                  <a:lnTo>
                    <a:pt x="4212" y="8122"/>
                  </a:lnTo>
                  <a:lnTo>
                    <a:pt x="4452" y="7962"/>
                  </a:lnTo>
                  <a:lnTo>
                    <a:pt x="4673" y="7801"/>
                  </a:lnTo>
                  <a:lnTo>
                    <a:pt x="4873" y="7621"/>
                  </a:lnTo>
                  <a:lnTo>
                    <a:pt x="5054" y="7420"/>
                  </a:lnTo>
                  <a:lnTo>
                    <a:pt x="5234" y="7200"/>
                  </a:lnTo>
                  <a:lnTo>
                    <a:pt x="5375" y="6959"/>
                  </a:lnTo>
                  <a:lnTo>
                    <a:pt x="5495" y="6718"/>
                  </a:lnTo>
                  <a:lnTo>
                    <a:pt x="5595" y="6458"/>
                  </a:lnTo>
                  <a:lnTo>
                    <a:pt x="5656" y="6177"/>
                  </a:lnTo>
                  <a:lnTo>
                    <a:pt x="5696" y="5896"/>
                  </a:lnTo>
                  <a:lnTo>
                    <a:pt x="5716" y="5595"/>
                  </a:lnTo>
                  <a:lnTo>
                    <a:pt x="5716" y="2848"/>
                  </a:lnTo>
                  <a:lnTo>
                    <a:pt x="5696" y="2567"/>
                  </a:lnTo>
                  <a:lnTo>
                    <a:pt x="5656" y="2286"/>
                  </a:lnTo>
                  <a:lnTo>
                    <a:pt x="5595" y="2006"/>
                  </a:lnTo>
                  <a:lnTo>
                    <a:pt x="5495" y="1745"/>
                  </a:lnTo>
                  <a:lnTo>
                    <a:pt x="5375" y="1484"/>
                  </a:lnTo>
                  <a:lnTo>
                    <a:pt x="5234" y="1264"/>
                  </a:lnTo>
                  <a:lnTo>
                    <a:pt x="5054" y="1043"/>
                  </a:lnTo>
                  <a:lnTo>
                    <a:pt x="4873" y="842"/>
                  </a:lnTo>
                  <a:lnTo>
                    <a:pt x="4673" y="642"/>
                  </a:lnTo>
                  <a:lnTo>
                    <a:pt x="4452" y="482"/>
                  </a:lnTo>
                  <a:lnTo>
                    <a:pt x="4232" y="341"/>
                  </a:lnTo>
                  <a:lnTo>
                    <a:pt x="3971" y="221"/>
                  </a:lnTo>
                  <a:lnTo>
                    <a:pt x="3710" y="121"/>
                  </a:lnTo>
                  <a:lnTo>
                    <a:pt x="3430" y="60"/>
                  </a:lnTo>
                  <a:lnTo>
                    <a:pt x="3149" y="20"/>
                  </a:lnTo>
                  <a:lnTo>
                    <a:pt x="286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21"/>
            <p:cNvSpPr/>
            <p:nvPr/>
          </p:nvSpPr>
          <p:spPr>
            <a:xfrm>
              <a:off x="10051400" y="3285888"/>
              <a:ext cx="142900" cy="211600"/>
            </a:xfrm>
            <a:custGeom>
              <a:avLst/>
              <a:gdLst/>
              <a:ahLst/>
              <a:cxnLst/>
              <a:rect l="l" t="t" r="r" b="b"/>
              <a:pathLst>
                <a:path w="5716" h="8464" fill="none" extrusionOk="0">
                  <a:moveTo>
                    <a:pt x="5716" y="2848"/>
                  </a:moveTo>
                  <a:lnTo>
                    <a:pt x="5716" y="5595"/>
                  </a:lnTo>
                  <a:lnTo>
                    <a:pt x="5716" y="5595"/>
                  </a:lnTo>
                  <a:lnTo>
                    <a:pt x="5696" y="5896"/>
                  </a:lnTo>
                  <a:lnTo>
                    <a:pt x="5656" y="6177"/>
                  </a:lnTo>
                  <a:lnTo>
                    <a:pt x="5595" y="6458"/>
                  </a:lnTo>
                  <a:lnTo>
                    <a:pt x="5495" y="6718"/>
                  </a:lnTo>
                  <a:lnTo>
                    <a:pt x="5375" y="6959"/>
                  </a:lnTo>
                  <a:lnTo>
                    <a:pt x="5234" y="7200"/>
                  </a:lnTo>
                  <a:lnTo>
                    <a:pt x="5054" y="7420"/>
                  </a:lnTo>
                  <a:lnTo>
                    <a:pt x="4873" y="7621"/>
                  </a:lnTo>
                  <a:lnTo>
                    <a:pt x="4673" y="7801"/>
                  </a:lnTo>
                  <a:lnTo>
                    <a:pt x="4452" y="7962"/>
                  </a:lnTo>
                  <a:lnTo>
                    <a:pt x="4212" y="8122"/>
                  </a:lnTo>
                  <a:lnTo>
                    <a:pt x="3971" y="8243"/>
                  </a:lnTo>
                  <a:lnTo>
                    <a:pt x="3710" y="8323"/>
                  </a:lnTo>
                  <a:lnTo>
                    <a:pt x="3430" y="8403"/>
                  </a:lnTo>
                  <a:lnTo>
                    <a:pt x="3149" y="8443"/>
                  </a:lnTo>
                  <a:lnTo>
                    <a:pt x="2868" y="8463"/>
                  </a:lnTo>
                  <a:lnTo>
                    <a:pt x="2868" y="8463"/>
                  </a:lnTo>
                  <a:lnTo>
                    <a:pt x="2647" y="8443"/>
                  </a:lnTo>
                  <a:lnTo>
                    <a:pt x="2447" y="8423"/>
                  </a:lnTo>
                  <a:lnTo>
                    <a:pt x="2246" y="8383"/>
                  </a:lnTo>
                  <a:lnTo>
                    <a:pt x="2046" y="8343"/>
                  </a:lnTo>
                  <a:lnTo>
                    <a:pt x="2046" y="8343"/>
                  </a:lnTo>
                  <a:lnTo>
                    <a:pt x="1705" y="8223"/>
                  </a:lnTo>
                  <a:lnTo>
                    <a:pt x="1404" y="8062"/>
                  </a:lnTo>
                  <a:lnTo>
                    <a:pt x="1103" y="7862"/>
                  </a:lnTo>
                  <a:lnTo>
                    <a:pt x="842" y="7621"/>
                  </a:lnTo>
                  <a:lnTo>
                    <a:pt x="842" y="7621"/>
                  </a:lnTo>
                  <a:lnTo>
                    <a:pt x="662" y="7420"/>
                  </a:lnTo>
                  <a:lnTo>
                    <a:pt x="502" y="7200"/>
                  </a:lnTo>
                  <a:lnTo>
                    <a:pt x="361" y="6959"/>
                  </a:lnTo>
                  <a:lnTo>
                    <a:pt x="241" y="6718"/>
                  </a:lnTo>
                  <a:lnTo>
                    <a:pt x="141" y="6458"/>
                  </a:lnTo>
                  <a:lnTo>
                    <a:pt x="60" y="6177"/>
                  </a:lnTo>
                  <a:lnTo>
                    <a:pt x="20" y="5896"/>
                  </a:lnTo>
                  <a:lnTo>
                    <a:pt x="0" y="5595"/>
                  </a:lnTo>
                  <a:lnTo>
                    <a:pt x="0" y="2848"/>
                  </a:lnTo>
                  <a:lnTo>
                    <a:pt x="0" y="2848"/>
                  </a:lnTo>
                  <a:lnTo>
                    <a:pt x="20" y="2607"/>
                  </a:lnTo>
                  <a:lnTo>
                    <a:pt x="60" y="2367"/>
                  </a:lnTo>
                  <a:lnTo>
                    <a:pt x="60" y="2367"/>
                  </a:lnTo>
                  <a:lnTo>
                    <a:pt x="100" y="2126"/>
                  </a:lnTo>
                  <a:lnTo>
                    <a:pt x="181" y="1885"/>
                  </a:lnTo>
                  <a:lnTo>
                    <a:pt x="281" y="1645"/>
                  </a:lnTo>
                  <a:lnTo>
                    <a:pt x="381" y="1424"/>
                  </a:lnTo>
                  <a:lnTo>
                    <a:pt x="522" y="1224"/>
                  </a:lnTo>
                  <a:lnTo>
                    <a:pt x="662" y="1023"/>
                  </a:lnTo>
                  <a:lnTo>
                    <a:pt x="822" y="842"/>
                  </a:lnTo>
                  <a:lnTo>
                    <a:pt x="1003" y="682"/>
                  </a:lnTo>
                  <a:lnTo>
                    <a:pt x="1203" y="522"/>
                  </a:lnTo>
                  <a:lnTo>
                    <a:pt x="1404" y="401"/>
                  </a:lnTo>
                  <a:lnTo>
                    <a:pt x="1625" y="281"/>
                  </a:lnTo>
                  <a:lnTo>
                    <a:pt x="1865" y="181"/>
                  </a:lnTo>
                  <a:lnTo>
                    <a:pt x="2106" y="100"/>
                  </a:lnTo>
                  <a:lnTo>
                    <a:pt x="2347" y="40"/>
                  </a:lnTo>
                  <a:lnTo>
                    <a:pt x="2607" y="0"/>
                  </a:lnTo>
                  <a:lnTo>
                    <a:pt x="2868" y="0"/>
                  </a:lnTo>
                  <a:lnTo>
                    <a:pt x="2868" y="0"/>
                  </a:lnTo>
                  <a:lnTo>
                    <a:pt x="3149" y="20"/>
                  </a:lnTo>
                  <a:lnTo>
                    <a:pt x="3430" y="60"/>
                  </a:lnTo>
                  <a:lnTo>
                    <a:pt x="3710" y="121"/>
                  </a:lnTo>
                  <a:lnTo>
                    <a:pt x="3971" y="221"/>
                  </a:lnTo>
                  <a:lnTo>
                    <a:pt x="4232" y="341"/>
                  </a:lnTo>
                  <a:lnTo>
                    <a:pt x="4452" y="482"/>
                  </a:lnTo>
                  <a:lnTo>
                    <a:pt x="4673" y="642"/>
                  </a:lnTo>
                  <a:lnTo>
                    <a:pt x="4873" y="842"/>
                  </a:lnTo>
                  <a:lnTo>
                    <a:pt x="4873" y="842"/>
                  </a:lnTo>
                  <a:lnTo>
                    <a:pt x="5054" y="1043"/>
                  </a:lnTo>
                  <a:lnTo>
                    <a:pt x="5234" y="1264"/>
                  </a:lnTo>
                  <a:lnTo>
                    <a:pt x="5375" y="1484"/>
                  </a:lnTo>
                  <a:lnTo>
                    <a:pt x="5495" y="1745"/>
                  </a:lnTo>
                  <a:lnTo>
                    <a:pt x="5595" y="2006"/>
                  </a:lnTo>
                  <a:lnTo>
                    <a:pt x="5656" y="2286"/>
                  </a:lnTo>
                  <a:lnTo>
                    <a:pt x="5696" y="2567"/>
                  </a:lnTo>
                  <a:lnTo>
                    <a:pt x="5716" y="28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21"/>
            <p:cNvSpPr/>
            <p:nvPr/>
          </p:nvSpPr>
          <p:spPr>
            <a:xfrm>
              <a:off x="10052900" y="3285888"/>
              <a:ext cx="90275" cy="211600"/>
            </a:xfrm>
            <a:custGeom>
              <a:avLst/>
              <a:gdLst/>
              <a:ahLst/>
              <a:cxnLst/>
              <a:rect l="l" t="t" r="r" b="b"/>
              <a:pathLst>
                <a:path w="3611" h="8464" extrusionOk="0">
                  <a:moveTo>
                    <a:pt x="2547" y="0"/>
                  </a:moveTo>
                  <a:lnTo>
                    <a:pt x="2287" y="40"/>
                  </a:lnTo>
                  <a:lnTo>
                    <a:pt x="2046" y="100"/>
                  </a:lnTo>
                  <a:lnTo>
                    <a:pt x="1805" y="181"/>
                  </a:lnTo>
                  <a:lnTo>
                    <a:pt x="1565" y="281"/>
                  </a:lnTo>
                  <a:lnTo>
                    <a:pt x="1344" y="401"/>
                  </a:lnTo>
                  <a:lnTo>
                    <a:pt x="1143" y="522"/>
                  </a:lnTo>
                  <a:lnTo>
                    <a:pt x="943" y="682"/>
                  </a:lnTo>
                  <a:lnTo>
                    <a:pt x="762" y="842"/>
                  </a:lnTo>
                  <a:lnTo>
                    <a:pt x="602" y="1023"/>
                  </a:lnTo>
                  <a:lnTo>
                    <a:pt x="462" y="1224"/>
                  </a:lnTo>
                  <a:lnTo>
                    <a:pt x="321" y="1424"/>
                  </a:lnTo>
                  <a:lnTo>
                    <a:pt x="221" y="1645"/>
                  </a:lnTo>
                  <a:lnTo>
                    <a:pt x="121" y="1885"/>
                  </a:lnTo>
                  <a:lnTo>
                    <a:pt x="40" y="2126"/>
                  </a:lnTo>
                  <a:lnTo>
                    <a:pt x="0" y="2367"/>
                  </a:lnTo>
                  <a:lnTo>
                    <a:pt x="241" y="2347"/>
                  </a:lnTo>
                  <a:lnTo>
                    <a:pt x="421" y="2367"/>
                  </a:lnTo>
                  <a:lnTo>
                    <a:pt x="582" y="2387"/>
                  </a:lnTo>
                  <a:lnTo>
                    <a:pt x="722" y="2447"/>
                  </a:lnTo>
                  <a:lnTo>
                    <a:pt x="863" y="2507"/>
                  </a:lnTo>
                  <a:lnTo>
                    <a:pt x="1003" y="2607"/>
                  </a:lnTo>
                  <a:lnTo>
                    <a:pt x="1123" y="2708"/>
                  </a:lnTo>
                  <a:lnTo>
                    <a:pt x="1224" y="2828"/>
                  </a:lnTo>
                  <a:lnTo>
                    <a:pt x="1324" y="2968"/>
                  </a:lnTo>
                  <a:lnTo>
                    <a:pt x="1404" y="3129"/>
                  </a:lnTo>
                  <a:lnTo>
                    <a:pt x="1504" y="3289"/>
                  </a:lnTo>
                  <a:lnTo>
                    <a:pt x="1625" y="3630"/>
                  </a:lnTo>
                  <a:lnTo>
                    <a:pt x="1745" y="4031"/>
                  </a:lnTo>
                  <a:lnTo>
                    <a:pt x="1825" y="4452"/>
                  </a:lnTo>
                  <a:lnTo>
                    <a:pt x="1885" y="4894"/>
                  </a:lnTo>
                  <a:lnTo>
                    <a:pt x="1946" y="5335"/>
                  </a:lnTo>
                  <a:lnTo>
                    <a:pt x="1966" y="5776"/>
                  </a:lnTo>
                  <a:lnTo>
                    <a:pt x="1986" y="6197"/>
                  </a:lnTo>
                  <a:lnTo>
                    <a:pt x="2006" y="6979"/>
                  </a:lnTo>
                  <a:lnTo>
                    <a:pt x="2006" y="7621"/>
                  </a:lnTo>
                  <a:lnTo>
                    <a:pt x="2006" y="7942"/>
                  </a:lnTo>
                  <a:lnTo>
                    <a:pt x="1986" y="8343"/>
                  </a:lnTo>
                  <a:lnTo>
                    <a:pt x="2186" y="8383"/>
                  </a:lnTo>
                  <a:lnTo>
                    <a:pt x="2387" y="8423"/>
                  </a:lnTo>
                  <a:lnTo>
                    <a:pt x="2587" y="8443"/>
                  </a:lnTo>
                  <a:lnTo>
                    <a:pt x="2808" y="8463"/>
                  </a:lnTo>
                  <a:lnTo>
                    <a:pt x="3109" y="8443"/>
                  </a:lnTo>
                  <a:lnTo>
                    <a:pt x="3390" y="8403"/>
                  </a:lnTo>
                  <a:lnTo>
                    <a:pt x="3390" y="2006"/>
                  </a:lnTo>
                  <a:lnTo>
                    <a:pt x="3410" y="1524"/>
                  </a:lnTo>
                  <a:lnTo>
                    <a:pt x="3450" y="1043"/>
                  </a:lnTo>
                  <a:lnTo>
                    <a:pt x="3510" y="582"/>
                  </a:lnTo>
                  <a:lnTo>
                    <a:pt x="3610" y="121"/>
                  </a:lnTo>
                  <a:lnTo>
                    <a:pt x="3410" y="60"/>
                  </a:lnTo>
                  <a:lnTo>
                    <a:pt x="3209" y="20"/>
                  </a:lnTo>
                  <a:lnTo>
                    <a:pt x="3009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21"/>
            <p:cNvSpPr/>
            <p:nvPr/>
          </p:nvSpPr>
          <p:spPr>
            <a:xfrm>
              <a:off x="10052900" y="3285888"/>
              <a:ext cx="90275" cy="211600"/>
            </a:xfrm>
            <a:custGeom>
              <a:avLst/>
              <a:gdLst/>
              <a:ahLst/>
              <a:cxnLst/>
              <a:rect l="l" t="t" r="r" b="b"/>
              <a:pathLst>
                <a:path w="3611" h="8464" fill="none" extrusionOk="0">
                  <a:moveTo>
                    <a:pt x="2808" y="0"/>
                  </a:moveTo>
                  <a:lnTo>
                    <a:pt x="2808" y="0"/>
                  </a:lnTo>
                  <a:lnTo>
                    <a:pt x="2547" y="0"/>
                  </a:lnTo>
                  <a:lnTo>
                    <a:pt x="2287" y="40"/>
                  </a:lnTo>
                  <a:lnTo>
                    <a:pt x="2046" y="100"/>
                  </a:lnTo>
                  <a:lnTo>
                    <a:pt x="1805" y="181"/>
                  </a:lnTo>
                  <a:lnTo>
                    <a:pt x="1565" y="281"/>
                  </a:lnTo>
                  <a:lnTo>
                    <a:pt x="1344" y="401"/>
                  </a:lnTo>
                  <a:lnTo>
                    <a:pt x="1143" y="522"/>
                  </a:lnTo>
                  <a:lnTo>
                    <a:pt x="943" y="682"/>
                  </a:lnTo>
                  <a:lnTo>
                    <a:pt x="762" y="842"/>
                  </a:lnTo>
                  <a:lnTo>
                    <a:pt x="602" y="1023"/>
                  </a:lnTo>
                  <a:lnTo>
                    <a:pt x="462" y="1224"/>
                  </a:lnTo>
                  <a:lnTo>
                    <a:pt x="321" y="1424"/>
                  </a:lnTo>
                  <a:lnTo>
                    <a:pt x="221" y="1645"/>
                  </a:lnTo>
                  <a:lnTo>
                    <a:pt x="121" y="1885"/>
                  </a:lnTo>
                  <a:lnTo>
                    <a:pt x="40" y="2126"/>
                  </a:lnTo>
                  <a:lnTo>
                    <a:pt x="0" y="2367"/>
                  </a:lnTo>
                  <a:lnTo>
                    <a:pt x="0" y="2367"/>
                  </a:lnTo>
                  <a:lnTo>
                    <a:pt x="241" y="2347"/>
                  </a:lnTo>
                  <a:lnTo>
                    <a:pt x="241" y="2347"/>
                  </a:lnTo>
                  <a:lnTo>
                    <a:pt x="421" y="2367"/>
                  </a:lnTo>
                  <a:lnTo>
                    <a:pt x="582" y="2387"/>
                  </a:lnTo>
                  <a:lnTo>
                    <a:pt x="722" y="2447"/>
                  </a:lnTo>
                  <a:lnTo>
                    <a:pt x="863" y="2507"/>
                  </a:lnTo>
                  <a:lnTo>
                    <a:pt x="1003" y="2607"/>
                  </a:lnTo>
                  <a:lnTo>
                    <a:pt x="1123" y="2708"/>
                  </a:lnTo>
                  <a:lnTo>
                    <a:pt x="1224" y="2828"/>
                  </a:lnTo>
                  <a:lnTo>
                    <a:pt x="1324" y="2968"/>
                  </a:lnTo>
                  <a:lnTo>
                    <a:pt x="1404" y="3129"/>
                  </a:lnTo>
                  <a:lnTo>
                    <a:pt x="1504" y="3289"/>
                  </a:lnTo>
                  <a:lnTo>
                    <a:pt x="1625" y="3630"/>
                  </a:lnTo>
                  <a:lnTo>
                    <a:pt x="1745" y="4031"/>
                  </a:lnTo>
                  <a:lnTo>
                    <a:pt x="1825" y="4452"/>
                  </a:lnTo>
                  <a:lnTo>
                    <a:pt x="1885" y="4894"/>
                  </a:lnTo>
                  <a:lnTo>
                    <a:pt x="1946" y="5335"/>
                  </a:lnTo>
                  <a:lnTo>
                    <a:pt x="1966" y="5776"/>
                  </a:lnTo>
                  <a:lnTo>
                    <a:pt x="1986" y="6197"/>
                  </a:lnTo>
                  <a:lnTo>
                    <a:pt x="2006" y="6979"/>
                  </a:lnTo>
                  <a:lnTo>
                    <a:pt x="2006" y="7621"/>
                  </a:lnTo>
                  <a:lnTo>
                    <a:pt x="2006" y="7621"/>
                  </a:lnTo>
                  <a:lnTo>
                    <a:pt x="2006" y="7942"/>
                  </a:lnTo>
                  <a:lnTo>
                    <a:pt x="1986" y="8343"/>
                  </a:lnTo>
                  <a:lnTo>
                    <a:pt x="1986" y="8343"/>
                  </a:lnTo>
                  <a:lnTo>
                    <a:pt x="2186" y="8383"/>
                  </a:lnTo>
                  <a:lnTo>
                    <a:pt x="2387" y="8423"/>
                  </a:lnTo>
                  <a:lnTo>
                    <a:pt x="2587" y="8443"/>
                  </a:lnTo>
                  <a:lnTo>
                    <a:pt x="2808" y="8463"/>
                  </a:lnTo>
                  <a:lnTo>
                    <a:pt x="2808" y="8463"/>
                  </a:lnTo>
                  <a:lnTo>
                    <a:pt x="3109" y="8443"/>
                  </a:lnTo>
                  <a:lnTo>
                    <a:pt x="3390" y="8403"/>
                  </a:lnTo>
                  <a:lnTo>
                    <a:pt x="3390" y="2006"/>
                  </a:lnTo>
                  <a:lnTo>
                    <a:pt x="3390" y="2006"/>
                  </a:lnTo>
                  <a:lnTo>
                    <a:pt x="3390" y="2006"/>
                  </a:lnTo>
                  <a:lnTo>
                    <a:pt x="3410" y="1524"/>
                  </a:lnTo>
                  <a:lnTo>
                    <a:pt x="3450" y="1043"/>
                  </a:lnTo>
                  <a:lnTo>
                    <a:pt x="3510" y="582"/>
                  </a:lnTo>
                  <a:lnTo>
                    <a:pt x="3610" y="121"/>
                  </a:lnTo>
                  <a:lnTo>
                    <a:pt x="3610" y="121"/>
                  </a:lnTo>
                  <a:lnTo>
                    <a:pt x="3410" y="60"/>
                  </a:lnTo>
                  <a:lnTo>
                    <a:pt x="3209" y="20"/>
                  </a:lnTo>
                  <a:lnTo>
                    <a:pt x="3009" y="0"/>
                  </a:lnTo>
                  <a:lnTo>
                    <a:pt x="280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21"/>
            <p:cNvSpPr/>
            <p:nvPr/>
          </p:nvSpPr>
          <p:spPr>
            <a:xfrm>
              <a:off x="10509125" y="2553388"/>
              <a:ext cx="265250" cy="142925"/>
            </a:xfrm>
            <a:custGeom>
              <a:avLst/>
              <a:gdLst/>
              <a:ahLst/>
              <a:cxnLst/>
              <a:rect l="l" t="t" r="r" b="b"/>
              <a:pathLst>
                <a:path w="10610" h="5717" extrusionOk="0">
                  <a:moveTo>
                    <a:pt x="2849" y="0"/>
                  </a:moveTo>
                  <a:lnTo>
                    <a:pt x="2568" y="21"/>
                  </a:lnTo>
                  <a:lnTo>
                    <a:pt x="2267" y="61"/>
                  </a:lnTo>
                  <a:lnTo>
                    <a:pt x="2006" y="121"/>
                  </a:lnTo>
                  <a:lnTo>
                    <a:pt x="1746" y="221"/>
                  </a:lnTo>
                  <a:lnTo>
                    <a:pt x="1485" y="341"/>
                  </a:lnTo>
                  <a:lnTo>
                    <a:pt x="1244" y="482"/>
                  </a:lnTo>
                  <a:lnTo>
                    <a:pt x="1024" y="642"/>
                  </a:lnTo>
                  <a:lnTo>
                    <a:pt x="823" y="843"/>
                  </a:lnTo>
                  <a:lnTo>
                    <a:pt x="643" y="1043"/>
                  </a:lnTo>
                  <a:lnTo>
                    <a:pt x="482" y="1264"/>
                  </a:lnTo>
                  <a:lnTo>
                    <a:pt x="342" y="1505"/>
                  </a:lnTo>
                  <a:lnTo>
                    <a:pt x="222" y="1745"/>
                  </a:lnTo>
                  <a:lnTo>
                    <a:pt x="121" y="2006"/>
                  </a:lnTo>
                  <a:lnTo>
                    <a:pt x="41" y="2287"/>
                  </a:lnTo>
                  <a:lnTo>
                    <a:pt x="1" y="2567"/>
                  </a:lnTo>
                  <a:lnTo>
                    <a:pt x="1" y="2848"/>
                  </a:lnTo>
                  <a:lnTo>
                    <a:pt x="1" y="3149"/>
                  </a:lnTo>
                  <a:lnTo>
                    <a:pt x="61" y="3430"/>
                  </a:lnTo>
                  <a:lnTo>
                    <a:pt x="121" y="3711"/>
                  </a:lnTo>
                  <a:lnTo>
                    <a:pt x="222" y="3971"/>
                  </a:lnTo>
                  <a:lnTo>
                    <a:pt x="342" y="4212"/>
                  </a:lnTo>
                  <a:lnTo>
                    <a:pt x="482" y="4453"/>
                  </a:lnTo>
                  <a:lnTo>
                    <a:pt x="643" y="4673"/>
                  </a:lnTo>
                  <a:lnTo>
                    <a:pt x="823" y="4874"/>
                  </a:lnTo>
                  <a:lnTo>
                    <a:pt x="1024" y="5054"/>
                  </a:lnTo>
                  <a:lnTo>
                    <a:pt x="1244" y="5215"/>
                  </a:lnTo>
                  <a:lnTo>
                    <a:pt x="1485" y="5375"/>
                  </a:lnTo>
                  <a:lnTo>
                    <a:pt x="1746" y="5495"/>
                  </a:lnTo>
                  <a:lnTo>
                    <a:pt x="2006" y="5576"/>
                  </a:lnTo>
                  <a:lnTo>
                    <a:pt x="2267" y="5656"/>
                  </a:lnTo>
                  <a:lnTo>
                    <a:pt x="2548" y="5696"/>
                  </a:lnTo>
                  <a:lnTo>
                    <a:pt x="2849" y="5716"/>
                  </a:lnTo>
                  <a:lnTo>
                    <a:pt x="7742" y="5716"/>
                  </a:lnTo>
                  <a:lnTo>
                    <a:pt x="8043" y="5696"/>
                  </a:lnTo>
                  <a:lnTo>
                    <a:pt x="8324" y="5656"/>
                  </a:lnTo>
                  <a:lnTo>
                    <a:pt x="8604" y="5576"/>
                  </a:lnTo>
                  <a:lnTo>
                    <a:pt x="8865" y="5495"/>
                  </a:lnTo>
                  <a:lnTo>
                    <a:pt x="9106" y="5375"/>
                  </a:lnTo>
                  <a:lnTo>
                    <a:pt x="9346" y="5215"/>
                  </a:lnTo>
                  <a:lnTo>
                    <a:pt x="9567" y="5054"/>
                  </a:lnTo>
                  <a:lnTo>
                    <a:pt x="9767" y="4874"/>
                  </a:lnTo>
                  <a:lnTo>
                    <a:pt x="9888" y="4733"/>
                  </a:lnTo>
                  <a:lnTo>
                    <a:pt x="10048" y="4553"/>
                  </a:lnTo>
                  <a:lnTo>
                    <a:pt x="10189" y="4332"/>
                  </a:lnTo>
                  <a:lnTo>
                    <a:pt x="10309" y="4112"/>
                  </a:lnTo>
                  <a:lnTo>
                    <a:pt x="10409" y="3871"/>
                  </a:lnTo>
                  <a:lnTo>
                    <a:pt x="10489" y="3630"/>
                  </a:lnTo>
                  <a:lnTo>
                    <a:pt x="10550" y="3390"/>
                  </a:lnTo>
                  <a:lnTo>
                    <a:pt x="10590" y="3129"/>
                  </a:lnTo>
                  <a:lnTo>
                    <a:pt x="10610" y="2848"/>
                  </a:lnTo>
                  <a:lnTo>
                    <a:pt x="10590" y="2567"/>
                  </a:lnTo>
                  <a:lnTo>
                    <a:pt x="10550" y="2287"/>
                  </a:lnTo>
                  <a:lnTo>
                    <a:pt x="10469" y="2006"/>
                  </a:lnTo>
                  <a:lnTo>
                    <a:pt x="10369" y="1745"/>
                  </a:lnTo>
                  <a:lnTo>
                    <a:pt x="10249" y="1505"/>
                  </a:lnTo>
                  <a:lnTo>
                    <a:pt x="10108" y="1264"/>
                  </a:lnTo>
                  <a:lnTo>
                    <a:pt x="9948" y="1043"/>
                  </a:lnTo>
                  <a:lnTo>
                    <a:pt x="9767" y="843"/>
                  </a:lnTo>
                  <a:lnTo>
                    <a:pt x="9567" y="662"/>
                  </a:lnTo>
                  <a:lnTo>
                    <a:pt x="9346" y="482"/>
                  </a:lnTo>
                  <a:lnTo>
                    <a:pt x="9106" y="341"/>
                  </a:lnTo>
                  <a:lnTo>
                    <a:pt x="8865" y="221"/>
                  </a:lnTo>
                  <a:lnTo>
                    <a:pt x="8604" y="121"/>
                  </a:lnTo>
                  <a:lnTo>
                    <a:pt x="8324" y="61"/>
                  </a:lnTo>
                  <a:lnTo>
                    <a:pt x="8043" y="21"/>
                  </a:lnTo>
                  <a:lnTo>
                    <a:pt x="77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21"/>
            <p:cNvSpPr/>
            <p:nvPr/>
          </p:nvSpPr>
          <p:spPr>
            <a:xfrm>
              <a:off x="10509125" y="2553388"/>
              <a:ext cx="265250" cy="142925"/>
            </a:xfrm>
            <a:custGeom>
              <a:avLst/>
              <a:gdLst/>
              <a:ahLst/>
              <a:cxnLst/>
              <a:rect l="l" t="t" r="r" b="b"/>
              <a:pathLst>
                <a:path w="10610" h="5717" fill="none" extrusionOk="0">
                  <a:moveTo>
                    <a:pt x="10610" y="2848"/>
                  </a:moveTo>
                  <a:lnTo>
                    <a:pt x="10610" y="2848"/>
                  </a:lnTo>
                  <a:lnTo>
                    <a:pt x="10590" y="3129"/>
                  </a:lnTo>
                  <a:lnTo>
                    <a:pt x="10550" y="3390"/>
                  </a:lnTo>
                  <a:lnTo>
                    <a:pt x="10489" y="3630"/>
                  </a:lnTo>
                  <a:lnTo>
                    <a:pt x="10409" y="3871"/>
                  </a:lnTo>
                  <a:lnTo>
                    <a:pt x="10309" y="4112"/>
                  </a:lnTo>
                  <a:lnTo>
                    <a:pt x="10189" y="4332"/>
                  </a:lnTo>
                  <a:lnTo>
                    <a:pt x="10048" y="4553"/>
                  </a:lnTo>
                  <a:lnTo>
                    <a:pt x="9888" y="4733"/>
                  </a:lnTo>
                  <a:lnTo>
                    <a:pt x="9888" y="4733"/>
                  </a:lnTo>
                  <a:lnTo>
                    <a:pt x="9767" y="4874"/>
                  </a:lnTo>
                  <a:lnTo>
                    <a:pt x="9767" y="4874"/>
                  </a:lnTo>
                  <a:lnTo>
                    <a:pt x="9567" y="5054"/>
                  </a:lnTo>
                  <a:lnTo>
                    <a:pt x="9346" y="5215"/>
                  </a:lnTo>
                  <a:lnTo>
                    <a:pt x="9106" y="5375"/>
                  </a:lnTo>
                  <a:lnTo>
                    <a:pt x="8865" y="5495"/>
                  </a:lnTo>
                  <a:lnTo>
                    <a:pt x="8604" y="5576"/>
                  </a:lnTo>
                  <a:lnTo>
                    <a:pt x="8324" y="5656"/>
                  </a:lnTo>
                  <a:lnTo>
                    <a:pt x="8043" y="5696"/>
                  </a:lnTo>
                  <a:lnTo>
                    <a:pt x="7742" y="5716"/>
                  </a:lnTo>
                  <a:lnTo>
                    <a:pt x="2849" y="5716"/>
                  </a:lnTo>
                  <a:lnTo>
                    <a:pt x="2849" y="5716"/>
                  </a:lnTo>
                  <a:lnTo>
                    <a:pt x="2548" y="5696"/>
                  </a:lnTo>
                  <a:lnTo>
                    <a:pt x="2267" y="5656"/>
                  </a:lnTo>
                  <a:lnTo>
                    <a:pt x="2006" y="5576"/>
                  </a:lnTo>
                  <a:lnTo>
                    <a:pt x="1746" y="5495"/>
                  </a:lnTo>
                  <a:lnTo>
                    <a:pt x="1485" y="5375"/>
                  </a:lnTo>
                  <a:lnTo>
                    <a:pt x="1244" y="5215"/>
                  </a:lnTo>
                  <a:lnTo>
                    <a:pt x="1024" y="5054"/>
                  </a:lnTo>
                  <a:lnTo>
                    <a:pt x="823" y="4874"/>
                  </a:lnTo>
                  <a:lnTo>
                    <a:pt x="643" y="4673"/>
                  </a:lnTo>
                  <a:lnTo>
                    <a:pt x="482" y="4453"/>
                  </a:lnTo>
                  <a:lnTo>
                    <a:pt x="342" y="4212"/>
                  </a:lnTo>
                  <a:lnTo>
                    <a:pt x="222" y="3971"/>
                  </a:lnTo>
                  <a:lnTo>
                    <a:pt x="121" y="3711"/>
                  </a:lnTo>
                  <a:lnTo>
                    <a:pt x="61" y="3430"/>
                  </a:lnTo>
                  <a:lnTo>
                    <a:pt x="1" y="3149"/>
                  </a:lnTo>
                  <a:lnTo>
                    <a:pt x="1" y="2848"/>
                  </a:lnTo>
                  <a:lnTo>
                    <a:pt x="1" y="2848"/>
                  </a:lnTo>
                  <a:lnTo>
                    <a:pt x="1" y="2567"/>
                  </a:lnTo>
                  <a:lnTo>
                    <a:pt x="41" y="2287"/>
                  </a:lnTo>
                  <a:lnTo>
                    <a:pt x="121" y="2006"/>
                  </a:lnTo>
                  <a:lnTo>
                    <a:pt x="222" y="1745"/>
                  </a:lnTo>
                  <a:lnTo>
                    <a:pt x="342" y="1505"/>
                  </a:lnTo>
                  <a:lnTo>
                    <a:pt x="482" y="1264"/>
                  </a:lnTo>
                  <a:lnTo>
                    <a:pt x="643" y="1043"/>
                  </a:lnTo>
                  <a:lnTo>
                    <a:pt x="823" y="843"/>
                  </a:lnTo>
                  <a:lnTo>
                    <a:pt x="823" y="843"/>
                  </a:lnTo>
                  <a:lnTo>
                    <a:pt x="1024" y="642"/>
                  </a:lnTo>
                  <a:lnTo>
                    <a:pt x="1244" y="482"/>
                  </a:lnTo>
                  <a:lnTo>
                    <a:pt x="1485" y="341"/>
                  </a:lnTo>
                  <a:lnTo>
                    <a:pt x="1746" y="221"/>
                  </a:lnTo>
                  <a:lnTo>
                    <a:pt x="2006" y="121"/>
                  </a:lnTo>
                  <a:lnTo>
                    <a:pt x="2267" y="61"/>
                  </a:lnTo>
                  <a:lnTo>
                    <a:pt x="2568" y="21"/>
                  </a:lnTo>
                  <a:lnTo>
                    <a:pt x="2849" y="0"/>
                  </a:lnTo>
                  <a:lnTo>
                    <a:pt x="7742" y="0"/>
                  </a:lnTo>
                  <a:lnTo>
                    <a:pt x="7742" y="0"/>
                  </a:lnTo>
                  <a:lnTo>
                    <a:pt x="8043" y="21"/>
                  </a:lnTo>
                  <a:lnTo>
                    <a:pt x="8324" y="61"/>
                  </a:lnTo>
                  <a:lnTo>
                    <a:pt x="8604" y="121"/>
                  </a:lnTo>
                  <a:lnTo>
                    <a:pt x="8865" y="221"/>
                  </a:lnTo>
                  <a:lnTo>
                    <a:pt x="9106" y="341"/>
                  </a:lnTo>
                  <a:lnTo>
                    <a:pt x="9346" y="482"/>
                  </a:lnTo>
                  <a:lnTo>
                    <a:pt x="9567" y="662"/>
                  </a:lnTo>
                  <a:lnTo>
                    <a:pt x="9767" y="843"/>
                  </a:lnTo>
                  <a:lnTo>
                    <a:pt x="9948" y="1043"/>
                  </a:lnTo>
                  <a:lnTo>
                    <a:pt x="10108" y="1264"/>
                  </a:lnTo>
                  <a:lnTo>
                    <a:pt x="10249" y="1505"/>
                  </a:lnTo>
                  <a:lnTo>
                    <a:pt x="10369" y="1745"/>
                  </a:lnTo>
                  <a:lnTo>
                    <a:pt x="10469" y="2006"/>
                  </a:lnTo>
                  <a:lnTo>
                    <a:pt x="10550" y="2287"/>
                  </a:lnTo>
                  <a:lnTo>
                    <a:pt x="10590" y="2567"/>
                  </a:lnTo>
                  <a:lnTo>
                    <a:pt x="10610" y="28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21"/>
            <p:cNvSpPr/>
            <p:nvPr/>
          </p:nvSpPr>
          <p:spPr>
            <a:xfrm>
              <a:off x="10509125" y="2553388"/>
              <a:ext cx="97300" cy="97800"/>
            </a:xfrm>
            <a:custGeom>
              <a:avLst/>
              <a:gdLst/>
              <a:ahLst/>
              <a:cxnLst/>
              <a:rect l="l" t="t" r="r" b="b"/>
              <a:pathLst>
                <a:path w="3892" h="3912" extrusionOk="0">
                  <a:moveTo>
                    <a:pt x="2849" y="0"/>
                  </a:moveTo>
                  <a:lnTo>
                    <a:pt x="2568" y="21"/>
                  </a:lnTo>
                  <a:lnTo>
                    <a:pt x="2267" y="61"/>
                  </a:lnTo>
                  <a:lnTo>
                    <a:pt x="2006" y="121"/>
                  </a:lnTo>
                  <a:lnTo>
                    <a:pt x="1746" y="221"/>
                  </a:lnTo>
                  <a:lnTo>
                    <a:pt x="1485" y="341"/>
                  </a:lnTo>
                  <a:lnTo>
                    <a:pt x="1244" y="482"/>
                  </a:lnTo>
                  <a:lnTo>
                    <a:pt x="1024" y="642"/>
                  </a:lnTo>
                  <a:lnTo>
                    <a:pt x="823" y="843"/>
                  </a:lnTo>
                  <a:lnTo>
                    <a:pt x="643" y="1043"/>
                  </a:lnTo>
                  <a:lnTo>
                    <a:pt x="482" y="1264"/>
                  </a:lnTo>
                  <a:lnTo>
                    <a:pt x="342" y="1505"/>
                  </a:lnTo>
                  <a:lnTo>
                    <a:pt x="222" y="1745"/>
                  </a:lnTo>
                  <a:lnTo>
                    <a:pt x="121" y="2006"/>
                  </a:lnTo>
                  <a:lnTo>
                    <a:pt x="41" y="2287"/>
                  </a:lnTo>
                  <a:lnTo>
                    <a:pt x="1" y="2567"/>
                  </a:lnTo>
                  <a:lnTo>
                    <a:pt x="1" y="2848"/>
                  </a:lnTo>
                  <a:lnTo>
                    <a:pt x="1" y="3129"/>
                  </a:lnTo>
                  <a:lnTo>
                    <a:pt x="41" y="3390"/>
                  </a:lnTo>
                  <a:lnTo>
                    <a:pt x="101" y="3650"/>
                  </a:lnTo>
                  <a:lnTo>
                    <a:pt x="201" y="3911"/>
                  </a:lnTo>
                  <a:lnTo>
                    <a:pt x="2889" y="3911"/>
                  </a:lnTo>
                  <a:lnTo>
                    <a:pt x="2768" y="3670"/>
                  </a:lnTo>
                  <a:lnTo>
                    <a:pt x="2688" y="3430"/>
                  </a:lnTo>
                  <a:lnTo>
                    <a:pt x="2628" y="3169"/>
                  </a:lnTo>
                  <a:lnTo>
                    <a:pt x="2608" y="2908"/>
                  </a:lnTo>
                  <a:lnTo>
                    <a:pt x="2608" y="2648"/>
                  </a:lnTo>
                  <a:lnTo>
                    <a:pt x="2648" y="2367"/>
                  </a:lnTo>
                  <a:lnTo>
                    <a:pt x="2688" y="2106"/>
                  </a:lnTo>
                  <a:lnTo>
                    <a:pt x="2748" y="1866"/>
                  </a:lnTo>
                  <a:lnTo>
                    <a:pt x="2829" y="1605"/>
                  </a:lnTo>
                  <a:lnTo>
                    <a:pt x="2929" y="1344"/>
                  </a:lnTo>
                  <a:lnTo>
                    <a:pt x="3049" y="1083"/>
                  </a:lnTo>
                  <a:lnTo>
                    <a:pt x="3190" y="843"/>
                  </a:lnTo>
                  <a:lnTo>
                    <a:pt x="3350" y="622"/>
                  </a:lnTo>
                  <a:lnTo>
                    <a:pt x="3510" y="402"/>
                  </a:lnTo>
                  <a:lnTo>
                    <a:pt x="3711" y="201"/>
                  </a:lnTo>
                  <a:lnTo>
                    <a:pt x="3892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21"/>
            <p:cNvSpPr/>
            <p:nvPr/>
          </p:nvSpPr>
          <p:spPr>
            <a:xfrm>
              <a:off x="10509125" y="2553388"/>
              <a:ext cx="97300" cy="97800"/>
            </a:xfrm>
            <a:custGeom>
              <a:avLst/>
              <a:gdLst/>
              <a:ahLst/>
              <a:cxnLst/>
              <a:rect l="l" t="t" r="r" b="b"/>
              <a:pathLst>
                <a:path w="3892" h="3912" fill="none" extrusionOk="0">
                  <a:moveTo>
                    <a:pt x="3892" y="0"/>
                  </a:moveTo>
                  <a:lnTo>
                    <a:pt x="2849" y="0"/>
                  </a:lnTo>
                  <a:lnTo>
                    <a:pt x="2849" y="0"/>
                  </a:lnTo>
                  <a:lnTo>
                    <a:pt x="2568" y="21"/>
                  </a:lnTo>
                  <a:lnTo>
                    <a:pt x="2267" y="61"/>
                  </a:lnTo>
                  <a:lnTo>
                    <a:pt x="2006" y="121"/>
                  </a:lnTo>
                  <a:lnTo>
                    <a:pt x="1746" y="221"/>
                  </a:lnTo>
                  <a:lnTo>
                    <a:pt x="1485" y="341"/>
                  </a:lnTo>
                  <a:lnTo>
                    <a:pt x="1244" y="482"/>
                  </a:lnTo>
                  <a:lnTo>
                    <a:pt x="1024" y="642"/>
                  </a:lnTo>
                  <a:lnTo>
                    <a:pt x="823" y="843"/>
                  </a:lnTo>
                  <a:lnTo>
                    <a:pt x="823" y="843"/>
                  </a:lnTo>
                  <a:lnTo>
                    <a:pt x="643" y="1043"/>
                  </a:lnTo>
                  <a:lnTo>
                    <a:pt x="482" y="1264"/>
                  </a:lnTo>
                  <a:lnTo>
                    <a:pt x="342" y="1505"/>
                  </a:lnTo>
                  <a:lnTo>
                    <a:pt x="222" y="1745"/>
                  </a:lnTo>
                  <a:lnTo>
                    <a:pt x="121" y="2006"/>
                  </a:lnTo>
                  <a:lnTo>
                    <a:pt x="41" y="2287"/>
                  </a:lnTo>
                  <a:lnTo>
                    <a:pt x="1" y="2567"/>
                  </a:lnTo>
                  <a:lnTo>
                    <a:pt x="1" y="2848"/>
                  </a:lnTo>
                  <a:lnTo>
                    <a:pt x="1" y="2848"/>
                  </a:lnTo>
                  <a:lnTo>
                    <a:pt x="1" y="3129"/>
                  </a:lnTo>
                  <a:lnTo>
                    <a:pt x="41" y="3390"/>
                  </a:lnTo>
                  <a:lnTo>
                    <a:pt x="101" y="3650"/>
                  </a:lnTo>
                  <a:lnTo>
                    <a:pt x="201" y="3911"/>
                  </a:lnTo>
                  <a:lnTo>
                    <a:pt x="2889" y="3911"/>
                  </a:lnTo>
                  <a:lnTo>
                    <a:pt x="2889" y="3911"/>
                  </a:lnTo>
                  <a:lnTo>
                    <a:pt x="2768" y="3670"/>
                  </a:lnTo>
                  <a:lnTo>
                    <a:pt x="2688" y="3430"/>
                  </a:lnTo>
                  <a:lnTo>
                    <a:pt x="2628" y="3169"/>
                  </a:lnTo>
                  <a:lnTo>
                    <a:pt x="2608" y="2908"/>
                  </a:lnTo>
                  <a:lnTo>
                    <a:pt x="2608" y="2648"/>
                  </a:lnTo>
                  <a:lnTo>
                    <a:pt x="2648" y="2367"/>
                  </a:lnTo>
                  <a:lnTo>
                    <a:pt x="2688" y="2106"/>
                  </a:lnTo>
                  <a:lnTo>
                    <a:pt x="2748" y="1866"/>
                  </a:lnTo>
                  <a:lnTo>
                    <a:pt x="2748" y="1866"/>
                  </a:lnTo>
                  <a:lnTo>
                    <a:pt x="2829" y="1605"/>
                  </a:lnTo>
                  <a:lnTo>
                    <a:pt x="2929" y="1344"/>
                  </a:lnTo>
                  <a:lnTo>
                    <a:pt x="3049" y="1083"/>
                  </a:lnTo>
                  <a:lnTo>
                    <a:pt x="3190" y="843"/>
                  </a:lnTo>
                  <a:lnTo>
                    <a:pt x="3350" y="622"/>
                  </a:lnTo>
                  <a:lnTo>
                    <a:pt x="3510" y="402"/>
                  </a:lnTo>
                  <a:lnTo>
                    <a:pt x="3711" y="201"/>
                  </a:lnTo>
                  <a:lnTo>
                    <a:pt x="389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21"/>
            <p:cNvSpPr/>
            <p:nvPr/>
          </p:nvSpPr>
          <p:spPr>
            <a:xfrm>
              <a:off x="10710175" y="2566413"/>
              <a:ext cx="43150" cy="46650"/>
            </a:xfrm>
            <a:custGeom>
              <a:avLst/>
              <a:gdLst/>
              <a:ahLst/>
              <a:cxnLst/>
              <a:rect l="l" t="t" r="r" b="b"/>
              <a:pathLst>
                <a:path w="1726" h="1866" extrusionOk="0">
                  <a:moveTo>
                    <a:pt x="261" y="1"/>
                  </a:moveTo>
                  <a:lnTo>
                    <a:pt x="181" y="21"/>
                  </a:lnTo>
                  <a:lnTo>
                    <a:pt x="101" y="61"/>
                  </a:lnTo>
                  <a:lnTo>
                    <a:pt x="61" y="121"/>
                  </a:lnTo>
                  <a:lnTo>
                    <a:pt x="21" y="181"/>
                  </a:lnTo>
                  <a:lnTo>
                    <a:pt x="1" y="262"/>
                  </a:lnTo>
                  <a:lnTo>
                    <a:pt x="1" y="342"/>
                  </a:lnTo>
                  <a:lnTo>
                    <a:pt x="41" y="422"/>
                  </a:lnTo>
                  <a:lnTo>
                    <a:pt x="101" y="502"/>
                  </a:lnTo>
                  <a:lnTo>
                    <a:pt x="181" y="582"/>
                  </a:lnTo>
                  <a:lnTo>
                    <a:pt x="362" y="723"/>
                  </a:lnTo>
                  <a:lnTo>
                    <a:pt x="542" y="863"/>
                  </a:lnTo>
                  <a:lnTo>
                    <a:pt x="643" y="943"/>
                  </a:lnTo>
                  <a:lnTo>
                    <a:pt x="723" y="1024"/>
                  </a:lnTo>
                  <a:lnTo>
                    <a:pt x="843" y="1204"/>
                  </a:lnTo>
                  <a:lnTo>
                    <a:pt x="943" y="1385"/>
                  </a:lnTo>
                  <a:lnTo>
                    <a:pt x="1044" y="1645"/>
                  </a:lnTo>
                  <a:lnTo>
                    <a:pt x="1124" y="1746"/>
                  </a:lnTo>
                  <a:lnTo>
                    <a:pt x="1184" y="1786"/>
                  </a:lnTo>
                  <a:lnTo>
                    <a:pt x="1244" y="1826"/>
                  </a:lnTo>
                  <a:lnTo>
                    <a:pt x="1324" y="1866"/>
                  </a:lnTo>
                  <a:lnTo>
                    <a:pt x="1425" y="1866"/>
                  </a:lnTo>
                  <a:lnTo>
                    <a:pt x="1525" y="1846"/>
                  </a:lnTo>
                  <a:lnTo>
                    <a:pt x="1565" y="1826"/>
                  </a:lnTo>
                  <a:lnTo>
                    <a:pt x="1605" y="1786"/>
                  </a:lnTo>
                  <a:lnTo>
                    <a:pt x="1645" y="1706"/>
                  </a:lnTo>
                  <a:lnTo>
                    <a:pt x="1685" y="1645"/>
                  </a:lnTo>
                  <a:lnTo>
                    <a:pt x="1725" y="1485"/>
                  </a:lnTo>
                  <a:lnTo>
                    <a:pt x="1705" y="1345"/>
                  </a:lnTo>
                  <a:lnTo>
                    <a:pt x="1665" y="1184"/>
                  </a:lnTo>
                  <a:lnTo>
                    <a:pt x="1605" y="1024"/>
                  </a:lnTo>
                  <a:lnTo>
                    <a:pt x="1525" y="883"/>
                  </a:lnTo>
                  <a:lnTo>
                    <a:pt x="1324" y="623"/>
                  </a:lnTo>
                  <a:lnTo>
                    <a:pt x="1224" y="502"/>
                  </a:lnTo>
                  <a:lnTo>
                    <a:pt x="1104" y="402"/>
                  </a:lnTo>
                  <a:lnTo>
                    <a:pt x="1004" y="322"/>
                  </a:lnTo>
                  <a:lnTo>
                    <a:pt x="883" y="242"/>
                  </a:lnTo>
                  <a:lnTo>
                    <a:pt x="622" y="121"/>
                  </a:lnTo>
                  <a:lnTo>
                    <a:pt x="342" y="21"/>
                  </a:lnTo>
                  <a:lnTo>
                    <a:pt x="26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21"/>
            <p:cNvSpPr/>
            <p:nvPr/>
          </p:nvSpPr>
          <p:spPr>
            <a:xfrm>
              <a:off x="10742775" y="2621563"/>
              <a:ext cx="12050" cy="12575"/>
            </a:xfrm>
            <a:custGeom>
              <a:avLst/>
              <a:gdLst/>
              <a:ahLst/>
              <a:cxnLst/>
              <a:rect l="l" t="t" r="r" b="b"/>
              <a:pathLst>
                <a:path w="482" h="503" extrusionOk="0">
                  <a:moveTo>
                    <a:pt x="241" y="1"/>
                  </a:moveTo>
                  <a:lnTo>
                    <a:pt x="181" y="21"/>
                  </a:lnTo>
                  <a:lnTo>
                    <a:pt x="121" y="41"/>
                  </a:lnTo>
                  <a:lnTo>
                    <a:pt x="40" y="101"/>
                  </a:lnTo>
                  <a:lnTo>
                    <a:pt x="20" y="181"/>
                  </a:lnTo>
                  <a:lnTo>
                    <a:pt x="0" y="242"/>
                  </a:lnTo>
                  <a:lnTo>
                    <a:pt x="0" y="322"/>
                  </a:lnTo>
                  <a:lnTo>
                    <a:pt x="40" y="402"/>
                  </a:lnTo>
                  <a:lnTo>
                    <a:pt x="81" y="462"/>
                  </a:lnTo>
                  <a:lnTo>
                    <a:pt x="161" y="502"/>
                  </a:lnTo>
                  <a:lnTo>
                    <a:pt x="321" y="502"/>
                  </a:lnTo>
                  <a:lnTo>
                    <a:pt x="381" y="462"/>
                  </a:lnTo>
                  <a:lnTo>
                    <a:pt x="442" y="402"/>
                  </a:lnTo>
                  <a:lnTo>
                    <a:pt x="462" y="322"/>
                  </a:lnTo>
                  <a:lnTo>
                    <a:pt x="482" y="242"/>
                  </a:lnTo>
                  <a:lnTo>
                    <a:pt x="462" y="181"/>
                  </a:lnTo>
                  <a:lnTo>
                    <a:pt x="421" y="101"/>
                  </a:lnTo>
                  <a:lnTo>
                    <a:pt x="361" y="41"/>
                  </a:lnTo>
                  <a:lnTo>
                    <a:pt x="301" y="21"/>
                  </a:lnTo>
                  <a:lnTo>
                    <a:pt x="2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21"/>
            <p:cNvSpPr/>
            <p:nvPr/>
          </p:nvSpPr>
          <p:spPr>
            <a:xfrm>
              <a:off x="10391825" y="3838388"/>
              <a:ext cx="49150" cy="312875"/>
            </a:xfrm>
            <a:custGeom>
              <a:avLst/>
              <a:gdLst/>
              <a:ahLst/>
              <a:cxnLst/>
              <a:rect l="l" t="t" r="r" b="b"/>
              <a:pathLst>
                <a:path w="1966" h="12515" extrusionOk="0">
                  <a:moveTo>
                    <a:pt x="943" y="0"/>
                  </a:moveTo>
                  <a:lnTo>
                    <a:pt x="822" y="20"/>
                  </a:lnTo>
                  <a:lnTo>
                    <a:pt x="682" y="40"/>
                  </a:lnTo>
                  <a:lnTo>
                    <a:pt x="562" y="81"/>
                  </a:lnTo>
                  <a:lnTo>
                    <a:pt x="441" y="141"/>
                  </a:lnTo>
                  <a:lnTo>
                    <a:pt x="341" y="221"/>
                  </a:lnTo>
                  <a:lnTo>
                    <a:pt x="241" y="301"/>
                  </a:lnTo>
                  <a:lnTo>
                    <a:pt x="161" y="401"/>
                  </a:lnTo>
                  <a:lnTo>
                    <a:pt x="100" y="522"/>
                  </a:lnTo>
                  <a:lnTo>
                    <a:pt x="40" y="642"/>
                  </a:lnTo>
                  <a:lnTo>
                    <a:pt x="0" y="802"/>
                  </a:lnTo>
                  <a:lnTo>
                    <a:pt x="0" y="963"/>
                  </a:lnTo>
                  <a:lnTo>
                    <a:pt x="0" y="11572"/>
                  </a:lnTo>
                  <a:lnTo>
                    <a:pt x="0" y="11692"/>
                  </a:lnTo>
                  <a:lnTo>
                    <a:pt x="20" y="11812"/>
                  </a:lnTo>
                  <a:lnTo>
                    <a:pt x="60" y="11933"/>
                  </a:lnTo>
                  <a:lnTo>
                    <a:pt x="100" y="12013"/>
                  </a:lnTo>
                  <a:lnTo>
                    <a:pt x="161" y="12113"/>
                  </a:lnTo>
                  <a:lnTo>
                    <a:pt x="221" y="12193"/>
                  </a:lnTo>
                  <a:lnTo>
                    <a:pt x="361" y="12334"/>
                  </a:lnTo>
                  <a:lnTo>
                    <a:pt x="542" y="12434"/>
                  </a:lnTo>
                  <a:lnTo>
                    <a:pt x="742" y="12494"/>
                  </a:lnTo>
                  <a:lnTo>
                    <a:pt x="943" y="12514"/>
                  </a:lnTo>
                  <a:lnTo>
                    <a:pt x="1143" y="12494"/>
                  </a:lnTo>
                  <a:lnTo>
                    <a:pt x="1304" y="12474"/>
                  </a:lnTo>
                  <a:lnTo>
                    <a:pt x="1444" y="12414"/>
                  </a:lnTo>
                  <a:lnTo>
                    <a:pt x="1584" y="12334"/>
                  </a:lnTo>
                  <a:lnTo>
                    <a:pt x="1705" y="12214"/>
                  </a:lnTo>
                  <a:lnTo>
                    <a:pt x="1825" y="12093"/>
                  </a:lnTo>
                  <a:lnTo>
                    <a:pt x="1885" y="11953"/>
                  </a:lnTo>
                  <a:lnTo>
                    <a:pt x="1945" y="11772"/>
                  </a:lnTo>
                  <a:lnTo>
                    <a:pt x="1966" y="11572"/>
                  </a:lnTo>
                  <a:lnTo>
                    <a:pt x="1966" y="963"/>
                  </a:lnTo>
                  <a:lnTo>
                    <a:pt x="1945" y="823"/>
                  </a:lnTo>
                  <a:lnTo>
                    <a:pt x="1925" y="702"/>
                  </a:lnTo>
                  <a:lnTo>
                    <a:pt x="1905" y="582"/>
                  </a:lnTo>
                  <a:lnTo>
                    <a:pt x="1845" y="482"/>
                  </a:lnTo>
                  <a:lnTo>
                    <a:pt x="1785" y="381"/>
                  </a:lnTo>
                  <a:lnTo>
                    <a:pt x="1725" y="301"/>
                  </a:lnTo>
                  <a:lnTo>
                    <a:pt x="1645" y="241"/>
                  </a:lnTo>
                  <a:lnTo>
                    <a:pt x="1564" y="181"/>
                  </a:lnTo>
                  <a:lnTo>
                    <a:pt x="1444" y="101"/>
                  </a:lnTo>
                  <a:lnTo>
                    <a:pt x="1324" y="60"/>
                  </a:lnTo>
                  <a:lnTo>
                    <a:pt x="1203" y="20"/>
                  </a:lnTo>
                  <a:lnTo>
                    <a:pt x="108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21"/>
            <p:cNvSpPr/>
            <p:nvPr/>
          </p:nvSpPr>
          <p:spPr>
            <a:xfrm>
              <a:off x="10287025" y="4075038"/>
              <a:ext cx="258725" cy="94775"/>
            </a:xfrm>
            <a:custGeom>
              <a:avLst/>
              <a:gdLst/>
              <a:ahLst/>
              <a:cxnLst/>
              <a:rect l="l" t="t" r="r" b="b"/>
              <a:pathLst>
                <a:path w="10349" h="3791" extrusionOk="0">
                  <a:moveTo>
                    <a:pt x="3490" y="0"/>
                  </a:moveTo>
                  <a:lnTo>
                    <a:pt x="3129" y="20"/>
                  </a:lnTo>
                  <a:lnTo>
                    <a:pt x="2788" y="80"/>
                  </a:lnTo>
                  <a:lnTo>
                    <a:pt x="2447" y="160"/>
                  </a:lnTo>
                  <a:lnTo>
                    <a:pt x="2127" y="281"/>
                  </a:lnTo>
                  <a:lnTo>
                    <a:pt x="1826" y="421"/>
                  </a:lnTo>
                  <a:lnTo>
                    <a:pt x="1545" y="602"/>
                  </a:lnTo>
                  <a:lnTo>
                    <a:pt x="1264" y="802"/>
                  </a:lnTo>
                  <a:lnTo>
                    <a:pt x="1024" y="1023"/>
                  </a:lnTo>
                  <a:lnTo>
                    <a:pt x="803" y="1284"/>
                  </a:lnTo>
                  <a:lnTo>
                    <a:pt x="602" y="1544"/>
                  </a:lnTo>
                  <a:lnTo>
                    <a:pt x="422" y="1825"/>
                  </a:lnTo>
                  <a:lnTo>
                    <a:pt x="282" y="2146"/>
                  </a:lnTo>
                  <a:lnTo>
                    <a:pt x="161" y="2467"/>
                  </a:lnTo>
                  <a:lnTo>
                    <a:pt x="61" y="2788"/>
                  </a:lnTo>
                  <a:lnTo>
                    <a:pt x="21" y="3149"/>
                  </a:lnTo>
                  <a:lnTo>
                    <a:pt x="1" y="3490"/>
                  </a:lnTo>
                  <a:lnTo>
                    <a:pt x="21" y="3790"/>
                  </a:lnTo>
                  <a:lnTo>
                    <a:pt x="10329" y="3790"/>
                  </a:lnTo>
                  <a:lnTo>
                    <a:pt x="10349" y="3490"/>
                  </a:lnTo>
                  <a:lnTo>
                    <a:pt x="10329" y="3149"/>
                  </a:lnTo>
                  <a:lnTo>
                    <a:pt x="10269" y="2788"/>
                  </a:lnTo>
                  <a:lnTo>
                    <a:pt x="10188" y="2467"/>
                  </a:lnTo>
                  <a:lnTo>
                    <a:pt x="10068" y="2146"/>
                  </a:lnTo>
                  <a:lnTo>
                    <a:pt x="9928" y="1825"/>
                  </a:lnTo>
                  <a:lnTo>
                    <a:pt x="9747" y="1544"/>
                  </a:lnTo>
                  <a:lnTo>
                    <a:pt x="9547" y="1284"/>
                  </a:lnTo>
                  <a:lnTo>
                    <a:pt x="9326" y="1023"/>
                  </a:lnTo>
                  <a:lnTo>
                    <a:pt x="9065" y="802"/>
                  </a:lnTo>
                  <a:lnTo>
                    <a:pt x="8805" y="602"/>
                  </a:lnTo>
                  <a:lnTo>
                    <a:pt x="8524" y="421"/>
                  </a:lnTo>
                  <a:lnTo>
                    <a:pt x="8223" y="281"/>
                  </a:lnTo>
                  <a:lnTo>
                    <a:pt x="7902" y="160"/>
                  </a:lnTo>
                  <a:lnTo>
                    <a:pt x="7561" y="80"/>
                  </a:lnTo>
                  <a:lnTo>
                    <a:pt x="7220" y="20"/>
                  </a:lnTo>
                  <a:lnTo>
                    <a:pt x="685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21"/>
            <p:cNvSpPr/>
            <p:nvPr/>
          </p:nvSpPr>
          <p:spPr>
            <a:xfrm>
              <a:off x="10287025" y="4075038"/>
              <a:ext cx="258725" cy="94775"/>
            </a:xfrm>
            <a:custGeom>
              <a:avLst/>
              <a:gdLst/>
              <a:ahLst/>
              <a:cxnLst/>
              <a:rect l="l" t="t" r="r" b="b"/>
              <a:pathLst>
                <a:path w="10349" h="3791" fill="none" extrusionOk="0">
                  <a:moveTo>
                    <a:pt x="10349" y="3490"/>
                  </a:moveTo>
                  <a:lnTo>
                    <a:pt x="10349" y="3490"/>
                  </a:lnTo>
                  <a:lnTo>
                    <a:pt x="10329" y="3790"/>
                  </a:lnTo>
                  <a:lnTo>
                    <a:pt x="21" y="3790"/>
                  </a:lnTo>
                  <a:lnTo>
                    <a:pt x="21" y="3790"/>
                  </a:lnTo>
                  <a:lnTo>
                    <a:pt x="1" y="3490"/>
                  </a:lnTo>
                  <a:lnTo>
                    <a:pt x="1" y="3490"/>
                  </a:lnTo>
                  <a:lnTo>
                    <a:pt x="21" y="3149"/>
                  </a:lnTo>
                  <a:lnTo>
                    <a:pt x="61" y="2788"/>
                  </a:lnTo>
                  <a:lnTo>
                    <a:pt x="161" y="2467"/>
                  </a:lnTo>
                  <a:lnTo>
                    <a:pt x="282" y="2146"/>
                  </a:lnTo>
                  <a:lnTo>
                    <a:pt x="422" y="1825"/>
                  </a:lnTo>
                  <a:lnTo>
                    <a:pt x="602" y="1544"/>
                  </a:lnTo>
                  <a:lnTo>
                    <a:pt x="803" y="1284"/>
                  </a:lnTo>
                  <a:lnTo>
                    <a:pt x="1024" y="1023"/>
                  </a:lnTo>
                  <a:lnTo>
                    <a:pt x="1024" y="1023"/>
                  </a:lnTo>
                  <a:lnTo>
                    <a:pt x="1264" y="802"/>
                  </a:lnTo>
                  <a:lnTo>
                    <a:pt x="1545" y="602"/>
                  </a:lnTo>
                  <a:lnTo>
                    <a:pt x="1826" y="421"/>
                  </a:lnTo>
                  <a:lnTo>
                    <a:pt x="2127" y="281"/>
                  </a:lnTo>
                  <a:lnTo>
                    <a:pt x="2447" y="160"/>
                  </a:lnTo>
                  <a:lnTo>
                    <a:pt x="2788" y="80"/>
                  </a:lnTo>
                  <a:lnTo>
                    <a:pt x="3129" y="20"/>
                  </a:lnTo>
                  <a:lnTo>
                    <a:pt x="3490" y="0"/>
                  </a:lnTo>
                  <a:lnTo>
                    <a:pt x="6859" y="0"/>
                  </a:lnTo>
                  <a:lnTo>
                    <a:pt x="6859" y="0"/>
                  </a:lnTo>
                  <a:lnTo>
                    <a:pt x="7220" y="20"/>
                  </a:lnTo>
                  <a:lnTo>
                    <a:pt x="7561" y="80"/>
                  </a:lnTo>
                  <a:lnTo>
                    <a:pt x="7902" y="160"/>
                  </a:lnTo>
                  <a:lnTo>
                    <a:pt x="8223" y="281"/>
                  </a:lnTo>
                  <a:lnTo>
                    <a:pt x="8524" y="421"/>
                  </a:lnTo>
                  <a:lnTo>
                    <a:pt x="8805" y="602"/>
                  </a:lnTo>
                  <a:lnTo>
                    <a:pt x="9065" y="802"/>
                  </a:lnTo>
                  <a:lnTo>
                    <a:pt x="9326" y="1023"/>
                  </a:lnTo>
                  <a:lnTo>
                    <a:pt x="9547" y="1284"/>
                  </a:lnTo>
                  <a:lnTo>
                    <a:pt x="9747" y="1544"/>
                  </a:lnTo>
                  <a:lnTo>
                    <a:pt x="9928" y="1825"/>
                  </a:lnTo>
                  <a:lnTo>
                    <a:pt x="10068" y="2146"/>
                  </a:lnTo>
                  <a:lnTo>
                    <a:pt x="10188" y="2467"/>
                  </a:lnTo>
                  <a:lnTo>
                    <a:pt x="10269" y="2788"/>
                  </a:lnTo>
                  <a:lnTo>
                    <a:pt x="10329" y="3149"/>
                  </a:lnTo>
                  <a:lnTo>
                    <a:pt x="10349" y="34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21"/>
            <p:cNvSpPr/>
            <p:nvPr/>
          </p:nvSpPr>
          <p:spPr>
            <a:xfrm>
              <a:off x="10402850" y="4163263"/>
              <a:ext cx="18075" cy="6550"/>
            </a:xfrm>
            <a:custGeom>
              <a:avLst/>
              <a:gdLst/>
              <a:ahLst/>
              <a:cxnLst/>
              <a:rect l="l" t="t" r="r" b="b"/>
              <a:pathLst>
                <a:path w="723" h="262" fill="none" extrusionOk="0">
                  <a:moveTo>
                    <a:pt x="0" y="1"/>
                  </a:moveTo>
                  <a:lnTo>
                    <a:pt x="0" y="261"/>
                  </a:lnTo>
                  <a:lnTo>
                    <a:pt x="722" y="261"/>
                  </a:lnTo>
                  <a:lnTo>
                    <a:pt x="722" y="261"/>
                  </a:lnTo>
                  <a:lnTo>
                    <a:pt x="522" y="221"/>
                  </a:lnTo>
                  <a:lnTo>
                    <a:pt x="522" y="221"/>
                  </a:lnTo>
                  <a:lnTo>
                    <a:pt x="261" y="12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21"/>
            <p:cNvSpPr/>
            <p:nvPr/>
          </p:nvSpPr>
          <p:spPr>
            <a:xfrm>
              <a:off x="10478550" y="4103613"/>
              <a:ext cx="17075" cy="17575"/>
            </a:xfrm>
            <a:custGeom>
              <a:avLst/>
              <a:gdLst/>
              <a:ahLst/>
              <a:cxnLst/>
              <a:rect l="l" t="t" r="r" b="b"/>
              <a:pathLst>
                <a:path w="683" h="703" extrusionOk="0">
                  <a:moveTo>
                    <a:pt x="261" y="0"/>
                  </a:moveTo>
                  <a:lnTo>
                    <a:pt x="201" y="20"/>
                  </a:lnTo>
                  <a:lnTo>
                    <a:pt x="141" y="60"/>
                  </a:lnTo>
                  <a:lnTo>
                    <a:pt x="81" y="100"/>
                  </a:lnTo>
                  <a:lnTo>
                    <a:pt x="41" y="161"/>
                  </a:lnTo>
                  <a:lnTo>
                    <a:pt x="21" y="221"/>
                  </a:lnTo>
                  <a:lnTo>
                    <a:pt x="1" y="341"/>
                  </a:lnTo>
                  <a:lnTo>
                    <a:pt x="21" y="481"/>
                  </a:lnTo>
                  <a:lnTo>
                    <a:pt x="41" y="542"/>
                  </a:lnTo>
                  <a:lnTo>
                    <a:pt x="81" y="602"/>
                  </a:lnTo>
                  <a:lnTo>
                    <a:pt x="141" y="642"/>
                  </a:lnTo>
                  <a:lnTo>
                    <a:pt x="201" y="662"/>
                  </a:lnTo>
                  <a:lnTo>
                    <a:pt x="261" y="702"/>
                  </a:lnTo>
                  <a:lnTo>
                    <a:pt x="422" y="702"/>
                  </a:lnTo>
                  <a:lnTo>
                    <a:pt x="502" y="662"/>
                  </a:lnTo>
                  <a:lnTo>
                    <a:pt x="542" y="642"/>
                  </a:lnTo>
                  <a:lnTo>
                    <a:pt x="602" y="602"/>
                  </a:lnTo>
                  <a:lnTo>
                    <a:pt x="642" y="542"/>
                  </a:lnTo>
                  <a:lnTo>
                    <a:pt x="662" y="481"/>
                  </a:lnTo>
                  <a:lnTo>
                    <a:pt x="682" y="341"/>
                  </a:lnTo>
                  <a:lnTo>
                    <a:pt x="662" y="221"/>
                  </a:lnTo>
                  <a:lnTo>
                    <a:pt x="642" y="161"/>
                  </a:lnTo>
                  <a:lnTo>
                    <a:pt x="602" y="100"/>
                  </a:lnTo>
                  <a:lnTo>
                    <a:pt x="542" y="60"/>
                  </a:lnTo>
                  <a:lnTo>
                    <a:pt x="502" y="20"/>
                  </a:lnTo>
                  <a:lnTo>
                    <a:pt x="42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21"/>
            <p:cNvSpPr/>
            <p:nvPr/>
          </p:nvSpPr>
          <p:spPr>
            <a:xfrm>
              <a:off x="10310600" y="3774213"/>
              <a:ext cx="211600" cy="142400"/>
            </a:xfrm>
            <a:custGeom>
              <a:avLst/>
              <a:gdLst/>
              <a:ahLst/>
              <a:cxnLst/>
              <a:rect l="l" t="t" r="r" b="b"/>
              <a:pathLst>
                <a:path w="8464" h="5696" extrusionOk="0">
                  <a:moveTo>
                    <a:pt x="2567" y="0"/>
                  </a:moveTo>
                  <a:lnTo>
                    <a:pt x="2287" y="60"/>
                  </a:lnTo>
                  <a:lnTo>
                    <a:pt x="2006" y="121"/>
                  </a:lnTo>
                  <a:lnTo>
                    <a:pt x="1745" y="221"/>
                  </a:lnTo>
                  <a:lnTo>
                    <a:pt x="1504" y="341"/>
                  </a:lnTo>
                  <a:lnTo>
                    <a:pt x="1264" y="482"/>
                  </a:lnTo>
                  <a:lnTo>
                    <a:pt x="1043" y="642"/>
                  </a:lnTo>
                  <a:lnTo>
                    <a:pt x="843" y="823"/>
                  </a:lnTo>
                  <a:lnTo>
                    <a:pt x="642" y="1043"/>
                  </a:lnTo>
                  <a:lnTo>
                    <a:pt x="482" y="1244"/>
                  </a:lnTo>
                  <a:lnTo>
                    <a:pt x="341" y="1484"/>
                  </a:lnTo>
                  <a:lnTo>
                    <a:pt x="221" y="1745"/>
                  </a:lnTo>
                  <a:lnTo>
                    <a:pt x="121" y="2006"/>
                  </a:lnTo>
                  <a:lnTo>
                    <a:pt x="61" y="2266"/>
                  </a:lnTo>
                  <a:lnTo>
                    <a:pt x="20" y="2547"/>
                  </a:lnTo>
                  <a:lnTo>
                    <a:pt x="0" y="2848"/>
                  </a:lnTo>
                  <a:lnTo>
                    <a:pt x="20" y="3209"/>
                  </a:lnTo>
                  <a:lnTo>
                    <a:pt x="81" y="3570"/>
                  </a:lnTo>
                  <a:lnTo>
                    <a:pt x="201" y="3891"/>
                  </a:lnTo>
                  <a:lnTo>
                    <a:pt x="341" y="4212"/>
                  </a:lnTo>
                  <a:lnTo>
                    <a:pt x="522" y="4493"/>
                  </a:lnTo>
                  <a:lnTo>
                    <a:pt x="742" y="4773"/>
                  </a:lnTo>
                  <a:lnTo>
                    <a:pt x="983" y="5014"/>
                  </a:lnTo>
                  <a:lnTo>
                    <a:pt x="1244" y="5215"/>
                  </a:lnTo>
                  <a:lnTo>
                    <a:pt x="1424" y="5315"/>
                  </a:lnTo>
                  <a:lnTo>
                    <a:pt x="1605" y="5415"/>
                  </a:lnTo>
                  <a:lnTo>
                    <a:pt x="1805" y="5515"/>
                  </a:lnTo>
                  <a:lnTo>
                    <a:pt x="2006" y="5575"/>
                  </a:lnTo>
                  <a:lnTo>
                    <a:pt x="2206" y="5636"/>
                  </a:lnTo>
                  <a:lnTo>
                    <a:pt x="2427" y="5676"/>
                  </a:lnTo>
                  <a:lnTo>
                    <a:pt x="2627" y="5696"/>
                  </a:lnTo>
                  <a:lnTo>
                    <a:pt x="5896" y="5696"/>
                  </a:lnTo>
                  <a:lnTo>
                    <a:pt x="6177" y="5656"/>
                  </a:lnTo>
                  <a:lnTo>
                    <a:pt x="6458" y="5575"/>
                  </a:lnTo>
                  <a:lnTo>
                    <a:pt x="6719" y="5475"/>
                  </a:lnTo>
                  <a:lnTo>
                    <a:pt x="6959" y="5355"/>
                  </a:lnTo>
                  <a:lnTo>
                    <a:pt x="7200" y="5215"/>
                  </a:lnTo>
                  <a:lnTo>
                    <a:pt x="7421" y="5054"/>
                  </a:lnTo>
                  <a:lnTo>
                    <a:pt x="7621" y="4874"/>
                  </a:lnTo>
                  <a:lnTo>
                    <a:pt x="7781" y="4693"/>
                  </a:lnTo>
                  <a:lnTo>
                    <a:pt x="7942" y="4513"/>
                  </a:lnTo>
                  <a:lnTo>
                    <a:pt x="8062" y="4312"/>
                  </a:lnTo>
                  <a:lnTo>
                    <a:pt x="8183" y="4091"/>
                  </a:lnTo>
                  <a:lnTo>
                    <a:pt x="8283" y="3871"/>
                  </a:lnTo>
                  <a:lnTo>
                    <a:pt x="8343" y="3630"/>
                  </a:lnTo>
                  <a:lnTo>
                    <a:pt x="8403" y="3390"/>
                  </a:lnTo>
                  <a:lnTo>
                    <a:pt x="8443" y="3149"/>
                  </a:lnTo>
                  <a:lnTo>
                    <a:pt x="8463" y="2848"/>
                  </a:lnTo>
                  <a:lnTo>
                    <a:pt x="8443" y="2567"/>
                  </a:lnTo>
                  <a:lnTo>
                    <a:pt x="8403" y="2266"/>
                  </a:lnTo>
                  <a:lnTo>
                    <a:pt x="8323" y="2006"/>
                  </a:lnTo>
                  <a:lnTo>
                    <a:pt x="8243" y="1745"/>
                  </a:lnTo>
                  <a:lnTo>
                    <a:pt x="8122" y="1484"/>
                  </a:lnTo>
                  <a:lnTo>
                    <a:pt x="7982" y="1244"/>
                  </a:lnTo>
                  <a:lnTo>
                    <a:pt x="7802" y="1043"/>
                  </a:lnTo>
                  <a:lnTo>
                    <a:pt x="7621" y="823"/>
                  </a:lnTo>
                  <a:lnTo>
                    <a:pt x="7421" y="642"/>
                  </a:lnTo>
                  <a:lnTo>
                    <a:pt x="7200" y="482"/>
                  </a:lnTo>
                  <a:lnTo>
                    <a:pt x="6959" y="341"/>
                  </a:lnTo>
                  <a:lnTo>
                    <a:pt x="6719" y="221"/>
                  </a:lnTo>
                  <a:lnTo>
                    <a:pt x="6458" y="121"/>
                  </a:lnTo>
                  <a:lnTo>
                    <a:pt x="6177" y="60"/>
                  </a:lnTo>
                  <a:lnTo>
                    <a:pt x="58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21"/>
            <p:cNvSpPr/>
            <p:nvPr/>
          </p:nvSpPr>
          <p:spPr>
            <a:xfrm>
              <a:off x="10310600" y="3774213"/>
              <a:ext cx="211600" cy="142400"/>
            </a:xfrm>
            <a:custGeom>
              <a:avLst/>
              <a:gdLst/>
              <a:ahLst/>
              <a:cxnLst/>
              <a:rect l="l" t="t" r="r" b="b"/>
              <a:pathLst>
                <a:path w="8464" h="5696" fill="none" extrusionOk="0">
                  <a:moveTo>
                    <a:pt x="8463" y="2848"/>
                  </a:moveTo>
                  <a:lnTo>
                    <a:pt x="8463" y="2848"/>
                  </a:lnTo>
                  <a:lnTo>
                    <a:pt x="8443" y="3149"/>
                  </a:lnTo>
                  <a:lnTo>
                    <a:pt x="8443" y="3149"/>
                  </a:lnTo>
                  <a:lnTo>
                    <a:pt x="8403" y="3390"/>
                  </a:lnTo>
                  <a:lnTo>
                    <a:pt x="8343" y="3630"/>
                  </a:lnTo>
                  <a:lnTo>
                    <a:pt x="8283" y="3871"/>
                  </a:lnTo>
                  <a:lnTo>
                    <a:pt x="8183" y="4091"/>
                  </a:lnTo>
                  <a:lnTo>
                    <a:pt x="8062" y="4312"/>
                  </a:lnTo>
                  <a:lnTo>
                    <a:pt x="7942" y="4513"/>
                  </a:lnTo>
                  <a:lnTo>
                    <a:pt x="7781" y="4693"/>
                  </a:lnTo>
                  <a:lnTo>
                    <a:pt x="7621" y="4874"/>
                  </a:lnTo>
                  <a:lnTo>
                    <a:pt x="7621" y="4874"/>
                  </a:lnTo>
                  <a:lnTo>
                    <a:pt x="7421" y="5054"/>
                  </a:lnTo>
                  <a:lnTo>
                    <a:pt x="7200" y="5215"/>
                  </a:lnTo>
                  <a:lnTo>
                    <a:pt x="6959" y="5355"/>
                  </a:lnTo>
                  <a:lnTo>
                    <a:pt x="6719" y="5475"/>
                  </a:lnTo>
                  <a:lnTo>
                    <a:pt x="6458" y="5575"/>
                  </a:lnTo>
                  <a:lnTo>
                    <a:pt x="6177" y="5656"/>
                  </a:lnTo>
                  <a:lnTo>
                    <a:pt x="5896" y="5696"/>
                  </a:lnTo>
                  <a:lnTo>
                    <a:pt x="5596" y="5696"/>
                  </a:lnTo>
                  <a:lnTo>
                    <a:pt x="2848" y="5696"/>
                  </a:lnTo>
                  <a:lnTo>
                    <a:pt x="2848" y="5696"/>
                  </a:lnTo>
                  <a:lnTo>
                    <a:pt x="2627" y="5696"/>
                  </a:lnTo>
                  <a:lnTo>
                    <a:pt x="2427" y="5676"/>
                  </a:lnTo>
                  <a:lnTo>
                    <a:pt x="2206" y="5636"/>
                  </a:lnTo>
                  <a:lnTo>
                    <a:pt x="2006" y="5575"/>
                  </a:lnTo>
                  <a:lnTo>
                    <a:pt x="1805" y="5515"/>
                  </a:lnTo>
                  <a:lnTo>
                    <a:pt x="1605" y="5415"/>
                  </a:lnTo>
                  <a:lnTo>
                    <a:pt x="1424" y="5315"/>
                  </a:lnTo>
                  <a:lnTo>
                    <a:pt x="1244" y="5215"/>
                  </a:lnTo>
                  <a:lnTo>
                    <a:pt x="1244" y="5215"/>
                  </a:lnTo>
                  <a:lnTo>
                    <a:pt x="983" y="5014"/>
                  </a:lnTo>
                  <a:lnTo>
                    <a:pt x="742" y="4773"/>
                  </a:lnTo>
                  <a:lnTo>
                    <a:pt x="522" y="4493"/>
                  </a:lnTo>
                  <a:lnTo>
                    <a:pt x="341" y="4212"/>
                  </a:lnTo>
                  <a:lnTo>
                    <a:pt x="201" y="3891"/>
                  </a:lnTo>
                  <a:lnTo>
                    <a:pt x="81" y="3570"/>
                  </a:lnTo>
                  <a:lnTo>
                    <a:pt x="20" y="3209"/>
                  </a:lnTo>
                  <a:lnTo>
                    <a:pt x="0" y="2848"/>
                  </a:lnTo>
                  <a:lnTo>
                    <a:pt x="0" y="2848"/>
                  </a:lnTo>
                  <a:lnTo>
                    <a:pt x="20" y="2547"/>
                  </a:lnTo>
                  <a:lnTo>
                    <a:pt x="61" y="2266"/>
                  </a:lnTo>
                  <a:lnTo>
                    <a:pt x="121" y="2006"/>
                  </a:lnTo>
                  <a:lnTo>
                    <a:pt x="221" y="1745"/>
                  </a:lnTo>
                  <a:lnTo>
                    <a:pt x="341" y="1484"/>
                  </a:lnTo>
                  <a:lnTo>
                    <a:pt x="482" y="1244"/>
                  </a:lnTo>
                  <a:lnTo>
                    <a:pt x="642" y="1043"/>
                  </a:lnTo>
                  <a:lnTo>
                    <a:pt x="843" y="823"/>
                  </a:lnTo>
                  <a:lnTo>
                    <a:pt x="843" y="823"/>
                  </a:lnTo>
                  <a:lnTo>
                    <a:pt x="1043" y="642"/>
                  </a:lnTo>
                  <a:lnTo>
                    <a:pt x="1264" y="482"/>
                  </a:lnTo>
                  <a:lnTo>
                    <a:pt x="1504" y="341"/>
                  </a:lnTo>
                  <a:lnTo>
                    <a:pt x="1745" y="221"/>
                  </a:lnTo>
                  <a:lnTo>
                    <a:pt x="2006" y="121"/>
                  </a:lnTo>
                  <a:lnTo>
                    <a:pt x="2287" y="60"/>
                  </a:lnTo>
                  <a:lnTo>
                    <a:pt x="2567" y="0"/>
                  </a:lnTo>
                  <a:lnTo>
                    <a:pt x="2848" y="0"/>
                  </a:lnTo>
                  <a:lnTo>
                    <a:pt x="5596" y="0"/>
                  </a:lnTo>
                  <a:lnTo>
                    <a:pt x="5596" y="0"/>
                  </a:lnTo>
                  <a:lnTo>
                    <a:pt x="5896" y="0"/>
                  </a:lnTo>
                  <a:lnTo>
                    <a:pt x="6177" y="60"/>
                  </a:lnTo>
                  <a:lnTo>
                    <a:pt x="6458" y="121"/>
                  </a:lnTo>
                  <a:lnTo>
                    <a:pt x="6719" y="221"/>
                  </a:lnTo>
                  <a:lnTo>
                    <a:pt x="6959" y="341"/>
                  </a:lnTo>
                  <a:lnTo>
                    <a:pt x="7200" y="482"/>
                  </a:lnTo>
                  <a:lnTo>
                    <a:pt x="7421" y="642"/>
                  </a:lnTo>
                  <a:lnTo>
                    <a:pt x="7621" y="823"/>
                  </a:lnTo>
                  <a:lnTo>
                    <a:pt x="7802" y="1043"/>
                  </a:lnTo>
                  <a:lnTo>
                    <a:pt x="7982" y="1244"/>
                  </a:lnTo>
                  <a:lnTo>
                    <a:pt x="8122" y="1484"/>
                  </a:lnTo>
                  <a:lnTo>
                    <a:pt x="8243" y="1745"/>
                  </a:lnTo>
                  <a:lnTo>
                    <a:pt x="8323" y="2006"/>
                  </a:lnTo>
                  <a:lnTo>
                    <a:pt x="8403" y="2266"/>
                  </a:lnTo>
                  <a:lnTo>
                    <a:pt x="8443" y="2567"/>
                  </a:lnTo>
                  <a:lnTo>
                    <a:pt x="8463" y="28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21"/>
            <p:cNvSpPr/>
            <p:nvPr/>
          </p:nvSpPr>
          <p:spPr>
            <a:xfrm>
              <a:off x="10310600" y="3828363"/>
              <a:ext cx="211600" cy="76225"/>
            </a:xfrm>
            <a:custGeom>
              <a:avLst/>
              <a:gdLst/>
              <a:ahLst/>
              <a:cxnLst/>
              <a:rect l="l" t="t" r="r" b="b"/>
              <a:pathLst>
                <a:path w="8464" h="3049" extrusionOk="0">
                  <a:moveTo>
                    <a:pt x="81" y="0"/>
                  </a:moveTo>
                  <a:lnTo>
                    <a:pt x="20" y="341"/>
                  </a:lnTo>
                  <a:lnTo>
                    <a:pt x="0" y="682"/>
                  </a:lnTo>
                  <a:lnTo>
                    <a:pt x="20" y="1043"/>
                  </a:lnTo>
                  <a:lnTo>
                    <a:pt x="81" y="1404"/>
                  </a:lnTo>
                  <a:lnTo>
                    <a:pt x="201" y="1725"/>
                  </a:lnTo>
                  <a:lnTo>
                    <a:pt x="341" y="2046"/>
                  </a:lnTo>
                  <a:lnTo>
                    <a:pt x="522" y="2327"/>
                  </a:lnTo>
                  <a:lnTo>
                    <a:pt x="742" y="2607"/>
                  </a:lnTo>
                  <a:lnTo>
                    <a:pt x="983" y="2848"/>
                  </a:lnTo>
                  <a:lnTo>
                    <a:pt x="1244" y="3049"/>
                  </a:lnTo>
                  <a:lnTo>
                    <a:pt x="1364" y="2828"/>
                  </a:lnTo>
                  <a:lnTo>
                    <a:pt x="1524" y="2627"/>
                  </a:lnTo>
                  <a:lnTo>
                    <a:pt x="1705" y="2427"/>
                  </a:lnTo>
                  <a:lnTo>
                    <a:pt x="1926" y="2266"/>
                  </a:lnTo>
                  <a:lnTo>
                    <a:pt x="2146" y="2106"/>
                  </a:lnTo>
                  <a:lnTo>
                    <a:pt x="2407" y="1946"/>
                  </a:lnTo>
                  <a:lnTo>
                    <a:pt x="2668" y="1805"/>
                  </a:lnTo>
                  <a:lnTo>
                    <a:pt x="2948" y="1685"/>
                  </a:lnTo>
                  <a:lnTo>
                    <a:pt x="3229" y="1564"/>
                  </a:lnTo>
                  <a:lnTo>
                    <a:pt x="3510" y="1464"/>
                  </a:lnTo>
                  <a:lnTo>
                    <a:pt x="4071" y="1304"/>
                  </a:lnTo>
                  <a:lnTo>
                    <a:pt x="4573" y="1183"/>
                  </a:lnTo>
                  <a:lnTo>
                    <a:pt x="5034" y="1083"/>
                  </a:lnTo>
                  <a:lnTo>
                    <a:pt x="5535" y="1023"/>
                  </a:lnTo>
                  <a:lnTo>
                    <a:pt x="6057" y="963"/>
                  </a:lnTo>
                  <a:lnTo>
                    <a:pt x="6558" y="943"/>
                  </a:lnTo>
                  <a:lnTo>
                    <a:pt x="7080" y="923"/>
                  </a:lnTo>
                  <a:lnTo>
                    <a:pt x="7761" y="943"/>
                  </a:lnTo>
                  <a:lnTo>
                    <a:pt x="8443" y="983"/>
                  </a:lnTo>
                  <a:lnTo>
                    <a:pt x="8463" y="682"/>
                  </a:lnTo>
                  <a:lnTo>
                    <a:pt x="8443" y="381"/>
                  </a:lnTo>
                  <a:lnTo>
                    <a:pt x="8403" y="80"/>
                  </a:lnTo>
                  <a:lnTo>
                    <a:pt x="1023" y="80"/>
                  </a:lnTo>
                  <a:lnTo>
                    <a:pt x="702" y="6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21"/>
            <p:cNvSpPr/>
            <p:nvPr/>
          </p:nvSpPr>
          <p:spPr>
            <a:xfrm>
              <a:off x="10310600" y="3828363"/>
              <a:ext cx="211600" cy="76225"/>
            </a:xfrm>
            <a:custGeom>
              <a:avLst/>
              <a:gdLst/>
              <a:ahLst/>
              <a:cxnLst/>
              <a:rect l="l" t="t" r="r" b="b"/>
              <a:pathLst>
                <a:path w="8464" h="3049" fill="none" extrusionOk="0">
                  <a:moveTo>
                    <a:pt x="81" y="0"/>
                  </a:moveTo>
                  <a:lnTo>
                    <a:pt x="81" y="0"/>
                  </a:lnTo>
                  <a:lnTo>
                    <a:pt x="20" y="341"/>
                  </a:lnTo>
                  <a:lnTo>
                    <a:pt x="0" y="682"/>
                  </a:lnTo>
                  <a:lnTo>
                    <a:pt x="0" y="682"/>
                  </a:lnTo>
                  <a:lnTo>
                    <a:pt x="20" y="1043"/>
                  </a:lnTo>
                  <a:lnTo>
                    <a:pt x="81" y="1404"/>
                  </a:lnTo>
                  <a:lnTo>
                    <a:pt x="201" y="1725"/>
                  </a:lnTo>
                  <a:lnTo>
                    <a:pt x="341" y="2046"/>
                  </a:lnTo>
                  <a:lnTo>
                    <a:pt x="522" y="2327"/>
                  </a:lnTo>
                  <a:lnTo>
                    <a:pt x="742" y="2607"/>
                  </a:lnTo>
                  <a:lnTo>
                    <a:pt x="983" y="2848"/>
                  </a:lnTo>
                  <a:lnTo>
                    <a:pt x="1244" y="3049"/>
                  </a:lnTo>
                  <a:lnTo>
                    <a:pt x="1244" y="3049"/>
                  </a:lnTo>
                  <a:lnTo>
                    <a:pt x="1364" y="2828"/>
                  </a:lnTo>
                  <a:lnTo>
                    <a:pt x="1524" y="2627"/>
                  </a:lnTo>
                  <a:lnTo>
                    <a:pt x="1705" y="2427"/>
                  </a:lnTo>
                  <a:lnTo>
                    <a:pt x="1926" y="2266"/>
                  </a:lnTo>
                  <a:lnTo>
                    <a:pt x="2146" y="2106"/>
                  </a:lnTo>
                  <a:lnTo>
                    <a:pt x="2407" y="1946"/>
                  </a:lnTo>
                  <a:lnTo>
                    <a:pt x="2668" y="1805"/>
                  </a:lnTo>
                  <a:lnTo>
                    <a:pt x="2948" y="1685"/>
                  </a:lnTo>
                  <a:lnTo>
                    <a:pt x="3229" y="1564"/>
                  </a:lnTo>
                  <a:lnTo>
                    <a:pt x="3510" y="1464"/>
                  </a:lnTo>
                  <a:lnTo>
                    <a:pt x="4071" y="1304"/>
                  </a:lnTo>
                  <a:lnTo>
                    <a:pt x="4573" y="1183"/>
                  </a:lnTo>
                  <a:lnTo>
                    <a:pt x="5034" y="1083"/>
                  </a:lnTo>
                  <a:lnTo>
                    <a:pt x="5034" y="1083"/>
                  </a:lnTo>
                  <a:lnTo>
                    <a:pt x="5535" y="1023"/>
                  </a:lnTo>
                  <a:lnTo>
                    <a:pt x="6057" y="963"/>
                  </a:lnTo>
                  <a:lnTo>
                    <a:pt x="6558" y="943"/>
                  </a:lnTo>
                  <a:lnTo>
                    <a:pt x="7080" y="923"/>
                  </a:lnTo>
                  <a:lnTo>
                    <a:pt x="7080" y="923"/>
                  </a:lnTo>
                  <a:lnTo>
                    <a:pt x="7761" y="943"/>
                  </a:lnTo>
                  <a:lnTo>
                    <a:pt x="8443" y="983"/>
                  </a:lnTo>
                  <a:lnTo>
                    <a:pt x="8443" y="983"/>
                  </a:lnTo>
                  <a:lnTo>
                    <a:pt x="8463" y="682"/>
                  </a:lnTo>
                  <a:lnTo>
                    <a:pt x="8463" y="682"/>
                  </a:lnTo>
                  <a:lnTo>
                    <a:pt x="8443" y="381"/>
                  </a:lnTo>
                  <a:lnTo>
                    <a:pt x="8403" y="80"/>
                  </a:lnTo>
                  <a:lnTo>
                    <a:pt x="1344" y="80"/>
                  </a:lnTo>
                  <a:lnTo>
                    <a:pt x="1344" y="80"/>
                  </a:lnTo>
                  <a:lnTo>
                    <a:pt x="1023" y="80"/>
                  </a:lnTo>
                  <a:lnTo>
                    <a:pt x="702" y="60"/>
                  </a:lnTo>
                  <a:lnTo>
                    <a:pt x="8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21"/>
            <p:cNvSpPr/>
            <p:nvPr/>
          </p:nvSpPr>
          <p:spPr>
            <a:xfrm>
              <a:off x="10842050" y="3838388"/>
              <a:ext cx="49150" cy="312875"/>
            </a:xfrm>
            <a:custGeom>
              <a:avLst/>
              <a:gdLst/>
              <a:ahLst/>
              <a:cxnLst/>
              <a:rect l="l" t="t" r="r" b="b"/>
              <a:pathLst>
                <a:path w="1966" h="12515" extrusionOk="0">
                  <a:moveTo>
                    <a:pt x="923" y="0"/>
                  </a:moveTo>
                  <a:lnTo>
                    <a:pt x="722" y="40"/>
                  </a:lnTo>
                  <a:lnTo>
                    <a:pt x="542" y="101"/>
                  </a:lnTo>
                  <a:lnTo>
                    <a:pt x="361" y="201"/>
                  </a:lnTo>
                  <a:lnTo>
                    <a:pt x="221" y="341"/>
                  </a:lnTo>
                  <a:lnTo>
                    <a:pt x="161" y="421"/>
                  </a:lnTo>
                  <a:lnTo>
                    <a:pt x="100" y="502"/>
                  </a:lnTo>
                  <a:lnTo>
                    <a:pt x="60" y="602"/>
                  </a:lnTo>
                  <a:lnTo>
                    <a:pt x="40" y="722"/>
                  </a:lnTo>
                  <a:lnTo>
                    <a:pt x="20" y="823"/>
                  </a:lnTo>
                  <a:lnTo>
                    <a:pt x="0" y="963"/>
                  </a:lnTo>
                  <a:lnTo>
                    <a:pt x="0" y="11572"/>
                  </a:lnTo>
                  <a:lnTo>
                    <a:pt x="20" y="11712"/>
                  </a:lnTo>
                  <a:lnTo>
                    <a:pt x="40" y="11832"/>
                  </a:lnTo>
                  <a:lnTo>
                    <a:pt x="80" y="11953"/>
                  </a:lnTo>
                  <a:lnTo>
                    <a:pt x="120" y="12053"/>
                  </a:lnTo>
                  <a:lnTo>
                    <a:pt x="181" y="12153"/>
                  </a:lnTo>
                  <a:lnTo>
                    <a:pt x="261" y="12234"/>
                  </a:lnTo>
                  <a:lnTo>
                    <a:pt x="341" y="12314"/>
                  </a:lnTo>
                  <a:lnTo>
                    <a:pt x="441" y="12374"/>
                  </a:lnTo>
                  <a:lnTo>
                    <a:pt x="522" y="12414"/>
                  </a:lnTo>
                  <a:lnTo>
                    <a:pt x="642" y="12454"/>
                  </a:lnTo>
                  <a:lnTo>
                    <a:pt x="842" y="12514"/>
                  </a:lnTo>
                  <a:lnTo>
                    <a:pt x="1063" y="12514"/>
                  </a:lnTo>
                  <a:lnTo>
                    <a:pt x="1284" y="12474"/>
                  </a:lnTo>
                  <a:lnTo>
                    <a:pt x="1424" y="12434"/>
                  </a:lnTo>
                  <a:lnTo>
                    <a:pt x="1544" y="12354"/>
                  </a:lnTo>
                  <a:lnTo>
                    <a:pt x="1665" y="12274"/>
                  </a:lnTo>
                  <a:lnTo>
                    <a:pt x="1765" y="12173"/>
                  </a:lnTo>
                  <a:lnTo>
                    <a:pt x="1845" y="12053"/>
                  </a:lnTo>
                  <a:lnTo>
                    <a:pt x="1905" y="11913"/>
                  </a:lnTo>
                  <a:lnTo>
                    <a:pt x="1945" y="11752"/>
                  </a:lnTo>
                  <a:lnTo>
                    <a:pt x="1965" y="11572"/>
                  </a:lnTo>
                  <a:lnTo>
                    <a:pt x="1965" y="963"/>
                  </a:lnTo>
                  <a:lnTo>
                    <a:pt x="1945" y="742"/>
                  </a:lnTo>
                  <a:lnTo>
                    <a:pt x="1905" y="582"/>
                  </a:lnTo>
                  <a:lnTo>
                    <a:pt x="1825" y="421"/>
                  </a:lnTo>
                  <a:lnTo>
                    <a:pt x="1705" y="281"/>
                  </a:lnTo>
                  <a:lnTo>
                    <a:pt x="1584" y="181"/>
                  </a:lnTo>
                  <a:lnTo>
                    <a:pt x="1444" y="101"/>
                  </a:lnTo>
                  <a:lnTo>
                    <a:pt x="1284" y="40"/>
                  </a:lnTo>
                  <a:lnTo>
                    <a:pt x="1123" y="20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21"/>
            <p:cNvSpPr/>
            <p:nvPr/>
          </p:nvSpPr>
          <p:spPr>
            <a:xfrm>
              <a:off x="10842050" y="3838388"/>
              <a:ext cx="49150" cy="312875"/>
            </a:xfrm>
            <a:custGeom>
              <a:avLst/>
              <a:gdLst/>
              <a:ahLst/>
              <a:cxnLst/>
              <a:rect l="l" t="t" r="r" b="b"/>
              <a:pathLst>
                <a:path w="1966" h="12515" fill="none" extrusionOk="0">
                  <a:moveTo>
                    <a:pt x="1965" y="963"/>
                  </a:moveTo>
                  <a:lnTo>
                    <a:pt x="1965" y="11572"/>
                  </a:lnTo>
                  <a:lnTo>
                    <a:pt x="1965" y="11572"/>
                  </a:lnTo>
                  <a:lnTo>
                    <a:pt x="1945" y="11752"/>
                  </a:lnTo>
                  <a:lnTo>
                    <a:pt x="1905" y="11913"/>
                  </a:lnTo>
                  <a:lnTo>
                    <a:pt x="1845" y="12053"/>
                  </a:lnTo>
                  <a:lnTo>
                    <a:pt x="1765" y="12173"/>
                  </a:lnTo>
                  <a:lnTo>
                    <a:pt x="1665" y="12274"/>
                  </a:lnTo>
                  <a:lnTo>
                    <a:pt x="1544" y="12354"/>
                  </a:lnTo>
                  <a:lnTo>
                    <a:pt x="1424" y="12434"/>
                  </a:lnTo>
                  <a:lnTo>
                    <a:pt x="1284" y="12474"/>
                  </a:lnTo>
                  <a:lnTo>
                    <a:pt x="1284" y="12474"/>
                  </a:lnTo>
                  <a:lnTo>
                    <a:pt x="1063" y="12514"/>
                  </a:lnTo>
                  <a:lnTo>
                    <a:pt x="842" y="12514"/>
                  </a:lnTo>
                  <a:lnTo>
                    <a:pt x="642" y="12454"/>
                  </a:lnTo>
                  <a:lnTo>
                    <a:pt x="522" y="12414"/>
                  </a:lnTo>
                  <a:lnTo>
                    <a:pt x="441" y="12374"/>
                  </a:lnTo>
                  <a:lnTo>
                    <a:pt x="341" y="12314"/>
                  </a:lnTo>
                  <a:lnTo>
                    <a:pt x="261" y="12234"/>
                  </a:lnTo>
                  <a:lnTo>
                    <a:pt x="181" y="12153"/>
                  </a:lnTo>
                  <a:lnTo>
                    <a:pt x="120" y="12053"/>
                  </a:lnTo>
                  <a:lnTo>
                    <a:pt x="80" y="11953"/>
                  </a:lnTo>
                  <a:lnTo>
                    <a:pt x="40" y="11832"/>
                  </a:lnTo>
                  <a:lnTo>
                    <a:pt x="20" y="11712"/>
                  </a:lnTo>
                  <a:lnTo>
                    <a:pt x="0" y="11572"/>
                  </a:lnTo>
                  <a:lnTo>
                    <a:pt x="0" y="963"/>
                  </a:lnTo>
                  <a:lnTo>
                    <a:pt x="0" y="963"/>
                  </a:lnTo>
                  <a:lnTo>
                    <a:pt x="20" y="823"/>
                  </a:lnTo>
                  <a:lnTo>
                    <a:pt x="40" y="722"/>
                  </a:lnTo>
                  <a:lnTo>
                    <a:pt x="60" y="602"/>
                  </a:lnTo>
                  <a:lnTo>
                    <a:pt x="100" y="502"/>
                  </a:lnTo>
                  <a:lnTo>
                    <a:pt x="161" y="421"/>
                  </a:lnTo>
                  <a:lnTo>
                    <a:pt x="221" y="341"/>
                  </a:lnTo>
                  <a:lnTo>
                    <a:pt x="361" y="201"/>
                  </a:lnTo>
                  <a:lnTo>
                    <a:pt x="542" y="101"/>
                  </a:lnTo>
                  <a:lnTo>
                    <a:pt x="722" y="40"/>
                  </a:lnTo>
                  <a:lnTo>
                    <a:pt x="923" y="0"/>
                  </a:lnTo>
                  <a:lnTo>
                    <a:pt x="1123" y="20"/>
                  </a:lnTo>
                  <a:lnTo>
                    <a:pt x="1123" y="20"/>
                  </a:lnTo>
                  <a:lnTo>
                    <a:pt x="1284" y="40"/>
                  </a:lnTo>
                  <a:lnTo>
                    <a:pt x="1444" y="101"/>
                  </a:lnTo>
                  <a:lnTo>
                    <a:pt x="1584" y="181"/>
                  </a:lnTo>
                  <a:lnTo>
                    <a:pt x="1705" y="281"/>
                  </a:lnTo>
                  <a:lnTo>
                    <a:pt x="1825" y="421"/>
                  </a:lnTo>
                  <a:lnTo>
                    <a:pt x="1905" y="582"/>
                  </a:lnTo>
                  <a:lnTo>
                    <a:pt x="1945" y="742"/>
                  </a:lnTo>
                  <a:lnTo>
                    <a:pt x="1965" y="96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21"/>
            <p:cNvSpPr/>
            <p:nvPr/>
          </p:nvSpPr>
          <p:spPr>
            <a:xfrm>
              <a:off x="10842050" y="3916588"/>
              <a:ext cx="25575" cy="158475"/>
            </a:xfrm>
            <a:custGeom>
              <a:avLst/>
              <a:gdLst/>
              <a:ahLst/>
              <a:cxnLst/>
              <a:rect l="l" t="t" r="r" b="b"/>
              <a:pathLst>
                <a:path w="1023" h="6339" extrusionOk="0">
                  <a:moveTo>
                    <a:pt x="0" y="1"/>
                  </a:moveTo>
                  <a:lnTo>
                    <a:pt x="0" y="6338"/>
                  </a:lnTo>
                  <a:lnTo>
                    <a:pt x="1023" y="6338"/>
                  </a:lnTo>
                  <a:lnTo>
                    <a:pt x="963" y="4754"/>
                  </a:lnTo>
                  <a:lnTo>
                    <a:pt x="943" y="3169"/>
                  </a:lnTo>
                  <a:lnTo>
                    <a:pt x="943" y="1585"/>
                  </a:lnTo>
                  <a:lnTo>
                    <a:pt x="96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21"/>
            <p:cNvSpPr/>
            <p:nvPr/>
          </p:nvSpPr>
          <p:spPr>
            <a:xfrm>
              <a:off x="10732750" y="4075038"/>
              <a:ext cx="258725" cy="94775"/>
            </a:xfrm>
            <a:custGeom>
              <a:avLst/>
              <a:gdLst/>
              <a:ahLst/>
              <a:cxnLst/>
              <a:rect l="l" t="t" r="r" b="b"/>
              <a:pathLst>
                <a:path w="10349" h="3791" extrusionOk="0">
                  <a:moveTo>
                    <a:pt x="3490" y="0"/>
                  </a:moveTo>
                  <a:lnTo>
                    <a:pt x="3129" y="20"/>
                  </a:lnTo>
                  <a:lnTo>
                    <a:pt x="2788" y="80"/>
                  </a:lnTo>
                  <a:lnTo>
                    <a:pt x="2447" y="160"/>
                  </a:lnTo>
                  <a:lnTo>
                    <a:pt x="2126" y="281"/>
                  </a:lnTo>
                  <a:lnTo>
                    <a:pt x="1825" y="421"/>
                  </a:lnTo>
                  <a:lnTo>
                    <a:pt x="1544" y="602"/>
                  </a:lnTo>
                  <a:lnTo>
                    <a:pt x="1264" y="802"/>
                  </a:lnTo>
                  <a:lnTo>
                    <a:pt x="1023" y="1023"/>
                  </a:lnTo>
                  <a:lnTo>
                    <a:pt x="802" y="1284"/>
                  </a:lnTo>
                  <a:lnTo>
                    <a:pt x="602" y="1544"/>
                  </a:lnTo>
                  <a:lnTo>
                    <a:pt x="421" y="1825"/>
                  </a:lnTo>
                  <a:lnTo>
                    <a:pt x="281" y="2146"/>
                  </a:lnTo>
                  <a:lnTo>
                    <a:pt x="161" y="2467"/>
                  </a:lnTo>
                  <a:lnTo>
                    <a:pt x="80" y="2788"/>
                  </a:lnTo>
                  <a:lnTo>
                    <a:pt x="20" y="3149"/>
                  </a:lnTo>
                  <a:lnTo>
                    <a:pt x="0" y="3490"/>
                  </a:lnTo>
                  <a:lnTo>
                    <a:pt x="20" y="3790"/>
                  </a:lnTo>
                  <a:lnTo>
                    <a:pt x="10328" y="3790"/>
                  </a:lnTo>
                  <a:lnTo>
                    <a:pt x="10348" y="3490"/>
                  </a:lnTo>
                  <a:lnTo>
                    <a:pt x="10328" y="3149"/>
                  </a:lnTo>
                  <a:lnTo>
                    <a:pt x="10268" y="2788"/>
                  </a:lnTo>
                  <a:lnTo>
                    <a:pt x="10188" y="2467"/>
                  </a:lnTo>
                  <a:lnTo>
                    <a:pt x="10068" y="2146"/>
                  </a:lnTo>
                  <a:lnTo>
                    <a:pt x="9927" y="1825"/>
                  </a:lnTo>
                  <a:lnTo>
                    <a:pt x="9747" y="1544"/>
                  </a:lnTo>
                  <a:lnTo>
                    <a:pt x="9546" y="1284"/>
                  </a:lnTo>
                  <a:lnTo>
                    <a:pt x="9326" y="1023"/>
                  </a:lnTo>
                  <a:lnTo>
                    <a:pt x="9085" y="802"/>
                  </a:lnTo>
                  <a:lnTo>
                    <a:pt x="8804" y="602"/>
                  </a:lnTo>
                  <a:lnTo>
                    <a:pt x="8523" y="421"/>
                  </a:lnTo>
                  <a:lnTo>
                    <a:pt x="8223" y="281"/>
                  </a:lnTo>
                  <a:lnTo>
                    <a:pt x="7902" y="160"/>
                  </a:lnTo>
                  <a:lnTo>
                    <a:pt x="7561" y="80"/>
                  </a:lnTo>
                  <a:lnTo>
                    <a:pt x="7220" y="20"/>
                  </a:lnTo>
                  <a:lnTo>
                    <a:pt x="685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21"/>
            <p:cNvSpPr/>
            <p:nvPr/>
          </p:nvSpPr>
          <p:spPr>
            <a:xfrm>
              <a:off x="10732750" y="4075038"/>
              <a:ext cx="258725" cy="94775"/>
            </a:xfrm>
            <a:custGeom>
              <a:avLst/>
              <a:gdLst/>
              <a:ahLst/>
              <a:cxnLst/>
              <a:rect l="l" t="t" r="r" b="b"/>
              <a:pathLst>
                <a:path w="10349" h="3791" fill="none" extrusionOk="0">
                  <a:moveTo>
                    <a:pt x="10348" y="3490"/>
                  </a:moveTo>
                  <a:lnTo>
                    <a:pt x="10348" y="3490"/>
                  </a:lnTo>
                  <a:lnTo>
                    <a:pt x="10328" y="3790"/>
                  </a:lnTo>
                  <a:lnTo>
                    <a:pt x="20" y="3790"/>
                  </a:lnTo>
                  <a:lnTo>
                    <a:pt x="20" y="3790"/>
                  </a:lnTo>
                  <a:lnTo>
                    <a:pt x="0" y="3490"/>
                  </a:lnTo>
                  <a:lnTo>
                    <a:pt x="0" y="3490"/>
                  </a:lnTo>
                  <a:lnTo>
                    <a:pt x="20" y="3149"/>
                  </a:lnTo>
                  <a:lnTo>
                    <a:pt x="80" y="2788"/>
                  </a:lnTo>
                  <a:lnTo>
                    <a:pt x="161" y="2467"/>
                  </a:lnTo>
                  <a:lnTo>
                    <a:pt x="281" y="2146"/>
                  </a:lnTo>
                  <a:lnTo>
                    <a:pt x="421" y="1825"/>
                  </a:lnTo>
                  <a:lnTo>
                    <a:pt x="602" y="1544"/>
                  </a:lnTo>
                  <a:lnTo>
                    <a:pt x="802" y="1284"/>
                  </a:lnTo>
                  <a:lnTo>
                    <a:pt x="1023" y="1023"/>
                  </a:lnTo>
                  <a:lnTo>
                    <a:pt x="1023" y="1023"/>
                  </a:lnTo>
                  <a:lnTo>
                    <a:pt x="1264" y="802"/>
                  </a:lnTo>
                  <a:lnTo>
                    <a:pt x="1544" y="602"/>
                  </a:lnTo>
                  <a:lnTo>
                    <a:pt x="1825" y="421"/>
                  </a:lnTo>
                  <a:lnTo>
                    <a:pt x="2126" y="281"/>
                  </a:lnTo>
                  <a:lnTo>
                    <a:pt x="2447" y="160"/>
                  </a:lnTo>
                  <a:lnTo>
                    <a:pt x="2788" y="80"/>
                  </a:lnTo>
                  <a:lnTo>
                    <a:pt x="3129" y="20"/>
                  </a:lnTo>
                  <a:lnTo>
                    <a:pt x="3490" y="0"/>
                  </a:lnTo>
                  <a:lnTo>
                    <a:pt x="6859" y="0"/>
                  </a:lnTo>
                  <a:lnTo>
                    <a:pt x="6859" y="0"/>
                  </a:lnTo>
                  <a:lnTo>
                    <a:pt x="7220" y="20"/>
                  </a:lnTo>
                  <a:lnTo>
                    <a:pt x="7561" y="80"/>
                  </a:lnTo>
                  <a:lnTo>
                    <a:pt x="7902" y="160"/>
                  </a:lnTo>
                  <a:lnTo>
                    <a:pt x="8223" y="281"/>
                  </a:lnTo>
                  <a:lnTo>
                    <a:pt x="8523" y="421"/>
                  </a:lnTo>
                  <a:lnTo>
                    <a:pt x="8804" y="602"/>
                  </a:lnTo>
                  <a:lnTo>
                    <a:pt x="9085" y="802"/>
                  </a:lnTo>
                  <a:lnTo>
                    <a:pt x="9326" y="1023"/>
                  </a:lnTo>
                  <a:lnTo>
                    <a:pt x="9546" y="1284"/>
                  </a:lnTo>
                  <a:lnTo>
                    <a:pt x="9747" y="1544"/>
                  </a:lnTo>
                  <a:lnTo>
                    <a:pt x="9927" y="1825"/>
                  </a:lnTo>
                  <a:lnTo>
                    <a:pt x="10068" y="2146"/>
                  </a:lnTo>
                  <a:lnTo>
                    <a:pt x="10188" y="2467"/>
                  </a:lnTo>
                  <a:lnTo>
                    <a:pt x="10268" y="2788"/>
                  </a:lnTo>
                  <a:lnTo>
                    <a:pt x="10328" y="3149"/>
                  </a:lnTo>
                  <a:lnTo>
                    <a:pt x="10348" y="34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21"/>
            <p:cNvSpPr/>
            <p:nvPr/>
          </p:nvSpPr>
          <p:spPr>
            <a:xfrm>
              <a:off x="10732750" y="4075038"/>
              <a:ext cx="162450" cy="94775"/>
            </a:xfrm>
            <a:custGeom>
              <a:avLst/>
              <a:gdLst/>
              <a:ahLst/>
              <a:cxnLst/>
              <a:rect l="l" t="t" r="r" b="b"/>
              <a:pathLst>
                <a:path w="6498" h="3791" extrusionOk="0">
                  <a:moveTo>
                    <a:pt x="3490" y="0"/>
                  </a:moveTo>
                  <a:lnTo>
                    <a:pt x="3129" y="20"/>
                  </a:lnTo>
                  <a:lnTo>
                    <a:pt x="2788" y="80"/>
                  </a:lnTo>
                  <a:lnTo>
                    <a:pt x="2447" y="160"/>
                  </a:lnTo>
                  <a:lnTo>
                    <a:pt x="2126" y="281"/>
                  </a:lnTo>
                  <a:lnTo>
                    <a:pt x="1825" y="421"/>
                  </a:lnTo>
                  <a:lnTo>
                    <a:pt x="1544" y="602"/>
                  </a:lnTo>
                  <a:lnTo>
                    <a:pt x="1264" y="802"/>
                  </a:lnTo>
                  <a:lnTo>
                    <a:pt x="1023" y="1023"/>
                  </a:lnTo>
                  <a:lnTo>
                    <a:pt x="802" y="1284"/>
                  </a:lnTo>
                  <a:lnTo>
                    <a:pt x="602" y="1544"/>
                  </a:lnTo>
                  <a:lnTo>
                    <a:pt x="421" y="1825"/>
                  </a:lnTo>
                  <a:lnTo>
                    <a:pt x="281" y="2146"/>
                  </a:lnTo>
                  <a:lnTo>
                    <a:pt x="161" y="2467"/>
                  </a:lnTo>
                  <a:lnTo>
                    <a:pt x="80" y="2788"/>
                  </a:lnTo>
                  <a:lnTo>
                    <a:pt x="20" y="3149"/>
                  </a:lnTo>
                  <a:lnTo>
                    <a:pt x="0" y="3490"/>
                  </a:lnTo>
                  <a:lnTo>
                    <a:pt x="20" y="3790"/>
                  </a:lnTo>
                  <a:lnTo>
                    <a:pt x="6498" y="3790"/>
                  </a:lnTo>
                  <a:lnTo>
                    <a:pt x="6117" y="3690"/>
                  </a:lnTo>
                  <a:lnTo>
                    <a:pt x="5776" y="3570"/>
                  </a:lnTo>
                  <a:lnTo>
                    <a:pt x="5435" y="3409"/>
                  </a:lnTo>
                  <a:lnTo>
                    <a:pt x="5114" y="3249"/>
                  </a:lnTo>
                  <a:lnTo>
                    <a:pt x="4813" y="3068"/>
                  </a:lnTo>
                  <a:lnTo>
                    <a:pt x="4533" y="2868"/>
                  </a:lnTo>
                  <a:lnTo>
                    <a:pt x="4292" y="2647"/>
                  </a:lnTo>
                  <a:lnTo>
                    <a:pt x="4091" y="2427"/>
                  </a:lnTo>
                  <a:lnTo>
                    <a:pt x="3971" y="2266"/>
                  </a:lnTo>
                  <a:lnTo>
                    <a:pt x="3891" y="2106"/>
                  </a:lnTo>
                  <a:lnTo>
                    <a:pt x="3851" y="1945"/>
                  </a:lnTo>
                  <a:lnTo>
                    <a:pt x="3811" y="1805"/>
                  </a:lnTo>
                  <a:lnTo>
                    <a:pt x="3811" y="1665"/>
                  </a:lnTo>
                  <a:lnTo>
                    <a:pt x="3811" y="1544"/>
                  </a:lnTo>
                  <a:lnTo>
                    <a:pt x="3851" y="1404"/>
                  </a:lnTo>
                  <a:lnTo>
                    <a:pt x="3891" y="1284"/>
                  </a:lnTo>
                  <a:lnTo>
                    <a:pt x="3951" y="1163"/>
                  </a:lnTo>
                  <a:lnTo>
                    <a:pt x="4031" y="1063"/>
                  </a:lnTo>
                  <a:lnTo>
                    <a:pt x="4212" y="842"/>
                  </a:lnTo>
                  <a:lnTo>
                    <a:pt x="4432" y="662"/>
                  </a:lnTo>
                  <a:lnTo>
                    <a:pt x="4653" y="481"/>
                  </a:lnTo>
                  <a:lnTo>
                    <a:pt x="4853" y="341"/>
                  </a:lnTo>
                  <a:lnTo>
                    <a:pt x="5054" y="221"/>
                  </a:lnTo>
                  <a:lnTo>
                    <a:pt x="5275" y="100"/>
                  </a:lnTo>
                  <a:lnTo>
                    <a:pt x="549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21"/>
            <p:cNvSpPr/>
            <p:nvPr/>
          </p:nvSpPr>
          <p:spPr>
            <a:xfrm>
              <a:off x="10732750" y="4075038"/>
              <a:ext cx="162450" cy="94775"/>
            </a:xfrm>
            <a:custGeom>
              <a:avLst/>
              <a:gdLst/>
              <a:ahLst/>
              <a:cxnLst/>
              <a:rect l="l" t="t" r="r" b="b"/>
              <a:pathLst>
                <a:path w="6498" h="3791" fill="none" extrusionOk="0">
                  <a:moveTo>
                    <a:pt x="5495" y="0"/>
                  </a:moveTo>
                  <a:lnTo>
                    <a:pt x="5395" y="0"/>
                  </a:lnTo>
                  <a:lnTo>
                    <a:pt x="4372" y="0"/>
                  </a:lnTo>
                  <a:lnTo>
                    <a:pt x="3490" y="0"/>
                  </a:lnTo>
                  <a:lnTo>
                    <a:pt x="3490" y="0"/>
                  </a:lnTo>
                  <a:lnTo>
                    <a:pt x="3129" y="20"/>
                  </a:lnTo>
                  <a:lnTo>
                    <a:pt x="2788" y="80"/>
                  </a:lnTo>
                  <a:lnTo>
                    <a:pt x="2447" y="160"/>
                  </a:lnTo>
                  <a:lnTo>
                    <a:pt x="2126" y="281"/>
                  </a:lnTo>
                  <a:lnTo>
                    <a:pt x="1825" y="421"/>
                  </a:lnTo>
                  <a:lnTo>
                    <a:pt x="1544" y="602"/>
                  </a:lnTo>
                  <a:lnTo>
                    <a:pt x="1264" y="802"/>
                  </a:lnTo>
                  <a:lnTo>
                    <a:pt x="1023" y="1023"/>
                  </a:lnTo>
                  <a:lnTo>
                    <a:pt x="1023" y="1023"/>
                  </a:lnTo>
                  <a:lnTo>
                    <a:pt x="802" y="1284"/>
                  </a:lnTo>
                  <a:lnTo>
                    <a:pt x="602" y="1544"/>
                  </a:lnTo>
                  <a:lnTo>
                    <a:pt x="421" y="1825"/>
                  </a:lnTo>
                  <a:lnTo>
                    <a:pt x="281" y="2146"/>
                  </a:lnTo>
                  <a:lnTo>
                    <a:pt x="161" y="2467"/>
                  </a:lnTo>
                  <a:lnTo>
                    <a:pt x="80" y="2788"/>
                  </a:lnTo>
                  <a:lnTo>
                    <a:pt x="20" y="3149"/>
                  </a:lnTo>
                  <a:lnTo>
                    <a:pt x="0" y="3490"/>
                  </a:lnTo>
                  <a:lnTo>
                    <a:pt x="0" y="3490"/>
                  </a:lnTo>
                  <a:lnTo>
                    <a:pt x="20" y="3790"/>
                  </a:lnTo>
                  <a:lnTo>
                    <a:pt x="6498" y="3790"/>
                  </a:lnTo>
                  <a:lnTo>
                    <a:pt x="6498" y="3790"/>
                  </a:lnTo>
                  <a:lnTo>
                    <a:pt x="6117" y="3690"/>
                  </a:lnTo>
                  <a:lnTo>
                    <a:pt x="5776" y="3570"/>
                  </a:lnTo>
                  <a:lnTo>
                    <a:pt x="5435" y="3409"/>
                  </a:lnTo>
                  <a:lnTo>
                    <a:pt x="5114" y="3249"/>
                  </a:lnTo>
                  <a:lnTo>
                    <a:pt x="4813" y="3068"/>
                  </a:lnTo>
                  <a:lnTo>
                    <a:pt x="4533" y="2868"/>
                  </a:lnTo>
                  <a:lnTo>
                    <a:pt x="4292" y="2647"/>
                  </a:lnTo>
                  <a:lnTo>
                    <a:pt x="4091" y="2427"/>
                  </a:lnTo>
                  <a:lnTo>
                    <a:pt x="4091" y="2427"/>
                  </a:lnTo>
                  <a:lnTo>
                    <a:pt x="3971" y="2266"/>
                  </a:lnTo>
                  <a:lnTo>
                    <a:pt x="3891" y="2106"/>
                  </a:lnTo>
                  <a:lnTo>
                    <a:pt x="3851" y="1945"/>
                  </a:lnTo>
                  <a:lnTo>
                    <a:pt x="3811" y="1805"/>
                  </a:lnTo>
                  <a:lnTo>
                    <a:pt x="3811" y="1665"/>
                  </a:lnTo>
                  <a:lnTo>
                    <a:pt x="3811" y="1544"/>
                  </a:lnTo>
                  <a:lnTo>
                    <a:pt x="3851" y="1404"/>
                  </a:lnTo>
                  <a:lnTo>
                    <a:pt x="3891" y="1284"/>
                  </a:lnTo>
                  <a:lnTo>
                    <a:pt x="3951" y="1163"/>
                  </a:lnTo>
                  <a:lnTo>
                    <a:pt x="4031" y="1063"/>
                  </a:lnTo>
                  <a:lnTo>
                    <a:pt x="4212" y="842"/>
                  </a:lnTo>
                  <a:lnTo>
                    <a:pt x="4432" y="662"/>
                  </a:lnTo>
                  <a:lnTo>
                    <a:pt x="4653" y="481"/>
                  </a:lnTo>
                  <a:lnTo>
                    <a:pt x="4653" y="481"/>
                  </a:lnTo>
                  <a:lnTo>
                    <a:pt x="4853" y="341"/>
                  </a:lnTo>
                  <a:lnTo>
                    <a:pt x="5054" y="221"/>
                  </a:lnTo>
                  <a:lnTo>
                    <a:pt x="5275" y="100"/>
                  </a:lnTo>
                  <a:lnTo>
                    <a:pt x="549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21"/>
            <p:cNvSpPr/>
            <p:nvPr/>
          </p:nvSpPr>
          <p:spPr>
            <a:xfrm>
              <a:off x="10928275" y="4096088"/>
              <a:ext cx="18575" cy="19075"/>
            </a:xfrm>
            <a:custGeom>
              <a:avLst/>
              <a:gdLst/>
              <a:ahLst/>
              <a:cxnLst/>
              <a:rect l="l" t="t" r="r" b="b"/>
              <a:pathLst>
                <a:path w="743" h="763" extrusionOk="0">
                  <a:moveTo>
                    <a:pt x="361" y="0"/>
                  </a:moveTo>
                  <a:lnTo>
                    <a:pt x="261" y="20"/>
                  </a:lnTo>
                  <a:lnTo>
                    <a:pt x="181" y="61"/>
                  </a:lnTo>
                  <a:lnTo>
                    <a:pt x="81" y="141"/>
                  </a:lnTo>
                  <a:lnTo>
                    <a:pt x="21" y="261"/>
                  </a:lnTo>
                  <a:lnTo>
                    <a:pt x="0" y="381"/>
                  </a:lnTo>
                  <a:lnTo>
                    <a:pt x="21" y="502"/>
                  </a:lnTo>
                  <a:lnTo>
                    <a:pt x="61" y="602"/>
                  </a:lnTo>
                  <a:lnTo>
                    <a:pt x="121" y="682"/>
                  </a:lnTo>
                  <a:lnTo>
                    <a:pt x="241" y="742"/>
                  </a:lnTo>
                  <a:lnTo>
                    <a:pt x="301" y="762"/>
                  </a:lnTo>
                  <a:lnTo>
                    <a:pt x="361" y="762"/>
                  </a:lnTo>
                  <a:lnTo>
                    <a:pt x="502" y="742"/>
                  </a:lnTo>
                  <a:lnTo>
                    <a:pt x="602" y="682"/>
                  </a:lnTo>
                  <a:lnTo>
                    <a:pt x="682" y="602"/>
                  </a:lnTo>
                  <a:lnTo>
                    <a:pt x="722" y="502"/>
                  </a:lnTo>
                  <a:lnTo>
                    <a:pt x="742" y="381"/>
                  </a:lnTo>
                  <a:lnTo>
                    <a:pt x="722" y="261"/>
                  </a:lnTo>
                  <a:lnTo>
                    <a:pt x="662" y="141"/>
                  </a:lnTo>
                  <a:lnTo>
                    <a:pt x="562" y="61"/>
                  </a:lnTo>
                  <a:lnTo>
                    <a:pt x="462" y="20"/>
                  </a:lnTo>
                  <a:lnTo>
                    <a:pt x="36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21"/>
            <p:cNvSpPr/>
            <p:nvPr/>
          </p:nvSpPr>
          <p:spPr>
            <a:xfrm>
              <a:off x="10760825" y="3774213"/>
              <a:ext cx="211600" cy="142400"/>
            </a:xfrm>
            <a:custGeom>
              <a:avLst/>
              <a:gdLst/>
              <a:ahLst/>
              <a:cxnLst/>
              <a:rect l="l" t="t" r="r" b="b"/>
              <a:pathLst>
                <a:path w="8464" h="5696" extrusionOk="0">
                  <a:moveTo>
                    <a:pt x="2567" y="0"/>
                  </a:moveTo>
                  <a:lnTo>
                    <a:pt x="2286" y="60"/>
                  </a:lnTo>
                  <a:lnTo>
                    <a:pt x="2006" y="121"/>
                  </a:lnTo>
                  <a:lnTo>
                    <a:pt x="1745" y="221"/>
                  </a:lnTo>
                  <a:lnTo>
                    <a:pt x="1504" y="341"/>
                  </a:lnTo>
                  <a:lnTo>
                    <a:pt x="1264" y="482"/>
                  </a:lnTo>
                  <a:lnTo>
                    <a:pt x="1043" y="642"/>
                  </a:lnTo>
                  <a:lnTo>
                    <a:pt x="843" y="823"/>
                  </a:lnTo>
                  <a:lnTo>
                    <a:pt x="662" y="1043"/>
                  </a:lnTo>
                  <a:lnTo>
                    <a:pt x="502" y="1244"/>
                  </a:lnTo>
                  <a:lnTo>
                    <a:pt x="341" y="1484"/>
                  </a:lnTo>
                  <a:lnTo>
                    <a:pt x="221" y="1745"/>
                  </a:lnTo>
                  <a:lnTo>
                    <a:pt x="141" y="2006"/>
                  </a:lnTo>
                  <a:lnTo>
                    <a:pt x="60" y="2266"/>
                  </a:lnTo>
                  <a:lnTo>
                    <a:pt x="20" y="2547"/>
                  </a:lnTo>
                  <a:lnTo>
                    <a:pt x="0" y="2848"/>
                  </a:lnTo>
                  <a:lnTo>
                    <a:pt x="20" y="3209"/>
                  </a:lnTo>
                  <a:lnTo>
                    <a:pt x="101" y="3550"/>
                  </a:lnTo>
                  <a:lnTo>
                    <a:pt x="201" y="3871"/>
                  </a:lnTo>
                  <a:lnTo>
                    <a:pt x="341" y="4192"/>
                  </a:lnTo>
                  <a:lnTo>
                    <a:pt x="522" y="4472"/>
                  </a:lnTo>
                  <a:lnTo>
                    <a:pt x="722" y="4753"/>
                  </a:lnTo>
                  <a:lnTo>
                    <a:pt x="963" y="4974"/>
                  </a:lnTo>
                  <a:lnTo>
                    <a:pt x="1224" y="5194"/>
                  </a:lnTo>
                  <a:lnTo>
                    <a:pt x="1404" y="5315"/>
                  </a:lnTo>
                  <a:lnTo>
                    <a:pt x="1605" y="5415"/>
                  </a:lnTo>
                  <a:lnTo>
                    <a:pt x="1785" y="5495"/>
                  </a:lnTo>
                  <a:lnTo>
                    <a:pt x="1986" y="5575"/>
                  </a:lnTo>
                  <a:lnTo>
                    <a:pt x="2206" y="5636"/>
                  </a:lnTo>
                  <a:lnTo>
                    <a:pt x="2407" y="5676"/>
                  </a:lnTo>
                  <a:lnTo>
                    <a:pt x="2627" y="5696"/>
                  </a:lnTo>
                  <a:lnTo>
                    <a:pt x="5896" y="5696"/>
                  </a:lnTo>
                  <a:lnTo>
                    <a:pt x="6197" y="5656"/>
                  </a:lnTo>
                  <a:lnTo>
                    <a:pt x="6458" y="5575"/>
                  </a:lnTo>
                  <a:lnTo>
                    <a:pt x="6719" y="5475"/>
                  </a:lnTo>
                  <a:lnTo>
                    <a:pt x="6979" y="5355"/>
                  </a:lnTo>
                  <a:lnTo>
                    <a:pt x="7200" y="5215"/>
                  </a:lnTo>
                  <a:lnTo>
                    <a:pt x="7420" y="5054"/>
                  </a:lnTo>
                  <a:lnTo>
                    <a:pt x="7621" y="4874"/>
                  </a:lnTo>
                  <a:lnTo>
                    <a:pt x="7781" y="4713"/>
                  </a:lnTo>
                  <a:lnTo>
                    <a:pt x="7922" y="4533"/>
                  </a:lnTo>
                  <a:lnTo>
                    <a:pt x="8042" y="4352"/>
                  </a:lnTo>
                  <a:lnTo>
                    <a:pt x="8142" y="4152"/>
                  </a:lnTo>
                  <a:lnTo>
                    <a:pt x="8243" y="3951"/>
                  </a:lnTo>
                  <a:lnTo>
                    <a:pt x="8323" y="3751"/>
                  </a:lnTo>
                  <a:lnTo>
                    <a:pt x="8383" y="3530"/>
                  </a:lnTo>
                  <a:lnTo>
                    <a:pt x="8423" y="3309"/>
                  </a:lnTo>
                  <a:lnTo>
                    <a:pt x="8463" y="3069"/>
                  </a:lnTo>
                  <a:lnTo>
                    <a:pt x="8463" y="2848"/>
                  </a:lnTo>
                  <a:lnTo>
                    <a:pt x="8443" y="2567"/>
                  </a:lnTo>
                  <a:lnTo>
                    <a:pt x="8403" y="2266"/>
                  </a:lnTo>
                  <a:lnTo>
                    <a:pt x="8343" y="2006"/>
                  </a:lnTo>
                  <a:lnTo>
                    <a:pt x="8243" y="1745"/>
                  </a:lnTo>
                  <a:lnTo>
                    <a:pt x="8122" y="1484"/>
                  </a:lnTo>
                  <a:lnTo>
                    <a:pt x="7982" y="1244"/>
                  </a:lnTo>
                  <a:lnTo>
                    <a:pt x="7822" y="1043"/>
                  </a:lnTo>
                  <a:lnTo>
                    <a:pt x="7641" y="823"/>
                  </a:lnTo>
                  <a:lnTo>
                    <a:pt x="7420" y="642"/>
                  </a:lnTo>
                  <a:lnTo>
                    <a:pt x="7200" y="482"/>
                  </a:lnTo>
                  <a:lnTo>
                    <a:pt x="6979" y="341"/>
                  </a:lnTo>
                  <a:lnTo>
                    <a:pt x="6719" y="221"/>
                  </a:lnTo>
                  <a:lnTo>
                    <a:pt x="6458" y="121"/>
                  </a:lnTo>
                  <a:lnTo>
                    <a:pt x="6197" y="60"/>
                  </a:lnTo>
                  <a:lnTo>
                    <a:pt x="58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21"/>
            <p:cNvSpPr/>
            <p:nvPr/>
          </p:nvSpPr>
          <p:spPr>
            <a:xfrm>
              <a:off x="10760825" y="3774213"/>
              <a:ext cx="211600" cy="142400"/>
            </a:xfrm>
            <a:custGeom>
              <a:avLst/>
              <a:gdLst/>
              <a:ahLst/>
              <a:cxnLst/>
              <a:rect l="l" t="t" r="r" b="b"/>
              <a:pathLst>
                <a:path w="8464" h="5696" fill="none" extrusionOk="0">
                  <a:moveTo>
                    <a:pt x="8463" y="2848"/>
                  </a:moveTo>
                  <a:lnTo>
                    <a:pt x="8463" y="2848"/>
                  </a:lnTo>
                  <a:lnTo>
                    <a:pt x="8463" y="3069"/>
                  </a:lnTo>
                  <a:lnTo>
                    <a:pt x="8423" y="3309"/>
                  </a:lnTo>
                  <a:lnTo>
                    <a:pt x="8423" y="3309"/>
                  </a:lnTo>
                  <a:lnTo>
                    <a:pt x="8383" y="3530"/>
                  </a:lnTo>
                  <a:lnTo>
                    <a:pt x="8323" y="3751"/>
                  </a:lnTo>
                  <a:lnTo>
                    <a:pt x="8243" y="3951"/>
                  </a:lnTo>
                  <a:lnTo>
                    <a:pt x="8142" y="4152"/>
                  </a:lnTo>
                  <a:lnTo>
                    <a:pt x="8042" y="4352"/>
                  </a:lnTo>
                  <a:lnTo>
                    <a:pt x="7922" y="4533"/>
                  </a:lnTo>
                  <a:lnTo>
                    <a:pt x="7781" y="4713"/>
                  </a:lnTo>
                  <a:lnTo>
                    <a:pt x="7621" y="4874"/>
                  </a:lnTo>
                  <a:lnTo>
                    <a:pt x="7621" y="4874"/>
                  </a:lnTo>
                  <a:lnTo>
                    <a:pt x="7420" y="5054"/>
                  </a:lnTo>
                  <a:lnTo>
                    <a:pt x="7200" y="5215"/>
                  </a:lnTo>
                  <a:lnTo>
                    <a:pt x="6979" y="5355"/>
                  </a:lnTo>
                  <a:lnTo>
                    <a:pt x="6719" y="5475"/>
                  </a:lnTo>
                  <a:lnTo>
                    <a:pt x="6458" y="5575"/>
                  </a:lnTo>
                  <a:lnTo>
                    <a:pt x="6197" y="5656"/>
                  </a:lnTo>
                  <a:lnTo>
                    <a:pt x="5896" y="5696"/>
                  </a:lnTo>
                  <a:lnTo>
                    <a:pt x="5616" y="5696"/>
                  </a:lnTo>
                  <a:lnTo>
                    <a:pt x="2868" y="5696"/>
                  </a:lnTo>
                  <a:lnTo>
                    <a:pt x="2868" y="5696"/>
                  </a:lnTo>
                  <a:lnTo>
                    <a:pt x="2627" y="5696"/>
                  </a:lnTo>
                  <a:lnTo>
                    <a:pt x="2407" y="5676"/>
                  </a:lnTo>
                  <a:lnTo>
                    <a:pt x="2206" y="5636"/>
                  </a:lnTo>
                  <a:lnTo>
                    <a:pt x="1986" y="5575"/>
                  </a:lnTo>
                  <a:lnTo>
                    <a:pt x="1785" y="5495"/>
                  </a:lnTo>
                  <a:lnTo>
                    <a:pt x="1605" y="5415"/>
                  </a:lnTo>
                  <a:lnTo>
                    <a:pt x="1404" y="5315"/>
                  </a:lnTo>
                  <a:lnTo>
                    <a:pt x="1224" y="5194"/>
                  </a:lnTo>
                  <a:lnTo>
                    <a:pt x="1224" y="5194"/>
                  </a:lnTo>
                  <a:lnTo>
                    <a:pt x="963" y="4974"/>
                  </a:lnTo>
                  <a:lnTo>
                    <a:pt x="722" y="4753"/>
                  </a:lnTo>
                  <a:lnTo>
                    <a:pt x="522" y="4472"/>
                  </a:lnTo>
                  <a:lnTo>
                    <a:pt x="341" y="4192"/>
                  </a:lnTo>
                  <a:lnTo>
                    <a:pt x="201" y="3871"/>
                  </a:lnTo>
                  <a:lnTo>
                    <a:pt x="101" y="3550"/>
                  </a:lnTo>
                  <a:lnTo>
                    <a:pt x="20" y="3209"/>
                  </a:lnTo>
                  <a:lnTo>
                    <a:pt x="0" y="2848"/>
                  </a:lnTo>
                  <a:lnTo>
                    <a:pt x="0" y="2848"/>
                  </a:lnTo>
                  <a:lnTo>
                    <a:pt x="20" y="2547"/>
                  </a:lnTo>
                  <a:lnTo>
                    <a:pt x="60" y="2266"/>
                  </a:lnTo>
                  <a:lnTo>
                    <a:pt x="141" y="2006"/>
                  </a:lnTo>
                  <a:lnTo>
                    <a:pt x="221" y="1745"/>
                  </a:lnTo>
                  <a:lnTo>
                    <a:pt x="341" y="1484"/>
                  </a:lnTo>
                  <a:lnTo>
                    <a:pt x="502" y="1244"/>
                  </a:lnTo>
                  <a:lnTo>
                    <a:pt x="662" y="1043"/>
                  </a:lnTo>
                  <a:lnTo>
                    <a:pt x="843" y="823"/>
                  </a:lnTo>
                  <a:lnTo>
                    <a:pt x="843" y="823"/>
                  </a:lnTo>
                  <a:lnTo>
                    <a:pt x="1043" y="642"/>
                  </a:lnTo>
                  <a:lnTo>
                    <a:pt x="1264" y="482"/>
                  </a:lnTo>
                  <a:lnTo>
                    <a:pt x="1504" y="341"/>
                  </a:lnTo>
                  <a:lnTo>
                    <a:pt x="1745" y="221"/>
                  </a:lnTo>
                  <a:lnTo>
                    <a:pt x="2006" y="121"/>
                  </a:lnTo>
                  <a:lnTo>
                    <a:pt x="2286" y="60"/>
                  </a:lnTo>
                  <a:lnTo>
                    <a:pt x="2567" y="0"/>
                  </a:lnTo>
                  <a:lnTo>
                    <a:pt x="2868" y="0"/>
                  </a:lnTo>
                  <a:lnTo>
                    <a:pt x="5616" y="0"/>
                  </a:lnTo>
                  <a:lnTo>
                    <a:pt x="5616" y="0"/>
                  </a:lnTo>
                  <a:lnTo>
                    <a:pt x="5896" y="0"/>
                  </a:lnTo>
                  <a:lnTo>
                    <a:pt x="6197" y="60"/>
                  </a:lnTo>
                  <a:lnTo>
                    <a:pt x="6458" y="121"/>
                  </a:lnTo>
                  <a:lnTo>
                    <a:pt x="6719" y="221"/>
                  </a:lnTo>
                  <a:lnTo>
                    <a:pt x="6979" y="341"/>
                  </a:lnTo>
                  <a:lnTo>
                    <a:pt x="7200" y="482"/>
                  </a:lnTo>
                  <a:lnTo>
                    <a:pt x="7420" y="642"/>
                  </a:lnTo>
                  <a:lnTo>
                    <a:pt x="7641" y="823"/>
                  </a:lnTo>
                  <a:lnTo>
                    <a:pt x="7822" y="1043"/>
                  </a:lnTo>
                  <a:lnTo>
                    <a:pt x="7982" y="1244"/>
                  </a:lnTo>
                  <a:lnTo>
                    <a:pt x="8122" y="1484"/>
                  </a:lnTo>
                  <a:lnTo>
                    <a:pt x="8243" y="1745"/>
                  </a:lnTo>
                  <a:lnTo>
                    <a:pt x="8343" y="2006"/>
                  </a:lnTo>
                  <a:lnTo>
                    <a:pt x="8403" y="2266"/>
                  </a:lnTo>
                  <a:lnTo>
                    <a:pt x="8443" y="2567"/>
                  </a:lnTo>
                  <a:lnTo>
                    <a:pt x="8463" y="28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21"/>
            <p:cNvSpPr/>
            <p:nvPr/>
          </p:nvSpPr>
          <p:spPr>
            <a:xfrm>
              <a:off x="10760825" y="3828363"/>
              <a:ext cx="211600" cy="75725"/>
            </a:xfrm>
            <a:custGeom>
              <a:avLst/>
              <a:gdLst/>
              <a:ahLst/>
              <a:cxnLst/>
              <a:rect l="l" t="t" r="r" b="b"/>
              <a:pathLst>
                <a:path w="8464" h="3029" extrusionOk="0">
                  <a:moveTo>
                    <a:pt x="8383" y="0"/>
                  </a:moveTo>
                  <a:lnTo>
                    <a:pt x="7761" y="60"/>
                  </a:lnTo>
                  <a:lnTo>
                    <a:pt x="7140" y="80"/>
                  </a:lnTo>
                  <a:lnTo>
                    <a:pt x="60" y="80"/>
                  </a:lnTo>
                  <a:lnTo>
                    <a:pt x="20" y="381"/>
                  </a:lnTo>
                  <a:lnTo>
                    <a:pt x="0" y="682"/>
                  </a:lnTo>
                  <a:lnTo>
                    <a:pt x="20" y="1043"/>
                  </a:lnTo>
                  <a:lnTo>
                    <a:pt x="101" y="1384"/>
                  </a:lnTo>
                  <a:lnTo>
                    <a:pt x="201" y="1705"/>
                  </a:lnTo>
                  <a:lnTo>
                    <a:pt x="341" y="2026"/>
                  </a:lnTo>
                  <a:lnTo>
                    <a:pt x="522" y="2306"/>
                  </a:lnTo>
                  <a:lnTo>
                    <a:pt x="722" y="2587"/>
                  </a:lnTo>
                  <a:lnTo>
                    <a:pt x="963" y="2808"/>
                  </a:lnTo>
                  <a:lnTo>
                    <a:pt x="1224" y="3028"/>
                  </a:lnTo>
                  <a:lnTo>
                    <a:pt x="1304" y="2828"/>
                  </a:lnTo>
                  <a:lnTo>
                    <a:pt x="1404" y="2647"/>
                  </a:lnTo>
                  <a:lnTo>
                    <a:pt x="1504" y="2487"/>
                  </a:lnTo>
                  <a:lnTo>
                    <a:pt x="1625" y="2306"/>
                  </a:lnTo>
                  <a:lnTo>
                    <a:pt x="1765" y="2166"/>
                  </a:lnTo>
                  <a:lnTo>
                    <a:pt x="1926" y="2006"/>
                  </a:lnTo>
                  <a:lnTo>
                    <a:pt x="2086" y="1885"/>
                  </a:lnTo>
                  <a:lnTo>
                    <a:pt x="2246" y="1765"/>
                  </a:lnTo>
                  <a:lnTo>
                    <a:pt x="2547" y="1605"/>
                  </a:lnTo>
                  <a:lnTo>
                    <a:pt x="2848" y="1464"/>
                  </a:lnTo>
                  <a:lnTo>
                    <a:pt x="3169" y="1364"/>
                  </a:lnTo>
                  <a:lnTo>
                    <a:pt x="3490" y="1284"/>
                  </a:lnTo>
                  <a:lnTo>
                    <a:pt x="3811" y="1203"/>
                  </a:lnTo>
                  <a:lnTo>
                    <a:pt x="4152" y="1163"/>
                  </a:lnTo>
                  <a:lnTo>
                    <a:pt x="4793" y="1083"/>
                  </a:lnTo>
                  <a:lnTo>
                    <a:pt x="5575" y="1023"/>
                  </a:lnTo>
                  <a:lnTo>
                    <a:pt x="6859" y="1023"/>
                  </a:lnTo>
                  <a:lnTo>
                    <a:pt x="7380" y="1043"/>
                  </a:lnTo>
                  <a:lnTo>
                    <a:pt x="7902" y="1083"/>
                  </a:lnTo>
                  <a:lnTo>
                    <a:pt x="8423" y="1143"/>
                  </a:lnTo>
                  <a:lnTo>
                    <a:pt x="8463" y="903"/>
                  </a:lnTo>
                  <a:lnTo>
                    <a:pt x="8463" y="682"/>
                  </a:lnTo>
                  <a:lnTo>
                    <a:pt x="8443" y="341"/>
                  </a:lnTo>
                  <a:lnTo>
                    <a:pt x="8383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21"/>
            <p:cNvSpPr/>
            <p:nvPr/>
          </p:nvSpPr>
          <p:spPr>
            <a:xfrm>
              <a:off x="10760825" y="3828363"/>
              <a:ext cx="211600" cy="75725"/>
            </a:xfrm>
            <a:custGeom>
              <a:avLst/>
              <a:gdLst/>
              <a:ahLst/>
              <a:cxnLst/>
              <a:rect l="l" t="t" r="r" b="b"/>
              <a:pathLst>
                <a:path w="8464" h="3029" fill="none" extrusionOk="0">
                  <a:moveTo>
                    <a:pt x="8383" y="0"/>
                  </a:moveTo>
                  <a:lnTo>
                    <a:pt x="8383" y="0"/>
                  </a:lnTo>
                  <a:lnTo>
                    <a:pt x="7761" y="60"/>
                  </a:lnTo>
                  <a:lnTo>
                    <a:pt x="714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20" y="381"/>
                  </a:lnTo>
                  <a:lnTo>
                    <a:pt x="0" y="682"/>
                  </a:lnTo>
                  <a:lnTo>
                    <a:pt x="0" y="682"/>
                  </a:lnTo>
                  <a:lnTo>
                    <a:pt x="20" y="1043"/>
                  </a:lnTo>
                  <a:lnTo>
                    <a:pt x="101" y="1384"/>
                  </a:lnTo>
                  <a:lnTo>
                    <a:pt x="201" y="1705"/>
                  </a:lnTo>
                  <a:lnTo>
                    <a:pt x="341" y="2026"/>
                  </a:lnTo>
                  <a:lnTo>
                    <a:pt x="522" y="2306"/>
                  </a:lnTo>
                  <a:lnTo>
                    <a:pt x="722" y="2587"/>
                  </a:lnTo>
                  <a:lnTo>
                    <a:pt x="963" y="2808"/>
                  </a:lnTo>
                  <a:lnTo>
                    <a:pt x="1224" y="3028"/>
                  </a:lnTo>
                  <a:lnTo>
                    <a:pt x="1224" y="3028"/>
                  </a:lnTo>
                  <a:lnTo>
                    <a:pt x="1304" y="2828"/>
                  </a:lnTo>
                  <a:lnTo>
                    <a:pt x="1404" y="2647"/>
                  </a:lnTo>
                  <a:lnTo>
                    <a:pt x="1504" y="2487"/>
                  </a:lnTo>
                  <a:lnTo>
                    <a:pt x="1625" y="2306"/>
                  </a:lnTo>
                  <a:lnTo>
                    <a:pt x="1765" y="2166"/>
                  </a:lnTo>
                  <a:lnTo>
                    <a:pt x="1926" y="2006"/>
                  </a:lnTo>
                  <a:lnTo>
                    <a:pt x="2086" y="1885"/>
                  </a:lnTo>
                  <a:lnTo>
                    <a:pt x="2246" y="1765"/>
                  </a:lnTo>
                  <a:lnTo>
                    <a:pt x="2246" y="1765"/>
                  </a:lnTo>
                  <a:lnTo>
                    <a:pt x="2547" y="1605"/>
                  </a:lnTo>
                  <a:lnTo>
                    <a:pt x="2848" y="1464"/>
                  </a:lnTo>
                  <a:lnTo>
                    <a:pt x="3169" y="1364"/>
                  </a:lnTo>
                  <a:lnTo>
                    <a:pt x="3490" y="1284"/>
                  </a:lnTo>
                  <a:lnTo>
                    <a:pt x="3811" y="1203"/>
                  </a:lnTo>
                  <a:lnTo>
                    <a:pt x="4152" y="1163"/>
                  </a:lnTo>
                  <a:lnTo>
                    <a:pt x="4793" y="1083"/>
                  </a:lnTo>
                  <a:lnTo>
                    <a:pt x="4793" y="1083"/>
                  </a:lnTo>
                  <a:lnTo>
                    <a:pt x="5575" y="1023"/>
                  </a:lnTo>
                  <a:lnTo>
                    <a:pt x="6337" y="1023"/>
                  </a:lnTo>
                  <a:lnTo>
                    <a:pt x="6337" y="1023"/>
                  </a:lnTo>
                  <a:lnTo>
                    <a:pt x="6859" y="1023"/>
                  </a:lnTo>
                  <a:lnTo>
                    <a:pt x="7380" y="1043"/>
                  </a:lnTo>
                  <a:lnTo>
                    <a:pt x="7902" y="1083"/>
                  </a:lnTo>
                  <a:lnTo>
                    <a:pt x="8423" y="1143"/>
                  </a:lnTo>
                  <a:lnTo>
                    <a:pt x="8423" y="1143"/>
                  </a:lnTo>
                  <a:lnTo>
                    <a:pt x="8463" y="903"/>
                  </a:lnTo>
                  <a:lnTo>
                    <a:pt x="8463" y="682"/>
                  </a:lnTo>
                  <a:lnTo>
                    <a:pt x="8463" y="682"/>
                  </a:lnTo>
                  <a:lnTo>
                    <a:pt x="8443" y="341"/>
                  </a:lnTo>
                  <a:lnTo>
                    <a:pt x="838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21"/>
            <p:cNvSpPr/>
            <p:nvPr/>
          </p:nvSpPr>
          <p:spPr>
            <a:xfrm>
              <a:off x="11125800" y="3122938"/>
              <a:ext cx="299350" cy="309375"/>
            </a:xfrm>
            <a:custGeom>
              <a:avLst/>
              <a:gdLst/>
              <a:ahLst/>
              <a:cxnLst/>
              <a:rect l="l" t="t" r="r" b="b"/>
              <a:pathLst>
                <a:path w="11974" h="12375" extrusionOk="0">
                  <a:moveTo>
                    <a:pt x="10830" y="0"/>
                  </a:moveTo>
                  <a:lnTo>
                    <a:pt x="10650" y="21"/>
                  </a:lnTo>
                  <a:lnTo>
                    <a:pt x="10489" y="81"/>
                  </a:lnTo>
                  <a:lnTo>
                    <a:pt x="10329" y="141"/>
                  </a:lnTo>
                  <a:lnTo>
                    <a:pt x="10189" y="261"/>
                  </a:lnTo>
                  <a:lnTo>
                    <a:pt x="10088" y="382"/>
                  </a:lnTo>
                  <a:lnTo>
                    <a:pt x="9988" y="542"/>
                  </a:lnTo>
                  <a:lnTo>
                    <a:pt x="9948" y="742"/>
                  </a:lnTo>
                  <a:lnTo>
                    <a:pt x="9928" y="963"/>
                  </a:lnTo>
                  <a:lnTo>
                    <a:pt x="9968" y="1886"/>
                  </a:lnTo>
                  <a:lnTo>
                    <a:pt x="10008" y="2928"/>
                  </a:lnTo>
                  <a:lnTo>
                    <a:pt x="10028" y="4031"/>
                  </a:lnTo>
                  <a:lnTo>
                    <a:pt x="10008" y="4593"/>
                  </a:lnTo>
                  <a:lnTo>
                    <a:pt x="9988" y="5154"/>
                  </a:lnTo>
                  <a:lnTo>
                    <a:pt x="9948" y="5696"/>
                  </a:lnTo>
                  <a:lnTo>
                    <a:pt x="9868" y="6257"/>
                  </a:lnTo>
                  <a:lnTo>
                    <a:pt x="9767" y="6779"/>
                  </a:lnTo>
                  <a:lnTo>
                    <a:pt x="9647" y="7300"/>
                  </a:lnTo>
                  <a:lnTo>
                    <a:pt x="9507" y="7782"/>
                  </a:lnTo>
                  <a:lnTo>
                    <a:pt x="9306" y="8243"/>
                  </a:lnTo>
                  <a:lnTo>
                    <a:pt x="9206" y="8443"/>
                  </a:lnTo>
                  <a:lnTo>
                    <a:pt x="9086" y="8644"/>
                  </a:lnTo>
                  <a:lnTo>
                    <a:pt x="8945" y="8845"/>
                  </a:lnTo>
                  <a:lnTo>
                    <a:pt x="8825" y="9025"/>
                  </a:lnTo>
                  <a:lnTo>
                    <a:pt x="8664" y="9185"/>
                  </a:lnTo>
                  <a:lnTo>
                    <a:pt x="8504" y="9346"/>
                  </a:lnTo>
                  <a:lnTo>
                    <a:pt x="8324" y="9486"/>
                  </a:lnTo>
                  <a:lnTo>
                    <a:pt x="8123" y="9627"/>
                  </a:lnTo>
                  <a:lnTo>
                    <a:pt x="7922" y="9747"/>
                  </a:lnTo>
                  <a:lnTo>
                    <a:pt x="7702" y="9847"/>
                  </a:lnTo>
                  <a:lnTo>
                    <a:pt x="7481" y="9948"/>
                  </a:lnTo>
                  <a:lnTo>
                    <a:pt x="7241" y="10028"/>
                  </a:lnTo>
                  <a:lnTo>
                    <a:pt x="6759" y="10168"/>
                  </a:lnTo>
                  <a:lnTo>
                    <a:pt x="6218" y="10288"/>
                  </a:lnTo>
                  <a:lnTo>
                    <a:pt x="5676" y="10369"/>
                  </a:lnTo>
                  <a:lnTo>
                    <a:pt x="5115" y="10409"/>
                  </a:lnTo>
                  <a:lnTo>
                    <a:pt x="4553" y="10429"/>
                  </a:lnTo>
                  <a:lnTo>
                    <a:pt x="3972" y="10449"/>
                  </a:lnTo>
                  <a:lnTo>
                    <a:pt x="3410" y="10429"/>
                  </a:lnTo>
                  <a:lnTo>
                    <a:pt x="2869" y="10409"/>
                  </a:lnTo>
                  <a:lnTo>
                    <a:pt x="1826" y="10349"/>
                  </a:lnTo>
                  <a:lnTo>
                    <a:pt x="944" y="10268"/>
                  </a:lnTo>
                  <a:lnTo>
                    <a:pt x="723" y="10268"/>
                  </a:lnTo>
                  <a:lnTo>
                    <a:pt x="522" y="10309"/>
                  </a:lnTo>
                  <a:lnTo>
                    <a:pt x="362" y="10409"/>
                  </a:lnTo>
                  <a:lnTo>
                    <a:pt x="222" y="10509"/>
                  </a:lnTo>
                  <a:lnTo>
                    <a:pt x="121" y="10649"/>
                  </a:lnTo>
                  <a:lnTo>
                    <a:pt x="61" y="10810"/>
                  </a:lnTo>
                  <a:lnTo>
                    <a:pt x="1" y="10990"/>
                  </a:lnTo>
                  <a:lnTo>
                    <a:pt x="1" y="11171"/>
                  </a:lnTo>
                  <a:lnTo>
                    <a:pt x="21" y="11351"/>
                  </a:lnTo>
                  <a:lnTo>
                    <a:pt x="61" y="11532"/>
                  </a:lnTo>
                  <a:lnTo>
                    <a:pt x="121" y="11712"/>
                  </a:lnTo>
                  <a:lnTo>
                    <a:pt x="242" y="11873"/>
                  </a:lnTo>
                  <a:lnTo>
                    <a:pt x="362" y="11993"/>
                  </a:lnTo>
                  <a:lnTo>
                    <a:pt x="522" y="12113"/>
                  </a:lnTo>
                  <a:lnTo>
                    <a:pt x="723" y="12194"/>
                  </a:lnTo>
                  <a:lnTo>
                    <a:pt x="944" y="12234"/>
                  </a:lnTo>
                  <a:lnTo>
                    <a:pt x="2247" y="12334"/>
                  </a:lnTo>
                  <a:lnTo>
                    <a:pt x="2949" y="12354"/>
                  </a:lnTo>
                  <a:lnTo>
                    <a:pt x="3691" y="12374"/>
                  </a:lnTo>
                  <a:lnTo>
                    <a:pt x="4613" y="12354"/>
                  </a:lnTo>
                  <a:lnTo>
                    <a:pt x="5055" y="12334"/>
                  </a:lnTo>
                  <a:lnTo>
                    <a:pt x="5516" y="12314"/>
                  </a:lnTo>
                  <a:lnTo>
                    <a:pt x="5977" y="12254"/>
                  </a:lnTo>
                  <a:lnTo>
                    <a:pt x="6438" y="12194"/>
                  </a:lnTo>
                  <a:lnTo>
                    <a:pt x="6880" y="12113"/>
                  </a:lnTo>
                  <a:lnTo>
                    <a:pt x="7301" y="12013"/>
                  </a:lnTo>
                  <a:lnTo>
                    <a:pt x="7742" y="11893"/>
                  </a:lnTo>
                  <a:lnTo>
                    <a:pt x="8143" y="11772"/>
                  </a:lnTo>
                  <a:lnTo>
                    <a:pt x="8544" y="11612"/>
                  </a:lnTo>
                  <a:lnTo>
                    <a:pt x="8905" y="11432"/>
                  </a:lnTo>
                  <a:lnTo>
                    <a:pt x="9266" y="11211"/>
                  </a:lnTo>
                  <a:lnTo>
                    <a:pt x="9607" y="10990"/>
                  </a:lnTo>
                  <a:lnTo>
                    <a:pt x="9908" y="10730"/>
                  </a:lnTo>
                  <a:lnTo>
                    <a:pt x="10189" y="10449"/>
                  </a:lnTo>
                  <a:lnTo>
                    <a:pt x="10369" y="10228"/>
                  </a:lnTo>
                  <a:lnTo>
                    <a:pt x="10550" y="9988"/>
                  </a:lnTo>
                  <a:lnTo>
                    <a:pt x="10710" y="9747"/>
                  </a:lnTo>
                  <a:lnTo>
                    <a:pt x="10850" y="9506"/>
                  </a:lnTo>
                  <a:lnTo>
                    <a:pt x="10991" y="9246"/>
                  </a:lnTo>
                  <a:lnTo>
                    <a:pt x="11111" y="8965"/>
                  </a:lnTo>
                  <a:lnTo>
                    <a:pt x="11231" y="8704"/>
                  </a:lnTo>
                  <a:lnTo>
                    <a:pt x="11332" y="8403"/>
                  </a:lnTo>
                  <a:lnTo>
                    <a:pt x="11512" y="7822"/>
                  </a:lnTo>
                  <a:lnTo>
                    <a:pt x="11653" y="7200"/>
                  </a:lnTo>
                  <a:lnTo>
                    <a:pt x="11773" y="6558"/>
                  </a:lnTo>
                  <a:lnTo>
                    <a:pt x="11853" y="5917"/>
                  </a:lnTo>
                  <a:lnTo>
                    <a:pt x="11913" y="5255"/>
                  </a:lnTo>
                  <a:lnTo>
                    <a:pt x="11953" y="4613"/>
                  </a:lnTo>
                  <a:lnTo>
                    <a:pt x="11973" y="3951"/>
                  </a:lnTo>
                  <a:lnTo>
                    <a:pt x="11973" y="3309"/>
                  </a:lnTo>
                  <a:lnTo>
                    <a:pt x="11933" y="2086"/>
                  </a:lnTo>
                  <a:lnTo>
                    <a:pt x="11893" y="963"/>
                  </a:lnTo>
                  <a:lnTo>
                    <a:pt x="11893" y="843"/>
                  </a:lnTo>
                  <a:lnTo>
                    <a:pt x="11853" y="722"/>
                  </a:lnTo>
                  <a:lnTo>
                    <a:pt x="11793" y="522"/>
                  </a:lnTo>
                  <a:lnTo>
                    <a:pt x="11673" y="361"/>
                  </a:lnTo>
                  <a:lnTo>
                    <a:pt x="11532" y="241"/>
                  </a:lnTo>
                  <a:lnTo>
                    <a:pt x="11372" y="121"/>
                  </a:lnTo>
                  <a:lnTo>
                    <a:pt x="11211" y="61"/>
                  </a:lnTo>
                  <a:lnTo>
                    <a:pt x="11011" y="21"/>
                  </a:lnTo>
                  <a:lnTo>
                    <a:pt x="1083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21"/>
            <p:cNvSpPr/>
            <p:nvPr/>
          </p:nvSpPr>
          <p:spPr>
            <a:xfrm>
              <a:off x="11125800" y="3122938"/>
              <a:ext cx="299350" cy="309375"/>
            </a:xfrm>
            <a:custGeom>
              <a:avLst/>
              <a:gdLst/>
              <a:ahLst/>
              <a:cxnLst/>
              <a:rect l="l" t="t" r="r" b="b"/>
              <a:pathLst>
                <a:path w="11974" h="12375" fill="none" extrusionOk="0">
                  <a:moveTo>
                    <a:pt x="10189" y="10449"/>
                  </a:moveTo>
                  <a:lnTo>
                    <a:pt x="10189" y="10449"/>
                  </a:lnTo>
                  <a:lnTo>
                    <a:pt x="9908" y="10730"/>
                  </a:lnTo>
                  <a:lnTo>
                    <a:pt x="9607" y="10990"/>
                  </a:lnTo>
                  <a:lnTo>
                    <a:pt x="9266" y="11211"/>
                  </a:lnTo>
                  <a:lnTo>
                    <a:pt x="8905" y="11432"/>
                  </a:lnTo>
                  <a:lnTo>
                    <a:pt x="8544" y="11612"/>
                  </a:lnTo>
                  <a:lnTo>
                    <a:pt x="8143" y="11772"/>
                  </a:lnTo>
                  <a:lnTo>
                    <a:pt x="7742" y="11893"/>
                  </a:lnTo>
                  <a:lnTo>
                    <a:pt x="7301" y="12013"/>
                  </a:lnTo>
                  <a:lnTo>
                    <a:pt x="6880" y="12113"/>
                  </a:lnTo>
                  <a:lnTo>
                    <a:pt x="6438" y="12194"/>
                  </a:lnTo>
                  <a:lnTo>
                    <a:pt x="5977" y="12254"/>
                  </a:lnTo>
                  <a:lnTo>
                    <a:pt x="5516" y="12314"/>
                  </a:lnTo>
                  <a:lnTo>
                    <a:pt x="5055" y="12334"/>
                  </a:lnTo>
                  <a:lnTo>
                    <a:pt x="4613" y="12354"/>
                  </a:lnTo>
                  <a:lnTo>
                    <a:pt x="3691" y="12374"/>
                  </a:lnTo>
                  <a:lnTo>
                    <a:pt x="3691" y="12374"/>
                  </a:lnTo>
                  <a:lnTo>
                    <a:pt x="2949" y="12354"/>
                  </a:lnTo>
                  <a:lnTo>
                    <a:pt x="2247" y="12334"/>
                  </a:lnTo>
                  <a:lnTo>
                    <a:pt x="944" y="12234"/>
                  </a:lnTo>
                  <a:lnTo>
                    <a:pt x="944" y="12234"/>
                  </a:lnTo>
                  <a:lnTo>
                    <a:pt x="723" y="12194"/>
                  </a:lnTo>
                  <a:lnTo>
                    <a:pt x="522" y="12113"/>
                  </a:lnTo>
                  <a:lnTo>
                    <a:pt x="362" y="11993"/>
                  </a:lnTo>
                  <a:lnTo>
                    <a:pt x="242" y="11873"/>
                  </a:lnTo>
                  <a:lnTo>
                    <a:pt x="121" y="11712"/>
                  </a:lnTo>
                  <a:lnTo>
                    <a:pt x="61" y="11532"/>
                  </a:lnTo>
                  <a:lnTo>
                    <a:pt x="21" y="11351"/>
                  </a:lnTo>
                  <a:lnTo>
                    <a:pt x="1" y="11171"/>
                  </a:lnTo>
                  <a:lnTo>
                    <a:pt x="1" y="10990"/>
                  </a:lnTo>
                  <a:lnTo>
                    <a:pt x="61" y="10810"/>
                  </a:lnTo>
                  <a:lnTo>
                    <a:pt x="121" y="10649"/>
                  </a:lnTo>
                  <a:lnTo>
                    <a:pt x="222" y="10509"/>
                  </a:lnTo>
                  <a:lnTo>
                    <a:pt x="362" y="10409"/>
                  </a:lnTo>
                  <a:lnTo>
                    <a:pt x="522" y="10309"/>
                  </a:lnTo>
                  <a:lnTo>
                    <a:pt x="723" y="10268"/>
                  </a:lnTo>
                  <a:lnTo>
                    <a:pt x="944" y="10268"/>
                  </a:lnTo>
                  <a:lnTo>
                    <a:pt x="944" y="10268"/>
                  </a:lnTo>
                  <a:lnTo>
                    <a:pt x="1826" y="10349"/>
                  </a:lnTo>
                  <a:lnTo>
                    <a:pt x="2869" y="10409"/>
                  </a:lnTo>
                  <a:lnTo>
                    <a:pt x="3410" y="10429"/>
                  </a:lnTo>
                  <a:lnTo>
                    <a:pt x="3972" y="10449"/>
                  </a:lnTo>
                  <a:lnTo>
                    <a:pt x="4553" y="10429"/>
                  </a:lnTo>
                  <a:lnTo>
                    <a:pt x="5115" y="10409"/>
                  </a:lnTo>
                  <a:lnTo>
                    <a:pt x="5676" y="10369"/>
                  </a:lnTo>
                  <a:lnTo>
                    <a:pt x="6218" y="10288"/>
                  </a:lnTo>
                  <a:lnTo>
                    <a:pt x="6759" y="10168"/>
                  </a:lnTo>
                  <a:lnTo>
                    <a:pt x="7241" y="10028"/>
                  </a:lnTo>
                  <a:lnTo>
                    <a:pt x="7481" y="9948"/>
                  </a:lnTo>
                  <a:lnTo>
                    <a:pt x="7702" y="9847"/>
                  </a:lnTo>
                  <a:lnTo>
                    <a:pt x="7922" y="9747"/>
                  </a:lnTo>
                  <a:lnTo>
                    <a:pt x="8123" y="9627"/>
                  </a:lnTo>
                  <a:lnTo>
                    <a:pt x="8324" y="9486"/>
                  </a:lnTo>
                  <a:lnTo>
                    <a:pt x="8504" y="9346"/>
                  </a:lnTo>
                  <a:lnTo>
                    <a:pt x="8664" y="9185"/>
                  </a:lnTo>
                  <a:lnTo>
                    <a:pt x="8825" y="9025"/>
                  </a:lnTo>
                  <a:lnTo>
                    <a:pt x="8825" y="9025"/>
                  </a:lnTo>
                  <a:lnTo>
                    <a:pt x="8945" y="8845"/>
                  </a:lnTo>
                  <a:lnTo>
                    <a:pt x="9086" y="8644"/>
                  </a:lnTo>
                  <a:lnTo>
                    <a:pt x="9206" y="8443"/>
                  </a:lnTo>
                  <a:lnTo>
                    <a:pt x="9306" y="8243"/>
                  </a:lnTo>
                  <a:lnTo>
                    <a:pt x="9507" y="7782"/>
                  </a:lnTo>
                  <a:lnTo>
                    <a:pt x="9647" y="7300"/>
                  </a:lnTo>
                  <a:lnTo>
                    <a:pt x="9767" y="6779"/>
                  </a:lnTo>
                  <a:lnTo>
                    <a:pt x="9868" y="6257"/>
                  </a:lnTo>
                  <a:lnTo>
                    <a:pt x="9948" y="5696"/>
                  </a:lnTo>
                  <a:lnTo>
                    <a:pt x="9988" y="5154"/>
                  </a:lnTo>
                  <a:lnTo>
                    <a:pt x="10008" y="4593"/>
                  </a:lnTo>
                  <a:lnTo>
                    <a:pt x="10028" y="4031"/>
                  </a:lnTo>
                  <a:lnTo>
                    <a:pt x="10008" y="2928"/>
                  </a:lnTo>
                  <a:lnTo>
                    <a:pt x="9968" y="1886"/>
                  </a:lnTo>
                  <a:lnTo>
                    <a:pt x="9928" y="963"/>
                  </a:lnTo>
                  <a:lnTo>
                    <a:pt x="9928" y="963"/>
                  </a:lnTo>
                  <a:lnTo>
                    <a:pt x="9948" y="742"/>
                  </a:lnTo>
                  <a:lnTo>
                    <a:pt x="9988" y="542"/>
                  </a:lnTo>
                  <a:lnTo>
                    <a:pt x="10088" y="382"/>
                  </a:lnTo>
                  <a:lnTo>
                    <a:pt x="10189" y="261"/>
                  </a:lnTo>
                  <a:lnTo>
                    <a:pt x="10329" y="141"/>
                  </a:lnTo>
                  <a:lnTo>
                    <a:pt x="10489" y="81"/>
                  </a:lnTo>
                  <a:lnTo>
                    <a:pt x="10650" y="21"/>
                  </a:lnTo>
                  <a:lnTo>
                    <a:pt x="10830" y="0"/>
                  </a:lnTo>
                  <a:lnTo>
                    <a:pt x="10830" y="0"/>
                  </a:lnTo>
                  <a:lnTo>
                    <a:pt x="11011" y="21"/>
                  </a:lnTo>
                  <a:lnTo>
                    <a:pt x="11211" y="61"/>
                  </a:lnTo>
                  <a:lnTo>
                    <a:pt x="11372" y="121"/>
                  </a:lnTo>
                  <a:lnTo>
                    <a:pt x="11532" y="241"/>
                  </a:lnTo>
                  <a:lnTo>
                    <a:pt x="11673" y="361"/>
                  </a:lnTo>
                  <a:lnTo>
                    <a:pt x="11793" y="522"/>
                  </a:lnTo>
                  <a:lnTo>
                    <a:pt x="11853" y="722"/>
                  </a:lnTo>
                  <a:lnTo>
                    <a:pt x="11893" y="843"/>
                  </a:lnTo>
                  <a:lnTo>
                    <a:pt x="11893" y="963"/>
                  </a:lnTo>
                  <a:lnTo>
                    <a:pt x="11893" y="963"/>
                  </a:lnTo>
                  <a:lnTo>
                    <a:pt x="11933" y="2086"/>
                  </a:lnTo>
                  <a:lnTo>
                    <a:pt x="11973" y="3309"/>
                  </a:lnTo>
                  <a:lnTo>
                    <a:pt x="11973" y="3951"/>
                  </a:lnTo>
                  <a:lnTo>
                    <a:pt x="11953" y="4613"/>
                  </a:lnTo>
                  <a:lnTo>
                    <a:pt x="11913" y="5255"/>
                  </a:lnTo>
                  <a:lnTo>
                    <a:pt x="11853" y="5917"/>
                  </a:lnTo>
                  <a:lnTo>
                    <a:pt x="11773" y="6558"/>
                  </a:lnTo>
                  <a:lnTo>
                    <a:pt x="11653" y="7200"/>
                  </a:lnTo>
                  <a:lnTo>
                    <a:pt x="11512" y="7822"/>
                  </a:lnTo>
                  <a:lnTo>
                    <a:pt x="11332" y="8403"/>
                  </a:lnTo>
                  <a:lnTo>
                    <a:pt x="11231" y="8704"/>
                  </a:lnTo>
                  <a:lnTo>
                    <a:pt x="11111" y="8965"/>
                  </a:lnTo>
                  <a:lnTo>
                    <a:pt x="10991" y="9246"/>
                  </a:lnTo>
                  <a:lnTo>
                    <a:pt x="10850" y="9506"/>
                  </a:lnTo>
                  <a:lnTo>
                    <a:pt x="10710" y="9747"/>
                  </a:lnTo>
                  <a:lnTo>
                    <a:pt x="10550" y="9988"/>
                  </a:lnTo>
                  <a:lnTo>
                    <a:pt x="10369" y="10228"/>
                  </a:lnTo>
                  <a:lnTo>
                    <a:pt x="10189" y="10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21"/>
            <p:cNvSpPr/>
            <p:nvPr/>
          </p:nvSpPr>
          <p:spPr>
            <a:xfrm>
              <a:off x="11231600" y="3162038"/>
              <a:ext cx="168475" cy="252725"/>
            </a:xfrm>
            <a:custGeom>
              <a:avLst/>
              <a:gdLst/>
              <a:ahLst/>
              <a:cxnLst/>
              <a:rect l="l" t="t" r="r" b="b"/>
              <a:pathLst>
                <a:path w="6739" h="10109" extrusionOk="0">
                  <a:moveTo>
                    <a:pt x="5736" y="1"/>
                  </a:moveTo>
                  <a:lnTo>
                    <a:pt x="5776" y="1064"/>
                  </a:lnTo>
                  <a:lnTo>
                    <a:pt x="5796" y="2227"/>
                  </a:lnTo>
                  <a:lnTo>
                    <a:pt x="5796" y="2969"/>
                  </a:lnTo>
                  <a:lnTo>
                    <a:pt x="5756" y="3691"/>
                  </a:lnTo>
                  <a:lnTo>
                    <a:pt x="5676" y="4413"/>
                  </a:lnTo>
                  <a:lnTo>
                    <a:pt x="5636" y="4774"/>
                  </a:lnTo>
                  <a:lnTo>
                    <a:pt x="5576" y="5115"/>
                  </a:lnTo>
                  <a:lnTo>
                    <a:pt x="5495" y="5456"/>
                  </a:lnTo>
                  <a:lnTo>
                    <a:pt x="5415" y="5776"/>
                  </a:lnTo>
                  <a:lnTo>
                    <a:pt x="5315" y="6097"/>
                  </a:lnTo>
                  <a:lnTo>
                    <a:pt x="5195" y="6398"/>
                  </a:lnTo>
                  <a:lnTo>
                    <a:pt x="5074" y="6699"/>
                  </a:lnTo>
                  <a:lnTo>
                    <a:pt x="4914" y="6960"/>
                  </a:lnTo>
                  <a:lnTo>
                    <a:pt x="4753" y="7220"/>
                  </a:lnTo>
                  <a:lnTo>
                    <a:pt x="4593" y="7461"/>
                  </a:lnTo>
                  <a:lnTo>
                    <a:pt x="4412" y="7662"/>
                  </a:lnTo>
                  <a:lnTo>
                    <a:pt x="4192" y="7842"/>
                  </a:lnTo>
                  <a:lnTo>
                    <a:pt x="3971" y="8002"/>
                  </a:lnTo>
                  <a:lnTo>
                    <a:pt x="3731" y="8143"/>
                  </a:lnTo>
                  <a:lnTo>
                    <a:pt x="3490" y="8283"/>
                  </a:lnTo>
                  <a:lnTo>
                    <a:pt x="3209" y="8384"/>
                  </a:lnTo>
                  <a:lnTo>
                    <a:pt x="2928" y="8484"/>
                  </a:lnTo>
                  <a:lnTo>
                    <a:pt x="2628" y="8584"/>
                  </a:lnTo>
                  <a:lnTo>
                    <a:pt x="2327" y="8644"/>
                  </a:lnTo>
                  <a:lnTo>
                    <a:pt x="2006" y="8724"/>
                  </a:lnTo>
                  <a:lnTo>
                    <a:pt x="1344" y="8805"/>
                  </a:lnTo>
                  <a:lnTo>
                    <a:pt x="682" y="8865"/>
                  </a:lnTo>
                  <a:lnTo>
                    <a:pt x="0" y="8885"/>
                  </a:lnTo>
                  <a:lnTo>
                    <a:pt x="0" y="10108"/>
                  </a:lnTo>
                  <a:lnTo>
                    <a:pt x="121" y="10048"/>
                  </a:lnTo>
                  <a:lnTo>
                    <a:pt x="301" y="9948"/>
                  </a:lnTo>
                  <a:lnTo>
                    <a:pt x="502" y="9868"/>
                  </a:lnTo>
                  <a:lnTo>
                    <a:pt x="903" y="9727"/>
                  </a:lnTo>
                  <a:lnTo>
                    <a:pt x="1725" y="9507"/>
                  </a:lnTo>
                  <a:lnTo>
                    <a:pt x="2447" y="9286"/>
                  </a:lnTo>
                  <a:lnTo>
                    <a:pt x="2788" y="9166"/>
                  </a:lnTo>
                  <a:lnTo>
                    <a:pt x="3129" y="9025"/>
                  </a:lnTo>
                  <a:lnTo>
                    <a:pt x="3470" y="8865"/>
                  </a:lnTo>
                  <a:lnTo>
                    <a:pt x="3811" y="8704"/>
                  </a:lnTo>
                  <a:lnTo>
                    <a:pt x="4132" y="8524"/>
                  </a:lnTo>
                  <a:lnTo>
                    <a:pt x="4432" y="8323"/>
                  </a:lnTo>
                  <a:lnTo>
                    <a:pt x="4733" y="8103"/>
                  </a:lnTo>
                  <a:lnTo>
                    <a:pt x="5014" y="7882"/>
                  </a:lnTo>
                  <a:lnTo>
                    <a:pt x="5275" y="7621"/>
                  </a:lnTo>
                  <a:lnTo>
                    <a:pt x="5515" y="7361"/>
                  </a:lnTo>
                  <a:lnTo>
                    <a:pt x="5756" y="7060"/>
                  </a:lnTo>
                  <a:lnTo>
                    <a:pt x="5957" y="6759"/>
                  </a:lnTo>
                  <a:lnTo>
                    <a:pt x="6137" y="6438"/>
                  </a:lnTo>
                  <a:lnTo>
                    <a:pt x="6298" y="6077"/>
                  </a:lnTo>
                  <a:lnTo>
                    <a:pt x="6418" y="5716"/>
                  </a:lnTo>
                  <a:lnTo>
                    <a:pt x="6518" y="5355"/>
                  </a:lnTo>
                  <a:lnTo>
                    <a:pt x="6598" y="4974"/>
                  </a:lnTo>
                  <a:lnTo>
                    <a:pt x="6659" y="4593"/>
                  </a:lnTo>
                  <a:lnTo>
                    <a:pt x="6699" y="4232"/>
                  </a:lnTo>
                  <a:lnTo>
                    <a:pt x="6719" y="3851"/>
                  </a:lnTo>
                  <a:lnTo>
                    <a:pt x="6739" y="3470"/>
                  </a:lnTo>
                  <a:lnTo>
                    <a:pt x="6739" y="3089"/>
                  </a:lnTo>
                  <a:lnTo>
                    <a:pt x="6699" y="2327"/>
                  </a:lnTo>
                  <a:lnTo>
                    <a:pt x="6638" y="1565"/>
                  </a:lnTo>
                  <a:lnTo>
                    <a:pt x="6598" y="803"/>
                  </a:lnTo>
                  <a:lnTo>
                    <a:pt x="6558" y="41"/>
                  </a:lnTo>
                  <a:lnTo>
                    <a:pt x="6177" y="41"/>
                  </a:lnTo>
                  <a:lnTo>
                    <a:pt x="5736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21"/>
            <p:cNvSpPr/>
            <p:nvPr/>
          </p:nvSpPr>
          <p:spPr>
            <a:xfrm>
              <a:off x="11277725" y="3008638"/>
              <a:ext cx="243175" cy="154425"/>
            </a:xfrm>
            <a:custGeom>
              <a:avLst/>
              <a:gdLst/>
              <a:ahLst/>
              <a:cxnLst/>
              <a:rect l="l" t="t" r="r" b="b"/>
              <a:pathLst>
                <a:path w="9727" h="6177" extrusionOk="0">
                  <a:moveTo>
                    <a:pt x="141" y="0"/>
                  </a:moveTo>
                  <a:lnTo>
                    <a:pt x="121" y="120"/>
                  </a:lnTo>
                  <a:lnTo>
                    <a:pt x="61" y="461"/>
                  </a:lnTo>
                  <a:lnTo>
                    <a:pt x="21" y="963"/>
                  </a:lnTo>
                  <a:lnTo>
                    <a:pt x="0" y="1284"/>
                  </a:lnTo>
                  <a:lnTo>
                    <a:pt x="0" y="1604"/>
                  </a:lnTo>
                  <a:lnTo>
                    <a:pt x="21" y="1965"/>
                  </a:lnTo>
                  <a:lnTo>
                    <a:pt x="61" y="2326"/>
                  </a:lnTo>
                  <a:lnTo>
                    <a:pt x="121" y="2707"/>
                  </a:lnTo>
                  <a:lnTo>
                    <a:pt x="201" y="3088"/>
                  </a:lnTo>
                  <a:lnTo>
                    <a:pt x="321" y="3449"/>
                  </a:lnTo>
                  <a:lnTo>
                    <a:pt x="482" y="3830"/>
                  </a:lnTo>
                  <a:lnTo>
                    <a:pt x="682" y="4171"/>
                  </a:lnTo>
                  <a:lnTo>
                    <a:pt x="803" y="4352"/>
                  </a:lnTo>
                  <a:lnTo>
                    <a:pt x="943" y="4512"/>
                  </a:lnTo>
                  <a:lnTo>
                    <a:pt x="1204" y="4813"/>
                  </a:lnTo>
                  <a:lnTo>
                    <a:pt x="1484" y="5074"/>
                  </a:lnTo>
                  <a:lnTo>
                    <a:pt x="1785" y="5294"/>
                  </a:lnTo>
                  <a:lnTo>
                    <a:pt x="2066" y="5495"/>
                  </a:lnTo>
                  <a:lnTo>
                    <a:pt x="2347" y="5655"/>
                  </a:lnTo>
                  <a:lnTo>
                    <a:pt x="2628" y="5796"/>
                  </a:lnTo>
                  <a:lnTo>
                    <a:pt x="2908" y="5896"/>
                  </a:lnTo>
                  <a:lnTo>
                    <a:pt x="3189" y="5996"/>
                  </a:lnTo>
                  <a:lnTo>
                    <a:pt x="3450" y="6057"/>
                  </a:lnTo>
                  <a:lnTo>
                    <a:pt x="3690" y="6097"/>
                  </a:lnTo>
                  <a:lnTo>
                    <a:pt x="4152" y="6157"/>
                  </a:lnTo>
                  <a:lnTo>
                    <a:pt x="4553" y="6177"/>
                  </a:lnTo>
                  <a:lnTo>
                    <a:pt x="5175" y="6177"/>
                  </a:lnTo>
                  <a:lnTo>
                    <a:pt x="5556" y="6157"/>
                  </a:lnTo>
                  <a:lnTo>
                    <a:pt x="6017" y="6097"/>
                  </a:lnTo>
                  <a:lnTo>
                    <a:pt x="6278" y="6057"/>
                  </a:lnTo>
                  <a:lnTo>
                    <a:pt x="6538" y="5996"/>
                  </a:lnTo>
                  <a:lnTo>
                    <a:pt x="6819" y="5896"/>
                  </a:lnTo>
                  <a:lnTo>
                    <a:pt x="7100" y="5796"/>
                  </a:lnTo>
                  <a:lnTo>
                    <a:pt x="7381" y="5655"/>
                  </a:lnTo>
                  <a:lnTo>
                    <a:pt x="7661" y="5495"/>
                  </a:lnTo>
                  <a:lnTo>
                    <a:pt x="7942" y="5294"/>
                  </a:lnTo>
                  <a:lnTo>
                    <a:pt x="8223" y="5074"/>
                  </a:lnTo>
                  <a:lnTo>
                    <a:pt x="8504" y="4813"/>
                  </a:lnTo>
                  <a:lnTo>
                    <a:pt x="8784" y="4512"/>
                  </a:lnTo>
                  <a:lnTo>
                    <a:pt x="8865" y="4412"/>
                  </a:lnTo>
                  <a:lnTo>
                    <a:pt x="8985" y="4252"/>
                  </a:lnTo>
                  <a:lnTo>
                    <a:pt x="9085" y="4071"/>
                  </a:lnTo>
                  <a:lnTo>
                    <a:pt x="9286" y="3730"/>
                  </a:lnTo>
                  <a:lnTo>
                    <a:pt x="9426" y="3369"/>
                  </a:lnTo>
                  <a:lnTo>
                    <a:pt x="9546" y="2988"/>
                  </a:lnTo>
                  <a:lnTo>
                    <a:pt x="9627" y="2627"/>
                  </a:lnTo>
                  <a:lnTo>
                    <a:pt x="9687" y="2246"/>
                  </a:lnTo>
                  <a:lnTo>
                    <a:pt x="9707" y="1905"/>
                  </a:lnTo>
                  <a:lnTo>
                    <a:pt x="9727" y="1564"/>
                  </a:lnTo>
                  <a:lnTo>
                    <a:pt x="9727" y="1223"/>
                  </a:lnTo>
                  <a:lnTo>
                    <a:pt x="9707" y="943"/>
                  </a:lnTo>
                  <a:lnTo>
                    <a:pt x="9647" y="441"/>
                  </a:lnTo>
                  <a:lnTo>
                    <a:pt x="9607" y="120"/>
                  </a:lnTo>
                  <a:lnTo>
                    <a:pt x="9566" y="0"/>
                  </a:lnTo>
                  <a:lnTo>
                    <a:pt x="6899" y="0"/>
                  </a:lnTo>
                  <a:lnTo>
                    <a:pt x="6919" y="140"/>
                  </a:lnTo>
                  <a:lnTo>
                    <a:pt x="6959" y="501"/>
                  </a:lnTo>
                  <a:lnTo>
                    <a:pt x="6959" y="762"/>
                  </a:lnTo>
                  <a:lnTo>
                    <a:pt x="6959" y="1043"/>
                  </a:lnTo>
                  <a:lnTo>
                    <a:pt x="6939" y="1344"/>
                  </a:lnTo>
                  <a:lnTo>
                    <a:pt x="6879" y="1645"/>
                  </a:lnTo>
                  <a:lnTo>
                    <a:pt x="6799" y="1945"/>
                  </a:lnTo>
                  <a:lnTo>
                    <a:pt x="6679" y="2246"/>
                  </a:lnTo>
                  <a:lnTo>
                    <a:pt x="6598" y="2387"/>
                  </a:lnTo>
                  <a:lnTo>
                    <a:pt x="6518" y="2527"/>
                  </a:lnTo>
                  <a:lnTo>
                    <a:pt x="6418" y="2647"/>
                  </a:lnTo>
                  <a:lnTo>
                    <a:pt x="6318" y="2768"/>
                  </a:lnTo>
                  <a:lnTo>
                    <a:pt x="6177" y="2888"/>
                  </a:lnTo>
                  <a:lnTo>
                    <a:pt x="6037" y="2988"/>
                  </a:lnTo>
                  <a:lnTo>
                    <a:pt x="5896" y="3068"/>
                  </a:lnTo>
                  <a:lnTo>
                    <a:pt x="5716" y="3149"/>
                  </a:lnTo>
                  <a:lnTo>
                    <a:pt x="5535" y="3209"/>
                  </a:lnTo>
                  <a:lnTo>
                    <a:pt x="5335" y="3249"/>
                  </a:lnTo>
                  <a:lnTo>
                    <a:pt x="5094" y="3289"/>
                  </a:lnTo>
                  <a:lnTo>
                    <a:pt x="4613" y="3289"/>
                  </a:lnTo>
                  <a:lnTo>
                    <a:pt x="4392" y="3249"/>
                  </a:lnTo>
                  <a:lnTo>
                    <a:pt x="4192" y="3209"/>
                  </a:lnTo>
                  <a:lnTo>
                    <a:pt x="4011" y="3149"/>
                  </a:lnTo>
                  <a:lnTo>
                    <a:pt x="3831" y="3068"/>
                  </a:lnTo>
                  <a:lnTo>
                    <a:pt x="3670" y="2988"/>
                  </a:lnTo>
                  <a:lnTo>
                    <a:pt x="3530" y="2888"/>
                  </a:lnTo>
                  <a:lnTo>
                    <a:pt x="3410" y="2768"/>
                  </a:lnTo>
                  <a:lnTo>
                    <a:pt x="3309" y="2647"/>
                  </a:lnTo>
                  <a:lnTo>
                    <a:pt x="3209" y="2527"/>
                  </a:lnTo>
                  <a:lnTo>
                    <a:pt x="3109" y="2387"/>
                  </a:lnTo>
                  <a:lnTo>
                    <a:pt x="3049" y="2246"/>
                  </a:lnTo>
                  <a:lnTo>
                    <a:pt x="2928" y="1945"/>
                  </a:lnTo>
                  <a:lnTo>
                    <a:pt x="2848" y="1645"/>
                  </a:lnTo>
                  <a:lnTo>
                    <a:pt x="2788" y="1344"/>
                  </a:lnTo>
                  <a:lnTo>
                    <a:pt x="2768" y="1043"/>
                  </a:lnTo>
                  <a:lnTo>
                    <a:pt x="2768" y="762"/>
                  </a:lnTo>
                  <a:lnTo>
                    <a:pt x="2768" y="501"/>
                  </a:lnTo>
                  <a:lnTo>
                    <a:pt x="2808" y="140"/>
                  </a:lnTo>
                  <a:lnTo>
                    <a:pt x="2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21"/>
            <p:cNvSpPr/>
            <p:nvPr/>
          </p:nvSpPr>
          <p:spPr>
            <a:xfrm>
              <a:off x="11277725" y="3008638"/>
              <a:ext cx="243175" cy="154425"/>
            </a:xfrm>
            <a:custGeom>
              <a:avLst/>
              <a:gdLst/>
              <a:ahLst/>
              <a:cxnLst/>
              <a:rect l="l" t="t" r="r" b="b"/>
              <a:pathLst>
                <a:path w="9727" h="6177" fill="none" extrusionOk="0">
                  <a:moveTo>
                    <a:pt x="8865" y="4412"/>
                  </a:moveTo>
                  <a:lnTo>
                    <a:pt x="8865" y="4412"/>
                  </a:lnTo>
                  <a:lnTo>
                    <a:pt x="8784" y="4512"/>
                  </a:lnTo>
                  <a:lnTo>
                    <a:pt x="8784" y="4512"/>
                  </a:lnTo>
                  <a:lnTo>
                    <a:pt x="8504" y="4813"/>
                  </a:lnTo>
                  <a:lnTo>
                    <a:pt x="8223" y="5074"/>
                  </a:lnTo>
                  <a:lnTo>
                    <a:pt x="7942" y="5294"/>
                  </a:lnTo>
                  <a:lnTo>
                    <a:pt x="7661" y="5495"/>
                  </a:lnTo>
                  <a:lnTo>
                    <a:pt x="7381" y="5655"/>
                  </a:lnTo>
                  <a:lnTo>
                    <a:pt x="7100" y="5796"/>
                  </a:lnTo>
                  <a:lnTo>
                    <a:pt x="6819" y="5896"/>
                  </a:lnTo>
                  <a:lnTo>
                    <a:pt x="6538" y="5996"/>
                  </a:lnTo>
                  <a:lnTo>
                    <a:pt x="6278" y="6057"/>
                  </a:lnTo>
                  <a:lnTo>
                    <a:pt x="6017" y="6097"/>
                  </a:lnTo>
                  <a:lnTo>
                    <a:pt x="5556" y="6157"/>
                  </a:lnTo>
                  <a:lnTo>
                    <a:pt x="5175" y="6177"/>
                  </a:lnTo>
                  <a:lnTo>
                    <a:pt x="4854" y="6177"/>
                  </a:lnTo>
                  <a:lnTo>
                    <a:pt x="4854" y="6177"/>
                  </a:lnTo>
                  <a:lnTo>
                    <a:pt x="4553" y="6177"/>
                  </a:lnTo>
                  <a:lnTo>
                    <a:pt x="4152" y="6157"/>
                  </a:lnTo>
                  <a:lnTo>
                    <a:pt x="3690" y="6097"/>
                  </a:lnTo>
                  <a:lnTo>
                    <a:pt x="3450" y="6057"/>
                  </a:lnTo>
                  <a:lnTo>
                    <a:pt x="3189" y="5996"/>
                  </a:lnTo>
                  <a:lnTo>
                    <a:pt x="2908" y="5896"/>
                  </a:lnTo>
                  <a:lnTo>
                    <a:pt x="2628" y="5796"/>
                  </a:lnTo>
                  <a:lnTo>
                    <a:pt x="2347" y="5655"/>
                  </a:lnTo>
                  <a:lnTo>
                    <a:pt x="2066" y="5495"/>
                  </a:lnTo>
                  <a:lnTo>
                    <a:pt x="1785" y="5294"/>
                  </a:lnTo>
                  <a:lnTo>
                    <a:pt x="1484" y="5074"/>
                  </a:lnTo>
                  <a:lnTo>
                    <a:pt x="1204" y="4813"/>
                  </a:lnTo>
                  <a:lnTo>
                    <a:pt x="943" y="4512"/>
                  </a:lnTo>
                  <a:lnTo>
                    <a:pt x="943" y="4512"/>
                  </a:lnTo>
                  <a:lnTo>
                    <a:pt x="803" y="4352"/>
                  </a:lnTo>
                  <a:lnTo>
                    <a:pt x="682" y="4171"/>
                  </a:lnTo>
                  <a:lnTo>
                    <a:pt x="482" y="3830"/>
                  </a:lnTo>
                  <a:lnTo>
                    <a:pt x="321" y="3449"/>
                  </a:lnTo>
                  <a:lnTo>
                    <a:pt x="201" y="3088"/>
                  </a:lnTo>
                  <a:lnTo>
                    <a:pt x="121" y="2707"/>
                  </a:lnTo>
                  <a:lnTo>
                    <a:pt x="61" y="2326"/>
                  </a:lnTo>
                  <a:lnTo>
                    <a:pt x="21" y="1965"/>
                  </a:lnTo>
                  <a:lnTo>
                    <a:pt x="0" y="1604"/>
                  </a:lnTo>
                  <a:lnTo>
                    <a:pt x="0" y="1284"/>
                  </a:lnTo>
                  <a:lnTo>
                    <a:pt x="21" y="963"/>
                  </a:lnTo>
                  <a:lnTo>
                    <a:pt x="61" y="461"/>
                  </a:lnTo>
                  <a:lnTo>
                    <a:pt x="121" y="120"/>
                  </a:lnTo>
                  <a:lnTo>
                    <a:pt x="141" y="0"/>
                  </a:lnTo>
                  <a:lnTo>
                    <a:pt x="2828" y="0"/>
                  </a:lnTo>
                  <a:lnTo>
                    <a:pt x="2828" y="0"/>
                  </a:lnTo>
                  <a:lnTo>
                    <a:pt x="2808" y="140"/>
                  </a:lnTo>
                  <a:lnTo>
                    <a:pt x="2768" y="501"/>
                  </a:lnTo>
                  <a:lnTo>
                    <a:pt x="2768" y="762"/>
                  </a:lnTo>
                  <a:lnTo>
                    <a:pt x="2768" y="1043"/>
                  </a:lnTo>
                  <a:lnTo>
                    <a:pt x="2788" y="1344"/>
                  </a:lnTo>
                  <a:lnTo>
                    <a:pt x="2848" y="1645"/>
                  </a:lnTo>
                  <a:lnTo>
                    <a:pt x="2928" y="1945"/>
                  </a:lnTo>
                  <a:lnTo>
                    <a:pt x="3049" y="2246"/>
                  </a:lnTo>
                  <a:lnTo>
                    <a:pt x="3109" y="2387"/>
                  </a:lnTo>
                  <a:lnTo>
                    <a:pt x="3209" y="2527"/>
                  </a:lnTo>
                  <a:lnTo>
                    <a:pt x="3309" y="2647"/>
                  </a:lnTo>
                  <a:lnTo>
                    <a:pt x="3410" y="2768"/>
                  </a:lnTo>
                  <a:lnTo>
                    <a:pt x="3530" y="2888"/>
                  </a:lnTo>
                  <a:lnTo>
                    <a:pt x="3670" y="2988"/>
                  </a:lnTo>
                  <a:lnTo>
                    <a:pt x="3831" y="3068"/>
                  </a:lnTo>
                  <a:lnTo>
                    <a:pt x="4011" y="3149"/>
                  </a:lnTo>
                  <a:lnTo>
                    <a:pt x="4192" y="3209"/>
                  </a:lnTo>
                  <a:lnTo>
                    <a:pt x="4392" y="3249"/>
                  </a:lnTo>
                  <a:lnTo>
                    <a:pt x="4613" y="3289"/>
                  </a:lnTo>
                  <a:lnTo>
                    <a:pt x="4854" y="3289"/>
                  </a:lnTo>
                  <a:lnTo>
                    <a:pt x="4854" y="3289"/>
                  </a:lnTo>
                  <a:lnTo>
                    <a:pt x="5094" y="3289"/>
                  </a:lnTo>
                  <a:lnTo>
                    <a:pt x="5335" y="3249"/>
                  </a:lnTo>
                  <a:lnTo>
                    <a:pt x="5535" y="3209"/>
                  </a:lnTo>
                  <a:lnTo>
                    <a:pt x="5716" y="3149"/>
                  </a:lnTo>
                  <a:lnTo>
                    <a:pt x="5896" y="3068"/>
                  </a:lnTo>
                  <a:lnTo>
                    <a:pt x="6037" y="2988"/>
                  </a:lnTo>
                  <a:lnTo>
                    <a:pt x="6177" y="2888"/>
                  </a:lnTo>
                  <a:lnTo>
                    <a:pt x="6318" y="2768"/>
                  </a:lnTo>
                  <a:lnTo>
                    <a:pt x="6418" y="2647"/>
                  </a:lnTo>
                  <a:lnTo>
                    <a:pt x="6518" y="2527"/>
                  </a:lnTo>
                  <a:lnTo>
                    <a:pt x="6598" y="2387"/>
                  </a:lnTo>
                  <a:lnTo>
                    <a:pt x="6679" y="2246"/>
                  </a:lnTo>
                  <a:lnTo>
                    <a:pt x="6799" y="1945"/>
                  </a:lnTo>
                  <a:lnTo>
                    <a:pt x="6879" y="1645"/>
                  </a:lnTo>
                  <a:lnTo>
                    <a:pt x="6939" y="1344"/>
                  </a:lnTo>
                  <a:lnTo>
                    <a:pt x="6959" y="1043"/>
                  </a:lnTo>
                  <a:lnTo>
                    <a:pt x="6959" y="762"/>
                  </a:lnTo>
                  <a:lnTo>
                    <a:pt x="6959" y="501"/>
                  </a:lnTo>
                  <a:lnTo>
                    <a:pt x="6919" y="140"/>
                  </a:lnTo>
                  <a:lnTo>
                    <a:pt x="6899" y="0"/>
                  </a:lnTo>
                  <a:lnTo>
                    <a:pt x="9566" y="0"/>
                  </a:lnTo>
                  <a:lnTo>
                    <a:pt x="9566" y="0"/>
                  </a:lnTo>
                  <a:lnTo>
                    <a:pt x="9607" y="120"/>
                  </a:lnTo>
                  <a:lnTo>
                    <a:pt x="9647" y="441"/>
                  </a:lnTo>
                  <a:lnTo>
                    <a:pt x="9707" y="943"/>
                  </a:lnTo>
                  <a:lnTo>
                    <a:pt x="9727" y="1223"/>
                  </a:lnTo>
                  <a:lnTo>
                    <a:pt x="9727" y="1564"/>
                  </a:lnTo>
                  <a:lnTo>
                    <a:pt x="9707" y="1905"/>
                  </a:lnTo>
                  <a:lnTo>
                    <a:pt x="9687" y="2246"/>
                  </a:lnTo>
                  <a:lnTo>
                    <a:pt x="9627" y="2627"/>
                  </a:lnTo>
                  <a:lnTo>
                    <a:pt x="9546" y="2988"/>
                  </a:lnTo>
                  <a:lnTo>
                    <a:pt x="9426" y="3369"/>
                  </a:lnTo>
                  <a:lnTo>
                    <a:pt x="9286" y="3730"/>
                  </a:lnTo>
                  <a:lnTo>
                    <a:pt x="9085" y="4071"/>
                  </a:lnTo>
                  <a:lnTo>
                    <a:pt x="8985" y="4252"/>
                  </a:lnTo>
                  <a:lnTo>
                    <a:pt x="8865" y="44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21"/>
            <p:cNvSpPr/>
            <p:nvPr/>
          </p:nvSpPr>
          <p:spPr>
            <a:xfrm>
              <a:off x="11277725" y="3008638"/>
              <a:ext cx="221625" cy="154425"/>
            </a:xfrm>
            <a:custGeom>
              <a:avLst/>
              <a:gdLst/>
              <a:ahLst/>
              <a:cxnLst/>
              <a:rect l="l" t="t" r="r" b="b"/>
              <a:pathLst>
                <a:path w="8865" h="6177" extrusionOk="0">
                  <a:moveTo>
                    <a:pt x="141" y="0"/>
                  </a:moveTo>
                  <a:lnTo>
                    <a:pt x="121" y="100"/>
                  </a:lnTo>
                  <a:lnTo>
                    <a:pt x="81" y="421"/>
                  </a:lnTo>
                  <a:lnTo>
                    <a:pt x="21" y="902"/>
                  </a:lnTo>
                  <a:lnTo>
                    <a:pt x="0" y="1183"/>
                  </a:lnTo>
                  <a:lnTo>
                    <a:pt x="0" y="1484"/>
                  </a:lnTo>
                  <a:lnTo>
                    <a:pt x="0" y="1845"/>
                  </a:lnTo>
                  <a:lnTo>
                    <a:pt x="41" y="2226"/>
                  </a:lnTo>
                  <a:lnTo>
                    <a:pt x="101" y="2607"/>
                  </a:lnTo>
                  <a:lnTo>
                    <a:pt x="181" y="3008"/>
                  </a:lnTo>
                  <a:lnTo>
                    <a:pt x="301" y="3409"/>
                  </a:lnTo>
                  <a:lnTo>
                    <a:pt x="462" y="3790"/>
                  </a:lnTo>
                  <a:lnTo>
                    <a:pt x="562" y="3971"/>
                  </a:lnTo>
                  <a:lnTo>
                    <a:pt x="682" y="4171"/>
                  </a:lnTo>
                  <a:lnTo>
                    <a:pt x="803" y="4332"/>
                  </a:lnTo>
                  <a:lnTo>
                    <a:pt x="943" y="4512"/>
                  </a:lnTo>
                  <a:lnTo>
                    <a:pt x="1204" y="4793"/>
                  </a:lnTo>
                  <a:lnTo>
                    <a:pt x="1464" y="5054"/>
                  </a:lnTo>
                  <a:lnTo>
                    <a:pt x="1725" y="5274"/>
                  </a:lnTo>
                  <a:lnTo>
                    <a:pt x="2006" y="5455"/>
                  </a:lnTo>
                  <a:lnTo>
                    <a:pt x="2267" y="5615"/>
                  </a:lnTo>
                  <a:lnTo>
                    <a:pt x="2547" y="5756"/>
                  </a:lnTo>
                  <a:lnTo>
                    <a:pt x="2808" y="5876"/>
                  </a:lnTo>
                  <a:lnTo>
                    <a:pt x="3069" y="5956"/>
                  </a:lnTo>
                  <a:lnTo>
                    <a:pt x="3329" y="6036"/>
                  </a:lnTo>
                  <a:lnTo>
                    <a:pt x="3570" y="6077"/>
                  </a:lnTo>
                  <a:lnTo>
                    <a:pt x="4011" y="6157"/>
                  </a:lnTo>
                  <a:lnTo>
                    <a:pt x="4412" y="6177"/>
                  </a:lnTo>
                  <a:lnTo>
                    <a:pt x="5295" y="6177"/>
                  </a:lnTo>
                  <a:lnTo>
                    <a:pt x="5696" y="6157"/>
                  </a:lnTo>
                  <a:lnTo>
                    <a:pt x="6157" y="6077"/>
                  </a:lnTo>
                  <a:lnTo>
                    <a:pt x="6398" y="6036"/>
                  </a:lnTo>
                  <a:lnTo>
                    <a:pt x="6659" y="5956"/>
                  </a:lnTo>
                  <a:lnTo>
                    <a:pt x="6919" y="5876"/>
                  </a:lnTo>
                  <a:lnTo>
                    <a:pt x="7180" y="5756"/>
                  </a:lnTo>
                  <a:lnTo>
                    <a:pt x="7441" y="5615"/>
                  </a:lnTo>
                  <a:lnTo>
                    <a:pt x="7721" y="5455"/>
                  </a:lnTo>
                  <a:lnTo>
                    <a:pt x="7982" y="5274"/>
                  </a:lnTo>
                  <a:lnTo>
                    <a:pt x="8263" y="5054"/>
                  </a:lnTo>
                  <a:lnTo>
                    <a:pt x="8524" y="4793"/>
                  </a:lnTo>
                  <a:lnTo>
                    <a:pt x="8784" y="4512"/>
                  </a:lnTo>
                  <a:lnTo>
                    <a:pt x="8865" y="4412"/>
                  </a:lnTo>
                  <a:lnTo>
                    <a:pt x="8544" y="4613"/>
                  </a:lnTo>
                  <a:lnTo>
                    <a:pt x="8203" y="4813"/>
                  </a:lnTo>
                  <a:lnTo>
                    <a:pt x="7842" y="4954"/>
                  </a:lnTo>
                  <a:lnTo>
                    <a:pt x="7481" y="5094"/>
                  </a:lnTo>
                  <a:lnTo>
                    <a:pt x="7100" y="5194"/>
                  </a:lnTo>
                  <a:lnTo>
                    <a:pt x="6719" y="5274"/>
                  </a:lnTo>
                  <a:lnTo>
                    <a:pt x="6338" y="5314"/>
                  </a:lnTo>
                  <a:lnTo>
                    <a:pt x="5937" y="5335"/>
                  </a:lnTo>
                  <a:lnTo>
                    <a:pt x="5676" y="5314"/>
                  </a:lnTo>
                  <a:lnTo>
                    <a:pt x="5415" y="5294"/>
                  </a:lnTo>
                  <a:lnTo>
                    <a:pt x="5154" y="5274"/>
                  </a:lnTo>
                  <a:lnTo>
                    <a:pt x="4914" y="5214"/>
                  </a:lnTo>
                  <a:lnTo>
                    <a:pt x="4653" y="5154"/>
                  </a:lnTo>
                  <a:lnTo>
                    <a:pt x="4412" y="5074"/>
                  </a:lnTo>
                  <a:lnTo>
                    <a:pt x="4152" y="4994"/>
                  </a:lnTo>
                  <a:lnTo>
                    <a:pt x="3911" y="4893"/>
                  </a:lnTo>
                  <a:lnTo>
                    <a:pt x="3550" y="4693"/>
                  </a:lnTo>
                  <a:lnTo>
                    <a:pt x="3209" y="4472"/>
                  </a:lnTo>
                  <a:lnTo>
                    <a:pt x="2908" y="4252"/>
                  </a:lnTo>
                  <a:lnTo>
                    <a:pt x="2648" y="3991"/>
                  </a:lnTo>
                  <a:lnTo>
                    <a:pt x="2427" y="3710"/>
                  </a:lnTo>
                  <a:lnTo>
                    <a:pt x="2227" y="3429"/>
                  </a:lnTo>
                  <a:lnTo>
                    <a:pt x="2066" y="3129"/>
                  </a:lnTo>
                  <a:lnTo>
                    <a:pt x="1946" y="2808"/>
                  </a:lnTo>
                  <a:lnTo>
                    <a:pt x="1825" y="2487"/>
                  </a:lnTo>
                  <a:lnTo>
                    <a:pt x="1765" y="2146"/>
                  </a:lnTo>
                  <a:lnTo>
                    <a:pt x="1725" y="1805"/>
                  </a:lnTo>
                  <a:lnTo>
                    <a:pt x="1705" y="1444"/>
                  </a:lnTo>
                  <a:lnTo>
                    <a:pt x="1705" y="1083"/>
                  </a:lnTo>
                  <a:lnTo>
                    <a:pt x="1745" y="722"/>
                  </a:lnTo>
                  <a:lnTo>
                    <a:pt x="1805" y="361"/>
                  </a:lnTo>
                  <a:lnTo>
                    <a:pt x="1906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21"/>
            <p:cNvSpPr/>
            <p:nvPr/>
          </p:nvSpPr>
          <p:spPr>
            <a:xfrm>
              <a:off x="11277725" y="3008638"/>
              <a:ext cx="221625" cy="154425"/>
            </a:xfrm>
            <a:custGeom>
              <a:avLst/>
              <a:gdLst/>
              <a:ahLst/>
              <a:cxnLst/>
              <a:rect l="l" t="t" r="r" b="b"/>
              <a:pathLst>
                <a:path w="8865" h="6177" fill="none" extrusionOk="0">
                  <a:moveTo>
                    <a:pt x="1906" y="0"/>
                  </a:moveTo>
                  <a:lnTo>
                    <a:pt x="141" y="0"/>
                  </a:lnTo>
                  <a:lnTo>
                    <a:pt x="141" y="0"/>
                  </a:lnTo>
                  <a:lnTo>
                    <a:pt x="121" y="100"/>
                  </a:lnTo>
                  <a:lnTo>
                    <a:pt x="81" y="421"/>
                  </a:lnTo>
                  <a:lnTo>
                    <a:pt x="21" y="902"/>
                  </a:lnTo>
                  <a:lnTo>
                    <a:pt x="0" y="1183"/>
                  </a:lnTo>
                  <a:lnTo>
                    <a:pt x="0" y="1484"/>
                  </a:lnTo>
                  <a:lnTo>
                    <a:pt x="0" y="1484"/>
                  </a:lnTo>
                  <a:lnTo>
                    <a:pt x="0" y="1845"/>
                  </a:lnTo>
                  <a:lnTo>
                    <a:pt x="41" y="2226"/>
                  </a:lnTo>
                  <a:lnTo>
                    <a:pt x="101" y="2607"/>
                  </a:lnTo>
                  <a:lnTo>
                    <a:pt x="181" y="3008"/>
                  </a:lnTo>
                  <a:lnTo>
                    <a:pt x="301" y="3409"/>
                  </a:lnTo>
                  <a:lnTo>
                    <a:pt x="462" y="3790"/>
                  </a:lnTo>
                  <a:lnTo>
                    <a:pt x="562" y="3971"/>
                  </a:lnTo>
                  <a:lnTo>
                    <a:pt x="682" y="4171"/>
                  </a:lnTo>
                  <a:lnTo>
                    <a:pt x="803" y="4332"/>
                  </a:lnTo>
                  <a:lnTo>
                    <a:pt x="943" y="4512"/>
                  </a:lnTo>
                  <a:lnTo>
                    <a:pt x="943" y="4512"/>
                  </a:lnTo>
                  <a:lnTo>
                    <a:pt x="1204" y="4793"/>
                  </a:lnTo>
                  <a:lnTo>
                    <a:pt x="1464" y="5054"/>
                  </a:lnTo>
                  <a:lnTo>
                    <a:pt x="1725" y="5274"/>
                  </a:lnTo>
                  <a:lnTo>
                    <a:pt x="2006" y="5455"/>
                  </a:lnTo>
                  <a:lnTo>
                    <a:pt x="2267" y="5615"/>
                  </a:lnTo>
                  <a:lnTo>
                    <a:pt x="2547" y="5756"/>
                  </a:lnTo>
                  <a:lnTo>
                    <a:pt x="2808" y="5876"/>
                  </a:lnTo>
                  <a:lnTo>
                    <a:pt x="3069" y="5956"/>
                  </a:lnTo>
                  <a:lnTo>
                    <a:pt x="3329" y="6036"/>
                  </a:lnTo>
                  <a:lnTo>
                    <a:pt x="3570" y="6077"/>
                  </a:lnTo>
                  <a:lnTo>
                    <a:pt x="4011" y="6157"/>
                  </a:lnTo>
                  <a:lnTo>
                    <a:pt x="4412" y="6177"/>
                  </a:lnTo>
                  <a:lnTo>
                    <a:pt x="4753" y="6177"/>
                  </a:lnTo>
                  <a:lnTo>
                    <a:pt x="4753" y="6177"/>
                  </a:lnTo>
                  <a:lnTo>
                    <a:pt x="4854" y="6177"/>
                  </a:lnTo>
                  <a:lnTo>
                    <a:pt x="4854" y="6177"/>
                  </a:lnTo>
                  <a:lnTo>
                    <a:pt x="4974" y="6177"/>
                  </a:lnTo>
                  <a:lnTo>
                    <a:pt x="4974" y="6177"/>
                  </a:lnTo>
                  <a:lnTo>
                    <a:pt x="5295" y="6177"/>
                  </a:lnTo>
                  <a:lnTo>
                    <a:pt x="5696" y="6157"/>
                  </a:lnTo>
                  <a:lnTo>
                    <a:pt x="6157" y="6077"/>
                  </a:lnTo>
                  <a:lnTo>
                    <a:pt x="6398" y="6036"/>
                  </a:lnTo>
                  <a:lnTo>
                    <a:pt x="6659" y="5956"/>
                  </a:lnTo>
                  <a:lnTo>
                    <a:pt x="6919" y="5876"/>
                  </a:lnTo>
                  <a:lnTo>
                    <a:pt x="7180" y="5756"/>
                  </a:lnTo>
                  <a:lnTo>
                    <a:pt x="7441" y="5615"/>
                  </a:lnTo>
                  <a:lnTo>
                    <a:pt x="7721" y="5455"/>
                  </a:lnTo>
                  <a:lnTo>
                    <a:pt x="7982" y="5274"/>
                  </a:lnTo>
                  <a:lnTo>
                    <a:pt x="8263" y="5054"/>
                  </a:lnTo>
                  <a:lnTo>
                    <a:pt x="8524" y="4793"/>
                  </a:lnTo>
                  <a:lnTo>
                    <a:pt x="8784" y="4512"/>
                  </a:lnTo>
                  <a:lnTo>
                    <a:pt x="8784" y="4512"/>
                  </a:lnTo>
                  <a:lnTo>
                    <a:pt x="8865" y="4412"/>
                  </a:lnTo>
                  <a:lnTo>
                    <a:pt x="8865" y="4412"/>
                  </a:lnTo>
                  <a:lnTo>
                    <a:pt x="8544" y="4613"/>
                  </a:lnTo>
                  <a:lnTo>
                    <a:pt x="8203" y="4813"/>
                  </a:lnTo>
                  <a:lnTo>
                    <a:pt x="7842" y="4954"/>
                  </a:lnTo>
                  <a:lnTo>
                    <a:pt x="7481" y="5094"/>
                  </a:lnTo>
                  <a:lnTo>
                    <a:pt x="7100" y="5194"/>
                  </a:lnTo>
                  <a:lnTo>
                    <a:pt x="6719" y="5274"/>
                  </a:lnTo>
                  <a:lnTo>
                    <a:pt x="6338" y="5314"/>
                  </a:lnTo>
                  <a:lnTo>
                    <a:pt x="5937" y="5335"/>
                  </a:lnTo>
                  <a:lnTo>
                    <a:pt x="5937" y="5335"/>
                  </a:lnTo>
                  <a:lnTo>
                    <a:pt x="5676" y="5314"/>
                  </a:lnTo>
                  <a:lnTo>
                    <a:pt x="5415" y="5294"/>
                  </a:lnTo>
                  <a:lnTo>
                    <a:pt x="5154" y="5274"/>
                  </a:lnTo>
                  <a:lnTo>
                    <a:pt x="4914" y="5214"/>
                  </a:lnTo>
                  <a:lnTo>
                    <a:pt x="4653" y="5154"/>
                  </a:lnTo>
                  <a:lnTo>
                    <a:pt x="4412" y="5074"/>
                  </a:lnTo>
                  <a:lnTo>
                    <a:pt x="4152" y="4994"/>
                  </a:lnTo>
                  <a:lnTo>
                    <a:pt x="3911" y="4893"/>
                  </a:lnTo>
                  <a:lnTo>
                    <a:pt x="3911" y="4893"/>
                  </a:lnTo>
                  <a:lnTo>
                    <a:pt x="3550" y="4693"/>
                  </a:lnTo>
                  <a:lnTo>
                    <a:pt x="3209" y="4472"/>
                  </a:lnTo>
                  <a:lnTo>
                    <a:pt x="2908" y="4252"/>
                  </a:lnTo>
                  <a:lnTo>
                    <a:pt x="2648" y="3991"/>
                  </a:lnTo>
                  <a:lnTo>
                    <a:pt x="2427" y="3710"/>
                  </a:lnTo>
                  <a:lnTo>
                    <a:pt x="2227" y="3429"/>
                  </a:lnTo>
                  <a:lnTo>
                    <a:pt x="2066" y="3129"/>
                  </a:lnTo>
                  <a:lnTo>
                    <a:pt x="1946" y="2808"/>
                  </a:lnTo>
                  <a:lnTo>
                    <a:pt x="1825" y="2487"/>
                  </a:lnTo>
                  <a:lnTo>
                    <a:pt x="1765" y="2146"/>
                  </a:lnTo>
                  <a:lnTo>
                    <a:pt x="1725" y="1805"/>
                  </a:lnTo>
                  <a:lnTo>
                    <a:pt x="1705" y="1444"/>
                  </a:lnTo>
                  <a:lnTo>
                    <a:pt x="1705" y="1083"/>
                  </a:lnTo>
                  <a:lnTo>
                    <a:pt x="1745" y="722"/>
                  </a:lnTo>
                  <a:lnTo>
                    <a:pt x="1805" y="361"/>
                  </a:lnTo>
                  <a:lnTo>
                    <a:pt x="190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21"/>
            <p:cNvSpPr/>
            <p:nvPr/>
          </p:nvSpPr>
          <p:spPr>
            <a:xfrm>
              <a:off x="11088700" y="3285888"/>
              <a:ext cx="142925" cy="211600"/>
            </a:xfrm>
            <a:custGeom>
              <a:avLst/>
              <a:gdLst/>
              <a:ahLst/>
              <a:cxnLst/>
              <a:rect l="l" t="t" r="r" b="b"/>
              <a:pathLst>
                <a:path w="5717" h="8464" extrusionOk="0">
                  <a:moveTo>
                    <a:pt x="2869" y="0"/>
                  </a:moveTo>
                  <a:lnTo>
                    <a:pt x="2568" y="20"/>
                  </a:lnTo>
                  <a:lnTo>
                    <a:pt x="2287" y="60"/>
                  </a:lnTo>
                  <a:lnTo>
                    <a:pt x="2006" y="121"/>
                  </a:lnTo>
                  <a:lnTo>
                    <a:pt x="1746" y="221"/>
                  </a:lnTo>
                  <a:lnTo>
                    <a:pt x="1505" y="341"/>
                  </a:lnTo>
                  <a:lnTo>
                    <a:pt x="1264" y="482"/>
                  </a:lnTo>
                  <a:lnTo>
                    <a:pt x="1044" y="642"/>
                  </a:lnTo>
                  <a:lnTo>
                    <a:pt x="843" y="842"/>
                  </a:lnTo>
                  <a:lnTo>
                    <a:pt x="663" y="1043"/>
                  </a:lnTo>
                  <a:lnTo>
                    <a:pt x="482" y="1264"/>
                  </a:lnTo>
                  <a:lnTo>
                    <a:pt x="342" y="1484"/>
                  </a:lnTo>
                  <a:lnTo>
                    <a:pt x="222" y="1745"/>
                  </a:lnTo>
                  <a:lnTo>
                    <a:pt x="141" y="2006"/>
                  </a:lnTo>
                  <a:lnTo>
                    <a:pt x="61" y="2286"/>
                  </a:lnTo>
                  <a:lnTo>
                    <a:pt x="21" y="2567"/>
                  </a:lnTo>
                  <a:lnTo>
                    <a:pt x="1" y="2848"/>
                  </a:lnTo>
                  <a:lnTo>
                    <a:pt x="1" y="5595"/>
                  </a:lnTo>
                  <a:lnTo>
                    <a:pt x="21" y="5896"/>
                  </a:lnTo>
                  <a:lnTo>
                    <a:pt x="61" y="6177"/>
                  </a:lnTo>
                  <a:lnTo>
                    <a:pt x="141" y="6458"/>
                  </a:lnTo>
                  <a:lnTo>
                    <a:pt x="222" y="6718"/>
                  </a:lnTo>
                  <a:lnTo>
                    <a:pt x="342" y="6959"/>
                  </a:lnTo>
                  <a:lnTo>
                    <a:pt x="482" y="7200"/>
                  </a:lnTo>
                  <a:lnTo>
                    <a:pt x="663" y="7420"/>
                  </a:lnTo>
                  <a:lnTo>
                    <a:pt x="843" y="7621"/>
                  </a:lnTo>
                  <a:lnTo>
                    <a:pt x="1044" y="7801"/>
                  </a:lnTo>
                  <a:lnTo>
                    <a:pt x="1264" y="7982"/>
                  </a:lnTo>
                  <a:lnTo>
                    <a:pt x="1505" y="8122"/>
                  </a:lnTo>
                  <a:lnTo>
                    <a:pt x="1746" y="8243"/>
                  </a:lnTo>
                  <a:lnTo>
                    <a:pt x="2006" y="8323"/>
                  </a:lnTo>
                  <a:lnTo>
                    <a:pt x="2287" y="8403"/>
                  </a:lnTo>
                  <a:lnTo>
                    <a:pt x="2568" y="8443"/>
                  </a:lnTo>
                  <a:lnTo>
                    <a:pt x="2869" y="8463"/>
                  </a:lnTo>
                  <a:lnTo>
                    <a:pt x="3170" y="8443"/>
                  </a:lnTo>
                  <a:lnTo>
                    <a:pt x="3470" y="8403"/>
                  </a:lnTo>
                  <a:lnTo>
                    <a:pt x="3751" y="8323"/>
                  </a:lnTo>
                  <a:lnTo>
                    <a:pt x="4032" y="8203"/>
                  </a:lnTo>
                  <a:lnTo>
                    <a:pt x="4293" y="8082"/>
                  </a:lnTo>
                  <a:lnTo>
                    <a:pt x="4533" y="7922"/>
                  </a:lnTo>
                  <a:lnTo>
                    <a:pt x="4754" y="7741"/>
                  </a:lnTo>
                  <a:lnTo>
                    <a:pt x="4954" y="7541"/>
                  </a:lnTo>
                  <a:lnTo>
                    <a:pt x="5135" y="7340"/>
                  </a:lnTo>
                  <a:lnTo>
                    <a:pt x="5275" y="7120"/>
                  </a:lnTo>
                  <a:lnTo>
                    <a:pt x="5416" y="6899"/>
                  </a:lnTo>
                  <a:lnTo>
                    <a:pt x="5516" y="6658"/>
                  </a:lnTo>
                  <a:lnTo>
                    <a:pt x="5596" y="6398"/>
                  </a:lnTo>
                  <a:lnTo>
                    <a:pt x="5656" y="6157"/>
                  </a:lnTo>
                  <a:lnTo>
                    <a:pt x="5696" y="5876"/>
                  </a:lnTo>
                  <a:lnTo>
                    <a:pt x="5716" y="5595"/>
                  </a:lnTo>
                  <a:lnTo>
                    <a:pt x="5716" y="2848"/>
                  </a:lnTo>
                  <a:lnTo>
                    <a:pt x="5696" y="2567"/>
                  </a:lnTo>
                  <a:lnTo>
                    <a:pt x="5656" y="2286"/>
                  </a:lnTo>
                  <a:lnTo>
                    <a:pt x="5596" y="2006"/>
                  </a:lnTo>
                  <a:lnTo>
                    <a:pt x="5496" y="1745"/>
                  </a:lnTo>
                  <a:lnTo>
                    <a:pt x="5376" y="1484"/>
                  </a:lnTo>
                  <a:lnTo>
                    <a:pt x="5235" y="1264"/>
                  </a:lnTo>
                  <a:lnTo>
                    <a:pt x="5055" y="1043"/>
                  </a:lnTo>
                  <a:lnTo>
                    <a:pt x="4874" y="842"/>
                  </a:lnTo>
                  <a:lnTo>
                    <a:pt x="4654" y="642"/>
                  </a:lnTo>
                  <a:lnTo>
                    <a:pt x="4413" y="461"/>
                  </a:lnTo>
                  <a:lnTo>
                    <a:pt x="4152" y="301"/>
                  </a:lnTo>
                  <a:lnTo>
                    <a:pt x="3871" y="181"/>
                  </a:lnTo>
                  <a:lnTo>
                    <a:pt x="3631" y="100"/>
                  </a:lnTo>
                  <a:lnTo>
                    <a:pt x="3390" y="40"/>
                  </a:lnTo>
                  <a:lnTo>
                    <a:pt x="3129" y="20"/>
                  </a:lnTo>
                  <a:lnTo>
                    <a:pt x="286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21"/>
            <p:cNvSpPr/>
            <p:nvPr/>
          </p:nvSpPr>
          <p:spPr>
            <a:xfrm>
              <a:off x="11088700" y="3285888"/>
              <a:ext cx="142925" cy="211600"/>
            </a:xfrm>
            <a:custGeom>
              <a:avLst/>
              <a:gdLst/>
              <a:ahLst/>
              <a:cxnLst/>
              <a:rect l="l" t="t" r="r" b="b"/>
              <a:pathLst>
                <a:path w="5717" h="8464" fill="none" extrusionOk="0">
                  <a:moveTo>
                    <a:pt x="5716" y="2848"/>
                  </a:moveTo>
                  <a:lnTo>
                    <a:pt x="5716" y="5595"/>
                  </a:lnTo>
                  <a:lnTo>
                    <a:pt x="5716" y="5595"/>
                  </a:lnTo>
                  <a:lnTo>
                    <a:pt x="5696" y="5876"/>
                  </a:lnTo>
                  <a:lnTo>
                    <a:pt x="5656" y="6157"/>
                  </a:lnTo>
                  <a:lnTo>
                    <a:pt x="5596" y="6398"/>
                  </a:lnTo>
                  <a:lnTo>
                    <a:pt x="5516" y="6658"/>
                  </a:lnTo>
                  <a:lnTo>
                    <a:pt x="5416" y="6899"/>
                  </a:lnTo>
                  <a:lnTo>
                    <a:pt x="5275" y="7120"/>
                  </a:lnTo>
                  <a:lnTo>
                    <a:pt x="5135" y="7340"/>
                  </a:lnTo>
                  <a:lnTo>
                    <a:pt x="4954" y="7541"/>
                  </a:lnTo>
                  <a:lnTo>
                    <a:pt x="4954" y="7541"/>
                  </a:lnTo>
                  <a:lnTo>
                    <a:pt x="4754" y="7741"/>
                  </a:lnTo>
                  <a:lnTo>
                    <a:pt x="4533" y="7922"/>
                  </a:lnTo>
                  <a:lnTo>
                    <a:pt x="4293" y="8082"/>
                  </a:lnTo>
                  <a:lnTo>
                    <a:pt x="4032" y="8203"/>
                  </a:lnTo>
                  <a:lnTo>
                    <a:pt x="3751" y="8323"/>
                  </a:lnTo>
                  <a:lnTo>
                    <a:pt x="3470" y="8403"/>
                  </a:lnTo>
                  <a:lnTo>
                    <a:pt x="3170" y="8443"/>
                  </a:lnTo>
                  <a:lnTo>
                    <a:pt x="2869" y="8463"/>
                  </a:lnTo>
                  <a:lnTo>
                    <a:pt x="2869" y="8463"/>
                  </a:lnTo>
                  <a:lnTo>
                    <a:pt x="2568" y="8443"/>
                  </a:lnTo>
                  <a:lnTo>
                    <a:pt x="2287" y="8403"/>
                  </a:lnTo>
                  <a:lnTo>
                    <a:pt x="2006" y="8323"/>
                  </a:lnTo>
                  <a:lnTo>
                    <a:pt x="1746" y="8243"/>
                  </a:lnTo>
                  <a:lnTo>
                    <a:pt x="1505" y="8122"/>
                  </a:lnTo>
                  <a:lnTo>
                    <a:pt x="1264" y="7982"/>
                  </a:lnTo>
                  <a:lnTo>
                    <a:pt x="1044" y="7801"/>
                  </a:lnTo>
                  <a:lnTo>
                    <a:pt x="843" y="7621"/>
                  </a:lnTo>
                  <a:lnTo>
                    <a:pt x="843" y="7621"/>
                  </a:lnTo>
                  <a:lnTo>
                    <a:pt x="663" y="7420"/>
                  </a:lnTo>
                  <a:lnTo>
                    <a:pt x="482" y="7200"/>
                  </a:lnTo>
                  <a:lnTo>
                    <a:pt x="342" y="6959"/>
                  </a:lnTo>
                  <a:lnTo>
                    <a:pt x="222" y="6718"/>
                  </a:lnTo>
                  <a:lnTo>
                    <a:pt x="141" y="6458"/>
                  </a:lnTo>
                  <a:lnTo>
                    <a:pt x="61" y="6177"/>
                  </a:lnTo>
                  <a:lnTo>
                    <a:pt x="21" y="5896"/>
                  </a:lnTo>
                  <a:lnTo>
                    <a:pt x="1" y="5595"/>
                  </a:lnTo>
                  <a:lnTo>
                    <a:pt x="1" y="2848"/>
                  </a:lnTo>
                  <a:lnTo>
                    <a:pt x="1" y="2848"/>
                  </a:lnTo>
                  <a:lnTo>
                    <a:pt x="21" y="2567"/>
                  </a:lnTo>
                  <a:lnTo>
                    <a:pt x="61" y="2286"/>
                  </a:lnTo>
                  <a:lnTo>
                    <a:pt x="141" y="2006"/>
                  </a:lnTo>
                  <a:lnTo>
                    <a:pt x="222" y="1745"/>
                  </a:lnTo>
                  <a:lnTo>
                    <a:pt x="342" y="1484"/>
                  </a:lnTo>
                  <a:lnTo>
                    <a:pt x="482" y="1264"/>
                  </a:lnTo>
                  <a:lnTo>
                    <a:pt x="663" y="1043"/>
                  </a:lnTo>
                  <a:lnTo>
                    <a:pt x="843" y="842"/>
                  </a:lnTo>
                  <a:lnTo>
                    <a:pt x="1044" y="642"/>
                  </a:lnTo>
                  <a:lnTo>
                    <a:pt x="1264" y="482"/>
                  </a:lnTo>
                  <a:lnTo>
                    <a:pt x="1505" y="341"/>
                  </a:lnTo>
                  <a:lnTo>
                    <a:pt x="1746" y="221"/>
                  </a:lnTo>
                  <a:lnTo>
                    <a:pt x="2006" y="121"/>
                  </a:lnTo>
                  <a:lnTo>
                    <a:pt x="2287" y="60"/>
                  </a:lnTo>
                  <a:lnTo>
                    <a:pt x="2568" y="20"/>
                  </a:lnTo>
                  <a:lnTo>
                    <a:pt x="2869" y="0"/>
                  </a:lnTo>
                  <a:lnTo>
                    <a:pt x="2869" y="0"/>
                  </a:lnTo>
                  <a:lnTo>
                    <a:pt x="3129" y="20"/>
                  </a:lnTo>
                  <a:lnTo>
                    <a:pt x="3390" y="40"/>
                  </a:lnTo>
                  <a:lnTo>
                    <a:pt x="3631" y="100"/>
                  </a:lnTo>
                  <a:lnTo>
                    <a:pt x="3871" y="181"/>
                  </a:lnTo>
                  <a:lnTo>
                    <a:pt x="3871" y="181"/>
                  </a:lnTo>
                  <a:lnTo>
                    <a:pt x="4152" y="301"/>
                  </a:lnTo>
                  <a:lnTo>
                    <a:pt x="4413" y="461"/>
                  </a:lnTo>
                  <a:lnTo>
                    <a:pt x="4654" y="642"/>
                  </a:lnTo>
                  <a:lnTo>
                    <a:pt x="4874" y="842"/>
                  </a:lnTo>
                  <a:lnTo>
                    <a:pt x="4874" y="842"/>
                  </a:lnTo>
                  <a:lnTo>
                    <a:pt x="5055" y="1043"/>
                  </a:lnTo>
                  <a:lnTo>
                    <a:pt x="5235" y="1264"/>
                  </a:lnTo>
                  <a:lnTo>
                    <a:pt x="5376" y="1484"/>
                  </a:lnTo>
                  <a:lnTo>
                    <a:pt x="5496" y="1745"/>
                  </a:lnTo>
                  <a:lnTo>
                    <a:pt x="5596" y="2006"/>
                  </a:lnTo>
                  <a:lnTo>
                    <a:pt x="5656" y="2286"/>
                  </a:lnTo>
                  <a:lnTo>
                    <a:pt x="5696" y="2567"/>
                  </a:lnTo>
                  <a:lnTo>
                    <a:pt x="5716" y="28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21"/>
            <p:cNvSpPr/>
            <p:nvPr/>
          </p:nvSpPr>
          <p:spPr>
            <a:xfrm>
              <a:off x="11139850" y="3285888"/>
              <a:ext cx="72725" cy="211600"/>
            </a:xfrm>
            <a:custGeom>
              <a:avLst/>
              <a:gdLst/>
              <a:ahLst/>
              <a:cxnLst/>
              <a:rect l="l" t="t" r="r" b="b"/>
              <a:pathLst>
                <a:path w="2909" h="8464" extrusionOk="0">
                  <a:moveTo>
                    <a:pt x="602" y="0"/>
                  </a:moveTo>
                  <a:lnTo>
                    <a:pt x="402" y="20"/>
                  </a:lnTo>
                  <a:lnTo>
                    <a:pt x="201" y="60"/>
                  </a:lnTo>
                  <a:lnTo>
                    <a:pt x="0" y="121"/>
                  </a:lnTo>
                  <a:lnTo>
                    <a:pt x="101" y="582"/>
                  </a:lnTo>
                  <a:lnTo>
                    <a:pt x="161" y="1043"/>
                  </a:lnTo>
                  <a:lnTo>
                    <a:pt x="201" y="1524"/>
                  </a:lnTo>
                  <a:lnTo>
                    <a:pt x="221" y="2006"/>
                  </a:lnTo>
                  <a:lnTo>
                    <a:pt x="221" y="8403"/>
                  </a:lnTo>
                  <a:lnTo>
                    <a:pt x="522" y="8443"/>
                  </a:lnTo>
                  <a:lnTo>
                    <a:pt x="823" y="8463"/>
                  </a:lnTo>
                  <a:lnTo>
                    <a:pt x="1124" y="8443"/>
                  </a:lnTo>
                  <a:lnTo>
                    <a:pt x="1424" y="8403"/>
                  </a:lnTo>
                  <a:lnTo>
                    <a:pt x="1705" y="8323"/>
                  </a:lnTo>
                  <a:lnTo>
                    <a:pt x="1986" y="8203"/>
                  </a:lnTo>
                  <a:lnTo>
                    <a:pt x="2247" y="8082"/>
                  </a:lnTo>
                  <a:lnTo>
                    <a:pt x="2487" y="7922"/>
                  </a:lnTo>
                  <a:lnTo>
                    <a:pt x="2708" y="7741"/>
                  </a:lnTo>
                  <a:lnTo>
                    <a:pt x="2908" y="7541"/>
                  </a:lnTo>
                  <a:lnTo>
                    <a:pt x="2788" y="7460"/>
                  </a:lnTo>
                  <a:lnTo>
                    <a:pt x="2628" y="7360"/>
                  </a:lnTo>
                  <a:lnTo>
                    <a:pt x="2507" y="7240"/>
                  </a:lnTo>
                  <a:lnTo>
                    <a:pt x="2367" y="7100"/>
                  </a:lnTo>
                  <a:lnTo>
                    <a:pt x="2267" y="6959"/>
                  </a:lnTo>
                  <a:lnTo>
                    <a:pt x="2066" y="6658"/>
                  </a:lnTo>
                  <a:lnTo>
                    <a:pt x="1886" y="6337"/>
                  </a:lnTo>
                  <a:lnTo>
                    <a:pt x="1765" y="5997"/>
                  </a:lnTo>
                  <a:lnTo>
                    <a:pt x="1645" y="5656"/>
                  </a:lnTo>
                  <a:lnTo>
                    <a:pt x="1545" y="5295"/>
                  </a:lnTo>
                  <a:lnTo>
                    <a:pt x="1464" y="4954"/>
                  </a:lnTo>
                  <a:lnTo>
                    <a:pt x="1384" y="4533"/>
                  </a:lnTo>
                  <a:lnTo>
                    <a:pt x="1304" y="3971"/>
                  </a:lnTo>
                  <a:lnTo>
                    <a:pt x="1244" y="3309"/>
                  </a:lnTo>
                  <a:lnTo>
                    <a:pt x="1224" y="2968"/>
                  </a:lnTo>
                  <a:lnTo>
                    <a:pt x="1224" y="2607"/>
                  </a:lnTo>
                  <a:lnTo>
                    <a:pt x="1224" y="2266"/>
                  </a:lnTo>
                  <a:lnTo>
                    <a:pt x="1264" y="1905"/>
                  </a:lnTo>
                  <a:lnTo>
                    <a:pt x="1304" y="1564"/>
                  </a:lnTo>
                  <a:lnTo>
                    <a:pt x="1364" y="1244"/>
                  </a:lnTo>
                  <a:lnTo>
                    <a:pt x="1444" y="943"/>
                  </a:lnTo>
                  <a:lnTo>
                    <a:pt x="1545" y="662"/>
                  </a:lnTo>
                  <a:lnTo>
                    <a:pt x="1685" y="401"/>
                  </a:lnTo>
                  <a:lnTo>
                    <a:pt x="1825" y="181"/>
                  </a:lnTo>
                  <a:lnTo>
                    <a:pt x="1585" y="100"/>
                  </a:lnTo>
                  <a:lnTo>
                    <a:pt x="1344" y="40"/>
                  </a:lnTo>
                  <a:lnTo>
                    <a:pt x="1083" y="20"/>
                  </a:lnTo>
                  <a:lnTo>
                    <a:pt x="823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21"/>
            <p:cNvSpPr/>
            <p:nvPr/>
          </p:nvSpPr>
          <p:spPr>
            <a:xfrm>
              <a:off x="11139850" y="3285888"/>
              <a:ext cx="72725" cy="211600"/>
            </a:xfrm>
            <a:custGeom>
              <a:avLst/>
              <a:gdLst/>
              <a:ahLst/>
              <a:cxnLst/>
              <a:rect l="l" t="t" r="r" b="b"/>
              <a:pathLst>
                <a:path w="2909" h="8464" fill="none" extrusionOk="0">
                  <a:moveTo>
                    <a:pt x="823" y="0"/>
                  </a:moveTo>
                  <a:lnTo>
                    <a:pt x="823" y="0"/>
                  </a:lnTo>
                  <a:lnTo>
                    <a:pt x="602" y="0"/>
                  </a:lnTo>
                  <a:lnTo>
                    <a:pt x="402" y="20"/>
                  </a:lnTo>
                  <a:lnTo>
                    <a:pt x="201" y="60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101" y="582"/>
                  </a:lnTo>
                  <a:lnTo>
                    <a:pt x="161" y="1043"/>
                  </a:lnTo>
                  <a:lnTo>
                    <a:pt x="201" y="1524"/>
                  </a:lnTo>
                  <a:lnTo>
                    <a:pt x="221" y="2006"/>
                  </a:lnTo>
                  <a:lnTo>
                    <a:pt x="221" y="8403"/>
                  </a:lnTo>
                  <a:lnTo>
                    <a:pt x="221" y="8403"/>
                  </a:lnTo>
                  <a:lnTo>
                    <a:pt x="522" y="8443"/>
                  </a:lnTo>
                  <a:lnTo>
                    <a:pt x="823" y="8463"/>
                  </a:lnTo>
                  <a:lnTo>
                    <a:pt x="823" y="8463"/>
                  </a:lnTo>
                  <a:lnTo>
                    <a:pt x="1124" y="8443"/>
                  </a:lnTo>
                  <a:lnTo>
                    <a:pt x="1424" y="8403"/>
                  </a:lnTo>
                  <a:lnTo>
                    <a:pt x="1705" y="8323"/>
                  </a:lnTo>
                  <a:lnTo>
                    <a:pt x="1986" y="8203"/>
                  </a:lnTo>
                  <a:lnTo>
                    <a:pt x="2247" y="8082"/>
                  </a:lnTo>
                  <a:lnTo>
                    <a:pt x="2487" y="7922"/>
                  </a:lnTo>
                  <a:lnTo>
                    <a:pt x="2708" y="7741"/>
                  </a:lnTo>
                  <a:lnTo>
                    <a:pt x="2908" y="7541"/>
                  </a:lnTo>
                  <a:lnTo>
                    <a:pt x="2908" y="7541"/>
                  </a:lnTo>
                  <a:lnTo>
                    <a:pt x="2788" y="7460"/>
                  </a:lnTo>
                  <a:lnTo>
                    <a:pt x="2788" y="7460"/>
                  </a:lnTo>
                  <a:lnTo>
                    <a:pt x="2628" y="7360"/>
                  </a:lnTo>
                  <a:lnTo>
                    <a:pt x="2507" y="7240"/>
                  </a:lnTo>
                  <a:lnTo>
                    <a:pt x="2367" y="7100"/>
                  </a:lnTo>
                  <a:lnTo>
                    <a:pt x="2267" y="6959"/>
                  </a:lnTo>
                  <a:lnTo>
                    <a:pt x="2066" y="6658"/>
                  </a:lnTo>
                  <a:lnTo>
                    <a:pt x="1886" y="6337"/>
                  </a:lnTo>
                  <a:lnTo>
                    <a:pt x="1765" y="5997"/>
                  </a:lnTo>
                  <a:lnTo>
                    <a:pt x="1645" y="5656"/>
                  </a:lnTo>
                  <a:lnTo>
                    <a:pt x="1545" y="5295"/>
                  </a:lnTo>
                  <a:lnTo>
                    <a:pt x="1464" y="4954"/>
                  </a:lnTo>
                  <a:lnTo>
                    <a:pt x="1464" y="4954"/>
                  </a:lnTo>
                  <a:lnTo>
                    <a:pt x="1384" y="4533"/>
                  </a:lnTo>
                  <a:lnTo>
                    <a:pt x="1304" y="3971"/>
                  </a:lnTo>
                  <a:lnTo>
                    <a:pt x="1244" y="3309"/>
                  </a:lnTo>
                  <a:lnTo>
                    <a:pt x="1224" y="2968"/>
                  </a:lnTo>
                  <a:lnTo>
                    <a:pt x="1224" y="2607"/>
                  </a:lnTo>
                  <a:lnTo>
                    <a:pt x="1224" y="2266"/>
                  </a:lnTo>
                  <a:lnTo>
                    <a:pt x="1264" y="1905"/>
                  </a:lnTo>
                  <a:lnTo>
                    <a:pt x="1304" y="1564"/>
                  </a:lnTo>
                  <a:lnTo>
                    <a:pt x="1364" y="1244"/>
                  </a:lnTo>
                  <a:lnTo>
                    <a:pt x="1444" y="943"/>
                  </a:lnTo>
                  <a:lnTo>
                    <a:pt x="1545" y="662"/>
                  </a:lnTo>
                  <a:lnTo>
                    <a:pt x="1685" y="401"/>
                  </a:lnTo>
                  <a:lnTo>
                    <a:pt x="1825" y="181"/>
                  </a:lnTo>
                  <a:lnTo>
                    <a:pt x="1825" y="181"/>
                  </a:lnTo>
                  <a:lnTo>
                    <a:pt x="1585" y="100"/>
                  </a:lnTo>
                  <a:lnTo>
                    <a:pt x="1344" y="40"/>
                  </a:lnTo>
                  <a:lnTo>
                    <a:pt x="1083" y="20"/>
                  </a:lnTo>
                  <a:lnTo>
                    <a:pt x="8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21"/>
            <p:cNvSpPr/>
            <p:nvPr/>
          </p:nvSpPr>
          <p:spPr>
            <a:xfrm>
              <a:off x="10603400" y="2300713"/>
              <a:ext cx="76225" cy="76225"/>
            </a:xfrm>
            <a:custGeom>
              <a:avLst/>
              <a:gdLst/>
              <a:ahLst/>
              <a:cxnLst/>
              <a:rect l="l" t="t" r="r" b="b"/>
              <a:pathLst>
                <a:path w="3049" h="3049" extrusionOk="0">
                  <a:moveTo>
                    <a:pt x="1464" y="0"/>
                  </a:moveTo>
                  <a:lnTo>
                    <a:pt x="1284" y="20"/>
                  </a:lnTo>
                  <a:lnTo>
                    <a:pt x="1123" y="60"/>
                  </a:lnTo>
                  <a:lnTo>
                    <a:pt x="963" y="120"/>
                  </a:lnTo>
                  <a:lnTo>
                    <a:pt x="822" y="180"/>
                  </a:lnTo>
                  <a:lnTo>
                    <a:pt x="682" y="261"/>
                  </a:lnTo>
                  <a:lnTo>
                    <a:pt x="542" y="361"/>
                  </a:lnTo>
                  <a:lnTo>
                    <a:pt x="441" y="481"/>
                  </a:lnTo>
                  <a:lnTo>
                    <a:pt x="321" y="622"/>
                  </a:lnTo>
                  <a:lnTo>
                    <a:pt x="241" y="742"/>
                  </a:lnTo>
                  <a:lnTo>
                    <a:pt x="161" y="902"/>
                  </a:lnTo>
                  <a:lnTo>
                    <a:pt x="100" y="1043"/>
                  </a:lnTo>
                  <a:lnTo>
                    <a:pt x="40" y="1223"/>
                  </a:lnTo>
                  <a:lnTo>
                    <a:pt x="20" y="1384"/>
                  </a:lnTo>
                  <a:lnTo>
                    <a:pt x="0" y="1564"/>
                  </a:lnTo>
                  <a:lnTo>
                    <a:pt x="20" y="1725"/>
                  </a:lnTo>
                  <a:lnTo>
                    <a:pt x="40" y="1865"/>
                  </a:lnTo>
                  <a:lnTo>
                    <a:pt x="80" y="1985"/>
                  </a:lnTo>
                  <a:lnTo>
                    <a:pt x="121" y="2126"/>
                  </a:lnTo>
                  <a:lnTo>
                    <a:pt x="181" y="2246"/>
                  </a:lnTo>
                  <a:lnTo>
                    <a:pt x="261" y="2366"/>
                  </a:lnTo>
                  <a:lnTo>
                    <a:pt x="341" y="2467"/>
                  </a:lnTo>
                  <a:lnTo>
                    <a:pt x="441" y="2587"/>
                  </a:lnTo>
                  <a:lnTo>
                    <a:pt x="542" y="2687"/>
                  </a:lnTo>
                  <a:lnTo>
                    <a:pt x="662" y="2768"/>
                  </a:lnTo>
                  <a:lnTo>
                    <a:pt x="782" y="2848"/>
                  </a:lnTo>
                  <a:lnTo>
                    <a:pt x="923" y="2908"/>
                  </a:lnTo>
                  <a:lnTo>
                    <a:pt x="1063" y="2968"/>
                  </a:lnTo>
                  <a:lnTo>
                    <a:pt x="1223" y="3008"/>
                  </a:lnTo>
                  <a:lnTo>
                    <a:pt x="1384" y="3028"/>
                  </a:lnTo>
                  <a:lnTo>
                    <a:pt x="1544" y="3048"/>
                  </a:lnTo>
                  <a:lnTo>
                    <a:pt x="1725" y="3028"/>
                  </a:lnTo>
                  <a:lnTo>
                    <a:pt x="1925" y="3008"/>
                  </a:lnTo>
                  <a:lnTo>
                    <a:pt x="2126" y="2928"/>
                  </a:lnTo>
                  <a:lnTo>
                    <a:pt x="2306" y="2848"/>
                  </a:lnTo>
                  <a:lnTo>
                    <a:pt x="2487" y="2727"/>
                  </a:lnTo>
                  <a:lnTo>
                    <a:pt x="2627" y="2567"/>
                  </a:lnTo>
                  <a:lnTo>
                    <a:pt x="2768" y="2407"/>
                  </a:lnTo>
                  <a:lnTo>
                    <a:pt x="2868" y="2226"/>
                  </a:lnTo>
                  <a:lnTo>
                    <a:pt x="2948" y="2026"/>
                  </a:lnTo>
                  <a:lnTo>
                    <a:pt x="3008" y="1865"/>
                  </a:lnTo>
                  <a:lnTo>
                    <a:pt x="3028" y="1685"/>
                  </a:lnTo>
                  <a:lnTo>
                    <a:pt x="3048" y="1504"/>
                  </a:lnTo>
                  <a:lnTo>
                    <a:pt x="3028" y="1324"/>
                  </a:lnTo>
                  <a:lnTo>
                    <a:pt x="3008" y="1163"/>
                  </a:lnTo>
                  <a:lnTo>
                    <a:pt x="2948" y="1003"/>
                  </a:lnTo>
                  <a:lnTo>
                    <a:pt x="2888" y="842"/>
                  </a:lnTo>
                  <a:lnTo>
                    <a:pt x="2788" y="702"/>
                  </a:lnTo>
                  <a:lnTo>
                    <a:pt x="2687" y="562"/>
                  </a:lnTo>
                  <a:lnTo>
                    <a:pt x="2587" y="441"/>
                  </a:lnTo>
                  <a:lnTo>
                    <a:pt x="2447" y="321"/>
                  </a:lnTo>
                  <a:lnTo>
                    <a:pt x="2306" y="221"/>
                  </a:lnTo>
                  <a:lnTo>
                    <a:pt x="2166" y="140"/>
                  </a:lnTo>
                  <a:lnTo>
                    <a:pt x="1986" y="80"/>
                  </a:lnTo>
                  <a:lnTo>
                    <a:pt x="1825" y="40"/>
                  </a:lnTo>
                  <a:lnTo>
                    <a:pt x="1645" y="20"/>
                  </a:lnTo>
                  <a:lnTo>
                    <a:pt x="146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21"/>
            <p:cNvSpPr/>
            <p:nvPr/>
          </p:nvSpPr>
          <p:spPr>
            <a:xfrm>
              <a:off x="10137625" y="2651163"/>
              <a:ext cx="1007775" cy="478825"/>
            </a:xfrm>
            <a:custGeom>
              <a:avLst/>
              <a:gdLst/>
              <a:ahLst/>
              <a:cxnLst/>
              <a:rect l="l" t="t" r="r" b="b"/>
              <a:pathLst>
                <a:path w="40311" h="19153" extrusionOk="0">
                  <a:moveTo>
                    <a:pt x="5877" y="0"/>
                  </a:moveTo>
                  <a:lnTo>
                    <a:pt x="5576" y="20"/>
                  </a:lnTo>
                  <a:lnTo>
                    <a:pt x="5255" y="60"/>
                  </a:lnTo>
                  <a:lnTo>
                    <a:pt x="4954" y="120"/>
                  </a:lnTo>
                  <a:lnTo>
                    <a:pt x="4653" y="201"/>
                  </a:lnTo>
                  <a:lnTo>
                    <a:pt x="4352" y="281"/>
                  </a:lnTo>
                  <a:lnTo>
                    <a:pt x="4072" y="381"/>
                  </a:lnTo>
                  <a:lnTo>
                    <a:pt x="3791" y="481"/>
                  </a:lnTo>
                  <a:lnTo>
                    <a:pt x="3510" y="602"/>
                  </a:lnTo>
                  <a:lnTo>
                    <a:pt x="3249" y="742"/>
                  </a:lnTo>
                  <a:lnTo>
                    <a:pt x="2989" y="903"/>
                  </a:lnTo>
                  <a:lnTo>
                    <a:pt x="2728" y="1063"/>
                  </a:lnTo>
                  <a:lnTo>
                    <a:pt x="2487" y="1223"/>
                  </a:lnTo>
                  <a:lnTo>
                    <a:pt x="2267" y="1404"/>
                  </a:lnTo>
                  <a:lnTo>
                    <a:pt x="2046" y="1604"/>
                  </a:lnTo>
                  <a:lnTo>
                    <a:pt x="1826" y="1805"/>
                  </a:lnTo>
                  <a:lnTo>
                    <a:pt x="1625" y="2026"/>
                  </a:lnTo>
                  <a:lnTo>
                    <a:pt x="1424" y="2246"/>
                  </a:lnTo>
                  <a:lnTo>
                    <a:pt x="1244" y="2487"/>
                  </a:lnTo>
                  <a:lnTo>
                    <a:pt x="1063" y="2728"/>
                  </a:lnTo>
                  <a:lnTo>
                    <a:pt x="903" y="2988"/>
                  </a:lnTo>
                  <a:lnTo>
                    <a:pt x="763" y="3229"/>
                  </a:lnTo>
                  <a:lnTo>
                    <a:pt x="622" y="3510"/>
                  </a:lnTo>
                  <a:lnTo>
                    <a:pt x="502" y="3770"/>
                  </a:lnTo>
                  <a:lnTo>
                    <a:pt x="382" y="4051"/>
                  </a:lnTo>
                  <a:lnTo>
                    <a:pt x="281" y="4352"/>
                  </a:lnTo>
                  <a:lnTo>
                    <a:pt x="201" y="4633"/>
                  </a:lnTo>
                  <a:lnTo>
                    <a:pt x="141" y="4934"/>
                  </a:lnTo>
                  <a:lnTo>
                    <a:pt x="81" y="5254"/>
                  </a:lnTo>
                  <a:lnTo>
                    <a:pt x="41" y="5555"/>
                  </a:lnTo>
                  <a:lnTo>
                    <a:pt x="21" y="5876"/>
                  </a:lnTo>
                  <a:lnTo>
                    <a:pt x="1" y="6197"/>
                  </a:lnTo>
                  <a:lnTo>
                    <a:pt x="1" y="12955"/>
                  </a:lnTo>
                  <a:lnTo>
                    <a:pt x="21" y="13276"/>
                  </a:lnTo>
                  <a:lnTo>
                    <a:pt x="41" y="13577"/>
                  </a:lnTo>
                  <a:lnTo>
                    <a:pt x="81" y="13898"/>
                  </a:lnTo>
                  <a:lnTo>
                    <a:pt x="141" y="14199"/>
                  </a:lnTo>
                  <a:lnTo>
                    <a:pt x="201" y="14500"/>
                  </a:lnTo>
                  <a:lnTo>
                    <a:pt x="281" y="14800"/>
                  </a:lnTo>
                  <a:lnTo>
                    <a:pt x="382" y="15081"/>
                  </a:lnTo>
                  <a:lnTo>
                    <a:pt x="502" y="15362"/>
                  </a:lnTo>
                  <a:lnTo>
                    <a:pt x="622" y="15643"/>
                  </a:lnTo>
                  <a:lnTo>
                    <a:pt x="763" y="15903"/>
                  </a:lnTo>
                  <a:lnTo>
                    <a:pt x="903" y="16164"/>
                  </a:lnTo>
                  <a:lnTo>
                    <a:pt x="1063" y="16405"/>
                  </a:lnTo>
                  <a:lnTo>
                    <a:pt x="1244" y="16665"/>
                  </a:lnTo>
                  <a:lnTo>
                    <a:pt x="1424" y="16886"/>
                  </a:lnTo>
                  <a:lnTo>
                    <a:pt x="1625" y="17107"/>
                  </a:lnTo>
                  <a:lnTo>
                    <a:pt x="1826" y="17327"/>
                  </a:lnTo>
                  <a:lnTo>
                    <a:pt x="2046" y="17528"/>
                  </a:lnTo>
                  <a:lnTo>
                    <a:pt x="2267" y="17728"/>
                  </a:lnTo>
                  <a:lnTo>
                    <a:pt x="2487" y="17909"/>
                  </a:lnTo>
                  <a:lnTo>
                    <a:pt x="2728" y="18089"/>
                  </a:lnTo>
                  <a:lnTo>
                    <a:pt x="2989" y="18250"/>
                  </a:lnTo>
                  <a:lnTo>
                    <a:pt x="3249" y="18390"/>
                  </a:lnTo>
                  <a:lnTo>
                    <a:pt x="3510" y="18531"/>
                  </a:lnTo>
                  <a:lnTo>
                    <a:pt x="3791" y="18651"/>
                  </a:lnTo>
                  <a:lnTo>
                    <a:pt x="4072" y="18771"/>
                  </a:lnTo>
                  <a:lnTo>
                    <a:pt x="4352" y="18871"/>
                  </a:lnTo>
                  <a:lnTo>
                    <a:pt x="4653" y="18952"/>
                  </a:lnTo>
                  <a:lnTo>
                    <a:pt x="4954" y="19012"/>
                  </a:lnTo>
                  <a:lnTo>
                    <a:pt x="5255" y="19072"/>
                  </a:lnTo>
                  <a:lnTo>
                    <a:pt x="5576" y="19112"/>
                  </a:lnTo>
                  <a:lnTo>
                    <a:pt x="5877" y="19132"/>
                  </a:lnTo>
                  <a:lnTo>
                    <a:pt x="6197" y="19152"/>
                  </a:lnTo>
                  <a:lnTo>
                    <a:pt x="34113" y="19152"/>
                  </a:lnTo>
                  <a:lnTo>
                    <a:pt x="34655" y="19132"/>
                  </a:lnTo>
                  <a:lnTo>
                    <a:pt x="35176" y="19052"/>
                  </a:lnTo>
                  <a:lnTo>
                    <a:pt x="35677" y="18952"/>
                  </a:lnTo>
                  <a:lnTo>
                    <a:pt x="36159" y="18791"/>
                  </a:lnTo>
                  <a:lnTo>
                    <a:pt x="36640" y="18611"/>
                  </a:lnTo>
                  <a:lnTo>
                    <a:pt x="37081" y="18390"/>
                  </a:lnTo>
                  <a:lnTo>
                    <a:pt x="37522" y="18129"/>
                  </a:lnTo>
                  <a:lnTo>
                    <a:pt x="37924" y="17829"/>
                  </a:lnTo>
                  <a:lnTo>
                    <a:pt x="38184" y="17608"/>
                  </a:lnTo>
                  <a:lnTo>
                    <a:pt x="38445" y="17387"/>
                  </a:lnTo>
                  <a:lnTo>
                    <a:pt x="38686" y="17127"/>
                  </a:lnTo>
                  <a:lnTo>
                    <a:pt x="38906" y="16866"/>
                  </a:lnTo>
                  <a:lnTo>
                    <a:pt x="39127" y="16605"/>
                  </a:lnTo>
                  <a:lnTo>
                    <a:pt x="39307" y="16325"/>
                  </a:lnTo>
                  <a:lnTo>
                    <a:pt x="39488" y="16024"/>
                  </a:lnTo>
                  <a:lnTo>
                    <a:pt x="39668" y="15723"/>
                  </a:lnTo>
                  <a:lnTo>
                    <a:pt x="39809" y="15402"/>
                  </a:lnTo>
                  <a:lnTo>
                    <a:pt x="39929" y="15081"/>
                  </a:lnTo>
                  <a:lnTo>
                    <a:pt x="40049" y="14740"/>
                  </a:lnTo>
                  <a:lnTo>
                    <a:pt x="40150" y="14399"/>
                  </a:lnTo>
                  <a:lnTo>
                    <a:pt x="40210" y="14038"/>
                  </a:lnTo>
                  <a:lnTo>
                    <a:pt x="40270" y="13677"/>
                  </a:lnTo>
                  <a:lnTo>
                    <a:pt x="40290" y="13316"/>
                  </a:lnTo>
                  <a:lnTo>
                    <a:pt x="40310" y="12955"/>
                  </a:lnTo>
                  <a:lnTo>
                    <a:pt x="40310" y="6197"/>
                  </a:lnTo>
                  <a:lnTo>
                    <a:pt x="40310" y="5876"/>
                  </a:lnTo>
                  <a:lnTo>
                    <a:pt x="40270" y="5555"/>
                  </a:lnTo>
                  <a:lnTo>
                    <a:pt x="40230" y="5254"/>
                  </a:lnTo>
                  <a:lnTo>
                    <a:pt x="40190" y="4934"/>
                  </a:lnTo>
                  <a:lnTo>
                    <a:pt x="40110" y="4633"/>
                  </a:lnTo>
                  <a:lnTo>
                    <a:pt x="40029" y="4352"/>
                  </a:lnTo>
                  <a:lnTo>
                    <a:pt x="39929" y="4051"/>
                  </a:lnTo>
                  <a:lnTo>
                    <a:pt x="39829" y="3770"/>
                  </a:lnTo>
                  <a:lnTo>
                    <a:pt x="39688" y="3510"/>
                  </a:lnTo>
                  <a:lnTo>
                    <a:pt x="39568" y="3229"/>
                  </a:lnTo>
                  <a:lnTo>
                    <a:pt x="39408" y="2988"/>
                  </a:lnTo>
                  <a:lnTo>
                    <a:pt x="39247" y="2728"/>
                  </a:lnTo>
                  <a:lnTo>
                    <a:pt x="39087" y="2487"/>
                  </a:lnTo>
                  <a:lnTo>
                    <a:pt x="38886" y="2246"/>
                  </a:lnTo>
                  <a:lnTo>
                    <a:pt x="38706" y="2026"/>
                  </a:lnTo>
                  <a:lnTo>
                    <a:pt x="38485" y="1805"/>
                  </a:lnTo>
                  <a:lnTo>
                    <a:pt x="38285" y="1604"/>
                  </a:lnTo>
                  <a:lnTo>
                    <a:pt x="38064" y="1404"/>
                  </a:lnTo>
                  <a:lnTo>
                    <a:pt x="37823" y="1223"/>
                  </a:lnTo>
                  <a:lnTo>
                    <a:pt x="37583" y="1063"/>
                  </a:lnTo>
                  <a:lnTo>
                    <a:pt x="37322" y="903"/>
                  </a:lnTo>
                  <a:lnTo>
                    <a:pt x="37061" y="742"/>
                  </a:lnTo>
                  <a:lnTo>
                    <a:pt x="36801" y="602"/>
                  </a:lnTo>
                  <a:lnTo>
                    <a:pt x="36520" y="481"/>
                  </a:lnTo>
                  <a:lnTo>
                    <a:pt x="36239" y="381"/>
                  </a:lnTo>
                  <a:lnTo>
                    <a:pt x="35958" y="281"/>
                  </a:lnTo>
                  <a:lnTo>
                    <a:pt x="35657" y="201"/>
                  </a:lnTo>
                  <a:lnTo>
                    <a:pt x="35357" y="120"/>
                  </a:lnTo>
                  <a:lnTo>
                    <a:pt x="35056" y="60"/>
                  </a:lnTo>
                  <a:lnTo>
                    <a:pt x="34755" y="20"/>
                  </a:lnTo>
                  <a:lnTo>
                    <a:pt x="344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21"/>
            <p:cNvSpPr/>
            <p:nvPr/>
          </p:nvSpPr>
          <p:spPr>
            <a:xfrm>
              <a:off x="10137625" y="2651163"/>
              <a:ext cx="1007775" cy="478825"/>
            </a:xfrm>
            <a:custGeom>
              <a:avLst/>
              <a:gdLst/>
              <a:ahLst/>
              <a:cxnLst/>
              <a:rect l="l" t="t" r="r" b="b"/>
              <a:pathLst>
                <a:path w="40311" h="19153" fill="none" extrusionOk="0">
                  <a:moveTo>
                    <a:pt x="40310" y="6197"/>
                  </a:moveTo>
                  <a:lnTo>
                    <a:pt x="40310" y="12955"/>
                  </a:lnTo>
                  <a:lnTo>
                    <a:pt x="40310" y="12955"/>
                  </a:lnTo>
                  <a:lnTo>
                    <a:pt x="40290" y="13316"/>
                  </a:lnTo>
                  <a:lnTo>
                    <a:pt x="40270" y="13677"/>
                  </a:lnTo>
                  <a:lnTo>
                    <a:pt x="40210" y="14038"/>
                  </a:lnTo>
                  <a:lnTo>
                    <a:pt x="40150" y="14399"/>
                  </a:lnTo>
                  <a:lnTo>
                    <a:pt x="40049" y="14740"/>
                  </a:lnTo>
                  <a:lnTo>
                    <a:pt x="39929" y="15081"/>
                  </a:lnTo>
                  <a:lnTo>
                    <a:pt x="39809" y="15402"/>
                  </a:lnTo>
                  <a:lnTo>
                    <a:pt x="39668" y="15723"/>
                  </a:lnTo>
                  <a:lnTo>
                    <a:pt x="39488" y="16024"/>
                  </a:lnTo>
                  <a:lnTo>
                    <a:pt x="39307" y="16325"/>
                  </a:lnTo>
                  <a:lnTo>
                    <a:pt x="39127" y="16605"/>
                  </a:lnTo>
                  <a:lnTo>
                    <a:pt x="38906" y="16866"/>
                  </a:lnTo>
                  <a:lnTo>
                    <a:pt x="38686" y="17127"/>
                  </a:lnTo>
                  <a:lnTo>
                    <a:pt x="38445" y="17387"/>
                  </a:lnTo>
                  <a:lnTo>
                    <a:pt x="38184" y="17608"/>
                  </a:lnTo>
                  <a:lnTo>
                    <a:pt x="37924" y="17829"/>
                  </a:lnTo>
                  <a:lnTo>
                    <a:pt x="37924" y="17829"/>
                  </a:lnTo>
                  <a:lnTo>
                    <a:pt x="37522" y="18129"/>
                  </a:lnTo>
                  <a:lnTo>
                    <a:pt x="37081" y="18390"/>
                  </a:lnTo>
                  <a:lnTo>
                    <a:pt x="36640" y="18611"/>
                  </a:lnTo>
                  <a:lnTo>
                    <a:pt x="36159" y="18791"/>
                  </a:lnTo>
                  <a:lnTo>
                    <a:pt x="35677" y="18952"/>
                  </a:lnTo>
                  <a:lnTo>
                    <a:pt x="35176" y="19052"/>
                  </a:lnTo>
                  <a:lnTo>
                    <a:pt x="34655" y="19132"/>
                  </a:lnTo>
                  <a:lnTo>
                    <a:pt x="34113" y="19152"/>
                  </a:lnTo>
                  <a:lnTo>
                    <a:pt x="6197" y="19152"/>
                  </a:lnTo>
                  <a:lnTo>
                    <a:pt x="6197" y="19152"/>
                  </a:lnTo>
                  <a:lnTo>
                    <a:pt x="5877" y="19132"/>
                  </a:lnTo>
                  <a:lnTo>
                    <a:pt x="5576" y="19112"/>
                  </a:lnTo>
                  <a:lnTo>
                    <a:pt x="5255" y="19072"/>
                  </a:lnTo>
                  <a:lnTo>
                    <a:pt x="4954" y="19012"/>
                  </a:lnTo>
                  <a:lnTo>
                    <a:pt x="4653" y="18952"/>
                  </a:lnTo>
                  <a:lnTo>
                    <a:pt x="4352" y="18871"/>
                  </a:lnTo>
                  <a:lnTo>
                    <a:pt x="4072" y="18771"/>
                  </a:lnTo>
                  <a:lnTo>
                    <a:pt x="3791" y="18651"/>
                  </a:lnTo>
                  <a:lnTo>
                    <a:pt x="3510" y="18531"/>
                  </a:lnTo>
                  <a:lnTo>
                    <a:pt x="3249" y="18390"/>
                  </a:lnTo>
                  <a:lnTo>
                    <a:pt x="2989" y="18250"/>
                  </a:lnTo>
                  <a:lnTo>
                    <a:pt x="2728" y="18089"/>
                  </a:lnTo>
                  <a:lnTo>
                    <a:pt x="2487" y="17909"/>
                  </a:lnTo>
                  <a:lnTo>
                    <a:pt x="2267" y="17728"/>
                  </a:lnTo>
                  <a:lnTo>
                    <a:pt x="2046" y="17528"/>
                  </a:lnTo>
                  <a:lnTo>
                    <a:pt x="1826" y="17327"/>
                  </a:lnTo>
                  <a:lnTo>
                    <a:pt x="1625" y="17107"/>
                  </a:lnTo>
                  <a:lnTo>
                    <a:pt x="1424" y="16886"/>
                  </a:lnTo>
                  <a:lnTo>
                    <a:pt x="1244" y="16665"/>
                  </a:lnTo>
                  <a:lnTo>
                    <a:pt x="1063" y="16405"/>
                  </a:lnTo>
                  <a:lnTo>
                    <a:pt x="903" y="16164"/>
                  </a:lnTo>
                  <a:lnTo>
                    <a:pt x="763" y="15903"/>
                  </a:lnTo>
                  <a:lnTo>
                    <a:pt x="622" y="15643"/>
                  </a:lnTo>
                  <a:lnTo>
                    <a:pt x="502" y="15362"/>
                  </a:lnTo>
                  <a:lnTo>
                    <a:pt x="382" y="15081"/>
                  </a:lnTo>
                  <a:lnTo>
                    <a:pt x="281" y="14800"/>
                  </a:lnTo>
                  <a:lnTo>
                    <a:pt x="201" y="14500"/>
                  </a:lnTo>
                  <a:lnTo>
                    <a:pt x="141" y="14199"/>
                  </a:lnTo>
                  <a:lnTo>
                    <a:pt x="81" y="13898"/>
                  </a:lnTo>
                  <a:lnTo>
                    <a:pt x="41" y="13577"/>
                  </a:lnTo>
                  <a:lnTo>
                    <a:pt x="21" y="13276"/>
                  </a:lnTo>
                  <a:lnTo>
                    <a:pt x="1" y="12955"/>
                  </a:lnTo>
                  <a:lnTo>
                    <a:pt x="1" y="6197"/>
                  </a:lnTo>
                  <a:lnTo>
                    <a:pt x="1" y="6197"/>
                  </a:lnTo>
                  <a:lnTo>
                    <a:pt x="21" y="5876"/>
                  </a:lnTo>
                  <a:lnTo>
                    <a:pt x="41" y="5555"/>
                  </a:lnTo>
                  <a:lnTo>
                    <a:pt x="81" y="5254"/>
                  </a:lnTo>
                  <a:lnTo>
                    <a:pt x="141" y="4934"/>
                  </a:lnTo>
                  <a:lnTo>
                    <a:pt x="201" y="4633"/>
                  </a:lnTo>
                  <a:lnTo>
                    <a:pt x="281" y="4352"/>
                  </a:lnTo>
                  <a:lnTo>
                    <a:pt x="382" y="4051"/>
                  </a:lnTo>
                  <a:lnTo>
                    <a:pt x="502" y="3770"/>
                  </a:lnTo>
                  <a:lnTo>
                    <a:pt x="622" y="3510"/>
                  </a:lnTo>
                  <a:lnTo>
                    <a:pt x="763" y="3229"/>
                  </a:lnTo>
                  <a:lnTo>
                    <a:pt x="903" y="2988"/>
                  </a:lnTo>
                  <a:lnTo>
                    <a:pt x="1063" y="2728"/>
                  </a:lnTo>
                  <a:lnTo>
                    <a:pt x="1244" y="2487"/>
                  </a:lnTo>
                  <a:lnTo>
                    <a:pt x="1424" y="2246"/>
                  </a:lnTo>
                  <a:lnTo>
                    <a:pt x="1625" y="2026"/>
                  </a:lnTo>
                  <a:lnTo>
                    <a:pt x="1826" y="1805"/>
                  </a:lnTo>
                  <a:lnTo>
                    <a:pt x="2046" y="1604"/>
                  </a:lnTo>
                  <a:lnTo>
                    <a:pt x="2267" y="1404"/>
                  </a:lnTo>
                  <a:lnTo>
                    <a:pt x="2487" y="1223"/>
                  </a:lnTo>
                  <a:lnTo>
                    <a:pt x="2728" y="1063"/>
                  </a:lnTo>
                  <a:lnTo>
                    <a:pt x="2989" y="903"/>
                  </a:lnTo>
                  <a:lnTo>
                    <a:pt x="3249" y="742"/>
                  </a:lnTo>
                  <a:lnTo>
                    <a:pt x="3510" y="602"/>
                  </a:lnTo>
                  <a:lnTo>
                    <a:pt x="3791" y="481"/>
                  </a:lnTo>
                  <a:lnTo>
                    <a:pt x="4072" y="381"/>
                  </a:lnTo>
                  <a:lnTo>
                    <a:pt x="4352" y="281"/>
                  </a:lnTo>
                  <a:lnTo>
                    <a:pt x="4653" y="201"/>
                  </a:lnTo>
                  <a:lnTo>
                    <a:pt x="4954" y="120"/>
                  </a:lnTo>
                  <a:lnTo>
                    <a:pt x="5255" y="60"/>
                  </a:lnTo>
                  <a:lnTo>
                    <a:pt x="5576" y="20"/>
                  </a:lnTo>
                  <a:lnTo>
                    <a:pt x="5877" y="0"/>
                  </a:lnTo>
                  <a:lnTo>
                    <a:pt x="6197" y="0"/>
                  </a:lnTo>
                  <a:lnTo>
                    <a:pt x="34113" y="0"/>
                  </a:lnTo>
                  <a:lnTo>
                    <a:pt x="34113" y="0"/>
                  </a:lnTo>
                  <a:lnTo>
                    <a:pt x="34434" y="0"/>
                  </a:lnTo>
                  <a:lnTo>
                    <a:pt x="34755" y="20"/>
                  </a:lnTo>
                  <a:lnTo>
                    <a:pt x="35056" y="60"/>
                  </a:lnTo>
                  <a:lnTo>
                    <a:pt x="35357" y="120"/>
                  </a:lnTo>
                  <a:lnTo>
                    <a:pt x="35657" y="201"/>
                  </a:lnTo>
                  <a:lnTo>
                    <a:pt x="35958" y="281"/>
                  </a:lnTo>
                  <a:lnTo>
                    <a:pt x="36239" y="381"/>
                  </a:lnTo>
                  <a:lnTo>
                    <a:pt x="36520" y="481"/>
                  </a:lnTo>
                  <a:lnTo>
                    <a:pt x="36801" y="602"/>
                  </a:lnTo>
                  <a:lnTo>
                    <a:pt x="37061" y="742"/>
                  </a:lnTo>
                  <a:lnTo>
                    <a:pt x="37322" y="903"/>
                  </a:lnTo>
                  <a:lnTo>
                    <a:pt x="37583" y="1063"/>
                  </a:lnTo>
                  <a:lnTo>
                    <a:pt x="37823" y="1223"/>
                  </a:lnTo>
                  <a:lnTo>
                    <a:pt x="38064" y="1404"/>
                  </a:lnTo>
                  <a:lnTo>
                    <a:pt x="38285" y="1604"/>
                  </a:lnTo>
                  <a:lnTo>
                    <a:pt x="38485" y="1805"/>
                  </a:lnTo>
                  <a:lnTo>
                    <a:pt x="38706" y="2026"/>
                  </a:lnTo>
                  <a:lnTo>
                    <a:pt x="38886" y="2246"/>
                  </a:lnTo>
                  <a:lnTo>
                    <a:pt x="39087" y="2487"/>
                  </a:lnTo>
                  <a:lnTo>
                    <a:pt x="39247" y="2728"/>
                  </a:lnTo>
                  <a:lnTo>
                    <a:pt x="39408" y="2988"/>
                  </a:lnTo>
                  <a:lnTo>
                    <a:pt x="39568" y="3229"/>
                  </a:lnTo>
                  <a:lnTo>
                    <a:pt x="39688" y="3510"/>
                  </a:lnTo>
                  <a:lnTo>
                    <a:pt x="39829" y="3770"/>
                  </a:lnTo>
                  <a:lnTo>
                    <a:pt x="39929" y="4051"/>
                  </a:lnTo>
                  <a:lnTo>
                    <a:pt x="40029" y="4352"/>
                  </a:lnTo>
                  <a:lnTo>
                    <a:pt x="40110" y="4633"/>
                  </a:lnTo>
                  <a:lnTo>
                    <a:pt x="40190" y="4934"/>
                  </a:lnTo>
                  <a:lnTo>
                    <a:pt x="40230" y="5254"/>
                  </a:lnTo>
                  <a:lnTo>
                    <a:pt x="40270" y="5555"/>
                  </a:lnTo>
                  <a:lnTo>
                    <a:pt x="40310" y="5876"/>
                  </a:lnTo>
                  <a:lnTo>
                    <a:pt x="40310" y="619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21"/>
            <p:cNvSpPr/>
            <p:nvPr/>
          </p:nvSpPr>
          <p:spPr>
            <a:xfrm>
              <a:off x="10137625" y="2651163"/>
              <a:ext cx="948100" cy="478825"/>
            </a:xfrm>
            <a:custGeom>
              <a:avLst/>
              <a:gdLst/>
              <a:ahLst/>
              <a:cxnLst/>
              <a:rect l="l" t="t" r="r" b="b"/>
              <a:pathLst>
                <a:path w="37924" h="19153" extrusionOk="0">
                  <a:moveTo>
                    <a:pt x="5877" y="0"/>
                  </a:moveTo>
                  <a:lnTo>
                    <a:pt x="5576" y="20"/>
                  </a:lnTo>
                  <a:lnTo>
                    <a:pt x="5255" y="60"/>
                  </a:lnTo>
                  <a:lnTo>
                    <a:pt x="4954" y="120"/>
                  </a:lnTo>
                  <a:lnTo>
                    <a:pt x="4653" y="201"/>
                  </a:lnTo>
                  <a:lnTo>
                    <a:pt x="4352" y="281"/>
                  </a:lnTo>
                  <a:lnTo>
                    <a:pt x="4072" y="381"/>
                  </a:lnTo>
                  <a:lnTo>
                    <a:pt x="3791" y="481"/>
                  </a:lnTo>
                  <a:lnTo>
                    <a:pt x="3510" y="602"/>
                  </a:lnTo>
                  <a:lnTo>
                    <a:pt x="3249" y="742"/>
                  </a:lnTo>
                  <a:lnTo>
                    <a:pt x="2989" y="903"/>
                  </a:lnTo>
                  <a:lnTo>
                    <a:pt x="2728" y="1063"/>
                  </a:lnTo>
                  <a:lnTo>
                    <a:pt x="2487" y="1223"/>
                  </a:lnTo>
                  <a:lnTo>
                    <a:pt x="2267" y="1404"/>
                  </a:lnTo>
                  <a:lnTo>
                    <a:pt x="2046" y="1604"/>
                  </a:lnTo>
                  <a:lnTo>
                    <a:pt x="1826" y="1805"/>
                  </a:lnTo>
                  <a:lnTo>
                    <a:pt x="1625" y="2026"/>
                  </a:lnTo>
                  <a:lnTo>
                    <a:pt x="1424" y="2246"/>
                  </a:lnTo>
                  <a:lnTo>
                    <a:pt x="1244" y="2487"/>
                  </a:lnTo>
                  <a:lnTo>
                    <a:pt x="1063" y="2728"/>
                  </a:lnTo>
                  <a:lnTo>
                    <a:pt x="903" y="2988"/>
                  </a:lnTo>
                  <a:lnTo>
                    <a:pt x="763" y="3229"/>
                  </a:lnTo>
                  <a:lnTo>
                    <a:pt x="622" y="3510"/>
                  </a:lnTo>
                  <a:lnTo>
                    <a:pt x="502" y="3770"/>
                  </a:lnTo>
                  <a:lnTo>
                    <a:pt x="382" y="4051"/>
                  </a:lnTo>
                  <a:lnTo>
                    <a:pt x="281" y="4352"/>
                  </a:lnTo>
                  <a:lnTo>
                    <a:pt x="201" y="4633"/>
                  </a:lnTo>
                  <a:lnTo>
                    <a:pt x="141" y="4934"/>
                  </a:lnTo>
                  <a:lnTo>
                    <a:pt x="81" y="5254"/>
                  </a:lnTo>
                  <a:lnTo>
                    <a:pt x="41" y="5555"/>
                  </a:lnTo>
                  <a:lnTo>
                    <a:pt x="21" y="5876"/>
                  </a:lnTo>
                  <a:lnTo>
                    <a:pt x="1" y="6197"/>
                  </a:lnTo>
                  <a:lnTo>
                    <a:pt x="1" y="12955"/>
                  </a:lnTo>
                  <a:lnTo>
                    <a:pt x="21" y="13276"/>
                  </a:lnTo>
                  <a:lnTo>
                    <a:pt x="41" y="13577"/>
                  </a:lnTo>
                  <a:lnTo>
                    <a:pt x="81" y="13898"/>
                  </a:lnTo>
                  <a:lnTo>
                    <a:pt x="141" y="14199"/>
                  </a:lnTo>
                  <a:lnTo>
                    <a:pt x="201" y="14500"/>
                  </a:lnTo>
                  <a:lnTo>
                    <a:pt x="281" y="14800"/>
                  </a:lnTo>
                  <a:lnTo>
                    <a:pt x="382" y="15081"/>
                  </a:lnTo>
                  <a:lnTo>
                    <a:pt x="502" y="15362"/>
                  </a:lnTo>
                  <a:lnTo>
                    <a:pt x="622" y="15643"/>
                  </a:lnTo>
                  <a:lnTo>
                    <a:pt x="763" y="15903"/>
                  </a:lnTo>
                  <a:lnTo>
                    <a:pt x="903" y="16164"/>
                  </a:lnTo>
                  <a:lnTo>
                    <a:pt x="1063" y="16405"/>
                  </a:lnTo>
                  <a:lnTo>
                    <a:pt x="1244" y="16665"/>
                  </a:lnTo>
                  <a:lnTo>
                    <a:pt x="1424" y="16886"/>
                  </a:lnTo>
                  <a:lnTo>
                    <a:pt x="1625" y="17107"/>
                  </a:lnTo>
                  <a:lnTo>
                    <a:pt x="1826" y="17327"/>
                  </a:lnTo>
                  <a:lnTo>
                    <a:pt x="2046" y="17528"/>
                  </a:lnTo>
                  <a:lnTo>
                    <a:pt x="2267" y="17728"/>
                  </a:lnTo>
                  <a:lnTo>
                    <a:pt x="2487" y="17909"/>
                  </a:lnTo>
                  <a:lnTo>
                    <a:pt x="2728" y="18089"/>
                  </a:lnTo>
                  <a:lnTo>
                    <a:pt x="2989" y="18250"/>
                  </a:lnTo>
                  <a:lnTo>
                    <a:pt x="3249" y="18390"/>
                  </a:lnTo>
                  <a:lnTo>
                    <a:pt x="3510" y="18531"/>
                  </a:lnTo>
                  <a:lnTo>
                    <a:pt x="3791" y="18651"/>
                  </a:lnTo>
                  <a:lnTo>
                    <a:pt x="4072" y="18771"/>
                  </a:lnTo>
                  <a:lnTo>
                    <a:pt x="4352" y="18871"/>
                  </a:lnTo>
                  <a:lnTo>
                    <a:pt x="4653" y="18952"/>
                  </a:lnTo>
                  <a:lnTo>
                    <a:pt x="4954" y="19012"/>
                  </a:lnTo>
                  <a:lnTo>
                    <a:pt x="5255" y="19072"/>
                  </a:lnTo>
                  <a:lnTo>
                    <a:pt x="5576" y="19112"/>
                  </a:lnTo>
                  <a:lnTo>
                    <a:pt x="5877" y="19132"/>
                  </a:lnTo>
                  <a:lnTo>
                    <a:pt x="6197" y="19152"/>
                  </a:lnTo>
                  <a:lnTo>
                    <a:pt x="34113" y="19152"/>
                  </a:lnTo>
                  <a:lnTo>
                    <a:pt x="34655" y="19132"/>
                  </a:lnTo>
                  <a:lnTo>
                    <a:pt x="35176" y="19052"/>
                  </a:lnTo>
                  <a:lnTo>
                    <a:pt x="35677" y="18952"/>
                  </a:lnTo>
                  <a:lnTo>
                    <a:pt x="36159" y="18791"/>
                  </a:lnTo>
                  <a:lnTo>
                    <a:pt x="36640" y="18611"/>
                  </a:lnTo>
                  <a:lnTo>
                    <a:pt x="37081" y="18390"/>
                  </a:lnTo>
                  <a:lnTo>
                    <a:pt x="37522" y="18129"/>
                  </a:lnTo>
                  <a:lnTo>
                    <a:pt x="37924" y="17829"/>
                  </a:lnTo>
                  <a:lnTo>
                    <a:pt x="36640" y="18069"/>
                  </a:lnTo>
                  <a:lnTo>
                    <a:pt x="35357" y="18250"/>
                  </a:lnTo>
                  <a:lnTo>
                    <a:pt x="34073" y="18410"/>
                  </a:lnTo>
                  <a:lnTo>
                    <a:pt x="32770" y="18510"/>
                  </a:lnTo>
                  <a:lnTo>
                    <a:pt x="31466" y="18611"/>
                  </a:lnTo>
                  <a:lnTo>
                    <a:pt x="30163" y="18671"/>
                  </a:lnTo>
                  <a:lnTo>
                    <a:pt x="28859" y="18691"/>
                  </a:lnTo>
                  <a:lnTo>
                    <a:pt x="27535" y="18711"/>
                  </a:lnTo>
                  <a:lnTo>
                    <a:pt x="25650" y="18691"/>
                  </a:lnTo>
                  <a:lnTo>
                    <a:pt x="23745" y="18631"/>
                  </a:lnTo>
                  <a:lnTo>
                    <a:pt x="21860" y="18551"/>
                  </a:lnTo>
                  <a:lnTo>
                    <a:pt x="19995" y="18470"/>
                  </a:lnTo>
                  <a:lnTo>
                    <a:pt x="18571" y="18390"/>
                  </a:lnTo>
                  <a:lnTo>
                    <a:pt x="17147" y="18290"/>
                  </a:lnTo>
                  <a:lnTo>
                    <a:pt x="15703" y="18190"/>
                  </a:lnTo>
                  <a:lnTo>
                    <a:pt x="14259" y="18029"/>
                  </a:lnTo>
                  <a:lnTo>
                    <a:pt x="13557" y="17949"/>
                  </a:lnTo>
                  <a:lnTo>
                    <a:pt x="12835" y="17829"/>
                  </a:lnTo>
                  <a:lnTo>
                    <a:pt x="12134" y="17708"/>
                  </a:lnTo>
                  <a:lnTo>
                    <a:pt x="11432" y="17568"/>
                  </a:lnTo>
                  <a:lnTo>
                    <a:pt x="10730" y="17407"/>
                  </a:lnTo>
                  <a:lnTo>
                    <a:pt x="10028" y="17227"/>
                  </a:lnTo>
                  <a:lnTo>
                    <a:pt x="9326" y="17026"/>
                  </a:lnTo>
                  <a:lnTo>
                    <a:pt x="8644" y="16806"/>
                  </a:lnTo>
                  <a:lnTo>
                    <a:pt x="8002" y="16565"/>
                  </a:lnTo>
                  <a:lnTo>
                    <a:pt x="7381" y="16304"/>
                  </a:lnTo>
                  <a:lnTo>
                    <a:pt x="7080" y="16144"/>
                  </a:lnTo>
                  <a:lnTo>
                    <a:pt x="6799" y="15984"/>
                  </a:lnTo>
                  <a:lnTo>
                    <a:pt x="6498" y="15803"/>
                  </a:lnTo>
                  <a:lnTo>
                    <a:pt x="6217" y="15623"/>
                  </a:lnTo>
                  <a:lnTo>
                    <a:pt x="5957" y="15402"/>
                  </a:lnTo>
                  <a:lnTo>
                    <a:pt x="5696" y="15201"/>
                  </a:lnTo>
                  <a:lnTo>
                    <a:pt x="5435" y="14961"/>
                  </a:lnTo>
                  <a:lnTo>
                    <a:pt x="5215" y="14720"/>
                  </a:lnTo>
                  <a:lnTo>
                    <a:pt x="4974" y="14459"/>
                  </a:lnTo>
                  <a:lnTo>
                    <a:pt x="4774" y="14179"/>
                  </a:lnTo>
                  <a:lnTo>
                    <a:pt x="4573" y="13878"/>
                  </a:lnTo>
                  <a:lnTo>
                    <a:pt x="4413" y="13577"/>
                  </a:lnTo>
                  <a:lnTo>
                    <a:pt x="4252" y="13276"/>
                  </a:lnTo>
                  <a:lnTo>
                    <a:pt x="4052" y="12955"/>
                  </a:lnTo>
                  <a:lnTo>
                    <a:pt x="3851" y="12614"/>
                  </a:lnTo>
                  <a:lnTo>
                    <a:pt x="3671" y="12274"/>
                  </a:lnTo>
                  <a:lnTo>
                    <a:pt x="3530" y="11913"/>
                  </a:lnTo>
                  <a:lnTo>
                    <a:pt x="3410" y="11552"/>
                  </a:lnTo>
                  <a:lnTo>
                    <a:pt x="3289" y="11191"/>
                  </a:lnTo>
                  <a:lnTo>
                    <a:pt x="3229" y="10830"/>
                  </a:lnTo>
                  <a:lnTo>
                    <a:pt x="3169" y="10469"/>
                  </a:lnTo>
                  <a:lnTo>
                    <a:pt x="3129" y="9967"/>
                  </a:lnTo>
                  <a:lnTo>
                    <a:pt x="3129" y="9486"/>
                  </a:lnTo>
                  <a:lnTo>
                    <a:pt x="3169" y="9005"/>
                  </a:lnTo>
                  <a:lnTo>
                    <a:pt x="3229" y="8543"/>
                  </a:lnTo>
                  <a:lnTo>
                    <a:pt x="3229" y="7801"/>
                  </a:lnTo>
                  <a:lnTo>
                    <a:pt x="3249" y="7240"/>
                  </a:lnTo>
                  <a:lnTo>
                    <a:pt x="3289" y="6678"/>
                  </a:lnTo>
                  <a:lnTo>
                    <a:pt x="3370" y="6137"/>
                  </a:lnTo>
                  <a:lnTo>
                    <a:pt x="3450" y="5595"/>
                  </a:lnTo>
                  <a:lnTo>
                    <a:pt x="3570" y="5054"/>
                  </a:lnTo>
                  <a:lnTo>
                    <a:pt x="3711" y="4532"/>
                  </a:lnTo>
                  <a:lnTo>
                    <a:pt x="3891" y="4011"/>
                  </a:lnTo>
                  <a:lnTo>
                    <a:pt x="4072" y="3510"/>
                  </a:lnTo>
                  <a:lnTo>
                    <a:pt x="4292" y="3008"/>
                  </a:lnTo>
                  <a:lnTo>
                    <a:pt x="4533" y="2527"/>
                  </a:lnTo>
                  <a:lnTo>
                    <a:pt x="4794" y="2066"/>
                  </a:lnTo>
                  <a:lnTo>
                    <a:pt x="5074" y="1604"/>
                  </a:lnTo>
                  <a:lnTo>
                    <a:pt x="5375" y="1183"/>
                  </a:lnTo>
                  <a:lnTo>
                    <a:pt x="5696" y="762"/>
                  </a:lnTo>
                  <a:lnTo>
                    <a:pt x="6037" y="361"/>
                  </a:lnTo>
                  <a:lnTo>
                    <a:pt x="6418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21"/>
            <p:cNvSpPr/>
            <p:nvPr/>
          </p:nvSpPr>
          <p:spPr>
            <a:xfrm>
              <a:off x="10137625" y="2651163"/>
              <a:ext cx="948100" cy="478825"/>
            </a:xfrm>
            <a:custGeom>
              <a:avLst/>
              <a:gdLst/>
              <a:ahLst/>
              <a:cxnLst/>
              <a:rect l="l" t="t" r="r" b="b"/>
              <a:pathLst>
                <a:path w="37924" h="19153" fill="none" extrusionOk="0">
                  <a:moveTo>
                    <a:pt x="6418" y="0"/>
                  </a:moveTo>
                  <a:lnTo>
                    <a:pt x="6197" y="0"/>
                  </a:lnTo>
                  <a:lnTo>
                    <a:pt x="6197" y="0"/>
                  </a:lnTo>
                  <a:lnTo>
                    <a:pt x="5877" y="0"/>
                  </a:lnTo>
                  <a:lnTo>
                    <a:pt x="5576" y="20"/>
                  </a:lnTo>
                  <a:lnTo>
                    <a:pt x="5255" y="60"/>
                  </a:lnTo>
                  <a:lnTo>
                    <a:pt x="4954" y="120"/>
                  </a:lnTo>
                  <a:lnTo>
                    <a:pt x="4653" y="201"/>
                  </a:lnTo>
                  <a:lnTo>
                    <a:pt x="4352" y="281"/>
                  </a:lnTo>
                  <a:lnTo>
                    <a:pt x="4072" y="381"/>
                  </a:lnTo>
                  <a:lnTo>
                    <a:pt x="3791" y="481"/>
                  </a:lnTo>
                  <a:lnTo>
                    <a:pt x="3510" y="602"/>
                  </a:lnTo>
                  <a:lnTo>
                    <a:pt x="3249" y="742"/>
                  </a:lnTo>
                  <a:lnTo>
                    <a:pt x="2989" y="903"/>
                  </a:lnTo>
                  <a:lnTo>
                    <a:pt x="2728" y="1063"/>
                  </a:lnTo>
                  <a:lnTo>
                    <a:pt x="2487" y="1223"/>
                  </a:lnTo>
                  <a:lnTo>
                    <a:pt x="2267" y="1404"/>
                  </a:lnTo>
                  <a:lnTo>
                    <a:pt x="2046" y="1604"/>
                  </a:lnTo>
                  <a:lnTo>
                    <a:pt x="1826" y="1805"/>
                  </a:lnTo>
                  <a:lnTo>
                    <a:pt x="1625" y="2026"/>
                  </a:lnTo>
                  <a:lnTo>
                    <a:pt x="1424" y="2246"/>
                  </a:lnTo>
                  <a:lnTo>
                    <a:pt x="1244" y="2487"/>
                  </a:lnTo>
                  <a:lnTo>
                    <a:pt x="1063" y="2728"/>
                  </a:lnTo>
                  <a:lnTo>
                    <a:pt x="903" y="2988"/>
                  </a:lnTo>
                  <a:lnTo>
                    <a:pt x="763" y="3229"/>
                  </a:lnTo>
                  <a:lnTo>
                    <a:pt x="622" y="3510"/>
                  </a:lnTo>
                  <a:lnTo>
                    <a:pt x="502" y="3770"/>
                  </a:lnTo>
                  <a:lnTo>
                    <a:pt x="382" y="4051"/>
                  </a:lnTo>
                  <a:lnTo>
                    <a:pt x="281" y="4352"/>
                  </a:lnTo>
                  <a:lnTo>
                    <a:pt x="201" y="4633"/>
                  </a:lnTo>
                  <a:lnTo>
                    <a:pt x="141" y="4934"/>
                  </a:lnTo>
                  <a:lnTo>
                    <a:pt x="81" y="5254"/>
                  </a:lnTo>
                  <a:lnTo>
                    <a:pt x="41" y="5555"/>
                  </a:lnTo>
                  <a:lnTo>
                    <a:pt x="21" y="5876"/>
                  </a:lnTo>
                  <a:lnTo>
                    <a:pt x="1" y="6197"/>
                  </a:lnTo>
                  <a:lnTo>
                    <a:pt x="1" y="12955"/>
                  </a:lnTo>
                  <a:lnTo>
                    <a:pt x="1" y="12955"/>
                  </a:lnTo>
                  <a:lnTo>
                    <a:pt x="21" y="13276"/>
                  </a:lnTo>
                  <a:lnTo>
                    <a:pt x="41" y="13577"/>
                  </a:lnTo>
                  <a:lnTo>
                    <a:pt x="81" y="13898"/>
                  </a:lnTo>
                  <a:lnTo>
                    <a:pt x="141" y="14199"/>
                  </a:lnTo>
                  <a:lnTo>
                    <a:pt x="201" y="14500"/>
                  </a:lnTo>
                  <a:lnTo>
                    <a:pt x="281" y="14800"/>
                  </a:lnTo>
                  <a:lnTo>
                    <a:pt x="382" y="15081"/>
                  </a:lnTo>
                  <a:lnTo>
                    <a:pt x="502" y="15362"/>
                  </a:lnTo>
                  <a:lnTo>
                    <a:pt x="622" y="15643"/>
                  </a:lnTo>
                  <a:lnTo>
                    <a:pt x="763" y="15903"/>
                  </a:lnTo>
                  <a:lnTo>
                    <a:pt x="903" y="16164"/>
                  </a:lnTo>
                  <a:lnTo>
                    <a:pt x="1063" y="16405"/>
                  </a:lnTo>
                  <a:lnTo>
                    <a:pt x="1244" y="16665"/>
                  </a:lnTo>
                  <a:lnTo>
                    <a:pt x="1424" y="16886"/>
                  </a:lnTo>
                  <a:lnTo>
                    <a:pt x="1625" y="17107"/>
                  </a:lnTo>
                  <a:lnTo>
                    <a:pt x="1826" y="17327"/>
                  </a:lnTo>
                  <a:lnTo>
                    <a:pt x="2046" y="17528"/>
                  </a:lnTo>
                  <a:lnTo>
                    <a:pt x="2267" y="17728"/>
                  </a:lnTo>
                  <a:lnTo>
                    <a:pt x="2487" y="17909"/>
                  </a:lnTo>
                  <a:lnTo>
                    <a:pt x="2728" y="18089"/>
                  </a:lnTo>
                  <a:lnTo>
                    <a:pt x="2989" y="18250"/>
                  </a:lnTo>
                  <a:lnTo>
                    <a:pt x="3249" y="18390"/>
                  </a:lnTo>
                  <a:lnTo>
                    <a:pt x="3510" y="18531"/>
                  </a:lnTo>
                  <a:lnTo>
                    <a:pt x="3791" y="18651"/>
                  </a:lnTo>
                  <a:lnTo>
                    <a:pt x="4072" y="18771"/>
                  </a:lnTo>
                  <a:lnTo>
                    <a:pt x="4352" y="18871"/>
                  </a:lnTo>
                  <a:lnTo>
                    <a:pt x="4653" y="18952"/>
                  </a:lnTo>
                  <a:lnTo>
                    <a:pt x="4954" y="19012"/>
                  </a:lnTo>
                  <a:lnTo>
                    <a:pt x="5255" y="19072"/>
                  </a:lnTo>
                  <a:lnTo>
                    <a:pt x="5576" y="19112"/>
                  </a:lnTo>
                  <a:lnTo>
                    <a:pt x="5877" y="19132"/>
                  </a:lnTo>
                  <a:lnTo>
                    <a:pt x="6197" y="19152"/>
                  </a:lnTo>
                  <a:lnTo>
                    <a:pt x="8263" y="19152"/>
                  </a:lnTo>
                  <a:lnTo>
                    <a:pt x="8263" y="19152"/>
                  </a:lnTo>
                  <a:lnTo>
                    <a:pt x="32068" y="19152"/>
                  </a:lnTo>
                  <a:lnTo>
                    <a:pt x="32068" y="19152"/>
                  </a:lnTo>
                  <a:lnTo>
                    <a:pt x="34113" y="19152"/>
                  </a:lnTo>
                  <a:lnTo>
                    <a:pt x="34113" y="19152"/>
                  </a:lnTo>
                  <a:lnTo>
                    <a:pt x="34655" y="19132"/>
                  </a:lnTo>
                  <a:lnTo>
                    <a:pt x="35176" y="19052"/>
                  </a:lnTo>
                  <a:lnTo>
                    <a:pt x="35677" y="18952"/>
                  </a:lnTo>
                  <a:lnTo>
                    <a:pt x="36159" y="18791"/>
                  </a:lnTo>
                  <a:lnTo>
                    <a:pt x="36640" y="18611"/>
                  </a:lnTo>
                  <a:lnTo>
                    <a:pt x="37081" y="18390"/>
                  </a:lnTo>
                  <a:lnTo>
                    <a:pt x="37522" y="18129"/>
                  </a:lnTo>
                  <a:lnTo>
                    <a:pt x="37924" y="17829"/>
                  </a:lnTo>
                  <a:lnTo>
                    <a:pt x="37924" y="17829"/>
                  </a:lnTo>
                  <a:lnTo>
                    <a:pt x="36640" y="18069"/>
                  </a:lnTo>
                  <a:lnTo>
                    <a:pt x="35357" y="18250"/>
                  </a:lnTo>
                  <a:lnTo>
                    <a:pt x="34073" y="18410"/>
                  </a:lnTo>
                  <a:lnTo>
                    <a:pt x="32770" y="18510"/>
                  </a:lnTo>
                  <a:lnTo>
                    <a:pt x="31466" y="18611"/>
                  </a:lnTo>
                  <a:lnTo>
                    <a:pt x="30163" y="18671"/>
                  </a:lnTo>
                  <a:lnTo>
                    <a:pt x="28859" y="18691"/>
                  </a:lnTo>
                  <a:lnTo>
                    <a:pt x="27535" y="18711"/>
                  </a:lnTo>
                  <a:lnTo>
                    <a:pt x="27535" y="18711"/>
                  </a:lnTo>
                  <a:lnTo>
                    <a:pt x="25650" y="18691"/>
                  </a:lnTo>
                  <a:lnTo>
                    <a:pt x="23745" y="18631"/>
                  </a:lnTo>
                  <a:lnTo>
                    <a:pt x="21860" y="18551"/>
                  </a:lnTo>
                  <a:lnTo>
                    <a:pt x="19995" y="18470"/>
                  </a:lnTo>
                  <a:lnTo>
                    <a:pt x="19995" y="18470"/>
                  </a:lnTo>
                  <a:lnTo>
                    <a:pt x="18571" y="18390"/>
                  </a:lnTo>
                  <a:lnTo>
                    <a:pt x="17147" y="18290"/>
                  </a:lnTo>
                  <a:lnTo>
                    <a:pt x="15703" y="18190"/>
                  </a:lnTo>
                  <a:lnTo>
                    <a:pt x="14259" y="18029"/>
                  </a:lnTo>
                  <a:lnTo>
                    <a:pt x="13557" y="17949"/>
                  </a:lnTo>
                  <a:lnTo>
                    <a:pt x="12835" y="17829"/>
                  </a:lnTo>
                  <a:lnTo>
                    <a:pt x="12134" y="17708"/>
                  </a:lnTo>
                  <a:lnTo>
                    <a:pt x="11432" y="17568"/>
                  </a:lnTo>
                  <a:lnTo>
                    <a:pt x="10730" y="17407"/>
                  </a:lnTo>
                  <a:lnTo>
                    <a:pt x="10028" y="17227"/>
                  </a:lnTo>
                  <a:lnTo>
                    <a:pt x="9326" y="17026"/>
                  </a:lnTo>
                  <a:lnTo>
                    <a:pt x="8644" y="16806"/>
                  </a:lnTo>
                  <a:lnTo>
                    <a:pt x="8644" y="16806"/>
                  </a:lnTo>
                  <a:lnTo>
                    <a:pt x="8002" y="16565"/>
                  </a:lnTo>
                  <a:lnTo>
                    <a:pt x="7381" y="16304"/>
                  </a:lnTo>
                  <a:lnTo>
                    <a:pt x="7080" y="16144"/>
                  </a:lnTo>
                  <a:lnTo>
                    <a:pt x="6799" y="15984"/>
                  </a:lnTo>
                  <a:lnTo>
                    <a:pt x="6498" y="15803"/>
                  </a:lnTo>
                  <a:lnTo>
                    <a:pt x="6217" y="15623"/>
                  </a:lnTo>
                  <a:lnTo>
                    <a:pt x="5957" y="15402"/>
                  </a:lnTo>
                  <a:lnTo>
                    <a:pt x="5696" y="15201"/>
                  </a:lnTo>
                  <a:lnTo>
                    <a:pt x="5435" y="14961"/>
                  </a:lnTo>
                  <a:lnTo>
                    <a:pt x="5215" y="14720"/>
                  </a:lnTo>
                  <a:lnTo>
                    <a:pt x="4974" y="14459"/>
                  </a:lnTo>
                  <a:lnTo>
                    <a:pt x="4774" y="14179"/>
                  </a:lnTo>
                  <a:lnTo>
                    <a:pt x="4573" y="13878"/>
                  </a:lnTo>
                  <a:lnTo>
                    <a:pt x="4413" y="13577"/>
                  </a:lnTo>
                  <a:lnTo>
                    <a:pt x="4413" y="13577"/>
                  </a:lnTo>
                  <a:lnTo>
                    <a:pt x="4252" y="13276"/>
                  </a:lnTo>
                  <a:lnTo>
                    <a:pt x="4252" y="13276"/>
                  </a:lnTo>
                  <a:lnTo>
                    <a:pt x="4052" y="12955"/>
                  </a:lnTo>
                  <a:lnTo>
                    <a:pt x="3851" y="12614"/>
                  </a:lnTo>
                  <a:lnTo>
                    <a:pt x="3671" y="12274"/>
                  </a:lnTo>
                  <a:lnTo>
                    <a:pt x="3530" y="11913"/>
                  </a:lnTo>
                  <a:lnTo>
                    <a:pt x="3410" y="11552"/>
                  </a:lnTo>
                  <a:lnTo>
                    <a:pt x="3289" y="11191"/>
                  </a:lnTo>
                  <a:lnTo>
                    <a:pt x="3229" y="10830"/>
                  </a:lnTo>
                  <a:lnTo>
                    <a:pt x="3169" y="10469"/>
                  </a:lnTo>
                  <a:lnTo>
                    <a:pt x="3169" y="10469"/>
                  </a:lnTo>
                  <a:lnTo>
                    <a:pt x="3129" y="9967"/>
                  </a:lnTo>
                  <a:lnTo>
                    <a:pt x="3129" y="9486"/>
                  </a:lnTo>
                  <a:lnTo>
                    <a:pt x="3169" y="9005"/>
                  </a:lnTo>
                  <a:lnTo>
                    <a:pt x="3229" y="8543"/>
                  </a:lnTo>
                  <a:lnTo>
                    <a:pt x="3229" y="8543"/>
                  </a:lnTo>
                  <a:lnTo>
                    <a:pt x="3229" y="7801"/>
                  </a:lnTo>
                  <a:lnTo>
                    <a:pt x="3229" y="7801"/>
                  </a:lnTo>
                  <a:lnTo>
                    <a:pt x="3249" y="7240"/>
                  </a:lnTo>
                  <a:lnTo>
                    <a:pt x="3289" y="6678"/>
                  </a:lnTo>
                  <a:lnTo>
                    <a:pt x="3370" y="6137"/>
                  </a:lnTo>
                  <a:lnTo>
                    <a:pt x="3450" y="5595"/>
                  </a:lnTo>
                  <a:lnTo>
                    <a:pt x="3570" y="5054"/>
                  </a:lnTo>
                  <a:lnTo>
                    <a:pt x="3711" y="4532"/>
                  </a:lnTo>
                  <a:lnTo>
                    <a:pt x="3891" y="4011"/>
                  </a:lnTo>
                  <a:lnTo>
                    <a:pt x="4072" y="3510"/>
                  </a:lnTo>
                  <a:lnTo>
                    <a:pt x="4292" y="3008"/>
                  </a:lnTo>
                  <a:lnTo>
                    <a:pt x="4533" y="2527"/>
                  </a:lnTo>
                  <a:lnTo>
                    <a:pt x="4794" y="2066"/>
                  </a:lnTo>
                  <a:lnTo>
                    <a:pt x="5074" y="1604"/>
                  </a:lnTo>
                  <a:lnTo>
                    <a:pt x="5375" y="1183"/>
                  </a:lnTo>
                  <a:lnTo>
                    <a:pt x="5696" y="762"/>
                  </a:lnTo>
                  <a:lnTo>
                    <a:pt x="6037" y="361"/>
                  </a:lnTo>
                  <a:lnTo>
                    <a:pt x="641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21"/>
            <p:cNvSpPr/>
            <p:nvPr/>
          </p:nvSpPr>
          <p:spPr>
            <a:xfrm>
              <a:off x="11027550" y="2695763"/>
              <a:ext cx="54675" cy="50175"/>
            </a:xfrm>
            <a:custGeom>
              <a:avLst/>
              <a:gdLst/>
              <a:ahLst/>
              <a:cxnLst/>
              <a:rect l="l" t="t" r="r" b="b"/>
              <a:pathLst>
                <a:path w="2187" h="2007" extrusionOk="0">
                  <a:moveTo>
                    <a:pt x="421" y="1"/>
                  </a:moveTo>
                  <a:lnTo>
                    <a:pt x="261" y="21"/>
                  </a:lnTo>
                  <a:lnTo>
                    <a:pt x="121" y="81"/>
                  </a:lnTo>
                  <a:lnTo>
                    <a:pt x="60" y="121"/>
                  </a:lnTo>
                  <a:lnTo>
                    <a:pt x="20" y="202"/>
                  </a:lnTo>
                  <a:lnTo>
                    <a:pt x="0" y="282"/>
                  </a:lnTo>
                  <a:lnTo>
                    <a:pt x="40" y="362"/>
                  </a:lnTo>
                  <a:lnTo>
                    <a:pt x="121" y="442"/>
                  </a:lnTo>
                  <a:lnTo>
                    <a:pt x="201" y="522"/>
                  </a:lnTo>
                  <a:lnTo>
                    <a:pt x="401" y="663"/>
                  </a:lnTo>
                  <a:lnTo>
                    <a:pt x="602" y="803"/>
                  </a:lnTo>
                  <a:lnTo>
                    <a:pt x="802" y="944"/>
                  </a:lnTo>
                  <a:lnTo>
                    <a:pt x="983" y="1104"/>
                  </a:lnTo>
                  <a:lnTo>
                    <a:pt x="1163" y="1305"/>
                  </a:lnTo>
                  <a:lnTo>
                    <a:pt x="1304" y="1525"/>
                  </a:lnTo>
                  <a:lnTo>
                    <a:pt x="1404" y="1746"/>
                  </a:lnTo>
                  <a:lnTo>
                    <a:pt x="1444" y="1826"/>
                  </a:lnTo>
                  <a:lnTo>
                    <a:pt x="1504" y="1906"/>
                  </a:lnTo>
                  <a:lnTo>
                    <a:pt x="1565" y="1946"/>
                  </a:lnTo>
                  <a:lnTo>
                    <a:pt x="1625" y="1986"/>
                  </a:lnTo>
                  <a:lnTo>
                    <a:pt x="1685" y="2006"/>
                  </a:lnTo>
                  <a:lnTo>
                    <a:pt x="1905" y="2006"/>
                  </a:lnTo>
                  <a:lnTo>
                    <a:pt x="1986" y="1966"/>
                  </a:lnTo>
                  <a:lnTo>
                    <a:pt x="2046" y="1946"/>
                  </a:lnTo>
                  <a:lnTo>
                    <a:pt x="2086" y="1886"/>
                  </a:lnTo>
                  <a:lnTo>
                    <a:pt x="2146" y="1846"/>
                  </a:lnTo>
                  <a:lnTo>
                    <a:pt x="2166" y="1786"/>
                  </a:lnTo>
                  <a:lnTo>
                    <a:pt x="2186" y="1706"/>
                  </a:lnTo>
                  <a:lnTo>
                    <a:pt x="2186" y="1625"/>
                  </a:lnTo>
                  <a:lnTo>
                    <a:pt x="2146" y="1545"/>
                  </a:lnTo>
                  <a:lnTo>
                    <a:pt x="2006" y="1224"/>
                  </a:lnTo>
                  <a:lnTo>
                    <a:pt x="1825" y="923"/>
                  </a:lnTo>
                  <a:lnTo>
                    <a:pt x="1725" y="763"/>
                  </a:lnTo>
                  <a:lnTo>
                    <a:pt x="1605" y="643"/>
                  </a:lnTo>
                  <a:lnTo>
                    <a:pt x="1464" y="522"/>
                  </a:lnTo>
                  <a:lnTo>
                    <a:pt x="1344" y="402"/>
                  </a:lnTo>
                  <a:lnTo>
                    <a:pt x="1204" y="302"/>
                  </a:lnTo>
                  <a:lnTo>
                    <a:pt x="1063" y="202"/>
                  </a:lnTo>
                  <a:lnTo>
                    <a:pt x="923" y="141"/>
                  </a:lnTo>
                  <a:lnTo>
                    <a:pt x="762" y="61"/>
                  </a:lnTo>
                  <a:lnTo>
                    <a:pt x="582" y="21"/>
                  </a:lnTo>
                  <a:lnTo>
                    <a:pt x="4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21"/>
            <p:cNvSpPr/>
            <p:nvPr/>
          </p:nvSpPr>
          <p:spPr>
            <a:xfrm>
              <a:off x="11073675" y="2762963"/>
              <a:ext cx="15550" cy="16575"/>
            </a:xfrm>
            <a:custGeom>
              <a:avLst/>
              <a:gdLst/>
              <a:ahLst/>
              <a:cxnLst/>
              <a:rect l="l" t="t" r="r" b="b"/>
              <a:pathLst>
                <a:path w="622" h="663" extrusionOk="0">
                  <a:moveTo>
                    <a:pt x="241" y="0"/>
                  </a:moveTo>
                  <a:lnTo>
                    <a:pt x="161" y="40"/>
                  </a:lnTo>
                  <a:lnTo>
                    <a:pt x="141" y="40"/>
                  </a:lnTo>
                  <a:lnTo>
                    <a:pt x="60" y="121"/>
                  </a:lnTo>
                  <a:lnTo>
                    <a:pt x="20" y="221"/>
                  </a:lnTo>
                  <a:lnTo>
                    <a:pt x="0" y="321"/>
                  </a:lnTo>
                  <a:lnTo>
                    <a:pt x="0" y="421"/>
                  </a:lnTo>
                  <a:lnTo>
                    <a:pt x="40" y="502"/>
                  </a:lnTo>
                  <a:lnTo>
                    <a:pt x="101" y="582"/>
                  </a:lnTo>
                  <a:lnTo>
                    <a:pt x="201" y="642"/>
                  </a:lnTo>
                  <a:lnTo>
                    <a:pt x="321" y="662"/>
                  </a:lnTo>
                  <a:lnTo>
                    <a:pt x="421" y="642"/>
                  </a:lnTo>
                  <a:lnTo>
                    <a:pt x="522" y="582"/>
                  </a:lnTo>
                  <a:lnTo>
                    <a:pt x="582" y="502"/>
                  </a:lnTo>
                  <a:lnTo>
                    <a:pt x="622" y="421"/>
                  </a:lnTo>
                  <a:lnTo>
                    <a:pt x="622" y="321"/>
                  </a:lnTo>
                  <a:lnTo>
                    <a:pt x="602" y="221"/>
                  </a:lnTo>
                  <a:lnTo>
                    <a:pt x="562" y="121"/>
                  </a:lnTo>
                  <a:lnTo>
                    <a:pt x="482" y="40"/>
                  </a:lnTo>
                  <a:lnTo>
                    <a:pt x="462" y="40"/>
                  </a:lnTo>
                  <a:lnTo>
                    <a:pt x="40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21"/>
            <p:cNvSpPr/>
            <p:nvPr/>
          </p:nvSpPr>
          <p:spPr>
            <a:xfrm>
              <a:off x="10215850" y="2725863"/>
              <a:ext cx="327900" cy="328925"/>
            </a:xfrm>
            <a:custGeom>
              <a:avLst/>
              <a:gdLst/>
              <a:ahLst/>
              <a:cxnLst/>
              <a:rect l="l" t="t" r="r" b="b"/>
              <a:pathLst>
                <a:path w="13116" h="13157" extrusionOk="0">
                  <a:moveTo>
                    <a:pt x="6658" y="0"/>
                  </a:moveTo>
                  <a:lnTo>
                    <a:pt x="6277" y="20"/>
                  </a:lnTo>
                  <a:lnTo>
                    <a:pt x="5896" y="40"/>
                  </a:lnTo>
                  <a:lnTo>
                    <a:pt x="5535" y="80"/>
                  </a:lnTo>
                  <a:lnTo>
                    <a:pt x="5174" y="141"/>
                  </a:lnTo>
                  <a:lnTo>
                    <a:pt x="4833" y="241"/>
                  </a:lnTo>
                  <a:lnTo>
                    <a:pt x="4472" y="341"/>
                  </a:lnTo>
                  <a:lnTo>
                    <a:pt x="4151" y="462"/>
                  </a:lnTo>
                  <a:lnTo>
                    <a:pt x="3810" y="622"/>
                  </a:lnTo>
                  <a:lnTo>
                    <a:pt x="3490" y="782"/>
                  </a:lnTo>
                  <a:lnTo>
                    <a:pt x="3189" y="963"/>
                  </a:lnTo>
                  <a:lnTo>
                    <a:pt x="2888" y="1143"/>
                  </a:lnTo>
                  <a:lnTo>
                    <a:pt x="2607" y="1364"/>
                  </a:lnTo>
                  <a:lnTo>
                    <a:pt x="2326" y="1585"/>
                  </a:lnTo>
                  <a:lnTo>
                    <a:pt x="2066" y="1825"/>
                  </a:lnTo>
                  <a:lnTo>
                    <a:pt x="1825" y="2086"/>
                  </a:lnTo>
                  <a:lnTo>
                    <a:pt x="1584" y="2347"/>
                  </a:lnTo>
                  <a:lnTo>
                    <a:pt x="1364" y="2627"/>
                  </a:lnTo>
                  <a:lnTo>
                    <a:pt x="1163" y="2928"/>
                  </a:lnTo>
                  <a:lnTo>
                    <a:pt x="963" y="3229"/>
                  </a:lnTo>
                  <a:lnTo>
                    <a:pt x="802" y="3550"/>
                  </a:lnTo>
                  <a:lnTo>
                    <a:pt x="642" y="3871"/>
                  </a:lnTo>
                  <a:lnTo>
                    <a:pt x="501" y="4192"/>
                  </a:lnTo>
                  <a:lnTo>
                    <a:pt x="361" y="4533"/>
                  </a:lnTo>
                  <a:lnTo>
                    <a:pt x="261" y="4894"/>
                  </a:lnTo>
                  <a:lnTo>
                    <a:pt x="160" y="5234"/>
                  </a:lnTo>
                  <a:lnTo>
                    <a:pt x="100" y="5595"/>
                  </a:lnTo>
                  <a:lnTo>
                    <a:pt x="40" y="5977"/>
                  </a:lnTo>
                  <a:lnTo>
                    <a:pt x="20" y="6337"/>
                  </a:lnTo>
                  <a:lnTo>
                    <a:pt x="0" y="6719"/>
                  </a:lnTo>
                  <a:lnTo>
                    <a:pt x="0" y="7100"/>
                  </a:lnTo>
                  <a:lnTo>
                    <a:pt x="40" y="7481"/>
                  </a:lnTo>
                  <a:lnTo>
                    <a:pt x="80" y="7761"/>
                  </a:lnTo>
                  <a:lnTo>
                    <a:pt x="120" y="8042"/>
                  </a:lnTo>
                  <a:lnTo>
                    <a:pt x="201" y="8323"/>
                  </a:lnTo>
                  <a:lnTo>
                    <a:pt x="281" y="8604"/>
                  </a:lnTo>
                  <a:lnTo>
                    <a:pt x="381" y="8864"/>
                  </a:lnTo>
                  <a:lnTo>
                    <a:pt x="481" y="9145"/>
                  </a:lnTo>
                  <a:lnTo>
                    <a:pt x="602" y="9406"/>
                  </a:lnTo>
                  <a:lnTo>
                    <a:pt x="742" y="9687"/>
                  </a:lnTo>
                  <a:lnTo>
                    <a:pt x="903" y="9947"/>
                  </a:lnTo>
                  <a:lnTo>
                    <a:pt x="1063" y="10188"/>
                  </a:lnTo>
                  <a:lnTo>
                    <a:pt x="1243" y="10449"/>
                  </a:lnTo>
                  <a:lnTo>
                    <a:pt x="1424" y="10689"/>
                  </a:lnTo>
                  <a:lnTo>
                    <a:pt x="1624" y="10930"/>
                  </a:lnTo>
                  <a:lnTo>
                    <a:pt x="1845" y="11151"/>
                  </a:lnTo>
                  <a:lnTo>
                    <a:pt x="2066" y="11371"/>
                  </a:lnTo>
                  <a:lnTo>
                    <a:pt x="2306" y="11572"/>
                  </a:lnTo>
                  <a:lnTo>
                    <a:pt x="2547" y="11772"/>
                  </a:lnTo>
                  <a:lnTo>
                    <a:pt x="2808" y="11953"/>
                  </a:lnTo>
                  <a:lnTo>
                    <a:pt x="3068" y="12133"/>
                  </a:lnTo>
                  <a:lnTo>
                    <a:pt x="3349" y="12294"/>
                  </a:lnTo>
                  <a:lnTo>
                    <a:pt x="3650" y="12454"/>
                  </a:lnTo>
                  <a:lnTo>
                    <a:pt x="3931" y="12595"/>
                  </a:lnTo>
                  <a:lnTo>
                    <a:pt x="4252" y="12715"/>
                  </a:lnTo>
                  <a:lnTo>
                    <a:pt x="4572" y="12835"/>
                  </a:lnTo>
                  <a:lnTo>
                    <a:pt x="4893" y="12935"/>
                  </a:lnTo>
                  <a:lnTo>
                    <a:pt x="5234" y="13016"/>
                  </a:lnTo>
                  <a:lnTo>
                    <a:pt x="5575" y="13076"/>
                  </a:lnTo>
                  <a:lnTo>
                    <a:pt x="5936" y="13116"/>
                  </a:lnTo>
                  <a:lnTo>
                    <a:pt x="6297" y="13156"/>
                  </a:lnTo>
                  <a:lnTo>
                    <a:pt x="7039" y="13156"/>
                  </a:lnTo>
                  <a:lnTo>
                    <a:pt x="7420" y="13116"/>
                  </a:lnTo>
                  <a:lnTo>
                    <a:pt x="7881" y="13056"/>
                  </a:lnTo>
                  <a:lnTo>
                    <a:pt x="8323" y="12976"/>
                  </a:lnTo>
                  <a:lnTo>
                    <a:pt x="8764" y="12835"/>
                  </a:lnTo>
                  <a:lnTo>
                    <a:pt x="9185" y="12675"/>
                  </a:lnTo>
                  <a:lnTo>
                    <a:pt x="9586" y="12494"/>
                  </a:lnTo>
                  <a:lnTo>
                    <a:pt x="9967" y="12274"/>
                  </a:lnTo>
                  <a:lnTo>
                    <a:pt x="10348" y="12013"/>
                  </a:lnTo>
                  <a:lnTo>
                    <a:pt x="10689" y="11752"/>
                  </a:lnTo>
                  <a:lnTo>
                    <a:pt x="11030" y="11451"/>
                  </a:lnTo>
                  <a:lnTo>
                    <a:pt x="11331" y="11131"/>
                  </a:lnTo>
                  <a:lnTo>
                    <a:pt x="11632" y="10790"/>
                  </a:lnTo>
                  <a:lnTo>
                    <a:pt x="11892" y="10409"/>
                  </a:lnTo>
                  <a:lnTo>
                    <a:pt x="12153" y="10028"/>
                  </a:lnTo>
                  <a:lnTo>
                    <a:pt x="12374" y="9626"/>
                  </a:lnTo>
                  <a:lnTo>
                    <a:pt x="12554" y="9225"/>
                  </a:lnTo>
                  <a:lnTo>
                    <a:pt x="12735" y="8784"/>
                  </a:lnTo>
                  <a:lnTo>
                    <a:pt x="12855" y="8403"/>
                  </a:lnTo>
                  <a:lnTo>
                    <a:pt x="12955" y="8022"/>
                  </a:lnTo>
                  <a:lnTo>
                    <a:pt x="13035" y="7641"/>
                  </a:lnTo>
                  <a:lnTo>
                    <a:pt x="13096" y="7240"/>
                  </a:lnTo>
                  <a:lnTo>
                    <a:pt x="13116" y="6859"/>
                  </a:lnTo>
                  <a:lnTo>
                    <a:pt x="13116" y="6478"/>
                  </a:lnTo>
                  <a:lnTo>
                    <a:pt x="13116" y="6117"/>
                  </a:lnTo>
                  <a:lnTo>
                    <a:pt x="13076" y="5736"/>
                  </a:lnTo>
                  <a:lnTo>
                    <a:pt x="13015" y="5375"/>
                  </a:lnTo>
                  <a:lnTo>
                    <a:pt x="12935" y="5014"/>
                  </a:lnTo>
                  <a:lnTo>
                    <a:pt x="12835" y="4653"/>
                  </a:lnTo>
                  <a:lnTo>
                    <a:pt x="12715" y="4312"/>
                  </a:lnTo>
                  <a:lnTo>
                    <a:pt x="12574" y="3971"/>
                  </a:lnTo>
                  <a:lnTo>
                    <a:pt x="12414" y="3650"/>
                  </a:lnTo>
                  <a:lnTo>
                    <a:pt x="12253" y="3329"/>
                  </a:lnTo>
                  <a:lnTo>
                    <a:pt x="12053" y="3008"/>
                  </a:lnTo>
                  <a:lnTo>
                    <a:pt x="11852" y="2708"/>
                  </a:lnTo>
                  <a:lnTo>
                    <a:pt x="11632" y="2427"/>
                  </a:lnTo>
                  <a:lnTo>
                    <a:pt x="11391" y="2146"/>
                  </a:lnTo>
                  <a:lnTo>
                    <a:pt x="11130" y="1885"/>
                  </a:lnTo>
                  <a:lnTo>
                    <a:pt x="10850" y="1645"/>
                  </a:lnTo>
                  <a:lnTo>
                    <a:pt x="10569" y="1404"/>
                  </a:lnTo>
                  <a:lnTo>
                    <a:pt x="10268" y="1183"/>
                  </a:lnTo>
                  <a:lnTo>
                    <a:pt x="9967" y="983"/>
                  </a:lnTo>
                  <a:lnTo>
                    <a:pt x="9626" y="802"/>
                  </a:lnTo>
                  <a:lnTo>
                    <a:pt x="9305" y="622"/>
                  </a:lnTo>
                  <a:lnTo>
                    <a:pt x="8944" y="482"/>
                  </a:lnTo>
                  <a:lnTo>
                    <a:pt x="8583" y="341"/>
                  </a:lnTo>
                  <a:lnTo>
                    <a:pt x="8222" y="241"/>
                  </a:lnTo>
                  <a:lnTo>
                    <a:pt x="7841" y="141"/>
                  </a:lnTo>
                  <a:lnTo>
                    <a:pt x="7440" y="80"/>
                  </a:lnTo>
                  <a:lnTo>
                    <a:pt x="7039" y="40"/>
                  </a:lnTo>
                  <a:lnTo>
                    <a:pt x="66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21"/>
            <p:cNvSpPr/>
            <p:nvPr/>
          </p:nvSpPr>
          <p:spPr>
            <a:xfrm>
              <a:off x="10215850" y="2725863"/>
              <a:ext cx="327900" cy="328925"/>
            </a:xfrm>
            <a:custGeom>
              <a:avLst/>
              <a:gdLst/>
              <a:ahLst/>
              <a:cxnLst/>
              <a:rect l="l" t="t" r="r" b="b"/>
              <a:pathLst>
                <a:path w="13116" h="13157" fill="none" extrusionOk="0">
                  <a:moveTo>
                    <a:pt x="40" y="7481"/>
                  </a:moveTo>
                  <a:lnTo>
                    <a:pt x="40" y="7481"/>
                  </a:lnTo>
                  <a:lnTo>
                    <a:pt x="80" y="7761"/>
                  </a:lnTo>
                  <a:lnTo>
                    <a:pt x="120" y="8042"/>
                  </a:lnTo>
                  <a:lnTo>
                    <a:pt x="201" y="8323"/>
                  </a:lnTo>
                  <a:lnTo>
                    <a:pt x="281" y="8604"/>
                  </a:lnTo>
                  <a:lnTo>
                    <a:pt x="381" y="8864"/>
                  </a:lnTo>
                  <a:lnTo>
                    <a:pt x="481" y="9145"/>
                  </a:lnTo>
                  <a:lnTo>
                    <a:pt x="602" y="9406"/>
                  </a:lnTo>
                  <a:lnTo>
                    <a:pt x="742" y="9687"/>
                  </a:lnTo>
                  <a:lnTo>
                    <a:pt x="903" y="9947"/>
                  </a:lnTo>
                  <a:lnTo>
                    <a:pt x="1063" y="10188"/>
                  </a:lnTo>
                  <a:lnTo>
                    <a:pt x="1243" y="10449"/>
                  </a:lnTo>
                  <a:lnTo>
                    <a:pt x="1424" y="10689"/>
                  </a:lnTo>
                  <a:lnTo>
                    <a:pt x="1624" y="10930"/>
                  </a:lnTo>
                  <a:lnTo>
                    <a:pt x="1845" y="11151"/>
                  </a:lnTo>
                  <a:lnTo>
                    <a:pt x="2066" y="11371"/>
                  </a:lnTo>
                  <a:lnTo>
                    <a:pt x="2306" y="11572"/>
                  </a:lnTo>
                  <a:lnTo>
                    <a:pt x="2547" y="11772"/>
                  </a:lnTo>
                  <a:lnTo>
                    <a:pt x="2808" y="11953"/>
                  </a:lnTo>
                  <a:lnTo>
                    <a:pt x="3068" y="12133"/>
                  </a:lnTo>
                  <a:lnTo>
                    <a:pt x="3349" y="12294"/>
                  </a:lnTo>
                  <a:lnTo>
                    <a:pt x="3650" y="12454"/>
                  </a:lnTo>
                  <a:lnTo>
                    <a:pt x="3931" y="12595"/>
                  </a:lnTo>
                  <a:lnTo>
                    <a:pt x="4252" y="12715"/>
                  </a:lnTo>
                  <a:lnTo>
                    <a:pt x="4572" y="12835"/>
                  </a:lnTo>
                  <a:lnTo>
                    <a:pt x="4893" y="12935"/>
                  </a:lnTo>
                  <a:lnTo>
                    <a:pt x="5234" y="13016"/>
                  </a:lnTo>
                  <a:lnTo>
                    <a:pt x="5575" y="13076"/>
                  </a:lnTo>
                  <a:lnTo>
                    <a:pt x="5936" y="13116"/>
                  </a:lnTo>
                  <a:lnTo>
                    <a:pt x="6297" y="13156"/>
                  </a:lnTo>
                  <a:lnTo>
                    <a:pt x="6658" y="13156"/>
                  </a:lnTo>
                  <a:lnTo>
                    <a:pt x="7039" y="13156"/>
                  </a:lnTo>
                  <a:lnTo>
                    <a:pt x="7420" y="13116"/>
                  </a:lnTo>
                  <a:lnTo>
                    <a:pt x="7420" y="13116"/>
                  </a:lnTo>
                  <a:lnTo>
                    <a:pt x="7881" y="13056"/>
                  </a:lnTo>
                  <a:lnTo>
                    <a:pt x="8323" y="12976"/>
                  </a:lnTo>
                  <a:lnTo>
                    <a:pt x="8764" y="12835"/>
                  </a:lnTo>
                  <a:lnTo>
                    <a:pt x="9185" y="12675"/>
                  </a:lnTo>
                  <a:lnTo>
                    <a:pt x="9586" y="12494"/>
                  </a:lnTo>
                  <a:lnTo>
                    <a:pt x="9967" y="12274"/>
                  </a:lnTo>
                  <a:lnTo>
                    <a:pt x="10348" y="12013"/>
                  </a:lnTo>
                  <a:lnTo>
                    <a:pt x="10689" y="11752"/>
                  </a:lnTo>
                  <a:lnTo>
                    <a:pt x="11030" y="11451"/>
                  </a:lnTo>
                  <a:lnTo>
                    <a:pt x="11331" y="11131"/>
                  </a:lnTo>
                  <a:lnTo>
                    <a:pt x="11632" y="10790"/>
                  </a:lnTo>
                  <a:lnTo>
                    <a:pt x="11892" y="10409"/>
                  </a:lnTo>
                  <a:lnTo>
                    <a:pt x="12153" y="10028"/>
                  </a:lnTo>
                  <a:lnTo>
                    <a:pt x="12374" y="9626"/>
                  </a:lnTo>
                  <a:lnTo>
                    <a:pt x="12554" y="9225"/>
                  </a:lnTo>
                  <a:lnTo>
                    <a:pt x="12735" y="8784"/>
                  </a:lnTo>
                  <a:lnTo>
                    <a:pt x="12735" y="8784"/>
                  </a:lnTo>
                  <a:lnTo>
                    <a:pt x="12855" y="8403"/>
                  </a:lnTo>
                  <a:lnTo>
                    <a:pt x="12955" y="8022"/>
                  </a:lnTo>
                  <a:lnTo>
                    <a:pt x="13035" y="7641"/>
                  </a:lnTo>
                  <a:lnTo>
                    <a:pt x="13096" y="7240"/>
                  </a:lnTo>
                  <a:lnTo>
                    <a:pt x="13116" y="6859"/>
                  </a:lnTo>
                  <a:lnTo>
                    <a:pt x="13116" y="6478"/>
                  </a:lnTo>
                  <a:lnTo>
                    <a:pt x="13116" y="6117"/>
                  </a:lnTo>
                  <a:lnTo>
                    <a:pt x="13076" y="5736"/>
                  </a:lnTo>
                  <a:lnTo>
                    <a:pt x="13015" y="5375"/>
                  </a:lnTo>
                  <a:lnTo>
                    <a:pt x="12935" y="5014"/>
                  </a:lnTo>
                  <a:lnTo>
                    <a:pt x="12835" y="4653"/>
                  </a:lnTo>
                  <a:lnTo>
                    <a:pt x="12715" y="4312"/>
                  </a:lnTo>
                  <a:lnTo>
                    <a:pt x="12574" y="3971"/>
                  </a:lnTo>
                  <a:lnTo>
                    <a:pt x="12414" y="3650"/>
                  </a:lnTo>
                  <a:lnTo>
                    <a:pt x="12253" y="3329"/>
                  </a:lnTo>
                  <a:lnTo>
                    <a:pt x="12053" y="3008"/>
                  </a:lnTo>
                  <a:lnTo>
                    <a:pt x="11852" y="2708"/>
                  </a:lnTo>
                  <a:lnTo>
                    <a:pt x="11632" y="2427"/>
                  </a:lnTo>
                  <a:lnTo>
                    <a:pt x="11391" y="2146"/>
                  </a:lnTo>
                  <a:lnTo>
                    <a:pt x="11130" y="1885"/>
                  </a:lnTo>
                  <a:lnTo>
                    <a:pt x="10850" y="1645"/>
                  </a:lnTo>
                  <a:lnTo>
                    <a:pt x="10569" y="1404"/>
                  </a:lnTo>
                  <a:lnTo>
                    <a:pt x="10268" y="1183"/>
                  </a:lnTo>
                  <a:lnTo>
                    <a:pt x="9967" y="983"/>
                  </a:lnTo>
                  <a:lnTo>
                    <a:pt x="9626" y="802"/>
                  </a:lnTo>
                  <a:lnTo>
                    <a:pt x="9305" y="622"/>
                  </a:lnTo>
                  <a:lnTo>
                    <a:pt x="8944" y="482"/>
                  </a:lnTo>
                  <a:lnTo>
                    <a:pt x="8583" y="341"/>
                  </a:lnTo>
                  <a:lnTo>
                    <a:pt x="8222" y="241"/>
                  </a:lnTo>
                  <a:lnTo>
                    <a:pt x="7841" y="141"/>
                  </a:lnTo>
                  <a:lnTo>
                    <a:pt x="7440" y="80"/>
                  </a:lnTo>
                  <a:lnTo>
                    <a:pt x="7039" y="40"/>
                  </a:lnTo>
                  <a:lnTo>
                    <a:pt x="7039" y="40"/>
                  </a:lnTo>
                  <a:lnTo>
                    <a:pt x="6658" y="0"/>
                  </a:lnTo>
                  <a:lnTo>
                    <a:pt x="6277" y="20"/>
                  </a:lnTo>
                  <a:lnTo>
                    <a:pt x="5896" y="40"/>
                  </a:lnTo>
                  <a:lnTo>
                    <a:pt x="5535" y="80"/>
                  </a:lnTo>
                  <a:lnTo>
                    <a:pt x="5174" y="141"/>
                  </a:lnTo>
                  <a:lnTo>
                    <a:pt x="4833" y="241"/>
                  </a:lnTo>
                  <a:lnTo>
                    <a:pt x="4472" y="341"/>
                  </a:lnTo>
                  <a:lnTo>
                    <a:pt x="4151" y="462"/>
                  </a:lnTo>
                  <a:lnTo>
                    <a:pt x="3810" y="622"/>
                  </a:lnTo>
                  <a:lnTo>
                    <a:pt x="3490" y="782"/>
                  </a:lnTo>
                  <a:lnTo>
                    <a:pt x="3189" y="963"/>
                  </a:lnTo>
                  <a:lnTo>
                    <a:pt x="2888" y="1143"/>
                  </a:lnTo>
                  <a:lnTo>
                    <a:pt x="2607" y="1364"/>
                  </a:lnTo>
                  <a:lnTo>
                    <a:pt x="2326" y="1585"/>
                  </a:lnTo>
                  <a:lnTo>
                    <a:pt x="2066" y="1825"/>
                  </a:lnTo>
                  <a:lnTo>
                    <a:pt x="1825" y="2086"/>
                  </a:lnTo>
                  <a:lnTo>
                    <a:pt x="1584" y="2347"/>
                  </a:lnTo>
                  <a:lnTo>
                    <a:pt x="1364" y="2627"/>
                  </a:lnTo>
                  <a:lnTo>
                    <a:pt x="1163" y="2928"/>
                  </a:lnTo>
                  <a:lnTo>
                    <a:pt x="963" y="3229"/>
                  </a:lnTo>
                  <a:lnTo>
                    <a:pt x="802" y="3550"/>
                  </a:lnTo>
                  <a:lnTo>
                    <a:pt x="642" y="3871"/>
                  </a:lnTo>
                  <a:lnTo>
                    <a:pt x="501" y="4192"/>
                  </a:lnTo>
                  <a:lnTo>
                    <a:pt x="361" y="4533"/>
                  </a:lnTo>
                  <a:lnTo>
                    <a:pt x="261" y="4894"/>
                  </a:lnTo>
                  <a:lnTo>
                    <a:pt x="160" y="5234"/>
                  </a:lnTo>
                  <a:lnTo>
                    <a:pt x="100" y="5595"/>
                  </a:lnTo>
                  <a:lnTo>
                    <a:pt x="40" y="5977"/>
                  </a:lnTo>
                  <a:lnTo>
                    <a:pt x="20" y="6337"/>
                  </a:lnTo>
                  <a:lnTo>
                    <a:pt x="0" y="6719"/>
                  </a:lnTo>
                  <a:lnTo>
                    <a:pt x="0" y="7100"/>
                  </a:lnTo>
                  <a:lnTo>
                    <a:pt x="40" y="7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21"/>
            <p:cNvSpPr/>
            <p:nvPr/>
          </p:nvSpPr>
          <p:spPr>
            <a:xfrm>
              <a:off x="10253450" y="2763463"/>
              <a:ext cx="253200" cy="253700"/>
            </a:xfrm>
            <a:custGeom>
              <a:avLst/>
              <a:gdLst/>
              <a:ahLst/>
              <a:cxnLst/>
              <a:rect l="l" t="t" r="r" b="b"/>
              <a:pathLst>
                <a:path w="10128" h="10148" extrusionOk="0">
                  <a:moveTo>
                    <a:pt x="4853" y="0"/>
                  </a:moveTo>
                  <a:lnTo>
                    <a:pt x="4573" y="20"/>
                  </a:lnTo>
                  <a:lnTo>
                    <a:pt x="4292" y="61"/>
                  </a:lnTo>
                  <a:lnTo>
                    <a:pt x="4011" y="101"/>
                  </a:lnTo>
                  <a:lnTo>
                    <a:pt x="3750" y="181"/>
                  </a:lnTo>
                  <a:lnTo>
                    <a:pt x="3490" y="241"/>
                  </a:lnTo>
                  <a:lnTo>
                    <a:pt x="3229" y="341"/>
                  </a:lnTo>
                  <a:lnTo>
                    <a:pt x="2968" y="442"/>
                  </a:lnTo>
                  <a:lnTo>
                    <a:pt x="2728" y="582"/>
                  </a:lnTo>
                  <a:lnTo>
                    <a:pt x="2507" y="702"/>
                  </a:lnTo>
                  <a:lnTo>
                    <a:pt x="2266" y="843"/>
                  </a:lnTo>
                  <a:lnTo>
                    <a:pt x="2066" y="1003"/>
                  </a:lnTo>
                  <a:lnTo>
                    <a:pt x="1845" y="1184"/>
                  </a:lnTo>
                  <a:lnTo>
                    <a:pt x="1645" y="1364"/>
                  </a:lnTo>
                  <a:lnTo>
                    <a:pt x="1464" y="1545"/>
                  </a:lnTo>
                  <a:lnTo>
                    <a:pt x="1264" y="1765"/>
                  </a:lnTo>
                  <a:lnTo>
                    <a:pt x="1083" y="1986"/>
                  </a:lnTo>
                  <a:lnTo>
                    <a:pt x="923" y="2206"/>
                  </a:lnTo>
                  <a:lnTo>
                    <a:pt x="782" y="2447"/>
                  </a:lnTo>
                  <a:lnTo>
                    <a:pt x="622" y="2688"/>
                  </a:lnTo>
                  <a:lnTo>
                    <a:pt x="502" y="2928"/>
                  </a:lnTo>
                  <a:lnTo>
                    <a:pt x="381" y="3189"/>
                  </a:lnTo>
                  <a:lnTo>
                    <a:pt x="281" y="3470"/>
                  </a:lnTo>
                  <a:lnTo>
                    <a:pt x="201" y="3730"/>
                  </a:lnTo>
                  <a:lnTo>
                    <a:pt x="120" y="4011"/>
                  </a:lnTo>
                  <a:lnTo>
                    <a:pt x="60" y="4292"/>
                  </a:lnTo>
                  <a:lnTo>
                    <a:pt x="20" y="4593"/>
                  </a:lnTo>
                  <a:lnTo>
                    <a:pt x="0" y="4874"/>
                  </a:lnTo>
                  <a:lnTo>
                    <a:pt x="0" y="5174"/>
                  </a:lnTo>
                  <a:lnTo>
                    <a:pt x="0" y="5475"/>
                  </a:lnTo>
                  <a:lnTo>
                    <a:pt x="20" y="5776"/>
                  </a:lnTo>
                  <a:lnTo>
                    <a:pt x="100" y="6197"/>
                  </a:lnTo>
                  <a:lnTo>
                    <a:pt x="201" y="6638"/>
                  </a:lnTo>
                  <a:lnTo>
                    <a:pt x="361" y="7060"/>
                  </a:lnTo>
                  <a:lnTo>
                    <a:pt x="562" y="7461"/>
                  </a:lnTo>
                  <a:lnTo>
                    <a:pt x="802" y="7862"/>
                  </a:lnTo>
                  <a:lnTo>
                    <a:pt x="1103" y="8243"/>
                  </a:lnTo>
                  <a:lnTo>
                    <a:pt x="1404" y="8604"/>
                  </a:lnTo>
                  <a:lnTo>
                    <a:pt x="1765" y="8925"/>
                  </a:lnTo>
                  <a:lnTo>
                    <a:pt x="2166" y="9225"/>
                  </a:lnTo>
                  <a:lnTo>
                    <a:pt x="2367" y="9366"/>
                  </a:lnTo>
                  <a:lnTo>
                    <a:pt x="2587" y="9486"/>
                  </a:lnTo>
                  <a:lnTo>
                    <a:pt x="2808" y="9606"/>
                  </a:lnTo>
                  <a:lnTo>
                    <a:pt x="3028" y="9727"/>
                  </a:lnTo>
                  <a:lnTo>
                    <a:pt x="3269" y="9807"/>
                  </a:lnTo>
                  <a:lnTo>
                    <a:pt x="3510" y="9907"/>
                  </a:lnTo>
                  <a:lnTo>
                    <a:pt x="3770" y="9967"/>
                  </a:lnTo>
                  <a:lnTo>
                    <a:pt x="4031" y="10048"/>
                  </a:lnTo>
                  <a:lnTo>
                    <a:pt x="4292" y="10088"/>
                  </a:lnTo>
                  <a:lnTo>
                    <a:pt x="4573" y="10128"/>
                  </a:lnTo>
                  <a:lnTo>
                    <a:pt x="4853" y="10148"/>
                  </a:lnTo>
                  <a:lnTo>
                    <a:pt x="5435" y="10148"/>
                  </a:lnTo>
                  <a:lnTo>
                    <a:pt x="5716" y="10128"/>
                  </a:lnTo>
                  <a:lnTo>
                    <a:pt x="6077" y="10088"/>
                  </a:lnTo>
                  <a:lnTo>
                    <a:pt x="6418" y="10008"/>
                  </a:lnTo>
                  <a:lnTo>
                    <a:pt x="6759" y="9907"/>
                  </a:lnTo>
                  <a:lnTo>
                    <a:pt x="7079" y="9787"/>
                  </a:lnTo>
                  <a:lnTo>
                    <a:pt x="7400" y="9647"/>
                  </a:lnTo>
                  <a:lnTo>
                    <a:pt x="7681" y="9466"/>
                  </a:lnTo>
                  <a:lnTo>
                    <a:pt x="7982" y="9286"/>
                  </a:lnTo>
                  <a:lnTo>
                    <a:pt x="8243" y="9065"/>
                  </a:lnTo>
                  <a:lnTo>
                    <a:pt x="8503" y="8824"/>
                  </a:lnTo>
                  <a:lnTo>
                    <a:pt x="8744" y="8584"/>
                  </a:lnTo>
                  <a:lnTo>
                    <a:pt x="8964" y="8323"/>
                  </a:lnTo>
                  <a:lnTo>
                    <a:pt x="9185" y="8042"/>
                  </a:lnTo>
                  <a:lnTo>
                    <a:pt x="9366" y="7741"/>
                  </a:lnTo>
                  <a:lnTo>
                    <a:pt x="9546" y="7441"/>
                  </a:lnTo>
                  <a:lnTo>
                    <a:pt x="9686" y="7120"/>
                  </a:lnTo>
                  <a:lnTo>
                    <a:pt x="9827" y="6779"/>
                  </a:lnTo>
                  <a:lnTo>
                    <a:pt x="9887" y="6598"/>
                  </a:lnTo>
                  <a:lnTo>
                    <a:pt x="9967" y="6318"/>
                  </a:lnTo>
                  <a:lnTo>
                    <a:pt x="10027" y="6017"/>
                  </a:lnTo>
                  <a:lnTo>
                    <a:pt x="10067" y="5736"/>
                  </a:lnTo>
                  <a:lnTo>
                    <a:pt x="10108" y="5435"/>
                  </a:lnTo>
                  <a:lnTo>
                    <a:pt x="10128" y="5154"/>
                  </a:lnTo>
                  <a:lnTo>
                    <a:pt x="10128" y="4874"/>
                  </a:lnTo>
                  <a:lnTo>
                    <a:pt x="10108" y="4573"/>
                  </a:lnTo>
                  <a:lnTo>
                    <a:pt x="10067" y="4292"/>
                  </a:lnTo>
                  <a:lnTo>
                    <a:pt x="10007" y="4031"/>
                  </a:lnTo>
                  <a:lnTo>
                    <a:pt x="9947" y="3751"/>
                  </a:lnTo>
                  <a:lnTo>
                    <a:pt x="9867" y="3490"/>
                  </a:lnTo>
                  <a:lnTo>
                    <a:pt x="9767" y="3229"/>
                  </a:lnTo>
                  <a:lnTo>
                    <a:pt x="9666" y="2968"/>
                  </a:lnTo>
                  <a:lnTo>
                    <a:pt x="9546" y="2728"/>
                  </a:lnTo>
                  <a:lnTo>
                    <a:pt x="9406" y="2487"/>
                  </a:lnTo>
                  <a:lnTo>
                    <a:pt x="9245" y="2246"/>
                  </a:lnTo>
                  <a:lnTo>
                    <a:pt x="9085" y="2026"/>
                  </a:lnTo>
                  <a:lnTo>
                    <a:pt x="8924" y="1805"/>
                  </a:lnTo>
                  <a:lnTo>
                    <a:pt x="8724" y="1605"/>
                  </a:lnTo>
                  <a:lnTo>
                    <a:pt x="8543" y="1404"/>
                  </a:lnTo>
                  <a:lnTo>
                    <a:pt x="8323" y="1224"/>
                  </a:lnTo>
                  <a:lnTo>
                    <a:pt x="8102" y="1043"/>
                  </a:lnTo>
                  <a:lnTo>
                    <a:pt x="7882" y="883"/>
                  </a:lnTo>
                  <a:lnTo>
                    <a:pt x="7641" y="742"/>
                  </a:lnTo>
                  <a:lnTo>
                    <a:pt x="7400" y="602"/>
                  </a:lnTo>
                  <a:lnTo>
                    <a:pt x="7140" y="462"/>
                  </a:lnTo>
                  <a:lnTo>
                    <a:pt x="6879" y="361"/>
                  </a:lnTo>
                  <a:lnTo>
                    <a:pt x="6598" y="261"/>
                  </a:lnTo>
                  <a:lnTo>
                    <a:pt x="6317" y="181"/>
                  </a:lnTo>
                  <a:lnTo>
                    <a:pt x="6037" y="121"/>
                  </a:lnTo>
                  <a:lnTo>
                    <a:pt x="5736" y="61"/>
                  </a:lnTo>
                  <a:lnTo>
                    <a:pt x="5435" y="20"/>
                  </a:lnTo>
                  <a:lnTo>
                    <a:pt x="513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21"/>
            <p:cNvSpPr/>
            <p:nvPr/>
          </p:nvSpPr>
          <p:spPr>
            <a:xfrm>
              <a:off x="10253450" y="2763463"/>
              <a:ext cx="253200" cy="253700"/>
            </a:xfrm>
            <a:custGeom>
              <a:avLst/>
              <a:gdLst/>
              <a:ahLst/>
              <a:cxnLst/>
              <a:rect l="l" t="t" r="r" b="b"/>
              <a:pathLst>
                <a:path w="10128" h="10148" fill="none" extrusionOk="0">
                  <a:moveTo>
                    <a:pt x="9887" y="6598"/>
                  </a:moveTo>
                  <a:lnTo>
                    <a:pt x="9887" y="6598"/>
                  </a:lnTo>
                  <a:lnTo>
                    <a:pt x="9827" y="6779"/>
                  </a:lnTo>
                  <a:lnTo>
                    <a:pt x="9827" y="6779"/>
                  </a:lnTo>
                  <a:lnTo>
                    <a:pt x="9686" y="7120"/>
                  </a:lnTo>
                  <a:lnTo>
                    <a:pt x="9546" y="7441"/>
                  </a:lnTo>
                  <a:lnTo>
                    <a:pt x="9366" y="7741"/>
                  </a:lnTo>
                  <a:lnTo>
                    <a:pt x="9185" y="8042"/>
                  </a:lnTo>
                  <a:lnTo>
                    <a:pt x="8964" y="8323"/>
                  </a:lnTo>
                  <a:lnTo>
                    <a:pt x="8744" y="8584"/>
                  </a:lnTo>
                  <a:lnTo>
                    <a:pt x="8503" y="8824"/>
                  </a:lnTo>
                  <a:lnTo>
                    <a:pt x="8243" y="9065"/>
                  </a:lnTo>
                  <a:lnTo>
                    <a:pt x="7982" y="9286"/>
                  </a:lnTo>
                  <a:lnTo>
                    <a:pt x="7681" y="9466"/>
                  </a:lnTo>
                  <a:lnTo>
                    <a:pt x="7400" y="9647"/>
                  </a:lnTo>
                  <a:lnTo>
                    <a:pt x="7079" y="9787"/>
                  </a:lnTo>
                  <a:lnTo>
                    <a:pt x="6759" y="9907"/>
                  </a:lnTo>
                  <a:lnTo>
                    <a:pt x="6418" y="10008"/>
                  </a:lnTo>
                  <a:lnTo>
                    <a:pt x="6077" y="10088"/>
                  </a:lnTo>
                  <a:lnTo>
                    <a:pt x="5716" y="10128"/>
                  </a:lnTo>
                  <a:lnTo>
                    <a:pt x="5716" y="10128"/>
                  </a:lnTo>
                  <a:lnTo>
                    <a:pt x="5435" y="10148"/>
                  </a:lnTo>
                  <a:lnTo>
                    <a:pt x="5134" y="10148"/>
                  </a:lnTo>
                  <a:lnTo>
                    <a:pt x="4853" y="10148"/>
                  </a:lnTo>
                  <a:lnTo>
                    <a:pt x="4573" y="10128"/>
                  </a:lnTo>
                  <a:lnTo>
                    <a:pt x="4292" y="10088"/>
                  </a:lnTo>
                  <a:lnTo>
                    <a:pt x="4031" y="10048"/>
                  </a:lnTo>
                  <a:lnTo>
                    <a:pt x="3770" y="9967"/>
                  </a:lnTo>
                  <a:lnTo>
                    <a:pt x="3510" y="9907"/>
                  </a:lnTo>
                  <a:lnTo>
                    <a:pt x="3269" y="9807"/>
                  </a:lnTo>
                  <a:lnTo>
                    <a:pt x="3028" y="9727"/>
                  </a:lnTo>
                  <a:lnTo>
                    <a:pt x="2808" y="9606"/>
                  </a:lnTo>
                  <a:lnTo>
                    <a:pt x="2587" y="9486"/>
                  </a:lnTo>
                  <a:lnTo>
                    <a:pt x="2367" y="9366"/>
                  </a:lnTo>
                  <a:lnTo>
                    <a:pt x="2166" y="9225"/>
                  </a:lnTo>
                  <a:lnTo>
                    <a:pt x="1765" y="8925"/>
                  </a:lnTo>
                  <a:lnTo>
                    <a:pt x="1404" y="8604"/>
                  </a:lnTo>
                  <a:lnTo>
                    <a:pt x="1103" y="8243"/>
                  </a:lnTo>
                  <a:lnTo>
                    <a:pt x="802" y="7862"/>
                  </a:lnTo>
                  <a:lnTo>
                    <a:pt x="562" y="7461"/>
                  </a:lnTo>
                  <a:lnTo>
                    <a:pt x="361" y="7060"/>
                  </a:lnTo>
                  <a:lnTo>
                    <a:pt x="201" y="6638"/>
                  </a:lnTo>
                  <a:lnTo>
                    <a:pt x="100" y="6197"/>
                  </a:lnTo>
                  <a:lnTo>
                    <a:pt x="20" y="5776"/>
                  </a:lnTo>
                  <a:lnTo>
                    <a:pt x="20" y="5776"/>
                  </a:lnTo>
                  <a:lnTo>
                    <a:pt x="0" y="5475"/>
                  </a:lnTo>
                  <a:lnTo>
                    <a:pt x="0" y="5174"/>
                  </a:lnTo>
                  <a:lnTo>
                    <a:pt x="0" y="4874"/>
                  </a:lnTo>
                  <a:lnTo>
                    <a:pt x="20" y="4593"/>
                  </a:lnTo>
                  <a:lnTo>
                    <a:pt x="60" y="4292"/>
                  </a:lnTo>
                  <a:lnTo>
                    <a:pt x="120" y="4011"/>
                  </a:lnTo>
                  <a:lnTo>
                    <a:pt x="201" y="3730"/>
                  </a:lnTo>
                  <a:lnTo>
                    <a:pt x="281" y="3470"/>
                  </a:lnTo>
                  <a:lnTo>
                    <a:pt x="381" y="3189"/>
                  </a:lnTo>
                  <a:lnTo>
                    <a:pt x="502" y="2928"/>
                  </a:lnTo>
                  <a:lnTo>
                    <a:pt x="622" y="2688"/>
                  </a:lnTo>
                  <a:lnTo>
                    <a:pt x="782" y="2447"/>
                  </a:lnTo>
                  <a:lnTo>
                    <a:pt x="923" y="2206"/>
                  </a:lnTo>
                  <a:lnTo>
                    <a:pt x="1083" y="1986"/>
                  </a:lnTo>
                  <a:lnTo>
                    <a:pt x="1264" y="1765"/>
                  </a:lnTo>
                  <a:lnTo>
                    <a:pt x="1464" y="1545"/>
                  </a:lnTo>
                  <a:lnTo>
                    <a:pt x="1464" y="1545"/>
                  </a:lnTo>
                  <a:lnTo>
                    <a:pt x="1645" y="1364"/>
                  </a:lnTo>
                  <a:lnTo>
                    <a:pt x="1845" y="1184"/>
                  </a:lnTo>
                  <a:lnTo>
                    <a:pt x="2066" y="1003"/>
                  </a:lnTo>
                  <a:lnTo>
                    <a:pt x="2266" y="843"/>
                  </a:lnTo>
                  <a:lnTo>
                    <a:pt x="2507" y="702"/>
                  </a:lnTo>
                  <a:lnTo>
                    <a:pt x="2728" y="582"/>
                  </a:lnTo>
                  <a:lnTo>
                    <a:pt x="2968" y="442"/>
                  </a:lnTo>
                  <a:lnTo>
                    <a:pt x="3229" y="341"/>
                  </a:lnTo>
                  <a:lnTo>
                    <a:pt x="3490" y="241"/>
                  </a:lnTo>
                  <a:lnTo>
                    <a:pt x="3750" y="181"/>
                  </a:lnTo>
                  <a:lnTo>
                    <a:pt x="4011" y="101"/>
                  </a:lnTo>
                  <a:lnTo>
                    <a:pt x="4292" y="61"/>
                  </a:lnTo>
                  <a:lnTo>
                    <a:pt x="4573" y="20"/>
                  </a:lnTo>
                  <a:lnTo>
                    <a:pt x="4853" y="0"/>
                  </a:lnTo>
                  <a:lnTo>
                    <a:pt x="5134" y="0"/>
                  </a:lnTo>
                  <a:lnTo>
                    <a:pt x="5435" y="20"/>
                  </a:lnTo>
                  <a:lnTo>
                    <a:pt x="5435" y="20"/>
                  </a:lnTo>
                  <a:lnTo>
                    <a:pt x="5736" y="61"/>
                  </a:lnTo>
                  <a:lnTo>
                    <a:pt x="6037" y="121"/>
                  </a:lnTo>
                  <a:lnTo>
                    <a:pt x="6317" y="181"/>
                  </a:lnTo>
                  <a:lnTo>
                    <a:pt x="6598" y="261"/>
                  </a:lnTo>
                  <a:lnTo>
                    <a:pt x="6879" y="361"/>
                  </a:lnTo>
                  <a:lnTo>
                    <a:pt x="7140" y="462"/>
                  </a:lnTo>
                  <a:lnTo>
                    <a:pt x="7400" y="602"/>
                  </a:lnTo>
                  <a:lnTo>
                    <a:pt x="7641" y="742"/>
                  </a:lnTo>
                  <a:lnTo>
                    <a:pt x="7882" y="883"/>
                  </a:lnTo>
                  <a:lnTo>
                    <a:pt x="8102" y="1043"/>
                  </a:lnTo>
                  <a:lnTo>
                    <a:pt x="8323" y="1224"/>
                  </a:lnTo>
                  <a:lnTo>
                    <a:pt x="8543" y="1404"/>
                  </a:lnTo>
                  <a:lnTo>
                    <a:pt x="8724" y="1605"/>
                  </a:lnTo>
                  <a:lnTo>
                    <a:pt x="8924" y="1805"/>
                  </a:lnTo>
                  <a:lnTo>
                    <a:pt x="9085" y="2026"/>
                  </a:lnTo>
                  <a:lnTo>
                    <a:pt x="9245" y="2246"/>
                  </a:lnTo>
                  <a:lnTo>
                    <a:pt x="9406" y="2487"/>
                  </a:lnTo>
                  <a:lnTo>
                    <a:pt x="9546" y="2728"/>
                  </a:lnTo>
                  <a:lnTo>
                    <a:pt x="9666" y="2968"/>
                  </a:lnTo>
                  <a:lnTo>
                    <a:pt x="9767" y="3229"/>
                  </a:lnTo>
                  <a:lnTo>
                    <a:pt x="9867" y="3490"/>
                  </a:lnTo>
                  <a:lnTo>
                    <a:pt x="9947" y="3751"/>
                  </a:lnTo>
                  <a:lnTo>
                    <a:pt x="10007" y="4031"/>
                  </a:lnTo>
                  <a:lnTo>
                    <a:pt x="10067" y="4292"/>
                  </a:lnTo>
                  <a:lnTo>
                    <a:pt x="10108" y="4573"/>
                  </a:lnTo>
                  <a:lnTo>
                    <a:pt x="10128" y="4874"/>
                  </a:lnTo>
                  <a:lnTo>
                    <a:pt x="10128" y="5154"/>
                  </a:lnTo>
                  <a:lnTo>
                    <a:pt x="10108" y="5435"/>
                  </a:lnTo>
                  <a:lnTo>
                    <a:pt x="10067" y="5736"/>
                  </a:lnTo>
                  <a:lnTo>
                    <a:pt x="10027" y="6017"/>
                  </a:lnTo>
                  <a:lnTo>
                    <a:pt x="9967" y="6318"/>
                  </a:lnTo>
                  <a:lnTo>
                    <a:pt x="9887" y="65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21"/>
            <p:cNvSpPr/>
            <p:nvPr/>
          </p:nvSpPr>
          <p:spPr>
            <a:xfrm>
              <a:off x="10253450" y="2802063"/>
              <a:ext cx="247175" cy="215100"/>
            </a:xfrm>
            <a:custGeom>
              <a:avLst/>
              <a:gdLst/>
              <a:ahLst/>
              <a:cxnLst/>
              <a:rect l="l" t="t" r="r" b="b"/>
              <a:pathLst>
                <a:path w="9887" h="8604" extrusionOk="0">
                  <a:moveTo>
                    <a:pt x="1464" y="1"/>
                  </a:moveTo>
                  <a:lnTo>
                    <a:pt x="1123" y="382"/>
                  </a:lnTo>
                  <a:lnTo>
                    <a:pt x="842" y="783"/>
                  </a:lnTo>
                  <a:lnTo>
                    <a:pt x="602" y="1224"/>
                  </a:lnTo>
                  <a:lnTo>
                    <a:pt x="381" y="1665"/>
                  </a:lnTo>
                  <a:lnTo>
                    <a:pt x="221" y="2146"/>
                  </a:lnTo>
                  <a:lnTo>
                    <a:pt x="141" y="2387"/>
                  </a:lnTo>
                  <a:lnTo>
                    <a:pt x="100" y="2628"/>
                  </a:lnTo>
                  <a:lnTo>
                    <a:pt x="40" y="2888"/>
                  </a:lnTo>
                  <a:lnTo>
                    <a:pt x="20" y="3149"/>
                  </a:lnTo>
                  <a:lnTo>
                    <a:pt x="0" y="3410"/>
                  </a:lnTo>
                  <a:lnTo>
                    <a:pt x="0" y="3671"/>
                  </a:lnTo>
                  <a:lnTo>
                    <a:pt x="0" y="3951"/>
                  </a:lnTo>
                  <a:lnTo>
                    <a:pt x="20" y="4232"/>
                  </a:lnTo>
                  <a:lnTo>
                    <a:pt x="80" y="4633"/>
                  </a:lnTo>
                  <a:lnTo>
                    <a:pt x="201" y="5034"/>
                  </a:lnTo>
                  <a:lnTo>
                    <a:pt x="341" y="5435"/>
                  </a:lnTo>
                  <a:lnTo>
                    <a:pt x="522" y="5816"/>
                  </a:lnTo>
                  <a:lnTo>
                    <a:pt x="742" y="6197"/>
                  </a:lnTo>
                  <a:lnTo>
                    <a:pt x="983" y="6558"/>
                  </a:lnTo>
                  <a:lnTo>
                    <a:pt x="1284" y="6919"/>
                  </a:lnTo>
                  <a:lnTo>
                    <a:pt x="1584" y="7240"/>
                  </a:lnTo>
                  <a:lnTo>
                    <a:pt x="1945" y="7521"/>
                  </a:lnTo>
                  <a:lnTo>
                    <a:pt x="2326" y="7802"/>
                  </a:lnTo>
                  <a:lnTo>
                    <a:pt x="2728" y="8022"/>
                  </a:lnTo>
                  <a:lnTo>
                    <a:pt x="3169" y="8223"/>
                  </a:lnTo>
                  <a:lnTo>
                    <a:pt x="3630" y="8383"/>
                  </a:lnTo>
                  <a:lnTo>
                    <a:pt x="3871" y="8464"/>
                  </a:lnTo>
                  <a:lnTo>
                    <a:pt x="4111" y="8504"/>
                  </a:lnTo>
                  <a:lnTo>
                    <a:pt x="4372" y="8564"/>
                  </a:lnTo>
                  <a:lnTo>
                    <a:pt x="4633" y="8584"/>
                  </a:lnTo>
                  <a:lnTo>
                    <a:pt x="4893" y="8604"/>
                  </a:lnTo>
                  <a:lnTo>
                    <a:pt x="5435" y="8604"/>
                  </a:lnTo>
                  <a:lnTo>
                    <a:pt x="5716" y="8584"/>
                  </a:lnTo>
                  <a:lnTo>
                    <a:pt x="6077" y="8544"/>
                  </a:lnTo>
                  <a:lnTo>
                    <a:pt x="6418" y="8464"/>
                  </a:lnTo>
                  <a:lnTo>
                    <a:pt x="6759" y="8363"/>
                  </a:lnTo>
                  <a:lnTo>
                    <a:pt x="7079" y="8243"/>
                  </a:lnTo>
                  <a:lnTo>
                    <a:pt x="7400" y="8103"/>
                  </a:lnTo>
                  <a:lnTo>
                    <a:pt x="7681" y="7922"/>
                  </a:lnTo>
                  <a:lnTo>
                    <a:pt x="7982" y="7742"/>
                  </a:lnTo>
                  <a:lnTo>
                    <a:pt x="8243" y="7521"/>
                  </a:lnTo>
                  <a:lnTo>
                    <a:pt x="8503" y="7280"/>
                  </a:lnTo>
                  <a:lnTo>
                    <a:pt x="8744" y="7040"/>
                  </a:lnTo>
                  <a:lnTo>
                    <a:pt x="8964" y="6779"/>
                  </a:lnTo>
                  <a:lnTo>
                    <a:pt x="9185" y="6498"/>
                  </a:lnTo>
                  <a:lnTo>
                    <a:pt x="9366" y="6197"/>
                  </a:lnTo>
                  <a:lnTo>
                    <a:pt x="9546" y="5897"/>
                  </a:lnTo>
                  <a:lnTo>
                    <a:pt x="9686" y="5576"/>
                  </a:lnTo>
                  <a:lnTo>
                    <a:pt x="9827" y="5235"/>
                  </a:lnTo>
                  <a:lnTo>
                    <a:pt x="9887" y="5054"/>
                  </a:lnTo>
                  <a:lnTo>
                    <a:pt x="9666" y="5335"/>
                  </a:lnTo>
                  <a:lnTo>
                    <a:pt x="9446" y="5596"/>
                  </a:lnTo>
                  <a:lnTo>
                    <a:pt x="9205" y="5836"/>
                  </a:lnTo>
                  <a:lnTo>
                    <a:pt x="8944" y="6077"/>
                  </a:lnTo>
                  <a:lnTo>
                    <a:pt x="8684" y="6278"/>
                  </a:lnTo>
                  <a:lnTo>
                    <a:pt x="8403" y="6478"/>
                  </a:lnTo>
                  <a:lnTo>
                    <a:pt x="8082" y="6659"/>
                  </a:lnTo>
                  <a:lnTo>
                    <a:pt x="7781" y="6799"/>
                  </a:lnTo>
                  <a:lnTo>
                    <a:pt x="7380" y="6939"/>
                  </a:lnTo>
                  <a:lnTo>
                    <a:pt x="6999" y="7040"/>
                  </a:lnTo>
                  <a:lnTo>
                    <a:pt x="6598" y="7100"/>
                  </a:lnTo>
                  <a:lnTo>
                    <a:pt x="6197" y="7120"/>
                  </a:lnTo>
                  <a:lnTo>
                    <a:pt x="5776" y="7100"/>
                  </a:lnTo>
                  <a:lnTo>
                    <a:pt x="5355" y="7040"/>
                  </a:lnTo>
                  <a:lnTo>
                    <a:pt x="4954" y="6939"/>
                  </a:lnTo>
                  <a:lnTo>
                    <a:pt x="4553" y="6819"/>
                  </a:lnTo>
                  <a:lnTo>
                    <a:pt x="4171" y="6659"/>
                  </a:lnTo>
                  <a:lnTo>
                    <a:pt x="3790" y="6478"/>
                  </a:lnTo>
                  <a:lnTo>
                    <a:pt x="3429" y="6258"/>
                  </a:lnTo>
                  <a:lnTo>
                    <a:pt x="3089" y="6017"/>
                  </a:lnTo>
                  <a:lnTo>
                    <a:pt x="2748" y="5756"/>
                  </a:lnTo>
                  <a:lnTo>
                    <a:pt x="2447" y="5455"/>
                  </a:lnTo>
                  <a:lnTo>
                    <a:pt x="2186" y="5114"/>
                  </a:lnTo>
                  <a:lnTo>
                    <a:pt x="1925" y="4774"/>
                  </a:lnTo>
                  <a:lnTo>
                    <a:pt x="1705" y="4413"/>
                  </a:lnTo>
                  <a:lnTo>
                    <a:pt x="1524" y="4032"/>
                  </a:lnTo>
                  <a:lnTo>
                    <a:pt x="1364" y="3650"/>
                  </a:lnTo>
                  <a:lnTo>
                    <a:pt x="1244" y="3249"/>
                  </a:lnTo>
                  <a:lnTo>
                    <a:pt x="1143" y="2828"/>
                  </a:lnTo>
                  <a:lnTo>
                    <a:pt x="1083" y="2427"/>
                  </a:lnTo>
                  <a:lnTo>
                    <a:pt x="1063" y="2006"/>
                  </a:lnTo>
                  <a:lnTo>
                    <a:pt x="1063" y="1585"/>
                  </a:lnTo>
                  <a:lnTo>
                    <a:pt x="1123" y="1184"/>
                  </a:lnTo>
                  <a:lnTo>
                    <a:pt x="1183" y="783"/>
                  </a:lnTo>
                  <a:lnTo>
                    <a:pt x="1304" y="382"/>
                  </a:lnTo>
                  <a:lnTo>
                    <a:pt x="1464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21"/>
            <p:cNvSpPr/>
            <p:nvPr/>
          </p:nvSpPr>
          <p:spPr>
            <a:xfrm>
              <a:off x="10253450" y="2802063"/>
              <a:ext cx="247175" cy="215100"/>
            </a:xfrm>
            <a:custGeom>
              <a:avLst/>
              <a:gdLst/>
              <a:ahLst/>
              <a:cxnLst/>
              <a:rect l="l" t="t" r="r" b="b"/>
              <a:pathLst>
                <a:path w="9887" h="8604" fill="none" extrusionOk="0">
                  <a:moveTo>
                    <a:pt x="1464" y="1"/>
                  </a:moveTo>
                  <a:lnTo>
                    <a:pt x="1464" y="1"/>
                  </a:lnTo>
                  <a:lnTo>
                    <a:pt x="1123" y="382"/>
                  </a:lnTo>
                  <a:lnTo>
                    <a:pt x="842" y="783"/>
                  </a:lnTo>
                  <a:lnTo>
                    <a:pt x="602" y="1224"/>
                  </a:lnTo>
                  <a:lnTo>
                    <a:pt x="381" y="1665"/>
                  </a:lnTo>
                  <a:lnTo>
                    <a:pt x="221" y="2146"/>
                  </a:lnTo>
                  <a:lnTo>
                    <a:pt x="141" y="2387"/>
                  </a:lnTo>
                  <a:lnTo>
                    <a:pt x="100" y="2628"/>
                  </a:lnTo>
                  <a:lnTo>
                    <a:pt x="40" y="2888"/>
                  </a:lnTo>
                  <a:lnTo>
                    <a:pt x="20" y="3149"/>
                  </a:lnTo>
                  <a:lnTo>
                    <a:pt x="0" y="3410"/>
                  </a:lnTo>
                  <a:lnTo>
                    <a:pt x="0" y="3671"/>
                  </a:lnTo>
                  <a:lnTo>
                    <a:pt x="0" y="3671"/>
                  </a:lnTo>
                  <a:lnTo>
                    <a:pt x="0" y="3951"/>
                  </a:lnTo>
                  <a:lnTo>
                    <a:pt x="20" y="4232"/>
                  </a:lnTo>
                  <a:lnTo>
                    <a:pt x="20" y="4232"/>
                  </a:lnTo>
                  <a:lnTo>
                    <a:pt x="80" y="4633"/>
                  </a:lnTo>
                  <a:lnTo>
                    <a:pt x="201" y="5034"/>
                  </a:lnTo>
                  <a:lnTo>
                    <a:pt x="341" y="5435"/>
                  </a:lnTo>
                  <a:lnTo>
                    <a:pt x="522" y="5816"/>
                  </a:lnTo>
                  <a:lnTo>
                    <a:pt x="742" y="6197"/>
                  </a:lnTo>
                  <a:lnTo>
                    <a:pt x="983" y="6558"/>
                  </a:lnTo>
                  <a:lnTo>
                    <a:pt x="1284" y="6919"/>
                  </a:lnTo>
                  <a:lnTo>
                    <a:pt x="1584" y="7240"/>
                  </a:lnTo>
                  <a:lnTo>
                    <a:pt x="1945" y="7521"/>
                  </a:lnTo>
                  <a:lnTo>
                    <a:pt x="2326" y="7802"/>
                  </a:lnTo>
                  <a:lnTo>
                    <a:pt x="2728" y="8022"/>
                  </a:lnTo>
                  <a:lnTo>
                    <a:pt x="3169" y="8223"/>
                  </a:lnTo>
                  <a:lnTo>
                    <a:pt x="3630" y="8383"/>
                  </a:lnTo>
                  <a:lnTo>
                    <a:pt x="3871" y="8464"/>
                  </a:lnTo>
                  <a:lnTo>
                    <a:pt x="4111" y="8504"/>
                  </a:lnTo>
                  <a:lnTo>
                    <a:pt x="4372" y="8564"/>
                  </a:lnTo>
                  <a:lnTo>
                    <a:pt x="4633" y="8584"/>
                  </a:lnTo>
                  <a:lnTo>
                    <a:pt x="4893" y="8604"/>
                  </a:lnTo>
                  <a:lnTo>
                    <a:pt x="5154" y="8604"/>
                  </a:lnTo>
                  <a:lnTo>
                    <a:pt x="5154" y="8604"/>
                  </a:lnTo>
                  <a:lnTo>
                    <a:pt x="5435" y="8604"/>
                  </a:lnTo>
                  <a:lnTo>
                    <a:pt x="5716" y="8584"/>
                  </a:lnTo>
                  <a:lnTo>
                    <a:pt x="5716" y="8584"/>
                  </a:lnTo>
                  <a:lnTo>
                    <a:pt x="6077" y="8544"/>
                  </a:lnTo>
                  <a:lnTo>
                    <a:pt x="6418" y="8464"/>
                  </a:lnTo>
                  <a:lnTo>
                    <a:pt x="6759" y="8363"/>
                  </a:lnTo>
                  <a:lnTo>
                    <a:pt x="7079" y="8243"/>
                  </a:lnTo>
                  <a:lnTo>
                    <a:pt x="7400" y="8103"/>
                  </a:lnTo>
                  <a:lnTo>
                    <a:pt x="7681" y="7922"/>
                  </a:lnTo>
                  <a:lnTo>
                    <a:pt x="7982" y="7742"/>
                  </a:lnTo>
                  <a:lnTo>
                    <a:pt x="8243" y="7521"/>
                  </a:lnTo>
                  <a:lnTo>
                    <a:pt x="8503" y="7280"/>
                  </a:lnTo>
                  <a:lnTo>
                    <a:pt x="8744" y="7040"/>
                  </a:lnTo>
                  <a:lnTo>
                    <a:pt x="8964" y="6779"/>
                  </a:lnTo>
                  <a:lnTo>
                    <a:pt x="9185" y="6498"/>
                  </a:lnTo>
                  <a:lnTo>
                    <a:pt x="9366" y="6197"/>
                  </a:lnTo>
                  <a:lnTo>
                    <a:pt x="9546" y="5897"/>
                  </a:lnTo>
                  <a:lnTo>
                    <a:pt x="9686" y="5576"/>
                  </a:lnTo>
                  <a:lnTo>
                    <a:pt x="9827" y="5235"/>
                  </a:lnTo>
                  <a:lnTo>
                    <a:pt x="9827" y="5235"/>
                  </a:lnTo>
                  <a:lnTo>
                    <a:pt x="9887" y="5054"/>
                  </a:lnTo>
                  <a:lnTo>
                    <a:pt x="9887" y="5054"/>
                  </a:lnTo>
                  <a:lnTo>
                    <a:pt x="9666" y="5335"/>
                  </a:lnTo>
                  <a:lnTo>
                    <a:pt x="9446" y="5596"/>
                  </a:lnTo>
                  <a:lnTo>
                    <a:pt x="9205" y="5836"/>
                  </a:lnTo>
                  <a:lnTo>
                    <a:pt x="8944" y="6077"/>
                  </a:lnTo>
                  <a:lnTo>
                    <a:pt x="8684" y="6278"/>
                  </a:lnTo>
                  <a:lnTo>
                    <a:pt x="8403" y="6478"/>
                  </a:lnTo>
                  <a:lnTo>
                    <a:pt x="8082" y="6659"/>
                  </a:lnTo>
                  <a:lnTo>
                    <a:pt x="7781" y="6799"/>
                  </a:lnTo>
                  <a:lnTo>
                    <a:pt x="7781" y="6799"/>
                  </a:lnTo>
                  <a:lnTo>
                    <a:pt x="7380" y="6939"/>
                  </a:lnTo>
                  <a:lnTo>
                    <a:pt x="6999" y="7040"/>
                  </a:lnTo>
                  <a:lnTo>
                    <a:pt x="6598" y="7100"/>
                  </a:lnTo>
                  <a:lnTo>
                    <a:pt x="6197" y="7120"/>
                  </a:lnTo>
                  <a:lnTo>
                    <a:pt x="6197" y="7120"/>
                  </a:lnTo>
                  <a:lnTo>
                    <a:pt x="5776" y="7100"/>
                  </a:lnTo>
                  <a:lnTo>
                    <a:pt x="5355" y="7040"/>
                  </a:lnTo>
                  <a:lnTo>
                    <a:pt x="4954" y="6939"/>
                  </a:lnTo>
                  <a:lnTo>
                    <a:pt x="4553" y="6819"/>
                  </a:lnTo>
                  <a:lnTo>
                    <a:pt x="4171" y="6659"/>
                  </a:lnTo>
                  <a:lnTo>
                    <a:pt x="3790" y="6478"/>
                  </a:lnTo>
                  <a:lnTo>
                    <a:pt x="3429" y="6258"/>
                  </a:lnTo>
                  <a:lnTo>
                    <a:pt x="3089" y="6017"/>
                  </a:lnTo>
                  <a:lnTo>
                    <a:pt x="3089" y="6017"/>
                  </a:lnTo>
                  <a:lnTo>
                    <a:pt x="2748" y="5756"/>
                  </a:lnTo>
                  <a:lnTo>
                    <a:pt x="2447" y="5455"/>
                  </a:lnTo>
                  <a:lnTo>
                    <a:pt x="2186" y="5114"/>
                  </a:lnTo>
                  <a:lnTo>
                    <a:pt x="1925" y="4774"/>
                  </a:lnTo>
                  <a:lnTo>
                    <a:pt x="1705" y="4413"/>
                  </a:lnTo>
                  <a:lnTo>
                    <a:pt x="1524" y="4032"/>
                  </a:lnTo>
                  <a:lnTo>
                    <a:pt x="1364" y="3650"/>
                  </a:lnTo>
                  <a:lnTo>
                    <a:pt x="1244" y="3249"/>
                  </a:lnTo>
                  <a:lnTo>
                    <a:pt x="1143" y="2828"/>
                  </a:lnTo>
                  <a:lnTo>
                    <a:pt x="1083" y="2427"/>
                  </a:lnTo>
                  <a:lnTo>
                    <a:pt x="1063" y="2006"/>
                  </a:lnTo>
                  <a:lnTo>
                    <a:pt x="1063" y="1585"/>
                  </a:lnTo>
                  <a:lnTo>
                    <a:pt x="1123" y="1184"/>
                  </a:lnTo>
                  <a:lnTo>
                    <a:pt x="1183" y="783"/>
                  </a:lnTo>
                  <a:lnTo>
                    <a:pt x="1304" y="382"/>
                  </a:lnTo>
                  <a:lnTo>
                    <a:pt x="14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21"/>
            <p:cNvSpPr/>
            <p:nvPr/>
          </p:nvSpPr>
          <p:spPr>
            <a:xfrm>
              <a:off x="10739250" y="2725863"/>
              <a:ext cx="327925" cy="328925"/>
            </a:xfrm>
            <a:custGeom>
              <a:avLst/>
              <a:gdLst/>
              <a:ahLst/>
              <a:cxnLst/>
              <a:rect l="l" t="t" r="r" b="b"/>
              <a:pathLst>
                <a:path w="13117" h="13157" extrusionOk="0">
                  <a:moveTo>
                    <a:pt x="6659" y="0"/>
                  </a:moveTo>
                  <a:lnTo>
                    <a:pt x="6278" y="20"/>
                  </a:lnTo>
                  <a:lnTo>
                    <a:pt x="5897" y="40"/>
                  </a:lnTo>
                  <a:lnTo>
                    <a:pt x="5536" y="80"/>
                  </a:lnTo>
                  <a:lnTo>
                    <a:pt x="5175" y="141"/>
                  </a:lnTo>
                  <a:lnTo>
                    <a:pt x="4814" y="241"/>
                  </a:lnTo>
                  <a:lnTo>
                    <a:pt x="4473" y="341"/>
                  </a:lnTo>
                  <a:lnTo>
                    <a:pt x="4132" y="462"/>
                  </a:lnTo>
                  <a:lnTo>
                    <a:pt x="3811" y="622"/>
                  </a:lnTo>
                  <a:lnTo>
                    <a:pt x="3490" y="782"/>
                  </a:lnTo>
                  <a:lnTo>
                    <a:pt x="3190" y="963"/>
                  </a:lnTo>
                  <a:lnTo>
                    <a:pt x="2889" y="1143"/>
                  </a:lnTo>
                  <a:lnTo>
                    <a:pt x="2608" y="1364"/>
                  </a:lnTo>
                  <a:lnTo>
                    <a:pt x="2327" y="1585"/>
                  </a:lnTo>
                  <a:lnTo>
                    <a:pt x="2067" y="1825"/>
                  </a:lnTo>
                  <a:lnTo>
                    <a:pt x="1826" y="2086"/>
                  </a:lnTo>
                  <a:lnTo>
                    <a:pt x="1585" y="2347"/>
                  </a:lnTo>
                  <a:lnTo>
                    <a:pt x="1365" y="2627"/>
                  </a:lnTo>
                  <a:lnTo>
                    <a:pt x="1164" y="2928"/>
                  </a:lnTo>
                  <a:lnTo>
                    <a:pt x="964" y="3229"/>
                  </a:lnTo>
                  <a:lnTo>
                    <a:pt x="803" y="3550"/>
                  </a:lnTo>
                  <a:lnTo>
                    <a:pt x="643" y="3871"/>
                  </a:lnTo>
                  <a:lnTo>
                    <a:pt x="482" y="4192"/>
                  </a:lnTo>
                  <a:lnTo>
                    <a:pt x="362" y="4533"/>
                  </a:lnTo>
                  <a:lnTo>
                    <a:pt x="262" y="4894"/>
                  </a:lnTo>
                  <a:lnTo>
                    <a:pt x="161" y="5234"/>
                  </a:lnTo>
                  <a:lnTo>
                    <a:pt x="101" y="5595"/>
                  </a:lnTo>
                  <a:lnTo>
                    <a:pt x="41" y="5977"/>
                  </a:lnTo>
                  <a:lnTo>
                    <a:pt x="1" y="6337"/>
                  </a:lnTo>
                  <a:lnTo>
                    <a:pt x="1" y="6719"/>
                  </a:lnTo>
                  <a:lnTo>
                    <a:pt x="1" y="7100"/>
                  </a:lnTo>
                  <a:lnTo>
                    <a:pt x="41" y="7481"/>
                  </a:lnTo>
                  <a:lnTo>
                    <a:pt x="81" y="7761"/>
                  </a:lnTo>
                  <a:lnTo>
                    <a:pt x="121" y="8042"/>
                  </a:lnTo>
                  <a:lnTo>
                    <a:pt x="201" y="8323"/>
                  </a:lnTo>
                  <a:lnTo>
                    <a:pt x="282" y="8604"/>
                  </a:lnTo>
                  <a:lnTo>
                    <a:pt x="382" y="8864"/>
                  </a:lnTo>
                  <a:lnTo>
                    <a:pt x="482" y="9145"/>
                  </a:lnTo>
                  <a:lnTo>
                    <a:pt x="603" y="9406"/>
                  </a:lnTo>
                  <a:lnTo>
                    <a:pt x="743" y="9687"/>
                  </a:lnTo>
                  <a:lnTo>
                    <a:pt x="903" y="9947"/>
                  </a:lnTo>
                  <a:lnTo>
                    <a:pt x="1064" y="10188"/>
                  </a:lnTo>
                  <a:lnTo>
                    <a:pt x="1244" y="10449"/>
                  </a:lnTo>
                  <a:lnTo>
                    <a:pt x="1425" y="10689"/>
                  </a:lnTo>
                  <a:lnTo>
                    <a:pt x="1625" y="10930"/>
                  </a:lnTo>
                  <a:lnTo>
                    <a:pt x="1846" y="11151"/>
                  </a:lnTo>
                  <a:lnTo>
                    <a:pt x="2067" y="11371"/>
                  </a:lnTo>
                  <a:lnTo>
                    <a:pt x="2307" y="11572"/>
                  </a:lnTo>
                  <a:lnTo>
                    <a:pt x="2548" y="11772"/>
                  </a:lnTo>
                  <a:lnTo>
                    <a:pt x="2809" y="11953"/>
                  </a:lnTo>
                  <a:lnTo>
                    <a:pt x="3069" y="12133"/>
                  </a:lnTo>
                  <a:lnTo>
                    <a:pt x="3350" y="12294"/>
                  </a:lnTo>
                  <a:lnTo>
                    <a:pt x="3631" y="12454"/>
                  </a:lnTo>
                  <a:lnTo>
                    <a:pt x="3932" y="12595"/>
                  </a:lnTo>
                  <a:lnTo>
                    <a:pt x="4252" y="12715"/>
                  </a:lnTo>
                  <a:lnTo>
                    <a:pt x="4573" y="12835"/>
                  </a:lnTo>
                  <a:lnTo>
                    <a:pt x="4894" y="12935"/>
                  </a:lnTo>
                  <a:lnTo>
                    <a:pt x="5235" y="13016"/>
                  </a:lnTo>
                  <a:lnTo>
                    <a:pt x="5576" y="13076"/>
                  </a:lnTo>
                  <a:lnTo>
                    <a:pt x="5937" y="13116"/>
                  </a:lnTo>
                  <a:lnTo>
                    <a:pt x="6298" y="13156"/>
                  </a:lnTo>
                  <a:lnTo>
                    <a:pt x="7040" y="13156"/>
                  </a:lnTo>
                  <a:lnTo>
                    <a:pt x="7421" y="13116"/>
                  </a:lnTo>
                  <a:lnTo>
                    <a:pt x="7882" y="13056"/>
                  </a:lnTo>
                  <a:lnTo>
                    <a:pt x="8324" y="12976"/>
                  </a:lnTo>
                  <a:lnTo>
                    <a:pt x="8765" y="12835"/>
                  </a:lnTo>
                  <a:lnTo>
                    <a:pt x="9186" y="12675"/>
                  </a:lnTo>
                  <a:lnTo>
                    <a:pt x="9587" y="12494"/>
                  </a:lnTo>
                  <a:lnTo>
                    <a:pt x="9968" y="12274"/>
                  </a:lnTo>
                  <a:lnTo>
                    <a:pt x="10349" y="12013"/>
                  </a:lnTo>
                  <a:lnTo>
                    <a:pt x="10690" y="11752"/>
                  </a:lnTo>
                  <a:lnTo>
                    <a:pt x="11031" y="11451"/>
                  </a:lnTo>
                  <a:lnTo>
                    <a:pt x="11332" y="11131"/>
                  </a:lnTo>
                  <a:lnTo>
                    <a:pt x="11633" y="10790"/>
                  </a:lnTo>
                  <a:lnTo>
                    <a:pt x="11893" y="10409"/>
                  </a:lnTo>
                  <a:lnTo>
                    <a:pt x="12134" y="10028"/>
                  </a:lnTo>
                  <a:lnTo>
                    <a:pt x="12355" y="9626"/>
                  </a:lnTo>
                  <a:lnTo>
                    <a:pt x="12555" y="9225"/>
                  </a:lnTo>
                  <a:lnTo>
                    <a:pt x="12736" y="8784"/>
                  </a:lnTo>
                  <a:lnTo>
                    <a:pt x="12856" y="8403"/>
                  </a:lnTo>
                  <a:lnTo>
                    <a:pt x="12956" y="8022"/>
                  </a:lnTo>
                  <a:lnTo>
                    <a:pt x="13036" y="7641"/>
                  </a:lnTo>
                  <a:lnTo>
                    <a:pt x="13076" y="7240"/>
                  </a:lnTo>
                  <a:lnTo>
                    <a:pt x="13117" y="6859"/>
                  </a:lnTo>
                  <a:lnTo>
                    <a:pt x="13117" y="6478"/>
                  </a:lnTo>
                  <a:lnTo>
                    <a:pt x="13097" y="6117"/>
                  </a:lnTo>
                  <a:lnTo>
                    <a:pt x="13076" y="5736"/>
                  </a:lnTo>
                  <a:lnTo>
                    <a:pt x="13016" y="5375"/>
                  </a:lnTo>
                  <a:lnTo>
                    <a:pt x="12936" y="5014"/>
                  </a:lnTo>
                  <a:lnTo>
                    <a:pt x="12836" y="4653"/>
                  </a:lnTo>
                  <a:lnTo>
                    <a:pt x="12715" y="4312"/>
                  </a:lnTo>
                  <a:lnTo>
                    <a:pt x="12575" y="3971"/>
                  </a:lnTo>
                  <a:lnTo>
                    <a:pt x="12415" y="3650"/>
                  </a:lnTo>
                  <a:lnTo>
                    <a:pt x="12254" y="3329"/>
                  </a:lnTo>
                  <a:lnTo>
                    <a:pt x="12054" y="3008"/>
                  </a:lnTo>
                  <a:lnTo>
                    <a:pt x="11853" y="2708"/>
                  </a:lnTo>
                  <a:lnTo>
                    <a:pt x="11633" y="2427"/>
                  </a:lnTo>
                  <a:lnTo>
                    <a:pt x="11392" y="2146"/>
                  </a:lnTo>
                  <a:lnTo>
                    <a:pt x="11131" y="1885"/>
                  </a:lnTo>
                  <a:lnTo>
                    <a:pt x="10850" y="1645"/>
                  </a:lnTo>
                  <a:lnTo>
                    <a:pt x="10570" y="1404"/>
                  </a:lnTo>
                  <a:lnTo>
                    <a:pt x="10269" y="1183"/>
                  </a:lnTo>
                  <a:lnTo>
                    <a:pt x="9948" y="983"/>
                  </a:lnTo>
                  <a:lnTo>
                    <a:pt x="9627" y="802"/>
                  </a:lnTo>
                  <a:lnTo>
                    <a:pt x="9286" y="622"/>
                  </a:lnTo>
                  <a:lnTo>
                    <a:pt x="8945" y="482"/>
                  </a:lnTo>
                  <a:lnTo>
                    <a:pt x="8584" y="341"/>
                  </a:lnTo>
                  <a:lnTo>
                    <a:pt x="8203" y="241"/>
                  </a:lnTo>
                  <a:lnTo>
                    <a:pt x="7822" y="141"/>
                  </a:lnTo>
                  <a:lnTo>
                    <a:pt x="7441" y="80"/>
                  </a:lnTo>
                  <a:lnTo>
                    <a:pt x="7040" y="40"/>
                  </a:lnTo>
                  <a:lnTo>
                    <a:pt x="665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21"/>
            <p:cNvSpPr/>
            <p:nvPr/>
          </p:nvSpPr>
          <p:spPr>
            <a:xfrm>
              <a:off x="10739250" y="2725863"/>
              <a:ext cx="327925" cy="328925"/>
            </a:xfrm>
            <a:custGeom>
              <a:avLst/>
              <a:gdLst/>
              <a:ahLst/>
              <a:cxnLst/>
              <a:rect l="l" t="t" r="r" b="b"/>
              <a:pathLst>
                <a:path w="13117" h="13157" fill="none" extrusionOk="0">
                  <a:moveTo>
                    <a:pt x="41" y="7481"/>
                  </a:moveTo>
                  <a:lnTo>
                    <a:pt x="41" y="7481"/>
                  </a:lnTo>
                  <a:lnTo>
                    <a:pt x="81" y="7761"/>
                  </a:lnTo>
                  <a:lnTo>
                    <a:pt x="121" y="8042"/>
                  </a:lnTo>
                  <a:lnTo>
                    <a:pt x="201" y="8323"/>
                  </a:lnTo>
                  <a:lnTo>
                    <a:pt x="282" y="8604"/>
                  </a:lnTo>
                  <a:lnTo>
                    <a:pt x="382" y="8864"/>
                  </a:lnTo>
                  <a:lnTo>
                    <a:pt x="482" y="9145"/>
                  </a:lnTo>
                  <a:lnTo>
                    <a:pt x="603" y="9406"/>
                  </a:lnTo>
                  <a:lnTo>
                    <a:pt x="743" y="9687"/>
                  </a:lnTo>
                  <a:lnTo>
                    <a:pt x="903" y="9947"/>
                  </a:lnTo>
                  <a:lnTo>
                    <a:pt x="1064" y="10188"/>
                  </a:lnTo>
                  <a:lnTo>
                    <a:pt x="1244" y="10449"/>
                  </a:lnTo>
                  <a:lnTo>
                    <a:pt x="1425" y="10689"/>
                  </a:lnTo>
                  <a:lnTo>
                    <a:pt x="1625" y="10930"/>
                  </a:lnTo>
                  <a:lnTo>
                    <a:pt x="1846" y="11151"/>
                  </a:lnTo>
                  <a:lnTo>
                    <a:pt x="2067" y="11371"/>
                  </a:lnTo>
                  <a:lnTo>
                    <a:pt x="2307" y="11572"/>
                  </a:lnTo>
                  <a:lnTo>
                    <a:pt x="2548" y="11772"/>
                  </a:lnTo>
                  <a:lnTo>
                    <a:pt x="2809" y="11953"/>
                  </a:lnTo>
                  <a:lnTo>
                    <a:pt x="3069" y="12133"/>
                  </a:lnTo>
                  <a:lnTo>
                    <a:pt x="3350" y="12294"/>
                  </a:lnTo>
                  <a:lnTo>
                    <a:pt x="3631" y="12454"/>
                  </a:lnTo>
                  <a:lnTo>
                    <a:pt x="3932" y="12595"/>
                  </a:lnTo>
                  <a:lnTo>
                    <a:pt x="4252" y="12715"/>
                  </a:lnTo>
                  <a:lnTo>
                    <a:pt x="4573" y="12835"/>
                  </a:lnTo>
                  <a:lnTo>
                    <a:pt x="4894" y="12935"/>
                  </a:lnTo>
                  <a:lnTo>
                    <a:pt x="5235" y="13016"/>
                  </a:lnTo>
                  <a:lnTo>
                    <a:pt x="5576" y="13076"/>
                  </a:lnTo>
                  <a:lnTo>
                    <a:pt x="5937" y="13116"/>
                  </a:lnTo>
                  <a:lnTo>
                    <a:pt x="6298" y="13156"/>
                  </a:lnTo>
                  <a:lnTo>
                    <a:pt x="6659" y="13156"/>
                  </a:lnTo>
                  <a:lnTo>
                    <a:pt x="7040" y="13156"/>
                  </a:lnTo>
                  <a:lnTo>
                    <a:pt x="7421" y="13116"/>
                  </a:lnTo>
                  <a:lnTo>
                    <a:pt x="7421" y="13116"/>
                  </a:lnTo>
                  <a:lnTo>
                    <a:pt x="7882" y="13056"/>
                  </a:lnTo>
                  <a:lnTo>
                    <a:pt x="8324" y="12976"/>
                  </a:lnTo>
                  <a:lnTo>
                    <a:pt x="8765" y="12835"/>
                  </a:lnTo>
                  <a:lnTo>
                    <a:pt x="9186" y="12675"/>
                  </a:lnTo>
                  <a:lnTo>
                    <a:pt x="9587" y="12494"/>
                  </a:lnTo>
                  <a:lnTo>
                    <a:pt x="9968" y="12274"/>
                  </a:lnTo>
                  <a:lnTo>
                    <a:pt x="10349" y="12013"/>
                  </a:lnTo>
                  <a:lnTo>
                    <a:pt x="10690" y="11752"/>
                  </a:lnTo>
                  <a:lnTo>
                    <a:pt x="11031" y="11451"/>
                  </a:lnTo>
                  <a:lnTo>
                    <a:pt x="11332" y="11131"/>
                  </a:lnTo>
                  <a:lnTo>
                    <a:pt x="11633" y="10790"/>
                  </a:lnTo>
                  <a:lnTo>
                    <a:pt x="11893" y="10409"/>
                  </a:lnTo>
                  <a:lnTo>
                    <a:pt x="12134" y="10028"/>
                  </a:lnTo>
                  <a:lnTo>
                    <a:pt x="12355" y="9626"/>
                  </a:lnTo>
                  <a:lnTo>
                    <a:pt x="12555" y="9225"/>
                  </a:lnTo>
                  <a:lnTo>
                    <a:pt x="12736" y="8784"/>
                  </a:lnTo>
                  <a:lnTo>
                    <a:pt x="12736" y="8784"/>
                  </a:lnTo>
                  <a:lnTo>
                    <a:pt x="12856" y="8403"/>
                  </a:lnTo>
                  <a:lnTo>
                    <a:pt x="12956" y="8022"/>
                  </a:lnTo>
                  <a:lnTo>
                    <a:pt x="13036" y="7641"/>
                  </a:lnTo>
                  <a:lnTo>
                    <a:pt x="13076" y="7240"/>
                  </a:lnTo>
                  <a:lnTo>
                    <a:pt x="13117" y="6859"/>
                  </a:lnTo>
                  <a:lnTo>
                    <a:pt x="13117" y="6478"/>
                  </a:lnTo>
                  <a:lnTo>
                    <a:pt x="13097" y="6117"/>
                  </a:lnTo>
                  <a:lnTo>
                    <a:pt x="13076" y="5736"/>
                  </a:lnTo>
                  <a:lnTo>
                    <a:pt x="13016" y="5375"/>
                  </a:lnTo>
                  <a:lnTo>
                    <a:pt x="12936" y="5014"/>
                  </a:lnTo>
                  <a:lnTo>
                    <a:pt x="12836" y="4653"/>
                  </a:lnTo>
                  <a:lnTo>
                    <a:pt x="12715" y="4312"/>
                  </a:lnTo>
                  <a:lnTo>
                    <a:pt x="12575" y="3971"/>
                  </a:lnTo>
                  <a:lnTo>
                    <a:pt x="12415" y="3650"/>
                  </a:lnTo>
                  <a:lnTo>
                    <a:pt x="12254" y="3329"/>
                  </a:lnTo>
                  <a:lnTo>
                    <a:pt x="12054" y="3008"/>
                  </a:lnTo>
                  <a:lnTo>
                    <a:pt x="11853" y="2708"/>
                  </a:lnTo>
                  <a:lnTo>
                    <a:pt x="11633" y="2427"/>
                  </a:lnTo>
                  <a:lnTo>
                    <a:pt x="11392" y="2146"/>
                  </a:lnTo>
                  <a:lnTo>
                    <a:pt x="11131" y="1885"/>
                  </a:lnTo>
                  <a:lnTo>
                    <a:pt x="10850" y="1645"/>
                  </a:lnTo>
                  <a:lnTo>
                    <a:pt x="10570" y="1404"/>
                  </a:lnTo>
                  <a:lnTo>
                    <a:pt x="10269" y="1183"/>
                  </a:lnTo>
                  <a:lnTo>
                    <a:pt x="9948" y="983"/>
                  </a:lnTo>
                  <a:lnTo>
                    <a:pt x="9627" y="802"/>
                  </a:lnTo>
                  <a:lnTo>
                    <a:pt x="9286" y="622"/>
                  </a:lnTo>
                  <a:lnTo>
                    <a:pt x="8945" y="482"/>
                  </a:lnTo>
                  <a:lnTo>
                    <a:pt x="8584" y="341"/>
                  </a:lnTo>
                  <a:lnTo>
                    <a:pt x="8203" y="241"/>
                  </a:lnTo>
                  <a:lnTo>
                    <a:pt x="7822" y="141"/>
                  </a:lnTo>
                  <a:lnTo>
                    <a:pt x="7441" y="80"/>
                  </a:lnTo>
                  <a:lnTo>
                    <a:pt x="7040" y="40"/>
                  </a:lnTo>
                  <a:lnTo>
                    <a:pt x="7040" y="40"/>
                  </a:lnTo>
                  <a:lnTo>
                    <a:pt x="6659" y="0"/>
                  </a:lnTo>
                  <a:lnTo>
                    <a:pt x="6278" y="20"/>
                  </a:lnTo>
                  <a:lnTo>
                    <a:pt x="5897" y="40"/>
                  </a:lnTo>
                  <a:lnTo>
                    <a:pt x="5536" y="80"/>
                  </a:lnTo>
                  <a:lnTo>
                    <a:pt x="5175" y="141"/>
                  </a:lnTo>
                  <a:lnTo>
                    <a:pt x="4814" y="241"/>
                  </a:lnTo>
                  <a:lnTo>
                    <a:pt x="4473" y="341"/>
                  </a:lnTo>
                  <a:lnTo>
                    <a:pt x="4132" y="462"/>
                  </a:lnTo>
                  <a:lnTo>
                    <a:pt x="3811" y="622"/>
                  </a:lnTo>
                  <a:lnTo>
                    <a:pt x="3490" y="782"/>
                  </a:lnTo>
                  <a:lnTo>
                    <a:pt x="3190" y="963"/>
                  </a:lnTo>
                  <a:lnTo>
                    <a:pt x="2889" y="1143"/>
                  </a:lnTo>
                  <a:lnTo>
                    <a:pt x="2608" y="1364"/>
                  </a:lnTo>
                  <a:lnTo>
                    <a:pt x="2327" y="1585"/>
                  </a:lnTo>
                  <a:lnTo>
                    <a:pt x="2067" y="1825"/>
                  </a:lnTo>
                  <a:lnTo>
                    <a:pt x="1826" y="2086"/>
                  </a:lnTo>
                  <a:lnTo>
                    <a:pt x="1585" y="2347"/>
                  </a:lnTo>
                  <a:lnTo>
                    <a:pt x="1365" y="2627"/>
                  </a:lnTo>
                  <a:lnTo>
                    <a:pt x="1164" y="2928"/>
                  </a:lnTo>
                  <a:lnTo>
                    <a:pt x="964" y="3229"/>
                  </a:lnTo>
                  <a:lnTo>
                    <a:pt x="803" y="3550"/>
                  </a:lnTo>
                  <a:lnTo>
                    <a:pt x="643" y="3871"/>
                  </a:lnTo>
                  <a:lnTo>
                    <a:pt x="482" y="4192"/>
                  </a:lnTo>
                  <a:lnTo>
                    <a:pt x="362" y="4533"/>
                  </a:lnTo>
                  <a:lnTo>
                    <a:pt x="262" y="4894"/>
                  </a:lnTo>
                  <a:lnTo>
                    <a:pt x="161" y="5234"/>
                  </a:lnTo>
                  <a:lnTo>
                    <a:pt x="101" y="5595"/>
                  </a:lnTo>
                  <a:lnTo>
                    <a:pt x="41" y="5977"/>
                  </a:lnTo>
                  <a:lnTo>
                    <a:pt x="1" y="6337"/>
                  </a:lnTo>
                  <a:lnTo>
                    <a:pt x="1" y="6719"/>
                  </a:lnTo>
                  <a:lnTo>
                    <a:pt x="1" y="7100"/>
                  </a:lnTo>
                  <a:lnTo>
                    <a:pt x="41" y="7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21"/>
            <p:cNvSpPr/>
            <p:nvPr/>
          </p:nvSpPr>
          <p:spPr>
            <a:xfrm>
              <a:off x="10776350" y="2763463"/>
              <a:ext cx="253725" cy="253700"/>
            </a:xfrm>
            <a:custGeom>
              <a:avLst/>
              <a:gdLst/>
              <a:ahLst/>
              <a:cxnLst/>
              <a:rect l="l" t="t" r="r" b="b"/>
              <a:pathLst>
                <a:path w="10149" h="10148" extrusionOk="0">
                  <a:moveTo>
                    <a:pt x="4874" y="0"/>
                  </a:moveTo>
                  <a:lnTo>
                    <a:pt x="4573" y="20"/>
                  </a:lnTo>
                  <a:lnTo>
                    <a:pt x="4313" y="61"/>
                  </a:lnTo>
                  <a:lnTo>
                    <a:pt x="4032" y="101"/>
                  </a:lnTo>
                  <a:lnTo>
                    <a:pt x="3771" y="181"/>
                  </a:lnTo>
                  <a:lnTo>
                    <a:pt x="3490" y="241"/>
                  </a:lnTo>
                  <a:lnTo>
                    <a:pt x="3250" y="341"/>
                  </a:lnTo>
                  <a:lnTo>
                    <a:pt x="2989" y="442"/>
                  </a:lnTo>
                  <a:lnTo>
                    <a:pt x="2748" y="582"/>
                  </a:lnTo>
                  <a:lnTo>
                    <a:pt x="2528" y="702"/>
                  </a:lnTo>
                  <a:lnTo>
                    <a:pt x="2287" y="843"/>
                  </a:lnTo>
                  <a:lnTo>
                    <a:pt x="2067" y="1003"/>
                  </a:lnTo>
                  <a:lnTo>
                    <a:pt x="1866" y="1184"/>
                  </a:lnTo>
                  <a:lnTo>
                    <a:pt x="1665" y="1364"/>
                  </a:lnTo>
                  <a:lnTo>
                    <a:pt x="1465" y="1545"/>
                  </a:lnTo>
                  <a:lnTo>
                    <a:pt x="1284" y="1765"/>
                  </a:lnTo>
                  <a:lnTo>
                    <a:pt x="1104" y="1986"/>
                  </a:lnTo>
                  <a:lnTo>
                    <a:pt x="944" y="2206"/>
                  </a:lnTo>
                  <a:lnTo>
                    <a:pt x="783" y="2447"/>
                  </a:lnTo>
                  <a:lnTo>
                    <a:pt x="643" y="2688"/>
                  </a:lnTo>
                  <a:lnTo>
                    <a:pt x="522" y="2928"/>
                  </a:lnTo>
                  <a:lnTo>
                    <a:pt x="402" y="3189"/>
                  </a:lnTo>
                  <a:lnTo>
                    <a:pt x="302" y="3470"/>
                  </a:lnTo>
                  <a:lnTo>
                    <a:pt x="222" y="3730"/>
                  </a:lnTo>
                  <a:lnTo>
                    <a:pt x="141" y="4011"/>
                  </a:lnTo>
                  <a:lnTo>
                    <a:pt x="81" y="4292"/>
                  </a:lnTo>
                  <a:lnTo>
                    <a:pt x="41" y="4593"/>
                  </a:lnTo>
                  <a:lnTo>
                    <a:pt x="21" y="4874"/>
                  </a:lnTo>
                  <a:lnTo>
                    <a:pt x="1" y="5174"/>
                  </a:lnTo>
                  <a:lnTo>
                    <a:pt x="21" y="5475"/>
                  </a:lnTo>
                  <a:lnTo>
                    <a:pt x="41" y="5776"/>
                  </a:lnTo>
                  <a:lnTo>
                    <a:pt x="101" y="6197"/>
                  </a:lnTo>
                  <a:lnTo>
                    <a:pt x="222" y="6638"/>
                  </a:lnTo>
                  <a:lnTo>
                    <a:pt x="382" y="7060"/>
                  </a:lnTo>
                  <a:lnTo>
                    <a:pt x="583" y="7461"/>
                  </a:lnTo>
                  <a:lnTo>
                    <a:pt x="823" y="7862"/>
                  </a:lnTo>
                  <a:lnTo>
                    <a:pt x="1104" y="8243"/>
                  </a:lnTo>
                  <a:lnTo>
                    <a:pt x="1425" y="8604"/>
                  </a:lnTo>
                  <a:lnTo>
                    <a:pt x="1786" y="8925"/>
                  </a:lnTo>
                  <a:lnTo>
                    <a:pt x="2167" y="9225"/>
                  </a:lnTo>
                  <a:lnTo>
                    <a:pt x="2387" y="9366"/>
                  </a:lnTo>
                  <a:lnTo>
                    <a:pt x="2588" y="9486"/>
                  </a:lnTo>
                  <a:lnTo>
                    <a:pt x="2829" y="9606"/>
                  </a:lnTo>
                  <a:lnTo>
                    <a:pt x="3049" y="9727"/>
                  </a:lnTo>
                  <a:lnTo>
                    <a:pt x="3290" y="9807"/>
                  </a:lnTo>
                  <a:lnTo>
                    <a:pt x="3531" y="9907"/>
                  </a:lnTo>
                  <a:lnTo>
                    <a:pt x="3791" y="9967"/>
                  </a:lnTo>
                  <a:lnTo>
                    <a:pt x="4052" y="10048"/>
                  </a:lnTo>
                  <a:lnTo>
                    <a:pt x="4313" y="10088"/>
                  </a:lnTo>
                  <a:lnTo>
                    <a:pt x="4593" y="10128"/>
                  </a:lnTo>
                  <a:lnTo>
                    <a:pt x="4874" y="10148"/>
                  </a:lnTo>
                  <a:lnTo>
                    <a:pt x="5456" y="10148"/>
                  </a:lnTo>
                  <a:lnTo>
                    <a:pt x="5737" y="10128"/>
                  </a:lnTo>
                  <a:lnTo>
                    <a:pt x="6098" y="10088"/>
                  </a:lnTo>
                  <a:lnTo>
                    <a:pt x="6438" y="10008"/>
                  </a:lnTo>
                  <a:lnTo>
                    <a:pt x="6779" y="9907"/>
                  </a:lnTo>
                  <a:lnTo>
                    <a:pt x="7100" y="9787"/>
                  </a:lnTo>
                  <a:lnTo>
                    <a:pt x="7401" y="9647"/>
                  </a:lnTo>
                  <a:lnTo>
                    <a:pt x="7702" y="9466"/>
                  </a:lnTo>
                  <a:lnTo>
                    <a:pt x="8003" y="9286"/>
                  </a:lnTo>
                  <a:lnTo>
                    <a:pt x="8263" y="9065"/>
                  </a:lnTo>
                  <a:lnTo>
                    <a:pt x="8524" y="8824"/>
                  </a:lnTo>
                  <a:lnTo>
                    <a:pt x="8765" y="8584"/>
                  </a:lnTo>
                  <a:lnTo>
                    <a:pt x="8985" y="8323"/>
                  </a:lnTo>
                  <a:lnTo>
                    <a:pt x="9206" y="8042"/>
                  </a:lnTo>
                  <a:lnTo>
                    <a:pt x="9386" y="7741"/>
                  </a:lnTo>
                  <a:lnTo>
                    <a:pt x="9547" y="7441"/>
                  </a:lnTo>
                  <a:lnTo>
                    <a:pt x="9707" y="7120"/>
                  </a:lnTo>
                  <a:lnTo>
                    <a:pt x="9828" y="6779"/>
                  </a:lnTo>
                  <a:lnTo>
                    <a:pt x="9888" y="6598"/>
                  </a:lnTo>
                  <a:lnTo>
                    <a:pt x="9988" y="6318"/>
                  </a:lnTo>
                  <a:lnTo>
                    <a:pt x="10048" y="6017"/>
                  </a:lnTo>
                  <a:lnTo>
                    <a:pt x="10088" y="5736"/>
                  </a:lnTo>
                  <a:lnTo>
                    <a:pt x="10128" y="5435"/>
                  </a:lnTo>
                  <a:lnTo>
                    <a:pt x="10149" y="5154"/>
                  </a:lnTo>
                  <a:lnTo>
                    <a:pt x="10128" y="4874"/>
                  </a:lnTo>
                  <a:lnTo>
                    <a:pt x="10108" y="4573"/>
                  </a:lnTo>
                  <a:lnTo>
                    <a:pt x="10088" y="4292"/>
                  </a:lnTo>
                  <a:lnTo>
                    <a:pt x="10028" y="4031"/>
                  </a:lnTo>
                  <a:lnTo>
                    <a:pt x="9968" y="3751"/>
                  </a:lnTo>
                  <a:lnTo>
                    <a:pt x="9888" y="3490"/>
                  </a:lnTo>
                  <a:lnTo>
                    <a:pt x="9788" y="3229"/>
                  </a:lnTo>
                  <a:lnTo>
                    <a:pt x="9687" y="2968"/>
                  </a:lnTo>
                  <a:lnTo>
                    <a:pt x="9567" y="2728"/>
                  </a:lnTo>
                  <a:lnTo>
                    <a:pt x="9427" y="2487"/>
                  </a:lnTo>
                  <a:lnTo>
                    <a:pt x="9266" y="2246"/>
                  </a:lnTo>
                  <a:lnTo>
                    <a:pt x="9106" y="2026"/>
                  </a:lnTo>
                  <a:lnTo>
                    <a:pt x="8945" y="1805"/>
                  </a:lnTo>
                  <a:lnTo>
                    <a:pt x="8745" y="1605"/>
                  </a:lnTo>
                  <a:lnTo>
                    <a:pt x="8544" y="1404"/>
                  </a:lnTo>
                  <a:lnTo>
                    <a:pt x="8344" y="1224"/>
                  </a:lnTo>
                  <a:lnTo>
                    <a:pt x="8123" y="1043"/>
                  </a:lnTo>
                  <a:lnTo>
                    <a:pt x="7902" y="883"/>
                  </a:lnTo>
                  <a:lnTo>
                    <a:pt x="7662" y="742"/>
                  </a:lnTo>
                  <a:lnTo>
                    <a:pt x="7421" y="602"/>
                  </a:lnTo>
                  <a:lnTo>
                    <a:pt x="7160" y="462"/>
                  </a:lnTo>
                  <a:lnTo>
                    <a:pt x="6900" y="361"/>
                  </a:lnTo>
                  <a:lnTo>
                    <a:pt x="6619" y="261"/>
                  </a:lnTo>
                  <a:lnTo>
                    <a:pt x="6338" y="181"/>
                  </a:lnTo>
                  <a:lnTo>
                    <a:pt x="6037" y="121"/>
                  </a:lnTo>
                  <a:lnTo>
                    <a:pt x="5757" y="61"/>
                  </a:lnTo>
                  <a:lnTo>
                    <a:pt x="5436" y="20"/>
                  </a:lnTo>
                  <a:lnTo>
                    <a:pt x="515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21"/>
            <p:cNvSpPr/>
            <p:nvPr/>
          </p:nvSpPr>
          <p:spPr>
            <a:xfrm>
              <a:off x="10776350" y="2763463"/>
              <a:ext cx="253725" cy="253700"/>
            </a:xfrm>
            <a:custGeom>
              <a:avLst/>
              <a:gdLst/>
              <a:ahLst/>
              <a:cxnLst/>
              <a:rect l="l" t="t" r="r" b="b"/>
              <a:pathLst>
                <a:path w="10149" h="10148" fill="none" extrusionOk="0">
                  <a:moveTo>
                    <a:pt x="9888" y="6598"/>
                  </a:moveTo>
                  <a:lnTo>
                    <a:pt x="9888" y="6598"/>
                  </a:lnTo>
                  <a:lnTo>
                    <a:pt x="9828" y="6779"/>
                  </a:lnTo>
                  <a:lnTo>
                    <a:pt x="9828" y="6779"/>
                  </a:lnTo>
                  <a:lnTo>
                    <a:pt x="9707" y="7120"/>
                  </a:lnTo>
                  <a:lnTo>
                    <a:pt x="9547" y="7441"/>
                  </a:lnTo>
                  <a:lnTo>
                    <a:pt x="9386" y="7741"/>
                  </a:lnTo>
                  <a:lnTo>
                    <a:pt x="9206" y="8042"/>
                  </a:lnTo>
                  <a:lnTo>
                    <a:pt x="8985" y="8323"/>
                  </a:lnTo>
                  <a:lnTo>
                    <a:pt x="8765" y="8584"/>
                  </a:lnTo>
                  <a:lnTo>
                    <a:pt x="8524" y="8824"/>
                  </a:lnTo>
                  <a:lnTo>
                    <a:pt x="8263" y="9065"/>
                  </a:lnTo>
                  <a:lnTo>
                    <a:pt x="8003" y="9286"/>
                  </a:lnTo>
                  <a:lnTo>
                    <a:pt x="7702" y="9466"/>
                  </a:lnTo>
                  <a:lnTo>
                    <a:pt x="7401" y="9647"/>
                  </a:lnTo>
                  <a:lnTo>
                    <a:pt x="7100" y="9787"/>
                  </a:lnTo>
                  <a:lnTo>
                    <a:pt x="6779" y="9907"/>
                  </a:lnTo>
                  <a:lnTo>
                    <a:pt x="6438" y="10008"/>
                  </a:lnTo>
                  <a:lnTo>
                    <a:pt x="6098" y="10088"/>
                  </a:lnTo>
                  <a:lnTo>
                    <a:pt x="5737" y="10128"/>
                  </a:lnTo>
                  <a:lnTo>
                    <a:pt x="5737" y="10128"/>
                  </a:lnTo>
                  <a:lnTo>
                    <a:pt x="5456" y="10148"/>
                  </a:lnTo>
                  <a:lnTo>
                    <a:pt x="5155" y="10148"/>
                  </a:lnTo>
                  <a:lnTo>
                    <a:pt x="4874" y="10148"/>
                  </a:lnTo>
                  <a:lnTo>
                    <a:pt x="4593" y="10128"/>
                  </a:lnTo>
                  <a:lnTo>
                    <a:pt x="4313" y="10088"/>
                  </a:lnTo>
                  <a:lnTo>
                    <a:pt x="4052" y="10048"/>
                  </a:lnTo>
                  <a:lnTo>
                    <a:pt x="3791" y="9967"/>
                  </a:lnTo>
                  <a:lnTo>
                    <a:pt x="3531" y="9907"/>
                  </a:lnTo>
                  <a:lnTo>
                    <a:pt x="3290" y="9807"/>
                  </a:lnTo>
                  <a:lnTo>
                    <a:pt x="3049" y="9727"/>
                  </a:lnTo>
                  <a:lnTo>
                    <a:pt x="2829" y="9606"/>
                  </a:lnTo>
                  <a:lnTo>
                    <a:pt x="2588" y="9486"/>
                  </a:lnTo>
                  <a:lnTo>
                    <a:pt x="2387" y="9366"/>
                  </a:lnTo>
                  <a:lnTo>
                    <a:pt x="2167" y="9225"/>
                  </a:lnTo>
                  <a:lnTo>
                    <a:pt x="1786" y="8925"/>
                  </a:lnTo>
                  <a:lnTo>
                    <a:pt x="1425" y="8604"/>
                  </a:lnTo>
                  <a:lnTo>
                    <a:pt x="1104" y="8243"/>
                  </a:lnTo>
                  <a:lnTo>
                    <a:pt x="823" y="7862"/>
                  </a:lnTo>
                  <a:lnTo>
                    <a:pt x="583" y="7461"/>
                  </a:lnTo>
                  <a:lnTo>
                    <a:pt x="382" y="7060"/>
                  </a:lnTo>
                  <a:lnTo>
                    <a:pt x="222" y="6638"/>
                  </a:lnTo>
                  <a:lnTo>
                    <a:pt x="101" y="6197"/>
                  </a:lnTo>
                  <a:lnTo>
                    <a:pt x="41" y="5776"/>
                  </a:lnTo>
                  <a:lnTo>
                    <a:pt x="41" y="5776"/>
                  </a:lnTo>
                  <a:lnTo>
                    <a:pt x="21" y="5475"/>
                  </a:lnTo>
                  <a:lnTo>
                    <a:pt x="1" y="5174"/>
                  </a:lnTo>
                  <a:lnTo>
                    <a:pt x="21" y="4874"/>
                  </a:lnTo>
                  <a:lnTo>
                    <a:pt x="41" y="4593"/>
                  </a:lnTo>
                  <a:lnTo>
                    <a:pt x="81" y="4292"/>
                  </a:lnTo>
                  <a:lnTo>
                    <a:pt x="141" y="4011"/>
                  </a:lnTo>
                  <a:lnTo>
                    <a:pt x="222" y="3730"/>
                  </a:lnTo>
                  <a:lnTo>
                    <a:pt x="302" y="3470"/>
                  </a:lnTo>
                  <a:lnTo>
                    <a:pt x="402" y="3189"/>
                  </a:lnTo>
                  <a:lnTo>
                    <a:pt x="522" y="2928"/>
                  </a:lnTo>
                  <a:lnTo>
                    <a:pt x="643" y="2688"/>
                  </a:lnTo>
                  <a:lnTo>
                    <a:pt x="783" y="2447"/>
                  </a:lnTo>
                  <a:lnTo>
                    <a:pt x="944" y="2206"/>
                  </a:lnTo>
                  <a:lnTo>
                    <a:pt x="1104" y="1986"/>
                  </a:lnTo>
                  <a:lnTo>
                    <a:pt x="1284" y="1765"/>
                  </a:lnTo>
                  <a:lnTo>
                    <a:pt x="1465" y="1545"/>
                  </a:lnTo>
                  <a:lnTo>
                    <a:pt x="1465" y="1545"/>
                  </a:lnTo>
                  <a:lnTo>
                    <a:pt x="1665" y="1364"/>
                  </a:lnTo>
                  <a:lnTo>
                    <a:pt x="1866" y="1184"/>
                  </a:lnTo>
                  <a:lnTo>
                    <a:pt x="2067" y="1003"/>
                  </a:lnTo>
                  <a:lnTo>
                    <a:pt x="2287" y="843"/>
                  </a:lnTo>
                  <a:lnTo>
                    <a:pt x="2528" y="702"/>
                  </a:lnTo>
                  <a:lnTo>
                    <a:pt x="2748" y="582"/>
                  </a:lnTo>
                  <a:lnTo>
                    <a:pt x="2989" y="442"/>
                  </a:lnTo>
                  <a:lnTo>
                    <a:pt x="3250" y="341"/>
                  </a:lnTo>
                  <a:lnTo>
                    <a:pt x="3490" y="241"/>
                  </a:lnTo>
                  <a:lnTo>
                    <a:pt x="3771" y="181"/>
                  </a:lnTo>
                  <a:lnTo>
                    <a:pt x="4032" y="101"/>
                  </a:lnTo>
                  <a:lnTo>
                    <a:pt x="4313" y="61"/>
                  </a:lnTo>
                  <a:lnTo>
                    <a:pt x="4573" y="20"/>
                  </a:lnTo>
                  <a:lnTo>
                    <a:pt x="4874" y="0"/>
                  </a:lnTo>
                  <a:lnTo>
                    <a:pt x="5155" y="0"/>
                  </a:lnTo>
                  <a:lnTo>
                    <a:pt x="5436" y="20"/>
                  </a:lnTo>
                  <a:lnTo>
                    <a:pt x="5436" y="20"/>
                  </a:lnTo>
                  <a:lnTo>
                    <a:pt x="5757" y="61"/>
                  </a:lnTo>
                  <a:lnTo>
                    <a:pt x="6037" y="121"/>
                  </a:lnTo>
                  <a:lnTo>
                    <a:pt x="6338" y="181"/>
                  </a:lnTo>
                  <a:lnTo>
                    <a:pt x="6619" y="261"/>
                  </a:lnTo>
                  <a:lnTo>
                    <a:pt x="6900" y="361"/>
                  </a:lnTo>
                  <a:lnTo>
                    <a:pt x="7160" y="462"/>
                  </a:lnTo>
                  <a:lnTo>
                    <a:pt x="7421" y="602"/>
                  </a:lnTo>
                  <a:lnTo>
                    <a:pt x="7662" y="742"/>
                  </a:lnTo>
                  <a:lnTo>
                    <a:pt x="7902" y="883"/>
                  </a:lnTo>
                  <a:lnTo>
                    <a:pt x="8123" y="1043"/>
                  </a:lnTo>
                  <a:lnTo>
                    <a:pt x="8344" y="1224"/>
                  </a:lnTo>
                  <a:lnTo>
                    <a:pt x="8544" y="1404"/>
                  </a:lnTo>
                  <a:lnTo>
                    <a:pt x="8745" y="1605"/>
                  </a:lnTo>
                  <a:lnTo>
                    <a:pt x="8945" y="1805"/>
                  </a:lnTo>
                  <a:lnTo>
                    <a:pt x="9106" y="2026"/>
                  </a:lnTo>
                  <a:lnTo>
                    <a:pt x="9266" y="2246"/>
                  </a:lnTo>
                  <a:lnTo>
                    <a:pt x="9427" y="2487"/>
                  </a:lnTo>
                  <a:lnTo>
                    <a:pt x="9567" y="2728"/>
                  </a:lnTo>
                  <a:lnTo>
                    <a:pt x="9687" y="2968"/>
                  </a:lnTo>
                  <a:lnTo>
                    <a:pt x="9788" y="3229"/>
                  </a:lnTo>
                  <a:lnTo>
                    <a:pt x="9888" y="3490"/>
                  </a:lnTo>
                  <a:lnTo>
                    <a:pt x="9968" y="3751"/>
                  </a:lnTo>
                  <a:lnTo>
                    <a:pt x="10028" y="4031"/>
                  </a:lnTo>
                  <a:lnTo>
                    <a:pt x="10088" y="4292"/>
                  </a:lnTo>
                  <a:lnTo>
                    <a:pt x="10108" y="4573"/>
                  </a:lnTo>
                  <a:lnTo>
                    <a:pt x="10128" y="4874"/>
                  </a:lnTo>
                  <a:lnTo>
                    <a:pt x="10149" y="5154"/>
                  </a:lnTo>
                  <a:lnTo>
                    <a:pt x="10128" y="5435"/>
                  </a:lnTo>
                  <a:lnTo>
                    <a:pt x="10088" y="5736"/>
                  </a:lnTo>
                  <a:lnTo>
                    <a:pt x="10048" y="6017"/>
                  </a:lnTo>
                  <a:lnTo>
                    <a:pt x="9988" y="6318"/>
                  </a:lnTo>
                  <a:lnTo>
                    <a:pt x="9888" y="65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21"/>
            <p:cNvSpPr/>
            <p:nvPr/>
          </p:nvSpPr>
          <p:spPr>
            <a:xfrm>
              <a:off x="10776350" y="2802063"/>
              <a:ext cx="247200" cy="215100"/>
            </a:xfrm>
            <a:custGeom>
              <a:avLst/>
              <a:gdLst/>
              <a:ahLst/>
              <a:cxnLst/>
              <a:rect l="l" t="t" r="r" b="b"/>
              <a:pathLst>
                <a:path w="9888" h="8604" extrusionOk="0">
                  <a:moveTo>
                    <a:pt x="1465" y="1"/>
                  </a:moveTo>
                  <a:lnTo>
                    <a:pt x="1144" y="382"/>
                  </a:lnTo>
                  <a:lnTo>
                    <a:pt x="863" y="783"/>
                  </a:lnTo>
                  <a:lnTo>
                    <a:pt x="603" y="1224"/>
                  </a:lnTo>
                  <a:lnTo>
                    <a:pt x="402" y="1665"/>
                  </a:lnTo>
                  <a:lnTo>
                    <a:pt x="242" y="2146"/>
                  </a:lnTo>
                  <a:lnTo>
                    <a:pt x="161" y="2387"/>
                  </a:lnTo>
                  <a:lnTo>
                    <a:pt x="101" y="2628"/>
                  </a:lnTo>
                  <a:lnTo>
                    <a:pt x="61" y="2888"/>
                  </a:lnTo>
                  <a:lnTo>
                    <a:pt x="41" y="3149"/>
                  </a:lnTo>
                  <a:lnTo>
                    <a:pt x="21" y="3410"/>
                  </a:lnTo>
                  <a:lnTo>
                    <a:pt x="1" y="3671"/>
                  </a:lnTo>
                  <a:lnTo>
                    <a:pt x="21" y="3951"/>
                  </a:lnTo>
                  <a:lnTo>
                    <a:pt x="41" y="4232"/>
                  </a:lnTo>
                  <a:lnTo>
                    <a:pt x="101" y="4633"/>
                  </a:lnTo>
                  <a:lnTo>
                    <a:pt x="202" y="5034"/>
                  </a:lnTo>
                  <a:lnTo>
                    <a:pt x="362" y="5435"/>
                  </a:lnTo>
                  <a:lnTo>
                    <a:pt x="542" y="5816"/>
                  </a:lnTo>
                  <a:lnTo>
                    <a:pt x="763" y="6197"/>
                  </a:lnTo>
                  <a:lnTo>
                    <a:pt x="1004" y="6558"/>
                  </a:lnTo>
                  <a:lnTo>
                    <a:pt x="1284" y="6919"/>
                  </a:lnTo>
                  <a:lnTo>
                    <a:pt x="1605" y="7240"/>
                  </a:lnTo>
                  <a:lnTo>
                    <a:pt x="1966" y="7521"/>
                  </a:lnTo>
                  <a:lnTo>
                    <a:pt x="2347" y="7802"/>
                  </a:lnTo>
                  <a:lnTo>
                    <a:pt x="2748" y="8022"/>
                  </a:lnTo>
                  <a:lnTo>
                    <a:pt x="3190" y="8223"/>
                  </a:lnTo>
                  <a:lnTo>
                    <a:pt x="3651" y="8383"/>
                  </a:lnTo>
                  <a:lnTo>
                    <a:pt x="3892" y="8464"/>
                  </a:lnTo>
                  <a:lnTo>
                    <a:pt x="4132" y="8504"/>
                  </a:lnTo>
                  <a:lnTo>
                    <a:pt x="4393" y="8564"/>
                  </a:lnTo>
                  <a:lnTo>
                    <a:pt x="4654" y="8584"/>
                  </a:lnTo>
                  <a:lnTo>
                    <a:pt x="4914" y="8604"/>
                  </a:lnTo>
                  <a:lnTo>
                    <a:pt x="5456" y="8604"/>
                  </a:lnTo>
                  <a:lnTo>
                    <a:pt x="5737" y="8584"/>
                  </a:lnTo>
                  <a:lnTo>
                    <a:pt x="6098" y="8544"/>
                  </a:lnTo>
                  <a:lnTo>
                    <a:pt x="6438" y="8464"/>
                  </a:lnTo>
                  <a:lnTo>
                    <a:pt x="6779" y="8363"/>
                  </a:lnTo>
                  <a:lnTo>
                    <a:pt x="7100" y="8243"/>
                  </a:lnTo>
                  <a:lnTo>
                    <a:pt x="7401" y="8103"/>
                  </a:lnTo>
                  <a:lnTo>
                    <a:pt x="7702" y="7922"/>
                  </a:lnTo>
                  <a:lnTo>
                    <a:pt x="8003" y="7742"/>
                  </a:lnTo>
                  <a:lnTo>
                    <a:pt x="8263" y="7521"/>
                  </a:lnTo>
                  <a:lnTo>
                    <a:pt x="8524" y="7280"/>
                  </a:lnTo>
                  <a:lnTo>
                    <a:pt x="8765" y="7040"/>
                  </a:lnTo>
                  <a:lnTo>
                    <a:pt x="8985" y="6779"/>
                  </a:lnTo>
                  <a:lnTo>
                    <a:pt x="9206" y="6498"/>
                  </a:lnTo>
                  <a:lnTo>
                    <a:pt x="9386" y="6197"/>
                  </a:lnTo>
                  <a:lnTo>
                    <a:pt x="9547" y="5897"/>
                  </a:lnTo>
                  <a:lnTo>
                    <a:pt x="9707" y="5576"/>
                  </a:lnTo>
                  <a:lnTo>
                    <a:pt x="9828" y="5235"/>
                  </a:lnTo>
                  <a:lnTo>
                    <a:pt x="9888" y="5054"/>
                  </a:lnTo>
                  <a:lnTo>
                    <a:pt x="9687" y="5335"/>
                  </a:lnTo>
                  <a:lnTo>
                    <a:pt x="9467" y="5596"/>
                  </a:lnTo>
                  <a:lnTo>
                    <a:pt x="9226" y="5836"/>
                  </a:lnTo>
                  <a:lnTo>
                    <a:pt x="8965" y="6077"/>
                  </a:lnTo>
                  <a:lnTo>
                    <a:pt x="8705" y="6278"/>
                  </a:lnTo>
                  <a:lnTo>
                    <a:pt x="8404" y="6478"/>
                  </a:lnTo>
                  <a:lnTo>
                    <a:pt x="8103" y="6659"/>
                  </a:lnTo>
                  <a:lnTo>
                    <a:pt x="7782" y="6799"/>
                  </a:lnTo>
                  <a:lnTo>
                    <a:pt x="7401" y="6939"/>
                  </a:lnTo>
                  <a:lnTo>
                    <a:pt x="7000" y="7040"/>
                  </a:lnTo>
                  <a:lnTo>
                    <a:pt x="6619" y="7100"/>
                  </a:lnTo>
                  <a:lnTo>
                    <a:pt x="6218" y="7120"/>
                  </a:lnTo>
                  <a:lnTo>
                    <a:pt x="5797" y="7100"/>
                  </a:lnTo>
                  <a:lnTo>
                    <a:pt x="5376" y="7040"/>
                  </a:lnTo>
                  <a:lnTo>
                    <a:pt x="4974" y="6939"/>
                  </a:lnTo>
                  <a:lnTo>
                    <a:pt x="4573" y="6819"/>
                  </a:lnTo>
                  <a:lnTo>
                    <a:pt x="4192" y="6659"/>
                  </a:lnTo>
                  <a:lnTo>
                    <a:pt x="3811" y="6478"/>
                  </a:lnTo>
                  <a:lnTo>
                    <a:pt x="3450" y="6258"/>
                  </a:lnTo>
                  <a:lnTo>
                    <a:pt x="3109" y="6017"/>
                  </a:lnTo>
                  <a:lnTo>
                    <a:pt x="2768" y="5756"/>
                  </a:lnTo>
                  <a:lnTo>
                    <a:pt x="2468" y="5455"/>
                  </a:lnTo>
                  <a:lnTo>
                    <a:pt x="2187" y="5114"/>
                  </a:lnTo>
                  <a:lnTo>
                    <a:pt x="1946" y="4774"/>
                  </a:lnTo>
                  <a:lnTo>
                    <a:pt x="1726" y="4413"/>
                  </a:lnTo>
                  <a:lnTo>
                    <a:pt x="1545" y="4032"/>
                  </a:lnTo>
                  <a:lnTo>
                    <a:pt x="1385" y="3650"/>
                  </a:lnTo>
                  <a:lnTo>
                    <a:pt x="1264" y="3249"/>
                  </a:lnTo>
                  <a:lnTo>
                    <a:pt x="1164" y="2828"/>
                  </a:lnTo>
                  <a:lnTo>
                    <a:pt x="1104" y="2427"/>
                  </a:lnTo>
                  <a:lnTo>
                    <a:pt x="1084" y="2006"/>
                  </a:lnTo>
                  <a:lnTo>
                    <a:pt x="1084" y="1585"/>
                  </a:lnTo>
                  <a:lnTo>
                    <a:pt x="1124" y="1184"/>
                  </a:lnTo>
                  <a:lnTo>
                    <a:pt x="1204" y="783"/>
                  </a:lnTo>
                  <a:lnTo>
                    <a:pt x="1325" y="382"/>
                  </a:lnTo>
                  <a:lnTo>
                    <a:pt x="1465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21"/>
            <p:cNvSpPr/>
            <p:nvPr/>
          </p:nvSpPr>
          <p:spPr>
            <a:xfrm>
              <a:off x="10776350" y="2802063"/>
              <a:ext cx="247200" cy="215100"/>
            </a:xfrm>
            <a:custGeom>
              <a:avLst/>
              <a:gdLst/>
              <a:ahLst/>
              <a:cxnLst/>
              <a:rect l="l" t="t" r="r" b="b"/>
              <a:pathLst>
                <a:path w="9888" h="8604" fill="none" extrusionOk="0">
                  <a:moveTo>
                    <a:pt x="1465" y="1"/>
                  </a:moveTo>
                  <a:lnTo>
                    <a:pt x="1465" y="1"/>
                  </a:lnTo>
                  <a:lnTo>
                    <a:pt x="1144" y="382"/>
                  </a:lnTo>
                  <a:lnTo>
                    <a:pt x="863" y="783"/>
                  </a:lnTo>
                  <a:lnTo>
                    <a:pt x="603" y="1224"/>
                  </a:lnTo>
                  <a:lnTo>
                    <a:pt x="402" y="1665"/>
                  </a:lnTo>
                  <a:lnTo>
                    <a:pt x="242" y="2146"/>
                  </a:lnTo>
                  <a:lnTo>
                    <a:pt x="161" y="2387"/>
                  </a:lnTo>
                  <a:lnTo>
                    <a:pt x="101" y="2628"/>
                  </a:lnTo>
                  <a:lnTo>
                    <a:pt x="61" y="2888"/>
                  </a:lnTo>
                  <a:lnTo>
                    <a:pt x="41" y="3149"/>
                  </a:lnTo>
                  <a:lnTo>
                    <a:pt x="21" y="3410"/>
                  </a:lnTo>
                  <a:lnTo>
                    <a:pt x="1" y="3671"/>
                  </a:lnTo>
                  <a:lnTo>
                    <a:pt x="1" y="3671"/>
                  </a:lnTo>
                  <a:lnTo>
                    <a:pt x="21" y="3951"/>
                  </a:lnTo>
                  <a:lnTo>
                    <a:pt x="41" y="4232"/>
                  </a:lnTo>
                  <a:lnTo>
                    <a:pt x="41" y="4232"/>
                  </a:lnTo>
                  <a:lnTo>
                    <a:pt x="101" y="4633"/>
                  </a:lnTo>
                  <a:lnTo>
                    <a:pt x="202" y="5034"/>
                  </a:lnTo>
                  <a:lnTo>
                    <a:pt x="362" y="5435"/>
                  </a:lnTo>
                  <a:lnTo>
                    <a:pt x="542" y="5816"/>
                  </a:lnTo>
                  <a:lnTo>
                    <a:pt x="763" y="6197"/>
                  </a:lnTo>
                  <a:lnTo>
                    <a:pt x="1004" y="6558"/>
                  </a:lnTo>
                  <a:lnTo>
                    <a:pt x="1284" y="6919"/>
                  </a:lnTo>
                  <a:lnTo>
                    <a:pt x="1605" y="7240"/>
                  </a:lnTo>
                  <a:lnTo>
                    <a:pt x="1966" y="7521"/>
                  </a:lnTo>
                  <a:lnTo>
                    <a:pt x="2347" y="7802"/>
                  </a:lnTo>
                  <a:lnTo>
                    <a:pt x="2748" y="8022"/>
                  </a:lnTo>
                  <a:lnTo>
                    <a:pt x="3190" y="8223"/>
                  </a:lnTo>
                  <a:lnTo>
                    <a:pt x="3651" y="8383"/>
                  </a:lnTo>
                  <a:lnTo>
                    <a:pt x="3892" y="8464"/>
                  </a:lnTo>
                  <a:lnTo>
                    <a:pt x="4132" y="8504"/>
                  </a:lnTo>
                  <a:lnTo>
                    <a:pt x="4393" y="8564"/>
                  </a:lnTo>
                  <a:lnTo>
                    <a:pt x="4654" y="8584"/>
                  </a:lnTo>
                  <a:lnTo>
                    <a:pt x="4914" y="8604"/>
                  </a:lnTo>
                  <a:lnTo>
                    <a:pt x="5175" y="8604"/>
                  </a:lnTo>
                  <a:lnTo>
                    <a:pt x="5175" y="8604"/>
                  </a:lnTo>
                  <a:lnTo>
                    <a:pt x="5456" y="8604"/>
                  </a:lnTo>
                  <a:lnTo>
                    <a:pt x="5737" y="8584"/>
                  </a:lnTo>
                  <a:lnTo>
                    <a:pt x="5737" y="8584"/>
                  </a:lnTo>
                  <a:lnTo>
                    <a:pt x="6098" y="8544"/>
                  </a:lnTo>
                  <a:lnTo>
                    <a:pt x="6438" y="8464"/>
                  </a:lnTo>
                  <a:lnTo>
                    <a:pt x="6779" y="8363"/>
                  </a:lnTo>
                  <a:lnTo>
                    <a:pt x="7100" y="8243"/>
                  </a:lnTo>
                  <a:lnTo>
                    <a:pt x="7401" y="8103"/>
                  </a:lnTo>
                  <a:lnTo>
                    <a:pt x="7702" y="7922"/>
                  </a:lnTo>
                  <a:lnTo>
                    <a:pt x="8003" y="7742"/>
                  </a:lnTo>
                  <a:lnTo>
                    <a:pt x="8263" y="7521"/>
                  </a:lnTo>
                  <a:lnTo>
                    <a:pt x="8524" y="7280"/>
                  </a:lnTo>
                  <a:lnTo>
                    <a:pt x="8765" y="7040"/>
                  </a:lnTo>
                  <a:lnTo>
                    <a:pt x="8985" y="6779"/>
                  </a:lnTo>
                  <a:lnTo>
                    <a:pt x="9206" y="6498"/>
                  </a:lnTo>
                  <a:lnTo>
                    <a:pt x="9386" y="6197"/>
                  </a:lnTo>
                  <a:lnTo>
                    <a:pt x="9547" y="5897"/>
                  </a:lnTo>
                  <a:lnTo>
                    <a:pt x="9707" y="5576"/>
                  </a:lnTo>
                  <a:lnTo>
                    <a:pt x="9828" y="5235"/>
                  </a:lnTo>
                  <a:lnTo>
                    <a:pt x="9828" y="5235"/>
                  </a:lnTo>
                  <a:lnTo>
                    <a:pt x="9888" y="5054"/>
                  </a:lnTo>
                  <a:lnTo>
                    <a:pt x="9888" y="5054"/>
                  </a:lnTo>
                  <a:lnTo>
                    <a:pt x="9687" y="5335"/>
                  </a:lnTo>
                  <a:lnTo>
                    <a:pt x="9467" y="5596"/>
                  </a:lnTo>
                  <a:lnTo>
                    <a:pt x="9226" y="5836"/>
                  </a:lnTo>
                  <a:lnTo>
                    <a:pt x="8965" y="6077"/>
                  </a:lnTo>
                  <a:lnTo>
                    <a:pt x="8705" y="6278"/>
                  </a:lnTo>
                  <a:lnTo>
                    <a:pt x="8404" y="6478"/>
                  </a:lnTo>
                  <a:lnTo>
                    <a:pt x="8103" y="6659"/>
                  </a:lnTo>
                  <a:lnTo>
                    <a:pt x="7782" y="6799"/>
                  </a:lnTo>
                  <a:lnTo>
                    <a:pt x="7782" y="6799"/>
                  </a:lnTo>
                  <a:lnTo>
                    <a:pt x="7401" y="6939"/>
                  </a:lnTo>
                  <a:lnTo>
                    <a:pt x="7000" y="7040"/>
                  </a:lnTo>
                  <a:lnTo>
                    <a:pt x="6619" y="7100"/>
                  </a:lnTo>
                  <a:lnTo>
                    <a:pt x="6218" y="7120"/>
                  </a:lnTo>
                  <a:lnTo>
                    <a:pt x="6218" y="7120"/>
                  </a:lnTo>
                  <a:lnTo>
                    <a:pt x="5797" y="7100"/>
                  </a:lnTo>
                  <a:lnTo>
                    <a:pt x="5376" y="7040"/>
                  </a:lnTo>
                  <a:lnTo>
                    <a:pt x="4974" y="6939"/>
                  </a:lnTo>
                  <a:lnTo>
                    <a:pt x="4573" y="6819"/>
                  </a:lnTo>
                  <a:lnTo>
                    <a:pt x="4192" y="6659"/>
                  </a:lnTo>
                  <a:lnTo>
                    <a:pt x="3811" y="6478"/>
                  </a:lnTo>
                  <a:lnTo>
                    <a:pt x="3450" y="6258"/>
                  </a:lnTo>
                  <a:lnTo>
                    <a:pt x="3109" y="6017"/>
                  </a:lnTo>
                  <a:lnTo>
                    <a:pt x="3109" y="6017"/>
                  </a:lnTo>
                  <a:lnTo>
                    <a:pt x="2768" y="5756"/>
                  </a:lnTo>
                  <a:lnTo>
                    <a:pt x="2468" y="5455"/>
                  </a:lnTo>
                  <a:lnTo>
                    <a:pt x="2187" y="5114"/>
                  </a:lnTo>
                  <a:lnTo>
                    <a:pt x="1946" y="4774"/>
                  </a:lnTo>
                  <a:lnTo>
                    <a:pt x="1726" y="4413"/>
                  </a:lnTo>
                  <a:lnTo>
                    <a:pt x="1545" y="4032"/>
                  </a:lnTo>
                  <a:lnTo>
                    <a:pt x="1385" y="3650"/>
                  </a:lnTo>
                  <a:lnTo>
                    <a:pt x="1264" y="3249"/>
                  </a:lnTo>
                  <a:lnTo>
                    <a:pt x="1164" y="2828"/>
                  </a:lnTo>
                  <a:lnTo>
                    <a:pt x="1104" y="2427"/>
                  </a:lnTo>
                  <a:lnTo>
                    <a:pt x="1084" y="2006"/>
                  </a:lnTo>
                  <a:lnTo>
                    <a:pt x="1084" y="1585"/>
                  </a:lnTo>
                  <a:lnTo>
                    <a:pt x="1124" y="1184"/>
                  </a:lnTo>
                  <a:lnTo>
                    <a:pt x="1204" y="783"/>
                  </a:lnTo>
                  <a:lnTo>
                    <a:pt x="1325" y="382"/>
                  </a:lnTo>
                  <a:lnTo>
                    <a:pt x="146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21"/>
            <p:cNvSpPr/>
            <p:nvPr/>
          </p:nvSpPr>
          <p:spPr>
            <a:xfrm>
              <a:off x="10567800" y="2947463"/>
              <a:ext cx="147425" cy="55675"/>
            </a:xfrm>
            <a:custGeom>
              <a:avLst/>
              <a:gdLst/>
              <a:ahLst/>
              <a:cxnLst/>
              <a:rect l="l" t="t" r="r" b="b"/>
              <a:pathLst>
                <a:path w="5897" h="2227" extrusionOk="0">
                  <a:moveTo>
                    <a:pt x="1123" y="0"/>
                  </a:moveTo>
                  <a:lnTo>
                    <a:pt x="903" y="20"/>
                  </a:lnTo>
                  <a:lnTo>
                    <a:pt x="682" y="81"/>
                  </a:lnTo>
                  <a:lnTo>
                    <a:pt x="502" y="181"/>
                  </a:lnTo>
                  <a:lnTo>
                    <a:pt x="321" y="321"/>
                  </a:lnTo>
                  <a:lnTo>
                    <a:pt x="201" y="482"/>
                  </a:lnTo>
                  <a:lnTo>
                    <a:pt x="101" y="682"/>
                  </a:lnTo>
                  <a:lnTo>
                    <a:pt x="20" y="883"/>
                  </a:lnTo>
                  <a:lnTo>
                    <a:pt x="0" y="1103"/>
                  </a:lnTo>
                  <a:lnTo>
                    <a:pt x="20" y="1324"/>
                  </a:lnTo>
                  <a:lnTo>
                    <a:pt x="101" y="1545"/>
                  </a:lnTo>
                  <a:lnTo>
                    <a:pt x="201" y="1725"/>
                  </a:lnTo>
                  <a:lnTo>
                    <a:pt x="321" y="1886"/>
                  </a:lnTo>
                  <a:lnTo>
                    <a:pt x="502" y="2026"/>
                  </a:lnTo>
                  <a:lnTo>
                    <a:pt x="682" y="2126"/>
                  </a:lnTo>
                  <a:lnTo>
                    <a:pt x="903" y="2206"/>
                  </a:lnTo>
                  <a:lnTo>
                    <a:pt x="1123" y="2226"/>
                  </a:lnTo>
                  <a:lnTo>
                    <a:pt x="4793" y="2226"/>
                  </a:lnTo>
                  <a:lnTo>
                    <a:pt x="5014" y="2206"/>
                  </a:lnTo>
                  <a:lnTo>
                    <a:pt x="5214" y="2126"/>
                  </a:lnTo>
                  <a:lnTo>
                    <a:pt x="5415" y="2026"/>
                  </a:lnTo>
                  <a:lnTo>
                    <a:pt x="5575" y="1886"/>
                  </a:lnTo>
                  <a:lnTo>
                    <a:pt x="5716" y="1725"/>
                  </a:lnTo>
                  <a:lnTo>
                    <a:pt x="5816" y="1545"/>
                  </a:lnTo>
                  <a:lnTo>
                    <a:pt x="5876" y="1324"/>
                  </a:lnTo>
                  <a:lnTo>
                    <a:pt x="5896" y="1103"/>
                  </a:lnTo>
                  <a:lnTo>
                    <a:pt x="5876" y="883"/>
                  </a:lnTo>
                  <a:lnTo>
                    <a:pt x="5816" y="682"/>
                  </a:lnTo>
                  <a:lnTo>
                    <a:pt x="5716" y="482"/>
                  </a:lnTo>
                  <a:lnTo>
                    <a:pt x="5575" y="321"/>
                  </a:lnTo>
                  <a:lnTo>
                    <a:pt x="5415" y="181"/>
                  </a:lnTo>
                  <a:lnTo>
                    <a:pt x="5214" y="81"/>
                  </a:lnTo>
                  <a:lnTo>
                    <a:pt x="5014" y="20"/>
                  </a:lnTo>
                  <a:lnTo>
                    <a:pt x="479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21"/>
            <p:cNvSpPr/>
            <p:nvPr/>
          </p:nvSpPr>
          <p:spPr>
            <a:xfrm>
              <a:off x="10137625" y="3129963"/>
              <a:ext cx="1007775" cy="700425"/>
            </a:xfrm>
            <a:custGeom>
              <a:avLst/>
              <a:gdLst/>
              <a:ahLst/>
              <a:cxnLst/>
              <a:rect l="l" t="t" r="r" b="b"/>
              <a:pathLst>
                <a:path w="40311" h="28017" extrusionOk="0">
                  <a:moveTo>
                    <a:pt x="8263" y="0"/>
                  </a:moveTo>
                  <a:lnTo>
                    <a:pt x="7681" y="20"/>
                  </a:lnTo>
                  <a:lnTo>
                    <a:pt x="7280" y="60"/>
                  </a:lnTo>
                  <a:lnTo>
                    <a:pt x="6879" y="101"/>
                  </a:lnTo>
                  <a:lnTo>
                    <a:pt x="6498" y="181"/>
                  </a:lnTo>
                  <a:lnTo>
                    <a:pt x="6117" y="281"/>
                  </a:lnTo>
                  <a:lnTo>
                    <a:pt x="5736" y="381"/>
                  </a:lnTo>
                  <a:lnTo>
                    <a:pt x="5375" y="502"/>
                  </a:lnTo>
                  <a:lnTo>
                    <a:pt x="5014" y="662"/>
                  </a:lnTo>
                  <a:lnTo>
                    <a:pt x="4673" y="822"/>
                  </a:lnTo>
                  <a:lnTo>
                    <a:pt x="4332" y="983"/>
                  </a:lnTo>
                  <a:lnTo>
                    <a:pt x="3991" y="1183"/>
                  </a:lnTo>
                  <a:lnTo>
                    <a:pt x="3671" y="1384"/>
                  </a:lnTo>
                  <a:lnTo>
                    <a:pt x="3370" y="1605"/>
                  </a:lnTo>
                  <a:lnTo>
                    <a:pt x="3069" y="1825"/>
                  </a:lnTo>
                  <a:lnTo>
                    <a:pt x="2768" y="2066"/>
                  </a:lnTo>
                  <a:lnTo>
                    <a:pt x="2507" y="2327"/>
                  </a:lnTo>
                  <a:lnTo>
                    <a:pt x="2227" y="2607"/>
                  </a:lnTo>
                  <a:lnTo>
                    <a:pt x="1986" y="2888"/>
                  </a:lnTo>
                  <a:lnTo>
                    <a:pt x="1745" y="3189"/>
                  </a:lnTo>
                  <a:lnTo>
                    <a:pt x="1525" y="3490"/>
                  </a:lnTo>
                  <a:lnTo>
                    <a:pt x="1304" y="3791"/>
                  </a:lnTo>
                  <a:lnTo>
                    <a:pt x="1104" y="4131"/>
                  </a:lnTo>
                  <a:lnTo>
                    <a:pt x="923" y="4452"/>
                  </a:lnTo>
                  <a:lnTo>
                    <a:pt x="763" y="4813"/>
                  </a:lnTo>
                  <a:lnTo>
                    <a:pt x="602" y="5154"/>
                  </a:lnTo>
                  <a:lnTo>
                    <a:pt x="462" y="5515"/>
                  </a:lnTo>
                  <a:lnTo>
                    <a:pt x="341" y="5896"/>
                  </a:lnTo>
                  <a:lnTo>
                    <a:pt x="241" y="6257"/>
                  </a:lnTo>
                  <a:lnTo>
                    <a:pt x="161" y="6638"/>
                  </a:lnTo>
                  <a:lnTo>
                    <a:pt x="101" y="7039"/>
                  </a:lnTo>
                  <a:lnTo>
                    <a:pt x="41" y="7440"/>
                  </a:lnTo>
                  <a:lnTo>
                    <a:pt x="21" y="7842"/>
                  </a:lnTo>
                  <a:lnTo>
                    <a:pt x="1" y="8243"/>
                  </a:lnTo>
                  <a:lnTo>
                    <a:pt x="1" y="19774"/>
                  </a:lnTo>
                  <a:lnTo>
                    <a:pt x="21" y="20195"/>
                  </a:lnTo>
                  <a:lnTo>
                    <a:pt x="41" y="20616"/>
                  </a:lnTo>
                  <a:lnTo>
                    <a:pt x="101" y="21037"/>
                  </a:lnTo>
                  <a:lnTo>
                    <a:pt x="181" y="21439"/>
                  </a:lnTo>
                  <a:lnTo>
                    <a:pt x="261" y="21840"/>
                  </a:lnTo>
                  <a:lnTo>
                    <a:pt x="382" y="22241"/>
                  </a:lnTo>
                  <a:lnTo>
                    <a:pt x="502" y="22622"/>
                  </a:lnTo>
                  <a:lnTo>
                    <a:pt x="662" y="22983"/>
                  </a:lnTo>
                  <a:lnTo>
                    <a:pt x="823" y="23364"/>
                  </a:lnTo>
                  <a:lnTo>
                    <a:pt x="1003" y="23705"/>
                  </a:lnTo>
                  <a:lnTo>
                    <a:pt x="1204" y="24046"/>
                  </a:lnTo>
                  <a:lnTo>
                    <a:pt x="1424" y="24387"/>
                  </a:lnTo>
                  <a:lnTo>
                    <a:pt x="1645" y="24707"/>
                  </a:lnTo>
                  <a:lnTo>
                    <a:pt x="1886" y="25028"/>
                  </a:lnTo>
                  <a:lnTo>
                    <a:pt x="2146" y="25329"/>
                  </a:lnTo>
                  <a:lnTo>
                    <a:pt x="2427" y="25610"/>
                  </a:lnTo>
                  <a:lnTo>
                    <a:pt x="2708" y="25891"/>
                  </a:lnTo>
                  <a:lnTo>
                    <a:pt x="3009" y="26151"/>
                  </a:lnTo>
                  <a:lnTo>
                    <a:pt x="3330" y="26392"/>
                  </a:lnTo>
                  <a:lnTo>
                    <a:pt x="3650" y="26613"/>
                  </a:lnTo>
                  <a:lnTo>
                    <a:pt x="3971" y="26833"/>
                  </a:lnTo>
                  <a:lnTo>
                    <a:pt x="4332" y="27034"/>
                  </a:lnTo>
                  <a:lnTo>
                    <a:pt x="4673" y="27214"/>
                  </a:lnTo>
                  <a:lnTo>
                    <a:pt x="5034" y="27375"/>
                  </a:lnTo>
                  <a:lnTo>
                    <a:pt x="5415" y="27535"/>
                  </a:lnTo>
                  <a:lnTo>
                    <a:pt x="5796" y="27655"/>
                  </a:lnTo>
                  <a:lnTo>
                    <a:pt x="6197" y="27776"/>
                  </a:lnTo>
                  <a:lnTo>
                    <a:pt x="6598" y="27856"/>
                  </a:lnTo>
                  <a:lnTo>
                    <a:pt x="7000" y="27936"/>
                  </a:lnTo>
                  <a:lnTo>
                    <a:pt x="7401" y="27976"/>
                  </a:lnTo>
                  <a:lnTo>
                    <a:pt x="7822" y="28016"/>
                  </a:lnTo>
                  <a:lnTo>
                    <a:pt x="32068" y="28016"/>
                  </a:lnTo>
                  <a:lnTo>
                    <a:pt x="32649" y="27996"/>
                  </a:lnTo>
                  <a:lnTo>
                    <a:pt x="33251" y="27936"/>
                  </a:lnTo>
                  <a:lnTo>
                    <a:pt x="33812" y="27836"/>
                  </a:lnTo>
                  <a:lnTo>
                    <a:pt x="34374" y="27696"/>
                  </a:lnTo>
                  <a:lnTo>
                    <a:pt x="34915" y="27515"/>
                  </a:lnTo>
                  <a:lnTo>
                    <a:pt x="35437" y="27315"/>
                  </a:lnTo>
                  <a:lnTo>
                    <a:pt x="35938" y="27054"/>
                  </a:lnTo>
                  <a:lnTo>
                    <a:pt x="36420" y="26773"/>
                  </a:lnTo>
                  <a:lnTo>
                    <a:pt x="36901" y="26472"/>
                  </a:lnTo>
                  <a:lnTo>
                    <a:pt x="37322" y="26131"/>
                  </a:lnTo>
                  <a:lnTo>
                    <a:pt x="37743" y="25750"/>
                  </a:lnTo>
                  <a:lnTo>
                    <a:pt x="38144" y="25349"/>
                  </a:lnTo>
                  <a:lnTo>
                    <a:pt x="38505" y="24928"/>
                  </a:lnTo>
                  <a:lnTo>
                    <a:pt x="38826" y="24487"/>
                  </a:lnTo>
                  <a:lnTo>
                    <a:pt x="39147" y="24006"/>
                  </a:lnTo>
                  <a:lnTo>
                    <a:pt x="39408" y="23524"/>
                  </a:lnTo>
                  <a:lnTo>
                    <a:pt x="39608" y="23103"/>
                  </a:lnTo>
                  <a:lnTo>
                    <a:pt x="39789" y="22662"/>
                  </a:lnTo>
                  <a:lnTo>
                    <a:pt x="39949" y="22201"/>
                  </a:lnTo>
                  <a:lnTo>
                    <a:pt x="40069" y="21739"/>
                  </a:lnTo>
                  <a:lnTo>
                    <a:pt x="40170" y="21258"/>
                  </a:lnTo>
                  <a:lnTo>
                    <a:pt x="40250" y="20777"/>
                  </a:lnTo>
                  <a:lnTo>
                    <a:pt x="40290" y="20275"/>
                  </a:lnTo>
                  <a:lnTo>
                    <a:pt x="40310" y="19774"/>
                  </a:lnTo>
                  <a:lnTo>
                    <a:pt x="40310" y="8243"/>
                  </a:lnTo>
                  <a:lnTo>
                    <a:pt x="40290" y="7822"/>
                  </a:lnTo>
                  <a:lnTo>
                    <a:pt x="40270" y="7400"/>
                  </a:lnTo>
                  <a:lnTo>
                    <a:pt x="40210" y="6979"/>
                  </a:lnTo>
                  <a:lnTo>
                    <a:pt x="40150" y="6578"/>
                  </a:lnTo>
                  <a:lnTo>
                    <a:pt x="40049" y="6177"/>
                  </a:lnTo>
                  <a:lnTo>
                    <a:pt x="39929" y="5796"/>
                  </a:lnTo>
                  <a:lnTo>
                    <a:pt x="39809" y="5395"/>
                  </a:lnTo>
                  <a:lnTo>
                    <a:pt x="39668" y="5034"/>
                  </a:lnTo>
                  <a:lnTo>
                    <a:pt x="39488" y="4673"/>
                  </a:lnTo>
                  <a:lnTo>
                    <a:pt x="39307" y="4312"/>
                  </a:lnTo>
                  <a:lnTo>
                    <a:pt x="39107" y="3971"/>
                  </a:lnTo>
                  <a:lnTo>
                    <a:pt x="38906" y="3630"/>
                  </a:lnTo>
                  <a:lnTo>
                    <a:pt x="38666" y="3309"/>
                  </a:lnTo>
                  <a:lnTo>
                    <a:pt x="38425" y="2988"/>
                  </a:lnTo>
                  <a:lnTo>
                    <a:pt x="38164" y="2688"/>
                  </a:lnTo>
                  <a:lnTo>
                    <a:pt x="37904" y="2407"/>
                  </a:lnTo>
                  <a:lnTo>
                    <a:pt x="37603" y="2126"/>
                  </a:lnTo>
                  <a:lnTo>
                    <a:pt x="37302" y="1885"/>
                  </a:lnTo>
                  <a:lnTo>
                    <a:pt x="37001" y="1625"/>
                  </a:lnTo>
                  <a:lnTo>
                    <a:pt x="36680" y="1404"/>
                  </a:lnTo>
                  <a:lnTo>
                    <a:pt x="36339" y="1183"/>
                  </a:lnTo>
                  <a:lnTo>
                    <a:pt x="35998" y="983"/>
                  </a:lnTo>
                  <a:lnTo>
                    <a:pt x="35637" y="802"/>
                  </a:lnTo>
                  <a:lnTo>
                    <a:pt x="35276" y="642"/>
                  </a:lnTo>
                  <a:lnTo>
                    <a:pt x="34895" y="502"/>
                  </a:lnTo>
                  <a:lnTo>
                    <a:pt x="34514" y="361"/>
                  </a:lnTo>
                  <a:lnTo>
                    <a:pt x="34133" y="261"/>
                  </a:lnTo>
                  <a:lnTo>
                    <a:pt x="33732" y="161"/>
                  </a:lnTo>
                  <a:lnTo>
                    <a:pt x="33311" y="80"/>
                  </a:lnTo>
                  <a:lnTo>
                    <a:pt x="32910" y="40"/>
                  </a:lnTo>
                  <a:lnTo>
                    <a:pt x="3248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21"/>
            <p:cNvSpPr/>
            <p:nvPr/>
          </p:nvSpPr>
          <p:spPr>
            <a:xfrm>
              <a:off x="10137625" y="3129963"/>
              <a:ext cx="1007775" cy="700425"/>
            </a:xfrm>
            <a:custGeom>
              <a:avLst/>
              <a:gdLst/>
              <a:ahLst/>
              <a:cxnLst/>
              <a:rect l="l" t="t" r="r" b="b"/>
              <a:pathLst>
                <a:path w="40311" h="28017" fill="none" extrusionOk="0">
                  <a:moveTo>
                    <a:pt x="40310" y="8243"/>
                  </a:moveTo>
                  <a:lnTo>
                    <a:pt x="40310" y="19774"/>
                  </a:lnTo>
                  <a:lnTo>
                    <a:pt x="40310" y="19774"/>
                  </a:lnTo>
                  <a:lnTo>
                    <a:pt x="40290" y="20275"/>
                  </a:lnTo>
                  <a:lnTo>
                    <a:pt x="40250" y="20777"/>
                  </a:lnTo>
                  <a:lnTo>
                    <a:pt x="40170" y="21258"/>
                  </a:lnTo>
                  <a:lnTo>
                    <a:pt x="40069" y="21739"/>
                  </a:lnTo>
                  <a:lnTo>
                    <a:pt x="39949" y="22201"/>
                  </a:lnTo>
                  <a:lnTo>
                    <a:pt x="39789" y="22662"/>
                  </a:lnTo>
                  <a:lnTo>
                    <a:pt x="39608" y="23103"/>
                  </a:lnTo>
                  <a:lnTo>
                    <a:pt x="39408" y="23524"/>
                  </a:lnTo>
                  <a:lnTo>
                    <a:pt x="39408" y="23524"/>
                  </a:lnTo>
                  <a:lnTo>
                    <a:pt x="39147" y="24006"/>
                  </a:lnTo>
                  <a:lnTo>
                    <a:pt x="38826" y="24487"/>
                  </a:lnTo>
                  <a:lnTo>
                    <a:pt x="38505" y="24928"/>
                  </a:lnTo>
                  <a:lnTo>
                    <a:pt x="38144" y="25349"/>
                  </a:lnTo>
                  <a:lnTo>
                    <a:pt x="37743" y="25750"/>
                  </a:lnTo>
                  <a:lnTo>
                    <a:pt x="37322" y="26131"/>
                  </a:lnTo>
                  <a:lnTo>
                    <a:pt x="36901" y="26472"/>
                  </a:lnTo>
                  <a:lnTo>
                    <a:pt x="36420" y="26773"/>
                  </a:lnTo>
                  <a:lnTo>
                    <a:pt x="35938" y="27054"/>
                  </a:lnTo>
                  <a:lnTo>
                    <a:pt x="35437" y="27315"/>
                  </a:lnTo>
                  <a:lnTo>
                    <a:pt x="34915" y="27515"/>
                  </a:lnTo>
                  <a:lnTo>
                    <a:pt x="34374" y="27696"/>
                  </a:lnTo>
                  <a:lnTo>
                    <a:pt x="33812" y="27836"/>
                  </a:lnTo>
                  <a:lnTo>
                    <a:pt x="33251" y="27936"/>
                  </a:lnTo>
                  <a:lnTo>
                    <a:pt x="32649" y="27996"/>
                  </a:lnTo>
                  <a:lnTo>
                    <a:pt x="32068" y="28016"/>
                  </a:lnTo>
                  <a:lnTo>
                    <a:pt x="8263" y="28016"/>
                  </a:lnTo>
                  <a:lnTo>
                    <a:pt x="8263" y="28016"/>
                  </a:lnTo>
                  <a:lnTo>
                    <a:pt x="7822" y="28016"/>
                  </a:lnTo>
                  <a:lnTo>
                    <a:pt x="7401" y="27976"/>
                  </a:lnTo>
                  <a:lnTo>
                    <a:pt x="7000" y="27936"/>
                  </a:lnTo>
                  <a:lnTo>
                    <a:pt x="6598" y="27856"/>
                  </a:lnTo>
                  <a:lnTo>
                    <a:pt x="6197" y="27776"/>
                  </a:lnTo>
                  <a:lnTo>
                    <a:pt x="5796" y="27655"/>
                  </a:lnTo>
                  <a:lnTo>
                    <a:pt x="5415" y="27535"/>
                  </a:lnTo>
                  <a:lnTo>
                    <a:pt x="5034" y="27375"/>
                  </a:lnTo>
                  <a:lnTo>
                    <a:pt x="4673" y="27214"/>
                  </a:lnTo>
                  <a:lnTo>
                    <a:pt x="4332" y="27034"/>
                  </a:lnTo>
                  <a:lnTo>
                    <a:pt x="3971" y="26833"/>
                  </a:lnTo>
                  <a:lnTo>
                    <a:pt x="3650" y="26613"/>
                  </a:lnTo>
                  <a:lnTo>
                    <a:pt x="3330" y="26392"/>
                  </a:lnTo>
                  <a:lnTo>
                    <a:pt x="3009" y="26151"/>
                  </a:lnTo>
                  <a:lnTo>
                    <a:pt x="2708" y="25891"/>
                  </a:lnTo>
                  <a:lnTo>
                    <a:pt x="2427" y="25610"/>
                  </a:lnTo>
                  <a:lnTo>
                    <a:pt x="2146" y="25329"/>
                  </a:lnTo>
                  <a:lnTo>
                    <a:pt x="1886" y="25028"/>
                  </a:lnTo>
                  <a:lnTo>
                    <a:pt x="1645" y="24707"/>
                  </a:lnTo>
                  <a:lnTo>
                    <a:pt x="1424" y="24387"/>
                  </a:lnTo>
                  <a:lnTo>
                    <a:pt x="1204" y="24046"/>
                  </a:lnTo>
                  <a:lnTo>
                    <a:pt x="1003" y="23705"/>
                  </a:lnTo>
                  <a:lnTo>
                    <a:pt x="823" y="23364"/>
                  </a:lnTo>
                  <a:lnTo>
                    <a:pt x="662" y="22983"/>
                  </a:lnTo>
                  <a:lnTo>
                    <a:pt x="502" y="22622"/>
                  </a:lnTo>
                  <a:lnTo>
                    <a:pt x="382" y="22241"/>
                  </a:lnTo>
                  <a:lnTo>
                    <a:pt x="261" y="21840"/>
                  </a:lnTo>
                  <a:lnTo>
                    <a:pt x="181" y="21439"/>
                  </a:lnTo>
                  <a:lnTo>
                    <a:pt x="101" y="21037"/>
                  </a:lnTo>
                  <a:lnTo>
                    <a:pt x="41" y="20616"/>
                  </a:lnTo>
                  <a:lnTo>
                    <a:pt x="21" y="20195"/>
                  </a:lnTo>
                  <a:lnTo>
                    <a:pt x="1" y="19774"/>
                  </a:lnTo>
                  <a:lnTo>
                    <a:pt x="1" y="8243"/>
                  </a:lnTo>
                  <a:lnTo>
                    <a:pt x="1" y="8243"/>
                  </a:lnTo>
                  <a:lnTo>
                    <a:pt x="21" y="7842"/>
                  </a:lnTo>
                  <a:lnTo>
                    <a:pt x="41" y="7440"/>
                  </a:lnTo>
                  <a:lnTo>
                    <a:pt x="101" y="7039"/>
                  </a:lnTo>
                  <a:lnTo>
                    <a:pt x="161" y="6638"/>
                  </a:lnTo>
                  <a:lnTo>
                    <a:pt x="241" y="6257"/>
                  </a:lnTo>
                  <a:lnTo>
                    <a:pt x="341" y="5896"/>
                  </a:lnTo>
                  <a:lnTo>
                    <a:pt x="462" y="5515"/>
                  </a:lnTo>
                  <a:lnTo>
                    <a:pt x="602" y="5154"/>
                  </a:lnTo>
                  <a:lnTo>
                    <a:pt x="763" y="4813"/>
                  </a:lnTo>
                  <a:lnTo>
                    <a:pt x="923" y="4452"/>
                  </a:lnTo>
                  <a:lnTo>
                    <a:pt x="1104" y="4131"/>
                  </a:lnTo>
                  <a:lnTo>
                    <a:pt x="1304" y="3791"/>
                  </a:lnTo>
                  <a:lnTo>
                    <a:pt x="1525" y="3490"/>
                  </a:lnTo>
                  <a:lnTo>
                    <a:pt x="1745" y="3189"/>
                  </a:lnTo>
                  <a:lnTo>
                    <a:pt x="1986" y="2888"/>
                  </a:lnTo>
                  <a:lnTo>
                    <a:pt x="2227" y="2607"/>
                  </a:lnTo>
                  <a:lnTo>
                    <a:pt x="2507" y="2327"/>
                  </a:lnTo>
                  <a:lnTo>
                    <a:pt x="2768" y="2066"/>
                  </a:lnTo>
                  <a:lnTo>
                    <a:pt x="3069" y="1825"/>
                  </a:lnTo>
                  <a:lnTo>
                    <a:pt x="3370" y="1605"/>
                  </a:lnTo>
                  <a:lnTo>
                    <a:pt x="3671" y="1384"/>
                  </a:lnTo>
                  <a:lnTo>
                    <a:pt x="3991" y="1183"/>
                  </a:lnTo>
                  <a:lnTo>
                    <a:pt x="4332" y="983"/>
                  </a:lnTo>
                  <a:lnTo>
                    <a:pt x="4673" y="822"/>
                  </a:lnTo>
                  <a:lnTo>
                    <a:pt x="5014" y="662"/>
                  </a:lnTo>
                  <a:lnTo>
                    <a:pt x="5375" y="502"/>
                  </a:lnTo>
                  <a:lnTo>
                    <a:pt x="5736" y="381"/>
                  </a:lnTo>
                  <a:lnTo>
                    <a:pt x="6117" y="281"/>
                  </a:lnTo>
                  <a:lnTo>
                    <a:pt x="6498" y="181"/>
                  </a:lnTo>
                  <a:lnTo>
                    <a:pt x="6879" y="101"/>
                  </a:lnTo>
                  <a:lnTo>
                    <a:pt x="7280" y="60"/>
                  </a:lnTo>
                  <a:lnTo>
                    <a:pt x="7681" y="20"/>
                  </a:lnTo>
                  <a:lnTo>
                    <a:pt x="7681" y="20"/>
                  </a:lnTo>
                  <a:lnTo>
                    <a:pt x="8263" y="0"/>
                  </a:lnTo>
                  <a:lnTo>
                    <a:pt x="32068" y="0"/>
                  </a:lnTo>
                  <a:lnTo>
                    <a:pt x="32068" y="0"/>
                  </a:lnTo>
                  <a:lnTo>
                    <a:pt x="32489" y="0"/>
                  </a:lnTo>
                  <a:lnTo>
                    <a:pt x="32910" y="40"/>
                  </a:lnTo>
                  <a:lnTo>
                    <a:pt x="33311" y="80"/>
                  </a:lnTo>
                  <a:lnTo>
                    <a:pt x="33732" y="161"/>
                  </a:lnTo>
                  <a:lnTo>
                    <a:pt x="34133" y="261"/>
                  </a:lnTo>
                  <a:lnTo>
                    <a:pt x="34514" y="361"/>
                  </a:lnTo>
                  <a:lnTo>
                    <a:pt x="34895" y="502"/>
                  </a:lnTo>
                  <a:lnTo>
                    <a:pt x="35276" y="642"/>
                  </a:lnTo>
                  <a:lnTo>
                    <a:pt x="35637" y="802"/>
                  </a:lnTo>
                  <a:lnTo>
                    <a:pt x="35998" y="983"/>
                  </a:lnTo>
                  <a:lnTo>
                    <a:pt x="36339" y="1183"/>
                  </a:lnTo>
                  <a:lnTo>
                    <a:pt x="36680" y="1404"/>
                  </a:lnTo>
                  <a:lnTo>
                    <a:pt x="37001" y="1625"/>
                  </a:lnTo>
                  <a:lnTo>
                    <a:pt x="37302" y="1885"/>
                  </a:lnTo>
                  <a:lnTo>
                    <a:pt x="37603" y="2126"/>
                  </a:lnTo>
                  <a:lnTo>
                    <a:pt x="37904" y="2407"/>
                  </a:lnTo>
                  <a:lnTo>
                    <a:pt x="38164" y="2688"/>
                  </a:lnTo>
                  <a:lnTo>
                    <a:pt x="38425" y="2988"/>
                  </a:lnTo>
                  <a:lnTo>
                    <a:pt x="38666" y="3309"/>
                  </a:lnTo>
                  <a:lnTo>
                    <a:pt x="38906" y="3630"/>
                  </a:lnTo>
                  <a:lnTo>
                    <a:pt x="39107" y="3971"/>
                  </a:lnTo>
                  <a:lnTo>
                    <a:pt x="39307" y="4312"/>
                  </a:lnTo>
                  <a:lnTo>
                    <a:pt x="39488" y="4673"/>
                  </a:lnTo>
                  <a:lnTo>
                    <a:pt x="39668" y="5034"/>
                  </a:lnTo>
                  <a:lnTo>
                    <a:pt x="39809" y="5395"/>
                  </a:lnTo>
                  <a:lnTo>
                    <a:pt x="39929" y="5796"/>
                  </a:lnTo>
                  <a:lnTo>
                    <a:pt x="40049" y="6177"/>
                  </a:lnTo>
                  <a:lnTo>
                    <a:pt x="40150" y="6578"/>
                  </a:lnTo>
                  <a:lnTo>
                    <a:pt x="40210" y="6979"/>
                  </a:lnTo>
                  <a:lnTo>
                    <a:pt x="40270" y="7400"/>
                  </a:lnTo>
                  <a:lnTo>
                    <a:pt x="40290" y="7822"/>
                  </a:lnTo>
                  <a:lnTo>
                    <a:pt x="40310" y="824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21"/>
            <p:cNvSpPr/>
            <p:nvPr/>
          </p:nvSpPr>
          <p:spPr>
            <a:xfrm>
              <a:off x="1035572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extrusionOk="0">
                  <a:moveTo>
                    <a:pt x="742" y="1"/>
                  </a:moveTo>
                  <a:lnTo>
                    <a:pt x="602" y="21"/>
                  </a:lnTo>
                  <a:lnTo>
                    <a:pt x="462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3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4" y="3731"/>
                  </a:lnTo>
                  <a:lnTo>
                    <a:pt x="1504" y="3591"/>
                  </a:lnTo>
                  <a:lnTo>
                    <a:pt x="1504" y="763"/>
                  </a:lnTo>
                  <a:lnTo>
                    <a:pt x="1484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3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4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21"/>
            <p:cNvSpPr/>
            <p:nvPr/>
          </p:nvSpPr>
          <p:spPr>
            <a:xfrm>
              <a:off x="1035572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fill="none" extrusionOk="0">
                  <a:moveTo>
                    <a:pt x="742" y="1"/>
                  </a:moveTo>
                  <a:lnTo>
                    <a:pt x="742" y="1"/>
                  </a:lnTo>
                  <a:lnTo>
                    <a:pt x="602" y="21"/>
                  </a:lnTo>
                  <a:lnTo>
                    <a:pt x="462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742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3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4" y="3731"/>
                  </a:lnTo>
                  <a:lnTo>
                    <a:pt x="1504" y="3591"/>
                  </a:lnTo>
                  <a:lnTo>
                    <a:pt x="1504" y="763"/>
                  </a:lnTo>
                  <a:lnTo>
                    <a:pt x="1504" y="763"/>
                  </a:lnTo>
                  <a:lnTo>
                    <a:pt x="1484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3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4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21"/>
            <p:cNvSpPr/>
            <p:nvPr/>
          </p:nvSpPr>
          <p:spPr>
            <a:xfrm>
              <a:off x="1043192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extrusionOk="0">
                  <a:moveTo>
                    <a:pt x="763" y="1"/>
                  </a:moveTo>
                  <a:lnTo>
                    <a:pt x="602" y="21"/>
                  </a:lnTo>
                  <a:lnTo>
                    <a:pt x="462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1" y="462"/>
                  </a:lnTo>
                  <a:lnTo>
                    <a:pt x="2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21" y="3731"/>
                  </a:lnTo>
                  <a:lnTo>
                    <a:pt x="61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63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4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5" y="3731"/>
                  </a:lnTo>
                  <a:lnTo>
                    <a:pt x="1505" y="3591"/>
                  </a:lnTo>
                  <a:lnTo>
                    <a:pt x="1505" y="763"/>
                  </a:lnTo>
                  <a:lnTo>
                    <a:pt x="1485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4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6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21"/>
            <p:cNvSpPr/>
            <p:nvPr/>
          </p:nvSpPr>
          <p:spPr>
            <a:xfrm>
              <a:off x="1043192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fill="none" extrusionOk="0">
                  <a:moveTo>
                    <a:pt x="763" y="1"/>
                  </a:moveTo>
                  <a:lnTo>
                    <a:pt x="763" y="1"/>
                  </a:lnTo>
                  <a:lnTo>
                    <a:pt x="602" y="21"/>
                  </a:lnTo>
                  <a:lnTo>
                    <a:pt x="462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1" y="462"/>
                  </a:lnTo>
                  <a:lnTo>
                    <a:pt x="2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1" y="3591"/>
                  </a:lnTo>
                  <a:lnTo>
                    <a:pt x="21" y="3731"/>
                  </a:lnTo>
                  <a:lnTo>
                    <a:pt x="61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63" y="4333"/>
                  </a:lnTo>
                  <a:lnTo>
                    <a:pt x="763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4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5" y="3731"/>
                  </a:lnTo>
                  <a:lnTo>
                    <a:pt x="1505" y="3591"/>
                  </a:lnTo>
                  <a:lnTo>
                    <a:pt x="1505" y="763"/>
                  </a:lnTo>
                  <a:lnTo>
                    <a:pt x="1505" y="763"/>
                  </a:lnTo>
                  <a:lnTo>
                    <a:pt x="1485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4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21"/>
            <p:cNvSpPr/>
            <p:nvPr/>
          </p:nvSpPr>
          <p:spPr>
            <a:xfrm>
              <a:off x="10508625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extrusionOk="0">
                  <a:moveTo>
                    <a:pt x="743" y="1"/>
                  </a:moveTo>
                  <a:lnTo>
                    <a:pt x="582" y="21"/>
                  </a:lnTo>
                  <a:lnTo>
                    <a:pt x="442" y="61"/>
                  </a:lnTo>
                  <a:lnTo>
                    <a:pt x="322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1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2" y="4192"/>
                  </a:lnTo>
                  <a:lnTo>
                    <a:pt x="442" y="4273"/>
                  </a:lnTo>
                  <a:lnTo>
                    <a:pt x="582" y="4313"/>
                  </a:lnTo>
                  <a:lnTo>
                    <a:pt x="743" y="4333"/>
                  </a:lnTo>
                  <a:lnTo>
                    <a:pt x="883" y="4313"/>
                  </a:lnTo>
                  <a:lnTo>
                    <a:pt x="1024" y="4273"/>
                  </a:lnTo>
                  <a:lnTo>
                    <a:pt x="1164" y="4192"/>
                  </a:lnTo>
                  <a:lnTo>
                    <a:pt x="1264" y="4112"/>
                  </a:lnTo>
                  <a:lnTo>
                    <a:pt x="1365" y="3992"/>
                  </a:lnTo>
                  <a:lnTo>
                    <a:pt x="1425" y="3872"/>
                  </a:lnTo>
                  <a:lnTo>
                    <a:pt x="1465" y="3731"/>
                  </a:lnTo>
                  <a:lnTo>
                    <a:pt x="1485" y="3591"/>
                  </a:lnTo>
                  <a:lnTo>
                    <a:pt x="1485" y="763"/>
                  </a:lnTo>
                  <a:lnTo>
                    <a:pt x="1465" y="603"/>
                  </a:lnTo>
                  <a:lnTo>
                    <a:pt x="1425" y="462"/>
                  </a:lnTo>
                  <a:lnTo>
                    <a:pt x="1365" y="342"/>
                  </a:lnTo>
                  <a:lnTo>
                    <a:pt x="1264" y="222"/>
                  </a:lnTo>
                  <a:lnTo>
                    <a:pt x="1164" y="141"/>
                  </a:lnTo>
                  <a:lnTo>
                    <a:pt x="1024" y="61"/>
                  </a:lnTo>
                  <a:lnTo>
                    <a:pt x="883" y="21"/>
                  </a:lnTo>
                  <a:lnTo>
                    <a:pt x="74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21"/>
            <p:cNvSpPr/>
            <p:nvPr/>
          </p:nvSpPr>
          <p:spPr>
            <a:xfrm>
              <a:off x="10508625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fill="none" extrusionOk="0">
                  <a:moveTo>
                    <a:pt x="743" y="1"/>
                  </a:moveTo>
                  <a:lnTo>
                    <a:pt x="743" y="1"/>
                  </a:lnTo>
                  <a:lnTo>
                    <a:pt x="582" y="21"/>
                  </a:lnTo>
                  <a:lnTo>
                    <a:pt x="442" y="61"/>
                  </a:lnTo>
                  <a:lnTo>
                    <a:pt x="322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1" y="3591"/>
                  </a:lnTo>
                  <a:lnTo>
                    <a:pt x="1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2" y="4192"/>
                  </a:lnTo>
                  <a:lnTo>
                    <a:pt x="442" y="4273"/>
                  </a:lnTo>
                  <a:lnTo>
                    <a:pt x="582" y="4313"/>
                  </a:lnTo>
                  <a:lnTo>
                    <a:pt x="743" y="4333"/>
                  </a:lnTo>
                  <a:lnTo>
                    <a:pt x="743" y="4333"/>
                  </a:lnTo>
                  <a:lnTo>
                    <a:pt x="883" y="4313"/>
                  </a:lnTo>
                  <a:lnTo>
                    <a:pt x="1024" y="4273"/>
                  </a:lnTo>
                  <a:lnTo>
                    <a:pt x="1164" y="4192"/>
                  </a:lnTo>
                  <a:lnTo>
                    <a:pt x="1264" y="4112"/>
                  </a:lnTo>
                  <a:lnTo>
                    <a:pt x="1365" y="3992"/>
                  </a:lnTo>
                  <a:lnTo>
                    <a:pt x="1425" y="3872"/>
                  </a:lnTo>
                  <a:lnTo>
                    <a:pt x="1465" y="3731"/>
                  </a:lnTo>
                  <a:lnTo>
                    <a:pt x="1485" y="3591"/>
                  </a:lnTo>
                  <a:lnTo>
                    <a:pt x="1485" y="763"/>
                  </a:lnTo>
                  <a:lnTo>
                    <a:pt x="1485" y="763"/>
                  </a:lnTo>
                  <a:lnTo>
                    <a:pt x="1465" y="603"/>
                  </a:lnTo>
                  <a:lnTo>
                    <a:pt x="1425" y="462"/>
                  </a:lnTo>
                  <a:lnTo>
                    <a:pt x="1365" y="342"/>
                  </a:lnTo>
                  <a:lnTo>
                    <a:pt x="1264" y="222"/>
                  </a:lnTo>
                  <a:lnTo>
                    <a:pt x="1164" y="141"/>
                  </a:lnTo>
                  <a:lnTo>
                    <a:pt x="1024" y="61"/>
                  </a:lnTo>
                  <a:lnTo>
                    <a:pt x="883" y="21"/>
                  </a:lnTo>
                  <a:lnTo>
                    <a:pt x="74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21"/>
            <p:cNvSpPr/>
            <p:nvPr/>
          </p:nvSpPr>
          <p:spPr>
            <a:xfrm>
              <a:off x="10584850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extrusionOk="0">
                  <a:moveTo>
                    <a:pt x="742" y="1"/>
                  </a:moveTo>
                  <a:lnTo>
                    <a:pt x="602" y="21"/>
                  </a:lnTo>
                  <a:lnTo>
                    <a:pt x="461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0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20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61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883" y="4313"/>
                  </a:lnTo>
                  <a:lnTo>
                    <a:pt x="1023" y="4273"/>
                  </a:lnTo>
                  <a:lnTo>
                    <a:pt x="1163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6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6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3" y="141"/>
                  </a:lnTo>
                  <a:lnTo>
                    <a:pt x="1023" y="61"/>
                  </a:lnTo>
                  <a:lnTo>
                    <a:pt x="883" y="21"/>
                  </a:lnTo>
                  <a:lnTo>
                    <a:pt x="74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21"/>
            <p:cNvSpPr/>
            <p:nvPr/>
          </p:nvSpPr>
          <p:spPr>
            <a:xfrm>
              <a:off x="10584850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fill="none" extrusionOk="0">
                  <a:moveTo>
                    <a:pt x="742" y="1"/>
                  </a:moveTo>
                  <a:lnTo>
                    <a:pt x="742" y="1"/>
                  </a:lnTo>
                  <a:lnTo>
                    <a:pt x="602" y="21"/>
                  </a:lnTo>
                  <a:lnTo>
                    <a:pt x="461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0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20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61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742" y="4333"/>
                  </a:lnTo>
                  <a:lnTo>
                    <a:pt x="883" y="4313"/>
                  </a:lnTo>
                  <a:lnTo>
                    <a:pt x="1023" y="4273"/>
                  </a:lnTo>
                  <a:lnTo>
                    <a:pt x="1163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6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84" y="763"/>
                  </a:lnTo>
                  <a:lnTo>
                    <a:pt x="146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3" y="141"/>
                  </a:lnTo>
                  <a:lnTo>
                    <a:pt x="1023" y="61"/>
                  </a:lnTo>
                  <a:lnTo>
                    <a:pt x="883" y="21"/>
                  </a:lnTo>
                  <a:lnTo>
                    <a:pt x="74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21"/>
            <p:cNvSpPr/>
            <p:nvPr/>
          </p:nvSpPr>
          <p:spPr>
            <a:xfrm>
              <a:off x="10661050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extrusionOk="0">
                  <a:moveTo>
                    <a:pt x="742" y="1"/>
                  </a:moveTo>
                  <a:lnTo>
                    <a:pt x="602" y="21"/>
                  </a:lnTo>
                  <a:lnTo>
                    <a:pt x="462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4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8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8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4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4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21"/>
            <p:cNvSpPr/>
            <p:nvPr/>
          </p:nvSpPr>
          <p:spPr>
            <a:xfrm>
              <a:off x="10661050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fill="none" extrusionOk="0">
                  <a:moveTo>
                    <a:pt x="742" y="1"/>
                  </a:moveTo>
                  <a:lnTo>
                    <a:pt x="742" y="1"/>
                  </a:lnTo>
                  <a:lnTo>
                    <a:pt x="602" y="21"/>
                  </a:lnTo>
                  <a:lnTo>
                    <a:pt x="462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2" y="4333"/>
                  </a:lnTo>
                  <a:lnTo>
                    <a:pt x="742" y="4333"/>
                  </a:lnTo>
                  <a:lnTo>
                    <a:pt x="903" y="4313"/>
                  </a:lnTo>
                  <a:lnTo>
                    <a:pt x="1043" y="4273"/>
                  </a:lnTo>
                  <a:lnTo>
                    <a:pt x="1164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8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84" y="763"/>
                  </a:lnTo>
                  <a:lnTo>
                    <a:pt x="148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4" y="141"/>
                  </a:lnTo>
                  <a:lnTo>
                    <a:pt x="1043" y="61"/>
                  </a:lnTo>
                  <a:lnTo>
                    <a:pt x="903" y="21"/>
                  </a:lnTo>
                  <a:lnTo>
                    <a:pt x="74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21"/>
            <p:cNvSpPr/>
            <p:nvPr/>
          </p:nvSpPr>
          <p:spPr>
            <a:xfrm>
              <a:off x="10737250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extrusionOk="0">
                  <a:moveTo>
                    <a:pt x="743" y="1"/>
                  </a:moveTo>
                  <a:lnTo>
                    <a:pt x="602" y="21"/>
                  </a:lnTo>
                  <a:lnTo>
                    <a:pt x="462" y="61"/>
                  </a:lnTo>
                  <a:lnTo>
                    <a:pt x="342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1" y="462"/>
                  </a:lnTo>
                  <a:lnTo>
                    <a:pt x="2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21" y="3731"/>
                  </a:lnTo>
                  <a:lnTo>
                    <a:pt x="61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2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3" y="4333"/>
                  </a:lnTo>
                  <a:lnTo>
                    <a:pt x="903" y="4313"/>
                  </a:lnTo>
                  <a:lnTo>
                    <a:pt x="1044" y="4273"/>
                  </a:lnTo>
                  <a:lnTo>
                    <a:pt x="1164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5" y="3872"/>
                  </a:lnTo>
                  <a:lnTo>
                    <a:pt x="1485" y="3731"/>
                  </a:lnTo>
                  <a:lnTo>
                    <a:pt x="1505" y="3591"/>
                  </a:lnTo>
                  <a:lnTo>
                    <a:pt x="1505" y="763"/>
                  </a:lnTo>
                  <a:lnTo>
                    <a:pt x="1485" y="603"/>
                  </a:lnTo>
                  <a:lnTo>
                    <a:pt x="1445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4" y="141"/>
                  </a:lnTo>
                  <a:lnTo>
                    <a:pt x="1044" y="61"/>
                  </a:lnTo>
                  <a:lnTo>
                    <a:pt x="903" y="21"/>
                  </a:lnTo>
                  <a:lnTo>
                    <a:pt x="74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21"/>
            <p:cNvSpPr/>
            <p:nvPr/>
          </p:nvSpPr>
          <p:spPr>
            <a:xfrm>
              <a:off x="10737250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fill="none" extrusionOk="0">
                  <a:moveTo>
                    <a:pt x="743" y="1"/>
                  </a:moveTo>
                  <a:lnTo>
                    <a:pt x="743" y="1"/>
                  </a:lnTo>
                  <a:lnTo>
                    <a:pt x="602" y="21"/>
                  </a:lnTo>
                  <a:lnTo>
                    <a:pt x="462" y="61"/>
                  </a:lnTo>
                  <a:lnTo>
                    <a:pt x="342" y="141"/>
                  </a:lnTo>
                  <a:lnTo>
                    <a:pt x="221" y="222"/>
                  </a:lnTo>
                  <a:lnTo>
                    <a:pt x="141" y="342"/>
                  </a:lnTo>
                  <a:lnTo>
                    <a:pt x="61" y="462"/>
                  </a:lnTo>
                  <a:lnTo>
                    <a:pt x="21" y="603"/>
                  </a:lnTo>
                  <a:lnTo>
                    <a:pt x="1" y="763"/>
                  </a:lnTo>
                  <a:lnTo>
                    <a:pt x="1" y="3591"/>
                  </a:lnTo>
                  <a:lnTo>
                    <a:pt x="1" y="3591"/>
                  </a:lnTo>
                  <a:lnTo>
                    <a:pt x="21" y="3731"/>
                  </a:lnTo>
                  <a:lnTo>
                    <a:pt x="61" y="3872"/>
                  </a:lnTo>
                  <a:lnTo>
                    <a:pt x="141" y="3992"/>
                  </a:lnTo>
                  <a:lnTo>
                    <a:pt x="221" y="4112"/>
                  </a:lnTo>
                  <a:lnTo>
                    <a:pt x="342" y="4192"/>
                  </a:lnTo>
                  <a:lnTo>
                    <a:pt x="462" y="4273"/>
                  </a:lnTo>
                  <a:lnTo>
                    <a:pt x="602" y="4313"/>
                  </a:lnTo>
                  <a:lnTo>
                    <a:pt x="743" y="4333"/>
                  </a:lnTo>
                  <a:lnTo>
                    <a:pt x="743" y="4333"/>
                  </a:lnTo>
                  <a:lnTo>
                    <a:pt x="903" y="4313"/>
                  </a:lnTo>
                  <a:lnTo>
                    <a:pt x="1044" y="4273"/>
                  </a:lnTo>
                  <a:lnTo>
                    <a:pt x="1164" y="4192"/>
                  </a:lnTo>
                  <a:lnTo>
                    <a:pt x="1284" y="4112"/>
                  </a:lnTo>
                  <a:lnTo>
                    <a:pt x="1364" y="3992"/>
                  </a:lnTo>
                  <a:lnTo>
                    <a:pt x="1445" y="3872"/>
                  </a:lnTo>
                  <a:lnTo>
                    <a:pt x="1485" y="3731"/>
                  </a:lnTo>
                  <a:lnTo>
                    <a:pt x="1505" y="3591"/>
                  </a:lnTo>
                  <a:lnTo>
                    <a:pt x="1505" y="763"/>
                  </a:lnTo>
                  <a:lnTo>
                    <a:pt x="1505" y="763"/>
                  </a:lnTo>
                  <a:lnTo>
                    <a:pt x="1485" y="603"/>
                  </a:lnTo>
                  <a:lnTo>
                    <a:pt x="1445" y="462"/>
                  </a:lnTo>
                  <a:lnTo>
                    <a:pt x="1364" y="342"/>
                  </a:lnTo>
                  <a:lnTo>
                    <a:pt x="1284" y="222"/>
                  </a:lnTo>
                  <a:lnTo>
                    <a:pt x="1164" y="141"/>
                  </a:lnTo>
                  <a:lnTo>
                    <a:pt x="1044" y="61"/>
                  </a:lnTo>
                  <a:lnTo>
                    <a:pt x="903" y="21"/>
                  </a:lnTo>
                  <a:lnTo>
                    <a:pt x="74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21"/>
            <p:cNvSpPr/>
            <p:nvPr/>
          </p:nvSpPr>
          <p:spPr>
            <a:xfrm>
              <a:off x="1081347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extrusionOk="0">
                  <a:moveTo>
                    <a:pt x="762" y="1"/>
                  </a:moveTo>
                  <a:lnTo>
                    <a:pt x="602" y="21"/>
                  </a:lnTo>
                  <a:lnTo>
                    <a:pt x="461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0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40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1" y="4273"/>
                  </a:lnTo>
                  <a:lnTo>
                    <a:pt x="602" y="4313"/>
                  </a:lnTo>
                  <a:lnTo>
                    <a:pt x="762" y="4333"/>
                  </a:lnTo>
                  <a:lnTo>
                    <a:pt x="902" y="4313"/>
                  </a:lnTo>
                  <a:lnTo>
                    <a:pt x="1043" y="4273"/>
                  </a:lnTo>
                  <a:lnTo>
                    <a:pt x="1163" y="4192"/>
                  </a:lnTo>
                  <a:lnTo>
                    <a:pt x="1283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4" y="3731"/>
                  </a:lnTo>
                  <a:lnTo>
                    <a:pt x="1504" y="3591"/>
                  </a:lnTo>
                  <a:lnTo>
                    <a:pt x="1504" y="763"/>
                  </a:lnTo>
                  <a:lnTo>
                    <a:pt x="1484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3" y="222"/>
                  </a:lnTo>
                  <a:lnTo>
                    <a:pt x="1163" y="141"/>
                  </a:lnTo>
                  <a:lnTo>
                    <a:pt x="1043" y="61"/>
                  </a:lnTo>
                  <a:lnTo>
                    <a:pt x="902" y="21"/>
                  </a:lnTo>
                  <a:lnTo>
                    <a:pt x="76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21"/>
            <p:cNvSpPr/>
            <p:nvPr/>
          </p:nvSpPr>
          <p:spPr>
            <a:xfrm>
              <a:off x="10813475" y="3550588"/>
              <a:ext cx="37625" cy="108325"/>
            </a:xfrm>
            <a:custGeom>
              <a:avLst/>
              <a:gdLst/>
              <a:ahLst/>
              <a:cxnLst/>
              <a:rect l="l" t="t" r="r" b="b"/>
              <a:pathLst>
                <a:path w="1505" h="4333" fill="none" extrusionOk="0">
                  <a:moveTo>
                    <a:pt x="762" y="1"/>
                  </a:moveTo>
                  <a:lnTo>
                    <a:pt x="762" y="1"/>
                  </a:lnTo>
                  <a:lnTo>
                    <a:pt x="602" y="21"/>
                  </a:lnTo>
                  <a:lnTo>
                    <a:pt x="461" y="61"/>
                  </a:lnTo>
                  <a:lnTo>
                    <a:pt x="341" y="141"/>
                  </a:lnTo>
                  <a:lnTo>
                    <a:pt x="221" y="222"/>
                  </a:lnTo>
                  <a:lnTo>
                    <a:pt x="140" y="342"/>
                  </a:lnTo>
                  <a:lnTo>
                    <a:pt x="60" y="462"/>
                  </a:lnTo>
                  <a:lnTo>
                    <a:pt x="2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591"/>
                  </a:lnTo>
                  <a:lnTo>
                    <a:pt x="20" y="3731"/>
                  </a:lnTo>
                  <a:lnTo>
                    <a:pt x="60" y="3872"/>
                  </a:lnTo>
                  <a:lnTo>
                    <a:pt x="140" y="3992"/>
                  </a:lnTo>
                  <a:lnTo>
                    <a:pt x="221" y="4112"/>
                  </a:lnTo>
                  <a:lnTo>
                    <a:pt x="341" y="4192"/>
                  </a:lnTo>
                  <a:lnTo>
                    <a:pt x="461" y="4273"/>
                  </a:lnTo>
                  <a:lnTo>
                    <a:pt x="602" y="4313"/>
                  </a:lnTo>
                  <a:lnTo>
                    <a:pt x="762" y="4333"/>
                  </a:lnTo>
                  <a:lnTo>
                    <a:pt x="762" y="4333"/>
                  </a:lnTo>
                  <a:lnTo>
                    <a:pt x="902" y="4313"/>
                  </a:lnTo>
                  <a:lnTo>
                    <a:pt x="1043" y="4273"/>
                  </a:lnTo>
                  <a:lnTo>
                    <a:pt x="1163" y="4192"/>
                  </a:lnTo>
                  <a:lnTo>
                    <a:pt x="1283" y="4112"/>
                  </a:lnTo>
                  <a:lnTo>
                    <a:pt x="1364" y="3992"/>
                  </a:lnTo>
                  <a:lnTo>
                    <a:pt x="1444" y="3872"/>
                  </a:lnTo>
                  <a:lnTo>
                    <a:pt x="1484" y="3731"/>
                  </a:lnTo>
                  <a:lnTo>
                    <a:pt x="1504" y="3591"/>
                  </a:lnTo>
                  <a:lnTo>
                    <a:pt x="1504" y="763"/>
                  </a:lnTo>
                  <a:lnTo>
                    <a:pt x="1504" y="763"/>
                  </a:lnTo>
                  <a:lnTo>
                    <a:pt x="1484" y="603"/>
                  </a:lnTo>
                  <a:lnTo>
                    <a:pt x="1444" y="462"/>
                  </a:lnTo>
                  <a:lnTo>
                    <a:pt x="1364" y="342"/>
                  </a:lnTo>
                  <a:lnTo>
                    <a:pt x="1283" y="222"/>
                  </a:lnTo>
                  <a:lnTo>
                    <a:pt x="1163" y="141"/>
                  </a:lnTo>
                  <a:lnTo>
                    <a:pt x="1043" y="61"/>
                  </a:lnTo>
                  <a:lnTo>
                    <a:pt x="902" y="21"/>
                  </a:lnTo>
                  <a:lnTo>
                    <a:pt x="7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21"/>
            <p:cNvSpPr/>
            <p:nvPr/>
          </p:nvSpPr>
          <p:spPr>
            <a:xfrm>
              <a:off x="10890175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extrusionOk="0">
                  <a:moveTo>
                    <a:pt x="742" y="1"/>
                  </a:moveTo>
                  <a:lnTo>
                    <a:pt x="582" y="21"/>
                  </a:lnTo>
                  <a:lnTo>
                    <a:pt x="442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42" y="4273"/>
                  </a:lnTo>
                  <a:lnTo>
                    <a:pt x="582" y="4313"/>
                  </a:lnTo>
                  <a:lnTo>
                    <a:pt x="742" y="4333"/>
                  </a:lnTo>
                  <a:lnTo>
                    <a:pt x="883" y="4313"/>
                  </a:lnTo>
                  <a:lnTo>
                    <a:pt x="1023" y="4273"/>
                  </a:lnTo>
                  <a:lnTo>
                    <a:pt x="1163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6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6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3" y="141"/>
                  </a:lnTo>
                  <a:lnTo>
                    <a:pt x="1023" y="61"/>
                  </a:lnTo>
                  <a:lnTo>
                    <a:pt x="883" y="21"/>
                  </a:lnTo>
                  <a:lnTo>
                    <a:pt x="742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21"/>
            <p:cNvSpPr/>
            <p:nvPr/>
          </p:nvSpPr>
          <p:spPr>
            <a:xfrm>
              <a:off x="10890175" y="3550588"/>
              <a:ext cx="37125" cy="108325"/>
            </a:xfrm>
            <a:custGeom>
              <a:avLst/>
              <a:gdLst/>
              <a:ahLst/>
              <a:cxnLst/>
              <a:rect l="l" t="t" r="r" b="b"/>
              <a:pathLst>
                <a:path w="1485" h="4333" fill="none" extrusionOk="0">
                  <a:moveTo>
                    <a:pt x="742" y="1"/>
                  </a:moveTo>
                  <a:lnTo>
                    <a:pt x="742" y="1"/>
                  </a:lnTo>
                  <a:lnTo>
                    <a:pt x="582" y="21"/>
                  </a:lnTo>
                  <a:lnTo>
                    <a:pt x="442" y="61"/>
                  </a:lnTo>
                  <a:lnTo>
                    <a:pt x="321" y="141"/>
                  </a:lnTo>
                  <a:lnTo>
                    <a:pt x="221" y="222"/>
                  </a:lnTo>
                  <a:lnTo>
                    <a:pt x="121" y="342"/>
                  </a:lnTo>
                  <a:lnTo>
                    <a:pt x="61" y="462"/>
                  </a:lnTo>
                  <a:lnTo>
                    <a:pt x="0" y="603"/>
                  </a:lnTo>
                  <a:lnTo>
                    <a:pt x="0" y="763"/>
                  </a:lnTo>
                  <a:lnTo>
                    <a:pt x="0" y="3591"/>
                  </a:lnTo>
                  <a:lnTo>
                    <a:pt x="0" y="3591"/>
                  </a:lnTo>
                  <a:lnTo>
                    <a:pt x="0" y="3731"/>
                  </a:lnTo>
                  <a:lnTo>
                    <a:pt x="61" y="3872"/>
                  </a:lnTo>
                  <a:lnTo>
                    <a:pt x="121" y="3992"/>
                  </a:lnTo>
                  <a:lnTo>
                    <a:pt x="221" y="4112"/>
                  </a:lnTo>
                  <a:lnTo>
                    <a:pt x="321" y="4192"/>
                  </a:lnTo>
                  <a:lnTo>
                    <a:pt x="442" y="4273"/>
                  </a:lnTo>
                  <a:lnTo>
                    <a:pt x="582" y="4313"/>
                  </a:lnTo>
                  <a:lnTo>
                    <a:pt x="742" y="4333"/>
                  </a:lnTo>
                  <a:lnTo>
                    <a:pt x="742" y="4333"/>
                  </a:lnTo>
                  <a:lnTo>
                    <a:pt x="883" y="4313"/>
                  </a:lnTo>
                  <a:lnTo>
                    <a:pt x="1023" y="4273"/>
                  </a:lnTo>
                  <a:lnTo>
                    <a:pt x="1163" y="4192"/>
                  </a:lnTo>
                  <a:lnTo>
                    <a:pt x="1264" y="4112"/>
                  </a:lnTo>
                  <a:lnTo>
                    <a:pt x="1364" y="3992"/>
                  </a:lnTo>
                  <a:lnTo>
                    <a:pt x="1424" y="3872"/>
                  </a:lnTo>
                  <a:lnTo>
                    <a:pt x="1464" y="3731"/>
                  </a:lnTo>
                  <a:lnTo>
                    <a:pt x="1484" y="3591"/>
                  </a:lnTo>
                  <a:lnTo>
                    <a:pt x="1484" y="763"/>
                  </a:lnTo>
                  <a:lnTo>
                    <a:pt x="1484" y="763"/>
                  </a:lnTo>
                  <a:lnTo>
                    <a:pt x="1464" y="603"/>
                  </a:lnTo>
                  <a:lnTo>
                    <a:pt x="1424" y="462"/>
                  </a:lnTo>
                  <a:lnTo>
                    <a:pt x="1364" y="342"/>
                  </a:lnTo>
                  <a:lnTo>
                    <a:pt x="1264" y="222"/>
                  </a:lnTo>
                  <a:lnTo>
                    <a:pt x="1163" y="141"/>
                  </a:lnTo>
                  <a:lnTo>
                    <a:pt x="1023" y="61"/>
                  </a:lnTo>
                  <a:lnTo>
                    <a:pt x="883" y="21"/>
                  </a:lnTo>
                  <a:lnTo>
                    <a:pt x="74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21"/>
            <p:cNvSpPr/>
            <p:nvPr/>
          </p:nvSpPr>
          <p:spPr>
            <a:xfrm>
              <a:off x="10355725" y="3329488"/>
              <a:ext cx="152925" cy="152950"/>
            </a:xfrm>
            <a:custGeom>
              <a:avLst/>
              <a:gdLst/>
              <a:ahLst/>
              <a:cxnLst/>
              <a:rect l="l" t="t" r="r" b="b"/>
              <a:pathLst>
                <a:path w="6117" h="6118" extrusionOk="0">
                  <a:moveTo>
                    <a:pt x="2988" y="1"/>
                  </a:moveTo>
                  <a:lnTo>
                    <a:pt x="2668" y="21"/>
                  </a:lnTo>
                  <a:lnTo>
                    <a:pt x="2347" y="81"/>
                  </a:lnTo>
                  <a:lnTo>
                    <a:pt x="2046" y="181"/>
                  </a:lnTo>
                  <a:lnTo>
                    <a:pt x="1745" y="302"/>
                  </a:lnTo>
                  <a:lnTo>
                    <a:pt x="1464" y="462"/>
                  </a:lnTo>
                  <a:lnTo>
                    <a:pt x="1224" y="643"/>
                  </a:lnTo>
                  <a:lnTo>
                    <a:pt x="983" y="843"/>
                  </a:lnTo>
                  <a:lnTo>
                    <a:pt x="762" y="1084"/>
                  </a:lnTo>
                  <a:lnTo>
                    <a:pt x="582" y="1325"/>
                  </a:lnTo>
                  <a:lnTo>
                    <a:pt x="401" y="1605"/>
                  </a:lnTo>
                  <a:lnTo>
                    <a:pt x="261" y="1886"/>
                  </a:lnTo>
                  <a:lnTo>
                    <a:pt x="161" y="2187"/>
                  </a:lnTo>
                  <a:lnTo>
                    <a:pt x="80" y="2488"/>
                  </a:lnTo>
                  <a:lnTo>
                    <a:pt x="20" y="2809"/>
                  </a:lnTo>
                  <a:lnTo>
                    <a:pt x="0" y="3150"/>
                  </a:lnTo>
                  <a:lnTo>
                    <a:pt x="20" y="3470"/>
                  </a:lnTo>
                  <a:lnTo>
                    <a:pt x="60" y="3731"/>
                  </a:lnTo>
                  <a:lnTo>
                    <a:pt x="141" y="3992"/>
                  </a:lnTo>
                  <a:lnTo>
                    <a:pt x="241" y="4253"/>
                  </a:lnTo>
                  <a:lnTo>
                    <a:pt x="361" y="4513"/>
                  </a:lnTo>
                  <a:lnTo>
                    <a:pt x="502" y="4754"/>
                  </a:lnTo>
                  <a:lnTo>
                    <a:pt x="662" y="4974"/>
                  </a:lnTo>
                  <a:lnTo>
                    <a:pt x="863" y="5195"/>
                  </a:lnTo>
                  <a:lnTo>
                    <a:pt x="1083" y="5396"/>
                  </a:lnTo>
                  <a:lnTo>
                    <a:pt x="1304" y="5576"/>
                  </a:lnTo>
                  <a:lnTo>
                    <a:pt x="1565" y="5716"/>
                  </a:lnTo>
                  <a:lnTo>
                    <a:pt x="1845" y="5857"/>
                  </a:lnTo>
                  <a:lnTo>
                    <a:pt x="2126" y="5977"/>
                  </a:lnTo>
                  <a:lnTo>
                    <a:pt x="2447" y="6057"/>
                  </a:lnTo>
                  <a:lnTo>
                    <a:pt x="2768" y="6098"/>
                  </a:lnTo>
                  <a:lnTo>
                    <a:pt x="3109" y="6118"/>
                  </a:lnTo>
                  <a:lnTo>
                    <a:pt x="3470" y="6098"/>
                  </a:lnTo>
                  <a:lnTo>
                    <a:pt x="3670" y="6077"/>
                  </a:lnTo>
                  <a:lnTo>
                    <a:pt x="3891" y="6037"/>
                  </a:lnTo>
                  <a:lnTo>
                    <a:pt x="4091" y="5977"/>
                  </a:lnTo>
                  <a:lnTo>
                    <a:pt x="4272" y="5897"/>
                  </a:lnTo>
                  <a:lnTo>
                    <a:pt x="4472" y="5817"/>
                  </a:lnTo>
                  <a:lnTo>
                    <a:pt x="4653" y="5716"/>
                  </a:lnTo>
                  <a:lnTo>
                    <a:pt x="4813" y="5596"/>
                  </a:lnTo>
                  <a:lnTo>
                    <a:pt x="4974" y="5476"/>
                  </a:lnTo>
                  <a:lnTo>
                    <a:pt x="5134" y="5335"/>
                  </a:lnTo>
                  <a:lnTo>
                    <a:pt x="5275" y="5175"/>
                  </a:lnTo>
                  <a:lnTo>
                    <a:pt x="5415" y="5015"/>
                  </a:lnTo>
                  <a:lnTo>
                    <a:pt x="5535" y="4854"/>
                  </a:lnTo>
                  <a:lnTo>
                    <a:pt x="5656" y="4674"/>
                  </a:lnTo>
                  <a:lnTo>
                    <a:pt x="5756" y="4493"/>
                  </a:lnTo>
                  <a:lnTo>
                    <a:pt x="5856" y="4293"/>
                  </a:lnTo>
                  <a:lnTo>
                    <a:pt x="5936" y="4092"/>
                  </a:lnTo>
                  <a:lnTo>
                    <a:pt x="6037" y="3751"/>
                  </a:lnTo>
                  <a:lnTo>
                    <a:pt x="6097" y="3410"/>
                  </a:lnTo>
                  <a:lnTo>
                    <a:pt x="6117" y="3089"/>
                  </a:lnTo>
                  <a:lnTo>
                    <a:pt x="6097" y="2748"/>
                  </a:lnTo>
                  <a:lnTo>
                    <a:pt x="6057" y="2488"/>
                  </a:lnTo>
                  <a:lnTo>
                    <a:pt x="5997" y="2247"/>
                  </a:lnTo>
                  <a:lnTo>
                    <a:pt x="5916" y="1986"/>
                  </a:lnTo>
                  <a:lnTo>
                    <a:pt x="5816" y="1746"/>
                  </a:lnTo>
                  <a:lnTo>
                    <a:pt x="5696" y="1525"/>
                  </a:lnTo>
                  <a:lnTo>
                    <a:pt x="5555" y="1304"/>
                  </a:lnTo>
                  <a:lnTo>
                    <a:pt x="5395" y="1104"/>
                  </a:lnTo>
                  <a:lnTo>
                    <a:pt x="5214" y="903"/>
                  </a:lnTo>
                  <a:lnTo>
                    <a:pt x="5014" y="743"/>
                  </a:lnTo>
                  <a:lnTo>
                    <a:pt x="4813" y="583"/>
                  </a:lnTo>
                  <a:lnTo>
                    <a:pt x="4593" y="422"/>
                  </a:lnTo>
                  <a:lnTo>
                    <a:pt x="4352" y="302"/>
                  </a:lnTo>
                  <a:lnTo>
                    <a:pt x="4091" y="201"/>
                  </a:lnTo>
                  <a:lnTo>
                    <a:pt x="3831" y="121"/>
                  </a:lnTo>
                  <a:lnTo>
                    <a:pt x="3570" y="61"/>
                  </a:lnTo>
                  <a:lnTo>
                    <a:pt x="3289" y="21"/>
                  </a:lnTo>
                  <a:lnTo>
                    <a:pt x="298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21"/>
            <p:cNvSpPr/>
            <p:nvPr/>
          </p:nvSpPr>
          <p:spPr>
            <a:xfrm>
              <a:off x="10355725" y="3329488"/>
              <a:ext cx="152925" cy="152950"/>
            </a:xfrm>
            <a:custGeom>
              <a:avLst/>
              <a:gdLst/>
              <a:ahLst/>
              <a:cxnLst/>
              <a:rect l="l" t="t" r="r" b="b"/>
              <a:pathLst>
                <a:path w="6117" h="6118" fill="none" extrusionOk="0">
                  <a:moveTo>
                    <a:pt x="5936" y="4092"/>
                  </a:moveTo>
                  <a:lnTo>
                    <a:pt x="5936" y="4092"/>
                  </a:lnTo>
                  <a:lnTo>
                    <a:pt x="5856" y="4293"/>
                  </a:lnTo>
                  <a:lnTo>
                    <a:pt x="5756" y="4493"/>
                  </a:lnTo>
                  <a:lnTo>
                    <a:pt x="5656" y="4674"/>
                  </a:lnTo>
                  <a:lnTo>
                    <a:pt x="5535" y="4854"/>
                  </a:lnTo>
                  <a:lnTo>
                    <a:pt x="5415" y="5015"/>
                  </a:lnTo>
                  <a:lnTo>
                    <a:pt x="5275" y="5175"/>
                  </a:lnTo>
                  <a:lnTo>
                    <a:pt x="5134" y="5335"/>
                  </a:lnTo>
                  <a:lnTo>
                    <a:pt x="4974" y="5476"/>
                  </a:lnTo>
                  <a:lnTo>
                    <a:pt x="4813" y="5596"/>
                  </a:lnTo>
                  <a:lnTo>
                    <a:pt x="4653" y="5716"/>
                  </a:lnTo>
                  <a:lnTo>
                    <a:pt x="4472" y="5817"/>
                  </a:lnTo>
                  <a:lnTo>
                    <a:pt x="4272" y="5897"/>
                  </a:lnTo>
                  <a:lnTo>
                    <a:pt x="4091" y="5977"/>
                  </a:lnTo>
                  <a:lnTo>
                    <a:pt x="3891" y="6037"/>
                  </a:lnTo>
                  <a:lnTo>
                    <a:pt x="3670" y="6077"/>
                  </a:lnTo>
                  <a:lnTo>
                    <a:pt x="3470" y="6098"/>
                  </a:lnTo>
                  <a:lnTo>
                    <a:pt x="3470" y="6098"/>
                  </a:lnTo>
                  <a:lnTo>
                    <a:pt x="3109" y="6118"/>
                  </a:lnTo>
                  <a:lnTo>
                    <a:pt x="2768" y="6098"/>
                  </a:lnTo>
                  <a:lnTo>
                    <a:pt x="2447" y="6057"/>
                  </a:lnTo>
                  <a:lnTo>
                    <a:pt x="2126" y="5977"/>
                  </a:lnTo>
                  <a:lnTo>
                    <a:pt x="1845" y="5857"/>
                  </a:lnTo>
                  <a:lnTo>
                    <a:pt x="1565" y="5716"/>
                  </a:lnTo>
                  <a:lnTo>
                    <a:pt x="1304" y="5576"/>
                  </a:lnTo>
                  <a:lnTo>
                    <a:pt x="1083" y="5396"/>
                  </a:lnTo>
                  <a:lnTo>
                    <a:pt x="863" y="5195"/>
                  </a:lnTo>
                  <a:lnTo>
                    <a:pt x="662" y="4974"/>
                  </a:lnTo>
                  <a:lnTo>
                    <a:pt x="502" y="4754"/>
                  </a:lnTo>
                  <a:lnTo>
                    <a:pt x="361" y="4513"/>
                  </a:lnTo>
                  <a:lnTo>
                    <a:pt x="241" y="4253"/>
                  </a:lnTo>
                  <a:lnTo>
                    <a:pt x="141" y="3992"/>
                  </a:lnTo>
                  <a:lnTo>
                    <a:pt x="60" y="3731"/>
                  </a:lnTo>
                  <a:lnTo>
                    <a:pt x="20" y="3470"/>
                  </a:lnTo>
                  <a:lnTo>
                    <a:pt x="20" y="3470"/>
                  </a:lnTo>
                  <a:lnTo>
                    <a:pt x="0" y="3150"/>
                  </a:lnTo>
                  <a:lnTo>
                    <a:pt x="20" y="2809"/>
                  </a:lnTo>
                  <a:lnTo>
                    <a:pt x="80" y="2488"/>
                  </a:lnTo>
                  <a:lnTo>
                    <a:pt x="161" y="2187"/>
                  </a:lnTo>
                  <a:lnTo>
                    <a:pt x="261" y="1886"/>
                  </a:lnTo>
                  <a:lnTo>
                    <a:pt x="401" y="1605"/>
                  </a:lnTo>
                  <a:lnTo>
                    <a:pt x="582" y="1325"/>
                  </a:lnTo>
                  <a:lnTo>
                    <a:pt x="762" y="1084"/>
                  </a:lnTo>
                  <a:lnTo>
                    <a:pt x="983" y="843"/>
                  </a:lnTo>
                  <a:lnTo>
                    <a:pt x="1224" y="643"/>
                  </a:lnTo>
                  <a:lnTo>
                    <a:pt x="1464" y="462"/>
                  </a:lnTo>
                  <a:lnTo>
                    <a:pt x="1745" y="302"/>
                  </a:lnTo>
                  <a:lnTo>
                    <a:pt x="2046" y="181"/>
                  </a:lnTo>
                  <a:lnTo>
                    <a:pt x="2347" y="81"/>
                  </a:lnTo>
                  <a:lnTo>
                    <a:pt x="2668" y="21"/>
                  </a:lnTo>
                  <a:lnTo>
                    <a:pt x="2988" y="1"/>
                  </a:lnTo>
                  <a:lnTo>
                    <a:pt x="2988" y="1"/>
                  </a:lnTo>
                  <a:lnTo>
                    <a:pt x="3289" y="21"/>
                  </a:lnTo>
                  <a:lnTo>
                    <a:pt x="3289" y="21"/>
                  </a:lnTo>
                  <a:lnTo>
                    <a:pt x="3570" y="61"/>
                  </a:lnTo>
                  <a:lnTo>
                    <a:pt x="3831" y="121"/>
                  </a:lnTo>
                  <a:lnTo>
                    <a:pt x="4091" y="201"/>
                  </a:lnTo>
                  <a:lnTo>
                    <a:pt x="4352" y="302"/>
                  </a:lnTo>
                  <a:lnTo>
                    <a:pt x="4593" y="422"/>
                  </a:lnTo>
                  <a:lnTo>
                    <a:pt x="4813" y="583"/>
                  </a:lnTo>
                  <a:lnTo>
                    <a:pt x="5014" y="743"/>
                  </a:lnTo>
                  <a:lnTo>
                    <a:pt x="5214" y="903"/>
                  </a:lnTo>
                  <a:lnTo>
                    <a:pt x="5395" y="1104"/>
                  </a:lnTo>
                  <a:lnTo>
                    <a:pt x="5555" y="1304"/>
                  </a:lnTo>
                  <a:lnTo>
                    <a:pt x="5696" y="1525"/>
                  </a:lnTo>
                  <a:lnTo>
                    <a:pt x="5816" y="1746"/>
                  </a:lnTo>
                  <a:lnTo>
                    <a:pt x="5916" y="1986"/>
                  </a:lnTo>
                  <a:lnTo>
                    <a:pt x="5997" y="2247"/>
                  </a:lnTo>
                  <a:lnTo>
                    <a:pt x="6057" y="2488"/>
                  </a:lnTo>
                  <a:lnTo>
                    <a:pt x="6097" y="2748"/>
                  </a:lnTo>
                  <a:lnTo>
                    <a:pt x="6097" y="2748"/>
                  </a:lnTo>
                  <a:lnTo>
                    <a:pt x="6117" y="3089"/>
                  </a:lnTo>
                  <a:lnTo>
                    <a:pt x="6097" y="3410"/>
                  </a:lnTo>
                  <a:lnTo>
                    <a:pt x="6037" y="3751"/>
                  </a:lnTo>
                  <a:lnTo>
                    <a:pt x="5936" y="40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21"/>
            <p:cNvSpPr/>
            <p:nvPr/>
          </p:nvSpPr>
          <p:spPr>
            <a:xfrm>
              <a:off x="10355725" y="3329488"/>
              <a:ext cx="152925" cy="152950"/>
            </a:xfrm>
            <a:custGeom>
              <a:avLst/>
              <a:gdLst/>
              <a:ahLst/>
              <a:cxnLst/>
              <a:rect l="l" t="t" r="r" b="b"/>
              <a:pathLst>
                <a:path w="6117" h="6118" extrusionOk="0">
                  <a:moveTo>
                    <a:pt x="2988" y="1"/>
                  </a:moveTo>
                  <a:lnTo>
                    <a:pt x="2688" y="21"/>
                  </a:lnTo>
                  <a:lnTo>
                    <a:pt x="2387" y="81"/>
                  </a:lnTo>
                  <a:lnTo>
                    <a:pt x="2086" y="161"/>
                  </a:lnTo>
                  <a:lnTo>
                    <a:pt x="1825" y="262"/>
                  </a:lnTo>
                  <a:lnTo>
                    <a:pt x="1565" y="402"/>
                  </a:lnTo>
                  <a:lnTo>
                    <a:pt x="1304" y="562"/>
                  </a:lnTo>
                  <a:lnTo>
                    <a:pt x="1083" y="763"/>
                  </a:lnTo>
                  <a:lnTo>
                    <a:pt x="863" y="964"/>
                  </a:lnTo>
                  <a:lnTo>
                    <a:pt x="682" y="1184"/>
                  </a:lnTo>
                  <a:lnTo>
                    <a:pt x="502" y="1425"/>
                  </a:lnTo>
                  <a:lnTo>
                    <a:pt x="361" y="1686"/>
                  </a:lnTo>
                  <a:lnTo>
                    <a:pt x="241" y="1946"/>
                  </a:lnTo>
                  <a:lnTo>
                    <a:pt x="141" y="2247"/>
                  </a:lnTo>
                  <a:lnTo>
                    <a:pt x="60" y="2528"/>
                  </a:lnTo>
                  <a:lnTo>
                    <a:pt x="20" y="2829"/>
                  </a:lnTo>
                  <a:lnTo>
                    <a:pt x="0" y="3150"/>
                  </a:lnTo>
                  <a:lnTo>
                    <a:pt x="20" y="3470"/>
                  </a:lnTo>
                  <a:lnTo>
                    <a:pt x="60" y="3731"/>
                  </a:lnTo>
                  <a:lnTo>
                    <a:pt x="121" y="3972"/>
                  </a:lnTo>
                  <a:lnTo>
                    <a:pt x="221" y="4212"/>
                  </a:lnTo>
                  <a:lnTo>
                    <a:pt x="321" y="4453"/>
                  </a:lnTo>
                  <a:lnTo>
                    <a:pt x="462" y="4674"/>
                  </a:lnTo>
                  <a:lnTo>
                    <a:pt x="602" y="4894"/>
                  </a:lnTo>
                  <a:lnTo>
                    <a:pt x="782" y="5095"/>
                  </a:lnTo>
                  <a:lnTo>
                    <a:pt x="963" y="5295"/>
                  </a:lnTo>
                  <a:lnTo>
                    <a:pt x="1183" y="5476"/>
                  </a:lnTo>
                  <a:lnTo>
                    <a:pt x="1404" y="5636"/>
                  </a:lnTo>
                  <a:lnTo>
                    <a:pt x="1665" y="5777"/>
                  </a:lnTo>
                  <a:lnTo>
                    <a:pt x="1925" y="5897"/>
                  </a:lnTo>
                  <a:lnTo>
                    <a:pt x="2186" y="5997"/>
                  </a:lnTo>
                  <a:lnTo>
                    <a:pt x="2487" y="6057"/>
                  </a:lnTo>
                  <a:lnTo>
                    <a:pt x="2788" y="6118"/>
                  </a:lnTo>
                  <a:lnTo>
                    <a:pt x="3109" y="6118"/>
                  </a:lnTo>
                  <a:lnTo>
                    <a:pt x="3470" y="6098"/>
                  </a:lnTo>
                  <a:lnTo>
                    <a:pt x="3670" y="6077"/>
                  </a:lnTo>
                  <a:lnTo>
                    <a:pt x="3891" y="6037"/>
                  </a:lnTo>
                  <a:lnTo>
                    <a:pt x="4091" y="5977"/>
                  </a:lnTo>
                  <a:lnTo>
                    <a:pt x="4272" y="5897"/>
                  </a:lnTo>
                  <a:lnTo>
                    <a:pt x="4472" y="5817"/>
                  </a:lnTo>
                  <a:lnTo>
                    <a:pt x="4653" y="5716"/>
                  </a:lnTo>
                  <a:lnTo>
                    <a:pt x="4813" y="5596"/>
                  </a:lnTo>
                  <a:lnTo>
                    <a:pt x="4974" y="5476"/>
                  </a:lnTo>
                  <a:lnTo>
                    <a:pt x="5134" y="5335"/>
                  </a:lnTo>
                  <a:lnTo>
                    <a:pt x="5275" y="5175"/>
                  </a:lnTo>
                  <a:lnTo>
                    <a:pt x="5415" y="5015"/>
                  </a:lnTo>
                  <a:lnTo>
                    <a:pt x="5535" y="4854"/>
                  </a:lnTo>
                  <a:lnTo>
                    <a:pt x="5656" y="4674"/>
                  </a:lnTo>
                  <a:lnTo>
                    <a:pt x="5756" y="4493"/>
                  </a:lnTo>
                  <a:lnTo>
                    <a:pt x="5856" y="4293"/>
                  </a:lnTo>
                  <a:lnTo>
                    <a:pt x="5936" y="4092"/>
                  </a:lnTo>
                  <a:lnTo>
                    <a:pt x="6017" y="3831"/>
                  </a:lnTo>
                  <a:lnTo>
                    <a:pt x="6077" y="3571"/>
                  </a:lnTo>
                  <a:lnTo>
                    <a:pt x="6097" y="3310"/>
                  </a:lnTo>
                  <a:lnTo>
                    <a:pt x="6117" y="3049"/>
                  </a:lnTo>
                  <a:lnTo>
                    <a:pt x="6097" y="2748"/>
                  </a:lnTo>
                  <a:lnTo>
                    <a:pt x="6017" y="2949"/>
                  </a:lnTo>
                  <a:lnTo>
                    <a:pt x="5936" y="3150"/>
                  </a:lnTo>
                  <a:lnTo>
                    <a:pt x="5836" y="3330"/>
                  </a:lnTo>
                  <a:lnTo>
                    <a:pt x="5716" y="3510"/>
                  </a:lnTo>
                  <a:lnTo>
                    <a:pt x="5595" y="3671"/>
                  </a:lnTo>
                  <a:lnTo>
                    <a:pt x="5455" y="3831"/>
                  </a:lnTo>
                  <a:lnTo>
                    <a:pt x="5315" y="3992"/>
                  </a:lnTo>
                  <a:lnTo>
                    <a:pt x="5154" y="4112"/>
                  </a:lnTo>
                  <a:lnTo>
                    <a:pt x="4994" y="4232"/>
                  </a:lnTo>
                  <a:lnTo>
                    <a:pt x="4833" y="4353"/>
                  </a:lnTo>
                  <a:lnTo>
                    <a:pt x="4653" y="4453"/>
                  </a:lnTo>
                  <a:lnTo>
                    <a:pt x="4452" y="4533"/>
                  </a:lnTo>
                  <a:lnTo>
                    <a:pt x="4272" y="4593"/>
                  </a:lnTo>
                  <a:lnTo>
                    <a:pt x="4071" y="4634"/>
                  </a:lnTo>
                  <a:lnTo>
                    <a:pt x="3871" y="4654"/>
                  </a:lnTo>
                  <a:lnTo>
                    <a:pt x="3670" y="4674"/>
                  </a:lnTo>
                  <a:lnTo>
                    <a:pt x="3510" y="4674"/>
                  </a:lnTo>
                  <a:lnTo>
                    <a:pt x="3349" y="4654"/>
                  </a:lnTo>
                  <a:lnTo>
                    <a:pt x="3189" y="4613"/>
                  </a:lnTo>
                  <a:lnTo>
                    <a:pt x="3028" y="4573"/>
                  </a:lnTo>
                  <a:lnTo>
                    <a:pt x="2868" y="4513"/>
                  </a:lnTo>
                  <a:lnTo>
                    <a:pt x="2708" y="4453"/>
                  </a:lnTo>
                  <a:lnTo>
                    <a:pt x="2527" y="4353"/>
                  </a:lnTo>
                  <a:lnTo>
                    <a:pt x="2367" y="4253"/>
                  </a:lnTo>
                  <a:lnTo>
                    <a:pt x="2226" y="4152"/>
                  </a:lnTo>
                  <a:lnTo>
                    <a:pt x="2086" y="4032"/>
                  </a:lnTo>
                  <a:lnTo>
                    <a:pt x="1946" y="3892"/>
                  </a:lnTo>
                  <a:lnTo>
                    <a:pt x="1825" y="3751"/>
                  </a:lnTo>
                  <a:lnTo>
                    <a:pt x="1725" y="3611"/>
                  </a:lnTo>
                  <a:lnTo>
                    <a:pt x="1625" y="3450"/>
                  </a:lnTo>
                  <a:lnTo>
                    <a:pt x="1524" y="3270"/>
                  </a:lnTo>
                  <a:lnTo>
                    <a:pt x="1464" y="3109"/>
                  </a:lnTo>
                  <a:lnTo>
                    <a:pt x="1404" y="2929"/>
                  </a:lnTo>
                  <a:lnTo>
                    <a:pt x="1344" y="2748"/>
                  </a:lnTo>
                  <a:lnTo>
                    <a:pt x="1324" y="2568"/>
                  </a:lnTo>
                  <a:lnTo>
                    <a:pt x="1304" y="2387"/>
                  </a:lnTo>
                  <a:lnTo>
                    <a:pt x="1304" y="2187"/>
                  </a:lnTo>
                  <a:lnTo>
                    <a:pt x="1304" y="2006"/>
                  </a:lnTo>
                  <a:lnTo>
                    <a:pt x="1344" y="1826"/>
                  </a:lnTo>
                  <a:lnTo>
                    <a:pt x="1384" y="1645"/>
                  </a:lnTo>
                  <a:lnTo>
                    <a:pt x="1484" y="1345"/>
                  </a:lnTo>
                  <a:lnTo>
                    <a:pt x="1625" y="1084"/>
                  </a:lnTo>
                  <a:lnTo>
                    <a:pt x="1805" y="843"/>
                  </a:lnTo>
                  <a:lnTo>
                    <a:pt x="1986" y="643"/>
                  </a:lnTo>
                  <a:lnTo>
                    <a:pt x="2226" y="442"/>
                  </a:lnTo>
                  <a:lnTo>
                    <a:pt x="2467" y="282"/>
                  </a:lnTo>
                  <a:lnTo>
                    <a:pt x="2708" y="141"/>
                  </a:lnTo>
                  <a:lnTo>
                    <a:pt x="2988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21"/>
            <p:cNvSpPr/>
            <p:nvPr/>
          </p:nvSpPr>
          <p:spPr>
            <a:xfrm>
              <a:off x="10355725" y="3329488"/>
              <a:ext cx="152925" cy="152950"/>
            </a:xfrm>
            <a:custGeom>
              <a:avLst/>
              <a:gdLst/>
              <a:ahLst/>
              <a:cxnLst/>
              <a:rect l="l" t="t" r="r" b="b"/>
              <a:pathLst>
                <a:path w="6117" h="6118" fill="none" extrusionOk="0">
                  <a:moveTo>
                    <a:pt x="2988" y="1"/>
                  </a:moveTo>
                  <a:lnTo>
                    <a:pt x="2988" y="1"/>
                  </a:lnTo>
                  <a:lnTo>
                    <a:pt x="2688" y="21"/>
                  </a:lnTo>
                  <a:lnTo>
                    <a:pt x="2387" y="81"/>
                  </a:lnTo>
                  <a:lnTo>
                    <a:pt x="2086" y="161"/>
                  </a:lnTo>
                  <a:lnTo>
                    <a:pt x="1825" y="262"/>
                  </a:lnTo>
                  <a:lnTo>
                    <a:pt x="1565" y="402"/>
                  </a:lnTo>
                  <a:lnTo>
                    <a:pt x="1304" y="562"/>
                  </a:lnTo>
                  <a:lnTo>
                    <a:pt x="1083" y="763"/>
                  </a:lnTo>
                  <a:lnTo>
                    <a:pt x="863" y="964"/>
                  </a:lnTo>
                  <a:lnTo>
                    <a:pt x="682" y="1184"/>
                  </a:lnTo>
                  <a:lnTo>
                    <a:pt x="502" y="1425"/>
                  </a:lnTo>
                  <a:lnTo>
                    <a:pt x="361" y="1686"/>
                  </a:lnTo>
                  <a:lnTo>
                    <a:pt x="241" y="1946"/>
                  </a:lnTo>
                  <a:lnTo>
                    <a:pt x="141" y="2247"/>
                  </a:lnTo>
                  <a:lnTo>
                    <a:pt x="60" y="2528"/>
                  </a:lnTo>
                  <a:lnTo>
                    <a:pt x="20" y="2829"/>
                  </a:lnTo>
                  <a:lnTo>
                    <a:pt x="0" y="3150"/>
                  </a:lnTo>
                  <a:lnTo>
                    <a:pt x="0" y="3150"/>
                  </a:lnTo>
                  <a:lnTo>
                    <a:pt x="20" y="3470"/>
                  </a:lnTo>
                  <a:lnTo>
                    <a:pt x="20" y="3470"/>
                  </a:lnTo>
                  <a:lnTo>
                    <a:pt x="60" y="3731"/>
                  </a:lnTo>
                  <a:lnTo>
                    <a:pt x="121" y="3972"/>
                  </a:lnTo>
                  <a:lnTo>
                    <a:pt x="221" y="4212"/>
                  </a:lnTo>
                  <a:lnTo>
                    <a:pt x="321" y="4453"/>
                  </a:lnTo>
                  <a:lnTo>
                    <a:pt x="462" y="4674"/>
                  </a:lnTo>
                  <a:lnTo>
                    <a:pt x="602" y="4894"/>
                  </a:lnTo>
                  <a:lnTo>
                    <a:pt x="782" y="5095"/>
                  </a:lnTo>
                  <a:lnTo>
                    <a:pt x="963" y="5295"/>
                  </a:lnTo>
                  <a:lnTo>
                    <a:pt x="1183" y="5476"/>
                  </a:lnTo>
                  <a:lnTo>
                    <a:pt x="1404" y="5636"/>
                  </a:lnTo>
                  <a:lnTo>
                    <a:pt x="1665" y="5777"/>
                  </a:lnTo>
                  <a:lnTo>
                    <a:pt x="1925" y="5897"/>
                  </a:lnTo>
                  <a:lnTo>
                    <a:pt x="2186" y="5997"/>
                  </a:lnTo>
                  <a:lnTo>
                    <a:pt x="2487" y="6057"/>
                  </a:lnTo>
                  <a:lnTo>
                    <a:pt x="2788" y="6118"/>
                  </a:lnTo>
                  <a:lnTo>
                    <a:pt x="3109" y="6118"/>
                  </a:lnTo>
                  <a:lnTo>
                    <a:pt x="3109" y="6118"/>
                  </a:lnTo>
                  <a:lnTo>
                    <a:pt x="3470" y="6098"/>
                  </a:lnTo>
                  <a:lnTo>
                    <a:pt x="3470" y="6098"/>
                  </a:lnTo>
                  <a:lnTo>
                    <a:pt x="3670" y="6077"/>
                  </a:lnTo>
                  <a:lnTo>
                    <a:pt x="3891" y="6037"/>
                  </a:lnTo>
                  <a:lnTo>
                    <a:pt x="4091" y="5977"/>
                  </a:lnTo>
                  <a:lnTo>
                    <a:pt x="4272" y="5897"/>
                  </a:lnTo>
                  <a:lnTo>
                    <a:pt x="4472" y="5817"/>
                  </a:lnTo>
                  <a:lnTo>
                    <a:pt x="4653" y="5716"/>
                  </a:lnTo>
                  <a:lnTo>
                    <a:pt x="4813" y="5596"/>
                  </a:lnTo>
                  <a:lnTo>
                    <a:pt x="4974" y="5476"/>
                  </a:lnTo>
                  <a:lnTo>
                    <a:pt x="5134" y="5335"/>
                  </a:lnTo>
                  <a:lnTo>
                    <a:pt x="5275" y="5175"/>
                  </a:lnTo>
                  <a:lnTo>
                    <a:pt x="5415" y="5015"/>
                  </a:lnTo>
                  <a:lnTo>
                    <a:pt x="5535" y="4854"/>
                  </a:lnTo>
                  <a:lnTo>
                    <a:pt x="5656" y="4674"/>
                  </a:lnTo>
                  <a:lnTo>
                    <a:pt x="5756" y="4493"/>
                  </a:lnTo>
                  <a:lnTo>
                    <a:pt x="5856" y="4293"/>
                  </a:lnTo>
                  <a:lnTo>
                    <a:pt x="5936" y="4092"/>
                  </a:lnTo>
                  <a:lnTo>
                    <a:pt x="5936" y="4092"/>
                  </a:lnTo>
                  <a:lnTo>
                    <a:pt x="6017" y="3831"/>
                  </a:lnTo>
                  <a:lnTo>
                    <a:pt x="6077" y="3571"/>
                  </a:lnTo>
                  <a:lnTo>
                    <a:pt x="6097" y="3310"/>
                  </a:lnTo>
                  <a:lnTo>
                    <a:pt x="6117" y="3049"/>
                  </a:lnTo>
                  <a:lnTo>
                    <a:pt x="6117" y="3049"/>
                  </a:lnTo>
                  <a:lnTo>
                    <a:pt x="6097" y="2748"/>
                  </a:lnTo>
                  <a:lnTo>
                    <a:pt x="6097" y="2748"/>
                  </a:lnTo>
                  <a:lnTo>
                    <a:pt x="6097" y="2748"/>
                  </a:lnTo>
                  <a:lnTo>
                    <a:pt x="6017" y="2949"/>
                  </a:lnTo>
                  <a:lnTo>
                    <a:pt x="5936" y="3150"/>
                  </a:lnTo>
                  <a:lnTo>
                    <a:pt x="5836" y="3330"/>
                  </a:lnTo>
                  <a:lnTo>
                    <a:pt x="5716" y="3510"/>
                  </a:lnTo>
                  <a:lnTo>
                    <a:pt x="5595" y="3671"/>
                  </a:lnTo>
                  <a:lnTo>
                    <a:pt x="5455" y="3831"/>
                  </a:lnTo>
                  <a:lnTo>
                    <a:pt x="5315" y="3992"/>
                  </a:lnTo>
                  <a:lnTo>
                    <a:pt x="5154" y="4112"/>
                  </a:lnTo>
                  <a:lnTo>
                    <a:pt x="4994" y="4232"/>
                  </a:lnTo>
                  <a:lnTo>
                    <a:pt x="4833" y="4353"/>
                  </a:lnTo>
                  <a:lnTo>
                    <a:pt x="4653" y="4453"/>
                  </a:lnTo>
                  <a:lnTo>
                    <a:pt x="4452" y="4533"/>
                  </a:lnTo>
                  <a:lnTo>
                    <a:pt x="4272" y="4593"/>
                  </a:lnTo>
                  <a:lnTo>
                    <a:pt x="4071" y="4634"/>
                  </a:lnTo>
                  <a:lnTo>
                    <a:pt x="3871" y="4654"/>
                  </a:lnTo>
                  <a:lnTo>
                    <a:pt x="3670" y="4674"/>
                  </a:lnTo>
                  <a:lnTo>
                    <a:pt x="3670" y="4674"/>
                  </a:lnTo>
                  <a:lnTo>
                    <a:pt x="3510" y="4674"/>
                  </a:lnTo>
                  <a:lnTo>
                    <a:pt x="3349" y="4654"/>
                  </a:lnTo>
                  <a:lnTo>
                    <a:pt x="3189" y="4613"/>
                  </a:lnTo>
                  <a:lnTo>
                    <a:pt x="3028" y="4573"/>
                  </a:lnTo>
                  <a:lnTo>
                    <a:pt x="2868" y="4513"/>
                  </a:lnTo>
                  <a:lnTo>
                    <a:pt x="2708" y="4453"/>
                  </a:lnTo>
                  <a:lnTo>
                    <a:pt x="2527" y="4353"/>
                  </a:lnTo>
                  <a:lnTo>
                    <a:pt x="2367" y="4253"/>
                  </a:lnTo>
                  <a:lnTo>
                    <a:pt x="2367" y="4253"/>
                  </a:lnTo>
                  <a:lnTo>
                    <a:pt x="2226" y="4152"/>
                  </a:lnTo>
                  <a:lnTo>
                    <a:pt x="2086" y="4032"/>
                  </a:lnTo>
                  <a:lnTo>
                    <a:pt x="1946" y="3892"/>
                  </a:lnTo>
                  <a:lnTo>
                    <a:pt x="1825" y="3751"/>
                  </a:lnTo>
                  <a:lnTo>
                    <a:pt x="1725" y="3611"/>
                  </a:lnTo>
                  <a:lnTo>
                    <a:pt x="1625" y="3450"/>
                  </a:lnTo>
                  <a:lnTo>
                    <a:pt x="1524" y="3270"/>
                  </a:lnTo>
                  <a:lnTo>
                    <a:pt x="1464" y="3109"/>
                  </a:lnTo>
                  <a:lnTo>
                    <a:pt x="1404" y="2929"/>
                  </a:lnTo>
                  <a:lnTo>
                    <a:pt x="1344" y="2748"/>
                  </a:lnTo>
                  <a:lnTo>
                    <a:pt x="1324" y="2568"/>
                  </a:lnTo>
                  <a:lnTo>
                    <a:pt x="1304" y="2387"/>
                  </a:lnTo>
                  <a:lnTo>
                    <a:pt x="1304" y="2187"/>
                  </a:lnTo>
                  <a:lnTo>
                    <a:pt x="1304" y="2006"/>
                  </a:lnTo>
                  <a:lnTo>
                    <a:pt x="1344" y="1826"/>
                  </a:lnTo>
                  <a:lnTo>
                    <a:pt x="1384" y="1645"/>
                  </a:lnTo>
                  <a:lnTo>
                    <a:pt x="1384" y="1645"/>
                  </a:lnTo>
                  <a:lnTo>
                    <a:pt x="1484" y="1345"/>
                  </a:lnTo>
                  <a:lnTo>
                    <a:pt x="1625" y="1084"/>
                  </a:lnTo>
                  <a:lnTo>
                    <a:pt x="1805" y="843"/>
                  </a:lnTo>
                  <a:lnTo>
                    <a:pt x="1986" y="643"/>
                  </a:lnTo>
                  <a:lnTo>
                    <a:pt x="2226" y="442"/>
                  </a:lnTo>
                  <a:lnTo>
                    <a:pt x="2467" y="282"/>
                  </a:lnTo>
                  <a:lnTo>
                    <a:pt x="2708" y="141"/>
                  </a:lnTo>
                  <a:lnTo>
                    <a:pt x="298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21"/>
            <p:cNvSpPr/>
            <p:nvPr/>
          </p:nvSpPr>
          <p:spPr>
            <a:xfrm>
              <a:off x="10460000" y="3355563"/>
              <a:ext cx="18575" cy="19075"/>
            </a:xfrm>
            <a:custGeom>
              <a:avLst/>
              <a:gdLst/>
              <a:ahLst/>
              <a:cxnLst/>
              <a:rect l="l" t="t" r="r" b="b"/>
              <a:pathLst>
                <a:path w="743" h="763" extrusionOk="0">
                  <a:moveTo>
                    <a:pt x="382" y="1"/>
                  </a:moveTo>
                  <a:lnTo>
                    <a:pt x="281" y="21"/>
                  </a:lnTo>
                  <a:lnTo>
                    <a:pt x="221" y="41"/>
                  </a:lnTo>
                  <a:lnTo>
                    <a:pt x="161" y="81"/>
                  </a:lnTo>
                  <a:lnTo>
                    <a:pt x="101" y="121"/>
                  </a:lnTo>
                  <a:lnTo>
                    <a:pt x="61" y="181"/>
                  </a:lnTo>
                  <a:lnTo>
                    <a:pt x="21" y="241"/>
                  </a:lnTo>
                  <a:lnTo>
                    <a:pt x="1" y="382"/>
                  </a:lnTo>
                  <a:lnTo>
                    <a:pt x="21" y="522"/>
                  </a:lnTo>
                  <a:lnTo>
                    <a:pt x="61" y="582"/>
                  </a:lnTo>
                  <a:lnTo>
                    <a:pt x="101" y="643"/>
                  </a:lnTo>
                  <a:lnTo>
                    <a:pt x="161" y="703"/>
                  </a:lnTo>
                  <a:lnTo>
                    <a:pt x="221" y="743"/>
                  </a:lnTo>
                  <a:lnTo>
                    <a:pt x="281" y="763"/>
                  </a:lnTo>
                  <a:lnTo>
                    <a:pt x="462" y="763"/>
                  </a:lnTo>
                  <a:lnTo>
                    <a:pt x="542" y="743"/>
                  </a:lnTo>
                  <a:lnTo>
                    <a:pt x="602" y="703"/>
                  </a:lnTo>
                  <a:lnTo>
                    <a:pt x="662" y="643"/>
                  </a:lnTo>
                  <a:lnTo>
                    <a:pt x="702" y="582"/>
                  </a:lnTo>
                  <a:lnTo>
                    <a:pt x="723" y="522"/>
                  </a:lnTo>
                  <a:lnTo>
                    <a:pt x="743" y="382"/>
                  </a:lnTo>
                  <a:lnTo>
                    <a:pt x="723" y="241"/>
                  </a:lnTo>
                  <a:lnTo>
                    <a:pt x="702" y="181"/>
                  </a:lnTo>
                  <a:lnTo>
                    <a:pt x="662" y="121"/>
                  </a:lnTo>
                  <a:lnTo>
                    <a:pt x="602" y="81"/>
                  </a:lnTo>
                  <a:lnTo>
                    <a:pt x="542" y="41"/>
                  </a:lnTo>
                  <a:lnTo>
                    <a:pt x="462" y="21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21"/>
            <p:cNvSpPr/>
            <p:nvPr/>
          </p:nvSpPr>
          <p:spPr>
            <a:xfrm>
              <a:off x="10614425" y="3376638"/>
              <a:ext cx="130375" cy="59175"/>
            </a:xfrm>
            <a:custGeom>
              <a:avLst/>
              <a:gdLst/>
              <a:ahLst/>
              <a:cxnLst/>
              <a:rect l="l" t="t" r="r" b="b"/>
              <a:pathLst>
                <a:path w="5215" h="2367" extrusionOk="0">
                  <a:moveTo>
                    <a:pt x="1083" y="0"/>
                  </a:moveTo>
                  <a:lnTo>
                    <a:pt x="963" y="20"/>
                  </a:lnTo>
                  <a:lnTo>
                    <a:pt x="742" y="80"/>
                  </a:lnTo>
                  <a:lnTo>
                    <a:pt x="542" y="201"/>
                  </a:lnTo>
                  <a:lnTo>
                    <a:pt x="361" y="341"/>
                  </a:lnTo>
                  <a:lnTo>
                    <a:pt x="221" y="521"/>
                  </a:lnTo>
                  <a:lnTo>
                    <a:pt x="101" y="722"/>
                  </a:lnTo>
                  <a:lnTo>
                    <a:pt x="40" y="943"/>
                  </a:lnTo>
                  <a:lnTo>
                    <a:pt x="20" y="1063"/>
                  </a:lnTo>
                  <a:lnTo>
                    <a:pt x="0" y="1183"/>
                  </a:lnTo>
                  <a:lnTo>
                    <a:pt x="20" y="1304"/>
                  </a:lnTo>
                  <a:lnTo>
                    <a:pt x="40" y="1424"/>
                  </a:lnTo>
                  <a:lnTo>
                    <a:pt x="101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42" y="2286"/>
                  </a:lnTo>
                  <a:lnTo>
                    <a:pt x="963" y="2346"/>
                  </a:lnTo>
                  <a:lnTo>
                    <a:pt x="1083" y="2367"/>
                  </a:lnTo>
                  <a:lnTo>
                    <a:pt x="4152" y="2367"/>
                  </a:lnTo>
                  <a:lnTo>
                    <a:pt x="4272" y="2346"/>
                  </a:lnTo>
                  <a:lnTo>
                    <a:pt x="4493" y="2286"/>
                  </a:lnTo>
                  <a:lnTo>
                    <a:pt x="4693" y="2166"/>
                  </a:lnTo>
                  <a:lnTo>
                    <a:pt x="4874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5215" y="1304"/>
                  </a:lnTo>
                  <a:lnTo>
                    <a:pt x="5215" y="1183"/>
                  </a:lnTo>
                  <a:lnTo>
                    <a:pt x="5215" y="1063"/>
                  </a:lnTo>
                  <a:lnTo>
                    <a:pt x="5194" y="943"/>
                  </a:lnTo>
                  <a:lnTo>
                    <a:pt x="5114" y="722"/>
                  </a:lnTo>
                  <a:lnTo>
                    <a:pt x="5014" y="521"/>
                  </a:lnTo>
                  <a:lnTo>
                    <a:pt x="4874" y="341"/>
                  </a:lnTo>
                  <a:lnTo>
                    <a:pt x="4693" y="201"/>
                  </a:lnTo>
                  <a:lnTo>
                    <a:pt x="4493" y="80"/>
                  </a:lnTo>
                  <a:lnTo>
                    <a:pt x="4272" y="20"/>
                  </a:lnTo>
                  <a:lnTo>
                    <a:pt x="41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21"/>
            <p:cNvSpPr/>
            <p:nvPr/>
          </p:nvSpPr>
          <p:spPr>
            <a:xfrm>
              <a:off x="10614425" y="3376638"/>
              <a:ext cx="130375" cy="59175"/>
            </a:xfrm>
            <a:custGeom>
              <a:avLst/>
              <a:gdLst/>
              <a:ahLst/>
              <a:cxnLst/>
              <a:rect l="l" t="t" r="r" b="b"/>
              <a:pathLst>
                <a:path w="5215" h="2367" fill="none" extrusionOk="0">
                  <a:moveTo>
                    <a:pt x="5215" y="1183"/>
                  </a:moveTo>
                  <a:lnTo>
                    <a:pt x="5215" y="1183"/>
                  </a:lnTo>
                  <a:lnTo>
                    <a:pt x="5215" y="1304"/>
                  </a:lnTo>
                  <a:lnTo>
                    <a:pt x="5194" y="1424"/>
                  </a:lnTo>
                  <a:lnTo>
                    <a:pt x="5194" y="1424"/>
                  </a:lnTo>
                  <a:lnTo>
                    <a:pt x="5134" y="1584"/>
                  </a:lnTo>
                  <a:lnTo>
                    <a:pt x="5074" y="1745"/>
                  </a:lnTo>
                  <a:lnTo>
                    <a:pt x="4974" y="1885"/>
                  </a:lnTo>
                  <a:lnTo>
                    <a:pt x="4874" y="2026"/>
                  </a:lnTo>
                  <a:lnTo>
                    <a:pt x="4874" y="2026"/>
                  </a:lnTo>
                  <a:lnTo>
                    <a:pt x="4693" y="2166"/>
                  </a:lnTo>
                  <a:lnTo>
                    <a:pt x="4493" y="2286"/>
                  </a:lnTo>
                  <a:lnTo>
                    <a:pt x="4272" y="2346"/>
                  </a:lnTo>
                  <a:lnTo>
                    <a:pt x="4152" y="2367"/>
                  </a:lnTo>
                  <a:lnTo>
                    <a:pt x="4031" y="2367"/>
                  </a:lnTo>
                  <a:lnTo>
                    <a:pt x="1204" y="2367"/>
                  </a:lnTo>
                  <a:lnTo>
                    <a:pt x="1204" y="2367"/>
                  </a:lnTo>
                  <a:lnTo>
                    <a:pt x="1083" y="2367"/>
                  </a:lnTo>
                  <a:lnTo>
                    <a:pt x="963" y="2346"/>
                  </a:lnTo>
                  <a:lnTo>
                    <a:pt x="742" y="2286"/>
                  </a:lnTo>
                  <a:lnTo>
                    <a:pt x="522" y="2166"/>
                  </a:lnTo>
                  <a:lnTo>
                    <a:pt x="361" y="2026"/>
                  </a:lnTo>
                  <a:lnTo>
                    <a:pt x="201" y="1845"/>
                  </a:lnTo>
                  <a:lnTo>
                    <a:pt x="101" y="1645"/>
                  </a:lnTo>
                  <a:lnTo>
                    <a:pt x="40" y="1424"/>
                  </a:lnTo>
                  <a:lnTo>
                    <a:pt x="20" y="1304"/>
                  </a:lnTo>
                  <a:lnTo>
                    <a:pt x="0" y="1183"/>
                  </a:lnTo>
                  <a:lnTo>
                    <a:pt x="0" y="1183"/>
                  </a:lnTo>
                  <a:lnTo>
                    <a:pt x="20" y="1063"/>
                  </a:lnTo>
                  <a:lnTo>
                    <a:pt x="40" y="943"/>
                  </a:lnTo>
                  <a:lnTo>
                    <a:pt x="101" y="722"/>
                  </a:lnTo>
                  <a:lnTo>
                    <a:pt x="221" y="521"/>
                  </a:lnTo>
                  <a:lnTo>
                    <a:pt x="361" y="341"/>
                  </a:lnTo>
                  <a:lnTo>
                    <a:pt x="361" y="341"/>
                  </a:lnTo>
                  <a:lnTo>
                    <a:pt x="542" y="201"/>
                  </a:lnTo>
                  <a:lnTo>
                    <a:pt x="742" y="80"/>
                  </a:lnTo>
                  <a:lnTo>
                    <a:pt x="963" y="20"/>
                  </a:lnTo>
                  <a:lnTo>
                    <a:pt x="1083" y="0"/>
                  </a:lnTo>
                  <a:lnTo>
                    <a:pt x="1204" y="0"/>
                  </a:lnTo>
                  <a:lnTo>
                    <a:pt x="4031" y="0"/>
                  </a:lnTo>
                  <a:lnTo>
                    <a:pt x="4031" y="0"/>
                  </a:lnTo>
                  <a:lnTo>
                    <a:pt x="4152" y="0"/>
                  </a:lnTo>
                  <a:lnTo>
                    <a:pt x="4272" y="20"/>
                  </a:lnTo>
                  <a:lnTo>
                    <a:pt x="4493" y="80"/>
                  </a:lnTo>
                  <a:lnTo>
                    <a:pt x="4693" y="201"/>
                  </a:lnTo>
                  <a:lnTo>
                    <a:pt x="4874" y="341"/>
                  </a:lnTo>
                  <a:lnTo>
                    <a:pt x="5014" y="521"/>
                  </a:lnTo>
                  <a:lnTo>
                    <a:pt x="5114" y="722"/>
                  </a:lnTo>
                  <a:lnTo>
                    <a:pt x="5194" y="943"/>
                  </a:lnTo>
                  <a:lnTo>
                    <a:pt x="5215" y="1063"/>
                  </a:lnTo>
                  <a:lnTo>
                    <a:pt x="5215" y="118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21"/>
            <p:cNvSpPr/>
            <p:nvPr/>
          </p:nvSpPr>
          <p:spPr>
            <a:xfrm>
              <a:off x="10614425" y="3376638"/>
              <a:ext cx="129875" cy="59175"/>
            </a:xfrm>
            <a:custGeom>
              <a:avLst/>
              <a:gdLst/>
              <a:ahLst/>
              <a:cxnLst/>
              <a:rect l="l" t="t" r="r" b="b"/>
              <a:pathLst>
                <a:path w="5195" h="2367" extrusionOk="0">
                  <a:moveTo>
                    <a:pt x="1083" y="0"/>
                  </a:moveTo>
                  <a:lnTo>
                    <a:pt x="963" y="20"/>
                  </a:lnTo>
                  <a:lnTo>
                    <a:pt x="742" y="80"/>
                  </a:lnTo>
                  <a:lnTo>
                    <a:pt x="542" y="201"/>
                  </a:lnTo>
                  <a:lnTo>
                    <a:pt x="361" y="341"/>
                  </a:lnTo>
                  <a:lnTo>
                    <a:pt x="221" y="521"/>
                  </a:lnTo>
                  <a:lnTo>
                    <a:pt x="101" y="722"/>
                  </a:lnTo>
                  <a:lnTo>
                    <a:pt x="40" y="943"/>
                  </a:lnTo>
                  <a:lnTo>
                    <a:pt x="20" y="1063"/>
                  </a:lnTo>
                  <a:lnTo>
                    <a:pt x="0" y="1183"/>
                  </a:lnTo>
                  <a:lnTo>
                    <a:pt x="20" y="1304"/>
                  </a:lnTo>
                  <a:lnTo>
                    <a:pt x="40" y="1424"/>
                  </a:lnTo>
                  <a:lnTo>
                    <a:pt x="101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42" y="2286"/>
                  </a:lnTo>
                  <a:lnTo>
                    <a:pt x="963" y="2346"/>
                  </a:lnTo>
                  <a:lnTo>
                    <a:pt x="1083" y="2367"/>
                  </a:lnTo>
                  <a:lnTo>
                    <a:pt x="4152" y="2367"/>
                  </a:lnTo>
                  <a:lnTo>
                    <a:pt x="4272" y="2346"/>
                  </a:lnTo>
                  <a:lnTo>
                    <a:pt x="4493" y="2286"/>
                  </a:lnTo>
                  <a:lnTo>
                    <a:pt x="4693" y="2166"/>
                  </a:lnTo>
                  <a:lnTo>
                    <a:pt x="4874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4813" y="1524"/>
                  </a:lnTo>
                  <a:lnTo>
                    <a:pt x="4432" y="1604"/>
                  </a:lnTo>
                  <a:lnTo>
                    <a:pt x="4051" y="1645"/>
                  </a:lnTo>
                  <a:lnTo>
                    <a:pt x="3650" y="1665"/>
                  </a:lnTo>
                  <a:lnTo>
                    <a:pt x="3149" y="1645"/>
                  </a:lnTo>
                  <a:lnTo>
                    <a:pt x="2848" y="1624"/>
                  </a:lnTo>
                  <a:lnTo>
                    <a:pt x="2507" y="1604"/>
                  </a:lnTo>
                  <a:lnTo>
                    <a:pt x="2327" y="1564"/>
                  </a:lnTo>
                  <a:lnTo>
                    <a:pt x="2166" y="1544"/>
                  </a:lnTo>
                  <a:lnTo>
                    <a:pt x="2006" y="1484"/>
                  </a:lnTo>
                  <a:lnTo>
                    <a:pt x="1865" y="1424"/>
                  </a:lnTo>
                  <a:lnTo>
                    <a:pt x="1725" y="1344"/>
                  </a:lnTo>
                  <a:lnTo>
                    <a:pt x="1585" y="1243"/>
                  </a:lnTo>
                  <a:lnTo>
                    <a:pt x="1484" y="1143"/>
                  </a:lnTo>
                  <a:lnTo>
                    <a:pt x="1384" y="1063"/>
                  </a:lnTo>
                  <a:lnTo>
                    <a:pt x="1324" y="963"/>
                  </a:lnTo>
                  <a:lnTo>
                    <a:pt x="1284" y="862"/>
                  </a:lnTo>
                  <a:lnTo>
                    <a:pt x="1244" y="762"/>
                  </a:lnTo>
                  <a:lnTo>
                    <a:pt x="1224" y="682"/>
                  </a:lnTo>
                  <a:lnTo>
                    <a:pt x="1224" y="582"/>
                  </a:lnTo>
                  <a:lnTo>
                    <a:pt x="1244" y="501"/>
                  </a:lnTo>
                  <a:lnTo>
                    <a:pt x="1284" y="321"/>
                  </a:lnTo>
                  <a:lnTo>
                    <a:pt x="1384" y="140"/>
                  </a:lnTo>
                  <a:lnTo>
                    <a:pt x="152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21"/>
            <p:cNvSpPr/>
            <p:nvPr/>
          </p:nvSpPr>
          <p:spPr>
            <a:xfrm>
              <a:off x="10614425" y="3376638"/>
              <a:ext cx="129875" cy="59175"/>
            </a:xfrm>
            <a:custGeom>
              <a:avLst/>
              <a:gdLst/>
              <a:ahLst/>
              <a:cxnLst/>
              <a:rect l="l" t="t" r="r" b="b"/>
              <a:pathLst>
                <a:path w="5195" h="2367" fill="none" extrusionOk="0">
                  <a:moveTo>
                    <a:pt x="1525" y="0"/>
                  </a:moveTo>
                  <a:lnTo>
                    <a:pt x="1204" y="0"/>
                  </a:lnTo>
                  <a:lnTo>
                    <a:pt x="1204" y="0"/>
                  </a:lnTo>
                  <a:lnTo>
                    <a:pt x="1083" y="0"/>
                  </a:lnTo>
                  <a:lnTo>
                    <a:pt x="963" y="20"/>
                  </a:lnTo>
                  <a:lnTo>
                    <a:pt x="742" y="80"/>
                  </a:lnTo>
                  <a:lnTo>
                    <a:pt x="542" y="201"/>
                  </a:lnTo>
                  <a:lnTo>
                    <a:pt x="361" y="341"/>
                  </a:lnTo>
                  <a:lnTo>
                    <a:pt x="361" y="341"/>
                  </a:lnTo>
                  <a:lnTo>
                    <a:pt x="221" y="521"/>
                  </a:lnTo>
                  <a:lnTo>
                    <a:pt x="101" y="722"/>
                  </a:lnTo>
                  <a:lnTo>
                    <a:pt x="40" y="943"/>
                  </a:lnTo>
                  <a:lnTo>
                    <a:pt x="20" y="1063"/>
                  </a:lnTo>
                  <a:lnTo>
                    <a:pt x="0" y="1183"/>
                  </a:lnTo>
                  <a:lnTo>
                    <a:pt x="0" y="1183"/>
                  </a:lnTo>
                  <a:lnTo>
                    <a:pt x="20" y="1304"/>
                  </a:lnTo>
                  <a:lnTo>
                    <a:pt x="40" y="1424"/>
                  </a:lnTo>
                  <a:lnTo>
                    <a:pt x="101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42" y="2286"/>
                  </a:lnTo>
                  <a:lnTo>
                    <a:pt x="963" y="2346"/>
                  </a:lnTo>
                  <a:lnTo>
                    <a:pt x="1083" y="2367"/>
                  </a:lnTo>
                  <a:lnTo>
                    <a:pt x="1204" y="2367"/>
                  </a:lnTo>
                  <a:lnTo>
                    <a:pt x="4031" y="2367"/>
                  </a:lnTo>
                  <a:lnTo>
                    <a:pt x="4031" y="2367"/>
                  </a:lnTo>
                  <a:lnTo>
                    <a:pt x="4152" y="2367"/>
                  </a:lnTo>
                  <a:lnTo>
                    <a:pt x="4272" y="2346"/>
                  </a:lnTo>
                  <a:lnTo>
                    <a:pt x="4493" y="2286"/>
                  </a:lnTo>
                  <a:lnTo>
                    <a:pt x="4693" y="2166"/>
                  </a:lnTo>
                  <a:lnTo>
                    <a:pt x="4874" y="2026"/>
                  </a:lnTo>
                  <a:lnTo>
                    <a:pt x="4874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5194" y="1424"/>
                  </a:lnTo>
                  <a:lnTo>
                    <a:pt x="4813" y="1524"/>
                  </a:lnTo>
                  <a:lnTo>
                    <a:pt x="4432" y="1604"/>
                  </a:lnTo>
                  <a:lnTo>
                    <a:pt x="4051" y="1645"/>
                  </a:lnTo>
                  <a:lnTo>
                    <a:pt x="3650" y="1665"/>
                  </a:lnTo>
                  <a:lnTo>
                    <a:pt x="3650" y="1665"/>
                  </a:lnTo>
                  <a:lnTo>
                    <a:pt x="3149" y="1645"/>
                  </a:lnTo>
                  <a:lnTo>
                    <a:pt x="3149" y="1645"/>
                  </a:lnTo>
                  <a:lnTo>
                    <a:pt x="2848" y="1624"/>
                  </a:lnTo>
                  <a:lnTo>
                    <a:pt x="2507" y="1604"/>
                  </a:lnTo>
                  <a:lnTo>
                    <a:pt x="2327" y="1564"/>
                  </a:lnTo>
                  <a:lnTo>
                    <a:pt x="2166" y="1544"/>
                  </a:lnTo>
                  <a:lnTo>
                    <a:pt x="2006" y="1484"/>
                  </a:lnTo>
                  <a:lnTo>
                    <a:pt x="1865" y="1424"/>
                  </a:lnTo>
                  <a:lnTo>
                    <a:pt x="1865" y="1424"/>
                  </a:lnTo>
                  <a:lnTo>
                    <a:pt x="1725" y="1344"/>
                  </a:lnTo>
                  <a:lnTo>
                    <a:pt x="1585" y="1243"/>
                  </a:lnTo>
                  <a:lnTo>
                    <a:pt x="1484" y="1143"/>
                  </a:lnTo>
                  <a:lnTo>
                    <a:pt x="1384" y="1063"/>
                  </a:lnTo>
                  <a:lnTo>
                    <a:pt x="1324" y="963"/>
                  </a:lnTo>
                  <a:lnTo>
                    <a:pt x="1284" y="862"/>
                  </a:lnTo>
                  <a:lnTo>
                    <a:pt x="1244" y="762"/>
                  </a:lnTo>
                  <a:lnTo>
                    <a:pt x="1224" y="682"/>
                  </a:lnTo>
                  <a:lnTo>
                    <a:pt x="1224" y="582"/>
                  </a:lnTo>
                  <a:lnTo>
                    <a:pt x="1244" y="501"/>
                  </a:lnTo>
                  <a:lnTo>
                    <a:pt x="1284" y="321"/>
                  </a:lnTo>
                  <a:lnTo>
                    <a:pt x="1384" y="140"/>
                  </a:lnTo>
                  <a:lnTo>
                    <a:pt x="15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21"/>
            <p:cNvSpPr/>
            <p:nvPr/>
          </p:nvSpPr>
          <p:spPr>
            <a:xfrm>
              <a:off x="10711675" y="3387163"/>
              <a:ext cx="18575" cy="19075"/>
            </a:xfrm>
            <a:custGeom>
              <a:avLst/>
              <a:gdLst/>
              <a:ahLst/>
              <a:cxnLst/>
              <a:rect l="l" t="t" r="r" b="b"/>
              <a:pathLst>
                <a:path w="743" h="763" extrusionOk="0">
                  <a:moveTo>
                    <a:pt x="362" y="0"/>
                  </a:moveTo>
                  <a:lnTo>
                    <a:pt x="282" y="20"/>
                  </a:lnTo>
                  <a:lnTo>
                    <a:pt x="222" y="40"/>
                  </a:lnTo>
                  <a:lnTo>
                    <a:pt x="141" y="80"/>
                  </a:lnTo>
                  <a:lnTo>
                    <a:pt x="101" y="121"/>
                  </a:lnTo>
                  <a:lnTo>
                    <a:pt x="61" y="181"/>
                  </a:lnTo>
                  <a:lnTo>
                    <a:pt x="21" y="241"/>
                  </a:lnTo>
                  <a:lnTo>
                    <a:pt x="1" y="381"/>
                  </a:lnTo>
                  <a:lnTo>
                    <a:pt x="21" y="522"/>
                  </a:lnTo>
                  <a:lnTo>
                    <a:pt x="61" y="582"/>
                  </a:lnTo>
                  <a:lnTo>
                    <a:pt x="101" y="642"/>
                  </a:lnTo>
                  <a:lnTo>
                    <a:pt x="141" y="682"/>
                  </a:lnTo>
                  <a:lnTo>
                    <a:pt x="222" y="722"/>
                  </a:lnTo>
                  <a:lnTo>
                    <a:pt x="282" y="742"/>
                  </a:lnTo>
                  <a:lnTo>
                    <a:pt x="362" y="762"/>
                  </a:lnTo>
                  <a:lnTo>
                    <a:pt x="462" y="742"/>
                  </a:lnTo>
                  <a:lnTo>
                    <a:pt x="522" y="722"/>
                  </a:lnTo>
                  <a:lnTo>
                    <a:pt x="583" y="682"/>
                  </a:lnTo>
                  <a:lnTo>
                    <a:pt x="643" y="642"/>
                  </a:lnTo>
                  <a:lnTo>
                    <a:pt x="683" y="582"/>
                  </a:lnTo>
                  <a:lnTo>
                    <a:pt x="703" y="522"/>
                  </a:lnTo>
                  <a:lnTo>
                    <a:pt x="743" y="381"/>
                  </a:lnTo>
                  <a:lnTo>
                    <a:pt x="703" y="241"/>
                  </a:lnTo>
                  <a:lnTo>
                    <a:pt x="683" y="181"/>
                  </a:lnTo>
                  <a:lnTo>
                    <a:pt x="643" y="121"/>
                  </a:lnTo>
                  <a:lnTo>
                    <a:pt x="583" y="80"/>
                  </a:lnTo>
                  <a:lnTo>
                    <a:pt x="522" y="40"/>
                  </a:lnTo>
                  <a:lnTo>
                    <a:pt x="462" y="20"/>
                  </a:lnTo>
                  <a:lnTo>
                    <a:pt x="36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21"/>
            <p:cNvSpPr/>
            <p:nvPr/>
          </p:nvSpPr>
          <p:spPr>
            <a:xfrm>
              <a:off x="10796925" y="3376638"/>
              <a:ext cx="130375" cy="59175"/>
            </a:xfrm>
            <a:custGeom>
              <a:avLst/>
              <a:gdLst/>
              <a:ahLst/>
              <a:cxnLst/>
              <a:rect l="l" t="t" r="r" b="b"/>
              <a:pathLst>
                <a:path w="5215" h="2367" extrusionOk="0">
                  <a:moveTo>
                    <a:pt x="1063" y="0"/>
                  </a:moveTo>
                  <a:lnTo>
                    <a:pt x="963" y="20"/>
                  </a:lnTo>
                  <a:lnTo>
                    <a:pt x="722" y="80"/>
                  </a:lnTo>
                  <a:lnTo>
                    <a:pt x="522" y="201"/>
                  </a:lnTo>
                  <a:lnTo>
                    <a:pt x="361" y="341"/>
                  </a:lnTo>
                  <a:lnTo>
                    <a:pt x="201" y="521"/>
                  </a:lnTo>
                  <a:lnTo>
                    <a:pt x="100" y="722"/>
                  </a:lnTo>
                  <a:lnTo>
                    <a:pt x="20" y="943"/>
                  </a:lnTo>
                  <a:lnTo>
                    <a:pt x="0" y="1063"/>
                  </a:lnTo>
                  <a:lnTo>
                    <a:pt x="0" y="1183"/>
                  </a:lnTo>
                  <a:lnTo>
                    <a:pt x="0" y="1304"/>
                  </a:lnTo>
                  <a:lnTo>
                    <a:pt x="20" y="1424"/>
                  </a:lnTo>
                  <a:lnTo>
                    <a:pt x="100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22" y="2286"/>
                  </a:lnTo>
                  <a:lnTo>
                    <a:pt x="963" y="2346"/>
                  </a:lnTo>
                  <a:lnTo>
                    <a:pt x="1063" y="2367"/>
                  </a:lnTo>
                  <a:lnTo>
                    <a:pt x="4151" y="2367"/>
                  </a:lnTo>
                  <a:lnTo>
                    <a:pt x="4272" y="2346"/>
                  </a:lnTo>
                  <a:lnTo>
                    <a:pt x="4492" y="2286"/>
                  </a:lnTo>
                  <a:lnTo>
                    <a:pt x="4693" y="2166"/>
                  </a:lnTo>
                  <a:lnTo>
                    <a:pt x="4853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5214" y="1304"/>
                  </a:lnTo>
                  <a:lnTo>
                    <a:pt x="5214" y="1183"/>
                  </a:lnTo>
                  <a:lnTo>
                    <a:pt x="5214" y="1063"/>
                  </a:lnTo>
                  <a:lnTo>
                    <a:pt x="5194" y="943"/>
                  </a:lnTo>
                  <a:lnTo>
                    <a:pt x="5114" y="722"/>
                  </a:lnTo>
                  <a:lnTo>
                    <a:pt x="5014" y="521"/>
                  </a:lnTo>
                  <a:lnTo>
                    <a:pt x="4873" y="341"/>
                  </a:lnTo>
                  <a:lnTo>
                    <a:pt x="4693" y="201"/>
                  </a:lnTo>
                  <a:lnTo>
                    <a:pt x="4492" y="80"/>
                  </a:lnTo>
                  <a:lnTo>
                    <a:pt x="4272" y="20"/>
                  </a:lnTo>
                  <a:lnTo>
                    <a:pt x="41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21"/>
            <p:cNvSpPr/>
            <p:nvPr/>
          </p:nvSpPr>
          <p:spPr>
            <a:xfrm>
              <a:off x="10796925" y="3376638"/>
              <a:ext cx="130375" cy="59175"/>
            </a:xfrm>
            <a:custGeom>
              <a:avLst/>
              <a:gdLst/>
              <a:ahLst/>
              <a:cxnLst/>
              <a:rect l="l" t="t" r="r" b="b"/>
              <a:pathLst>
                <a:path w="5215" h="2367" fill="none" extrusionOk="0">
                  <a:moveTo>
                    <a:pt x="5214" y="1183"/>
                  </a:moveTo>
                  <a:lnTo>
                    <a:pt x="5214" y="1183"/>
                  </a:lnTo>
                  <a:lnTo>
                    <a:pt x="5214" y="1304"/>
                  </a:lnTo>
                  <a:lnTo>
                    <a:pt x="5194" y="1424"/>
                  </a:lnTo>
                  <a:lnTo>
                    <a:pt x="5194" y="1424"/>
                  </a:lnTo>
                  <a:lnTo>
                    <a:pt x="5134" y="1584"/>
                  </a:lnTo>
                  <a:lnTo>
                    <a:pt x="5074" y="1745"/>
                  </a:lnTo>
                  <a:lnTo>
                    <a:pt x="4974" y="1885"/>
                  </a:lnTo>
                  <a:lnTo>
                    <a:pt x="4853" y="2026"/>
                  </a:lnTo>
                  <a:lnTo>
                    <a:pt x="4853" y="2026"/>
                  </a:lnTo>
                  <a:lnTo>
                    <a:pt x="4693" y="2166"/>
                  </a:lnTo>
                  <a:lnTo>
                    <a:pt x="4492" y="2286"/>
                  </a:lnTo>
                  <a:lnTo>
                    <a:pt x="4272" y="2346"/>
                  </a:lnTo>
                  <a:lnTo>
                    <a:pt x="4151" y="2367"/>
                  </a:lnTo>
                  <a:lnTo>
                    <a:pt x="4031" y="2367"/>
                  </a:lnTo>
                  <a:lnTo>
                    <a:pt x="1203" y="2367"/>
                  </a:lnTo>
                  <a:lnTo>
                    <a:pt x="1203" y="2367"/>
                  </a:lnTo>
                  <a:lnTo>
                    <a:pt x="1063" y="2367"/>
                  </a:lnTo>
                  <a:lnTo>
                    <a:pt x="963" y="2346"/>
                  </a:lnTo>
                  <a:lnTo>
                    <a:pt x="722" y="2286"/>
                  </a:lnTo>
                  <a:lnTo>
                    <a:pt x="522" y="2166"/>
                  </a:lnTo>
                  <a:lnTo>
                    <a:pt x="361" y="2026"/>
                  </a:lnTo>
                  <a:lnTo>
                    <a:pt x="201" y="1845"/>
                  </a:lnTo>
                  <a:lnTo>
                    <a:pt x="100" y="1645"/>
                  </a:lnTo>
                  <a:lnTo>
                    <a:pt x="20" y="1424"/>
                  </a:lnTo>
                  <a:lnTo>
                    <a:pt x="0" y="1304"/>
                  </a:lnTo>
                  <a:lnTo>
                    <a:pt x="0" y="1183"/>
                  </a:lnTo>
                  <a:lnTo>
                    <a:pt x="0" y="1183"/>
                  </a:lnTo>
                  <a:lnTo>
                    <a:pt x="0" y="1063"/>
                  </a:lnTo>
                  <a:lnTo>
                    <a:pt x="20" y="943"/>
                  </a:lnTo>
                  <a:lnTo>
                    <a:pt x="100" y="722"/>
                  </a:lnTo>
                  <a:lnTo>
                    <a:pt x="201" y="521"/>
                  </a:lnTo>
                  <a:lnTo>
                    <a:pt x="361" y="341"/>
                  </a:lnTo>
                  <a:lnTo>
                    <a:pt x="361" y="341"/>
                  </a:lnTo>
                  <a:lnTo>
                    <a:pt x="522" y="201"/>
                  </a:lnTo>
                  <a:lnTo>
                    <a:pt x="722" y="80"/>
                  </a:lnTo>
                  <a:lnTo>
                    <a:pt x="963" y="20"/>
                  </a:lnTo>
                  <a:lnTo>
                    <a:pt x="1063" y="0"/>
                  </a:lnTo>
                  <a:lnTo>
                    <a:pt x="1203" y="0"/>
                  </a:lnTo>
                  <a:lnTo>
                    <a:pt x="4031" y="0"/>
                  </a:lnTo>
                  <a:lnTo>
                    <a:pt x="4031" y="0"/>
                  </a:lnTo>
                  <a:lnTo>
                    <a:pt x="4151" y="0"/>
                  </a:lnTo>
                  <a:lnTo>
                    <a:pt x="4272" y="20"/>
                  </a:lnTo>
                  <a:lnTo>
                    <a:pt x="4492" y="80"/>
                  </a:lnTo>
                  <a:lnTo>
                    <a:pt x="4693" y="201"/>
                  </a:lnTo>
                  <a:lnTo>
                    <a:pt x="4873" y="341"/>
                  </a:lnTo>
                  <a:lnTo>
                    <a:pt x="5014" y="521"/>
                  </a:lnTo>
                  <a:lnTo>
                    <a:pt x="5114" y="722"/>
                  </a:lnTo>
                  <a:lnTo>
                    <a:pt x="5194" y="943"/>
                  </a:lnTo>
                  <a:lnTo>
                    <a:pt x="5214" y="1063"/>
                  </a:lnTo>
                  <a:lnTo>
                    <a:pt x="5214" y="118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21"/>
            <p:cNvSpPr/>
            <p:nvPr/>
          </p:nvSpPr>
          <p:spPr>
            <a:xfrm>
              <a:off x="10796925" y="3376638"/>
              <a:ext cx="129875" cy="59175"/>
            </a:xfrm>
            <a:custGeom>
              <a:avLst/>
              <a:gdLst/>
              <a:ahLst/>
              <a:cxnLst/>
              <a:rect l="l" t="t" r="r" b="b"/>
              <a:pathLst>
                <a:path w="5195" h="2367" extrusionOk="0">
                  <a:moveTo>
                    <a:pt x="1063" y="0"/>
                  </a:moveTo>
                  <a:lnTo>
                    <a:pt x="963" y="20"/>
                  </a:lnTo>
                  <a:lnTo>
                    <a:pt x="722" y="80"/>
                  </a:lnTo>
                  <a:lnTo>
                    <a:pt x="522" y="201"/>
                  </a:lnTo>
                  <a:lnTo>
                    <a:pt x="361" y="341"/>
                  </a:lnTo>
                  <a:lnTo>
                    <a:pt x="201" y="521"/>
                  </a:lnTo>
                  <a:lnTo>
                    <a:pt x="100" y="722"/>
                  </a:lnTo>
                  <a:lnTo>
                    <a:pt x="20" y="943"/>
                  </a:lnTo>
                  <a:lnTo>
                    <a:pt x="0" y="1063"/>
                  </a:lnTo>
                  <a:lnTo>
                    <a:pt x="0" y="1183"/>
                  </a:lnTo>
                  <a:lnTo>
                    <a:pt x="0" y="1304"/>
                  </a:lnTo>
                  <a:lnTo>
                    <a:pt x="20" y="1424"/>
                  </a:lnTo>
                  <a:lnTo>
                    <a:pt x="100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22" y="2286"/>
                  </a:lnTo>
                  <a:lnTo>
                    <a:pt x="963" y="2346"/>
                  </a:lnTo>
                  <a:lnTo>
                    <a:pt x="1063" y="2367"/>
                  </a:lnTo>
                  <a:lnTo>
                    <a:pt x="4151" y="2367"/>
                  </a:lnTo>
                  <a:lnTo>
                    <a:pt x="4272" y="2346"/>
                  </a:lnTo>
                  <a:lnTo>
                    <a:pt x="4492" y="2286"/>
                  </a:lnTo>
                  <a:lnTo>
                    <a:pt x="4693" y="2166"/>
                  </a:lnTo>
                  <a:lnTo>
                    <a:pt x="4853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4813" y="1524"/>
                  </a:lnTo>
                  <a:lnTo>
                    <a:pt x="4432" y="1604"/>
                  </a:lnTo>
                  <a:lnTo>
                    <a:pt x="4051" y="1645"/>
                  </a:lnTo>
                  <a:lnTo>
                    <a:pt x="3650" y="1665"/>
                  </a:lnTo>
                  <a:lnTo>
                    <a:pt x="3149" y="1645"/>
                  </a:lnTo>
                  <a:lnTo>
                    <a:pt x="2848" y="1624"/>
                  </a:lnTo>
                  <a:lnTo>
                    <a:pt x="2507" y="1604"/>
                  </a:lnTo>
                  <a:lnTo>
                    <a:pt x="2327" y="1564"/>
                  </a:lnTo>
                  <a:lnTo>
                    <a:pt x="2166" y="1544"/>
                  </a:lnTo>
                  <a:lnTo>
                    <a:pt x="2006" y="1484"/>
                  </a:lnTo>
                  <a:lnTo>
                    <a:pt x="1865" y="1424"/>
                  </a:lnTo>
                  <a:lnTo>
                    <a:pt x="1705" y="1344"/>
                  </a:lnTo>
                  <a:lnTo>
                    <a:pt x="1585" y="1243"/>
                  </a:lnTo>
                  <a:lnTo>
                    <a:pt x="1484" y="1143"/>
                  </a:lnTo>
                  <a:lnTo>
                    <a:pt x="1384" y="1063"/>
                  </a:lnTo>
                  <a:lnTo>
                    <a:pt x="1324" y="963"/>
                  </a:lnTo>
                  <a:lnTo>
                    <a:pt x="1264" y="862"/>
                  </a:lnTo>
                  <a:lnTo>
                    <a:pt x="1244" y="762"/>
                  </a:lnTo>
                  <a:lnTo>
                    <a:pt x="1224" y="682"/>
                  </a:lnTo>
                  <a:lnTo>
                    <a:pt x="1224" y="582"/>
                  </a:lnTo>
                  <a:lnTo>
                    <a:pt x="1224" y="501"/>
                  </a:lnTo>
                  <a:lnTo>
                    <a:pt x="1284" y="321"/>
                  </a:lnTo>
                  <a:lnTo>
                    <a:pt x="1384" y="14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21"/>
            <p:cNvSpPr/>
            <p:nvPr/>
          </p:nvSpPr>
          <p:spPr>
            <a:xfrm>
              <a:off x="10796925" y="3376638"/>
              <a:ext cx="129875" cy="59175"/>
            </a:xfrm>
            <a:custGeom>
              <a:avLst/>
              <a:gdLst/>
              <a:ahLst/>
              <a:cxnLst/>
              <a:rect l="l" t="t" r="r" b="b"/>
              <a:pathLst>
                <a:path w="5195" h="2367" fill="none" extrusionOk="0">
                  <a:moveTo>
                    <a:pt x="1524" y="0"/>
                  </a:moveTo>
                  <a:lnTo>
                    <a:pt x="1203" y="0"/>
                  </a:lnTo>
                  <a:lnTo>
                    <a:pt x="1203" y="0"/>
                  </a:lnTo>
                  <a:lnTo>
                    <a:pt x="1063" y="0"/>
                  </a:lnTo>
                  <a:lnTo>
                    <a:pt x="963" y="20"/>
                  </a:lnTo>
                  <a:lnTo>
                    <a:pt x="722" y="80"/>
                  </a:lnTo>
                  <a:lnTo>
                    <a:pt x="522" y="201"/>
                  </a:lnTo>
                  <a:lnTo>
                    <a:pt x="361" y="341"/>
                  </a:lnTo>
                  <a:lnTo>
                    <a:pt x="361" y="341"/>
                  </a:lnTo>
                  <a:lnTo>
                    <a:pt x="201" y="521"/>
                  </a:lnTo>
                  <a:lnTo>
                    <a:pt x="100" y="722"/>
                  </a:lnTo>
                  <a:lnTo>
                    <a:pt x="20" y="943"/>
                  </a:lnTo>
                  <a:lnTo>
                    <a:pt x="0" y="1063"/>
                  </a:lnTo>
                  <a:lnTo>
                    <a:pt x="0" y="1183"/>
                  </a:lnTo>
                  <a:lnTo>
                    <a:pt x="0" y="1183"/>
                  </a:lnTo>
                  <a:lnTo>
                    <a:pt x="0" y="1304"/>
                  </a:lnTo>
                  <a:lnTo>
                    <a:pt x="20" y="1424"/>
                  </a:lnTo>
                  <a:lnTo>
                    <a:pt x="100" y="1645"/>
                  </a:lnTo>
                  <a:lnTo>
                    <a:pt x="201" y="1845"/>
                  </a:lnTo>
                  <a:lnTo>
                    <a:pt x="361" y="2026"/>
                  </a:lnTo>
                  <a:lnTo>
                    <a:pt x="522" y="2166"/>
                  </a:lnTo>
                  <a:lnTo>
                    <a:pt x="722" y="2286"/>
                  </a:lnTo>
                  <a:lnTo>
                    <a:pt x="963" y="2346"/>
                  </a:lnTo>
                  <a:lnTo>
                    <a:pt x="1063" y="2367"/>
                  </a:lnTo>
                  <a:lnTo>
                    <a:pt x="1203" y="2367"/>
                  </a:lnTo>
                  <a:lnTo>
                    <a:pt x="4031" y="2367"/>
                  </a:lnTo>
                  <a:lnTo>
                    <a:pt x="4031" y="2367"/>
                  </a:lnTo>
                  <a:lnTo>
                    <a:pt x="4151" y="2367"/>
                  </a:lnTo>
                  <a:lnTo>
                    <a:pt x="4272" y="2346"/>
                  </a:lnTo>
                  <a:lnTo>
                    <a:pt x="4492" y="2286"/>
                  </a:lnTo>
                  <a:lnTo>
                    <a:pt x="4693" y="2166"/>
                  </a:lnTo>
                  <a:lnTo>
                    <a:pt x="4853" y="2026"/>
                  </a:lnTo>
                  <a:lnTo>
                    <a:pt x="4853" y="2026"/>
                  </a:lnTo>
                  <a:lnTo>
                    <a:pt x="4974" y="1885"/>
                  </a:lnTo>
                  <a:lnTo>
                    <a:pt x="5074" y="1745"/>
                  </a:lnTo>
                  <a:lnTo>
                    <a:pt x="5134" y="1584"/>
                  </a:lnTo>
                  <a:lnTo>
                    <a:pt x="5194" y="1424"/>
                  </a:lnTo>
                  <a:lnTo>
                    <a:pt x="5194" y="1424"/>
                  </a:lnTo>
                  <a:lnTo>
                    <a:pt x="4813" y="1524"/>
                  </a:lnTo>
                  <a:lnTo>
                    <a:pt x="4432" y="1604"/>
                  </a:lnTo>
                  <a:lnTo>
                    <a:pt x="4051" y="1645"/>
                  </a:lnTo>
                  <a:lnTo>
                    <a:pt x="3650" y="1665"/>
                  </a:lnTo>
                  <a:lnTo>
                    <a:pt x="3650" y="1665"/>
                  </a:lnTo>
                  <a:lnTo>
                    <a:pt x="3149" y="1645"/>
                  </a:lnTo>
                  <a:lnTo>
                    <a:pt x="3149" y="1645"/>
                  </a:lnTo>
                  <a:lnTo>
                    <a:pt x="2848" y="1624"/>
                  </a:lnTo>
                  <a:lnTo>
                    <a:pt x="2507" y="1604"/>
                  </a:lnTo>
                  <a:lnTo>
                    <a:pt x="2327" y="1564"/>
                  </a:lnTo>
                  <a:lnTo>
                    <a:pt x="2166" y="1544"/>
                  </a:lnTo>
                  <a:lnTo>
                    <a:pt x="2006" y="1484"/>
                  </a:lnTo>
                  <a:lnTo>
                    <a:pt x="1865" y="1424"/>
                  </a:lnTo>
                  <a:lnTo>
                    <a:pt x="1865" y="1424"/>
                  </a:lnTo>
                  <a:lnTo>
                    <a:pt x="1705" y="1344"/>
                  </a:lnTo>
                  <a:lnTo>
                    <a:pt x="1585" y="1243"/>
                  </a:lnTo>
                  <a:lnTo>
                    <a:pt x="1484" y="1143"/>
                  </a:lnTo>
                  <a:lnTo>
                    <a:pt x="1384" y="1063"/>
                  </a:lnTo>
                  <a:lnTo>
                    <a:pt x="1324" y="963"/>
                  </a:lnTo>
                  <a:lnTo>
                    <a:pt x="1264" y="862"/>
                  </a:lnTo>
                  <a:lnTo>
                    <a:pt x="1244" y="762"/>
                  </a:lnTo>
                  <a:lnTo>
                    <a:pt x="1224" y="682"/>
                  </a:lnTo>
                  <a:lnTo>
                    <a:pt x="1224" y="582"/>
                  </a:lnTo>
                  <a:lnTo>
                    <a:pt x="1224" y="501"/>
                  </a:lnTo>
                  <a:lnTo>
                    <a:pt x="1284" y="321"/>
                  </a:lnTo>
                  <a:lnTo>
                    <a:pt x="1384" y="140"/>
                  </a:lnTo>
                  <a:lnTo>
                    <a:pt x="152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21"/>
            <p:cNvSpPr/>
            <p:nvPr/>
          </p:nvSpPr>
          <p:spPr>
            <a:xfrm>
              <a:off x="10894175" y="3387163"/>
              <a:ext cx="18075" cy="19075"/>
            </a:xfrm>
            <a:custGeom>
              <a:avLst/>
              <a:gdLst/>
              <a:ahLst/>
              <a:cxnLst/>
              <a:rect l="l" t="t" r="r" b="b"/>
              <a:pathLst>
                <a:path w="723" h="763" extrusionOk="0">
                  <a:moveTo>
                    <a:pt x="362" y="0"/>
                  </a:moveTo>
                  <a:lnTo>
                    <a:pt x="282" y="20"/>
                  </a:lnTo>
                  <a:lnTo>
                    <a:pt x="201" y="40"/>
                  </a:lnTo>
                  <a:lnTo>
                    <a:pt x="141" y="80"/>
                  </a:lnTo>
                  <a:lnTo>
                    <a:pt x="101" y="121"/>
                  </a:lnTo>
                  <a:lnTo>
                    <a:pt x="61" y="181"/>
                  </a:lnTo>
                  <a:lnTo>
                    <a:pt x="21" y="241"/>
                  </a:lnTo>
                  <a:lnTo>
                    <a:pt x="1" y="381"/>
                  </a:lnTo>
                  <a:lnTo>
                    <a:pt x="21" y="522"/>
                  </a:lnTo>
                  <a:lnTo>
                    <a:pt x="61" y="582"/>
                  </a:lnTo>
                  <a:lnTo>
                    <a:pt x="101" y="642"/>
                  </a:lnTo>
                  <a:lnTo>
                    <a:pt x="141" y="682"/>
                  </a:lnTo>
                  <a:lnTo>
                    <a:pt x="201" y="722"/>
                  </a:lnTo>
                  <a:lnTo>
                    <a:pt x="282" y="742"/>
                  </a:lnTo>
                  <a:lnTo>
                    <a:pt x="362" y="762"/>
                  </a:lnTo>
                  <a:lnTo>
                    <a:pt x="442" y="742"/>
                  </a:lnTo>
                  <a:lnTo>
                    <a:pt x="522" y="722"/>
                  </a:lnTo>
                  <a:lnTo>
                    <a:pt x="582" y="682"/>
                  </a:lnTo>
                  <a:lnTo>
                    <a:pt x="643" y="642"/>
                  </a:lnTo>
                  <a:lnTo>
                    <a:pt x="683" y="582"/>
                  </a:lnTo>
                  <a:lnTo>
                    <a:pt x="703" y="522"/>
                  </a:lnTo>
                  <a:lnTo>
                    <a:pt x="723" y="381"/>
                  </a:lnTo>
                  <a:lnTo>
                    <a:pt x="703" y="241"/>
                  </a:lnTo>
                  <a:lnTo>
                    <a:pt x="683" y="181"/>
                  </a:lnTo>
                  <a:lnTo>
                    <a:pt x="643" y="121"/>
                  </a:lnTo>
                  <a:lnTo>
                    <a:pt x="582" y="80"/>
                  </a:lnTo>
                  <a:lnTo>
                    <a:pt x="522" y="40"/>
                  </a:lnTo>
                  <a:lnTo>
                    <a:pt x="442" y="20"/>
                  </a:lnTo>
                  <a:lnTo>
                    <a:pt x="36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21"/>
            <p:cNvSpPr/>
            <p:nvPr/>
          </p:nvSpPr>
          <p:spPr>
            <a:xfrm>
              <a:off x="10137625" y="3130463"/>
              <a:ext cx="985200" cy="699925"/>
            </a:xfrm>
            <a:custGeom>
              <a:avLst/>
              <a:gdLst/>
              <a:ahLst/>
              <a:cxnLst/>
              <a:rect l="l" t="t" r="r" b="b"/>
              <a:pathLst>
                <a:path w="39408" h="27997" extrusionOk="0">
                  <a:moveTo>
                    <a:pt x="7681" y="0"/>
                  </a:moveTo>
                  <a:lnTo>
                    <a:pt x="7341" y="20"/>
                  </a:lnTo>
                  <a:lnTo>
                    <a:pt x="7000" y="81"/>
                  </a:lnTo>
                  <a:lnTo>
                    <a:pt x="6659" y="121"/>
                  </a:lnTo>
                  <a:lnTo>
                    <a:pt x="6338" y="201"/>
                  </a:lnTo>
                  <a:lnTo>
                    <a:pt x="6017" y="281"/>
                  </a:lnTo>
                  <a:lnTo>
                    <a:pt x="5696" y="381"/>
                  </a:lnTo>
                  <a:lnTo>
                    <a:pt x="5395" y="482"/>
                  </a:lnTo>
                  <a:lnTo>
                    <a:pt x="5094" y="602"/>
                  </a:lnTo>
                  <a:lnTo>
                    <a:pt x="4794" y="742"/>
                  </a:lnTo>
                  <a:lnTo>
                    <a:pt x="4493" y="883"/>
                  </a:lnTo>
                  <a:lnTo>
                    <a:pt x="4212" y="1043"/>
                  </a:lnTo>
                  <a:lnTo>
                    <a:pt x="3931" y="1204"/>
                  </a:lnTo>
                  <a:lnTo>
                    <a:pt x="3650" y="1364"/>
                  </a:lnTo>
                  <a:lnTo>
                    <a:pt x="3390" y="1565"/>
                  </a:lnTo>
                  <a:lnTo>
                    <a:pt x="3129" y="1745"/>
                  </a:lnTo>
                  <a:lnTo>
                    <a:pt x="2888" y="1966"/>
                  </a:lnTo>
                  <a:lnTo>
                    <a:pt x="2648" y="2166"/>
                  </a:lnTo>
                  <a:lnTo>
                    <a:pt x="2407" y="2407"/>
                  </a:lnTo>
                  <a:lnTo>
                    <a:pt x="2186" y="2627"/>
                  </a:lnTo>
                  <a:lnTo>
                    <a:pt x="1986" y="2868"/>
                  </a:lnTo>
                  <a:lnTo>
                    <a:pt x="1765" y="3129"/>
                  </a:lnTo>
                  <a:lnTo>
                    <a:pt x="1585" y="3369"/>
                  </a:lnTo>
                  <a:lnTo>
                    <a:pt x="1384" y="3650"/>
                  </a:lnTo>
                  <a:lnTo>
                    <a:pt x="1224" y="3911"/>
                  </a:lnTo>
                  <a:lnTo>
                    <a:pt x="1063" y="4192"/>
                  </a:lnTo>
                  <a:lnTo>
                    <a:pt x="903" y="4493"/>
                  </a:lnTo>
                  <a:lnTo>
                    <a:pt x="763" y="4773"/>
                  </a:lnTo>
                  <a:lnTo>
                    <a:pt x="622" y="5074"/>
                  </a:lnTo>
                  <a:lnTo>
                    <a:pt x="502" y="5375"/>
                  </a:lnTo>
                  <a:lnTo>
                    <a:pt x="402" y="5696"/>
                  </a:lnTo>
                  <a:lnTo>
                    <a:pt x="301" y="6017"/>
                  </a:lnTo>
                  <a:lnTo>
                    <a:pt x="221" y="6338"/>
                  </a:lnTo>
                  <a:lnTo>
                    <a:pt x="121" y="6799"/>
                  </a:lnTo>
                  <a:lnTo>
                    <a:pt x="61" y="7260"/>
                  </a:lnTo>
                  <a:lnTo>
                    <a:pt x="21" y="7741"/>
                  </a:lnTo>
                  <a:lnTo>
                    <a:pt x="1" y="8223"/>
                  </a:lnTo>
                  <a:lnTo>
                    <a:pt x="1" y="19754"/>
                  </a:lnTo>
                  <a:lnTo>
                    <a:pt x="21" y="20175"/>
                  </a:lnTo>
                  <a:lnTo>
                    <a:pt x="41" y="20596"/>
                  </a:lnTo>
                  <a:lnTo>
                    <a:pt x="101" y="21017"/>
                  </a:lnTo>
                  <a:lnTo>
                    <a:pt x="181" y="21419"/>
                  </a:lnTo>
                  <a:lnTo>
                    <a:pt x="261" y="21820"/>
                  </a:lnTo>
                  <a:lnTo>
                    <a:pt x="382" y="22221"/>
                  </a:lnTo>
                  <a:lnTo>
                    <a:pt x="502" y="22602"/>
                  </a:lnTo>
                  <a:lnTo>
                    <a:pt x="662" y="22963"/>
                  </a:lnTo>
                  <a:lnTo>
                    <a:pt x="823" y="23344"/>
                  </a:lnTo>
                  <a:lnTo>
                    <a:pt x="1003" y="23685"/>
                  </a:lnTo>
                  <a:lnTo>
                    <a:pt x="1204" y="24026"/>
                  </a:lnTo>
                  <a:lnTo>
                    <a:pt x="1424" y="24367"/>
                  </a:lnTo>
                  <a:lnTo>
                    <a:pt x="1645" y="24687"/>
                  </a:lnTo>
                  <a:lnTo>
                    <a:pt x="1886" y="25008"/>
                  </a:lnTo>
                  <a:lnTo>
                    <a:pt x="2146" y="25309"/>
                  </a:lnTo>
                  <a:lnTo>
                    <a:pt x="2427" y="25590"/>
                  </a:lnTo>
                  <a:lnTo>
                    <a:pt x="2708" y="25871"/>
                  </a:lnTo>
                  <a:lnTo>
                    <a:pt x="3009" y="26131"/>
                  </a:lnTo>
                  <a:lnTo>
                    <a:pt x="3330" y="26372"/>
                  </a:lnTo>
                  <a:lnTo>
                    <a:pt x="3650" y="26593"/>
                  </a:lnTo>
                  <a:lnTo>
                    <a:pt x="3971" y="26813"/>
                  </a:lnTo>
                  <a:lnTo>
                    <a:pt x="4332" y="27014"/>
                  </a:lnTo>
                  <a:lnTo>
                    <a:pt x="4673" y="27194"/>
                  </a:lnTo>
                  <a:lnTo>
                    <a:pt x="5034" y="27355"/>
                  </a:lnTo>
                  <a:lnTo>
                    <a:pt x="5415" y="27515"/>
                  </a:lnTo>
                  <a:lnTo>
                    <a:pt x="5796" y="27635"/>
                  </a:lnTo>
                  <a:lnTo>
                    <a:pt x="6197" y="27756"/>
                  </a:lnTo>
                  <a:lnTo>
                    <a:pt x="6598" y="27836"/>
                  </a:lnTo>
                  <a:lnTo>
                    <a:pt x="7000" y="27916"/>
                  </a:lnTo>
                  <a:lnTo>
                    <a:pt x="7401" y="27956"/>
                  </a:lnTo>
                  <a:lnTo>
                    <a:pt x="7822" y="27996"/>
                  </a:lnTo>
                  <a:lnTo>
                    <a:pt x="32068" y="27996"/>
                  </a:lnTo>
                  <a:lnTo>
                    <a:pt x="32649" y="27976"/>
                  </a:lnTo>
                  <a:lnTo>
                    <a:pt x="33251" y="27916"/>
                  </a:lnTo>
                  <a:lnTo>
                    <a:pt x="33812" y="27816"/>
                  </a:lnTo>
                  <a:lnTo>
                    <a:pt x="34374" y="27676"/>
                  </a:lnTo>
                  <a:lnTo>
                    <a:pt x="34915" y="27495"/>
                  </a:lnTo>
                  <a:lnTo>
                    <a:pt x="35437" y="27295"/>
                  </a:lnTo>
                  <a:lnTo>
                    <a:pt x="35938" y="27034"/>
                  </a:lnTo>
                  <a:lnTo>
                    <a:pt x="36420" y="26753"/>
                  </a:lnTo>
                  <a:lnTo>
                    <a:pt x="36901" y="26452"/>
                  </a:lnTo>
                  <a:lnTo>
                    <a:pt x="37322" y="26111"/>
                  </a:lnTo>
                  <a:lnTo>
                    <a:pt x="37743" y="25730"/>
                  </a:lnTo>
                  <a:lnTo>
                    <a:pt x="38144" y="25329"/>
                  </a:lnTo>
                  <a:lnTo>
                    <a:pt x="38505" y="24908"/>
                  </a:lnTo>
                  <a:lnTo>
                    <a:pt x="38826" y="24467"/>
                  </a:lnTo>
                  <a:lnTo>
                    <a:pt x="39147" y="23986"/>
                  </a:lnTo>
                  <a:lnTo>
                    <a:pt x="39408" y="23504"/>
                  </a:lnTo>
                  <a:lnTo>
                    <a:pt x="39408" y="23504"/>
                  </a:lnTo>
                  <a:lnTo>
                    <a:pt x="39007" y="23705"/>
                  </a:lnTo>
                  <a:lnTo>
                    <a:pt x="38605" y="23885"/>
                  </a:lnTo>
                  <a:lnTo>
                    <a:pt x="38204" y="24066"/>
                  </a:lnTo>
                  <a:lnTo>
                    <a:pt x="37803" y="24226"/>
                  </a:lnTo>
                  <a:lnTo>
                    <a:pt x="37382" y="24387"/>
                  </a:lnTo>
                  <a:lnTo>
                    <a:pt x="36961" y="24527"/>
                  </a:lnTo>
                  <a:lnTo>
                    <a:pt x="36099" y="24768"/>
                  </a:lnTo>
                  <a:lnTo>
                    <a:pt x="35216" y="24988"/>
                  </a:lnTo>
                  <a:lnTo>
                    <a:pt x="34334" y="25149"/>
                  </a:lnTo>
                  <a:lnTo>
                    <a:pt x="33451" y="25289"/>
                  </a:lnTo>
                  <a:lnTo>
                    <a:pt x="32569" y="25409"/>
                  </a:lnTo>
                  <a:lnTo>
                    <a:pt x="31085" y="25550"/>
                  </a:lnTo>
                  <a:lnTo>
                    <a:pt x="29581" y="25630"/>
                  </a:lnTo>
                  <a:lnTo>
                    <a:pt x="28077" y="25690"/>
                  </a:lnTo>
                  <a:lnTo>
                    <a:pt x="26573" y="25710"/>
                  </a:lnTo>
                  <a:lnTo>
                    <a:pt x="24788" y="25690"/>
                  </a:lnTo>
                  <a:lnTo>
                    <a:pt x="23003" y="25610"/>
                  </a:lnTo>
                  <a:lnTo>
                    <a:pt x="21218" y="25510"/>
                  </a:lnTo>
                  <a:lnTo>
                    <a:pt x="19433" y="25369"/>
                  </a:lnTo>
                  <a:lnTo>
                    <a:pt x="17709" y="25209"/>
                  </a:lnTo>
                  <a:lnTo>
                    <a:pt x="15984" y="25008"/>
                  </a:lnTo>
                  <a:lnTo>
                    <a:pt x="15122" y="24888"/>
                  </a:lnTo>
                  <a:lnTo>
                    <a:pt x="14259" y="24768"/>
                  </a:lnTo>
                  <a:lnTo>
                    <a:pt x="13397" y="24607"/>
                  </a:lnTo>
                  <a:lnTo>
                    <a:pt x="12555" y="24427"/>
                  </a:lnTo>
                  <a:lnTo>
                    <a:pt x="11813" y="24266"/>
                  </a:lnTo>
                  <a:lnTo>
                    <a:pt x="11071" y="24046"/>
                  </a:lnTo>
                  <a:lnTo>
                    <a:pt x="10329" y="23825"/>
                  </a:lnTo>
                  <a:lnTo>
                    <a:pt x="9948" y="23685"/>
                  </a:lnTo>
                  <a:lnTo>
                    <a:pt x="9587" y="23544"/>
                  </a:lnTo>
                  <a:lnTo>
                    <a:pt x="9246" y="23384"/>
                  </a:lnTo>
                  <a:lnTo>
                    <a:pt x="8885" y="23203"/>
                  </a:lnTo>
                  <a:lnTo>
                    <a:pt x="8564" y="23023"/>
                  </a:lnTo>
                  <a:lnTo>
                    <a:pt x="8223" y="22822"/>
                  </a:lnTo>
                  <a:lnTo>
                    <a:pt x="7902" y="22602"/>
                  </a:lnTo>
                  <a:lnTo>
                    <a:pt x="7601" y="22381"/>
                  </a:lnTo>
                  <a:lnTo>
                    <a:pt x="7300" y="22141"/>
                  </a:lnTo>
                  <a:lnTo>
                    <a:pt x="7020" y="21880"/>
                  </a:lnTo>
                  <a:lnTo>
                    <a:pt x="6759" y="21579"/>
                  </a:lnTo>
                  <a:lnTo>
                    <a:pt x="6518" y="21258"/>
                  </a:lnTo>
                  <a:lnTo>
                    <a:pt x="6298" y="20937"/>
                  </a:lnTo>
                  <a:lnTo>
                    <a:pt x="6097" y="20596"/>
                  </a:lnTo>
                  <a:lnTo>
                    <a:pt x="5917" y="20255"/>
                  </a:lnTo>
                  <a:lnTo>
                    <a:pt x="5756" y="19874"/>
                  </a:lnTo>
                  <a:lnTo>
                    <a:pt x="5616" y="19513"/>
                  </a:lnTo>
                  <a:lnTo>
                    <a:pt x="5495" y="19132"/>
                  </a:lnTo>
                  <a:lnTo>
                    <a:pt x="5375" y="18731"/>
                  </a:lnTo>
                  <a:lnTo>
                    <a:pt x="5275" y="18350"/>
                  </a:lnTo>
                  <a:lnTo>
                    <a:pt x="5094" y="17548"/>
                  </a:lnTo>
                  <a:lnTo>
                    <a:pt x="4954" y="16766"/>
                  </a:lnTo>
                  <a:lnTo>
                    <a:pt x="4834" y="16004"/>
                  </a:lnTo>
                  <a:lnTo>
                    <a:pt x="4713" y="15162"/>
                  </a:lnTo>
                  <a:lnTo>
                    <a:pt x="4633" y="14319"/>
                  </a:lnTo>
                  <a:lnTo>
                    <a:pt x="4553" y="13477"/>
                  </a:lnTo>
                  <a:lnTo>
                    <a:pt x="4513" y="12635"/>
                  </a:lnTo>
                  <a:lnTo>
                    <a:pt x="4513" y="11792"/>
                  </a:lnTo>
                  <a:lnTo>
                    <a:pt x="4513" y="10950"/>
                  </a:lnTo>
                  <a:lnTo>
                    <a:pt x="4533" y="10108"/>
                  </a:lnTo>
                  <a:lnTo>
                    <a:pt x="4593" y="9265"/>
                  </a:lnTo>
                  <a:lnTo>
                    <a:pt x="4633" y="8664"/>
                  </a:lnTo>
                  <a:lnTo>
                    <a:pt x="4693" y="8062"/>
                  </a:lnTo>
                  <a:lnTo>
                    <a:pt x="4774" y="7461"/>
                  </a:lnTo>
                  <a:lnTo>
                    <a:pt x="4874" y="6839"/>
                  </a:lnTo>
                  <a:lnTo>
                    <a:pt x="4974" y="6217"/>
                  </a:lnTo>
                  <a:lnTo>
                    <a:pt x="5094" y="5596"/>
                  </a:lnTo>
                  <a:lnTo>
                    <a:pt x="5255" y="4974"/>
                  </a:lnTo>
                  <a:lnTo>
                    <a:pt x="5415" y="4352"/>
                  </a:lnTo>
                  <a:lnTo>
                    <a:pt x="5616" y="3750"/>
                  </a:lnTo>
                  <a:lnTo>
                    <a:pt x="5816" y="3169"/>
                  </a:lnTo>
                  <a:lnTo>
                    <a:pt x="6057" y="2587"/>
                  </a:lnTo>
                  <a:lnTo>
                    <a:pt x="6318" y="2026"/>
                  </a:lnTo>
                  <a:lnTo>
                    <a:pt x="6619" y="1484"/>
                  </a:lnTo>
                  <a:lnTo>
                    <a:pt x="6939" y="963"/>
                  </a:lnTo>
                  <a:lnTo>
                    <a:pt x="7280" y="462"/>
                  </a:lnTo>
                  <a:lnTo>
                    <a:pt x="7681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21"/>
            <p:cNvSpPr/>
            <p:nvPr/>
          </p:nvSpPr>
          <p:spPr>
            <a:xfrm>
              <a:off x="10137625" y="3130463"/>
              <a:ext cx="985200" cy="699925"/>
            </a:xfrm>
            <a:custGeom>
              <a:avLst/>
              <a:gdLst/>
              <a:ahLst/>
              <a:cxnLst/>
              <a:rect l="l" t="t" r="r" b="b"/>
              <a:pathLst>
                <a:path w="39408" h="27997" fill="none" extrusionOk="0">
                  <a:moveTo>
                    <a:pt x="7681" y="0"/>
                  </a:moveTo>
                  <a:lnTo>
                    <a:pt x="7681" y="0"/>
                  </a:lnTo>
                  <a:lnTo>
                    <a:pt x="7341" y="20"/>
                  </a:lnTo>
                  <a:lnTo>
                    <a:pt x="7000" y="81"/>
                  </a:lnTo>
                  <a:lnTo>
                    <a:pt x="6659" y="121"/>
                  </a:lnTo>
                  <a:lnTo>
                    <a:pt x="6338" y="201"/>
                  </a:lnTo>
                  <a:lnTo>
                    <a:pt x="6017" y="281"/>
                  </a:lnTo>
                  <a:lnTo>
                    <a:pt x="5696" y="381"/>
                  </a:lnTo>
                  <a:lnTo>
                    <a:pt x="5395" y="482"/>
                  </a:lnTo>
                  <a:lnTo>
                    <a:pt x="5094" y="602"/>
                  </a:lnTo>
                  <a:lnTo>
                    <a:pt x="4794" y="742"/>
                  </a:lnTo>
                  <a:lnTo>
                    <a:pt x="4493" y="883"/>
                  </a:lnTo>
                  <a:lnTo>
                    <a:pt x="4212" y="1043"/>
                  </a:lnTo>
                  <a:lnTo>
                    <a:pt x="3931" y="1204"/>
                  </a:lnTo>
                  <a:lnTo>
                    <a:pt x="3650" y="1364"/>
                  </a:lnTo>
                  <a:lnTo>
                    <a:pt x="3390" y="1565"/>
                  </a:lnTo>
                  <a:lnTo>
                    <a:pt x="3129" y="1745"/>
                  </a:lnTo>
                  <a:lnTo>
                    <a:pt x="2888" y="1966"/>
                  </a:lnTo>
                  <a:lnTo>
                    <a:pt x="2648" y="2166"/>
                  </a:lnTo>
                  <a:lnTo>
                    <a:pt x="2407" y="2407"/>
                  </a:lnTo>
                  <a:lnTo>
                    <a:pt x="2186" y="2627"/>
                  </a:lnTo>
                  <a:lnTo>
                    <a:pt x="1986" y="2868"/>
                  </a:lnTo>
                  <a:lnTo>
                    <a:pt x="1765" y="3129"/>
                  </a:lnTo>
                  <a:lnTo>
                    <a:pt x="1585" y="3369"/>
                  </a:lnTo>
                  <a:lnTo>
                    <a:pt x="1384" y="3650"/>
                  </a:lnTo>
                  <a:lnTo>
                    <a:pt x="1224" y="3911"/>
                  </a:lnTo>
                  <a:lnTo>
                    <a:pt x="1063" y="4192"/>
                  </a:lnTo>
                  <a:lnTo>
                    <a:pt x="903" y="4493"/>
                  </a:lnTo>
                  <a:lnTo>
                    <a:pt x="763" y="4773"/>
                  </a:lnTo>
                  <a:lnTo>
                    <a:pt x="622" y="5074"/>
                  </a:lnTo>
                  <a:lnTo>
                    <a:pt x="502" y="5375"/>
                  </a:lnTo>
                  <a:lnTo>
                    <a:pt x="402" y="5696"/>
                  </a:lnTo>
                  <a:lnTo>
                    <a:pt x="301" y="6017"/>
                  </a:lnTo>
                  <a:lnTo>
                    <a:pt x="221" y="6338"/>
                  </a:lnTo>
                  <a:lnTo>
                    <a:pt x="221" y="6338"/>
                  </a:lnTo>
                  <a:lnTo>
                    <a:pt x="121" y="6799"/>
                  </a:lnTo>
                  <a:lnTo>
                    <a:pt x="61" y="7260"/>
                  </a:lnTo>
                  <a:lnTo>
                    <a:pt x="21" y="7741"/>
                  </a:lnTo>
                  <a:lnTo>
                    <a:pt x="1" y="8223"/>
                  </a:lnTo>
                  <a:lnTo>
                    <a:pt x="1" y="19754"/>
                  </a:lnTo>
                  <a:lnTo>
                    <a:pt x="1" y="19754"/>
                  </a:lnTo>
                  <a:lnTo>
                    <a:pt x="21" y="20175"/>
                  </a:lnTo>
                  <a:lnTo>
                    <a:pt x="41" y="20596"/>
                  </a:lnTo>
                  <a:lnTo>
                    <a:pt x="101" y="21017"/>
                  </a:lnTo>
                  <a:lnTo>
                    <a:pt x="181" y="21419"/>
                  </a:lnTo>
                  <a:lnTo>
                    <a:pt x="261" y="21820"/>
                  </a:lnTo>
                  <a:lnTo>
                    <a:pt x="382" y="22221"/>
                  </a:lnTo>
                  <a:lnTo>
                    <a:pt x="502" y="22602"/>
                  </a:lnTo>
                  <a:lnTo>
                    <a:pt x="662" y="22963"/>
                  </a:lnTo>
                  <a:lnTo>
                    <a:pt x="823" y="23344"/>
                  </a:lnTo>
                  <a:lnTo>
                    <a:pt x="1003" y="23685"/>
                  </a:lnTo>
                  <a:lnTo>
                    <a:pt x="1204" y="24026"/>
                  </a:lnTo>
                  <a:lnTo>
                    <a:pt x="1424" y="24367"/>
                  </a:lnTo>
                  <a:lnTo>
                    <a:pt x="1645" y="24687"/>
                  </a:lnTo>
                  <a:lnTo>
                    <a:pt x="1886" y="25008"/>
                  </a:lnTo>
                  <a:lnTo>
                    <a:pt x="2146" y="25309"/>
                  </a:lnTo>
                  <a:lnTo>
                    <a:pt x="2427" y="25590"/>
                  </a:lnTo>
                  <a:lnTo>
                    <a:pt x="2708" y="25871"/>
                  </a:lnTo>
                  <a:lnTo>
                    <a:pt x="3009" y="26131"/>
                  </a:lnTo>
                  <a:lnTo>
                    <a:pt x="3330" y="26372"/>
                  </a:lnTo>
                  <a:lnTo>
                    <a:pt x="3650" y="26593"/>
                  </a:lnTo>
                  <a:lnTo>
                    <a:pt x="3971" y="26813"/>
                  </a:lnTo>
                  <a:lnTo>
                    <a:pt x="4332" y="27014"/>
                  </a:lnTo>
                  <a:lnTo>
                    <a:pt x="4673" y="27194"/>
                  </a:lnTo>
                  <a:lnTo>
                    <a:pt x="5034" y="27355"/>
                  </a:lnTo>
                  <a:lnTo>
                    <a:pt x="5415" y="27515"/>
                  </a:lnTo>
                  <a:lnTo>
                    <a:pt x="5796" y="27635"/>
                  </a:lnTo>
                  <a:lnTo>
                    <a:pt x="6197" y="27756"/>
                  </a:lnTo>
                  <a:lnTo>
                    <a:pt x="6598" y="27836"/>
                  </a:lnTo>
                  <a:lnTo>
                    <a:pt x="7000" y="27916"/>
                  </a:lnTo>
                  <a:lnTo>
                    <a:pt x="7401" y="27956"/>
                  </a:lnTo>
                  <a:lnTo>
                    <a:pt x="7822" y="27996"/>
                  </a:lnTo>
                  <a:lnTo>
                    <a:pt x="8263" y="27996"/>
                  </a:lnTo>
                  <a:lnTo>
                    <a:pt x="32068" y="27996"/>
                  </a:lnTo>
                  <a:lnTo>
                    <a:pt x="32068" y="27996"/>
                  </a:lnTo>
                  <a:lnTo>
                    <a:pt x="32649" y="27976"/>
                  </a:lnTo>
                  <a:lnTo>
                    <a:pt x="33251" y="27916"/>
                  </a:lnTo>
                  <a:lnTo>
                    <a:pt x="33812" y="27816"/>
                  </a:lnTo>
                  <a:lnTo>
                    <a:pt x="34374" y="27676"/>
                  </a:lnTo>
                  <a:lnTo>
                    <a:pt x="34915" y="27495"/>
                  </a:lnTo>
                  <a:lnTo>
                    <a:pt x="35437" y="27295"/>
                  </a:lnTo>
                  <a:lnTo>
                    <a:pt x="35938" y="27034"/>
                  </a:lnTo>
                  <a:lnTo>
                    <a:pt x="36420" y="26753"/>
                  </a:lnTo>
                  <a:lnTo>
                    <a:pt x="36901" y="26452"/>
                  </a:lnTo>
                  <a:lnTo>
                    <a:pt x="37322" y="26111"/>
                  </a:lnTo>
                  <a:lnTo>
                    <a:pt x="37743" y="25730"/>
                  </a:lnTo>
                  <a:lnTo>
                    <a:pt x="38144" y="25329"/>
                  </a:lnTo>
                  <a:lnTo>
                    <a:pt x="38505" y="24908"/>
                  </a:lnTo>
                  <a:lnTo>
                    <a:pt x="38826" y="24467"/>
                  </a:lnTo>
                  <a:lnTo>
                    <a:pt x="39147" y="23986"/>
                  </a:lnTo>
                  <a:lnTo>
                    <a:pt x="39408" y="23504"/>
                  </a:lnTo>
                  <a:lnTo>
                    <a:pt x="39408" y="23504"/>
                  </a:lnTo>
                  <a:lnTo>
                    <a:pt x="39007" y="23705"/>
                  </a:lnTo>
                  <a:lnTo>
                    <a:pt x="38605" y="23885"/>
                  </a:lnTo>
                  <a:lnTo>
                    <a:pt x="38204" y="24066"/>
                  </a:lnTo>
                  <a:lnTo>
                    <a:pt x="37803" y="24226"/>
                  </a:lnTo>
                  <a:lnTo>
                    <a:pt x="37382" y="24387"/>
                  </a:lnTo>
                  <a:lnTo>
                    <a:pt x="36961" y="24527"/>
                  </a:lnTo>
                  <a:lnTo>
                    <a:pt x="36099" y="24768"/>
                  </a:lnTo>
                  <a:lnTo>
                    <a:pt x="35216" y="24988"/>
                  </a:lnTo>
                  <a:lnTo>
                    <a:pt x="34334" y="25149"/>
                  </a:lnTo>
                  <a:lnTo>
                    <a:pt x="33451" y="25289"/>
                  </a:lnTo>
                  <a:lnTo>
                    <a:pt x="32569" y="25409"/>
                  </a:lnTo>
                  <a:lnTo>
                    <a:pt x="32569" y="25409"/>
                  </a:lnTo>
                  <a:lnTo>
                    <a:pt x="31085" y="25550"/>
                  </a:lnTo>
                  <a:lnTo>
                    <a:pt x="29581" y="25630"/>
                  </a:lnTo>
                  <a:lnTo>
                    <a:pt x="28077" y="25690"/>
                  </a:lnTo>
                  <a:lnTo>
                    <a:pt x="26573" y="25710"/>
                  </a:lnTo>
                  <a:lnTo>
                    <a:pt x="26573" y="25710"/>
                  </a:lnTo>
                  <a:lnTo>
                    <a:pt x="24788" y="25690"/>
                  </a:lnTo>
                  <a:lnTo>
                    <a:pt x="23003" y="25610"/>
                  </a:lnTo>
                  <a:lnTo>
                    <a:pt x="21218" y="25510"/>
                  </a:lnTo>
                  <a:lnTo>
                    <a:pt x="19433" y="25369"/>
                  </a:lnTo>
                  <a:lnTo>
                    <a:pt x="19433" y="25369"/>
                  </a:lnTo>
                  <a:lnTo>
                    <a:pt x="17709" y="25209"/>
                  </a:lnTo>
                  <a:lnTo>
                    <a:pt x="15984" y="25008"/>
                  </a:lnTo>
                  <a:lnTo>
                    <a:pt x="15122" y="24888"/>
                  </a:lnTo>
                  <a:lnTo>
                    <a:pt x="14259" y="24768"/>
                  </a:lnTo>
                  <a:lnTo>
                    <a:pt x="13397" y="24607"/>
                  </a:lnTo>
                  <a:lnTo>
                    <a:pt x="12555" y="24427"/>
                  </a:lnTo>
                  <a:lnTo>
                    <a:pt x="12555" y="24427"/>
                  </a:lnTo>
                  <a:lnTo>
                    <a:pt x="11813" y="24266"/>
                  </a:lnTo>
                  <a:lnTo>
                    <a:pt x="11071" y="24046"/>
                  </a:lnTo>
                  <a:lnTo>
                    <a:pt x="10329" y="23825"/>
                  </a:lnTo>
                  <a:lnTo>
                    <a:pt x="9948" y="23685"/>
                  </a:lnTo>
                  <a:lnTo>
                    <a:pt x="9587" y="23544"/>
                  </a:lnTo>
                  <a:lnTo>
                    <a:pt x="9246" y="23384"/>
                  </a:lnTo>
                  <a:lnTo>
                    <a:pt x="8885" y="23203"/>
                  </a:lnTo>
                  <a:lnTo>
                    <a:pt x="8564" y="23023"/>
                  </a:lnTo>
                  <a:lnTo>
                    <a:pt x="8223" y="22822"/>
                  </a:lnTo>
                  <a:lnTo>
                    <a:pt x="7902" y="22602"/>
                  </a:lnTo>
                  <a:lnTo>
                    <a:pt x="7601" y="22381"/>
                  </a:lnTo>
                  <a:lnTo>
                    <a:pt x="7300" y="22141"/>
                  </a:lnTo>
                  <a:lnTo>
                    <a:pt x="7020" y="21880"/>
                  </a:lnTo>
                  <a:lnTo>
                    <a:pt x="7020" y="21880"/>
                  </a:lnTo>
                  <a:lnTo>
                    <a:pt x="6759" y="21579"/>
                  </a:lnTo>
                  <a:lnTo>
                    <a:pt x="6518" y="21258"/>
                  </a:lnTo>
                  <a:lnTo>
                    <a:pt x="6298" y="20937"/>
                  </a:lnTo>
                  <a:lnTo>
                    <a:pt x="6097" y="20596"/>
                  </a:lnTo>
                  <a:lnTo>
                    <a:pt x="5917" y="20255"/>
                  </a:lnTo>
                  <a:lnTo>
                    <a:pt x="5756" y="19874"/>
                  </a:lnTo>
                  <a:lnTo>
                    <a:pt x="5616" y="19513"/>
                  </a:lnTo>
                  <a:lnTo>
                    <a:pt x="5495" y="19132"/>
                  </a:lnTo>
                  <a:lnTo>
                    <a:pt x="5375" y="18731"/>
                  </a:lnTo>
                  <a:lnTo>
                    <a:pt x="5275" y="18350"/>
                  </a:lnTo>
                  <a:lnTo>
                    <a:pt x="5094" y="17548"/>
                  </a:lnTo>
                  <a:lnTo>
                    <a:pt x="4954" y="16766"/>
                  </a:lnTo>
                  <a:lnTo>
                    <a:pt x="4834" y="16004"/>
                  </a:lnTo>
                  <a:lnTo>
                    <a:pt x="4834" y="16004"/>
                  </a:lnTo>
                  <a:lnTo>
                    <a:pt x="4713" y="15162"/>
                  </a:lnTo>
                  <a:lnTo>
                    <a:pt x="4633" y="14319"/>
                  </a:lnTo>
                  <a:lnTo>
                    <a:pt x="4553" y="13477"/>
                  </a:lnTo>
                  <a:lnTo>
                    <a:pt x="4513" y="12635"/>
                  </a:lnTo>
                  <a:lnTo>
                    <a:pt x="4513" y="11792"/>
                  </a:lnTo>
                  <a:lnTo>
                    <a:pt x="4513" y="10950"/>
                  </a:lnTo>
                  <a:lnTo>
                    <a:pt x="4533" y="10108"/>
                  </a:lnTo>
                  <a:lnTo>
                    <a:pt x="4593" y="9265"/>
                  </a:lnTo>
                  <a:lnTo>
                    <a:pt x="4593" y="9265"/>
                  </a:lnTo>
                  <a:lnTo>
                    <a:pt x="4633" y="8664"/>
                  </a:lnTo>
                  <a:lnTo>
                    <a:pt x="4693" y="8062"/>
                  </a:lnTo>
                  <a:lnTo>
                    <a:pt x="4774" y="7461"/>
                  </a:lnTo>
                  <a:lnTo>
                    <a:pt x="4874" y="6839"/>
                  </a:lnTo>
                  <a:lnTo>
                    <a:pt x="4974" y="6217"/>
                  </a:lnTo>
                  <a:lnTo>
                    <a:pt x="5094" y="5596"/>
                  </a:lnTo>
                  <a:lnTo>
                    <a:pt x="5255" y="4974"/>
                  </a:lnTo>
                  <a:lnTo>
                    <a:pt x="5415" y="4352"/>
                  </a:lnTo>
                  <a:lnTo>
                    <a:pt x="5616" y="3750"/>
                  </a:lnTo>
                  <a:lnTo>
                    <a:pt x="5816" y="3169"/>
                  </a:lnTo>
                  <a:lnTo>
                    <a:pt x="6057" y="2587"/>
                  </a:lnTo>
                  <a:lnTo>
                    <a:pt x="6318" y="2026"/>
                  </a:lnTo>
                  <a:lnTo>
                    <a:pt x="6619" y="1484"/>
                  </a:lnTo>
                  <a:lnTo>
                    <a:pt x="6939" y="963"/>
                  </a:lnTo>
                  <a:lnTo>
                    <a:pt x="7280" y="462"/>
                  </a:lnTo>
                  <a:lnTo>
                    <a:pt x="768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21"/>
            <p:cNvSpPr/>
            <p:nvPr/>
          </p:nvSpPr>
          <p:spPr>
            <a:xfrm>
              <a:off x="10986425" y="3187613"/>
              <a:ext cx="99800" cy="93775"/>
            </a:xfrm>
            <a:custGeom>
              <a:avLst/>
              <a:gdLst/>
              <a:ahLst/>
              <a:cxnLst/>
              <a:rect l="l" t="t" r="r" b="b"/>
              <a:pathLst>
                <a:path w="3992" h="3751" extrusionOk="0">
                  <a:moveTo>
                    <a:pt x="241" y="1"/>
                  </a:moveTo>
                  <a:lnTo>
                    <a:pt x="161" y="21"/>
                  </a:lnTo>
                  <a:lnTo>
                    <a:pt x="101" y="41"/>
                  </a:lnTo>
                  <a:lnTo>
                    <a:pt x="41" y="101"/>
                  </a:lnTo>
                  <a:lnTo>
                    <a:pt x="21" y="181"/>
                  </a:lnTo>
                  <a:lnTo>
                    <a:pt x="1" y="241"/>
                  </a:lnTo>
                  <a:lnTo>
                    <a:pt x="21" y="321"/>
                  </a:lnTo>
                  <a:lnTo>
                    <a:pt x="61" y="382"/>
                  </a:lnTo>
                  <a:lnTo>
                    <a:pt x="121" y="442"/>
                  </a:lnTo>
                  <a:lnTo>
                    <a:pt x="362" y="582"/>
                  </a:lnTo>
                  <a:lnTo>
                    <a:pt x="622" y="702"/>
                  </a:lnTo>
                  <a:lnTo>
                    <a:pt x="1144" y="943"/>
                  </a:lnTo>
                  <a:lnTo>
                    <a:pt x="1405" y="1063"/>
                  </a:lnTo>
                  <a:lnTo>
                    <a:pt x="1665" y="1204"/>
                  </a:lnTo>
                  <a:lnTo>
                    <a:pt x="1906" y="1364"/>
                  </a:lnTo>
                  <a:lnTo>
                    <a:pt x="2127" y="1545"/>
                  </a:lnTo>
                  <a:lnTo>
                    <a:pt x="2347" y="1765"/>
                  </a:lnTo>
                  <a:lnTo>
                    <a:pt x="2528" y="2006"/>
                  </a:lnTo>
                  <a:lnTo>
                    <a:pt x="2688" y="2247"/>
                  </a:lnTo>
                  <a:lnTo>
                    <a:pt x="2828" y="2507"/>
                  </a:lnTo>
                  <a:lnTo>
                    <a:pt x="3069" y="3049"/>
                  </a:lnTo>
                  <a:lnTo>
                    <a:pt x="3210" y="3330"/>
                  </a:lnTo>
                  <a:lnTo>
                    <a:pt x="3350" y="3590"/>
                  </a:lnTo>
                  <a:lnTo>
                    <a:pt x="3390" y="3650"/>
                  </a:lnTo>
                  <a:lnTo>
                    <a:pt x="3430" y="3691"/>
                  </a:lnTo>
                  <a:lnTo>
                    <a:pt x="3490" y="3731"/>
                  </a:lnTo>
                  <a:lnTo>
                    <a:pt x="3550" y="3751"/>
                  </a:lnTo>
                  <a:lnTo>
                    <a:pt x="3671" y="3751"/>
                  </a:lnTo>
                  <a:lnTo>
                    <a:pt x="3771" y="3731"/>
                  </a:lnTo>
                  <a:lnTo>
                    <a:pt x="3871" y="3670"/>
                  </a:lnTo>
                  <a:lnTo>
                    <a:pt x="3952" y="3570"/>
                  </a:lnTo>
                  <a:lnTo>
                    <a:pt x="3992" y="3450"/>
                  </a:lnTo>
                  <a:lnTo>
                    <a:pt x="3992" y="3390"/>
                  </a:lnTo>
                  <a:lnTo>
                    <a:pt x="3992" y="3310"/>
                  </a:lnTo>
                  <a:lnTo>
                    <a:pt x="3911" y="3009"/>
                  </a:lnTo>
                  <a:lnTo>
                    <a:pt x="3811" y="2688"/>
                  </a:lnTo>
                  <a:lnTo>
                    <a:pt x="3671" y="2367"/>
                  </a:lnTo>
                  <a:lnTo>
                    <a:pt x="3530" y="2066"/>
                  </a:lnTo>
                  <a:lnTo>
                    <a:pt x="3350" y="1785"/>
                  </a:lnTo>
                  <a:lnTo>
                    <a:pt x="3149" y="1505"/>
                  </a:lnTo>
                  <a:lnTo>
                    <a:pt x="2909" y="1244"/>
                  </a:lnTo>
                  <a:lnTo>
                    <a:pt x="2668" y="983"/>
                  </a:lnTo>
                  <a:lnTo>
                    <a:pt x="2407" y="763"/>
                  </a:lnTo>
                  <a:lnTo>
                    <a:pt x="2147" y="562"/>
                  </a:lnTo>
                  <a:lnTo>
                    <a:pt x="1846" y="382"/>
                  </a:lnTo>
                  <a:lnTo>
                    <a:pt x="1545" y="241"/>
                  </a:lnTo>
                  <a:lnTo>
                    <a:pt x="1224" y="121"/>
                  </a:lnTo>
                  <a:lnTo>
                    <a:pt x="903" y="41"/>
                  </a:lnTo>
                  <a:lnTo>
                    <a:pt x="58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21"/>
            <p:cNvSpPr/>
            <p:nvPr/>
          </p:nvSpPr>
          <p:spPr>
            <a:xfrm>
              <a:off x="11080175" y="3306938"/>
              <a:ext cx="17575" cy="18075"/>
            </a:xfrm>
            <a:custGeom>
              <a:avLst/>
              <a:gdLst/>
              <a:ahLst/>
              <a:cxnLst/>
              <a:rect l="l" t="t" r="r" b="b"/>
              <a:pathLst>
                <a:path w="703" h="723" extrusionOk="0">
                  <a:moveTo>
                    <a:pt x="262" y="0"/>
                  </a:moveTo>
                  <a:lnTo>
                    <a:pt x="181" y="21"/>
                  </a:lnTo>
                  <a:lnTo>
                    <a:pt x="121" y="61"/>
                  </a:lnTo>
                  <a:lnTo>
                    <a:pt x="81" y="101"/>
                  </a:lnTo>
                  <a:lnTo>
                    <a:pt x="41" y="161"/>
                  </a:lnTo>
                  <a:lnTo>
                    <a:pt x="21" y="221"/>
                  </a:lnTo>
                  <a:lnTo>
                    <a:pt x="1" y="361"/>
                  </a:lnTo>
                  <a:lnTo>
                    <a:pt x="21" y="502"/>
                  </a:lnTo>
                  <a:lnTo>
                    <a:pt x="41" y="562"/>
                  </a:lnTo>
                  <a:lnTo>
                    <a:pt x="81" y="622"/>
                  </a:lnTo>
                  <a:lnTo>
                    <a:pt x="121" y="662"/>
                  </a:lnTo>
                  <a:lnTo>
                    <a:pt x="181" y="702"/>
                  </a:lnTo>
                  <a:lnTo>
                    <a:pt x="262" y="722"/>
                  </a:lnTo>
                  <a:lnTo>
                    <a:pt x="422" y="722"/>
                  </a:lnTo>
                  <a:lnTo>
                    <a:pt x="502" y="702"/>
                  </a:lnTo>
                  <a:lnTo>
                    <a:pt x="563" y="662"/>
                  </a:lnTo>
                  <a:lnTo>
                    <a:pt x="603" y="622"/>
                  </a:lnTo>
                  <a:lnTo>
                    <a:pt x="643" y="562"/>
                  </a:lnTo>
                  <a:lnTo>
                    <a:pt x="683" y="502"/>
                  </a:lnTo>
                  <a:lnTo>
                    <a:pt x="703" y="361"/>
                  </a:lnTo>
                  <a:lnTo>
                    <a:pt x="683" y="221"/>
                  </a:lnTo>
                  <a:lnTo>
                    <a:pt x="643" y="161"/>
                  </a:lnTo>
                  <a:lnTo>
                    <a:pt x="603" y="101"/>
                  </a:lnTo>
                  <a:lnTo>
                    <a:pt x="563" y="61"/>
                  </a:lnTo>
                  <a:lnTo>
                    <a:pt x="502" y="21"/>
                  </a:lnTo>
                  <a:lnTo>
                    <a:pt x="42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21"/>
            <p:cNvSpPr/>
            <p:nvPr/>
          </p:nvSpPr>
          <p:spPr>
            <a:xfrm>
              <a:off x="10287620" y="4074038"/>
              <a:ext cx="162450" cy="94775"/>
            </a:xfrm>
            <a:custGeom>
              <a:avLst/>
              <a:gdLst/>
              <a:ahLst/>
              <a:cxnLst/>
              <a:rect l="l" t="t" r="r" b="b"/>
              <a:pathLst>
                <a:path w="6498" h="3791" extrusionOk="0">
                  <a:moveTo>
                    <a:pt x="3490" y="0"/>
                  </a:moveTo>
                  <a:lnTo>
                    <a:pt x="3129" y="20"/>
                  </a:lnTo>
                  <a:lnTo>
                    <a:pt x="2788" y="80"/>
                  </a:lnTo>
                  <a:lnTo>
                    <a:pt x="2447" y="160"/>
                  </a:lnTo>
                  <a:lnTo>
                    <a:pt x="2126" y="281"/>
                  </a:lnTo>
                  <a:lnTo>
                    <a:pt x="1825" y="421"/>
                  </a:lnTo>
                  <a:lnTo>
                    <a:pt x="1544" y="602"/>
                  </a:lnTo>
                  <a:lnTo>
                    <a:pt x="1264" y="802"/>
                  </a:lnTo>
                  <a:lnTo>
                    <a:pt x="1023" y="1023"/>
                  </a:lnTo>
                  <a:lnTo>
                    <a:pt x="802" y="1284"/>
                  </a:lnTo>
                  <a:lnTo>
                    <a:pt x="602" y="1544"/>
                  </a:lnTo>
                  <a:lnTo>
                    <a:pt x="421" y="1825"/>
                  </a:lnTo>
                  <a:lnTo>
                    <a:pt x="281" y="2146"/>
                  </a:lnTo>
                  <a:lnTo>
                    <a:pt x="161" y="2467"/>
                  </a:lnTo>
                  <a:lnTo>
                    <a:pt x="80" y="2788"/>
                  </a:lnTo>
                  <a:lnTo>
                    <a:pt x="20" y="3149"/>
                  </a:lnTo>
                  <a:lnTo>
                    <a:pt x="0" y="3490"/>
                  </a:lnTo>
                  <a:lnTo>
                    <a:pt x="20" y="3790"/>
                  </a:lnTo>
                  <a:lnTo>
                    <a:pt x="6498" y="3790"/>
                  </a:lnTo>
                  <a:lnTo>
                    <a:pt x="6117" y="3690"/>
                  </a:lnTo>
                  <a:lnTo>
                    <a:pt x="5776" y="3570"/>
                  </a:lnTo>
                  <a:lnTo>
                    <a:pt x="5435" y="3409"/>
                  </a:lnTo>
                  <a:lnTo>
                    <a:pt x="5114" y="3249"/>
                  </a:lnTo>
                  <a:lnTo>
                    <a:pt x="4813" y="3068"/>
                  </a:lnTo>
                  <a:lnTo>
                    <a:pt x="4533" y="2868"/>
                  </a:lnTo>
                  <a:lnTo>
                    <a:pt x="4292" y="2647"/>
                  </a:lnTo>
                  <a:lnTo>
                    <a:pt x="4091" y="2427"/>
                  </a:lnTo>
                  <a:lnTo>
                    <a:pt x="3971" y="2266"/>
                  </a:lnTo>
                  <a:lnTo>
                    <a:pt x="3891" y="2106"/>
                  </a:lnTo>
                  <a:lnTo>
                    <a:pt x="3851" y="1945"/>
                  </a:lnTo>
                  <a:lnTo>
                    <a:pt x="3811" y="1805"/>
                  </a:lnTo>
                  <a:lnTo>
                    <a:pt x="3811" y="1665"/>
                  </a:lnTo>
                  <a:lnTo>
                    <a:pt x="3811" y="1544"/>
                  </a:lnTo>
                  <a:lnTo>
                    <a:pt x="3851" y="1404"/>
                  </a:lnTo>
                  <a:lnTo>
                    <a:pt x="3891" y="1284"/>
                  </a:lnTo>
                  <a:lnTo>
                    <a:pt x="3951" y="1163"/>
                  </a:lnTo>
                  <a:lnTo>
                    <a:pt x="4031" y="1063"/>
                  </a:lnTo>
                  <a:lnTo>
                    <a:pt x="4212" y="842"/>
                  </a:lnTo>
                  <a:lnTo>
                    <a:pt x="4432" y="662"/>
                  </a:lnTo>
                  <a:lnTo>
                    <a:pt x="4653" y="481"/>
                  </a:lnTo>
                  <a:lnTo>
                    <a:pt x="4853" y="341"/>
                  </a:lnTo>
                  <a:lnTo>
                    <a:pt x="5054" y="221"/>
                  </a:lnTo>
                  <a:lnTo>
                    <a:pt x="5275" y="100"/>
                  </a:lnTo>
                  <a:lnTo>
                    <a:pt x="549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21"/>
            <p:cNvSpPr/>
            <p:nvPr/>
          </p:nvSpPr>
          <p:spPr>
            <a:xfrm>
              <a:off x="10393350" y="3917588"/>
              <a:ext cx="25575" cy="158475"/>
            </a:xfrm>
            <a:custGeom>
              <a:avLst/>
              <a:gdLst/>
              <a:ahLst/>
              <a:cxnLst/>
              <a:rect l="l" t="t" r="r" b="b"/>
              <a:pathLst>
                <a:path w="1023" h="6339" extrusionOk="0">
                  <a:moveTo>
                    <a:pt x="0" y="1"/>
                  </a:moveTo>
                  <a:lnTo>
                    <a:pt x="0" y="6338"/>
                  </a:lnTo>
                  <a:lnTo>
                    <a:pt x="1023" y="6338"/>
                  </a:lnTo>
                  <a:lnTo>
                    <a:pt x="963" y="4754"/>
                  </a:lnTo>
                  <a:lnTo>
                    <a:pt x="943" y="3169"/>
                  </a:lnTo>
                  <a:lnTo>
                    <a:pt x="943" y="1585"/>
                  </a:lnTo>
                  <a:lnTo>
                    <a:pt x="963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46262325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62" name="Google Shape;5462;p22"/>
          <p:cNvGrpSpPr/>
          <p:nvPr/>
        </p:nvGrpSpPr>
        <p:grpSpPr>
          <a:xfrm flipH="1">
            <a:off x="162878" y="103243"/>
            <a:ext cx="8818245" cy="4937014"/>
            <a:chOff x="238125" y="857725"/>
            <a:chExt cx="7143750" cy="3999525"/>
          </a:xfrm>
        </p:grpSpPr>
        <p:sp>
          <p:nvSpPr>
            <p:cNvPr id="5463" name="Google Shape;5463;p22"/>
            <p:cNvSpPr/>
            <p:nvPr/>
          </p:nvSpPr>
          <p:spPr>
            <a:xfrm>
              <a:off x="3447000" y="857725"/>
              <a:ext cx="309925" cy="605300"/>
            </a:xfrm>
            <a:custGeom>
              <a:avLst/>
              <a:gdLst/>
              <a:ahLst/>
              <a:cxnLst/>
              <a:rect l="l" t="t" r="r" b="b"/>
              <a:pathLst>
                <a:path w="12397" h="24212" extrusionOk="0">
                  <a:moveTo>
                    <a:pt x="7955" y="463"/>
                  </a:moveTo>
                  <a:lnTo>
                    <a:pt x="8496" y="502"/>
                  </a:lnTo>
                  <a:lnTo>
                    <a:pt x="9037" y="618"/>
                  </a:lnTo>
                  <a:lnTo>
                    <a:pt x="9500" y="811"/>
                  </a:lnTo>
                  <a:lnTo>
                    <a:pt x="9925" y="1043"/>
                  </a:lnTo>
                  <a:lnTo>
                    <a:pt x="10311" y="1352"/>
                  </a:lnTo>
                  <a:lnTo>
                    <a:pt x="10659" y="1699"/>
                  </a:lnTo>
                  <a:lnTo>
                    <a:pt x="10967" y="2085"/>
                  </a:lnTo>
                  <a:lnTo>
                    <a:pt x="11238" y="2510"/>
                  </a:lnTo>
                  <a:lnTo>
                    <a:pt x="11469" y="2973"/>
                  </a:lnTo>
                  <a:lnTo>
                    <a:pt x="11663" y="3437"/>
                  </a:lnTo>
                  <a:lnTo>
                    <a:pt x="11778" y="3939"/>
                  </a:lnTo>
                  <a:lnTo>
                    <a:pt x="11856" y="4441"/>
                  </a:lnTo>
                  <a:lnTo>
                    <a:pt x="11894" y="4981"/>
                  </a:lnTo>
                  <a:lnTo>
                    <a:pt x="11894" y="5483"/>
                  </a:lnTo>
                  <a:lnTo>
                    <a:pt x="11817" y="5985"/>
                  </a:lnTo>
                  <a:lnTo>
                    <a:pt x="11701" y="6487"/>
                  </a:lnTo>
                  <a:lnTo>
                    <a:pt x="11547" y="6989"/>
                  </a:lnTo>
                  <a:lnTo>
                    <a:pt x="11315" y="7453"/>
                  </a:lnTo>
                  <a:lnTo>
                    <a:pt x="11083" y="7916"/>
                  </a:lnTo>
                  <a:lnTo>
                    <a:pt x="10813" y="8341"/>
                  </a:lnTo>
                  <a:lnTo>
                    <a:pt x="10504" y="8766"/>
                  </a:lnTo>
                  <a:lnTo>
                    <a:pt x="10195" y="9152"/>
                  </a:lnTo>
                  <a:lnTo>
                    <a:pt x="9848" y="9499"/>
                  </a:lnTo>
                  <a:lnTo>
                    <a:pt x="9461" y="9847"/>
                  </a:lnTo>
                  <a:lnTo>
                    <a:pt x="9037" y="10156"/>
                  </a:lnTo>
                  <a:lnTo>
                    <a:pt x="8651" y="10465"/>
                  </a:lnTo>
                  <a:lnTo>
                    <a:pt x="8187" y="10735"/>
                  </a:lnTo>
                  <a:lnTo>
                    <a:pt x="7762" y="11005"/>
                  </a:lnTo>
                  <a:lnTo>
                    <a:pt x="6836" y="11469"/>
                  </a:lnTo>
                  <a:lnTo>
                    <a:pt x="5870" y="11855"/>
                  </a:lnTo>
                  <a:lnTo>
                    <a:pt x="5677" y="11855"/>
                  </a:lnTo>
                  <a:lnTo>
                    <a:pt x="5639" y="11932"/>
                  </a:lnTo>
                  <a:lnTo>
                    <a:pt x="5600" y="11932"/>
                  </a:lnTo>
                  <a:lnTo>
                    <a:pt x="4982" y="11276"/>
                  </a:lnTo>
                  <a:lnTo>
                    <a:pt x="4442" y="10542"/>
                  </a:lnTo>
                  <a:lnTo>
                    <a:pt x="3978" y="9808"/>
                  </a:lnTo>
                  <a:lnTo>
                    <a:pt x="3746" y="9383"/>
                  </a:lnTo>
                  <a:lnTo>
                    <a:pt x="3592" y="8997"/>
                  </a:lnTo>
                  <a:lnTo>
                    <a:pt x="3438" y="8611"/>
                  </a:lnTo>
                  <a:lnTo>
                    <a:pt x="3283" y="8186"/>
                  </a:lnTo>
                  <a:lnTo>
                    <a:pt x="3167" y="7762"/>
                  </a:lnTo>
                  <a:lnTo>
                    <a:pt x="3090" y="7298"/>
                  </a:lnTo>
                  <a:lnTo>
                    <a:pt x="3051" y="6873"/>
                  </a:lnTo>
                  <a:lnTo>
                    <a:pt x="3013" y="6410"/>
                  </a:lnTo>
                  <a:lnTo>
                    <a:pt x="3051" y="5947"/>
                  </a:lnTo>
                  <a:lnTo>
                    <a:pt x="3090" y="5483"/>
                  </a:lnTo>
                  <a:lnTo>
                    <a:pt x="3167" y="5020"/>
                  </a:lnTo>
                  <a:lnTo>
                    <a:pt x="3244" y="4557"/>
                  </a:lnTo>
                  <a:lnTo>
                    <a:pt x="3399" y="4093"/>
                  </a:lnTo>
                  <a:lnTo>
                    <a:pt x="3592" y="3668"/>
                  </a:lnTo>
                  <a:lnTo>
                    <a:pt x="3785" y="3205"/>
                  </a:lnTo>
                  <a:lnTo>
                    <a:pt x="4055" y="2819"/>
                  </a:lnTo>
                  <a:lnTo>
                    <a:pt x="4326" y="2394"/>
                  </a:lnTo>
                  <a:lnTo>
                    <a:pt x="4635" y="2047"/>
                  </a:lnTo>
                  <a:lnTo>
                    <a:pt x="4944" y="1699"/>
                  </a:lnTo>
                  <a:lnTo>
                    <a:pt x="5330" y="1390"/>
                  </a:lnTo>
                  <a:lnTo>
                    <a:pt x="5716" y="1081"/>
                  </a:lnTo>
                  <a:lnTo>
                    <a:pt x="6102" y="850"/>
                  </a:lnTo>
                  <a:lnTo>
                    <a:pt x="6527" y="695"/>
                  </a:lnTo>
                  <a:lnTo>
                    <a:pt x="6990" y="541"/>
                  </a:lnTo>
                  <a:lnTo>
                    <a:pt x="7453" y="463"/>
                  </a:lnTo>
                  <a:close/>
                  <a:moveTo>
                    <a:pt x="5561" y="12279"/>
                  </a:moveTo>
                  <a:lnTo>
                    <a:pt x="5600" y="12318"/>
                  </a:lnTo>
                  <a:lnTo>
                    <a:pt x="5677" y="12357"/>
                  </a:lnTo>
                  <a:lnTo>
                    <a:pt x="5793" y="12897"/>
                  </a:lnTo>
                  <a:lnTo>
                    <a:pt x="5793" y="12897"/>
                  </a:lnTo>
                  <a:lnTo>
                    <a:pt x="5098" y="12588"/>
                  </a:lnTo>
                  <a:lnTo>
                    <a:pt x="5561" y="12279"/>
                  </a:lnTo>
                  <a:close/>
                  <a:moveTo>
                    <a:pt x="3322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3" y="13979"/>
                  </a:lnTo>
                  <a:lnTo>
                    <a:pt x="2781" y="13940"/>
                  </a:lnTo>
                  <a:lnTo>
                    <a:pt x="2511" y="13824"/>
                  </a:lnTo>
                  <a:lnTo>
                    <a:pt x="2936" y="13399"/>
                  </a:lnTo>
                  <a:lnTo>
                    <a:pt x="3322" y="12975"/>
                  </a:lnTo>
                  <a:close/>
                  <a:moveTo>
                    <a:pt x="3940" y="14326"/>
                  </a:moveTo>
                  <a:lnTo>
                    <a:pt x="5098" y="14519"/>
                  </a:lnTo>
                  <a:lnTo>
                    <a:pt x="4442" y="15485"/>
                  </a:lnTo>
                  <a:lnTo>
                    <a:pt x="4287" y="15214"/>
                  </a:lnTo>
                  <a:lnTo>
                    <a:pt x="4171" y="14944"/>
                  </a:lnTo>
                  <a:lnTo>
                    <a:pt x="4055" y="14635"/>
                  </a:lnTo>
                  <a:lnTo>
                    <a:pt x="3978" y="14365"/>
                  </a:lnTo>
                  <a:lnTo>
                    <a:pt x="3940" y="14326"/>
                  </a:lnTo>
                  <a:close/>
                  <a:moveTo>
                    <a:pt x="3746" y="14596"/>
                  </a:moveTo>
                  <a:lnTo>
                    <a:pt x="3824" y="14944"/>
                  </a:lnTo>
                  <a:lnTo>
                    <a:pt x="3978" y="15291"/>
                  </a:lnTo>
                  <a:lnTo>
                    <a:pt x="4133" y="15600"/>
                  </a:lnTo>
                  <a:lnTo>
                    <a:pt x="4287" y="15909"/>
                  </a:lnTo>
                  <a:lnTo>
                    <a:pt x="4364" y="15987"/>
                  </a:lnTo>
                  <a:lnTo>
                    <a:pt x="4055" y="16411"/>
                  </a:lnTo>
                  <a:lnTo>
                    <a:pt x="3746" y="16875"/>
                  </a:lnTo>
                  <a:lnTo>
                    <a:pt x="3592" y="16411"/>
                  </a:lnTo>
                  <a:lnTo>
                    <a:pt x="3476" y="15948"/>
                  </a:lnTo>
                  <a:lnTo>
                    <a:pt x="3476" y="15716"/>
                  </a:lnTo>
                  <a:lnTo>
                    <a:pt x="3476" y="15446"/>
                  </a:lnTo>
                  <a:lnTo>
                    <a:pt x="3515" y="15214"/>
                  </a:lnTo>
                  <a:lnTo>
                    <a:pt x="3553" y="14983"/>
                  </a:lnTo>
                  <a:lnTo>
                    <a:pt x="3746" y="14596"/>
                  </a:lnTo>
                  <a:close/>
                  <a:moveTo>
                    <a:pt x="4480" y="16334"/>
                  </a:moveTo>
                  <a:lnTo>
                    <a:pt x="4673" y="16759"/>
                  </a:lnTo>
                  <a:lnTo>
                    <a:pt x="4789" y="17222"/>
                  </a:lnTo>
                  <a:lnTo>
                    <a:pt x="4789" y="17222"/>
                  </a:lnTo>
                  <a:lnTo>
                    <a:pt x="4364" y="17106"/>
                  </a:lnTo>
                  <a:lnTo>
                    <a:pt x="3940" y="17029"/>
                  </a:lnTo>
                  <a:lnTo>
                    <a:pt x="4480" y="16334"/>
                  </a:lnTo>
                  <a:close/>
                  <a:moveTo>
                    <a:pt x="2472" y="16875"/>
                  </a:moveTo>
                  <a:lnTo>
                    <a:pt x="3399" y="17106"/>
                  </a:lnTo>
                  <a:lnTo>
                    <a:pt x="3476" y="17261"/>
                  </a:lnTo>
                  <a:lnTo>
                    <a:pt x="3322" y="17377"/>
                  </a:lnTo>
                  <a:lnTo>
                    <a:pt x="3167" y="17570"/>
                  </a:lnTo>
                  <a:lnTo>
                    <a:pt x="2897" y="17917"/>
                  </a:lnTo>
                  <a:lnTo>
                    <a:pt x="2665" y="17415"/>
                  </a:lnTo>
                  <a:lnTo>
                    <a:pt x="2472" y="16875"/>
                  </a:lnTo>
                  <a:close/>
                  <a:moveTo>
                    <a:pt x="3360" y="19732"/>
                  </a:moveTo>
                  <a:lnTo>
                    <a:pt x="4055" y="20427"/>
                  </a:lnTo>
                  <a:lnTo>
                    <a:pt x="3553" y="20659"/>
                  </a:lnTo>
                  <a:lnTo>
                    <a:pt x="3013" y="20968"/>
                  </a:lnTo>
                  <a:lnTo>
                    <a:pt x="3167" y="20350"/>
                  </a:lnTo>
                  <a:lnTo>
                    <a:pt x="3360" y="19732"/>
                  </a:lnTo>
                  <a:close/>
                  <a:moveTo>
                    <a:pt x="5677" y="20118"/>
                  </a:moveTo>
                  <a:lnTo>
                    <a:pt x="5986" y="20196"/>
                  </a:lnTo>
                  <a:lnTo>
                    <a:pt x="5716" y="20891"/>
                  </a:lnTo>
                  <a:lnTo>
                    <a:pt x="5368" y="21547"/>
                  </a:lnTo>
                  <a:lnTo>
                    <a:pt x="4673" y="20582"/>
                  </a:lnTo>
                  <a:lnTo>
                    <a:pt x="4635" y="20543"/>
                  </a:lnTo>
                  <a:lnTo>
                    <a:pt x="4673" y="20234"/>
                  </a:lnTo>
                  <a:lnTo>
                    <a:pt x="5021" y="20157"/>
                  </a:lnTo>
                  <a:lnTo>
                    <a:pt x="5330" y="20118"/>
                  </a:lnTo>
                  <a:close/>
                  <a:moveTo>
                    <a:pt x="7453" y="0"/>
                  </a:moveTo>
                  <a:lnTo>
                    <a:pt x="7067" y="39"/>
                  </a:lnTo>
                  <a:lnTo>
                    <a:pt x="6720" y="154"/>
                  </a:lnTo>
                  <a:lnTo>
                    <a:pt x="6334" y="270"/>
                  </a:lnTo>
                  <a:lnTo>
                    <a:pt x="5986" y="425"/>
                  </a:lnTo>
                  <a:lnTo>
                    <a:pt x="5639" y="579"/>
                  </a:lnTo>
                  <a:lnTo>
                    <a:pt x="5291" y="811"/>
                  </a:lnTo>
                  <a:lnTo>
                    <a:pt x="4944" y="1043"/>
                  </a:lnTo>
                  <a:lnTo>
                    <a:pt x="4635" y="1313"/>
                  </a:lnTo>
                  <a:lnTo>
                    <a:pt x="4364" y="1622"/>
                  </a:lnTo>
                  <a:lnTo>
                    <a:pt x="4094" y="1892"/>
                  </a:lnTo>
                  <a:lnTo>
                    <a:pt x="3824" y="2240"/>
                  </a:lnTo>
                  <a:lnTo>
                    <a:pt x="3592" y="2549"/>
                  </a:lnTo>
                  <a:lnTo>
                    <a:pt x="3399" y="2896"/>
                  </a:lnTo>
                  <a:lnTo>
                    <a:pt x="3206" y="3282"/>
                  </a:lnTo>
                  <a:lnTo>
                    <a:pt x="3051" y="3630"/>
                  </a:lnTo>
                  <a:lnTo>
                    <a:pt x="2897" y="4016"/>
                  </a:lnTo>
                  <a:lnTo>
                    <a:pt x="2781" y="4402"/>
                  </a:lnTo>
                  <a:lnTo>
                    <a:pt x="2704" y="4788"/>
                  </a:lnTo>
                  <a:lnTo>
                    <a:pt x="2627" y="5174"/>
                  </a:lnTo>
                  <a:lnTo>
                    <a:pt x="2588" y="5599"/>
                  </a:lnTo>
                  <a:lnTo>
                    <a:pt x="2549" y="5985"/>
                  </a:lnTo>
                  <a:lnTo>
                    <a:pt x="2549" y="6410"/>
                  </a:lnTo>
                  <a:lnTo>
                    <a:pt x="2549" y="6835"/>
                  </a:lnTo>
                  <a:lnTo>
                    <a:pt x="2665" y="7723"/>
                  </a:lnTo>
                  <a:lnTo>
                    <a:pt x="2742" y="8148"/>
                  </a:lnTo>
                  <a:lnTo>
                    <a:pt x="2858" y="8572"/>
                  </a:lnTo>
                  <a:lnTo>
                    <a:pt x="3013" y="8997"/>
                  </a:lnTo>
                  <a:lnTo>
                    <a:pt x="3167" y="9383"/>
                  </a:lnTo>
                  <a:lnTo>
                    <a:pt x="3322" y="9808"/>
                  </a:lnTo>
                  <a:lnTo>
                    <a:pt x="3553" y="10194"/>
                  </a:lnTo>
                  <a:lnTo>
                    <a:pt x="3746" y="10542"/>
                  </a:lnTo>
                  <a:lnTo>
                    <a:pt x="4017" y="10928"/>
                  </a:lnTo>
                  <a:lnTo>
                    <a:pt x="4287" y="11237"/>
                  </a:lnTo>
                  <a:lnTo>
                    <a:pt x="4596" y="11546"/>
                  </a:lnTo>
                  <a:lnTo>
                    <a:pt x="4905" y="11855"/>
                  </a:lnTo>
                  <a:lnTo>
                    <a:pt x="5252" y="12086"/>
                  </a:lnTo>
                  <a:lnTo>
                    <a:pt x="4557" y="12473"/>
                  </a:lnTo>
                  <a:lnTo>
                    <a:pt x="4480" y="12550"/>
                  </a:lnTo>
                  <a:lnTo>
                    <a:pt x="4442" y="12666"/>
                  </a:lnTo>
                  <a:lnTo>
                    <a:pt x="4480" y="12781"/>
                  </a:lnTo>
                  <a:lnTo>
                    <a:pt x="4596" y="12859"/>
                  </a:lnTo>
                  <a:lnTo>
                    <a:pt x="5021" y="13013"/>
                  </a:lnTo>
                  <a:lnTo>
                    <a:pt x="4673" y="13168"/>
                  </a:lnTo>
                  <a:lnTo>
                    <a:pt x="4403" y="13361"/>
                  </a:lnTo>
                  <a:lnTo>
                    <a:pt x="4094" y="13554"/>
                  </a:lnTo>
                  <a:lnTo>
                    <a:pt x="3862" y="13785"/>
                  </a:lnTo>
                  <a:lnTo>
                    <a:pt x="3824" y="13477"/>
                  </a:lnTo>
                  <a:lnTo>
                    <a:pt x="3746" y="13168"/>
                  </a:lnTo>
                  <a:lnTo>
                    <a:pt x="3631" y="12859"/>
                  </a:lnTo>
                  <a:lnTo>
                    <a:pt x="3515" y="12550"/>
                  </a:lnTo>
                  <a:lnTo>
                    <a:pt x="3476" y="12473"/>
                  </a:lnTo>
                  <a:lnTo>
                    <a:pt x="3360" y="12434"/>
                  </a:lnTo>
                  <a:lnTo>
                    <a:pt x="3283" y="12473"/>
                  </a:lnTo>
                  <a:lnTo>
                    <a:pt x="3206" y="12511"/>
                  </a:lnTo>
                  <a:lnTo>
                    <a:pt x="2665" y="13168"/>
                  </a:lnTo>
                  <a:lnTo>
                    <a:pt x="2086" y="13747"/>
                  </a:lnTo>
                  <a:lnTo>
                    <a:pt x="2047" y="13824"/>
                  </a:lnTo>
                  <a:lnTo>
                    <a:pt x="2009" y="13901"/>
                  </a:lnTo>
                  <a:lnTo>
                    <a:pt x="2047" y="13979"/>
                  </a:lnTo>
                  <a:lnTo>
                    <a:pt x="2086" y="14056"/>
                  </a:lnTo>
                  <a:lnTo>
                    <a:pt x="2395" y="14210"/>
                  </a:lnTo>
                  <a:lnTo>
                    <a:pt x="2742" y="14287"/>
                  </a:lnTo>
                  <a:lnTo>
                    <a:pt x="3051" y="14365"/>
                  </a:lnTo>
                  <a:lnTo>
                    <a:pt x="3399" y="14365"/>
                  </a:lnTo>
                  <a:lnTo>
                    <a:pt x="3244" y="14635"/>
                  </a:lnTo>
                  <a:lnTo>
                    <a:pt x="3129" y="14944"/>
                  </a:lnTo>
                  <a:lnTo>
                    <a:pt x="3090" y="15176"/>
                  </a:lnTo>
                  <a:lnTo>
                    <a:pt x="3051" y="15407"/>
                  </a:lnTo>
                  <a:lnTo>
                    <a:pt x="3051" y="15871"/>
                  </a:lnTo>
                  <a:lnTo>
                    <a:pt x="3129" y="16295"/>
                  </a:lnTo>
                  <a:lnTo>
                    <a:pt x="3244" y="16759"/>
                  </a:lnTo>
                  <a:lnTo>
                    <a:pt x="2781" y="16566"/>
                  </a:lnTo>
                  <a:lnTo>
                    <a:pt x="2279" y="16411"/>
                  </a:lnTo>
                  <a:lnTo>
                    <a:pt x="2202" y="16411"/>
                  </a:lnTo>
                  <a:lnTo>
                    <a:pt x="2125" y="16450"/>
                  </a:lnTo>
                  <a:lnTo>
                    <a:pt x="2047" y="16527"/>
                  </a:lnTo>
                  <a:lnTo>
                    <a:pt x="2047" y="16643"/>
                  </a:lnTo>
                  <a:lnTo>
                    <a:pt x="2163" y="17106"/>
                  </a:lnTo>
                  <a:lnTo>
                    <a:pt x="2279" y="17531"/>
                  </a:lnTo>
                  <a:lnTo>
                    <a:pt x="2472" y="17956"/>
                  </a:lnTo>
                  <a:lnTo>
                    <a:pt x="2704" y="18381"/>
                  </a:lnTo>
                  <a:lnTo>
                    <a:pt x="2781" y="18458"/>
                  </a:lnTo>
                  <a:lnTo>
                    <a:pt x="2858" y="18496"/>
                  </a:lnTo>
                  <a:lnTo>
                    <a:pt x="2936" y="18458"/>
                  </a:lnTo>
                  <a:lnTo>
                    <a:pt x="3013" y="18381"/>
                  </a:lnTo>
                  <a:lnTo>
                    <a:pt x="3322" y="18033"/>
                  </a:lnTo>
                  <a:lnTo>
                    <a:pt x="3515" y="17801"/>
                  </a:lnTo>
                  <a:lnTo>
                    <a:pt x="3631" y="17608"/>
                  </a:lnTo>
                  <a:lnTo>
                    <a:pt x="3708" y="17763"/>
                  </a:lnTo>
                  <a:lnTo>
                    <a:pt x="3978" y="18342"/>
                  </a:lnTo>
                  <a:lnTo>
                    <a:pt x="4133" y="18960"/>
                  </a:lnTo>
                  <a:lnTo>
                    <a:pt x="4248" y="19539"/>
                  </a:lnTo>
                  <a:lnTo>
                    <a:pt x="4248" y="20157"/>
                  </a:lnTo>
                  <a:lnTo>
                    <a:pt x="3438" y="19307"/>
                  </a:lnTo>
                  <a:lnTo>
                    <a:pt x="3399" y="19269"/>
                  </a:lnTo>
                  <a:lnTo>
                    <a:pt x="3206" y="19269"/>
                  </a:lnTo>
                  <a:lnTo>
                    <a:pt x="3167" y="19346"/>
                  </a:lnTo>
                  <a:lnTo>
                    <a:pt x="2974" y="19809"/>
                  </a:lnTo>
                  <a:lnTo>
                    <a:pt x="2781" y="20273"/>
                  </a:lnTo>
                  <a:lnTo>
                    <a:pt x="2665" y="20775"/>
                  </a:lnTo>
                  <a:lnTo>
                    <a:pt x="2627" y="21315"/>
                  </a:lnTo>
                  <a:lnTo>
                    <a:pt x="2627" y="21393"/>
                  </a:lnTo>
                  <a:lnTo>
                    <a:pt x="2704" y="21470"/>
                  </a:lnTo>
                  <a:lnTo>
                    <a:pt x="2781" y="21508"/>
                  </a:lnTo>
                  <a:lnTo>
                    <a:pt x="2897" y="21470"/>
                  </a:lnTo>
                  <a:lnTo>
                    <a:pt x="3515" y="21161"/>
                  </a:lnTo>
                  <a:lnTo>
                    <a:pt x="4171" y="20775"/>
                  </a:lnTo>
                  <a:lnTo>
                    <a:pt x="4055" y="21161"/>
                  </a:lnTo>
                  <a:lnTo>
                    <a:pt x="3901" y="21547"/>
                  </a:lnTo>
                  <a:lnTo>
                    <a:pt x="3669" y="22049"/>
                  </a:lnTo>
                  <a:lnTo>
                    <a:pt x="3322" y="22551"/>
                  </a:lnTo>
                  <a:lnTo>
                    <a:pt x="2897" y="23014"/>
                  </a:lnTo>
                  <a:lnTo>
                    <a:pt x="2627" y="23246"/>
                  </a:lnTo>
                  <a:lnTo>
                    <a:pt x="2395" y="23401"/>
                  </a:lnTo>
                  <a:lnTo>
                    <a:pt x="2125" y="23594"/>
                  </a:lnTo>
                  <a:lnTo>
                    <a:pt x="1854" y="23709"/>
                  </a:lnTo>
                  <a:lnTo>
                    <a:pt x="1584" y="23787"/>
                  </a:lnTo>
                  <a:lnTo>
                    <a:pt x="1314" y="23787"/>
                  </a:lnTo>
                  <a:lnTo>
                    <a:pt x="1082" y="23748"/>
                  </a:lnTo>
                  <a:lnTo>
                    <a:pt x="812" y="23671"/>
                  </a:lnTo>
                  <a:lnTo>
                    <a:pt x="541" y="23516"/>
                  </a:lnTo>
                  <a:lnTo>
                    <a:pt x="310" y="23285"/>
                  </a:lnTo>
                  <a:lnTo>
                    <a:pt x="233" y="23246"/>
                  </a:lnTo>
                  <a:lnTo>
                    <a:pt x="78" y="23246"/>
                  </a:lnTo>
                  <a:lnTo>
                    <a:pt x="39" y="23362"/>
                  </a:lnTo>
                  <a:lnTo>
                    <a:pt x="1" y="23401"/>
                  </a:lnTo>
                  <a:lnTo>
                    <a:pt x="39" y="23478"/>
                  </a:lnTo>
                  <a:lnTo>
                    <a:pt x="155" y="23632"/>
                  </a:lnTo>
                  <a:lnTo>
                    <a:pt x="271" y="23787"/>
                  </a:lnTo>
                  <a:lnTo>
                    <a:pt x="387" y="23903"/>
                  </a:lnTo>
                  <a:lnTo>
                    <a:pt x="541" y="24018"/>
                  </a:lnTo>
                  <a:lnTo>
                    <a:pt x="696" y="24096"/>
                  </a:lnTo>
                  <a:lnTo>
                    <a:pt x="889" y="24134"/>
                  </a:lnTo>
                  <a:lnTo>
                    <a:pt x="1236" y="24211"/>
                  </a:lnTo>
                  <a:lnTo>
                    <a:pt x="1584" y="24173"/>
                  </a:lnTo>
                  <a:lnTo>
                    <a:pt x="1970" y="24096"/>
                  </a:lnTo>
                  <a:lnTo>
                    <a:pt x="2318" y="23941"/>
                  </a:lnTo>
                  <a:lnTo>
                    <a:pt x="2665" y="23748"/>
                  </a:lnTo>
                  <a:lnTo>
                    <a:pt x="3013" y="23478"/>
                  </a:lnTo>
                  <a:lnTo>
                    <a:pt x="3322" y="23207"/>
                  </a:lnTo>
                  <a:lnTo>
                    <a:pt x="3631" y="22860"/>
                  </a:lnTo>
                  <a:lnTo>
                    <a:pt x="3901" y="22512"/>
                  </a:lnTo>
                  <a:lnTo>
                    <a:pt x="4133" y="22126"/>
                  </a:lnTo>
                  <a:lnTo>
                    <a:pt x="4326" y="21702"/>
                  </a:lnTo>
                  <a:lnTo>
                    <a:pt x="4480" y="21315"/>
                  </a:lnTo>
                  <a:lnTo>
                    <a:pt x="4596" y="20852"/>
                  </a:lnTo>
                  <a:lnTo>
                    <a:pt x="5214" y="21972"/>
                  </a:lnTo>
                  <a:lnTo>
                    <a:pt x="5291" y="22049"/>
                  </a:lnTo>
                  <a:lnTo>
                    <a:pt x="5368" y="22088"/>
                  </a:lnTo>
                  <a:lnTo>
                    <a:pt x="5446" y="22049"/>
                  </a:lnTo>
                  <a:lnTo>
                    <a:pt x="5523" y="22010"/>
                  </a:lnTo>
                  <a:lnTo>
                    <a:pt x="5793" y="21547"/>
                  </a:lnTo>
                  <a:lnTo>
                    <a:pt x="6025" y="21084"/>
                  </a:lnTo>
                  <a:lnTo>
                    <a:pt x="6411" y="20118"/>
                  </a:lnTo>
                  <a:lnTo>
                    <a:pt x="6411" y="20041"/>
                  </a:lnTo>
                  <a:lnTo>
                    <a:pt x="6411" y="19964"/>
                  </a:lnTo>
                  <a:lnTo>
                    <a:pt x="6372" y="19925"/>
                  </a:lnTo>
                  <a:lnTo>
                    <a:pt x="6295" y="19887"/>
                  </a:lnTo>
                  <a:lnTo>
                    <a:pt x="5909" y="19771"/>
                  </a:lnTo>
                  <a:lnTo>
                    <a:pt x="5484" y="19732"/>
                  </a:lnTo>
                  <a:lnTo>
                    <a:pt x="5098" y="19732"/>
                  </a:lnTo>
                  <a:lnTo>
                    <a:pt x="4673" y="19848"/>
                  </a:lnTo>
                  <a:lnTo>
                    <a:pt x="4635" y="19230"/>
                  </a:lnTo>
                  <a:lnTo>
                    <a:pt x="4519" y="18651"/>
                  </a:lnTo>
                  <a:lnTo>
                    <a:pt x="4287" y="18033"/>
                  </a:lnTo>
                  <a:lnTo>
                    <a:pt x="4055" y="17454"/>
                  </a:lnTo>
                  <a:lnTo>
                    <a:pt x="4055" y="17454"/>
                  </a:lnTo>
                  <a:lnTo>
                    <a:pt x="4519" y="17531"/>
                  </a:lnTo>
                  <a:lnTo>
                    <a:pt x="4982" y="17608"/>
                  </a:lnTo>
                  <a:lnTo>
                    <a:pt x="5059" y="17608"/>
                  </a:lnTo>
                  <a:lnTo>
                    <a:pt x="5098" y="17531"/>
                  </a:lnTo>
                  <a:lnTo>
                    <a:pt x="5137" y="17492"/>
                  </a:lnTo>
                  <a:lnTo>
                    <a:pt x="5137" y="17377"/>
                  </a:lnTo>
                  <a:lnTo>
                    <a:pt x="5098" y="17029"/>
                  </a:lnTo>
                  <a:lnTo>
                    <a:pt x="4982" y="16643"/>
                  </a:lnTo>
                  <a:lnTo>
                    <a:pt x="4828" y="16295"/>
                  </a:lnTo>
                  <a:lnTo>
                    <a:pt x="4673" y="15987"/>
                  </a:lnTo>
                  <a:lnTo>
                    <a:pt x="4596" y="15909"/>
                  </a:lnTo>
                  <a:lnTo>
                    <a:pt x="4635" y="15909"/>
                  </a:lnTo>
                  <a:lnTo>
                    <a:pt x="5600" y="14481"/>
                  </a:lnTo>
                  <a:lnTo>
                    <a:pt x="5639" y="14365"/>
                  </a:lnTo>
                  <a:lnTo>
                    <a:pt x="5600" y="14287"/>
                  </a:lnTo>
                  <a:lnTo>
                    <a:pt x="5561" y="14210"/>
                  </a:lnTo>
                  <a:lnTo>
                    <a:pt x="5446" y="14172"/>
                  </a:lnTo>
                  <a:lnTo>
                    <a:pt x="4210" y="13979"/>
                  </a:lnTo>
                  <a:lnTo>
                    <a:pt x="4480" y="13747"/>
                  </a:lnTo>
                  <a:lnTo>
                    <a:pt x="4789" y="13554"/>
                  </a:lnTo>
                  <a:lnTo>
                    <a:pt x="5098" y="13361"/>
                  </a:lnTo>
                  <a:lnTo>
                    <a:pt x="5407" y="13168"/>
                  </a:lnTo>
                  <a:lnTo>
                    <a:pt x="6025" y="13399"/>
                  </a:lnTo>
                  <a:lnTo>
                    <a:pt x="6141" y="13438"/>
                  </a:lnTo>
                  <a:lnTo>
                    <a:pt x="6218" y="13361"/>
                  </a:lnTo>
                  <a:lnTo>
                    <a:pt x="6256" y="13283"/>
                  </a:lnTo>
                  <a:lnTo>
                    <a:pt x="6295" y="13168"/>
                  </a:lnTo>
                  <a:lnTo>
                    <a:pt x="6179" y="12704"/>
                  </a:lnTo>
                  <a:lnTo>
                    <a:pt x="6063" y="12241"/>
                  </a:lnTo>
                  <a:lnTo>
                    <a:pt x="6913" y="11932"/>
                  </a:lnTo>
                  <a:lnTo>
                    <a:pt x="7724" y="11584"/>
                  </a:lnTo>
                  <a:lnTo>
                    <a:pt x="8535" y="11121"/>
                  </a:lnTo>
                  <a:lnTo>
                    <a:pt x="9268" y="10619"/>
                  </a:lnTo>
                  <a:lnTo>
                    <a:pt x="9963" y="10078"/>
                  </a:lnTo>
                  <a:lnTo>
                    <a:pt x="10311" y="9770"/>
                  </a:lnTo>
                  <a:lnTo>
                    <a:pt x="10620" y="9422"/>
                  </a:lnTo>
                  <a:lnTo>
                    <a:pt x="10890" y="9074"/>
                  </a:lnTo>
                  <a:lnTo>
                    <a:pt x="11161" y="8727"/>
                  </a:lnTo>
                  <a:lnTo>
                    <a:pt x="11392" y="8341"/>
                  </a:lnTo>
                  <a:lnTo>
                    <a:pt x="11624" y="7955"/>
                  </a:lnTo>
                  <a:lnTo>
                    <a:pt x="11817" y="7568"/>
                  </a:lnTo>
                  <a:lnTo>
                    <a:pt x="11971" y="7182"/>
                  </a:lnTo>
                  <a:lnTo>
                    <a:pt x="12126" y="6758"/>
                  </a:lnTo>
                  <a:lnTo>
                    <a:pt x="12242" y="6333"/>
                  </a:lnTo>
                  <a:lnTo>
                    <a:pt x="12319" y="5947"/>
                  </a:lnTo>
                  <a:lnTo>
                    <a:pt x="12358" y="5522"/>
                  </a:lnTo>
                  <a:lnTo>
                    <a:pt x="12396" y="5097"/>
                  </a:lnTo>
                  <a:lnTo>
                    <a:pt x="12396" y="4672"/>
                  </a:lnTo>
                  <a:lnTo>
                    <a:pt x="12358" y="4248"/>
                  </a:lnTo>
                  <a:lnTo>
                    <a:pt x="12280" y="3823"/>
                  </a:lnTo>
                  <a:lnTo>
                    <a:pt x="12203" y="3437"/>
                  </a:lnTo>
                  <a:lnTo>
                    <a:pt x="12049" y="3051"/>
                  </a:lnTo>
                  <a:lnTo>
                    <a:pt x="11894" y="2664"/>
                  </a:lnTo>
                  <a:lnTo>
                    <a:pt x="11701" y="2278"/>
                  </a:lnTo>
                  <a:lnTo>
                    <a:pt x="11469" y="1892"/>
                  </a:lnTo>
                  <a:lnTo>
                    <a:pt x="11161" y="1545"/>
                  </a:lnTo>
                  <a:lnTo>
                    <a:pt x="10890" y="1274"/>
                  </a:lnTo>
                  <a:lnTo>
                    <a:pt x="10620" y="1004"/>
                  </a:lnTo>
                  <a:lnTo>
                    <a:pt x="10311" y="772"/>
                  </a:lnTo>
                  <a:lnTo>
                    <a:pt x="9963" y="579"/>
                  </a:lnTo>
                  <a:lnTo>
                    <a:pt x="9655" y="386"/>
                  </a:lnTo>
                  <a:lnTo>
                    <a:pt x="9307" y="232"/>
                  </a:lnTo>
                  <a:lnTo>
                    <a:pt x="8921" y="116"/>
                  </a:lnTo>
                  <a:lnTo>
                    <a:pt x="8573" y="39"/>
                  </a:lnTo>
                  <a:lnTo>
                    <a:pt x="818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22"/>
            <p:cNvSpPr/>
            <p:nvPr/>
          </p:nvSpPr>
          <p:spPr>
            <a:xfrm>
              <a:off x="5860425" y="885700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9" y="310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3"/>
                  </a:lnTo>
                  <a:lnTo>
                    <a:pt x="7299" y="503"/>
                  </a:lnTo>
                  <a:lnTo>
                    <a:pt x="7454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4"/>
                  </a:lnTo>
                  <a:lnTo>
                    <a:pt x="6295" y="4944"/>
                  </a:lnTo>
                  <a:lnTo>
                    <a:pt x="6218" y="3978"/>
                  </a:lnTo>
                  <a:lnTo>
                    <a:pt x="6141" y="2974"/>
                  </a:lnTo>
                  <a:lnTo>
                    <a:pt x="6141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5"/>
                  </a:lnTo>
                  <a:lnTo>
                    <a:pt x="6450" y="503"/>
                  </a:lnTo>
                  <a:lnTo>
                    <a:pt x="6527" y="426"/>
                  </a:lnTo>
                  <a:lnTo>
                    <a:pt x="6643" y="348"/>
                  </a:lnTo>
                  <a:lnTo>
                    <a:pt x="6759" y="310"/>
                  </a:lnTo>
                  <a:close/>
                  <a:moveTo>
                    <a:pt x="11972" y="4712"/>
                  </a:moveTo>
                  <a:lnTo>
                    <a:pt x="12087" y="4750"/>
                  </a:lnTo>
                  <a:lnTo>
                    <a:pt x="12165" y="4828"/>
                  </a:lnTo>
                  <a:lnTo>
                    <a:pt x="12281" y="4905"/>
                  </a:lnTo>
                  <a:lnTo>
                    <a:pt x="12319" y="4982"/>
                  </a:lnTo>
                  <a:lnTo>
                    <a:pt x="12396" y="5137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2"/>
                  </a:lnTo>
                  <a:lnTo>
                    <a:pt x="10041" y="5832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9" y="5252"/>
                  </a:lnTo>
                  <a:lnTo>
                    <a:pt x="7956" y="5021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9" y="4750"/>
                  </a:lnTo>
                  <a:lnTo>
                    <a:pt x="11354" y="4712"/>
                  </a:lnTo>
                  <a:close/>
                  <a:moveTo>
                    <a:pt x="5639" y="5754"/>
                  </a:moveTo>
                  <a:lnTo>
                    <a:pt x="4558" y="6449"/>
                  </a:lnTo>
                  <a:lnTo>
                    <a:pt x="3438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30" y="7917"/>
                  </a:lnTo>
                  <a:lnTo>
                    <a:pt x="1121" y="7955"/>
                  </a:lnTo>
                  <a:lnTo>
                    <a:pt x="928" y="7917"/>
                  </a:lnTo>
                  <a:lnTo>
                    <a:pt x="851" y="7878"/>
                  </a:lnTo>
                  <a:lnTo>
                    <a:pt x="773" y="7801"/>
                  </a:lnTo>
                  <a:lnTo>
                    <a:pt x="735" y="7685"/>
                  </a:lnTo>
                  <a:lnTo>
                    <a:pt x="696" y="7531"/>
                  </a:lnTo>
                  <a:lnTo>
                    <a:pt x="696" y="7376"/>
                  </a:lnTo>
                  <a:lnTo>
                    <a:pt x="696" y="7222"/>
                  </a:lnTo>
                  <a:lnTo>
                    <a:pt x="735" y="7145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3"/>
                  </a:lnTo>
                  <a:lnTo>
                    <a:pt x="2743" y="6449"/>
                  </a:lnTo>
                  <a:lnTo>
                    <a:pt x="3592" y="6295"/>
                  </a:lnTo>
                  <a:lnTo>
                    <a:pt x="4635" y="6063"/>
                  </a:lnTo>
                  <a:lnTo>
                    <a:pt x="5137" y="5909"/>
                  </a:lnTo>
                  <a:lnTo>
                    <a:pt x="5639" y="5754"/>
                  </a:lnTo>
                  <a:close/>
                  <a:moveTo>
                    <a:pt x="6952" y="1"/>
                  </a:moveTo>
                  <a:lnTo>
                    <a:pt x="6720" y="39"/>
                  </a:lnTo>
                  <a:lnTo>
                    <a:pt x="6527" y="117"/>
                  </a:lnTo>
                  <a:lnTo>
                    <a:pt x="6334" y="233"/>
                  </a:lnTo>
                  <a:lnTo>
                    <a:pt x="6141" y="426"/>
                  </a:lnTo>
                  <a:lnTo>
                    <a:pt x="5986" y="619"/>
                  </a:lnTo>
                  <a:lnTo>
                    <a:pt x="5909" y="812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2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4" y="5021"/>
                  </a:lnTo>
                  <a:lnTo>
                    <a:pt x="6025" y="5137"/>
                  </a:lnTo>
                  <a:lnTo>
                    <a:pt x="6064" y="5252"/>
                  </a:lnTo>
                  <a:lnTo>
                    <a:pt x="5523" y="5446"/>
                  </a:lnTo>
                  <a:lnTo>
                    <a:pt x="4982" y="5561"/>
                  </a:lnTo>
                  <a:lnTo>
                    <a:pt x="3940" y="5832"/>
                  </a:lnTo>
                  <a:lnTo>
                    <a:pt x="2858" y="6025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1" y="6643"/>
                  </a:lnTo>
                  <a:lnTo>
                    <a:pt x="503" y="6836"/>
                  </a:lnTo>
                  <a:lnTo>
                    <a:pt x="233" y="7029"/>
                  </a:lnTo>
                  <a:lnTo>
                    <a:pt x="117" y="7145"/>
                  </a:lnTo>
                  <a:lnTo>
                    <a:pt x="40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40" y="7724"/>
                  </a:lnTo>
                  <a:lnTo>
                    <a:pt x="117" y="7917"/>
                  </a:lnTo>
                  <a:lnTo>
                    <a:pt x="233" y="8033"/>
                  </a:lnTo>
                  <a:lnTo>
                    <a:pt x="349" y="8149"/>
                  </a:lnTo>
                  <a:lnTo>
                    <a:pt x="503" y="8226"/>
                  </a:lnTo>
                  <a:lnTo>
                    <a:pt x="619" y="8264"/>
                  </a:lnTo>
                  <a:lnTo>
                    <a:pt x="928" y="8342"/>
                  </a:lnTo>
                  <a:lnTo>
                    <a:pt x="1275" y="8342"/>
                  </a:lnTo>
                  <a:lnTo>
                    <a:pt x="1623" y="8303"/>
                  </a:lnTo>
                  <a:lnTo>
                    <a:pt x="1932" y="8187"/>
                  </a:lnTo>
                  <a:lnTo>
                    <a:pt x="2550" y="7994"/>
                  </a:lnTo>
                  <a:lnTo>
                    <a:pt x="3554" y="7531"/>
                  </a:lnTo>
                  <a:lnTo>
                    <a:pt x="4519" y="6990"/>
                  </a:lnTo>
                  <a:lnTo>
                    <a:pt x="5446" y="6372"/>
                  </a:lnTo>
                  <a:lnTo>
                    <a:pt x="5909" y="6063"/>
                  </a:lnTo>
                  <a:lnTo>
                    <a:pt x="6334" y="5716"/>
                  </a:lnTo>
                  <a:lnTo>
                    <a:pt x="6527" y="6102"/>
                  </a:lnTo>
                  <a:lnTo>
                    <a:pt x="6643" y="6295"/>
                  </a:lnTo>
                  <a:lnTo>
                    <a:pt x="6759" y="6449"/>
                  </a:lnTo>
                  <a:lnTo>
                    <a:pt x="7029" y="6372"/>
                  </a:lnTo>
                  <a:lnTo>
                    <a:pt x="7029" y="6334"/>
                  </a:lnTo>
                  <a:lnTo>
                    <a:pt x="6836" y="5986"/>
                  </a:lnTo>
                  <a:lnTo>
                    <a:pt x="6759" y="5832"/>
                  </a:lnTo>
                  <a:lnTo>
                    <a:pt x="6720" y="5639"/>
                  </a:lnTo>
                  <a:lnTo>
                    <a:pt x="6720" y="5561"/>
                  </a:lnTo>
                  <a:lnTo>
                    <a:pt x="7569" y="5832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8"/>
                  </a:lnTo>
                  <a:lnTo>
                    <a:pt x="11006" y="6218"/>
                  </a:lnTo>
                  <a:lnTo>
                    <a:pt x="11470" y="6179"/>
                  </a:lnTo>
                  <a:lnTo>
                    <a:pt x="11933" y="6141"/>
                  </a:lnTo>
                  <a:lnTo>
                    <a:pt x="12358" y="5986"/>
                  </a:lnTo>
                  <a:lnTo>
                    <a:pt x="12512" y="5909"/>
                  </a:lnTo>
                  <a:lnTo>
                    <a:pt x="12667" y="5793"/>
                  </a:lnTo>
                  <a:lnTo>
                    <a:pt x="12821" y="5677"/>
                  </a:lnTo>
                  <a:lnTo>
                    <a:pt x="12898" y="5523"/>
                  </a:lnTo>
                  <a:lnTo>
                    <a:pt x="12976" y="5368"/>
                  </a:lnTo>
                  <a:lnTo>
                    <a:pt x="12976" y="5175"/>
                  </a:lnTo>
                  <a:lnTo>
                    <a:pt x="12976" y="4982"/>
                  </a:lnTo>
                  <a:lnTo>
                    <a:pt x="12898" y="4828"/>
                  </a:lnTo>
                  <a:lnTo>
                    <a:pt x="12821" y="4712"/>
                  </a:lnTo>
                  <a:lnTo>
                    <a:pt x="12744" y="4635"/>
                  </a:lnTo>
                  <a:lnTo>
                    <a:pt x="12628" y="4519"/>
                  </a:lnTo>
                  <a:lnTo>
                    <a:pt x="12474" y="4480"/>
                  </a:lnTo>
                  <a:lnTo>
                    <a:pt x="12165" y="4364"/>
                  </a:lnTo>
                  <a:lnTo>
                    <a:pt x="11817" y="4326"/>
                  </a:lnTo>
                  <a:lnTo>
                    <a:pt x="11470" y="4326"/>
                  </a:lnTo>
                  <a:lnTo>
                    <a:pt x="10890" y="4364"/>
                  </a:lnTo>
                  <a:lnTo>
                    <a:pt x="9848" y="4403"/>
                  </a:lnTo>
                  <a:lnTo>
                    <a:pt x="8844" y="4480"/>
                  </a:lnTo>
                  <a:lnTo>
                    <a:pt x="7840" y="4635"/>
                  </a:lnTo>
                  <a:lnTo>
                    <a:pt x="6836" y="4828"/>
                  </a:lnTo>
                  <a:lnTo>
                    <a:pt x="7376" y="3476"/>
                  </a:lnTo>
                  <a:lnTo>
                    <a:pt x="7647" y="2742"/>
                  </a:lnTo>
                  <a:lnTo>
                    <a:pt x="7840" y="2047"/>
                  </a:lnTo>
                  <a:lnTo>
                    <a:pt x="7917" y="1816"/>
                  </a:lnTo>
                  <a:lnTo>
                    <a:pt x="7917" y="1545"/>
                  </a:lnTo>
                  <a:lnTo>
                    <a:pt x="7917" y="1314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9"/>
                  </a:lnTo>
                  <a:lnTo>
                    <a:pt x="7531" y="426"/>
                  </a:lnTo>
                  <a:lnTo>
                    <a:pt x="7338" y="271"/>
                  </a:lnTo>
                  <a:lnTo>
                    <a:pt x="7261" y="155"/>
                  </a:lnTo>
                  <a:lnTo>
                    <a:pt x="7145" y="78"/>
                  </a:lnTo>
                  <a:lnTo>
                    <a:pt x="695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22"/>
            <p:cNvSpPr/>
            <p:nvPr/>
          </p:nvSpPr>
          <p:spPr>
            <a:xfrm>
              <a:off x="6760175" y="920450"/>
              <a:ext cx="375550" cy="387150"/>
            </a:xfrm>
            <a:custGeom>
              <a:avLst/>
              <a:gdLst/>
              <a:ahLst/>
              <a:cxnLst/>
              <a:rect l="l" t="t" r="r" b="b"/>
              <a:pathLst>
                <a:path w="15022" h="15486" extrusionOk="0">
                  <a:moveTo>
                    <a:pt x="7491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2" y="850"/>
                  </a:lnTo>
                  <a:lnTo>
                    <a:pt x="10194" y="1044"/>
                  </a:lnTo>
                  <a:lnTo>
                    <a:pt x="10696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79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79" y="9230"/>
                  </a:lnTo>
                  <a:lnTo>
                    <a:pt x="4170" y="10041"/>
                  </a:lnTo>
                  <a:lnTo>
                    <a:pt x="3977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91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8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91" y="503"/>
                  </a:lnTo>
                  <a:close/>
                  <a:moveTo>
                    <a:pt x="11971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52" y="3206"/>
                  </a:lnTo>
                  <a:lnTo>
                    <a:pt x="13322" y="3669"/>
                  </a:lnTo>
                  <a:lnTo>
                    <a:pt x="13592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7" y="6797"/>
                  </a:lnTo>
                  <a:lnTo>
                    <a:pt x="12164" y="6952"/>
                  </a:lnTo>
                  <a:lnTo>
                    <a:pt x="11391" y="7145"/>
                  </a:lnTo>
                  <a:lnTo>
                    <a:pt x="10658" y="7415"/>
                  </a:lnTo>
                  <a:lnTo>
                    <a:pt x="9963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7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7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1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0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719" y="12667"/>
                  </a:lnTo>
                  <a:lnTo>
                    <a:pt x="6178" y="12782"/>
                  </a:lnTo>
                  <a:lnTo>
                    <a:pt x="5676" y="12937"/>
                  </a:lnTo>
                  <a:lnTo>
                    <a:pt x="5174" y="13130"/>
                  </a:lnTo>
                  <a:lnTo>
                    <a:pt x="4672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69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4" y="4519"/>
                  </a:lnTo>
                  <a:lnTo>
                    <a:pt x="2471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80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6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58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0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8"/>
                  </a:lnTo>
                  <a:lnTo>
                    <a:pt x="3244" y="13439"/>
                  </a:lnTo>
                  <a:lnTo>
                    <a:pt x="3166" y="13439"/>
                  </a:lnTo>
                  <a:lnTo>
                    <a:pt x="3051" y="13478"/>
                  </a:lnTo>
                  <a:lnTo>
                    <a:pt x="2973" y="13516"/>
                  </a:lnTo>
                  <a:lnTo>
                    <a:pt x="3051" y="13362"/>
                  </a:lnTo>
                  <a:lnTo>
                    <a:pt x="3166" y="13207"/>
                  </a:lnTo>
                  <a:lnTo>
                    <a:pt x="3321" y="13130"/>
                  </a:lnTo>
                  <a:lnTo>
                    <a:pt x="3475" y="13014"/>
                  </a:lnTo>
                  <a:lnTo>
                    <a:pt x="3668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0" y="13362"/>
                  </a:lnTo>
                  <a:lnTo>
                    <a:pt x="11893" y="13478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7" y="14983"/>
                  </a:lnTo>
                  <a:lnTo>
                    <a:pt x="7375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3" y="14636"/>
                  </a:lnTo>
                  <a:lnTo>
                    <a:pt x="5020" y="14482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50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6" y="12860"/>
                  </a:lnTo>
                  <a:close/>
                  <a:moveTo>
                    <a:pt x="7607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84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5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9"/>
                  </a:lnTo>
                  <a:lnTo>
                    <a:pt x="270" y="9925"/>
                  </a:lnTo>
                  <a:lnTo>
                    <a:pt x="463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6" y="14134"/>
                  </a:lnTo>
                  <a:lnTo>
                    <a:pt x="3475" y="14327"/>
                  </a:lnTo>
                  <a:lnTo>
                    <a:pt x="3784" y="14520"/>
                  </a:lnTo>
                  <a:lnTo>
                    <a:pt x="4132" y="14597"/>
                  </a:lnTo>
                  <a:lnTo>
                    <a:pt x="4557" y="14829"/>
                  </a:lnTo>
                  <a:lnTo>
                    <a:pt x="4981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98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8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1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5" y="8882"/>
                  </a:lnTo>
                  <a:lnTo>
                    <a:pt x="14983" y="8303"/>
                  </a:lnTo>
                  <a:lnTo>
                    <a:pt x="15021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3" y="233"/>
                  </a:lnTo>
                  <a:lnTo>
                    <a:pt x="8766" y="117"/>
                  </a:lnTo>
                  <a:lnTo>
                    <a:pt x="8186" y="40"/>
                  </a:lnTo>
                  <a:lnTo>
                    <a:pt x="76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22"/>
            <p:cNvSpPr/>
            <p:nvPr/>
          </p:nvSpPr>
          <p:spPr>
            <a:xfrm>
              <a:off x="1177425" y="95232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8"/>
                  </a:lnTo>
                  <a:lnTo>
                    <a:pt x="23787" y="2124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47"/>
                  </a:lnTo>
                  <a:lnTo>
                    <a:pt x="23092" y="1931"/>
                  </a:lnTo>
                  <a:lnTo>
                    <a:pt x="23015" y="1815"/>
                  </a:lnTo>
                  <a:lnTo>
                    <a:pt x="22976" y="1622"/>
                  </a:lnTo>
                  <a:lnTo>
                    <a:pt x="22976" y="1429"/>
                  </a:lnTo>
                  <a:lnTo>
                    <a:pt x="23053" y="1236"/>
                  </a:lnTo>
                  <a:lnTo>
                    <a:pt x="23169" y="1081"/>
                  </a:lnTo>
                  <a:lnTo>
                    <a:pt x="23285" y="966"/>
                  </a:lnTo>
                  <a:close/>
                  <a:moveTo>
                    <a:pt x="24096" y="2394"/>
                  </a:moveTo>
                  <a:lnTo>
                    <a:pt x="24212" y="2742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784"/>
                  </a:lnTo>
                  <a:lnTo>
                    <a:pt x="24173" y="3707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3"/>
                  </a:lnTo>
                  <a:lnTo>
                    <a:pt x="23710" y="3128"/>
                  </a:lnTo>
                  <a:lnTo>
                    <a:pt x="23710" y="2896"/>
                  </a:lnTo>
                  <a:lnTo>
                    <a:pt x="23787" y="2703"/>
                  </a:lnTo>
                  <a:lnTo>
                    <a:pt x="23941" y="2549"/>
                  </a:lnTo>
                  <a:lnTo>
                    <a:pt x="24096" y="2394"/>
                  </a:lnTo>
                  <a:close/>
                  <a:moveTo>
                    <a:pt x="16180" y="4943"/>
                  </a:moveTo>
                  <a:lnTo>
                    <a:pt x="16296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66" y="5252"/>
                  </a:lnTo>
                  <a:lnTo>
                    <a:pt x="16566" y="5406"/>
                  </a:lnTo>
                  <a:lnTo>
                    <a:pt x="16296" y="5406"/>
                  </a:lnTo>
                  <a:lnTo>
                    <a:pt x="15678" y="5479"/>
                  </a:lnTo>
                  <a:lnTo>
                    <a:pt x="15678" y="5479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94" y="5136"/>
                  </a:lnTo>
                  <a:lnTo>
                    <a:pt x="15871" y="5059"/>
                  </a:lnTo>
                  <a:lnTo>
                    <a:pt x="15948" y="5020"/>
                  </a:lnTo>
                  <a:lnTo>
                    <a:pt x="16064" y="4943"/>
                  </a:lnTo>
                  <a:close/>
                  <a:moveTo>
                    <a:pt x="24443" y="4209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484"/>
                  </a:lnTo>
                  <a:lnTo>
                    <a:pt x="24057" y="5406"/>
                  </a:lnTo>
                  <a:lnTo>
                    <a:pt x="23903" y="5252"/>
                  </a:lnTo>
                  <a:lnTo>
                    <a:pt x="23826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903" y="4595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09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04"/>
                  </a:lnTo>
                  <a:lnTo>
                    <a:pt x="17995" y="4982"/>
                  </a:lnTo>
                  <a:lnTo>
                    <a:pt x="18111" y="5175"/>
                  </a:lnTo>
                  <a:lnTo>
                    <a:pt x="18149" y="5406"/>
                  </a:lnTo>
                  <a:lnTo>
                    <a:pt x="18072" y="5599"/>
                  </a:lnTo>
                  <a:lnTo>
                    <a:pt x="17570" y="5484"/>
                  </a:lnTo>
                  <a:lnTo>
                    <a:pt x="17029" y="5406"/>
                  </a:lnTo>
                  <a:lnTo>
                    <a:pt x="17068" y="5290"/>
                  </a:lnTo>
                  <a:lnTo>
                    <a:pt x="17107" y="5136"/>
                  </a:lnTo>
                  <a:lnTo>
                    <a:pt x="17184" y="5020"/>
                  </a:lnTo>
                  <a:lnTo>
                    <a:pt x="17300" y="4943"/>
                  </a:lnTo>
                  <a:lnTo>
                    <a:pt x="17416" y="4866"/>
                  </a:lnTo>
                  <a:lnTo>
                    <a:pt x="17531" y="4827"/>
                  </a:lnTo>
                  <a:close/>
                  <a:moveTo>
                    <a:pt x="14597" y="5290"/>
                  </a:moveTo>
                  <a:lnTo>
                    <a:pt x="14713" y="5329"/>
                  </a:lnTo>
                  <a:lnTo>
                    <a:pt x="14828" y="5368"/>
                  </a:lnTo>
                  <a:lnTo>
                    <a:pt x="14944" y="5445"/>
                  </a:lnTo>
                  <a:lnTo>
                    <a:pt x="15021" y="5522"/>
                  </a:lnTo>
                  <a:lnTo>
                    <a:pt x="15060" y="5638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24"/>
                  </a:lnTo>
                  <a:lnTo>
                    <a:pt x="14056" y="5792"/>
                  </a:lnTo>
                  <a:lnTo>
                    <a:pt x="14133" y="5599"/>
                  </a:lnTo>
                  <a:lnTo>
                    <a:pt x="14249" y="5406"/>
                  </a:lnTo>
                  <a:lnTo>
                    <a:pt x="14365" y="5368"/>
                  </a:lnTo>
                  <a:lnTo>
                    <a:pt x="14481" y="5329"/>
                  </a:lnTo>
                  <a:lnTo>
                    <a:pt x="14597" y="5290"/>
                  </a:lnTo>
                  <a:close/>
                  <a:moveTo>
                    <a:pt x="19115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85" y="5792"/>
                  </a:lnTo>
                  <a:lnTo>
                    <a:pt x="19385" y="5986"/>
                  </a:lnTo>
                  <a:lnTo>
                    <a:pt x="19346" y="6140"/>
                  </a:lnTo>
                  <a:lnTo>
                    <a:pt x="18613" y="5792"/>
                  </a:lnTo>
                  <a:lnTo>
                    <a:pt x="18651" y="5715"/>
                  </a:lnTo>
                  <a:lnTo>
                    <a:pt x="18690" y="5638"/>
                  </a:lnTo>
                  <a:lnTo>
                    <a:pt x="18844" y="5522"/>
                  </a:lnTo>
                  <a:lnTo>
                    <a:pt x="18999" y="5484"/>
                  </a:lnTo>
                  <a:close/>
                  <a:moveTo>
                    <a:pt x="20350" y="6063"/>
                  </a:moveTo>
                  <a:lnTo>
                    <a:pt x="20466" y="6101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52" y="6719"/>
                  </a:lnTo>
                  <a:lnTo>
                    <a:pt x="20891" y="6912"/>
                  </a:lnTo>
                  <a:lnTo>
                    <a:pt x="20891" y="6912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48" y="6256"/>
                  </a:lnTo>
                  <a:lnTo>
                    <a:pt x="19887" y="6179"/>
                  </a:lnTo>
                  <a:lnTo>
                    <a:pt x="20003" y="6101"/>
                  </a:lnTo>
                  <a:lnTo>
                    <a:pt x="20080" y="6063"/>
                  </a:lnTo>
                  <a:close/>
                  <a:moveTo>
                    <a:pt x="23748" y="5870"/>
                  </a:moveTo>
                  <a:lnTo>
                    <a:pt x="23941" y="5947"/>
                  </a:lnTo>
                  <a:lnTo>
                    <a:pt x="24019" y="5986"/>
                  </a:lnTo>
                  <a:lnTo>
                    <a:pt x="24096" y="5986"/>
                  </a:lnTo>
                  <a:lnTo>
                    <a:pt x="23941" y="6294"/>
                  </a:lnTo>
                  <a:lnTo>
                    <a:pt x="23748" y="6526"/>
                  </a:lnTo>
                  <a:lnTo>
                    <a:pt x="23517" y="6758"/>
                  </a:lnTo>
                  <a:lnTo>
                    <a:pt x="23246" y="6951"/>
                  </a:lnTo>
                  <a:lnTo>
                    <a:pt x="23208" y="6912"/>
                  </a:lnTo>
                  <a:lnTo>
                    <a:pt x="23092" y="6719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9"/>
                  </a:lnTo>
                  <a:lnTo>
                    <a:pt x="23131" y="6063"/>
                  </a:lnTo>
                  <a:lnTo>
                    <a:pt x="23208" y="5986"/>
                  </a:lnTo>
                  <a:lnTo>
                    <a:pt x="23285" y="5908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2"/>
                  </a:lnTo>
                  <a:lnTo>
                    <a:pt x="12627" y="6796"/>
                  </a:lnTo>
                  <a:lnTo>
                    <a:pt x="12627" y="6642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98" y="6179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681"/>
                  </a:lnTo>
                  <a:lnTo>
                    <a:pt x="22629" y="6835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05"/>
                  </a:lnTo>
                  <a:lnTo>
                    <a:pt x="22551" y="7221"/>
                  </a:lnTo>
                  <a:lnTo>
                    <a:pt x="22165" y="7221"/>
                  </a:lnTo>
                  <a:lnTo>
                    <a:pt x="21779" y="7183"/>
                  </a:lnTo>
                  <a:lnTo>
                    <a:pt x="21393" y="7105"/>
                  </a:lnTo>
                  <a:lnTo>
                    <a:pt x="21509" y="6912"/>
                  </a:lnTo>
                  <a:lnTo>
                    <a:pt x="21625" y="6719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376"/>
                  </a:moveTo>
                  <a:lnTo>
                    <a:pt x="12473" y="7414"/>
                  </a:lnTo>
                  <a:lnTo>
                    <a:pt x="12125" y="7955"/>
                  </a:lnTo>
                  <a:lnTo>
                    <a:pt x="11816" y="8534"/>
                  </a:lnTo>
                  <a:lnTo>
                    <a:pt x="11701" y="8341"/>
                  </a:lnTo>
                  <a:lnTo>
                    <a:pt x="11662" y="8071"/>
                  </a:lnTo>
                  <a:lnTo>
                    <a:pt x="11662" y="7955"/>
                  </a:lnTo>
                  <a:lnTo>
                    <a:pt x="11701" y="7800"/>
                  </a:lnTo>
                  <a:lnTo>
                    <a:pt x="11739" y="7685"/>
                  </a:lnTo>
                  <a:lnTo>
                    <a:pt x="11816" y="7607"/>
                  </a:lnTo>
                  <a:lnTo>
                    <a:pt x="11932" y="7492"/>
                  </a:lnTo>
                  <a:lnTo>
                    <a:pt x="12048" y="7453"/>
                  </a:lnTo>
                  <a:lnTo>
                    <a:pt x="12164" y="7414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94" y="9384"/>
                  </a:lnTo>
                  <a:lnTo>
                    <a:pt x="2472" y="9461"/>
                  </a:lnTo>
                  <a:lnTo>
                    <a:pt x="2549" y="9538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9963"/>
                  </a:lnTo>
                  <a:lnTo>
                    <a:pt x="2124" y="9886"/>
                  </a:lnTo>
                  <a:lnTo>
                    <a:pt x="1661" y="9847"/>
                  </a:lnTo>
                  <a:lnTo>
                    <a:pt x="1699" y="9731"/>
                  </a:lnTo>
                  <a:lnTo>
                    <a:pt x="1738" y="9615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lnTo>
                    <a:pt x="2124" y="9345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01"/>
                  </a:lnTo>
                  <a:lnTo>
                    <a:pt x="11276" y="10272"/>
                  </a:lnTo>
                  <a:lnTo>
                    <a:pt x="11237" y="10233"/>
                  </a:lnTo>
                  <a:lnTo>
                    <a:pt x="11083" y="10040"/>
                  </a:lnTo>
                  <a:lnTo>
                    <a:pt x="10967" y="9808"/>
                  </a:lnTo>
                  <a:lnTo>
                    <a:pt x="10928" y="9693"/>
                  </a:lnTo>
                  <a:lnTo>
                    <a:pt x="10928" y="9538"/>
                  </a:lnTo>
                  <a:lnTo>
                    <a:pt x="10967" y="9422"/>
                  </a:lnTo>
                  <a:lnTo>
                    <a:pt x="11006" y="9306"/>
                  </a:lnTo>
                  <a:lnTo>
                    <a:pt x="11121" y="9152"/>
                  </a:lnTo>
                  <a:lnTo>
                    <a:pt x="11276" y="9036"/>
                  </a:lnTo>
                  <a:lnTo>
                    <a:pt x="11469" y="8997"/>
                  </a:lnTo>
                  <a:close/>
                  <a:moveTo>
                    <a:pt x="3785" y="9731"/>
                  </a:moveTo>
                  <a:lnTo>
                    <a:pt x="3900" y="9770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71" y="10117"/>
                  </a:lnTo>
                  <a:lnTo>
                    <a:pt x="4171" y="10233"/>
                  </a:lnTo>
                  <a:lnTo>
                    <a:pt x="4171" y="10388"/>
                  </a:lnTo>
                  <a:lnTo>
                    <a:pt x="4132" y="10503"/>
                  </a:lnTo>
                  <a:lnTo>
                    <a:pt x="4055" y="10619"/>
                  </a:lnTo>
                  <a:lnTo>
                    <a:pt x="3900" y="10542"/>
                  </a:lnTo>
                  <a:lnTo>
                    <a:pt x="3514" y="10310"/>
                  </a:lnTo>
                  <a:lnTo>
                    <a:pt x="3089" y="10117"/>
                  </a:lnTo>
                  <a:lnTo>
                    <a:pt x="3167" y="10001"/>
                  </a:lnTo>
                  <a:lnTo>
                    <a:pt x="3244" y="9886"/>
                  </a:lnTo>
                  <a:lnTo>
                    <a:pt x="3360" y="9808"/>
                  </a:lnTo>
                  <a:lnTo>
                    <a:pt x="3514" y="9770"/>
                  </a:lnTo>
                  <a:lnTo>
                    <a:pt x="3630" y="9731"/>
                  </a:lnTo>
                  <a:close/>
                  <a:moveTo>
                    <a:pt x="4827" y="10619"/>
                  </a:moveTo>
                  <a:lnTo>
                    <a:pt x="4943" y="10658"/>
                  </a:lnTo>
                  <a:lnTo>
                    <a:pt x="5020" y="10697"/>
                  </a:lnTo>
                  <a:lnTo>
                    <a:pt x="5097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890"/>
                  </a:lnTo>
                  <a:lnTo>
                    <a:pt x="4441" y="10812"/>
                  </a:lnTo>
                  <a:lnTo>
                    <a:pt x="4518" y="10735"/>
                  </a:lnTo>
                  <a:lnTo>
                    <a:pt x="4673" y="10658"/>
                  </a:lnTo>
                  <a:lnTo>
                    <a:pt x="4827" y="10619"/>
                  </a:lnTo>
                  <a:close/>
                  <a:moveTo>
                    <a:pt x="11160" y="10619"/>
                  </a:moveTo>
                  <a:lnTo>
                    <a:pt x="10967" y="11199"/>
                  </a:lnTo>
                  <a:lnTo>
                    <a:pt x="10735" y="11739"/>
                  </a:lnTo>
                  <a:lnTo>
                    <a:pt x="10697" y="11662"/>
                  </a:lnTo>
                  <a:lnTo>
                    <a:pt x="10504" y="11507"/>
                  </a:lnTo>
                  <a:lnTo>
                    <a:pt x="10426" y="11314"/>
                  </a:lnTo>
                  <a:lnTo>
                    <a:pt x="10388" y="11121"/>
                  </a:lnTo>
                  <a:lnTo>
                    <a:pt x="10465" y="10928"/>
                  </a:lnTo>
                  <a:lnTo>
                    <a:pt x="10581" y="10774"/>
                  </a:lnTo>
                  <a:lnTo>
                    <a:pt x="10735" y="10658"/>
                  </a:lnTo>
                  <a:lnTo>
                    <a:pt x="10928" y="10619"/>
                  </a:lnTo>
                  <a:close/>
                  <a:moveTo>
                    <a:pt x="5754" y="11430"/>
                  </a:moveTo>
                  <a:lnTo>
                    <a:pt x="5986" y="11469"/>
                  </a:lnTo>
                  <a:lnTo>
                    <a:pt x="6063" y="11507"/>
                  </a:lnTo>
                  <a:lnTo>
                    <a:pt x="6179" y="11546"/>
                  </a:lnTo>
                  <a:lnTo>
                    <a:pt x="6256" y="11662"/>
                  </a:lnTo>
                  <a:lnTo>
                    <a:pt x="6333" y="11739"/>
                  </a:lnTo>
                  <a:lnTo>
                    <a:pt x="6410" y="11971"/>
                  </a:lnTo>
                  <a:lnTo>
                    <a:pt x="6410" y="12203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84" y="11585"/>
                  </a:lnTo>
                  <a:lnTo>
                    <a:pt x="5561" y="11507"/>
                  </a:lnTo>
                  <a:lnTo>
                    <a:pt x="5638" y="11469"/>
                  </a:lnTo>
                  <a:lnTo>
                    <a:pt x="5754" y="11430"/>
                  </a:lnTo>
                  <a:close/>
                  <a:moveTo>
                    <a:pt x="10542" y="12009"/>
                  </a:moveTo>
                  <a:lnTo>
                    <a:pt x="10388" y="12280"/>
                  </a:lnTo>
                  <a:lnTo>
                    <a:pt x="10195" y="12511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27"/>
                  </a:lnTo>
                  <a:lnTo>
                    <a:pt x="9654" y="12473"/>
                  </a:lnTo>
                  <a:lnTo>
                    <a:pt x="9693" y="12318"/>
                  </a:lnTo>
                  <a:lnTo>
                    <a:pt x="9808" y="12203"/>
                  </a:lnTo>
                  <a:lnTo>
                    <a:pt x="9963" y="12125"/>
                  </a:lnTo>
                  <a:lnTo>
                    <a:pt x="10156" y="12087"/>
                  </a:lnTo>
                  <a:lnTo>
                    <a:pt x="10542" y="12009"/>
                  </a:lnTo>
                  <a:close/>
                  <a:moveTo>
                    <a:pt x="7376" y="12473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168"/>
                  </a:lnTo>
                  <a:lnTo>
                    <a:pt x="7337" y="12975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83" y="12511"/>
                  </a:lnTo>
                  <a:lnTo>
                    <a:pt x="7376" y="12473"/>
                  </a:lnTo>
                  <a:close/>
                  <a:moveTo>
                    <a:pt x="8959" y="12627"/>
                  </a:moveTo>
                  <a:lnTo>
                    <a:pt x="9113" y="12743"/>
                  </a:lnTo>
                  <a:lnTo>
                    <a:pt x="9229" y="12936"/>
                  </a:lnTo>
                  <a:lnTo>
                    <a:pt x="9268" y="13091"/>
                  </a:lnTo>
                  <a:lnTo>
                    <a:pt x="9268" y="13207"/>
                  </a:lnTo>
                  <a:lnTo>
                    <a:pt x="9036" y="13245"/>
                  </a:lnTo>
                  <a:lnTo>
                    <a:pt x="8804" y="13284"/>
                  </a:lnTo>
                  <a:lnTo>
                    <a:pt x="8302" y="13284"/>
                  </a:lnTo>
                  <a:lnTo>
                    <a:pt x="8341" y="13207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666"/>
                  </a:lnTo>
                  <a:lnTo>
                    <a:pt x="8650" y="12627"/>
                  </a:lnTo>
                  <a:close/>
                  <a:moveTo>
                    <a:pt x="22899" y="0"/>
                  </a:moveTo>
                  <a:lnTo>
                    <a:pt x="22822" y="77"/>
                  </a:lnTo>
                  <a:lnTo>
                    <a:pt x="22783" y="116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386"/>
                  </a:lnTo>
                  <a:lnTo>
                    <a:pt x="22860" y="425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629" y="1506"/>
                  </a:lnTo>
                  <a:lnTo>
                    <a:pt x="22629" y="1699"/>
                  </a:lnTo>
                  <a:lnTo>
                    <a:pt x="22629" y="1854"/>
                  </a:lnTo>
                  <a:lnTo>
                    <a:pt x="22706" y="2047"/>
                  </a:lnTo>
                  <a:lnTo>
                    <a:pt x="22860" y="2240"/>
                  </a:lnTo>
                  <a:lnTo>
                    <a:pt x="23053" y="2394"/>
                  </a:lnTo>
                  <a:lnTo>
                    <a:pt x="23285" y="2472"/>
                  </a:lnTo>
                  <a:lnTo>
                    <a:pt x="23517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44"/>
                  </a:lnTo>
                  <a:lnTo>
                    <a:pt x="23439" y="3476"/>
                  </a:lnTo>
                  <a:lnTo>
                    <a:pt x="23594" y="3707"/>
                  </a:lnTo>
                  <a:lnTo>
                    <a:pt x="23748" y="3862"/>
                  </a:lnTo>
                  <a:lnTo>
                    <a:pt x="23980" y="3978"/>
                  </a:lnTo>
                  <a:lnTo>
                    <a:pt x="23748" y="4209"/>
                  </a:lnTo>
                  <a:lnTo>
                    <a:pt x="23555" y="4441"/>
                  </a:lnTo>
                  <a:lnTo>
                    <a:pt x="23478" y="4750"/>
                  </a:lnTo>
                  <a:lnTo>
                    <a:pt x="23439" y="4866"/>
                  </a:lnTo>
                  <a:lnTo>
                    <a:pt x="23439" y="5020"/>
                  </a:lnTo>
                  <a:lnTo>
                    <a:pt x="23517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69" y="5561"/>
                  </a:lnTo>
                  <a:lnTo>
                    <a:pt x="22976" y="5677"/>
                  </a:lnTo>
                  <a:lnTo>
                    <a:pt x="22822" y="5870"/>
                  </a:lnTo>
                  <a:lnTo>
                    <a:pt x="22706" y="6101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2165" y="6179"/>
                  </a:lnTo>
                  <a:lnTo>
                    <a:pt x="21972" y="6217"/>
                  </a:lnTo>
                  <a:lnTo>
                    <a:pt x="21740" y="6256"/>
                  </a:lnTo>
                  <a:lnTo>
                    <a:pt x="21547" y="6372"/>
                  </a:lnTo>
                  <a:lnTo>
                    <a:pt x="21354" y="6565"/>
                  </a:lnTo>
                  <a:lnTo>
                    <a:pt x="21200" y="6758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5986"/>
                  </a:lnTo>
                  <a:lnTo>
                    <a:pt x="20736" y="5870"/>
                  </a:lnTo>
                  <a:lnTo>
                    <a:pt x="20582" y="5792"/>
                  </a:lnTo>
                  <a:lnTo>
                    <a:pt x="20428" y="5754"/>
                  </a:lnTo>
                  <a:lnTo>
                    <a:pt x="20080" y="5754"/>
                  </a:lnTo>
                  <a:lnTo>
                    <a:pt x="19887" y="5831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4"/>
                  </a:lnTo>
                  <a:lnTo>
                    <a:pt x="19462" y="5290"/>
                  </a:lnTo>
                  <a:lnTo>
                    <a:pt x="19385" y="5213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52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58" y="5097"/>
                  </a:lnTo>
                  <a:lnTo>
                    <a:pt x="18381" y="4982"/>
                  </a:lnTo>
                  <a:lnTo>
                    <a:pt x="18304" y="4827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6" y="4557"/>
                  </a:lnTo>
                  <a:lnTo>
                    <a:pt x="17802" y="4518"/>
                  </a:lnTo>
                  <a:lnTo>
                    <a:pt x="17531" y="4518"/>
                  </a:lnTo>
                  <a:lnTo>
                    <a:pt x="17377" y="4557"/>
                  </a:lnTo>
                  <a:lnTo>
                    <a:pt x="17261" y="4634"/>
                  </a:lnTo>
                  <a:lnTo>
                    <a:pt x="17145" y="4711"/>
                  </a:lnTo>
                  <a:lnTo>
                    <a:pt x="17029" y="4827"/>
                  </a:lnTo>
                  <a:lnTo>
                    <a:pt x="16875" y="5059"/>
                  </a:lnTo>
                  <a:lnTo>
                    <a:pt x="16759" y="4904"/>
                  </a:lnTo>
                  <a:lnTo>
                    <a:pt x="16605" y="4788"/>
                  </a:lnTo>
                  <a:lnTo>
                    <a:pt x="16450" y="4673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27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290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29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43"/>
                  </a:lnTo>
                  <a:lnTo>
                    <a:pt x="14288" y="5020"/>
                  </a:lnTo>
                  <a:lnTo>
                    <a:pt x="14172" y="5059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22"/>
                  </a:lnTo>
                  <a:lnTo>
                    <a:pt x="13786" y="5831"/>
                  </a:lnTo>
                  <a:lnTo>
                    <a:pt x="13593" y="5715"/>
                  </a:lnTo>
                  <a:lnTo>
                    <a:pt x="13361" y="5677"/>
                  </a:lnTo>
                  <a:lnTo>
                    <a:pt x="13168" y="5677"/>
                  </a:lnTo>
                  <a:lnTo>
                    <a:pt x="12936" y="5715"/>
                  </a:lnTo>
                  <a:lnTo>
                    <a:pt x="12743" y="5831"/>
                  </a:lnTo>
                  <a:lnTo>
                    <a:pt x="12627" y="5908"/>
                  </a:lnTo>
                  <a:lnTo>
                    <a:pt x="12511" y="6063"/>
                  </a:lnTo>
                  <a:lnTo>
                    <a:pt x="12434" y="6179"/>
                  </a:lnTo>
                  <a:lnTo>
                    <a:pt x="12357" y="6333"/>
                  </a:lnTo>
                  <a:lnTo>
                    <a:pt x="12357" y="6488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6990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376"/>
                  </a:lnTo>
                  <a:lnTo>
                    <a:pt x="11430" y="7530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314" y="7994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18"/>
                  </a:lnTo>
                  <a:lnTo>
                    <a:pt x="11507" y="8573"/>
                  </a:lnTo>
                  <a:lnTo>
                    <a:pt x="11237" y="8650"/>
                  </a:lnTo>
                  <a:lnTo>
                    <a:pt x="10967" y="8766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619" y="9770"/>
                  </a:lnTo>
                  <a:lnTo>
                    <a:pt x="10697" y="10001"/>
                  </a:lnTo>
                  <a:lnTo>
                    <a:pt x="10851" y="10233"/>
                  </a:lnTo>
                  <a:lnTo>
                    <a:pt x="10619" y="10272"/>
                  </a:lnTo>
                  <a:lnTo>
                    <a:pt x="10426" y="10388"/>
                  </a:lnTo>
                  <a:lnTo>
                    <a:pt x="10272" y="10581"/>
                  </a:lnTo>
                  <a:lnTo>
                    <a:pt x="10117" y="10774"/>
                  </a:lnTo>
                  <a:lnTo>
                    <a:pt x="10079" y="10967"/>
                  </a:lnTo>
                  <a:lnTo>
                    <a:pt x="10040" y="11199"/>
                  </a:lnTo>
                  <a:lnTo>
                    <a:pt x="10079" y="11469"/>
                  </a:lnTo>
                  <a:lnTo>
                    <a:pt x="10195" y="11662"/>
                  </a:lnTo>
                  <a:lnTo>
                    <a:pt x="9924" y="11739"/>
                  </a:lnTo>
                  <a:lnTo>
                    <a:pt x="9693" y="11816"/>
                  </a:lnTo>
                  <a:lnTo>
                    <a:pt x="9500" y="11971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57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18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164"/>
                  </a:lnTo>
                  <a:lnTo>
                    <a:pt x="6990" y="12241"/>
                  </a:lnTo>
                  <a:lnTo>
                    <a:pt x="6796" y="12396"/>
                  </a:lnTo>
                  <a:lnTo>
                    <a:pt x="6796" y="12048"/>
                  </a:lnTo>
                  <a:lnTo>
                    <a:pt x="6758" y="11855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392"/>
                  </a:lnTo>
                  <a:lnTo>
                    <a:pt x="6410" y="11276"/>
                  </a:lnTo>
                  <a:lnTo>
                    <a:pt x="6256" y="11199"/>
                  </a:lnTo>
                  <a:lnTo>
                    <a:pt x="6063" y="11160"/>
                  </a:lnTo>
                  <a:lnTo>
                    <a:pt x="5870" y="11121"/>
                  </a:lnTo>
                  <a:lnTo>
                    <a:pt x="5715" y="11160"/>
                  </a:lnTo>
                  <a:lnTo>
                    <a:pt x="5522" y="11199"/>
                  </a:lnTo>
                  <a:lnTo>
                    <a:pt x="5522" y="10928"/>
                  </a:lnTo>
                  <a:lnTo>
                    <a:pt x="5445" y="10697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49"/>
                  </a:lnTo>
                  <a:lnTo>
                    <a:pt x="4943" y="10310"/>
                  </a:lnTo>
                  <a:lnTo>
                    <a:pt x="4673" y="10310"/>
                  </a:lnTo>
                  <a:lnTo>
                    <a:pt x="4557" y="10349"/>
                  </a:lnTo>
                  <a:lnTo>
                    <a:pt x="4518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09" y="9577"/>
                  </a:lnTo>
                  <a:lnTo>
                    <a:pt x="4093" y="9461"/>
                  </a:lnTo>
                  <a:lnTo>
                    <a:pt x="3900" y="9422"/>
                  </a:lnTo>
                  <a:lnTo>
                    <a:pt x="3746" y="9384"/>
                  </a:lnTo>
                  <a:lnTo>
                    <a:pt x="3591" y="9422"/>
                  </a:lnTo>
                  <a:lnTo>
                    <a:pt x="3437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31"/>
                  </a:lnTo>
                  <a:lnTo>
                    <a:pt x="2974" y="9615"/>
                  </a:lnTo>
                  <a:lnTo>
                    <a:pt x="2896" y="9422"/>
                  </a:lnTo>
                  <a:lnTo>
                    <a:pt x="2781" y="9268"/>
                  </a:lnTo>
                  <a:lnTo>
                    <a:pt x="2626" y="9113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8997"/>
                  </a:lnTo>
                  <a:lnTo>
                    <a:pt x="1854" y="9075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499"/>
                  </a:lnTo>
                  <a:lnTo>
                    <a:pt x="1390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272"/>
                  </a:lnTo>
                  <a:lnTo>
                    <a:pt x="386" y="10426"/>
                  </a:lnTo>
                  <a:lnTo>
                    <a:pt x="271" y="10542"/>
                  </a:lnTo>
                  <a:lnTo>
                    <a:pt x="116" y="10851"/>
                  </a:lnTo>
                  <a:lnTo>
                    <a:pt x="39" y="11199"/>
                  </a:lnTo>
                  <a:lnTo>
                    <a:pt x="0" y="11546"/>
                  </a:lnTo>
                  <a:lnTo>
                    <a:pt x="77" y="11894"/>
                  </a:lnTo>
                  <a:lnTo>
                    <a:pt x="193" y="12241"/>
                  </a:lnTo>
                  <a:lnTo>
                    <a:pt x="386" y="12511"/>
                  </a:lnTo>
                  <a:lnTo>
                    <a:pt x="618" y="12782"/>
                  </a:lnTo>
                  <a:lnTo>
                    <a:pt x="811" y="12898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124" y="13091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11"/>
                  </a:lnTo>
                  <a:lnTo>
                    <a:pt x="3360" y="12203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39"/>
                  </a:lnTo>
                  <a:lnTo>
                    <a:pt x="3283" y="11739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50"/>
                  </a:lnTo>
                  <a:lnTo>
                    <a:pt x="2047" y="12666"/>
                  </a:lnTo>
                  <a:lnTo>
                    <a:pt x="1429" y="12666"/>
                  </a:lnTo>
                  <a:lnTo>
                    <a:pt x="1159" y="12550"/>
                  </a:lnTo>
                  <a:lnTo>
                    <a:pt x="966" y="12434"/>
                  </a:lnTo>
                  <a:lnTo>
                    <a:pt x="811" y="12318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55"/>
                  </a:lnTo>
                  <a:lnTo>
                    <a:pt x="502" y="11701"/>
                  </a:lnTo>
                  <a:lnTo>
                    <a:pt x="502" y="11546"/>
                  </a:lnTo>
                  <a:lnTo>
                    <a:pt x="502" y="11353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927" y="10619"/>
                  </a:lnTo>
                  <a:lnTo>
                    <a:pt x="1043" y="10503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317" y="10349"/>
                  </a:lnTo>
                  <a:lnTo>
                    <a:pt x="2587" y="10426"/>
                  </a:lnTo>
                  <a:lnTo>
                    <a:pt x="2858" y="10503"/>
                  </a:lnTo>
                  <a:lnTo>
                    <a:pt x="3128" y="10619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908" y="12666"/>
                  </a:lnTo>
                  <a:lnTo>
                    <a:pt x="6294" y="12936"/>
                  </a:lnTo>
                  <a:lnTo>
                    <a:pt x="6681" y="13207"/>
                  </a:lnTo>
                  <a:lnTo>
                    <a:pt x="7105" y="13400"/>
                  </a:lnTo>
                  <a:lnTo>
                    <a:pt x="7530" y="13593"/>
                  </a:lnTo>
                  <a:lnTo>
                    <a:pt x="7994" y="13708"/>
                  </a:lnTo>
                  <a:lnTo>
                    <a:pt x="8457" y="13786"/>
                  </a:lnTo>
                  <a:lnTo>
                    <a:pt x="8920" y="13747"/>
                  </a:lnTo>
                  <a:lnTo>
                    <a:pt x="9345" y="13670"/>
                  </a:lnTo>
                  <a:lnTo>
                    <a:pt x="9731" y="13515"/>
                  </a:lnTo>
                  <a:lnTo>
                    <a:pt x="10079" y="13322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34"/>
                  </a:lnTo>
                  <a:lnTo>
                    <a:pt x="11121" y="12087"/>
                  </a:lnTo>
                  <a:lnTo>
                    <a:pt x="11314" y="11739"/>
                  </a:lnTo>
                  <a:lnTo>
                    <a:pt x="11507" y="11199"/>
                  </a:lnTo>
                  <a:lnTo>
                    <a:pt x="11662" y="10658"/>
                  </a:lnTo>
                  <a:lnTo>
                    <a:pt x="11971" y="9615"/>
                  </a:lnTo>
                  <a:lnTo>
                    <a:pt x="12164" y="9075"/>
                  </a:lnTo>
                  <a:lnTo>
                    <a:pt x="12357" y="8573"/>
                  </a:lnTo>
                  <a:lnTo>
                    <a:pt x="12627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51"/>
                  </a:lnTo>
                  <a:lnTo>
                    <a:pt x="14017" y="6681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6"/>
                  </a:lnTo>
                  <a:lnTo>
                    <a:pt x="16296" y="5908"/>
                  </a:lnTo>
                  <a:lnTo>
                    <a:pt x="16914" y="5908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2"/>
                  </a:lnTo>
                  <a:lnTo>
                    <a:pt x="21316" y="7607"/>
                  </a:lnTo>
                  <a:lnTo>
                    <a:pt x="21740" y="7685"/>
                  </a:lnTo>
                  <a:lnTo>
                    <a:pt x="22165" y="7723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492"/>
                  </a:lnTo>
                  <a:lnTo>
                    <a:pt x="23748" y="7260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870"/>
                  </a:lnTo>
                  <a:lnTo>
                    <a:pt x="24907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171"/>
                  </a:lnTo>
                  <a:lnTo>
                    <a:pt x="24984" y="3707"/>
                  </a:lnTo>
                  <a:lnTo>
                    <a:pt x="24907" y="3283"/>
                  </a:lnTo>
                  <a:lnTo>
                    <a:pt x="24791" y="2819"/>
                  </a:lnTo>
                  <a:lnTo>
                    <a:pt x="24637" y="2394"/>
                  </a:lnTo>
                  <a:lnTo>
                    <a:pt x="24482" y="1970"/>
                  </a:lnTo>
                  <a:lnTo>
                    <a:pt x="24250" y="1545"/>
                  </a:lnTo>
                  <a:lnTo>
                    <a:pt x="24057" y="1159"/>
                  </a:lnTo>
                  <a:lnTo>
                    <a:pt x="23826" y="811"/>
                  </a:lnTo>
                  <a:lnTo>
                    <a:pt x="23941" y="348"/>
                  </a:lnTo>
                  <a:lnTo>
                    <a:pt x="23594" y="193"/>
                  </a:lnTo>
                  <a:lnTo>
                    <a:pt x="23208" y="77"/>
                  </a:lnTo>
                  <a:lnTo>
                    <a:pt x="23169" y="39"/>
                  </a:lnTo>
                  <a:lnTo>
                    <a:pt x="2309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22"/>
            <p:cNvSpPr/>
            <p:nvPr/>
          </p:nvSpPr>
          <p:spPr>
            <a:xfrm>
              <a:off x="3792600" y="9600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1"/>
                  </a:lnTo>
                  <a:lnTo>
                    <a:pt x="23479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3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4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7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1"/>
                  </a:lnTo>
                  <a:lnTo>
                    <a:pt x="23865" y="3514"/>
                  </a:lnTo>
                  <a:lnTo>
                    <a:pt x="23788" y="3398"/>
                  </a:lnTo>
                  <a:lnTo>
                    <a:pt x="23749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7"/>
                  </a:lnTo>
                  <a:lnTo>
                    <a:pt x="24097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0"/>
                  </a:lnTo>
                  <a:lnTo>
                    <a:pt x="16567" y="5406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3"/>
                  </a:lnTo>
                  <a:lnTo>
                    <a:pt x="15679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7"/>
                  </a:lnTo>
                  <a:lnTo>
                    <a:pt x="15949" y="5020"/>
                  </a:lnTo>
                  <a:lnTo>
                    <a:pt x="16065" y="4981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7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4" y="5290"/>
                  </a:lnTo>
                  <a:lnTo>
                    <a:pt x="23826" y="5097"/>
                  </a:lnTo>
                  <a:lnTo>
                    <a:pt x="23788" y="4981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0"/>
                  </a:lnTo>
                  <a:lnTo>
                    <a:pt x="17107" y="5175"/>
                  </a:lnTo>
                  <a:lnTo>
                    <a:pt x="17185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1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599"/>
                  </a:lnTo>
                  <a:lnTo>
                    <a:pt x="14250" y="5445"/>
                  </a:lnTo>
                  <a:lnTo>
                    <a:pt x="14366" y="5368"/>
                  </a:lnTo>
                  <a:lnTo>
                    <a:pt x="14443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3" y="5561"/>
                  </a:lnTo>
                  <a:lnTo>
                    <a:pt x="19308" y="5677"/>
                  </a:lnTo>
                  <a:lnTo>
                    <a:pt x="19386" y="5831"/>
                  </a:lnTo>
                  <a:lnTo>
                    <a:pt x="19386" y="5985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1" y="5677"/>
                  </a:lnTo>
                  <a:lnTo>
                    <a:pt x="18845" y="5522"/>
                  </a:lnTo>
                  <a:lnTo>
                    <a:pt x="18999" y="5483"/>
                  </a:lnTo>
                  <a:close/>
                  <a:moveTo>
                    <a:pt x="20197" y="6063"/>
                  </a:moveTo>
                  <a:lnTo>
                    <a:pt x="20351" y="6101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9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2" y="6951"/>
                  </a:lnTo>
                  <a:lnTo>
                    <a:pt x="20467" y="6758"/>
                  </a:lnTo>
                  <a:lnTo>
                    <a:pt x="20081" y="6565"/>
                  </a:lnTo>
                  <a:lnTo>
                    <a:pt x="19810" y="6410"/>
                  </a:lnTo>
                  <a:lnTo>
                    <a:pt x="19849" y="6294"/>
                  </a:lnTo>
                  <a:lnTo>
                    <a:pt x="19888" y="6179"/>
                  </a:lnTo>
                  <a:lnTo>
                    <a:pt x="20003" y="6140"/>
                  </a:lnTo>
                  <a:lnTo>
                    <a:pt x="20081" y="6101"/>
                  </a:lnTo>
                  <a:lnTo>
                    <a:pt x="20197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2" y="5985"/>
                  </a:lnTo>
                  <a:lnTo>
                    <a:pt x="24019" y="6024"/>
                  </a:lnTo>
                  <a:lnTo>
                    <a:pt x="24097" y="6024"/>
                  </a:lnTo>
                  <a:lnTo>
                    <a:pt x="23942" y="6294"/>
                  </a:lnTo>
                  <a:lnTo>
                    <a:pt x="23749" y="6565"/>
                  </a:lnTo>
                  <a:lnTo>
                    <a:pt x="23517" y="6796"/>
                  </a:lnTo>
                  <a:lnTo>
                    <a:pt x="23247" y="6989"/>
                  </a:lnTo>
                  <a:lnTo>
                    <a:pt x="23208" y="6951"/>
                  </a:lnTo>
                  <a:lnTo>
                    <a:pt x="23093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4" y="6179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1"/>
                  </a:moveTo>
                  <a:lnTo>
                    <a:pt x="13478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9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7" y="6951"/>
                  </a:lnTo>
                  <a:lnTo>
                    <a:pt x="12628" y="6796"/>
                  </a:lnTo>
                  <a:lnTo>
                    <a:pt x="12628" y="6681"/>
                  </a:lnTo>
                  <a:lnTo>
                    <a:pt x="12667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1"/>
                  </a:lnTo>
                  <a:close/>
                  <a:moveTo>
                    <a:pt x="22166" y="6565"/>
                  </a:moveTo>
                  <a:lnTo>
                    <a:pt x="22282" y="6603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5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4" y="7105"/>
                  </a:lnTo>
                  <a:lnTo>
                    <a:pt x="21471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50" y="6565"/>
                  </a:lnTo>
                  <a:close/>
                  <a:moveTo>
                    <a:pt x="12280" y="7414"/>
                  </a:moveTo>
                  <a:lnTo>
                    <a:pt x="12474" y="7453"/>
                  </a:lnTo>
                  <a:lnTo>
                    <a:pt x="12126" y="7993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3" y="8109"/>
                  </a:lnTo>
                  <a:lnTo>
                    <a:pt x="11663" y="7955"/>
                  </a:lnTo>
                  <a:lnTo>
                    <a:pt x="11663" y="7839"/>
                  </a:lnTo>
                  <a:lnTo>
                    <a:pt x="11740" y="7723"/>
                  </a:lnTo>
                  <a:lnTo>
                    <a:pt x="11817" y="7607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5" y="7414"/>
                  </a:lnTo>
                  <a:close/>
                  <a:moveTo>
                    <a:pt x="2241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50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1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9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3" y="8997"/>
                  </a:moveTo>
                  <a:lnTo>
                    <a:pt x="11470" y="9499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8" y="9847"/>
                  </a:lnTo>
                  <a:lnTo>
                    <a:pt x="10929" y="9692"/>
                  </a:lnTo>
                  <a:lnTo>
                    <a:pt x="10929" y="9577"/>
                  </a:lnTo>
                  <a:lnTo>
                    <a:pt x="10968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70" y="8997"/>
                  </a:lnTo>
                  <a:close/>
                  <a:moveTo>
                    <a:pt x="3785" y="9770"/>
                  </a:moveTo>
                  <a:lnTo>
                    <a:pt x="3901" y="9808"/>
                  </a:lnTo>
                  <a:lnTo>
                    <a:pt x="4017" y="9886"/>
                  </a:lnTo>
                  <a:lnTo>
                    <a:pt x="4094" y="10001"/>
                  </a:lnTo>
                  <a:lnTo>
                    <a:pt x="4133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5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4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2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1" y="10619"/>
                  </a:moveTo>
                  <a:lnTo>
                    <a:pt x="10968" y="11198"/>
                  </a:lnTo>
                  <a:lnTo>
                    <a:pt x="10736" y="11739"/>
                  </a:lnTo>
                  <a:lnTo>
                    <a:pt x="10659" y="11700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6" y="10967"/>
                  </a:lnTo>
                  <a:lnTo>
                    <a:pt x="10581" y="10812"/>
                  </a:lnTo>
                  <a:lnTo>
                    <a:pt x="10736" y="10696"/>
                  </a:lnTo>
                  <a:lnTo>
                    <a:pt x="10929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7" y="11662"/>
                  </a:lnTo>
                  <a:lnTo>
                    <a:pt x="6334" y="11778"/>
                  </a:lnTo>
                  <a:lnTo>
                    <a:pt x="6372" y="12009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0"/>
                  </a:lnTo>
                  <a:lnTo>
                    <a:pt x="5446" y="11623"/>
                  </a:lnTo>
                  <a:lnTo>
                    <a:pt x="5561" y="11546"/>
                  </a:lnTo>
                  <a:lnTo>
                    <a:pt x="5639" y="11507"/>
                  </a:lnTo>
                  <a:lnTo>
                    <a:pt x="5755" y="11469"/>
                  </a:lnTo>
                  <a:close/>
                  <a:moveTo>
                    <a:pt x="10543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1" y="12936"/>
                  </a:lnTo>
                  <a:lnTo>
                    <a:pt x="9771" y="12859"/>
                  </a:lnTo>
                  <a:lnTo>
                    <a:pt x="9655" y="12666"/>
                  </a:lnTo>
                  <a:lnTo>
                    <a:pt x="9655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4" y="12164"/>
                  </a:lnTo>
                  <a:lnTo>
                    <a:pt x="10157" y="12087"/>
                  </a:lnTo>
                  <a:lnTo>
                    <a:pt x="10543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40" y="13206"/>
                  </a:lnTo>
                  <a:lnTo>
                    <a:pt x="7338" y="13013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4" y="12627"/>
                  </a:moveTo>
                  <a:lnTo>
                    <a:pt x="8960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9" y="13206"/>
                  </a:lnTo>
                  <a:lnTo>
                    <a:pt x="9037" y="13284"/>
                  </a:lnTo>
                  <a:lnTo>
                    <a:pt x="8805" y="13322"/>
                  </a:lnTo>
                  <a:lnTo>
                    <a:pt x="8573" y="13322"/>
                  </a:lnTo>
                  <a:lnTo>
                    <a:pt x="8303" y="13284"/>
                  </a:lnTo>
                  <a:lnTo>
                    <a:pt x="8303" y="13206"/>
                  </a:lnTo>
                  <a:lnTo>
                    <a:pt x="8342" y="13013"/>
                  </a:lnTo>
                  <a:lnTo>
                    <a:pt x="8419" y="12820"/>
                  </a:lnTo>
                  <a:lnTo>
                    <a:pt x="8573" y="12704"/>
                  </a:lnTo>
                  <a:lnTo>
                    <a:pt x="8651" y="12666"/>
                  </a:lnTo>
                  <a:lnTo>
                    <a:pt x="8767" y="12627"/>
                  </a:lnTo>
                  <a:close/>
                  <a:moveTo>
                    <a:pt x="22977" y="0"/>
                  </a:moveTo>
                  <a:lnTo>
                    <a:pt x="22900" y="39"/>
                  </a:lnTo>
                  <a:lnTo>
                    <a:pt x="22822" y="77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900" y="772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1" y="1506"/>
                  </a:lnTo>
                  <a:lnTo>
                    <a:pt x="22591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1" y="2278"/>
                  </a:lnTo>
                  <a:lnTo>
                    <a:pt x="23054" y="2394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2" y="2703"/>
                  </a:lnTo>
                  <a:lnTo>
                    <a:pt x="23363" y="2896"/>
                  </a:lnTo>
                  <a:lnTo>
                    <a:pt x="23324" y="3089"/>
                  </a:lnTo>
                  <a:lnTo>
                    <a:pt x="23363" y="3282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0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79"/>
                  </a:lnTo>
                  <a:lnTo>
                    <a:pt x="23479" y="4750"/>
                  </a:lnTo>
                  <a:lnTo>
                    <a:pt x="23440" y="4904"/>
                  </a:lnTo>
                  <a:lnTo>
                    <a:pt x="23440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2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5" y="6294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4"/>
                  </a:lnTo>
                  <a:lnTo>
                    <a:pt x="21509" y="6410"/>
                  </a:lnTo>
                  <a:lnTo>
                    <a:pt x="21355" y="6565"/>
                  </a:lnTo>
                  <a:lnTo>
                    <a:pt x="21201" y="6796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8"/>
                  </a:lnTo>
                  <a:lnTo>
                    <a:pt x="20583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1" y="5792"/>
                  </a:lnTo>
                  <a:lnTo>
                    <a:pt x="19888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3"/>
                  </a:lnTo>
                  <a:lnTo>
                    <a:pt x="19463" y="5329"/>
                  </a:lnTo>
                  <a:lnTo>
                    <a:pt x="19386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0"/>
                  </a:lnTo>
                  <a:lnTo>
                    <a:pt x="18497" y="5406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2" y="4981"/>
                  </a:lnTo>
                  <a:lnTo>
                    <a:pt x="18304" y="4866"/>
                  </a:lnTo>
                  <a:lnTo>
                    <a:pt x="18189" y="4750"/>
                  </a:lnTo>
                  <a:lnTo>
                    <a:pt x="18073" y="4673"/>
                  </a:lnTo>
                  <a:lnTo>
                    <a:pt x="17957" y="4595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8" y="4595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6" y="5097"/>
                  </a:lnTo>
                  <a:lnTo>
                    <a:pt x="16760" y="4943"/>
                  </a:lnTo>
                  <a:lnTo>
                    <a:pt x="16605" y="4788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1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7" y="5175"/>
                  </a:lnTo>
                  <a:lnTo>
                    <a:pt x="15022" y="5059"/>
                  </a:lnTo>
                  <a:lnTo>
                    <a:pt x="14829" y="4981"/>
                  </a:lnTo>
                  <a:lnTo>
                    <a:pt x="14636" y="4943"/>
                  </a:lnTo>
                  <a:lnTo>
                    <a:pt x="14443" y="4981"/>
                  </a:lnTo>
                  <a:lnTo>
                    <a:pt x="14288" y="5020"/>
                  </a:lnTo>
                  <a:lnTo>
                    <a:pt x="14134" y="5097"/>
                  </a:lnTo>
                  <a:lnTo>
                    <a:pt x="14057" y="5175"/>
                  </a:lnTo>
                  <a:lnTo>
                    <a:pt x="13941" y="5290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2" y="5715"/>
                  </a:lnTo>
                  <a:lnTo>
                    <a:pt x="13169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89"/>
                  </a:lnTo>
                  <a:lnTo>
                    <a:pt x="12165" y="7028"/>
                  </a:lnTo>
                  <a:lnTo>
                    <a:pt x="11894" y="7105"/>
                  </a:lnTo>
                  <a:lnTo>
                    <a:pt x="11663" y="7221"/>
                  </a:lnTo>
                  <a:lnTo>
                    <a:pt x="11508" y="7414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3"/>
                  </a:lnTo>
                  <a:lnTo>
                    <a:pt x="11315" y="8148"/>
                  </a:lnTo>
                  <a:lnTo>
                    <a:pt x="11354" y="8302"/>
                  </a:lnTo>
                  <a:lnTo>
                    <a:pt x="11392" y="8457"/>
                  </a:lnTo>
                  <a:lnTo>
                    <a:pt x="11470" y="8611"/>
                  </a:lnTo>
                  <a:lnTo>
                    <a:pt x="11199" y="8650"/>
                  </a:lnTo>
                  <a:lnTo>
                    <a:pt x="10968" y="8804"/>
                  </a:lnTo>
                  <a:lnTo>
                    <a:pt x="10774" y="8997"/>
                  </a:lnTo>
                  <a:lnTo>
                    <a:pt x="10659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0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5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3" y="12087"/>
                  </a:lnTo>
                  <a:lnTo>
                    <a:pt x="9384" y="12202"/>
                  </a:lnTo>
                  <a:lnTo>
                    <a:pt x="9346" y="12318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8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5" y="12550"/>
                  </a:lnTo>
                  <a:lnTo>
                    <a:pt x="8187" y="12704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2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9" y="11894"/>
                  </a:lnTo>
                  <a:lnTo>
                    <a:pt x="6681" y="11700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4"/>
                  </a:lnTo>
                  <a:lnTo>
                    <a:pt x="6218" y="11198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6" y="10735"/>
                  </a:lnTo>
                  <a:lnTo>
                    <a:pt x="5330" y="10503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4" y="10310"/>
                  </a:lnTo>
                  <a:lnTo>
                    <a:pt x="4828" y="10310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6" y="9499"/>
                  </a:lnTo>
                  <a:lnTo>
                    <a:pt x="3901" y="9461"/>
                  </a:lnTo>
                  <a:lnTo>
                    <a:pt x="3747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5"/>
                  </a:lnTo>
                  <a:lnTo>
                    <a:pt x="3013" y="9770"/>
                  </a:lnTo>
                  <a:lnTo>
                    <a:pt x="2974" y="9615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4" y="9036"/>
                  </a:lnTo>
                  <a:lnTo>
                    <a:pt x="2241" y="8997"/>
                  </a:lnTo>
                  <a:lnTo>
                    <a:pt x="2048" y="9036"/>
                  </a:lnTo>
                  <a:lnTo>
                    <a:pt x="1854" y="9113"/>
                  </a:lnTo>
                  <a:lnTo>
                    <a:pt x="1700" y="9190"/>
                  </a:lnTo>
                  <a:lnTo>
                    <a:pt x="1546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0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0"/>
                  </a:lnTo>
                  <a:lnTo>
                    <a:pt x="812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9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09"/>
                  </a:lnTo>
                  <a:lnTo>
                    <a:pt x="3554" y="11932"/>
                  </a:lnTo>
                  <a:lnTo>
                    <a:pt x="3515" y="11816"/>
                  </a:lnTo>
                  <a:lnTo>
                    <a:pt x="3438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5" y="11816"/>
                  </a:lnTo>
                  <a:lnTo>
                    <a:pt x="3052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8" y="12666"/>
                  </a:lnTo>
                  <a:lnTo>
                    <a:pt x="1739" y="12704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2"/>
                  </a:lnTo>
                  <a:lnTo>
                    <a:pt x="619" y="12048"/>
                  </a:lnTo>
                  <a:lnTo>
                    <a:pt x="542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2" y="11198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19"/>
                  </a:lnTo>
                  <a:lnTo>
                    <a:pt x="1044" y="10542"/>
                  </a:lnTo>
                  <a:lnTo>
                    <a:pt x="1237" y="10465"/>
                  </a:lnTo>
                  <a:lnTo>
                    <a:pt x="1430" y="10388"/>
                  </a:lnTo>
                  <a:lnTo>
                    <a:pt x="1739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4"/>
                  </a:lnTo>
                  <a:lnTo>
                    <a:pt x="6257" y="12975"/>
                  </a:lnTo>
                  <a:lnTo>
                    <a:pt x="6681" y="13206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8" y="13786"/>
                  </a:lnTo>
                  <a:lnTo>
                    <a:pt x="8921" y="13786"/>
                  </a:lnTo>
                  <a:lnTo>
                    <a:pt x="9346" y="13708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9" y="12782"/>
                  </a:lnTo>
                  <a:lnTo>
                    <a:pt x="10929" y="12473"/>
                  </a:lnTo>
                  <a:lnTo>
                    <a:pt x="11122" y="12125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3" y="10696"/>
                  </a:lnTo>
                  <a:lnTo>
                    <a:pt x="11972" y="9615"/>
                  </a:lnTo>
                  <a:lnTo>
                    <a:pt x="12126" y="9113"/>
                  </a:lnTo>
                  <a:lnTo>
                    <a:pt x="12358" y="8611"/>
                  </a:lnTo>
                  <a:lnTo>
                    <a:pt x="12589" y="8109"/>
                  </a:lnTo>
                  <a:lnTo>
                    <a:pt x="12937" y="7646"/>
                  </a:lnTo>
                  <a:lnTo>
                    <a:pt x="13284" y="7298"/>
                  </a:lnTo>
                  <a:lnTo>
                    <a:pt x="13632" y="6989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70" y="6101"/>
                  </a:lnTo>
                  <a:lnTo>
                    <a:pt x="15833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5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1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8"/>
                  </a:lnTo>
                  <a:lnTo>
                    <a:pt x="24058" y="6989"/>
                  </a:lnTo>
                  <a:lnTo>
                    <a:pt x="24367" y="6642"/>
                  </a:lnTo>
                  <a:lnTo>
                    <a:pt x="24599" y="6294"/>
                  </a:lnTo>
                  <a:lnTo>
                    <a:pt x="24753" y="5908"/>
                  </a:lnTo>
                  <a:lnTo>
                    <a:pt x="24869" y="5483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2"/>
                  </a:lnTo>
                  <a:lnTo>
                    <a:pt x="24792" y="2858"/>
                  </a:lnTo>
                  <a:lnTo>
                    <a:pt x="24637" y="2394"/>
                  </a:lnTo>
                  <a:lnTo>
                    <a:pt x="24444" y="1970"/>
                  </a:lnTo>
                  <a:lnTo>
                    <a:pt x="24251" y="1583"/>
                  </a:lnTo>
                  <a:lnTo>
                    <a:pt x="24058" y="1197"/>
                  </a:lnTo>
                  <a:lnTo>
                    <a:pt x="23788" y="811"/>
                  </a:lnTo>
                  <a:lnTo>
                    <a:pt x="23942" y="386"/>
                  </a:lnTo>
                  <a:lnTo>
                    <a:pt x="23595" y="232"/>
                  </a:lnTo>
                  <a:lnTo>
                    <a:pt x="23208" y="116"/>
                  </a:lnTo>
                  <a:lnTo>
                    <a:pt x="23170" y="77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22"/>
            <p:cNvSpPr/>
            <p:nvPr/>
          </p:nvSpPr>
          <p:spPr>
            <a:xfrm>
              <a:off x="1687125" y="961000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1"/>
                  </a:moveTo>
                  <a:lnTo>
                    <a:pt x="3438" y="464"/>
                  </a:lnTo>
                  <a:lnTo>
                    <a:pt x="3785" y="657"/>
                  </a:lnTo>
                  <a:lnTo>
                    <a:pt x="4094" y="889"/>
                  </a:lnTo>
                  <a:lnTo>
                    <a:pt x="4364" y="1159"/>
                  </a:lnTo>
                  <a:lnTo>
                    <a:pt x="4635" y="1468"/>
                  </a:lnTo>
                  <a:lnTo>
                    <a:pt x="4866" y="1777"/>
                  </a:lnTo>
                  <a:lnTo>
                    <a:pt x="5059" y="2086"/>
                  </a:lnTo>
                  <a:lnTo>
                    <a:pt x="5253" y="2472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61" y="3592"/>
                  </a:lnTo>
                  <a:lnTo>
                    <a:pt x="5600" y="4017"/>
                  </a:lnTo>
                  <a:lnTo>
                    <a:pt x="5600" y="4403"/>
                  </a:lnTo>
                  <a:lnTo>
                    <a:pt x="5561" y="4828"/>
                  </a:lnTo>
                  <a:lnTo>
                    <a:pt x="5523" y="5214"/>
                  </a:lnTo>
                  <a:lnTo>
                    <a:pt x="5446" y="5639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99"/>
                  </a:lnTo>
                  <a:lnTo>
                    <a:pt x="4519" y="7685"/>
                  </a:lnTo>
                  <a:lnTo>
                    <a:pt x="4249" y="8033"/>
                  </a:lnTo>
                  <a:lnTo>
                    <a:pt x="3940" y="8419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46"/>
                  </a:lnTo>
                  <a:lnTo>
                    <a:pt x="2549" y="9616"/>
                  </a:lnTo>
                  <a:lnTo>
                    <a:pt x="2163" y="9848"/>
                  </a:lnTo>
                  <a:lnTo>
                    <a:pt x="1739" y="10041"/>
                  </a:lnTo>
                  <a:lnTo>
                    <a:pt x="1352" y="10234"/>
                  </a:lnTo>
                  <a:lnTo>
                    <a:pt x="889" y="10427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5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49" y="10234"/>
                  </a:lnTo>
                  <a:lnTo>
                    <a:pt x="2974" y="9963"/>
                  </a:lnTo>
                  <a:lnTo>
                    <a:pt x="3399" y="9654"/>
                  </a:lnTo>
                  <a:lnTo>
                    <a:pt x="3785" y="9307"/>
                  </a:lnTo>
                  <a:lnTo>
                    <a:pt x="4171" y="8921"/>
                  </a:lnTo>
                  <a:lnTo>
                    <a:pt x="4519" y="8535"/>
                  </a:lnTo>
                  <a:lnTo>
                    <a:pt x="4828" y="8148"/>
                  </a:lnTo>
                  <a:lnTo>
                    <a:pt x="5098" y="7685"/>
                  </a:lnTo>
                  <a:lnTo>
                    <a:pt x="5368" y="7260"/>
                  </a:lnTo>
                  <a:lnTo>
                    <a:pt x="5600" y="6797"/>
                  </a:lnTo>
                  <a:lnTo>
                    <a:pt x="5793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94"/>
                  </a:lnTo>
                  <a:lnTo>
                    <a:pt x="6063" y="3669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5" y="2434"/>
                  </a:lnTo>
                  <a:lnTo>
                    <a:pt x="5561" y="2047"/>
                  </a:lnTo>
                  <a:lnTo>
                    <a:pt x="5368" y="1700"/>
                  </a:lnTo>
                  <a:lnTo>
                    <a:pt x="5137" y="1352"/>
                  </a:lnTo>
                  <a:lnTo>
                    <a:pt x="4905" y="1005"/>
                  </a:lnTo>
                  <a:lnTo>
                    <a:pt x="4596" y="734"/>
                  </a:lnTo>
                  <a:lnTo>
                    <a:pt x="4287" y="464"/>
                  </a:lnTo>
                  <a:lnTo>
                    <a:pt x="3940" y="232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22"/>
            <p:cNvSpPr/>
            <p:nvPr/>
          </p:nvSpPr>
          <p:spPr>
            <a:xfrm>
              <a:off x="4302325" y="9697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5" y="5599"/>
                  </a:lnTo>
                  <a:lnTo>
                    <a:pt x="5329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39" y="8380"/>
                  </a:lnTo>
                  <a:lnTo>
                    <a:pt x="3630" y="8727"/>
                  </a:lnTo>
                  <a:lnTo>
                    <a:pt x="3283" y="9036"/>
                  </a:lnTo>
                  <a:lnTo>
                    <a:pt x="2935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8" y="10040"/>
                  </a:lnTo>
                  <a:lnTo>
                    <a:pt x="1313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7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39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22"/>
            <p:cNvSpPr/>
            <p:nvPr/>
          </p:nvSpPr>
          <p:spPr>
            <a:xfrm>
              <a:off x="5445325" y="9890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1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3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8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9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40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7" y="7183"/>
                  </a:lnTo>
                  <a:lnTo>
                    <a:pt x="12743" y="6681"/>
                  </a:lnTo>
                  <a:lnTo>
                    <a:pt x="12435" y="6218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6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22"/>
            <p:cNvSpPr/>
            <p:nvPr/>
          </p:nvSpPr>
          <p:spPr>
            <a:xfrm>
              <a:off x="4674950" y="1001550"/>
              <a:ext cx="375575" cy="387150"/>
            </a:xfrm>
            <a:custGeom>
              <a:avLst/>
              <a:gdLst/>
              <a:ahLst/>
              <a:cxnLst/>
              <a:rect l="l" t="t" r="r" b="b"/>
              <a:pathLst>
                <a:path w="15023" h="15486" extrusionOk="0">
                  <a:moveTo>
                    <a:pt x="7492" y="503"/>
                  </a:moveTo>
                  <a:lnTo>
                    <a:pt x="8033" y="541"/>
                  </a:lnTo>
                  <a:lnTo>
                    <a:pt x="8612" y="580"/>
                  </a:lnTo>
                  <a:lnTo>
                    <a:pt x="9153" y="696"/>
                  </a:lnTo>
                  <a:lnTo>
                    <a:pt x="9693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1" y="1545"/>
                  </a:lnTo>
                  <a:lnTo>
                    <a:pt x="11624" y="1815"/>
                  </a:lnTo>
                  <a:lnTo>
                    <a:pt x="10813" y="2202"/>
                  </a:lnTo>
                  <a:lnTo>
                    <a:pt x="10079" y="2626"/>
                  </a:lnTo>
                  <a:lnTo>
                    <a:pt x="9307" y="3090"/>
                  </a:lnTo>
                  <a:lnTo>
                    <a:pt x="8612" y="3630"/>
                  </a:lnTo>
                  <a:lnTo>
                    <a:pt x="7956" y="4171"/>
                  </a:lnTo>
                  <a:lnTo>
                    <a:pt x="7299" y="4789"/>
                  </a:lnTo>
                  <a:lnTo>
                    <a:pt x="6720" y="5445"/>
                  </a:lnTo>
                  <a:lnTo>
                    <a:pt x="6141" y="6140"/>
                  </a:lnTo>
                  <a:lnTo>
                    <a:pt x="5639" y="6874"/>
                  </a:lnTo>
                  <a:lnTo>
                    <a:pt x="5214" y="7646"/>
                  </a:lnTo>
                  <a:lnTo>
                    <a:pt x="4789" y="8419"/>
                  </a:lnTo>
                  <a:lnTo>
                    <a:pt x="4480" y="9230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4" y="11778"/>
                  </a:lnTo>
                  <a:lnTo>
                    <a:pt x="3747" y="12666"/>
                  </a:lnTo>
                  <a:lnTo>
                    <a:pt x="3592" y="12666"/>
                  </a:lnTo>
                  <a:lnTo>
                    <a:pt x="3283" y="11855"/>
                  </a:lnTo>
                  <a:lnTo>
                    <a:pt x="3052" y="11044"/>
                  </a:lnTo>
                  <a:lnTo>
                    <a:pt x="2858" y="10195"/>
                  </a:lnTo>
                  <a:lnTo>
                    <a:pt x="2704" y="9345"/>
                  </a:lnTo>
                  <a:lnTo>
                    <a:pt x="2588" y="8534"/>
                  </a:lnTo>
                  <a:lnTo>
                    <a:pt x="2550" y="7685"/>
                  </a:lnTo>
                  <a:lnTo>
                    <a:pt x="2588" y="6797"/>
                  </a:lnTo>
                  <a:lnTo>
                    <a:pt x="2704" y="5947"/>
                  </a:lnTo>
                  <a:lnTo>
                    <a:pt x="2858" y="5214"/>
                  </a:lnTo>
                  <a:lnTo>
                    <a:pt x="3052" y="4519"/>
                  </a:lnTo>
                  <a:lnTo>
                    <a:pt x="3322" y="3823"/>
                  </a:lnTo>
                  <a:lnTo>
                    <a:pt x="3669" y="3206"/>
                  </a:lnTo>
                  <a:lnTo>
                    <a:pt x="4017" y="2588"/>
                  </a:lnTo>
                  <a:lnTo>
                    <a:pt x="4442" y="1970"/>
                  </a:lnTo>
                  <a:lnTo>
                    <a:pt x="4905" y="1429"/>
                  </a:lnTo>
                  <a:lnTo>
                    <a:pt x="5407" y="889"/>
                  </a:lnTo>
                  <a:lnTo>
                    <a:pt x="5909" y="734"/>
                  </a:lnTo>
                  <a:lnTo>
                    <a:pt x="6411" y="618"/>
                  </a:lnTo>
                  <a:lnTo>
                    <a:pt x="6952" y="541"/>
                  </a:lnTo>
                  <a:lnTo>
                    <a:pt x="7492" y="503"/>
                  </a:lnTo>
                  <a:close/>
                  <a:moveTo>
                    <a:pt x="11972" y="2086"/>
                  </a:moveTo>
                  <a:lnTo>
                    <a:pt x="12358" y="2433"/>
                  </a:lnTo>
                  <a:lnTo>
                    <a:pt x="12705" y="2819"/>
                  </a:lnTo>
                  <a:lnTo>
                    <a:pt x="13053" y="3206"/>
                  </a:lnTo>
                  <a:lnTo>
                    <a:pt x="13323" y="3669"/>
                  </a:lnTo>
                  <a:lnTo>
                    <a:pt x="13593" y="4094"/>
                  </a:lnTo>
                  <a:lnTo>
                    <a:pt x="13864" y="4596"/>
                  </a:lnTo>
                  <a:lnTo>
                    <a:pt x="14057" y="5098"/>
                  </a:lnTo>
                  <a:lnTo>
                    <a:pt x="14211" y="5600"/>
                  </a:lnTo>
                  <a:lnTo>
                    <a:pt x="14327" y="6102"/>
                  </a:lnTo>
                  <a:lnTo>
                    <a:pt x="14443" y="6642"/>
                  </a:lnTo>
                  <a:lnTo>
                    <a:pt x="13671" y="6681"/>
                  </a:lnTo>
                  <a:lnTo>
                    <a:pt x="12898" y="6797"/>
                  </a:lnTo>
                  <a:lnTo>
                    <a:pt x="12165" y="6951"/>
                  </a:lnTo>
                  <a:lnTo>
                    <a:pt x="11392" y="7144"/>
                  </a:lnTo>
                  <a:lnTo>
                    <a:pt x="10659" y="7415"/>
                  </a:lnTo>
                  <a:lnTo>
                    <a:pt x="9964" y="7724"/>
                  </a:lnTo>
                  <a:lnTo>
                    <a:pt x="9230" y="8032"/>
                  </a:lnTo>
                  <a:lnTo>
                    <a:pt x="8535" y="8419"/>
                  </a:lnTo>
                  <a:lnTo>
                    <a:pt x="7878" y="8843"/>
                  </a:lnTo>
                  <a:lnTo>
                    <a:pt x="7261" y="9307"/>
                  </a:lnTo>
                  <a:lnTo>
                    <a:pt x="6643" y="9809"/>
                  </a:lnTo>
                  <a:lnTo>
                    <a:pt x="6102" y="10349"/>
                  </a:lnTo>
                  <a:lnTo>
                    <a:pt x="5561" y="10890"/>
                  </a:lnTo>
                  <a:lnTo>
                    <a:pt x="5098" y="11508"/>
                  </a:lnTo>
                  <a:lnTo>
                    <a:pt x="4635" y="12126"/>
                  </a:lnTo>
                  <a:lnTo>
                    <a:pt x="4249" y="12821"/>
                  </a:lnTo>
                  <a:lnTo>
                    <a:pt x="4133" y="12743"/>
                  </a:lnTo>
                  <a:lnTo>
                    <a:pt x="3978" y="12666"/>
                  </a:lnTo>
                  <a:lnTo>
                    <a:pt x="4094" y="11817"/>
                  </a:lnTo>
                  <a:lnTo>
                    <a:pt x="4326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4" y="8496"/>
                  </a:lnTo>
                  <a:lnTo>
                    <a:pt x="5600" y="7724"/>
                  </a:lnTo>
                  <a:lnTo>
                    <a:pt x="6025" y="6990"/>
                  </a:lnTo>
                  <a:lnTo>
                    <a:pt x="6527" y="6295"/>
                  </a:lnTo>
                  <a:lnTo>
                    <a:pt x="7067" y="5600"/>
                  </a:lnTo>
                  <a:lnTo>
                    <a:pt x="7608" y="4982"/>
                  </a:lnTo>
                  <a:lnTo>
                    <a:pt x="8226" y="4403"/>
                  </a:lnTo>
                  <a:lnTo>
                    <a:pt x="8921" y="3823"/>
                  </a:lnTo>
                  <a:lnTo>
                    <a:pt x="9616" y="3321"/>
                  </a:lnTo>
                  <a:lnTo>
                    <a:pt x="10350" y="2858"/>
                  </a:lnTo>
                  <a:lnTo>
                    <a:pt x="11122" y="2472"/>
                  </a:lnTo>
                  <a:lnTo>
                    <a:pt x="11972" y="2086"/>
                  </a:lnTo>
                  <a:close/>
                  <a:moveTo>
                    <a:pt x="14482" y="6990"/>
                  </a:moveTo>
                  <a:lnTo>
                    <a:pt x="14482" y="7839"/>
                  </a:lnTo>
                  <a:lnTo>
                    <a:pt x="14443" y="8689"/>
                  </a:lnTo>
                  <a:lnTo>
                    <a:pt x="14288" y="9538"/>
                  </a:lnTo>
                  <a:lnTo>
                    <a:pt x="14173" y="9963"/>
                  </a:lnTo>
                  <a:lnTo>
                    <a:pt x="14057" y="10349"/>
                  </a:lnTo>
                  <a:lnTo>
                    <a:pt x="13902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3" y="12241"/>
                  </a:lnTo>
                  <a:lnTo>
                    <a:pt x="12782" y="12589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2" y="13052"/>
                  </a:lnTo>
                  <a:lnTo>
                    <a:pt x="11701" y="12937"/>
                  </a:lnTo>
                  <a:lnTo>
                    <a:pt x="11122" y="12782"/>
                  </a:lnTo>
                  <a:lnTo>
                    <a:pt x="10543" y="12628"/>
                  </a:lnTo>
                  <a:lnTo>
                    <a:pt x="10002" y="12550"/>
                  </a:lnTo>
                  <a:lnTo>
                    <a:pt x="9423" y="12512"/>
                  </a:lnTo>
                  <a:lnTo>
                    <a:pt x="8844" y="12473"/>
                  </a:lnTo>
                  <a:lnTo>
                    <a:pt x="8303" y="12473"/>
                  </a:lnTo>
                  <a:lnTo>
                    <a:pt x="7763" y="12512"/>
                  </a:lnTo>
                  <a:lnTo>
                    <a:pt x="7222" y="12589"/>
                  </a:lnTo>
                  <a:lnTo>
                    <a:pt x="6720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1"/>
                  </a:lnTo>
                  <a:lnTo>
                    <a:pt x="4557" y="13130"/>
                  </a:lnTo>
                  <a:lnTo>
                    <a:pt x="4442" y="12937"/>
                  </a:lnTo>
                  <a:lnTo>
                    <a:pt x="4905" y="12319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1" y="10620"/>
                  </a:lnTo>
                  <a:lnTo>
                    <a:pt x="6990" y="10118"/>
                  </a:lnTo>
                  <a:lnTo>
                    <a:pt x="7569" y="9654"/>
                  </a:lnTo>
                  <a:lnTo>
                    <a:pt x="8149" y="9230"/>
                  </a:lnTo>
                  <a:lnTo>
                    <a:pt x="8767" y="8805"/>
                  </a:lnTo>
                  <a:lnTo>
                    <a:pt x="9423" y="8457"/>
                  </a:lnTo>
                  <a:lnTo>
                    <a:pt x="10079" y="8110"/>
                  </a:lnTo>
                  <a:lnTo>
                    <a:pt x="10736" y="7839"/>
                  </a:lnTo>
                  <a:lnTo>
                    <a:pt x="11470" y="7569"/>
                  </a:lnTo>
                  <a:lnTo>
                    <a:pt x="12165" y="7376"/>
                  </a:lnTo>
                  <a:lnTo>
                    <a:pt x="12937" y="7183"/>
                  </a:lnTo>
                  <a:lnTo>
                    <a:pt x="13671" y="7067"/>
                  </a:lnTo>
                  <a:lnTo>
                    <a:pt x="14482" y="6990"/>
                  </a:lnTo>
                  <a:close/>
                  <a:moveTo>
                    <a:pt x="4519" y="1236"/>
                  </a:moveTo>
                  <a:lnTo>
                    <a:pt x="4055" y="1854"/>
                  </a:lnTo>
                  <a:lnTo>
                    <a:pt x="3631" y="2472"/>
                  </a:lnTo>
                  <a:lnTo>
                    <a:pt x="3245" y="3128"/>
                  </a:lnTo>
                  <a:lnTo>
                    <a:pt x="2936" y="3823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8" y="6025"/>
                  </a:lnTo>
                  <a:lnTo>
                    <a:pt x="2241" y="6797"/>
                  </a:lnTo>
                  <a:lnTo>
                    <a:pt x="2202" y="7569"/>
                  </a:lnTo>
                  <a:lnTo>
                    <a:pt x="2202" y="8341"/>
                  </a:lnTo>
                  <a:lnTo>
                    <a:pt x="2279" y="9114"/>
                  </a:lnTo>
                  <a:lnTo>
                    <a:pt x="2395" y="9886"/>
                  </a:lnTo>
                  <a:lnTo>
                    <a:pt x="2550" y="10620"/>
                  </a:lnTo>
                  <a:lnTo>
                    <a:pt x="2781" y="11353"/>
                  </a:lnTo>
                  <a:lnTo>
                    <a:pt x="3013" y="12087"/>
                  </a:lnTo>
                  <a:lnTo>
                    <a:pt x="3322" y="12743"/>
                  </a:lnTo>
                  <a:lnTo>
                    <a:pt x="3129" y="12898"/>
                  </a:lnTo>
                  <a:lnTo>
                    <a:pt x="2936" y="13052"/>
                  </a:lnTo>
                  <a:lnTo>
                    <a:pt x="2820" y="13245"/>
                  </a:lnTo>
                  <a:lnTo>
                    <a:pt x="2743" y="13439"/>
                  </a:lnTo>
                  <a:lnTo>
                    <a:pt x="2395" y="13014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7" y="11624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9" y="10118"/>
                  </a:lnTo>
                  <a:lnTo>
                    <a:pt x="735" y="9616"/>
                  </a:lnTo>
                  <a:lnTo>
                    <a:pt x="619" y="9114"/>
                  </a:lnTo>
                  <a:lnTo>
                    <a:pt x="542" y="8573"/>
                  </a:lnTo>
                  <a:lnTo>
                    <a:pt x="503" y="8032"/>
                  </a:lnTo>
                  <a:lnTo>
                    <a:pt x="503" y="7492"/>
                  </a:lnTo>
                  <a:lnTo>
                    <a:pt x="542" y="6951"/>
                  </a:lnTo>
                  <a:lnTo>
                    <a:pt x="619" y="6411"/>
                  </a:lnTo>
                  <a:lnTo>
                    <a:pt x="773" y="5870"/>
                  </a:lnTo>
                  <a:lnTo>
                    <a:pt x="928" y="5329"/>
                  </a:lnTo>
                  <a:lnTo>
                    <a:pt x="1198" y="4673"/>
                  </a:lnTo>
                  <a:lnTo>
                    <a:pt x="1546" y="4055"/>
                  </a:lnTo>
                  <a:lnTo>
                    <a:pt x="1932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2009"/>
                  </a:lnTo>
                  <a:lnTo>
                    <a:pt x="3940" y="1584"/>
                  </a:lnTo>
                  <a:lnTo>
                    <a:pt x="4519" y="1236"/>
                  </a:lnTo>
                  <a:close/>
                  <a:moveTo>
                    <a:pt x="3862" y="12975"/>
                  </a:moveTo>
                  <a:lnTo>
                    <a:pt x="4017" y="13052"/>
                  </a:lnTo>
                  <a:lnTo>
                    <a:pt x="4171" y="13168"/>
                  </a:lnTo>
                  <a:lnTo>
                    <a:pt x="4287" y="13284"/>
                  </a:lnTo>
                  <a:lnTo>
                    <a:pt x="4326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6" y="13941"/>
                  </a:lnTo>
                  <a:lnTo>
                    <a:pt x="4210" y="14095"/>
                  </a:lnTo>
                  <a:lnTo>
                    <a:pt x="3785" y="13825"/>
                  </a:lnTo>
                  <a:lnTo>
                    <a:pt x="3360" y="13477"/>
                  </a:lnTo>
                  <a:lnTo>
                    <a:pt x="3245" y="13439"/>
                  </a:lnTo>
                  <a:lnTo>
                    <a:pt x="3167" y="13439"/>
                  </a:lnTo>
                  <a:lnTo>
                    <a:pt x="3052" y="13477"/>
                  </a:lnTo>
                  <a:lnTo>
                    <a:pt x="2974" y="13516"/>
                  </a:lnTo>
                  <a:lnTo>
                    <a:pt x="3052" y="13361"/>
                  </a:lnTo>
                  <a:lnTo>
                    <a:pt x="3167" y="13207"/>
                  </a:lnTo>
                  <a:lnTo>
                    <a:pt x="3322" y="13130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53" y="12859"/>
                  </a:moveTo>
                  <a:lnTo>
                    <a:pt x="9616" y="12898"/>
                  </a:lnTo>
                  <a:lnTo>
                    <a:pt x="10118" y="12975"/>
                  </a:lnTo>
                  <a:lnTo>
                    <a:pt x="10504" y="13014"/>
                  </a:lnTo>
                  <a:lnTo>
                    <a:pt x="11006" y="13130"/>
                  </a:lnTo>
                  <a:lnTo>
                    <a:pt x="11508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8"/>
                  </a:lnTo>
                  <a:lnTo>
                    <a:pt x="10659" y="14249"/>
                  </a:lnTo>
                  <a:lnTo>
                    <a:pt x="10234" y="14443"/>
                  </a:lnTo>
                  <a:lnTo>
                    <a:pt x="9770" y="14636"/>
                  </a:lnTo>
                  <a:lnTo>
                    <a:pt x="9307" y="14751"/>
                  </a:lnTo>
                  <a:lnTo>
                    <a:pt x="8844" y="14867"/>
                  </a:lnTo>
                  <a:lnTo>
                    <a:pt x="8342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3" y="14945"/>
                  </a:lnTo>
                  <a:lnTo>
                    <a:pt x="6411" y="14867"/>
                  </a:lnTo>
                  <a:lnTo>
                    <a:pt x="5948" y="14790"/>
                  </a:lnTo>
                  <a:lnTo>
                    <a:pt x="5484" y="14636"/>
                  </a:lnTo>
                  <a:lnTo>
                    <a:pt x="5021" y="14481"/>
                  </a:lnTo>
                  <a:lnTo>
                    <a:pt x="4596" y="14288"/>
                  </a:lnTo>
                  <a:lnTo>
                    <a:pt x="4712" y="14018"/>
                  </a:lnTo>
                  <a:lnTo>
                    <a:pt x="4751" y="13747"/>
                  </a:lnTo>
                  <a:lnTo>
                    <a:pt x="4712" y="13593"/>
                  </a:lnTo>
                  <a:lnTo>
                    <a:pt x="5561" y="13323"/>
                  </a:lnTo>
                  <a:lnTo>
                    <a:pt x="6411" y="13091"/>
                  </a:lnTo>
                  <a:lnTo>
                    <a:pt x="7299" y="12937"/>
                  </a:lnTo>
                  <a:lnTo>
                    <a:pt x="8187" y="12859"/>
                  </a:lnTo>
                  <a:close/>
                  <a:moveTo>
                    <a:pt x="7608" y="1"/>
                  </a:moveTo>
                  <a:lnTo>
                    <a:pt x="6990" y="39"/>
                  </a:lnTo>
                  <a:lnTo>
                    <a:pt x="6450" y="116"/>
                  </a:lnTo>
                  <a:lnTo>
                    <a:pt x="5870" y="232"/>
                  </a:lnTo>
                  <a:lnTo>
                    <a:pt x="5330" y="387"/>
                  </a:lnTo>
                  <a:lnTo>
                    <a:pt x="4789" y="580"/>
                  </a:lnTo>
                  <a:lnTo>
                    <a:pt x="4249" y="812"/>
                  </a:lnTo>
                  <a:lnTo>
                    <a:pt x="3785" y="1120"/>
                  </a:lnTo>
                  <a:lnTo>
                    <a:pt x="3283" y="1429"/>
                  </a:lnTo>
                  <a:lnTo>
                    <a:pt x="2820" y="1777"/>
                  </a:lnTo>
                  <a:lnTo>
                    <a:pt x="2395" y="2163"/>
                  </a:lnTo>
                  <a:lnTo>
                    <a:pt x="2009" y="2588"/>
                  </a:lnTo>
                  <a:lnTo>
                    <a:pt x="1623" y="3013"/>
                  </a:lnTo>
                  <a:lnTo>
                    <a:pt x="1275" y="3515"/>
                  </a:lnTo>
                  <a:lnTo>
                    <a:pt x="966" y="4017"/>
                  </a:lnTo>
                  <a:lnTo>
                    <a:pt x="696" y="4596"/>
                  </a:lnTo>
                  <a:lnTo>
                    <a:pt x="426" y="5252"/>
                  </a:lnTo>
                  <a:lnTo>
                    <a:pt x="233" y="5909"/>
                  </a:lnTo>
                  <a:lnTo>
                    <a:pt x="117" y="6565"/>
                  </a:lnTo>
                  <a:lnTo>
                    <a:pt x="40" y="7222"/>
                  </a:lnTo>
                  <a:lnTo>
                    <a:pt x="1" y="7917"/>
                  </a:lnTo>
                  <a:lnTo>
                    <a:pt x="40" y="8612"/>
                  </a:lnTo>
                  <a:lnTo>
                    <a:pt x="117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6" y="11238"/>
                  </a:lnTo>
                  <a:lnTo>
                    <a:pt x="1005" y="11817"/>
                  </a:lnTo>
                  <a:lnTo>
                    <a:pt x="1352" y="12396"/>
                  </a:lnTo>
                  <a:lnTo>
                    <a:pt x="1739" y="12937"/>
                  </a:lnTo>
                  <a:lnTo>
                    <a:pt x="2202" y="13439"/>
                  </a:lnTo>
                  <a:lnTo>
                    <a:pt x="2704" y="13902"/>
                  </a:lnTo>
                  <a:lnTo>
                    <a:pt x="2781" y="13941"/>
                  </a:lnTo>
                  <a:lnTo>
                    <a:pt x="2820" y="13941"/>
                  </a:lnTo>
                  <a:lnTo>
                    <a:pt x="2936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520"/>
                  </a:lnTo>
                  <a:lnTo>
                    <a:pt x="4133" y="14597"/>
                  </a:lnTo>
                  <a:lnTo>
                    <a:pt x="4557" y="14829"/>
                  </a:lnTo>
                  <a:lnTo>
                    <a:pt x="4982" y="14983"/>
                  </a:lnTo>
                  <a:lnTo>
                    <a:pt x="5407" y="15138"/>
                  </a:lnTo>
                  <a:lnTo>
                    <a:pt x="5870" y="15292"/>
                  </a:lnTo>
                  <a:lnTo>
                    <a:pt x="6334" y="15369"/>
                  </a:lnTo>
                  <a:lnTo>
                    <a:pt x="6797" y="15447"/>
                  </a:lnTo>
                  <a:lnTo>
                    <a:pt x="7299" y="15485"/>
                  </a:lnTo>
                  <a:lnTo>
                    <a:pt x="7763" y="15485"/>
                  </a:lnTo>
                  <a:lnTo>
                    <a:pt x="8226" y="15447"/>
                  </a:lnTo>
                  <a:lnTo>
                    <a:pt x="8689" y="15408"/>
                  </a:lnTo>
                  <a:lnTo>
                    <a:pt x="9153" y="15331"/>
                  </a:lnTo>
                  <a:lnTo>
                    <a:pt x="9616" y="15215"/>
                  </a:lnTo>
                  <a:lnTo>
                    <a:pt x="10079" y="15060"/>
                  </a:lnTo>
                  <a:lnTo>
                    <a:pt x="10543" y="14867"/>
                  </a:lnTo>
                  <a:lnTo>
                    <a:pt x="10968" y="14674"/>
                  </a:lnTo>
                  <a:lnTo>
                    <a:pt x="11392" y="14443"/>
                  </a:lnTo>
                  <a:lnTo>
                    <a:pt x="11856" y="14134"/>
                  </a:lnTo>
                  <a:lnTo>
                    <a:pt x="12319" y="13786"/>
                  </a:lnTo>
                  <a:lnTo>
                    <a:pt x="12744" y="13400"/>
                  </a:lnTo>
                  <a:lnTo>
                    <a:pt x="13130" y="12975"/>
                  </a:lnTo>
                  <a:lnTo>
                    <a:pt x="13478" y="12550"/>
                  </a:lnTo>
                  <a:lnTo>
                    <a:pt x="13786" y="12048"/>
                  </a:lnTo>
                  <a:lnTo>
                    <a:pt x="14057" y="11585"/>
                  </a:lnTo>
                  <a:lnTo>
                    <a:pt x="14288" y="11044"/>
                  </a:lnTo>
                  <a:lnTo>
                    <a:pt x="14520" y="10542"/>
                  </a:lnTo>
                  <a:lnTo>
                    <a:pt x="14675" y="10002"/>
                  </a:lnTo>
                  <a:lnTo>
                    <a:pt x="14829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5" y="6604"/>
                  </a:lnTo>
                  <a:lnTo>
                    <a:pt x="14829" y="5986"/>
                  </a:lnTo>
                  <a:lnTo>
                    <a:pt x="14675" y="5407"/>
                  </a:lnTo>
                  <a:lnTo>
                    <a:pt x="14482" y="4827"/>
                  </a:lnTo>
                  <a:lnTo>
                    <a:pt x="14250" y="4287"/>
                  </a:lnTo>
                  <a:lnTo>
                    <a:pt x="13980" y="3746"/>
                  </a:lnTo>
                  <a:lnTo>
                    <a:pt x="13671" y="3244"/>
                  </a:lnTo>
                  <a:lnTo>
                    <a:pt x="13323" y="2742"/>
                  </a:lnTo>
                  <a:lnTo>
                    <a:pt x="12937" y="2317"/>
                  </a:lnTo>
                  <a:lnTo>
                    <a:pt x="12512" y="1893"/>
                  </a:lnTo>
                  <a:lnTo>
                    <a:pt x="12049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3" y="618"/>
                  </a:lnTo>
                  <a:lnTo>
                    <a:pt x="9964" y="387"/>
                  </a:lnTo>
                  <a:lnTo>
                    <a:pt x="9384" y="232"/>
                  </a:lnTo>
                  <a:lnTo>
                    <a:pt x="8767" y="116"/>
                  </a:lnTo>
                  <a:lnTo>
                    <a:pt x="8187" y="39"/>
                  </a:lnTo>
                  <a:lnTo>
                    <a:pt x="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22"/>
            <p:cNvSpPr/>
            <p:nvPr/>
          </p:nvSpPr>
          <p:spPr>
            <a:xfrm>
              <a:off x="5477175" y="10025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2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22"/>
            <p:cNvSpPr/>
            <p:nvPr/>
          </p:nvSpPr>
          <p:spPr>
            <a:xfrm>
              <a:off x="2850400" y="1030525"/>
              <a:ext cx="475950" cy="686400"/>
            </a:xfrm>
            <a:custGeom>
              <a:avLst/>
              <a:gdLst/>
              <a:ahLst/>
              <a:cxnLst/>
              <a:rect l="l" t="t" r="r" b="b"/>
              <a:pathLst>
                <a:path w="19038" h="27456" extrusionOk="0">
                  <a:moveTo>
                    <a:pt x="18690" y="309"/>
                  </a:moveTo>
                  <a:lnTo>
                    <a:pt x="18690" y="463"/>
                  </a:lnTo>
                  <a:lnTo>
                    <a:pt x="18382" y="2047"/>
                  </a:lnTo>
                  <a:lnTo>
                    <a:pt x="17995" y="3668"/>
                  </a:lnTo>
                  <a:lnTo>
                    <a:pt x="17609" y="5252"/>
                  </a:lnTo>
                  <a:lnTo>
                    <a:pt x="17184" y="6873"/>
                  </a:lnTo>
                  <a:lnTo>
                    <a:pt x="16489" y="6873"/>
                  </a:lnTo>
                  <a:lnTo>
                    <a:pt x="16180" y="6835"/>
                  </a:lnTo>
                  <a:lnTo>
                    <a:pt x="15833" y="6758"/>
                  </a:lnTo>
                  <a:lnTo>
                    <a:pt x="15524" y="6680"/>
                  </a:lnTo>
                  <a:lnTo>
                    <a:pt x="15215" y="6565"/>
                  </a:lnTo>
                  <a:lnTo>
                    <a:pt x="14906" y="6410"/>
                  </a:lnTo>
                  <a:lnTo>
                    <a:pt x="14597" y="6217"/>
                  </a:lnTo>
                  <a:lnTo>
                    <a:pt x="14327" y="6024"/>
                  </a:lnTo>
                  <a:lnTo>
                    <a:pt x="14057" y="5792"/>
                  </a:lnTo>
                  <a:lnTo>
                    <a:pt x="13593" y="5329"/>
                  </a:lnTo>
                  <a:lnTo>
                    <a:pt x="13168" y="4788"/>
                  </a:lnTo>
                  <a:lnTo>
                    <a:pt x="12782" y="4248"/>
                  </a:lnTo>
                  <a:lnTo>
                    <a:pt x="13477" y="3668"/>
                  </a:lnTo>
                  <a:lnTo>
                    <a:pt x="14172" y="3128"/>
                  </a:lnTo>
                  <a:lnTo>
                    <a:pt x="14868" y="2587"/>
                  </a:lnTo>
                  <a:lnTo>
                    <a:pt x="15601" y="2085"/>
                  </a:lnTo>
                  <a:lnTo>
                    <a:pt x="16374" y="1622"/>
                  </a:lnTo>
                  <a:lnTo>
                    <a:pt x="17146" y="1158"/>
                  </a:lnTo>
                  <a:lnTo>
                    <a:pt x="17918" y="734"/>
                  </a:lnTo>
                  <a:lnTo>
                    <a:pt x="18690" y="309"/>
                  </a:lnTo>
                  <a:close/>
                  <a:moveTo>
                    <a:pt x="6063" y="12434"/>
                  </a:moveTo>
                  <a:lnTo>
                    <a:pt x="5793" y="13013"/>
                  </a:lnTo>
                  <a:lnTo>
                    <a:pt x="5600" y="13592"/>
                  </a:lnTo>
                  <a:lnTo>
                    <a:pt x="5446" y="14172"/>
                  </a:lnTo>
                  <a:lnTo>
                    <a:pt x="5291" y="14790"/>
                  </a:lnTo>
                  <a:lnTo>
                    <a:pt x="5252" y="15369"/>
                  </a:lnTo>
                  <a:lnTo>
                    <a:pt x="5214" y="15407"/>
                  </a:lnTo>
                  <a:lnTo>
                    <a:pt x="4750" y="16102"/>
                  </a:lnTo>
                  <a:lnTo>
                    <a:pt x="4287" y="16797"/>
                  </a:lnTo>
                  <a:lnTo>
                    <a:pt x="4171" y="17106"/>
                  </a:lnTo>
                  <a:lnTo>
                    <a:pt x="4017" y="17415"/>
                  </a:lnTo>
                  <a:lnTo>
                    <a:pt x="3824" y="17724"/>
                  </a:lnTo>
                  <a:lnTo>
                    <a:pt x="3746" y="17840"/>
                  </a:lnTo>
                  <a:lnTo>
                    <a:pt x="3631" y="17956"/>
                  </a:lnTo>
                  <a:lnTo>
                    <a:pt x="3476" y="18033"/>
                  </a:lnTo>
                  <a:lnTo>
                    <a:pt x="3283" y="18072"/>
                  </a:lnTo>
                  <a:lnTo>
                    <a:pt x="2858" y="18110"/>
                  </a:lnTo>
                  <a:lnTo>
                    <a:pt x="2009" y="18149"/>
                  </a:lnTo>
                  <a:lnTo>
                    <a:pt x="426" y="18342"/>
                  </a:lnTo>
                  <a:lnTo>
                    <a:pt x="426" y="18342"/>
                  </a:lnTo>
                  <a:lnTo>
                    <a:pt x="850" y="17724"/>
                  </a:lnTo>
                  <a:lnTo>
                    <a:pt x="1275" y="17106"/>
                  </a:lnTo>
                  <a:lnTo>
                    <a:pt x="1661" y="16489"/>
                  </a:lnTo>
                  <a:lnTo>
                    <a:pt x="2009" y="15832"/>
                  </a:lnTo>
                  <a:lnTo>
                    <a:pt x="2549" y="14751"/>
                  </a:lnTo>
                  <a:lnTo>
                    <a:pt x="2820" y="14017"/>
                  </a:lnTo>
                  <a:lnTo>
                    <a:pt x="3013" y="13670"/>
                  </a:lnTo>
                  <a:lnTo>
                    <a:pt x="3206" y="13322"/>
                  </a:lnTo>
                  <a:lnTo>
                    <a:pt x="3360" y="13322"/>
                  </a:lnTo>
                  <a:lnTo>
                    <a:pt x="3399" y="13245"/>
                  </a:lnTo>
                  <a:lnTo>
                    <a:pt x="3438" y="13206"/>
                  </a:lnTo>
                  <a:lnTo>
                    <a:pt x="4750" y="12782"/>
                  </a:lnTo>
                  <a:lnTo>
                    <a:pt x="6063" y="12434"/>
                  </a:lnTo>
                  <a:close/>
                  <a:moveTo>
                    <a:pt x="12551" y="4441"/>
                  </a:moveTo>
                  <a:lnTo>
                    <a:pt x="12898" y="5020"/>
                  </a:lnTo>
                  <a:lnTo>
                    <a:pt x="13362" y="5561"/>
                  </a:lnTo>
                  <a:lnTo>
                    <a:pt x="13864" y="6101"/>
                  </a:lnTo>
                  <a:lnTo>
                    <a:pt x="14172" y="6333"/>
                  </a:lnTo>
                  <a:lnTo>
                    <a:pt x="14443" y="6565"/>
                  </a:lnTo>
                  <a:lnTo>
                    <a:pt x="14752" y="6758"/>
                  </a:lnTo>
                  <a:lnTo>
                    <a:pt x="15061" y="6951"/>
                  </a:lnTo>
                  <a:lnTo>
                    <a:pt x="15370" y="7067"/>
                  </a:lnTo>
                  <a:lnTo>
                    <a:pt x="15717" y="7182"/>
                  </a:lnTo>
                  <a:lnTo>
                    <a:pt x="16026" y="7260"/>
                  </a:lnTo>
                  <a:lnTo>
                    <a:pt x="16721" y="7260"/>
                  </a:lnTo>
                  <a:lnTo>
                    <a:pt x="17107" y="7182"/>
                  </a:lnTo>
                  <a:lnTo>
                    <a:pt x="16682" y="8573"/>
                  </a:lnTo>
                  <a:lnTo>
                    <a:pt x="16180" y="9963"/>
                  </a:lnTo>
                  <a:lnTo>
                    <a:pt x="15756" y="11160"/>
                  </a:lnTo>
                  <a:lnTo>
                    <a:pt x="15254" y="12357"/>
                  </a:lnTo>
                  <a:lnTo>
                    <a:pt x="14752" y="13515"/>
                  </a:lnTo>
                  <a:lnTo>
                    <a:pt x="14172" y="14635"/>
                  </a:lnTo>
                  <a:lnTo>
                    <a:pt x="13555" y="15793"/>
                  </a:lnTo>
                  <a:lnTo>
                    <a:pt x="13207" y="16373"/>
                  </a:lnTo>
                  <a:lnTo>
                    <a:pt x="12860" y="16952"/>
                  </a:lnTo>
                  <a:lnTo>
                    <a:pt x="12473" y="17493"/>
                  </a:lnTo>
                  <a:lnTo>
                    <a:pt x="12087" y="17995"/>
                  </a:lnTo>
                  <a:lnTo>
                    <a:pt x="11624" y="18458"/>
                  </a:lnTo>
                  <a:lnTo>
                    <a:pt x="11161" y="18883"/>
                  </a:lnTo>
                  <a:lnTo>
                    <a:pt x="10620" y="19230"/>
                  </a:lnTo>
                  <a:lnTo>
                    <a:pt x="10079" y="19462"/>
                  </a:lnTo>
                  <a:lnTo>
                    <a:pt x="9809" y="19578"/>
                  </a:lnTo>
                  <a:lnTo>
                    <a:pt x="9539" y="19655"/>
                  </a:lnTo>
                  <a:lnTo>
                    <a:pt x="9230" y="19694"/>
                  </a:lnTo>
                  <a:lnTo>
                    <a:pt x="8959" y="19732"/>
                  </a:lnTo>
                  <a:lnTo>
                    <a:pt x="8689" y="19732"/>
                  </a:lnTo>
                  <a:lnTo>
                    <a:pt x="8380" y="19694"/>
                  </a:lnTo>
                  <a:lnTo>
                    <a:pt x="8110" y="19616"/>
                  </a:lnTo>
                  <a:lnTo>
                    <a:pt x="7840" y="19539"/>
                  </a:lnTo>
                  <a:lnTo>
                    <a:pt x="7569" y="19423"/>
                  </a:lnTo>
                  <a:lnTo>
                    <a:pt x="7299" y="19269"/>
                  </a:lnTo>
                  <a:lnTo>
                    <a:pt x="7067" y="19114"/>
                  </a:lnTo>
                  <a:lnTo>
                    <a:pt x="6836" y="18883"/>
                  </a:lnTo>
                  <a:lnTo>
                    <a:pt x="6450" y="18458"/>
                  </a:lnTo>
                  <a:lnTo>
                    <a:pt x="6141" y="17956"/>
                  </a:lnTo>
                  <a:lnTo>
                    <a:pt x="5870" y="17454"/>
                  </a:lnTo>
                  <a:lnTo>
                    <a:pt x="5716" y="16913"/>
                  </a:lnTo>
                  <a:lnTo>
                    <a:pt x="5639" y="16334"/>
                  </a:lnTo>
                  <a:lnTo>
                    <a:pt x="5600" y="15755"/>
                  </a:lnTo>
                  <a:lnTo>
                    <a:pt x="5639" y="15214"/>
                  </a:lnTo>
                  <a:lnTo>
                    <a:pt x="5716" y="14635"/>
                  </a:lnTo>
                  <a:lnTo>
                    <a:pt x="5832" y="14056"/>
                  </a:lnTo>
                  <a:lnTo>
                    <a:pt x="6025" y="13515"/>
                  </a:lnTo>
                  <a:lnTo>
                    <a:pt x="6218" y="13013"/>
                  </a:lnTo>
                  <a:lnTo>
                    <a:pt x="6450" y="12473"/>
                  </a:lnTo>
                  <a:lnTo>
                    <a:pt x="6952" y="11469"/>
                  </a:lnTo>
                  <a:lnTo>
                    <a:pt x="7531" y="10465"/>
                  </a:lnTo>
                  <a:lnTo>
                    <a:pt x="8149" y="9461"/>
                  </a:lnTo>
                  <a:lnTo>
                    <a:pt x="8844" y="8495"/>
                  </a:lnTo>
                  <a:lnTo>
                    <a:pt x="9539" y="7530"/>
                  </a:lnTo>
                  <a:lnTo>
                    <a:pt x="10311" y="6642"/>
                  </a:lnTo>
                  <a:lnTo>
                    <a:pt x="10852" y="6063"/>
                  </a:lnTo>
                  <a:lnTo>
                    <a:pt x="11392" y="5522"/>
                  </a:lnTo>
                  <a:lnTo>
                    <a:pt x="11971" y="4981"/>
                  </a:lnTo>
                  <a:lnTo>
                    <a:pt x="12551" y="4441"/>
                  </a:lnTo>
                  <a:close/>
                  <a:moveTo>
                    <a:pt x="5986" y="18419"/>
                  </a:moveTo>
                  <a:lnTo>
                    <a:pt x="6218" y="18767"/>
                  </a:lnTo>
                  <a:lnTo>
                    <a:pt x="6450" y="19076"/>
                  </a:lnTo>
                  <a:lnTo>
                    <a:pt x="6758" y="19346"/>
                  </a:lnTo>
                  <a:lnTo>
                    <a:pt x="7067" y="19616"/>
                  </a:lnTo>
                  <a:lnTo>
                    <a:pt x="7415" y="19809"/>
                  </a:lnTo>
                  <a:lnTo>
                    <a:pt x="7801" y="19964"/>
                  </a:lnTo>
                  <a:lnTo>
                    <a:pt x="8187" y="20080"/>
                  </a:lnTo>
                  <a:lnTo>
                    <a:pt x="8612" y="20118"/>
                  </a:lnTo>
                  <a:lnTo>
                    <a:pt x="8535" y="20466"/>
                  </a:lnTo>
                  <a:lnTo>
                    <a:pt x="8496" y="20852"/>
                  </a:lnTo>
                  <a:lnTo>
                    <a:pt x="7994" y="20813"/>
                  </a:lnTo>
                  <a:lnTo>
                    <a:pt x="7531" y="20698"/>
                  </a:lnTo>
                  <a:lnTo>
                    <a:pt x="7106" y="20504"/>
                  </a:lnTo>
                  <a:lnTo>
                    <a:pt x="6720" y="20273"/>
                  </a:lnTo>
                  <a:lnTo>
                    <a:pt x="6334" y="20002"/>
                  </a:lnTo>
                  <a:lnTo>
                    <a:pt x="6025" y="19655"/>
                  </a:lnTo>
                  <a:lnTo>
                    <a:pt x="5716" y="19307"/>
                  </a:lnTo>
                  <a:lnTo>
                    <a:pt x="5446" y="18883"/>
                  </a:lnTo>
                  <a:lnTo>
                    <a:pt x="5446" y="18844"/>
                  </a:lnTo>
                  <a:lnTo>
                    <a:pt x="5986" y="18419"/>
                  </a:lnTo>
                  <a:close/>
                  <a:moveTo>
                    <a:pt x="5291" y="18960"/>
                  </a:moveTo>
                  <a:lnTo>
                    <a:pt x="5523" y="19462"/>
                  </a:lnTo>
                  <a:lnTo>
                    <a:pt x="5793" y="19887"/>
                  </a:lnTo>
                  <a:lnTo>
                    <a:pt x="6141" y="20234"/>
                  </a:lnTo>
                  <a:lnTo>
                    <a:pt x="6527" y="20582"/>
                  </a:lnTo>
                  <a:lnTo>
                    <a:pt x="6952" y="20813"/>
                  </a:lnTo>
                  <a:lnTo>
                    <a:pt x="7453" y="21006"/>
                  </a:lnTo>
                  <a:lnTo>
                    <a:pt x="7955" y="21122"/>
                  </a:lnTo>
                  <a:lnTo>
                    <a:pt x="8457" y="21161"/>
                  </a:lnTo>
                  <a:lnTo>
                    <a:pt x="8496" y="21702"/>
                  </a:lnTo>
                  <a:lnTo>
                    <a:pt x="7878" y="21624"/>
                  </a:lnTo>
                  <a:lnTo>
                    <a:pt x="7299" y="21508"/>
                  </a:lnTo>
                  <a:lnTo>
                    <a:pt x="6797" y="21315"/>
                  </a:lnTo>
                  <a:lnTo>
                    <a:pt x="6295" y="21084"/>
                  </a:lnTo>
                  <a:lnTo>
                    <a:pt x="5870" y="20775"/>
                  </a:lnTo>
                  <a:lnTo>
                    <a:pt x="5446" y="20389"/>
                  </a:lnTo>
                  <a:lnTo>
                    <a:pt x="5021" y="19964"/>
                  </a:lnTo>
                  <a:lnTo>
                    <a:pt x="4673" y="19501"/>
                  </a:lnTo>
                  <a:lnTo>
                    <a:pt x="4828" y="19385"/>
                  </a:lnTo>
                  <a:lnTo>
                    <a:pt x="4982" y="19269"/>
                  </a:lnTo>
                  <a:lnTo>
                    <a:pt x="5291" y="18960"/>
                  </a:lnTo>
                  <a:close/>
                  <a:moveTo>
                    <a:pt x="13555" y="16527"/>
                  </a:moveTo>
                  <a:lnTo>
                    <a:pt x="13748" y="17184"/>
                  </a:lnTo>
                  <a:lnTo>
                    <a:pt x="13979" y="17840"/>
                  </a:lnTo>
                  <a:lnTo>
                    <a:pt x="14250" y="18458"/>
                  </a:lnTo>
                  <a:lnTo>
                    <a:pt x="14597" y="19037"/>
                  </a:lnTo>
                  <a:lnTo>
                    <a:pt x="13670" y="20157"/>
                  </a:lnTo>
                  <a:lnTo>
                    <a:pt x="12782" y="21315"/>
                  </a:lnTo>
                  <a:lnTo>
                    <a:pt x="11083" y="23748"/>
                  </a:lnTo>
                  <a:lnTo>
                    <a:pt x="10736" y="22783"/>
                  </a:lnTo>
                  <a:lnTo>
                    <a:pt x="10350" y="21856"/>
                  </a:lnTo>
                  <a:lnTo>
                    <a:pt x="10234" y="21586"/>
                  </a:lnTo>
                  <a:lnTo>
                    <a:pt x="10195" y="21354"/>
                  </a:lnTo>
                  <a:lnTo>
                    <a:pt x="10195" y="21238"/>
                  </a:lnTo>
                  <a:lnTo>
                    <a:pt x="10234" y="21122"/>
                  </a:lnTo>
                  <a:lnTo>
                    <a:pt x="10388" y="20813"/>
                  </a:lnTo>
                  <a:lnTo>
                    <a:pt x="10813" y="20234"/>
                  </a:lnTo>
                  <a:lnTo>
                    <a:pt x="11199" y="19578"/>
                  </a:lnTo>
                  <a:lnTo>
                    <a:pt x="11199" y="19501"/>
                  </a:lnTo>
                  <a:lnTo>
                    <a:pt x="11199" y="19462"/>
                  </a:lnTo>
                  <a:lnTo>
                    <a:pt x="11161" y="19346"/>
                  </a:lnTo>
                  <a:lnTo>
                    <a:pt x="11585" y="18999"/>
                  </a:lnTo>
                  <a:lnTo>
                    <a:pt x="11971" y="18612"/>
                  </a:lnTo>
                  <a:lnTo>
                    <a:pt x="12358" y="18226"/>
                  </a:lnTo>
                  <a:lnTo>
                    <a:pt x="12705" y="17801"/>
                  </a:lnTo>
                  <a:lnTo>
                    <a:pt x="13130" y="17184"/>
                  </a:lnTo>
                  <a:lnTo>
                    <a:pt x="13555" y="16527"/>
                  </a:lnTo>
                  <a:close/>
                  <a:moveTo>
                    <a:pt x="5677" y="21161"/>
                  </a:moveTo>
                  <a:lnTo>
                    <a:pt x="5948" y="21393"/>
                  </a:lnTo>
                  <a:lnTo>
                    <a:pt x="6256" y="21547"/>
                  </a:lnTo>
                  <a:lnTo>
                    <a:pt x="6565" y="21702"/>
                  </a:lnTo>
                  <a:lnTo>
                    <a:pt x="6913" y="21817"/>
                  </a:lnTo>
                  <a:lnTo>
                    <a:pt x="6836" y="22010"/>
                  </a:lnTo>
                  <a:lnTo>
                    <a:pt x="6797" y="22204"/>
                  </a:lnTo>
                  <a:lnTo>
                    <a:pt x="6643" y="22088"/>
                  </a:lnTo>
                  <a:lnTo>
                    <a:pt x="6604" y="22010"/>
                  </a:lnTo>
                  <a:lnTo>
                    <a:pt x="6411" y="22010"/>
                  </a:lnTo>
                  <a:lnTo>
                    <a:pt x="6372" y="22088"/>
                  </a:lnTo>
                  <a:lnTo>
                    <a:pt x="6218" y="22628"/>
                  </a:lnTo>
                  <a:lnTo>
                    <a:pt x="6025" y="23092"/>
                  </a:lnTo>
                  <a:lnTo>
                    <a:pt x="5832" y="23594"/>
                  </a:lnTo>
                  <a:lnTo>
                    <a:pt x="5600" y="24057"/>
                  </a:lnTo>
                  <a:lnTo>
                    <a:pt x="5330" y="24482"/>
                  </a:lnTo>
                  <a:lnTo>
                    <a:pt x="5021" y="24907"/>
                  </a:lnTo>
                  <a:lnTo>
                    <a:pt x="4712" y="25331"/>
                  </a:lnTo>
                  <a:lnTo>
                    <a:pt x="4364" y="25717"/>
                  </a:lnTo>
                  <a:lnTo>
                    <a:pt x="4248" y="25293"/>
                  </a:lnTo>
                  <a:lnTo>
                    <a:pt x="4171" y="24868"/>
                  </a:lnTo>
                  <a:lnTo>
                    <a:pt x="4171" y="24482"/>
                  </a:lnTo>
                  <a:lnTo>
                    <a:pt x="4210" y="24057"/>
                  </a:lnTo>
                  <a:lnTo>
                    <a:pt x="4326" y="23671"/>
                  </a:lnTo>
                  <a:lnTo>
                    <a:pt x="4480" y="23285"/>
                  </a:lnTo>
                  <a:lnTo>
                    <a:pt x="4673" y="22899"/>
                  </a:lnTo>
                  <a:lnTo>
                    <a:pt x="4944" y="22512"/>
                  </a:lnTo>
                  <a:lnTo>
                    <a:pt x="5175" y="22204"/>
                  </a:lnTo>
                  <a:lnTo>
                    <a:pt x="5330" y="21895"/>
                  </a:lnTo>
                  <a:lnTo>
                    <a:pt x="5407" y="21740"/>
                  </a:lnTo>
                  <a:lnTo>
                    <a:pt x="5407" y="21586"/>
                  </a:lnTo>
                  <a:lnTo>
                    <a:pt x="5368" y="21470"/>
                  </a:lnTo>
                  <a:lnTo>
                    <a:pt x="5291" y="21315"/>
                  </a:lnTo>
                  <a:lnTo>
                    <a:pt x="5446" y="21238"/>
                  </a:lnTo>
                  <a:lnTo>
                    <a:pt x="5677" y="21161"/>
                  </a:lnTo>
                  <a:close/>
                  <a:moveTo>
                    <a:pt x="4905" y="20466"/>
                  </a:moveTo>
                  <a:lnTo>
                    <a:pt x="5175" y="20736"/>
                  </a:lnTo>
                  <a:lnTo>
                    <a:pt x="5484" y="21006"/>
                  </a:lnTo>
                  <a:lnTo>
                    <a:pt x="5252" y="21084"/>
                  </a:lnTo>
                  <a:lnTo>
                    <a:pt x="5021" y="21161"/>
                  </a:lnTo>
                  <a:lnTo>
                    <a:pt x="4982" y="21200"/>
                  </a:lnTo>
                  <a:lnTo>
                    <a:pt x="4944" y="21277"/>
                  </a:lnTo>
                  <a:lnTo>
                    <a:pt x="4982" y="21354"/>
                  </a:lnTo>
                  <a:lnTo>
                    <a:pt x="5021" y="21393"/>
                  </a:lnTo>
                  <a:lnTo>
                    <a:pt x="5059" y="21470"/>
                  </a:lnTo>
                  <a:lnTo>
                    <a:pt x="5098" y="21547"/>
                  </a:lnTo>
                  <a:lnTo>
                    <a:pt x="5059" y="21779"/>
                  </a:lnTo>
                  <a:lnTo>
                    <a:pt x="4905" y="22049"/>
                  </a:lnTo>
                  <a:lnTo>
                    <a:pt x="4750" y="22358"/>
                  </a:lnTo>
                  <a:lnTo>
                    <a:pt x="4364" y="22937"/>
                  </a:lnTo>
                  <a:lnTo>
                    <a:pt x="4133" y="23323"/>
                  </a:lnTo>
                  <a:lnTo>
                    <a:pt x="3940" y="23748"/>
                  </a:lnTo>
                  <a:lnTo>
                    <a:pt x="3862" y="24212"/>
                  </a:lnTo>
                  <a:lnTo>
                    <a:pt x="3824" y="24714"/>
                  </a:lnTo>
                  <a:lnTo>
                    <a:pt x="3862" y="25177"/>
                  </a:lnTo>
                  <a:lnTo>
                    <a:pt x="3940" y="25409"/>
                  </a:lnTo>
                  <a:lnTo>
                    <a:pt x="4017" y="25640"/>
                  </a:lnTo>
                  <a:lnTo>
                    <a:pt x="4133" y="25872"/>
                  </a:lnTo>
                  <a:lnTo>
                    <a:pt x="4248" y="26065"/>
                  </a:lnTo>
                  <a:lnTo>
                    <a:pt x="4287" y="26104"/>
                  </a:lnTo>
                  <a:lnTo>
                    <a:pt x="4364" y="26104"/>
                  </a:lnTo>
                  <a:lnTo>
                    <a:pt x="4403" y="26065"/>
                  </a:lnTo>
                  <a:lnTo>
                    <a:pt x="4442" y="25988"/>
                  </a:lnTo>
                  <a:lnTo>
                    <a:pt x="4480" y="25988"/>
                  </a:lnTo>
                  <a:lnTo>
                    <a:pt x="4828" y="25602"/>
                  </a:lnTo>
                  <a:lnTo>
                    <a:pt x="5175" y="25215"/>
                  </a:lnTo>
                  <a:lnTo>
                    <a:pt x="5484" y="24791"/>
                  </a:lnTo>
                  <a:lnTo>
                    <a:pt x="5793" y="24366"/>
                  </a:lnTo>
                  <a:lnTo>
                    <a:pt x="6025" y="23903"/>
                  </a:lnTo>
                  <a:lnTo>
                    <a:pt x="6256" y="23439"/>
                  </a:lnTo>
                  <a:lnTo>
                    <a:pt x="6450" y="22937"/>
                  </a:lnTo>
                  <a:lnTo>
                    <a:pt x="6604" y="22435"/>
                  </a:lnTo>
                  <a:lnTo>
                    <a:pt x="6720" y="22551"/>
                  </a:lnTo>
                  <a:lnTo>
                    <a:pt x="6913" y="22590"/>
                  </a:lnTo>
                  <a:lnTo>
                    <a:pt x="6952" y="22628"/>
                  </a:lnTo>
                  <a:lnTo>
                    <a:pt x="7029" y="22590"/>
                  </a:lnTo>
                  <a:lnTo>
                    <a:pt x="7067" y="22512"/>
                  </a:lnTo>
                  <a:lnTo>
                    <a:pt x="7067" y="22474"/>
                  </a:lnTo>
                  <a:lnTo>
                    <a:pt x="7145" y="21895"/>
                  </a:lnTo>
                  <a:lnTo>
                    <a:pt x="7608" y="22010"/>
                  </a:lnTo>
                  <a:lnTo>
                    <a:pt x="7724" y="22512"/>
                  </a:lnTo>
                  <a:lnTo>
                    <a:pt x="7762" y="23014"/>
                  </a:lnTo>
                  <a:lnTo>
                    <a:pt x="7801" y="23555"/>
                  </a:lnTo>
                  <a:lnTo>
                    <a:pt x="7801" y="24057"/>
                  </a:lnTo>
                  <a:lnTo>
                    <a:pt x="7608" y="23903"/>
                  </a:lnTo>
                  <a:lnTo>
                    <a:pt x="7492" y="23671"/>
                  </a:lnTo>
                  <a:lnTo>
                    <a:pt x="7376" y="23439"/>
                  </a:lnTo>
                  <a:lnTo>
                    <a:pt x="7338" y="23169"/>
                  </a:lnTo>
                  <a:lnTo>
                    <a:pt x="7338" y="23092"/>
                  </a:lnTo>
                  <a:lnTo>
                    <a:pt x="7299" y="23053"/>
                  </a:lnTo>
                  <a:lnTo>
                    <a:pt x="7183" y="23014"/>
                  </a:lnTo>
                  <a:lnTo>
                    <a:pt x="7106" y="23014"/>
                  </a:lnTo>
                  <a:lnTo>
                    <a:pt x="7067" y="23053"/>
                  </a:lnTo>
                  <a:lnTo>
                    <a:pt x="7029" y="23092"/>
                  </a:lnTo>
                  <a:lnTo>
                    <a:pt x="6990" y="23169"/>
                  </a:lnTo>
                  <a:lnTo>
                    <a:pt x="6952" y="23787"/>
                  </a:lnTo>
                  <a:lnTo>
                    <a:pt x="6797" y="24405"/>
                  </a:lnTo>
                  <a:lnTo>
                    <a:pt x="6681" y="24675"/>
                  </a:lnTo>
                  <a:lnTo>
                    <a:pt x="6565" y="24984"/>
                  </a:lnTo>
                  <a:lnTo>
                    <a:pt x="6411" y="25254"/>
                  </a:lnTo>
                  <a:lnTo>
                    <a:pt x="6218" y="25524"/>
                  </a:lnTo>
                  <a:lnTo>
                    <a:pt x="5832" y="25988"/>
                  </a:lnTo>
                  <a:lnTo>
                    <a:pt x="5600" y="26219"/>
                  </a:lnTo>
                  <a:lnTo>
                    <a:pt x="5368" y="26451"/>
                  </a:lnTo>
                  <a:lnTo>
                    <a:pt x="5098" y="26644"/>
                  </a:lnTo>
                  <a:lnTo>
                    <a:pt x="4828" y="26799"/>
                  </a:lnTo>
                  <a:lnTo>
                    <a:pt x="4557" y="26953"/>
                  </a:lnTo>
                  <a:lnTo>
                    <a:pt x="4248" y="27030"/>
                  </a:lnTo>
                  <a:lnTo>
                    <a:pt x="4017" y="27030"/>
                  </a:lnTo>
                  <a:lnTo>
                    <a:pt x="3862" y="26992"/>
                  </a:lnTo>
                  <a:lnTo>
                    <a:pt x="3708" y="26915"/>
                  </a:lnTo>
                  <a:lnTo>
                    <a:pt x="3592" y="26760"/>
                  </a:lnTo>
                  <a:lnTo>
                    <a:pt x="3515" y="26606"/>
                  </a:lnTo>
                  <a:lnTo>
                    <a:pt x="3438" y="26413"/>
                  </a:lnTo>
                  <a:lnTo>
                    <a:pt x="3322" y="25988"/>
                  </a:lnTo>
                  <a:lnTo>
                    <a:pt x="3206" y="25293"/>
                  </a:lnTo>
                  <a:lnTo>
                    <a:pt x="3167" y="24945"/>
                  </a:lnTo>
                  <a:lnTo>
                    <a:pt x="3167" y="24598"/>
                  </a:lnTo>
                  <a:lnTo>
                    <a:pt x="3206" y="24173"/>
                  </a:lnTo>
                  <a:lnTo>
                    <a:pt x="3283" y="23787"/>
                  </a:lnTo>
                  <a:lnTo>
                    <a:pt x="3360" y="23401"/>
                  </a:lnTo>
                  <a:lnTo>
                    <a:pt x="3515" y="23014"/>
                  </a:lnTo>
                  <a:lnTo>
                    <a:pt x="3708" y="22667"/>
                  </a:lnTo>
                  <a:lnTo>
                    <a:pt x="3901" y="22319"/>
                  </a:lnTo>
                  <a:lnTo>
                    <a:pt x="4171" y="22010"/>
                  </a:lnTo>
                  <a:lnTo>
                    <a:pt x="4480" y="21702"/>
                  </a:lnTo>
                  <a:lnTo>
                    <a:pt x="4519" y="21624"/>
                  </a:lnTo>
                  <a:lnTo>
                    <a:pt x="4519" y="21547"/>
                  </a:lnTo>
                  <a:lnTo>
                    <a:pt x="4442" y="21470"/>
                  </a:lnTo>
                  <a:lnTo>
                    <a:pt x="4364" y="21431"/>
                  </a:lnTo>
                  <a:lnTo>
                    <a:pt x="3553" y="21315"/>
                  </a:lnTo>
                  <a:lnTo>
                    <a:pt x="3862" y="21045"/>
                  </a:lnTo>
                  <a:lnTo>
                    <a:pt x="4171" y="20775"/>
                  </a:lnTo>
                  <a:lnTo>
                    <a:pt x="4519" y="20582"/>
                  </a:lnTo>
                  <a:lnTo>
                    <a:pt x="4905" y="20466"/>
                  </a:lnTo>
                  <a:close/>
                  <a:moveTo>
                    <a:pt x="18845" y="0"/>
                  </a:moveTo>
                  <a:lnTo>
                    <a:pt x="18806" y="77"/>
                  </a:lnTo>
                  <a:lnTo>
                    <a:pt x="18729" y="39"/>
                  </a:lnTo>
                  <a:lnTo>
                    <a:pt x="18652" y="39"/>
                  </a:lnTo>
                  <a:lnTo>
                    <a:pt x="17455" y="618"/>
                  </a:lnTo>
                  <a:lnTo>
                    <a:pt x="16296" y="1236"/>
                  </a:lnTo>
                  <a:lnTo>
                    <a:pt x="15215" y="1931"/>
                  </a:lnTo>
                  <a:lnTo>
                    <a:pt x="14134" y="2664"/>
                  </a:lnTo>
                  <a:lnTo>
                    <a:pt x="13091" y="3475"/>
                  </a:lnTo>
                  <a:lnTo>
                    <a:pt x="12087" y="4325"/>
                  </a:lnTo>
                  <a:lnTo>
                    <a:pt x="11161" y="5213"/>
                  </a:lnTo>
                  <a:lnTo>
                    <a:pt x="10272" y="6178"/>
                  </a:lnTo>
                  <a:lnTo>
                    <a:pt x="9384" y="7144"/>
                  </a:lnTo>
                  <a:lnTo>
                    <a:pt x="8573" y="8186"/>
                  </a:lnTo>
                  <a:lnTo>
                    <a:pt x="7840" y="9268"/>
                  </a:lnTo>
                  <a:lnTo>
                    <a:pt x="7145" y="10387"/>
                  </a:lnTo>
                  <a:lnTo>
                    <a:pt x="6643" y="11276"/>
                  </a:lnTo>
                  <a:lnTo>
                    <a:pt x="6179" y="12164"/>
                  </a:lnTo>
                  <a:lnTo>
                    <a:pt x="5368" y="12241"/>
                  </a:lnTo>
                  <a:lnTo>
                    <a:pt x="4557" y="12395"/>
                  </a:lnTo>
                  <a:lnTo>
                    <a:pt x="3785" y="12627"/>
                  </a:lnTo>
                  <a:lnTo>
                    <a:pt x="3013" y="12936"/>
                  </a:lnTo>
                  <a:lnTo>
                    <a:pt x="2936" y="12975"/>
                  </a:lnTo>
                  <a:lnTo>
                    <a:pt x="2897" y="13013"/>
                  </a:lnTo>
                  <a:lnTo>
                    <a:pt x="2897" y="13168"/>
                  </a:lnTo>
                  <a:lnTo>
                    <a:pt x="2704" y="13361"/>
                  </a:lnTo>
                  <a:lnTo>
                    <a:pt x="2549" y="13592"/>
                  </a:lnTo>
                  <a:lnTo>
                    <a:pt x="2395" y="13863"/>
                  </a:lnTo>
                  <a:lnTo>
                    <a:pt x="2279" y="14133"/>
                  </a:lnTo>
                  <a:lnTo>
                    <a:pt x="2086" y="14712"/>
                  </a:lnTo>
                  <a:lnTo>
                    <a:pt x="1854" y="15214"/>
                  </a:lnTo>
                  <a:lnTo>
                    <a:pt x="1430" y="15987"/>
                  </a:lnTo>
                  <a:lnTo>
                    <a:pt x="1005" y="16759"/>
                  </a:lnTo>
                  <a:lnTo>
                    <a:pt x="541" y="17493"/>
                  </a:lnTo>
                  <a:lnTo>
                    <a:pt x="39" y="18226"/>
                  </a:lnTo>
                  <a:lnTo>
                    <a:pt x="1" y="18303"/>
                  </a:lnTo>
                  <a:lnTo>
                    <a:pt x="1" y="18381"/>
                  </a:lnTo>
                  <a:lnTo>
                    <a:pt x="39" y="18419"/>
                  </a:lnTo>
                  <a:lnTo>
                    <a:pt x="117" y="18458"/>
                  </a:lnTo>
                  <a:lnTo>
                    <a:pt x="117" y="18535"/>
                  </a:lnTo>
                  <a:lnTo>
                    <a:pt x="117" y="18612"/>
                  </a:lnTo>
                  <a:lnTo>
                    <a:pt x="155" y="18651"/>
                  </a:lnTo>
                  <a:lnTo>
                    <a:pt x="233" y="18690"/>
                  </a:lnTo>
                  <a:lnTo>
                    <a:pt x="1159" y="18612"/>
                  </a:lnTo>
                  <a:lnTo>
                    <a:pt x="2086" y="18574"/>
                  </a:lnTo>
                  <a:lnTo>
                    <a:pt x="3901" y="18381"/>
                  </a:lnTo>
                  <a:lnTo>
                    <a:pt x="3978" y="18342"/>
                  </a:lnTo>
                  <a:lnTo>
                    <a:pt x="4055" y="18265"/>
                  </a:lnTo>
                  <a:lnTo>
                    <a:pt x="4596" y="17106"/>
                  </a:lnTo>
                  <a:lnTo>
                    <a:pt x="5252" y="15987"/>
                  </a:lnTo>
                  <a:lnTo>
                    <a:pt x="5291" y="16566"/>
                  </a:lnTo>
                  <a:lnTo>
                    <a:pt x="5446" y="17106"/>
                  </a:lnTo>
                  <a:lnTo>
                    <a:pt x="5600" y="17647"/>
                  </a:lnTo>
                  <a:lnTo>
                    <a:pt x="5832" y="18188"/>
                  </a:lnTo>
                  <a:lnTo>
                    <a:pt x="5446" y="18381"/>
                  </a:lnTo>
                  <a:lnTo>
                    <a:pt x="5059" y="18651"/>
                  </a:lnTo>
                  <a:lnTo>
                    <a:pt x="4673" y="18960"/>
                  </a:lnTo>
                  <a:lnTo>
                    <a:pt x="4519" y="19153"/>
                  </a:lnTo>
                  <a:lnTo>
                    <a:pt x="4403" y="19346"/>
                  </a:lnTo>
                  <a:lnTo>
                    <a:pt x="4403" y="19423"/>
                  </a:lnTo>
                  <a:lnTo>
                    <a:pt x="4442" y="19501"/>
                  </a:lnTo>
                  <a:lnTo>
                    <a:pt x="4442" y="19539"/>
                  </a:lnTo>
                  <a:lnTo>
                    <a:pt x="4442" y="19616"/>
                  </a:lnTo>
                  <a:lnTo>
                    <a:pt x="4596" y="19964"/>
                  </a:lnTo>
                  <a:lnTo>
                    <a:pt x="4789" y="20273"/>
                  </a:lnTo>
                  <a:lnTo>
                    <a:pt x="4519" y="20311"/>
                  </a:lnTo>
                  <a:lnTo>
                    <a:pt x="4287" y="20389"/>
                  </a:lnTo>
                  <a:lnTo>
                    <a:pt x="4055" y="20504"/>
                  </a:lnTo>
                  <a:lnTo>
                    <a:pt x="3862" y="20620"/>
                  </a:lnTo>
                  <a:lnTo>
                    <a:pt x="3669" y="20775"/>
                  </a:lnTo>
                  <a:lnTo>
                    <a:pt x="3476" y="20968"/>
                  </a:lnTo>
                  <a:lnTo>
                    <a:pt x="3283" y="21161"/>
                  </a:lnTo>
                  <a:lnTo>
                    <a:pt x="3129" y="21354"/>
                  </a:lnTo>
                  <a:lnTo>
                    <a:pt x="3090" y="21431"/>
                  </a:lnTo>
                  <a:lnTo>
                    <a:pt x="3129" y="21508"/>
                  </a:lnTo>
                  <a:lnTo>
                    <a:pt x="3167" y="21586"/>
                  </a:lnTo>
                  <a:lnTo>
                    <a:pt x="3244" y="21624"/>
                  </a:lnTo>
                  <a:lnTo>
                    <a:pt x="4017" y="21702"/>
                  </a:lnTo>
                  <a:lnTo>
                    <a:pt x="3746" y="22010"/>
                  </a:lnTo>
                  <a:lnTo>
                    <a:pt x="3476" y="22358"/>
                  </a:lnTo>
                  <a:lnTo>
                    <a:pt x="3283" y="22706"/>
                  </a:lnTo>
                  <a:lnTo>
                    <a:pt x="3129" y="23092"/>
                  </a:lnTo>
                  <a:lnTo>
                    <a:pt x="3013" y="23478"/>
                  </a:lnTo>
                  <a:lnTo>
                    <a:pt x="2897" y="23864"/>
                  </a:lnTo>
                  <a:lnTo>
                    <a:pt x="2858" y="24289"/>
                  </a:lnTo>
                  <a:lnTo>
                    <a:pt x="2858" y="24714"/>
                  </a:lnTo>
                  <a:lnTo>
                    <a:pt x="2858" y="25370"/>
                  </a:lnTo>
                  <a:lnTo>
                    <a:pt x="2897" y="25795"/>
                  </a:lnTo>
                  <a:lnTo>
                    <a:pt x="2974" y="26219"/>
                  </a:lnTo>
                  <a:lnTo>
                    <a:pt x="3090" y="26644"/>
                  </a:lnTo>
                  <a:lnTo>
                    <a:pt x="3244" y="26992"/>
                  </a:lnTo>
                  <a:lnTo>
                    <a:pt x="3360" y="27146"/>
                  </a:lnTo>
                  <a:lnTo>
                    <a:pt x="3438" y="27262"/>
                  </a:lnTo>
                  <a:lnTo>
                    <a:pt x="3553" y="27378"/>
                  </a:lnTo>
                  <a:lnTo>
                    <a:pt x="3708" y="27417"/>
                  </a:lnTo>
                  <a:lnTo>
                    <a:pt x="3862" y="27455"/>
                  </a:lnTo>
                  <a:lnTo>
                    <a:pt x="4017" y="27455"/>
                  </a:lnTo>
                  <a:lnTo>
                    <a:pt x="4364" y="27417"/>
                  </a:lnTo>
                  <a:lnTo>
                    <a:pt x="4750" y="27262"/>
                  </a:lnTo>
                  <a:lnTo>
                    <a:pt x="5098" y="27069"/>
                  </a:lnTo>
                  <a:lnTo>
                    <a:pt x="5407" y="26837"/>
                  </a:lnTo>
                  <a:lnTo>
                    <a:pt x="5716" y="26567"/>
                  </a:lnTo>
                  <a:lnTo>
                    <a:pt x="6218" y="26065"/>
                  </a:lnTo>
                  <a:lnTo>
                    <a:pt x="6565" y="25602"/>
                  </a:lnTo>
                  <a:lnTo>
                    <a:pt x="6874" y="25100"/>
                  </a:lnTo>
                  <a:lnTo>
                    <a:pt x="7106" y="24559"/>
                  </a:lnTo>
                  <a:lnTo>
                    <a:pt x="7260" y="23980"/>
                  </a:lnTo>
                  <a:lnTo>
                    <a:pt x="7376" y="24134"/>
                  </a:lnTo>
                  <a:lnTo>
                    <a:pt x="7531" y="24289"/>
                  </a:lnTo>
                  <a:lnTo>
                    <a:pt x="7685" y="24405"/>
                  </a:lnTo>
                  <a:lnTo>
                    <a:pt x="7878" y="24520"/>
                  </a:lnTo>
                  <a:lnTo>
                    <a:pt x="7955" y="24559"/>
                  </a:lnTo>
                  <a:lnTo>
                    <a:pt x="8033" y="24520"/>
                  </a:lnTo>
                  <a:lnTo>
                    <a:pt x="8110" y="24482"/>
                  </a:lnTo>
                  <a:lnTo>
                    <a:pt x="8110" y="24366"/>
                  </a:lnTo>
                  <a:lnTo>
                    <a:pt x="8149" y="23787"/>
                  </a:lnTo>
                  <a:lnTo>
                    <a:pt x="8149" y="23208"/>
                  </a:lnTo>
                  <a:lnTo>
                    <a:pt x="8071" y="22628"/>
                  </a:lnTo>
                  <a:lnTo>
                    <a:pt x="7955" y="22049"/>
                  </a:lnTo>
                  <a:lnTo>
                    <a:pt x="8535" y="22049"/>
                  </a:lnTo>
                  <a:lnTo>
                    <a:pt x="8651" y="22010"/>
                  </a:lnTo>
                  <a:lnTo>
                    <a:pt x="8728" y="21972"/>
                  </a:lnTo>
                  <a:lnTo>
                    <a:pt x="8766" y="21933"/>
                  </a:lnTo>
                  <a:lnTo>
                    <a:pt x="8766" y="21895"/>
                  </a:lnTo>
                  <a:lnTo>
                    <a:pt x="8844" y="21006"/>
                  </a:lnTo>
                  <a:lnTo>
                    <a:pt x="8921" y="20543"/>
                  </a:lnTo>
                  <a:lnTo>
                    <a:pt x="8998" y="20118"/>
                  </a:lnTo>
                  <a:lnTo>
                    <a:pt x="9153" y="20118"/>
                  </a:lnTo>
                  <a:lnTo>
                    <a:pt x="9577" y="20041"/>
                  </a:lnTo>
                  <a:lnTo>
                    <a:pt x="9963" y="19964"/>
                  </a:lnTo>
                  <a:lnTo>
                    <a:pt x="10311" y="19809"/>
                  </a:lnTo>
                  <a:lnTo>
                    <a:pt x="10659" y="19655"/>
                  </a:lnTo>
                  <a:lnTo>
                    <a:pt x="10157" y="20389"/>
                  </a:lnTo>
                  <a:lnTo>
                    <a:pt x="9616" y="21161"/>
                  </a:lnTo>
                  <a:lnTo>
                    <a:pt x="9577" y="21238"/>
                  </a:lnTo>
                  <a:lnTo>
                    <a:pt x="9616" y="21354"/>
                  </a:lnTo>
                  <a:lnTo>
                    <a:pt x="9963" y="22049"/>
                  </a:lnTo>
                  <a:lnTo>
                    <a:pt x="10272" y="22783"/>
                  </a:lnTo>
                  <a:lnTo>
                    <a:pt x="10581" y="23516"/>
                  </a:lnTo>
                  <a:lnTo>
                    <a:pt x="10813" y="24250"/>
                  </a:lnTo>
                  <a:lnTo>
                    <a:pt x="10890" y="24327"/>
                  </a:lnTo>
                  <a:lnTo>
                    <a:pt x="11006" y="24405"/>
                  </a:lnTo>
                  <a:lnTo>
                    <a:pt x="11122" y="24405"/>
                  </a:lnTo>
                  <a:lnTo>
                    <a:pt x="11199" y="24289"/>
                  </a:lnTo>
                  <a:lnTo>
                    <a:pt x="13130" y="21740"/>
                  </a:lnTo>
                  <a:lnTo>
                    <a:pt x="14095" y="20389"/>
                  </a:lnTo>
                  <a:lnTo>
                    <a:pt x="14520" y="19732"/>
                  </a:lnTo>
                  <a:lnTo>
                    <a:pt x="14945" y="19037"/>
                  </a:lnTo>
                  <a:lnTo>
                    <a:pt x="14983" y="18960"/>
                  </a:lnTo>
                  <a:lnTo>
                    <a:pt x="14945" y="18883"/>
                  </a:lnTo>
                  <a:lnTo>
                    <a:pt x="14790" y="18535"/>
                  </a:lnTo>
                  <a:lnTo>
                    <a:pt x="14597" y="18149"/>
                  </a:lnTo>
                  <a:lnTo>
                    <a:pt x="14288" y="17454"/>
                  </a:lnTo>
                  <a:lnTo>
                    <a:pt x="13786" y="16180"/>
                  </a:lnTo>
                  <a:lnTo>
                    <a:pt x="14211" y="15369"/>
                  </a:lnTo>
                  <a:lnTo>
                    <a:pt x="14674" y="14558"/>
                  </a:lnTo>
                  <a:lnTo>
                    <a:pt x="15061" y="13708"/>
                  </a:lnTo>
                  <a:lnTo>
                    <a:pt x="15447" y="12897"/>
                  </a:lnTo>
                  <a:lnTo>
                    <a:pt x="16065" y="11391"/>
                  </a:lnTo>
                  <a:lnTo>
                    <a:pt x="16644" y="9885"/>
                  </a:lnTo>
                  <a:lnTo>
                    <a:pt x="17146" y="8341"/>
                  </a:lnTo>
                  <a:lnTo>
                    <a:pt x="17609" y="6796"/>
                  </a:lnTo>
                  <a:lnTo>
                    <a:pt x="17995" y="5213"/>
                  </a:lnTo>
                  <a:lnTo>
                    <a:pt x="18382" y="3630"/>
                  </a:lnTo>
                  <a:lnTo>
                    <a:pt x="18729" y="2047"/>
                  </a:lnTo>
                  <a:lnTo>
                    <a:pt x="19038" y="463"/>
                  </a:lnTo>
                  <a:lnTo>
                    <a:pt x="19038" y="386"/>
                  </a:lnTo>
                  <a:lnTo>
                    <a:pt x="18999" y="309"/>
                  </a:lnTo>
                  <a:lnTo>
                    <a:pt x="18999" y="232"/>
                  </a:lnTo>
                  <a:lnTo>
                    <a:pt x="18999" y="77"/>
                  </a:lnTo>
                  <a:lnTo>
                    <a:pt x="18961" y="39"/>
                  </a:lnTo>
                  <a:lnTo>
                    <a:pt x="1888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22"/>
            <p:cNvSpPr/>
            <p:nvPr/>
          </p:nvSpPr>
          <p:spPr>
            <a:xfrm>
              <a:off x="5947325" y="1038225"/>
              <a:ext cx="458575" cy="289650"/>
            </a:xfrm>
            <a:custGeom>
              <a:avLst/>
              <a:gdLst/>
              <a:ahLst/>
              <a:cxnLst/>
              <a:rect l="l" t="t" r="r" b="b"/>
              <a:pathLst>
                <a:path w="18343" h="11586" extrusionOk="0">
                  <a:moveTo>
                    <a:pt x="17068" y="387"/>
                  </a:moveTo>
                  <a:lnTo>
                    <a:pt x="17145" y="426"/>
                  </a:lnTo>
                  <a:lnTo>
                    <a:pt x="17223" y="503"/>
                  </a:lnTo>
                  <a:lnTo>
                    <a:pt x="17300" y="735"/>
                  </a:lnTo>
                  <a:lnTo>
                    <a:pt x="17377" y="928"/>
                  </a:lnTo>
                  <a:lnTo>
                    <a:pt x="17377" y="1121"/>
                  </a:lnTo>
                  <a:lnTo>
                    <a:pt x="17338" y="1314"/>
                  </a:lnTo>
                  <a:lnTo>
                    <a:pt x="17223" y="1546"/>
                  </a:lnTo>
                  <a:lnTo>
                    <a:pt x="16952" y="1893"/>
                  </a:lnTo>
                  <a:lnTo>
                    <a:pt x="16721" y="2125"/>
                  </a:lnTo>
                  <a:lnTo>
                    <a:pt x="16450" y="2356"/>
                  </a:lnTo>
                  <a:lnTo>
                    <a:pt x="16180" y="2550"/>
                  </a:lnTo>
                  <a:lnTo>
                    <a:pt x="15871" y="2665"/>
                  </a:lnTo>
                  <a:lnTo>
                    <a:pt x="15871" y="2086"/>
                  </a:lnTo>
                  <a:lnTo>
                    <a:pt x="15910" y="1777"/>
                  </a:lnTo>
                  <a:lnTo>
                    <a:pt x="15948" y="1468"/>
                  </a:lnTo>
                  <a:lnTo>
                    <a:pt x="16025" y="1198"/>
                  </a:lnTo>
                  <a:lnTo>
                    <a:pt x="16180" y="928"/>
                  </a:lnTo>
                  <a:lnTo>
                    <a:pt x="16334" y="696"/>
                  </a:lnTo>
                  <a:lnTo>
                    <a:pt x="16605" y="503"/>
                  </a:lnTo>
                  <a:lnTo>
                    <a:pt x="16836" y="426"/>
                  </a:lnTo>
                  <a:lnTo>
                    <a:pt x="16991" y="387"/>
                  </a:lnTo>
                  <a:close/>
                  <a:moveTo>
                    <a:pt x="14597" y="2974"/>
                  </a:moveTo>
                  <a:lnTo>
                    <a:pt x="14867" y="3013"/>
                  </a:lnTo>
                  <a:lnTo>
                    <a:pt x="15137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7"/>
                  </a:lnTo>
                  <a:lnTo>
                    <a:pt x="14056" y="3862"/>
                  </a:lnTo>
                  <a:lnTo>
                    <a:pt x="13786" y="3940"/>
                  </a:lnTo>
                  <a:lnTo>
                    <a:pt x="13477" y="4017"/>
                  </a:lnTo>
                  <a:lnTo>
                    <a:pt x="13052" y="4017"/>
                  </a:lnTo>
                  <a:lnTo>
                    <a:pt x="12975" y="3940"/>
                  </a:lnTo>
                  <a:lnTo>
                    <a:pt x="12975" y="3862"/>
                  </a:lnTo>
                  <a:lnTo>
                    <a:pt x="12975" y="3708"/>
                  </a:lnTo>
                  <a:lnTo>
                    <a:pt x="13014" y="3476"/>
                  </a:lnTo>
                  <a:lnTo>
                    <a:pt x="13052" y="3360"/>
                  </a:lnTo>
                  <a:lnTo>
                    <a:pt x="13207" y="3245"/>
                  </a:lnTo>
                  <a:lnTo>
                    <a:pt x="13400" y="3167"/>
                  </a:lnTo>
                  <a:lnTo>
                    <a:pt x="13709" y="3052"/>
                  </a:lnTo>
                  <a:lnTo>
                    <a:pt x="14018" y="3013"/>
                  </a:lnTo>
                  <a:lnTo>
                    <a:pt x="14326" y="2974"/>
                  </a:lnTo>
                  <a:close/>
                  <a:moveTo>
                    <a:pt x="15678" y="3283"/>
                  </a:moveTo>
                  <a:lnTo>
                    <a:pt x="16334" y="3476"/>
                  </a:lnTo>
                  <a:lnTo>
                    <a:pt x="16643" y="3554"/>
                  </a:lnTo>
                  <a:lnTo>
                    <a:pt x="16991" y="3669"/>
                  </a:lnTo>
                  <a:lnTo>
                    <a:pt x="17261" y="3824"/>
                  </a:lnTo>
                  <a:lnTo>
                    <a:pt x="17531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79" y="4596"/>
                  </a:lnTo>
                  <a:lnTo>
                    <a:pt x="17918" y="4789"/>
                  </a:lnTo>
                  <a:lnTo>
                    <a:pt x="17879" y="4944"/>
                  </a:lnTo>
                  <a:lnTo>
                    <a:pt x="17802" y="5059"/>
                  </a:lnTo>
                  <a:lnTo>
                    <a:pt x="17647" y="5137"/>
                  </a:lnTo>
                  <a:lnTo>
                    <a:pt x="17493" y="5175"/>
                  </a:lnTo>
                  <a:lnTo>
                    <a:pt x="17338" y="5175"/>
                  </a:lnTo>
                  <a:lnTo>
                    <a:pt x="17145" y="5137"/>
                  </a:lnTo>
                  <a:lnTo>
                    <a:pt x="16991" y="5059"/>
                  </a:lnTo>
                  <a:lnTo>
                    <a:pt x="16643" y="4789"/>
                  </a:lnTo>
                  <a:lnTo>
                    <a:pt x="16373" y="4480"/>
                  </a:lnTo>
                  <a:lnTo>
                    <a:pt x="16180" y="4210"/>
                  </a:lnTo>
                  <a:lnTo>
                    <a:pt x="15987" y="3901"/>
                  </a:lnTo>
                  <a:lnTo>
                    <a:pt x="15832" y="3592"/>
                  </a:lnTo>
                  <a:lnTo>
                    <a:pt x="15678" y="3283"/>
                  </a:lnTo>
                  <a:close/>
                  <a:moveTo>
                    <a:pt x="4634" y="542"/>
                  </a:moveTo>
                  <a:lnTo>
                    <a:pt x="5252" y="580"/>
                  </a:lnTo>
                  <a:lnTo>
                    <a:pt x="5831" y="696"/>
                  </a:lnTo>
                  <a:lnTo>
                    <a:pt x="6410" y="850"/>
                  </a:lnTo>
                  <a:lnTo>
                    <a:pt x="6990" y="1121"/>
                  </a:lnTo>
                  <a:lnTo>
                    <a:pt x="7492" y="1430"/>
                  </a:lnTo>
                  <a:lnTo>
                    <a:pt x="7916" y="1739"/>
                  </a:lnTo>
                  <a:lnTo>
                    <a:pt x="8303" y="2086"/>
                  </a:lnTo>
                  <a:lnTo>
                    <a:pt x="8650" y="2472"/>
                  </a:lnTo>
                  <a:lnTo>
                    <a:pt x="8959" y="2858"/>
                  </a:lnTo>
                  <a:lnTo>
                    <a:pt x="9538" y="3669"/>
                  </a:lnTo>
                  <a:lnTo>
                    <a:pt x="10156" y="4480"/>
                  </a:lnTo>
                  <a:lnTo>
                    <a:pt x="10388" y="4828"/>
                  </a:lnTo>
                  <a:lnTo>
                    <a:pt x="10697" y="5137"/>
                  </a:lnTo>
                  <a:lnTo>
                    <a:pt x="11006" y="5446"/>
                  </a:lnTo>
                  <a:lnTo>
                    <a:pt x="11353" y="5677"/>
                  </a:lnTo>
                  <a:lnTo>
                    <a:pt x="11701" y="5870"/>
                  </a:lnTo>
                  <a:lnTo>
                    <a:pt x="12125" y="5986"/>
                  </a:lnTo>
                  <a:lnTo>
                    <a:pt x="12512" y="6025"/>
                  </a:lnTo>
                  <a:lnTo>
                    <a:pt x="12975" y="5986"/>
                  </a:lnTo>
                  <a:lnTo>
                    <a:pt x="13322" y="5870"/>
                  </a:lnTo>
                  <a:lnTo>
                    <a:pt x="13631" y="5755"/>
                  </a:lnTo>
                  <a:lnTo>
                    <a:pt x="13902" y="5600"/>
                  </a:lnTo>
                  <a:lnTo>
                    <a:pt x="14172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8" y="4712"/>
                  </a:lnTo>
                  <a:lnTo>
                    <a:pt x="14983" y="4442"/>
                  </a:lnTo>
                  <a:lnTo>
                    <a:pt x="14751" y="5253"/>
                  </a:lnTo>
                  <a:lnTo>
                    <a:pt x="14442" y="5986"/>
                  </a:lnTo>
                  <a:lnTo>
                    <a:pt x="14056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1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6" y="10272"/>
                  </a:lnTo>
                  <a:lnTo>
                    <a:pt x="9615" y="10466"/>
                  </a:lnTo>
                  <a:lnTo>
                    <a:pt x="9075" y="10659"/>
                  </a:lnTo>
                  <a:lnTo>
                    <a:pt x="8496" y="10774"/>
                  </a:lnTo>
                  <a:lnTo>
                    <a:pt x="7955" y="10890"/>
                  </a:lnTo>
                  <a:lnTo>
                    <a:pt x="7376" y="10929"/>
                  </a:lnTo>
                  <a:lnTo>
                    <a:pt x="6835" y="10929"/>
                  </a:lnTo>
                  <a:lnTo>
                    <a:pt x="6256" y="10890"/>
                  </a:lnTo>
                  <a:lnTo>
                    <a:pt x="5715" y="10774"/>
                  </a:lnTo>
                  <a:lnTo>
                    <a:pt x="5175" y="10620"/>
                  </a:lnTo>
                  <a:lnTo>
                    <a:pt x="4634" y="10466"/>
                  </a:lnTo>
                  <a:lnTo>
                    <a:pt x="4132" y="10195"/>
                  </a:lnTo>
                  <a:lnTo>
                    <a:pt x="3630" y="9925"/>
                  </a:lnTo>
                  <a:lnTo>
                    <a:pt x="3128" y="9577"/>
                  </a:lnTo>
                  <a:lnTo>
                    <a:pt x="2665" y="9191"/>
                  </a:lnTo>
                  <a:lnTo>
                    <a:pt x="2201" y="8767"/>
                  </a:lnTo>
                  <a:lnTo>
                    <a:pt x="1777" y="8303"/>
                  </a:lnTo>
                  <a:lnTo>
                    <a:pt x="1429" y="7801"/>
                  </a:lnTo>
                  <a:lnTo>
                    <a:pt x="1082" y="7261"/>
                  </a:lnTo>
                  <a:lnTo>
                    <a:pt x="811" y="6720"/>
                  </a:lnTo>
                  <a:lnTo>
                    <a:pt x="618" y="6141"/>
                  </a:lnTo>
                  <a:lnTo>
                    <a:pt x="464" y="5523"/>
                  </a:lnTo>
                  <a:lnTo>
                    <a:pt x="425" y="4905"/>
                  </a:lnTo>
                  <a:lnTo>
                    <a:pt x="464" y="4287"/>
                  </a:lnTo>
                  <a:lnTo>
                    <a:pt x="618" y="3708"/>
                  </a:lnTo>
                  <a:lnTo>
                    <a:pt x="811" y="3129"/>
                  </a:lnTo>
                  <a:lnTo>
                    <a:pt x="1120" y="2588"/>
                  </a:lnTo>
                  <a:lnTo>
                    <a:pt x="1468" y="2086"/>
                  </a:lnTo>
                  <a:lnTo>
                    <a:pt x="1892" y="1661"/>
                  </a:lnTo>
                  <a:lnTo>
                    <a:pt x="2356" y="1275"/>
                  </a:lnTo>
                  <a:lnTo>
                    <a:pt x="2896" y="1005"/>
                  </a:lnTo>
                  <a:lnTo>
                    <a:pt x="3476" y="773"/>
                  </a:lnTo>
                  <a:lnTo>
                    <a:pt x="4055" y="619"/>
                  </a:lnTo>
                  <a:lnTo>
                    <a:pt x="4634" y="542"/>
                  </a:lnTo>
                  <a:close/>
                  <a:moveTo>
                    <a:pt x="16875" y="1"/>
                  </a:moveTo>
                  <a:lnTo>
                    <a:pt x="16682" y="40"/>
                  </a:lnTo>
                  <a:lnTo>
                    <a:pt x="16450" y="155"/>
                  </a:lnTo>
                  <a:lnTo>
                    <a:pt x="16257" y="271"/>
                  </a:lnTo>
                  <a:lnTo>
                    <a:pt x="16103" y="426"/>
                  </a:lnTo>
                  <a:lnTo>
                    <a:pt x="15948" y="580"/>
                  </a:lnTo>
                  <a:lnTo>
                    <a:pt x="15832" y="773"/>
                  </a:lnTo>
                  <a:lnTo>
                    <a:pt x="15717" y="1005"/>
                  </a:lnTo>
                  <a:lnTo>
                    <a:pt x="15601" y="1237"/>
                  </a:lnTo>
                  <a:lnTo>
                    <a:pt x="15485" y="1739"/>
                  </a:lnTo>
                  <a:lnTo>
                    <a:pt x="15446" y="2279"/>
                  </a:lnTo>
                  <a:lnTo>
                    <a:pt x="15485" y="2820"/>
                  </a:lnTo>
                  <a:lnTo>
                    <a:pt x="15369" y="2820"/>
                  </a:lnTo>
                  <a:lnTo>
                    <a:pt x="15330" y="2858"/>
                  </a:lnTo>
                  <a:lnTo>
                    <a:pt x="14906" y="2743"/>
                  </a:lnTo>
                  <a:lnTo>
                    <a:pt x="14442" y="2665"/>
                  </a:lnTo>
                  <a:lnTo>
                    <a:pt x="13979" y="2665"/>
                  </a:lnTo>
                  <a:lnTo>
                    <a:pt x="13516" y="2743"/>
                  </a:lnTo>
                  <a:lnTo>
                    <a:pt x="13168" y="2858"/>
                  </a:lnTo>
                  <a:lnTo>
                    <a:pt x="12975" y="2974"/>
                  </a:lnTo>
                  <a:lnTo>
                    <a:pt x="12782" y="3090"/>
                  </a:lnTo>
                  <a:lnTo>
                    <a:pt x="12627" y="3206"/>
                  </a:lnTo>
                  <a:lnTo>
                    <a:pt x="12512" y="3360"/>
                  </a:lnTo>
                  <a:lnTo>
                    <a:pt x="12396" y="3554"/>
                  </a:lnTo>
                  <a:lnTo>
                    <a:pt x="12396" y="3747"/>
                  </a:lnTo>
                  <a:lnTo>
                    <a:pt x="12396" y="3940"/>
                  </a:lnTo>
                  <a:lnTo>
                    <a:pt x="12473" y="4094"/>
                  </a:lnTo>
                  <a:lnTo>
                    <a:pt x="12627" y="4210"/>
                  </a:lnTo>
                  <a:lnTo>
                    <a:pt x="12782" y="4287"/>
                  </a:lnTo>
                  <a:lnTo>
                    <a:pt x="12975" y="4364"/>
                  </a:lnTo>
                  <a:lnTo>
                    <a:pt x="13168" y="4403"/>
                  </a:lnTo>
                  <a:lnTo>
                    <a:pt x="13516" y="4364"/>
                  </a:lnTo>
                  <a:lnTo>
                    <a:pt x="13863" y="4326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8" y="3824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3" y="4866"/>
                  </a:lnTo>
                  <a:lnTo>
                    <a:pt x="13940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29" y="5446"/>
                  </a:lnTo>
                  <a:lnTo>
                    <a:pt x="12743" y="5523"/>
                  </a:lnTo>
                  <a:lnTo>
                    <a:pt x="12396" y="5523"/>
                  </a:lnTo>
                  <a:lnTo>
                    <a:pt x="12048" y="5446"/>
                  </a:lnTo>
                  <a:lnTo>
                    <a:pt x="11739" y="5330"/>
                  </a:lnTo>
                  <a:lnTo>
                    <a:pt x="11430" y="5137"/>
                  </a:lnTo>
                  <a:lnTo>
                    <a:pt x="11121" y="4905"/>
                  </a:lnTo>
                  <a:lnTo>
                    <a:pt x="10851" y="4635"/>
                  </a:lnTo>
                  <a:lnTo>
                    <a:pt x="10542" y="4210"/>
                  </a:lnTo>
                  <a:lnTo>
                    <a:pt x="10195" y="3785"/>
                  </a:lnTo>
                  <a:lnTo>
                    <a:pt x="9615" y="2936"/>
                  </a:lnTo>
                  <a:lnTo>
                    <a:pt x="9307" y="2511"/>
                  </a:lnTo>
                  <a:lnTo>
                    <a:pt x="8959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6" y="966"/>
                  </a:lnTo>
                  <a:lnTo>
                    <a:pt x="7105" y="657"/>
                  </a:lnTo>
                  <a:lnTo>
                    <a:pt x="6526" y="426"/>
                  </a:lnTo>
                  <a:lnTo>
                    <a:pt x="5947" y="271"/>
                  </a:lnTo>
                  <a:lnTo>
                    <a:pt x="5329" y="155"/>
                  </a:lnTo>
                  <a:lnTo>
                    <a:pt x="4750" y="117"/>
                  </a:lnTo>
                  <a:lnTo>
                    <a:pt x="4132" y="155"/>
                  </a:lnTo>
                  <a:lnTo>
                    <a:pt x="3553" y="271"/>
                  </a:lnTo>
                  <a:lnTo>
                    <a:pt x="3283" y="348"/>
                  </a:lnTo>
                  <a:lnTo>
                    <a:pt x="2935" y="464"/>
                  </a:lnTo>
                  <a:lnTo>
                    <a:pt x="2588" y="619"/>
                  </a:lnTo>
                  <a:lnTo>
                    <a:pt x="2279" y="812"/>
                  </a:lnTo>
                  <a:lnTo>
                    <a:pt x="1931" y="1005"/>
                  </a:lnTo>
                  <a:lnTo>
                    <a:pt x="1661" y="1275"/>
                  </a:lnTo>
                  <a:lnTo>
                    <a:pt x="1352" y="1546"/>
                  </a:lnTo>
                  <a:lnTo>
                    <a:pt x="1082" y="1854"/>
                  </a:lnTo>
                  <a:lnTo>
                    <a:pt x="850" y="2163"/>
                  </a:lnTo>
                  <a:lnTo>
                    <a:pt x="541" y="2665"/>
                  </a:lnTo>
                  <a:lnTo>
                    <a:pt x="309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0" y="4712"/>
                  </a:lnTo>
                  <a:lnTo>
                    <a:pt x="39" y="5214"/>
                  </a:lnTo>
                  <a:lnTo>
                    <a:pt x="78" y="5716"/>
                  </a:lnTo>
                  <a:lnTo>
                    <a:pt x="193" y="6218"/>
                  </a:lnTo>
                  <a:lnTo>
                    <a:pt x="386" y="6720"/>
                  </a:lnTo>
                  <a:lnTo>
                    <a:pt x="580" y="7222"/>
                  </a:lnTo>
                  <a:lnTo>
                    <a:pt x="811" y="7685"/>
                  </a:lnTo>
                  <a:lnTo>
                    <a:pt x="1082" y="8110"/>
                  </a:lnTo>
                  <a:lnTo>
                    <a:pt x="1429" y="8573"/>
                  </a:lnTo>
                  <a:lnTo>
                    <a:pt x="1777" y="8960"/>
                  </a:lnTo>
                  <a:lnTo>
                    <a:pt x="2124" y="9384"/>
                  </a:lnTo>
                  <a:lnTo>
                    <a:pt x="2549" y="9732"/>
                  </a:lnTo>
                  <a:lnTo>
                    <a:pt x="3090" y="10157"/>
                  </a:lnTo>
                  <a:lnTo>
                    <a:pt x="3630" y="10504"/>
                  </a:lnTo>
                  <a:lnTo>
                    <a:pt x="4209" y="10774"/>
                  </a:lnTo>
                  <a:lnTo>
                    <a:pt x="4789" y="11045"/>
                  </a:lnTo>
                  <a:lnTo>
                    <a:pt x="5406" y="11199"/>
                  </a:lnTo>
                  <a:lnTo>
                    <a:pt x="6024" y="11354"/>
                  </a:lnTo>
                  <a:lnTo>
                    <a:pt x="6642" y="11392"/>
                  </a:lnTo>
                  <a:lnTo>
                    <a:pt x="7260" y="11431"/>
                  </a:lnTo>
                  <a:lnTo>
                    <a:pt x="7337" y="11585"/>
                  </a:lnTo>
                  <a:lnTo>
                    <a:pt x="7646" y="11392"/>
                  </a:lnTo>
                  <a:lnTo>
                    <a:pt x="8457" y="11315"/>
                  </a:lnTo>
                  <a:lnTo>
                    <a:pt x="9268" y="11122"/>
                  </a:lnTo>
                  <a:lnTo>
                    <a:pt x="10079" y="10813"/>
                  </a:lnTo>
                  <a:lnTo>
                    <a:pt x="10851" y="10466"/>
                  </a:lnTo>
                  <a:lnTo>
                    <a:pt x="11546" y="10041"/>
                  </a:lnTo>
                  <a:lnTo>
                    <a:pt x="12164" y="9577"/>
                  </a:lnTo>
                  <a:lnTo>
                    <a:pt x="12434" y="9384"/>
                  </a:lnTo>
                  <a:lnTo>
                    <a:pt x="13052" y="8805"/>
                  </a:lnTo>
                  <a:lnTo>
                    <a:pt x="13631" y="8187"/>
                  </a:lnTo>
                  <a:lnTo>
                    <a:pt x="14133" y="7492"/>
                  </a:lnTo>
                  <a:lnTo>
                    <a:pt x="14597" y="6797"/>
                  </a:lnTo>
                  <a:lnTo>
                    <a:pt x="14944" y="6025"/>
                  </a:lnTo>
                  <a:lnTo>
                    <a:pt x="15099" y="5639"/>
                  </a:lnTo>
                  <a:lnTo>
                    <a:pt x="15253" y="5214"/>
                  </a:lnTo>
                  <a:lnTo>
                    <a:pt x="15330" y="4828"/>
                  </a:lnTo>
                  <a:lnTo>
                    <a:pt x="15408" y="4403"/>
                  </a:lnTo>
                  <a:lnTo>
                    <a:pt x="15485" y="4017"/>
                  </a:lnTo>
                  <a:lnTo>
                    <a:pt x="15485" y="3592"/>
                  </a:lnTo>
                  <a:lnTo>
                    <a:pt x="15678" y="4056"/>
                  </a:lnTo>
                  <a:lnTo>
                    <a:pt x="15948" y="4480"/>
                  </a:lnTo>
                  <a:lnTo>
                    <a:pt x="16257" y="4866"/>
                  </a:lnTo>
                  <a:lnTo>
                    <a:pt x="16605" y="5214"/>
                  </a:lnTo>
                  <a:lnTo>
                    <a:pt x="16759" y="5368"/>
                  </a:lnTo>
                  <a:lnTo>
                    <a:pt x="16991" y="5484"/>
                  </a:lnTo>
                  <a:lnTo>
                    <a:pt x="17184" y="5561"/>
                  </a:lnTo>
                  <a:lnTo>
                    <a:pt x="17416" y="5639"/>
                  </a:lnTo>
                  <a:lnTo>
                    <a:pt x="17609" y="5677"/>
                  </a:lnTo>
                  <a:lnTo>
                    <a:pt x="17840" y="5639"/>
                  </a:lnTo>
                  <a:lnTo>
                    <a:pt x="18033" y="5523"/>
                  </a:lnTo>
                  <a:lnTo>
                    <a:pt x="18188" y="5330"/>
                  </a:lnTo>
                  <a:lnTo>
                    <a:pt x="18304" y="5137"/>
                  </a:lnTo>
                  <a:lnTo>
                    <a:pt x="18342" y="4944"/>
                  </a:lnTo>
                  <a:lnTo>
                    <a:pt x="18304" y="4712"/>
                  </a:lnTo>
                  <a:lnTo>
                    <a:pt x="18265" y="4519"/>
                  </a:lnTo>
                  <a:lnTo>
                    <a:pt x="18188" y="4287"/>
                  </a:lnTo>
                  <a:lnTo>
                    <a:pt x="18072" y="4133"/>
                  </a:lnTo>
                  <a:lnTo>
                    <a:pt x="17956" y="3940"/>
                  </a:lnTo>
                  <a:lnTo>
                    <a:pt x="17802" y="3785"/>
                  </a:lnTo>
                  <a:lnTo>
                    <a:pt x="17647" y="3631"/>
                  </a:lnTo>
                  <a:lnTo>
                    <a:pt x="17416" y="3476"/>
                  </a:lnTo>
                  <a:lnTo>
                    <a:pt x="16952" y="3245"/>
                  </a:lnTo>
                  <a:lnTo>
                    <a:pt x="16489" y="3052"/>
                  </a:lnTo>
                  <a:lnTo>
                    <a:pt x="15987" y="2936"/>
                  </a:lnTo>
                  <a:lnTo>
                    <a:pt x="16412" y="2781"/>
                  </a:lnTo>
                  <a:lnTo>
                    <a:pt x="16836" y="2511"/>
                  </a:lnTo>
                  <a:lnTo>
                    <a:pt x="17184" y="2202"/>
                  </a:lnTo>
                  <a:lnTo>
                    <a:pt x="17493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3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0" y="194"/>
                  </a:lnTo>
                  <a:lnTo>
                    <a:pt x="17454" y="117"/>
                  </a:lnTo>
                  <a:lnTo>
                    <a:pt x="17338" y="40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22"/>
            <p:cNvSpPr/>
            <p:nvPr/>
          </p:nvSpPr>
          <p:spPr>
            <a:xfrm>
              <a:off x="5978200" y="1074925"/>
              <a:ext cx="144850" cy="162200"/>
            </a:xfrm>
            <a:custGeom>
              <a:avLst/>
              <a:gdLst/>
              <a:ahLst/>
              <a:cxnLst/>
              <a:rect l="l" t="t" r="r" b="b"/>
              <a:pathLst>
                <a:path w="5794" h="6488" extrusionOk="0">
                  <a:moveTo>
                    <a:pt x="2241" y="425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7" y="734"/>
                  </a:lnTo>
                  <a:lnTo>
                    <a:pt x="4171" y="1004"/>
                  </a:lnTo>
                  <a:lnTo>
                    <a:pt x="4558" y="1313"/>
                  </a:lnTo>
                  <a:lnTo>
                    <a:pt x="4751" y="1506"/>
                  </a:lnTo>
                  <a:lnTo>
                    <a:pt x="4905" y="1738"/>
                  </a:lnTo>
                  <a:lnTo>
                    <a:pt x="5021" y="1931"/>
                  </a:lnTo>
                  <a:lnTo>
                    <a:pt x="5137" y="2163"/>
                  </a:lnTo>
                  <a:lnTo>
                    <a:pt x="5214" y="2433"/>
                  </a:lnTo>
                  <a:lnTo>
                    <a:pt x="5291" y="2703"/>
                  </a:lnTo>
                  <a:lnTo>
                    <a:pt x="5330" y="3167"/>
                  </a:lnTo>
                  <a:lnTo>
                    <a:pt x="5330" y="3630"/>
                  </a:lnTo>
                  <a:lnTo>
                    <a:pt x="5214" y="4132"/>
                  </a:lnTo>
                  <a:lnTo>
                    <a:pt x="5021" y="4557"/>
                  </a:lnTo>
                  <a:lnTo>
                    <a:pt x="4789" y="4982"/>
                  </a:lnTo>
                  <a:lnTo>
                    <a:pt x="4480" y="5329"/>
                  </a:lnTo>
                  <a:lnTo>
                    <a:pt x="4287" y="5484"/>
                  </a:lnTo>
                  <a:lnTo>
                    <a:pt x="4094" y="5638"/>
                  </a:lnTo>
                  <a:lnTo>
                    <a:pt x="3901" y="5754"/>
                  </a:lnTo>
                  <a:lnTo>
                    <a:pt x="3669" y="5831"/>
                  </a:lnTo>
                  <a:lnTo>
                    <a:pt x="3360" y="5947"/>
                  </a:lnTo>
                  <a:lnTo>
                    <a:pt x="3090" y="5986"/>
                  </a:lnTo>
                  <a:lnTo>
                    <a:pt x="2820" y="6024"/>
                  </a:lnTo>
                  <a:lnTo>
                    <a:pt x="2550" y="5986"/>
                  </a:lnTo>
                  <a:lnTo>
                    <a:pt x="2279" y="5947"/>
                  </a:lnTo>
                  <a:lnTo>
                    <a:pt x="2048" y="5870"/>
                  </a:lnTo>
                  <a:lnTo>
                    <a:pt x="1855" y="5754"/>
                  </a:lnTo>
                  <a:lnTo>
                    <a:pt x="1623" y="5638"/>
                  </a:lnTo>
                  <a:lnTo>
                    <a:pt x="1430" y="5484"/>
                  </a:lnTo>
                  <a:lnTo>
                    <a:pt x="1275" y="5291"/>
                  </a:lnTo>
                  <a:lnTo>
                    <a:pt x="1082" y="5097"/>
                  </a:lnTo>
                  <a:lnTo>
                    <a:pt x="966" y="4904"/>
                  </a:lnTo>
                  <a:lnTo>
                    <a:pt x="696" y="4441"/>
                  </a:lnTo>
                  <a:lnTo>
                    <a:pt x="542" y="3900"/>
                  </a:lnTo>
                  <a:lnTo>
                    <a:pt x="426" y="3398"/>
                  </a:lnTo>
                  <a:lnTo>
                    <a:pt x="426" y="2858"/>
                  </a:lnTo>
                  <a:lnTo>
                    <a:pt x="503" y="2317"/>
                  </a:lnTo>
                  <a:lnTo>
                    <a:pt x="542" y="2047"/>
                  </a:lnTo>
                  <a:lnTo>
                    <a:pt x="657" y="1815"/>
                  </a:lnTo>
                  <a:lnTo>
                    <a:pt x="735" y="1584"/>
                  </a:lnTo>
                  <a:lnTo>
                    <a:pt x="889" y="1352"/>
                  </a:lnTo>
                  <a:lnTo>
                    <a:pt x="1044" y="1159"/>
                  </a:lnTo>
                  <a:lnTo>
                    <a:pt x="1237" y="1004"/>
                  </a:lnTo>
                  <a:lnTo>
                    <a:pt x="1430" y="811"/>
                  </a:lnTo>
                  <a:lnTo>
                    <a:pt x="1661" y="695"/>
                  </a:lnTo>
                  <a:lnTo>
                    <a:pt x="1893" y="580"/>
                  </a:lnTo>
                  <a:lnTo>
                    <a:pt x="2202" y="502"/>
                  </a:lnTo>
                  <a:lnTo>
                    <a:pt x="2241" y="464"/>
                  </a:lnTo>
                  <a:lnTo>
                    <a:pt x="2241" y="425"/>
                  </a:lnTo>
                  <a:close/>
                  <a:moveTo>
                    <a:pt x="2279" y="0"/>
                  </a:moveTo>
                  <a:lnTo>
                    <a:pt x="1970" y="39"/>
                  </a:lnTo>
                  <a:lnTo>
                    <a:pt x="1893" y="78"/>
                  </a:lnTo>
                  <a:lnTo>
                    <a:pt x="1816" y="116"/>
                  </a:lnTo>
                  <a:lnTo>
                    <a:pt x="1816" y="193"/>
                  </a:lnTo>
                  <a:lnTo>
                    <a:pt x="1816" y="271"/>
                  </a:lnTo>
                  <a:lnTo>
                    <a:pt x="1507" y="348"/>
                  </a:lnTo>
                  <a:lnTo>
                    <a:pt x="1275" y="464"/>
                  </a:lnTo>
                  <a:lnTo>
                    <a:pt x="1044" y="618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7"/>
                  </a:lnTo>
                  <a:lnTo>
                    <a:pt x="349" y="1429"/>
                  </a:lnTo>
                  <a:lnTo>
                    <a:pt x="233" y="1661"/>
                  </a:lnTo>
                  <a:lnTo>
                    <a:pt x="117" y="1931"/>
                  </a:lnTo>
                  <a:lnTo>
                    <a:pt x="78" y="2201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0"/>
                  </a:lnTo>
                  <a:lnTo>
                    <a:pt x="271" y="4518"/>
                  </a:lnTo>
                  <a:lnTo>
                    <a:pt x="387" y="4827"/>
                  </a:lnTo>
                  <a:lnTo>
                    <a:pt x="542" y="5097"/>
                  </a:lnTo>
                  <a:lnTo>
                    <a:pt x="696" y="5329"/>
                  </a:lnTo>
                  <a:lnTo>
                    <a:pt x="851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0"/>
                  </a:lnTo>
                  <a:lnTo>
                    <a:pt x="1739" y="6256"/>
                  </a:lnTo>
                  <a:lnTo>
                    <a:pt x="2009" y="6372"/>
                  </a:lnTo>
                  <a:lnTo>
                    <a:pt x="2279" y="6449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49"/>
                  </a:lnTo>
                  <a:lnTo>
                    <a:pt x="3554" y="6372"/>
                  </a:lnTo>
                  <a:lnTo>
                    <a:pt x="3862" y="6256"/>
                  </a:lnTo>
                  <a:lnTo>
                    <a:pt x="4133" y="6140"/>
                  </a:lnTo>
                  <a:lnTo>
                    <a:pt x="4403" y="5986"/>
                  </a:lnTo>
                  <a:lnTo>
                    <a:pt x="4635" y="5793"/>
                  </a:lnTo>
                  <a:lnTo>
                    <a:pt x="4866" y="5599"/>
                  </a:lnTo>
                  <a:lnTo>
                    <a:pt x="5060" y="5368"/>
                  </a:lnTo>
                  <a:lnTo>
                    <a:pt x="5214" y="5136"/>
                  </a:lnTo>
                  <a:lnTo>
                    <a:pt x="5368" y="4866"/>
                  </a:lnTo>
                  <a:lnTo>
                    <a:pt x="5523" y="4634"/>
                  </a:lnTo>
                  <a:lnTo>
                    <a:pt x="5639" y="4325"/>
                  </a:lnTo>
                  <a:lnTo>
                    <a:pt x="5716" y="4055"/>
                  </a:lnTo>
                  <a:lnTo>
                    <a:pt x="5755" y="3746"/>
                  </a:lnTo>
                  <a:lnTo>
                    <a:pt x="5793" y="3437"/>
                  </a:lnTo>
                  <a:lnTo>
                    <a:pt x="5793" y="3128"/>
                  </a:lnTo>
                  <a:lnTo>
                    <a:pt x="5793" y="2858"/>
                  </a:lnTo>
                  <a:lnTo>
                    <a:pt x="5716" y="2549"/>
                  </a:lnTo>
                  <a:lnTo>
                    <a:pt x="5639" y="2240"/>
                  </a:lnTo>
                  <a:lnTo>
                    <a:pt x="5523" y="1931"/>
                  </a:lnTo>
                  <a:lnTo>
                    <a:pt x="5368" y="1661"/>
                  </a:lnTo>
                  <a:lnTo>
                    <a:pt x="5214" y="1390"/>
                  </a:lnTo>
                  <a:lnTo>
                    <a:pt x="5021" y="1159"/>
                  </a:lnTo>
                  <a:lnTo>
                    <a:pt x="4828" y="927"/>
                  </a:lnTo>
                  <a:lnTo>
                    <a:pt x="4596" y="734"/>
                  </a:lnTo>
                  <a:lnTo>
                    <a:pt x="4326" y="541"/>
                  </a:lnTo>
                  <a:lnTo>
                    <a:pt x="4094" y="386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22"/>
            <p:cNvSpPr/>
            <p:nvPr/>
          </p:nvSpPr>
          <p:spPr>
            <a:xfrm>
              <a:off x="5341075" y="109905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2" y="2742"/>
                  </a:lnTo>
                  <a:lnTo>
                    <a:pt x="966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22"/>
            <p:cNvSpPr/>
            <p:nvPr/>
          </p:nvSpPr>
          <p:spPr>
            <a:xfrm>
              <a:off x="695700" y="1106775"/>
              <a:ext cx="102350" cy="132275"/>
            </a:xfrm>
            <a:custGeom>
              <a:avLst/>
              <a:gdLst/>
              <a:ahLst/>
              <a:cxnLst/>
              <a:rect l="l" t="t" r="r" b="b"/>
              <a:pathLst>
                <a:path w="4094" h="5291" extrusionOk="0">
                  <a:moveTo>
                    <a:pt x="2279" y="1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4" y="1893"/>
                  </a:lnTo>
                  <a:lnTo>
                    <a:pt x="116" y="2279"/>
                  </a:lnTo>
                  <a:lnTo>
                    <a:pt x="39" y="2665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1"/>
                  </a:lnTo>
                  <a:lnTo>
                    <a:pt x="425" y="5291"/>
                  </a:lnTo>
                  <a:lnTo>
                    <a:pt x="464" y="4750"/>
                  </a:lnTo>
                  <a:lnTo>
                    <a:pt x="464" y="4210"/>
                  </a:lnTo>
                  <a:lnTo>
                    <a:pt x="464" y="3630"/>
                  </a:lnTo>
                  <a:lnTo>
                    <a:pt x="464" y="3090"/>
                  </a:lnTo>
                  <a:lnTo>
                    <a:pt x="541" y="2549"/>
                  </a:lnTo>
                  <a:lnTo>
                    <a:pt x="657" y="2047"/>
                  </a:lnTo>
                  <a:lnTo>
                    <a:pt x="773" y="1816"/>
                  </a:lnTo>
                  <a:lnTo>
                    <a:pt x="889" y="1545"/>
                  </a:lnTo>
                  <a:lnTo>
                    <a:pt x="1043" y="1352"/>
                  </a:lnTo>
                  <a:lnTo>
                    <a:pt x="1198" y="1120"/>
                  </a:lnTo>
                  <a:lnTo>
                    <a:pt x="1391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80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4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2" y="1391"/>
                  </a:lnTo>
                  <a:lnTo>
                    <a:pt x="3669" y="1661"/>
                  </a:lnTo>
                  <a:lnTo>
                    <a:pt x="4094" y="1545"/>
                  </a:lnTo>
                  <a:lnTo>
                    <a:pt x="3978" y="1159"/>
                  </a:lnTo>
                  <a:lnTo>
                    <a:pt x="3823" y="812"/>
                  </a:lnTo>
                  <a:lnTo>
                    <a:pt x="3630" y="503"/>
                  </a:lnTo>
                  <a:lnTo>
                    <a:pt x="3399" y="271"/>
                  </a:lnTo>
                  <a:lnTo>
                    <a:pt x="3244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22"/>
            <p:cNvSpPr/>
            <p:nvPr/>
          </p:nvSpPr>
          <p:spPr>
            <a:xfrm>
              <a:off x="560550" y="1107750"/>
              <a:ext cx="437325" cy="302175"/>
            </a:xfrm>
            <a:custGeom>
              <a:avLst/>
              <a:gdLst/>
              <a:ahLst/>
              <a:cxnLst/>
              <a:rect l="l" t="t" r="r" b="b"/>
              <a:pathLst>
                <a:path w="17493" h="12087" extrusionOk="0">
                  <a:moveTo>
                    <a:pt x="11971" y="502"/>
                  </a:moveTo>
                  <a:lnTo>
                    <a:pt x="12087" y="541"/>
                  </a:lnTo>
                  <a:lnTo>
                    <a:pt x="12203" y="579"/>
                  </a:lnTo>
                  <a:lnTo>
                    <a:pt x="12280" y="657"/>
                  </a:lnTo>
                  <a:lnTo>
                    <a:pt x="12627" y="888"/>
                  </a:lnTo>
                  <a:lnTo>
                    <a:pt x="12898" y="1159"/>
                  </a:lnTo>
                  <a:lnTo>
                    <a:pt x="13129" y="1506"/>
                  </a:lnTo>
                  <a:lnTo>
                    <a:pt x="13322" y="1854"/>
                  </a:lnTo>
                  <a:lnTo>
                    <a:pt x="13477" y="2278"/>
                  </a:lnTo>
                  <a:lnTo>
                    <a:pt x="13593" y="2665"/>
                  </a:lnTo>
                  <a:lnTo>
                    <a:pt x="13824" y="3437"/>
                  </a:lnTo>
                  <a:lnTo>
                    <a:pt x="13824" y="3437"/>
                  </a:lnTo>
                  <a:lnTo>
                    <a:pt x="13091" y="3012"/>
                  </a:lnTo>
                  <a:lnTo>
                    <a:pt x="12705" y="2780"/>
                  </a:lnTo>
                  <a:lnTo>
                    <a:pt x="12357" y="2510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2" y="1738"/>
                  </a:lnTo>
                  <a:lnTo>
                    <a:pt x="11508" y="1429"/>
                  </a:lnTo>
                  <a:lnTo>
                    <a:pt x="11430" y="1081"/>
                  </a:lnTo>
                  <a:lnTo>
                    <a:pt x="11662" y="734"/>
                  </a:lnTo>
                  <a:lnTo>
                    <a:pt x="11739" y="618"/>
                  </a:lnTo>
                  <a:lnTo>
                    <a:pt x="11855" y="541"/>
                  </a:lnTo>
                  <a:lnTo>
                    <a:pt x="11971" y="502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89" y="1738"/>
                  </a:lnTo>
                  <a:lnTo>
                    <a:pt x="16566" y="1854"/>
                  </a:lnTo>
                  <a:lnTo>
                    <a:pt x="16605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5" y="2510"/>
                  </a:lnTo>
                  <a:lnTo>
                    <a:pt x="16528" y="2665"/>
                  </a:lnTo>
                  <a:lnTo>
                    <a:pt x="16412" y="2819"/>
                  </a:lnTo>
                  <a:lnTo>
                    <a:pt x="16296" y="2974"/>
                  </a:lnTo>
                  <a:lnTo>
                    <a:pt x="15948" y="3205"/>
                  </a:lnTo>
                  <a:lnTo>
                    <a:pt x="15524" y="3398"/>
                  </a:lnTo>
                  <a:lnTo>
                    <a:pt x="15137" y="3553"/>
                  </a:lnTo>
                  <a:lnTo>
                    <a:pt x="14713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6"/>
                  </a:lnTo>
                  <a:lnTo>
                    <a:pt x="15060" y="2278"/>
                  </a:lnTo>
                  <a:lnTo>
                    <a:pt x="15408" y="1970"/>
                  </a:lnTo>
                  <a:lnTo>
                    <a:pt x="15639" y="1815"/>
                  </a:lnTo>
                  <a:lnTo>
                    <a:pt x="15871" y="1699"/>
                  </a:lnTo>
                  <a:lnTo>
                    <a:pt x="16103" y="1622"/>
                  </a:lnTo>
                  <a:close/>
                  <a:moveTo>
                    <a:pt x="13824" y="4286"/>
                  </a:moveTo>
                  <a:lnTo>
                    <a:pt x="13670" y="4557"/>
                  </a:lnTo>
                  <a:lnTo>
                    <a:pt x="13477" y="4788"/>
                  </a:lnTo>
                  <a:lnTo>
                    <a:pt x="13245" y="5020"/>
                  </a:lnTo>
                  <a:lnTo>
                    <a:pt x="13014" y="5252"/>
                  </a:lnTo>
                  <a:lnTo>
                    <a:pt x="12666" y="5484"/>
                  </a:lnTo>
                  <a:lnTo>
                    <a:pt x="12125" y="5792"/>
                  </a:lnTo>
                  <a:lnTo>
                    <a:pt x="11855" y="5908"/>
                  </a:lnTo>
                  <a:lnTo>
                    <a:pt x="11623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4" y="5870"/>
                  </a:lnTo>
                  <a:lnTo>
                    <a:pt x="10967" y="5792"/>
                  </a:lnTo>
                  <a:lnTo>
                    <a:pt x="10928" y="5715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7" y="5290"/>
                  </a:lnTo>
                  <a:lnTo>
                    <a:pt x="11121" y="5097"/>
                  </a:lnTo>
                  <a:lnTo>
                    <a:pt x="11276" y="4943"/>
                  </a:lnTo>
                  <a:lnTo>
                    <a:pt x="11546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7" y="4480"/>
                  </a:lnTo>
                  <a:lnTo>
                    <a:pt x="13245" y="4402"/>
                  </a:lnTo>
                  <a:lnTo>
                    <a:pt x="13554" y="4364"/>
                  </a:lnTo>
                  <a:lnTo>
                    <a:pt x="13824" y="4286"/>
                  </a:lnTo>
                  <a:close/>
                  <a:moveTo>
                    <a:pt x="14404" y="4248"/>
                  </a:moveTo>
                  <a:lnTo>
                    <a:pt x="15060" y="4595"/>
                  </a:lnTo>
                  <a:lnTo>
                    <a:pt x="15408" y="4788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1" y="5368"/>
                  </a:lnTo>
                  <a:lnTo>
                    <a:pt x="16412" y="5677"/>
                  </a:lnTo>
                  <a:lnTo>
                    <a:pt x="16643" y="6024"/>
                  </a:lnTo>
                  <a:lnTo>
                    <a:pt x="16875" y="6333"/>
                  </a:lnTo>
                  <a:lnTo>
                    <a:pt x="16991" y="6681"/>
                  </a:lnTo>
                  <a:lnTo>
                    <a:pt x="16991" y="6835"/>
                  </a:lnTo>
                  <a:lnTo>
                    <a:pt x="16991" y="6990"/>
                  </a:lnTo>
                  <a:lnTo>
                    <a:pt x="16952" y="7105"/>
                  </a:lnTo>
                  <a:lnTo>
                    <a:pt x="16836" y="7221"/>
                  </a:lnTo>
                  <a:lnTo>
                    <a:pt x="16759" y="7298"/>
                  </a:lnTo>
                  <a:lnTo>
                    <a:pt x="16643" y="7337"/>
                  </a:lnTo>
                  <a:lnTo>
                    <a:pt x="16373" y="7337"/>
                  </a:lnTo>
                  <a:lnTo>
                    <a:pt x="16141" y="7221"/>
                  </a:lnTo>
                  <a:lnTo>
                    <a:pt x="15871" y="7028"/>
                  </a:lnTo>
                  <a:lnTo>
                    <a:pt x="15601" y="6835"/>
                  </a:lnTo>
                  <a:lnTo>
                    <a:pt x="15369" y="6565"/>
                  </a:lnTo>
                  <a:lnTo>
                    <a:pt x="15060" y="6179"/>
                  </a:lnTo>
                  <a:lnTo>
                    <a:pt x="14828" y="5715"/>
                  </a:lnTo>
                  <a:lnTo>
                    <a:pt x="14635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5" y="0"/>
                  </a:moveTo>
                  <a:lnTo>
                    <a:pt x="11585" y="77"/>
                  </a:lnTo>
                  <a:lnTo>
                    <a:pt x="11469" y="116"/>
                  </a:lnTo>
                  <a:lnTo>
                    <a:pt x="11353" y="232"/>
                  </a:lnTo>
                  <a:lnTo>
                    <a:pt x="11160" y="425"/>
                  </a:lnTo>
                  <a:lnTo>
                    <a:pt x="11006" y="618"/>
                  </a:lnTo>
                  <a:lnTo>
                    <a:pt x="10928" y="811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67" y="1468"/>
                  </a:lnTo>
                  <a:lnTo>
                    <a:pt x="11083" y="1699"/>
                  </a:lnTo>
                  <a:lnTo>
                    <a:pt x="11199" y="1892"/>
                  </a:lnTo>
                  <a:lnTo>
                    <a:pt x="11546" y="2317"/>
                  </a:lnTo>
                  <a:lnTo>
                    <a:pt x="11932" y="2742"/>
                  </a:lnTo>
                  <a:lnTo>
                    <a:pt x="12396" y="3089"/>
                  </a:lnTo>
                  <a:lnTo>
                    <a:pt x="12859" y="3437"/>
                  </a:lnTo>
                  <a:lnTo>
                    <a:pt x="12048" y="3321"/>
                  </a:lnTo>
                  <a:lnTo>
                    <a:pt x="11199" y="3282"/>
                  </a:lnTo>
                  <a:lnTo>
                    <a:pt x="10388" y="3360"/>
                  </a:lnTo>
                  <a:lnTo>
                    <a:pt x="9615" y="3476"/>
                  </a:lnTo>
                  <a:lnTo>
                    <a:pt x="9654" y="3012"/>
                  </a:lnTo>
                  <a:lnTo>
                    <a:pt x="9654" y="2510"/>
                  </a:lnTo>
                  <a:lnTo>
                    <a:pt x="9615" y="2008"/>
                  </a:lnTo>
                  <a:lnTo>
                    <a:pt x="9500" y="1506"/>
                  </a:lnTo>
                  <a:lnTo>
                    <a:pt x="9075" y="1622"/>
                  </a:lnTo>
                  <a:lnTo>
                    <a:pt x="9152" y="2085"/>
                  </a:lnTo>
                  <a:lnTo>
                    <a:pt x="9152" y="2587"/>
                  </a:lnTo>
                  <a:lnTo>
                    <a:pt x="9113" y="3089"/>
                  </a:lnTo>
                  <a:lnTo>
                    <a:pt x="9075" y="3514"/>
                  </a:lnTo>
                  <a:lnTo>
                    <a:pt x="9075" y="3630"/>
                  </a:lnTo>
                  <a:lnTo>
                    <a:pt x="8225" y="3900"/>
                  </a:lnTo>
                  <a:lnTo>
                    <a:pt x="7414" y="4286"/>
                  </a:lnTo>
                  <a:lnTo>
                    <a:pt x="6604" y="4711"/>
                  </a:lnTo>
                  <a:lnTo>
                    <a:pt x="5831" y="5252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6" y="6217"/>
                  </a:lnTo>
                  <a:lnTo>
                    <a:pt x="3823" y="6951"/>
                  </a:lnTo>
                  <a:lnTo>
                    <a:pt x="3090" y="7685"/>
                  </a:lnTo>
                  <a:lnTo>
                    <a:pt x="2394" y="8495"/>
                  </a:lnTo>
                  <a:lnTo>
                    <a:pt x="1738" y="9306"/>
                  </a:lnTo>
                  <a:lnTo>
                    <a:pt x="1082" y="10156"/>
                  </a:lnTo>
                  <a:lnTo>
                    <a:pt x="502" y="10967"/>
                  </a:lnTo>
                  <a:lnTo>
                    <a:pt x="0" y="11816"/>
                  </a:lnTo>
                  <a:lnTo>
                    <a:pt x="309" y="12087"/>
                  </a:lnTo>
                  <a:lnTo>
                    <a:pt x="1545" y="10503"/>
                  </a:lnTo>
                  <a:lnTo>
                    <a:pt x="2742" y="8959"/>
                  </a:lnTo>
                  <a:lnTo>
                    <a:pt x="3360" y="8225"/>
                  </a:lnTo>
                  <a:lnTo>
                    <a:pt x="4016" y="7491"/>
                  </a:lnTo>
                  <a:lnTo>
                    <a:pt x="4711" y="6835"/>
                  </a:lnTo>
                  <a:lnTo>
                    <a:pt x="5484" y="6179"/>
                  </a:lnTo>
                  <a:lnTo>
                    <a:pt x="6256" y="5599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7" y="4441"/>
                  </a:lnTo>
                  <a:lnTo>
                    <a:pt x="8920" y="4248"/>
                  </a:lnTo>
                  <a:lnTo>
                    <a:pt x="9422" y="4132"/>
                  </a:lnTo>
                  <a:lnTo>
                    <a:pt x="9886" y="4016"/>
                  </a:lnTo>
                  <a:lnTo>
                    <a:pt x="10388" y="3939"/>
                  </a:lnTo>
                  <a:lnTo>
                    <a:pt x="10851" y="3862"/>
                  </a:lnTo>
                  <a:lnTo>
                    <a:pt x="11353" y="3823"/>
                  </a:lnTo>
                  <a:lnTo>
                    <a:pt x="11855" y="3823"/>
                  </a:lnTo>
                  <a:lnTo>
                    <a:pt x="12357" y="3862"/>
                  </a:lnTo>
                  <a:lnTo>
                    <a:pt x="12821" y="3939"/>
                  </a:lnTo>
                  <a:lnTo>
                    <a:pt x="12319" y="4016"/>
                  </a:lnTo>
                  <a:lnTo>
                    <a:pt x="11855" y="4132"/>
                  </a:lnTo>
                  <a:lnTo>
                    <a:pt x="11392" y="4286"/>
                  </a:lnTo>
                  <a:lnTo>
                    <a:pt x="11199" y="4402"/>
                  </a:lnTo>
                  <a:lnTo>
                    <a:pt x="11006" y="4557"/>
                  </a:lnTo>
                  <a:lnTo>
                    <a:pt x="10813" y="4711"/>
                  </a:lnTo>
                  <a:lnTo>
                    <a:pt x="10697" y="4866"/>
                  </a:lnTo>
                  <a:lnTo>
                    <a:pt x="10542" y="5059"/>
                  </a:lnTo>
                  <a:lnTo>
                    <a:pt x="10465" y="5290"/>
                  </a:lnTo>
                  <a:lnTo>
                    <a:pt x="10388" y="5522"/>
                  </a:lnTo>
                  <a:lnTo>
                    <a:pt x="10388" y="5754"/>
                  </a:lnTo>
                  <a:lnTo>
                    <a:pt x="10426" y="5947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3"/>
                  </a:lnTo>
                  <a:lnTo>
                    <a:pt x="11006" y="6410"/>
                  </a:lnTo>
                  <a:lnTo>
                    <a:pt x="11276" y="6449"/>
                  </a:lnTo>
                  <a:lnTo>
                    <a:pt x="11585" y="6410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2"/>
                  </a:lnTo>
                  <a:lnTo>
                    <a:pt x="13422" y="5533"/>
                  </a:lnTo>
                  <a:lnTo>
                    <a:pt x="13422" y="5533"/>
                  </a:lnTo>
                  <a:lnTo>
                    <a:pt x="13786" y="5715"/>
                  </a:lnTo>
                  <a:lnTo>
                    <a:pt x="14056" y="4866"/>
                  </a:lnTo>
                  <a:lnTo>
                    <a:pt x="14211" y="5406"/>
                  </a:lnTo>
                  <a:lnTo>
                    <a:pt x="14404" y="5908"/>
                  </a:lnTo>
                  <a:lnTo>
                    <a:pt x="14674" y="6410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8" y="7298"/>
                  </a:lnTo>
                  <a:lnTo>
                    <a:pt x="15678" y="7491"/>
                  </a:lnTo>
                  <a:lnTo>
                    <a:pt x="15987" y="7685"/>
                  </a:lnTo>
                  <a:lnTo>
                    <a:pt x="16296" y="7800"/>
                  </a:lnTo>
                  <a:lnTo>
                    <a:pt x="16605" y="7878"/>
                  </a:lnTo>
                  <a:lnTo>
                    <a:pt x="16875" y="7878"/>
                  </a:lnTo>
                  <a:lnTo>
                    <a:pt x="17030" y="7800"/>
                  </a:lnTo>
                  <a:lnTo>
                    <a:pt x="17184" y="7723"/>
                  </a:lnTo>
                  <a:lnTo>
                    <a:pt x="17300" y="7646"/>
                  </a:lnTo>
                  <a:lnTo>
                    <a:pt x="17377" y="7530"/>
                  </a:lnTo>
                  <a:lnTo>
                    <a:pt x="17416" y="7414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6" y="6603"/>
                  </a:lnTo>
                  <a:lnTo>
                    <a:pt x="17300" y="6294"/>
                  </a:lnTo>
                  <a:lnTo>
                    <a:pt x="17184" y="5986"/>
                  </a:lnTo>
                  <a:lnTo>
                    <a:pt x="17030" y="5715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0"/>
                  </a:lnTo>
                  <a:lnTo>
                    <a:pt x="16257" y="4788"/>
                  </a:lnTo>
                  <a:lnTo>
                    <a:pt x="16026" y="4634"/>
                  </a:lnTo>
                  <a:lnTo>
                    <a:pt x="15524" y="4286"/>
                  </a:lnTo>
                  <a:lnTo>
                    <a:pt x="14944" y="4016"/>
                  </a:lnTo>
                  <a:lnTo>
                    <a:pt x="15408" y="3900"/>
                  </a:lnTo>
                  <a:lnTo>
                    <a:pt x="15832" y="3746"/>
                  </a:lnTo>
                  <a:lnTo>
                    <a:pt x="16219" y="3514"/>
                  </a:lnTo>
                  <a:lnTo>
                    <a:pt x="16605" y="3244"/>
                  </a:lnTo>
                  <a:lnTo>
                    <a:pt x="16759" y="3089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5" y="2201"/>
                  </a:lnTo>
                  <a:lnTo>
                    <a:pt x="17107" y="1931"/>
                  </a:lnTo>
                  <a:lnTo>
                    <a:pt x="17068" y="1699"/>
                  </a:lnTo>
                  <a:lnTo>
                    <a:pt x="16914" y="1506"/>
                  </a:lnTo>
                  <a:lnTo>
                    <a:pt x="16759" y="1313"/>
                  </a:lnTo>
                  <a:lnTo>
                    <a:pt x="16528" y="1236"/>
                  </a:lnTo>
                  <a:lnTo>
                    <a:pt x="16334" y="1159"/>
                  </a:lnTo>
                  <a:lnTo>
                    <a:pt x="16103" y="1159"/>
                  </a:lnTo>
                  <a:lnTo>
                    <a:pt x="15910" y="1197"/>
                  </a:lnTo>
                  <a:lnTo>
                    <a:pt x="15678" y="1275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6" y="2587"/>
                  </a:lnTo>
                  <a:lnTo>
                    <a:pt x="14095" y="3012"/>
                  </a:lnTo>
                  <a:lnTo>
                    <a:pt x="13940" y="2433"/>
                  </a:lnTo>
                  <a:lnTo>
                    <a:pt x="13747" y="1892"/>
                  </a:lnTo>
                  <a:lnTo>
                    <a:pt x="13516" y="1352"/>
                  </a:lnTo>
                  <a:lnTo>
                    <a:pt x="13168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7" y="155"/>
                  </a:lnTo>
                  <a:lnTo>
                    <a:pt x="12087" y="39"/>
                  </a:lnTo>
                  <a:lnTo>
                    <a:pt x="118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22"/>
            <p:cNvSpPr/>
            <p:nvPr/>
          </p:nvSpPr>
          <p:spPr>
            <a:xfrm>
              <a:off x="5590125" y="11338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22"/>
            <p:cNvSpPr/>
            <p:nvPr/>
          </p:nvSpPr>
          <p:spPr>
            <a:xfrm>
              <a:off x="5491675" y="1139600"/>
              <a:ext cx="21250" cy="8725"/>
            </a:xfrm>
            <a:custGeom>
              <a:avLst/>
              <a:gdLst/>
              <a:ahLst/>
              <a:cxnLst/>
              <a:rect l="l" t="t" r="r" b="b"/>
              <a:pathLst>
                <a:path w="850" h="349" extrusionOk="0">
                  <a:moveTo>
                    <a:pt x="425" y="1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4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4"/>
                  </a:lnTo>
                  <a:lnTo>
                    <a:pt x="811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22"/>
            <p:cNvSpPr/>
            <p:nvPr/>
          </p:nvSpPr>
          <p:spPr>
            <a:xfrm>
              <a:off x="2443975" y="1153125"/>
              <a:ext cx="315725" cy="477875"/>
            </a:xfrm>
            <a:custGeom>
              <a:avLst/>
              <a:gdLst/>
              <a:ahLst/>
              <a:cxnLst/>
              <a:rect l="l" t="t" r="r" b="b"/>
              <a:pathLst>
                <a:path w="12629" h="19115" extrusionOk="0">
                  <a:moveTo>
                    <a:pt x="1005" y="618"/>
                  </a:moveTo>
                  <a:lnTo>
                    <a:pt x="1661" y="850"/>
                  </a:lnTo>
                  <a:lnTo>
                    <a:pt x="2318" y="1120"/>
                  </a:lnTo>
                  <a:lnTo>
                    <a:pt x="2743" y="1352"/>
                  </a:lnTo>
                  <a:lnTo>
                    <a:pt x="3167" y="1583"/>
                  </a:lnTo>
                  <a:lnTo>
                    <a:pt x="3322" y="1699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1"/>
                  </a:lnTo>
                  <a:lnTo>
                    <a:pt x="4017" y="2819"/>
                  </a:lnTo>
                  <a:lnTo>
                    <a:pt x="5677" y="6796"/>
                  </a:lnTo>
                  <a:lnTo>
                    <a:pt x="9075" y="15021"/>
                  </a:lnTo>
                  <a:lnTo>
                    <a:pt x="9153" y="15098"/>
                  </a:lnTo>
                  <a:lnTo>
                    <a:pt x="9191" y="15137"/>
                  </a:lnTo>
                  <a:lnTo>
                    <a:pt x="9346" y="15137"/>
                  </a:lnTo>
                  <a:lnTo>
                    <a:pt x="8921" y="15369"/>
                  </a:lnTo>
                  <a:lnTo>
                    <a:pt x="7956" y="13515"/>
                  </a:lnTo>
                  <a:lnTo>
                    <a:pt x="6990" y="11662"/>
                  </a:lnTo>
                  <a:lnTo>
                    <a:pt x="5021" y="7955"/>
                  </a:lnTo>
                  <a:lnTo>
                    <a:pt x="3013" y="4286"/>
                  </a:lnTo>
                  <a:lnTo>
                    <a:pt x="1005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20" y="11739"/>
                  </a:lnTo>
                  <a:lnTo>
                    <a:pt x="7763" y="13593"/>
                  </a:lnTo>
                  <a:lnTo>
                    <a:pt x="8805" y="15446"/>
                  </a:lnTo>
                  <a:lnTo>
                    <a:pt x="8651" y="15523"/>
                  </a:lnTo>
                  <a:lnTo>
                    <a:pt x="7415" y="13747"/>
                  </a:lnTo>
                  <a:lnTo>
                    <a:pt x="6179" y="12009"/>
                  </a:lnTo>
                  <a:lnTo>
                    <a:pt x="3592" y="8534"/>
                  </a:lnTo>
                  <a:lnTo>
                    <a:pt x="2318" y="6758"/>
                  </a:lnTo>
                  <a:lnTo>
                    <a:pt x="1005" y="4943"/>
                  </a:lnTo>
                  <a:lnTo>
                    <a:pt x="850" y="4711"/>
                  </a:lnTo>
                  <a:lnTo>
                    <a:pt x="735" y="4479"/>
                  </a:lnTo>
                  <a:lnTo>
                    <a:pt x="619" y="4209"/>
                  </a:lnTo>
                  <a:lnTo>
                    <a:pt x="542" y="3939"/>
                  </a:lnTo>
                  <a:lnTo>
                    <a:pt x="464" y="3398"/>
                  </a:lnTo>
                  <a:lnTo>
                    <a:pt x="426" y="2819"/>
                  </a:lnTo>
                  <a:lnTo>
                    <a:pt x="464" y="2240"/>
                  </a:lnTo>
                  <a:lnTo>
                    <a:pt x="503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3" y="12357"/>
                  </a:lnTo>
                  <a:lnTo>
                    <a:pt x="11817" y="12434"/>
                  </a:lnTo>
                  <a:lnTo>
                    <a:pt x="12165" y="12859"/>
                  </a:lnTo>
                  <a:lnTo>
                    <a:pt x="12242" y="13052"/>
                  </a:lnTo>
                  <a:lnTo>
                    <a:pt x="12280" y="13245"/>
                  </a:lnTo>
                  <a:lnTo>
                    <a:pt x="12242" y="13438"/>
                  </a:lnTo>
                  <a:lnTo>
                    <a:pt x="12203" y="13631"/>
                  </a:lnTo>
                  <a:lnTo>
                    <a:pt x="12049" y="14017"/>
                  </a:lnTo>
                  <a:lnTo>
                    <a:pt x="11856" y="14365"/>
                  </a:lnTo>
                  <a:lnTo>
                    <a:pt x="11508" y="14790"/>
                  </a:lnTo>
                  <a:lnTo>
                    <a:pt x="11122" y="15176"/>
                  </a:lnTo>
                  <a:lnTo>
                    <a:pt x="10697" y="15523"/>
                  </a:lnTo>
                  <a:lnTo>
                    <a:pt x="10273" y="15871"/>
                  </a:lnTo>
                  <a:lnTo>
                    <a:pt x="10157" y="15871"/>
                  </a:lnTo>
                  <a:lnTo>
                    <a:pt x="10118" y="15987"/>
                  </a:lnTo>
                  <a:lnTo>
                    <a:pt x="9771" y="16180"/>
                  </a:lnTo>
                  <a:lnTo>
                    <a:pt x="9114" y="16604"/>
                  </a:lnTo>
                  <a:lnTo>
                    <a:pt x="8458" y="16952"/>
                  </a:lnTo>
                  <a:lnTo>
                    <a:pt x="7724" y="17261"/>
                  </a:lnTo>
                  <a:lnTo>
                    <a:pt x="6990" y="17493"/>
                  </a:lnTo>
                  <a:lnTo>
                    <a:pt x="6643" y="17608"/>
                  </a:lnTo>
                  <a:lnTo>
                    <a:pt x="6295" y="17647"/>
                  </a:lnTo>
                  <a:lnTo>
                    <a:pt x="5755" y="17647"/>
                  </a:lnTo>
                  <a:lnTo>
                    <a:pt x="5562" y="17570"/>
                  </a:lnTo>
                  <a:lnTo>
                    <a:pt x="5446" y="17493"/>
                  </a:lnTo>
                  <a:lnTo>
                    <a:pt x="5330" y="17415"/>
                  </a:lnTo>
                  <a:lnTo>
                    <a:pt x="5098" y="17184"/>
                  </a:lnTo>
                  <a:lnTo>
                    <a:pt x="4982" y="16875"/>
                  </a:lnTo>
                  <a:lnTo>
                    <a:pt x="4905" y="16604"/>
                  </a:lnTo>
                  <a:lnTo>
                    <a:pt x="4944" y="16411"/>
                  </a:lnTo>
                  <a:lnTo>
                    <a:pt x="4982" y="16218"/>
                  </a:lnTo>
                  <a:lnTo>
                    <a:pt x="5060" y="16064"/>
                  </a:lnTo>
                  <a:lnTo>
                    <a:pt x="5175" y="15948"/>
                  </a:lnTo>
                  <a:lnTo>
                    <a:pt x="5291" y="15832"/>
                  </a:lnTo>
                  <a:lnTo>
                    <a:pt x="5407" y="15755"/>
                  </a:lnTo>
                  <a:lnTo>
                    <a:pt x="5523" y="15716"/>
                  </a:lnTo>
                  <a:lnTo>
                    <a:pt x="5639" y="15755"/>
                  </a:lnTo>
                  <a:lnTo>
                    <a:pt x="5793" y="15832"/>
                  </a:lnTo>
                  <a:lnTo>
                    <a:pt x="5948" y="15948"/>
                  </a:lnTo>
                  <a:lnTo>
                    <a:pt x="6064" y="16141"/>
                  </a:lnTo>
                  <a:lnTo>
                    <a:pt x="6257" y="16373"/>
                  </a:lnTo>
                  <a:lnTo>
                    <a:pt x="6102" y="16411"/>
                  </a:lnTo>
                  <a:lnTo>
                    <a:pt x="6025" y="16450"/>
                  </a:lnTo>
                  <a:lnTo>
                    <a:pt x="6025" y="16566"/>
                  </a:lnTo>
                  <a:lnTo>
                    <a:pt x="6064" y="16643"/>
                  </a:lnTo>
                  <a:lnTo>
                    <a:pt x="6141" y="16643"/>
                  </a:lnTo>
                  <a:lnTo>
                    <a:pt x="6913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30" y="15716"/>
                  </a:lnTo>
                  <a:lnTo>
                    <a:pt x="9616" y="15485"/>
                  </a:lnTo>
                  <a:lnTo>
                    <a:pt x="9964" y="15253"/>
                  </a:lnTo>
                  <a:lnTo>
                    <a:pt x="10273" y="15021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2" y="14172"/>
                  </a:lnTo>
                  <a:lnTo>
                    <a:pt x="11354" y="13824"/>
                  </a:lnTo>
                  <a:lnTo>
                    <a:pt x="11547" y="13515"/>
                  </a:lnTo>
                  <a:lnTo>
                    <a:pt x="11547" y="13438"/>
                  </a:lnTo>
                  <a:lnTo>
                    <a:pt x="11547" y="13361"/>
                  </a:lnTo>
                  <a:lnTo>
                    <a:pt x="11508" y="13284"/>
                  </a:lnTo>
                  <a:lnTo>
                    <a:pt x="11431" y="13245"/>
                  </a:lnTo>
                  <a:lnTo>
                    <a:pt x="11238" y="13245"/>
                  </a:lnTo>
                  <a:lnTo>
                    <a:pt x="11161" y="13322"/>
                  </a:lnTo>
                  <a:lnTo>
                    <a:pt x="10968" y="13670"/>
                  </a:lnTo>
                  <a:lnTo>
                    <a:pt x="10775" y="13554"/>
                  </a:lnTo>
                  <a:lnTo>
                    <a:pt x="10659" y="13438"/>
                  </a:lnTo>
                  <a:lnTo>
                    <a:pt x="10620" y="13284"/>
                  </a:lnTo>
                  <a:lnTo>
                    <a:pt x="10581" y="13168"/>
                  </a:lnTo>
                  <a:lnTo>
                    <a:pt x="10620" y="13013"/>
                  </a:lnTo>
                  <a:lnTo>
                    <a:pt x="10659" y="12859"/>
                  </a:lnTo>
                  <a:lnTo>
                    <a:pt x="10852" y="12627"/>
                  </a:lnTo>
                  <a:lnTo>
                    <a:pt x="10929" y="12473"/>
                  </a:lnTo>
                  <a:lnTo>
                    <a:pt x="11045" y="12357"/>
                  </a:lnTo>
                  <a:lnTo>
                    <a:pt x="11122" y="12318"/>
                  </a:lnTo>
                  <a:lnTo>
                    <a:pt x="11238" y="12280"/>
                  </a:lnTo>
                  <a:close/>
                  <a:moveTo>
                    <a:pt x="426" y="0"/>
                  </a:moveTo>
                  <a:lnTo>
                    <a:pt x="349" y="39"/>
                  </a:lnTo>
                  <a:lnTo>
                    <a:pt x="271" y="116"/>
                  </a:lnTo>
                  <a:lnTo>
                    <a:pt x="233" y="193"/>
                  </a:lnTo>
                  <a:lnTo>
                    <a:pt x="78" y="2587"/>
                  </a:lnTo>
                  <a:lnTo>
                    <a:pt x="40" y="3012"/>
                  </a:lnTo>
                  <a:lnTo>
                    <a:pt x="1" y="3475"/>
                  </a:lnTo>
                  <a:lnTo>
                    <a:pt x="40" y="3900"/>
                  </a:lnTo>
                  <a:lnTo>
                    <a:pt x="117" y="4325"/>
                  </a:lnTo>
                  <a:lnTo>
                    <a:pt x="233" y="4518"/>
                  </a:lnTo>
                  <a:lnTo>
                    <a:pt x="349" y="4750"/>
                  </a:lnTo>
                  <a:lnTo>
                    <a:pt x="619" y="5175"/>
                  </a:lnTo>
                  <a:lnTo>
                    <a:pt x="1237" y="5985"/>
                  </a:lnTo>
                  <a:lnTo>
                    <a:pt x="2665" y="7955"/>
                  </a:lnTo>
                  <a:lnTo>
                    <a:pt x="5446" y="11816"/>
                  </a:lnTo>
                  <a:lnTo>
                    <a:pt x="6874" y="13747"/>
                  </a:lnTo>
                  <a:lnTo>
                    <a:pt x="8342" y="15639"/>
                  </a:lnTo>
                  <a:lnTo>
                    <a:pt x="7492" y="15987"/>
                  </a:lnTo>
                  <a:lnTo>
                    <a:pt x="6643" y="16257"/>
                  </a:lnTo>
                  <a:lnTo>
                    <a:pt x="6643" y="16257"/>
                  </a:lnTo>
                  <a:lnTo>
                    <a:pt x="6681" y="16102"/>
                  </a:lnTo>
                  <a:lnTo>
                    <a:pt x="6681" y="15948"/>
                  </a:lnTo>
                  <a:lnTo>
                    <a:pt x="6643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4" y="15369"/>
                  </a:lnTo>
                  <a:lnTo>
                    <a:pt x="6179" y="15292"/>
                  </a:lnTo>
                  <a:lnTo>
                    <a:pt x="6025" y="15253"/>
                  </a:lnTo>
                  <a:lnTo>
                    <a:pt x="5716" y="15253"/>
                  </a:lnTo>
                  <a:lnTo>
                    <a:pt x="5484" y="15292"/>
                  </a:lnTo>
                  <a:lnTo>
                    <a:pt x="5214" y="15407"/>
                  </a:lnTo>
                  <a:lnTo>
                    <a:pt x="5021" y="15600"/>
                  </a:lnTo>
                  <a:lnTo>
                    <a:pt x="4828" y="15794"/>
                  </a:lnTo>
                  <a:lnTo>
                    <a:pt x="4712" y="16025"/>
                  </a:lnTo>
                  <a:lnTo>
                    <a:pt x="4596" y="16296"/>
                  </a:lnTo>
                  <a:lnTo>
                    <a:pt x="4596" y="16566"/>
                  </a:lnTo>
                  <a:lnTo>
                    <a:pt x="4635" y="16991"/>
                  </a:lnTo>
                  <a:lnTo>
                    <a:pt x="4751" y="17300"/>
                  </a:lnTo>
                  <a:lnTo>
                    <a:pt x="4905" y="17531"/>
                  </a:lnTo>
                  <a:lnTo>
                    <a:pt x="5098" y="17724"/>
                  </a:lnTo>
                  <a:lnTo>
                    <a:pt x="5368" y="17840"/>
                  </a:lnTo>
                  <a:lnTo>
                    <a:pt x="5677" y="17917"/>
                  </a:lnTo>
                  <a:lnTo>
                    <a:pt x="6025" y="17956"/>
                  </a:lnTo>
                  <a:lnTo>
                    <a:pt x="6372" y="17917"/>
                  </a:lnTo>
                  <a:lnTo>
                    <a:pt x="6720" y="17840"/>
                  </a:lnTo>
                  <a:lnTo>
                    <a:pt x="7106" y="17763"/>
                  </a:lnTo>
                  <a:lnTo>
                    <a:pt x="7878" y="17531"/>
                  </a:lnTo>
                  <a:lnTo>
                    <a:pt x="8573" y="17222"/>
                  </a:lnTo>
                  <a:lnTo>
                    <a:pt x="9153" y="16952"/>
                  </a:lnTo>
                  <a:lnTo>
                    <a:pt x="9230" y="16875"/>
                  </a:lnTo>
                  <a:lnTo>
                    <a:pt x="9462" y="16759"/>
                  </a:lnTo>
                  <a:lnTo>
                    <a:pt x="10234" y="16257"/>
                  </a:lnTo>
                  <a:lnTo>
                    <a:pt x="10813" y="17106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4"/>
                  </a:lnTo>
                  <a:lnTo>
                    <a:pt x="12280" y="19037"/>
                  </a:lnTo>
                  <a:lnTo>
                    <a:pt x="12203" y="18883"/>
                  </a:lnTo>
                  <a:lnTo>
                    <a:pt x="11817" y="18149"/>
                  </a:lnTo>
                  <a:lnTo>
                    <a:pt x="11392" y="17454"/>
                  </a:lnTo>
                  <a:lnTo>
                    <a:pt x="10929" y="16759"/>
                  </a:lnTo>
                  <a:lnTo>
                    <a:pt x="10466" y="16102"/>
                  </a:lnTo>
                  <a:lnTo>
                    <a:pt x="10968" y="15716"/>
                  </a:lnTo>
                  <a:lnTo>
                    <a:pt x="11470" y="15253"/>
                  </a:lnTo>
                  <a:lnTo>
                    <a:pt x="11894" y="14790"/>
                  </a:lnTo>
                  <a:lnTo>
                    <a:pt x="12126" y="14558"/>
                  </a:lnTo>
                  <a:lnTo>
                    <a:pt x="12280" y="14288"/>
                  </a:lnTo>
                  <a:lnTo>
                    <a:pt x="12435" y="14056"/>
                  </a:lnTo>
                  <a:lnTo>
                    <a:pt x="12512" y="13786"/>
                  </a:lnTo>
                  <a:lnTo>
                    <a:pt x="12589" y="13554"/>
                  </a:lnTo>
                  <a:lnTo>
                    <a:pt x="12628" y="13284"/>
                  </a:lnTo>
                  <a:lnTo>
                    <a:pt x="12589" y="13052"/>
                  </a:lnTo>
                  <a:lnTo>
                    <a:pt x="12512" y="12820"/>
                  </a:lnTo>
                  <a:lnTo>
                    <a:pt x="12358" y="12589"/>
                  </a:lnTo>
                  <a:lnTo>
                    <a:pt x="12165" y="12357"/>
                  </a:lnTo>
                  <a:lnTo>
                    <a:pt x="11972" y="12202"/>
                  </a:lnTo>
                  <a:lnTo>
                    <a:pt x="11740" y="12087"/>
                  </a:lnTo>
                  <a:lnTo>
                    <a:pt x="11470" y="12009"/>
                  </a:lnTo>
                  <a:lnTo>
                    <a:pt x="11238" y="12009"/>
                  </a:lnTo>
                  <a:lnTo>
                    <a:pt x="10968" y="12048"/>
                  </a:lnTo>
                  <a:lnTo>
                    <a:pt x="10736" y="12125"/>
                  </a:lnTo>
                  <a:lnTo>
                    <a:pt x="10543" y="12280"/>
                  </a:lnTo>
                  <a:lnTo>
                    <a:pt x="10388" y="12511"/>
                  </a:lnTo>
                  <a:lnTo>
                    <a:pt x="10311" y="12704"/>
                  </a:lnTo>
                  <a:lnTo>
                    <a:pt x="10273" y="12897"/>
                  </a:lnTo>
                  <a:lnTo>
                    <a:pt x="10273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20" y="13786"/>
                  </a:lnTo>
                  <a:lnTo>
                    <a:pt x="10813" y="13901"/>
                  </a:lnTo>
                  <a:lnTo>
                    <a:pt x="10504" y="14249"/>
                  </a:lnTo>
                  <a:lnTo>
                    <a:pt x="10157" y="14597"/>
                  </a:lnTo>
                  <a:lnTo>
                    <a:pt x="9771" y="14867"/>
                  </a:lnTo>
                  <a:lnTo>
                    <a:pt x="9431" y="15083"/>
                  </a:lnTo>
                  <a:lnTo>
                    <a:pt x="9431" y="15083"/>
                  </a:lnTo>
                  <a:lnTo>
                    <a:pt x="9462" y="15021"/>
                  </a:lnTo>
                  <a:lnTo>
                    <a:pt x="9500" y="14944"/>
                  </a:lnTo>
                  <a:lnTo>
                    <a:pt x="9462" y="14828"/>
                  </a:lnTo>
                  <a:lnTo>
                    <a:pt x="5716" y="5754"/>
                  </a:lnTo>
                  <a:lnTo>
                    <a:pt x="4789" y="3475"/>
                  </a:lnTo>
                  <a:lnTo>
                    <a:pt x="4364" y="2471"/>
                  </a:lnTo>
                  <a:lnTo>
                    <a:pt x="4133" y="1969"/>
                  </a:lnTo>
                  <a:lnTo>
                    <a:pt x="3978" y="1738"/>
                  </a:lnTo>
                  <a:lnTo>
                    <a:pt x="3824" y="1545"/>
                  </a:lnTo>
                  <a:lnTo>
                    <a:pt x="3515" y="1236"/>
                  </a:lnTo>
                  <a:lnTo>
                    <a:pt x="3129" y="965"/>
                  </a:lnTo>
                  <a:lnTo>
                    <a:pt x="2743" y="772"/>
                  </a:lnTo>
                  <a:lnTo>
                    <a:pt x="2279" y="541"/>
                  </a:lnTo>
                  <a:lnTo>
                    <a:pt x="1816" y="386"/>
                  </a:lnTo>
                  <a:lnTo>
                    <a:pt x="1391" y="232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22"/>
            <p:cNvSpPr/>
            <p:nvPr/>
          </p:nvSpPr>
          <p:spPr>
            <a:xfrm>
              <a:off x="5383550" y="11801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2"/>
                  </a:lnTo>
                  <a:lnTo>
                    <a:pt x="1583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2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22"/>
            <p:cNvSpPr/>
            <p:nvPr/>
          </p:nvSpPr>
          <p:spPr>
            <a:xfrm>
              <a:off x="1657200" y="1227450"/>
              <a:ext cx="61825" cy="90775"/>
            </a:xfrm>
            <a:custGeom>
              <a:avLst/>
              <a:gdLst/>
              <a:ahLst/>
              <a:cxnLst/>
              <a:rect l="l" t="t" r="r" b="b"/>
              <a:pathLst>
                <a:path w="2473" h="3631" extrusionOk="0">
                  <a:moveTo>
                    <a:pt x="1198" y="0"/>
                  </a:moveTo>
                  <a:lnTo>
                    <a:pt x="1082" y="39"/>
                  </a:lnTo>
                  <a:lnTo>
                    <a:pt x="1005" y="39"/>
                  </a:lnTo>
                  <a:lnTo>
                    <a:pt x="966" y="116"/>
                  </a:lnTo>
                  <a:lnTo>
                    <a:pt x="966" y="194"/>
                  </a:lnTo>
                  <a:lnTo>
                    <a:pt x="966" y="232"/>
                  </a:lnTo>
                  <a:lnTo>
                    <a:pt x="850" y="271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5" y="618"/>
                  </a:lnTo>
                  <a:lnTo>
                    <a:pt x="773" y="657"/>
                  </a:lnTo>
                  <a:lnTo>
                    <a:pt x="850" y="734"/>
                  </a:lnTo>
                  <a:lnTo>
                    <a:pt x="1082" y="811"/>
                  </a:lnTo>
                  <a:lnTo>
                    <a:pt x="1275" y="966"/>
                  </a:lnTo>
                  <a:lnTo>
                    <a:pt x="1468" y="1120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70" y="2163"/>
                  </a:lnTo>
                  <a:lnTo>
                    <a:pt x="1932" y="2472"/>
                  </a:lnTo>
                  <a:lnTo>
                    <a:pt x="1816" y="2742"/>
                  </a:lnTo>
                  <a:lnTo>
                    <a:pt x="1739" y="2897"/>
                  </a:lnTo>
                  <a:lnTo>
                    <a:pt x="1661" y="2974"/>
                  </a:lnTo>
                  <a:lnTo>
                    <a:pt x="1545" y="3090"/>
                  </a:lnTo>
                  <a:lnTo>
                    <a:pt x="1391" y="3128"/>
                  </a:lnTo>
                  <a:lnTo>
                    <a:pt x="1237" y="3167"/>
                  </a:lnTo>
                  <a:lnTo>
                    <a:pt x="1043" y="3128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626"/>
                  </a:lnTo>
                  <a:lnTo>
                    <a:pt x="928" y="2472"/>
                  </a:lnTo>
                  <a:lnTo>
                    <a:pt x="1082" y="2356"/>
                  </a:lnTo>
                  <a:lnTo>
                    <a:pt x="1159" y="2279"/>
                  </a:lnTo>
                  <a:lnTo>
                    <a:pt x="1159" y="2163"/>
                  </a:lnTo>
                  <a:lnTo>
                    <a:pt x="1159" y="2047"/>
                  </a:lnTo>
                  <a:lnTo>
                    <a:pt x="1082" y="1970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52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63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48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60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630"/>
                  </a:lnTo>
                  <a:lnTo>
                    <a:pt x="1275" y="3630"/>
                  </a:lnTo>
                  <a:lnTo>
                    <a:pt x="1507" y="3592"/>
                  </a:lnTo>
                  <a:lnTo>
                    <a:pt x="1700" y="3514"/>
                  </a:lnTo>
                  <a:lnTo>
                    <a:pt x="1854" y="3437"/>
                  </a:lnTo>
                  <a:lnTo>
                    <a:pt x="2047" y="3244"/>
                  </a:lnTo>
                  <a:lnTo>
                    <a:pt x="2202" y="3090"/>
                  </a:lnTo>
                  <a:lnTo>
                    <a:pt x="2318" y="2897"/>
                  </a:lnTo>
                  <a:lnTo>
                    <a:pt x="2395" y="2703"/>
                  </a:lnTo>
                  <a:lnTo>
                    <a:pt x="2434" y="2472"/>
                  </a:lnTo>
                  <a:lnTo>
                    <a:pt x="2472" y="2279"/>
                  </a:lnTo>
                  <a:lnTo>
                    <a:pt x="2434" y="2047"/>
                  </a:lnTo>
                  <a:lnTo>
                    <a:pt x="2395" y="1815"/>
                  </a:lnTo>
                  <a:lnTo>
                    <a:pt x="2318" y="1622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22"/>
            <p:cNvSpPr/>
            <p:nvPr/>
          </p:nvSpPr>
          <p:spPr>
            <a:xfrm>
              <a:off x="6055450" y="1230350"/>
              <a:ext cx="302175" cy="155450"/>
            </a:xfrm>
            <a:custGeom>
              <a:avLst/>
              <a:gdLst/>
              <a:ahLst/>
              <a:cxnLst/>
              <a:rect l="l" t="t" r="r" b="b"/>
              <a:pathLst>
                <a:path w="12087" h="6218" extrusionOk="0">
                  <a:moveTo>
                    <a:pt x="11739" y="0"/>
                  </a:moveTo>
                  <a:lnTo>
                    <a:pt x="11662" y="39"/>
                  </a:lnTo>
                  <a:lnTo>
                    <a:pt x="11585" y="78"/>
                  </a:lnTo>
                  <a:lnTo>
                    <a:pt x="11507" y="116"/>
                  </a:lnTo>
                  <a:lnTo>
                    <a:pt x="11469" y="232"/>
                  </a:lnTo>
                  <a:lnTo>
                    <a:pt x="11469" y="309"/>
                  </a:lnTo>
                  <a:lnTo>
                    <a:pt x="11507" y="425"/>
                  </a:lnTo>
                  <a:lnTo>
                    <a:pt x="11585" y="580"/>
                  </a:lnTo>
                  <a:lnTo>
                    <a:pt x="11623" y="773"/>
                  </a:lnTo>
                  <a:lnTo>
                    <a:pt x="11585" y="966"/>
                  </a:lnTo>
                  <a:lnTo>
                    <a:pt x="11507" y="1120"/>
                  </a:lnTo>
                  <a:lnTo>
                    <a:pt x="11392" y="1275"/>
                  </a:lnTo>
                  <a:lnTo>
                    <a:pt x="11276" y="1429"/>
                  </a:lnTo>
                  <a:lnTo>
                    <a:pt x="10928" y="1738"/>
                  </a:lnTo>
                  <a:lnTo>
                    <a:pt x="10503" y="2008"/>
                  </a:lnTo>
                  <a:lnTo>
                    <a:pt x="10079" y="2240"/>
                  </a:lnTo>
                  <a:lnTo>
                    <a:pt x="9422" y="2587"/>
                  </a:lnTo>
                  <a:lnTo>
                    <a:pt x="9036" y="2781"/>
                  </a:lnTo>
                  <a:lnTo>
                    <a:pt x="9036" y="2703"/>
                  </a:lnTo>
                  <a:lnTo>
                    <a:pt x="8959" y="2626"/>
                  </a:lnTo>
                  <a:lnTo>
                    <a:pt x="8495" y="2201"/>
                  </a:lnTo>
                  <a:lnTo>
                    <a:pt x="8109" y="1699"/>
                  </a:lnTo>
                  <a:lnTo>
                    <a:pt x="7839" y="1892"/>
                  </a:lnTo>
                  <a:lnTo>
                    <a:pt x="7993" y="2201"/>
                  </a:lnTo>
                  <a:lnTo>
                    <a:pt x="8187" y="2510"/>
                  </a:lnTo>
                  <a:lnTo>
                    <a:pt x="8418" y="2781"/>
                  </a:lnTo>
                  <a:lnTo>
                    <a:pt x="8650" y="2974"/>
                  </a:lnTo>
                  <a:lnTo>
                    <a:pt x="7607" y="3514"/>
                  </a:lnTo>
                  <a:lnTo>
                    <a:pt x="6565" y="3978"/>
                  </a:lnTo>
                  <a:lnTo>
                    <a:pt x="5252" y="4518"/>
                  </a:lnTo>
                  <a:lnTo>
                    <a:pt x="3939" y="4982"/>
                  </a:lnTo>
                  <a:lnTo>
                    <a:pt x="3669" y="5059"/>
                  </a:lnTo>
                  <a:lnTo>
                    <a:pt x="3707" y="4711"/>
                  </a:lnTo>
                  <a:lnTo>
                    <a:pt x="3630" y="4364"/>
                  </a:lnTo>
                  <a:lnTo>
                    <a:pt x="3514" y="4055"/>
                  </a:lnTo>
                  <a:lnTo>
                    <a:pt x="3321" y="3707"/>
                  </a:lnTo>
                  <a:lnTo>
                    <a:pt x="3012" y="3900"/>
                  </a:lnTo>
                  <a:lnTo>
                    <a:pt x="3128" y="4171"/>
                  </a:lnTo>
                  <a:lnTo>
                    <a:pt x="3205" y="4441"/>
                  </a:lnTo>
                  <a:lnTo>
                    <a:pt x="3244" y="4866"/>
                  </a:lnTo>
                  <a:lnTo>
                    <a:pt x="3244" y="5252"/>
                  </a:lnTo>
                  <a:lnTo>
                    <a:pt x="2356" y="5522"/>
                  </a:lnTo>
                  <a:lnTo>
                    <a:pt x="1892" y="5638"/>
                  </a:lnTo>
                  <a:lnTo>
                    <a:pt x="1429" y="5677"/>
                  </a:lnTo>
                  <a:lnTo>
                    <a:pt x="1043" y="5715"/>
                  </a:lnTo>
                  <a:lnTo>
                    <a:pt x="850" y="5715"/>
                  </a:lnTo>
                  <a:lnTo>
                    <a:pt x="695" y="5677"/>
                  </a:lnTo>
                  <a:lnTo>
                    <a:pt x="579" y="5599"/>
                  </a:lnTo>
                  <a:lnTo>
                    <a:pt x="464" y="5522"/>
                  </a:lnTo>
                  <a:lnTo>
                    <a:pt x="386" y="5406"/>
                  </a:lnTo>
                  <a:lnTo>
                    <a:pt x="348" y="5291"/>
                  </a:lnTo>
                  <a:lnTo>
                    <a:pt x="309" y="5213"/>
                  </a:lnTo>
                  <a:lnTo>
                    <a:pt x="270" y="5175"/>
                  </a:lnTo>
                  <a:lnTo>
                    <a:pt x="155" y="5136"/>
                  </a:lnTo>
                  <a:lnTo>
                    <a:pt x="77" y="5175"/>
                  </a:lnTo>
                  <a:lnTo>
                    <a:pt x="39" y="5213"/>
                  </a:lnTo>
                  <a:lnTo>
                    <a:pt x="0" y="5291"/>
                  </a:lnTo>
                  <a:lnTo>
                    <a:pt x="0" y="5445"/>
                  </a:lnTo>
                  <a:lnTo>
                    <a:pt x="39" y="5599"/>
                  </a:lnTo>
                  <a:lnTo>
                    <a:pt x="77" y="5754"/>
                  </a:lnTo>
                  <a:lnTo>
                    <a:pt x="155" y="5870"/>
                  </a:lnTo>
                  <a:lnTo>
                    <a:pt x="232" y="5947"/>
                  </a:lnTo>
                  <a:lnTo>
                    <a:pt x="309" y="6024"/>
                  </a:lnTo>
                  <a:lnTo>
                    <a:pt x="541" y="6140"/>
                  </a:lnTo>
                  <a:lnTo>
                    <a:pt x="811" y="6179"/>
                  </a:lnTo>
                  <a:lnTo>
                    <a:pt x="1120" y="6217"/>
                  </a:lnTo>
                  <a:lnTo>
                    <a:pt x="1429" y="6179"/>
                  </a:lnTo>
                  <a:lnTo>
                    <a:pt x="1699" y="6140"/>
                  </a:lnTo>
                  <a:lnTo>
                    <a:pt x="2896" y="5831"/>
                  </a:lnTo>
                  <a:lnTo>
                    <a:pt x="4093" y="5445"/>
                  </a:lnTo>
                  <a:lnTo>
                    <a:pt x="5290" y="5020"/>
                  </a:lnTo>
                  <a:lnTo>
                    <a:pt x="6449" y="4557"/>
                  </a:lnTo>
                  <a:lnTo>
                    <a:pt x="7530" y="4093"/>
                  </a:lnTo>
                  <a:lnTo>
                    <a:pt x="8573" y="3591"/>
                  </a:lnTo>
                  <a:lnTo>
                    <a:pt x="9615" y="3051"/>
                  </a:lnTo>
                  <a:lnTo>
                    <a:pt x="10619" y="2472"/>
                  </a:lnTo>
                  <a:lnTo>
                    <a:pt x="10928" y="2279"/>
                  </a:lnTo>
                  <a:lnTo>
                    <a:pt x="11276" y="2047"/>
                  </a:lnTo>
                  <a:lnTo>
                    <a:pt x="11546" y="1777"/>
                  </a:lnTo>
                  <a:lnTo>
                    <a:pt x="11816" y="1506"/>
                  </a:lnTo>
                  <a:lnTo>
                    <a:pt x="12009" y="1197"/>
                  </a:lnTo>
                  <a:lnTo>
                    <a:pt x="12048" y="1043"/>
                  </a:lnTo>
                  <a:lnTo>
                    <a:pt x="12087" y="888"/>
                  </a:lnTo>
                  <a:lnTo>
                    <a:pt x="12087" y="695"/>
                  </a:lnTo>
                  <a:lnTo>
                    <a:pt x="12048" y="502"/>
                  </a:lnTo>
                  <a:lnTo>
                    <a:pt x="12009" y="309"/>
                  </a:lnTo>
                  <a:lnTo>
                    <a:pt x="11894" y="116"/>
                  </a:lnTo>
                  <a:lnTo>
                    <a:pt x="11816" y="39"/>
                  </a:lnTo>
                  <a:lnTo>
                    <a:pt x="1173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22"/>
            <p:cNvSpPr/>
            <p:nvPr/>
          </p:nvSpPr>
          <p:spPr>
            <a:xfrm>
              <a:off x="4272400" y="1236125"/>
              <a:ext cx="61800" cy="89825"/>
            </a:xfrm>
            <a:custGeom>
              <a:avLst/>
              <a:gdLst/>
              <a:ahLst/>
              <a:cxnLst/>
              <a:rect l="l" t="t" r="r" b="b"/>
              <a:pathLst>
                <a:path w="2472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4" y="349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1" y="1932"/>
                  </a:lnTo>
                  <a:lnTo>
                    <a:pt x="1931" y="2163"/>
                  </a:lnTo>
                  <a:lnTo>
                    <a:pt x="1931" y="2434"/>
                  </a:lnTo>
                  <a:lnTo>
                    <a:pt x="1815" y="2743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43"/>
                  </a:lnTo>
                  <a:lnTo>
                    <a:pt x="850" y="2588"/>
                  </a:lnTo>
                  <a:lnTo>
                    <a:pt x="927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0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5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5" y="2356"/>
                  </a:lnTo>
                  <a:lnTo>
                    <a:pt x="348" y="2627"/>
                  </a:lnTo>
                  <a:lnTo>
                    <a:pt x="309" y="2897"/>
                  </a:lnTo>
                  <a:lnTo>
                    <a:pt x="348" y="3052"/>
                  </a:lnTo>
                  <a:lnTo>
                    <a:pt x="425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7" y="2858"/>
                  </a:lnTo>
                  <a:lnTo>
                    <a:pt x="2395" y="2665"/>
                  </a:lnTo>
                  <a:lnTo>
                    <a:pt x="2433" y="2472"/>
                  </a:lnTo>
                  <a:lnTo>
                    <a:pt x="2472" y="2241"/>
                  </a:lnTo>
                  <a:lnTo>
                    <a:pt x="2433" y="2009"/>
                  </a:lnTo>
                  <a:lnTo>
                    <a:pt x="2395" y="1816"/>
                  </a:lnTo>
                  <a:lnTo>
                    <a:pt x="2317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22"/>
            <p:cNvSpPr/>
            <p:nvPr/>
          </p:nvSpPr>
          <p:spPr>
            <a:xfrm>
              <a:off x="799000" y="1245800"/>
              <a:ext cx="106200" cy="124550"/>
            </a:xfrm>
            <a:custGeom>
              <a:avLst/>
              <a:gdLst/>
              <a:ahLst/>
              <a:cxnLst/>
              <a:rect l="l" t="t" r="r" b="b"/>
              <a:pathLst>
                <a:path w="4248" h="4982" extrusionOk="0">
                  <a:moveTo>
                    <a:pt x="3862" y="0"/>
                  </a:moveTo>
                  <a:lnTo>
                    <a:pt x="3591" y="579"/>
                  </a:lnTo>
                  <a:lnTo>
                    <a:pt x="3244" y="1159"/>
                  </a:lnTo>
                  <a:lnTo>
                    <a:pt x="2896" y="1699"/>
                  </a:lnTo>
                  <a:lnTo>
                    <a:pt x="2510" y="2201"/>
                  </a:lnTo>
                  <a:lnTo>
                    <a:pt x="1931" y="2858"/>
                  </a:lnTo>
                  <a:lnTo>
                    <a:pt x="1313" y="3475"/>
                  </a:lnTo>
                  <a:lnTo>
                    <a:pt x="1004" y="3784"/>
                  </a:lnTo>
                  <a:lnTo>
                    <a:pt x="657" y="4016"/>
                  </a:lnTo>
                  <a:lnTo>
                    <a:pt x="309" y="4286"/>
                  </a:lnTo>
                  <a:lnTo>
                    <a:pt x="0" y="4595"/>
                  </a:lnTo>
                  <a:lnTo>
                    <a:pt x="39" y="4981"/>
                  </a:lnTo>
                  <a:lnTo>
                    <a:pt x="155" y="4981"/>
                  </a:lnTo>
                  <a:lnTo>
                    <a:pt x="541" y="4788"/>
                  </a:lnTo>
                  <a:lnTo>
                    <a:pt x="927" y="4557"/>
                  </a:lnTo>
                  <a:lnTo>
                    <a:pt x="1313" y="4248"/>
                  </a:lnTo>
                  <a:lnTo>
                    <a:pt x="1699" y="3939"/>
                  </a:lnTo>
                  <a:lnTo>
                    <a:pt x="2008" y="3591"/>
                  </a:lnTo>
                  <a:lnTo>
                    <a:pt x="2356" y="3205"/>
                  </a:lnTo>
                  <a:lnTo>
                    <a:pt x="2896" y="2510"/>
                  </a:lnTo>
                  <a:lnTo>
                    <a:pt x="3321" y="1969"/>
                  </a:lnTo>
                  <a:lnTo>
                    <a:pt x="3669" y="1390"/>
                  </a:lnTo>
                  <a:lnTo>
                    <a:pt x="3978" y="811"/>
                  </a:lnTo>
                  <a:lnTo>
                    <a:pt x="4248" y="193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22"/>
            <p:cNvSpPr/>
            <p:nvPr/>
          </p:nvSpPr>
          <p:spPr>
            <a:xfrm>
              <a:off x="747825" y="12477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5" y="271"/>
                  </a:move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7"/>
                  </a:lnTo>
                  <a:lnTo>
                    <a:pt x="1545" y="1313"/>
                  </a:lnTo>
                  <a:lnTo>
                    <a:pt x="1429" y="1391"/>
                  </a:lnTo>
                  <a:lnTo>
                    <a:pt x="1352" y="1468"/>
                  </a:lnTo>
                  <a:lnTo>
                    <a:pt x="1198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468"/>
                  </a:lnTo>
                  <a:lnTo>
                    <a:pt x="580" y="1429"/>
                  </a:lnTo>
                  <a:lnTo>
                    <a:pt x="503" y="1313"/>
                  </a:lnTo>
                  <a:lnTo>
                    <a:pt x="464" y="1197"/>
                  </a:lnTo>
                  <a:lnTo>
                    <a:pt x="425" y="1004"/>
                  </a:lnTo>
                  <a:lnTo>
                    <a:pt x="425" y="773"/>
                  </a:lnTo>
                  <a:lnTo>
                    <a:pt x="541" y="580"/>
                  </a:lnTo>
                  <a:lnTo>
                    <a:pt x="696" y="425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78"/>
                  </a:lnTo>
                  <a:lnTo>
                    <a:pt x="657" y="116"/>
                  </a:lnTo>
                  <a:lnTo>
                    <a:pt x="541" y="78"/>
                  </a:lnTo>
                  <a:lnTo>
                    <a:pt x="425" y="116"/>
                  </a:lnTo>
                  <a:lnTo>
                    <a:pt x="271" y="193"/>
                  </a:lnTo>
                  <a:lnTo>
                    <a:pt x="155" y="348"/>
                  </a:lnTo>
                  <a:lnTo>
                    <a:pt x="78" y="502"/>
                  </a:lnTo>
                  <a:lnTo>
                    <a:pt x="1" y="695"/>
                  </a:lnTo>
                  <a:lnTo>
                    <a:pt x="1" y="889"/>
                  </a:lnTo>
                  <a:lnTo>
                    <a:pt x="1" y="1082"/>
                  </a:lnTo>
                  <a:lnTo>
                    <a:pt x="39" y="1275"/>
                  </a:lnTo>
                  <a:lnTo>
                    <a:pt x="78" y="1429"/>
                  </a:lnTo>
                  <a:lnTo>
                    <a:pt x="194" y="1622"/>
                  </a:lnTo>
                  <a:lnTo>
                    <a:pt x="310" y="1777"/>
                  </a:lnTo>
                  <a:lnTo>
                    <a:pt x="464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043" y="2008"/>
                  </a:lnTo>
                  <a:lnTo>
                    <a:pt x="1236" y="1970"/>
                  </a:lnTo>
                  <a:lnTo>
                    <a:pt x="1429" y="1892"/>
                  </a:lnTo>
                  <a:lnTo>
                    <a:pt x="1584" y="1815"/>
                  </a:lnTo>
                  <a:lnTo>
                    <a:pt x="1738" y="1699"/>
                  </a:lnTo>
                  <a:lnTo>
                    <a:pt x="1893" y="1545"/>
                  </a:lnTo>
                  <a:lnTo>
                    <a:pt x="1970" y="1352"/>
                  </a:lnTo>
                  <a:lnTo>
                    <a:pt x="2047" y="1197"/>
                  </a:lnTo>
                  <a:lnTo>
                    <a:pt x="2086" y="1004"/>
                  </a:lnTo>
                  <a:lnTo>
                    <a:pt x="2047" y="811"/>
                  </a:lnTo>
                  <a:lnTo>
                    <a:pt x="1970" y="580"/>
                  </a:lnTo>
                  <a:lnTo>
                    <a:pt x="1893" y="425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78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22"/>
            <p:cNvSpPr/>
            <p:nvPr/>
          </p:nvSpPr>
          <p:spPr>
            <a:xfrm>
              <a:off x="1261400" y="125255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194"/>
                  </a:lnTo>
                  <a:lnTo>
                    <a:pt x="503" y="927"/>
                  </a:lnTo>
                  <a:lnTo>
                    <a:pt x="1043" y="1622"/>
                  </a:lnTo>
                  <a:lnTo>
                    <a:pt x="1700" y="2240"/>
                  </a:lnTo>
                  <a:lnTo>
                    <a:pt x="2356" y="2858"/>
                  </a:lnTo>
                  <a:lnTo>
                    <a:pt x="3090" y="3360"/>
                  </a:lnTo>
                  <a:lnTo>
                    <a:pt x="3901" y="3823"/>
                  </a:lnTo>
                  <a:lnTo>
                    <a:pt x="4673" y="4209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05"/>
                  </a:lnTo>
                  <a:lnTo>
                    <a:pt x="7685" y="4943"/>
                  </a:lnTo>
                  <a:lnTo>
                    <a:pt x="8110" y="4982"/>
                  </a:lnTo>
                  <a:lnTo>
                    <a:pt x="8535" y="4943"/>
                  </a:lnTo>
                  <a:lnTo>
                    <a:pt x="8998" y="4905"/>
                  </a:lnTo>
                  <a:lnTo>
                    <a:pt x="9423" y="4866"/>
                  </a:lnTo>
                  <a:lnTo>
                    <a:pt x="9848" y="4750"/>
                  </a:lnTo>
                  <a:lnTo>
                    <a:pt x="10272" y="4634"/>
                  </a:lnTo>
                  <a:lnTo>
                    <a:pt x="10658" y="4480"/>
                  </a:lnTo>
                  <a:lnTo>
                    <a:pt x="11083" y="4325"/>
                  </a:lnTo>
                  <a:lnTo>
                    <a:pt x="11469" y="4094"/>
                  </a:lnTo>
                  <a:lnTo>
                    <a:pt x="11856" y="3862"/>
                  </a:lnTo>
                  <a:lnTo>
                    <a:pt x="12242" y="3592"/>
                  </a:lnTo>
                  <a:lnTo>
                    <a:pt x="12319" y="3514"/>
                  </a:lnTo>
                  <a:lnTo>
                    <a:pt x="12435" y="3167"/>
                  </a:lnTo>
                  <a:lnTo>
                    <a:pt x="12280" y="3167"/>
                  </a:lnTo>
                  <a:lnTo>
                    <a:pt x="12203" y="3128"/>
                  </a:lnTo>
                  <a:lnTo>
                    <a:pt x="12126" y="3090"/>
                  </a:lnTo>
                  <a:lnTo>
                    <a:pt x="12010" y="3128"/>
                  </a:lnTo>
                  <a:lnTo>
                    <a:pt x="11933" y="3167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03"/>
                  </a:lnTo>
                  <a:lnTo>
                    <a:pt x="8342" y="4441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3" y="4325"/>
                  </a:lnTo>
                  <a:lnTo>
                    <a:pt x="6218" y="4248"/>
                  </a:lnTo>
                  <a:lnTo>
                    <a:pt x="5793" y="4132"/>
                  </a:lnTo>
                  <a:lnTo>
                    <a:pt x="5407" y="4016"/>
                  </a:lnTo>
                  <a:lnTo>
                    <a:pt x="4596" y="3669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22"/>
            <p:cNvSpPr/>
            <p:nvPr/>
          </p:nvSpPr>
          <p:spPr>
            <a:xfrm>
              <a:off x="1569350" y="1258350"/>
              <a:ext cx="92700" cy="136125"/>
            </a:xfrm>
            <a:custGeom>
              <a:avLst/>
              <a:gdLst/>
              <a:ahLst/>
              <a:cxnLst/>
              <a:rect l="l" t="t" r="r" b="b"/>
              <a:pathLst>
                <a:path w="3708" h="5445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67"/>
                  </a:lnTo>
                  <a:lnTo>
                    <a:pt x="1159" y="1815"/>
                  </a:lnTo>
                  <a:lnTo>
                    <a:pt x="1082" y="1892"/>
                  </a:lnTo>
                  <a:lnTo>
                    <a:pt x="1082" y="1969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201"/>
                  </a:lnTo>
                  <a:lnTo>
                    <a:pt x="812" y="2278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510"/>
                  </a:lnTo>
                  <a:lnTo>
                    <a:pt x="966" y="2549"/>
                  </a:lnTo>
                  <a:lnTo>
                    <a:pt x="1198" y="2626"/>
                  </a:lnTo>
                  <a:lnTo>
                    <a:pt x="1430" y="2703"/>
                  </a:lnTo>
                  <a:lnTo>
                    <a:pt x="1623" y="2858"/>
                  </a:lnTo>
                  <a:lnTo>
                    <a:pt x="1816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132"/>
                  </a:lnTo>
                  <a:lnTo>
                    <a:pt x="2009" y="4364"/>
                  </a:lnTo>
                  <a:lnTo>
                    <a:pt x="1893" y="4557"/>
                  </a:lnTo>
                  <a:lnTo>
                    <a:pt x="1739" y="4711"/>
                  </a:lnTo>
                  <a:lnTo>
                    <a:pt x="1545" y="4866"/>
                  </a:lnTo>
                  <a:lnTo>
                    <a:pt x="1314" y="4943"/>
                  </a:lnTo>
                  <a:lnTo>
                    <a:pt x="1198" y="4981"/>
                  </a:lnTo>
                  <a:lnTo>
                    <a:pt x="1082" y="4981"/>
                  </a:lnTo>
                  <a:lnTo>
                    <a:pt x="889" y="4904"/>
                  </a:lnTo>
                  <a:lnTo>
                    <a:pt x="773" y="4788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966" y="4132"/>
                  </a:lnTo>
                  <a:lnTo>
                    <a:pt x="1121" y="4093"/>
                  </a:lnTo>
                  <a:lnTo>
                    <a:pt x="1237" y="4055"/>
                  </a:lnTo>
                  <a:lnTo>
                    <a:pt x="1314" y="3939"/>
                  </a:lnTo>
                  <a:lnTo>
                    <a:pt x="1314" y="3784"/>
                  </a:lnTo>
                  <a:lnTo>
                    <a:pt x="1275" y="3746"/>
                  </a:lnTo>
                  <a:lnTo>
                    <a:pt x="1237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900"/>
                  </a:lnTo>
                  <a:lnTo>
                    <a:pt x="387" y="3977"/>
                  </a:lnTo>
                  <a:lnTo>
                    <a:pt x="310" y="4132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904"/>
                  </a:lnTo>
                  <a:lnTo>
                    <a:pt x="387" y="5097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30" y="5406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41" y="4866"/>
                  </a:lnTo>
                  <a:lnTo>
                    <a:pt x="2395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89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510"/>
                  </a:lnTo>
                  <a:lnTo>
                    <a:pt x="1739" y="2356"/>
                  </a:lnTo>
                  <a:lnTo>
                    <a:pt x="1507" y="2240"/>
                  </a:lnTo>
                  <a:lnTo>
                    <a:pt x="1275" y="2124"/>
                  </a:lnTo>
                  <a:lnTo>
                    <a:pt x="1623" y="2008"/>
                  </a:lnTo>
                  <a:lnTo>
                    <a:pt x="1932" y="1815"/>
                  </a:lnTo>
                  <a:lnTo>
                    <a:pt x="2279" y="1661"/>
                  </a:lnTo>
                  <a:lnTo>
                    <a:pt x="2549" y="1429"/>
                  </a:lnTo>
                  <a:lnTo>
                    <a:pt x="2820" y="1197"/>
                  </a:lnTo>
                  <a:lnTo>
                    <a:pt x="3129" y="966"/>
                  </a:lnTo>
                  <a:lnTo>
                    <a:pt x="3360" y="695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22"/>
            <p:cNvSpPr/>
            <p:nvPr/>
          </p:nvSpPr>
          <p:spPr>
            <a:xfrm>
              <a:off x="3876600" y="12602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9" y="3553"/>
                  </a:lnTo>
                  <a:lnTo>
                    <a:pt x="12434" y="3205"/>
                  </a:lnTo>
                  <a:lnTo>
                    <a:pt x="12357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2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6" y="4016"/>
                  </a:lnTo>
                  <a:lnTo>
                    <a:pt x="10040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5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22"/>
            <p:cNvSpPr/>
            <p:nvPr/>
          </p:nvSpPr>
          <p:spPr>
            <a:xfrm>
              <a:off x="4184550" y="1267025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1" y="2240"/>
                  </a:lnTo>
                  <a:lnTo>
                    <a:pt x="811" y="2356"/>
                  </a:lnTo>
                  <a:lnTo>
                    <a:pt x="811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0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9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6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2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2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22"/>
            <p:cNvSpPr/>
            <p:nvPr/>
          </p:nvSpPr>
          <p:spPr>
            <a:xfrm>
              <a:off x="3067625" y="1293100"/>
              <a:ext cx="105250" cy="105250"/>
            </a:xfrm>
            <a:custGeom>
              <a:avLst/>
              <a:gdLst/>
              <a:ahLst/>
              <a:cxnLst/>
              <a:rect l="l" t="t" r="r" b="b"/>
              <a:pathLst>
                <a:path w="4210" h="4210" extrusionOk="0">
                  <a:moveTo>
                    <a:pt x="2317" y="348"/>
                  </a:moveTo>
                  <a:lnTo>
                    <a:pt x="2472" y="425"/>
                  </a:lnTo>
                  <a:lnTo>
                    <a:pt x="2665" y="464"/>
                  </a:lnTo>
                  <a:lnTo>
                    <a:pt x="2819" y="579"/>
                  </a:lnTo>
                  <a:lnTo>
                    <a:pt x="2974" y="695"/>
                  </a:lnTo>
                  <a:lnTo>
                    <a:pt x="3128" y="811"/>
                  </a:lnTo>
                  <a:lnTo>
                    <a:pt x="3205" y="850"/>
                  </a:lnTo>
                  <a:lnTo>
                    <a:pt x="3360" y="1081"/>
                  </a:lnTo>
                  <a:lnTo>
                    <a:pt x="3553" y="1313"/>
                  </a:lnTo>
                  <a:lnTo>
                    <a:pt x="3669" y="1545"/>
                  </a:lnTo>
                  <a:lnTo>
                    <a:pt x="3784" y="1815"/>
                  </a:lnTo>
                  <a:lnTo>
                    <a:pt x="3823" y="2085"/>
                  </a:lnTo>
                  <a:lnTo>
                    <a:pt x="3823" y="2356"/>
                  </a:lnTo>
                  <a:lnTo>
                    <a:pt x="3784" y="2665"/>
                  </a:lnTo>
                  <a:lnTo>
                    <a:pt x="3669" y="2935"/>
                  </a:lnTo>
                  <a:lnTo>
                    <a:pt x="3476" y="3244"/>
                  </a:lnTo>
                  <a:lnTo>
                    <a:pt x="3205" y="3476"/>
                  </a:lnTo>
                  <a:lnTo>
                    <a:pt x="2896" y="3669"/>
                  </a:lnTo>
                  <a:lnTo>
                    <a:pt x="2587" y="3785"/>
                  </a:lnTo>
                  <a:lnTo>
                    <a:pt x="2201" y="3862"/>
                  </a:lnTo>
                  <a:lnTo>
                    <a:pt x="1854" y="3823"/>
                  </a:lnTo>
                  <a:lnTo>
                    <a:pt x="1506" y="3746"/>
                  </a:lnTo>
                  <a:lnTo>
                    <a:pt x="1197" y="3591"/>
                  </a:lnTo>
                  <a:lnTo>
                    <a:pt x="927" y="3398"/>
                  </a:lnTo>
                  <a:lnTo>
                    <a:pt x="695" y="3167"/>
                  </a:lnTo>
                  <a:lnTo>
                    <a:pt x="541" y="2858"/>
                  </a:lnTo>
                  <a:lnTo>
                    <a:pt x="425" y="2549"/>
                  </a:lnTo>
                  <a:lnTo>
                    <a:pt x="348" y="2240"/>
                  </a:lnTo>
                  <a:lnTo>
                    <a:pt x="348" y="1892"/>
                  </a:lnTo>
                  <a:lnTo>
                    <a:pt x="425" y="1583"/>
                  </a:lnTo>
                  <a:lnTo>
                    <a:pt x="541" y="1275"/>
                  </a:lnTo>
                  <a:lnTo>
                    <a:pt x="772" y="966"/>
                  </a:lnTo>
                  <a:lnTo>
                    <a:pt x="1081" y="695"/>
                  </a:lnTo>
                  <a:lnTo>
                    <a:pt x="1390" y="502"/>
                  </a:lnTo>
                  <a:lnTo>
                    <a:pt x="1738" y="386"/>
                  </a:lnTo>
                  <a:lnTo>
                    <a:pt x="2124" y="348"/>
                  </a:lnTo>
                  <a:close/>
                  <a:moveTo>
                    <a:pt x="1892" y="0"/>
                  </a:moveTo>
                  <a:lnTo>
                    <a:pt x="1545" y="77"/>
                  </a:lnTo>
                  <a:lnTo>
                    <a:pt x="1197" y="232"/>
                  </a:lnTo>
                  <a:lnTo>
                    <a:pt x="850" y="425"/>
                  </a:lnTo>
                  <a:lnTo>
                    <a:pt x="618" y="618"/>
                  </a:lnTo>
                  <a:lnTo>
                    <a:pt x="464" y="811"/>
                  </a:lnTo>
                  <a:lnTo>
                    <a:pt x="309" y="966"/>
                  </a:lnTo>
                  <a:lnTo>
                    <a:pt x="232" y="1159"/>
                  </a:lnTo>
                  <a:lnTo>
                    <a:pt x="116" y="1390"/>
                  </a:lnTo>
                  <a:lnTo>
                    <a:pt x="39" y="1815"/>
                  </a:lnTo>
                  <a:lnTo>
                    <a:pt x="0" y="2240"/>
                  </a:lnTo>
                  <a:lnTo>
                    <a:pt x="77" y="2665"/>
                  </a:lnTo>
                  <a:lnTo>
                    <a:pt x="232" y="3051"/>
                  </a:lnTo>
                  <a:lnTo>
                    <a:pt x="464" y="3437"/>
                  </a:lnTo>
                  <a:lnTo>
                    <a:pt x="618" y="3591"/>
                  </a:lnTo>
                  <a:lnTo>
                    <a:pt x="772" y="3746"/>
                  </a:lnTo>
                  <a:lnTo>
                    <a:pt x="1120" y="3978"/>
                  </a:lnTo>
                  <a:lnTo>
                    <a:pt x="1506" y="4132"/>
                  </a:lnTo>
                  <a:lnTo>
                    <a:pt x="1931" y="4209"/>
                  </a:lnTo>
                  <a:lnTo>
                    <a:pt x="2317" y="4209"/>
                  </a:lnTo>
                  <a:lnTo>
                    <a:pt x="2742" y="4132"/>
                  </a:lnTo>
                  <a:lnTo>
                    <a:pt x="3128" y="3978"/>
                  </a:lnTo>
                  <a:lnTo>
                    <a:pt x="3476" y="3785"/>
                  </a:lnTo>
                  <a:lnTo>
                    <a:pt x="3784" y="3476"/>
                  </a:lnTo>
                  <a:lnTo>
                    <a:pt x="3900" y="3321"/>
                  </a:lnTo>
                  <a:lnTo>
                    <a:pt x="4016" y="3128"/>
                  </a:lnTo>
                  <a:lnTo>
                    <a:pt x="4093" y="2935"/>
                  </a:lnTo>
                  <a:lnTo>
                    <a:pt x="4132" y="2703"/>
                  </a:lnTo>
                  <a:lnTo>
                    <a:pt x="4209" y="2279"/>
                  </a:lnTo>
                  <a:lnTo>
                    <a:pt x="4171" y="1854"/>
                  </a:lnTo>
                  <a:lnTo>
                    <a:pt x="4055" y="1429"/>
                  </a:lnTo>
                  <a:lnTo>
                    <a:pt x="3939" y="1236"/>
                  </a:lnTo>
                  <a:lnTo>
                    <a:pt x="3823" y="1043"/>
                  </a:lnTo>
                  <a:lnTo>
                    <a:pt x="3707" y="888"/>
                  </a:lnTo>
                  <a:lnTo>
                    <a:pt x="3553" y="734"/>
                  </a:lnTo>
                  <a:lnTo>
                    <a:pt x="3360" y="579"/>
                  </a:lnTo>
                  <a:lnTo>
                    <a:pt x="3167" y="502"/>
                  </a:lnTo>
                  <a:lnTo>
                    <a:pt x="3128" y="502"/>
                  </a:lnTo>
                  <a:lnTo>
                    <a:pt x="3051" y="348"/>
                  </a:lnTo>
                  <a:lnTo>
                    <a:pt x="2896" y="232"/>
                  </a:lnTo>
                  <a:lnTo>
                    <a:pt x="2780" y="116"/>
                  </a:lnTo>
                  <a:lnTo>
                    <a:pt x="2626" y="77"/>
                  </a:lnTo>
                  <a:lnTo>
                    <a:pt x="2433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22"/>
            <p:cNvSpPr/>
            <p:nvPr/>
          </p:nvSpPr>
          <p:spPr>
            <a:xfrm>
              <a:off x="686050" y="1295025"/>
              <a:ext cx="44425" cy="43475"/>
            </a:xfrm>
            <a:custGeom>
              <a:avLst/>
              <a:gdLst/>
              <a:ahLst/>
              <a:cxnLst/>
              <a:rect l="l" t="t" r="r" b="b"/>
              <a:pathLst>
                <a:path w="1777" h="1739" extrusionOk="0">
                  <a:moveTo>
                    <a:pt x="773" y="309"/>
                  </a:moveTo>
                  <a:lnTo>
                    <a:pt x="966" y="348"/>
                  </a:lnTo>
                  <a:lnTo>
                    <a:pt x="1159" y="464"/>
                  </a:lnTo>
                  <a:lnTo>
                    <a:pt x="1313" y="580"/>
                  </a:lnTo>
                  <a:lnTo>
                    <a:pt x="1390" y="773"/>
                  </a:lnTo>
                  <a:lnTo>
                    <a:pt x="1390" y="966"/>
                  </a:lnTo>
                  <a:lnTo>
                    <a:pt x="1352" y="1043"/>
                  </a:lnTo>
                  <a:lnTo>
                    <a:pt x="1275" y="1159"/>
                  </a:lnTo>
                  <a:lnTo>
                    <a:pt x="1197" y="1236"/>
                  </a:lnTo>
                  <a:lnTo>
                    <a:pt x="1082" y="1275"/>
                  </a:lnTo>
                  <a:lnTo>
                    <a:pt x="888" y="1352"/>
                  </a:lnTo>
                  <a:lnTo>
                    <a:pt x="695" y="1352"/>
                  </a:lnTo>
                  <a:lnTo>
                    <a:pt x="541" y="1236"/>
                  </a:lnTo>
                  <a:lnTo>
                    <a:pt x="425" y="1082"/>
                  </a:lnTo>
                  <a:lnTo>
                    <a:pt x="386" y="889"/>
                  </a:lnTo>
                  <a:lnTo>
                    <a:pt x="386" y="734"/>
                  </a:lnTo>
                  <a:lnTo>
                    <a:pt x="464" y="541"/>
                  </a:lnTo>
                  <a:lnTo>
                    <a:pt x="541" y="387"/>
                  </a:lnTo>
                  <a:lnTo>
                    <a:pt x="541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8" y="39"/>
                  </a:lnTo>
                  <a:lnTo>
                    <a:pt x="464" y="116"/>
                  </a:lnTo>
                  <a:lnTo>
                    <a:pt x="425" y="155"/>
                  </a:lnTo>
                  <a:lnTo>
                    <a:pt x="348" y="155"/>
                  </a:lnTo>
                  <a:lnTo>
                    <a:pt x="232" y="271"/>
                  </a:lnTo>
                  <a:lnTo>
                    <a:pt x="116" y="387"/>
                  </a:lnTo>
                  <a:lnTo>
                    <a:pt x="39" y="502"/>
                  </a:lnTo>
                  <a:lnTo>
                    <a:pt x="0" y="657"/>
                  </a:lnTo>
                  <a:lnTo>
                    <a:pt x="0" y="850"/>
                  </a:lnTo>
                  <a:lnTo>
                    <a:pt x="0" y="1004"/>
                  </a:lnTo>
                  <a:lnTo>
                    <a:pt x="39" y="1159"/>
                  </a:lnTo>
                  <a:lnTo>
                    <a:pt x="116" y="1313"/>
                  </a:lnTo>
                  <a:lnTo>
                    <a:pt x="193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8" y="1738"/>
                  </a:lnTo>
                  <a:lnTo>
                    <a:pt x="966" y="1738"/>
                  </a:lnTo>
                  <a:lnTo>
                    <a:pt x="1120" y="1700"/>
                  </a:lnTo>
                  <a:lnTo>
                    <a:pt x="1275" y="1622"/>
                  </a:lnTo>
                  <a:lnTo>
                    <a:pt x="1429" y="1545"/>
                  </a:lnTo>
                  <a:lnTo>
                    <a:pt x="1584" y="1391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27"/>
                  </a:lnTo>
                  <a:lnTo>
                    <a:pt x="1777" y="773"/>
                  </a:lnTo>
                  <a:lnTo>
                    <a:pt x="1738" y="580"/>
                  </a:lnTo>
                  <a:lnTo>
                    <a:pt x="1661" y="425"/>
                  </a:lnTo>
                  <a:lnTo>
                    <a:pt x="1545" y="271"/>
                  </a:lnTo>
                  <a:lnTo>
                    <a:pt x="1429" y="155"/>
                  </a:lnTo>
                  <a:lnTo>
                    <a:pt x="1275" y="78"/>
                  </a:lnTo>
                  <a:lnTo>
                    <a:pt x="1120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22"/>
            <p:cNvSpPr/>
            <p:nvPr/>
          </p:nvSpPr>
          <p:spPr>
            <a:xfrm>
              <a:off x="691825" y="1300825"/>
              <a:ext cx="114925" cy="285775"/>
            </a:xfrm>
            <a:custGeom>
              <a:avLst/>
              <a:gdLst/>
              <a:ahLst/>
              <a:cxnLst/>
              <a:rect l="l" t="t" r="r" b="b"/>
              <a:pathLst>
                <a:path w="4597" h="11431" extrusionOk="0">
                  <a:moveTo>
                    <a:pt x="3631" y="888"/>
                  </a:moveTo>
                  <a:lnTo>
                    <a:pt x="3708" y="2008"/>
                  </a:lnTo>
                  <a:lnTo>
                    <a:pt x="3824" y="3128"/>
                  </a:lnTo>
                  <a:lnTo>
                    <a:pt x="3940" y="4248"/>
                  </a:lnTo>
                  <a:lnTo>
                    <a:pt x="4017" y="5406"/>
                  </a:lnTo>
                  <a:lnTo>
                    <a:pt x="4056" y="6603"/>
                  </a:lnTo>
                  <a:lnTo>
                    <a:pt x="4056" y="7260"/>
                  </a:lnTo>
                  <a:lnTo>
                    <a:pt x="3978" y="7878"/>
                  </a:lnTo>
                  <a:lnTo>
                    <a:pt x="3901" y="8534"/>
                  </a:lnTo>
                  <a:lnTo>
                    <a:pt x="3747" y="9152"/>
                  </a:lnTo>
                  <a:lnTo>
                    <a:pt x="3515" y="9731"/>
                  </a:lnTo>
                  <a:lnTo>
                    <a:pt x="3245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2"/>
                  </a:lnTo>
                  <a:lnTo>
                    <a:pt x="1623" y="10696"/>
                  </a:lnTo>
                  <a:lnTo>
                    <a:pt x="1353" y="10503"/>
                  </a:lnTo>
                  <a:lnTo>
                    <a:pt x="1121" y="10233"/>
                  </a:lnTo>
                  <a:lnTo>
                    <a:pt x="966" y="9963"/>
                  </a:lnTo>
                  <a:lnTo>
                    <a:pt x="851" y="9692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95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9" y="4055"/>
                  </a:lnTo>
                  <a:lnTo>
                    <a:pt x="580" y="2780"/>
                  </a:lnTo>
                  <a:lnTo>
                    <a:pt x="542" y="2742"/>
                  </a:lnTo>
                  <a:lnTo>
                    <a:pt x="580" y="2742"/>
                  </a:lnTo>
                  <a:lnTo>
                    <a:pt x="1353" y="2356"/>
                  </a:lnTo>
                  <a:lnTo>
                    <a:pt x="2163" y="1931"/>
                  </a:lnTo>
                  <a:lnTo>
                    <a:pt x="2936" y="1429"/>
                  </a:lnTo>
                  <a:lnTo>
                    <a:pt x="3283" y="1159"/>
                  </a:lnTo>
                  <a:lnTo>
                    <a:pt x="3631" y="888"/>
                  </a:lnTo>
                  <a:close/>
                  <a:moveTo>
                    <a:pt x="3978" y="0"/>
                  </a:moveTo>
                  <a:lnTo>
                    <a:pt x="3901" y="39"/>
                  </a:lnTo>
                  <a:lnTo>
                    <a:pt x="3476" y="309"/>
                  </a:lnTo>
                  <a:lnTo>
                    <a:pt x="3052" y="657"/>
                  </a:lnTo>
                  <a:lnTo>
                    <a:pt x="2627" y="966"/>
                  </a:lnTo>
                  <a:lnTo>
                    <a:pt x="2202" y="1313"/>
                  </a:lnTo>
                  <a:lnTo>
                    <a:pt x="1314" y="1892"/>
                  </a:lnTo>
                  <a:lnTo>
                    <a:pt x="426" y="2472"/>
                  </a:lnTo>
                  <a:lnTo>
                    <a:pt x="349" y="2549"/>
                  </a:lnTo>
                  <a:lnTo>
                    <a:pt x="349" y="2626"/>
                  </a:lnTo>
                  <a:lnTo>
                    <a:pt x="271" y="2665"/>
                  </a:lnTo>
                  <a:lnTo>
                    <a:pt x="233" y="2780"/>
                  </a:lnTo>
                  <a:lnTo>
                    <a:pt x="194" y="3823"/>
                  </a:lnTo>
                  <a:lnTo>
                    <a:pt x="155" y="4827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7"/>
                  </a:lnTo>
                  <a:lnTo>
                    <a:pt x="155" y="7685"/>
                  </a:lnTo>
                  <a:lnTo>
                    <a:pt x="155" y="8418"/>
                  </a:lnTo>
                  <a:lnTo>
                    <a:pt x="233" y="9152"/>
                  </a:lnTo>
                  <a:lnTo>
                    <a:pt x="310" y="9615"/>
                  </a:lnTo>
                  <a:lnTo>
                    <a:pt x="503" y="10079"/>
                  </a:lnTo>
                  <a:lnTo>
                    <a:pt x="735" y="10503"/>
                  </a:lnTo>
                  <a:lnTo>
                    <a:pt x="1044" y="10890"/>
                  </a:lnTo>
                  <a:lnTo>
                    <a:pt x="1198" y="11044"/>
                  </a:lnTo>
                  <a:lnTo>
                    <a:pt x="1391" y="11198"/>
                  </a:lnTo>
                  <a:lnTo>
                    <a:pt x="1623" y="11314"/>
                  </a:lnTo>
                  <a:lnTo>
                    <a:pt x="1816" y="11392"/>
                  </a:lnTo>
                  <a:lnTo>
                    <a:pt x="2048" y="11430"/>
                  </a:lnTo>
                  <a:lnTo>
                    <a:pt x="2279" y="11430"/>
                  </a:lnTo>
                  <a:lnTo>
                    <a:pt x="2550" y="11392"/>
                  </a:lnTo>
                  <a:lnTo>
                    <a:pt x="2820" y="11314"/>
                  </a:lnTo>
                  <a:lnTo>
                    <a:pt x="3052" y="11198"/>
                  </a:lnTo>
                  <a:lnTo>
                    <a:pt x="3283" y="11044"/>
                  </a:lnTo>
                  <a:lnTo>
                    <a:pt x="3476" y="10851"/>
                  </a:lnTo>
                  <a:lnTo>
                    <a:pt x="3669" y="10658"/>
                  </a:lnTo>
                  <a:lnTo>
                    <a:pt x="3824" y="10388"/>
                  </a:lnTo>
                  <a:lnTo>
                    <a:pt x="3978" y="10117"/>
                  </a:lnTo>
                  <a:lnTo>
                    <a:pt x="4171" y="9538"/>
                  </a:lnTo>
                  <a:lnTo>
                    <a:pt x="4326" y="8920"/>
                  </a:lnTo>
                  <a:lnTo>
                    <a:pt x="4442" y="8302"/>
                  </a:lnTo>
                  <a:lnTo>
                    <a:pt x="4519" y="7723"/>
                  </a:lnTo>
                  <a:lnTo>
                    <a:pt x="4558" y="7221"/>
                  </a:lnTo>
                  <a:lnTo>
                    <a:pt x="4596" y="6642"/>
                  </a:lnTo>
                  <a:lnTo>
                    <a:pt x="4596" y="6101"/>
                  </a:lnTo>
                  <a:lnTo>
                    <a:pt x="4519" y="4981"/>
                  </a:lnTo>
                  <a:lnTo>
                    <a:pt x="4442" y="3862"/>
                  </a:lnTo>
                  <a:lnTo>
                    <a:pt x="4326" y="2780"/>
                  </a:lnTo>
                  <a:lnTo>
                    <a:pt x="4287" y="2394"/>
                  </a:lnTo>
                  <a:lnTo>
                    <a:pt x="4210" y="1468"/>
                  </a:lnTo>
                  <a:lnTo>
                    <a:pt x="4133" y="541"/>
                  </a:lnTo>
                  <a:lnTo>
                    <a:pt x="4094" y="386"/>
                  </a:lnTo>
                  <a:lnTo>
                    <a:pt x="4133" y="348"/>
                  </a:lnTo>
                  <a:lnTo>
                    <a:pt x="4171" y="270"/>
                  </a:lnTo>
                  <a:lnTo>
                    <a:pt x="4210" y="193"/>
                  </a:lnTo>
                  <a:lnTo>
                    <a:pt x="4171" y="77"/>
                  </a:lnTo>
                  <a:lnTo>
                    <a:pt x="4094" y="39"/>
                  </a:lnTo>
                  <a:lnTo>
                    <a:pt x="40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22"/>
            <p:cNvSpPr/>
            <p:nvPr/>
          </p:nvSpPr>
          <p:spPr>
            <a:xfrm>
              <a:off x="635850" y="1347150"/>
              <a:ext cx="42500" cy="41550"/>
            </a:xfrm>
            <a:custGeom>
              <a:avLst/>
              <a:gdLst/>
              <a:ahLst/>
              <a:cxnLst/>
              <a:rect l="l" t="t" r="r" b="b"/>
              <a:pathLst>
                <a:path w="1700" h="1662" extrusionOk="0">
                  <a:moveTo>
                    <a:pt x="1004" y="387"/>
                  </a:moveTo>
                  <a:lnTo>
                    <a:pt x="1120" y="425"/>
                  </a:lnTo>
                  <a:lnTo>
                    <a:pt x="1159" y="464"/>
                  </a:lnTo>
                  <a:lnTo>
                    <a:pt x="1236" y="541"/>
                  </a:lnTo>
                  <a:lnTo>
                    <a:pt x="1313" y="734"/>
                  </a:lnTo>
                  <a:lnTo>
                    <a:pt x="1313" y="927"/>
                  </a:lnTo>
                  <a:lnTo>
                    <a:pt x="1236" y="1082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8" y="1275"/>
                  </a:lnTo>
                  <a:lnTo>
                    <a:pt x="695" y="1236"/>
                  </a:lnTo>
                  <a:lnTo>
                    <a:pt x="541" y="1121"/>
                  </a:lnTo>
                  <a:lnTo>
                    <a:pt x="464" y="1082"/>
                  </a:lnTo>
                  <a:lnTo>
                    <a:pt x="425" y="966"/>
                  </a:lnTo>
                  <a:lnTo>
                    <a:pt x="386" y="889"/>
                  </a:lnTo>
                  <a:lnTo>
                    <a:pt x="386" y="773"/>
                  </a:lnTo>
                  <a:lnTo>
                    <a:pt x="425" y="541"/>
                  </a:lnTo>
                  <a:lnTo>
                    <a:pt x="541" y="580"/>
                  </a:lnTo>
                  <a:lnTo>
                    <a:pt x="618" y="541"/>
                  </a:lnTo>
                  <a:lnTo>
                    <a:pt x="773" y="425"/>
                  </a:lnTo>
                  <a:lnTo>
                    <a:pt x="927" y="387"/>
                  </a:lnTo>
                  <a:close/>
                  <a:moveTo>
                    <a:pt x="734" y="1"/>
                  </a:moveTo>
                  <a:lnTo>
                    <a:pt x="618" y="39"/>
                  </a:lnTo>
                  <a:lnTo>
                    <a:pt x="502" y="117"/>
                  </a:lnTo>
                  <a:lnTo>
                    <a:pt x="348" y="194"/>
                  </a:lnTo>
                  <a:lnTo>
                    <a:pt x="232" y="310"/>
                  </a:lnTo>
                  <a:lnTo>
                    <a:pt x="155" y="425"/>
                  </a:lnTo>
                  <a:lnTo>
                    <a:pt x="78" y="580"/>
                  </a:lnTo>
                  <a:lnTo>
                    <a:pt x="39" y="696"/>
                  </a:lnTo>
                  <a:lnTo>
                    <a:pt x="0" y="850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3" y="1352"/>
                  </a:lnTo>
                  <a:lnTo>
                    <a:pt x="309" y="1468"/>
                  </a:lnTo>
                  <a:lnTo>
                    <a:pt x="464" y="1584"/>
                  </a:lnTo>
                  <a:lnTo>
                    <a:pt x="657" y="1623"/>
                  </a:lnTo>
                  <a:lnTo>
                    <a:pt x="811" y="1661"/>
                  </a:lnTo>
                  <a:lnTo>
                    <a:pt x="1004" y="1661"/>
                  </a:lnTo>
                  <a:lnTo>
                    <a:pt x="1197" y="1584"/>
                  </a:lnTo>
                  <a:lnTo>
                    <a:pt x="1352" y="1507"/>
                  </a:lnTo>
                  <a:lnTo>
                    <a:pt x="1468" y="1391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699" y="927"/>
                  </a:lnTo>
                  <a:lnTo>
                    <a:pt x="1699" y="734"/>
                  </a:lnTo>
                  <a:lnTo>
                    <a:pt x="1661" y="541"/>
                  </a:lnTo>
                  <a:lnTo>
                    <a:pt x="1584" y="387"/>
                  </a:lnTo>
                  <a:lnTo>
                    <a:pt x="1506" y="232"/>
                  </a:lnTo>
                  <a:lnTo>
                    <a:pt x="1390" y="155"/>
                  </a:lnTo>
                  <a:lnTo>
                    <a:pt x="1275" y="78"/>
                  </a:lnTo>
                  <a:lnTo>
                    <a:pt x="10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22"/>
            <p:cNvSpPr/>
            <p:nvPr/>
          </p:nvSpPr>
          <p:spPr>
            <a:xfrm>
              <a:off x="444700" y="13741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71" y="1"/>
                  </a:moveTo>
                  <a:lnTo>
                    <a:pt x="116" y="40"/>
                  </a:lnTo>
                  <a:lnTo>
                    <a:pt x="39" y="117"/>
                  </a:lnTo>
                  <a:lnTo>
                    <a:pt x="1" y="233"/>
                  </a:lnTo>
                  <a:lnTo>
                    <a:pt x="39" y="387"/>
                  </a:lnTo>
                  <a:lnTo>
                    <a:pt x="348" y="889"/>
                  </a:lnTo>
                  <a:lnTo>
                    <a:pt x="657" y="1391"/>
                  </a:lnTo>
                  <a:lnTo>
                    <a:pt x="1005" y="1854"/>
                  </a:lnTo>
                  <a:lnTo>
                    <a:pt x="1391" y="2318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4" y="3553"/>
                  </a:lnTo>
                  <a:lnTo>
                    <a:pt x="3167" y="3901"/>
                  </a:lnTo>
                  <a:lnTo>
                    <a:pt x="3553" y="3747"/>
                  </a:lnTo>
                  <a:lnTo>
                    <a:pt x="2781" y="3013"/>
                  </a:lnTo>
                  <a:lnTo>
                    <a:pt x="2047" y="2241"/>
                  </a:lnTo>
                  <a:lnTo>
                    <a:pt x="1352" y="1430"/>
                  </a:lnTo>
                  <a:lnTo>
                    <a:pt x="1043" y="1005"/>
                  </a:lnTo>
                  <a:lnTo>
                    <a:pt x="734" y="542"/>
                  </a:lnTo>
                  <a:lnTo>
                    <a:pt x="1622" y="696"/>
                  </a:lnTo>
                  <a:lnTo>
                    <a:pt x="2511" y="889"/>
                  </a:lnTo>
                  <a:lnTo>
                    <a:pt x="3013" y="1044"/>
                  </a:lnTo>
                  <a:lnTo>
                    <a:pt x="3515" y="1198"/>
                  </a:lnTo>
                  <a:lnTo>
                    <a:pt x="4017" y="1352"/>
                  </a:lnTo>
                  <a:lnTo>
                    <a:pt x="4480" y="1507"/>
                  </a:lnTo>
                  <a:lnTo>
                    <a:pt x="4596" y="1507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5" y="1507"/>
                  </a:lnTo>
                  <a:lnTo>
                    <a:pt x="4943" y="1430"/>
                  </a:lnTo>
                  <a:lnTo>
                    <a:pt x="4634" y="1159"/>
                  </a:lnTo>
                  <a:lnTo>
                    <a:pt x="4171" y="850"/>
                  </a:lnTo>
                  <a:lnTo>
                    <a:pt x="3630" y="619"/>
                  </a:lnTo>
                  <a:lnTo>
                    <a:pt x="3090" y="464"/>
                  </a:lnTo>
                  <a:lnTo>
                    <a:pt x="2511" y="310"/>
                  </a:lnTo>
                  <a:lnTo>
                    <a:pt x="1931" y="194"/>
                  </a:lnTo>
                  <a:lnTo>
                    <a:pt x="1352" y="117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22"/>
            <p:cNvSpPr/>
            <p:nvPr/>
          </p:nvSpPr>
          <p:spPr>
            <a:xfrm>
              <a:off x="5333350" y="138867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5"/>
                  </a:moveTo>
                  <a:lnTo>
                    <a:pt x="23633" y="1467"/>
                  </a:lnTo>
                  <a:lnTo>
                    <a:pt x="23941" y="2008"/>
                  </a:lnTo>
                  <a:lnTo>
                    <a:pt x="23787" y="2163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2" y="1969"/>
                  </a:lnTo>
                  <a:lnTo>
                    <a:pt x="23015" y="1815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4"/>
                  </a:lnTo>
                  <a:lnTo>
                    <a:pt x="23169" y="1120"/>
                  </a:lnTo>
                  <a:lnTo>
                    <a:pt x="23285" y="965"/>
                  </a:lnTo>
                  <a:close/>
                  <a:moveTo>
                    <a:pt x="24096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7"/>
                  </a:lnTo>
                  <a:lnTo>
                    <a:pt x="24096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0"/>
                  </a:lnTo>
                  <a:lnTo>
                    <a:pt x="16566" y="5406"/>
                  </a:lnTo>
                  <a:lnTo>
                    <a:pt x="16296" y="5445"/>
                  </a:lnTo>
                  <a:lnTo>
                    <a:pt x="15639" y="5522"/>
                  </a:lnTo>
                  <a:lnTo>
                    <a:pt x="15639" y="5483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5" y="5175"/>
                  </a:lnTo>
                  <a:lnTo>
                    <a:pt x="15832" y="5097"/>
                  </a:lnTo>
                  <a:lnTo>
                    <a:pt x="15948" y="5020"/>
                  </a:lnTo>
                  <a:lnTo>
                    <a:pt x="16064" y="4981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522"/>
                  </a:lnTo>
                  <a:lnTo>
                    <a:pt x="24057" y="5445"/>
                  </a:lnTo>
                  <a:lnTo>
                    <a:pt x="23903" y="5290"/>
                  </a:lnTo>
                  <a:lnTo>
                    <a:pt x="23826" y="5097"/>
                  </a:lnTo>
                  <a:lnTo>
                    <a:pt x="23787" y="4981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2" y="5638"/>
                  </a:lnTo>
                  <a:lnTo>
                    <a:pt x="17570" y="5522"/>
                  </a:lnTo>
                  <a:lnTo>
                    <a:pt x="17029" y="5445"/>
                  </a:lnTo>
                  <a:lnTo>
                    <a:pt x="17068" y="5290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3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6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599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6"/>
                  </a:lnTo>
                  <a:lnTo>
                    <a:pt x="19385" y="5831"/>
                  </a:lnTo>
                  <a:lnTo>
                    <a:pt x="19385" y="5985"/>
                  </a:lnTo>
                  <a:lnTo>
                    <a:pt x="19346" y="6178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6"/>
                  </a:lnTo>
                  <a:lnTo>
                    <a:pt x="18844" y="5522"/>
                  </a:lnTo>
                  <a:lnTo>
                    <a:pt x="18999" y="5483"/>
                  </a:lnTo>
                  <a:close/>
                  <a:moveTo>
                    <a:pt x="20196" y="6063"/>
                  </a:moveTo>
                  <a:lnTo>
                    <a:pt x="20350" y="6101"/>
                  </a:lnTo>
                  <a:lnTo>
                    <a:pt x="20466" y="6140"/>
                  </a:lnTo>
                  <a:lnTo>
                    <a:pt x="20543" y="6178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0"/>
                  </a:lnTo>
                  <a:lnTo>
                    <a:pt x="19848" y="6294"/>
                  </a:lnTo>
                  <a:lnTo>
                    <a:pt x="19887" y="6178"/>
                  </a:lnTo>
                  <a:lnTo>
                    <a:pt x="20003" y="6140"/>
                  </a:lnTo>
                  <a:lnTo>
                    <a:pt x="20080" y="6101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1" y="5985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1" y="6294"/>
                  </a:lnTo>
                  <a:lnTo>
                    <a:pt x="23748" y="6565"/>
                  </a:lnTo>
                  <a:lnTo>
                    <a:pt x="23517" y="6796"/>
                  </a:lnTo>
                  <a:lnTo>
                    <a:pt x="23246" y="6989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8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78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6"/>
                  </a:lnTo>
                  <a:lnTo>
                    <a:pt x="12627" y="6680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59" y="6217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719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44"/>
                  </a:lnTo>
                  <a:lnTo>
                    <a:pt x="22551" y="7221"/>
                  </a:lnTo>
                  <a:lnTo>
                    <a:pt x="22165" y="7260"/>
                  </a:lnTo>
                  <a:lnTo>
                    <a:pt x="21779" y="7221"/>
                  </a:lnTo>
                  <a:lnTo>
                    <a:pt x="21393" y="7105"/>
                  </a:lnTo>
                  <a:lnTo>
                    <a:pt x="21470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414"/>
                  </a:moveTo>
                  <a:lnTo>
                    <a:pt x="12473" y="7453"/>
                  </a:lnTo>
                  <a:lnTo>
                    <a:pt x="12125" y="7993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09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3"/>
                  </a:lnTo>
                  <a:lnTo>
                    <a:pt x="11816" y="7607"/>
                  </a:lnTo>
                  <a:lnTo>
                    <a:pt x="11894" y="7530"/>
                  </a:lnTo>
                  <a:lnTo>
                    <a:pt x="12009" y="7453"/>
                  </a:lnTo>
                  <a:lnTo>
                    <a:pt x="12164" y="7414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1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2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7"/>
                  </a:lnTo>
                  <a:close/>
                  <a:moveTo>
                    <a:pt x="3785" y="9770"/>
                  </a:moveTo>
                  <a:lnTo>
                    <a:pt x="3900" y="9808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32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5"/>
                  </a:lnTo>
                  <a:lnTo>
                    <a:pt x="5097" y="10774"/>
                  </a:lnTo>
                  <a:lnTo>
                    <a:pt x="5136" y="10889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928"/>
                  </a:lnTo>
                  <a:lnTo>
                    <a:pt x="4441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19"/>
                  </a:moveTo>
                  <a:lnTo>
                    <a:pt x="10967" y="11198"/>
                  </a:lnTo>
                  <a:lnTo>
                    <a:pt x="10735" y="11739"/>
                  </a:lnTo>
                  <a:lnTo>
                    <a:pt x="10658" y="11700"/>
                  </a:lnTo>
                  <a:lnTo>
                    <a:pt x="10504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2"/>
                  </a:lnTo>
                  <a:lnTo>
                    <a:pt x="10735" y="10696"/>
                  </a:lnTo>
                  <a:lnTo>
                    <a:pt x="10928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09"/>
                  </a:lnTo>
                  <a:lnTo>
                    <a:pt x="6410" y="12241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0"/>
                  </a:lnTo>
                  <a:lnTo>
                    <a:pt x="5445" y="11623"/>
                  </a:lnTo>
                  <a:lnTo>
                    <a:pt x="5561" y="11546"/>
                  </a:lnTo>
                  <a:lnTo>
                    <a:pt x="5638" y="11507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39" y="13206"/>
                  </a:lnTo>
                  <a:lnTo>
                    <a:pt x="7337" y="13013"/>
                  </a:lnTo>
                  <a:lnTo>
                    <a:pt x="6835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3" y="12627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6"/>
                  </a:lnTo>
                  <a:lnTo>
                    <a:pt x="9229" y="13129"/>
                  </a:lnTo>
                  <a:lnTo>
                    <a:pt x="9268" y="13206"/>
                  </a:lnTo>
                  <a:lnTo>
                    <a:pt x="9036" y="13284"/>
                  </a:lnTo>
                  <a:lnTo>
                    <a:pt x="8804" y="13322"/>
                  </a:lnTo>
                  <a:lnTo>
                    <a:pt x="8573" y="13322"/>
                  </a:lnTo>
                  <a:lnTo>
                    <a:pt x="8302" y="13284"/>
                  </a:lnTo>
                  <a:lnTo>
                    <a:pt x="8302" y="13206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704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6" y="0"/>
                  </a:moveTo>
                  <a:lnTo>
                    <a:pt x="22899" y="39"/>
                  </a:lnTo>
                  <a:lnTo>
                    <a:pt x="22822" y="77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2"/>
                  </a:lnTo>
                  <a:lnTo>
                    <a:pt x="22783" y="965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0" y="2278"/>
                  </a:lnTo>
                  <a:lnTo>
                    <a:pt x="23053" y="2394"/>
                  </a:lnTo>
                  <a:lnTo>
                    <a:pt x="23246" y="2510"/>
                  </a:lnTo>
                  <a:lnTo>
                    <a:pt x="23478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82"/>
                  </a:lnTo>
                  <a:lnTo>
                    <a:pt x="23439" y="3514"/>
                  </a:lnTo>
                  <a:lnTo>
                    <a:pt x="23555" y="3707"/>
                  </a:lnTo>
                  <a:lnTo>
                    <a:pt x="23748" y="3900"/>
                  </a:lnTo>
                  <a:lnTo>
                    <a:pt x="23980" y="4016"/>
                  </a:lnTo>
                  <a:lnTo>
                    <a:pt x="23748" y="4209"/>
                  </a:lnTo>
                  <a:lnTo>
                    <a:pt x="23555" y="4479"/>
                  </a:lnTo>
                  <a:lnTo>
                    <a:pt x="23478" y="4750"/>
                  </a:lnTo>
                  <a:lnTo>
                    <a:pt x="23439" y="4904"/>
                  </a:lnTo>
                  <a:lnTo>
                    <a:pt x="23439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1" y="5522"/>
                  </a:lnTo>
                  <a:lnTo>
                    <a:pt x="23169" y="5561"/>
                  </a:lnTo>
                  <a:lnTo>
                    <a:pt x="22976" y="5715"/>
                  </a:lnTo>
                  <a:lnTo>
                    <a:pt x="22783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4" y="6294"/>
                  </a:lnTo>
                  <a:lnTo>
                    <a:pt x="22320" y="6256"/>
                  </a:lnTo>
                  <a:lnTo>
                    <a:pt x="22165" y="6217"/>
                  </a:lnTo>
                  <a:lnTo>
                    <a:pt x="21972" y="6217"/>
                  </a:lnTo>
                  <a:lnTo>
                    <a:pt x="21740" y="6294"/>
                  </a:lnTo>
                  <a:lnTo>
                    <a:pt x="21509" y="6410"/>
                  </a:lnTo>
                  <a:lnTo>
                    <a:pt x="21354" y="6565"/>
                  </a:lnTo>
                  <a:lnTo>
                    <a:pt x="21200" y="6796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4"/>
                  </a:lnTo>
                  <a:lnTo>
                    <a:pt x="20736" y="5908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4" y="5754"/>
                  </a:lnTo>
                  <a:lnTo>
                    <a:pt x="20080" y="5792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3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0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1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5"/>
                  </a:lnTo>
                  <a:lnTo>
                    <a:pt x="17802" y="4557"/>
                  </a:lnTo>
                  <a:lnTo>
                    <a:pt x="17647" y="4518"/>
                  </a:lnTo>
                  <a:lnTo>
                    <a:pt x="17493" y="4557"/>
                  </a:lnTo>
                  <a:lnTo>
                    <a:pt x="17377" y="4595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7"/>
                  </a:lnTo>
                  <a:lnTo>
                    <a:pt x="16759" y="4943"/>
                  </a:lnTo>
                  <a:lnTo>
                    <a:pt x="16605" y="4788"/>
                  </a:lnTo>
                  <a:lnTo>
                    <a:pt x="16450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1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1"/>
                  </a:lnTo>
                  <a:lnTo>
                    <a:pt x="14635" y="4943"/>
                  </a:lnTo>
                  <a:lnTo>
                    <a:pt x="14442" y="4981"/>
                  </a:lnTo>
                  <a:lnTo>
                    <a:pt x="14288" y="5020"/>
                  </a:lnTo>
                  <a:lnTo>
                    <a:pt x="14133" y="5097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7"/>
                  </a:lnTo>
                  <a:lnTo>
                    <a:pt x="12357" y="6372"/>
                  </a:lnTo>
                  <a:lnTo>
                    <a:pt x="12357" y="6526"/>
                  </a:lnTo>
                  <a:lnTo>
                    <a:pt x="12357" y="6680"/>
                  </a:lnTo>
                  <a:lnTo>
                    <a:pt x="12357" y="6835"/>
                  </a:lnTo>
                  <a:lnTo>
                    <a:pt x="12434" y="6989"/>
                  </a:lnTo>
                  <a:lnTo>
                    <a:pt x="12164" y="7028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414"/>
                  </a:lnTo>
                  <a:lnTo>
                    <a:pt x="11392" y="7530"/>
                  </a:lnTo>
                  <a:lnTo>
                    <a:pt x="11353" y="7684"/>
                  </a:lnTo>
                  <a:lnTo>
                    <a:pt x="11314" y="7839"/>
                  </a:lnTo>
                  <a:lnTo>
                    <a:pt x="11276" y="7993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57"/>
                  </a:lnTo>
                  <a:lnTo>
                    <a:pt x="11469" y="8611"/>
                  </a:lnTo>
                  <a:lnTo>
                    <a:pt x="11199" y="8650"/>
                  </a:lnTo>
                  <a:lnTo>
                    <a:pt x="10967" y="8804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3"/>
                  </a:lnTo>
                  <a:lnTo>
                    <a:pt x="10619" y="10310"/>
                  </a:lnTo>
                  <a:lnTo>
                    <a:pt x="10426" y="10426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5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4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2" y="12087"/>
                  </a:lnTo>
                  <a:lnTo>
                    <a:pt x="9384" y="12202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95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4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202"/>
                  </a:lnTo>
                  <a:lnTo>
                    <a:pt x="6990" y="12280"/>
                  </a:lnTo>
                  <a:lnTo>
                    <a:pt x="6796" y="12434"/>
                  </a:lnTo>
                  <a:lnTo>
                    <a:pt x="6796" y="12048"/>
                  </a:lnTo>
                  <a:lnTo>
                    <a:pt x="6758" y="11893"/>
                  </a:lnTo>
                  <a:lnTo>
                    <a:pt x="6681" y="11700"/>
                  </a:lnTo>
                  <a:lnTo>
                    <a:pt x="6603" y="11546"/>
                  </a:lnTo>
                  <a:lnTo>
                    <a:pt x="6526" y="11430"/>
                  </a:lnTo>
                  <a:lnTo>
                    <a:pt x="6372" y="11314"/>
                  </a:lnTo>
                  <a:lnTo>
                    <a:pt x="6217" y="11198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7"/>
                  </a:lnTo>
                  <a:lnTo>
                    <a:pt x="5522" y="10967"/>
                  </a:lnTo>
                  <a:lnTo>
                    <a:pt x="5445" y="10735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88"/>
                  </a:lnTo>
                  <a:lnTo>
                    <a:pt x="4943" y="10310"/>
                  </a:lnTo>
                  <a:lnTo>
                    <a:pt x="4827" y="10310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499"/>
                  </a:lnTo>
                  <a:lnTo>
                    <a:pt x="3900" y="9461"/>
                  </a:lnTo>
                  <a:lnTo>
                    <a:pt x="3746" y="9422"/>
                  </a:lnTo>
                  <a:lnTo>
                    <a:pt x="3591" y="9422"/>
                  </a:lnTo>
                  <a:lnTo>
                    <a:pt x="3398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70"/>
                  </a:lnTo>
                  <a:lnTo>
                    <a:pt x="2974" y="9615"/>
                  </a:lnTo>
                  <a:lnTo>
                    <a:pt x="2896" y="9461"/>
                  </a:lnTo>
                  <a:lnTo>
                    <a:pt x="2781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9036"/>
                  </a:lnTo>
                  <a:lnTo>
                    <a:pt x="1854" y="9113"/>
                  </a:lnTo>
                  <a:lnTo>
                    <a:pt x="1699" y="9190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1"/>
                  </a:lnTo>
                  <a:lnTo>
                    <a:pt x="1352" y="9924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0"/>
                  </a:lnTo>
                  <a:lnTo>
                    <a:pt x="386" y="10426"/>
                  </a:lnTo>
                  <a:lnTo>
                    <a:pt x="271" y="10581"/>
                  </a:lnTo>
                  <a:lnTo>
                    <a:pt x="116" y="10889"/>
                  </a:lnTo>
                  <a:lnTo>
                    <a:pt x="0" y="11237"/>
                  </a:lnTo>
                  <a:lnTo>
                    <a:pt x="0" y="11585"/>
                  </a:lnTo>
                  <a:lnTo>
                    <a:pt x="77" y="11932"/>
                  </a:lnTo>
                  <a:lnTo>
                    <a:pt x="193" y="12241"/>
                  </a:lnTo>
                  <a:lnTo>
                    <a:pt x="386" y="12550"/>
                  </a:lnTo>
                  <a:lnTo>
                    <a:pt x="618" y="12820"/>
                  </a:lnTo>
                  <a:lnTo>
                    <a:pt x="811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5" y="13129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1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78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4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2"/>
                  </a:lnTo>
                  <a:lnTo>
                    <a:pt x="618" y="12048"/>
                  </a:lnTo>
                  <a:lnTo>
                    <a:pt x="541" y="11893"/>
                  </a:lnTo>
                  <a:lnTo>
                    <a:pt x="502" y="11739"/>
                  </a:lnTo>
                  <a:lnTo>
                    <a:pt x="502" y="11546"/>
                  </a:lnTo>
                  <a:lnTo>
                    <a:pt x="502" y="11391"/>
                  </a:lnTo>
                  <a:lnTo>
                    <a:pt x="541" y="11198"/>
                  </a:lnTo>
                  <a:lnTo>
                    <a:pt x="579" y="11044"/>
                  </a:lnTo>
                  <a:lnTo>
                    <a:pt x="657" y="10889"/>
                  </a:lnTo>
                  <a:lnTo>
                    <a:pt x="773" y="10774"/>
                  </a:lnTo>
                  <a:lnTo>
                    <a:pt x="888" y="10619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6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5"/>
                  </a:lnTo>
                  <a:lnTo>
                    <a:pt x="5870" y="12704"/>
                  </a:lnTo>
                  <a:lnTo>
                    <a:pt x="6256" y="12975"/>
                  </a:lnTo>
                  <a:lnTo>
                    <a:pt x="6681" y="13206"/>
                  </a:lnTo>
                  <a:lnTo>
                    <a:pt x="7105" y="13438"/>
                  </a:lnTo>
                  <a:lnTo>
                    <a:pt x="7530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8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5"/>
                  </a:lnTo>
                  <a:lnTo>
                    <a:pt x="11314" y="11739"/>
                  </a:lnTo>
                  <a:lnTo>
                    <a:pt x="11507" y="11237"/>
                  </a:lnTo>
                  <a:lnTo>
                    <a:pt x="11662" y="10696"/>
                  </a:lnTo>
                  <a:lnTo>
                    <a:pt x="11971" y="9615"/>
                  </a:lnTo>
                  <a:lnTo>
                    <a:pt x="12125" y="9113"/>
                  </a:lnTo>
                  <a:lnTo>
                    <a:pt x="12357" y="8611"/>
                  </a:lnTo>
                  <a:lnTo>
                    <a:pt x="12589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89"/>
                  </a:lnTo>
                  <a:lnTo>
                    <a:pt x="14017" y="6719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4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0" y="7723"/>
                  </a:lnTo>
                  <a:lnTo>
                    <a:pt x="22165" y="7762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530"/>
                  </a:lnTo>
                  <a:lnTo>
                    <a:pt x="23710" y="7298"/>
                  </a:lnTo>
                  <a:lnTo>
                    <a:pt x="24057" y="6989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908"/>
                  </a:lnTo>
                  <a:lnTo>
                    <a:pt x="24868" y="5483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5" y="3746"/>
                  </a:lnTo>
                  <a:lnTo>
                    <a:pt x="24868" y="3282"/>
                  </a:lnTo>
                  <a:lnTo>
                    <a:pt x="24791" y="2858"/>
                  </a:lnTo>
                  <a:lnTo>
                    <a:pt x="24637" y="2394"/>
                  </a:lnTo>
                  <a:lnTo>
                    <a:pt x="24443" y="1969"/>
                  </a:lnTo>
                  <a:lnTo>
                    <a:pt x="24250" y="1583"/>
                  </a:lnTo>
                  <a:lnTo>
                    <a:pt x="24057" y="1197"/>
                  </a:lnTo>
                  <a:lnTo>
                    <a:pt x="23787" y="811"/>
                  </a:lnTo>
                  <a:lnTo>
                    <a:pt x="23941" y="386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7"/>
                  </a:lnTo>
                  <a:lnTo>
                    <a:pt x="230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22"/>
            <p:cNvSpPr/>
            <p:nvPr/>
          </p:nvSpPr>
          <p:spPr>
            <a:xfrm>
              <a:off x="5843050" y="1398325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5" y="1429"/>
                  </a:lnTo>
                  <a:lnTo>
                    <a:pt x="4866" y="1738"/>
                  </a:lnTo>
                  <a:lnTo>
                    <a:pt x="5059" y="2085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6" y="5599"/>
                  </a:lnTo>
                  <a:lnTo>
                    <a:pt x="5330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40" y="8380"/>
                  </a:lnTo>
                  <a:lnTo>
                    <a:pt x="3631" y="8727"/>
                  </a:lnTo>
                  <a:lnTo>
                    <a:pt x="3283" y="9036"/>
                  </a:lnTo>
                  <a:lnTo>
                    <a:pt x="2936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9" y="10040"/>
                  </a:lnTo>
                  <a:lnTo>
                    <a:pt x="1314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9" y="10967"/>
                  </a:lnTo>
                  <a:lnTo>
                    <a:pt x="1121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8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5" y="6294"/>
                  </a:lnTo>
                  <a:lnTo>
                    <a:pt x="5909" y="5792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5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40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22"/>
            <p:cNvSpPr/>
            <p:nvPr/>
          </p:nvSpPr>
          <p:spPr>
            <a:xfrm>
              <a:off x="569225" y="1424375"/>
              <a:ext cx="126500" cy="69550"/>
            </a:xfrm>
            <a:custGeom>
              <a:avLst/>
              <a:gdLst/>
              <a:ahLst/>
              <a:cxnLst/>
              <a:rect l="l" t="t" r="r" b="b"/>
              <a:pathLst>
                <a:path w="5060" h="2782" extrusionOk="0">
                  <a:moveTo>
                    <a:pt x="4905" y="1"/>
                  </a:moveTo>
                  <a:lnTo>
                    <a:pt x="3824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30" y="1854"/>
                  </a:lnTo>
                  <a:lnTo>
                    <a:pt x="773" y="2125"/>
                  </a:lnTo>
                  <a:lnTo>
                    <a:pt x="117" y="2395"/>
                  </a:lnTo>
                  <a:lnTo>
                    <a:pt x="40" y="2472"/>
                  </a:lnTo>
                  <a:lnTo>
                    <a:pt x="1" y="2588"/>
                  </a:lnTo>
                  <a:lnTo>
                    <a:pt x="40" y="2665"/>
                  </a:lnTo>
                  <a:lnTo>
                    <a:pt x="117" y="2781"/>
                  </a:lnTo>
                  <a:lnTo>
                    <a:pt x="387" y="2781"/>
                  </a:lnTo>
                  <a:lnTo>
                    <a:pt x="1082" y="2627"/>
                  </a:lnTo>
                  <a:lnTo>
                    <a:pt x="1739" y="2356"/>
                  </a:lnTo>
                  <a:lnTo>
                    <a:pt x="2356" y="2047"/>
                  </a:lnTo>
                  <a:lnTo>
                    <a:pt x="2974" y="1739"/>
                  </a:lnTo>
                  <a:lnTo>
                    <a:pt x="3553" y="1430"/>
                  </a:lnTo>
                  <a:lnTo>
                    <a:pt x="4094" y="1082"/>
                  </a:lnTo>
                  <a:lnTo>
                    <a:pt x="4596" y="735"/>
                  </a:lnTo>
                  <a:lnTo>
                    <a:pt x="5059" y="310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22"/>
            <p:cNvSpPr/>
            <p:nvPr/>
          </p:nvSpPr>
          <p:spPr>
            <a:xfrm>
              <a:off x="512275" y="1467825"/>
              <a:ext cx="66650" cy="99450"/>
            </a:xfrm>
            <a:custGeom>
              <a:avLst/>
              <a:gdLst/>
              <a:ahLst/>
              <a:cxnLst/>
              <a:rect l="l" t="t" r="r" b="b"/>
              <a:pathLst>
                <a:path w="2666" h="3978" extrusionOk="0">
                  <a:moveTo>
                    <a:pt x="850" y="1"/>
                  </a:moveTo>
                  <a:lnTo>
                    <a:pt x="464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2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1" y="2704"/>
                  </a:lnTo>
                  <a:lnTo>
                    <a:pt x="39" y="2974"/>
                  </a:lnTo>
                  <a:lnTo>
                    <a:pt x="78" y="3206"/>
                  </a:lnTo>
                  <a:lnTo>
                    <a:pt x="155" y="3399"/>
                  </a:lnTo>
                  <a:lnTo>
                    <a:pt x="271" y="3592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9" y="3939"/>
                  </a:lnTo>
                  <a:lnTo>
                    <a:pt x="1082" y="3978"/>
                  </a:lnTo>
                  <a:lnTo>
                    <a:pt x="1314" y="3939"/>
                  </a:lnTo>
                  <a:lnTo>
                    <a:pt x="1507" y="3823"/>
                  </a:lnTo>
                  <a:lnTo>
                    <a:pt x="1661" y="3708"/>
                  </a:lnTo>
                  <a:lnTo>
                    <a:pt x="1816" y="3514"/>
                  </a:lnTo>
                  <a:lnTo>
                    <a:pt x="1970" y="3321"/>
                  </a:lnTo>
                  <a:lnTo>
                    <a:pt x="2086" y="3090"/>
                  </a:lnTo>
                  <a:lnTo>
                    <a:pt x="2318" y="2549"/>
                  </a:lnTo>
                  <a:lnTo>
                    <a:pt x="2472" y="2009"/>
                  </a:lnTo>
                  <a:lnTo>
                    <a:pt x="2626" y="1507"/>
                  </a:lnTo>
                  <a:lnTo>
                    <a:pt x="2665" y="1043"/>
                  </a:lnTo>
                  <a:lnTo>
                    <a:pt x="2395" y="1043"/>
                  </a:lnTo>
                  <a:lnTo>
                    <a:pt x="2009" y="2009"/>
                  </a:lnTo>
                  <a:lnTo>
                    <a:pt x="1738" y="2665"/>
                  </a:lnTo>
                  <a:lnTo>
                    <a:pt x="1545" y="3051"/>
                  </a:lnTo>
                  <a:lnTo>
                    <a:pt x="1468" y="3206"/>
                  </a:lnTo>
                  <a:lnTo>
                    <a:pt x="1314" y="3283"/>
                  </a:lnTo>
                  <a:lnTo>
                    <a:pt x="1159" y="3283"/>
                  </a:lnTo>
                  <a:lnTo>
                    <a:pt x="966" y="3206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8"/>
                  </a:lnTo>
                  <a:lnTo>
                    <a:pt x="889" y="773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22"/>
            <p:cNvSpPr/>
            <p:nvPr/>
          </p:nvSpPr>
          <p:spPr>
            <a:xfrm>
              <a:off x="4008850" y="152575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4"/>
                  </a:lnTo>
                  <a:lnTo>
                    <a:pt x="7029" y="1313"/>
                  </a:lnTo>
                  <a:lnTo>
                    <a:pt x="7531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7"/>
                  </a:lnTo>
                  <a:lnTo>
                    <a:pt x="8573" y="3707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1" y="3862"/>
                  </a:lnTo>
                  <a:lnTo>
                    <a:pt x="2433" y="4016"/>
                  </a:lnTo>
                  <a:lnTo>
                    <a:pt x="2318" y="4132"/>
                  </a:lnTo>
                  <a:lnTo>
                    <a:pt x="2124" y="4209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1" y="4248"/>
                  </a:lnTo>
                  <a:lnTo>
                    <a:pt x="734" y="4132"/>
                  </a:lnTo>
                  <a:lnTo>
                    <a:pt x="387" y="4016"/>
                  </a:lnTo>
                  <a:lnTo>
                    <a:pt x="503" y="3514"/>
                  </a:lnTo>
                  <a:lnTo>
                    <a:pt x="657" y="3012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8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7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3" y="5947"/>
                  </a:lnTo>
                  <a:lnTo>
                    <a:pt x="10543" y="5870"/>
                  </a:lnTo>
                  <a:lnTo>
                    <a:pt x="10543" y="5754"/>
                  </a:lnTo>
                  <a:lnTo>
                    <a:pt x="10620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0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9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7" y="3205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8"/>
                  </a:lnTo>
                  <a:lnTo>
                    <a:pt x="1314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3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7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3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8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7" y="6526"/>
                  </a:lnTo>
                  <a:lnTo>
                    <a:pt x="11740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1" y="7916"/>
                  </a:lnTo>
                  <a:lnTo>
                    <a:pt x="12551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7" y="7183"/>
                  </a:lnTo>
                  <a:lnTo>
                    <a:pt x="12744" y="6681"/>
                  </a:lnTo>
                  <a:lnTo>
                    <a:pt x="12435" y="6217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9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4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5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6" y="193"/>
                  </a:lnTo>
                  <a:lnTo>
                    <a:pt x="5291" y="78"/>
                  </a:lnTo>
                  <a:lnTo>
                    <a:pt x="4828" y="39"/>
                  </a:lnTo>
                  <a:lnTo>
                    <a:pt x="44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22"/>
            <p:cNvSpPr/>
            <p:nvPr/>
          </p:nvSpPr>
          <p:spPr>
            <a:xfrm>
              <a:off x="6763050" y="1538300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8"/>
                  </a:moveTo>
                  <a:lnTo>
                    <a:pt x="1082" y="5986"/>
                  </a:lnTo>
                  <a:lnTo>
                    <a:pt x="1237" y="6024"/>
                  </a:lnTo>
                  <a:lnTo>
                    <a:pt x="1391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7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9" y="6990"/>
                  </a:lnTo>
                  <a:lnTo>
                    <a:pt x="464" y="6835"/>
                  </a:lnTo>
                  <a:lnTo>
                    <a:pt x="426" y="6719"/>
                  </a:lnTo>
                  <a:lnTo>
                    <a:pt x="387" y="6642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6" y="6256"/>
                  </a:lnTo>
                  <a:lnTo>
                    <a:pt x="503" y="6179"/>
                  </a:lnTo>
                  <a:lnTo>
                    <a:pt x="696" y="6024"/>
                  </a:lnTo>
                  <a:lnTo>
                    <a:pt x="889" y="5908"/>
                  </a:lnTo>
                  <a:close/>
                  <a:moveTo>
                    <a:pt x="5909" y="0"/>
                  </a:moveTo>
                  <a:lnTo>
                    <a:pt x="5832" y="39"/>
                  </a:lnTo>
                  <a:lnTo>
                    <a:pt x="5523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7" y="2047"/>
                  </a:lnTo>
                  <a:lnTo>
                    <a:pt x="3438" y="2781"/>
                  </a:lnTo>
                  <a:lnTo>
                    <a:pt x="2279" y="4132"/>
                  </a:lnTo>
                  <a:lnTo>
                    <a:pt x="1739" y="4866"/>
                  </a:lnTo>
                  <a:lnTo>
                    <a:pt x="1198" y="5561"/>
                  </a:lnTo>
                  <a:lnTo>
                    <a:pt x="1043" y="5522"/>
                  </a:lnTo>
                  <a:lnTo>
                    <a:pt x="889" y="5522"/>
                  </a:lnTo>
                  <a:lnTo>
                    <a:pt x="773" y="5561"/>
                  </a:lnTo>
                  <a:lnTo>
                    <a:pt x="619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10" y="5870"/>
                  </a:lnTo>
                  <a:lnTo>
                    <a:pt x="117" y="6063"/>
                  </a:lnTo>
                  <a:lnTo>
                    <a:pt x="1" y="6333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40" y="6797"/>
                  </a:lnTo>
                  <a:lnTo>
                    <a:pt x="117" y="6990"/>
                  </a:lnTo>
                  <a:lnTo>
                    <a:pt x="194" y="7144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4"/>
                  </a:lnTo>
                  <a:lnTo>
                    <a:pt x="1430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6" y="6874"/>
                  </a:lnTo>
                  <a:lnTo>
                    <a:pt x="1854" y="6681"/>
                  </a:lnTo>
                  <a:lnTo>
                    <a:pt x="1893" y="6526"/>
                  </a:lnTo>
                  <a:lnTo>
                    <a:pt x="1854" y="6333"/>
                  </a:lnTo>
                  <a:lnTo>
                    <a:pt x="1816" y="6179"/>
                  </a:lnTo>
                  <a:lnTo>
                    <a:pt x="1739" y="6024"/>
                  </a:lnTo>
                  <a:lnTo>
                    <a:pt x="1661" y="5908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3" y="4403"/>
                  </a:lnTo>
                  <a:lnTo>
                    <a:pt x="3940" y="3012"/>
                  </a:lnTo>
                  <a:lnTo>
                    <a:pt x="4480" y="2395"/>
                  </a:lnTo>
                  <a:lnTo>
                    <a:pt x="5098" y="1699"/>
                  </a:lnTo>
                  <a:lnTo>
                    <a:pt x="5639" y="1043"/>
                  </a:lnTo>
                  <a:lnTo>
                    <a:pt x="5909" y="657"/>
                  </a:lnTo>
                  <a:lnTo>
                    <a:pt x="6102" y="309"/>
                  </a:lnTo>
                  <a:lnTo>
                    <a:pt x="6141" y="193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22"/>
            <p:cNvSpPr/>
            <p:nvPr/>
          </p:nvSpPr>
          <p:spPr>
            <a:xfrm>
              <a:off x="4040700" y="153927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5" y="7298"/>
                  </a:moveTo>
                  <a:lnTo>
                    <a:pt x="8496" y="7375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1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4"/>
                  </a:lnTo>
                  <a:lnTo>
                    <a:pt x="8110" y="10156"/>
                  </a:lnTo>
                  <a:lnTo>
                    <a:pt x="7840" y="10078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6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7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2" y="8766"/>
                  </a:lnTo>
                  <a:lnTo>
                    <a:pt x="1546" y="8727"/>
                  </a:lnTo>
                  <a:lnTo>
                    <a:pt x="40" y="8688"/>
                  </a:lnTo>
                  <a:lnTo>
                    <a:pt x="1" y="8688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6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6"/>
                  </a:lnTo>
                  <a:lnTo>
                    <a:pt x="6759" y="9847"/>
                  </a:lnTo>
                  <a:lnTo>
                    <a:pt x="6990" y="10078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0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7"/>
                  </a:lnTo>
                  <a:lnTo>
                    <a:pt x="9539" y="10194"/>
                  </a:lnTo>
                  <a:lnTo>
                    <a:pt x="9771" y="9963"/>
                  </a:lnTo>
                  <a:lnTo>
                    <a:pt x="9925" y="9692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7"/>
                  </a:lnTo>
                  <a:lnTo>
                    <a:pt x="6565" y="8186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79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22"/>
            <p:cNvSpPr/>
            <p:nvPr/>
          </p:nvSpPr>
          <p:spPr>
            <a:xfrm>
              <a:off x="1387875" y="1558575"/>
              <a:ext cx="374575" cy="387125"/>
            </a:xfrm>
            <a:custGeom>
              <a:avLst/>
              <a:gdLst/>
              <a:ahLst/>
              <a:cxnLst/>
              <a:rect l="l" t="t" r="r" b="b"/>
              <a:pathLst>
                <a:path w="14983" h="15485" extrusionOk="0">
                  <a:moveTo>
                    <a:pt x="7453" y="502"/>
                  </a:moveTo>
                  <a:lnTo>
                    <a:pt x="8032" y="541"/>
                  </a:lnTo>
                  <a:lnTo>
                    <a:pt x="8573" y="580"/>
                  </a:lnTo>
                  <a:lnTo>
                    <a:pt x="9152" y="695"/>
                  </a:lnTo>
                  <a:lnTo>
                    <a:pt x="9654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0" y="1545"/>
                  </a:lnTo>
                  <a:lnTo>
                    <a:pt x="11585" y="1854"/>
                  </a:lnTo>
                  <a:lnTo>
                    <a:pt x="10812" y="2201"/>
                  </a:lnTo>
                  <a:lnTo>
                    <a:pt x="10040" y="2626"/>
                  </a:lnTo>
                  <a:lnTo>
                    <a:pt x="9306" y="3090"/>
                  </a:lnTo>
                  <a:lnTo>
                    <a:pt x="8611" y="3630"/>
                  </a:lnTo>
                  <a:lnTo>
                    <a:pt x="7916" y="4171"/>
                  </a:lnTo>
                  <a:lnTo>
                    <a:pt x="7299" y="4789"/>
                  </a:lnTo>
                  <a:lnTo>
                    <a:pt x="6681" y="5445"/>
                  </a:lnTo>
                  <a:lnTo>
                    <a:pt x="6140" y="6140"/>
                  </a:lnTo>
                  <a:lnTo>
                    <a:pt x="5638" y="6874"/>
                  </a:lnTo>
                  <a:lnTo>
                    <a:pt x="5175" y="7646"/>
                  </a:lnTo>
                  <a:lnTo>
                    <a:pt x="4789" y="8418"/>
                  </a:lnTo>
                  <a:lnTo>
                    <a:pt x="4441" y="9229"/>
                  </a:lnTo>
                  <a:lnTo>
                    <a:pt x="4171" y="10040"/>
                  </a:lnTo>
                  <a:lnTo>
                    <a:pt x="3939" y="10890"/>
                  </a:lnTo>
                  <a:lnTo>
                    <a:pt x="3823" y="11778"/>
                  </a:lnTo>
                  <a:lnTo>
                    <a:pt x="3746" y="12666"/>
                  </a:lnTo>
                  <a:lnTo>
                    <a:pt x="3553" y="12666"/>
                  </a:lnTo>
                  <a:lnTo>
                    <a:pt x="3283" y="11855"/>
                  </a:lnTo>
                  <a:lnTo>
                    <a:pt x="3051" y="11044"/>
                  </a:lnTo>
                  <a:lnTo>
                    <a:pt x="2819" y="10195"/>
                  </a:lnTo>
                  <a:lnTo>
                    <a:pt x="2665" y="9384"/>
                  </a:lnTo>
                  <a:lnTo>
                    <a:pt x="2588" y="8534"/>
                  </a:lnTo>
                  <a:lnTo>
                    <a:pt x="2549" y="7685"/>
                  </a:lnTo>
                  <a:lnTo>
                    <a:pt x="2588" y="6797"/>
                  </a:lnTo>
                  <a:lnTo>
                    <a:pt x="2665" y="5947"/>
                  </a:lnTo>
                  <a:lnTo>
                    <a:pt x="2858" y="5213"/>
                  </a:lnTo>
                  <a:lnTo>
                    <a:pt x="3051" y="4518"/>
                  </a:lnTo>
                  <a:lnTo>
                    <a:pt x="3321" y="3823"/>
                  </a:lnTo>
                  <a:lnTo>
                    <a:pt x="3630" y="3205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29"/>
                  </a:lnTo>
                  <a:lnTo>
                    <a:pt x="5406" y="888"/>
                  </a:lnTo>
                  <a:lnTo>
                    <a:pt x="5908" y="734"/>
                  </a:lnTo>
                  <a:lnTo>
                    <a:pt x="6410" y="618"/>
                  </a:lnTo>
                  <a:lnTo>
                    <a:pt x="6912" y="541"/>
                  </a:lnTo>
                  <a:lnTo>
                    <a:pt x="7453" y="502"/>
                  </a:lnTo>
                  <a:close/>
                  <a:moveTo>
                    <a:pt x="11932" y="2086"/>
                  </a:moveTo>
                  <a:lnTo>
                    <a:pt x="12318" y="2433"/>
                  </a:lnTo>
                  <a:lnTo>
                    <a:pt x="12666" y="2819"/>
                  </a:lnTo>
                  <a:lnTo>
                    <a:pt x="13014" y="3205"/>
                  </a:lnTo>
                  <a:lnTo>
                    <a:pt x="13322" y="3669"/>
                  </a:lnTo>
                  <a:lnTo>
                    <a:pt x="13593" y="4093"/>
                  </a:lnTo>
                  <a:lnTo>
                    <a:pt x="13824" y="4595"/>
                  </a:lnTo>
                  <a:lnTo>
                    <a:pt x="14018" y="5097"/>
                  </a:lnTo>
                  <a:lnTo>
                    <a:pt x="14211" y="5599"/>
                  </a:lnTo>
                  <a:lnTo>
                    <a:pt x="14326" y="6101"/>
                  </a:lnTo>
                  <a:lnTo>
                    <a:pt x="14404" y="6642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25" y="6951"/>
                  </a:lnTo>
                  <a:lnTo>
                    <a:pt x="11392" y="7144"/>
                  </a:lnTo>
                  <a:lnTo>
                    <a:pt x="10658" y="7414"/>
                  </a:lnTo>
                  <a:lnTo>
                    <a:pt x="9924" y="7723"/>
                  </a:lnTo>
                  <a:lnTo>
                    <a:pt x="9229" y="8032"/>
                  </a:lnTo>
                  <a:lnTo>
                    <a:pt x="8534" y="8418"/>
                  </a:lnTo>
                  <a:lnTo>
                    <a:pt x="7878" y="8843"/>
                  </a:lnTo>
                  <a:lnTo>
                    <a:pt x="7221" y="9306"/>
                  </a:lnTo>
                  <a:lnTo>
                    <a:pt x="6642" y="9808"/>
                  </a:lnTo>
                  <a:lnTo>
                    <a:pt x="6063" y="10349"/>
                  </a:lnTo>
                  <a:lnTo>
                    <a:pt x="5561" y="10890"/>
                  </a:lnTo>
                  <a:lnTo>
                    <a:pt x="5059" y="11508"/>
                  </a:lnTo>
                  <a:lnTo>
                    <a:pt x="4634" y="12125"/>
                  </a:lnTo>
                  <a:lnTo>
                    <a:pt x="4248" y="12820"/>
                  </a:lnTo>
                  <a:lnTo>
                    <a:pt x="4093" y="12743"/>
                  </a:lnTo>
                  <a:lnTo>
                    <a:pt x="3939" y="12666"/>
                  </a:lnTo>
                  <a:lnTo>
                    <a:pt x="4093" y="11816"/>
                  </a:lnTo>
                  <a:lnTo>
                    <a:pt x="4287" y="10928"/>
                  </a:lnTo>
                  <a:lnTo>
                    <a:pt x="4557" y="10117"/>
                  </a:lnTo>
                  <a:lnTo>
                    <a:pt x="4827" y="9306"/>
                  </a:lnTo>
                  <a:lnTo>
                    <a:pt x="5175" y="8496"/>
                  </a:lnTo>
                  <a:lnTo>
                    <a:pt x="5561" y="7723"/>
                  </a:lnTo>
                  <a:lnTo>
                    <a:pt x="6024" y="6990"/>
                  </a:lnTo>
                  <a:lnTo>
                    <a:pt x="6488" y="6295"/>
                  </a:lnTo>
                  <a:lnTo>
                    <a:pt x="7028" y="5599"/>
                  </a:lnTo>
                  <a:lnTo>
                    <a:pt x="7607" y="4982"/>
                  </a:lnTo>
                  <a:lnTo>
                    <a:pt x="8225" y="4402"/>
                  </a:lnTo>
                  <a:lnTo>
                    <a:pt x="8882" y="3823"/>
                  </a:lnTo>
                  <a:lnTo>
                    <a:pt x="9577" y="3321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42" y="6990"/>
                  </a:moveTo>
                  <a:lnTo>
                    <a:pt x="14481" y="7839"/>
                  </a:lnTo>
                  <a:lnTo>
                    <a:pt x="14404" y="8689"/>
                  </a:lnTo>
                  <a:lnTo>
                    <a:pt x="14249" y="9538"/>
                  </a:lnTo>
                  <a:lnTo>
                    <a:pt x="14172" y="9963"/>
                  </a:lnTo>
                  <a:lnTo>
                    <a:pt x="14018" y="10388"/>
                  </a:lnTo>
                  <a:lnTo>
                    <a:pt x="13863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89"/>
                  </a:lnTo>
                  <a:lnTo>
                    <a:pt x="12473" y="12898"/>
                  </a:lnTo>
                  <a:lnTo>
                    <a:pt x="12203" y="13207"/>
                  </a:lnTo>
                  <a:lnTo>
                    <a:pt x="11932" y="13052"/>
                  </a:lnTo>
                  <a:lnTo>
                    <a:pt x="11662" y="12936"/>
                  </a:lnTo>
                  <a:lnTo>
                    <a:pt x="11083" y="12782"/>
                  </a:lnTo>
                  <a:lnTo>
                    <a:pt x="10542" y="12627"/>
                  </a:lnTo>
                  <a:lnTo>
                    <a:pt x="9963" y="12550"/>
                  </a:lnTo>
                  <a:lnTo>
                    <a:pt x="9384" y="12512"/>
                  </a:lnTo>
                  <a:lnTo>
                    <a:pt x="8843" y="12473"/>
                  </a:lnTo>
                  <a:lnTo>
                    <a:pt x="8303" y="12473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6"/>
                  </a:lnTo>
                  <a:lnTo>
                    <a:pt x="6179" y="12782"/>
                  </a:lnTo>
                  <a:lnTo>
                    <a:pt x="5638" y="12975"/>
                  </a:lnTo>
                  <a:lnTo>
                    <a:pt x="5136" y="13129"/>
                  </a:lnTo>
                  <a:lnTo>
                    <a:pt x="4673" y="13361"/>
                  </a:lnTo>
                  <a:lnTo>
                    <a:pt x="4557" y="13129"/>
                  </a:lnTo>
                  <a:lnTo>
                    <a:pt x="4402" y="12936"/>
                  </a:lnTo>
                  <a:lnTo>
                    <a:pt x="4866" y="12318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0" y="10619"/>
                  </a:lnTo>
                  <a:lnTo>
                    <a:pt x="6951" y="10117"/>
                  </a:lnTo>
                  <a:lnTo>
                    <a:pt x="7530" y="9654"/>
                  </a:lnTo>
                  <a:lnTo>
                    <a:pt x="8148" y="9229"/>
                  </a:lnTo>
                  <a:lnTo>
                    <a:pt x="8766" y="8804"/>
                  </a:lnTo>
                  <a:lnTo>
                    <a:pt x="9384" y="8457"/>
                  </a:lnTo>
                  <a:lnTo>
                    <a:pt x="10040" y="8109"/>
                  </a:lnTo>
                  <a:lnTo>
                    <a:pt x="10735" y="7839"/>
                  </a:lnTo>
                  <a:lnTo>
                    <a:pt x="11430" y="7569"/>
                  </a:lnTo>
                  <a:lnTo>
                    <a:pt x="12164" y="7376"/>
                  </a:lnTo>
                  <a:lnTo>
                    <a:pt x="12898" y="7183"/>
                  </a:lnTo>
                  <a:lnTo>
                    <a:pt x="13670" y="7067"/>
                  </a:lnTo>
                  <a:lnTo>
                    <a:pt x="14442" y="6990"/>
                  </a:lnTo>
                  <a:close/>
                  <a:moveTo>
                    <a:pt x="4518" y="1275"/>
                  </a:moveTo>
                  <a:lnTo>
                    <a:pt x="4016" y="1854"/>
                  </a:lnTo>
                  <a:lnTo>
                    <a:pt x="3591" y="2472"/>
                  </a:lnTo>
                  <a:lnTo>
                    <a:pt x="3244" y="3128"/>
                  </a:lnTo>
                  <a:lnTo>
                    <a:pt x="2935" y="3823"/>
                  </a:lnTo>
                  <a:lnTo>
                    <a:pt x="2665" y="4518"/>
                  </a:lnTo>
                  <a:lnTo>
                    <a:pt x="2472" y="5291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3"/>
                  </a:lnTo>
                  <a:lnTo>
                    <a:pt x="2356" y="9886"/>
                  </a:lnTo>
                  <a:lnTo>
                    <a:pt x="2549" y="10619"/>
                  </a:lnTo>
                  <a:lnTo>
                    <a:pt x="2742" y="11353"/>
                  </a:lnTo>
                  <a:lnTo>
                    <a:pt x="3012" y="12087"/>
                  </a:lnTo>
                  <a:lnTo>
                    <a:pt x="3283" y="12782"/>
                  </a:lnTo>
                  <a:lnTo>
                    <a:pt x="3089" y="12898"/>
                  </a:lnTo>
                  <a:lnTo>
                    <a:pt x="2935" y="13052"/>
                  </a:lnTo>
                  <a:lnTo>
                    <a:pt x="2819" y="13245"/>
                  </a:lnTo>
                  <a:lnTo>
                    <a:pt x="2703" y="13438"/>
                  </a:lnTo>
                  <a:lnTo>
                    <a:pt x="2394" y="13014"/>
                  </a:lnTo>
                  <a:lnTo>
                    <a:pt x="2047" y="12550"/>
                  </a:lnTo>
                  <a:lnTo>
                    <a:pt x="1777" y="12087"/>
                  </a:lnTo>
                  <a:lnTo>
                    <a:pt x="1506" y="11623"/>
                  </a:lnTo>
                  <a:lnTo>
                    <a:pt x="1275" y="11121"/>
                  </a:lnTo>
                  <a:lnTo>
                    <a:pt x="1043" y="10619"/>
                  </a:lnTo>
                  <a:lnTo>
                    <a:pt x="850" y="10117"/>
                  </a:lnTo>
                  <a:lnTo>
                    <a:pt x="734" y="9615"/>
                  </a:lnTo>
                  <a:lnTo>
                    <a:pt x="618" y="9113"/>
                  </a:lnTo>
                  <a:lnTo>
                    <a:pt x="541" y="8573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0"/>
                  </a:lnTo>
                  <a:lnTo>
                    <a:pt x="734" y="5870"/>
                  </a:lnTo>
                  <a:lnTo>
                    <a:pt x="927" y="5329"/>
                  </a:lnTo>
                  <a:lnTo>
                    <a:pt x="1197" y="4673"/>
                  </a:lnTo>
                  <a:lnTo>
                    <a:pt x="1506" y="4055"/>
                  </a:lnTo>
                  <a:lnTo>
                    <a:pt x="1892" y="3476"/>
                  </a:lnTo>
                  <a:lnTo>
                    <a:pt x="2356" y="2935"/>
                  </a:lnTo>
                  <a:lnTo>
                    <a:pt x="2819" y="2433"/>
                  </a:lnTo>
                  <a:lnTo>
                    <a:pt x="3360" y="2008"/>
                  </a:lnTo>
                  <a:lnTo>
                    <a:pt x="3900" y="1584"/>
                  </a:lnTo>
                  <a:lnTo>
                    <a:pt x="4518" y="1275"/>
                  </a:lnTo>
                  <a:close/>
                  <a:moveTo>
                    <a:pt x="3823" y="12975"/>
                  </a:moveTo>
                  <a:lnTo>
                    <a:pt x="4016" y="13052"/>
                  </a:lnTo>
                  <a:lnTo>
                    <a:pt x="4132" y="13168"/>
                  </a:lnTo>
                  <a:lnTo>
                    <a:pt x="4248" y="13284"/>
                  </a:lnTo>
                  <a:lnTo>
                    <a:pt x="4325" y="13438"/>
                  </a:lnTo>
                  <a:lnTo>
                    <a:pt x="4364" y="13631"/>
                  </a:lnTo>
                  <a:lnTo>
                    <a:pt x="4325" y="13786"/>
                  </a:lnTo>
                  <a:lnTo>
                    <a:pt x="4287" y="13940"/>
                  </a:lnTo>
                  <a:lnTo>
                    <a:pt x="4209" y="14095"/>
                  </a:lnTo>
                  <a:lnTo>
                    <a:pt x="3746" y="13824"/>
                  </a:lnTo>
                  <a:lnTo>
                    <a:pt x="3321" y="13477"/>
                  </a:lnTo>
                  <a:lnTo>
                    <a:pt x="3244" y="13438"/>
                  </a:lnTo>
                  <a:lnTo>
                    <a:pt x="3128" y="13438"/>
                  </a:lnTo>
                  <a:lnTo>
                    <a:pt x="3051" y="13477"/>
                  </a:lnTo>
                  <a:lnTo>
                    <a:pt x="2974" y="13515"/>
                  </a:lnTo>
                  <a:lnTo>
                    <a:pt x="3051" y="13361"/>
                  </a:lnTo>
                  <a:lnTo>
                    <a:pt x="3167" y="13245"/>
                  </a:lnTo>
                  <a:lnTo>
                    <a:pt x="3321" y="13129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13" y="12859"/>
                  </a:moveTo>
                  <a:lnTo>
                    <a:pt x="9615" y="12898"/>
                  </a:lnTo>
                  <a:lnTo>
                    <a:pt x="10079" y="12975"/>
                  </a:lnTo>
                  <a:lnTo>
                    <a:pt x="10504" y="13014"/>
                  </a:lnTo>
                  <a:lnTo>
                    <a:pt x="11006" y="13129"/>
                  </a:lnTo>
                  <a:lnTo>
                    <a:pt x="11469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7"/>
                  </a:lnTo>
                  <a:lnTo>
                    <a:pt x="10658" y="14249"/>
                  </a:lnTo>
                  <a:lnTo>
                    <a:pt x="10195" y="14442"/>
                  </a:lnTo>
                  <a:lnTo>
                    <a:pt x="9770" y="14635"/>
                  </a:lnTo>
                  <a:lnTo>
                    <a:pt x="9306" y="14751"/>
                  </a:lnTo>
                  <a:lnTo>
                    <a:pt x="8804" y="14867"/>
                  </a:lnTo>
                  <a:lnTo>
                    <a:pt x="8341" y="14944"/>
                  </a:lnTo>
                  <a:lnTo>
                    <a:pt x="7839" y="14983"/>
                  </a:lnTo>
                  <a:lnTo>
                    <a:pt x="7376" y="14983"/>
                  </a:lnTo>
                  <a:lnTo>
                    <a:pt x="6874" y="14944"/>
                  </a:lnTo>
                  <a:lnTo>
                    <a:pt x="6410" y="14867"/>
                  </a:lnTo>
                  <a:lnTo>
                    <a:pt x="5947" y="14790"/>
                  </a:lnTo>
                  <a:lnTo>
                    <a:pt x="5484" y="14674"/>
                  </a:lnTo>
                  <a:lnTo>
                    <a:pt x="5020" y="14481"/>
                  </a:lnTo>
                  <a:lnTo>
                    <a:pt x="4557" y="14288"/>
                  </a:lnTo>
                  <a:lnTo>
                    <a:pt x="4673" y="14017"/>
                  </a:lnTo>
                  <a:lnTo>
                    <a:pt x="4711" y="13747"/>
                  </a:lnTo>
                  <a:lnTo>
                    <a:pt x="4711" y="13593"/>
                  </a:lnTo>
                  <a:lnTo>
                    <a:pt x="5561" y="13322"/>
                  </a:lnTo>
                  <a:lnTo>
                    <a:pt x="6410" y="13091"/>
                  </a:lnTo>
                  <a:lnTo>
                    <a:pt x="7260" y="12936"/>
                  </a:lnTo>
                  <a:lnTo>
                    <a:pt x="8148" y="12859"/>
                  </a:lnTo>
                  <a:close/>
                  <a:moveTo>
                    <a:pt x="7569" y="0"/>
                  </a:moveTo>
                  <a:lnTo>
                    <a:pt x="6990" y="39"/>
                  </a:lnTo>
                  <a:lnTo>
                    <a:pt x="6410" y="116"/>
                  </a:lnTo>
                  <a:lnTo>
                    <a:pt x="5870" y="232"/>
                  </a:lnTo>
                  <a:lnTo>
                    <a:pt x="5291" y="386"/>
                  </a:lnTo>
                  <a:lnTo>
                    <a:pt x="4750" y="580"/>
                  </a:lnTo>
                  <a:lnTo>
                    <a:pt x="4248" y="811"/>
                  </a:lnTo>
                  <a:lnTo>
                    <a:pt x="3746" y="1120"/>
                  </a:lnTo>
                  <a:lnTo>
                    <a:pt x="3283" y="1429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1970" y="2588"/>
                  </a:lnTo>
                  <a:lnTo>
                    <a:pt x="1622" y="3012"/>
                  </a:lnTo>
                  <a:lnTo>
                    <a:pt x="1275" y="3514"/>
                  </a:lnTo>
                  <a:lnTo>
                    <a:pt x="966" y="4016"/>
                  </a:lnTo>
                  <a:lnTo>
                    <a:pt x="657" y="4595"/>
                  </a:lnTo>
                  <a:lnTo>
                    <a:pt x="425" y="5252"/>
                  </a:lnTo>
                  <a:lnTo>
                    <a:pt x="232" y="5908"/>
                  </a:lnTo>
                  <a:lnTo>
                    <a:pt x="116" y="6565"/>
                  </a:lnTo>
                  <a:lnTo>
                    <a:pt x="0" y="7221"/>
                  </a:lnTo>
                  <a:lnTo>
                    <a:pt x="0" y="7916"/>
                  </a:lnTo>
                  <a:lnTo>
                    <a:pt x="39" y="8611"/>
                  </a:lnTo>
                  <a:lnTo>
                    <a:pt x="116" y="9268"/>
                  </a:lnTo>
                  <a:lnTo>
                    <a:pt x="232" y="9924"/>
                  </a:lnTo>
                  <a:lnTo>
                    <a:pt x="425" y="10581"/>
                  </a:lnTo>
                  <a:lnTo>
                    <a:pt x="695" y="11237"/>
                  </a:lnTo>
                  <a:lnTo>
                    <a:pt x="966" y="11855"/>
                  </a:lnTo>
                  <a:lnTo>
                    <a:pt x="1313" y="12396"/>
                  </a:lnTo>
                  <a:lnTo>
                    <a:pt x="1738" y="12975"/>
                  </a:lnTo>
                  <a:lnTo>
                    <a:pt x="2201" y="13477"/>
                  </a:lnTo>
                  <a:lnTo>
                    <a:pt x="2703" y="13902"/>
                  </a:lnTo>
                  <a:lnTo>
                    <a:pt x="2742" y="13940"/>
                  </a:lnTo>
                  <a:lnTo>
                    <a:pt x="2819" y="13940"/>
                  </a:lnTo>
                  <a:lnTo>
                    <a:pt x="2896" y="13902"/>
                  </a:lnTo>
                  <a:lnTo>
                    <a:pt x="3167" y="14133"/>
                  </a:lnTo>
                  <a:lnTo>
                    <a:pt x="3437" y="14326"/>
                  </a:lnTo>
                  <a:lnTo>
                    <a:pt x="3785" y="14519"/>
                  </a:lnTo>
                  <a:lnTo>
                    <a:pt x="4093" y="14597"/>
                  </a:lnTo>
                  <a:lnTo>
                    <a:pt x="4518" y="14828"/>
                  </a:lnTo>
                  <a:lnTo>
                    <a:pt x="4943" y="14983"/>
                  </a:lnTo>
                  <a:lnTo>
                    <a:pt x="5406" y="15137"/>
                  </a:lnTo>
                  <a:lnTo>
                    <a:pt x="5870" y="15292"/>
                  </a:lnTo>
                  <a:lnTo>
                    <a:pt x="6333" y="15369"/>
                  </a:lnTo>
                  <a:lnTo>
                    <a:pt x="6797" y="15446"/>
                  </a:lnTo>
                  <a:lnTo>
                    <a:pt x="7260" y="15485"/>
                  </a:lnTo>
                  <a:lnTo>
                    <a:pt x="7723" y="15485"/>
                  </a:lnTo>
                  <a:lnTo>
                    <a:pt x="8225" y="15446"/>
                  </a:lnTo>
                  <a:lnTo>
                    <a:pt x="8689" y="15408"/>
                  </a:lnTo>
                  <a:lnTo>
                    <a:pt x="9152" y="15330"/>
                  </a:lnTo>
                  <a:lnTo>
                    <a:pt x="9615" y="15215"/>
                  </a:lnTo>
                  <a:lnTo>
                    <a:pt x="10079" y="15060"/>
                  </a:lnTo>
                  <a:lnTo>
                    <a:pt x="10504" y="14906"/>
                  </a:lnTo>
                  <a:lnTo>
                    <a:pt x="10928" y="14674"/>
                  </a:lnTo>
                  <a:lnTo>
                    <a:pt x="11353" y="14442"/>
                  </a:lnTo>
                  <a:lnTo>
                    <a:pt x="11855" y="14133"/>
                  </a:lnTo>
                  <a:lnTo>
                    <a:pt x="12318" y="13786"/>
                  </a:lnTo>
                  <a:lnTo>
                    <a:pt x="12705" y="13400"/>
                  </a:lnTo>
                  <a:lnTo>
                    <a:pt x="13091" y="12975"/>
                  </a:lnTo>
                  <a:lnTo>
                    <a:pt x="13438" y="12550"/>
                  </a:lnTo>
                  <a:lnTo>
                    <a:pt x="13747" y="12048"/>
                  </a:lnTo>
                  <a:lnTo>
                    <a:pt x="14056" y="11585"/>
                  </a:lnTo>
                  <a:lnTo>
                    <a:pt x="14288" y="11044"/>
                  </a:lnTo>
                  <a:lnTo>
                    <a:pt x="14481" y="10542"/>
                  </a:lnTo>
                  <a:lnTo>
                    <a:pt x="14674" y="10002"/>
                  </a:lnTo>
                  <a:lnTo>
                    <a:pt x="14790" y="9422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3"/>
                  </a:lnTo>
                  <a:lnTo>
                    <a:pt x="14983" y="7144"/>
                  </a:lnTo>
                  <a:lnTo>
                    <a:pt x="14906" y="6603"/>
                  </a:lnTo>
                  <a:lnTo>
                    <a:pt x="14828" y="5986"/>
                  </a:lnTo>
                  <a:lnTo>
                    <a:pt x="14674" y="5406"/>
                  </a:lnTo>
                  <a:lnTo>
                    <a:pt x="14481" y="4827"/>
                  </a:lnTo>
                  <a:lnTo>
                    <a:pt x="14249" y="4287"/>
                  </a:lnTo>
                  <a:lnTo>
                    <a:pt x="13979" y="3746"/>
                  </a:lnTo>
                  <a:lnTo>
                    <a:pt x="13631" y="3244"/>
                  </a:lnTo>
                  <a:lnTo>
                    <a:pt x="13284" y="2742"/>
                  </a:lnTo>
                  <a:lnTo>
                    <a:pt x="12898" y="2317"/>
                  </a:lnTo>
                  <a:lnTo>
                    <a:pt x="12512" y="1892"/>
                  </a:lnTo>
                  <a:lnTo>
                    <a:pt x="12048" y="1506"/>
                  </a:lnTo>
                  <a:lnTo>
                    <a:pt x="11546" y="1197"/>
                  </a:lnTo>
                  <a:lnTo>
                    <a:pt x="11044" y="888"/>
                  </a:lnTo>
                  <a:lnTo>
                    <a:pt x="10504" y="618"/>
                  </a:lnTo>
                  <a:lnTo>
                    <a:pt x="9963" y="386"/>
                  </a:lnTo>
                  <a:lnTo>
                    <a:pt x="9345" y="232"/>
                  </a:lnTo>
                  <a:lnTo>
                    <a:pt x="8766" y="116"/>
                  </a:lnTo>
                  <a:lnTo>
                    <a:pt x="8148" y="39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22"/>
            <p:cNvSpPr/>
            <p:nvPr/>
          </p:nvSpPr>
          <p:spPr>
            <a:xfrm>
              <a:off x="6509175" y="1566300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8" y="5870"/>
                  </a:lnTo>
                  <a:lnTo>
                    <a:pt x="7491" y="6024"/>
                  </a:lnTo>
                  <a:lnTo>
                    <a:pt x="7530" y="6140"/>
                  </a:lnTo>
                  <a:lnTo>
                    <a:pt x="7569" y="6256"/>
                  </a:lnTo>
                  <a:lnTo>
                    <a:pt x="7607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1" y="6681"/>
                  </a:lnTo>
                  <a:lnTo>
                    <a:pt x="7337" y="6796"/>
                  </a:lnTo>
                  <a:lnTo>
                    <a:pt x="7105" y="6912"/>
                  </a:lnTo>
                  <a:lnTo>
                    <a:pt x="6912" y="6912"/>
                  </a:lnTo>
                  <a:lnTo>
                    <a:pt x="6719" y="6835"/>
                  </a:lnTo>
                  <a:lnTo>
                    <a:pt x="6565" y="6681"/>
                  </a:lnTo>
                  <a:lnTo>
                    <a:pt x="6487" y="6488"/>
                  </a:lnTo>
                  <a:lnTo>
                    <a:pt x="6487" y="6294"/>
                  </a:lnTo>
                  <a:lnTo>
                    <a:pt x="6526" y="6101"/>
                  </a:lnTo>
                  <a:lnTo>
                    <a:pt x="6642" y="5908"/>
                  </a:lnTo>
                  <a:lnTo>
                    <a:pt x="6796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7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0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1" y="1120"/>
                  </a:lnTo>
                  <a:lnTo>
                    <a:pt x="1622" y="1777"/>
                  </a:lnTo>
                  <a:lnTo>
                    <a:pt x="3398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0" y="5599"/>
                  </a:lnTo>
                  <a:lnTo>
                    <a:pt x="6294" y="5677"/>
                  </a:lnTo>
                  <a:lnTo>
                    <a:pt x="6217" y="5792"/>
                  </a:lnTo>
                  <a:lnTo>
                    <a:pt x="6101" y="6101"/>
                  </a:lnTo>
                  <a:lnTo>
                    <a:pt x="6063" y="6410"/>
                  </a:lnTo>
                  <a:lnTo>
                    <a:pt x="6101" y="6681"/>
                  </a:lnTo>
                  <a:lnTo>
                    <a:pt x="6179" y="6835"/>
                  </a:lnTo>
                  <a:lnTo>
                    <a:pt x="6294" y="6990"/>
                  </a:lnTo>
                  <a:lnTo>
                    <a:pt x="6410" y="7144"/>
                  </a:lnTo>
                  <a:lnTo>
                    <a:pt x="6565" y="7221"/>
                  </a:lnTo>
                  <a:lnTo>
                    <a:pt x="6719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7" y="7144"/>
                  </a:lnTo>
                  <a:lnTo>
                    <a:pt x="7723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3" y="6565"/>
                  </a:lnTo>
                  <a:lnTo>
                    <a:pt x="8032" y="6410"/>
                  </a:lnTo>
                  <a:lnTo>
                    <a:pt x="8032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3" y="5715"/>
                  </a:lnTo>
                  <a:lnTo>
                    <a:pt x="7569" y="5599"/>
                  </a:lnTo>
                  <a:lnTo>
                    <a:pt x="7414" y="5522"/>
                  </a:lnTo>
                  <a:lnTo>
                    <a:pt x="7221" y="5445"/>
                  </a:lnTo>
                  <a:lnTo>
                    <a:pt x="7028" y="5445"/>
                  </a:lnTo>
                  <a:lnTo>
                    <a:pt x="6835" y="5484"/>
                  </a:lnTo>
                  <a:lnTo>
                    <a:pt x="6024" y="4711"/>
                  </a:lnTo>
                  <a:lnTo>
                    <a:pt x="5213" y="4016"/>
                  </a:lnTo>
                  <a:lnTo>
                    <a:pt x="3514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09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22"/>
            <p:cNvSpPr/>
            <p:nvPr/>
          </p:nvSpPr>
          <p:spPr>
            <a:xfrm>
              <a:off x="2672775" y="1574975"/>
              <a:ext cx="84975" cy="94650"/>
            </a:xfrm>
            <a:custGeom>
              <a:avLst/>
              <a:gdLst/>
              <a:ahLst/>
              <a:cxnLst/>
              <a:rect l="l" t="t" r="r" b="b"/>
              <a:pathLst>
                <a:path w="3399" h="3786" extrusionOk="0">
                  <a:moveTo>
                    <a:pt x="78" y="1"/>
                  </a:moveTo>
                  <a:lnTo>
                    <a:pt x="1" y="78"/>
                  </a:lnTo>
                  <a:lnTo>
                    <a:pt x="1" y="117"/>
                  </a:lnTo>
                  <a:lnTo>
                    <a:pt x="348" y="889"/>
                  </a:lnTo>
                  <a:lnTo>
                    <a:pt x="812" y="1661"/>
                  </a:lnTo>
                  <a:lnTo>
                    <a:pt x="1275" y="2395"/>
                  </a:lnTo>
                  <a:lnTo>
                    <a:pt x="1738" y="3090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5"/>
                  </a:lnTo>
                  <a:lnTo>
                    <a:pt x="3013" y="3708"/>
                  </a:lnTo>
                  <a:lnTo>
                    <a:pt x="3206" y="3592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90"/>
                  </a:lnTo>
                  <a:lnTo>
                    <a:pt x="3399" y="2897"/>
                  </a:lnTo>
                  <a:lnTo>
                    <a:pt x="3360" y="2704"/>
                  </a:lnTo>
                  <a:lnTo>
                    <a:pt x="3283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90" y="2742"/>
                  </a:lnTo>
                  <a:lnTo>
                    <a:pt x="3128" y="2858"/>
                  </a:lnTo>
                  <a:lnTo>
                    <a:pt x="2897" y="3013"/>
                  </a:lnTo>
                  <a:lnTo>
                    <a:pt x="2665" y="3129"/>
                  </a:lnTo>
                  <a:lnTo>
                    <a:pt x="2511" y="3206"/>
                  </a:lnTo>
                  <a:lnTo>
                    <a:pt x="2318" y="3206"/>
                  </a:lnTo>
                  <a:lnTo>
                    <a:pt x="2202" y="3167"/>
                  </a:lnTo>
                  <a:lnTo>
                    <a:pt x="2047" y="3090"/>
                  </a:lnTo>
                  <a:lnTo>
                    <a:pt x="1931" y="2936"/>
                  </a:lnTo>
                  <a:lnTo>
                    <a:pt x="1854" y="2742"/>
                  </a:lnTo>
                  <a:lnTo>
                    <a:pt x="1700" y="2511"/>
                  </a:lnTo>
                  <a:lnTo>
                    <a:pt x="1082" y="1507"/>
                  </a:lnTo>
                  <a:lnTo>
                    <a:pt x="619" y="773"/>
                  </a:lnTo>
                  <a:lnTo>
                    <a:pt x="387" y="387"/>
                  </a:lnTo>
                  <a:lnTo>
                    <a:pt x="117" y="39"/>
                  </a:lnTo>
                  <a:lnTo>
                    <a:pt x="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22"/>
            <p:cNvSpPr/>
            <p:nvPr/>
          </p:nvSpPr>
          <p:spPr>
            <a:xfrm>
              <a:off x="4909550" y="158077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8" y="5909"/>
                  </a:moveTo>
                  <a:lnTo>
                    <a:pt x="1082" y="5986"/>
                  </a:lnTo>
                  <a:lnTo>
                    <a:pt x="1236" y="6024"/>
                  </a:lnTo>
                  <a:lnTo>
                    <a:pt x="1390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7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8"/>
                  </a:lnTo>
                  <a:lnTo>
                    <a:pt x="386" y="6372"/>
                  </a:lnTo>
                  <a:lnTo>
                    <a:pt x="425" y="6256"/>
                  </a:lnTo>
                  <a:lnTo>
                    <a:pt x="502" y="6179"/>
                  </a:lnTo>
                  <a:lnTo>
                    <a:pt x="695" y="6024"/>
                  </a:lnTo>
                  <a:lnTo>
                    <a:pt x="888" y="5909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6" y="2047"/>
                  </a:lnTo>
                  <a:lnTo>
                    <a:pt x="3437" y="2781"/>
                  </a:lnTo>
                  <a:lnTo>
                    <a:pt x="2279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8"/>
                  </a:lnTo>
                  <a:lnTo>
                    <a:pt x="0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6"/>
                  </a:lnTo>
                  <a:lnTo>
                    <a:pt x="695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699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9"/>
                  </a:lnTo>
                  <a:lnTo>
                    <a:pt x="1738" y="6024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2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22"/>
            <p:cNvSpPr/>
            <p:nvPr/>
          </p:nvSpPr>
          <p:spPr>
            <a:xfrm>
              <a:off x="4655650" y="16087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4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7" y="6796"/>
                  </a:lnTo>
                  <a:lnTo>
                    <a:pt x="7106" y="6912"/>
                  </a:lnTo>
                  <a:lnTo>
                    <a:pt x="6913" y="6912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1"/>
                  </a:lnTo>
                  <a:lnTo>
                    <a:pt x="6642" y="5908"/>
                  </a:lnTo>
                  <a:lnTo>
                    <a:pt x="6797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2" y="1120"/>
                  </a:lnTo>
                  <a:lnTo>
                    <a:pt x="1622" y="1777"/>
                  </a:lnTo>
                  <a:lnTo>
                    <a:pt x="3399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1" y="5599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1"/>
                  </a:lnTo>
                  <a:lnTo>
                    <a:pt x="6063" y="6410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1"/>
                  </a:lnTo>
                  <a:lnTo>
                    <a:pt x="6720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8" y="7144"/>
                  </a:lnTo>
                  <a:lnTo>
                    <a:pt x="7724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3" y="6410"/>
                  </a:lnTo>
                  <a:lnTo>
                    <a:pt x="8033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4" y="5715"/>
                  </a:lnTo>
                  <a:lnTo>
                    <a:pt x="7569" y="5599"/>
                  </a:lnTo>
                  <a:lnTo>
                    <a:pt x="7415" y="5522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5" y="5484"/>
                  </a:lnTo>
                  <a:lnTo>
                    <a:pt x="6025" y="4711"/>
                  </a:lnTo>
                  <a:lnTo>
                    <a:pt x="5214" y="4016"/>
                  </a:lnTo>
                  <a:lnTo>
                    <a:pt x="3515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10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22"/>
            <p:cNvSpPr/>
            <p:nvPr/>
          </p:nvSpPr>
          <p:spPr>
            <a:xfrm>
              <a:off x="781625" y="1619400"/>
              <a:ext cx="153500" cy="186325"/>
            </a:xfrm>
            <a:custGeom>
              <a:avLst/>
              <a:gdLst/>
              <a:ahLst/>
              <a:cxnLst/>
              <a:rect l="l" t="t" r="r" b="b"/>
              <a:pathLst>
                <a:path w="6140" h="7453" extrusionOk="0">
                  <a:moveTo>
                    <a:pt x="888" y="5908"/>
                  </a:moveTo>
                  <a:lnTo>
                    <a:pt x="1081" y="5985"/>
                  </a:lnTo>
                  <a:lnTo>
                    <a:pt x="1236" y="6024"/>
                  </a:lnTo>
                  <a:lnTo>
                    <a:pt x="1390" y="6178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6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89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7"/>
                  </a:lnTo>
                  <a:lnTo>
                    <a:pt x="386" y="6371"/>
                  </a:lnTo>
                  <a:lnTo>
                    <a:pt x="425" y="6256"/>
                  </a:lnTo>
                  <a:lnTo>
                    <a:pt x="502" y="6178"/>
                  </a:lnTo>
                  <a:lnTo>
                    <a:pt x="695" y="6024"/>
                  </a:lnTo>
                  <a:lnTo>
                    <a:pt x="888" y="5908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5" y="1313"/>
                  </a:lnTo>
                  <a:lnTo>
                    <a:pt x="4016" y="2047"/>
                  </a:lnTo>
                  <a:lnTo>
                    <a:pt x="3437" y="2780"/>
                  </a:lnTo>
                  <a:lnTo>
                    <a:pt x="2278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2" y="5561"/>
                  </a:lnTo>
                  <a:lnTo>
                    <a:pt x="618" y="5599"/>
                  </a:lnTo>
                  <a:lnTo>
                    <a:pt x="541" y="5676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7"/>
                  </a:lnTo>
                  <a:lnTo>
                    <a:pt x="0" y="6603"/>
                  </a:lnTo>
                  <a:lnTo>
                    <a:pt x="39" y="6796"/>
                  </a:lnTo>
                  <a:lnTo>
                    <a:pt x="116" y="6989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5"/>
                  </a:lnTo>
                  <a:lnTo>
                    <a:pt x="695" y="7453"/>
                  </a:lnTo>
                  <a:lnTo>
                    <a:pt x="1081" y="7453"/>
                  </a:lnTo>
                  <a:lnTo>
                    <a:pt x="1274" y="7414"/>
                  </a:lnTo>
                  <a:lnTo>
                    <a:pt x="1429" y="7298"/>
                  </a:lnTo>
                  <a:lnTo>
                    <a:pt x="1583" y="7182"/>
                  </a:lnTo>
                  <a:lnTo>
                    <a:pt x="1699" y="7067"/>
                  </a:lnTo>
                  <a:lnTo>
                    <a:pt x="1815" y="6873"/>
                  </a:lnTo>
                  <a:lnTo>
                    <a:pt x="1854" y="6680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8"/>
                  </a:lnTo>
                  <a:lnTo>
                    <a:pt x="1738" y="6024"/>
                  </a:lnTo>
                  <a:lnTo>
                    <a:pt x="1661" y="5908"/>
                  </a:lnTo>
                  <a:lnTo>
                    <a:pt x="1545" y="5792"/>
                  </a:lnTo>
                  <a:lnTo>
                    <a:pt x="2163" y="5097"/>
                  </a:lnTo>
                  <a:lnTo>
                    <a:pt x="2742" y="4402"/>
                  </a:lnTo>
                  <a:lnTo>
                    <a:pt x="3939" y="3012"/>
                  </a:lnTo>
                  <a:lnTo>
                    <a:pt x="4479" y="2394"/>
                  </a:lnTo>
                  <a:lnTo>
                    <a:pt x="5097" y="1699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3"/>
                  </a:lnTo>
                  <a:lnTo>
                    <a:pt x="6063" y="77"/>
                  </a:lnTo>
                  <a:lnTo>
                    <a:pt x="598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22"/>
            <p:cNvSpPr/>
            <p:nvPr/>
          </p:nvSpPr>
          <p:spPr>
            <a:xfrm>
              <a:off x="1926550" y="1629050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3"/>
                  </a:lnTo>
                  <a:lnTo>
                    <a:pt x="2008" y="966"/>
                  </a:lnTo>
                  <a:lnTo>
                    <a:pt x="2124" y="1120"/>
                  </a:lnTo>
                  <a:lnTo>
                    <a:pt x="2201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1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5" y="502"/>
                  </a:lnTo>
                  <a:lnTo>
                    <a:pt x="811" y="464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3" y="425"/>
                  </a:lnTo>
                  <a:lnTo>
                    <a:pt x="78" y="618"/>
                  </a:lnTo>
                  <a:lnTo>
                    <a:pt x="0" y="811"/>
                  </a:lnTo>
                  <a:lnTo>
                    <a:pt x="0" y="1004"/>
                  </a:lnTo>
                  <a:lnTo>
                    <a:pt x="0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7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1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4"/>
                  </a:lnTo>
                  <a:lnTo>
                    <a:pt x="2626" y="2896"/>
                  </a:lnTo>
                  <a:lnTo>
                    <a:pt x="2703" y="2317"/>
                  </a:lnTo>
                  <a:lnTo>
                    <a:pt x="2703" y="2008"/>
                  </a:lnTo>
                  <a:lnTo>
                    <a:pt x="2703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699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22"/>
            <p:cNvSpPr/>
            <p:nvPr/>
          </p:nvSpPr>
          <p:spPr>
            <a:xfrm>
              <a:off x="3904600" y="163580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0" y="194"/>
                  </a:lnTo>
                  <a:lnTo>
                    <a:pt x="2240" y="309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7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22"/>
            <p:cNvSpPr/>
            <p:nvPr/>
          </p:nvSpPr>
          <p:spPr>
            <a:xfrm>
              <a:off x="527725" y="16473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0" y="6141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2" y="6681"/>
                  </a:lnTo>
                  <a:lnTo>
                    <a:pt x="7337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19" y="6836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6" y="6102"/>
                  </a:lnTo>
                  <a:lnTo>
                    <a:pt x="6642" y="5909"/>
                  </a:lnTo>
                  <a:lnTo>
                    <a:pt x="6797" y="5754"/>
                  </a:lnTo>
                  <a:close/>
                  <a:moveTo>
                    <a:pt x="232" y="1"/>
                  </a:moveTo>
                  <a:lnTo>
                    <a:pt x="155" y="40"/>
                  </a:lnTo>
                  <a:lnTo>
                    <a:pt x="78" y="40"/>
                  </a:lnTo>
                  <a:lnTo>
                    <a:pt x="39" y="117"/>
                  </a:lnTo>
                  <a:lnTo>
                    <a:pt x="0" y="233"/>
                  </a:lnTo>
                  <a:lnTo>
                    <a:pt x="0" y="310"/>
                  </a:lnTo>
                  <a:lnTo>
                    <a:pt x="39" y="387"/>
                  </a:lnTo>
                  <a:lnTo>
                    <a:pt x="425" y="773"/>
                  </a:lnTo>
                  <a:lnTo>
                    <a:pt x="811" y="1121"/>
                  </a:lnTo>
                  <a:lnTo>
                    <a:pt x="1622" y="1777"/>
                  </a:lnTo>
                  <a:lnTo>
                    <a:pt x="3399" y="3206"/>
                  </a:lnTo>
                  <a:lnTo>
                    <a:pt x="4866" y="4442"/>
                  </a:lnTo>
                  <a:lnTo>
                    <a:pt x="5638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7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6"/>
                  </a:lnTo>
                  <a:lnTo>
                    <a:pt x="6295" y="6990"/>
                  </a:lnTo>
                  <a:lnTo>
                    <a:pt x="6411" y="7145"/>
                  </a:lnTo>
                  <a:lnTo>
                    <a:pt x="6565" y="7222"/>
                  </a:lnTo>
                  <a:lnTo>
                    <a:pt x="6719" y="7299"/>
                  </a:lnTo>
                  <a:lnTo>
                    <a:pt x="6874" y="7338"/>
                  </a:lnTo>
                  <a:lnTo>
                    <a:pt x="7067" y="7338"/>
                  </a:lnTo>
                  <a:lnTo>
                    <a:pt x="7260" y="7299"/>
                  </a:lnTo>
                  <a:lnTo>
                    <a:pt x="7453" y="7260"/>
                  </a:lnTo>
                  <a:lnTo>
                    <a:pt x="7608" y="7145"/>
                  </a:lnTo>
                  <a:lnTo>
                    <a:pt x="7723" y="7029"/>
                  </a:lnTo>
                  <a:lnTo>
                    <a:pt x="7839" y="6913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2" y="6411"/>
                  </a:lnTo>
                  <a:lnTo>
                    <a:pt x="8032" y="6218"/>
                  </a:lnTo>
                  <a:lnTo>
                    <a:pt x="7955" y="6025"/>
                  </a:lnTo>
                  <a:lnTo>
                    <a:pt x="7839" y="5870"/>
                  </a:lnTo>
                  <a:lnTo>
                    <a:pt x="7723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1" y="5446"/>
                  </a:lnTo>
                  <a:lnTo>
                    <a:pt x="7028" y="5446"/>
                  </a:lnTo>
                  <a:lnTo>
                    <a:pt x="6835" y="5484"/>
                  </a:lnTo>
                  <a:lnTo>
                    <a:pt x="6024" y="4712"/>
                  </a:lnTo>
                  <a:lnTo>
                    <a:pt x="5213" y="4017"/>
                  </a:lnTo>
                  <a:lnTo>
                    <a:pt x="3514" y="2627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9"/>
                  </a:lnTo>
                  <a:lnTo>
                    <a:pt x="734" y="310"/>
                  </a:lnTo>
                  <a:lnTo>
                    <a:pt x="309" y="40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22"/>
            <p:cNvSpPr/>
            <p:nvPr/>
          </p:nvSpPr>
          <p:spPr>
            <a:xfrm>
              <a:off x="5813125" y="1664750"/>
              <a:ext cx="61825" cy="89825"/>
            </a:xfrm>
            <a:custGeom>
              <a:avLst/>
              <a:gdLst/>
              <a:ahLst/>
              <a:cxnLst/>
              <a:rect l="l" t="t" r="r" b="b"/>
              <a:pathLst>
                <a:path w="2473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5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2"/>
                  </a:lnTo>
                  <a:lnTo>
                    <a:pt x="1932" y="2163"/>
                  </a:lnTo>
                  <a:lnTo>
                    <a:pt x="1932" y="2434"/>
                  </a:lnTo>
                  <a:lnTo>
                    <a:pt x="1816" y="2743"/>
                  </a:lnTo>
                  <a:lnTo>
                    <a:pt x="1739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8" y="3013"/>
                  </a:lnTo>
                  <a:lnTo>
                    <a:pt x="850" y="2897"/>
                  </a:lnTo>
                  <a:lnTo>
                    <a:pt x="812" y="2743"/>
                  </a:lnTo>
                  <a:lnTo>
                    <a:pt x="850" y="2588"/>
                  </a:lnTo>
                  <a:lnTo>
                    <a:pt x="928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1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6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6" y="2356"/>
                  </a:lnTo>
                  <a:lnTo>
                    <a:pt x="348" y="2627"/>
                  </a:lnTo>
                  <a:lnTo>
                    <a:pt x="310" y="2897"/>
                  </a:lnTo>
                  <a:lnTo>
                    <a:pt x="348" y="3052"/>
                  </a:lnTo>
                  <a:lnTo>
                    <a:pt x="426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1"/>
                  </a:lnTo>
                  <a:lnTo>
                    <a:pt x="2434" y="2009"/>
                  </a:lnTo>
                  <a:lnTo>
                    <a:pt x="2395" y="1816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22"/>
            <p:cNvSpPr/>
            <p:nvPr/>
          </p:nvSpPr>
          <p:spPr>
            <a:xfrm>
              <a:off x="4153650" y="167055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2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40" y="232"/>
                  </a:lnTo>
                  <a:lnTo>
                    <a:pt x="1" y="271"/>
                  </a:lnTo>
                  <a:lnTo>
                    <a:pt x="40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4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22"/>
            <p:cNvSpPr/>
            <p:nvPr/>
          </p:nvSpPr>
          <p:spPr>
            <a:xfrm>
              <a:off x="4055200" y="1676350"/>
              <a:ext cx="21250" cy="8700"/>
            </a:xfrm>
            <a:custGeom>
              <a:avLst/>
              <a:gdLst/>
              <a:ahLst/>
              <a:cxnLst/>
              <a:rect l="l" t="t" r="r" b="b"/>
              <a:pathLst>
                <a:path w="850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22"/>
            <p:cNvSpPr/>
            <p:nvPr/>
          </p:nvSpPr>
          <p:spPr>
            <a:xfrm>
              <a:off x="5417325" y="16889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232"/>
                  </a:lnTo>
                  <a:lnTo>
                    <a:pt x="503" y="966"/>
                  </a:lnTo>
                  <a:lnTo>
                    <a:pt x="1043" y="1622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3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6" y="3862"/>
                  </a:lnTo>
                  <a:lnTo>
                    <a:pt x="12242" y="3591"/>
                  </a:lnTo>
                  <a:lnTo>
                    <a:pt x="12319" y="3553"/>
                  </a:lnTo>
                  <a:lnTo>
                    <a:pt x="12435" y="3205"/>
                  </a:lnTo>
                  <a:lnTo>
                    <a:pt x="12358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3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3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22"/>
            <p:cNvSpPr/>
            <p:nvPr/>
          </p:nvSpPr>
          <p:spPr>
            <a:xfrm>
              <a:off x="5725275" y="169565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5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4" y="1931"/>
                  </a:lnTo>
                  <a:lnTo>
                    <a:pt x="1082" y="2009"/>
                  </a:lnTo>
                  <a:lnTo>
                    <a:pt x="1121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30" y="2704"/>
                  </a:lnTo>
                  <a:lnTo>
                    <a:pt x="1623" y="2820"/>
                  </a:lnTo>
                  <a:lnTo>
                    <a:pt x="1816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5" y="3630"/>
                  </a:lnTo>
                  <a:lnTo>
                    <a:pt x="2125" y="3901"/>
                  </a:lnTo>
                  <a:lnTo>
                    <a:pt x="2086" y="4094"/>
                  </a:lnTo>
                  <a:lnTo>
                    <a:pt x="2009" y="4325"/>
                  </a:lnTo>
                  <a:lnTo>
                    <a:pt x="1893" y="4519"/>
                  </a:lnTo>
                  <a:lnTo>
                    <a:pt x="1739" y="4712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5" y="4287"/>
                  </a:lnTo>
                  <a:lnTo>
                    <a:pt x="812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1" y="4094"/>
                  </a:lnTo>
                  <a:lnTo>
                    <a:pt x="1237" y="4017"/>
                  </a:lnTo>
                  <a:lnTo>
                    <a:pt x="1314" y="3901"/>
                  </a:lnTo>
                  <a:lnTo>
                    <a:pt x="1314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10" y="4094"/>
                  </a:lnTo>
                  <a:lnTo>
                    <a:pt x="233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2"/>
                  </a:lnTo>
                  <a:lnTo>
                    <a:pt x="1739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3" y="1970"/>
                  </a:lnTo>
                  <a:lnTo>
                    <a:pt x="1932" y="1816"/>
                  </a:lnTo>
                  <a:lnTo>
                    <a:pt x="2241" y="1622"/>
                  </a:lnTo>
                  <a:lnTo>
                    <a:pt x="2549" y="1391"/>
                  </a:lnTo>
                  <a:lnTo>
                    <a:pt x="2820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22"/>
            <p:cNvSpPr/>
            <p:nvPr/>
          </p:nvSpPr>
          <p:spPr>
            <a:xfrm>
              <a:off x="1994125" y="1698550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6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4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4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22"/>
            <p:cNvSpPr/>
            <p:nvPr/>
          </p:nvSpPr>
          <p:spPr>
            <a:xfrm>
              <a:off x="3947075" y="171690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3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8" y="579"/>
                  </a:lnTo>
                  <a:lnTo>
                    <a:pt x="425" y="772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22"/>
            <p:cNvSpPr/>
            <p:nvPr/>
          </p:nvSpPr>
          <p:spPr>
            <a:xfrm>
              <a:off x="2585900" y="1732325"/>
              <a:ext cx="305075" cy="236550"/>
            </a:xfrm>
            <a:custGeom>
              <a:avLst/>
              <a:gdLst/>
              <a:ahLst/>
              <a:cxnLst/>
              <a:rect l="l" t="t" r="r" b="b"/>
              <a:pathLst>
                <a:path w="12203" h="9462" extrusionOk="0">
                  <a:moveTo>
                    <a:pt x="5329" y="349"/>
                  </a:moveTo>
                  <a:lnTo>
                    <a:pt x="5522" y="426"/>
                  </a:lnTo>
                  <a:lnTo>
                    <a:pt x="5600" y="426"/>
                  </a:lnTo>
                  <a:lnTo>
                    <a:pt x="5831" y="657"/>
                  </a:lnTo>
                  <a:lnTo>
                    <a:pt x="5986" y="889"/>
                  </a:lnTo>
                  <a:lnTo>
                    <a:pt x="6063" y="1198"/>
                  </a:lnTo>
                  <a:lnTo>
                    <a:pt x="6102" y="1468"/>
                  </a:lnTo>
                  <a:lnTo>
                    <a:pt x="6140" y="1777"/>
                  </a:lnTo>
                  <a:lnTo>
                    <a:pt x="6102" y="2086"/>
                  </a:lnTo>
                  <a:lnTo>
                    <a:pt x="6024" y="2704"/>
                  </a:lnTo>
                  <a:lnTo>
                    <a:pt x="5715" y="4866"/>
                  </a:lnTo>
                  <a:lnTo>
                    <a:pt x="5715" y="4905"/>
                  </a:lnTo>
                  <a:lnTo>
                    <a:pt x="5561" y="4982"/>
                  </a:lnTo>
                  <a:lnTo>
                    <a:pt x="5291" y="4017"/>
                  </a:lnTo>
                  <a:lnTo>
                    <a:pt x="5020" y="3090"/>
                  </a:lnTo>
                  <a:lnTo>
                    <a:pt x="4750" y="1970"/>
                  </a:lnTo>
                  <a:lnTo>
                    <a:pt x="4673" y="1468"/>
                  </a:lnTo>
                  <a:lnTo>
                    <a:pt x="4673" y="1159"/>
                  </a:lnTo>
                  <a:lnTo>
                    <a:pt x="4673" y="851"/>
                  </a:lnTo>
                  <a:lnTo>
                    <a:pt x="4750" y="619"/>
                  </a:lnTo>
                  <a:lnTo>
                    <a:pt x="4827" y="503"/>
                  </a:lnTo>
                  <a:lnTo>
                    <a:pt x="4904" y="426"/>
                  </a:lnTo>
                  <a:lnTo>
                    <a:pt x="5020" y="349"/>
                  </a:lnTo>
                  <a:close/>
                  <a:moveTo>
                    <a:pt x="11199" y="3515"/>
                  </a:moveTo>
                  <a:lnTo>
                    <a:pt x="11315" y="3554"/>
                  </a:lnTo>
                  <a:lnTo>
                    <a:pt x="11392" y="3592"/>
                  </a:lnTo>
                  <a:lnTo>
                    <a:pt x="11508" y="3708"/>
                  </a:lnTo>
                  <a:lnTo>
                    <a:pt x="11585" y="3824"/>
                  </a:lnTo>
                  <a:lnTo>
                    <a:pt x="11701" y="4133"/>
                  </a:lnTo>
                  <a:lnTo>
                    <a:pt x="11585" y="4287"/>
                  </a:lnTo>
                  <a:lnTo>
                    <a:pt x="11430" y="4403"/>
                  </a:lnTo>
                  <a:lnTo>
                    <a:pt x="11237" y="4519"/>
                  </a:lnTo>
                  <a:lnTo>
                    <a:pt x="11044" y="4596"/>
                  </a:lnTo>
                  <a:lnTo>
                    <a:pt x="10581" y="4751"/>
                  </a:lnTo>
                  <a:lnTo>
                    <a:pt x="10195" y="4866"/>
                  </a:lnTo>
                  <a:lnTo>
                    <a:pt x="9422" y="5021"/>
                  </a:lnTo>
                  <a:lnTo>
                    <a:pt x="8650" y="5137"/>
                  </a:lnTo>
                  <a:lnTo>
                    <a:pt x="7994" y="5175"/>
                  </a:lnTo>
                  <a:lnTo>
                    <a:pt x="7376" y="5175"/>
                  </a:lnTo>
                  <a:lnTo>
                    <a:pt x="6102" y="5137"/>
                  </a:lnTo>
                  <a:lnTo>
                    <a:pt x="7260" y="4673"/>
                  </a:lnTo>
                  <a:lnTo>
                    <a:pt x="8418" y="4249"/>
                  </a:lnTo>
                  <a:lnTo>
                    <a:pt x="9075" y="4017"/>
                  </a:lnTo>
                  <a:lnTo>
                    <a:pt x="9770" y="3824"/>
                  </a:lnTo>
                  <a:lnTo>
                    <a:pt x="10465" y="3631"/>
                  </a:lnTo>
                  <a:lnTo>
                    <a:pt x="10928" y="3554"/>
                  </a:lnTo>
                  <a:lnTo>
                    <a:pt x="11083" y="3515"/>
                  </a:lnTo>
                  <a:close/>
                  <a:moveTo>
                    <a:pt x="5136" y="5909"/>
                  </a:moveTo>
                  <a:lnTo>
                    <a:pt x="4209" y="6797"/>
                  </a:lnTo>
                  <a:lnTo>
                    <a:pt x="3244" y="7685"/>
                  </a:lnTo>
                  <a:lnTo>
                    <a:pt x="2742" y="8110"/>
                  </a:lnTo>
                  <a:lnTo>
                    <a:pt x="2163" y="8535"/>
                  </a:lnTo>
                  <a:lnTo>
                    <a:pt x="1854" y="8728"/>
                  </a:lnTo>
                  <a:lnTo>
                    <a:pt x="1468" y="8921"/>
                  </a:lnTo>
                  <a:lnTo>
                    <a:pt x="1197" y="8998"/>
                  </a:lnTo>
                  <a:lnTo>
                    <a:pt x="1004" y="9037"/>
                  </a:lnTo>
                  <a:lnTo>
                    <a:pt x="888" y="8998"/>
                  </a:lnTo>
                  <a:lnTo>
                    <a:pt x="811" y="8960"/>
                  </a:lnTo>
                  <a:lnTo>
                    <a:pt x="734" y="8844"/>
                  </a:lnTo>
                  <a:lnTo>
                    <a:pt x="695" y="8689"/>
                  </a:lnTo>
                  <a:lnTo>
                    <a:pt x="657" y="8535"/>
                  </a:lnTo>
                  <a:lnTo>
                    <a:pt x="618" y="8419"/>
                  </a:lnTo>
                  <a:lnTo>
                    <a:pt x="657" y="8342"/>
                  </a:lnTo>
                  <a:lnTo>
                    <a:pt x="695" y="8265"/>
                  </a:lnTo>
                  <a:lnTo>
                    <a:pt x="850" y="8110"/>
                  </a:lnTo>
                  <a:lnTo>
                    <a:pt x="1120" y="7956"/>
                  </a:lnTo>
                  <a:lnTo>
                    <a:pt x="1699" y="7608"/>
                  </a:lnTo>
                  <a:lnTo>
                    <a:pt x="2472" y="7222"/>
                  </a:lnTo>
                  <a:lnTo>
                    <a:pt x="3244" y="6874"/>
                  </a:lnTo>
                  <a:lnTo>
                    <a:pt x="4209" y="6411"/>
                  </a:lnTo>
                  <a:lnTo>
                    <a:pt x="4673" y="6179"/>
                  </a:lnTo>
                  <a:lnTo>
                    <a:pt x="5136" y="5909"/>
                  </a:lnTo>
                  <a:close/>
                  <a:moveTo>
                    <a:pt x="5136" y="1"/>
                  </a:moveTo>
                  <a:lnTo>
                    <a:pt x="4943" y="78"/>
                  </a:lnTo>
                  <a:lnTo>
                    <a:pt x="4750" y="194"/>
                  </a:lnTo>
                  <a:lnTo>
                    <a:pt x="4596" y="387"/>
                  </a:lnTo>
                  <a:lnTo>
                    <a:pt x="4441" y="580"/>
                  </a:lnTo>
                  <a:lnTo>
                    <a:pt x="4364" y="812"/>
                  </a:lnTo>
                  <a:lnTo>
                    <a:pt x="4325" y="1044"/>
                  </a:lnTo>
                  <a:lnTo>
                    <a:pt x="4325" y="1507"/>
                  </a:lnTo>
                  <a:lnTo>
                    <a:pt x="4402" y="1970"/>
                  </a:lnTo>
                  <a:lnTo>
                    <a:pt x="4634" y="2897"/>
                  </a:lnTo>
                  <a:lnTo>
                    <a:pt x="4982" y="4017"/>
                  </a:lnTo>
                  <a:lnTo>
                    <a:pt x="5175" y="4558"/>
                  </a:lnTo>
                  <a:lnTo>
                    <a:pt x="5368" y="5098"/>
                  </a:lnTo>
                  <a:lnTo>
                    <a:pt x="5368" y="5214"/>
                  </a:lnTo>
                  <a:lnTo>
                    <a:pt x="5406" y="5330"/>
                  </a:lnTo>
                  <a:lnTo>
                    <a:pt x="4943" y="5600"/>
                  </a:lnTo>
                  <a:lnTo>
                    <a:pt x="4480" y="5870"/>
                  </a:lnTo>
                  <a:lnTo>
                    <a:pt x="3476" y="6334"/>
                  </a:lnTo>
                  <a:lnTo>
                    <a:pt x="2472" y="6797"/>
                  </a:lnTo>
                  <a:lnTo>
                    <a:pt x="1970" y="7029"/>
                  </a:lnTo>
                  <a:lnTo>
                    <a:pt x="1468" y="7299"/>
                  </a:lnTo>
                  <a:lnTo>
                    <a:pt x="966" y="7608"/>
                  </a:lnTo>
                  <a:lnTo>
                    <a:pt x="657" y="7801"/>
                  </a:lnTo>
                  <a:lnTo>
                    <a:pt x="348" y="8071"/>
                  </a:lnTo>
                  <a:lnTo>
                    <a:pt x="116" y="8342"/>
                  </a:lnTo>
                  <a:lnTo>
                    <a:pt x="39" y="8458"/>
                  </a:lnTo>
                  <a:lnTo>
                    <a:pt x="0" y="8612"/>
                  </a:lnTo>
                  <a:lnTo>
                    <a:pt x="0" y="8767"/>
                  </a:lnTo>
                  <a:lnTo>
                    <a:pt x="0" y="8921"/>
                  </a:lnTo>
                  <a:lnTo>
                    <a:pt x="78" y="9037"/>
                  </a:lnTo>
                  <a:lnTo>
                    <a:pt x="232" y="9191"/>
                  </a:lnTo>
                  <a:lnTo>
                    <a:pt x="348" y="9307"/>
                  </a:lnTo>
                  <a:lnTo>
                    <a:pt x="502" y="9384"/>
                  </a:lnTo>
                  <a:lnTo>
                    <a:pt x="618" y="9423"/>
                  </a:lnTo>
                  <a:lnTo>
                    <a:pt x="773" y="9462"/>
                  </a:lnTo>
                  <a:lnTo>
                    <a:pt x="1120" y="9462"/>
                  </a:lnTo>
                  <a:lnTo>
                    <a:pt x="1429" y="9384"/>
                  </a:lnTo>
                  <a:lnTo>
                    <a:pt x="1738" y="9230"/>
                  </a:lnTo>
                  <a:lnTo>
                    <a:pt x="2047" y="9075"/>
                  </a:lnTo>
                  <a:lnTo>
                    <a:pt x="2588" y="8767"/>
                  </a:lnTo>
                  <a:lnTo>
                    <a:pt x="3476" y="8071"/>
                  </a:lnTo>
                  <a:lnTo>
                    <a:pt x="4287" y="7338"/>
                  </a:lnTo>
                  <a:lnTo>
                    <a:pt x="5098" y="6565"/>
                  </a:lnTo>
                  <a:lnTo>
                    <a:pt x="5445" y="6141"/>
                  </a:lnTo>
                  <a:lnTo>
                    <a:pt x="5793" y="5677"/>
                  </a:lnTo>
                  <a:lnTo>
                    <a:pt x="5793" y="5716"/>
                  </a:lnTo>
                  <a:lnTo>
                    <a:pt x="6063" y="6064"/>
                  </a:lnTo>
                  <a:lnTo>
                    <a:pt x="6217" y="6218"/>
                  </a:lnTo>
                  <a:lnTo>
                    <a:pt x="6372" y="6334"/>
                  </a:lnTo>
                  <a:lnTo>
                    <a:pt x="6603" y="6179"/>
                  </a:lnTo>
                  <a:lnTo>
                    <a:pt x="6603" y="6141"/>
                  </a:lnTo>
                  <a:lnTo>
                    <a:pt x="6333" y="5870"/>
                  </a:lnTo>
                  <a:lnTo>
                    <a:pt x="6217" y="5716"/>
                  </a:lnTo>
                  <a:lnTo>
                    <a:pt x="6179" y="5523"/>
                  </a:lnTo>
                  <a:lnTo>
                    <a:pt x="6140" y="5484"/>
                  </a:lnTo>
                  <a:lnTo>
                    <a:pt x="7028" y="5562"/>
                  </a:lnTo>
                  <a:lnTo>
                    <a:pt x="7955" y="5562"/>
                  </a:lnTo>
                  <a:lnTo>
                    <a:pt x="8882" y="5484"/>
                  </a:lnTo>
                  <a:lnTo>
                    <a:pt x="9770" y="5330"/>
                  </a:lnTo>
                  <a:lnTo>
                    <a:pt x="10465" y="5175"/>
                  </a:lnTo>
                  <a:lnTo>
                    <a:pt x="10890" y="5060"/>
                  </a:lnTo>
                  <a:lnTo>
                    <a:pt x="11315" y="4905"/>
                  </a:lnTo>
                  <a:lnTo>
                    <a:pt x="11701" y="4673"/>
                  </a:lnTo>
                  <a:lnTo>
                    <a:pt x="11894" y="4558"/>
                  </a:lnTo>
                  <a:lnTo>
                    <a:pt x="12010" y="4403"/>
                  </a:lnTo>
                  <a:lnTo>
                    <a:pt x="12125" y="4249"/>
                  </a:lnTo>
                  <a:lnTo>
                    <a:pt x="12164" y="4094"/>
                  </a:lnTo>
                  <a:lnTo>
                    <a:pt x="12203" y="3901"/>
                  </a:lnTo>
                  <a:lnTo>
                    <a:pt x="12164" y="3708"/>
                  </a:lnTo>
                  <a:lnTo>
                    <a:pt x="12125" y="3554"/>
                  </a:lnTo>
                  <a:lnTo>
                    <a:pt x="12010" y="3438"/>
                  </a:lnTo>
                  <a:lnTo>
                    <a:pt x="11932" y="3322"/>
                  </a:lnTo>
                  <a:lnTo>
                    <a:pt x="11817" y="3245"/>
                  </a:lnTo>
                  <a:lnTo>
                    <a:pt x="11662" y="3167"/>
                  </a:lnTo>
                  <a:lnTo>
                    <a:pt x="11508" y="3167"/>
                  </a:lnTo>
                  <a:lnTo>
                    <a:pt x="11199" y="3129"/>
                  </a:lnTo>
                  <a:lnTo>
                    <a:pt x="10851" y="3167"/>
                  </a:lnTo>
                  <a:lnTo>
                    <a:pt x="10504" y="3245"/>
                  </a:lnTo>
                  <a:lnTo>
                    <a:pt x="9924" y="3360"/>
                  </a:lnTo>
                  <a:lnTo>
                    <a:pt x="8959" y="3669"/>
                  </a:lnTo>
                  <a:lnTo>
                    <a:pt x="7994" y="3978"/>
                  </a:lnTo>
                  <a:lnTo>
                    <a:pt x="7028" y="4326"/>
                  </a:lnTo>
                  <a:lnTo>
                    <a:pt x="6102" y="4751"/>
                  </a:lnTo>
                  <a:lnTo>
                    <a:pt x="6333" y="3283"/>
                  </a:lnTo>
                  <a:lnTo>
                    <a:pt x="6449" y="2550"/>
                  </a:lnTo>
                  <a:lnTo>
                    <a:pt x="6488" y="1816"/>
                  </a:lnTo>
                  <a:lnTo>
                    <a:pt x="6488" y="1546"/>
                  </a:lnTo>
                  <a:lnTo>
                    <a:pt x="6449" y="1275"/>
                  </a:lnTo>
                  <a:lnTo>
                    <a:pt x="6372" y="1044"/>
                  </a:lnTo>
                  <a:lnTo>
                    <a:pt x="6295" y="851"/>
                  </a:lnTo>
                  <a:lnTo>
                    <a:pt x="6179" y="619"/>
                  </a:lnTo>
                  <a:lnTo>
                    <a:pt x="6024" y="464"/>
                  </a:lnTo>
                  <a:lnTo>
                    <a:pt x="5831" y="310"/>
                  </a:lnTo>
                  <a:lnTo>
                    <a:pt x="5600" y="155"/>
                  </a:lnTo>
                  <a:lnTo>
                    <a:pt x="5484" y="78"/>
                  </a:lnTo>
                  <a:lnTo>
                    <a:pt x="5368" y="40"/>
                  </a:lnTo>
                  <a:lnTo>
                    <a:pt x="51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22"/>
            <p:cNvSpPr/>
            <p:nvPr/>
          </p:nvSpPr>
          <p:spPr>
            <a:xfrm>
              <a:off x="1851250" y="17671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2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0" y="5368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9"/>
                  </a:lnTo>
                  <a:lnTo>
                    <a:pt x="3978" y="888"/>
                  </a:lnTo>
                  <a:lnTo>
                    <a:pt x="4634" y="657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2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4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29" y="7376"/>
                  </a:lnTo>
                  <a:lnTo>
                    <a:pt x="13438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4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1" y="8611"/>
                  </a:lnTo>
                  <a:lnTo>
                    <a:pt x="18651" y="8534"/>
                  </a:lnTo>
                  <a:lnTo>
                    <a:pt x="18651" y="8457"/>
                  </a:lnTo>
                  <a:lnTo>
                    <a:pt x="18651" y="8380"/>
                  </a:lnTo>
                  <a:lnTo>
                    <a:pt x="18651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0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22"/>
            <p:cNvSpPr/>
            <p:nvPr/>
          </p:nvSpPr>
          <p:spPr>
            <a:xfrm>
              <a:off x="6591225" y="17699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8" y="542"/>
                  </a:lnTo>
                  <a:lnTo>
                    <a:pt x="12434" y="657"/>
                  </a:lnTo>
                  <a:lnTo>
                    <a:pt x="12628" y="735"/>
                  </a:lnTo>
                  <a:lnTo>
                    <a:pt x="12743" y="812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6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1"/>
                  </a:lnTo>
                  <a:lnTo>
                    <a:pt x="12241" y="2472"/>
                  </a:lnTo>
                  <a:lnTo>
                    <a:pt x="11817" y="2743"/>
                  </a:lnTo>
                  <a:lnTo>
                    <a:pt x="11392" y="2936"/>
                  </a:lnTo>
                  <a:lnTo>
                    <a:pt x="10658" y="3206"/>
                  </a:lnTo>
                  <a:lnTo>
                    <a:pt x="9924" y="3438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2"/>
                  </a:lnTo>
                  <a:lnTo>
                    <a:pt x="5020" y="4596"/>
                  </a:lnTo>
                  <a:lnTo>
                    <a:pt x="4132" y="4712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1"/>
                  </a:lnTo>
                  <a:lnTo>
                    <a:pt x="1506" y="4673"/>
                  </a:lnTo>
                  <a:lnTo>
                    <a:pt x="1198" y="4558"/>
                  </a:lnTo>
                  <a:lnTo>
                    <a:pt x="889" y="4442"/>
                  </a:lnTo>
                  <a:lnTo>
                    <a:pt x="580" y="4249"/>
                  </a:lnTo>
                  <a:lnTo>
                    <a:pt x="657" y="4171"/>
                  </a:lnTo>
                  <a:lnTo>
                    <a:pt x="696" y="4056"/>
                  </a:lnTo>
                  <a:lnTo>
                    <a:pt x="696" y="3940"/>
                  </a:lnTo>
                  <a:lnTo>
                    <a:pt x="734" y="3824"/>
                  </a:lnTo>
                  <a:lnTo>
                    <a:pt x="850" y="3631"/>
                  </a:lnTo>
                  <a:lnTo>
                    <a:pt x="1082" y="3438"/>
                  </a:lnTo>
                  <a:lnTo>
                    <a:pt x="1313" y="3245"/>
                  </a:lnTo>
                  <a:lnTo>
                    <a:pt x="1854" y="2936"/>
                  </a:lnTo>
                  <a:lnTo>
                    <a:pt x="2279" y="2704"/>
                  </a:lnTo>
                  <a:lnTo>
                    <a:pt x="3012" y="2356"/>
                  </a:lnTo>
                  <a:lnTo>
                    <a:pt x="3707" y="2009"/>
                  </a:lnTo>
                  <a:lnTo>
                    <a:pt x="4480" y="1700"/>
                  </a:lnTo>
                  <a:lnTo>
                    <a:pt x="5252" y="1430"/>
                  </a:lnTo>
                  <a:lnTo>
                    <a:pt x="6024" y="1198"/>
                  </a:lnTo>
                  <a:lnTo>
                    <a:pt x="6835" y="1005"/>
                  </a:lnTo>
                  <a:lnTo>
                    <a:pt x="7608" y="812"/>
                  </a:lnTo>
                  <a:lnTo>
                    <a:pt x="8418" y="696"/>
                  </a:lnTo>
                  <a:lnTo>
                    <a:pt x="9229" y="580"/>
                  </a:lnTo>
                  <a:lnTo>
                    <a:pt x="10040" y="542"/>
                  </a:lnTo>
                  <a:lnTo>
                    <a:pt x="10735" y="503"/>
                  </a:lnTo>
                  <a:lnTo>
                    <a:pt x="11160" y="464"/>
                  </a:lnTo>
                  <a:close/>
                  <a:moveTo>
                    <a:pt x="13477" y="1121"/>
                  </a:moveTo>
                  <a:lnTo>
                    <a:pt x="13631" y="1314"/>
                  </a:lnTo>
                  <a:lnTo>
                    <a:pt x="13709" y="1507"/>
                  </a:lnTo>
                  <a:lnTo>
                    <a:pt x="13747" y="1739"/>
                  </a:lnTo>
                  <a:lnTo>
                    <a:pt x="13709" y="2009"/>
                  </a:lnTo>
                  <a:lnTo>
                    <a:pt x="13631" y="2241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8"/>
                  </a:lnTo>
                  <a:lnTo>
                    <a:pt x="12048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1" y="4635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5" y="5948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9"/>
                  </a:lnTo>
                  <a:lnTo>
                    <a:pt x="696" y="5484"/>
                  </a:lnTo>
                  <a:lnTo>
                    <a:pt x="502" y="5253"/>
                  </a:lnTo>
                  <a:lnTo>
                    <a:pt x="348" y="5021"/>
                  </a:lnTo>
                  <a:lnTo>
                    <a:pt x="309" y="4866"/>
                  </a:lnTo>
                  <a:lnTo>
                    <a:pt x="309" y="4751"/>
                  </a:lnTo>
                  <a:lnTo>
                    <a:pt x="309" y="4596"/>
                  </a:lnTo>
                  <a:lnTo>
                    <a:pt x="348" y="4442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4"/>
                  </a:lnTo>
                  <a:lnTo>
                    <a:pt x="1931" y="5253"/>
                  </a:lnTo>
                  <a:lnTo>
                    <a:pt x="2588" y="5330"/>
                  </a:lnTo>
                  <a:lnTo>
                    <a:pt x="3244" y="5291"/>
                  </a:lnTo>
                  <a:lnTo>
                    <a:pt x="3939" y="5253"/>
                  </a:lnTo>
                  <a:lnTo>
                    <a:pt x="5136" y="5059"/>
                  </a:lnTo>
                  <a:lnTo>
                    <a:pt x="6913" y="4789"/>
                  </a:lnTo>
                  <a:lnTo>
                    <a:pt x="7839" y="4596"/>
                  </a:lnTo>
                  <a:lnTo>
                    <a:pt x="8727" y="4403"/>
                  </a:lnTo>
                  <a:lnTo>
                    <a:pt x="9616" y="4133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9"/>
                  </a:lnTo>
                  <a:lnTo>
                    <a:pt x="12434" y="2974"/>
                  </a:lnTo>
                  <a:lnTo>
                    <a:pt x="12705" y="2820"/>
                  </a:lnTo>
                  <a:lnTo>
                    <a:pt x="12936" y="2588"/>
                  </a:lnTo>
                  <a:lnTo>
                    <a:pt x="13129" y="2395"/>
                  </a:lnTo>
                  <a:lnTo>
                    <a:pt x="13323" y="2125"/>
                  </a:lnTo>
                  <a:lnTo>
                    <a:pt x="13438" y="1854"/>
                  </a:lnTo>
                  <a:lnTo>
                    <a:pt x="13516" y="1584"/>
                  </a:lnTo>
                  <a:lnTo>
                    <a:pt x="13516" y="1237"/>
                  </a:lnTo>
                  <a:lnTo>
                    <a:pt x="13477" y="1121"/>
                  </a:lnTo>
                  <a:close/>
                  <a:moveTo>
                    <a:pt x="10658" y="1"/>
                  </a:moveTo>
                  <a:lnTo>
                    <a:pt x="9886" y="40"/>
                  </a:lnTo>
                  <a:lnTo>
                    <a:pt x="9114" y="117"/>
                  </a:lnTo>
                  <a:lnTo>
                    <a:pt x="8303" y="233"/>
                  </a:lnTo>
                  <a:lnTo>
                    <a:pt x="7530" y="348"/>
                  </a:lnTo>
                  <a:lnTo>
                    <a:pt x="6719" y="542"/>
                  </a:lnTo>
                  <a:lnTo>
                    <a:pt x="5909" y="735"/>
                  </a:lnTo>
                  <a:lnTo>
                    <a:pt x="5020" y="1005"/>
                  </a:lnTo>
                  <a:lnTo>
                    <a:pt x="4132" y="1352"/>
                  </a:lnTo>
                  <a:lnTo>
                    <a:pt x="3244" y="1700"/>
                  </a:lnTo>
                  <a:lnTo>
                    <a:pt x="2395" y="2125"/>
                  </a:lnTo>
                  <a:lnTo>
                    <a:pt x="1777" y="2434"/>
                  </a:lnTo>
                  <a:lnTo>
                    <a:pt x="1391" y="2627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4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6"/>
                  </a:lnTo>
                  <a:lnTo>
                    <a:pt x="194" y="4133"/>
                  </a:lnTo>
                  <a:lnTo>
                    <a:pt x="194" y="4171"/>
                  </a:lnTo>
                  <a:lnTo>
                    <a:pt x="116" y="4326"/>
                  </a:lnTo>
                  <a:lnTo>
                    <a:pt x="39" y="4480"/>
                  </a:lnTo>
                  <a:lnTo>
                    <a:pt x="0" y="4635"/>
                  </a:lnTo>
                  <a:lnTo>
                    <a:pt x="0" y="4789"/>
                  </a:lnTo>
                  <a:lnTo>
                    <a:pt x="39" y="5137"/>
                  </a:lnTo>
                  <a:lnTo>
                    <a:pt x="194" y="5446"/>
                  </a:lnTo>
                  <a:lnTo>
                    <a:pt x="348" y="5639"/>
                  </a:lnTo>
                  <a:lnTo>
                    <a:pt x="502" y="5832"/>
                  </a:lnTo>
                  <a:lnTo>
                    <a:pt x="696" y="5948"/>
                  </a:lnTo>
                  <a:lnTo>
                    <a:pt x="927" y="6063"/>
                  </a:lnTo>
                  <a:lnTo>
                    <a:pt x="966" y="6257"/>
                  </a:lnTo>
                  <a:lnTo>
                    <a:pt x="1275" y="6179"/>
                  </a:lnTo>
                  <a:lnTo>
                    <a:pt x="1313" y="6218"/>
                  </a:lnTo>
                  <a:lnTo>
                    <a:pt x="1313" y="6257"/>
                  </a:lnTo>
                  <a:lnTo>
                    <a:pt x="1352" y="6295"/>
                  </a:lnTo>
                  <a:lnTo>
                    <a:pt x="1468" y="6257"/>
                  </a:lnTo>
                  <a:lnTo>
                    <a:pt x="1815" y="6295"/>
                  </a:lnTo>
                  <a:lnTo>
                    <a:pt x="2395" y="6334"/>
                  </a:lnTo>
                  <a:lnTo>
                    <a:pt x="3012" y="6372"/>
                  </a:lnTo>
                  <a:lnTo>
                    <a:pt x="3592" y="6334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2"/>
                  </a:lnTo>
                  <a:lnTo>
                    <a:pt x="7994" y="5523"/>
                  </a:lnTo>
                  <a:lnTo>
                    <a:pt x="9036" y="5253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3"/>
                  </a:lnTo>
                  <a:lnTo>
                    <a:pt x="12126" y="4249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4" y="3940"/>
                  </a:lnTo>
                  <a:lnTo>
                    <a:pt x="12898" y="3669"/>
                  </a:lnTo>
                  <a:lnTo>
                    <a:pt x="13361" y="3322"/>
                  </a:lnTo>
                  <a:lnTo>
                    <a:pt x="13631" y="3052"/>
                  </a:lnTo>
                  <a:lnTo>
                    <a:pt x="13825" y="2704"/>
                  </a:lnTo>
                  <a:lnTo>
                    <a:pt x="14133" y="2627"/>
                  </a:lnTo>
                  <a:lnTo>
                    <a:pt x="14018" y="2318"/>
                  </a:lnTo>
                  <a:lnTo>
                    <a:pt x="14095" y="2009"/>
                  </a:lnTo>
                  <a:lnTo>
                    <a:pt x="14133" y="1739"/>
                  </a:lnTo>
                  <a:lnTo>
                    <a:pt x="14095" y="1468"/>
                  </a:lnTo>
                  <a:lnTo>
                    <a:pt x="14018" y="1237"/>
                  </a:lnTo>
                  <a:lnTo>
                    <a:pt x="13902" y="1005"/>
                  </a:lnTo>
                  <a:lnTo>
                    <a:pt x="13747" y="812"/>
                  </a:lnTo>
                  <a:lnTo>
                    <a:pt x="13477" y="619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3" y="117"/>
                  </a:lnTo>
                  <a:lnTo>
                    <a:pt x="11817" y="40"/>
                  </a:lnTo>
                  <a:lnTo>
                    <a:pt x="1143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22"/>
            <p:cNvSpPr/>
            <p:nvPr/>
          </p:nvSpPr>
          <p:spPr>
            <a:xfrm>
              <a:off x="2687250" y="1806675"/>
              <a:ext cx="449900" cy="337900"/>
            </a:xfrm>
            <a:custGeom>
              <a:avLst/>
              <a:gdLst/>
              <a:ahLst/>
              <a:cxnLst/>
              <a:rect l="l" t="t" r="r" b="b"/>
              <a:pathLst>
                <a:path w="17996" h="13516" extrusionOk="0">
                  <a:moveTo>
                    <a:pt x="15794" y="386"/>
                  </a:moveTo>
                  <a:lnTo>
                    <a:pt x="15872" y="425"/>
                  </a:lnTo>
                  <a:lnTo>
                    <a:pt x="15949" y="464"/>
                  </a:lnTo>
                  <a:lnTo>
                    <a:pt x="16103" y="657"/>
                  </a:lnTo>
                  <a:lnTo>
                    <a:pt x="16181" y="850"/>
                  </a:lnTo>
                  <a:lnTo>
                    <a:pt x="16258" y="1043"/>
                  </a:lnTo>
                  <a:lnTo>
                    <a:pt x="16219" y="1236"/>
                  </a:lnTo>
                  <a:lnTo>
                    <a:pt x="16181" y="1468"/>
                  </a:lnTo>
                  <a:lnTo>
                    <a:pt x="15987" y="1892"/>
                  </a:lnTo>
                  <a:lnTo>
                    <a:pt x="15833" y="2163"/>
                  </a:lnTo>
                  <a:lnTo>
                    <a:pt x="15601" y="2433"/>
                  </a:lnTo>
                  <a:lnTo>
                    <a:pt x="15370" y="2665"/>
                  </a:lnTo>
                  <a:lnTo>
                    <a:pt x="15099" y="2896"/>
                  </a:lnTo>
                  <a:lnTo>
                    <a:pt x="14983" y="2279"/>
                  </a:lnTo>
                  <a:lnTo>
                    <a:pt x="14945" y="1970"/>
                  </a:lnTo>
                  <a:lnTo>
                    <a:pt x="14906" y="1699"/>
                  </a:lnTo>
                  <a:lnTo>
                    <a:pt x="14945" y="1390"/>
                  </a:lnTo>
                  <a:lnTo>
                    <a:pt x="15022" y="1120"/>
                  </a:lnTo>
                  <a:lnTo>
                    <a:pt x="15138" y="850"/>
                  </a:lnTo>
                  <a:lnTo>
                    <a:pt x="15331" y="618"/>
                  </a:lnTo>
                  <a:lnTo>
                    <a:pt x="15563" y="464"/>
                  </a:lnTo>
                  <a:lnTo>
                    <a:pt x="15679" y="386"/>
                  </a:lnTo>
                  <a:close/>
                  <a:moveTo>
                    <a:pt x="14481" y="3437"/>
                  </a:moveTo>
                  <a:lnTo>
                    <a:pt x="14443" y="3591"/>
                  </a:lnTo>
                  <a:lnTo>
                    <a:pt x="14134" y="3939"/>
                  </a:lnTo>
                  <a:lnTo>
                    <a:pt x="13786" y="4287"/>
                  </a:lnTo>
                  <a:lnTo>
                    <a:pt x="13593" y="4441"/>
                  </a:lnTo>
                  <a:lnTo>
                    <a:pt x="13362" y="4595"/>
                  </a:lnTo>
                  <a:lnTo>
                    <a:pt x="13091" y="4711"/>
                  </a:lnTo>
                  <a:lnTo>
                    <a:pt x="12782" y="4750"/>
                  </a:lnTo>
                  <a:lnTo>
                    <a:pt x="12667" y="4789"/>
                  </a:lnTo>
                  <a:lnTo>
                    <a:pt x="12589" y="4750"/>
                  </a:lnTo>
                  <a:lnTo>
                    <a:pt x="12551" y="4673"/>
                  </a:lnTo>
                  <a:lnTo>
                    <a:pt x="12512" y="4518"/>
                  </a:lnTo>
                  <a:lnTo>
                    <a:pt x="12474" y="4287"/>
                  </a:lnTo>
                  <a:lnTo>
                    <a:pt x="12512" y="4171"/>
                  </a:lnTo>
                  <a:lnTo>
                    <a:pt x="12628" y="4055"/>
                  </a:lnTo>
                  <a:lnTo>
                    <a:pt x="12821" y="3900"/>
                  </a:lnTo>
                  <a:lnTo>
                    <a:pt x="13091" y="3746"/>
                  </a:lnTo>
                  <a:lnTo>
                    <a:pt x="13362" y="3591"/>
                  </a:lnTo>
                  <a:lnTo>
                    <a:pt x="13632" y="3514"/>
                  </a:lnTo>
                  <a:lnTo>
                    <a:pt x="13941" y="3437"/>
                  </a:lnTo>
                  <a:close/>
                  <a:moveTo>
                    <a:pt x="15061" y="3514"/>
                  </a:moveTo>
                  <a:lnTo>
                    <a:pt x="15717" y="3553"/>
                  </a:lnTo>
                  <a:lnTo>
                    <a:pt x="16065" y="3591"/>
                  </a:lnTo>
                  <a:lnTo>
                    <a:pt x="16412" y="3630"/>
                  </a:lnTo>
                  <a:lnTo>
                    <a:pt x="16721" y="3707"/>
                  </a:lnTo>
                  <a:lnTo>
                    <a:pt x="17030" y="3823"/>
                  </a:lnTo>
                  <a:lnTo>
                    <a:pt x="17262" y="4016"/>
                  </a:lnTo>
                  <a:lnTo>
                    <a:pt x="17378" y="4171"/>
                  </a:lnTo>
                  <a:lnTo>
                    <a:pt x="17493" y="4287"/>
                  </a:lnTo>
                  <a:lnTo>
                    <a:pt x="17571" y="4480"/>
                  </a:lnTo>
                  <a:lnTo>
                    <a:pt x="17571" y="4634"/>
                  </a:lnTo>
                  <a:lnTo>
                    <a:pt x="17493" y="4789"/>
                  </a:lnTo>
                  <a:lnTo>
                    <a:pt x="17378" y="4904"/>
                  </a:lnTo>
                  <a:lnTo>
                    <a:pt x="17262" y="4982"/>
                  </a:lnTo>
                  <a:lnTo>
                    <a:pt x="17069" y="5020"/>
                  </a:lnTo>
                  <a:lnTo>
                    <a:pt x="16914" y="4982"/>
                  </a:lnTo>
                  <a:lnTo>
                    <a:pt x="16721" y="4943"/>
                  </a:lnTo>
                  <a:lnTo>
                    <a:pt x="16335" y="4750"/>
                  </a:lnTo>
                  <a:lnTo>
                    <a:pt x="15987" y="4518"/>
                  </a:lnTo>
                  <a:lnTo>
                    <a:pt x="15717" y="4287"/>
                  </a:lnTo>
                  <a:lnTo>
                    <a:pt x="15485" y="4055"/>
                  </a:lnTo>
                  <a:lnTo>
                    <a:pt x="15254" y="3785"/>
                  </a:lnTo>
                  <a:lnTo>
                    <a:pt x="15061" y="3514"/>
                  </a:lnTo>
                  <a:close/>
                  <a:moveTo>
                    <a:pt x="4866" y="3128"/>
                  </a:moveTo>
                  <a:lnTo>
                    <a:pt x="5484" y="3167"/>
                  </a:lnTo>
                  <a:lnTo>
                    <a:pt x="6102" y="3283"/>
                  </a:lnTo>
                  <a:lnTo>
                    <a:pt x="6681" y="3514"/>
                  </a:lnTo>
                  <a:lnTo>
                    <a:pt x="7145" y="3707"/>
                  </a:lnTo>
                  <a:lnTo>
                    <a:pt x="7569" y="3978"/>
                  </a:lnTo>
                  <a:lnTo>
                    <a:pt x="7994" y="4248"/>
                  </a:lnTo>
                  <a:lnTo>
                    <a:pt x="8380" y="4557"/>
                  </a:lnTo>
                  <a:lnTo>
                    <a:pt x="9153" y="5213"/>
                  </a:lnTo>
                  <a:lnTo>
                    <a:pt x="9925" y="5908"/>
                  </a:lnTo>
                  <a:lnTo>
                    <a:pt x="10234" y="6179"/>
                  </a:lnTo>
                  <a:lnTo>
                    <a:pt x="10581" y="6410"/>
                  </a:lnTo>
                  <a:lnTo>
                    <a:pt x="10968" y="6642"/>
                  </a:lnTo>
                  <a:lnTo>
                    <a:pt x="11354" y="6797"/>
                  </a:lnTo>
                  <a:lnTo>
                    <a:pt x="11740" y="6874"/>
                  </a:lnTo>
                  <a:lnTo>
                    <a:pt x="12165" y="6912"/>
                  </a:lnTo>
                  <a:lnTo>
                    <a:pt x="12589" y="6874"/>
                  </a:lnTo>
                  <a:lnTo>
                    <a:pt x="13014" y="6719"/>
                  </a:lnTo>
                  <a:lnTo>
                    <a:pt x="13323" y="6565"/>
                  </a:lnTo>
                  <a:lnTo>
                    <a:pt x="13593" y="6372"/>
                  </a:lnTo>
                  <a:lnTo>
                    <a:pt x="13825" y="6179"/>
                  </a:lnTo>
                  <a:lnTo>
                    <a:pt x="14018" y="5947"/>
                  </a:lnTo>
                  <a:lnTo>
                    <a:pt x="14211" y="5677"/>
                  </a:lnTo>
                  <a:lnTo>
                    <a:pt x="14366" y="5406"/>
                  </a:lnTo>
                  <a:lnTo>
                    <a:pt x="14520" y="5097"/>
                  </a:lnTo>
                  <a:lnTo>
                    <a:pt x="14636" y="4789"/>
                  </a:lnTo>
                  <a:lnTo>
                    <a:pt x="14559" y="5638"/>
                  </a:lnTo>
                  <a:lnTo>
                    <a:pt x="14404" y="6449"/>
                  </a:lnTo>
                  <a:lnTo>
                    <a:pt x="14211" y="7221"/>
                  </a:lnTo>
                  <a:lnTo>
                    <a:pt x="13941" y="7994"/>
                  </a:lnTo>
                  <a:lnTo>
                    <a:pt x="13593" y="8727"/>
                  </a:lnTo>
                  <a:lnTo>
                    <a:pt x="13169" y="9422"/>
                  </a:lnTo>
                  <a:lnTo>
                    <a:pt x="12667" y="10117"/>
                  </a:lnTo>
                  <a:lnTo>
                    <a:pt x="12087" y="10735"/>
                  </a:lnTo>
                  <a:lnTo>
                    <a:pt x="11624" y="11160"/>
                  </a:lnTo>
                  <a:lnTo>
                    <a:pt x="11199" y="11546"/>
                  </a:lnTo>
                  <a:lnTo>
                    <a:pt x="10697" y="11855"/>
                  </a:lnTo>
                  <a:lnTo>
                    <a:pt x="10195" y="12164"/>
                  </a:lnTo>
                  <a:lnTo>
                    <a:pt x="9693" y="12396"/>
                  </a:lnTo>
                  <a:lnTo>
                    <a:pt x="9153" y="12627"/>
                  </a:lnTo>
                  <a:lnTo>
                    <a:pt x="8612" y="12782"/>
                  </a:lnTo>
                  <a:lnTo>
                    <a:pt x="8071" y="12898"/>
                  </a:lnTo>
                  <a:lnTo>
                    <a:pt x="7531" y="12975"/>
                  </a:lnTo>
                  <a:lnTo>
                    <a:pt x="6990" y="13014"/>
                  </a:lnTo>
                  <a:lnTo>
                    <a:pt x="6411" y="12975"/>
                  </a:lnTo>
                  <a:lnTo>
                    <a:pt x="5870" y="12898"/>
                  </a:lnTo>
                  <a:lnTo>
                    <a:pt x="5291" y="12782"/>
                  </a:lnTo>
                  <a:lnTo>
                    <a:pt x="4751" y="12627"/>
                  </a:lnTo>
                  <a:lnTo>
                    <a:pt x="4171" y="12396"/>
                  </a:lnTo>
                  <a:lnTo>
                    <a:pt x="3631" y="12125"/>
                  </a:lnTo>
                  <a:lnTo>
                    <a:pt x="3090" y="11816"/>
                  </a:lnTo>
                  <a:lnTo>
                    <a:pt x="2588" y="11469"/>
                  </a:lnTo>
                  <a:lnTo>
                    <a:pt x="2125" y="11044"/>
                  </a:lnTo>
                  <a:lnTo>
                    <a:pt x="1700" y="10581"/>
                  </a:lnTo>
                  <a:lnTo>
                    <a:pt x="1314" y="10117"/>
                  </a:lnTo>
                  <a:lnTo>
                    <a:pt x="966" y="9577"/>
                  </a:lnTo>
                  <a:lnTo>
                    <a:pt x="696" y="8998"/>
                  </a:lnTo>
                  <a:lnTo>
                    <a:pt x="542" y="8418"/>
                  </a:lnTo>
                  <a:lnTo>
                    <a:pt x="426" y="7801"/>
                  </a:lnTo>
                  <a:lnTo>
                    <a:pt x="426" y="7221"/>
                  </a:lnTo>
                  <a:lnTo>
                    <a:pt x="503" y="6603"/>
                  </a:lnTo>
                  <a:lnTo>
                    <a:pt x="696" y="6024"/>
                  </a:lnTo>
                  <a:lnTo>
                    <a:pt x="928" y="5484"/>
                  </a:lnTo>
                  <a:lnTo>
                    <a:pt x="1237" y="4943"/>
                  </a:lnTo>
                  <a:lnTo>
                    <a:pt x="1623" y="4480"/>
                  </a:lnTo>
                  <a:lnTo>
                    <a:pt x="2048" y="4055"/>
                  </a:lnTo>
                  <a:lnTo>
                    <a:pt x="2588" y="3707"/>
                  </a:lnTo>
                  <a:lnTo>
                    <a:pt x="3129" y="3437"/>
                  </a:lnTo>
                  <a:lnTo>
                    <a:pt x="3708" y="3244"/>
                  </a:lnTo>
                  <a:lnTo>
                    <a:pt x="4287" y="3167"/>
                  </a:lnTo>
                  <a:lnTo>
                    <a:pt x="4866" y="3128"/>
                  </a:lnTo>
                  <a:close/>
                  <a:moveTo>
                    <a:pt x="15717" y="0"/>
                  </a:moveTo>
                  <a:lnTo>
                    <a:pt x="15524" y="39"/>
                  </a:lnTo>
                  <a:lnTo>
                    <a:pt x="15331" y="155"/>
                  </a:lnTo>
                  <a:lnTo>
                    <a:pt x="15138" y="271"/>
                  </a:lnTo>
                  <a:lnTo>
                    <a:pt x="14983" y="464"/>
                  </a:lnTo>
                  <a:lnTo>
                    <a:pt x="14829" y="618"/>
                  </a:lnTo>
                  <a:lnTo>
                    <a:pt x="14713" y="850"/>
                  </a:lnTo>
                  <a:lnTo>
                    <a:pt x="14636" y="1043"/>
                  </a:lnTo>
                  <a:lnTo>
                    <a:pt x="14597" y="1275"/>
                  </a:lnTo>
                  <a:lnTo>
                    <a:pt x="14559" y="1545"/>
                  </a:lnTo>
                  <a:lnTo>
                    <a:pt x="14520" y="2047"/>
                  </a:lnTo>
                  <a:lnTo>
                    <a:pt x="14597" y="2588"/>
                  </a:lnTo>
                  <a:lnTo>
                    <a:pt x="14752" y="3090"/>
                  </a:lnTo>
                  <a:lnTo>
                    <a:pt x="14713" y="3128"/>
                  </a:lnTo>
                  <a:lnTo>
                    <a:pt x="14675" y="3167"/>
                  </a:lnTo>
                  <a:lnTo>
                    <a:pt x="14636" y="3205"/>
                  </a:lnTo>
                  <a:lnTo>
                    <a:pt x="14173" y="3128"/>
                  </a:lnTo>
                  <a:lnTo>
                    <a:pt x="13709" y="3167"/>
                  </a:lnTo>
                  <a:lnTo>
                    <a:pt x="13246" y="3283"/>
                  </a:lnTo>
                  <a:lnTo>
                    <a:pt x="12821" y="3476"/>
                  </a:lnTo>
                  <a:lnTo>
                    <a:pt x="12512" y="3669"/>
                  </a:lnTo>
                  <a:lnTo>
                    <a:pt x="12358" y="3785"/>
                  </a:lnTo>
                  <a:lnTo>
                    <a:pt x="12203" y="3939"/>
                  </a:lnTo>
                  <a:lnTo>
                    <a:pt x="12049" y="4132"/>
                  </a:lnTo>
                  <a:lnTo>
                    <a:pt x="11972" y="4287"/>
                  </a:lnTo>
                  <a:lnTo>
                    <a:pt x="11933" y="4480"/>
                  </a:lnTo>
                  <a:lnTo>
                    <a:pt x="11933" y="4673"/>
                  </a:lnTo>
                  <a:lnTo>
                    <a:pt x="12010" y="4866"/>
                  </a:lnTo>
                  <a:lnTo>
                    <a:pt x="12126" y="5020"/>
                  </a:lnTo>
                  <a:lnTo>
                    <a:pt x="12280" y="5097"/>
                  </a:lnTo>
                  <a:lnTo>
                    <a:pt x="12435" y="5136"/>
                  </a:lnTo>
                  <a:lnTo>
                    <a:pt x="12628" y="5175"/>
                  </a:lnTo>
                  <a:lnTo>
                    <a:pt x="12821" y="5136"/>
                  </a:lnTo>
                  <a:lnTo>
                    <a:pt x="13207" y="5059"/>
                  </a:lnTo>
                  <a:lnTo>
                    <a:pt x="13516" y="4904"/>
                  </a:lnTo>
                  <a:lnTo>
                    <a:pt x="13825" y="4711"/>
                  </a:lnTo>
                  <a:lnTo>
                    <a:pt x="14095" y="4480"/>
                  </a:lnTo>
                  <a:lnTo>
                    <a:pt x="14366" y="4248"/>
                  </a:lnTo>
                  <a:lnTo>
                    <a:pt x="14211" y="4711"/>
                  </a:lnTo>
                  <a:lnTo>
                    <a:pt x="14018" y="5175"/>
                  </a:lnTo>
                  <a:lnTo>
                    <a:pt x="13864" y="5406"/>
                  </a:lnTo>
                  <a:lnTo>
                    <a:pt x="13709" y="5599"/>
                  </a:lnTo>
                  <a:lnTo>
                    <a:pt x="13555" y="5793"/>
                  </a:lnTo>
                  <a:lnTo>
                    <a:pt x="13362" y="5947"/>
                  </a:lnTo>
                  <a:lnTo>
                    <a:pt x="13053" y="6179"/>
                  </a:lnTo>
                  <a:lnTo>
                    <a:pt x="12705" y="6333"/>
                  </a:lnTo>
                  <a:lnTo>
                    <a:pt x="12358" y="6410"/>
                  </a:lnTo>
                  <a:lnTo>
                    <a:pt x="12010" y="6410"/>
                  </a:lnTo>
                  <a:lnTo>
                    <a:pt x="11663" y="6372"/>
                  </a:lnTo>
                  <a:lnTo>
                    <a:pt x="11315" y="6256"/>
                  </a:lnTo>
                  <a:lnTo>
                    <a:pt x="10968" y="6101"/>
                  </a:lnTo>
                  <a:lnTo>
                    <a:pt x="10659" y="5870"/>
                  </a:lnTo>
                  <a:lnTo>
                    <a:pt x="10234" y="5561"/>
                  </a:lnTo>
                  <a:lnTo>
                    <a:pt x="9809" y="5213"/>
                  </a:lnTo>
                  <a:lnTo>
                    <a:pt x="9037" y="4480"/>
                  </a:lnTo>
                  <a:lnTo>
                    <a:pt x="8651" y="4132"/>
                  </a:lnTo>
                  <a:lnTo>
                    <a:pt x="8226" y="3823"/>
                  </a:lnTo>
                  <a:lnTo>
                    <a:pt x="7801" y="3514"/>
                  </a:lnTo>
                  <a:lnTo>
                    <a:pt x="7299" y="3244"/>
                  </a:lnTo>
                  <a:lnTo>
                    <a:pt x="6720" y="3012"/>
                  </a:lnTo>
                  <a:lnTo>
                    <a:pt x="6102" y="2819"/>
                  </a:lnTo>
                  <a:lnTo>
                    <a:pt x="5523" y="2742"/>
                  </a:lnTo>
                  <a:lnTo>
                    <a:pt x="4905" y="2703"/>
                  </a:lnTo>
                  <a:lnTo>
                    <a:pt x="4287" y="2703"/>
                  </a:lnTo>
                  <a:lnTo>
                    <a:pt x="3708" y="2819"/>
                  </a:lnTo>
                  <a:lnTo>
                    <a:pt x="3129" y="2974"/>
                  </a:lnTo>
                  <a:lnTo>
                    <a:pt x="2549" y="3205"/>
                  </a:lnTo>
                  <a:lnTo>
                    <a:pt x="2318" y="3360"/>
                  </a:lnTo>
                  <a:lnTo>
                    <a:pt x="2009" y="3553"/>
                  </a:lnTo>
                  <a:lnTo>
                    <a:pt x="1700" y="3785"/>
                  </a:lnTo>
                  <a:lnTo>
                    <a:pt x="1430" y="4016"/>
                  </a:lnTo>
                  <a:lnTo>
                    <a:pt x="1159" y="4325"/>
                  </a:lnTo>
                  <a:lnTo>
                    <a:pt x="928" y="4595"/>
                  </a:lnTo>
                  <a:lnTo>
                    <a:pt x="696" y="4943"/>
                  </a:lnTo>
                  <a:lnTo>
                    <a:pt x="503" y="5291"/>
                  </a:lnTo>
                  <a:lnTo>
                    <a:pt x="348" y="5677"/>
                  </a:lnTo>
                  <a:lnTo>
                    <a:pt x="155" y="6217"/>
                  </a:lnTo>
                  <a:lnTo>
                    <a:pt x="40" y="6758"/>
                  </a:lnTo>
                  <a:lnTo>
                    <a:pt x="1" y="7299"/>
                  </a:lnTo>
                  <a:lnTo>
                    <a:pt x="1" y="7801"/>
                  </a:lnTo>
                  <a:lnTo>
                    <a:pt x="78" y="8303"/>
                  </a:lnTo>
                  <a:lnTo>
                    <a:pt x="194" y="8804"/>
                  </a:lnTo>
                  <a:lnTo>
                    <a:pt x="387" y="9306"/>
                  </a:lnTo>
                  <a:lnTo>
                    <a:pt x="580" y="9770"/>
                  </a:lnTo>
                  <a:lnTo>
                    <a:pt x="850" y="10195"/>
                  </a:lnTo>
                  <a:lnTo>
                    <a:pt x="1159" y="10658"/>
                  </a:lnTo>
                  <a:lnTo>
                    <a:pt x="1507" y="11044"/>
                  </a:lnTo>
                  <a:lnTo>
                    <a:pt x="1893" y="11430"/>
                  </a:lnTo>
                  <a:lnTo>
                    <a:pt x="2279" y="11778"/>
                  </a:lnTo>
                  <a:lnTo>
                    <a:pt x="2704" y="12125"/>
                  </a:lnTo>
                  <a:lnTo>
                    <a:pt x="3167" y="12396"/>
                  </a:lnTo>
                  <a:lnTo>
                    <a:pt x="3631" y="12666"/>
                  </a:lnTo>
                  <a:lnTo>
                    <a:pt x="4249" y="12975"/>
                  </a:lnTo>
                  <a:lnTo>
                    <a:pt x="4866" y="13168"/>
                  </a:lnTo>
                  <a:lnTo>
                    <a:pt x="5484" y="13361"/>
                  </a:lnTo>
                  <a:lnTo>
                    <a:pt x="6141" y="13438"/>
                  </a:lnTo>
                  <a:lnTo>
                    <a:pt x="6759" y="13515"/>
                  </a:lnTo>
                  <a:lnTo>
                    <a:pt x="7376" y="13477"/>
                  </a:lnTo>
                  <a:lnTo>
                    <a:pt x="7994" y="13438"/>
                  </a:lnTo>
                  <a:lnTo>
                    <a:pt x="8612" y="13284"/>
                  </a:lnTo>
                  <a:lnTo>
                    <a:pt x="8728" y="13438"/>
                  </a:lnTo>
                  <a:lnTo>
                    <a:pt x="8998" y="13207"/>
                  </a:lnTo>
                  <a:lnTo>
                    <a:pt x="9770" y="12898"/>
                  </a:lnTo>
                  <a:lnTo>
                    <a:pt x="10504" y="12550"/>
                  </a:lnTo>
                  <a:lnTo>
                    <a:pt x="11238" y="12087"/>
                  </a:lnTo>
                  <a:lnTo>
                    <a:pt x="11933" y="11546"/>
                  </a:lnTo>
                  <a:lnTo>
                    <a:pt x="12474" y="11044"/>
                  </a:lnTo>
                  <a:lnTo>
                    <a:pt x="13014" y="10426"/>
                  </a:lnTo>
                  <a:lnTo>
                    <a:pt x="13246" y="10195"/>
                  </a:lnTo>
                  <a:lnTo>
                    <a:pt x="13207" y="10156"/>
                  </a:lnTo>
                  <a:lnTo>
                    <a:pt x="13709" y="9461"/>
                  </a:lnTo>
                  <a:lnTo>
                    <a:pt x="14134" y="8727"/>
                  </a:lnTo>
                  <a:lnTo>
                    <a:pt x="14481" y="7955"/>
                  </a:lnTo>
                  <a:lnTo>
                    <a:pt x="14752" y="7183"/>
                  </a:lnTo>
                  <a:lnTo>
                    <a:pt x="14945" y="6333"/>
                  </a:lnTo>
                  <a:lnTo>
                    <a:pt x="15022" y="5947"/>
                  </a:lnTo>
                  <a:lnTo>
                    <a:pt x="15061" y="5522"/>
                  </a:lnTo>
                  <a:lnTo>
                    <a:pt x="15061" y="5097"/>
                  </a:lnTo>
                  <a:lnTo>
                    <a:pt x="15061" y="4673"/>
                  </a:lnTo>
                  <a:lnTo>
                    <a:pt x="15022" y="4248"/>
                  </a:lnTo>
                  <a:lnTo>
                    <a:pt x="14945" y="3862"/>
                  </a:lnTo>
                  <a:lnTo>
                    <a:pt x="15215" y="4248"/>
                  </a:lnTo>
                  <a:lnTo>
                    <a:pt x="15563" y="4595"/>
                  </a:lnTo>
                  <a:lnTo>
                    <a:pt x="15949" y="4943"/>
                  </a:lnTo>
                  <a:lnTo>
                    <a:pt x="16374" y="5213"/>
                  </a:lnTo>
                  <a:lnTo>
                    <a:pt x="16567" y="5291"/>
                  </a:lnTo>
                  <a:lnTo>
                    <a:pt x="16798" y="5368"/>
                  </a:lnTo>
                  <a:lnTo>
                    <a:pt x="17030" y="5445"/>
                  </a:lnTo>
                  <a:lnTo>
                    <a:pt x="17262" y="5445"/>
                  </a:lnTo>
                  <a:lnTo>
                    <a:pt x="17493" y="5406"/>
                  </a:lnTo>
                  <a:lnTo>
                    <a:pt x="17687" y="5329"/>
                  </a:lnTo>
                  <a:lnTo>
                    <a:pt x="17841" y="5175"/>
                  </a:lnTo>
                  <a:lnTo>
                    <a:pt x="17957" y="4982"/>
                  </a:lnTo>
                  <a:lnTo>
                    <a:pt x="17995" y="4750"/>
                  </a:lnTo>
                  <a:lnTo>
                    <a:pt x="17995" y="4557"/>
                  </a:lnTo>
                  <a:lnTo>
                    <a:pt x="17957" y="4325"/>
                  </a:lnTo>
                  <a:lnTo>
                    <a:pt x="17841" y="4132"/>
                  </a:lnTo>
                  <a:lnTo>
                    <a:pt x="17725" y="3978"/>
                  </a:lnTo>
                  <a:lnTo>
                    <a:pt x="17571" y="3785"/>
                  </a:lnTo>
                  <a:lnTo>
                    <a:pt x="17416" y="3669"/>
                  </a:lnTo>
                  <a:lnTo>
                    <a:pt x="17262" y="3553"/>
                  </a:lnTo>
                  <a:lnTo>
                    <a:pt x="17030" y="3437"/>
                  </a:lnTo>
                  <a:lnTo>
                    <a:pt x="16798" y="3321"/>
                  </a:lnTo>
                  <a:lnTo>
                    <a:pt x="16296" y="3205"/>
                  </a:lnTo>
                  <a:lnTo>
                    <a:pt x="15794" y="3128"/>
                  </a:lnTo>
                  <a:lnTo>
                    <a:pt x="15254" y="3128"/>
                  </a:lnTo>
                  <a:lnTo>
                    <a:pt x="15679" y="2858"/>
                  </a:lnTo>
                  <a:lnTo>
                    <a:pt x="16026" y="2510"/>
                  </a:lnTo>
                  <a:lnTo>
                    <a:pt x="16296" y="2124"/>
                  </a:lnTo>
                  <a:lnTo>
                    <a:pt x="16528" y="1661"/>
                  </a:lnTo>
                  <a:lnTo>
                    <a:pt x="16567" y="1429"/>
                  </a:lnTo>
                  <a:lnTo>
                    <a:pt x="16605" y="1197"/>
                  </a:lnTo>
                  <a:lnTo>
                    <a:pt x="16644" y="927"/>
                  </a:lnTo>
                  <a:lnTo>
                    <a:pt x="16605" y="657"/>
                  </a:lnTo>
                  <a:lnTo>
                    <a:pt x="16528" y="425"/>
                  </a:lnTo>
                  <a:lnTo>
                    <a:pt x="16412" y="232"/>
                  </a:lnTo>
                  <a:lnTo>
                    <a:pt x="16219" y="78"/>
                  </a:lnTo>
                  <a:lnTo>
                    <a:pt x="16103" y="39"/>
                  </a:lnTo>
                  <a:lnTo>
                    <a:pt x="1594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22"/>
            <p:cNvSpPr/>
            <p:nvPr/>
          </p:nvSpPr>
          <p:spPr>
            <a:xfrm>
              <a:off x="4737700" y="181247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1" y="463"/>
                  </a:moveTo>
                  <a:lnTo>
                    <a:pt x="11624" y="502"/>
                  </a:lnTo>
                  <a:lnTo>
                    <a:pt x="12049" y="541"/>
                  </a:lnTo>
                  <a:lnTo>
                    <a:pt x="12435" y="656"/>
                  </a:lnTo>
                  <a:lnTo>
                    <a:pt x="12628" y="734"/>
                  </a:lnTo>
                  <a:lnTo>
                    <a:pt x="12744" y="811"/>
                  </a:lnTo>
                  <a:lnTo>
                    <a:pt x="12860" y="965"/>
                  </a:lnTo>
                  <a:lnTo>
                    <a:pt x="12937" y="1081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7" y="1699"/>
                  </a:lnTo>
                  <a:lnTo>
                    <a:pt x="12821" y="1892"/>
                  </a:lnTo>
                  <a:lnTo>
                    <a:pt x="12705" y="2085"/>
                  </a:lnTo>
                  <a:lnTo>
                    <a:pt x="12589" y="2240"/>
                  </a:lnTo>
                  <a:lnTo>
                    <a:pt x="12242" y="2471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9" y="3205"/>
                  </a:lnTo>
                  <a:lnTo>
                    <a:pt x="9925" y="3437"/>
                  </a:lnTo>
                  <a:lnTo>
                    <a:pt x="9153" y="3707"/>
                  </a:lnTo>
                  <a:lnTo>
                    <a:pt x="8380" y="3900"/>
                  </a:lnTo>
                  <a:lnTo>
                    <a:pt x="7608" y="4093"/>
                  </a:lnTo>
                  <a:lnTo>
                    <a:pt x="6797" y="4286"/>
                  </a:lnTo>
                  <a:lnTo>
                    <a:pt x="5909" y="4441"/>
                  </a:lnTo>
                  <a:lnTo>
                    <a:pt x="5021" y="4595"/>
                  </a:lnTo>
                  <a:lnTo>
                    <a:pt x="4133" y="4711"/>
                  </a:lnTo>
                  <a:lnTo>
                    <a:pt x="3245" y="4788"/>
                  </a:lnTo>
                  <a:lnTo>
                    <a:pt x="2202" y="4788"/>
                  </a:lnTo>
                  <a:lnTo>
                    <a:pt x="1854" y="4750"/>
                  </a:lnTo>
                  <a:lnTo>
                    <a:pt x="1507" y="4672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0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5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3"/>
                  </a:lnTo>
                  <a:lnTo>
                    <a:pt x="3013" y="2356"/>
                  </a:lnTo>
                  <a:lnTo>
                    <a:pt x="3708" y="2008"/>
                  </a:lnTo>
                  <a:lnTo>
                    <a:pt x="4480" y="1699"/>
                  </a:lnTo>
                  <a:lnTo>
                    <a:pt x="5253" y="1429"/>
                  </a:lnTo>
                  <a:lnTo>
                    <a:pt x="6025" y="1197"/>
                  </a:lnTo>
                  <a:lnTo>
                    <a:pt x="6836" y="1004"/>
                  </a:lnTo>
                  <a:lnTo>
                    <a:pt x="7608" y="811"/>
                  </a:lnTo>
                  <a:lnTo>
                    <a:pt x="8419" y="695"/>
                  </a:lnTo>
                  <a:lnTo>
                    <a:pt x="9230" y="579"/>
                  </a:lnTo>
                  <a:lnTo>
                    <a:pt x="10041" y="541"/>
                  </a:lnTo>
                  <a:lnTo>
                    <a:pt x="10736" y="502"/>
                  </a:lnTo>
                  <a:lnTo>
                    <a:pt x="11161" y="463"/>
                  </a:lnTo>
                  <a:close/>
                  <a:moveTo>
                    <a:pt x="13477" y="1120"/>
                  </a:moveTo>
                  <a:lnTo>
                    <a:pt x="13632" y="1313"/>
                  </a:lnTo>
                  <a:lnTo>
                    <a:pt x="13709" y="1506"/>
                  </a:lnTo>
                  <a:lnTo>
                    <a:pt x="13748" y="1738"/>
                  </a:lnTo>
                  <a:lnTo>
                    <a:pt x="13709" y="2008"/>
                  </a:lnTo>
                  <a:lnTo>
                    <a:pt x="13632" y="2240"/>
                  </a:lnTo>
                  <a:lnTo>
                    <a:pt x="13516" y="2471"/>
                  </a:lnTo>
                  <a:lnTo>
                    <a:pt x="13400" y="2703"/>
                  </a:lnTo>
                  <a:lnTo>
                    <a:pt x="13207" y="2896"/>
                  </a:lnTo>
                  <a:lnTo>
                    <a:pt x="12860" y="3205"/>
                  </a:lnTo>
                  <a:lnTo>
                    <a:pt x="12473" y="3437"/>
                  </a:lnTo>
                  <a:lnTo>
                    <a:pt x="12049" y="3668"/>
                  </a:lnTo>
                  <a:lnTo>
                    <a:pt x="11624" y="3900"/>
                  </a:lnTo>
                  <a:lnTo>
                    <a:pt x="10659" y="4286"/>
                  </a:lnTo>
                  <a:lnTo>
                    <a:pt x="9732" y="4634"/>
                  </a:lnTo>
                  <a:lnTo>
                    <a:pt x="8766" y="4904"/>
                  </a:lnTo>
                  <a:lnTo>
                    <a:pt x="7762" y="5174"/>
                  </a:lnTo>
                  <a:lnTo>
                    <a:pt x="6758" y="5406"/>
                  </a:lnTo>
                  <a:lnTo>
                    <a:pt x="5755" y="5599"/>
                  </a:lnTo>
                  <a:lnTo>
                    <a:pt x="4712" y="5792"/>
                  </a:lnTo>
                  <a:lnTo>
                    <a:pt x="3708" y="5908"/>
                  </a:lnTo>
                  <a:lnTo>
                    <a:pt x="2781" y="5985"/>
                  </a:lnTo>
                  <a:lnTo>
                    <a:pt x="2279" y="5985"/>
                  </a:lnTo>
                  <a:lnTo>
                    <a:pt x="1816" y="5947"/>
                  </a:lnTo>
                  <a:lnTo>
                    <a:pt x="1545" y="5869"/>
                  </a:lnTo>
                  <a:lnTo>
                    <a:pt x="1237" y="5792"/>
                  </a:lnTo>
                  <a:lnTo>
                    <a:pt x="928" y="5638"/>
                  </a:lnTo>
                  <a:lnTo>
                    <a:pt x="696" y="5483"/>
                  </a:lnTo>
                  <a:lnTo>
                    <a:pt x="503" y="5252"/>
                  </a:lnTo>
                  <a:lnTo>
                    <a:pt x="348" y="5020"/>
                  </a:lnTo>
                  <a:lnTo>
                    <a:pt x="310" y="4865"/>
                  </a:lnTo>
                  <a:lnTo>
                    <a:pt x="310" y="4750"/>
                  </a:lnTo>
                  <a:lnTo>
                    <a:pt x="310" y="4595"/>
                  </a:lnTo>
                  <a:lnTo>
                    <a:pt x="348" y="4441"/>
                  </a:lnTo>
                  <a:lnTo>
                    <a:pt x="542" y="4672"/>
                  </a:lnTo>
                  <a:lnTo>
                    <a:pt x="812" y="4865"/>
                  </a:lnTo>
                  <a:lnTo>
                    <a:pt x="1043" y="4981"/>
                  </a:lnTo>
                  <a:lnTo>
                    <a:pt x="1352" y="5097"/>
                  </a:lnTo>
                  <a:lnTo>
                    <a:pt x="1623" y="5213"/>
                  </a:lnTo>
                  <a:lnTo>
                    <a:pt x="1932" y="5252"/>
                  </a:lnTo>
                  <a:lnTo>
                    <a:pt x="2588" y="5329"/>
                  </a:lnTo>
                  <a:lnTo>
                    <a:pt x="3245" y="5290"/>
                  </a:lnTo>
                  <a:lnTo>
                    <a:pt x="3940" y="5252"/>
                  </a:lnTo>
                  <a:lnTo>
                    <a:pt x="5137" y="5059"/>
                  </a:lnTo>
                  <a:lnTo>
                    <a:pt x="6913" y="4788"/>
                  </a:lnTo>
                  <a:lnTo>
                    <a:pt x="7840" y="4595"/>
                  </a:lnTo>
                  <a:lnTo>
                    <a:pt x="8728" y="4402"/>
                  </a:lnTo>
                  <a:lnTo>
                    <a:pt x="9616" y="4132"/>
                  </a:lnTo>
                  <a:lnTo>
                    <a:pt x="10504" y="3861"/>
                  </a:lnTo>
                  <a:lnTo>
                    <a:pt x="11354" y="3514"/>
                  </a:lnTo>
                  <a:lnTo>
                    <a:pt x="12165" y="3128"/>
                  </a:lnTo>
                  <a:lnTo>
                    <a:pt x="12435" y="2973"/>
                  </a:lnTo>
                  <a:lnTo>
                    <a:pt x="12705" y="2819"/>
                  </a:lnTo>
                  <a:lnTo>
                    <a:pt x="12937" y="2587"/>
                  </a:lnTo>
                  <a:lnTo>
                    <a:pt x="13130" y="2394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3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9" y="0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4"/>
                  </a:lnTo>
                  <a:lnTo>
                    <a:pt x="4133" y="1352"/>
                  </a:lnTo>
                  <a:lnTo>
                    <a:pt x="3245" y="1699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89"/>
                  </a:lnTo>
                  <a:lnTo>
                    <a:pt x="464" y="3398"/>
                  </a:lnTo>
                  <a:lnTo>
                    <a:pt x="348" y="3553"/>
                  </a:lnTo>
                  <a:lnTo>
                    <a:pt x="271" y="3707"/>
                  </a:lnTo>
                  <a:lnTo>
                    <a:pt x="233" y="3861"/>
                  </a:lnTo>
                  <a:lnTo>
                    <a:pt x="233" y="4055"/>
                  </a:lnTo>
                  <a:lnTo>
                    <a:pt x="194" y="4132"/>
                  </a:lnTo>
                  <a:lnTo>
                    <a:pt x="194" y="4170"/>
                  </a:lnTo>
                  <a:lnTo>
                    <a:pt x="117" y="4325"/>
                  </a:lnTo>
                  <a:lnTo>
                    <a:pt x="40" y="4479"/>
                  </a:lnTo>
                  <a:lnTo>
                    <a:pt x="1" y="4634"/>
                  </a:lnTo>
                  <a:lnTo>
                    <a:pt x="1" y="4788"/>
                  </a:lnTo>
                  <a:lnTo>
                    <a:pt x="40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8" y="6063"/>
                  </a:lnTo>
                  <a:lnTo>
                    <a:pt x="966" y="6256"/>
                  </a:lnTo>
                  <a:lnTo>
                    <a:pt x="1275" y="6178"/>
                  </a:lnTo>
                  <a:lnTo>
                    <a:pt x="1314" y="6217"/>
                  </a:lnTo>
                  <a:lnTo>
                    <a:pt x="1314" y="6256"/>
                  </a:lnTo>
                  <a:lnTo>
                    <a:pt x="1352" y="6294"/>
                  </a:lnTo>
                  <a:lnTo>
                    <a:pt x="1468" y="6256"/>
                  </a:lnTo>
                  <a:lnTo>
                    <a:pt x="1816" y="6294"/>
                  </a:lnTo>
                  <a:lnTo>
                    <a:pt x="2395" y="6333"/>
                  </a:lnTo>
                  <a:lnTo>
                    <a:pt x="3013" y="6371"/>
                  </a:lnTo>
                  <a:lnTo>
                    <a:pt x="3592" y="6333"/>
                  </a:lnTo>
                  <a:lnTo>
                    <a:pt x="4171" y="6294"/>
                  </a:lnTo>
                  <a:lnTo>
                    <a:pt x="5368" y="6101"/>
                  </a:lnTo>
                  <a:lnTo>
                    <a:pt x="6565" y="5869"/>
                  </a:lnTo>
                  <a:lnTo>
                    <a:pt x="6758" y="5831"/>
                  </a:lnTo>
                  <a:lnTo>
                    <a:pt x="7994" y="5522"/>
                  </a:lnTo>
                  <a:lnTo>
                    <a:pt x="9037" y="5252"/>
                  </a:lnTo>
                  <a:lnTo>
                    <a:pt x="10079" y="4981"/>
                  </a:lnTo>
                  <a:lnTo>
                    <a:pt x="11161" y="4595"/>
                  </a:lnTo>
                  <a:lnTo>
                    <a:pt x="11663" y="4363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6"/>
                  </a:lnTo>
                  <a:lnTo>
                    <a:pt x="12782" y="4711"/>
                  </a:lnTo>
                  <a:lnTo>
                    <a:pt x="13014" y="4518"/>
                  </a:lnTo>
                  <a:lnTo>
                    <a:pt x="12435" y="3939"/>
                  </a:lnTo>
                  <a:lnTo>
                    <a:pt x="12898" y="3668"/>
                  </a:lnTo>
                  <a:lnTo>
                    <a:pt x="13362" y="3321"/>
                  </a:lnTo>
                  <a:lnTo>
                    <a:pt x="13632" y="3051"/>
                  </a:lnTo>
                  <a:lnTo>
                    <a:pt x="13825" y="2703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8"/>
                  </a:lnTo>
                  <a:lnTo>
                    <a:pt x="14134" y="1738"/>
                  </a:lnTo>
                  <a:lnTo>
                    <a:pt x="14095" y="1467"/>
                  </a:lnTo>
                  <a:lnTo>
                    <a:pt x="14018" y="1236"/>
                  </a:lnTo>
                  <a:lnTo>
                    <a:pt x="13902" y="1004"/>
                  </a:lnTo>
                  <a:lnTo>
                    <a:pt x="13748" y="811"/>
                  </a:lnTo>
                  <a:lnTo>
                    <a:pt x="13477" y="618"/>
                  </a:lnTo>
                  <a:lnTo>
                    <a:pt x="13169" y="502"/>
                  </a:lnTo>
                  <a:lnTo>
                    <a:pt x="13091" y="502"/>
                  </a:lnTo>
                  <a:lnTo>
                    <a:pt x="12898" y="386"/>
                  </a:lnTo>
                  <a:lnTo>
                    <a:pt x="12667" y="270"/>
                  </a:lnTo>
                  <a:lnTo>
                    <a:pt x="12435" y="154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22"/>
            <p:cNvSpPr/>
            <p:nvPr/>
          </p:nvSpPr>
          <p:spPr>
            <a:xfrm>
              <a:off x="2291450" y="1821150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7" y="1"/>
                  </a:moveTo>
                  <a:lnTo>
                    <a:pt x="1893" y="78"/>
                  </a:lnTo>
                  <a:lnTo>
                    <a:pt x="1738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5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39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3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1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1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8" y="1005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2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1" y="2704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1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6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6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2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3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2" y="5793"/>
                  </a:lnTo>
                  <a:lnTo>
                    <a:pt x="4828" y="5638"/>
                  </a:lnTo>
                  <a:lnTo>
                    <a:pt x="4248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6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3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22"/>
            <p:cNvSpPr/>
            <p:nvPr/>
          </p:nvSpPr>
          <p:spPr>
            <a:xfrm>
              <a:off x="6650100" y="1835625"/>
              <a:ext cx="350475" cy="288675"/>
            </a:xfrm>
            <a:custGeom>
              <a:avLst/>
              <a:gdLst/>
              <a:ahLst/>
              <a:cxnLst/>
              <a:rect l="l" t="t" r="r" b="b"/>
              <a:pathLst>
                <a:path w="14019" h="11547" extrusionOk="0">
                  <a:moveTo>
                    <a:pt x="11778" y="1"/>
                  </a:moveTo>
                  <a:lnTo>
                    <a:pt x="11470" y="78"/>
                  </a:lnTo>
                  <a:lnTo>
                    <a:pt x="11856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9" y="1893"/>
                  </a:lnTo>
                  <a:lnTo>
                    <a:pt x="10427" y="2086"/>
                  </a:lnTo>
                  <a:lnTo>
                    <a:pt x="11470" y="3437"/>
                  </a:lnTo>
                  <a:lnTo>
                    <a:pt x="12551" y="4750"/>
                  </a:lnTo>
                  <a:lnTo>
                    <a:pt x="12860" y="5754"/>
                  </a:lnTo>
                  <a:lnTo>
                    <a:pt x="13169" y="5754"/>
                  </a:lnTo>
                  <a:lnTo>
                    <a:pt x="13207" y="5639"/>
                  </a:lnTo>
                  <a:lnTo>
                    <a:pt x="13169" y="5523"/>
                  </a:lnTo>
                  <a:lnTo>
                    <a:pt x="13439" y="5716"/>
                  </a:lnTo>
                  <a:lnTo>
                    <a:pt x="13593" y="5947"/>
                  </a:lnTo>
                  <a:lnTo>
                    <a:pt x="13671" y="6179"/>
                  </a:lnTo>
                  <a:lnTo>
                    <a:pt x="13709" y="6411"/>
                  </a:lnTo>
                  <a:lnTo>
                    <a:pt x="13632" y="6681"/>
                  </a:lnTo>
                  <a:lnTo>
                    <a:pt x="13516" y="6913"/>
                  </a:lnTo>
                  <a:lnTo>
                    <a:pt x="13362" y="7183"/>
                  </a:lnTo>
                  <a:lnTo>
                    <a:pt x="13169" y="7453"/>
                  </a:lnTo>
                  <a:lnTo>
                    <a:pt x="12744" y="7955"/>
                  </a:lnTo>
                  <a:lnTo>
                    <a:pt x="12203" y="8419"/>
                  </a:lnTo>
                  <a:lnTo>
                    <a:pt x="11740" y="8766"/>
                  </a:lnTo>
                  <a:lnTo>
                    <a:pt x="11354" y="9075"/>
                  </a:lnTo>
                  <a:lnTo>
                    <a:pt x="10543" y="9577"/>
                  </a:lnTo>
                  <a:lnTo>
                    <a:pt x="9655" y="10002"/>
                  </a:lnTo>
                  <a:lnTo>
                    <a:pt x="8767" y="10388"/>
                  </a:lnTo>
                  <a:lnTo>
                    <a:pt x="7878" y="10658"/>
                  </a:lnTo>
                  <a:lnTo>
                    <a:pt x="6952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1" y="11160"/>
                  </a:lnTo>
                  <a:lnTo>
                    <a:pt x="3013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2" y="10543"/>
                  </a:lnTo>
                  <a:lnTo>
                    <a:pt x="619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40" y="9654"/>
                  </a:lnTo>
                  <a:lnTo>
                    <a:pt x="1" y="9886"/>
                  </a:lnTo>
                  <a:lnTo>
                    <a:pt x="40" y="10118"/>
                  </a:lnTo>
                  <a:lnTo>
                    <a:pt x="78" y="10311"/>
                  </a:lnTo>
                  <a:lnTo>
                    <a:pt x="194" y="10465"/>
                  </a:lnTo>
                  <a:lnTo>
                    <a:pt x="348" y="10620"/>
                  </a:lnTo>
                  <a:lnTo>
                    <a:pt x="542" y="10774"/>
                  </a:lnTo>
                  <a:lnTo>
                    <a:pt x="773" y="10890"/>
                  </a:lnTo>
                  <a:lnTo>
                    <a:pt x="1237" y="11083"/>
                  </a:lnTo>
                  <a:lnTo>
                    <a:pt x="1739" y="11238"/>
                  </a:lnTo>
                  <a:lnTo>
                    <a:pt x="2202" y="11354"/>
                  </a:lnTo>
                  <a:lnTo>
                    <a:pt x="2627" y="11431"/>
                  </a:lnTo>
                  <a:lnTo>
                    <a:pt x="3322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9" y="11315"/>
                  </a:lnTo>
                  <a:lnTo>
                    <a:pt x="7415" y="11160"/>
                  </a:lnTo>
                  <a:lnTo>
                    <a:pt x="8071" y="11006"/>
                  </a:lnTo>
                  <a:lnTo>
                    <a:pt x="8728" y="10774"/>
                  </a:lnTo>
                  <a:lnTo>
                    <a:pt x="9346" y="10543"/>
                  </a:lnTo>
                  <a:lnTo>
                    <a:pt x="9964" y="10272"/>
                  </a:lnTo>
                  <a:lnTo>
                    <a:pt x="10543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9" y="8071"/>
                  </a:lnTo>
                  <a:lnTo>
                    <a:pt x="13555" y="7646"/>
                  </a:lnTo>
                  <a:lnTo>
                    <a:pt x="13748" y="7376"/>
                  </a:lnTo>
                  <a:lnTo>
                    <a:pt x="13864" y="7145"/>
                  </a:lnTo>
                  <a:lnTo>
                    <a:pt x="13980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1" y="5909"/>
                  </a:lnTo>
                  <a:lnTo>
                    <a:pt x="13864" y="5716"/>
                  </a:lnTo>
                  <a:lnTo>
                    <a:pt x="13748" y="5523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5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22"/>
            <p:cNvSpPr/>
            <p:nvPr/>
          </p:nvSpPr>
          <p:spPr>
            <a:xfrm>
              <a:off x="609775" y="18510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9" y="541"/>
                  </a:lnTo>
                  <a:lnTo>
                    <a:pt x="12435" y="657"/>
                  </a:lnTo>
                  <a:lnTo>
                    <a:pt x="12628" y="734"/>
                  </a:lnTo>
                  <a:lnTo>
                    <a:pt x="12744" y="812"/>
                  </a:lnTo>
                  <a:lnTo>
                    <a:pt x="12859" y="966"/>
                  </a:lnTo>
                  <a:lnTo>
                    <a:pt x="12937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7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0"/>
                  </a:lnTo>
                  <a:lnTo>
                    <a:pt x="12242" y="2472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8" y="3206"/>
                  </a:lnTo>
                  <a:lnTo>
                    <a:pt x="9925" y="3437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1"/>
                  </a:lnTo>
                  <a:lnTo>
                    <a:pt x="5021" y="4596"/>
                  </a:lnTo>
                  <a:lnTo>
                    <a:pt x="4133" y="4712"/>
                  </a:lnTo>
                  <a:lnTo>
                    <a:pt x="3244" y="4789"/>
                  </a:lnTo>
                  <a:lnTo>
                    <a:pt x="2202" y="4789"/>
                  </a:lnTo>
                  <a:lnTo>
                    <a:pt x="1854" y="4750"/>
                  </a:lnTo>
                  <a:lnTo>
                    <a:pt x="1507" y="4673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1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4"/>
                  </a:lnTo>
                  <a:lnTo>
                    <a:pt x="3013" y="2356"/>
                  </a:lnTo>
                  <a:lnTo>
                    <a:pt x="3708" y="2009"/>
                  </a:lnTo>
                  <a:lnTo>
                    <a:pt x="4480" y="1700"/>
                  </a:lnTo>
                  <a:lnTo>
                    <a:pt x="5252" y="1429"/>
                  </a:lnTo>
                  <a:lnTo>
                    <a:pt x="6025" y="1198"/>
                  </a:lnTo>
                  <a:lnTo>
                    <a:pt x="6836" y="1005"/>
                  </a:lnTo>
                  <a:lnTo>
                    <a:pt x="7608" y="812"/>
                  </a:lnTo>
                  <a:lnTo>
                    <a:pt x="8419" y="696"/>
                  </a:lnTo>
                  <a:lnTo>
                    <a:pt x="9230" y="580"/>
                  </a:lnTo>
                  <a:lnTo>
                    <a:pt x="10041" y="541"/>
                  </a:lnTo>
                  <a:lnTo>
                    <a:pt x="10736" y="503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2" y="1314"/>
                  </a:lnTo>
                  <a:lnTo>
                    <a:pt x="13709" y="1507"/>
                  </a:lnTo>
                  <a:lnTo>
                    <a:pt x="13748" y="1738"/>
                  </a:lnTo>
                  <a:lnTo>
                    <a:pt x="13709" y="2009"/>
                  </a:lnTo>
                  <a:lnTo>
                    <a:pt x="13632" y="2240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7"/>
                  </a:lnTo>
                  <a:lnTo>
                    <a:pt x="12049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2" y="4634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2" y="5793"/>
                  </a:lnTo>
                  <a:lnTo>
                    <a:pt x="3708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6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6" y="5484"/>
                  </a:lnTo>
                  <a:lnTo>
                    <a:pt x="503" y="5252"/>
                  </a:lnTo>
                  <a:lnTo>
                    <a:pt x="348" y="5021"/>
                  </a:lnTo>
                  <a:lnTo>
                    <a:pt x="310" y="4866"/>
                  </a:lnTo>
                  <a:lnTo>
                    <a:pt x="310" y="4750"/>
                  </a:lnTo>
                  <a:lnTo>
                    <a:pt x="310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2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3" y="5214"/>
                  </a:lnTo>
                  <a:lnTo>
                    <a:pt x="1931" y="5252"/>
                  </a:lnTo>
                  <a:lnTo>
                    <a:pt x="2588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7" y="5059"/>
                  </a:lnTo>
                  <a:lnTo>
                    <a:pt x="6913" y="4789"/>
                  </a:lnTo>
                  <a:lnTo>
                    <a:pt x="7840" y="4596"/>
                  </a:lnTo>
                  <a:lnTo>
                    <a:pt x="8728" y="4403"/>
                  </a:lnTo>
                  <a:lnTo>
                    <a:pt x="9616" y="4132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8"/>
                  </a:lnTo>
                  <a:lnTo>
                    <a:pt x="12435" y="2974"/>
                  </a:lnTo>
                  <a:lnTo>
                    <a:pt x="12705" y="2819"/>
                  </a:lnTo>
                  <a:lnTo>
                    <a:pt x="12937" y="2588"/>
                  </a:lnTo>
                  <a:lnTo>
                    <a:pt x="13130" y="2395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4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8" y="1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5"/>
                  </a:lnTo>
                  <a:lnTo>
                    <a:pt x="4133" y="1352"/>
                  </a:lnTo>
                  <a:lnTo>
                    <a:pt x="3244" y="1700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3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4" y="4132"/>
                  </a:lnTo>
                  <a:lnTo>
                    <a:pt x="194" y="4171"/>
                  </a:lnTo>
                  <a:lnTo>
                    <a:pt x="117" y="4325"/>
                  </a:lnTo>
                  <a:lnTo>
                    <a:pt x="39" y="4480"/>
                  </a:lnTo>
                  <a:lnTo>
                    <a:pt x="1" y="4634"/>
                  </a:lnTo>
                  <a:lnTo>
                    <a:pt x="1" y="4789"/>
                  </a:lnTo>
                  <a:lnTo>
                    <a:pt x="39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7" y="6063"/>
                  </a:lnTo>
                  <a:lnTo>
                    <a:pt x="966" y="6256"/>
                  </a:lnTo>
                  <a:lnTo>
                    <a:pt x="1275" y="6179"/>
                  </a:lnTo>
                  <a:lnTo>
                    <a:pt x="1314" y="6218"/>
                  </a:lnTo>
                  <a:lnTo>
                    <a:pt x="1314" y="6256"/>
                  </a:lnTo>
                  <a:lnTo>
                    <a:pt x="1352" y="6295"/>
                  </a:lnTo>
                  <a:lnTo>
                    <a:pt x="1468" y="6256"/>
                  </a:lnTo>
                  <a:lnTo>
                    <a:pt x="1816" y="6295"/>
                  </a:lnTo>
                  <a:lnTo>
                    <a:pt x="2395" y="6333"/>
                  </a:lnTo>
                  <a:lnTo>
                    <a:pt x="3013" y="6372"/>
                  </a:lnTo>
                  <a:lnTo>
                    <a:pt x="3592" y="6333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4" y="5523"/>
                  </a:lnTo>
                  <a:lnTo>
                    <a:pt x="9037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5" y="3939"/>
                  </a:lnTo>
                  <a:lnTo>
                    <a:pt x="12898" y="3669"/>
                  </a:lnTo>
                  <a:lnTo>
                    <a:pt x="13361" y="3321"/>
                  </a:lnTo>
                  <a:lnTo>
                    <a:pt x="13632" y="3051"/>
                  </a:lnTo>
                  <a:lnTo>
                    <a:pt x="13825" y="2704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9"/>
                  </a:lnTo>
                  <a:lnTo>
                    <a:pt x="14134" y="1738"/>
                  </a:lnTo>
                  <a:lnTo>
                    <a:pt x="14095" y="1468"/>
                  </a:lnTo>
                  <a:lnTo>
                    <a:pt x="14018" y="1236"/>
                  </a:lnTo>
                  <a:lnTo>
                    <a:pt x="13902" y="1005"/>
                  </a:lnTo>
                  <a:lnTo>
                    <a:pt x="13748" y="812"/>
                  </a:lnTo>
                  <a:lnTo>
                    <a:pt x="13477" y="618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5" y="155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22"/>
            <p:cNvSpPr/>
            <p:nvPr/>
          </p:nvSpPr>
          <p:spPr>
            <a:xfrm>
              <a:off x="6883725" y="1876175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6" y="1"/>
                  </a:moveTo>
                  <a:lnTo>
                    <a:pt x="348" y="889"/>
                  </a:lnTo>
                  <a:lnTo>
                    <a:pt x="232" y="1815"/>
                  </a:lnTo>
                  <a:lnTo>
                    <a:pt x="155" y="3630"/>
                  </a:lnTo>
                  <a:lnTo>
                    <a:pt x="1" y="7260"/>
                  </a:lnTo>
                  <a:lnTo>
                    <a:pt x="194" y="7260"/>
                  </a:lnTo>
                  <a:lnTo>
                    <a:pt x="426" y="5484"/>
                  </a:lnTo>
                  <a:lnTo>
                    <a:pt x="580" y="3669"/>
                  </a:lnTo>
                  <a:lnTo>
                    <a:pt x="696" y="1854"/>
                  </a:lnTo>
                  <a:lnTo>
                    <a:pt x="696" y="927"/>
                  </a:lnTo>
                  <a:lnTo>
                    <a:pt x="696" y="39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22"/>
            <p:cNvSpPr/>
            <p:nvPr/>
          </p:nvSpPr>
          <p:spPr>
            <a:xfrm>
              <a:off x="4796600" y="1878100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1"/>
                  </a:moveTo>
                  <a:lnTo>
                    <a:pt x="11469" y="78"/>
                  </a:lnTo>
                  <a:lnTo>
                    <a:pt x="11855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8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9"/>
                  </a:lnTo>
                  <a:lnTo>
                    <a:pt x="13168" y="5523"/>
                  </a:lnTo>
                  <a:lnTo>
                    <a:pt x="13438" y="5716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1"/>
                  </a:lnTo>
                  <a:lnTo>
                    <a:pt x="13631" y="6681"/>
                  </a:lnTo>
                  <a:lnTo>
                    <a:pt x="13516" y="6913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9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1" y="10543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39" y="9655"/>
                  </a:lnTo>
                  <a:lnTo>
                    <a:pt x="0" y="9886"/>
                  </a:lnTo>
                  <a:lnTo>
                    <a:pt x="39" y="10118"/>
                  </a:lnTo>
                  <a:lnTo>
                    <a:pt x="78" y="10311"/>
                  </a:lnTo>
                  <a:lnTo>
                    <a:pt x="193" y="10465"/>
                  </a:lnTo>
                  <a:lnTo>
                    <a:pt x="348" y="10620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8"/>
                  </a:lnTo>
                  <a:lnTo>
                    <a:pt x="2201" y="11354"/>
                  </a:lnTo>
                  <a:lnTo>
                    <a:pt x="2626" y="11431"/>
                  </a:lnTo>
                  <a:lnTo>
                    <a:pt x="3321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3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5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7"/>
                  </a:lnTo>
                  <a:lnTo>
                    <a:pt x="13747" y="7376"/>
                  </a:lnTo>
                  <a:lnTo>
                    <a:pt x="13863" y="7145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0" y="5909"/>
                  </a:lnTo>
                  <a:lnTo>
                    <a:pt x="13863" y="5716"/>
                  </a:lnTo>
                  <a:lnTo>
                    <a:pt x="13747" y="5523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4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22"/>
            <p:cNvSpPr/>
            <p:nvPr/>
          </p:nvSpPr>
          <p:spPr>
            <a:xfrm>
              <a:off x="6050625" y="1898375"/>
              <a:ext cx="329200" cy="241375"/>
            </a:xfrm>
            <a:custGeom>
              <a:avLst/>
              <a:gdLst/>
              <a:ahLst/>
              <a:cxnLst/>
              <a:rect l="l" t="t" r="r" b="b"/>
              <a:pathLst>
                <a:path w="13168" h="9655" extrusionOk="0">
                  <a:moveTo>
                    <a:pt x="5368" y="619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5"/>
                  </a:lnTo>
                  <a:lnTo>
                    <a:pt x="8109" y="2356"/>
                  </a:lnTo>
                  <a:lnTo>
                    <a:pt x="8264" y="2627"/>
                  </a:lnTo>
                  <a:lnTo>
                    <a:pt x="8380" y="2858"/>
                  </a:lnTo>
                  <a:lnTo>
                    <a:pt x="8495" y="3129"/>
                  </a:lnTo>
                  <a:lnTo>
                    <a:pt x="8573" y="3437"/>
                  </a:lnTo>
                  <a:lnTo>
                    <a:pt x="8611" y="3708"/>
                  </a:lnTo>
                  <a:lnTo>
                    <a:pt x="8573" y="3708"/>
                  </a:lnTo>
                  <a:lnTo>
                    <a:pt x="7723" y="3824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1"/>
                  </a:lnTo>
                  <a:lnTo>
                    <a:pt x="5792" y="3862"/>
                  </a:lnTo>
                  <a:lnTo>
                    <a:pt x="5638" y="3746"/>
                  </a:lnTo>
                  <a:lnTo>
                    <a:pt x="5561" y="3553"/>
                  </a:lnTo>
                  <a:lnTo>
                    <a:pt x="5483" y="3283"/>
                  </a:lnTo>
                  <a:lnTo>
                    <a:pt x="5406" y="2627"/>
                  </a:lnTo>
                  <a:lnTo>
                    <a:pt x="5368" y="1970"/>
                  </a:lnTo>
                  <a:lnTo>
                    <a:pt x="5368" y="619"/>
                  </a:lnTo>
                  <a:close/>
                  <a:moveTo>
                    <a:pt x="2742" y="889"/>
                  </a:moveTo>
                  <a:lnTo>
                    <a:pt x="2626" y="3090"/>
                  </a:lnTo>
                  <a:lnTo>
                    <a:pt x="2626" y="3515"/>
                  </a:lnTo>
                  <a:lnTo>
                    <a:pt x="2587" y="3708"/>
                  </a:lnTo>
                  <a:lnTo>
                    <a:pt x="2510" y="3862"/>
                  </a:lnTo>
                  <a:lnTo>
                    <a:pt x="2433" y="3978"/>
                  </a:lnTo>
                  <a:lnTo>
                    <a:pt x="2278" y="4094"/>
                  </a:lnTo>
                  <a:lnTo>
                    <a:pt x="2124" y="4210"/>
                  </a:lnTo>
                  <a:lnTo>
                    <a:pt x="1892" y="4248"/>
                  </a:lnTo>
                  <a:lnTo>
                    <a:pt x="1699" y="4287"/>
                  </a:lnTo>
                  <a:lnTo>
                    <a:pt x="1506" y="4287"/>
                  </a:lnTo>
                  <a:lnTo>
                    <a:pt x="1120" y="4210"/>
                  </a:lnTo>
                  <a:lnTo>
                    <a:pt x="734" y="4133"/>
                  </a:lnTo>
                  <a:lnTo>
                    <a:pt x="386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8" y="2549"/>
                  </a:lnTo>
                  <a:lnTo>
                    <a:pt x="1159" y="2125"/>
                  </a:lnTo>
                  <a:lnTo>
                    <a:pt x="1506" y="1738"/>
                  </a:lnTo>
                  <a:lnTo>
                    <a:pt x="1892" y="1391"/>
                  </a:lnTo>
                  <a:lnTo>
                    <a:pt x="2317" y="1121"/>
                  </a:lnTo>
                  <a:lnTo>
                    <a:pt x="2742" y="889"/>
                  </a:lnTo>
                  <a:close/>
                  <a:moveTo>
                    <a:pt x="10774" y="5368"/>
                  </a:moveTo>
                  <a:lnTo>
                    <a:pt x="11198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14" y="6179"/>
                  </a:lnTo>
                  <a:lnTo>
                    <a:pt x="11198" y="6256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32"/>
                  </a:lnTo>
                  <a:lnTo>
                    <a:pt x="10542" y="5716"/>
                  </a:lnTo>
                  <a:lnTo>
                    <a:pt x="10619" y="5523"/>
                  </a:lnTo>
                  <a:lnTo>
                    <a:pt x="10658" y="5407"/>
                  </a:lnTo>
                  <a:lnTo>
                    <a:pt x="10774" y="5368"/>
                  </a:lnTo>
                  <a:close/>
                  <a:moveTo>
                    <a:pt x="4402" y="1"/>
                  </a:moveTo>
                  <a:lnTo>
                    <a:pt x="3939" y="39"/>
                  </a:lnTo>
                  <a:lnTo>
                    <a:pt x="3514" y="117"/>
                  </a:lnTo>
                  <a:lnTo>
                    <a:pt x="3051" y="194"/>
                  </a:lnTo>
                  <a:lnTo>
                    <a:pt x="2626" y="348"/>
                  </a:lnTo>
                  <a:lnTo>
                    <a:pt x="2240" y="541"/>
                  </a:lnTo>
                  <a:lnTo>
                    <a:pt x="1854" y="773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9"/>
                  </a:lnTo>
                  <a:lnTo>
                    <a:pt x="386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31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57"/>
                  </a:lnTo>
                  <a:lnTo>
                    <a:pt x="348" y="4287"/>
                  </a:lnTo>
                  <a:lnTo>
                    <a:pt x="965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5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364"/>
                  </a:lnTo>
                  <a:lnTo>
                    <a:pt x="2858" y="4248"/>
                  </a:lnTo>
                  <a:lnTo>
                    <a:pt x="2896" y="4094"/>
                  </a:lnTo>
                  <a:lnTo>
                    <a:pt x="2973" y="3939"/>
                  </a:lnTo>
                  <a:lnTo>
                    <a:pt x="3012" y="3631"/>
                  </a:lnTo>
                  <a:lnTo>
                    <a:pt x="3012" y="2974"/>
                  </a:lnTo>
                  <a:lnTo>
                    <a:pt x="3089" y="734"/>
                  </a:lnTo>
                  <a:lnTo>
                    <a:pt x="3514" y="619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23"/>
                  </a:lnTo>
                  <a:lnTo>
                    <a:pt x="5059" y="2704"/>
                  </a:lnTo>
                  <a:lnTo>
                    <a:pt x="5097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0" y="4017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6"/>
                  </a:lnTo>
                  <a:lnTo>
                    <a:pt x="6217" y="4326"/>
                  </a:lnTo>
                  <a:lnTo>
                    <a:pt x="6565" y="4287"/>
                  </a:lnTo>
                  <a:lnTo>
                    <a:pt x="7607" y="4210"/>
                  </a:lnTo>
                  <a:lnTo>
                    <a:pt x="8650" y="4055"/>
                  </a:lnTo>
                  <a:lnTo>
                    <a:pt x="8650" y="4441"/>
                  </a:lnTo>
                  <a:lnTo>
                    <a:pt x="8611" y="4866"/>
                  </a:lnTo>
                  <a:lnTo>
                    <a:pt x="8611" y="4905"/>
                  </a:lnTo>
                  <a:lnTo>
                    <a:pt x="8611" y="5021"/>
                  </a:lnTo>
                  <a:lnTo>
                    <a:pt x="8650" y="5059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0" y="4905"/>
                  </a:lnTo>
                  <a:lnTo>
                    <a:pt x="9384" y="4905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03" y="5252"/>
                  </a:lnTo>
                  <a:lnTo>
                    <a:pt x="10426" y="5330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16"/>
                  </a:lnTo>
                  <a:lnTo>
                    <a:pt x="10233" y="5870"/>
                  </a:lnTo>
                  <a:lnTo>
                    <a:pt x="10233" y="6025"/>
                  </a:lnTo>
                  <a:lnTo>
                    <a:pt x="10272" y="6179"/>
                  </a:lnTo>
                  <a:lnTo>
                    <a:pt x="10349" y="6334"/>
                  </a:lnTo>
                  <a:lnTo>
                    <a:pt x="10503" y="6488"/>
                  </a:lnTo>
                  <a:lnTo>
                    <a:pt x="10696" y="6565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41" y="6913"/>
                  </a:lnTo>
                  <a:lnTo>
                    <a:pt x="12395" y="7222"/>
                  </a:lnTo>
                  <a:lnTo>
                    <a:pt x="12473" y="7569"/>
                  </a:lnTo>
                  <a:lnTo>
                    <a:pt x="12511" y="7917"/>
                  </a:lnTo>
                  <a:lnTo>
                    <a:pt x="12550" y="8264"/>
                  </a:lnTo>
                  <a:lnTo>
                    <a:pt x="12550" y="8998"/>
                  </a:lnTo>
                  <a:lnTo>
                    <a:pt x="12473" y="8998"/>
                  </a:lnTo>
                  <a:lnTo>
                    <a:pt x="12434" y="9037"/>
                  </a:lnTo>
                  <a:lnTo>
                    <a:pt x="12357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54"/>
                  </a:lnTo>
                  <a:lnTo>
                    <a:pt x="12125" y="9654"/>
                  </a:lnTo>
                  <a:lnTo>
                    <a:pt x="12820" y="9616"/>
                  </a:lnTo>
                  <a:lnTo>
                    <a:pt x="12936" y="9577"/>
                  </a:lnTo>
                  <a:lnTo>
                    <a:pt x="13013" y="9461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091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685"/>
                  </a:lnTo>
                  <a:lnTo>
                    <a:pt x="12936" y="7183"/>
                  </a:lnTo>
                  <a:lnTo>
                    <a:pt x="12704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276" y="5098"/>
                  </a:lnTo>
                  <a:lnTo>
                    <a:pt x="10967" y="4905"/>
                  </a:lnTo>
                  <a:lnTo>
                    <a:pt x="10619" y="4750"/>
                  </a:lnTo>
                  <a:lnTo>
                    <a:pt x="10233" y="4596"/>
                  </a:lnTo>
                  <a:lnTo>
                    <a:pt x="9886" y="4480"/>
                  </a:lnTo>
                  <a:lnTo>
                    <a:pt x="9499" y="4403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186" y="1584"/>
                  </a:lnTo>
                  <a:lnTo>
                    <a:pt x="7839" y="1275"/>
                  </a:lnTo>
                  <a:lnTo>
                    <a:pt x="7453" y="966"/>
                  </a:lnTo>
                  <a:lnTo>
                    <a:pt x="7067" y="734"/>
                  </a:lnTo>
                  <a:lnTo>
                    <a:pt x="6603" y="503"/>
                  </a:lnTo>
                  <a:lnTo>
                    <a:pt x="6178" y="348"/>
                  </a:lnTo>
                  <a:lnTo>
                    <a:pt x="5715" y="194"/>
                  </a:lnTo>
                  <a:lnTo>
                    <a:pt x="5290" y="78"/>
                  </a:lnTo>
                  <a:lnTo>
                    <a:pt x="482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22"/>
            <p:cNvSpPr/>
            <p:nvPr/>
          </p:nvSpPr>
          <p:spPr>
            <a:xfrm>
              <a:off x="1849325" y="1901275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7" y="1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6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1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7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0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4" y="7299"/>
                  </a:lnTo>
                  <a:lnTo>
                    <a:pt x="14712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3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3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9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4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6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22"/>
            <p:cNvSpPr/>
            <p:nvPr/>
          </p:nvSpPr>
          <p:spPr>
            <a:xfrm>
              <a:off x="1935225" y="1910925"/>
              <a:ext cx="35750" cy="29000"/>
            </a:xfrm>
            <a:custGeom>
              <a:avLst/>
              <a:gdLst/>
              <a:ahLst/>
              <a:cxnLst/>
              <a:rect l="l" t="t" r="r" b="b"/>
              <a:pathLst>
                <a:path w="1430" h="1160" extrusionOk="0">
                  <a:moveTo>
                    <a:pt x="503" y="1"/>
                  </a:move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40" y="541"/>
                  </a:lnTo>
                  <a:lnTo>
                    <a:pt x="1" y="734"/>
                  </a:lnTo>
                  <a:lnTo>
                    <a:pt x="40" y="927"/>
                  </a:lnTo>
                  <a:lnTo>
                    <a:pt x="117" y="1082"/>
                  </a:lnTo>
                  <a:lnTo>
                    <a:pt x="194" y="1159"/>
                  </a:lnTo>
                  <a:lnTo>
                    <a:pt x="348" y="1159"/>
                  </a:lnTo>
                  <a:lnTo>
                    <a:pt x="426" y="1043"/>
                  </a:lnTo>
                  <a:lnTo>
                    <a:pt x="426" y="1005"/>
                  </a:lnTo>
                  <a:lnTo>
                    <a:pt x="387" y="927"/>
                  </a:lnTo>
                  <a:lnTo>
                    <a:pt x="387" y="850"/>
                  </a:lnTo>
                  <a:lnTo>
                    <a:pt x="348" y="773"/>
                  </a:lnTo>
                  <a:lnTo>
                    <a:pt x="426" y="580"/>
                  </a:lnTo>
                  <a:lnTo>
                    <a:pt x="542" y="425"/>
                  </a:lnTo>
                  <a:lnTo>
                    <a:pt x="619" y="387"/>
                  </a:lnTo>
                  <a:lnTo>
                    <a:pt x="773" y="387"/>
                  </a:lnTo>
                  <a:lnTo>
                    <a:pt x="850" y="425"/>
                  </a:lnTo>
                  <a:lnTo>
                    <a:pt x="966" y="580"/>
                  </a:lnTo>
                  <a:lnTo>
                    <a:pt x="1005" y="657"/>
                  </a:lnTo>
                  <a:lnTo>
                    <a:pt x="1005" y="734"/>
                  </a:lnTo>
                  <a:lnTo>
                    <a:pt x="966" y="927"/>
                  </a:lnTo>
                  <a:lnTo>
                    <a:pt x="966" y="1005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82" y="1159"/>
                  </a:lnTo>
                  <a:lnTo>
                    <a:pt x="1198" y="1159"/>
                  </a:lnTo>
                  <a:lnTo>
                    <a:pt x="1275" y="1121"/>
                  </a:lnTo>
                  <a:lnTo>
                    <a:pt x="1314" y="1082"/>
                  </a:lnTo>
                  <a:lnTo>
                    <a:pt x="1391" y="889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48"/>
                  </a:lnTo>
                  <a:lnTo>
                    <a:pt x="1198" y="194"/>
                  </a:lnTo>
                  <a:lnTo>
                    <a:pt x="1044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22"/>
            <p:cNvSpPr/>
            <p:nvPr/>
          </p:nvSpPr>
          <p:spPr>
            <a:xfrm>
              <a:off x="6081500" y="1911900"/>
              <a:ext cx="255850" cy="266475"/>
            </a:xfrm>
            <a:custGeom>
              <a:avLst/>
              <a:gdLst/>
              <a:ahLst/>
              <a:cxnLst/>
              <a:rect l="l" t="t" r="r" b="b"/>
              <a:pathLst>
                <a:path w="10234" h="10659" extrusionOk="0">
                  <a:moveTo>
                    <a:pt x="8303" y="7299"/>
                  </a:moveTo>
                  <a:lnTo>
                    <a:pt x="8535" y="7376"/>
                  </a:lnTo>
                  <a:lnTo>
                    <a:pt x="8766" y="7453"/>
                  </a:lnTo>
                  <a:lnTo>
                    <a:pt x="8998" y="7569"/>
                  </a:lnTo>
                  <a:lnTo>
                    <a:pt x="9191" y="7723"/>
                  </a:lnTo>
                  <a:lnTo>
                    <a:pt x="9384" y="7878"/>
                  </a:lnTo>
                  <a:lnTo>
                    <a:pt x="9539" y="8109"/>
                  </a:lnTo>
                  <a:lnTo>
                    <a:pt x="9655" y="8341"/>
                  </a:lnTo>
                  <a:lnTo>
                    <a:pt x="9693" y="8573"/>
                  </a:lnTo>
                  <a:lnTo>
                    <a:pt x="9732" y="8843"/>
                  </a:lnTo>
                  <a:lnTo>
                    <a:pt x="9693" y="9152"/>
                  </a:lnTo>
                  <a:lnTo>
                    <a:pt x="9577" y="9422"/>
                  </a:lnTo>
                  <a:lnTo>
                    <a:pt x="9423" y="9654"/>
                  </a:lnTo>
                  <a:lnTo>
                    <a:pt x="9230" y="9847"/>
                  </a:lnTo>
                  <a:lnTo>
                    <a:pt x="8959" y="10002"/>
                  </a:lnTo>
                  <a:lnTo>
                    <a:pt x="8728" y="10117"/>
                  </a:lnTo>
                  <a:lnTo>
                    <a:pt x="8419" y="10156"/>
                  </a:lnTo>
                  <a:lnTo>
                    <a:pt x="8149" y="10156"/>
                  </a:lnTo>
                  <a:lnTo>
                    <a:pt x="7878" y="10079"/>
                  </a:lnTo>
                  <a:lnTo>
                    <a:pt x="7647" y="9963"/>
                  </a:lnTo>
                  <a:lnTo>
                    <a:pt x="7415" y="9770"/>
                  </a:lnTo>
                  <a:lnTo>
                    <a:pt x="7222" y="9577"/>
                  </a:lnTo>
                  <a:lnTo>
                    <a:pt x="7067" y="9345"/>
                  </a:lnTo>
                  <a:lnTo>
                    <a:pt x="6990" y="9075"/>
                  </a:lnTo>
                  <a:lnTo>
                    <a:pt x="6951" y="8805"/>
                  </a:lnTo>
                  <a:lnTo>
                    <a:pt x="6990" y="8496"/>
                  </a:lnTo>
                  <a:lnTo>
                    <a:pt x="7067" y="8264"/>
                  </a:lnTo>
                  <a:lnTo>
                    <a:pt x="7183" y="8071"/>
                  </a:lnTo>
                  <a:lnTo>
                    <a:pt x="7338" y="7878"/>
                  </a:lnTo>
                  <a:lnTo>
                    <a:pt x="7531" y="7723"/>
                  </a:lnTo>
                  <a:lnTo>
                    <a:pt x="7762" y="7569"/>
                  </a:lnTo>
                  <a:lnTo>
                    <a:pt x="8187" y="7337"/>
                  </a:lnTo>
                  <a:lnTo>
                    <a:pt x="8264" y="7299"/>
                  </a:lnTo>
                  <a:close/>
                  <a:moveTo>
                    <a:pt x="2897" y="0"/>
                  </a:moveTo>
                  <a:lnTo>
                    <a:pt x="2704" y="39"/>
                  </a:lnTo>
                  <a:lnTo>
                    <a:pt x="2665" y="78"/>
                  </a:lnTo>
                  <a:lnTo>
                    <a:pt x="2665" y="1313"/>
                  </a:lnTo>
                  <a:lnTo>
                    <a:pt x="2665" y="2588"/>
                  </a:lnTo>
                  <a:lnTo>
                    <a:pt x="2704" y="3823"/>
                  </a:lnTo>
                  <a:lnTo>
                    <a:pt x="2742" y="5059"/>
                  </a:lnTo>
                  <a:lnTo>
                    <a:pt x="2936" y="7492"/>
                  </a:lnTo>
                  <a:lnTo>
                    <a:pt x="2936" y="8148"/>
                  </a:lnTo>
                  <a:lnTo>
                    <a:pt x="2974" y="8457"/>
                  </a:lnTo>
                  <a:lnTo>
                    <a:pt x="3013" y="8611"/>
                  </a:lnTo>
                  <a:lnTo>
                    <a:pt x="3090" y="8766"/>
                  </a:lnTo>
                  <a:lnTo>
                    <a:pt x="1584" y="8689"/>
                  </a:lnTo>
                  <a:lnTo>
                    <a:pt x="1" y="8689"/>
                  </a:lnTo>
                  <a:lnTo>
                    <a:pt x="39" y="8998"/>
                  </a:lnTo>
                  <a:lnTo>
                    <a:pt x="812" y="9113"/>
                  </a:lnTo>
                  <a:lnTo>
                    <a:pt x="1584" y="9152"/>
                  </a:lnTo>
                  <a:lnTo>
                    <a:pt x="3167" y="9229"/>
                  </a:lnTo>
                  <a:lnTo>
                    <a:pt x="4866" y="9306"/>
                  </a:lnTo>
                  <a:lnTo>
                    <a:pt x="5677" y="9306"/>
                  </a:lnTo>
                  <a:lnTo>
                    <a:pt x="6527" y="9229"/>
                  </a:lnTo>
                  <a:lnTo>
                    <a:pt x="6643" y="9538"/>
                  </a:lnTo>
                  <a:lnTo>
                    <a:pt x="6797" y="9847"/>
                  </a:lnTo>
                  <a:lnTo>
                    <a:pt x="6990" y="10079"/>
                  </a:lnTo>
                  <a:lnTo>
                    <a:pt x="7260" y="10310"/>
                  </a:lnTo>
                  <a:lnTo>
                    <a:pt x="7531" y="10465"/>
                  </a:lnTo>
                  <a:lnTo>
                    <a:pt x="7840" y="10581"/>
                  </a:lnTo>
                  <a:lnTo>
                    <a:pt x="8149" y="10658"/>
                  </a:lnTo>
                  <a:lnTo>
                    <a:pt x="8457" y="10658"/>
                  </a:lnTo>
                  <a:lnTo>
                    <a:pt x="8766" y="10619"/>
                  </a:lnTo>
                  <a:lnTo>
                    <a:pt x="9075" y="10504"/>
                  </a:lnTo>
                  <a:lnTo>
                    <a:pt x="9346" y="10388"/>
                  </a:lnTo>
                  <a:lnTo>
                    <a:pt x="9577" y="10195"/>
                  </a:lnTo>
                  <a:lnTo>
                    <a:pt x="9809" y="9963"/>
                  </a:lnTo>
                  <a:lnTo>
                    <a:pt x="9963" y="9693"/>
                  </a:lnTo>
                  <a:lnTo>
                    <a:pt x="10118" y="9422"/>
                  </a:lnTo>
                  <a:lnTo>
                    <a:pt x="10195" y="9113"/>
                  </a:lnTo>
                  <a:lnTo>
                    <a:pt x="10234" y="9113"/>
                  </a:lnTo>
                  <a:lnTo>
                    <a:pt x="10234" y="8766"/>
                  </a:lnTo>
                  <a:lnTo>
                    <a:pt x="10195" y="8380"/>
                  </a:lnTo>
                  <a:lnTo>
                    <a:pt x="10041" y="8071"/>
                  </a:lnTo>
                  <a:lnTo>
                    <a:pt x="9886" y="7762"/>
                  </a:lnTo>
                  <a:lnTo>
                    <a:pt x="9655" y="7492"/>
                  </a:lnTo>
                  <a:lnTo>
                    <a:pt x="9346" y="7260"/>
                  </a:lnTo>
                  <a:lnTo>
                    <a:pt x="9037" y="7105"/>
                  </a:lnTo>
                  <a:lnTo>
                    <a:pt x="8689" y="7028"/>
                  </a:lnTo>
                  <a:lnTo>
                    <a:pt x="8342" y="6990"/>
                  </a:lnTo>
                  <a:lnTo>
                    <a:pt x="8226" y="7067"/>
                  </a:lnTo>
                  <a:lnTo>
                    <a:pt x="8187" y="7028"/>
                  </a:lnTo>
                  <a:lnTo>
                    <a:pt x="8110" y="6990"/>
                  </a:lnTo>
                  <a:lnTo>
                    <a:pt x="7955" y="6990"/>
                  </a:lnTo>
                  <a:lnTo>
                    <a:pt x="7762" y="7028"/>
                  </a:lnTo>
                  <a:lnTo>
                    <a:pt x="7453" y="7144"/>
                  </a:lnTo>
                  <a:lnTo>
                    <a:pt x="7183" y="7337"/>
                  </a:lnTo>
                  <a:lnTo>
                    <a:pt x="6951" y="7569"/>
                  </a:lnTo>
                  <a:lnTo>
                    <a:pt x="6758" y="7878"/>
                  </a:lnTo>
                  <a:lnTo>
                    <a:pt x="6604" y="8187"/>
                  </a:lnTo>
                  <a:lnTo>
                    <a:pt x="6488" y="8496"/>
                  </a:lnTo>
                  <a:lnTo>
                    <a:pt x="6488" y="8843"/>
                  </a:lnTo>
                  <a:lnTo>
                    <a:pt x="5716" y="8766"/>
                  </a:lnTo>
                  <a:lnTo>
                    <a:pt x="3476" y="8766"/>
                  </a:lnTo>
                  <a:lnTo>
                    <a:pt x="3515" y="8689"/>
                  </a:lnTo>
                  <a:lnTo>
                    <a:pt x="3515" y="8650"/>
                  </a:lnTo>
                  <a:lnTo>
                    <a:pt x="3476" y="8573"/>
                  </a:lnTo>
                  <a:lnTo>
                    <a:pt x="3438" y="8496"/>
                  </a:lnTo>
                  <a:lnTo>
                    <a:pt x="3399" y="8457"/>
                  </a:lnTo>
                  <a:lnTo>
                    <a:pt x="3322" y="8457"/>
                  </a:lnTo>
                  <a:lnTo>
                    <a:pt x="3244" y="8496"/>
                  </a:lnTo>
                  <a:lnTo>
                    <a:pt x="3322" y="8380"/>
                  </a:lnTo>
                  <a:lnTo>
                    <a:pt x="3322" y="8225"/>
                  </a:lnTo>
                  <a:lnTo>
                    <a:pt x="3322" y="8071"/>
                  </a:lnTo>
                  <a:lnTo>
                    <a:pt x="3283" y="7955"/>
                  </a:lnTo>
                  <a:lnTo>
                    <a:pt x="3244" y="7337"/>
                  </a:lnTo>
                  <a:lnTo>
                    <a:pt x="3167" y="6410"/>
                  </a:lnTo>
                  <a:lnTo>
                    <a:pt x="3051" y="4325"/>
                  </a:lnTo>
                  <a:lnTo>
                    <a:pt x="2974" y="2201"/>
                  </a:lnTo>
                  <a:lnTo>
                    <a:pt x="2897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22"/>
            <p:cNvSpPr/>
            <p:nvPr/>
          </p:nvSpPr>
          <p:spPr>
            <a:xfrm>
              <a:off x="2715250" y="1912850"/>
              <a:ext cx="147725" cy="161250"/>
            </a:xfrm>
            <a:custGeom>
              <a:avLst/>
              <a:gdLst/>
              <a:ahLst/>
              <a:cxnLst/>
              <a:rect l="l" t="t" r="r" b="b"/>
              <a:pathLst>
                <a:path w="5909" h="6450" extrusionOk="0">
                  <a:moveTo>
                    <a:pt x="2781" y="503"/>
                  </a:moveTo>
                  <a:lnTo>
                    <a:pt x="3283" y="580"/>
                  </a:lnTo>
                  <a:lnTo>
                    <a:pt x="3746" y="735"/>
                  </a:lnTo>
                  <a:lnTo>
                    <a:pt x="4210" y="966"/>
                  </a:lnTo>
                  <a:lnTo>
                    <a:pt x="4403" y="1082"/>
                  </a:lnTo>
                  <a:lnTo>
                    <a:pt x="4596" y="1275"/>
                  </a:lnTo>
                  <a:lnTo>
                    <a:pt x="4750" y="1468"/>
                  </a:lnTo>
                  <a:lnTo>
                    <a:pt x="4943" y="1661"/>
                  </a:lnTo>
                  <a:lnTo>
                    <a:pt x="5059" y="1893"/>
                  </a:lnTo>
                  <a:lnTo>
                    <a:pt x="5175" y="2125"/>
                  </a:lnTo>
                  <a:lnTo>
                    <a:pt x="5330" y="2588"/>
                  </a:lnTo>
                  <a:lnTo>
                    <a:pt x="5407" y="3052"/>
                  </a:lnTo>
                  <a:lnTo>
                    <a:pt x="5407" y="3515"/>
                  </a:lnTo>
                  <a:lnTo>
                    <a:pt x="5368" y="4017"/>
                  </a:lnTo>
                  <a:lnTo>
                    <a:pt x="5214" y="4442"/>
                  </a:lnTo>
                  <a:lnTo>
                    <a:pt x="4982" y="4866"/>
                  </a:lnTo>
                  <a:lnTo>
                    <a:pt x="4828" y="5059"/>
                  </a:lnTo>
                  <a:lnTo>
                    <a:pt x="4673" y="5253"/>
                  </a:lnTo>
                  <a:lnTo>
                    <a:pt x="4480" y="5407"/>
                  </a:lnTo>
                  <a:lnTo>
                    <a:pt x="4287" y="5561"/>
                  </a:lnTo>
                  <a:lnTo>
                    <a:pt x="4017" y="5716"/>
                  </a:lnTo>
                  <a:lnTo>
                    <a:pt x="3746" y="5832"/>
                  </a:lnTo>
                  <a:lnTo>
                    <a:pt x="3515" y="5909"/>
                  </a:lnTo>
                  <a:lnTo>
                    <a:pt x="3244" y="5948"/>
                  </a:lnTo>
                  <a:lnTo>
                    <a:pt x="2742" y="5948"/>
                  </a:lnTo>
                  <a:lnTo>
                    <a:pt x="2511" y="5870"/>
                  </a:lnTo>
                  <a:lnTo>
                    <a:pt x="2279" y="5793"/>
                  </a:lnTo>
                  <a:lnTo>
                    <a:pt x="2047" y="5677"/>
                  </a:lnTo>
                  <a:lnTo>
                    <a:pt x="1816" y="5561"/>
                  </a:lnTo>
                  <a:lnTo>
                    <a:pt x="1623" y="5407"/>
                  </a:lnTo>
                  <a:lnTo>
                    <a:pt x="1429" y="5214"/>
                  </a:lnTo>
                  <a:lnTo>
                    <a:pt x="1082" y="4828"/>
                  </a:lnTo>
                  <a:lnTo>
                    <a:pt x="812" y="4364"/>
                  </a:lnTo>
                  <a:lnTo>
                    <a:pt x="619" y="3862"/>
                  </a:lnTo>
                  <a:lnTo>
                    <a:pt x="464" y="3322"/>
                  </a:lnTo>
                  <a:lnTo>
                    <a:pt x="426" y="2820"/>
                  </a:lnTo>
                  <a:lnTo>
                    <a:pt x="426" y="2550"/>
                  </a:lnTo>
                  <a:lnTo>
                    <a:pt x="464" y="2279"/>
                  </a:lnTo>
                  <a:lnTo>
                    <a:pt x="503" y="2048"/>
                  </a:lnTo>
                  <a:lnTo>
                    <a:pt x="619" y="1777"/>
                  </a:lnTo>
                  <a:lnTo>
                    <a:pt x="696" y="1584"/>
                  </a:lnTo>
                  <a:lnTo>
                    <a:pt x="850" y="1352"/>
                  </a:lnTo>
                  <a:lnTo>
                    <a:pt x="1005" y="1159"/>
                  </a:lnTo>
                  <a:lnTo>
                    <a:pt x="1198" y="966"/>
                  </a:lnTo>
                  <a:lnTo>
                    <a:pt x="1429" y="812"/>
                  </a:lnTo>
                  <a:lnTo>
                    <a:pt x="1700" y="657"/>
                  </a:lnTo>
                  <a:lnTo>
                    <a:pt x="1738" y="619"/>
                  </a:lnTo>
                  <a:lnTo>
                    <a:pt x="1738" y="580"/>
                  </a:lnTo>
                  <a:lnTo>
                    <a:pt x="2240" y="503"/>
                  </a:lnTo>
                  <a:close/>
                  <a:moveTo>
                    <a:pt x="2588" y="1"/>
                  </a:moveTo>
                  <a:lnTo>
                    <a:pt x="2279" y="40"/>
                  </a:lnTo>
                  <a:lnTo>
                    <a:pt x="1970" y="78"/>
                  </a:lnTo>
                  <a:lnTo>
                    <a:pt x="1661" y="155"/>
                  </a:lnTo>
                  <a:lnTo>
                    <a:pt x="1391" y="233"/>
                  </a:lnTo>
                  <a:lnTo>
                    <a:pt x="1314" y="310"/>
                  </a:lnTo>
                  <a:lnTo>
                    <a:pt x="1236" y="387"/>
                  </a:lnTo>
                  <a:lnTo>
                    <a:pt x="1236" y="464"/>
                  </a:lnTo>
                  <a:lnTo>
                    <a:pt x="1275" y="542"/>
                  </a:lnTo>
                  <a:lnTo>
                    <a:pt x="1005" y="657"/>
                  </a:lnTo>
                  <a:lnTo>
                    <a:pt x="773" y="850"/>
                  </a:lnTo>
                  <a:lnTo>
                    <a:pt x="580" y="1044"/>
                  </a:lnTo>
                  <a:lnTo>
                    <a:pt x="426" y="1237"/>
                  </a:lnTo>
                  <a:lnTo>
                    <a:pt x="271" y="1468"/>
                  </a:lnTo>
                  <a:lnTo>
                    <a:pt x="155" y="1700"/>
                  </a:lnTo>
                  <a:lnTo>
                    <a:pt x="78" y="1970"/>
                  </a:lnTo>
                  <a:lnTo>
                    <a:pt x="39" y="2241"/>
                  </a:lnTo>
                  <a:lnTo>
                    <a:pt x="1" y="2511"/>
                  </a:lnTo>
                  <a:lnTo>
                    <a:pt x="1" y="2781"/>
                  </a:lnTo>
                  <a:lnTo>
                    <a:pt x="39" y="3360"/>
                  </a:lnTo>
                  <a:lnTo>
                    <a:pt x="155" y="3901"/>
                  </a:lnTo>
                  <a:lnTo>
                    <a:pt x="387" y="4442"/>
                  </a:lnTo>
                  <a:lnTo>
                    <a:pt x="696" y="5021"/>
                  </a:lnTo>
                  <a:lnTo>
                    <a:pt x="889" y="5253"/>
                  </a:lnTo>
                  <a:lnTo>
                    <a:pt x="1082" y="5484"/>
                  </a:lnTo>
                  <a:lnTo>
                    <a:pt x="1275" y="5716"/>
                  </a:lnTo>
                  <a:lnTo>
                    <a:pt x="1507" y="5909"/>
                  </a:lnTo>
                  <a:lnTo>
                    <a:pt x="1738" y="6063"/>
                  </a:lnTo>
                  <a:lnTo>
                    <a:pt x="2009" y="6179"/>
                  </a:lnTo>
                  <a:lnTo>
                    <a:pt x="2240" y="6295"/>
                  </a:lnTo>
                  <a:lnTo>
                    <a:pt x="2511" y="6372"/>
                  </a:lnTo>
                  <a:lnTo>
                    <a:pt x="2820" y="6411"/>
                  </a:lnTo>
                  <a:lnTo>
                    <a:pt x="3090" y="6450"/>
                  </a:lnTo>
                  <a:lnTo>
                    <a:pt x="3399" y="6411"/>
                  </a:lnTo>
                  <a:lnTo>
                    <a:pt x="3669" y="6334"/>
                  </a:lnTo>
                  <a:lnTo>
                    <a:pt x="3978" y="6218"/>
                  </a:lnTo>
                  <a:lnTo>
                    <a:pt x="4326" y="6102"/>
                  </a:lnTo>
                  <a:lnTo>
                    <a:pt x="4557" y="5909"/>
                  </a:lnTo>
                  <a:lnTo>
                    <a:pt x="4828" y="5716"/>
                  </a:lnTo>
                  <a:lnTo>
                    <a:pt x="5021" y="5523"/>
                  </a:lnTo>
                  <a:lnTo>
                    <a:pt x="5214" y="5291"/>
                  </a:lnTo>
                  <a:lnTo>
                    <a:pt x="5407" y="5059"/>
                  </a:lnTo>
                  <a:lnTo>
                    <a:pt x="5561" y="4789"/>
                  </a:lnTo>
                  <a:lnTo>
                    <a:pt x="5677" y="4519"/>
                  </a:lnTo>
                  <a:lnTo>
                    <a:pt x="5754" y="4249"/>
                  </a:lnTo>
                  <a:lnTo>
                    <a:pt x="5832" y="3940"/>
                  </a:lnTo>
                  <a:lnTo>
                    <a:pt x="5870" y="3669"/>
                  </a:lnTo>
                  <a:lnTo>
                    <a:pt x="5909" y="3360"/>
                  </a:lnTo>
                  <a:lnTo>
                    <a:pt x="5870" y="3052"/>
                  </a:lnTo>
                  <a:lnTo>
                    <a:pt x="5832" y="2743"/>
                  </a:lnTo>
                  <a:lnTo>
                    <a:pt x="5793" y="2472"/>
                  </a:lnTo>
                  <a:lnTo>
                    <a:pt x="5716" y="2163"/>
                  </a:lnTo>
                  <a:lnTo>
                    <a:pt x="5600" y="1893"/>
                  </a:lnTo>
                  <a:lnTo>
                    <a:pt x="5445" y="1584"/>
                  </a:lnTo>
                  <a:lnTo>
                    <a:pt x="5252" y="1352"/>
                  </a:lnTo>
                  <a:lnTo>
                    <a:pt x="5059" y="1082"/>
                  </a:lnTo>
                  <a:lnTo>
                    <a:pt x="4828" y="889"/>
                  </a:lnTo>
                  <a:lnTo>
                    <a:pt x="4596" y="696"/>
                  </a:lnTo>
                  <a:lnTo>
                    <a:pt x="4364" y="503"/>
                  </a:lnTo>
                  <a:lnTo>
                    <a:pt x="4094" y="348"/>
                  </a:lnTo>
                  <a:lnTo>
                    <a:pt x="3785" y="233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40"/>
                  </a:lnTo>
                  <a:lnTo>
                    <a:pt x="25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22"/>
            <p:cNvSpPr/>
            <p:nvPr/>
          </p:nvSpPr>
          <p:spPr>
            <a:xfrm>
              <a:off x="1882150" y="19148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6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3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3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3" y="464"/>
                  </a:lnTo>
                  <a:lnTo>
                    <a:pt x="541" y="386"/>
                  </a:lnTo>
                  <a:lnTo>
                    <a:pt x="772" y="386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5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4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4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22"/>
            <p:cNvSpPr/>
            <p:nvPr/>
          </p:nvSpPr>
          <p:spPr>
            <a:xfrm>
              <a:off x="6734100" y="1914800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0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8"/>
                  </a:lnTo>
                  <a:lnTo>
                    <a:pt x="116" y="5059"/>
                  </a:lnTo>
                  <a:lnTo>
                    <a:pt x="0" y="6719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6" y="77"/>
                  </a:lnTo>
                  <a:lnTo>
                    <a:pt x="1236" y="39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22"/>
            <p:cNvSpPr/>
            <p:nvPr/>
          </p:nvSpPr>
          <p:spPr>
            <a:xfrm>
              <a:off x="668675" y="1916725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0"/>
                  </a:moveTo>
                  <a:lnTo>
                    <a:pt x="11469" y="78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7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438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1" y="6681"/>
                  </a:lnTo>
                  <a:lnTo>
                    <a:pt x="13515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8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3"/>
                  </a:lnTo>
                  <a:lnTo>
                    <a:pt x="1081" y="10697"/>
                  </a:lnTo>
                  <a:lnTo>
                    <a:pt x="811" y="10542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6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0" y="9886"/>
                  </a:lnTo>
                  <a:lnTo>
                    <a:pt x="39" y="10117"/>
                  </a:lnTo>
                  <a:lnTo>
                    <a:pt x="77" y="10311"/>
                  </a:lnTo>
                  <a:lnTo>
                    <a:pt x="193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1" y="11353"/>
                  </a:lnTo>
                  <a:lnTo>
                    <a:pt x="2626" y="11430"/>
                  </a:lnTo>
                  <a:lnTo>
                    <a:pt x="3321" y="11508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8"/>
                  </a:lnTo>
                  <a:lnTo>
                    <a:pt x="6063" y="11430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4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7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7" y="6565"/>
                  </a:lnTo>
                  <a:lnTo>
                    <a:pt x="14017" y="6333"/>
                  </a:lnTo>
                  <a:lnTo>
                    <a:pt x="14017" y="6140"/>
                  </a:lnTo>
                  <a:lnTo>
                    <a:pt x="13940" y="5908"/>
                  </a:lnTo>
                  <a:lnTo>
                    <a:pt x="13863" y="5715"/>
                  </a:lnTo>
                  <a:lnTo>
                    <a:pt x="13747" y="5522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6"/>
                  </a:lnTo>
                  <a:lnTo>
                    <a:pt x="13091" y="5136"/>
                  </a:lnTo>
                  <a:lnTo>
                    <a:pt x="12820" y="3823"/>
                  </a:lnTo>
                  <a:lnTo>
                    <a:pt x="12511" y="2549"/>
                  </a:lnTo>
                  <a:lnTo>
                    <a:pt x="12164" y="1275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22"/>
            <p:cNvSpPr/>
            <p:nvPr/>
          </p:nvSpPr>
          <p:spPr>
            <a:xfrm>
              <a:off x="6761125" y="19167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5" y="5098"/>
                  </a:lnTo>
                  <a:lnTo>
                    <a:pt x="4326" y="5445"/>
                  </a:lnTo>
                  <a:lnTo>
                    <a:pt x="4634" y="5793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3" y="4866"/>
                  </a:lnTo>
                  <a:lnTo>
                    <a:pt x="3862" y="4171"/>
                  </a:lnTo>
                  <a:lnTo>
                    <a:pt x="2704" y="2781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22"/>
            <p:cNvSpPr/>
            <p:nvPr/>
          </p:nvSpPr>
          <p:spPr>
            <a:xfrm>
              <a:off x="5030225" y="191865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22"/>
            <p:cNvSpPr/>
            <p:nvPr/>
          </p:nvSpPr>
          <p:spPr>
            <a:xfrm>
              <a:off x="6615350" y="1924450"/>
              <a:ext cx="61825" cy="160275"/>
            </a:xfrm>
            <a:custGeom>
              <a:avLst/>
              <a:gdLst/>
              <a:ahLst/>
              <a:cxnLst/>
              <a:rect l="l" t="t" r="r" b="b"/>
              <a:pathLst>
                <a:path w="2473" h="6411" extrusionOk="0">
                  <a:moveTo>
                    <a:pt x="310" y="0"/>
                  </a:moveTo>
                  <a:lnTo>
                    <a:pt x="1" y="78"/>
                  </a:lnTo>
                  <a:lnTo>
                    <a:pt x="194" y="927"/>
                  </a:lnTo>
                  <a:lnTo>
                    <a:pt x="426" y="1777"/>
                  </a:lnTo>
                  <a:lnTo>
                    <a:pt x="657" y="2626"/>
                  </a:lnTo>
                  <a:lnTo>
                    <a:pt x="928" y="3476"/>
                  </a:lnTo>
                  <a:lnTo>
                    <a:pt x="1507" y="5097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2" y="6140"/>
                  </a:lnTo>
                  <a:lnTo>
                    <a:pt x="2086" y="6333"/>
                  </a:lnTo>
                  <a:lnTo>
                    <a:pt x="2125" y="6410"/>
                  </a:lnTo>
                  <a:lnTo>
                    <a:pt x="2318" y="6410"/>
                  </a:lnTo>
                  <a:lnTo>
                    <a:pt x="2356" y="6333"/>
                  </a:lnTo>
                  <a:lnTo>
                    <a:pt x="2434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5" y="5599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22"/>
            <p:cNvSpPr/>
            <p:nvPr/>
          </p:nvSpPr>
          <p:spPr>
            <a:xfrm>
              <a:off x="3366875" y="19263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1" y="2317"/>
                  </a:lnTo>
                  <a:lnTo>
                    <a:pt x="6449" y="3901"/>
                  </a:lnTo>
                  <a:lnTo>
                    <a:pt x="6527" y="6990"/>
                  </a:lnTo>
                  <a:lnTo>
                    <a:pt x="3515" y="6758"/>
                  </a:lnTo>
                  <a:lnTo>
                    <a:pt x="2009" y="6642"/>
                  </a:lnTo>
                  <a:lnTo>
                    <a:pt x="503" y="6604"/>
                  </a:lnTo>
                  <a:lnTo>
                    <a:pt x="1352" y="5986"/>
                  </a:lnTo>
                  <a:lnTo>
                    <a:pt x="2202" y="5291"/>
                  </a:lnTo>
                  <a:lnTo>
                    <a:pt x="2974" y="4557"/>
                  </a:lnTo>
                  <a:lnTo>
                    <a:pt x="3708" y="3823"/>
                  </a:lnTo>
                  <a:lnTo>
                    <a:pt x="4441" y="3090"/>
                  </a:lnTo>
                  <a:lnTo>
                    <a:pt x="5137" y="2356"/>
                  </a:lnTo>
                  <a:lnTo>
                    <a:pt x="5793" y="1584"/>
                  </a:lnTo>
                  <a:lnTo>
                    <a:pt x="6449" y="773"/>
                  </a:lnTo>
                  <a:close/>
                  <a:moveTo>
                    <a:pt x="6720" y="1"/>
                  </a:moveTo>
                  <a:lnTo>
                    <a:pt x="6643" y="39"/>
                  </a:lnTo>
                  <a:lnTo>
                    <a:pt x="6565" y="39"/>
                  </a:lnTo>
                  <a:lnTo>
                    <a:pt x="6488" y="116"/>
                  </a:lnTo>
                  <a:lnTo>
                    <a:pt x="4982" y="1854"/>
                  </a:lnTo>
                  <a:lnTo>
                    <a:pt x="4210" y="2704"/>
                  </a:lnTo>
                  <a:lnTo>
                    <a:pt x="3438" y="3515"/>
                  </a:lnTo>
                  <a:lnTo>
                    <a:pt x="2588" y="4287"/>
                  </a:lnTo>
                  <a:lnTo>
                    <a:pt x="1738" y="5059"/>
                  </a:lnTo>
                  <a:lnTo>
                    <a:pt x="889" y="5793"/>
                  </a:lnTo>
                  <a:lnTo>
                    <a:pt x="39" y="6604"/>
                  </a:lnTo>
                  <a:lnTo>
                    <a:pt x="1" y="6642"/>
                  </a:lnTo>
                  <a:lnTo>
                    <a:pt x="1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1" y="6913"/>
                  </a:lnTo>
                  <a:lnTo>
                    <a:pt x="39" y="6990"/>
                  </a:lnTo>
                  <a:lnTo>
                    <a:pt x="117" y="7144"/>
                  </a:lnTo>
                  <a:lnTo>
                    <a:pt x="387" y="6990"/>
                  </a:lnTo>
                  <a:lnTo>
                    <a:pt x="1893" y="7144"/>
                  </a:lnTo>
                  <a:lnTo>
                    <a:pt x="3438" y="7299"/>
                  </a:lnTo>
                  <a:lnTo>
                    <a:pt x="6527" y="7453"/>
                  </a:lnTo>
                  <a:lnTo>
                    <a:pt x="6565" y="9307"/>
                  </a:lnTo>
                  <a:lnTo>
                    <a:pt x="6527" y="12628"/>
                  </a:lnTo>
                  <a:lnTo>
                    <a:pt x="6951" y="12628"/>
                  </a:lnTo>
                  <a:lnTo>
                    <a:pt x="6990" y="9461"/>
                  </a:lnTo>
                  <a:lnTo>
                    <a:pt x="6990" y="7492"/>
                  </a:lnTo>
                  <a:lnTo>
                    <a:pt x="8651" y="7569"/>
                  </a:lnTo>
                  <a:lnTo>
                    <a:pt x="10311" y="7646"/>
                  </a:lnTo>
                  <a:lnTo>
                    <a:pt x="10311" y="7183"/>
                  </a:lnTo>
                  <a:lnTo>
                    <a:pt x="8651" y="7106"/>
                  </a:lnTo>
                  <a:lnTo>
                    <a:pt x="6990" y="7028"/>
                  </a:lnTo>
                  <a:lnTo>
                    <a:pt x="7029" y="5368"/>
                  </a:lnTo>
                  <a:lnTo>
                    <a:pt x="6990" y="3708"/>
                  </a:lnTo>
                  <a:lnTo>
                    <a:pt x="6951" y="2047"/>
                  </a:lnTo>
                  <a:lnTo>
                    <a:pt x="6797" y="387"/>
                  </a:lnTo>
                  <a:lnTo>
                    <a:pt x="6990" y="194"/>
                  </a:lnTo>
                  <a:lnTo>
                    <a:pt x="6836" y="39"/>
                  </a:lnTo>
                  <a:lnTo>
                    <a:pt x="67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22"/>
            <p:cNvSpPr/>
            <p:nvPr/>
          </p:nvSpPr>
          <p:spPr>
            <a:xfrm>
              <a:off x="6625000" y="1926375"/>
              <a:ext cx="355300" cy="170900"/>
            </a:xfrm>
            <a:custGeom>
              <a:avLst/>
              <a:gdLst/>
              <a:ahLst/>
              <a:cxnLst/>
              <a:rect l="l" t="t" r="r" b="b"/>
              <a:pathLst>
                <a:path w="14212" h="6836" extrusionOk="0">
                  <a:moveTo>
                    <a:pt x="117" y="1"/>
                  </a:moveTo>
                  <a:lnTo>
                    <a:pt x="1" y="39"/>
                  </a:lnTo>
                  <a:lnTo>
                    <a:pt x="1970" y="3206"/>
                  </a:lnTo>
                  <a:lnTo>
                    <a:pt x="4056" y="6333"/>
                  </a:lnTo>
                  <a:lnTo>
                    <a:pt x="3554" y="6295"/>
                  </a:lnTo>
                  <a:lnTo>
                    <a:pt x="3052" y="6179"/>
                  </a:lnTo>
                  <a:lnTo>
                    <a:pt x="2588" y="6024"/>
                  </a:lnTo>
                  <a:lnTo>
                    <a:pt x="2125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8" y="6720"/>
                  </a:lnTo>
                  <a:lnTo>
                    <a:pt x="4133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9" y="6488"/>
                  </a:lnTo>
                  <a:lnTo>
                    <a:pt x="8960" y="6295"/>
                  </a:lnTo>
                  <a:lnTo>
                    <a:pt x="9771" y="6024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8" y="4673"/>
                  </a:lnTo>
                  <a:lnTo>
                    <a:pt x="12667" y="4403"/>
                  </a:lnTo>
                  <a:lnTo>
                    <a:pt x="12976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80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3" y="2163"/>
                  </a:lnTo>
                  <a:lnTo>
                    <a:pt x="14173" y="2124"/>
                  </a:lnTo>
                  <a:lnTo>
                    <a:pt x="13864" y="2124"/>
                  </a:lnTo>
                  <a:lnTo>
                    <a:pt x="13825" y="2163"/>
                  </a:lnTo>
                  <a:lnTo>
                    <a:pt x="13555" y="2704"/>
                  </a:lnTo>
                  <a:lnTo>
                    <a:pt x="13207" y="3167"/>
                  </a:lnTo>
                  <a:lnTo>
                    <a:pt x="12860" y="3630"/>
                  </a:lnTo>
                  <a:lnTo>
                    <a:pt x="12474" y="4016"/>
                  </a:lnTo>
                  <a:lnTo>
                    <a:pt x="12010" y="4364"/>
                  </a:lnTo>
                  <a:lnTo>
                    <a:pt x="11547" y="4712"/>
                  </a:lnTo>
                  <a:lnTo>
                    <a:pt x="11083" y="4982"/>
                  </a:lnTo>
                  <a:lnTo>
                    <a:pt x="10543" y="5252"/>
                  </a:lnTo>
                  <a:lnTo>
                    <a:pt x="10350" y="5252"/>
                  </a:lnTo>
                  <a:lnTo>
                    <a:pt x="10350" y="5368"/>
                  </a:lnTo>
                  <a:lnTo>
                    <a:pt x="10273" y="5368"/>
                  </a:lnTo>
                  <a:lnTo>
                    <a:pt x="10079" y="5407"/>
                  </a:lnTo>
                  <a:lnTo>
                    <a:pt x="10157" y="5445"/>
                  </a:lnTo>
                  <a:lnTo>
                    <a:pt x="9500" y="5677"/>
                  </a:lnTo>
                  <a:lnTo>
                    <a:pt x="8844" y="5870"/>
                  </a:lnTo>
                  <a:lnTo>
                    <a:pt x="7840" y="6102"/>
                  </a:lnTo>
                  <a:lnTo>
                    <a:pt x="6759" y="6295"/>
                  </a:lnTo>
                  <a:lnTo>
                    <a:pt x="6218" y="6333"/>
                  </a:lnTo>
                  <a:lnTo>
                    <a:pt x="5677" y="6411"/>
                  </a:lnTo>
                  <a:lnTo>
                    <a:pt x="4558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22"/>
            <p:cNvSpPr/>
            <p:nvPr/>
          </p:nvSpPr>
          <p:spPr>
            <a:xfrm>
              <a:off x="3536800" y="19312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3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6" y="7492"/>
                  </a:lnTo>
                  <a:lnTo>
                    <a:pt x="6371" y="7453"/>
                  </a:lnTo>
                  <a:lnTo>
                    <a:pt x="6371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59" y="12087"/>
                  </a:lnTo>
                  <a:lnTo>
                    <a:pt x="1583" y="14983"/>
                  </a:lnTo>
                  <a:lnTo>
                    <a:pt x="772" y="16451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8" y="16759"/>
                  </a:lnTo>
                  <a:lnTo>
                    <a:pt x="1969" y="15369"/>
                  </a:lnTo>
                  <a:lnTo>
                    <a:pt x="2780" y="13979"/>
                  </a:lnTo>
                  <a:lnTo>
                    <a:pt x="3591" y="12589"/>
                  </a:lnTo>
                  <a:lnTo>
                    <a:pt x="4441" y="11199"/>
                  </a:lnTo>
                  <a:lnTo>
                    <a:pt x="5290" y="9809"/>
                  </a:lnTo>
                  <a:lnTo>
                    <a:pt x="5715" y="9191"/>
                  </a:lnTo>
                  <a:lnTo>
                    <a:pt x="6178" y="8612"/>
                  </a:lnTo>
                  <a:lnTo>
                    <a:pt x="6603" y="8033"/>
                  </a:lnTo>
                  <a:lnTo>
                    <a:pt x="6989" y="7453"/>
                  </a:lnTo>
                  <a:lnTo>
                    <a:pt x="6989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89" y="7067"/>
                  </a:lnTo>
                  <a:lnTo>
                    <a:pt x="6873" y="7029"/>
                  </a:lnTo>
                  <a:lnTo>
                    <a:pt x="6835" y="7029"/>
                  </a:lnTo>
                  <a:lnTo>
                    <a:pt x="6101" y="6102"/>
                  </a:lnTo>
                  <a:lnTo>
                    <a:pt x="5290" y="5175"/>
                  </a:lnTo>
                  <a:lnTo>
                    <a:pt x="3668" y="3437"/>
                  </a:lnTo>
                  <a:lnTo>
                    <a:pt x="1969" y="1700"/>
                  </a:lnTo>
                  <a:lnTo>
                    <a:pt x="1081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22"/>
            <p:cNvSpPr/>
            <p:nvPr/>
          </p:nvSpPr>
          <p:spPr>
            <a:xfrm>
              <a:off x="902300" y="1957275"/>
              <a:ext cx="17400" cy="181500"/>
            </a:xfrm>
            <a:custGeom>
              <a:avLst/>
              <a:gdLst/>
              <a:ahLst/>
              <a:cxnLst/>
              <a:rect l="l" t="t" r="r" b="b"/>
              <a:pathLst>
                <a:path w="696" h="7260" extrusionOk="0">
                  <a:moveTo>
                    <a:pt x="425" y="0"/>
                  </a:moveTo>
                  <a:lnTo>
                    <a:pt x="348" y="888"/>
                  </a:lnTo>
                  <a:lnTo>
                    <a:pt x="232" y="1815"/>
                  </a:lnTo>
                  <a:lnTo>
                    <a:pt x="154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22"/>
            <p:cNvSpPr/>
            <p:nvPr/>
          </p:nvSpPr>
          <p:spPr>
            <a:xfrm>
              <a:off x="4880575" y="1957275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1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2" y="1738"/>
                  </a:lnTo>
                  <a:lnTo>
                    <a:pt x="310" y="3398"/>
                  </a:lnTo>
                  <a:lnTo>
                    <a:pt x="117" y="5059"/>
                  </a:lnTo>
                  <a:lnTo>
                    <a:pt x="1" y="6719"/>
                  </a:lnTo>
                  <a:lnTo>
                    <a:pt x="233" y="6758"/>
                  </a:lnTo>
                  <a:lnTo>
                    <a:pt x="503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7" y="77"/>
                  </a:lnTo>
                  <a:lnTo>
                    <a:pt x="1237" y="39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22"/>
            <p:cNvSpPr/>
            <p:nvPr/>
          </p:nvSpPr>
          <p:spPr>
            <a:xfrm>
              <a:off x="4907625" y="1959200"/>
              <a:ext cx="121650" cy="144825"/>
            </a:xfrm>
            <a:custGeom>
              <a:avLst/>
              <a:gdLst/>
              <a:ahLst/>
              <a:cxnLst/>
              <a:rect l="l" t="t" r="r" b="b"/>
              <a:pathLst>
                <a:path w="4866" h="5793" extrusionOk="0">
                  <a:moveTo>
                    <a:pt x="155" y="0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5"/>
                  </a:lnTo>
                  <a:lnTo>
                    <a:pt x="2896" y="3630"/>
                  </a:lnTo>
                  <a:lnTo>
                    <a:pt x="3475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7" y="1352"/>
                  </a:lnTo>
                  <a:lnTo>
                    <a:pt x="811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22"/>
            <p:cNvSpPr/>
            <p:nvPr/>
          </p:nvSpPr>
          <p:spPr>
            <a:xfrm>
              <a:off x="4761850" y="196692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0"/>
                  </a:moveTo>
                  <a:lnTo>
                    <a:pt x="0" y="78"/>
                  </a:lnTo>
                  <a:lnTo>
                    <a:pt x="193" y="927"/>
                  </a:lnTo>
                  <a:lnTo>
                    <a:pt x="425" y="1777"/>
                  </a:lnTo>
                  <a:lnTo>
                    <a:pt x="657" y="2626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1" y="6140"/>
                  </a:lnTo>
                  <a:lnTo>
                    <a:pt x="2085" y="6333"/>
                  </a:lnTo>
                  <a:lnTo>
                    <a:pt x="2124" y="6410"/>
                  </a:lnTo>
                  <a:lnTo>
                    <a:pt x="2317" y="6410"/>
                  </a:lnTo>
                  <a:lnTo>
                    <a:pt x="2356" y="6333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7" y="2935"/>
                  </a:lnTo>
                  <a:lnTo>
                    <a:pt x="734" y="1468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22"/>
            <p:cNvSpPr/>
            <p:nvPr/>
          </p:nvSpPr>
          <p:spPr>
            <a:xfrm>
              <a:off x="4771500" y="196885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0" y="39"/>
                  </a:lnTo>
                  <a:lnTo>
                    <a:pt x="1970" y="3206"/>
                  </a:lnTo>
                  <a:lnTo>
                    <a:pt x="4055" y="6333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2"/>
                  </a:lnTo>
                  <a:lnTo>
                    <a:pt x="3707" y="6720"/>
                  </a:lnTo>
                  <a:lnTo>
                    <a:pt x="4132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7" y="6333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22"/>
            <p:cNvSpPr/>
            <p:nvPr/>
          </p:nvSpPr>
          <p:spPr>
            <a:xfrm>
              <a:off x="5286050" y="19765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1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4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3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8"/>
                  </a:lnTo>
                  <a:lnTo>
                    <a:pt x="6951" y="12628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8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22"/>
            <p:cNvSpPr/>
            <p:nvPr/>
          </p:nvSpPr>
          <p:spPr>
            <a:xfrm>
              <a:off x="5455950" y="19814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22"/>
            <p:cNvSpPr/>
            <p:nvPr/>
          </p:nvSpPr>
          <p:spPr>
            <a:xfrm>
              <a:off x="752650" y="1995875"/>
              <a:ext cx="30925" cy="168975"/>
            </a:xfrm>
            <a:custGeom>
              <a:avLst/>
              <a:gdLst/>
              <a:ahLst/>
              <a:cxnLst/>
              <a:rect l="l" t="t" r="r" b="b"/>
              <a:pathLst>
                <a:path w="1237" h="6759" extrusionOk="0">
                  <a:moveTo>
                    <a:pt x="1121" y="1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7"/>
                  </a:lnTo>
                  <a:lnTo>
                    <a:pt x="541" y="1738"/>
                  </a:lnTo>
                  <a:lnTo>
                    <a:pt x="310" y="3399"/>
                  </a:lnTo>
                  <a:lnTo>
                    <a:pt x="117" y="5059"/>
                  </a:lnTo>
                  <a:lnTo>
                    <a:pt x="1" y="6720"/>
                  </a:lnTo>
                  <a:lnTo>
                    <a:pt x="232" y="6758"/>
                  </a:lnTo>
                  <a:lnTo>
                    <a:pt x="503" y="5137"/>
                  </a:lnTo>
                  <a:lnTo>
                    <a:pt x="773" y="3515"/>
                  </a:lnTo>
                  <a:lnTo>
                    <a:pt x="966" y="1854"/>
                  </a:lnTo>
                  <a:lnTo>
                    <a:pt x="1082" y="233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22"/>
            <p:cNvSpPr/>
            <p:nvPr/>
          </p:nvSpPr>
          <p:spPr>
            <a:xfrm>
              <a:off x="779675" y="19978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6" y="5097"/>
                  </a:lnTo>
                  <a:lnTo>
                    <a:pt x="4326" y="5445"/>
                  </a:lnTo>
                  <a:lnTo>
                    <a:pt x="4635" y="5792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5" y="5252"/>
                  </a:lnTo>
                  <a:lnTo>
                    <a:pt x="4403" y="4866"/>
                  </a:lnTo>
                  <a:lnTo>
                    <a:pt x="3862" y="4170"/>
                  </a:lnTo>
                  <a:lnTo>
                    <a:pt x="2704" y="2780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22"/>
            <p:cNvSpPr/>
            <p:nvPr/>
          </p:nvSpPr>
          <p:spPr>
            <a:xfrm>
              <a:off x="2839800" y="2000700"/>
              <a:ext cx="270325" cy="209525"/>
            </a:xfrm>
            <a:custGeom>
              <a:avLst/>
              <a:gdLst/>
              <a:ahLst/>
              <a:cxnLst/>
              <a:rect l="l" t="t" r="r" b="b"/>
              <a:pathLst>
                <a:path w="10813" h="8381" extrusionOk="0">
                  <a:moveTo>
                    <a:pt x="10233" y="1"/>
                  </a:moveTo>
                  <a:lnTo>
                    <a:pt x="10156" y="78"/>
                  </a:lnTo>
                  <a:lnTo>
                    <a:pt x="10117" y="155"/>
                  </a:lnTo>
                  <a:lnTo>
                    <a:pt x="10079" y="233"/>
                  </a:lnTo>
                  <a:lnTo>
                    <a:pt x="10079" y="348"/>
                  </a:lnTo>
                  <a:lnTo>
                    <a:pt x="10156" y="426"/>
                  </a:lnTo>
                  <a:lnTo>
                    <a:pt x="10272" y="580"/>
                  </a:lnTo>
                  <a:lnTo>
                    <a:pt x="10310" y="735"/>
                  </a:lnTo>
                  <a:lnTo>
                    <a:pt x="10349" y="928"/>
                  </a:lnTo>
                  <a:lnTo>
                    <a:pt x="10310" y="1121"/>
                  </a:lnTo>
                  <a:lnTo>
                    <a:pt x="10233" y="1275"/>
                  </a:lnTo>
                  <a:lnTo>
                    <a:pt x="10156" y="1468"/>
                  </a:lnTo>
                  <a:lnTo>
                    <a:pt x="9847" y="1854"/>
                  </a:lnTo>
                  <a:lnTo>
                    <a:pt x="9538" y="2202"/>
                  </a:lnTo>
                  <a:lnTo>
                    <a:pt x="9152" y="2511"/>
                  </a:lnTo>
                  <a:lnTo>
                    <a:pt x="8611" y="3013"/>
                  </a:lnTo>
                  <a:lnTo>
                    <a:pt x="8264" y="3283"/>
                  </a:lnTo>
                  <a:lnTo>
                    <a:pt x="8225" y="3206"/>
                  </a:lnTo>
                  <a:lnTo>
                    <a:pt x="8148" y="3129"/>
                  </a:lnTo>
                  <a:lnTo>
                    <a:pt x="7607" y="2820"/>
                  </a:lnTo>
                  <a:lnTo>
                    <a:pt x="7144" y="2434"/>
                  </a:lnTo>
                  <a:lnTo>
                    <a:pt x="6912" y="2665"/>
                  </a:lnTo>
                  <a:lnTo>
                    <a:pt x="7105" y="2936"/>
                  </a:lnTo>
                  <a:lnTo>
                    <a:pt x="7376" y="3167"/>
                  </a:lnTo>
                  <a:lnTo>
                    <a:pt x="7646" y="3399"/>
                  </a:lnTo>
                  <a:lnTo>
                    <a:pt x="7955" y="3553"/>
                  </a:lnTo>
                  <a:lnTo>
                    <a:pt x="7028" y="4287"/>
                  </a:lnTo>
                  <a:lnTo>
                    <a:pt x="6101" y="4982"/>
                  </a:lnTo>
                  <a:lnTo>
                    <a:pt x="4943" y="5793"/>
                  </a:lnTo>
                  <a:lnTo>
                    <a:pt x="3746" y="6527"/>
                  </a:lnTo>
                  <a:lnTo>
                    <a:pt x="3553" y="6681"/>
                  </a:lnTo>
                  <a:lnTo>
                    <a:pt x="3475" y="6334"/>
                  </a:lnTo>
                  <a:lnTo>
                    <a:pt x="3321" y="6025"/>
                  </a:lnTo>
                  <a:lnTo>
                    <a:pt x="3128" y="5716"/>
                  </a:lnTo>
                  <a:lnTo>
                    <a:pt x="2896" y="5446"/>
                  </a:lnTo>
                  <a:lnTo>
                    <a:pt x="2626" y="5677"/>
                  </a:lnTo>
                  <a:lnTo>
                    <a:pt x="2819" y="5909"/>
                  </a:lnTo>
                  <a:lnTo>
                    <a:pt x="2935" y="6179"/>
                  </a:lnTo>
                  <a:lnTo>
                    <a:pt x="3051" y="6565"/>
                  </a:lnTo>
                  <a:lnTo>
                    <a:pt x="3128" y="6952"/>
                  </a:lnTo>
                  <a:lnTo>
                    <a:pt x="2317" y="7376"/>
                  </a:lnTo>
                  <a:lnTo>
                    <a:pt x="1892" y="7608"/>
                  </a:lnTo>
                  <a:lnTo>
                    <a:pt x="1467" y="7762"/>
                  </a:lnTo>
                  <a:lnTo>
                    <a:pt x="1081" y="7878"/>
                  </a:lnTo>
                  <a:lnTo>
                    <a:pt x="927" y="7917"/>
                  </a:lnTo>
                  <a:lnTo>
                    <a:pt x="772" y="7917"/>
                  </a:lnTo>
                  <a:lnTo>
                    <a:pt x="618" y="7878"/>
                  </a:lnTo>
                  <a:lnTo>
                    <a:pt x="502" y="7840"/>
                  </a:lnTo>
                  <a:lnTo>
                    <a:pt x="386" y="7724"/>
                  </a:lnTo>
                  <a:lnTo>
                    <a:pt x="309" y="7608"/>
                  </a:lnTo>
                  <a:lnTo>
                    <a:pt x="270" y="7569"/>
                  </a:lnTo>
                  <a:lnTo>
                    <a:pt x="232" y="7531"/>
                  </a:lnTo>
                  <a:lnTo>
                    <a:pt x="116" y="7492"/>
                  </a:lnTo>
                  <a:lnTo>
                    <a:pt x="39" y="7569"/>
                  </a:lnTo>
                  <a:lnTo>
                    <a:pt x="0" y="7608"/>
                  </a:lnTo>
                  <a:lnTo>
                    <a:pt x="0" y="7685"/>
                  </a:lnTo>
                  <a:lnTo>
                    <a:pt x="39" y="7840"/>
                  </a:lnTo>
                  <a:lnTo>
                    <a:pt x="77" y="7994"/>
                  </a:lnTo>
                  <a:lnTo>
                    <a:pt x="155" y="8110"/>
                  </a:lnTo>
                  <a:lnTo>
                    <a:pt x="270" y="8226"/>
                  </a:lnTo>
                  <a:lnTo>
                    <a:pt x="348" y="8264"/>
                  </a:lnTo>
                  <a:lnTo>
                    <a:pt x="463" y="8342"/>
                  </a:lnTo>
                  <a:lnTo>
                    <a:pt x="734" y="8380"/>
                  </a:lnTo>
                  <a:lnTo>
                    <a:pt x="1004" y="8380"/>
                  </a:lnTo>
                  <a:lnTo>
                    <a:pt x="1274" y="8342"/>
                  </a:lnTo>
                  <a:lnTo>
                    <a:pt x="1545" y="8264"/>
                  </a:lnTo>
                  <a:lnTo>
                    <a:pt x="1815" y="8149"/>
                  </a:lnTo>
                  <a:lnTo>
                    <a:pt x="2935" y="7569"/>
                  </a:lnTo>
                  <a:lnTo>
                    <a:pt x="4055" y="6952"/>
                  </a:lnTo>
                  <a:lnTo>
                    <a:pt x="5097" y="6295"/>
                  </a:lnTo>
                  <a:lnTo>
                    <a:pt x="6140" y="5561"/>
                  </a:lnTo>
                  <a:lnTo>
                    <a:pt x="7067" y="4866"/>
                  </a:lnTo>
                  <a:lnTo>
                    <a:pt x="7993" y="4171"/>
                  </a:lnTo>
                  <a:lnTo>
                    <a:pt x="8881" y="3399"/>
                  </a:lnTo>
                  <a:lnTo>
                    <a:pt x="9731" y="2627"/>
                  </a:lnTo>
                  <a:lnTo>
                    <a:pt x="10001" y="2356"/>
                  </a:lnTo>
                  <a:lnTo>
                    <a:pt x="10272" y="2047"/>
                  </a:lnTo>
                  <a:lnTo>
                    <a:pt x="10503" y="1739"/>
                  </a:lnTo>
                  <a:lnTo>
                    <a:pt x="10696" y="1430"/>
                  </a:lnTo>
                  <a:lnTo>
                    <a:pt x="10812" y="1082"/>
                  </a:lnTo>
                  <a:lnTo>
                    <a:pt x="10812" y="928"/>
                  </a:lnTo>
                  <a:lnTo>
                    <a:pt x="10812" y="735"/>
                  </a:lnTo>
                  <a:lnTo>
                    <a:pt x="10774" y="580"/>
                  </a:lnTo>
                  <a:lnTo>
                    <a:pt x="10735" y="387"/>
                  </a:lnTo>
                  <a:lnTo>
                    <a:pt x="10619" y="233"/>
                  </a:lnTo>
                  <a:lnTo>
                    <a:pt x="10465" y="40"/>
                  </a:lnTo>
                  <a:lnTo>
                    <a:pt x="103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22"/>
            <p:cNvSpPr/>
            <p:nvPr/>
          </p:nvSpPr>
          <p:spPr>
            <a:xfrm>
              <a:off x="633925" y="2005525"/>
              <a:ext cx="61800" cy="160300"/>
            </a:xfrm>
            <a:custGeom>
              <a:avLst/>
              <a:gdLst/>
              <a:ahLst/>
              <a:cxnLst/>
              <a:rect l="l" t="t" r="r" b="b"/>
              <a:pathLst>
                <a:path w="2472" h="6412" extrusionOk="0">
                  <a:moveTo>
                    <a:pt x="309" y="1"/>
                  </a:moveTo>
                  <a:lnTo>
                    <a:pt x="0" y="78"/>
                  </a:lnTo>
                  <a:lnTo>
                    <a:pt x="193" y="928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5"/>
                  </a:lnTo>
                  <a:lnTo>
                    <a:pt x="1661" y="5716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6" y="5909"/>
                  </a:lnTo>
                  <a:lnTo>
                    <a:pt x="1931" y="6141"/>
                  </a:lnTo>
                  <a:lnTo>
                    <a:pt x="2085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1" y="6257"/>
                  </a:lnTo>
                  <a:lnTo>
                    <a:pt x="2356" y="5948"/>
                  </a:lnTo>
                  <a:lnTo>
                    <a:pt x="2278" y="5948"/>
                  </a:lnTo>
                  <a:lnTo>
                    <a:pt x="2124" y="5600"/>
                  </a:lnTo>
                  <a:lnTo>
                    <a:pt x="1969" y="5214"/>
                  </a:lnTo>
                  <a:lnTo>
                    <a:pt x="1738" y="4442"/>
                  </a:lnTo>
                  <a:lnTo>
                    <a:pt x="1197" y="2936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22"/>
            <p:cNvSpPr/>
            <p:nvPr/>
          </p:nvSpPr>
          <p:spPr>
            <a:xfrm>
              <a:off x="643575" y="2007475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0"/>
                  </a:moveTo>
                  <a:lnTo>
                    <a:pt x="0" y="39"/>
                  </a:lnTo>
                  <a:lnTo>
                    <a:pt x="1970" y="3205"/>
                  </a:lnTo>
                  <a:lnTo>
                    <a:pt x="4055" y="6333"/>
                  </a:lnTo>
                  <a:lnTo>
                    <a:pt x="3553" y="6294"/>
                  </a:lnTo>
                  <a:lnTo>
                    <a:pt x="3051" y="6179"/>
                  </a:lnTo>
                  <a:lnTo>
                    <a:pt x="2587" y="6024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5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7" y="6719"/>
                  </a:lnTo>
                  <a:lnTo>
                    <a:pt x="4132" y="6796"/>
                  </a:lnTo>
                  <a:lnTo>
                    <a:pt x="4595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8" y="6642"/>
                  </a:lnTo>
                  <a:lnTo>
                    <a:pt x="8148" y="6487"/>
                  </a:lnTo>
                  <a:lnTo>
                    <a:pt x="8959" y="6294"/>
                  </a:lnTo>
                  <a:lnTo>
                    <a:pt x="9770" y="6024"/>
                  </a:lnTo>
                  <a:lnTo>
                    <a:pt x="10581" y="5715"/>
                  </a:lnTo>
                  <a:lnTo>
                    <a:pt x="11314" y="5368"/>
                  </a:lnTo>
                  <a:lnTo>
                    <a:pt x="12009" y="4904"/>
                  </a:lnTo>
                  <a:lnTo>
                    <a:pt x="12357" y="4673"/>
                  </a:lnTo>
                  <a:lnTo>
                    <a:pt x="12666" y="4402"/>
                  </a:lnTo>
                  <a:lnTo>
                    <a:pt x="12975" y="4093"/>
                  </a:lnTo>
                  <a:lnTo>
                    <a:pt x="13284" y="3784"/>
                  </a:lnTo>
                  <a:lnTo>
                    <a:pt x="13515" y="3476"/>
                  </a:lnTo>
                  <a:lnTo>
                    <a:pt x="13786" y="3128"/>
                  </a:lnTo>
                  <a:lnTo>
                    <a:pt x="13979" y="2780"/>
                  </a:lnTo>
                  <a:lnTo>
                    <a:pt x="14211" y="2394"/>
                  </a:lnTo>
                  <a:lnTo>
                    <a:pt x="14211" y="2278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4" y="2163"/>
                  </a:lnTo>
                  <a:lnTo>
                    <a:pt x="13554" y="2703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6"/>
                  </a:lnTo>
                  <a:lnTo>
                    <a:pt x="12009" y="4364"/>
                  </a:lnTo>
                  <a:lnTo>
                    <a:pt x="11546" y="4711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6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1"/>
                  </a:lnTo>
                  <a:lnTo>
                    <a:pt x="6758" y="6294"/>
                  </a:lnTo>
                  <a:lnTo>
                    <a:pt x="6217" y="6333"/>
                  </a:lnTo>
                  <a:lnTo>
                    <a:pt x="5677" y="6410"/>
                  </a:lnTo>
                  <a:lnTo>
                    <a:pt x="4557" y="6410"/>
                  </a:lnTo>
                  <a:lnTo>
                    <a:pt x="4595" y="6294"/>
                  </a:lnTo>
                  <a:lnTo>
                    <a:pt x="4364" y="6256"/>
                  </a:lnTo>
                  <a:lnTo>
                    <a:pt x="3398" y="4634"/>
                  </a:lnTo>
                  <a:lnTo>
                    <a:pt x="2356" y="3012"/>
                  </a:lnTo>
                  <a:lnTo>
                    <a:pt x="1275" y="1468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22"/>
            <p:cNvSpPr/>
            <p:nvPr/>
          </p:nvSpPr>
          <p:spPr>
            <a:xfrm>
              <a:off x="5946350" y="2008425"/>
              <a:ext cx="112975" cy="132300"/>
            </a:xfrm>
            <a:custGeom>
              <a:avLst/>
              <a:gdLst/>
              <a:ahLst/>
              <a:cxnLst/>
              <a:rect l="l" t="t" r="r" b="b"/>
              <a:pathLst>
                <a:path w="4519" h="5292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55"/>
                  </a:lnTo>
                  <a:lnTo>
                    <a:pt x="2240" y="271"/>
                  </a:lnTo>
                  <a:lnTo>
                    <a:pt x="2009" y="426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082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08"/>
                  </a:lnTo>
                  <a:lnTo>
                    <a:pt x="1" y="4055"/>
                  </a:lnTo>
                  <a:lnTo>
                    <a:pt x="1" y="4364"/>
                  </a:lnTo>
                  <a:lnTo>
                    <a:pt x="39" y="4673"/>
                  </a:lnTo>
                  <a:lnTo>
                    <a:pt x="117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789"/>
                  </a:lnTo>
                  <a:lnTo>
                    <a:pt x="696" y="4712"/>
                  </a:lnTo>
                  <a:lnTo>
                    <a:pt x="580" y="4557"/>
                  </a:lnTo>
                  <a:lnTo>
                    <a:pt x="541" y="4442"/>
                  </a:lnTo>
                  <a:lnTo>
                    <a:pt x="503" y="4248"/>
                  </a:lnTo>
                  <a:lnTo>
                    <a:pt x="541" y="4055"/>
                  </a:lnTo>
                  <a:lnTo>
                    <a:pt x="580" y="3592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27" y="2318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16" y="1159"/>
                  </a:lnTo>
                  <a:lnTo>
                    <a:pt x="2202" y="889"/>
                  </a:lnTo>
                  <a:lnTo>
                    <a:pt x="2627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6" y="464"/>
                  </a:lnTo>
                  <a:lnTo>
                    <a:pt x="4441" y="464"/>
                  </a:lnTo>
                  <a:lnTo>
                    <a:pt x="4519" y="426"/>
                  </a:lnTo>
                  <a:lnTo>
                    <a:pt x="4519" y="348"/>
                  </a:lnTo>
                  <a:lnTo>
                    <a:pt x="4519" y="155"/>
                  </a:lnTo>
                  <a:lnTo>
                    <a:pt x="4210" y="155"/>
                  </a:lnTo>
                  <a:lnTo>
                    <a:pt x="3901" y="78"/>
                  </a:lnTo>
                  <a:lnTo>
                    <a:pt x="36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22"/>
            <p:cNvSpPr/>
            <p:nvPr/>
          </p:nvSpPr>
          <p:spPr>
            <a:xfrm>
              <a:off x="6195425" y="2043175"/>
              <a:ext cx="25125" cy="11625"/>
            </a:xfrm>
            <a:custGeom>
              <a:avLst/>
              <a:gdLst/>
              <a:ahLst/>
              <a:cxnLst/>
              <a:rect l="l" t="t" r="r" b="b"/>
              <a:pathLst>
                <a:path w="1005" h="465" extrusionOk="0">
                  <a:moveTo>
                    <a:pt x="773" y="1"/>
                  </a:moveTo>
                  <a:lnTo>
                    <a:pt x="541" y="40"/>
                  </a:lnTo>
                  <a:lnTo>
                    <a:pt x="309" y="78"/>
                  </a:lnTo>
                  <a:lnTo>
                    <a:pt x="78" y="155"/>
                  </a:lnTo>
                  <a:lnTo>
                    <a:pt x="39" y="194"/>
                  </a:lnTo>
                  <a:lnTo>
                    <a:pt x="0" y="271"/>
                  </a:lnTo>
                  <a:lnTo>
                    <a:pt x="0" y="348"/>
                  </a:lnTo>
                  <a:lnTo>
                    <a:pt x="78" y="426"/>
                  </a:lnTo>
                  <a:lnTo>
                    <a:pt x="116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580" y="348"/>
                  </a:lnTo>
                  <a:lnTo>
                    <a:pt x="773" y="387"/>
                  </a:lnTo>
                  <a:lnTo>
                    <a:pt x="850" y="348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04" y="233"/>
                  </a:lnTo>
                  <a:lnTo>
                    <a:pt x="1004" y="155"/>
                  </a:lnTo>
                  <a:lnTo>
                    <a:pt x="966" y="78"/>
                  </a:lnTo>
                  <a:lnTo>
                    <a:pt x="888" y="40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22"/>
            <p:cNvSpPr/>
            <p:nvPr/>
          </p:nvSpPr>
          <p:spPr>
            <a:xfrm>
              <a:off x="6096950" y="2048975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155" y="1"/>
                  </a:moveTo>
                  <a:lnTo>
                    <a:pt x="116" y="39"/>
                  </a:lnTo>
                  <a:lnTo>
                    <a:pt x="39" y="78"/>
                  </a:lnTo>
                  <a:lnTo>
                    <a:pt x="1" y="155"/>
                  </a:lnTo>
                  <a:lnTo>
                    <a:pt x="39" y="271"/>
                  </a:lnTo>
                  <a:lnTo>
                    <a:pt x="116" y="310"/>
                  </a:lnTo>
                  <a:lnTo>
                    <a:pt x="155" y="310"/>
                  </a:lnTo>
                  <a:lnTo>
                    <a:pt x="425" y="348"/>
                  </a:lnTo>
                  <a:lnTo>
                    <a:pt x="734" y="348"/>
                  </a:lnTo>
                  <a:lnTo>
                    <a:pt x="812" y="271"/>
                  </a:lnTo>
                  <a:lnTo>
                    <a:pt x="850" y="155"/>
                  </a:lnTo>
                  <a:lnTo>
                    <a:pt x="812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22"/>
            <p:cNvSpPr/>
            <p:nvPr/>
          </p:nvSpPr>
          <p:spPr>
            <a:xfrm>
              <a:off x="5988825" y="2089525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580"/>
                  </a:lnTo>
                  <a:lnTo>
                    <a:pt x="2549" y="696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59"/>
                  </a:lnTo>
                  <a:lnTo>
                    <a:pt x="3206" y="1429"/>
                  </a:lnTo>
                  <a:lnTo>
                    <a:pt x="3244" y="1661"/>
                  </a:lnTo>
                  <a:lnTo>
                    <a:pt x="3244" y="1931"/>
                  </a:lnTo>
                  <a:lnTo>
                    <a:pt x="3206" y="2201"/>
                  </a:lnTo>
                  <a:lnTo>
                    <a:pt x="3090" y="2433"/>
                  </a:lnTo>
                  <a:lnTo>
                    <a:pt x="2974" y="2665"/>
                  </a:lnTo>
                  <a:lnTo>
                    <a:pt x="2781" y="2858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47" y="3244"/>
                  </a:lnTo>
                  <a:lnTo>
                    <a:pt x="1777" y="3244"/>
                  </a:lnTo>
                  <a:lnTo>
                    <a:pt x="1468" y="3167"/>
                  </a:lnTo>
                  <a:lnTo>
                    <a:pt x="1198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24"/>
                  </a:lnTo>
                  <a:lnTo>
                    <a:pt x="464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8" y="889"/>
                  </a:lnTo>
                  <a:lnTo>
                    <a:pt x="1121" y="734"/>
                  </a:lnTo>
                  <a:lnTo>
                    <a:pt x="1352" y="580"/>
                  </a:lnTo>
                  <a:lnTo>
                    <a:pt x="1584" y="464"/>
                  </a:lnTo>
                  <a:close/>
                  <a:moveTo>
                    <a:pt x="1700" y="0"/>
                  </a:moveTo>
                  <a:lnTo>
                    <a:pt x="1545" y="78"/>
                  </a:lnTo>
                  <a:lnTo>
                    <a:pt x="1352" y="116"/>
                  </a:lnTo>
                  <a:lnTo>
                    <a:pt x="1314" y="155"/>
                  </a:lnTo>
                  <a:lnTo>
                    <a:pt x="1082" y="271"/>
                  </a:lnTo>
                  <a:lnTo>
                    <a:pt x="812" y="387"/>
                  </a:lnTo>
                  <a:lnTo>
                    <a:pt x="619" y="541"/>
                  </a:lnTo>
                  <a:lnTo>
                    <a:pt x="426" y="734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1" y="2086"/>
                  </a:lnTo>
                  <a:lnTo>
                    <a:pt x="39" y="2279"/>
                  </a:lnTo>
                  <a:lnTo>
                    <a:pt x="117" y="2472"/>
                  </a:lnTo>
                  <a:lnTo>
                    <a:pt x="310" y="2819"/>
                  </a:lnTo>
                  <a:lnTo>
                    <a:pt x="541" y="3128"/>
                  </a:lnTo>
                  <a:lnTo>
                    <a:pt x="850" y="3399"/>
                  </a:lnTo>
                  <a:lnTo>
                    <a:pt x="1198" y="3592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07"/>
                  </a:lnTo>
                  <a:lnTo>
                    <a:pt x="2356" y="3669"/>
                  </a:lnTo>
                  <a:lnTo>
                    <a:pt x="2627" y="3553"/>
                  </a:lnTo>
                  <a:lnTo>
                    <a:pt x="2897" y="3399"/>
                  </a:lnTo>
                  <a:lnTo>
                    <a:pt x="3129" y="3244"/>
                  </a:lnTo>
                  <a:lnTo>
                    <a:pt x="3322" y="3012"/>
                  </a:lnTo>
                  <a:lnTo>
                    <a:pt x="3476" y="2742"/>
                  </a:lnTo>
                  <a:lnTo>
                    <a:pt x="3631" y="2472"/>
                  </a:lnTo>
                  <a:lnTo>
                    <a:pt x="3708" y="2201"/>
                  </a:lnTo>
                  <a:lnTo>
                    <a:pt x="3746" y="1893"/>
                  </a:lnTo>
                  <a:lnTo>
                    <a:pt x="3708" y="1584"/>
                  </a:lnTo>
                  <a:lnTo>
                    <a:pt x="3669" y="1275"/>
                  </a:lnTo>
                  <a:lnTo>
                    <a:pt x="3515" y="966"/>
                  </a:lnTo>
                  <a:lnTo>
                    <a:pt x="3322" y="696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22"/>
            <p:cNvSpPr/>
            <p:nvPr/>
          </p:nvSpPr>
          <p:spPr>
            <a:xfrm>
              <a:off x="3369775" y="2101100"/>
              <a:ext cx="174750" cy="292550"/>
            </a:xfrm>
            <a:custGeom>
              <a:avLst/>
              <a:gdLst/>
              <a:ahLst/>
              <a:cxnLst/>
              <a:rect l="l" t="t" r="r" b="b"/>
              <a:pathLst>
                <a:path w="6990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3" y="6256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3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1" y="11508"/>
                  </a:lnTo>
                  <a:lnTo>
                    <a:pt x="6951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8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5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3" y="8573"/>
                  </a:lnTo>
                  <a:lnTo>
                    <a:pt x="6295" y="9500"/>
                  </a:lnTo>
                  <a:lnTo>
                    <a:pt x="6256" y="10427"/>
                  </a:lnTo>
                  <a:lnTo>
                    <a:pt x="5986" y="9886"/>
                  </a:lnTo>
                  <a:lnTo>
                    <a:pt x="5252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22"/>
            <p:cNvSpPr/>
            <p:nvPr/>
          </p:nvSpPr>
          <p:spPr>
            <a:xfrm>
              <a:off x="4221225" y="2127175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22"/>
            <p:cNvSpPr/>
            <p:nvPr/>
          </p:nvSpPr>
          <p:spPr>
            <a:xfrm>
              <a:off x="4086075" y="21291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7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6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2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69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7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5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5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8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4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4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8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22"/>
            <p:cNvSpPr/>
            <p:nvPr/>
          </p:nvSpPr>
          <p:spPr>
            <a:xfrm>
              <a:off x="5288925" y="2151300"/>
              <a:ext cx="174775" cy="292550"/>
            </a:xfrm>
            <a:custGeom>
              <a:avLst/>
              <a:gdLst/>
              <a:ahLst/>
              <a:cxnLst/>
              <a:rect l="l" t="t" r="r" b="b"/>
              <a:pathLst>
                <a:path w="6991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22"/>
            <p:cNvSpPr/>
            <p:nvPr/>
          </p:nvSpPr>
          <p:spPr>
            <a:xfrm>
              <a:off x="1498900" y="21899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7" y="618"/>
                  </a:moveTo>
                  <a:lnTo>
                    <a:pt x="5947" y="773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5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3" y="3900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0"/>
                  </a:lnTo>
                  <a:lnTo>
                    <a:pt x="5792" y="3862"/>
                  </a:lnTo>
                  <a:lnTo>
                    <a:pt x="5676" y="3746"/>
                  </a:lnTo>
                  <a:lnTo>
                    <a:pt x="5561" y="3553"/>
                  </a:lnTo>
                  <a:lnTo>
                    <a:pt x="5483" y="3321"/>
                  </a:lnTo>
                  <a:lnTo>
                    <a:pt x="5406" y="2626"/>
                  </a:lnTo>
                  <a:lnTo>
                    <a:pt x="5367" y="1970"/>
                  </a:lnTo>
                  <a:lnTo>
                    <a:pt x="5367" y="618"/>
                  </a:lnTo>
                  <a:close/>
                  <a:moveTo>
                    <a:pt x="2780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7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6" y="3012"/>
                  </a:lnTo>
                  <a:lnTo>
                    <a:pt x="888" y="2549"/>
                  </a:lnTo>
                  <a:lnTo>
                    <a:pt x="1158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0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2" y="6295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0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4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8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6" y="4287"/>
                  </a:lnTo>
                  <a:lnTo>
                    <a:pt x="965" y="4518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3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7" y="3398"/>
                  </a:lnTo>
                  <a:lnTo>
                    <a:pt x="5174" y="3746"/>
                  </a:lnTo>
                  <a:lnTo>
                    <a:pt x="5213" y="3900"/>
                  </a:lnTo>
                  <a:lnTo>
                    <a:pt x="5290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69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7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0" y="4904"/>
                  </a:lnTo>
                  <a:lnTo>
                    <a:pt x="9383" y="4904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3" y="6488"/>
                  </a:lnTo>
                  <a:lnTo>
                    <a:pt x="10696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6" y="6565"/>
                  </a:lnTo>
                  <a:lnTo>
                    <a:pt x="12280" y="6912"/>
                  </a:lnTo>
                  <a:lnTo>
                    <a:pt x="12395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8" y="8998"/>
                  </a:lnTo>
                  <a:lnTo>
                    <a:pt x="12511" y="8998"/>
                  </a:lnTo>
                  <a:lnTo>
                    <a:pt x="12434" y="9075"/>
                  </a:lnTo>
                  <a:lnTo>
                    <a:pt x="12395" y="9113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3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0" y="7723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7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4" y="5098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6"/>
                  </a:lnTo>
                  <a:lnTo>
                    <a:pt x="9885" y="4480"/>
                  </a:lnTo>
                  <a:lnTo>
                    <a:pt x="9538" y="4441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4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8" y="348"/>
                  </a:lnTo>
                  <a:lnTo>
                    <a:pt x="5715" y="193"/>
                  </a:lnTo>
                  <a:lnTo>
                    <a:pt x="5290" y="78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22"/>
            <p:cNvSpPr/>
            <p:nvPr/>
          </p:nvSpPr>
          <p:spPr>
            <a:xfrm>
              <a:off x="1530750" y="22034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7" y="7454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5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3"/>
                  </a:lnTo>
                  <a:lnTo>
                    <a:pt x="9538" y="9423"/>
                  </a:lnTo>
                  <a:lnTo>
                    <a:pt x="9384" y="9655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8" y="10195"/>
                  </a:lnTo>
                  <a:lnTo>
                    <a:pt x="8109" y="10157"/>
                  </a:lnTo>
                  <a:lnTo>
                    <a:pt x="7839" y="10079"/>
                  </a:lnTo>
                  <a:lnTo>
                    <a:pt x="7607" y="9964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8" y="9346"/>
                  </a:lnTo>
                  <a:lnTo>
                    <a:pt x="6951" y="9075"/>
                  </a:lnTo>
                  <a:lnTo>
                    <a:pt x="6912" y="8805"/>
                  </a:lnTo>
                  <a:lnTo>
                    <a:pt x="6951" y="8535"/>
                  </a:lnTo>
                  <a:lnTo>
                    <a:pt x="7028" y="8265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3" y="7569"/>
                  </a:lnTo>
                  <a:lnTo>
                    <a:pt x="8148" y="7338"/>
                  </a:lnTo>
                  <a:lnTo>
                    <a:pt x="8225" y="7299"/>
                  </a:lnTo>
                  <a:close/>
                  <a:moveTo>
                    <a:pt x="2858" y="1"/>
                  </a:moveTo>
                  <a:lnTo>
                    <a:pt x="2665" y="40"/>
                  </a:lnTo>
                  <a:lnTo>
                    <a:pt x="2665" y="78"/>
                  </a:lnTo>
                  <a:lnTo>
                    <a:pt x="2626" y="1353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3" y="5098"/>
                  </a:lnTo>
                  <a:lnTo>
                    <a:pt x="2896" y="7492"/>
                  </a:lnTo>
                  <a:lnTo>
                    <a:pt x="2896" y="8149"/>
                  </a:lnTo>
                  <a:lnTo>
                    <a:pt x="2935" y="8458"/>
                  </a:lnTo>
                  <a:lnTo>
                    <a:pt x="2974" y="8612"/>
                  </a:lnTo>
                  <a:lnTo>
                    <a:pt x="3051" y="8767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0" y="8689"/>
                  </a:lnTo>
                  <a:lnTo>
                    <a:pt x="0" y="9037"/>
                  </a:lnTo>
                  <a:lnTo>
                    <a:pt x="773" y="9114"/>
                  </a:lnTo>
                  <a:lnTo>
                    <a:pt x="1545" y="9153"/>
                  </a:lnTo>
                  <a:lnTo>
                    <a:pt x="3128" y="9230"/>
                  </a:lnTo>
                  <a:lnTo>
                    <a:pt x="4827" y="9307"/>
                  </a:lnTo>
                  <a:lnTo>
                    <a:pt x="5677" y="9307"/>
                  </a:lnTo>
                  <a:lnTo>
                    <a:pt x="6488" y="9269"/>
                  </a:lnTo>
                  <a:lnTo>
                    <a:pt x="6603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1" y="10311"/>
                  </a:lnTo>
                  <a:lnTo>
                    <a:pt x="7492" y="10466"/>
                  </a:lnTo>
                  <a:lnTo>
                    <a:pt x="7801" y="10581"/>
                  </a:lnTo>
                  <a:lnTo>
                    <a:pt x="8109" y="10659"/>
                  </a:lnTo>
                  <a:lnTo>
                    <a:pt x="8418" y="10697"/>
                  </a:lnTo>
                  <a:lnTo>
                    <a:pt x="8727" y="10620"/>
                  </a:lnTo>
                  <a:lnTo>
                    <a:pt x="9036" y="10543"/>
                  </a:lnTo>
                  <a:lnTo>
                    <a:pt x="9306" y="10388"/>
                  </a:lnTo>
                  <a:lnTo>
                    <a:pt x="9538" y="10195"/>
                  </a:lnTo>
                  <a:lnTo>
                    <a:pt x="9770" y="9964"/>
                  </a:lnTo>
                  <a:lnTo>
                    <a:pt x="9924" y="9693"/>
                  </a:lnTo>
                  <a:lnTo>
                    <a:pt x="10079" y="9423"/>
                  </a:lnTo>
                  <a:lnTo>
                    <a:pt x="10156" y="9153"/>
                  </a:lnTo>
                  <a:lnTo>
                    <a:pt x="10195" y="9153"/>
                  </a:lnTo>
                  <a:lnTo>
                    <a:pt x="10195" y="8767"/>
                  </a:lnTo>
                  <a:lnTo>
                    <a:pt x="10156" y="8419"/>
                  </a:lnTo>
                  <a:lnTo>
                    <a:pt x="10040" y="8071"/>
                  </a:lnTo>
                  <a:lnTo>
                    <a:pt x="9847" y="7763"/>
                  </a:lnTo>
                  <a:lnTo>
                    <a:pt x="9615" y="7492"/>
                  </a:lnTo>
                  <a:lnTo>
                    <a:pt x="9306" y="7261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6" y="6990"/>
                  </a:lnTo>
                  <a:lnTo>
                    <a:pt x="7723" y="7029"/>
                  </a:lnTo>
                  <a:lnTo>
                    <a:pt x="7414" y="7145"/>
                  </a:lnTo>
                  <a:lnTo>
                    <a:pt x="7144" y="7338"/>
                  </a:lnTo>
                  <a:lnTo>
                    <a:pt x="6912" y="7569"/>
                  </a:lnTo>
                  <a:lnTo>
                    <a:pt x="6719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5" y="8805"/>
                  </a:lnTo>
                  <a:lnTo>
                    <a:pt x="4943" y="8767"/>
                  </a:lnTo>
                  <a:lnTo>
                    <a:pt x="3476" y="8767"/>
                  </a:lnTo>
                  <a:lnTo>
                    <a:pt x="3476" y="8728"/>
                  </a:lnTo>
                  <a:lnTo>
                    <a:pt x="3476" y="8651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5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6"/>
                  </a:lnTo>
                  <a:lnTo>
                    <a:pt x="3205" y="7338"/>
                  </a:lnTo>
                  <a:lnTo>
                    <a:pt x="3128" y="6450"/>
                  </a:lnTo>
                  <a:lnTo>
                    <a:pt x="3012" y="4326"/>
                  </a:lnTo>
                  <a:lnTo>
                    <a:pt x="2935" y="2202"/>
                  </a:lnTo>
                  <a:lnTo>
                    <a:pt x="2896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22"/>
            <p:cNvSpPr/>
            <p:nvPr/>
          </p:nvSpPr>
          <p:spPr>
            <a:xfrm>
              <a:off x="4324525" y="22671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22"/>
            <p:cNvSpPr/>
            <p:nvPr/>
          </p:nvSpPr>
          <p:spPr>
            <a:xfrm>
              <a:off x="4273375" y="2268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22"/>
            <p:cNvSpPr/>
            <p:nvPr/>
          </p:nvSpPr>
          <p:spPr>
            <a:xfrm>
              <a:off x="1394625" y="22999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94"/>
                  </a:lnTo>
                  <a:lnTo>
                    <a:pt x="2240" y="309"/>
                  </a:lnTo>
                  <a:lnTo>
                    <a:pt x="2009" y="425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46"/>
                  </a:lnTo>
                  <a:lnTo>
                    <a:pt x="1" y="4055"/>
                  </a:lnTo>
                  <a:lnTo>
                    <a:pt x="1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4" y="4711"/>
                  </a:lnTo>
                  <a:lnTo>
                    <a:pt x="580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9"/>
                  </a:lnTo>
                  <a:lnTo>
                    <a:pt x="2626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4"/>
                  </a:lnTo>
                  <a:lnTo>
                    <a:pt x="4210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22"/>
            <p:cNvSpPr/>
            <p:nvPr/>
          </p:nvSpPr>
          <p:spPr>
            <a:xfrm>
              <a:off x="4211575" y="2315425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4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2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22"/>
            <p:cNvSpPr/>
            <p:nvPr/>
          </p:nvSpPr>
          <p:spPr>
            <a:xfrm>
              <a:off x="2413100" y="2319275"/>
              <a:ext cx="84975" cy="222075"/>
            </a:xfrm>
            <a:custGeom>
              <a:avLst/>
              <a:gdLst/>
              <a:ahLst/>
              <a:cxnLst/>
              <a:rect l="l" t="t" r="r" b="b"/>
              <a:pathLst>
                <a:path w="3399" h="8883" extrusionOk="0">
                  <a:moveTo>
                    <a:pt x="1043" y="7376"/>
                  </a:moveTo>
                  <a:lnTo>
                    <a:pt x="1197" y="7453"/>
                  </a:lnTo>
                  <a:lnTo>
                    <a:pt x="1352" y="7608"/>
                  </a:lnTo>
                  <a:lnTo>
                    <a:pt x="1429" y="7685"/>
                  </a:lnTo>
                  <a:lnTo>
                    <a:pt x="1468" y="7801"/>
                  </a:lnTo>
                  <a:lnTo>
                    <a:pt x="1468" y="8033"/>
                  </a:lnTo>
                  <a:lnTo>
                    <a:pt x="1390" y="8226"/>
                  </a:lnTo>
                  <a:lnTo>
                    <a:pt x="1313" y="8342"/>
                  </a:lnTo>
                  <a:lnTo>
                    <a:pt x="1236" y="8419"/>
                  </a:lnTo>
                  <a:lnTo>
                    <a:pt x="1159" y="8457"/>
                  </a:lnTo>
                  <a:lnTo>
                    <a:pt x="1043" y="8496"/>
                  </a:lnTo>
                  <a:lnTo>
                    <a:pt x="811" y="8496"/>
                  </a:lnTo>
                  <a:lnTo>
                    <a:pt x="618" y="8419"/>
                  </a:lnTo>
                  <a:lnTo>
                    <a:pt x="541" y="8342"/>
                  </a:lnTo>
                  <a:lnTo>
                    <a:pt x="464" y="8264"/>
                  </a:lnTo>
                  <a:lnTo>
                    <a:pt x="386" y="8148"/>
                  </a:lnTo>
                  <a:lnTo>
                    <a:pt x="386" y="8033"/>
                  </a:lnTo>
                  <a:lnTo>
                    <a:pt x="386" y="7917"/>
                  </a:lnTo>
                  <a:lnTo>
                    <a:pt x="386" y="7801"/>
                  </a:lnTo>
                  <a:lnTo>
                    <a:pt x="502" y="7569"/>
                  </a:lnTo>
                  <a:lnTo>
                    <a:pt x="695" y="7415"/>
                  </a:lnTo>
                  <a:lnTo>
                    <a:pt x="850" y="7376"/>
                  </a:lnTo>
                  <a:close/>
                  <a:moveTo>
                    <a:pt x="3128" y="1"/>
                  </a:moveTo>
                  <a:lnTo>
                    <a:pt x="3089" y="39"/>
                  </a:lnTo>
                  <a:lnTo>
                    <a:pt x="3051" y="78"/>
                  </a:lnTo>
                  <a:lnTo>
                    <a:pt x="2819" y="503"/>
                  </a:lnTo>
                  <a:lnTo>
                    <a:pt x="2665" y="889"/>
                  </a:lnTo>
                  <a:lnTo>
                    <a:pt x="2356" y="1777"/>
                  </a:lnTo>
                  <a:lnTo>
                    <a:pt x="2085" y="2665"/>
                  </a:lnTo>
                  <a:lnTo>
                    <a:pt x="1854" y="3515"/>
                  </a:lnTo>
                  <a:lnTo>
                    <a:pt x="1313" y="5252"/>
                  </a:lnTo>
                  <a:lnTo>
                    <a:pt x="1043" y="6102"/>
                  </a:lnTo>
                  <a:lnTo>
                    <a:pt x="811" y="6990"/>
                  </a:lnTo>
                  <a:lnTo>
                    <a:pt x="657" y="6990"/>
                  </a:lnTo>
                  <a:lnTo>
                    <a:pt x="541" y="7029"/>
                  </a:lnTo>
                  <a:lnTo>
                    <a:pt x="386" y="7106"/>
                  </a:lnTo>
                  <a:lnTo>
                    <a:pt x="309" y="7222"/>
                  </a:lnTo>
                  <a:lnTo>
                    <a:pt x="271" y="7299"/>
                  </a:lnTo>
                  <a:lnTo>
                    <a:pt x="271" y="7376"/>
                  </a:lnTo>
                  <a:lnTo>
                    <a:pt x="116" y="7608"/>
                  </a:lnTo>
                  <a:lnTo>
                    <a:pt x="0" y="7840"/>
                  </a:lnTo>
                  <a:lnTo>
                    <a:pt x="0" y="8110"/>
                  </a:lnTo>
                  <a:lnTo>
                    <a:pt x="39" y="8264"/>
                  </a:lnTo>
                  <a:lnTo>
                    <a:pt x="78" y="8419"/>
                  </a:lnTo>
                  <a:lnTo>
                    <a:pt x="193" y="8573"/>
                  </a:lnTo>
                  <a:lnTo>
                    <a:pt x="348" y="8689"/>
                  </a:lnTo>
                  <a:lnTo>
                    <a:pt x="502" y="8805"/>
                  </a:lnTo>
                  <a:lnTo>
                    <a:pt x="657" y="8882"/>
                  </a:lnTo>
                  <a:lnTo>
                    <a:pt x="1043" y="8882"/>
                  </a:lnTo>
                  <a:lnTo>
                    <a:pt x="1236" y="8844"/>
                  </a:lnTo>
                  <a:lnTo>
                    <a:pt x="1429" y="8766"/>
                  </a:lnTo>
                  <a:lnTo>
                    <a:pt x="1584" y="8650"/>
                  </a:lnTo>
                  <a:lnTo>
                    <a:pt x="1699" y="8496"/>
                  </a:lnTo>
                  <a:lnTo>
                    <a:pt x="1777" y="8342"/>
                  </a:lnTo>
                  <a:lnTo>
                    <a:pt x="1854" y="8148"/>
                  </a:lnTo>
                  <a:lnTo>
                    <a:pt x="1854" y="7955"/>
                  </a:lnTo>
                  <a:lnTo>
                    <a:pt x="1854" y="7762"/>
                  </a:lnTo>
                  <a:lnTo>
                    <a:pt x="1815" y="7608"/>
                  </a:lnTo>
                  <a:lnTo>
                    <a:pt x="1738" y="7415"/>
                  </a:lnTo>
                  <a:lnTo>
                    <a:pt x="1622" y="7299"/>
                  </a:lnTo>
                  <a:lnTo>
                    <a:pt x="1506" y="7183"/>
                  </a:lnTo>
                  <a:lnTo>
                    <a:pt x="1352" y="7106"/>
                  </a:lnTo>
                  <a:lnTo>
                    <a:pt x="1197" y="7029"/>
                  </a:lnTo>
                  <a:lnTo>
                    <a:pt x="1545" y="6179"/>
                  </a:lnTo>
                  <a:lnTo>
                    <a:pt x="1815" y="5330"/>
                  </a:lnTo>
                  <a:lnTo>
                    <a:pt x="2394" y="3592"/>
                  </a:lnTo>
                  <a:lnTo>
                    <a:pt x="2665" y="2781"/>
                  </a:lnTo>
                  <a:lnTo>
                    <a:pt x="2974" y="1932"/>
                  </a:lnTo>
                  <a:lnTo>
                    <a:pt x="3244" y="1082"/>
                  </a:lnTo>
                  <a:lnTo>
                    <a:pt x="3321" y="657"/>
                  </a:lnTo>
                  <a:lnTo>
                    <a:pt x="3398" y="232"/>
                  </a:lnTo>
                  <a:lnTo>
                    <a:pt x="3360" y="117"/>
                  </a:lnTo>
                  <a:lnTo>
                    <a:pt x="3244" y="39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22"/>
            <p:cNvSpPr/>
            <p:nvPr/>
          </p:nvSpPr>
          <p:spPr>
            <a:xfrm>
              <a:off x="4217375" y="2321200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0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2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22"/>
            <p:cNvSpPr/>
            <p:nvPr/>
          </p:nvSpPr>
          <p:spPr>
            <a:xfrm>
              <a:off x="1643700" y="2334725"/>
              <a:ext cx="26075" cy="11600"/>
            </a:xfrm>
            <a:custGeom>
              <a:avLst/>
              <a:gdLst/>
              <a:ahLst/>
              <a:cxnLst/>
              <a:rect l="l" t="t" r="r" b="b"/>
              <a:pathLst>
                <a:path w="1043" h="464" extrusionOk="0">
                  <a:moveTo>
                    <a:pt x="773" y="1"/>
                  </a:moveTo>
                  <a:lnTo>
                    <a:pt x="541" y="39"/>
                  </a:lnTo>
                  <a:lnTo>
                    <a:pt x="309" y="78"/>
                  </a:lnTo>
                  <a:lnTo>
                    <a:pt x="77" y="194"/>
                  </a:lnTo>
                  <a:lnTo>
                    <a:pt x="39" y="232"/>
                  </a:lnTo>
                  <a:lnTo>
                    <a:pt x="0" y="271"/>
                  </a:lnTo>
                  <a:lnTo>
                    <a:pt x="39" y="387"/>
                  </a:lnTo>
                  <a:lnTo>
                    <a:pt x="77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43" y="232"/>
                  </a:lnTo>
                  <a:lnTo>
                    <a:pt x="1004" y="155"/>
                  </a:lnTo>
                  <a:lnTo>
                    <a:pt x="966" y="116"/>
                  </a:lnTo>
                  <a:lnTo>
                    <a:pt x="888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22"/>
            <p:cNvSpPr/>
            <p:nvPr/>
          </p:nvSpPr>
          <p:spPr>
            <a:xfrm>
              <a:off x="5914500" y="2336650"/>
              <a:ext cx="309900" cy="605325"/>
            </a:xfrm>
            <a:custGeom>
              <a:avLst/>
              <a:gdLst/>
              <a:ahLst/>
              <a:cxnLst/>
              <a:rect l="l" t="t" r="r" b="b"/>
              <a:pathLst>
                <a:path w="12396" h="24213" extrusionOk="0">
                  <a:moveTo>
                    <a:pt x="7955" y="464"/>
                  </a:moveTo>
                  <a:lnTo>
                    <a:pt x="8496" y="503"/>
                  </a:lnTo>
                  <a:lnTo>
                    <a:pt x="9036" y="619"/>
                  </a:lnTo>
                  <a:lnTo>
                    <a:pt x="9500" y="812"/>
                  </a:lnTo>
                  <a:lnTo>
                    <a:pt x="9924" y="1043"/>
                  </a:lnTo>
                  <a:lnTo>
                    <a:pt x="10311" y="1352"/>
                  </a:lnTo>
                  <a:lnTo>
                    <a:pt x="10658" y="1700"/>
                  </a:lnTo>
                  <a:lnTo>
                    <a:pt x="10967" y="2086"/>
                  </a:lnTo>
                  <a:lnTo>
                    <a:pt x="11237" y="2511"/>
                  </a:lnTo>
                  <a:lnTo>
                    <a:pt x="11469" y="2974"/>
                  </a:lnTo>
                  <a:lnTo>
                    <a:pt x="11662" y="3438"/>
                  </a:lnTo>
                  <a:lnTo>
                    <a:pt x="11778" y="3940"/>
                  </a:lnTo>
                  <a:lnTo>
                    <a:pt x="11855" y="4442"/>
                  </a:lnTo>
                  <a:lnTo>
                    <a:pt x="11894" y="4982"/>
                  </a:lnTo>
                  <a:lnTo>
                    <a:pt x="11894" y="5484"/>
                  </a:lnTo>
                  <a:lnTo>
                    <a:pt x="11817" y="5986"/>
                  </a:lnTo>
                  <a:lnTo>
                    <a:pt x="11701" y="6488"/>
                  </a:lnTo>
                  <a:lnTo>
                    <a:pt x="11546" y="6990"/>
                  </a:lnTo>
                  <a:lnTo>
                    <a:pt x="11315" y="7453"/>
                  </a:lnTo>
                  <a:lnTo>
                    <a:pt x="11083" y="7917"/>
                  </a:lnTo>
                  <a:lnTo>
                    <a:pt x="10813" y="8342"/>
                  </a:lnTo>
                  <a:lnTo>
                    <a:pt x="10504" y="8766"/>
                  </a:lnTo>
                  <a:lnTo>
                    <a:pt x="10195" y="9153"/>
                  </a:lnTo>
                  <a:lnTo>
                    <a:pt x="9847" y="9500"/>
                  </a:lnTo>
                  <a:lnTo>
                    <a:pt x="9461" y="9848"/>
                  </a:lnTo>
                  <a:lnTo>
                    <a:pt x="9036" y="10157"/>
                  </a:lnTo>
                  <a:lnTo>
                    <a:pt x="8650" y="10465"/>
                  </a:lnTo>
                  <a:lnTo>
                    <a:pt x="8187" y="10736"/>
                  </a:lnTo>
                  <a:lnTo>
                    <a:pt x="7762" y="11006"/>
                  </a:lnTo>
                  <a:lnTo>
                    <a:pt x="6835" y="11469"/>
                  </a:lnTo>
                  <a:lnTo>
                    <a:pt x="5870" y="11856"/>
                  </a:lnTo>
                  <a:lnTo>
                    <a:pt x="5677" y="11856"/>
                  </a:lnTo>
                  <a:lnTo>
                    <a:pt x="5638" y="11933"/>
                  </a:lnTo>
                  <a:lnTo>
                    <a:pt x="5600" y="11933"/>
                  </a:lnTo>
                  <a:lnTo>
                    <a:pt x="4982" y="11276"/>
                  </a:lnTo>
                  <a:lnTo>
                    <a:pt x="4441" y="10543"/>
                  </a:lnTo>
                  <a:lnTo>
                    <a:pt x="3978" y="9809"/>
                  </a:lnTo>
                  <a:lnTo>
                    <a:pt x="3746" y="9384"/>
                  </a:lnTo>
                  <a:lnTo>
                    <a:pt x="3592" y="8998"/>
                  </a:lnTo>
                  <a:lnTo>
                    <a:pt x="3437" y="8612"/>
                  </a:lnTo>
                  <a:lnTo>
                    <a:pt x="3283" y="8187"/>
                  </a:lnTo>
                  <a:lnTo>
                    <a:pt x="3167" y="7762"/>
                  </a:lnTo>
                  <a:lnTo>
                    <a:pt x="3090" y="7299"/>
                  </a:lnTo>
                  <a:lnTo>
                    <a:pt x="3051" y="6874"/>
                  </a:lnTo>
                  <a:lnTo>
                    <a:pt x="3012" y="6411"/>
                  </a:lnTo>
                  <a:lnTo>
                    <a:pt x="3051" y="5948"/>
                  </a:lnTo>
                  <a:lnTo>
                    <a:pt x="3090" y="5484"/>
                  </a:lnTo>
                  <a:lnTo>
                    <a:pt x="3167" y="5021"/>
                  </a:lnTo>
                  <a:lnTo>
                    <a:pt x="3244" y="4557"/>
                  </a:lnTo>
                  <a:lnTo>
                    <a:pt x="3399" y="4094"/>
                  </a:lnTo>
                  <a:lnTo>
                    <a:pt x="3592" y="3669"/>
                  </a:lnTo>
                  <a:lnTo>
                    <a:pt x="3785" y="3206"/>
                  </a:lnTo>
                  <a:lnTo>
                    <a:pt x="4055" y="2820"/>
                  </a:lnTo>
                  <a:lnTo>
                    <a:pt x="4325" y="2395"/>
                  </a:lnTo>
                  <a:lnTo>
                    <a:pt x="4634" y="2047"/>
                  </a:lnTo>
                  <a:lnTo>
                    <a:pt x="4943" y="1700"/>
                  </a:lnTo>
                  <a:lnTo>
                    <a:pt x="5329" y="1391"/>
                  </a:lnTo>
                  <a:lnTo>
                    <a:pt x="5715" y="1082"/>
                  </a:lnTo>
                  <a:lnTo>
                    <a:pt x="6102" y="850"/>
                  </a:lnTo>
                  <a:lnTo>
                    <a:pt x="6526" y="696"/>
                  </a:lnTo>
                  <a:lnTo>
                    <a:pt x="6990" y="541"/>
                  </a:lnTo>
                  <a:lnTo>
                    <a:pt x="7453" y="464"/>
                  </a:lnTo>
                  <a:close/>
                  <a:moveTo>
                    <a:pt x="5561" y="12280"/>
                  </a:moveTo>
                  <a:lnTo>
                    <a:pt x="5600" y="12319"/>
                  </a:lnTo>
                  <a:lnTo>
                    <a:pt x="5677" y="12358"/>
                  </a:lnTo>
                  <a:lnTo>
                    <a:pt x="5793" y="12898"/>
                  </a:lnTo>
                  <a:lnTo>
                    <a:pt x="5098" y="12589"/>
                  </a:lnTo>
                  <a:lnTo>
                    <a:pt x="5561" y="12280"/>
                  </a:lnTo>
                  <a:close/>
                  <a:moveTo>
                    <a:pt x="3321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2" y="13979"/>
                  </a:lnTo>
                  <a:lnTo>
                    <a:pt x="2781" y="13941"/>
                  </a:lnTo>
                  <a:lnTo>
                    <a:pt x="2510" y="13825"/>
                  </a:lnTo>
                  <a:lnTo>
                    <a:pt x="2935" y="13400"/>
                  </a:lnTo>
                  <a:lnTo>
                    <a:pt x="3321" y="12975"/>
                  </a:lnTo>
                  <a:close/>
                  <a:moveTo>
                    <a:pt x="3939" y="14327"/>
                  </a:moveTo>
                  <a:lnTo>
                    <a:pt x="5098" y="14520"/>
                  </a:lnTo>
                  <a:lnTo>
                    <a:pt x="4441" y="15485"/>
                  </a:lnTo>
                  <a:lnTo>
                    <a:pt x="4287" y="15215"/>
                  </a:lnTo>
                  <a:lnTo>
                    <a:pt x="4171" y="14945"/>
                  </a:lnTo>
                  <a:lnTo>
                    <a:pt x="4055" y="14636"/>
                  </a:lnTo>
                  <a:lnTo>
                    <a:pt x="3978" y="14366"/>
                  </a:lnTo>
                  <a:lnTo>
                    <a:pt x="3939" y="14327"/>
                  </a:lnTo>
                  <a:close/>
                  <a:moveTo>
                    <a:pt x="3746" y="14597"/>
                  </a:moveTo>
                  <a:lnTo>
                    <a:pt x="3823" y="14945"/>
                  </a:lnTo>
                  <a:lnTo>
                    <a:pt x="3978" y="15292"/>
                  </a:lnTo>
                  <a:lnTo>
                    <a:pt x="4132" y="15601"/>
                  </a:lnTo>
                  <a:lnTo>
                    <a:pt x="4287" y="15910"/>
                  </a:lnTo>
                  <a:lnTo>
                    <a:pt x="4364" y="15987"/>
                  </a:lnTo>
                  <a:lnTo>
                    <a:pt x="4055" y="16412"/>
                  </a:lnTo>
                  <a:lnTo>
                    <a:pt x="3746" y="16875"/>
                  </a:lnTo>
                  <a:lnTo>
                    <a:pt x="3592" y="16412"/>
                  </a:lnTo>
                  <a:lnTo>
                    <a:pt x="3476" y="15949"/>
                  </a:lnTo>
                  <a:lnTo>
                    <a:pt x="3476" y="15717"/>
                  </a:lnTo>
                  <a:lnTo>
                    <a:pt x="3476" y="15447"/>
                  </a:lnTo>
                  <a:lnTo>
                    <a:pt x="3514" y="15215"/>
                  </a:lnTo>
                  <a:lnTo>
                    <a:pt x="3553" y="14983"/>
                  </a:lnTo>
                  <a:lnTo>
                    <a:pt x="3746" y="14597"/>
                  </a:lnTo>
                  <a:close/>
                  <a:moveTo>
                    <a:pt x="4480" y="16335"/>
                  </a:moveTo>
                  <a:lnTo>
                    <a:pt x="4673" y="16760"/>
                  </a:lnTo>
                  <a:lnTo>
                    <a:pt x="4789" y="17223"/>
                  </a:lnTo>
                  <a:lnTo>
                    <a:pt x="4364" y="17107"/>
                  </a:lnTo>
                  <a:lnTo>
                    <a:pt x="3939" y="17030"/>
                  </a:lnTo>
                  <a:lnTo>
                    <a:pt x="4480" y="16335"/>
                  </a:lnTo>
                  <a:close/>
                  <a:moveTo>
                    <a:pt x="2472" y="16875"/>
                  </a:moveTo>
                  <a:lnTo>
                    <a:pt x="3399" y="17107"/>
                  </a:lnTo>
                  <a:lnTo>
                    <a:pt x="3476" y="17262"/>
                  </a:lnTo>
                  <a:lnTo>
                    <a:pt x="3321" y="17377"/>
                  </a:lnTo>
                  <a:lnTo>
                    <a:pt x="3167" y="17571"/>
                  </a:lnTo>
                  <a:lnTo>
                    <a:pt x="2897" y="17918"/>
                  </a:lnTo>
                  <a:lnTo>
                    <a:pt x="2665" y="17416"/>
                  </a:lnTo>
                  <a:lnTo>
                    <a:pt x="2472" y="16875"/>
                  </a:lnTo>
                  <a:close/>
                  <a:moveTo>
                    <a:pt x="3360" y="19733"/>
                  </a:moveTo>
                  <a:lnTo>
                    <a:pt x="4055" y="20428"/>
                  </a:lnTo>
                  <a:lnTo>
                    <a:pt x="3553" y="20660"/>
                  </a:lnTo>
                  <a:lnTo>
                    <a:pt x="3012" y="20969"/>
                  </a:lnTo>
                  <a:lnTo>
                    <a:pt x="3012" y="20969"/>
                  </a:lnTo>
                  <a:lnTo>
                    <a:pt x="3167" y="20351"/>
                  </a:lnTo>
                  <a:lnTo>
                    <a:pt x="3360" y="19733"/>
                  </a:lnTo>
                  <a:close/>
                  <a:moveTo>
                    <a:pt x="5677" y="20119"/>
                  </a:moveTo>
                  <a:lnTo>
                    <a:pt x="5986" y="20196"/>
                  </a:lnTo>
                  <a:lnTo>
                    <a:pt x="5715" y="20891"/>
                  </a:lnTo>
                  <a:lnTo>
                    <a:pt x="5368" y="21548"/>
                  </a:lnTo>
                  <a:lnTo>
                    <a:pt x="4673" y="20583"/>
                  </a:lnTo>
                  <a:lnTo>
                    <a:pt x="4634" y="20544"/>
                  </a:lnTo>
                  <a:lnTo>
                    <a:pt x="4673" y="20235"/>
                  </a:lnTo>
                  <a:lnTo>
                    <a:pt x="5020" y="20158"/>
                  </a:lnTo>
                  <a:lnTo>
                    <a:pt x="5329" y="20119"/>
                  </a:lnTo>
                  <a:close/>
                  <a:moveTo>
                    <a:pt x="7453" y="1"/>
                  </a:moveTo>
                  <a:lnTo>
                    <a:pt x="7067" y="39"/>
                  </a:lnTo>
                  <a:lnTo>
                    <a:pt x="6719" y="155"/>
                  </a:lnTo>
                  <a:lnTo>
                    <a:pt x="6333" y="271"/>
                  </a:lnTo>
                  <a:lnTo>
                    <a:pt x="5986" y="426"/>
                  </a:lnTo>
                  <a:lnTo>
                    <a:pt x="5638" y="580"/>
                  </a:lnTo>
                  <a:lnTo>
                    <a:pt x="5291" y="812"/>
                  </a:lnTo>
                  <a:lnTo>
                    <a:pt x="4943" y="1043"/>
                  </a:lnTo>
                  <a:lnTo>
                    <a:pt x="4634" y="1314"/>
                  </a:lnTo>
                  <a:lnTo>
                    <a:pt x="4364" y="1623"/>
                  </a:lnTo>
                  <a:lnTo>
                    <a:pt x="4094" y="1893"/>
                  </a:lnTo>
                  <a:lnTo>
                    <a:pt x="3823" y="2240"/>
                  </a:lnTo>
                  <a:lnTo>
                    <a:pt x="3592" y="2549"/>
                  </a:lnTo>
                  <a:lnTo>
                    <a:pt x="3399" y="2897"/>
                  </a:lnTo>
                  <a:lnTo>
                    <a:pt x="3205" y="3283"/>
                  </a:lnTo>
                  <a:lnTo>
                    <a:pt x="3051" y="3631"/>
                  </a:lnTo>
                  <a:lnTo>
                    <a:pt x="2897" y="4017"/>
                  </a:lnTo>
                  <a:lnTo>
                    <a:pt x="2781" y="4403"/>
                  </a:lnTo>
                  <a:lnTo>
                    <a:pt x="2703" y="4789"/>
                  </a:lnTo>
                  <a:lnTo>
                    <a:pt x="2626" y="5175"/>
                  </a:lnTo>
                  <a:lnTo>
                    <a:pt x="2588" y="5600"/>
                  </a:lnTo>
                  <a:lnTo>
                    <a:pt x="2549" y="5986"/>
                  </a:lnTo>
                  <a:lnTo>
                    <a:pt x="2549" y="6411"/>
                  </a:lnTo>
                  <a:lnTo>
                    <a:pt x="2549" y="6836"/>
                  </a:lnTo>
                  <a:lnTo>
                    <a:pt x="2665" y="7724"/>
                  </a:lnTo>
                  <a:lnTo>
                    <a:pt x="2742" y="8149"/>
                  </a:lnTo>
                  <a:lnTo>
                    <a:pt x="2858" y="8573"/>
                  </a:lnTo>
                  <a:lnTo>
                    <a:pt x="3012" y="8998"/>
                  </a:lnTo>
                  <a:lnTo>
                    <a:pt x="3167" y="9384"/>
                  </a:lnTo>
                  <a:lnTo>
                    <a:pt x="3321" y="9809"/>
                  </a:lnTo>
                  <a:lnTo>
                    <a:pt x="3553" y="10195"/>
                  </a:lnTo>
                  <a:lnTo>
                    <a:pt x="3746" y="10543"/>
                  </a:lnTo>
                  <a:lnTo>
                    <a:pt x="4016" y="10929"/>
                  </a:lnTo>
                  <a:lnTo>
                    <a:pt x="4287" y="11238"/>
                  </a:lnTo>
                  <a:lnTo>
                    <a:pt x="4596" y="11547"/>
                  </a:lnTo>
                  <a:lnTo>
                    <a:pt x="4905" y="11856"/>
                  </a:lnTo>
                  <a:lnTo>
                    <a:pt x="5252" y="12087"/>
                  </a:lnTo>
                  <a:lnTo>
                    <a:pt x="4557" y="12473"/>
                  </a:lnTo>
                  <a:lnTo>
                    <a:pt x="4480" y="12551"/>
                  </a:lnTo>
                  <a:lnTo>
                    <a:pt x="4441" y="12666"/>
                  </a:lnTo>
                  <a:lnTo>
                    <a:pt x="4480" y="12782"/>
                  </a:lnTo>
                  <a:lnTo>
                    <a:pt x="4596" y="12860"/>
                  </a:lnTo>
                  <a:lnTo>
                    <a:pt x="5020" y="13014"/>
                  </a:lnTo>
                  <a:lnTo>
                    <a:pt x="4673" y="13168"/>
                  </a:lnTo>
                  <a:lnTo>
                    <a:pt x="4403" y="13362"/>
                  </a:lnTo>
                  <a:lnTo>
                    <a:pt x="4094" y="13555"/>
                  </a:lnTo>
                  <a:lnTo>
                    <a:pt x="3862" y="13786"/>
                  </a:lnTo>
                  <a:lnTo>
                    <a:pt x="3823" y="13477"/>
                  </a:lnTo>
                  <a:lnTo>
                    <a:pt x="3746" y="13168"/>
                  </a:lnTo>
                  <a:lnTo>
                    <a:pt x="3630" y="12860"/>
                  </a:lnTo>
                  <a:lnTo>
                    <a:pt x="3514" y="12551"/>
                  </a:lnTo>
                  <a:lnTo>
                    <a:pt x="3476" y="12473"/>
                  </a:lnTo>
                  <a:lnTo>
                    <a:pt x="3360" y="12435"/>
                  </a:lnTo>
                  <a:lnTo>
                    <a:pt x="3283" y="12473"/>
                  </a:lnTo>
                  <a:lnTo>
                    <a:pt x="3205" y="12512"/>
                  </a:lnTo>
                  <a:lnTo>
                    <a:pt x="2665" y="13168"/>
                  </a:lnTo>
                  <a:lnTo>
                    <a:pt x="2086" y="13748"/>
                  </a:lnTo>
                  <a:lnTo>
                    <a:pt x="2047" y="13825"/>
                  </a:lnTo>
                  <a:lnTo>
                    <a:pt x="2008" y="13902"/>
                  </a:lnTo>
                  <a:lnTo>
                    <a:pt x="2047" y="13979"/>
                  </a:lnTo>
                  <a:lnTo>
                    <a:pt x="2086" y="14057"/>
                  </a:lnTo>
                  <a:lnTo>
                    <a:pt x="2395" y="14211"/>
                  </a:lnTo>
                  <a:lnTo>
                    <a:pt x="2742" y="14288"/>
                  </a:lnTo>
                  <a:lnTo>
                    <a:pt x="3051" y="14366"/>
                  </a:lnTo>
                  <a:lnTo>
                    <a:pt x="3399" y="14366"/>
                  </a:lnTo>
                  <a:lnTo>
                    <a:pt x="3244" y="14636"/>
                  </a:lnTo>
                  <a:lnTo>
                    <a:pt x="3128" y="14945"/>
                  </a:lnTo>
                  <a:lnTo>
                    <a:pt x="3090" y="15176"/>
                  </a:lnTo>
                  <a:lnTo>
                    <a:pt x="3051" y="15408"/>
                  </a:lnTo>
                  <a:lnTo>
                    <a:pt x="3051" y="15872"/>
                  </a:lnTo>
                  <a:lnTo>
                    <a:pt x="3128" y="16296"/>
                  </a:lnTo>
                  <a:lnTo>
                    <a:pt x="3244" y="16760"/>
                  </a:lnTo>
                  <a:lnTo>
                    <a:pt x="2781" y="16567"/>
                  </a:lnTo>
                  <a:lnTo>
                    <a:pt x="2279" y="16412"/>
                  </a:lnTo>
                  <a:lnTo>
                    <a:pt x="2201" y="16412"/>
                  </a:lnTo>
                  <a:lnTo>
                    <a:pt x="2124" y="16451"/>
                  </a:lnTo>
                  <a:lnTo>
                    <a:pt x="2047" y="16528"/>
                  </a:lnTo>
                  <a:lnTo>
                    <a:pt x="2047" y="16644"/>
                  </a:lnTo>
                  <a:lnTo>
                    <a:pt x="2163" y="17107"/>
                  </a:lnTo>
                  <a:lnTo>
                    <a:pt x="2279" y="17532"/>
                  </a:lnTo>
                  <a:lnTo>
                    <a:pt x="2472" y="17957"/>
                  </a:lnTo>
                  <a:lnTo>
                    <a:pt x="2703" y="18381"/>
                  </a:lnTo>
                  <a:lnTo>
                    <a:pt x="2781" y="18459"/>
                  </a:lnTo>
                  <a:lnTo>
                    <a:pt x="2858" y="18497"/>
                  </a:lnTo>
                  <a:lnTo>
                    <a:pt x="2935" y="18459"/>
                  </a:lnTo>
                  <a:lnTo>
                    <a:pt x="3012" y="18381"/>
                  </a:lnTo>
                  <a:lnTo>
                    <a:pt x="3321" y="18034"/>
                  </a:lnTo>
                  <a:lnTo>
                    <a:pt x="3514" y="17802"/>
                  </a:lnTo>
                  <a:lnTo>
                    <a:pt x="3630" y="17609"/>
                  </a:lnTo>
                  <a:lnTo>
                    <a:pt x="3707" y="17764"/>
                  </a:lnTo>
                  <a:lnTo>
                    <a:pt x="3978" y="18343"/>
                  </a:lnTo>
                  <a:lnTo>
                    <a:pt x="4132" y="18961"/>
                  </a:lnTo>
                  <a:lnTo>
                    <a:pt x="4248" y="19540"/>
                  </a:lnTo>
                  <a:lnTo>
                    <a:pt x="4248" y="20158"/>
                  </a:lnTo>
                  <a:lnTo>
                    <a:pt x="3437" y="19308"/>
                  </a:lnTo>
                  <a:lnTo>
                    <a:pt x="3399" y="19270"/>
                  </a:lnTo>
                  <a:lnTo>
                    <a:pt x="3205" y="19270"/>
                  </a:lnTo>
                  <a:lnTo>
                    <a:pt x="3167" y="19347"/>
                  </a:lnTo>
                  <a:lnTo>
                    <a:pt x="2974" y="19810"/>
                  </a:lnTo>
                  <a:lnTo>
                    <a:pt x="2781" y="20274"/>
                  </a:lnTo>
                  <a:lnTo>
                    <a:pt x="2665" y="20776"/>
                  </a:lnTo>
                  <a:lnTo>
                    <a:pt x="2626" y="21316"/>
                  </a:lnTo>
                  <a:lnTo>
                    <a:pt x="2626" y="21393"/>
                  </a:lnTo>
                  <a:lnTo>
                    <a:pt x="2703" y="21471"/>
                  </a:lnTo>
                  <a:lnTo>
                    <a:pt x="2781" y="21509"/>
                  </a:lnTo>
                  <a:lnTo>
                    <a:pt x="2897" y="21471"/>
                  </a:lnTo>
                  <a:lnTo>
                    <a:pt x="3514" y="21162"/>
                  </a:lnTo>
                  <a:lnTo>
                    <a:pt x="4171" y="20776"/>
                  </a:lnTo>
                  <a:lnTo>
                    <a:pt x="4171" y="20776"/>
                  </a:lnTo>
                  <a:lnTo>
                    <a:pt x="4055" y="21162"/>
                  </a:lnTo>
                  <a:lnTo>
                    <a:pt x="3901" y="21548"/>
                  </a:lnTo>
                  <a:lnTo>
                    <a:pt x="3669" y="22050"/>
                  </a:lnTo>
                  <a:lnTo>
                    <a:pt x="3321" y="22552"/>
                  </a:lnTo>
                  <a:lnTo>
                    <a:pt x="2897" y="23015"/>
                  </a:lnTo>
                  <a:lnTo>
                    <a:pt x="2626" y="23247"/>
                  </a:lnTo>
                  <a:lnTo>
                    <a:pt x="2395" y="23401"/>
                  </a:lnTo>
                  <a:lnTo>
                    <a:pt x="2124" y="23594"/>
                  </a:lnTo>
                  <a:lnTo>
                    <a:pt x="1854" y="23710"/>
                  </a:lnTo>
                  <a:lnTo>
                    <a:pt x="1584" y="23788"/>
                  </a:lnTo>
                  <a:lnTo>
                    <a:pt x="1313" y="23788"/>
                  </a:lnTo>
                  <a:lnTo>
                    <a:pt x="1082" y="23749"/>
                  </a:lnTo>
                  <a:lnTo>
                    <a:pt x="811" y="23672"/>
                  </a:lnTo>
                  <a:lnTo>
                    <a:pt x="541" y="23517"/>
                  </a:lnTo>
                  <a:lnTo>
                    <a:pt x="309" y="23286"/>
                  </a:lnTo>
                  <a:lnTo>
                    <a:pt x="232" y="23247"/>
                  </a:lnTo>
                  <a:lnTo>
                    <a:pt x="78" y="23247"/>
                  </a:lnTo>
                  <a:lnTo>
                    <a:pt x="39" y="23363"/>
                  </a:lnTo>
                  <a:lnTo>
                    <a:pt x="0" y="23401"/>
                  </a:lnTo>
                  <a:lnTo>
                    <a:pt x="39" y="23479"/>
                  </a:lnTo>
                  <a:lnTo>
                    <a:pt x="155" y="23633"/>
                  </a:lnTo>
                  <a:lnTo>
                    <a:pt x="271" y="23788"/>
                  </a:lnTo>
                  <a:lnTo>
                    <a:pt x="387" y="23903"/>
                  </a:lnTo>
                  <a:lnTo>
                    <a:pt x="541" y="24019"/>
                  </a:lnTo>
                  <a:lnTo>
                    <a:pt x="695" y="24096"/>
                  </a:lnTo>
                  <a:lnTo>
                    <a:pt x="889" y="24135"/>
                  </a:lnTo>
                  <a:lnTo>
                    <a:pt x="1236" y="24212"/>
                  </a:lnTo>
                  <a:lnTo>
                    <a:pt x="1584" y="24174"/>
                  </a:lnTo>
                  <a:lnTo>
                    <a:pt x="1970" y="24096"/>
                  </a:lnTo>
                  <a:lnTo>
                    <a:pt x="2317" y="23942"/>
                  </a:lnTo>
                  <a:lnTo>
                    <a:pt x="2665" y="23749"/>
                  </a:lnTo>
                  <a:lnTo>
                    <a:pt x="3012" y="23479"/>
                  </a:lnTo>
                  <a:lnTo>
                    <a:pt x="3321" y="23208"/>
                  </a:lnTo>
                  <a:lnTo>
                    <a:pt x="3630" y="22861"/>
                  </a:lnTo>
                  <a:lnTo>
                    <a:pt x="3901" y="22513"/>
                  </a:lnTo>
                  <a:lnTo>
                    <a:pt x="4132" y="22127"/>
                  </a:lnTo>
                  <a:lnTo>
                    <a:pt x="4325" y="21702"/>
                  </a:lnTo>
                  <a:lnTo>
                    <a:pt x="4480" y="21316"/>
                  </a:lnTo>
                  <a:lnTo>
                    <a:pt x="4596" y="20853"/>
                  </a:lnTo>
                  <a:lnTo>
                    <a:pt x="5213" y="21973"/>
                  </a:lnTo>
                  <a:lnTo>
                    <a:pt x="5291" y="22050"/>
                  </a:lnTo>
                  <a:lnTo>
                    <a:pt x="5368" y="22088"/>
                  </a:lnTo>
                  <a:lnTo>
                    <a:pt x="5445" y="22050"/>
                  </a:lnTo>
                  <a:lnTo>
                    <a:pt x="5522" y="22011"/>
                  </a:lnTo>
                  <a:lnTo>
                    <a:pt x="5793" y="21548"/>
                  </a:lnTo>
                  <a:lnTo>
                    <a:pt x="6024" y="21084"/>
                  </a:lnTo>
                  <a:lnTo>
                    <a:pt x="6410" y="20119"/>
                  </a:lnTo>
                  <a:lnTo>
                    <a:pt x="6410" y="20042"/>
                  </a:lnTo>
                  <a:lnTo>
                    <a:pt x="6410" y="19965"/>
                  </a:lnTo>
                  <a:lnTo>
                    <a:pt x="6372" y="19926"/>
                  </a:lnTo>
                  <a:lnTo>
                    <a:pt x="6295" y="19887"/>
                  </a:lnTo>
                  <a:lnTo>
                    <a:pt x="5908" y="19772"/>
                  </a:lnTo>
                  <a:lnTo>
                    <a:pt x="5484" y="19733"/>
                  </a:lnTo>
                  <a:lnTo>
                    <a:pt x="5098" y="19733"/>
                  </a:lnTo>
                  <a:lnTo>
                    <a:pt x="4673" y="19849"/>
                  </a:lnTo>
                  <a:lnTo>
                    <a:pt x="4634" y="19231"/>
                  </a:lnTo>
                  <a:lnTo>
                    <a:pt x="4518" y="18652"/>
                  </a:lnTo>
                  <a:lnTo>
                    <a:pt x="4287" y="18034"/>
                  </a:lnTo>
                  <a:lnTo>
                    <a:pt x="4055" y="17455"/>
                  </a:lnTo>
                  <a:lnTo>
                    <a:pt x="4518" y="17532"/>
                  </a:lnTo>
                  <a:lnTo>
                    <a:pt x="4982" y="17609"/>
                  </a:lnTo>
                  <a:lnTo>
                    <a:pt x="5059" y="17609"/>
                  </a:lnTo>
                  <a:lnTo>
                    <a:pt x="5098" y="17532"/>
                  </a:lnTo>
                  <a:lnTo>
                    <a:pt x="5136" y="17493"/>
                  </a:lnTo>
                  <a:lnTo>
                    <a:pt x="5136" y="17377"/>
                  </a:lnTo>
                  <a:lnTo>
                    <a:pt x="5098" y="17030"/>
                  </a:lnTo>
                  <a:lnTo>
                    <a:pt x="4982" y="16644"/>
                  </a:lnTo>
                  <a:lnTo>
                    <a:pt x="4827" y="16296"/>
                  </a:lnTo>
                  <a:lnTo>
                    <a:pt x="4673" y="15987"/>
                  </a:lnTo>
                  <a:lnTo>
                    <a:pt x="4596" y="15910"/>
                  </a:lnTo>
                  <a:lnTo>
                    <a:pt x="4634" y="15910"/>
                  </a:lnTo>
                  <a:lnTo>
                    <a:pt x="5600" y="14481"/>
                  </a:lnTo>
                  <a:lnTo>
                    <a:pt x="5638" y="14366"/>
                  </a:lnTo>
                  <a:lnTo>
                    <a:pt x="5600" y="14288"/>
                  </a:lnTo>
                  <a:lnTo>
                    <a:pt x="5561" y="14211"/>
                  </a:lnTo>
                  <a:lnTo>
                    <a:pt x="5445" y="14172"/>
                  </a:lnTo>
                  <a:lnTo>
                    <a:pt x="4209" y="13979"/>
                  </a:lnTo>
                  <a:lnTo>
                    <a:pt x="4480" y="13748"/>
                  </a:lnTo>
                  <a:lnTo>
                    <a:pt x="4789" y="13555"/>
                  </a:lnTo>
                  <a:lnTo>
                    <a:pt x="5098" y="13362"/>
                  </a:lnTo>
                  <a:lnTo>
                    <a:pt x="5406" y="13168"/>
                  </a:lnTo>
                  <a:lnTo>
                    <a:pt x="6024" y="13400"/>
                  </a:lnTo>
                  <a:lnTo>
                    <a:pt x="6140" y="13439"/>
                  </a:lnTo>
                  <a:lnTo>
                    <a:pt x="6217" y="13362"/>
                  </a:lnTo>
                  <a:lnTo>
                    <a:pt x="6256" y="13284"/>
                  </a:lnTo>
                  <a:lnTo>
                    <a:pt x="6295" y="13168"/>
                  </a:lnTo>
                  <a:lnTo>
                    <a:pt x="6179" y="12705"/>
                  </a:lnTo>
                  <a:lnTo>
                    <a:pt x="6063" y="12242"/>
                  </a:lnTo>
                  <a:lnTo>
                    <a:pt x="6912" y="11933"/>
                  </a:lnTo>
                  <a:lnTo>
                    <a:pt x="7723" y="11585"/>
                  </a:lnTo>
                  <a:lnTo>
                    <a:pt x="8534" y="11122"/>
                  </a:lnTo>
                  <a:lnTo>
                    <a:pt x="9268" y="10620"/>
                  </a:lnTo>
                  <a:lnTo>
                    <a:pt x="9963" y="10079"/>
                  </a:lnTo>
                  <a:lnTo>
                    <a:pt x="10311" y="9770"/>
                  </a:lnTo>
                  <a:lnTo>
                    <a:pt x="10620" y="9423"/>
                  </a:lnTo>
                  <a:lnTo>
                    <a:pt x="10890" y="9075"/>
                  </a:lnTo>
                  <a:lnTo>
                    <a:pt x="11160" y="8728"/>
                  </a:lnTo>
                  <a:lnTo>
                    <a:pt x="11392" y="8342"/>
                  </a:lnTo>
                  <a:lnTo>
                    <a:pt x="11623" y="7955"/>
                  </a:lnTo>
                  <a:lnTo>
                    <a:pt x="11817" y="7569"/>
                  </a:lnTo>
                  <a:lnTo>
                    <a:pt x="11971" y="7183"/>
                  </a:lnTo>
                  <a:lnTo>
                    <a:pt x="12125" y="6758"/>
                  </a:lnTo>
                  <a:lnTo>
                    <a:pt x="12241" y="6334"/>
                  </a:lnTo>
                  <a:lnTo>
                    <a:pt x="12319" y="5948"/>
                  </a:lnTo>
                  <a:lnTo>
                    <a:pt x="12357" y="5523"/>
                  </a:lnTo>
                  <a:lnTo>
                    <a:pt x="12396" y="5098"/>
                  </a:lnTo>
                  <a:lnTo>
                    <a:pt x="12396" y="4673"/>
                  </a:lnTo>
                  <a:lnTo>
                    <a:pt x="12357" y="4248"/>
                  </a:lnTo>
                  <a:lnTo>
                    <a:pt x="12280" y="3824"/>
                  </a:lnTo>
                  <a:lnTo>
                    <a:pt x="12203" y="3438"/>
                  </a:lnTo>
                  <a:lnTo>
                    <a:pt x="12048" y="3051"/>
                  </a:lnTo>
                  <a:lnTo>
                    <a:pt x="11894" y="2665"/>
                  </a:lnTo>
                  <a:lnTo>
                    <a:pt x="11701" y="2279"/>
                  </a:lnTo>
                  <a:lnTo>
                    <a:pt x="11469" y="1893"/>
                  </a:lnTo>
                  <a:lnTo>
                    <a:pt x="11160" y="1545"/>
                  </a:lnTo>
                  <a:lnTo>
                    <a:pt x="10890" y="1275"/>
                  </a:lnTo>
                  <a:lnTo>
                    <a:pt x="10620" y="1005"/>
                  </a:lnTo>
                  <a:lnTo>
                    <a:pt x="10311" y="773"/>
                  </a:lnTo>
                  <a:lnTo>
                    <a:pt x="9963" y="580"/>
                  </a:lnTo>
                  <a:lnTo>
                    <a:pt x="9654" y="387"/>
                  </a:lnTo>
                  <a:lnTo>
                    <a:pt x="9307" y="233"/>
                  </a:lnTo>
                  <a:lnTo>
                    <a:pt x="8920" y="117"/>
                  </a:lnTo>
                  <a:lnTo>
                    <a:pt x="8573" y="39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22"/>
            <p:cNvSpPr/>
            <p:nvPr/>
          </p:nvSpPr>
          <p:spPr>
            <a:xfrm>
              <a:off x="1545225" y="23405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1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22"/>
            <p:cNvSpPr/>
            <p:nvPr/>
          </p:nvSpPr>
          <p:spPr>
            <a:xfrm>
              <a:off x="6777550" y="23482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9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1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22"/>
            <p:cNvSpPr/>
            <p:nvPr/>
          </p:nvSpPr>
          <p:spPr>
            <a:xfrm>
              <a:off x="6642400" y="2349200"/>
              <a:ext cx="437325" cy="301225"/>
            </a:xfrm>
            <a:custGeom>
              <a:avLst/>
              <a:gdLst/>
              <a:ahLst/>
              <a:cxnLst/>
              <a:rect l="l" t="t" r="r" b="b"/>
              <a:pathLst>
                <a:path w="17493" h="12049" extrusionOk="0">
                  <a:moveTo>
                    <a:pt x="12086" y="503"/>
                  </a:moveTo>
                  <a:lnTo>
                    <a:pt x="12202" y="580"/>
                  </a:lnTo>
                  <a:lnTo>
                    <a:pt x="12280" y="657"/>
                  </a:lnTo>
                  <a:lnTo>
                    <a:pt x="12627" y="850"/>
                  </a:lnTo>
                  <a:lnTo>
                    <a:pt x="12897" y="1159"/>
                  </a:lnTo>
                  <a:lnTo>
                    <a:pt x="13129" y="1507"/>
                  </a:lnTo>
                  <a:lnTo>
                    <a:pt x="13322" y="1854"/>
                  </a:lnTo>
                  <a:lnTo>
                    <a:pt x="13477" y="2240"/>
                  </a:lnTo>
                  <a:lnTo>
                    <a:pt x="13631" y="2665"/>
                  </a:lnTo>
                  <a:lnTo>
                    <a:pt x="13824" y="3438"/>
                  </a:lnTo>
                  <a:lnTo>
                    <a:pt x="13090" y="3013"/>
                  </a:lnTo>
                  <a:lnTo>
                    <a:pt x="12704" y="2781"/>
                  </a:lnTo>
                  <a:lnTo>
                    <a:pt x="12357" y="2472"/>
                  </a:lnTo>
                  <a:lnTo>
                    <a:pt x="12009" y="2125"/>
                  </a:lnTo>
                  <a:lnTo>
                    <a:pt x="11816" y="1932"/>
                  </a:lnTo>
                  <a:lnTo>
                    <a:pt x="11662" y="1700"/>
                  </a:lnTo>
                  <a:lnTo>
                    <a:pt x="11507" y="1391"/>
                  </a:lnTo>
                  <a:lnTo>
                    <a:pt x="11430" y="1043"/>
                  </a:lnTo>
                  <a:lnTo>
                    <a:pt x="11662" y="735"/>
                  </a:lnTo>
                  <a:lnTo>
                    <a:pt x="11739" y="619"/>
                  </a:lnTo>
                  <a:lnTo>
                    <a:pt x="11855" y="541"/>
                  </a:lnTo>
                  <a:lnTo>
                    <a:pt x="11971" y="503"/>
                  </a:lnTo>
                  <a:close/>
                  <a:moveTo>
                    <a:pt x="16218" y="1584"/>
                  </a:moveTo>
                  <a:lnTo>
                    <a:pt x="16296" y="1623"/>
                  </a:lnTo>
                  <a:lnTo>
                    <a:pt x="16411" y="1661"/>
                  </a:lnTo>
                  <a:lnTo>
                    <a:pt x="16489" y="1738"/>
                  </a:lnTo>
                  <a:lnTo>
                    <a:pt x="16566" y="1816"/>
                  </a:lnTo>
                  <a:lnTo>
                    <a:pt x="16604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4" y="2511"/>
                  </a:lnTo>
                  <a:lnTo>
                    <a:pt x="16527" y="2665"/>
                  </a:lnTo>
                  <a:lnTo>
                    <a:pt x="16411" y="2820"/>
                  </a:lnTo>
                  <a:lnTo>
                    <a:pt x="16296" y="2974"/>
                  </a:lnTo>
                  <a:lnTo>
                    <a:pt x="15948" y="3206"/>
                  </a:lnTo>
                  <a:lnTo>
                    <a:pt x="15562" y="3399"/>
                  </a:lnTo>
                  <a:lnTo>
                    <a:pt x="15137" y="3553"/>
                  </a:lnTo>
                  <a:lnTo>
                    <a:pt x="14712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7"/>
                  </a:lnTo>
                  <a:lnTo>
                    <a:pt x="15098" y="2279"/>
                  </a:lnTo>
                  <a:lnTo>
                    <a:pt x="15407" y="1970"/>
                  </a:lnTo>
                  <a:lnTo>
                    <a:pt x="15639" y="1816"/>
                  </a:lnTo>
                  <a:lnTo>
                    <a:pt x="15871" y="1661"/>
                  </a:lnTo>
                  <a:lnTo>
                    <a:pt x="16102" y="1623"/>
                  </a:lnTo>
                  <a:lnTo>
                    <a:pt x="16218" y="1584"/>
                  </a:lnTo>
                  <a:close/>
                  <a:moveTo>
                    <a:pt x="13824" y="4287"/>
                  </a:moveTo>
                  <a:lnTo>
                    <a:pt x="13670" y="4557"/>
                  </a:lnTo>
                  <a:lnTo>
                    <a:pt x="13477" y="4789"/>
                  </a:lnTo>
                  <a:lnTo>
                    <a:pt x="13245" y="5021"/>
                  </a:lnTo>
                  <a:lnTo>
                    <a:pt x="13013" y="5214"/>
                  </a:lnTo>
                  <a:lnTo>
                    <a:pt x="12666" y="5484"/>
                  </a:lnTo>
                  <a:lnTo>
                    <a:pt x="12164" y="5754"/>
                  </a:lnTo>
                  <a:lnTo>
                    <a:pt x="11893" y="5870"/>
                  </a:lnTo>
                  <a:lnTo>
                    <a:pt x="11623" y="5948"/>
                  </a:lnTo>
                  <a:lnTo>
                    <a:pt x="11391" y="5986"/>
                  </a:lnTo>
                  <a:lnTo>
                    <a:pt x="11198" y="5948"/>
                  </a:lnTo>
                  <a:lnTo>
                    <a:pt x="11044" y="5870"/>
                  </a:lnTo>
                  <a:lnTo>
                    <a:pt x="10967" y="5793"/>
                  </a:lnTo>
                  <a:lnTo>
                    <a:pt x="10928" y="5716"/>
                  </a:lnTo>
                  <a:lnTo>
                    <a:pt x="10889" y="5639"/>
                  </a:lnTo>
                  <a:lnTo>
                    <a:pt x="10889" y="5446"/>
                  </a:lnTo>
                  <a:lnTo>
                    <a:pt x="10967" y="5252"/>
                  </a:lnTo>
                  <a:lnTo>
                    <a:pt x="11121" y="5098"/>
                  </a:lnTo>
                  <a:lnTo>
                    <a:pt x="11276" y="4944"/>
                  </a:lnTo>
                  <a:lnTo>
                    <a:pt x="11546" y="4750"/>
                  </a:lnTo>
                  <a:lnTo>
                    <a:pt x="11816" y="4635"/>
                  </a:lnTo>
                  <a:lnTo>
                    <a:pt x="12086" y="4557"/>
                  </a:lnTo>
                  <a:lnTo>
                    <a:pt x="12627" y="4480"/>
                  </a:lnTo>
                  <a:lnTo>
                    <a:pt x="13245" y="4403"/>
                  </a:lnTo>
                  <a:lnTo>
                    <a:pt x="13554" y="4364"/>
                  </a:lnTo>
                  <a:lnTo>
                    <a:pt x="13824" y="4287"/>
                  </a:lnTo>
                  <a:close/>
                  <a:moveTo>
                    <a:pt x="14403" y="4248"/>
                  </a:moveTo>
                  <a:lnTo>
                    <a:pt x="15098" y="4596"/>
                  </a:lnTo>
                  <a:lnTo>
                    <a:pt x="15407" y="4789"/>
                  </a:lnTo>
                  <a:lnTo>
                    <a:pt x="15716" y="4982"/>
                  </a:lnTo>
                  <a:lnTo>
                    <a:pt x="15909" y="5137"/>
                  </a:lnTo>
                  <a:lnTo>
                    <a:pt x="16141" y="5368"/>
                  </a:lnTo>
                  <a:lnTo>
                    <a:pt x="16411" y="5677"/>
                  </a:lnTo>
                  <a:lnTo>
                    <a:pt x="16643" y="5986"/>
                  </a:lnTo>
                  <a:lnTo>
                    <a:pt x="16875" y="6334"/>
                  </a:lnTo>
                  <a:lnTo>
                    <a:pt x="16991" y="6681"/>
                  </a:lnTo>
                  <a:lnTo>
                    <a:pt x="16991" y="6836"/>
                  </a:lnTo>
                  <a:lnTo>
                    <a:pt x="16991" y="6990"/>
                  </a:lnTo>
                  <a:lnTo>
                    <a:pt x="16952" y="7106"/>
                  </a:lnTo>
                  <a:lnTo>
                    <a:pt x="16836" y="7222"/>
                  </a:lnTo>
                  <a:lnTo>
                    <a:pt x="16759" y="7299"/>
                  </a:lnTo>
                  <a:lnTo>
                    <a:pt x="16643" y="7338"/>
                  </a:lnTo>
                  <a:lnTo>
                    <a:pt x="16373" y="7338"/>
                  </a:lnTo>
                  <a:lnTo>
                    <a:pt x="16141" y="7222"/>
                  </a:lnTo>
                  <a:lnTo>
                    <a:pt x="15871" y="7029"/>
                  </a:lnTo>
                  <a:lnTo>
                    <a:pt x="15600" y="6797"/>
                  </a:lnTo>
                  <a:lnTo>
                    <a:pt x="15369" y="6565"/>
                  </a:lnTo>
                  <a:lnTo>
                    <a:pt x="15060" y="6141"/>
                  </a:lnTo>
                  <a:lnTo>
                    <a:pt x="14828" y="5716"/>
                  </a:lnTo>
                  <a:lnTo>
                    <a:pt x="14635" y="5252"/>
                  </a:lnTo>
                  <a:lnTo>
                    <a:pt x="14519" y="4750"/>
                  </a:lnTo>
                  <a:lnTo>
                    <a:pt x="14403" y="4248"/>
                  </a:lnTo>
                  <a:close/>
                  <a:moveTo>
                    <a:pt x="11855" y="1"/>
                  </a:moveTo>
                  <a:lnTo>
                    <a:pt x="11584" y="39"/>
                  </a:lnTo>
                  <a:lnTo>
                    <a:pt x="11469" y="117"/>
                  </a:lnTo>
                  <a:lnTo>
                    <a:pt x="11353" y="194"/>
                  </a:lnTo>
                  <a:lnTo>
                    <a:pt x="11160" y="387"/>
                  </a:lnTo>
                  <a:lnTo>
                    <a:pt x="11005" y="619"/>
                  </a:lnTo>
                  <a:lnTo>
                    <a:pt x="10928" y="812"/>
                  </a:lnTo>
                  <a:lnTo>
                    <a:pt x="10928" y="1005"/>
                  </a:lnTo>
                  <a:lnTo>
                    <a:pt x="10928" y="1236"/>
                  </a:lnTo>
                  <a:lnTo>
                    <a:pt x="11005" y="1468"/>
                  </a:lnTo>
                  <a:lnTo>
                    <a:pt x="11082" y="1661"/>
                  </a:lnTo>
                  <a:lnTo>
                    <a:pt x="11198" y="1893"/>
                  </a:lnTo>
                  <a:lnTo>
                    <a:pt x="11546" y="2318"/>
                  </a:lnTo>
                  <a:lnTo>
                    <a:pt x="11932" y="2742"/>
                  </a:lnTo>
                  <a:lnTo>
                    <a:pt x="12395" y="3090"/>
                  </a:lnTo>
                  <a:lnTo>
                    <a:pt x="12859" y="3399"/>
                  </a:lnTo>
                  <a:lnTo>
                    <a:pt x="12859" y="3399"/>
                  </a:lnTo>
                  <a:lnTo>
                    <a:pt x="12048" y="3283"/>
                  </a:lnTo>
                  <a:lnTo>
                    <a:pt x="11198" y="3283"/>
                  </a:lnTo>
                  <a:lnTo>
                    <a:pt x="10387" y="3322"/>
                  </a:lnTo>
                  <a:lnTo>
                    <a:pt x="9615" y="3476"/>
                  </a:lnTo>
                  <a:lnTo>
                    <a:pt x="9654" y="3013"/>
                  </a:lnTo>
                  <a:lnTo>
                    <a:pt x="9654" y="2511"/>
                  </a:lnTo>
                  <a:lnTo>
                    <a:pt x="9615" y="2009"/>
                  </a:lnTo>
                  <a:lnTo>
                    <a:pt x="9538" y="1507"/>
                  </a:lnTo>
                  <a:lnTo>
                    <a:pt x="9075" y="1623"/>
                  </a:lnTo>
                  <a:lnTo>
                    <a:pt x="9152" y="2086"/>
                  </a:lnTo>
                  <a:lnTo>
                    <a:pt x="9152" y="2588"/>
                  </a:lnTo>
                  <a:lnTo>
                    <a:pt x="9152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5" y="3901"/>
                  </a:lnTo>
                  <a:lnTo>
                    <a:pt x="7414" y="4287"/>
                  </a:lnTo>
                  <a:lnTo>
                    <a:pt x="6603" y="4712"/>
                  </a:lnTo>
                  <a:lnTo>
                    <a:pt x="5831" y="5214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5" y="6218"/>
                  </a:lnTo>
                  <a:lnTo>
                    <a:pt x="3823" y="6913"/>
                  </a:lnTo>
                  <a:lnTo>
                    <a:pt x="3089" y="7685"/>
                  </a:lnTo>
                  <a:lnTo>
                    <a:pt x="2394" y="8496"/>
                  </a:lnTo>
                  <a:lnTo>
                    <a:pt x="1738" y="9307"/>
                  </a:lnTo>
                  <a:lnTo>
                    <a:pt x="1081" y="10157"/>
                  </a:lnTo>
                  <a:lnTo>
                    <a:pt x="502" y="10967"/>
                  </a:lnTo>
                  <a:lnTo>
                    <a:pt x="0" y="11778"/>
                  </a:lnTo>
                  <a:lnTo>
                    <a:pt x="348" y="12049"/>
                  </a:lnTo>
                  <a:lnTo>
                    <a:pt x="1545" y="10504"/>
                  </a:lnTo>
                  <a:lnTo>
                    <a:pt x="2742" y="8959"/>
                  </a:lnTo>
                  <a:lnTo>
                    <a:pt x="3360" y="8226"/>
                  </a:lnTo>
                  <a:lnTo>
                    <a:pt x="4016" y="7492"/>
                  </a:lnTo>
                  <a:lnTo>
                    <a:pt x="4711" y="6797"/>
                  </a:lnTo>
                  <a:lnTo>
                    <a:pt x="5483" y="6179"/>
                  </a:lnTo>
                  <a:lnTo>
                    <a:pt x="6256" y="5561"/>
                  </a:lnTo>
                  <a:lnTo>
                    <a:pt x="7105" y="5059"/>
                  </a:lnTo>
                  <a:lnTo>
                    <a:pt x="7993" y="4596"/>
                  </a:lnTo>
                  <a:lnTo>
                    <a:pt x="8457" y="4442"/>
                  </a:lnTo>
                  <a:lnTo>
                    <a:pt x="8920" y="4248"/>
                  </a:lnTo>
                  <a:lnTo>
                    <a:pt x="9422" y="4133"/>
                  </a:lnTo>
                  <a:lnTo>
                    <a:pt x="9885" y="4017"/>
                  </a:lnTo>
                  <a:lnTo>
                    <a:pt x="10387" y="3901"/>
                  </a:lnTo>
                  <a:lnTo>
                    <a:pt x="10851" y="3862"/>
                  </a:lnTo>
                  <a:lnTo>
                    <a:pt x="11353" y="3824"/>
                  </a:lnTo>
                  <a:lnTo>
                    <a:pt x="11855" y="3824"/>
                  </a:lnTo>
                  <a:lnTo>
                    <a:pt x="12357" y="3862"/>
                  </a:lnTo>
                  <a:lnTo>
                    <a:pt x="12859" y="3901"/>
                  </a:lnTo>
                  <a:lnTo>
                    <a:pt x="12318" y="3978"/>
                  </a:lnTo>
                  <a:lnTo>
                    <a:pt x="11855" y="4094"/>
                  </a:lnTo>
                  <a:lnTo>
                    <a:pt x="11391" y="4287"/>
                  </a:lnTo>
                  <a:lnTo>
                    <a:pt x="11198" y="4403"/>
                  </a:lnTo>
                  <a:lnTo>
                    <a:pt x="11005" y="4557"/>
                  </a:lnTo>
                  <a:lnTo>
                    <a:pt x="10851" y="4673"/>
                  </a:lnTo>
                  <a:lnTo>
                    <a:pt x="10696" y="4866"/>
                  </a:lnTo>
                  <a:lnTo>
                    <a:pt x="10542" y="5059"/>
                  </a:lnTo>
                  <a:lnTo>
                    <a:pt x="10465" y="5291"/>
                  </a:lnTo>
                  <a:lnTo>
                    <a:pt x="10387" y="5523"/>
                  </a:lnTo>
                  <a:lnTo>
                    <a:pt x="10387" y="5754"/>
                  </a:lnTo>
                  <a:lnTo>
                    <a:pt x="10426" y="5948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4"/>
                  </a:lnTo>
                  <a:lnTo>
                    <a:pt x="11005" y="6411"/>
                  </a:lnTo>
                  <a:lnTo>
                    <a:pt x="11276" y="6449"/>
                  </a:lnTo>
                  <a:lnTo>
                    <a:pt x="11584" y="6411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3"/>
                  </a:lnTo>
                  <a:lnTo>
                    <a:pt x="13438" y="5484"/>
                  </a:lnTo>
                  <a:lnTo>
                    <a:pt x="13399" y="5523"/>
                  </a:lnTo>
                  <a:lnTo>
                    <a:pt x="13786" y="5716"/>
                  </a:lnTo>
                  <a:lnTo>
                    <a:pt x="14056" y="4866"/>
                  </a:lnTo>
                  <a:lnTo>
                    <a:pt x="14210" y="5407"/>
                  </a:lnTo>
                  <a:lnTo>
                    <a:pt x="14403" y="5909"/>
                  </a:lnTo>
                  <a:lnTo>
                    <a:pt x="14674" y="6411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7" y="7299"/>
                  </a:lnTo>
                  <a:lnTo>
                    <a:pt x="15678" y="7492"/>
                  </a:lnTo>
                  <a:lnTo>
                    <a:pt x="15987" y="7685"/>
                  </a:lnTo>
                  <a:lnTo>
                    <a:pt x="16296" y="7801"/>
                  </a:lnTo>
                  <a:lnTo>
                    <a:pt x="16604" y="7878"/>
                  </a:lnTo>
                  <a:lnTo>
                    <a:pt x="16759" y="7878"/>
                  </a:lnTo>
                  <a:lnTo>
                    <a:pt x="16875" y="7840"/>
                  </a:lnTo>
                  <a:lnTo>
                    <a:pt x="17029" y="7801"/>
                  </a:lnTo>
                  <a:lnTo>
                    <a:pt x="17184" y="7724"/>
                  </a:lnTo>
                  <a:lnTo>
                    <a:pt x="17299" y="7647"/>
                  </a:lnTo>
                  <a:lnTo>
                    <a:pt x="17377" y="7531"/>
                  </a:lnTo>
                  <a:lnTo>
                    <a:pt x="17415" y="7376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5" y="6604"/>
                  </a:lnTo>
                  <a:lnTo>
                    <a:pt x="17299" y="6295"/>
                  </a:lnTo>
                  <a:lnTo>
                    <a:pt x="17184" y="5986"/>
                  </a:lnTo>
                  <a:lnTo>
                    <a:pt x="17029" y="5716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1"/>
                  </a:lnTo>
                  <a:lnTo>
                    <a:pt x="16257" y="4789"/>
                  </a:lnTo>
                  <a:lnTo>
                    <a:pt x="16025" y="4596"/>
                  </a:lnTo>
                  <a:lnTo>
                    <a:pt x="15523" y="4287"/>
                  </a:lnTo>
                  <a:lnTo>
                    <a:pt x="14944" y="4017"/>
                  </a:lnTo>
                  <a:lnTo>
                    <a:pt x="15407" y="3901"/>
                  </a:lnTo>
                  <a:lnTo>
                    <a:pt x="15832" y="3746"/>
                  </a:lnTo>
                  <a:lnTo>
                    <a:pt x="16218" y="3515"/>
                  </a:lnTo>
                  <a:lnTo>
                    <a:pt x="16604" y="3244"/>
                  </a:lnTo>
                  <a:lnTo>
                    <a:pt x="16759" y="3051"/>
                  </a:lnTo>
                  <a:lnTo>
                    <a:pt x="16913" y="2858"/>
                  </a:lnTo>
                  <a:lnTo>
                    <a:pt x="17029" y="2665"/>
                  </a:lnTo>
                  <a:lnTo>
                    <a:pt x="17106" y="2434"/>
                  </a:lnTo>
                  <a:lnTo>
                    <a:pt x="17145" y="2163"/>
                  </a:lnTo>
                  <a:lnTo>
                    <a:pt x="17106" y="1932"/>
                  </a:lnTo>
                  <a:lnTo>
                    <a:pt x="17068" y="1700"/>
                  </a:lnTo>
                  <a:lnTo>
                    <a:pt x="16913" y="1468"/>
                  </a:lnTo>
                  <a:lnTo>
                    <a:pt x="16759" y="1314"/>
                  </a:lnTo>
                  <a:lnTo>
                    <a:pt x="16566" y="1198"/>
                  </a:lnTo>
                  <a:lnTo>
                    <a:pt x="16334" y="1159"/>
                  </a:lnTo>
                  <a:lnTo>
                    <a:pt x="16102" y="1159"/>
                  </a:lnTo>
                  <a:lnTo>
                    <a:pt x="15909" y="1198"/>
                  </a:lnTo>
                  <a:lnTo>
                    <a:pt x="15678" y="1236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5" y="1777"/>
                  </a:lnTo>
                  <a:lnTo>
                    <a:pt x="14596" y="2163"/>
                  </a:lnTo>
                  <a:lnTo>
                    <a:pt x="14326" y="2588"/>
                  </a:lnTo>
                  <a:lnTo>
                    <a:pt x="14094" y="3013"/>
                  </a:lnTo>
                  <a:lnTo>
                    <a:pt x="13940" y="2434"/>
                  </a:lnTo>
                  <a:lnTo>
                    <a:pt x="13747" y="1893"/>
                  </a:lnTo>
                  <a:lnTo>
                    <a:pt x="13515" y="1352"/>
                  </a:lnTo>
                  <a:lnTo>
                    <a:pt x="13168" y="850"/>
                  </a:lnTo>
                  <a:lnTo>
                    <a:pt x="13013" y="657"/>
                  </a:lnTo>
                  <a:lnTo>
                    <a:pt x="12820" y="464"/>
                  </a:lnTo>
                  <a:lnTo>
                    <a:pt x="12588" y="271"/>
                  </a:lnTo>
                  <a:lnTo>
                    <a:pt x="12357" y="117"/>
                  </a:lnTo>
                  <a:lnTo>
                    <a:pt x="12086" y="39"/>
                  </a:lnTo>
                  <a:lnTo>
                    <a:pt x="118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22"/>
            <p:cNvSpPr/>
            <p:nvPr/>
          </p:nvSpPr>
          <p:spPr>
            <a:xfrm>
              <a:off x="4161375" y="2367550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6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6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1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22"/>
            <p:cNvSpPr/>
            <p:nvPr/>
          </p:nvSpPr>
          <p:spPr>
            <a:xfrm>
              <a:off x="4673025" y="2378175"/>
              <a:ext cx="330175" cy="176675"/>
            </a:xfrm>
            <a:custGeom>
              <a:avLst/>
              <a:gdLst/>
              <a:ahLst/>
              <a:cxnLst/>
              <a:rect l="l" t="t" r="r" b="b"/>
              <a:pathLst>
                <a:path w="13207" h="7067" extrusionOk="0">
                  <a:moveTo>
                    <a:pt x="8110" y="309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79"/>
                  </a:lnTo>
                  <a:lnTo>
                    <a:pt x="8728" y="888"/>
                  </a:lnTo>
                  <a:lnTo>
                    <a:pt x="8766" y="1197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7"/>
                  </a:lnTo>
                  <a:lnTo>
                    <a:pt x="8033" y="2858"/>
                  </a:lnTo>
                  <a:lnTo>
                    <a:pt x="6836" y="4711"/>
                  </a:lnTo>
                  <a:lnTo>
                    <a:pt x="6681" y="4711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7"/>
                  </a:lnTo>
                  <a:lnTo>
                    <a:pt x="7453" y="888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09"/>
                  </a:lnTo>
                  <a:close/>
                  <a:moveTo>
                    <a:pt x="5909" y="5406"/>
                  </a:moveTo>
                  <a:lnTo>
                    <a:pt x="4673" y="5831"/>
                  </a:lnTo>
                  <a:lnTo>
                    <a:pt x="3437" y="6217"/>
                  </a:lnTo>
                  <a:lnTo>
                    <a:pt x="2781" y="6372"/>
                  </a:lnTo>
                  <a:lnTo>
                    <a:pt x="2125" y="6526"/>
                  </a:lnTo>
                  <a:lnTo>
                    <a:pt x="1700" y="6565"/>
                  </a:lnTo>
                  <a:lnTo>
                    <a:pt x="1314" y="6603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7"/>
                  </a:lnTo>
                  <a:lnTo>
                    <a:pt x="696" y="6063"/>
                  </a:lnTo>
                  <a:lnTo>
                    <a:pt x="696" y="5908"/>
                  </a:lnTo>
                  <a:lnTo>
                    <a:pt x="734" y="5792"/>
                  </a:lnTo>
                  <a:lnTo>
                    <a:pt x="812" y="5715"/>
                  </a:lnTo>
                  <a:lnTo>
                    <a:pt x="889" y="5677"/>
                  </a:lnTo>
                  <a:lnTo>
                    <a:pt x="1082" y="5599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6"/>
                  </a:lnTo>
                  <a:close/>
                  <a:moveTo>
                    <a:pt x="7067" y="5097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5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8"/>
                  </a:lnTo>
                  <a:lnTo>
                    <a:pt x="12589" y="6024"/>
                  </a:lnTo>
                  <a:lnTo>
                    <a:pt x="12628" y="6179"/>
                  </a:lnTo>
                  <a:lnTo>
                    <a:pt x="12589" y="6526"/>
                  </a:lnTo>
                  <a:lnTo>
                    <a:pt x="12435" y="6603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3"/>
                  </a:lnTo>
                  <a:lnTo>
                    <a:pt x="10929" y="6526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8"/>
                  </a:lnTo>
                  <a:lnTo>
                    <a:pt x="8226" y="5677"/>
                  </a:lnTo>
                  <a:lnTo>
                    <a:pt x="7067" y="5097"/>
                  </a:lnTo>
                  <a:close/>
                  <a:moveTo>
                    <a:pt x="8148" y="0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6"/>
                  </a:lnTo>
                  <a:lnTo>
                    <a:pt x="6681" y="2433"/>
                  </a:lnTo>
                  <a:lnTo>
                    <a:pt x="6527" y="3591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0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7"/>
                  </a:lnTo>
                  <a:lnTo>
                    <a:pt x="1391" y="5175"/>
                  </a:lnTo>
                  <a:lnTo>
                    <a:pt x="1005" y="5213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599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4"/>
                  </a:lnTo>
                  <a:lnTo>
                    <a:pt x="117" y="6449"/>
                  </a:lnTo>
                  <a:lnTo>
                    <a:pt x="232" y="6603"/>
                  </a:lnTo>
                  <a:lnTo>
                    <a:pt x="348" y="6681"/>
                  </a:lnTo>
                  <a:lnTo>
                    <a:pt x="464" y="6796"/>
                  </a:lnTo>
                  <a:lnTo>
                    <a:pt x="773" y="6912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2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5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8"/>
                  </a:lnTo>
                  <a:lnTo>
                    <a:pt x="6758" y="6101"/>
                  </a:lnTo>
                  <a:lnTo>
                    <a:pt x="6836" y="6294"/>
                  </a:lnTo>
                  <a:lnTo>
                    <a:pt x="7106" y="6256"/>
                  </a:lnTo>
                  <a:lnTo>
                    <a:pt x="7106" y="6217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6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6"/>
                  </a:lnTo>
                  <a:lnTo>
                    <a:pt x="11045" y="6951"/>
                  </a:lnTo>
                  <a:lnTo>
                    <a:pt x="11469" y="7028"/>
                  </a:lnTo>
                  <a:lnTo>
                    <a:pt x="11933" y="7067"/>
                  </a:lnTo>
                  <a:lnTo>
                    <a:pt x="12396" y="7028"/>
                  </a:lnTo>
                  <a:lnTo>
                    <a:pt x="12589" y="6990"/>
                  </a:lnTo>
                  <a:lnTo>
                    <a:pt x="12782" y="6912"/>
                  </a:lnTo>
                  <a:lnTo>
                    <a:pt x="12937" y="6796"/>
                  </a:lnTo>
                  <a:lnTo>
                    <a:pt x="13053" y="6681"/>
                  </a:lnTo>
                  <a:lnTo>
                    <a:pt x="13130" y="6526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4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6"/>
                  </a:lnTo>
                  <a:lnTo>
                    <a:pt x="12242" y="5290"/>
                  </a:lnTo>
                  <a:lnTo>
                    <a:pt x="11894" y="5213"/>
                  </a:lnTo>
                  <a:lnTo>
                    <a:pt x="11315" y="5097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1"/>
                  </a:lnTo>
                  <a:lnTo>
                    <a:pt x="8071" y="3514"/>
                  </a:lnTo>
                  <a:lnTo>
                    <a:pt x="8496" y="2858"/>
                  </a:lnTo>
                  <a:lnTo>
                    <a:pt x="8844" y="2201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6"/>
                  </a:lnTo>
                  <a:lnTo>
                    <a:pt x="9075" y="1275"/>
                  </a:lnTo>
                  <a:lnTo>
                    <a:pt x="9037" y="1004"/>
                  </a:lnTo>
                  <a:lnTo>
                    <a:pt x="8959" y="811"/>
                  </a:lnTo>
                  <a:lnTo>
                    <a:pt x="8882" y="579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22"/>
            <p:cNvSpPr/>
            <p:nvPr/>
          </p:nvSpPr>
          <p:spPr>
            <a:xfrm>
              <a:off x="1437100" y="2381075"/>
              <a:ext cx="93675" cy="93650"/>
            </a:xfrm>
            <a:custGeom>
              <a:avLst/>
              <a:gdLst/>
              <a:ahLst/>
              <a:cxnLst/>
              <a:rect l="l" t="t" r="r" b="b"/>
              <a:pathLst>
                <a:path w="3747" h="3746" extrusionOk="0">
                  <a:moveTo>
                    <a:pt x="1584" y="463"/>
                  </a:moveTo>
                  <a:lnTo>
                    <a:pt x="2086" y="541"/>
                  </a:lnTo>
                  <a:lnTo>
                    <a:pt x="2318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5"/>
                  </a:lnTo>
                  <a:lnTo>
                    <a:pt x="3090" y="1197"/>
                  </a:lnTo>
                  <a:lnTo>
                    <a:pt x="3206" y="1429"/>
                  </a:lnTo>
                  <a:lnTo>
                    <a:pt x="3244" y="1699"/>
                  </a:lnTo>
                  <a:lnTo>
                    <a:pt x="3244" y="1969"/>
                  </a:lnTo>
                  <a:lnTo>
                    <a:pt x="3206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7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3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3"/>
                  </a:lnTo>
                  <a:close/>
                  <a:moveTo>
                    <a:pt x="1893" y="0"/>
                  </a:moveTo>
                  <a:lnTo>
                    <a:pt x="1700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4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9" y="579"/>
                  </a:lnTo>
                  <a:lnTo>
                    <a:pt x="425" y="772"/>
                  </a:lnTo>
                  <a:lnTo>
                    <a:pt x="271" y="965"/>
                  </a:lnTo>
                  <a:lnTo>
                    <a:pt x="155" y="1236"/>
                  </a:lnTo>
                  <a:lnTo>
                    <a:pt x="78" y="1467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7" y="2510"/>
                  </a:lnTo>
                  <a:lnTo>
                    <a:pt x="310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8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7" y="3437"/>
                  </a:lnTo>
                  <a:lnTo>
                    <a:pt x="3128" y="3244"/>
                  </a:lnTo>
                  <a:lnTo>
                    <a:pt x="3322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8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5" y="1004"/>
                  </a:lnTo>
                  <a:lnTo>
                    <a:pt x="3322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22"/>
            <p:cNvSpPr/>
            <p:nvPr/>
          </p:nvSpPr>
          <p:spPr>
            <a:xfrm>
              <a:off x="3476925" y="23916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7" y="1159"/>
                  </a:lnTo>
                  <a:lnTo>
                    <a:pt x="1391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6" y="1816"/>
                  </a:lnTo>
                  <a:lnTo>
                    <a:pt x="387" y="1700"/>
                  </a:lnTo>
                  <a:lnTo>
                    <a:pt x="348" y="1584"/>
                  </a:lnTo>
                  <a:lnTo>
                    <a:pt x="387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2" y="1623"/>
                  </a:lnTo>
                  <a:lnTo>
                    <a:pt x="3669" y="1700"/>
                  </a:lnTo>
                  <a:lnTo>
                    <a:pt x="3747" y="1816"/>
                  </a:lnTo>
                  <a:lnTo>
                    <a:pt x="3747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9" y="2356"/>
                  </a:lnTo>
                  <a:lnTo>
                    <a:pt x="3206" y="2434"/>
                  </a:lnTo>
                  <a:lnTo>
                    <a:pt x="3013" y="2395"/>
                  </a:lnTo>
                  <a:lnTo>
                    <a:pt x="2820" y="2356"/>
                  </a:lnTo>
                  <a:lnTo>
                    <a:pt x="2627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1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90" y="1468"/>
                  </a:lnTo>
                  <a:close/>
                  <a:moveTo>
                    <a:pt x="3747" y="4750"/>
                  </a:moveTo>
                  <a:lnTo>
                    <a:pt x="3901" y="4789"/>
                  </a:lnTo>
                  <a:lnTo>
                    <a:pt x="4017" y="4828"/>
                  </a:lnTo>
                  <a:lnTo>
                    <a:pt x="4094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3" y="5368"/>
                  </a:lnTo>
                  <a:lnTo>
                    <a:pt x="4094" y="5484"/>
                  </a:lnTo>
                  <a:lnTo>
                    <a:pt x="3978" y="5600"/>
                  </a:lnTo>
                  <a:lnTo>
                    <a:pt x="3785" y="5754"/>
                  </a:lnTo>
                  <a:lnTo>
                    <a:pt x="3515" y="5870"/>
                  </a:lnTo>
                  <a:lnTo>
                    <a:pt x="3129" y="5870"/>
                  </a:lnTo>
                  <a:lnTo>
                    <a:pt x="2743" y="5793"/>
                  </a:lnTo>
                  <a:lnTo>
                    <a:pt x="2936" y="5368"/>
                  </a:lnTo>
                  <a:lnTo>
                    <a:pt x="3051" y="5214"/>
                  </a:lnTo>
                  <a:lnTo>
                    <a:pt x="3206" y="5021"/>
                  </a:lnTo>
                  <a:lnTo>
                    <a:pt x="3476" y="4866"/>
                  </a:lnTo>
                  <a:lnTo>
                    <a:pt x="3631" y="4789"/>
                  </a:lnTo>
                  <a:lnTo>
                    <a:pt x="3747" y="4750"/>
                  </a:lnTo>
                  <a:close/>
                  <a:moveTo>
                    <a:pt x="1121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3" y="6102"/>
                  </a:lnTo>
                  <a:lnTo>
                    <a:pt x="1430" y="6256"/>
                  </a:lnTo>
                  <a:lnTo>
                    <a:pt x="1237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6" y="6334"/>
                  </a:lnTo>
                  <a:lnTo>
                    <a:pt x="503" y="6179"/>
                  </a:lnTo>
                  <a:lnTo>
                    <a:pt x="426" y="6025"/>
                  </a:lnTo>
                  <a:lnTo>
                    <a:pt x="426" y="5909"/>
                  </a:lnTo>
                  <a:lnTo>
                    <a:pt x="464" y="5754"/>
                  </a:lnTo>
                  <a:lnTo>
                    <a:pt x="580" y="5677"/>
                  </a:lnTo>
                  <a:lnTo>
                    <a:pt x="696" y="5600"/>
                  </a:lnTo>
                  <a:lnTo>
                    <a:pt x="850" y="5523"/>
                  </a:lnTo>
                  <a:close/>
                  <a:moveTo>
                    <a:pt x="5716" y="6218"/>
                  </a:moveTo>
                  <a:lnTo>
                    <a:pt x="5870" y="6334"/>
                  </a:lnTo>
                  <a:lnTo>
                    <a:pt x="5948" y="6411"/>
                  </a:lnTo>
                  <a:lnTo>
                    <a:pt x="5986" y="6527"/>
                  </a:lnTo>
                  <a:lnTo>
                    <a:pt x="6025" y="6681"/>
                  </a:lnTo>
                  <a:lnTo>
                    <a:pt x="5986" y="6797"/>
                  </a:lnTo>
                  <a:lnTo>
                    <a:pt x="5909" y="7067"/>
                  </a:lnTo>
                  <a:lnTo>
                    <a:pt x="5793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1" y="7801"/>
                  </a:lnTo>
                  <a:lnTo>
                    <a:pt x="5059" y="7917"/>
                  </a:lnTo>
                  <a:lnTo>
                    <a:pt x="5098" y="7878"/>
                  </a:lnTo>
                  <a:lnTo>
                    <a:pt x="5021" y="7415"/>
                  </a:lnTo>
                  <a:lnTo>
                    <a:pt x="4982" y="7183"/>
                  </a:lnTo>
                  <a:lnTo>
                    <a:pt x="5021" y="6952"/>
                  </a:lnTo>
                  <a:lnTo>
                    <a:pt x="5137" y="6681"/>
                  </a:lnTo>
                  <a:lnTo>
                    <a:pt x="5214" y="6527"/>
                  </a:lnTo>
                  <a:lnTo>
                    <a:pt x="5330" y="6372"/>
                  </a:lnTo>
                  <a:lnTo>
                    <a:pt x="5446" y="6256"/>
                  </a:lnTo>
                  <a:lnTo>
                    <a:pt x="5600" y="6218"/>
                  </a:lnTo>
                  <a:close/>
                  <a:moveTo>
                    <a:pt x="8960" y="8071"/>
                  </a:moveTo>
                  <a:lnTo>
                    <a:pt x="9153" y="8110"/>
                  </a:lnTo>
                  <a:lnTo>
                    <a:pt x="9268" y="8187"/>
                  </a:lnTo>
                  <a:lnTo>
                    <a:pt x="9346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7" y="9153"/>
                  </a:lnTo>
                  <a:lnTo>
                    <a:pt x="8805" y="9346"/>
                  </a:lnTo>
                  <a:lnTo>
                    <a:pt x="8689" y="9384"/>
                  </a:lnTo>
                  <a:lnTo>
                    <a:pt x="8612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2" y="9346"/>
                  </a:lnTo>
                  <a:lnTo>
                    <a:pt x="8264" y="9346"/>
                  </a:lnTo>
                  <a:lnTo>
                    <a:pt x="8226" y="8960"/>
                  </a:lnTo>
                  <a:lnTo>
                    <a:pt x="8226" y="8766"/>
                  </a:lnTo>
                  <a:lnTo>
                    <a:pt x="8264" y="8573"/>
                  </a:lnTo>
                  <a:lnTo>
                    <a:pt x="8342" y="8342"/>
                  </a:lnTo>
                  <a:lnTo>
                    <a:pt x="8496" y="8187"/>
                  </a:lnTo>
                  <a:lnTo>
                    <a:pt x="8728" y="8110"/>
                  </a:lnTo>
                  <a:lnTo>
                    <a:pt x="8844" y="8071"/>
                  </a:lnTo>
                  <a:close/>
                  <a:moveTo>
                    <a:pt x="4944" y="8380"/>
                  </a:moveTo>
                  <a:lnTo>
                    <a:pt x="4944" y="8419"/>
                  </a:lnTo>
                  <a:lnTo>
                    <a:pt x="4751" y="8805"/>
                  </a:lnTo>
                  <a:lnTo>
                    <a:pt x="4596" y="8960"/>
                  </a:lnTo>
                  <a:lnTo>
                    <a:pt x="4442" y="9153"/>
                  </a:lnTo>
                  <a:lnTo>
                    <a:pt x="4210" y="9307"/>
                  </a:lnTo>
                  <a:lnTo>
                    <a:pt x="3940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9" y="9346"/>
                  </a:lnTo>
                  <a:lnTo>
                    <a:pt x="3322" y="9191"/>
                  </a:lnTo>
                  <a:lnTo>
                    <a:pt x="3322" y="9075"/>
                  </a:lnTo>
                  <a:lnTo>
                    <a:pt x="3322" y="8960"/>
                  </a:lnTo>
                  <a:lnTo>
                    <a:pt x="3399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5" y="8458"/>
                  </a:lnTo>
                  <a:lnTo>
                    <a:pt x="4055" y="8380"/>
                  </a:lnTo>
                  <a:lnTo>
                    <a:pt x="4326" y="8380"/>
                  </a:lnTo>
                  <a:lnTo>
                    <a:pt x="4905" y="8419"/>
                  </a:lnTo>
                  <a:lnTo>
                    <a:pt x="4944" y="8380"/>
                  </a:lnTo>
                  <a:close/>
                  <a:moveTo>
                    <a:pt x="7994" y="10002"/>
                  </a:moveTo>
                  <a:lnTo>
                    <a:pt x="7956" y="10195"/>
                  </a:lnTo>
                  <a:lnTo>
                    <a:pt x="7917" y="10350"/>
                  </a:lnTo>
                  <a:lnTo>
                    <a:pt x="7840" y="10543"/>
                  </a:lnTo>
                  <a:lnTo>
                    <a:pt x="7724" y="10697"/>
                  </a:lnTo>
                  <a:lnTo>
                    <a:pt x="7608" y="10813"/>
                  </a:lnTo>
                  <a:lnTo>
                    <a:pt x="7492" y="10929"/>
                  </a:lnTo>
                  <a:lnTo>
                    <a:pt x="7338" y="11045"/>
                  </a:lnTo>
                  <a:lnTo>
                    <a:pt x="7145" y="11083"/>
                  </a:lnTo>
                  <a:lnTo>
                    <a:pt x="6952" y="11122"/>
                  </a:lnTo>
                  <a:lnTo>
                    <a:pt x="6797" y="11083"/>
                  </a:lnTo>
                  <a:lnTo>
                    <a:pt x="6720" y="11045"/>
                  </a:lnTo>
                  <a:lnTo>
                    <a:pt x="6681" y="10967"/>
                  </a:lnTo>
                  <a:lnTo>
                    <a:pt x="6643" y="10890"/>
                  </a:lnTo>
                  <a:lnTo>
                    <a:pt x="6604" y="10813"/>
                  </a:lnTo>
                  <a:lnTo>
                    <a:pt x="6643" y="10620"/>
                  </a:lnTo>
                  <a:lnTo>
                    <a:pt x="6720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2" y="10157"/>
                  </a:lnTo>
                  <a:lnTo>
                    <a:pt x="7492" y="10079"/>
                  </a:lnTo>
                  <a:lnTo>
                    <a:pt x="7724" y="10041"/>
                  </a:lnTo>
                  <a:lnTo>
                    <a:pt x="7994" y="10002"/>
                  </a:lnTo>
                  <a:close/>
                  <a:moveTo>
                    <a:pt x="2202" y="1"/>
                  </a:moveTo>
                  <a:lnTo>
                    <a:pt x="2009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1" y="812"/>
                  </a:lnTo>
                  <a:lnTo>
                    <a:pt x="1237" y="773"/>
                  </a:lnTo>
                  <a:lnTo>
                    <a:pt x="1043" y="735"/>
                  </a:lnTo>
                  <a:lnTo>
                    <a:pt x="696" y="735"/>
                  </a:lnTo>
                  <a:lnTo>
                    <a:pt x="541" y="812"/>
                  </a:lnTo>
                  <a:lnTo>
                    <a:pt x="387" y="889"/>
                  </a:lnTo>
                  <a:lnTo>
                    <a:pt x="233" y="1005"/>
                  </a:lnTo>
                  <a:lnTo>
                    <a:pt x="117" y="1159"/>
                  </a:lnTo>
                  <a:lnTo>
                    <a:pt x="39" y="1314"/>
                  </a:lnTo>
                  <a:lnTo>
                    <a:pt x="1" y="1468"/>
                  </a:lnTo>
                  <a:lnTo>
                    <a:pt x="1" y="1623"/>
                  </a:lnTo>
                  <a:lnTo>
                    <a:pt x="1" y="1777"/>
                  </a:lnTo>
                  <a:lnTo>
                    <a:pt x="78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6" y="2279"/>
                  </a:lnTo>
                  <a:lnTo>
                    <a:pt x="580" y="2356"/>
                  </a:lnTo>
                  <a:lnTo>
                    <a:pt x="735" y="2395"/>
                  </a:lnTo>
                  <a:lnTo>
                    <a:pt x="1043" y="2434"/>
                  </a:lnTo>
                  <a:lnTo>
                    <a:pt x="1391" y="2395"/>
                  </a:lnTo>
                  <a:lnTo>
                    <a:pt x="1700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9" y="4635"/>
                  </a:lnTo>
                  <a:lnTo>
                    <a:pt x="1777" y="5021"/>
                  </a:lnTo>
                  <a:lnTo>
                    <a:pt x="1893" y="5368"/>
                  </a:lnTo>
                  <a:lnTo>
                    <a:pt x="1584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3" y="5252"/>
                  </a:lnTo>
                  <a:lnTo>
                    <a:pt x="387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8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8" y="6218"/>
                  </a:lnTo>
                  <a:lnTo>
                    <a:pt x="155" y="6334"/>
                  </a:lnTo>
                  <a:lnTo>
                    <a:pt x="233" y="6450"/>
                  </a:lnTo>
                  <a:lnTo>
                    <a:pt x="348" y="6565"/>
                  </a:lnTo>
                  <a:lnTo>
                    <a:pt x="503" y="6643"/>
                  </a:lnTo>
                  <a:lnTo>
                    <a:pt x="657" y="6720"/>
                  </a:lnTo>
                  <a:lnTo>
                    <a:pt x="812" y="6758"/>
                  </a:lnTo>
                  <a:lnTo>
                    <a:pt x="1121" y="6758"/>
                  </a:lnTo>
                  <a:lnTo>
                    <a:pt x="1430" y="6681"/>
                  </a:lnTo>
                  <a:lnTo>
                    <a:pt x="1700" y="6527"/>
                  </a:lnTo>
                  <a:lnTo>
                    <a:pt x="1932" y="6295"/>
                  </a:lnTo>
                  <a:lnTo>
                    <a:pt x="2125" y="6063"/>
                  </a:lnTo>
                  <a:lnTo>
                    <a:pt x="2395" y="6527"/>
                  </a:lnTo>
                  <a:lnTo>
                    <a:pt x="2743" y="6990"/>
                  </a:lnTo>
                  <a:lnTo>
                    <a:pt x="3129" y="7376"/>
                  </a:lnTo>
                  <a:lnTo>
                    <a:pt x="3592" y="7762"/>
                  </a:lnTo>
                  <a:lnTo>
                    <a:pt x="4017" y="7994"/>
                  </a:lnTo>
                  <a:lnTo>
                    <a:pt x="3824" y="8033"/>
                  </a:lnTo>
                  <a:lnTo>
                    <a:pt x="3631" y="8110"/>
                  </a:lnTo>
                  <a:lnTo>
                    <a:pt x="3438" y="8187"/>
                  </a:lnTo>
                  <a:lnTo>
                    <a:pt x="3283" y="8342"/>
                  </a:lnTo>
                  <a:lnTo>
                    <a:pt x="3167" y="8458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6" y="8882"/>
                  </a:lnTo>
                  <a:lnTo>
                    <a:pt x="2897" y="9075"/>
                  </a:lnTo>
                  <a:lnTo>
                    <a:pt x="2936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2" y="9770"/>
                  </a:lnTo>
                  <a:lnTo>
                    <a:pt x="3515" y="9848"/>
                  </a:lnTo>
                  <a:lnTo>
                    <a:pt x="3708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9" y="9770"/>
                  </a:lnTo>
                  <a:lnTo>
                    <a:pt x="4403" y="9693"/>
                  </a:lnTo>
                  <a:lnTo>
                    <a:pt x="4673" y="9461"/>
                  </a:lnTo>
                  <a:lnTo>
                    <a:pt x="4905" y="9153"/>
                  </a:lnTo>
                  <a:lnTo>
                    <a:pt x="5098" y="8844"/>
                  </a:lnTo>
                  <a:lnTo>
                    <a:pt x="5214" y="8496"/>
                  </a:lnTo>
                  <a:lnTo>
                    <a:pt x="6527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6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5" y="9809"/>
                  </a:lnTo>
                  <a:lnTo>
                    <a:pt x="6797" y="9963"/>
                  </a:lnTo>
                  <a:lnTo>
                    <a:pt x="6643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5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5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6" y="11508"/>
                  </a:lnTo>
                  <a:lnTo>
                    <a:pt x="7029" y="11508"/>
                  </a:lnTo>
                  <a:lnTo>
                    <a:pt x="7222" y="11469"/>
                  </a:lnTo>
                  <a:lnTo>
                    <a:pt x="7415" y="11392"/>
                  </a:lnTo>
                  <a:lnTo>
                    <a:pt x="7569" y="11315"/>
                  </a:lnTo>
                  <a:lnTo>
                    <a:pt x="7724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10" y="10697"/>
                  </a:lnTo>
                  <a:lnTo>
                    <a:pt x="8226" y="10465"/>
                  </a:lnTo>
                  <a:lnTo>
                    <a:pt x="8264" y="10234"/>
                  </a:lnTo>
                  <a:lnTo>
                    <a:pt x="8303" y="9963"/>
                  </a:lnTo>
                  <a:lnTo>
                    <a:pt x="8342" y="9925"/>
                  </a:lnTo>
                  <a:lnTo>
                    <a:pt x="8728" y="10272"/>
                  </a:lnTo>
                  <a:lnTo>
                    <a:pt x="9075" y="10659"/>
                  </a:lnTo>
                  <a:lnTo>
                    <a:pt x="9346" y="11122"/>
                  </a:lnTo>
                  <a:lnTo>
                    <a:pt x="9462" y="11354"/>
                  </a:lnTo>
                  <a:lnTo>
                    <a:pt x="9539" y="11585"/>
                  </a:lnTo>
                  <a:lnTo>
                    <a:pt x="9655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5" y="12937"/>
                  </a:lnTo>
                  <a:lnTo>
                    <a:pt x="9577" y="13284"/>
                  </a:lnTo>
                  <a:lnTo>
                    <a:pt x="9462" y="13593"/>
                  </a:lnTo>
                  <a:lnTo>
                    <a:pt x="9191" y="14211"/>
                  </a:lnTo>
                  <a:lnTo>
                    <a:pt x="9153" y="14288"/>
                  </a:lnTo>
                  <a:lnTo>
                    <a:pt x="9153" y="14327"/>
                  </a:lnTo>
                  <a:lnTo>
                    <a:pt x="9230" y="14404"/>
                  </a:lnTo>
                  <a:lnTo>
                    <a:pt x="9307" y="14443"/>
                  </a:lnTo>
                  <a:lnTo>
                    <a:pt x="9423" y="14404"/>
                  </a:lnTo>
                  <a:lnTo>
                    <a:pt x="9577" y="14250"/>
                  </a:lnTo>
                  <a:lnTo>
                    <a:pt x="9732" y="14057"/>
                  </a:lnTo>
                  <a:lnTo>
                    <a:pt x="9848" y="13902"/>
                  </a:lnTo>
                  <a:lnTo>
                    <a:pt x="9925" y="13671"/>
                  </a:lnTo>
                  <a:lnTo>
                    <a:pt x="10079" y="13246"/>
                  </a:lnTo>
                  <a:lnTo>
                    <a:pt x="10118" y="12782"/>
                  </a:lnTo>
                  <a:lnTo>
                    <a:pt x="10118" y="12319"/>
                  </a:lnTo>
                  <a:lnTo>
                    <a:pt x="10041" y="11856"/>
                  </a:lnTo>
                  <a:lnTo>
                    <a:pt x="9925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7" y="10272"/>
                  </a:lnTo>
                  <a:lnTo>
                    <a:pt x="9037" y="9963"/>
                  </a:lnTo>
                  <a:lnTo>
                    <a:pt x="8728" y="9693"/>
                  </a:lnTo>
                  <a:lnTo>
                    <a:pt x="8960" y="9577"/>
                  </a:lnTo>
                  <a:lnTo>
                    <a:pt x="9230" y="9423"/>
                  </a:lnTo>
                  <a:lnTo>
                    <a:pt x="9462" y="9191"/>
                  </a:lnTo>
                  <a:lnTo>
                    <a:pt x="9616" y="8921"/>
                  </a:lnTo>
                  <a:lnTo>
                    <a:pt x="9732" y="8612"/>
                  </a:lnTo>
                  <a:lnTo>
                    <a:pt x="9732" y="8496"/>
                  </a:lnTo>
                  <a:lnTo>
                    <a:pt x="9732" y="8342"/>
                  </a:lnTo>
                  <a:lnTo>
                    <a:pt x="9693" y="8187"/>
                  </a:lnTo>
                  <a:lnTo>
                    <a:pt x="9616" y="8071"/>
                  </a:lnTo>
                  <a:lnTo>
                    <a:pt x="9500" y="7956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7" y="7724"/>
                  </a:lnTo>
                  <a:lnTo>
                    <a:pt x="8689" y="7724"/>
                  </a:lnTo>
                  <a:lnTo>
                    <a:pt x="8535" y="7762"/>
                  </a:lnTo>
                  <a:lnTo>
                    <a:pt x="8380" y="7840"/>
                  </a:lnTo>
                  <a:lnTo>
                    <a:pt x="8226" y="7956"/>
                  </a:lnTo>
                  <a:lnTo>
                    <a:pt x="8110" y="8071"/>
                  </a:lnTo>
                  <a:lnTo>
                    <a:pt x="7956" y="8264"/>
                  </a:lnTo>
                  <a:lnTo>
                    <a:pt x="7878" y="8535"/>
                  </a:lnTo>
                  <a:lnTo>
                    <a:pt x="7840" y="8766"/>
                  </a:lnTo>
                  <a:lnTo>
                    <a:pt x="7840" y="9037"/>
                  </a:lnTo>
                  <a:lnTo>
                    <a:pt x="7222" y="8766"/>
                  </a:lnTo>
                  <a:lnTo>
                    <a:pt x="6643" y="8496"/>
                  </a:lnTo>
                  <a:lnTo>
                    <a:pt x="5368" y="8033"/>
                  </a:lnTo>
                  <a:lnTo>
                    <a:pt x="5639" y="7878"/>
                  </a:lnTo>
                  <a:lnTo>
                    <a:pt x="5870" y="7685"/>
                  </a:lnTo>
                  <a:lnTo>
                    <a:pt x="6063" y="7454"/>
                  </a:lnTo>
                  <a:lnTo>
                    <a:pt x="6218" y="7183"/>
                  </a:lnTo>
                  <a:lnTo>
                    <a:pt x="6334" y="6874"/>
                  </a:lnTo>
                  <a:lnTo>
                    <a:pt x="6334" y="6720"/>
                  </a:lnTo>
                  <a:lnTo>
                    <a:pt x="6334" y="6527"/>
                  </a:lnTo>
                  <a:lnTo>
                    <a:pt x="6334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5" y="5948"/>
                  </a:lnTo>
                  <a:lnTo>
                    <a:pt x="5870" y="5870"/>
                  </a:lnTo>
                  <a:lnTo>
                    <a:pt x="5716" y="5832"/>
                  </a:lnTo>
                  <a:lnTo>
                    <a:pt x="5561" y="5870"/>
                  </a:lnTo>
                  <a:lnTo>
                    <a:pt x="5407" y="5909"/>
                  </a:lnTo>
                  <a:lnTo>
                    <a:pt x="5253" y="5986"/>
                  </a:lnTo>
                  <a:lnTo>
                    <a:pt x="5137" y="6063"/>
                  </a:lnTo>
                  <a:lnTo>
                    <a:pt x="4905" y="6334"/>
                  </a:lnTo>
                  <a:lnTo>
                    <a:pt x="4751" y="6643"/>
                  </a:lnTo>
                  <a:lnTo>
                    <a:pt x="4635" y="7029"/>
                  </a:lnTo>
                  <a:lnTo>
                    <a:pt x="4635" y="7222"/>
                  </a:lnTo>
                  <a:lnTo>
                    <a:pt x="4635" y="7415"/>
                  </a:lnTo>
                  <a:lnTo>
                    <a:pt x="4635" y="7608"/>
                  </a:lnTo>
                  <a:lnTo>
                    <a:pt x="4712" y="7762"/>
                  </a:lnTo>
                  <a:lnTo>
                    <a:pt x="4094" y="7454"/>
                  </a:lnTo>
                  <a:lnTo>
                    <a:pt x="3824" y="7299"/>
                  </a:lnTo>
                  <a:lnTo>
                    <a:pt x="3553" y="7106"/>
                  </a:lnTo>
                  <a:lnTo>
                    <a:pt x="3322" y="6874"/>
                  </a:lnTo>
                  <a:lnTo>
                    <a:pt x="3090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2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3" y="5986"/>
                  </a:lnTo>
                  <a:lnTo>
                    <a:pt x="4249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9" y="5407"/>
                  </a:lnTo>
                  <a:lnTo>
                    <a:pt x="4557" y="5214"/>
                  </a:lnTo>
                  <a:lnTo>
                    <a:pt x="4519" y="5059"/>
                  </a:lnTo>
                  <a:lnTo>
                    <a:pt x="4480" y="4866"/>
                  </a:lnTo>
                  <a:lnTo>
                    <a:pt x="4403" y="4712"/>
                  </a:lnTo>
                  <a:lnTo>
                    <a:pt x="4287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1" y="4364"/>
                  </a:lnTo>
                  <a:lnTo>
                    <a:pt x="3708" y="4364"/>
                  </a:lnTo>
                  <a:lnTo>
                    <a:pt x="3553" y="4403"/>
                  </a:lnTo>
                  <a:lnTo>
                    <a:pt x="3399" y="4442"/>
                  </a:lnTo>
                  <a:lnTo>
                    <a:pt x="3245" y="4519"/>
                  </a:lnTo>
                  <a:lnTo>
                    <a:pt x="3090" y="4635"/>
                  </a:lnTo>
                  <a:lnTo>
                    <a:pt x="2820" y="4905"/>
                  </a:lnTo>
                  <a:lnTo>
                    <a:pt x="2588" y="5214"/>
                  </a:lnTo>
                  <a:lnTo>
                    <a:pt x="2434" y="5561"/>
                  </a:lnTo>
                  <a:lnTo>
                    <a:pt x="2395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6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5" y="2318"/>
                  </a:lnTo>
                  <a:lnTo>
                    <a:pt x="2356" y="2511"/>
                  </a:lnTo>
                  <a:lnTo>
                    <a:pt x="2588" y="2627"/>
                  </a:lnTo>
                  <a:lnTo>
                    <a:pt x="2820" y="2743"/>
                  </a:lnTo>
                  <a:lnTo>
                    <a:pt x="3129" y="2781"/>
                  </a:lnTo>
                  <a:lnTo>
                    <a:pt x="3283" y="2743"/>
                  </a:lnTo>
                  <a:lnTo>
                    <a:pt x="3476" y="2704"/>
                  </a:lnTo>
                  <a:lnTo>
                    <a:pt x="3631" y="2627"/>
                  </a:lnTo>
                  <a:lnTo>
                    <a:pt x="3785" y="2549"/>
                  </a:lnTo>
                  <a:lnTo>
                    <a:pt x="3901" y="2434"/>
                  </a:lnTo>
                  <a:lnTo>
                    <a:pt x="4017" y="2279"/>
                  </a:lnTo>
                  <a:lnTo>
                    <a:pt x="4094" y="2125"/>
                  </a:lnTo>
                  <a:lnTo>
                    <a:pt x="4133" y="1970"/>
                  </a:lnTo>
                  <a:lnTo>
                    <a:pt x="4094" y="1777"/>
                  </a:lnTo>
                  <a:lnTo>
                    <a:pt x="4055" y="1623"/>
                  </a:lnTo>
                  <a:lnTo>
                    <a:pt x="4017" y="1507"/>
                  </a:lnTo>
                  <a:lnTo>
                    <a:pt x="3901" y="1352"/>
                  </a:lnTo>
                  <a:lnTo>
                    <a:pt x="3785" y="1237"/>
                  </a:lnTo>
                  <a:lnTo>
                    <a:pt x="3631" y="1159"/>
                  </a:lnTo>
                  <a:lnTo>
                    <a:pt x="3515" y="1121"/>
                  </a:lnTo>
                  <a:lnTo>
                    <a:pt x="3322" y="1082"/>
                  </a:lnTo>
                  <a:lnTo>
                    <a:pt x="3167" y="1043"/>
                  </a:lnTo>
                  <a:lnTo>
                    <a:pt x="3013" y="1082"/>
                  </a:lnTo>
                  <a:lnTo>
                    <a:pt x="2743" y="1159"/>
                  </a:lnTo>
                  <a:lnTo>
                    <a:pt x="2472" y="1314"/>
                  </a:lnTo>
                  <a:lnTo>
                    <a:pt x="2241" y="1545"/>
                  </a:lnTo>
                  <a:lnTo>
                    <a:pt x="2511" y="78"/>
                  </a:lnTo>
                  <a:lnTo>
                    <a:pt x="220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22"/>
            <p:cNvSpPr/>
            <p:nvPr/>
          </p:nvSpPr>
          <p:spPr>
            <a:xfrm>
              <a:off x="3971200" y="23945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4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2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22"/>
            <p:cNvSpPr/>
            <p:nvPr/>
          </p:nvSpPr>
          <p:spPr>
            <a:xfrm>
              <a:off x="591450" y="23984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8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0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22"/>
            <p:cNvSpPr/>
            <p:nvPr/>
          </p:nvSpPr>
          <p:spPr>
            <a:xfrm>
              <a:off x="456275" y="23994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80"/>
                  </a:lnTo>
                  <a:lnTo>
                    <a:pt x="12280" y="657"/>
                  </a:lnTo>
                  <a:lnTo>
                    <a:pt x="12628" y="850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54"/>
                  </a:lnTo>
                  <a:lnTo>
                    <a:pt x="13478" y="2240"/>
                  </a:lnTo>
                  <a:lnTo>
                    <a:pt x="13632" y="2665"/>
                  </a:lnTo>
                  <a:lnTo>
                    <a:pt x="13825" y="3438"/>
                  </a:lnTo>
                  <a:lnTo>
                    <a:pt x="13825" y="3438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472"/>
                  </a:lnTo>
                  <a:lnTo>
                    <a:pt x="12010" y="2125"/>
                  </a:lnTo>
                  <a:lnTo>
                    <a:pt x="11817" y="1932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734"/>
                  </a:lnTo>
                  <a:lnTo>
                    <a:pt x="11740" y="619"/>
                  </a:lnTo>
                  <a:lnTo>
                    <a:pt x="11856" y="541"/>
                  </a:lnTo>
                  <a:lnTo>
                    <a:pt x="11972" y="503"/>
                  </a:lnTo>
                  <a:close/>
                  <a:moveTo>
                    <a:pt x="16219" y="1584"/>
                  </a:moveTo>
                  <a:lnTo>
                    <a:pt x="16296" y="1623"/>
                  </a:lnTo>
                  <a:lnTo>
                    <a:pt x="16412" y="1661"/>
                  </a:lnTo>
                  <a:lnTo>
                    <a:pt x="16490" y="1738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7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661"/>
                  </a:lnTo>
                  <a:lnTo>
                    <a:pt x="16103" y="1623"/>
                  </a:lnTo>
                  <a:lnTo>
                    <a:pt x="16219" y="1584"/>
                  </a:lnTo>
                  <a:close/>
                  <a:moveTo>
                    <a:pt x="13825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9"/>
                  </a:lnTo>
                  <a:lnTo>
                    <a:pt x="10890" y="5445"/>
                  </a:lnTo>
                  <a:lnTo>
                    <a:pt x="10968" y="5252"/>
                  </a:lnTo>
                  <a:lnTo>
                    <a:pt x="11122" y="5098"/>
                  </a:lnTo>
                  <a:lnTo>
                    <a:pt x="11277" y="4943"/>
                  </a:lnTo>
                  <a:lnTo>
                    <a:pt x="11547" y="4750"/>
                  </a:lnTo>
                  <a:lnTo>
                    <a:pt x="11817" y="4635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25" y="4287"/>
                  </a:lnTo>
                  <a:close/>
                  <a:moveTo>
                    <a:pt x="14404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7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44" y="5986"/>
                  </a:lnTo>
                  <a:lnTo>
                    <a:pt x="16876" y="6334"/>
                  </a:lnTo>
                  <a:lnTo>
                    <a:pt x="16992" y="6681"/>
                  </a:lnTo>
                  <a:lnTo>
                    <a:pt x="16992" y="6836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8"/>
                  </a:lnTo>
                  <a:lnTo>
                    <a:pt x="16374" y="7338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370" y="6565"/>
                  </a:lnTo>
                  <a:lnTo>
                    <a:pt x="15061" y="6141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06" y="619"/>
                  </a:lnTo>
                  <a:lnTo>
                    <a:pt x="10929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33" y="2742"/>
                  </a:lnTo>
                  <a:lnTo>
                    <a:pt x="12396" y="3090"/>
                  </a:lnTo>
                  <a:lnTo>
                    <a:pt x="12860" y="3399"/>
                  </a:lnTo>
                  <a:lnTo>
                    <a:pt x="12860" y="3399"/>
                  </a:lnTo>
                  <a:lnTo>
                    <a:pt x="12049" y="3283"/>
                  </a:lnTo>
                  <a:lnTo>
                    <a:pt x="11199" y="3283"/>
                  </a:lnTo>
                  <a:lnTo>
                    <a:pt x="10388" y="3322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623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082" y="10156"/>
                  </a:lnTo>
                  <a:lnTo>
                    <a:pt x="503" y="10967"/>
                  </a:lnTo>
                  <a:lnTo>
                    <a:pt x="1" y="11778"/>
                  </a:lnTo>
                  <a:lnTo>
                    <a:pt x="348" y="12049"/>
                  </a:lnTo>
                  <a:lnTo>
                    <a:pt x="1546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79"/>
                  </a:lnTo>
                  <a:lnTo>
                    <a:pt x="6257" y="5561"/>
                  </a:lnTo>
                  <a:lnTo>
                    <a:pt x="7106" y="5059"/>
                  </a:lnTo>
                  <a:lnTo>
                    <a:pt x="7994" y="4596"/>
                  </a:lnTo>
                  <a:lnTo>
                    <a:pt x="8458" y="4441"/>
                  </a:lnTo>
                  <a:lnTo>
                    <a:pt x="8921" y="4248"/>
                  </a:lnTo>
                  <a:lnTo>
                    <a:pt x="9423" y="4133"/>
                  </a:lnTo>
                  <a:lnTo>
                    <a:pt x="9886" y="4017"/>
                  </a:lnTo>
                  <a:lnTo>
                    <a:pt x="10388" y="3901"/>
                  </a:lnTo>
                  <a:lnTo>
                    <a:pt x="10852" y="3862"/>
                  </a:lnTo>
                  <a:lnTo>
                    <a:pt x="11354" y="3824"/>
                  </a:lnTo>
                  <a:lnTo>
                    <a:pt x="11856" y="3824"/>
                  </a:lnTo>
                  <a:lnTo>
                    <a:pt x="12358" y="3862"/>
                  </a:lnTo>
                  <a:lnTo>
                    <a:pt x="12860" y="3901"/>
                  </a:lnTo>
                  <a:lnTo>
                    <a:pt x="12319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47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4"/>
                  </a:lnTo>
                  <a:lnTo>
                    <a:pt x="11006" y="6411"/>
                  </a:lnTo>
                  <a:lnTo>
                    <a:pt x="11277" y="6449"/>
                  </a:lnTo>
                  <a:lnTo>
                    <a:pt x="11585" y="6411"/>
                  </a:lnTo>
                  <a:lnTo>
                    <a:pt x="11856" y="6372"/>
                  </a:lnTo>
                  <a:lnTo>
                    <a:pt x="12165" y="6256"/>
                  </a:lnTo>
                  <a:lnTo>
                    <a:pt x="12628" y="6063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760" y="7878"/>
                  </a:lnTo>
                  <a:lnTo>
                    <a:pt x="16876" y="7840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7"/>
                  </a:lnTo>
                  <a:lnTo>
                    <a:pt x="17378" y="7531"/>
                  </a:lnTo>
                  <a:lnTo>
                    <a:pt x="17416" y="7376"/>
                  </a:lnTo>
                  <a:lnTo>
                    <a:pt x="17455" y="7260"/>
                  </a:lnTo>
                  <a:lnTo>
                    <a:pt x="17493" y="6951"/>
                  </a:lnTo>
                  <a:lnTo>
                    <a:pt x="17416" y="6604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4"/>
                  </a:lnTo>
                  <a:lnTo>
                    <a:pt x="17146" y="2163"/>
                  </a:lnTo>
                  <a:lnTo>
                    <a:pt x="17107" y="1932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36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41" y="2434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22"/>
            <p:cNvSpPr/>
            <p:nvPr/>
          </p:nvSpPr>
          <p:spPr>
            <a:xfrm>
              <a:off x="5396100" y="24418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4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2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6" y="9153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3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7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5"/>
                  </a:lnTo>
                  <a:lnTo>
                    <a:pt x="695" y="735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4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50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3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9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6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8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2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4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7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22"/>
            <p:cNvSpPr/>
            <p:nvPr/>
          </p:nvSpPr>
          <p:spPr>
            <a:xfrm>
              <a:off x="4094775" y="2444775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4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5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22"/>
            <p:cNvSpPr/>
            <p:nvPr/>
          </p:nvSpPr>
          <p:spPr>
            <a:xfrm>
              <a:off x="6880825" y="24872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5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40" y="4943"/>
                  </a:lnTo>
                  <a:lnTo>
                    <a:pt x="155" y="4943"/>
                  </a:lnTo>
                  <a:lnTo>
                    <a:pt x="542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9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22"/>
            <p:cNvSpPr/>
            <p:nvPr/>
          </p:nvSpPr>
          <p:spPr>
            <a:xfrm>
              <a:off x="4037825" y="2489175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3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3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69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7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9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5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22"/>
            <p:cNvSpPr/>
            <p:nvPr/>
          </p:nvSpPr>
          <p:spPr>
            <a:xfrm>
              <a:off x="6829675" y="24891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580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9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9"/>
                  </a:lnTo>
                  <a:lnTo>
                    <a:pt x="78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8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4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6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22"/>
            <p:cNvSpPr/>
            <p:nvPr/>
          </p:nvSpPr>
          <p:spPr>
            <a:xfrm>
              <a:off x="2130250" y="2495950"/>
              <a:ext cx="246175" cy="107175"/>
            </a:xfrm>
            <a:custGeom>
              <a:avLst/>
              <a:gdLst/>
              <a:ahLst/>
              <a:cxnLst/>
              <a:rect l="l" t="t" r="r" b="b"/>
              <a:pathLst>
                <a:path w="9847" h="4287" extrusionOk="0">
                  <a:moveTo>
                    <a:pt x="8882" y="2742"/>
                  </a:moveTo>
                  <a:lnTo>
                    <a:pt x="9113" y="2819"/>
                  </a:lnTo>
                  <a:lnTo>
                    <a:pt x="9229" y="2896"/>
                  </a:lnTo>
                  <a:lnTo>
                    <a:pt x="9306" y="3012"/>
                  </a:lnTo>
                  <a:lnTo>
                    <a:pt x="9384" y="3089"/>
                  </a:lnTo>
                  <a:lnTo>
                    <a:pt x="9384" y="3205"/>
                  </a:lnTo>
                  <a:lnTo>
                    <a:pt x="9422" y="3321"/>
                  </a:lnTo>
                  <a:lnTo>
                    <a:pt x="9384" y="3437"/>
                  </a:lnTo>
                  <a:lnTo>
                    <a:pt x="9268" y="3630"/>
                  </a:lnTo>
                  <a:lnTo>
                    <a:pt x="9113" y="3785"/>
                  </a:lnTo>
                  <a:lnTo>
                    <a:pt x="8920" y="3862"/>
                  </a:lnTo>
                  <a:lnTo>
                    <a:pt x="8727" y="3862"/>
                  </a:lnTo>
                  <a:lnTo>
                    <a:pt x="8573" y="3785"/>
                  </a:lnTo>
                  <a:lnTo>
                    <a:pt x="8418" y="3630"/>
                  </a:lnTo>
                  <a:lnTo>
                    <a:pt x="8302" y="3437"/>
                  </a:lnTo>
                  <a:lnTo>
                    <a:pt x="8302" y="3244"/>
                  </a:lnTo>
                  <a:lnTo>
                    <a:pt x="8341" y="3051"/>
                  </a:lnTo>
                  <a:lnTo>
                    <a:pt x="8380" y="2858"/>
                  </a:lnTo>
                  <a:lnTo>
                    <a:pt x="8418" y="2819"/>
                  </a:lnTo>
                  <a:lnTo>
                    <a:pt x="8650" y="2742"/>
                  </a:lnTo>
                  <a:close/>
                  <a:moveTo>
                    <a:pt x="155" y="0"/>
                  </a:moveTo>
                  <a:lnTo>
                    <a:pt x="77" y="39"/>
                  </a:lnTo>
                  <a:lnTo>
                    <a:pt x="39" y="78"/>
                  </a:lnTo>
                  <a:lnTo>
                    <a:pt x="0" y="155"/>
                  </a:lnTo>
                  <a:lnTo>
                    <a:pt x="39" y="271"/>
                  </a:lnTo>
                  <a:lnTo>
                    <a:pt x="77" y="348"/>
                  </a:lnTo>
                  <a:lnTo>
                    <a:pt x="116" y="386"/>
                  </a:lnTo>
                  <a:lnTo>
                    <a:pt x="618" y="618"/>
                  </a:lnTo>
                  <a:lnTo>
                    <a:pt x="1120" y="773"/>
                  </a:lnTo>
                  <a:lnTo>
                    <a:pt x="2124" y="1081"/>
                  </a:lnTo>
                  <a:lnTo>
                    <a:pt x="4286" y="1738"/>
                  </a:lnTo>
                  <a:lnTo>
                    <a:pt x="6101" y="2317"/>
                  </a:lnTo>
                  <a:lnTo>
                    <a:pt x="7028" y="2587"/>
                  </a:lnTo>
                  <a:lnTo>
                    <a:pt x="7993" y="2819"/>
                  </a:lnTo>
                  <a:lnTo>
                    <a:pt x="7916" y="2974"/>
                  </a:lnTo>
                  <a:lnTo>
                    <a:pt x="7878" y="3089"/>
                  </a:lnTo>
                  <a:lnTo>
                    <a:pt x="7878" y="3398"/>
                  </a:lnTo>
                  <a:lnTo>
                    <a:pt x="7993" y="3707"/>
                  </a:lnTo>
                  <a:lnTo>
                    <a:pt x="8109" y="3939"/>
                  </a:lnTo>
                  <a:lnTo>
                    <a:pt x="8225" y="4093"/>
                  </a:lnTo>
                  <a:lnTo>
                    <a:pt x="8380" y="4171"/>
                  </a:lnTo>
                  <a:lnTo>
                    <a:pt x="8573" y="4248"/>
                  </a:lnTo>
                  <a:lnTo>
                    <a:pt x="8727" y="4287"/>
                  </a:lnTo>
                  <a:lnTo>
                    <a:pt x="8920" y="4287"/>
                  </a:lnTo>
                  <a:lnTo>
                    <a:pt x="9075" y="4248"/>
                  </a:lnTo>
                  <a:lnTo>
                    <a:pt x="9268" y="4209"/>
                  </a:lnTo>
                  <a:lnTo>
                    <a:pt x="9422" y="4093"/>
                  </a:lnTo>
                  <a:lnTo>
                    <a:pt x="9538" y="3978"/>
                  </a:lnTo>
                  <a:lnTo>
                    <a:pt x="9654" y="3823"/>
                  </a:lnTo>
                  <a:lnTo>
                    <a:pt x="9770" y="3669"/>
                  </a:lnTo>
                  <a:lnTo>
                    <a:pt x="9808" y="3514"/>
                  </a:lnTo>
                  <a:lnTo>
                    <a:pt x="9847" y="3321"/>
                  </a:lnTo>
                  <a:lnTo>
                    <a:pt x="9847" y="3128"/>
                  </a:lnTo>
                  <a:lnTo>
                    <a:pt x="9770" y="2974"/>
                  </a:lnTo>
                  <a:lnTo>
                    <a:pt x="9692" y="2781"/>
                  </a:lnTo>
                  <a:lnTo>
                    <a:pt x="9577" y="2665"/>
                  </a:lnTo>
                  <a:lnTo>
                    <a:pt x="9422" y="2549"/>
                  </a:lnTo>
                  <a:lnTo>
                    <a:pt x="9229" y="2433"/>
                  </a:lnTo>
                  <a:lnTo>
                    <a:pt x="9075" y="2394"/>
                  </a:lnTo>
                  <a:lnTo>
                    <a:pt x="8688" y="2394"/>
                  </a:lnTo>
                  <a:lnTo>
                    <a:pt x="8495" y="2472"/>
                  </a:lnTo>
                  <a:lnTo>
                    <a:pt x="8341" y="2549"/>
                  </a:lnTo>
                  <a:lnTo>
                    <a:pt x="7298" y="2163"/>
                  </a:lnTo>
                  <a:lnTo>
                    <a:pt x="6294" y="1815"/>
                  </a:lnTo>
                  <a:lnTo>
                    <a:pt x="4209" y="1159"/>
                  </a:lnTo>
                  <a:lnTo>
                    <a:pt x="3244" y="850"/>
                  </a:lnTo>
                  <a:lnTo>
                    <a:pt x="2240" y="502"/>
                  </a:lnTo>
                  <a:lnTo>
                    <a:pt x="1236" y="193"/>
                  </a:lnTo>
                  <a:lnTo>
                    <a:pt x="734" y="7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22"/>
            <p:cNvSpPr/>
            <p:nvPr/>
          </p:nvSpPr>
          <p:spPr>
            <a:xfrm>
              <a:off x="4737700" y="2534550"/>
              <a:ext cx="459550" cy="296400"/>
            </a:xfrm>
            <a:custGeom>
              <a:avLst/>
              <a:gdLst/>
              <a:ahLst/>
              <a:cxnLst/>
              <a:rect l="l" t="t" r="r" b="b"/>
              <a:pathLst>
                <a:path w="18382" h="11856" extrusionOk="0">
                  <a:moveTo>
                    <a:pt x="17648" y="2936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9"/>
                  </a:lnTo>
                  <a:lnTo>
                    <a:pt x="17880" y="3322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40"/>
                  </a:lnTo>
                  <a:lnTo>
                    <a:pt x="17648" y="4133"/>
                  </a:lnTo>
                  <a:lnTo>
                    <a:pt x="17300" y="4403"/>
                  </a:lnTo>
                  <a:lnTo>
                    <a:pt x="17030" y="4596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4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5"/>
                  </a:lnTo>
                  <a:lnTo>
                    <a:pt x="16528" y="3515"/>
                  </a:lnTo>
                  <a:lnTo>
                    <a:pt x="16721" y="3283"/>
                  </a:lnTo>
                  <a:lnTo>
                    <a:pt x="16953" y="3129"/>
                  </a:lnTo>
                  <a:lnTo>
                    <a:pt x="17223" y="2974"/>
                  </a:lnTo>
                  <a:lnTo>
                    <a:pt x="17493" y="2936"/>
                  </a:lnTo>
                  <a:close/>
                  <a:moveTo>
                    <a:pt x="14211" y="4866"/>
                  </a:moveTo>
                  <a:lnTo>
                    <a:pt x="14481" y="4905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30"/>
                  </a:lnTo>
                  <a:lnTo>
                    <a:pt x="14752" y="5523"/>
                  </a:lnTo>
                  <a:lnTo>
                    <a:pt x="14288" y="5677"/>
                  </a:lnTo>
                  <a:lnTo>
                    <a:pt x="14018" y="5716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600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7"/>
                  </a:lnTo>
                  <a:lnTo>
                    <a:pt x="13169" y="5021"/>
                  </a:lnTo>
                  <a:lnTo>
                    <a:pt x="13323" y="4944"/>
                  </a:lnTo>
                  <a:lnTo>
                    <a:pt x="13555" y="4905"/>
                  </a:lnTo>
                  <a:lnTo>
                    <a:pt x="13864" y="4866"/>
                  </a:lnTo>
                  <a:close/>
                  <a:moveTo>
                    <a:pt x="15756" y="5523"/>
                  </a:moveTo>
                  <a:lnTo>
                    <a:pt x="16374" y="5832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4"/>
                  </a:lnTo>
                  <a:lnTo>
                    <a:pt x="17571" y="6913"/>
                  </a:lnTo>
                  <a:lnTo>
                    <a:pt x="17609" y="7067"/>
                  </a:lnTo>
                  <a:lnTo>
                    <a:pt x="17609" y="7222"/>
                  </a:lnTo>
                  <a:lnTo>
                    <a:pt x="17609" y="7454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4"/>
                  </a:lnTo>
                  <a:lnTo>
                    <a:pt x="17146" y="7724"/>
                  </a:lnTo>
                  <a:lnTo>
                    <a:pt x="16953" y="7685"/>
                  </a:lnTo>
                  <a:lnTo>
                    <a:pt x="16798" y="7608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7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2"/>
                  </a:lnTo>
                  <a:lnTo>
                    <a:pt x="15756" y="5523"/>
                  </a:lnTo>
                  <a:close/>
                  <a:moveTo>
                    <a:pt x="4944" y="464"/>
                  </a:moveTo>
                  <a:lnTo>
                    <a:pt x="5561" y="503"/>
                  </a:lnTo>
                  <a:lnTo>
                    <a:pt x="6141" y="657"/>
                  </a:lnTo>
                  <a:lnTo>
                    <a:pt x="6681" y="889"/>
                  </a:lnTo>
                  <a:lnTo>
                    <a:pt x="7222" y="1198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5"/>
                  </a:lnTo>
                  <a:lnTo>
                    <a:pt x="8766" y="2781"/>
                  </a:lnTo>
                  <a:lnTo>
                    <a:pt x="9037" y="3206"/>
                  </a:lnTo>
                  <a:lnTo>
                    <a:pt x="9268" y="3669"/>
                  </a:lnTo>
                  <a:lnTo>
                    <a:pt x="9693" y="4596"/>
                  </a:lnTo>
                  <a:lnTo>
                    <a:pt x="10079" y="5523"/>
                  </a:lnTo>
                  <a:lnTo>
                    <a:pt x="10272" y="5909"/>
                  </a:lnTo>
                  <a:lnTo>
                    <a:pt x="10504" y="6295"/>
                  </a:lnTo>
                  <a:lnTo>
                    <a:pt x="10736" y="6643"/>
                  </a:lnTo>
                  <a:lnTo>
                    <a:pt x="11006" y="6913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1"/>
                  </a:lnTo>
                  <a:lnTo>
                    <a:pt x="13207" y="7492"/>
                  </a:lnTo>
                  <a:lnTo>
                    <a:pt x="13516" y="7415"/>
                  </a:lnTo>
                  <a:lnTo>
                    <a:pt x="13825" y="7260"/>
                  </a:lnTo>
                  <a:lnTo>
                    <a:pt x="14095" y="7106"/>
                  </a:lnTo>
                  <a:lnTo>
                    <a:pt x="14366" y="6952"/>
                  </a:lnTo>
                  <a:lnTo>
                    <a:pt x="14597" y="6720"/>
                  </a:lnTo>
                  <a:lnTo>
                    <a:pt x="14829" y="6488"/>
                  </a:lnTo>
                  <a:lnTo>
                    <a:pt x="14829" y="6488"/>
                  </a:lnTo>
                  <a:lnTo>
                    <a:pt x="14404" y="7222"/>
                  </a:lnTo>
                  <a:lnTo>
                    <a:pt x="13941" y="7878"/>
                  </a:lnTo>
                  <a:lnTo>
                    <a:pt x="13439" y="8535"/>
                  </a:lnTo>
                  <a:lnTo>
                    <a:pt x="12860" y="9114"/>
                  </a:lnTo>
                  <a:lnTo>
                    <a:pt x="12242" y="9616"/>
                  </a:lnTo>
                  <a:lnTo>
                    <a:pt x="11547" y="10079"/>
                  </a:lnTo>
                  <a:lnTo>
                    <a:pt x="10813" y="10504"/>
                  </a:lnTo>
                  <a:lnTo>
                    <a:pt x="10041" y="10813"/>
                  </a:lnTo>
                  <a:lnTo>
                    <a:pt x="9462" y="11006"/>
                  </a:lnTo>
                  <a:lnTo>
                    <a:pt x="8882" y="11161"/>
                  </a:lnTo>
                  <a:lnTo>
                    <a:pt x="8303" y="11276"/>
                  </a:lnTo>
                  <a:lnTo>
                    <a:pt x="7724" y="11315"/>
                  </a:lnTo>
                  <a:lnTo>
                    <a:pt x="7145" y="11354"/>
                  </a:lnTo>
                  <a:lnTo>
                    <a:pt x="6604" y="11315"/>
                  </a:lnTo>
                  <a:lnTo>
                    <a:pt x="6025" y="11238"/>
                  </a:lnTo>
                  <a:lnTo>
                    <a:pt x="5484" y="11122"/>
                  </a:lnTo>
                  <a:lnTo>
                    <a:pt x="4944" y="10967"/>
                  </a:lnTo>
                  <a:lnTo>
                    <a:pt x="4442" y="10736"/>
                  </a:lnTo>
                  <a:lnTo>
                    <a:pt x="3940" y="10504"/>
                  </a:lnTo>
                  <a:lnTo>
                    <a:pt x="3476" y="10195"/>
                  </a:lnTo>
                  <a:lnTo>
                    <a:pt x="3013" y="9848"/>
                  </a:lnTo>
                  <a:lnTo>
                    <a:pt x="2549" y="9461"/>
                  </a:lnTo>
                  <a:lnTo>
                    <a:pt x="2163" y="9037"/>
                  </a:lnTo>
                  <a:lnTo>
                    <a:pt x="1777" y="8573"/>
                  </a:lnTo>
                  <a:lnTo>
                    <a:pt x="1430" y="8033"/>
                  </a:lnTo>
                  <a:lnTo>
                    <a:pt x="1121" y="7492"/>
                  </a:lnTo>
                  <a:lnTo>
                    <a:pt x="850" y="6913"/>
                  </a:lnTo>
                  <a:lnTo>
                    <a:pt x="657" y="6334"/>
                  </a:lnTo>
                  <a:lnTo>
                    <a:pt x="503" y="5754"/>
                  </a:lnTo>
                  <a:lnTo>
                    <a:pt x="426" y="5137"/>
                  </a:lnTo>
                  <a:lnTo>
                    <a:pt x="426" y="4519"/>
                  </a:lnTo>
                  <a:lnTo>
                    <a:pt x="503" y="3862"/>
                  </a:lnTo>
                  <a:lnTo>
                    <a:pt x="696" y="3283"/>
                  </a:lnTo>
                  <a:lnTo>
                    <a:pt x="928" y="2743"/>
                  </a:lnTo>
                  <a:lnTo>
                    <a:pt x="1275" y="2241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80"/>
                  </a:lnTo>
                  <a:lnTo>
                    <a:pt x="4326" y="464"/>
                  </a:lnTo>
                  <a:close/>
                  <a:moveTo>
                    <a:pt x="4519" y="1"/>
                  </a:moveTo>
                  <a:lnTo>
                    <a:pt x="4249" y="39"/>
                  </a:lnTo>
                  <a:lnTo>
                    <a:pt x="3901" y="78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6"/>
                  </a:lnTo>
                  <a:lnTo>
                    <a:pt x="2472" y="580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4"/>
                  </a:lnTo>
                  <a:lnTo>
                    <a:pt x="1082" y="1700"/>
                  </a:lnTo>
                  <a:lnTo>
                    <a:pt x="773" y="2163"/>
                  </a:lnTo>
                  <a:lnTo>
                    <a:pt x="503" y="2627"/>
                  </a:lnTo>
                  <a:lnTo>
                    <a:pt x="310" y="3090"/>
                  </a:lnTo>
                  <a:lnTo>
                    <a:pt x="155" y="3592"/>
                  </a:lnTo>
                  <a:lnTo>
                    <a:pt x="40" y="4094"/>
                  </a:lnTo>
                  <a:lnTo>
                    <a:pt x="1" y="4596"/>
                  </a:lnTo>
                  <a:lnTo>
                    <a:pt x="1" y="5137"/>
                  </a:lnTo>
                  <a:lnTo>
                    <a:pt x="78" y="5639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9"/>
                  </a:lnTo>
                  <a:lnTo>
                    <a:pt x="1237" y="8612"/>
                  </a:lnTo>
                  <a:lnTo>
                    <a:pt x="1545" y="9037"/>
                  </a:lnTo>
                  <a:lnTo>
                    <a:pt x="2009" y="9577"/>
                  </a:lnTo>
                  <a:lnTo>
                    <a:pt x="2472" y="10041"/>
                  </a:lnTo>
                  <a:lnTo>
                    <a:pt x="2974" y="10427"/>
                  </a:lnTo>
                  <a:lnTo>
                    <a:pt x="3476" y="10813"/>
                  </a:lnTo>
                  <a:lnTo>
                    <a:pt x="4055" y="11083"/>
                  </a:lnTo>
                  <a:lnTo>
                    <a:pt x="4596" y="11354"/>
                  </a:lnTo>
                  <a:lnTo>
                    <a:pt x="5214" y="11547"/>
                  </a:lnTo>
                  <a:lnTo>
                    <a:pt x="5832" y="11701"/>
                  </a:lnTo>
                  <a:lnTo>
                    <a:pt x="5870" y="11856"/>
                  </a:lnTo>
                  <a:lnTo>
                    <a:pt x="6218" y="11778"/>
                  </a:lnTo>
                  <a:lnTo>
                    <a:pt x="7029" y="11817"/>
                  </a:lnTo>
                  <a:lnTo>
                    <a:pt x="7840" y="11817"/>
                  </a:lnTo>
                  <a:lnTo>
                    <a:pt x="8689" y="11701"/>
                  </a:lnTo>
                  <a:lnTo>
                    <a:pt x="9539" y="11508"/>
                  </a:lnTo>
                  <a:lnTo>
                    <a:pt x="10272" y="11238"/>
                  </a:lnTo>
                  <a:lnTo>
                    <a:pt x="11006" y="10929"/>
                  </a:lnTo>
                  <a:lnTo>
                    <a:pt x="11315" y="10813"/>
                  </a:lnTo>
                  <a:lnTo>
                    <a:pt x="11315" y="10774"/>
                  </a:lnTo>
                  <a:lnTo>
                    <a:pt x="12049" y="10350"/>
                  </a:lnTo>
                  <a:lnTo>
                    <a:pt x="12705" y="9848"/>
                  </a:lnTo>
                  <a:lnTo>
                    <a:pt x="13362" y="9307"/>
                  </a:lnTo>
                  <a:lnTo>
                    <a:pt x="13941" y="8689"/>
                  </a:lnTo>
                  <a:lnTo>
                    <a:pt x="14481" y="8033"/>
                  </a:lnTo>
                  <a:lnTo>
                    <a:pt x="14713" y="7685"/>
                  </a:lnTo>
                  <a:lnTo>
                    <a:pt x="14906" y="7299"/>
                  </a:lnTo>
                  <a:lnTo>
                    <a:pt x="15099" y="6952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20"/>
                  </a:lnTo>
                  <a:lnTo>
                    <a:pt x="15987" y="7145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7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3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4"/>
                  </a:lnTo>
                  <a:lnTo>
                    <a:pt x="18034" y="7260"/>
                  </a:lnTo>
                  <a:lnTo>
                    <a:pt x="17995" y="7029"/>
                  </a:lnTo>
                  <a:lnTo>
                    <a:pt x="17918" y="6836"/>
                  </a:lnTo>
                  <a:lnTo>
                    <a:pt x="17841" y="6643"/>
                  </a:lnTo>
                  <a:lnTo>
                    <a:pt x="17725" y="6450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6"/>
                  </a:lnTo>
                  <a:lnTo>
                    <a:pt x="16567" y="5446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2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4"/>
                  </a:lnTo>
                  <a:lnTo>
                    <a:pt x="18343" y="3553"/>
                  </a:lnTo>
                  <a:lnTo>
                    <a:pt x="18382" y="3322"/>
                  </a:lnTo>
                  <a:lnTo>
                    <a:pt x="18343" y="3090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4"/>
                  </a:lnTo>
                  <a:lnTo>
                    <a:pt x="17841" y="2588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8"/>
                  </a:lnTo>
                  <a:lnTo>
                    <a:pt x="16953" y="2704"/>
                  </a:lnTo>
                  <a:lnTo>
                    <a:pt x="16760" y="2781"/>
                  </a:lnTo>
                  <a:lnTo>
                    <a:pt x="16567" y="2936"/>
                  </a:lnTo>
                  <a:lnTo>
                    <a:pt x="16412" y="3090"/>
                  </a:lnTo>
                  <a:lnTo>
                    <a:pt x="16258" y="3283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1"/>
                  </a:lnTo>
                  <a:lnTo>
                    <a:pt x="15524" y="5021"/>
                  </a:lnTo>
                  <a:lnTo>
                    <a:pt x="15099" y="4789"/>
                  </a:lnTo>
                  <a:lnTo>
                    <a:pt x="14675" y="4635"/>
                  </a:lnTo>
                  <a:lnTo>
                    <a:pt x="14211" y="4519"/>
                  </a:lnTo>
                  <a:lnTo>
                    <a:pt x="13748" y="4519"/>
                  </a:lnTo>
                  <a:lnTo>
                    <a:pt x="13362" y="4596"/>
                  </a:lnTo>
                  <a:lnTo>
                    <a:pt x="13169" y="4635"/>
                  </a:lnTo>
                  <a:lnTo>
                    <a:pt x="12975" y="4712"/>
                  </a:lnTo>
                  <a:lnTo>
                    <a:pt x="12782" y="4789"/>
                  </a:lnTo>
                  <a:lnTo>
                    <a:pt x="12628" y="4944"/>
                  </a:lnTo>
                  <a:lnTo>
                    <a:pt x="12512" y="5098"/>
                  </a:lnTo>
                  <a:lnTo>
                    <a:pt x="12435" y="5252"/>
                  </a:lnTo>
                  <a:lnTo>
                    <a:pt x="12396" y="5446"/>
                  </a:lnTo>
                  <a:lnTo>
                    <a:pt x="12473" y="5639"/>
                  </a:lnTo>
                  <a:lnTo>
                    <a:pt x="12551" y="5793"/>
                  </a:lnTo>
                  <a:lnTo>
                    <a:pt x="12705" y="5909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1"/>
                  </a:lnTo>
                  <a:lnTo>
                    <a:pt x="13786" y="6141"/>
                  </a:lnTo>
                  <a:lnTo>
                    <a:pt x="14134" y="6102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20"/>
                  </a:lnTo>
                  <a:lnTo>
                    <a:pt x="13671" y="6836"/>
                  </a:lnTo>
                  <a:lnTo>
                    <a:pt x="13439" y="6952"/>
                  </a:lnTo>
                  <a:lnTo>
                    <a:pt x="13207" y="7029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1"/>
                  </a:lnTo>
                  <a:lnTo>
                    <a:pt x="10968" y="6141"/>
                  </a:lnTo>
                  <a:lnTo>
                    <a:pt x="10774" y="5793"/>
                  </a:lnTo>
                  <a:lnTo>
                    <a:pt x="10504" y="5330"/>
                  </a:lnTo>
                  <a:lnTo>
                    <a:pt x="10311" y="4828"/>
                  </a:lnTo>
                  <a:lnTo>
                    <a:pt x="9886" y="3862"/>
                  </a:lnTo>
                  <a:lnTo>
                    <a:pt x="9655" y="3399"/>
                  </a:lnTo>
                  <a:lnTo>
                    <a:pt x="9423" y="2936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2"/>
                  </a:lnTo>
                  <a:lnTo>
                    <a:pt x="6874" y="503"/>
                  </a:lnTo>
                  <a:lnTo>
                    <a:pt x="6295" y="271"/>
                  </a:lnTo>
                  <a:lnTo>
                    <a:pt x="5716" y="117"/>
                  </a:lnTo>
                  <a:lnTo>
                    <a:pt x="5137" y="39"/>
                  </a:lnTo>
                  <a:lnTo>
                    <a:pt x="451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22"/>
            <p:cNvSpPr/>
            <p:nvPr/>
          </p:nvSpPr>
          <p:spPr>
            <a:xfrm>
              <a:off x="6767875" y="25365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1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6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22"/>
            <p:cNvSpPr/>
            <p:nvPr/>
          </p:nvSpPr>
          <p:spPr>
            <a:xfrm>
              <a:off x="694725" y="25374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8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22"/>
            <p:cNvSpPr/>
            <p:nvPr/>
          </p:nvSpPr>
          <p:spPr>
            <a:xfrm>
              <a:off x="643575" y="25393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657" y="1468"/>
                  </a:lnTo>
                  <a:lnTo>
                    <a:pt x="579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3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5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22"/>
            <p:cNvSpPr/>
            <p:nvPr/>
          </p:nvSpPr>
          <p:spPr>
            <a:xfrm>
              <a:off x="2323325" y="2542275"/>
              <a:ext cx="309900" cy="249100"/>
            </a:xfrm>
            <a:custGeom>
              <a:avLst/>
              <a:gdLst/>
              <a:ahLst/>
              <a:cxnLst/>
              <a:rect l="l" t="t" r="r" b="b"/>
              <a:pathLst>
                <a:path w="12396" h="9964" extrusionOk="0">
                  <a:moveTo>
                    <a:pt x="10079" y="426"/>
                  </a:moveTo>
                  <a:lnTo>
                    <a:pt x="10272" y="464"/>
                  </a:lnTo>
                  <a:lnTo>
                    <a:pt x="10465" y="503"/>
                  </a:lnTo>
                  <a:lnTo>
                    <a:pt x="10581" y="541"/>
                  </a:lnTo>
                  <a:lnTo>
                    <a:pt x="10735" y="657"/>
                  </a:lnTo>
                  <a:lnTo>
                    <a:pt x="10851" y="850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28" y="1430"/>
                  </a:lnTo>
                  <a:lnTo>
                    <a:pt x="10890" y="1661"/>
                  </a:lnTo>
                  <a:lnTo>
                    <a:pt x="10812" y="1854"/>
                  </a:lnTo>
                  <a:lnTo>
                    <a:pt x="10619" y="2202"/>
                  </a:lnTo>
                  <a:lnTo>
                    <a:pt x="10310" y="2588"/>
                  </a:lnTo>
                  <a:lnTo>
                    <a:pt x="9963" y="2936"/>
                  </a:lnTo>
                  <a:lnTo>
                    <a:pt x="9422" y="3476"/>
                  </a:lnTo>
                  <a:lnTo>
                    <a:pt x="8843" y="3978"/>
                  </a:lnTo>
                  <a:lnTo>
                    <a:pt x="8186" y="4480"/>
                  </a:lnTo>
                  <a:lnTo>
                    <a:pt x="7569" y="4982"/>
                  </a:lnTo>
                  <a:lnTo>
                    <a:pt x="6912" y="5484"/>
                  </a:lnTo>
                  <a:lnTo>
                    <a:pt x="6256" y="5947"/>
                  </a:lnTo>
                  <a:lnTo>
                    <a:pt x="5483" y="6411"/>
                  </a:lnTo>
                  <a:lnTo>
                    <a:pt x="4711" y="6874"/>
                  </a:lnTo>
                  <a:lnTo>
                    <a:pt x="3939" y="7299"/>
                  </a:lnTo>
                  <a:lnTo>
                    <a:pt x="3128" y="7724"/>
                  </a:lnTo>
                  <a:lnTo>
                    <a:pt x="2471" y="7994"/>
                  </a:lnTo>
                  <a:lnTo>
                    <a:pt x="2163" y="8110"/>
                  </a:lnTo>
                  <a:lnTo>
                    <a:pt x="1815" y="8226"/>
                  </a:lnTo>
                  <a:lnTo>
                    <a:pt x="1506" y="8264"/>
                  </a:lnTo>
                  <a:lnTo>
                    <a:pt x="1159" y="8303"/>
                  </a:lnTo>
                  <a:lnTo>
                    <a:pt x="811" y="8303"/>
                  </a:lnTo>
                  <a:lnTo>
                    <a:pt x="463" y="8226"/>
                  </a:lnTo>
                  <a:lnTo>
                    <a:pt x="502" y="8148"/>
                  </a:lnTo>
                  <a:lnTo>
                    <a:pt x="463" y="8033"/>
                  </a:lnTo>
                  <a:lnTo>
                    <a:pt x="463" y="7917"/>
                  </a:lnTo>
                  <a:lnTo>
                    <a:pt x="463" y="7801"/>
                  </a:lnTo>
                  <a:lnTo>
                    <a:pt x="502" y="7569"/>
                  </a:lnTo>
                  <a:lnTo>
                    <a:pt x="618" y="7299"/>
                  </a:lnTo>
                  <a:lnTo>
                    <a:pt x="772" y="7029"/>
                  </a:lnTo>
                  <a:lnTo>
                    <a:pt x="1159" y="6565"/>
                  </a:lnTo>
                  <a:lnTo>
                    <a:pt x="1467" y="6179"/>
                  </a:lnTo>
                  <a:lnTo>
                    <a:pt x="2008" y="5561"/>
                  </a:lnTo>
                  <a:lnTo>
                    <a:pt x="2549" y="4982"/>
                  </a:lnTo>
                  <a:lnTo>
                    <a:pt x="3128" y="4441"/>
                  </a:lnTo>
                  <a:lnTo>
                    <a:pt x="3746" y="3862"/>
                  </a:lnTo>
                  <a:lnTo>
                    <a:pt x="4364" y="3360"/>
                  </a:lnTo>
                  <a:lnTo>
                    <a:pt x="5020" y="2858"/>
                  </a:lnTo>
                  <a:lnTo>
                    <a:pt x="5715" y="2434"/>
                  </a:lnTo>
                  <a:lnTo>
                    <a:pt x="6410" y="1970"/>
                  </a:lnTo>
                  <a:lnTo>
                    <a:pt x="7105" y="1584"/>
                  </a:lnTo>
                  <a:lnTo>
                    <a:pt x="7839" y="1236"/>
                  </a:lnTo>
                  <a:lnTo>
                    <a:pt x="8457" y="928"/>
                  </a:lnTo>
                  <a:lnTo>
                    <a:pt x="8843" y="734"/>
                  </a:lnTo>
                  <a:lnTo>
                    <a:pt x="9268" y="580"/>
                  </a:lnTo>
                  <a:lnTo>
                    <a:pt x="9692" y="464"/>
                  </a:lnTo>
                  <a:lnTo>
                    <a:pt x="10079" y="426"/>
                  </a:lnTo>
                  <a:close/>
                  <a:moveTo>
                    <a:pt x="11237" y="464"/>
                  </a:moveTo>
                  <a:lnTo>
                    <a:pt x="11430" y="580"/>
                  </a:lnTo>
                  <a:lnTo>
                    <a:pt x="11585" y="773"/>
                  </a:lnTo>
                  <a:lnTo>
                    <a:pt x="11700" y="966"/>
                  </a:lnTo>
                  <a:lnTo>
                    <a:pt x="11778" y="1236"/>
                  </a:lnTo>
                  <a:lnTo>
                    <a:pt x="11778" y="1468"/>
                  </a:lnTo>
                  <a:lnTo>
                    <a:pt x="11778" y="1738"/>
                  </a:lnTo>
                  <a:lnTo>
                    <a:pt x="11739" y="1970"/>
                  </a:lnTo>
                  <a:lnTo>
                    <a:pt x="11662" y="2240"/>
                  </a:lnTo>
                  <a:lnTo>
                    <a:pt x="11430" y="2627"/>
                  </a:lnTo>
                  <a:lnTo>
                    <a:pt x="11160" y="3013"/>
                  </a:lnTo>
                  <a:lnTo>
                    <a:pt x="10851" y="3399"/>
                  </a:lnTo>
                  <a:lnTo>
                    <a:pt x="10542" y="3746"/>
                  </a:lnTo>
                  <a:lnTo>
                    <a:pt x="9847" y="4480"/>
                  </a:lnTo>
                  <a:lnTo>
                    <a:pt x="9075" y="5137"/>
                  </a:lnTo>
                  <a:lnTo>
                    <a:pt x="8264" y="5793"/>
                  </a:lnTo>
                  <a:lnTo>
                    <a:pt x="7453" y="6372"/>
                  </a:lnTo>
                  <a:lnTo>
                    <a:pt x="6603" y="6990"/>
                  </a:lnTo>
                  <a:lnTo>
                    <a:pt x="5754" y="7569"/>
                  </a:lnTo>
                  <a:lnTo>
                    <a:pt x="4866" y="8110"/>
                  </a:lnTo>
                  <a:lnTo>
                    <a:pt x="3977" y="8612"/>
                  </a:lnTo>
                  <a:lnTo>
                    <a:pt x="3128" y="9037"/>
                  </a:lnTo>
                  <a:lnTo>
                    <a:pt x="2703" y="9191"/>
                  </a:lnTo>
                  <a:lnTo>
                    <a:pt x="2240" y="9346"/>
                  </a:lnTo>
                  <a:lnTo>
                    <a:pt x="1969" y="9384"/>
                  </a:lnTo>
                  <a:lnTo>
                    <a:pt x="1661" y="9423"/>
                  </a:lnTo>
                  <a:lnTo>
                    <a:pt x="1313" y="9384"/>
                  </a:lnTo>
                  <a:lnTo>
                    <a:pt x="1004" y="9346"/>
                  </a:lnTo>
                  <a:lnTo>
                    <a:pt x="734" y="9191"/>
                  </a:lnTo>
                  <a:lnTo>
                    <a:pt x="541" y="9037"/>
                  </a:lnTo>
                  <a:lnTo>
                    <a:pt x="463" y="8921"/>
                  </a:lnTo>
                  <a:lnTo>
                    <a:pt x="386" y="8805"/>
                  </a:lnTo>
                  <a:lnTo>
                    <a:pt x="348" y="8650"/>
                  </a:lnTo>
                  <a:lnTo>
                    <a:pt x="309" y="8496"/>
                  </a:lnTo>
                  <a:lnTo>
                    <a:pt x="579" y="8612"/>
                  </a:lnTo>
                  <a:lnTo>
                    <a:pt x="888" y="8728"/>
                  </a:lnTo>
                  <a:lnTo>
                    <a:pt x="1197" y="8766"/>
                  </a:lnTo>
                  <a:lnTo>
                    <a:pt x="1506" y="8766"/>
                  </a:lnTo>
                  <a:lnTo>
                    <a:pt x="1815" y="8728"/>
                  </a:lnTo>
                  <a:lnTo>
                    <a:pt x="2124" y="8650"/>
                  </a:lnTo>
                  <a:lnTo>
                    <a:pt x="2742" y="8457"/>
                  </a:lnTo>
                  <a:lnTo>
                    <a:pt x="3321" y="8187"/>
                  </a:lnTo>
                  <a:lnTo>
                    <a:pt x="3939" y="7917"/>
                  </a:lnTo>
                  <a:lnTo>
                    <a:pt x="4981" y="7299"/>
                  </a:lnTo>
                  <a:lnTo>
                    <a:pt x="6526" y="6372"/>
                  </a:lnTo>
                  <a:lnTo>
                    <a:pt x="7298" y="5832"/>
                  </a:lnTo>
                  <a:lnTo>
                    <a:pt x="8071" y="5291"/>
                  </a:lnTo>
                  <a:lnTo>
                    <a:pt x="8804" y="4750"/>
                  </a:lnTo>
                  <a:lnTo>
                    <a:pt x="9499" y="4133"/>
                  </a:lnTo>
                  <a:lnTo>
                    <a:pt x="10156" y="3515"/>
                  </a:lnTo>
                  <a:lnTo>
                    <a:pt x="10774" y="2820"/>
                  </a:lnTo>
                  <a:lnTo>
                    <a:pt x="10967" y="2588"/>
                  </a:lnTo>
                  <a:lnTo>
                    <a:pt x="11121" y="2356"/>
                  </a:lnTo>
                  <a:lnTo>
                    <a:pt x="11276" y="2047"/>
                  </a:lnTo>
                  <a:lnTo>
                    <a:pt x="11391" y="1777"/>
                  </a:lnTo>
                  <a:lnTo>
                    <a:pt x="11469" y="1468"/>
                  </a:lnTo>
                  <a:lnTo>
                    <a:pt x="11507" y="1159"/>
                  </a:lnTo>
                  <a:lnTo>
                    <a:pt x="11430" y="889"/>
                  </a:lnTo>
                  <a:lnTo>
                    <a:pt x="11314" y="580"/>
                  </a:lnTo>
                  <a:lnTo>
                    <a:pt x="11237" y="464"/>
                  </a:lnTo>
                  <a:close/>
                  <a:moveTo>
                    <a:pt x="9924" y="1"/>
                  </a:moveTo>
                  <a:lnTo>
                    <a:pt x="9654" y="39"/>
                  </a:lnTo>
                  <a:lnTo>
                    <a:pt x="9306" y="117"/>
                  </a:lnTo>
                  <a:lnTo>
                    <a:pt x="8920" y="194"/>
                  </a:lnTo>
                  <a:lnTo>
                    <a:pt x="8186" y="503"/>
                  </a:lnTo>
                  <a:lnTo>
                    <a:pt x="7491" y="850"/>
                  </a:lnTo>
                  <a:lnTo>
                    <a:pt x="6835" y="1198"/>
                  </a:lnTo>
                  <a:lnTo>
                    <a:pt x="6101" y="1584"/>
                  </a:lnTo>
                  <a:lnTo>
                    <a:pt x="5406" y="2009"/>
                  </a:lnTo>
                  <a:lnTo>
                    <a:pt x="4750" y="2472"/>
                  </a:lnTo>
                  <a:lnTo>
                    <a:pt x="4093" y="2974"/>
                  </a:lnTo>
                  <a:lnTo>
                    <a:pt x="3360" y="3553"/>
                  </a:lnTo>
                  <a:lnTo>
                    <a:pt x="2665" y="4210"/>
                  </a:lnTo>
                  <a:lnTo>
                    <a:pt x="1969" y="4866"/>
                  </a:lnTo>
                  <a:lnTo>
                    <a:pt x="1352" y="5600"/>
                  </a:lnTo>
                  <a:lnTo>
                    <a:pt x="888" y="6141"/>
                  </a:lnTo>
                  <a:lnTo>
                    <a:pt x="618" y="6449"/>
                  </a:lnTo>
                  <a:lnTo>
                    <a:pt x="348" y="6797"/>
                  </a:lnTo>
                  <a:lnTo>
                    <a:pt x="155" y="7145"/>
                  </a:lnTo>
                  <a:lnTo>
                    <a:pt x="0" y="7492"/>
                  </a:lnTo>
                  <a:lnTo>
                    <a:pt x="0" y="7685"/>
                  </a:lnTo>
                  <a:lnTo>
                    <a:pt x="0" y="7840"/>
                  </a:lnTo>
                  <a:lnTo>
                    <a:pt x="0" y="8033"/>
                  </a:lnTo>
                  <a:lnTo>
                    <a:pt x="77" y="8187"/>
                  </a:lnTo>
                  <a:lnTo>
                    <a:pt x="77" y="8264"/>
                  </a:lnTo>
                  <a:lnTo>
                    <a:pt x="77" y="8342"/>
                  </a:lnTo>
                  <a:lnTo>
                    <a:pt x="39" y="8496"/>
                  </a:lnTo>
                  <a:lnTo>
                    <a:pt x="39" y="8650"/>
                  </a:lnTo>
                  <a:lnTo>
                    <a:pt x="77" y="8805"/>
                  </a:lnTo>
                  <a:lnTo>
                    <a:pt x="116" y="8959"/>
                  </a:lnTo>
                  <a:lnTo>
                    <a:pt x="309" y="9230"/>
                  </a:lnTo>
                  <a:lnTo>
                    <a:pt x="541" y="9500"/>
                  </a:lnTo>
                  <a:lnTo>
                    <a:pt x="734" y="9616"/>
                  </a:lnTo>
                  <a:lnTo>
                    <a:pt x="965" y="9732"/>
                  </a:lnTo>
                  <a:lnTo>
                    <a:pt x="1236" y="9770"/>
                  </a:lnTo>
                  <a:lnTo>
                    <a:pt x="1467" y="9809"/>
                  </a:lnTo>
                  <a:lnTo>
                    <a:pt x="1583" y="9963"/>
                  </a:lnTo>
                  <a:lnTo>
                    <a:pt x="1815" y="9770"/>
                  </a:lnTo>
                  <a:lnTo>
                    <a:pt x="1892" y="9770"/>
                  </a:lnTo>
                  <a:lnTo>
                    <a:pt x="1892" y="9848"/>
                  </a:lnTo>
                  <a:lnTo>
                    <a:pt x="1931" y="9848"/>
                  </a:lnTo>
                  <a:lnTo>
                    <a:pt x="2008" y="9770"/>
                  </a:lnTo>
                  <a:lnTo>
                    <a:pt x="2394" y="9654"/>
                  </a:lnTo>
                  <a:lnTo>
                    <a:pt x="2935" y="9500"/>
                  </a:lnTo>
                  <a:lnTo>
                    <a:pt x="3514" y="9268"/>
                  </a:lnTo>
                  <a:lnTo>
                    <a:pt x="4055" y="9037"/>
                  </a:lnTo>
                  <a:lnTo>
                    <a:pt x="4557" y="8766"/>
                  </a:lnTo>
                  <a:lnTo>
                    <a:pt x="5599" y="8148"/>
                  </a:lnTo>
                  <a:lnTo>
                    <a:pt x="6603" y="7492"/>
                  </a:lnTo>
                  <a:lnTo>
                    <a:pt x="6758" y="7376"/>
                  </a:lnTo>
                  <a:lnTo>
                    <a:pt x="7839" y="6643"/>
                  </a:lnTo>
                  <a:lnTo>
                    <a:pt x="8688" y="5986"/>
                  </a:lnTo>
                  <a:lnTo>
                    <a:pt x="9538" y="5330"/>
                  </a:lnTo>
                  <a:lnTo>
                    <a:pt x="10388" y="4596"/>
                  </a:lnTo>
                  <a:lnTo>
                    <a:pt x="10774" y="4171"/>
                  </a:lnTo>
                  <a:lnTo>
                    <a:pt x="11121" y="3785"/>
                  </a:lnTo>
                  <a:lnTo>
                    <a:pt x="11160" y="3901"/>
                  </a:lnTo>
                  <a:lnTo>
                    <a:pt x="11430" y="3824"/>
                  </a:lnTo>
                  <a:lnTo>
                    <a:pt x="11932" y="4094"/>
                  </a:lnTo>
                  <a:lnTo>
                    <a:pt x="12087" y="3824"/>
                  </a:lnTo>
                  <a:lnTo>
                    <a:pt x="11353" y="3476"/>
                  </a:lnTo>
                  <a:lnTo>
                    <a:pt x="11662" y="3051"/>
                  </a:lnTo>
                  <a:lnTo>
                    <a:pt x="11932" y="2588"/>
                  </a:lnTo>
                  <a:lnTo>
                    <a:pt x="12087" y="2202"/>
                  </a:lnTo>
                  <a:lnTo>
                    <a:pt x="12164" y="1816"/>
                  </a:lnTo>
                  <a:lnTo>
                    <a:pt x="12395" y="1623"/>
                  </a:lnTo>
                  <a:lnTo>
                    <a:pt x="12164" y="1391"/>
                  </a:lnTo>
                  <a:lnTo>
                    <a:pt x="12125" y="1082"/>
                  </a:lnTo>
                  <a:lnTo>
                    <a:pt x="12048" y="812"/>
                  </a:lnTo>
                  <a:lnTo>
                    <a:pt x="11932" y="580"/>
                  </a:lnTo>
                  <a:lnTo>
                    <a:pt x="11778" y="387"/>
                  </a:lnTo>
                  <a:lnTo>
                    <a:pt x="11585" y="194"/>
                  </a:lnTo>
                  <a:lnTo>
                    <a:pt x="11353" y="78"/>
                  </a:lnTo>
                  <a:lnTo>
                    <a:pt x="11044" y="39"/>
                  </a:lnTo>
                  <a:lnTo>
                    <a:pt x="10735" y="39"/>
                  </a:lnTo>
                  <a:lnTo>
                    <a:pt x="10619" y="78"/>
                  </a:lnTo>
                  <a:lnTo>
                    <a:pt x="103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22"/>
            <p:cNvSpPr/>
            <p:nvPr/>
          </p:nvSpPr>
          <p:spPr>
            <a:xfrm>
              <a:off x="6773675" y="25422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4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52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2"/>
                  </a:lnTo>
                  <a:lnTo>
                    <a:pt x="2935" y="1430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4" y="1893"/>
                  </a:lnTo>
                  <a:lnTo>
                    <a:pt x="425" y="2434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6" y="11354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20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2"/>
                  </a:lnTo>
                  <a:lnTo>
                    <a:pt x="3669" y="10620"/>
                  </a:lnTo>
                  <a:lnTo>
                    <a:pt x="3824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6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3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6" y="2742"/>
                  </a:lnTo>
                  <a:lnTo>
                    <a:pt x="4287" y="2395"/>
                  </a:lnTo>
                  <a:lnTo>
                    <a:pt x="4210" y="1430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22"/>
            <p:cNvSpPr/>
            <p:nvPr/>
          </p:nvSpPr>
          <p:spPr>
            <a:xfrm>
              <a:off x="4769575" y="2562550"/>
              <a:ext cx="144825" cy="164150"/>
            </a:xfrm>
            <a:custGeom>
              <a:avLst/>
              <a:gdLst/>
              <a:ahLst/>
              <a:cxnLst/>
              <a:rect l="l" t="t" r="r" b="b"/>
              <a:pathLst>
                <a:path w="5793" h="6566" extrusionOk="0">
                  <a:moveTo>
                    <a:pt x="2858" y="464"/>
                  </a:moveTo>
                  <a:lnTo>
                    <a:pt x="3360" y="619"/>
                  </a:lnTo>
                  <a:lnTo>
                    <a:pt x="3823" y="812"/>
                  </a:lnTo>
                  <a:lnTo>
                    <a:pt x="4248" y="1082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9"/>
                  </a:lnTo>
                  <a:lnTo>
                    <a:pt x="5252" y="2511"/>
                  </a:lnTo>
                  <a:lnTo>
                    <a:pt x="5290" y="2781"/>
                  </a:lnTo>
                  <a:lnTo>
                    <a:pt x="5329" y="3051"/>
                  </a:lnTo>
                  <a:lnTo>
                    <a:pt x="5329" y="3322"/>
                  </a:lnTo>
                  <a:lnTo>
                    <a:pt x="5290" y="3785"/>
                  </a:lnTo>
                  <a:lnTo>
                    <a:pt x="5175" y="4248"/>
                  </a:lnTo>
                  <a:lnTo>
                    <a:pt x="4982" y="4712"/>
                  </a:lnTo>
                  <a:lnTo>
                    <a:pt x="4711" y="5098"/>
                  </a:lnTo>
                  <a:lnTo>
                    <a:pt x="4364" y="5445"/>
                  </a:lnTo>
                  <a:lnTo>
                    <a:pt x="4016" y="5716"/>
                  </a:lnTo>
                  <a:lnTo>
                    <a:pt x="3784" y="5832"/>
                  </a:lnTo>
                  <a:lnTo>
                    <a:pt x="3553" y="5947"/>
                  </a:lnTo>
                  <a:lnTo>
                    <a:pt x="3321" y="6025"/>
                  </a:lnTo>
                  <a:lnTo>
                    <a:pt x="3089" y="6063"/>
                  </a:lnTo>
                  <a:lnTo>
                    <a:pt x="2780" y="6102"/>
                  </a:lnTo>
                  <a:lnTo>
                    <a:pt x="2510" y="6102"/>
                  </a:lnTo>
                  <a:lnTo>
                    <a:pt x="2201" y="6063"/>
                  </a:lnTo>
                  <a:lnTo>
                    <a:pt x="1970" y="5986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600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1"/>
                  </a:lnTo>
                  <a:lnTo>
                    <a:pt x="734" y="4789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5"/>
                  </a:lnTo>
                  <a:lnTo>
                    <a:pt x="464" y="2974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700"/>
                  </a:lnTo>
                  <a:lnTo>
                    <a:pt x="966" y="1507"/>
                  </a:lnTo>
                  <a:lnTo>
                    <a:pt x="1120" y="1275"/>
                  </a:lnTo>
                  <a:lnTo>
                    <a:pt x="1313" y="1121"/>
                  </a:lnTo>
                  <a:lnTo>
                    <a:pt x="1506" y="927"/>
                  </a:lnTo>
                  <a:lnTo>
                    <a:pt x="1738" y="812"/>
                  </a:lnTo>
                  <a:lnTo>
                    <a:pt x="1970" y="696"/>
                  </a:lnTo>
                  <a:lnTo>
                    <a:pt x="2201" y="580"/>
                  </a:lnTo>
                  <a:lnTo>
                    <a:pt x="2472" y="541"/>
                  </a:lnTo>
                  <a:lnTo>
                    <a:pt x="2780" y="503"/>
                  </a:lnTo>
                  <a:lnTo>
                    <a:pt x="2819" y="503"/>
                  </a:lnTo>
                  <a:lnTo>
                    <a:pt x="2858" y="464"/>
                  </a:lnTo>
                  <a:close/>
                  <a:moveTo>
                    <a:pt x="2665" y="1"/>
                  </a:moveTo>
                  <a:lnTo>
                    <a:pt x="2587" y="39"/>
                  </a:lnTo>
                  <a:lnTo>
                    <a:pt x="2510" y="78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1"/>
                  </a:lnTo>
                  <a:lnTo>
                    <a:pt x="1854" y="310"/>
                  </a:lnTo>
                  <a:lnTo>
                    <a:pt x="1622" y="387"/>
                  </a:lnTo>
                  <a:lnTo>
                    <a:pt x="1390" y="503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7"/>
                  </a:lnTo>
                  <a:lnTo>
                    <a:pt x="348" y="1738"/>
                  </a:lnTo>
                  <a:lnTo>
                    <a:pt x="155" y="2279"/>
                  </a:lnTo>
                  <a:lnTo>
                    <a:pt x="39" y="2858"/>
                  </a:lnTo>
                  <a:lnTo>
                    <a:pt x="0" y="3399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3"/>
                  </a:lnTo>
                  <a:lnTo>
                    <a:pt x="309" y="4943"/>
                  </a:lnTo>
                  <a:lnTo>
                    <a:pt x="425" y="5214"/>
                  </a:lnTo>
                  <a:lnTo>
                    <a:pt x="579" y="5445"/>
                  </a:lnTo>
                  <a:lnTo>
                    <a:pt x="734" y="5677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8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7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7"/>
                  </a:lnTo>
                  <a:lnTo>
                    <a:pt x="3476" y="6449"/>
                  </a:lnTo>
                  <a:lnTo>
                    <a:pt x="3784" y="6334"/>
                  </a:lnTo>
                  <a:lnTo>
                    <a:pt x="4055" y="6218"/>
                  </a:lnTo>
                  <a:lnTo>
                    <a:pt x="4325" y="6063"/>
                  </a:lnTo>
                  <a:lnTo>
                    <a:pt x="4557" y="5909"/>
                  </a:lnTo>
                  <a:lnTo>
                    <a:pt x="4788" y="5716"/>
                  </a:lnTo>
                  <a:lnTo>
                    <a:pt x="4982" y="5484"/>
                  </a:lnTo>
                  <a:lnTo>
                    <a:pt x="5175" y="5252"/>
                  </a:lnTo>
                  <a:lnTo>
                    <a:pt x="5329" y="4982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1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8"/>
                  </a:lnTo>
                  <a:lnTo>
                    <a:pt x="5561" y="2047"/>
                  </a:lnTo>
                  <a:lnTo>
                    <a:pt x="5406" y="1777"/>
                  </a:lnTo>
                  <a:lnTo>
                    <a:pt x="5252" y="1507"/>
                  </a:lnTo>
                  <a:lnTo>
                    <a:pt x="5059" y="1275"/>
                  </a:lnTo>
                  <a:lnTo>
                    <a:pt x="4866" y="1043"/>
                  </a:lnTo>
                  <a:lnTo>
                    <a:pt x="4634" y="812"/>
                  </a:lnTo>
                  <a:lnTo>
                    <a:pt x="4402" y="619"/>
                  </a:lnTo>
                  <a:lnTo>
                    <a:pt x="4132" y="464"/>
                  </a:lnTo>
                  <a:lnTo>
                    <a:pt x="3862" y="310"/>
                  </a:lnTo>
                  <a:lnTo>
                    <a:pt x="3591" y="194"/>
                  </a:lnTo>
                  <a:lnTo>
                    <a:pt x="3282" y="117"/>
                  </a:lnTo>
                  <a:lnTo>
                    <a:pt x="2974" y="39"/>
                  </a:lnTo>
                  <a:lnTo>
                    <a:pt x="266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22"/>
            <p:cNvSpPr/>
            <p:nvPr/>
          </p:nvSpPr>
          <p:spPr>
            <a:xfrm>
              <a:off x="2452675" y="2582825"/>
              <a:ext cx="296400" cy="356250"/>
            </a:xfrm>
            <a:custGeom>
              <a:avLst/>
              <a:gdLst/>
              <a:ahLst/>
              <a:cxnLst/>
              <a:rect l="l" t="t" r="r" b="b"/>
              <a:pathLst>
                <a:path w="11856" h="14250" extrusionOk="0">
                  <a:moveTo>
                    <a:pt x="7221" y="1"/>
                  </a:moveTo>
                  <a:lnTo>
                    <a:pt x="6990" y="194"/>
                  </a:lnTo>
                  <a:lnTo>
                    <a:pt x="8032" y="1777"/>
                  </a:lnTo>
                  <a:lnTo>
                    <a:pt x="9114" y="3283"/>
                  </a:lnTo>
                  <a:lnTo>
                    <a:pt x="8032" y="2704"/>
                  </a:lnTo>
                  <a:lnTo>
                    <a:pt x="6913" y="2202"/>
                  </a:lnTo>
                  <a:lnTo>
                    <a:pt x="6758" y="2472"/>
                  </a:lnTo>
                  <a:lnTo>
                    <a:pt x="8225" y="3283"/>
                  </a:lnTo>
                  <a:lnTo>
                    <a:pt x="9731" y="4094"/>
                  </a:lnTo>
                  <a:lnTo>
                    <a:pt x="10388" y="4905"/>
                  </a:lnTo>
                  <a:lnTo>
                    <a:pt x="10388" y="4943"/>
                  </a:lnTo>
                  <a:lnTo>
                    <a:pt x="10697" y="4827"/>
                  </a:lnTo>
                  <a:lnTo>
                    <a:pt x="10658" y="4712"/>
                  </a:lnTo>
                  <a:lnTo>
                    <a:pt x="10620" y="4596"/>
                  </a:lnTo>
                  <a:lnTo>
                    <a:pt x="10620" y="4596"/>
                  </a:lnTo>
                  <a:lnTo>
                    <a:pt x="10929" y="4712"/>
                  </a:lnTo>
                  <a:lnTo>
                    <a:pt x="11160" y="4827"/>
                  </a:lnTo>
                  <a:lnTo>
                    <a:pt x="11315" y="5021"/>
                  </a:lnTo>
                  <a:lnTo>
                    <a:pt x="11431" y="5252"/>
                  </a:lnTo>
                  <a:lnTo>
                    <a:pt x="11469" y="5484"/>
                  </a:lnTo>
                  <a:lnTo>
                    <a:pt x="11469" y="5754"/>
                  </a:lnTo>
                  <a:lnTo>
                    <a:pt x="11431" y="6063"/>
                  </a:lnTo>
                  <a:lnTo>
                    <a:pt x="11353" y="6372"/>
                  </a:lnTo>
                  <a:lnTo>
                    <a:pt x="11083" y="7028"/>
                  </a:lnTo>
                  <a:lnTo>
                    <a:pt x="10813" y="7646"/>
                  </a:lnTo>
                  <a:lnTo>
                    <a:pt x="10504" y="8148"/>
                  </a:lnTo>
                  <a:lnTo>
                    <a:pt x="10233" y="8573"/>
                  </a:lnTo>
                  <a:lnTo>
                    <a:pt x="9654" y="9345"/>
                  </a:lnTo>
                  <a:lnTo>
                    <a:pt x="9036" y="10079"/>
                  </a:lnTo>
                  <a:lnTo>
                    <a:pt x="8380" y="10736"/>
                  </a:lnTo>
                  <a:lnTo>
                    <a:pt x="7646" y="11353"/>
                  </a:lnTo>
                  <a:lnTo>
                    <a:pt x="6874" y="11933"/>
                  </a:lnTo>
                  <a:lnTo>
                    <a:pt x="6024" y="12435"/>
                  </a:lnTo>
                  <a:lnTo>
                    <a:pt x="5175" y="12898"/>
                  </a:lnTo>
                  <a:lnTo>
                    <a:pt x="4287" y="13284"/>
                  </a:lnTo>
                  <a:lnTo>
                    <a:pt x="3862" y="13439"/>
                  </a:lnTo>
                  <a:lnTo>
                    <a:pt x="3283" y="13632"/>
                  </a:lnTo>
                  <a:lnTo>
                    <a:pt x="2665" y="13786"/>
                  </a:lnTo>
                  <a:lnTo>
                    <a:pt x="1970" y="13941"/>
                  </a:lnTo>
                  <a:lnTo>
                    <a:pt x="1043" y="13941"/>
                  </a:lnTo>
                  <a:lnTo>
                    <a:pt x="811" y="13863"/>
                  </a:lnTo>
                  <a:lnTo>
                    <a:pt x="580" y="13709"/>
                  </a:lnTo>
                  <a:lnTo>
                    <a:pt x="425" y="13554"/>
                  </a:lnTo>
                  <a:lnTo>
                    <a:pt x="309" y="13323"/>
                  </a:lnTo>
                  <a:lnTo>
                    <a:pt x="232" y="13052"/>
                  </a:lnTo>
                  <a:lnTo>
                    <a:pt x="1" y="13130"/>
                  </a:lnTo>
                  <a:lnTo>
                    <a:pt x="1" y="13400"/>
                  </a:lnTo>
                  <a:lnTo>
                    <a:pt x="39" y="13632"/>
                  </a:lnTo>
                  <a:lnTo>
                    <a:pt x="155" y="13825"/>
                  </a:lnTo>
                  <a:lnTo>
                    <a:pt x="271" y="13941"/>
                  </a:lnTo>
                  <a:lnTo>
                    <a:pt x="464" y="14056"/>
                  </a:lnTo>
                  <a:lnTo>
                    <a:pt x="657" y="14172"/>
                  </a:lnTo>
                  <a:lnTo>
                    <a:pt x="889" y="14211"/>
                  </a:lnTo>
                  <a:lnTo>
                    <a:pt x="1120" y="14249"/>
                  </a:lnTo>
                  <a:lnTo>
                    <a:pt x="1661" y="14249"/>
                  </a:lnTo>
                  <a:lnTo>
                    <a:pt x="2163" y="14211"/>
                  </a:lnTo>
                  <a:lnTo>
                    <a:pt x="2665" y="14134"/>
                  </a:lnTo>
                  <a:lnTo>
                    <a:pt x="3051" y="14056"/>
                  </a:lnTo>
                  <a:lnTo>
                    <a:pt x="3708" y="13863"/>
                  </a:lnTo>
                  <a:lnTo>
                    <a:pt x="4364" y="13632"/>
                  </a:lnTo>
                  <a:lnTo>
                    <a:pt x="5020" y="13361"/>
                  </a:lnTo>
                  <a:lnTo>
                    <a:pt x="5638" y="13091"/>
                  </a:lnTo>
                  <a:lnTo>
                    <a:pt x="6256" y="12743"/>
                  </a:lnTo>
                  <a:lnTo>
                    <a:pt x="6835" y="12396"/>
                  </a:lnTo>
                  <a:lnTo>
                    <a:pt x="7415" y="12010"/>
                  </a:lnTo>
                  <a:lnTo>
                    <a:pt x="7955" y="11585"/>
                  </a:lnTo>
                  <a:lnTo>
                    <a:pt x="8457" y="11160"/>
                  </a:lnTo>
                  <a:lnTo>
                    <a:pt x="8959" y="10697"/>
                  </a:lnTo>
                  <a:lnTo>
                    <a:pt x="9423" y="10234"/>
                  </a:lnTo>
                  <a:lnTo>
                    <a:pt x="9847" y="9732"/>
                  </a:lnTo>
                  <a:lnTo>
                    <a:pt x="10272" y="9191"/>
                  </a:lnTo>
                  <a:lnTo>
                    <a:pt x="10620" y="8650"/>
                  </a:lnTo>
                  <a:lnTo>
                    <a:pt x="11006" y="8071"/>
                  </a:lnTo>
                  <a:lnTo>
                    <a:pt x="11315" y="7492"/>
                  </a:lnTo>
                  <a:lnTo>
                    <a:pt x="11546" y="6951"/>
                  </a:lnTo>
                  <a:lnTo>
                    <a:pt x="11778" y="6411"/>
                  </a:lnTo>
                  <a:lnTo>
                    <a:pt x="11817" y="6102"/>
                  </a:lnTo>
                  <a:lnTo>
                    <a:pt x="11855" y="5831"/>
                  </a:lnTo>
                  <a:lnTo>
                    <a:pt x="11855" y="5523"/>
                  </a:lnTo>
                  <a:lnTo>
                    <a:pt x="11778" y="5252"/>
                  </a:lnTo>
                  <a:lnTo>
                    <a:pt x="11701" y="5021"/>
                  </a:lnTo>
                  <a:lnTo>
                    <a:pt x="11585" y="4866"/>
                  </a:lnTo>
                  <a:lnTo>
                    <a:pt x="11469" y="4673"/>
                  </a:lnTo>
                  <a:lnTo>
                    <a:pt x="11315" y="4519"/>
                  </a:lnTo>
                  <a:lnTo>
                    <a:pt x="11122" y="4403"/>
                  </a:lnTo>
                  <a:lnTo>
                    <a:pt x="10929" y="4325"/>
                  </a:lnTo>
                  <a:lnTo>
                    <a:pt x="10735" y="4248"/>
                  </a:lnTo>
                  <a:lnTo>
                    <a:pt x="10504" y="4210"/>
                  </a:lnTo>
                  <a:lnTo>
                    <a:pt x="10465" y="4248"/>
                  </a:lnTo>
                  <a:lnTo>
                    <a:pt x="10388" y="4248"/>
                  </a:lnTo>
                  <a:lnTo>
                    <a:pt x="9654" y="3167"/>
                  </a:lnTo>
                  <a:lnTo>
                    <a:pt x="8882" y="2086"/>
                  </a:lnTo>
                  <a:lnTo>
                    <a:pt x="8032" y="1043"/>
                  </a:lnTo>
                  <a:lnTo>
                    <a:pt x="72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22"/>
            <p:cNvSpPr/>
            <p:nvPr/>
          </p:nvSpPr>
          <p:spPr>
            <a:xfrm>
              <a:off x="581775" y="25867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0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5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22"/>
            <p:cNvSpPr/>
            <p:nvPr/>
          </p:nvSpPr>
          <p:spPr>
            <a:xfrm>
              <a:off x="6717675" y="2588625"/>
              <a:ext cx="42525" cy="41525"/>
            </a:xfrm>
            <a:custGeom>
              <a:avLst/>
              <a:gdLst/>
              <a:ahLst/>
              <a:cxnLst/>
              <a:rect l="l" t="t" r="r" b="b"/>
              <a:pathLst>
                <a:path w="1701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2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9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3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8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22"/>
            <p:cNvSpPr/>
            <p:nvPr/>
          </p:nvSpPr>
          <p:spPr>
            <a:xfrm>
              <a:off x="587575" y="25924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3" y="1893"/>
                  </a:lnTo>
                  <a:lnTo>
                    <a:pt x="425" y="2433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5" y="11353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1"/>
                  </a:lnTo>
                  <a:lnTo>
                    <a:pt x="3669" y="10620"/>
                  </a:lnTo>
                  <a:lnTo>
                    <a:pt x="3823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5" y="2742"/>
                  </a:lnTo>
                  <a:lnTo>
                    <a:pt x="4287" y="2395"/>
                  </a:lnTo>
                  <a:lnTo>
                    <a:pt x="4210" y="1429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22"/>
            <p:cNvSpPr/>
            <p:nvPr/>
          </p:nvSpPr>
          <p:spPr>
            <a:xfrm>
              <a:off x="6526550" y="26156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1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1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2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22"/>
            <p:cNvSpPr/>
            <p:nvPr/>
          </p:nvSpPr>
          <p:spPr>
            <a:xfrm>
              <a:off x="1725750" y="2629175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2"/>
                  </a:lnTo>
                  <a:lnTo>
                    <a:pt x="2008" y="965"/>
                  </a:lnTo>
                  <a:lnTo>
                    <a:pt x="2124" y="1120"/>
                  </a:lnTo>
                  <a:lnTo>
                    <a:pt x="2202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6" y="502"/>
                  </a:lnTo>
                  <a:lnTo>
                    <a:pt x="811" y="463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0"/>
                  </a:lnTo>
                  <a:lnTo>
                    <a:pt x="194" y="425"/>
                  </a:lnTo>
                  <a:lnTo>
                    <a:pt x="78" y="618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8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2" y="2973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3"/>
                  </a:lnTo>
                  <a:lnTo>
                    <a:pt x="2626" y="2896"/>
                  </a:lnTo>
                  <a:lnTo>
                    <a:pt x="2704" y="2317"/>
                  </a:lnTo>
                  <a:lnTo>
                    <a:pt x="2704" y="2008"/>
                  </a:lnTo>
                  <a:lnTo>
                    <a:pt x="2704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00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22"/>
            <p:cNvSpPr/>
            <p:nvPr/>
          </p:nvSpPr>
          <p:spPr>
            <a:xfrm>
              <a:off x="2602300" y="2637850"/>
              <a:ext cx="63750" cy="173800"/>
            </a:xfrm>
            <a:custGeom>
              <a:avLst/>
              <a:gdLst/>
              <a:ahLst/>
              <a:cxnLst/>
              <a:rect l="l" t="t" r="r" b="b"/>
              <a:pathLst>
                <a:path w="2550" h="6952" extrusionOk="0">
                  <a:moveTo>
                    <a:pt x="271" y="1"/>
                  </a:moveTo>
                  <a:lnTo>
                    <a:pt x="1" y="78"/>
                  </a:lnTo>
                  <a:lnTo>
                    <a:pt x="232" y="927"/>
                  </a:lnTo>
                  <a:lnTo>
                    <a:pt x="503" y="1816"/>
                  </a:lnTo>
                  <a:lnTo>
                    <a:pt x="1082" y="3515"/>
                  </a:lnTo>
                  <a:lnTo>
                    <a:pt x="2318" y="6951"/>
                  </a:lnTo>
                  <a:lnTo>
                    <a:pt x="2549" y="6874"/>
                  </a:lnTo>
                  <a:lnTo>
                    <a:pt x="2047" y="5136"/>
                  </a:lnTo>
                  <a:lnTo>
                    <a:pt x="1507" y="3399"/>
                  </a:lnTo>
                  <a:lnTo>
                    <a:pt x="928" y="1661"/>
                  </a:lnTo>
                  <a:lnTo>
                    <a:pt x="619" y="81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22"/>
            <p:cNvSpPr/>
            <p:nvPr/>
          </p:nvSpPr>
          <p:spPr>
            <a:xfrm>
              <a:off x="531575" y="26388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1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22"/>
            <p:cNvSpPr/>
            <p:nvPr/>
          </p:nvSpPr>
          <p:spPr>
            <a:xfrm>
              <a:off x="340450" y="26658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0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0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1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22"/>
            <p:cNvSpPr/>
            <p:nvPr/>
          </p:nvSpPr>
          <p:spPr>
            <a:xfrm>
              <a:off x="6651075" y="26658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1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22"/>
            <p:cNvSpPr/>
            <p:nvPr/>
          </p:nvSpPr>
          <p:spPr>
            <a:xfrm>
              <a:off x="1793325" y="26986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7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5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5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3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22"/>
            <p:cNvSpPr/>
            <p:nvPr/>
          </p:nvSpPr>
          <p:spPr>
            <a:xfrm>
              <a:off x="2371575" y="2703500"/>
              <a:ext cx="351425" cy="207575"/>
            </a:xfrm>
            <a:custGeom>
              <a:avLst/>
              <a:gdLst/>
              <a:ahLst/>
              <a:cxnLst/>
              <a:rect l="l" t="t" r="r" b="b"/>
              <a:pathLst>
                <a:path w="14057" h="8303" extrusionOk="0">
                  <a:moveTo>
                    <a:pt x="13941" y="0"/>
                  </a:moveTo>
                  <a:lnTo>
                    <a:pt x="13632" y="116"/>
                  </a:lnTo>
                  <a:lnTo>
                    <a:pt x="13632" y="155"/>
                  </a:lnTo>
                  <a:lnTo>
                    <a:pt x="13555" y="773"/>
                  </a:lnTo>
                  <a:lnTo>
                    <a:pt x="13439" y="1313"/>
                  </a:lnTo>
                  <a:lnTo>
                    <a:pt x="13284" y="1854"/>
                  </a:lnTo>
                  <a:lnTo>
                    <a:pt x="13053" y="2395"/>
                  </a:lnTo>
                  <a:lnTo>
                    <a:pt x="12782" y="2897"/>
                  </a:lnTo>
                  <a:lnTo>
                    <a:pt x="12473" y="3360"/>
                  </a:lnTo>
                  <a:lnTo>
                    <a:pt x="12126" y="3823"/>
                  </a:lnTo>
                  <a:lnTo>
                    <a:pt x="11778" y="4248"/>
                  </a:lnTo>
                  <a:lnTo>
                    <a:pt x="11547" y="4325"/>
                  </a:lnTo>
                  <a:lnTo>
                    <a:pt x="11585" y="4441"/>
                  </a:lnTo>
                  <a:lnTo>
                    <a:pt x="11547" y="4480"/>
                  </a:lnTo>
                  <a:lnTo>
                    <a:pt x="11392" y="4557"/>
                  </a:lnTo>
                  <a:lnTo>
                    <a:pt x="11469" y="4557"/>
                  </a:lnTo>
                  <a:lnTo>
                    <a:pt x="10967" y="5020"/>
                  </a:lnTo>
                  <a:lnTo>
                    <a:pt x="10427" y="5445"/>
                  </a:lnTo>
                  <a:lnTo>
                    <a:pt x="9539" y="6063"/>
                  </a:lnTo>
                  <a:lnTo>
                    <a:pt x="8612" y="6642"/>
                  </a:lnTo>
                  <a:lnTo>
                    <a:pt x="8149" y="6912"/>
                  </a:lnTo>
                  <a:lnTo>
                    <a:pt x="7647" y="7144"/>
                  </a:lnTo>
                  <a:lnTo>
                    <a:pt x="7145" y="7376"/>
                  </a:lnTo>
                  <a:lnTo>
                    <a:pt x="6643" y="7569"/>
                  </a:lnTo>
                  <a:lnTo>
                    <a:pt x="6604" y="7453"/>
                  </a:lnTo>
                  <a:lnTo>
                    <a:pt x="6411" y="7492"/>
                  </a:lnTo>
                  <a:lnTo>
                    <a:pt x="4905" y="6372"/>
                  </a:lnTo>
                  <a:lnTo>
                    <a:pt x="3322" y="5291"/>
                  </a:lnTo>
                  <a:lnTo>
                    <a:pt x="1739" y="4248"/>
                  </a:lnTo>
                  <a:lnTo>
                    <a:pt x="78" y="3321"/>
                  </a:lnTo>
                  <a:lnTo>
                    <a:pt x="1" y="3399"/>
                  </a:lnTo>
                  <a:lnTo>
                    <a:pt x="3051" y="5600"/>
                  </a:lnTo>
                  <a:lnTo>
                    <a:pt x="6141" y="7723"/>
                  </a:lnTo>
                  <a:lnTo>
                    <a:pt x="5639" y="7839"/>
                  </a:lnTo>
                  <a:lnTo>
                    <a:pt x="5175" y="7916"/>
                  </a:lnTo>
                  <a:lnTo>
                    <a:pt x="4673" y="7955"/>
                  </a:lnTo>
                  <a:lnTo>
                    <a:pt x="4210" y="7994"/>
                  </a:lnTo>
                  <a:lnTo>
                    <a:pt x="4094" y="7994"/>
                  </a:lnTo>
                  <a:lnTo>
                    <a:pt x="4055" y="8071"/>
                  </a:lnTo>
                  <a:lnTo>
                    <a:pt x="4248" y="8303"/>
                  </a:lnTo>
                  <a:lnTo>
                    <a:pt x="5098" y="8303"/>
                  </a:lnTo>
                  <a:lnTo>
                    <a:pt x="5523" y="8264"/>
                  </a:lnTo>
                  <a:lnTo>
                    <a:pt x="5948" y="8187"/>
                  </a:lnTo>
                  <a:lnTo>
                    <a:pt x="6372" y="8110"/>
                  </a:lnTo>
                  <a:lnTo>
                    <a:pt x="6797" y="7955"/>
                  </a:lnTo>
                  <a:lnTo>
                    <a:pt x="7647" y="7646"/>
                  </a:lnTo>
                  <a:lnTo>
                    <a:pt x="8458" y="7221"/>
                  </a:lnTo>
                  <a:lnTo>
                    <a:pt x="9230" y="6758"/>
                  </a:lnTo>
                  <a:lnTo>
                    <a:pt x="10002" y="6295"/>
                  </a:lnTo>
                  <a:lnTo>
                    <a:pt x="10659" y="5793"/>
                  </a:lnTo>
                  <a:lnTo>
                    <a:pt x="11315" y="5252"/>
                  </a:lnTo>
                  <a:lnTo>
                    <a:pt x="11933" y="4673"/>
                  </a:lnTo>
                  <a:lnTo>
                    <a:pt x="12512" y="4055"/>
                  </a:lnTo>
                  <a:lnTo>
                    <a:pt x="12975" y="3360"/>
                  </a:lnTo>
                  <a:lnTo>
                    <a:pt x="13207" y="3012"/>
                  </a:lnTo>
                  <a:lnTo>
                    <a:pt x="13400" y="2665"/>
                  </a:lnTo>
                  <a:lnTo>
                    <a:pt x="13555" y="2279"/>
                  </a:lnTo>
                  <a:lnTo>
                    <a:pt x="13709" y="1893"/>
                  </a:lnTo>
                  <a:lnTo>
                    <a:pt x="13864" y="1506"/>
                  </a:lnTo>
                  <a:lnTo>
                    <a:pt x="13941" y="1082"/>
                  </a:lnTo>
                  <a:lnTo>
                    <a:pt x="14018" y="657"/>
                  </a:lnTo>
                  <a:lnTo>
                    <a:pt x="14057" y="232"/>
                  </a:lnTo>
                  <a:lnTo>
                    <a:pt x="14018" y="116"/>
                  </a:lnTo>
                  <a:lnTo>
                    <a:pt x="13941" y="39"/>
                  </a:lnTo>
                  <a:lnTo>
                    <a:pt x="139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22"/>
            <p:cNvSpPr/>
            <p:nvPr/>
          </p:nvSpPr>
          <p:spPr>
            <a:xfrm>
              <a:off x="6594125" y="27093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8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22"/>
            <p:cNvSpPr/>
            <p:nvPr/>
          </p:nvSpPr>
          <p:spPr>
            <a:xfrm>
              <a:off x="464975" y="27160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0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22"/>
            <p:cNvSpPr/>
            <p:nvPr/>
          </p:nvSpPr>
          <p:spPr>
            <a:xfrm>
              <a:off x="2488400" y="2725700"/>
              <a:ext cx="48275" cy="165100"/>
            </a:xfrm>
            <a:custGeom>
              <a:avLst/>
              <a:gdLst/>
              <a:ahLst/>
              <a:cxnLst/>
              <a:rect l="l" t="t" r="r" b="b"/>
              <a:pathLst>
                <a:path w="1931" h="6604" extrusionOk="0">
                  <a:moveTo>
                    <a:pt x="271" y="1"/>
                  </a:moveTo>
                  <a:lnTo>
                    <a:pt x="193" y="39"/>
                  </a:lnTo>
                  <a:lnTo>
                    <a:pt x="155" y="39"/>
                  </a:lnTo>
                  <a:lnTo>
                    <a:pt x="0" y="155"/>
                  </a:lnTo>
                  <a:lnTo>
                    <a:pt x="0" y="194"/>
                  </a:lnTo>
                  <a:lnTo>
                    <a:pt x="348" y="1815"/>
                  </a:lnTo>
                  <a:lnTo>
                    <a:pt x="773" y="3437"/>
                  </a:lnTo>
                  <a:lnTo>
                    <a:pt x="1236" y="5021"/>
                  </a:lnTo>
                  <a:lnTo>
                    <a:pt x="1738" y="6604"/>
                  </a:lnTo>
                  <a:lnTo>
                    <a:pt x="1931" y="6565"/>
                  </a:lnTo>
                  <a:lnTo>
                    <a:pt x="1622" y="4982"/>
                  </a:lnTo>
                  <a:lnTo>
                    <a:pt x="1236" y="3360"/>
                  </a:lnTo>
                  <a:lnTo>
                    <a:pt x="773" y="1777"/>
                  </a:lnTo>
                  <a:lnTo>
                    <a:pt x="271" y="194"/>
                  </a:lnTo>
                  <a:lnTo>
                    <a:pt x="3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22"/>
            <p:cNvSpPr/>
            <p:nvPr/>
          </p:nvSpPr>
          <p:spPr>
            <a:xfrm>
              <a:off x="2495150" y="2725700"/>
              <a:ext cx="165100" cy="91725"/>
            </a:xfrm>
            <a:custGeom>
              <a:avLst/>
              <a:gdLst/>
              <a:ahLst/>
              <a:cxnLst/>
              <a:rect l="l" t="t" r="r" b="b"/>
              <a:pathLst>
                <a:path w="6604" h="3669" extrusionOk="0">
                  <a:moveTo>
                    <a:pt x="116" y="1"/>
                  </a:moveTo>
                  <a:lnTo>
                    <a:pt x="1" y="194"/>
                  </a:lnTo>
                  <a:lnTo>
                    <a:pt x="1622" y="1043"/>
                  </a:lnTo>
                  <a:lnTo>
                    <a:pt x="3244" y="1893"/>
                  </a:lnTo>
                  <a:lnTo>
                    <a:pt x="4017" y="2356"/>
                  </a:lnTo>
                  <a:lnTo>
                    <a:pt x="4827" y="2819"/>
                  </a:lnTo>
                  <a:lnTo>
                    <a:pt x="5638" y="3283"/>
                  </a:lnTo>
                  <a:lnTo>
                    <a:pt x="6024" y="3476"/>
                  </a:lnTo>
                  <a:lnTo>
                    <a:pt x="6449" y="3669"/>
                  </a:lnTo>
                  <a:lnTo>
                    <a:pt x="6604" y="3592"/>
                  </a:lnTo>
                  <a:lnTo>
                    <a:pt x="6604" y="3515"/>
                  </a:lnTo>
                  <a:lnTo>
                    <a:pt x="6565" y="3437"/>
                  </a:lnTo>
                  <a:lnTo>
                    <a:pt x="6218" y="3167"/>
                  </a:lnTo>
                  <a:lnTo>
                    <a:pt x="5870" y="2935"/>
                  </a:lnTo>
                  <a:lnTo>
                    <a:pt x="5098" y="2472"/>
                  </a:lnTo>
                  <a:lnTo>
                    <a:pt x="3515" y="1622"/>
                  </a:lnTo>
                  <a:lnTo>
                    <a:pt x="1815" y="773"/>
                  </a:lnTo>
                  <a:lnTo>
                    <a:pt x="966" y="387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22"/>
            <p:cNvSpPr/>
            <p:nvPr/>
          </p:nvSpPr>
          <p:spPr>
            <a:xfrm>
              <a:off x="4212550" y="2732450"/>
              <a:ext cx="315700" cy="477900"/>
            </a:xfrm>
            <a:custGeom>
              <a:avLst/>
              <a:gdLst/>
              <a:ahLst/>
              <a:cxnLst/>
              <a:rect l="l" t="t" r="r" b="b"/>
              <a:pathLst>
                <a:path w="12628" h="19116" extrusionOk="0">
                  <a:moveTo>
                    <a:pt x="1004" y="619"/>
                  </a:moveTo>
                  <a:lnTo>
                    <a:pt x="1661" y="850"/>
                  </a:lnTo>
                  <a:lnTo>
                    <a:pt x="2317" y="1121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5"/>
                  </a:lnTo>
                  <a:lnTo>
                    <a:pt x="3862" y="2472"/>
                  </a:lnTo>
                  <a:lnTo>
                    <a:pt x="4016" y="2820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8"/>
                  </a:lnTo>
                  <a:lnTo>
                    <a:pt x="9345" y="15138"/>
                  </a:lnTo>
                  <a:lnTo>
                    <a:pt x="8920" y="15370"/>
                  </a:lnTo>
                  <a:lnTo>
                    <a:pt x="7955" y="13516"/>
                  </a:lnTo>
                  <a:lnTo>
                    <a:pt x="6990" y="11663"/>
                  </a:lnTo>
                  <a:lnTo>
                    <a:pt x="5020" y="7956"/>
                  </a:lnTo>
                  <a:lnTo>
                    <a:pt x="3012" y="4287"/>
                  </a:lnTo>
                  <a:lnTo>
                    <a:pt x="1004" y="619"/>
                  </a:lnTo>
                  <a:close/>
                  <a:moveTo>
                    <a:pt x="657" y="503"/>
                  </a:moveTo>
                  <a:lnTo>
                    <a:pt x="657" y="541"/>
                  </a:lnTo>
                  <a:lnTo>
                    <a:pt x="4673" y="8033"/>
                  </a:lnTo>
                  <a:lnTo>
                    <a:pt x="6719" y="11740"/>
                  </a:lnTo>
                  <a:lnTo>
                    <a:pt x="7762" y="13593"/>
                  </a:lnTo>
                  <a:lnTo>
                    <a:pt x="8805" y="15447"/>
                  </a:lnTo>
                  <a:lnTo>
                    <a:pt x="8650" y="15524"/>
                  </a:lnTo>
                  <a:lnTo>
                    <a:pt x="7414" y="13748"/>
                  </a:lnTo>
                  <a:lnTo>
                    <a:pt x="6179" y="12010"/>
                  </a:lnTo>
                  <a:lnTo>
                    <a:pt x="3592" y="8535"/>
                  </a:lnTo>
                  <a:lnTo>
                    <a:pt x="2317" y="6758"/>
                  </a:lnTo>
                  <a:lnTo>
                    <a:pt x="1004" y="4944"/>
                  </a:lnTo>
                  <a:lnTo>
                    <a:pt x="850" y="4712"/>
                  </a:lnTo>
                  <a:lnTo>
                    <a:pt x="734" y="4480"/>
                  </a:lnTo>
                  <a:lnTo>
                    <a:pt x="618" y="4210"/>
                  </a:lnTo>
                  <a:lnTo>
                    <a:pt x="541" y="3940"/>
                  </a:lnTo>
                  <a:lnTo>
                    <a:pt x="464" y="3399"/>
                  </a:lnTo>
                  <a:lnTo>
                    <a:pt x="425" y="2820"/>
                  </a:lnTo>
                  <a:lnTo>
                    <a:pt x="464" y="2241"/>
                  </a:lnTo>
                  <a:lnTo>
                    <a:pt x="502" y="1661"/>
                  </a:lnTo>
                  <a:lnTo>
                    <a:pt x="657" y="503"/>
                  </a:lnTo>
                  <a:close/>
                  <a:moveTo>
                    <a:pt x="11508" y="12280"/>
                  </a:moveTo>
                  <a:lnTo>
                    <a:pt x="11662" y="12358"/>
                  </a:lnTo>
                  <a:lnTo>
                    <a:pt x="11817" y="12435"/>
                  </a:lnTo>
                  <a:lnTo>
                    <a:pt x="12164" y="12860"/>
                  </a:lnTo>
                  <a:lnTo>
                    <a:pt x="12241" y="13053"/>
                  </a:lnTo>
                  <a:lnTo>
                    <a:pt x="12280" y="13246"/>
                  </a:lnTo>
                  <a:lnTo>
                    <a:pt x="12241" y="13439"/>
                  </a:lnTo>
                  <a:lnTo>
                    <a:pt x="12203" y="13632"/>
                  </a:lnTo>
                  <a:lnTo>
                    <a:pt x="12048" y="14018"/>
                  </a:lnTo>
                  <a:lnTo>
                    <a:pt x="11855" y="14366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2"/>
                  </a:lnTo>
                  <a:lnTo>
                    <a:pt x="10156" y="15872"/>
                  </a:lnTo>
                  <a:lnTo>
                    <a:pt x="10118" y="15987"/>
                  </a:lnTo>
                  <a:lnTo>
                    <a:pt x="9770" y="16180"/>
                  </a:lnTo>
                  <a:lnTo>
                    <a:pt x="9114" y="16605"/>
                  </a:lnTo>
                  <a:lnTo>
                    <a:pt x="8457" y="16953"/>
                  </a:lnTo>
                  <a:lnTo>
                    <a:pt x="7723" y="17262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5" y="17648"/>
                  </a:lnTo>
                  <a:lnTo>
                    <a:pt x="5754" y="17648"/>
                  </a:lnTo>
                  <a:lnTo>
                    <a:pt x="5561" y="17571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8" y="17184"/>
                  </a:lnTo>
                  <a:lnTo>
                    <a:pt x="4982" y="16876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5"/>
                  </a:lnTo>
                  <a:lnTo>
                    <a:pt x="5175" y="15949"/>
                  </a:lnTo>
                  <a:lnTo>
                    <a:pt x="5291" y="15833"/>
                  </a:lnTo>
                  <a:lnTo>
                    <a:pt x="5406" y="15756"/>
                  </a:lnTo>
                  <a:lnTo>
                    <a:pt x="5522" y="15717"/>
                  </a:lnTo>
                  <a:lnTo>
                    <a:pt x="5638" y="15756"/>
                  </a:lnTo>
                  <a:lnTo>
                    <a:pt x="5793" y="15833"/>
                  </a:lnTo>
                  <a:lnTo>
                    <a:pt x="5947" y="15949"/>
                  </a:lnTo>
                  <a:lnTo>
                    <a:pt x="6063" y="16142"/>
                  </a:lnTo>
                  <a:lnTo>
                    <a:pt x="6256" y="16374"/>
                  </a:lnTo>
                  <a:lnTo>
                    <a:pt x="6102" y="16412"/>
                  </a:lnTo>
                  <a:lnTo>
                    <a:pt x="6024" y="16451"/>
                  </a:lnTo>
                  <a:lnTo>
                    <a:pt x="6024" y="16567"/>
                  </a:lnTo>
                  <a:lnTo>
                    <a:pt x="6063" y="16644"/>
                  </a:lnTo>
                  <a:lnTo>
                    <a:pt x="6140" y="16644"/>
                  </a:lnTo>
                  <a:lnTo>
                    <a:pt x="6912" y="16567"/>
                  </a:lnTo>
                  <a:lnTo>
                    <a:pt x="7685" y="16374"/>
                  </a:lnTo>
                  <a:lnTo>
                    <a:pt x="8496" y="16065"/>
                  </a:lnTo>
                  <a:lnTo>
                    <a:pt x="9229" y="15717"/>
                  </a:lnTo>
                  <a:lnTo>
                    <a:pt x="9616" y="15485"/>
                  </a:lnTo>
                  <a:lnTo>
                    <a:pt x="9963" y="15254"/>
                  </a:lnTo>
                  <a:lnTo>
                    <a:pt x="10272" y="15022"/>
                  </a:lnTo>
                  <a:lnTo>
                    <a:pt x="10581" y="14752"/>
                  </a:lnTo>
                  <a:lnTo>
                    <a:pt x="10890" y="14481"/>
                  </a:lnTo>
                  <a:lnTo>
                    <a:pt x="11121" y="14173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9"/>
                  </a:lnTo>
                  <a:lnTo>
                    <a:pt x="11546" y="13362"/>
                  </a:lnTo>
                  <a:lnTo>
                    <a:pt x="11508" y="13284"/>
                  </a:lnTo>
                  <a:lnTo>
                    <a:pt x="11430" y="13246"/>
                  </a:lnTo>
                  <a:lnTo>
                    <a:pt x="11237" y="13246"/>
                  </a:lnTo>
                  <a:lnTo>
                    <a:pt x="11160" y="13323"/>
                  </a:lnTo>
                  <a:lnTo>
                    <a:pt x="10967" y="13671"/>
                  </a:lnTo>
                  <a:lnTo>
                    <a:pt x="10774" y="13555"/>
                  </a:lnTo>
                  <a:lnTo>
                    <a:pt x="10658" y="13439"/>
                  </a:lnTo>
                  <a:lnTo>
                    <a:pt x="10619" y="13284"/>
                  </a:lnTo>
                  <a:lnTo>
                    <a:pt x="10581" y="13169"/>
                  </a:lnTo>
                  <a:lnTo>
                    <a:pt x="10619" y="13014"/>
                  </a:lnTo>
                  <a:lnTo>
                    <a:pt x="10658" y="12860"/>
                  </a:lnTo>
                  <a:lnTo>
                    <a:pt x="10851" y="12628"/>
                  </a:lnTo>
                  <a:lnTo>
                    <a:pt x="10928" y="12473"/>
                  </a:lnTo>
                  <a:lnTo>
                    <a:pt x="11044" y="12358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1"/>
                  </a:moveTo>
                  <a:lnTo>
                    <a:pt x="348" y="40"/>
                  </a:lnTo>
                  <a:lnTo>
                    <a:pt x="271" y="117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3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6"/>
                  </a:lnTo>
                  <a:lnTo>
                    <a:pt x="232" y="4519"/>
                  </a:lnTo>
                  <a:lnTo>
                    <a:pt x="348" y="4751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6"/>
                  </a:lnTo>
                  <a:lnTo>
                    <a:pt x="5445" y="11817"/>
                  </a:lnTo>
                  <a:lnTo>
                    <a:pt x="6874" y="13748"/>
                  </a:lnTo>
                  <a:lnTo>
                    <a:pt x="8341" y="15640"/>
                  </a:lnTo>
                  <a:lnTo>
                    <a:pt x="7492" y="15987"/>
                  </a:lnTo>
                  <a:lnTo>
                    <a:pt x="6642" y="16258"/>
                  </a:lnTo>
                  <a:lnTo>
                    <a:pt x="6681" y="16103"/>
                  </a:lnTo>
                  <a:lnTo>
                    <a:pt x="6681" y="15949"/>
                  </a:lnTo>
                  <a:lnTo>
                    <a:pt x="6642" y="15756"/>
                  </a:lnTo>
                  <a:lnTo>
                    <a:pt x="6565" y="15640"/>
                  </a:lnTo>
                  <a:lnTo>
                    <a:pt x="6488" y="15485"/>
                  </a:lnTo>
                  <a:lnTo>
                    <a:pt x="6333" y="15370"/>
                  </a:lnTo>
                  <a:lnTo>
                    <a:pt x="6179" y="15292"/>
                  </a:lnTo>
                  <a:lnTo>
                    <a:pt x="6024" y="15254"/>
                  </a:lnTo>
                  <a:lnTo>
                    <a:pt x="5715" y="15254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6" y="16296"/>
                  </a:lnTo>
                  <a:lnTo>
                    <a:pt x="4596" y="16567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8" y="17725"/>
                  </a:lnTo>
                  <a:lnTo>
                    <a:pt x="5368" y="17841"/>
                  </a:lnTo>
                  <a:lnTo>
                    <a:pt x="5677" y="17918"/>
                  </a:lnTo>
                  <a:lnTo>
                    <a:pt x="6024" y="17957"/>
                  </a:lnTo>
                  <a:lnTo>
                    <a:pt x="6372" y="17918"/>
                  </a:lnTo>
                  <a:lnTo>
                    <a:pt x="6719" y="17841"/>
                  </a:lnTo>
                  <a:lnTo>
                    <a:pt x="7106" y="17764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3"/>
                  </a:lnTo>
                  <a:lnTo>
                    <a:pt x="9229" y="16876"/>
                  </a:lnTo>
                  <a:lnTo>
                    <a:pt x="9461" y="16760"/>
                  </a:lnTo>
                  <a:lnTo>
                    <a:pt x="10233" y="16258"/>
                  </a:lnTo>
                  <a:lnTo>
                    <a:pt x="10813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4"/>
                  </a:lnTo>
                  <a:lnTo>
                    <a:pt x="11817" y="18150"/>
                  </a:lnTo>
                  <a:lnTo>
                    <a:pt x="11392" y="17455"/>
                  </a:lnTo>
                  <a:lnTo>
                    <a:pt x="10928" y="16760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4"/>
                  </a:lnTo>
                  <a:lnTo>
                    <a:pt x="11894" y="14790"/>
                  </a:lnTo>
                  <a:lnTo>
                    <a:pt x="12125" y="14559"/>
                  </a:lnTo>
                  <a:lnTo>
                    <a:pt x="12280" y="14288"/>
                  </a:lnTo>
                  <a:lnTo>
                    <a:pt x="12434" y="14057"/>
                  </a:lnTo>
                  <a:lnTo>
                    <a:pt x="12512" y="13786"/>
                  </a:lnTo>
                  <a:lnTo>
                    <a:pt x="12589" y="13555"/>
                  </a:lnTo>
                  <a:lnTo>
                    <a:pt x="12627" y="13284"/>
                  </a:lnTo>
                  <a:lnTo>
                    <a:pt x="12589" y="13053"/>
                  </a:lnTo>
                  <a:lnTo>
                    <a:pt x="12512" y="12821"/>
                  </a:lnTo>
                  <a:lnTo>
                    <a:pt x="12357" y="12589"/>
                  </a:lnTo>
                  <a:lnTo>
                    <a:pt x="12164" y="12358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9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1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2"/>
                  </a:lnTo>
                  <a:lnTo>
                    <a:pt x="10619" y="13786"/>
                  </a:lnTo>
                  <a:lnTo>
                    <a:pt x="10813" y="13902"/>
                  </a:lnTo>
                  <a:lnTo>
                    <a:pt x="10504" y="14250"/>
                  </a:lnTo>
                  <a:lnTo>
                    <a:pt x="10156" y="14597"/>
                  </a:lnTo>
                  <a:lnTo>
                    <a:pt x="9770" y="14868"/>
                  </a:lnTo>
                  <a:lnTo>
                    <a:pt x="9430" y="15084"/>
                  </a:lnTo>
                  <a:lnTo>
                    <a:pt x="9461" y="15022"/>
                  </a:lnTo>
                  <a:lnTo>
                    <a:pt x="9500" y="14945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9"/>
                  </a:lnTo>
                  <a:lnTo>
                    <a:pt x="3823" y="1545"/>
                  </a:lnTo>
                  <a:lnTo>
                    <a:pt x="3514" y="1237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1" y="233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22"/>
            <p:cNvSpPr/>
            <p:nvPr/>
          </p:nvSpPr>
          <p:spPr>
            <a:xfrm>
              <a:off x="3419975" y="2751775"/>
              <a:ext cx="68575" cy="77250"/>
            </a:xfrm>
            <a:custGeom>
              <a:avLst/>
              <a:gdLst/>
              <a:ahLst/>
              <a:cxnLst/>
              <a:rect l="l" t="t" r="r" b="b"/>
              <a:pathLst>
                <a:path w="2743" h="3090" extrusionOk="0">
                  <a:moveTo>
                    <a:pt x="1198" y="464"/>
                  </a:moveTo>
                  <a:lnTo>
                    <a:pt x="1429" y="502"/>
                  </a:lnTo>
                  <a:lnTo>
                    <a:pt x="1700" y="618"/>
                  </a:lnTo>
                  <a:lnTo>
                    <a:pt x="1893" y="772"/>
                  </a:lnTo>
                  <a:lnTo>
                    <a:pt x="2047" y="966"/>
                  </a:lnTo>
                  <a:lnTo>
                    <a:pt x="2163" y="1159"/>
                  </a:lnTo>
                  <a:lnTo>
                    <a:pt x="2240" y="1352"/>
                  </a:lnTo>
                  <a:lnTo>
                    <a:pt x="2356" y="1738"/>
                  </a:lnTo>
                  <a:lnTo>
                    <a:pt x="2395" y="2163"/>
                  </a:lnTo>
                  <a:lnTo>
                    <a:pt x="2395" y="2587"/>
                  </a:lnTo>
                  <a:lnTo>
                    <a:pt x="2240" y="2433"/>
                  </a:lnTo>
                  <a:lnTo>
                    <a:pt x="2047" y="2278"/>
                  </a:lnTo>
                  <a:lnTo>
                    <a:pt x="1661" y="2085"/>
                  </a:lnTo>
                  <a:lnTo>
                    <a:pt x="1275" y="1931"/>
                  </a:lnTo>
                  <a:lnTo>
                    <a:pt x="1043" y="1815"/>
                  </a:lnTo>
                  <a:lnTo>
                    <a:pt x="850" y="1699"/>
                  </a:lnTo>
                  <a:lnTo>
                    <a:pt x="657" y="1545"/>
                  </a:lnTo>
                  <a:lnTo>
                    <a:pt x="503" y="1390"/>
                  </a:lnTo>
                  <a:lnTo>
                    <a:pt x="425" y="1197"/>
                  </a:lnTo>
                  <a:lnTo>
                    <a:pt x="425" y="1081"/>
                  </a:lnTo>
                  <a:lnTo>
                    <a:pt x="425" y="966"/>
                  </a:lnTo>
                  <a:lnTo>
                    <a:pt x="503" y="811"/>
                  </a:lnTo>
                  <a:lnTo>
                    <a:pt x="541" y="695"/>
                  </a:lnTo>
                  <a:lnTo>
                    <a:pt x="618" y="618"/>
                  </a:lnTo>
                  <a:lnTo>
                    <a:pt x="734" y="541"/>
                  </a:lnTo>
                  <a:lnTo>
                    <a:pt x="850" y="464"/>
                  </a:lnTo>
                  <a:close/>
                  <a:moveTo>
                    <a:pt x="1043" y="0"/>
                  </a:moveTo>
                  <a:lnTo>
                    <a:pt x="812" y="77"/>
                  </a:lnTo>
                  <a:lnTo>
                    <a:pt x="580" y="155"/>
                  </a:lnTo>
                  <a:lnTo>
                    <a:pt x="387" y="309"/>
                  </a:lnTo>
                  <a:lnTo>
                    <a:pt x="232" y="464"/>
                  </a:lnTo>
                  <a:lnTo>
                    <a:pt x="116" y="618"/>
                  </a:lnTo>
                  <a:lnTo>
                    <a:pt x="39" y="811"/>
                  </a:lnTo>
                  <a:lnTo>
                    <a:pt x="1" y="1043"/>
                  </a:lnTo>
                  <a:lnTo>
                    <a:pt x="39" y="1236"/>
                  </a:lnTo>
                  <a:lnTo>
                    <a:pt x="78" y="1468"/>
                  </a:lnTo>
                  <a:lnTo>
                    <a:pt x="194" y="1661"/>
                  </a:lnTo>
                  <a:lnTo>
                    <a:pt x="387" y="1892"/>
                  </a:lnTo>
                  <a:lnTo>
                    <a:pt x="657" y="2085"/>
                  </a:lnTo>
                  <a:lnTo>
                    <a:pt x="927" y="2201"/>
                  </a:lnTo>
                  <a:lnTo>
                    <a:pt x="1236" y="2317"/>
                  </a:lnTo>
                  <a:lnTo>
                    <a:pt x="1507" y="2433"/>
                  </a:lnTo>
                  <a:lnTo>
                    <a:pt x="1777" y="2587"/>
                  </a:lnTo>
                  <a:lnTo>
                    <a:pt x="2009" y="2780"/>
                  </a:lnTo>
                  <a:lnTo>
                    <a:pt x="2240" y="3012"/>
                  </a:lnTo>
                  <a:lnTo>
                    <a:pt x="2317" y="3051"/>
                  </a:lnTo>
                  <a:lnTo>
                    <a:pt x="2395" y="3089"/>
                  </a:lnTo>
                  <a:lnTo>
                    <a:pt x="2472" y="3051"/>
                  </a:lnTo>
                  <a:lnTo>
                    <a:pt x="2549" y="3012"/>
                  </a:lnTo>
                  <a:lnTo>
                    <a:pt x="2588" y="3012"/>
                  </a:lnTo>
                  <a:lnTo>
                    <a:pt x="2626" y="2935"/>
                  </a:lnTo>
                  <a:lnTo>
                    <a:pt x="2704" y="2356"/>
                  </a:lnTo>
                  <a:lnTo>
                    <a:pt x="2742" y="2047"/>
                  </a:lnTo>
                  <a:lnTo>
                    <a:pt x="2704" y="1738"/>
                  </a:lnTo>
                  <a:lnTo>
                    <a:pt x="2665" y="1429"/>
                  </a:lnTo>
                  <a:lnTo>
                    <a:pt x="2588" y="1159"/>
                  </a:lnTo>
                  <a:lnTo>
                    <a:pt x="2472" y="888"/>
                  </a:lnTo>
                  <a:lnTo>
                    <a:pt x="2317" y="618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38" y="155"/>
                  </a:lnTo>
                  <a:lnTo>
                    <a:pt x="1507" y="77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22"/>
            <p:cNvSpPr/>
            <p:nvPr/>
          </p:nvSpPr>
          <p:spPr>
            <a:xfrm>
              <a:off x="408025" y="27595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7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79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1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22"/>
            <p:cNvSpPr/>
            <p:nvPr/>
          </p:nvSpPr>
          <p:spPr>
            <a:xfrm>
              <a:off x="1650450" y="2767225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1" y="5367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8"/>
                  </a:lnTo>
                  <a:lnTo>
                    <a:pt x="3978" y="888"/>
                  </a:lnTo>
                  <a:lnTo>
                    <a:pt x="4634" y="656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2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3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30" y="7375"/>
                  </a:lnTo>
                  <a:lnTo>
                    <a:pt x="13439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5"/>
                  </a:lnTo>
                  <a:lnTo>
                    <a:pt x="16721" y="9885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3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1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79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7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22"/>
            <p:cNvSpPr/>
            <p:nvPr/>
          </p:nvSpPr>
          <p:spPr>
            <a:xfrm>
              <a:off x="4802400" y="27817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0"/>
                  </a:moveTo>
                  <a:lnTo>
                    <a:pt x="12434" y="39"/>
                  </a:lnTo>
                  <a:lnTo>
                    <a:pt x="12357" y="77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8"/>
                  </a:lnTo>
                  <a:lnTo>
                    <a:pt x="12164" y="1043"/>
                  </a:lnTo>
                  <a:lnTo>
                    <a:pt x="12009" y="1197"/>
                  </a:lnTo>
                  <a:lnTo>
                    <a:pt x="11855" y="1313"/>
                  </a:lnTo>
                  <a:lnTo>
                    <a:pt x="11430" y="1545"/>
                  </a:lnTo>
                  <a:lnTo>
                    <a:pt x="11005" y="1699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4" y="2085"/>
                  </a:lnTo>
                  <a:lnTo>
                    <a:pt x="9345" y="2008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0"/>
                  </a:lnTo>
                  <a:lnTo>
                    <a:pt x="8611" y="1699"/>
                  </a:lnTo>
                  <a:lnTo>
                    <a:pt x="8804" y="2008"/>
                  </a:lnTo>
                  <a:lnTo>
                    <a:pt x="8997" y="2279"/>
                  </a:lnTo>
                  <a:lnTo>
                    <a:pt x="7839" y="2587"/>
                  </a:lnTo>
                  <a:lnTo>
                    <a:pt x="6719" y="2819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9" y="3282"/>
                  </a:lnTo>
                  <a:lnTo>
                    <a:pt x="3746" y="2935"/>
                  </a:lnTo>
                  <a:lnTo>
                    <a:pt x="3784" y="2587"/>
                  </a:lnTo>
                  <a:lnTo>
                    <a:pt x="3707" y="2240"/>
                  </a:lnTo>
                  <a:lnTo>
                    <a:pt x="3630" y="1892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7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8"/>
                  </a:lnTo>
                  <a:lnTo>
                    <a:pt x="1815" y="3437"/>
                  </a:lnTo>
                  <a:lnTo>
                    <a:pt x="1352" y="3398"/>
                  </a:lnTo>
                  <a:lnTo>
                    <a:pt x="965" y="3360"/>
                  </a:lnTo>
                  <a:lnTo>
                    <a:pt x="772" y="3282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3"/>
                  </a:lnTo>
                  <a:lnTo>
                    <a:pt x="309" y="2665"/>
                  </a:lnTo>
                  <a:lnTo>
                    <a:pt x="232" y="2587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3"/>
                  </a:lnTo>
                  <a:lnTo>
                    <a:pt x="0" y="2858"/>
                  </a:lnTo>
                  <a:lnTo>
                    <a:pt x="0" y="3012"/>
                  </a:lnTo>
                  <a:lnTo>
                    <a:pt x="0" y="3167"/>
                  </a:lnTo>
                  <a:lnTo>
                    <a:pt x="39" y="3282"/>
                  </a:lnTo>
                  <a:lnTo>
                    <a:pt x="116" y="3398"/>
                  </a:lnTo>
                  <a:lnTo>
                    <a:pt x="193" y="3514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0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0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2"/>
                  </a:lnTo>
                  <a:lnTo>
                    <a:pt x="12048" y="1699"/>
                  </a:lnTo>
                  <a:lnTo>
                    <a:pt x="12357" y="1506"/>
                  </a:lnTo>
                  <a:lnTo>
                    <a:pt x="12627" y="1236"/>
                  </a:lnTo>
                  <a:lnTo>
                    <a:pt x="12704" y="1081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79"/>
                  </a:lnTo>
                  <a:lnTo>
                    <a:pt x="12820" y="386"/>
                  </a:lnTo>
                  <a:lnTo>
                    <a:pt x="12743" y="155"/>
                  </a:lnTo>
                  <a:lnTo>
                    <a:pt x="12704" y="77"/>
                  </a:lnTo>
                  <a:lnTo>
                    <a:pt x="12627" y="39"/>
                  </a:lnTo>
                  <a:lnTo>
                    <a:pt x="125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22"/>
            <p:cNvSpPr/>
            <p:nvPr/>
          </p:nvSpPr>
          <p:spPr>
            <a:xfrm>
              <a:off x="2362900" y="2786525"/>
              <a:ext cx="114900" cy="130350"/>
            </a:xfrm>
            <a:custGeom>
              <a:avLst/>
              <a:gdLst/>
              <a:ahLst/>
              <a:cxnLst/>
              <a:rect l="l" t="t" r="r" b="b"/>
              <a:pathLst>
                <a:path w="4596" h="5214" extrusionOk="0">
                  <a:moveTo>
                    <a:pt x="232" y="0"/>
                  </a:moveTo>
                  <a:lnTo>
                    <a:pt x="0" y="193"/>
                  </a:lnTo>
                  <a:lnTo>
                    <a:pt x="502" y="888"/>
                  </a:lnTo>
                  <a:lnTo>
                    <a:pt x="1004" y="1622"/>
                  </a:lnTo>
                  <a:lnTo>
                    <a:pt x="1545" y="2279"/>
                  </a:lnTo>
                  <a:lnTo>
                    <a:pt x="2124" y="2974"/>
                  </a:lnTo>
                  <a:lnTo>
                    <a:pt x="3283" y="4248"/>
                  </a:lnTo>
                  <a:lnTo>
                    <a:pt x="3746" y="4789"/>
                  </a:lnTo>
                  <a:lnTo>
                    <a:pt x="3630" y="4789"/>
                  </a:lnTo>
                  <a:lnTo>
                    <a:pt x="3592" y="4866"/>
                  </a:lnTo>
                  <a:lnTo>
                    <a:pt x="3592" y="4982"/>
                  </a:lnTo>
                  <a:lnTo>
                    <a:pt x="3823" y="4904"/>
                  </a:lnTo>
                  <a:lnTo>
                    <a:pt x="4055" y="5059"/>
                  </a:lnTo>
                  <a:lnTo>
                    <a:pt x="4287" y="5213"/>
                  </a:lnTo>
                  <a:lnTo>
                    <a:pt x="4441" y="5213"/>
                  </a:lnTo>
                  <a:lnTo>
                    <a:pt x="4518" y="5175"/>
                  </a:lnTo>
                  <a:lnTo>
                    <a:pt x="4557" y="5097"/>
                  </a:lnTo>
                  <a:lnTo>
                    <a:pt x="4557" y="5059"/>
                  </a:lnTo>
                  <a:lnTo>
                    <a:pt x="4595" y="4982"/>
                  </a:lnTo>
                  <a:lnTo>
                    <a:pt x="4402" y="4750"/>
                  </a:lnTo>
                  <a:lnTo>
                    <a:pt x="4325" y="4750"/>
                  </a:lnTo>
                  <a:lnTo>
                    <a:pt x="4016" y="4480"/>
                  </a:lnTo>
                  <a:lnTo>
                    <a:pt x="3746" y="4171"/>
                  </a:lnTo>
                  <a:lnTo>
                    <a:pt x="3244" y="3553"/>
                  </a:lnTo>
                  <a:lnTo>
                    <a:pt x="2201" y="2394"/>
                  </a:lnTo>
                  <a:lnTo>
                    <a:pt x="1197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22"/>
            <p:cNvSpPr/>
            <p:nvPr/>
          </p:nvSpPr>
          <p:spPr>
            <a:xfrm>
              <a:off x="2090650" y="2821275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8" y="0"/>
                  </a:moveTo>
                  <a:lnTo>
                    <a:pt x="1893" y="78"/>
                  </a:lnTo>
                  <a:lnTo>
                    <a:pt x="1739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4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40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4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2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2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4" y="1622"/>
                  </a:lnTo>
                  <a:lnTo>
                    <a:pt x="1237" y="1313"/>
                  </a:lnTo>
                  <a:lnTo>
                    <a:pt x="1468" y="1004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2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3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2" y="2703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2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5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5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9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5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3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6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3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2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3" y="5793"/>
                  </a:lnTo>
                  <a:lnTo>
                    <a:pt x="4828" y="5638"/>
                  </a:lnTo>
                  <a:lnTo>
                    <a:pt x="4249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5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2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22"/>
            <p:cNvSpPr/>
            <p:nvPr/>
          </p:nvSpPr>
          <p:spPr>
            <a:xfrm>
              <a:off x="3488525" y="28212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120" y="387"/>
                  </a:moveTo>
                  <a:lnTo>
                    <a:pt x="1313" y="425"/>
                  </a:lnTo>
                  <a:lnTo>
                    <a:pt x="1506" y="464"/>
                  </a:lnTo>
                  <a:lnTo>
                    <a:pt x="1661" y="580"/>
                  </a:lnTo>
                  <a:lnTo>
                    <a:pt x="1738" y="734"/>
                  </a:lnTo>
                  <a:lnTo>
                    <a:pt x="1777" y="889"/>
                  </a:lnTo>
                  <a:lnTo>
                    <a:pt x="1738" y="966"/>
                  </a:lnTo>
                  <a:lnTo>
                    <a:pt x="1699" y="1004"/>
                  </a:lnTo>
                  <a:lnTo>
                    <a:pt x="1661" y="1082"/>
                  </a:lnTo>
                  <a:lnTo>
                    <a:pt x="1545" y="1120"/>
                  </a:lnTo>
                  <a:lnTo>
                    <a:pt x="1236" y="1159"/>
                  </a:lnTo>
                  <a:lnTo>
                    <a:pt x="927" y="1159"/>
                  </a:lnTo>
                  <a:lnTo>
                    <a:pt x="579" y="1198"/>
                  </a:lnTo>
                  <a:lnTo>
                    <a:pt x="464" y="1236"/>
                  </a:lnTo>
                  <a:lnTo>
                    <a:pt x="309" y="1313"/>
                  </a:lnTo>
                  <a:lnTo>
                    <a:pt x="309" y="1159"/>
                  </a:lnTo>
                  <a:lnTo>
                    <a:pt x="348" y="1004"/>
                  </a:lnTo>
                  <a:lnTo>
                    <a:pt x="386" y="850"/>
                  </a:lnTo>
                  <a:lnTo>
                    <a:pt x="464" y="734"/>
                  </a:lnTo>
                  <a:lnTo>
                    <a:pt x="541" y="618"/>
                  </a:lnTo>
                  <a:lnTo>
                    <a:pt x="657" y="541"/>
                  </a:lnTo>
                  <a:lnTo>
                    <a:pt x="811" y="464"/>
                  </a:lnTo>
                  <a:lnTo>
                    <a:pt x="927" y="425"/>
                  </a:lnTo>
                  <a:lnTo>
                    <a:pt x="1120" y="387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79" y="116"/>
                  </a:lnTo>
                  <a:lnTo>
                    <a:pt x="425" y="232"/>
                  </a:lnTo>
                  <a:lnTo>
                    <a:pt x="271" y="387"/>
                  </a:lnTo>
                  <a:lnTo>
                    <a:pt x="155" y="541"/>
                  </a:lnTo>
                  <a:lnTo>
                    <a:pt x="77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68"/>
                  </a:lnTo>
                  <a:lnTo>
                    <a:pt x="116" y="1661"/>
                  </a:lnTo>
                  <a:lnTo>
                    <a:pt x="155" y="1738"/>
                  </a:lnTo>
                  <a:lnTo>
                    <a:pt x="232" y="1815"/>
                  </a:lnTo>
                  <a:lnTo>
                    <a:pt x="309" y="1815"/>
                  </a:lnTo>
                  <a:lnTo>
                    <a:pt x="425" y="1777"/>
                  </a:lnTo>
                  <a:lnTo>
                    <a:pt x="541" y="1661"/>
                  </a:lnTo>
                  <a:lnTo>
                    <a:pt x="695" y="1584"/>
                  </a:lnTo>
                  <a:lnTo>
                    <a:pt x="850" y="1545"/>
                  </a:lnTo>
                  <a:lnTo>
                    <a:pt x="1043" y="1545"/>
                  </a:lnTo>
                  <a:lnTo>
                    <a:pt x="1390" y="1506"/>
                  </a:lnTo>
                  <a:lnTo>
                    <a:pt x="1583" y="1506"/>
                  </a:lnTo>
                  <a:lnTo>
                    <a:pt x="1738" y="1468"/>
                  </a:lnTo>
                  <a:lnTo>
                    <a:pt x="1931" y="1391"/>
                  </a:lnTo>
                  <a:lnTo>
                    <a:pt x="2047" y="1275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811"/>
                  </a:lnTo>
                  <a:lnTo>
                    <a:pt x="2124" y="657"/>
                  </a:lnTo>
                  <a:lnTo>
                    <a:pt x="2047" y="502"/>
                  </a:lnTo>
                  <a:lnTo>
                    <a:pt x="1970" y="348"/>
                  </a:lnTo>
                  <a:lnTo>
                    <a:pt x="1777" y="194"/>
                  </a:lnTo>
                  <a:lnTo>
                    <a:pt x="1622" y="116"/>
                  </a:lnTo>
                  <a:lnTo>
                    <a:pt x="1429" y="39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22"/>
            <p:cNvSpPr/>
            <p:nvPr/>
          </p:nvSpPr>
          <p:spPr>
            <a:xfrm>
              <a:off x="3345650" y="2889825"/>
              <a:ext cx="466300" cy="248125"/>
            </a:xfrm>
            <a:custGeom>
              <a:avLst/>
              <a:gdLst/>
              <a:ahLst/>
              <a:cxnLst/>
              <a:rect l="l" t="t" r="r" b="b"/>
              <a:pathLst>
                <a:path w="18652" h="9925" extrusionOk="0">
                  <a:moveTo>
                    <a:pt x="6140" y="0"/>
                  </a:moveTo>
                  <a:lnTo>
                    <a:pt x="5561" y="39"/>
                  </a:lnTo>
                  <a:lnTo>
                    <a:pt x="4982" y="155"/>
                  </a:lnTo>
                  <a:lnTo>
                    <a:pt x="4402" y="309"/>
                  </a:lnTo>
                  <a:lnTo>
                    <a:pt x="3862" y="502"/>
                  </a:lnTo>
                  <a:lnTo>
                    <a:pt x="3283" y="772"/>
                  </a:lnTo>
                  <a:lnTo>
                    <a:pt x="2781" y="1081"/>
                  </a:lnTo>
                  <a:lnTo>
                    <a:pt x="2279" y="1467"/>
                  </a:lnTo>
                  <a:lnTo>
                    <a:pt x="1815" y="1892"/>
                  </a:lnTo>
                  <a:lnTo>
                    <a:pt x="1390" y="2317"/>
                  </a:lnTo>
                  <a:lnTo>
                    <a:pt x="1043" y="2780"/>
                  </a:lnTo>
                  <a:lnTo>
                    <a:pt x="734" y="3244"/>
                  </a:lnTo>
                  <a:lnTo>
                    <a:pt x="464" y="3746"/>
                  </a:lnTo>
                  <a:lnTo>
                    <a:pt x="271" y="4286"/>
                  </a:lnTo>
                  <a:lnTo>
                    <a:pt x="116" y="4827"/>
                  </a:lnTo>
                  <a:lnTo>
                    <a:pt x="0" y="5368"/>
                  </a:lnTo>
                  <a:lnTo>
                    <a:pt x="348" y="5445"/>
                  </a:lnTo>
                  <a:lnTo>
                    <a:pt x="425" y="5020"/>
                  </a:lnTo>
                  <a:lnTo>
                    <a:pt x="541" y="4595"/>
                  </a:lnTo>
                  <a:lnTo>
                    <a:pt x="773" y="4016"/>
                  </a:lnTo>
                  <a:lnTo>
                    <a:pt x="1081" y="3437"/>
                  </a:lnTo>
                  <a:lnTo>
                    <a:pt x="1468" y="2896"/>
                  </a:lnTo>
                  <a:lnTo>
                    <a:pt x="1892" y="2394"/>
                  </a:lnTo>
                  <a:lnTo>
                    <a:pt x="2356" y="1931"/>
                  </a:lnTo>
                  <a:lnTo>
                    <a:pt x="2858" y="1545"/>
                  </a:lnTo>
                  <a:lnTo>
                    <a:pt x="3398" y="1197"/>
                  </a:lnTo>
                  <a:lnTo>
                    <a:pt x="3978" y="888"/>
                  </a:lnTo>
                  <a:lnTo>
                    <a:pt x="4595" y="657"/>
                  </a:lnTo>
                  <a:lnTo>
                    <a:pt x="5252" y="502"/>
                  </a:lnTo>
                  <a:lnTo>
                    <a:pt x="5908" y="425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39" y="618"/>
                  </a:lnTo>
                  <a:lnTo>
                    <a:pt x="8457" y="811"/>
                  </a:lnTo>
                  <a:lnTo>
                    <a:pt x="9075" y="1120"/>
                  </a:lnTo>
                  <a:lnTo>
                    <a:pt x="9422" y="1313"/>
                  </a:lnTo>
                  <a:lnTo>
                    <a:pt x="9731" y="1506"/>
                  </a:lnTo>
                  <a:lnTo>
                    <a:pt x="10002" y="1738"/>
                  </a:lnTo>
                  <a:lnTo>
                    <a:pt x="10272" y="1969"/>
                  </a:lnTo>
                  <a:lnTo>
                    <a:pt x="10774" y="2471"/>
                  </a:lnTo>
                  <a:lnTo>
                    <a:pt x="11199" y="3051"/>
                  </a:lnTo>
                  <a:lnTo>
                    <a:pt x="11546" y="3630"/>
                  </a:lnTo>
                  <a:lnTo>
                    <a:pt x="11855" y="4286"/>
                  </a:lnTo>
                  <a:lnTo>
                    <a:pt x="12164" y="4943"/>
                  </a:lnTo>
                  <a:lnTo>
                    <a:pt x="12396" y="5638"/>
                  </a:lnTo>
                  <a:lnTo>
                    <a:pt x="12627" y="6217"/>
                  </a:lnTo>
                  <a:lnTo>
                    <a:pt x="12859" y="6835"/>
                  </a:lnTo>
                  <a:lnTo>
                    <a:pt x="13129" y="7414"/>
                  </a:lnTo>
                  <a:lnTo>
                    <a:pt x="13438" y="7993"/>
                  </a:lnTo>
                  <a:lnTo>
                    <a:pt x="13786" y="8495"/>
                  </a:lnTo>
                  <a:lnTo>
                    <a:pt x="14211" y="8959"/>
                  </a:lnTo>
                  <a:lnTo>
                    <a:pt x="14442" y="9190"/>
                  </a:lnTo>
                  <a:lnTo>
                    <a:pt x="14713" y="9383"/>
                  </a:lnTo>
                  <a:lnTo>
                    <a:pt x="14983" y="9538"/>
                  </a:lnTo>
                  <a:lnTo>
                    <a:pt x="15253" y="9692"/>
                  </a:lnTo>
                  <a:lnTo>
                    <a:pt x="15717" y="9847"/>
                  </a:lnTo>
                  <a:lnTo>
                    <a:pt x="16219" y="9924"/>
                  </a:lnTo>
                  <a:lnTo>
                    <a:pt x="16682" y="9885"/>
                  </a:lnTo>
                  <a:lnTo>
                    <a:pt x="17145" y="9808"/>
                  </a:lnTo>
                  <a:lnTo>
                    <a:pt x="17609" y="9654"/>
                  </a:lnTo>
                  <a:lnTo>
                    <a:pt x="17802" y="9538"/>
                  </a:lnTo>
                  <a:lnTo>
                    <a:pt x="17995" y="9383"/>
                  </a:lnTo>
                  <a:lnTo>
                    <a:pt x="18188" y="9229"/>
                  </a:lnTo>
                  <a:lnTo>
                    <a:pt x="18342" y="9075"/>
                  </a:lnTo>
                  <a:lnTo>
                    <a:pt x="18497" y="8881"/>
                  </a:lnTo>
                  <a:lnTo>
                    <a:pt x="18613" y="8650"/>
                  </a:lnTo>
                  <a:lnTo>
                    <a:pt x="18651" y="8573"/>
                  </a:lnTo>
                  <a:lnTo>
                    <a:pt x="18613" y="8457"/>
                  </a:lnTo>
                  <a:lnTo>
                    <a:pt x="18651" y="8418"/>
                  </a:lnTo>
                  <a:lnTo>
                    <a:pt x="18613" y="8341"/>
                  </a:lnTo>
                  <a:lnTo>
                    <a:pt x="18304" y="8380"/>
                  </a:lnTo>
                  <a:lnTo>
                    <a:pt x="18265" y="8418"/>
                  </a:lnTo>
                  <a:lnTo>
                    <a:pt x="18033" y="8766"/>
                  </a:lnTo>
                  <a:lnTo>
                    <a:pt x="17802" y="8997"/>
                  </a:lnTo>
                  <a:lnTo>
                    <a:pt x="17493" y="9229"/>
                  </a:lnTo>
                  <a:lnTo>
                    <a:pt x="17184" y="9345"/>
                  </a:lnTo>
                  <a:lnTo>
                    <a:pt x="16798" y="9461"/>
                  </a:lnTo>
                  <a:lnTo>
                    <a:pt x="16064" y="9461"/>
                  </a:lnTo>
                  <a:lnTo>
                    <a:pt x="15717" y="9383"/>
                  </a:lnTo>
                  <a:lnTo>
                    <a:pt x="15330" y="9229"/>
                  </a:lnTo>
                  <a:lnTo>
                    <a:pt x="15021" y="9036"/>
                  </a:lnTo>
                  <a:lnTo>
                    <a:pt x="14674" y="8766"/>
                  </a:lnTo>
                  <a:lnTo>
                    <a:pt x="14404" y="8495"/>
                  </a:lnTo>
                  <a:lnTo>
                    <a:pt x="14133" y="8186"/>
                  </a:lnTo>
                  <a:lnTo>
                    <a:pt x="13902" y="7878"/>
                  </a:lnTo>
                  <a:lnTo>
                    <a:pt x="13709" y="7530"/>
                  </a:lnTo>
                  <a:lnTo>
                    <a:pt x="13515" y="7182"/>
                  </a:lnTo>
                  <a:lnTo>
                    <a:pt x="13207" y="6526"/>
                  </a:lnTo>
                  <a:lnTo>
                    <a:pt x="12936" y="5870"/>
                  </a:lnTo>
                  <a:lnTo>
                    <a:pt x="12434" y="4518"/>
                  </a:lnTo>
                  <a:lnTo>
                    <a:pt x="12164" y="3862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317"/>
                  </a:lnTo>
                  <a:lnTo>
                    <a:pt x="11005" y="2047"/>
                  </a:lnTo>
                  <a:lnTo>
                    <a:pt x="10542" y="1583"/>
                  </a:lnTo>
                  <a:lnTo>
                    <a:pt x="10040" y="1197"/>
                  </a:lnTo>
                  <a:lnTo>
                    <a:pt x="9538" y="888"/>
                  </a:lnTo>
                  <a:lnTo>
                    <a:pt x="9036" y="579"/>
                  </a:lnTo>
                  <a:lnTo>
                    <a:pt x="8457" y="386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22"/>
            <p:cNvSpPr/>
            <p:nvPr/>
          </p:nvSpPr>
          <p:spPr>
            <a:xfrm>
              <a:off x="6719625" y="2898500"/>
              <a:ext cx="625575" cy="344675"/>
            </a:xfrm>
            <a:custGeom>
              <a:avLst/>
              <a:gdLst/>
              <a:ahLst/>
              <a:cxnLst/>
              <a:rect l="l" t="t" r="r" b="b"/>
              <a:pathLst>
                <a:path w="25023" h="13787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9"/>
                  </a:lnTo>
                  <a:lnTo>
                    <a:pt x="23787" y="2163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6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5"/>
                  </a:lnTo>
                  <a:lnTo>
                    <a:pt x="23169" y="1120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2"/>
                  </a:lnTo>
                  <a:lnTo>
                    <a:pt x="23864" y="3515"/>
                  </a:lnTo>
                  <a:lnTo>
                    <a:pt x="23787" y="3399"/>
                  </a:lnTo>
                  <a:lnTo>
                    <a:pt x="23748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1"/>
                  </a:lnTo>
                  <a:lnTo>
                    <a:pt x="16566" y="5407"/>
                  </a:lnTo>
                  <a:lnTo>
                    <a:pt x="16296" y="5445"/>
                  </a:lnTo>
                  <a:lnTo>
                    <a:pt x="15639" y="5523"/>
                  </a:lnTo>
                  <a:lnTo>
                    <a:pt x="15639" y="5484"/>
                  </a:lnTo>
                  <a:lnTo>
                    <a:pt x="15678" y="5368"/>
                  </a:lnTo>
                  <a:lnTo>
                    <a:pt x="15716" y="5252"/>
                  </a:lnTo>
                  <a:lnTo>
                    <a:pt x="15755" y="5175"/>
                  </a:lnTo>
                  <a:lnTo>
                    <a:pt x="15832" y="5098"/>
                  </a:lnTo>
                  <a:lnTo>
                    <a:pt x="15948" y="5021"/>
                  </a:lnTo>
                  <a:lnTo>
                    <a:pt x="16064" y="4982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8"/>
                  </a:lnTo>
                  <a:lnTo>
                    <a:pt x="24250" y="5523"/>
                  </a:lnTo>
                  <a:lnTo>
                    <a:pt x="24057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1"/>
                  </a:lnTo>
                  <a:lnTo>
                    <a:pt x="18111" y="5214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523"/>
                  </a:lnTo>
                  <a:lnTo>
                    <a:pt x="17029" y="5445"/>
                  </a:lnTo>
                  <a:lnTo>
                    <a:pt x="17068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2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7"/>
                  </a:lnTo>
                  <a:lnTo>
                    <a:pt x="14558" y="5870"/>
                  </a:lnTo>
                  <a:lnTo>
                    <a:pt x="14056" y="6102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600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4"/>
                  </a:moveTo>
                  <a:lnTo>
                    <a:pt x="19115" y="5523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6" y="6179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7"/>
                  </a:lnTo>
                  <a:lnTo>
                    <a:pt x="18844" y="5523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0" y="6102"/>
                  </a:lnTo>
                  <a:lnTo>
                    <a:pt x="20466" y="6140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7"/>
                  </a:lnTo>
                  <a:lnTo>
                    <a:pt x="20814" y="6720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8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1" y="5986"/>
                  </a:lnTo>
                  <a:lnTo>
                    <a:pt x="24019" y="6025"/>
                  </a:lnTo>
                  <a:lnTo>
                    <a:pt x="24096" y="6025"/>
                  </a:lnTo>
                  <a:lnTo>
                    <a:pt x="23941" y="6295"/>
                  </a:lnTo>
                  <a:lnTo>
                    <a:pt x="23748" y="6565"/>
                  </a:lnTo>
                  <a:lnTo>
                    <a:pt x="23517" y="6797"/>
                  </a:lnTo>
                  <a:lnTo>
                    <a:pt x="23246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7"/>
                  </a:lnTo>
                  <a:lnTo>
                    <a:pt x="23015" y="6295"/>
                  </a:lnTo>
                  <a:lnTo>
                    <a:pt x="23053" y="6179"/>
                  </a:lnTo>
                  <a:lnTo>
                    <a:pt x="23131" y="6102"/>
                  </a:lnTo>
                  <a:lnTo>
                    <a:pt x="23208" y="6025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8" y="6333"/>
                  </a:lnTo>
                  <a:lnTo>
                    <a:pt x="13168" y="6720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7"/>
                  </a:lnTo>
                  <a:lnTo>
                    <a:pt x="12627" y="6681"/>
                  </a:lnTo>
                  <a:lnTo>
                    <a:pt x="12666" y="6527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218"/>
                  </a:lnTo>
                  <a:lnTo>
                    <a:pt x="13013" y="6140"/>
                  </a:lnTo>
                  <a:lnTo>
                    <a:pt x="13129" y="6102"/>
                  </a:lnTo>
                  <a:close/>
                  <a:moveTo>
                    <a:pt x="22165" y="6565"/>
                  </a:moveTo>
                  <a:lnTo>
                    <a:pt x="22281" y="6604"/>
                  </a:lnTo>
                  <a:lnTo>
                    <a:pt x="22474" y="6720"/>
                  </a:lnTo>
                  <a:lnTo>
                    <a:pt x="22629" y="6874"/>
                  </a:lnTo>
                  <a:lnTo>
                    <a:pt x="22783" y="7029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6"/>
                  </a:lnTo>
                  <a:lnTo>
                    <a:pt x="22937" y="7144"/>
                  </a:lnTo>
                  <a:lnTo>
                    <a:pt x="22551" y="7222"/>
                  </a:lnTo>
                  <a:lnTo>
                    <a:pt x="22165" y="7260"/>
                  </a:lnTo>
                  <a:lnTo>
                    <a:pt x="21779" y="7222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49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5" y="7994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4"/>
                  </a:lnTo>
                  <a:lnTo>
                    <a:pt x="11816" y="7608"/>
                  </a:lnTo>
                  <a:lnTo>
                    <a:pt x="11894" y="7531"/>
                  </a:lnTo>
                  <a:lnTo>
                    <a:pt x="12009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3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2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3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5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4" y="9770"/>
                  </a:moveTo>
                  <a:lnTo>
                    <a:pt x="3900" y="9809"/>
                  </a:lnTo>
                  <a:lnTo>
                    <a:pt x="4016" y="9886"/>
                  </a:lnTo>
                  <a:lnTo>
                    <a:pt x="4093" y="10002"/>
                  </a:lnTo>
                  <a:lnTo>
                    <a:pt x="4132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5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6"/>
                  </a:lnTo>
                  <a:lnTo>
                    <a:pt x="5097" y="10774"/>
                  </a:lnTo>
                  <a:lnTo>
                    <a:pt x="5136" y="10890"/>
                  </a:lnTo>
                  <a:lnTo>
                    <a:pt x="5175" y="11044"/>
                  </a:lnTo>
                  <a:lnTo>
                    <a:pt x="5136" y="11238"/>
                  </a:lnTo>
                  <a:lnTo>
                    <a:pt x="5097" y="11431"/>
                  </a:lnTo>
                  <a:lnTo>
                    <a:pt x="4402" y="10929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5" y="11740"/>
                  </a:lnTo>
                  <a:lnTo>
                    <a:pt x="10658" y="11701"/>
                  </a:lnTo>
                  <a:lnTo>
                    <a:pt x="10503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5" y="10697"/>
                  </a:lnTo>
                  <a:lnTo>
                    <a:pt x="10928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10"/>
                  </a:lnTo>
                  <a:lnTo>
                    <a:pt x="6410" y="12242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8" y="11508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1" y="12744"/>
                  </a:lnTo>
                  <a:lnTo>
                    <a:pt x="9770" y="12937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2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39" y="13207"/>
                  </a:lnTo>
                  <a:lnTo>
                    <a:pt x="7337" y="13014"/>
                  </a:lnTo>
                  <a:lnTo>
                    <a:pt x="6835" y="12744"/>
                  </a:lnTo>
                  <a:lnTo>
                    <a:pt x="6990" y="12628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3" y="12628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7"/>
                  </a:lnTo>
                  <a:lnTo>
                    <a:pt x="9229" y="13130"/>
                  </a:lnTo>
                  <a:lnTo>
                    <a:pt x="9268" y="13207"/>
                  </a:lnTo>
                  <a:lnTo>
                    <a:pt x="9036" y="13284"/>
                  </a:lnTo>
                  <a:lnTo>
                    <a:pt x="8804" y="13323"/>
                  </a:lnTo>
                  <a:lnTo>
                    <a:pt x="8573" y="13323"/>
                  </a:lnTo>
                  <a:lnTo>
                    <a:pt x="8302" y="13284"/>
                  </a:lnTo>
                  <a:lnTo>
                    <a:pt x="8302" y="13207"/>
                  </a:lnTo>
                  <a:lnTo>
                    <a:pt x="8341" y="13014"/>
                  </a:lnTo>
                  <a:lnTo>
                    <a:pt x="8418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8"/>
                  </a:lnTo>
                  <a:close/>
                  <a:moveTo>
                    <a:pt x="22976" y="1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10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3" y="966"/>
                  </a:lnTo>
                  <a:lnTo>
                    <a:pt x="22706" y="1120"/>
                  </a:lnTo>
                  <a:lnTo>
                    <a:pt x="22629" y="1314"/>
                  </a:lnTo>
                  <a:lnTo>
                    <a:pt x="22590" y="1507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0" y="2279"/>
                  </a:lnTo>
                  <a:lnTo>
                    <a:pt x="23053" y="2395"/>
                  </a:lnTo>
                  <a:lnTo>
                    <a:pt x="23246" y="2511"/>
                  </a:lnTo>
                  <a:lnTo>
                    <a:pt x="23478" y="2511"/>
                  </a:lnTo>
                  <a:lnTo>
                    <a:pt x="23401" y="2704"/>
                  </a:lnTo>
                  <a:lnTo>
                    <a:pt x="23362" y="2897"/>
                  </a:lnTo>
                  <a:lnTo>
                    <a:pt x="23324" y="3090"/>
                  </a:lnTo>
                  <a:lnTo>
                    <a:pt x="23362" y="3283"/>
                  </a:lnTo>
                  <a:lnTo>
                    <a:pt x="23439" y="3515"/>
                  </a:lnTo>
                  <a:lnTo>
                    <a:pt x="23555" y="3708"/>
                  </a:lnTo>
                  <a:lnTo>
                    <a:pt x="23748" y="3901"/>
                  </a:lnTo>
                  <a:lnTo>
                    <a:pt x="23980" y="4017"/>
                  </a:lnTo>
                  <a:lnTo>
                    <a:pt x="23748" y="4210"/>
                  </a:lnTo>
                  <a:lnTo>
                    <a:pt x="23555" y="4480"/>
                  </a:lnTo>
                  <a:lnTo>
                    <a:pt x="23478" y="4750"/>
                  </a:lnTo>
                  <a:lnTo>
                    <a:pt x="23439" y="4905"/>
                  </a:lnTo>
                  <a:lnTo>
                    <a:pt x="23439" y="5021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3"/>
                  </a:lnTo>
                  <a:lnTo>
                    <a:pt x="23169" y="5561"/>
                  </a:lnTo>
                  <a:lnTo>
                    <a:pt x="22976" y="5716"/>
                  </a:lnTo>
                  <a:lnTo>
                    <a:pt x="22783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4" y="6295"/>
                  </a:lnTo>
                  <a:lnTo>
                    <a:pt x="22320" y="6256"/>
                  </a:lnTo>
                  <a:lnTo>
                    <a:pt x="22165" y="6218"/>
                  </a:lnTo>
                  <a:lnTo>
                    <a:pt x="21972" y="6218"/>
                  </a:lnTo>
                  <a:lnTo>
                    <a:pt x="21740" y="6295"/>
                  </a:lnTo>
                  <a:lnTo>
                    <a:pt x="21509" y="6411"/>
                  </a:lnTo>
                  <a:lnTo>
                    <a:pt x="21354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5"/>
                  </a:lnTo>
                  <a:lnTo>
                    <a:pt x="20736" y="5909"/>
                  </a:lnTo>
                  <a:lnTo>
                    <a:pt x="20582" y="5831"/>
                  </a:lnTo>
                  <a:lnTo>
                    <a:pt x="20427" y="5754"/>
                  </a:lnTo>
                  <a:lnTo>
                    <a:pt x="20234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6"/>
                  </a:lnTo>
                  <a:lnTo>
                    <a:pt x="19617" y="5484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1"/>
                  </a:lnTo>
                  <a:lnTo>
                    <a:pt x="18497" y="5407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6"/>
                  </a:lnTo>
                  <a:lnTo>
                    <a:pt x="17802" y="4557"/>
                  </a:lnTo>
                  <a:lnTo>
                    <a:pt x="17647" y="4519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8"/>
                  </a:lnTo>
                  <a:lnTo>
                    <a:pt x="16759" y="4943"/>
                  </a:lnTo>
                  <a:lnTo>
                    <a:pt x="16605" y="4789"/>
                  </a:lnTo>
                  <a:lnTo>
                    <a:pt x="16450" y="4712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82"/>
                  </a:lnTo>
                  <a:lnTo>
                    <a:pt x="14288" y="5021"/>
                  </a:lnTo>
                  <a:lnTo>
                    <a:pt x="14133" y="5098"/>
                  </a:lnTo>
                  <a:lnTo>
                    <a:pt x="14056" y="5175"/>
                  </a:lnTo>
                  <a:lnTo>
                    <a:pt x="13940" y="5291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6"/>
                  </a:lnTo>
                  <a:lnTo>
                    <a:pt x="13168" y="5716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8"/>
                  </a:lnTo>
                  <a:lnTo>
                    <a:pt x="12357" y="6372"/>
                  </a:lnTo>
                  <a:lnTo>
                    <a:pt x="12357" y="6527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7029"/>
                  </a:lnTo>
                  <a:lnTo>
                    <a:pt x="11894" y="7106"/>
                  </a:lnTo>
                  <a:lnTo>
                    <a:pt x="11662" y="7222"/>
                  </a:lnTo>
                  <a:lnTo>
                    <a:pt x="11507" y="7415"/>
                  </a:lnTo>
                  <a:lnTo>
                    <a:pt x="11392" y="7531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276" y="7994"/>
                  </a:lnTo>
                  <a:lnTo>
                    <a:pt x="11314" y="8148"/>
                  </a:lnTo>
                  <a:lnTo>
                    <a:pt x="11353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30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4"/>
                  </a:lnTo>
                  <a:lnTo>
                    <a:pt x="10619" y="10311"/>
                  </a:lnTo>
                  <a:lnTo>
                    <a:pt x="10426" y="10427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6"/>
                  </a:lnTo>
                  <a:lnTo>
                    <a:pt x="10040" y="11238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4" y="11740"/>
                  </a:lnTo>
                  <a:lnTo>
                    <a:pt x="9693" y="11855"/>
                  </a:lnTo>
                  <a:lnTo>
                    <a:pt x="9499" y="12010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9"/>
                  </a:lnTo>
                  <a:lnTo>
                    <a:pt x="9306" y="12473"/>
                  </a:lnTo>
                  <a:lnTo>
                    <a:pt x="9191" y="12396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5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3" y="12435"/>
                  </a:lnTo>
                  <a:lnTo>
                    <a:pt x="7878" y="12319"/>
                  </a:lnTo>
                  <a:lnTo>
                    <a:pt x="7723" y="12242"/>
                  </a:lnTo>
                  <a:lnTo>
                    <a:pt x="7492" y="12164"/>
                  </a:lnTo>
                  <a:lnTo>
                    <a:pt x="7221" y="12203"/>
                  </a:lnTo>
                  <a:lnTo>
                    <a:pt x="6990" y="12280"/>
                  </a:lnTo>
                  <a:lnTo>
                    <a:pt x="6796" y="12435"/>
                  </a:lnTo>
                  <a:lnTo>
                    <a:pt x="6796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431"/>
                  </a:lnTo>
                  <a:lnTo>
                    <a:pt x="6372" y="11315"/>
                  </a:lnTo>
                  <a:lnTo>
                    <a:pt x="6217" y="11199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8"/>
                  </a:lnTo>
                  <a:lnTo>
                    <a:pt x="5522" y="10967"/>
                  </a:lnTo>
                  <a:lnTo>
                    <a:pt x="5445" y="10736"/>
                  </a:lnTo>
                  <a:lnTo>
                    <a:pt x="5329" y="10504"/>
                  </a:lnTo>
                  <a:lnTo>
                    <a:pt x="5213" y="10427"/>
                  </a:lnTo>
                  <a:lnTo>
                    <a:pt x="5097" y="10388"/>
                  </a:lnTo>
                  <a:lnTo>
                    <a:pt x="4943" y="10311"/>
                  </a:lnTo>
                  <a:lnTo>
                    <a:pt x="4827" y="10311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500"/>
                  </a:lnTo>
                  <a:lnTo>
                    <a:pt x="3900" y="9461"/>
                  </a:lnTo>
                  <a:lnTo>
                    <a:pt x="3746" y="9423"/>
                  </a:lnTo>
                  <a:lnTo>
                    <a:pt x="3591" y="9423"/>
                  </a:lnTo>
                  <a:lnTo>
                    <a:pt x="3398" y="9461"/>
                  </a:lnTo>
                  <a:lnTo>
                    <a:pt x="3282" y="9538"/>
                  </a:lnTo>
                  <a:lnTo>
                    <a:pt x="3128" y="9616"/>
                  </a:lnTo>
                  <a:lnTo>
                    <a:pt x="3012" y="9770"/>
                  </a:lnTo>
                  <a:lnTo>
                    <a:pt x="2974" y="9616"/>
                  </a:lnTo>
                  <a:lnTo>
                    <a:pt x="2896" y="9461"/>
                  </a:lnTo>
                  <a:lnTo>
                    <a:pt x="2780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2"/>
                  </a:lnTo>
                  <a:lnTo>
                    <a:pt x="1352" y="9925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1"/>
                  </a:lnTo>
                  <a:lnTo>
                    <a:pt x="386" y="10427"/>
                  </a:lnTo>
                  <a:lnTo>
                    <a:pt x="271" y="10581"/>
                  </a:lnTo>
                  <a:lnTo>
                    <a:pt x="116" y="10890"/>
                  </a:lnTo>
                  <a:lnTo>
                    <a:pt x="0" y="11238"/>
                  </a:lnTo>
                  <a:lnTo>
                    <a:pt x="0" y="11585"/>
                  </a:lnTo>
                  <a:lnTo>
                    <a:pt x="77" y="11933"/>
                  </a:lnTo>
                  <a:lnTo>
                    <a:pt x="193" y="12242"/>
                  </a:lnTo>
                  <a:lnTo>
                    <a:pt x="386" y="12550"/>
                  </a:lnTo>
                  <a:lnTo>
                    <a:pt x="618" y="12821"/>
                  </a:lnTo>
                  <a:lnTo>
                    <a:pt x="811" y="12937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30"/>
                  </a:lnTo>
                  <a:lnTo>
                    <a:pt x="1738" y="13168"/>
                  </a:lnTo>
                  <a:lnTo>
                    <a:pt x="2085" y="13130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2"/>
                  </a:lnTo>
                  <a:lnTo>
                    <a:pt x="3591" y="12010"/>
                  </a:lnTo>
                  <a:lnTo>
                    <a:pt x="3553" y="11933"/>
                  </a:lnTo>
                  <a:lnTo>
                    <a:pt x="3514" y="11817"/>
                  </a:lnTo>
                  <a:lnTo>
                    <a:pt x="3437" y="11778"/>
                  </a:lnTo>
                  <a:lnTo>
                    <a:pt x="3321" y="11740"/>
                  </a:lnTo>
                  <a:lnTo>
                    <a:pt x="3282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2"/>
                  </a:lnTo>
                  <a:lnTo>
                    <a:pt x="2587" y="12435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94"/>
                  </a:lnTo>
                  <a:lnTo>
                    <a:pt x="502" y="11740"/>
                  </a:lnTo>
                  <a:lnTo>
                    <a:pt x="502" y="11546"/>
                  </a:lnTo>
                  <a:lnTo>
                    <a:pt x="502" y="11392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8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7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9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5" y="13439"/>
                  </a:lnTo>
                  <a:lnTo>
                    <a:pt x="7530" y="13593"/>
                  </a:lnTo>
                  <a:lnTo>
                    <a:pt x="7993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9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6"/>
                  </a:lnTo>
                  <a:lnTo>
                    <a:pt x="11314" y="11740"/>
                  </a:lnTo>
                  <a:lnTo>
                    <a:pt x="11507" y="11238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5" y="9114"/>
                  </a:lnTo>
                  <a:lnTo>
                    <a:pt x="12357" y="8612"/>
                  </a:lnTo>
                  <a:lnTo>
                    <a:pt x="12589" y="8110"/>
                  </a:lnTo>
                  <a:lnTo>
                    <a:pt x="12936" y="7646"/>
                  </a:lnTo>
                  <a:lnTo>
                    <a:pt x="13284" y="7299"/>
                  </a:lnTo>
                  <a:lnTo>
                    <a:pt x="13631" y="6990"/>
                  </a:lnTo>
                  <a:lnTo>
                    <a:pt x="14017" y="6720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2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29" y="7492"/>
                  </a:lnTo>
                  <a:lnTo>
                    <a:pt x="21316" y="7646"/>
                  </a:lnTo>
                  <a:lnTo>
                    <a:pt x="21740" y="7724"/>
                  </a:lnTo>
                  <a:lnTo>
                    <a:pt x="22165" y="7762"/>
                  </a:lnTo>
                  <a:lnTo>
                    <a:pt x="22590" y="7724"/>
                  </a:lnTo>
                  <a:lnTo>
                    <a:pt x="22976" y="7646"/>
                  </a:lnTo>
                  <a:lnTo>
                    <a:pt x="23362" y="7531"/>
                  </a:lnTo>
                  <a:lnTo>
                    <a:pt x="23710" y="7299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5"/>
                  </a:lnTo>
                  <a:lnTo>
                    <a:pt x="24752" y="5909"/>
                  </a:lnTo>
                  <a:lnTo>
                    <a:pt x="24868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10"/>
                  </a:lnTo>
                  <a:lnTo>
                    <a:pt x="24945" y="3746"/>
                  </a:lnTo>
                  <a:lnTo>
                    <a:pt x="24868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3" y="1970"/>
                  </a:lnTo>
                  <a:lnTo>
                    <a:pt x="24250" y="1584"/>
                  </a:lnTo>
                  <a:lnTo>
                    <a:pt x="24057" y="1198"/>
                  </a:lnTo>
                  <a:lnTo>
                    <a:pt x="23787" y="812"/>
                  </a:lnTo>
                  <a:lnTo>
                    <a:pt x="23941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8"/>
                  </a:lnTo>
                  <a:lnTo>
                    <a:pt x="230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22"/>
            <p:cNvSpPr/>
            <p:nvPr/>
          </p:nvSpPr>
          <p:spPr>
            <a:xfrm>
              <a:off x="1648525" y="2901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5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8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5" y="7299"/>
                  </a:lnTo>
                  <a:lnTo>
                    <a:pt x="14713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4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4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5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7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22"/>
            <p:cNvSpPr/>
            <p:nvPr/>
          </p:nvSpPr>
          <p:spPr>
            <a:xfrm>
              <a:off x="7229325" y="290815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6"/>
                  </a:lnTo>
                  <a:lnTo>
                    <a:pt x="3785" y="619"/>
                  </a:lnTo>
                  <a:lnTo>
                    <a:pt x="4094" y="889"/>
                  </a:lnTo>
                  <a:lnTo>
                    <a:pt x="4364" y="1121"/>
                  </a:lnTo>
                  <a:lnTo>
                    <a:pt x="4635" y="1430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4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23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3" y="5214"/>
                  </a:lnTo>
                  <a:lnTo>
                    <a:pt x="5446" y="5600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7"/>
                  </a:lnTo>
                  <a:lnTo>
                    <a:pt x="4210" y="8033"/>
                  </a:lnTo>
                  <a:lnTo>
                    <a:pt x="3940" y="8380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9" y="10041"/>
                  </a:lnTo>
                  <a:lnTo>
                    <a:pt x="1314" y="10234"/>
                  </a:lnTo>
                  <a:lnTo>
                    <a:pt x="889" y="10388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5"/>
                  </a:lnTo>
                  <a:lnTo>
                    <a:pt x="4828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1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4" y="2434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4"/>
                  </a:lnTo>
                  <a:lnTo>
                    <a:pt x="4905" y="1005"/>
                  </a:lnTo>
                  <a:lnTo>
                    <a:pt x="4596" y="696"/>
                  </a:lnTo>
                  <a:lnTo>
                    <a:pt x="4287" y="426"/>
                  </a:lnTo>
                  <a:lnTo>
                    <a:pt x="3940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22"/>
            <p:cNvSpPr/>
            <p:nvPr/>
          </p:nvSpPr>
          <p:spPr>
            <a:xfrm>
              <a:off x="1734450" y="2911050"/>
              <a:ext cx="35725" cy="29000"/>
            </a:xfrm>
            <a:custGeom>
              <a:avLst/>
              <a:gdLst/>
              <a:ahLst/>
              <a:cxnLst/>
              <a:rect l="l" t="t" r="r" b="b"/>
              <a:pathLst>
                <a:path w="1429" h="1160" extrusionOk="0">
                  <a:moveTo>
                    <a:pt x="502" y="1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7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2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5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3"/>
                  </a:lnTo>
                  <a:lnTo>
                    <a:pt x="425" y="580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772" y="387"/>
                  </a:lnTo>
                  <a:lnTo>
                    <a:pt x="850" y="425"/>
                  </a:lnTo>
                  <a:lnTo>
                    <a:pt x="965" y="580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5" y="927"/>
                  </a:lnTo>
                  <a:lnTo>
                    <a:pt x="965" y="1005"/>
                  </a:lnTo>
                  <a:lnTo>
                    <a:pt x="965" y="1082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4" y="1120"/>
                  </a:lnTo>
                  <a:lnTo>
                    <a:pt x="1313" y="1082"/>
                  </a:lnTo>
                  <a:lnTo>
                    <a:pt x="1390" y="889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4"/>
                  </a:lnTo>
                  <a:lnTo>
                    <a:pt x="1043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22"/>
            <p:cNvSpPr/>
            <p:nvPr/>
          </p:nvSpPr>
          <p:spPr>
            <a:xfrm>
              <a:off x="6320925" y="2913950"/>
              <a:ext cx="315700" cy="477875"/>
            </a:xfrm>
            <a:custGeom>
              <a:avLst/>
              <a:gdLst/>
              <a:ahLst/>
              <a:cxnLst/>
              <a:rect l="l" t="t" r="r" b="b"/>
              <a:pathLst>
                <a:path w="12628" h="19115" extrusionOk="0">
                  <a:moveTo>
                    <a:pt x="1004" y="618"/>
                  </a:moveTo>
                  <a:lnTo>
                    <a:pt x="1661" y="850"/>
                  </a:lnTo>
                  <a:lnTo>
                    <a:pt x="2317" y="1120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2"/>
                  </a:lnTo>
                  <a:lnTo>
                    <a:pt x="4016" y="2819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7"/>
                  </a:lnTo>
                  <a:lnTo>
                    <a:pt x="9345" y="15137"/>
                  </a:lnTo>
                  <a:lnTo>
                    <a:pt x="8920" y="15369"/>
                  </a:lnTo>
                  <a:lnTo>
                    <a:pt x="7955" y="13516"/>
                  </a:lnTo>
                  <a:lnTo>
                    <a:pt x="6990" y="11662"/>
                  </a:lnTo>
                  <a:lnTo>
                    <a:pt x="5020" y="7955"/>
                  </a:lnTo>
                  <a:lnTo>
                    <a:pt x="3012" y="4287"/>
                  </a:lnTo>
                  <a:lnTo>
                    <a:pt x="1004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19" y="11739"/>
                  </a:lnTo>
                  <a:lnTo>
                    <a:pt x="7762" y="13593"/>
                  </a:lnTo>
                  <a:lnTo>
                    <a:pt x="8804" y="15446"/>
                  </a:lnTo>
                  <a:lnTo>
                    <a:pt x="8650" y="15524"/>
                  </a:lnTo>
                  <a:lnTo>
                    <a:pt x="7414" y="13747"/>
                  </a:lnTo>
                  <a:lnTo>
                    <a:pt x="6179" y="12010"/>
                  </a:lnTo>
                  <a:lnTo>
                    <a:pt x="3591" y="8534"/>
                  </a:lnTo>
                  <a:lnTo>
                    <a:pt x="2317" y="6758"/>
                  </a:lnTo>
                  <a:lnTo>
                    <a:pt x="1004" y="4943"/>
                  </a:lnTo>
                  <a:lnTo>
                    <a:pt x="850" y="4711"/>
                  </a:lnTo>
                  <a:lnTo>
                    <a:pt x="734" y="4480"/>
                  </a:lnTo>
                  <a:lnTo>
                    <a:pt x="618" y="4209"/>
                  </a:lnTo>
                  <a:lnTo>
                    <a:pt x="541" y="3939"/>
                  </a:lnTo>
                  <a:lnTo>
                    <a:pt x="464" y="3399"/>
                  </a:lnTo>
                  <a:lnTo>
                    <a:pt x="425" y="2819"/>
                  </a:lnTo>
                  <a:lnTo>
                    <a:pt x="464" y="2240"/>
                  </a:lnTo>
                  <a:lnTo>
                    <a:pt x="502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2" y="12357"/>
                  </a:lnTo>
                  <a:lnTo>
                    <a:pt x="11816" y="12434"/>
                  </a:lnTo>
                  <a:lnTo>
                    <a:pt x="12164" y="12859"/>
                  </a:lnTo>
                  <a:lnTo>
                    <a:pt x="12241" y="13052"/>
                  </a:lnTo>
                  <a:lnTo>
                    <a:pt x="12280" y="13245"/>
                  </a:lnTo>
                  <a:lnTo>
                    <a:pt x="12241" y="13438"/>
                  </a:lnTo>
                  <a:lnTo>
                    <a:pt x="12203" y="13631"/>
                  </a:lnTo>
                  <a:lnTo>
                    <a:pt x="12048" y="14018"/>
                  </a:lnTo>
                  <a:lnTo>
                    <a:pt x="11855" y="14365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1"/>
                  </a:lnTo>
                  <a:lnTo>
                    <a:pt x="10156" y="15871"/>
                  </a:lnTo>
                  <a:lnTo>
                    <a:pt x="10117" y="15987"/>
                  </a:lnTo>
                  <a:lnTo>
                    <a:pt x="9770" y="16180"/>
                  </a:lnTo>
                  <a:lnTo>
                    <a:pt x="9113" y="16605"/>
                  </a:lnTo>
                  <a:lnTo>
                    <a:pt x="8457" y="16952"/>
                  </a:lnTo>
                  <a:lnTo>
                    <a:pt x="7723" y="17261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4" y="17647"/>
                  </a:lnTo>
                  <a:lnTo>
                    <a:pt x="5754" y="17647"/>
                  </a:lnTo>
                  <a:lnTo>
                    <a:pt x="5561" y="17570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7" y="17184"/>
                  </a:lnTo>
                  <a:lnTo>
                    <a:pt x="4982" y="16875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4"/>
                  </a:lnTo>
                  <a:lnTo>
                    <a:pt x="5175" y="15948"/>
                  </a:lnTo>
                  <a:lnTo>
                    <a:pt x="5291" y="15833"/>
                  </a:lnTo>
                  <a:lnTo>
                    <a:pt x="5406" y="15755"/>
                  </a:lnTo>
                  <a:lnTo>
                    <a:pt x="5522" y="15717"/>
                  </a:lnTo>
                  <a:lnTo>
                    <a:pt x="5638" y="15755"/>
                  </a:lnTo>
                  <a:lnTo>
                    <a:pt x="5793" y="15833"/>
                  </a:lnTo>
                  <a:lnTo>
                    <a:pt x="5947" y="15948"/>
                  </a:lnTo>
                  <a:lnTo>
                    <a:pt x="6063" y="16141"/>
                  </a:lnTo>
                  <a:lnTo>
                    <a:pt x="6256" y="16373"/>
                  </a:lnTo>
                  <a:lnTo>
                    <a:pt x="6101" y="16412"/>
                  </a:lnTo>
                  <a:lnTo>
                    <a:pt x="6024" y="16450"/>
                  </a:lnTo>
                  <a:lnTo>
                    <a:pt x="6024" y="16566"/>
                  </a:lnTo>
                  <a:lnTo>
                    <a:pt x="6063" y="16643"/>
                  </a:lnTo>
                  <a:lnTo>
                    <a:pt x="6140" y="16643"/>
                  </a:lnTo>
                  <a:lnTo>
                    <a:pt x="6912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29" y="15717"/>
                  </a:lnTo>
                  <a:lnTo>
                    <a:pt x="9615" y="15485"/>
                  </a:lnTo>
                  <a:lnTo>
                    <a:pt x="9963" y="15253"/>
                  </a:lnTo>
                  <a:lnTo>
                    <a:pt x="10272" y="15022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1" y="14172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8"/>
                  </a:lnTo>
                  <a:lnTo>
                    <a:pt x="11546" y="13361"/>
                  </a:lnTo>
                  <a:lnTo>
                    <a:pt x="11508" y="13284"/>
                  </a:lnTo>
                  <a:lnTo>
                    <a:pt x="11430" y="13245"/>
                  </a:lnTo>
                  <a:lnTo>
                    <a:pt x="11237" y="13245"/>
                  </a:lnTo>
                  <a:lnTo>
                    <a:pt x="11160" y="13323"/>
                  </a:lnTo>
                  <a:lnTo>
                    <a:pt x="10967" y="13670"/>
                  </a:lnTo>
                  <a:lnTo>
                    <a:pt x="10774" y="13554"/>
                  </a:lnTo>
                  <a:lnTo>
                    <a:pt x="10658" y="13438"/>
                  </a:lnTo>
                  <a:lnTo>
                    <a:pt x="10619" y="13284"/>
                  </a:lnTo>
                  <a:lnTo>
                    <a:pt x="10581" y="13168"/>
                  </a:lnTo>
                  <a:lnTo>
                    <a:pt x="10619" y="13014"/>
                  </a:lnTo>
                  <a:lnTo>
                    <a:pt x="10658" y="12859"/>
                  </a:lnTo>
                  <a:lnTo>
                    <a:pt x="10851" y="12627"/>
                  </a:lnTo>
                  <a:lnTo>
                    <a:pt x="10928" y="12473"/>
                  </a:lnTo>
                  <a:lnTo>
                    <a:pt x="11044" y="12357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0"/>
                  </a:moveTo>
                  <a:lnTo>
                    <a:pt x="348" y="39"/>
                  </a:lnTo>
                  <a:lnTo>
                    <a:pt x="271" y="116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2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5"/>
                  </a:lnTo>
                  <a:lnTo>
                    <a:pt x="232" y="4518"/>
                  </a:lnTo>
                  <a:lnTo>
                    <a:pt x="348" y="4750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5"/>
                  </a:lnTo>
                  <a:lnTo>
                    <a:pt x="5445" y="11817"/>
                  </a:lnTo>
                  <a:lnTo>
                    <a:pt x="6874" y="13747"/>
                  </a:lnTo>
                  <a:lnTo>
                    <a:pt x="8341" y="15639"/>
                  </a:lnTo>
                  <a:lnTo>
                    <a:pt x="7492" y="15987"/>
                  </a:lnTo>
                  <a:lnTo>
                    <a:pt x="6642" y="16257"/>
                  </a:lnTo>
                  <a:lnTo>
                    <a:pt x="6642" y="16257"/>
                  </a:lnTo>
                  <a:lnTo>
                    <a:pt x="6681" y="16103"/>
                  </a:lnTo>
                  <a:lnTo>
                    <a:pt x="6681" y="15948"/>
                  </a:lnTo>
                  <a:lnTo>
                    <a:pt x="6642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3" y="15369"/>
                  </a:lnTo>
                  <a:lnTo>
                    <a:pt x="6179" y="15292"/>
                  </a:lnTo>
                  <a:lnTo>
                    <a:pt x="6024" y="15253"/>
                  </a:lnTo>
                  <a:lnTo>
                    <a:pt x="5715" y="15253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5" y="16296"/>
                  </a:lnTo>
                  <a:lnTo>
                    <a:pt x="4595" y="16566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7" y="17725"/>
                  </a:lnTo>
                  <a:lnTo>
                    <a:pt x="5368" y="17840"/>
                  </a:lnTo>
                  <a:lnTo>
                    <a:pt x="5677" y="17918"/>
                  </a:lnTo>
                  <a:lnTo>
                    <a:pt x="6024" y="17956"/>
                  </a:lnTo>
                  <a:lnTo>
                    <a:pt x="6372" y="17918"/>
                  </a:lnTo>
                  <a:lnTo>
                    <a:pt x="6719" y="17840"/>
                  </a:lnTo>
                  <a:lnTo>
                    <a:pt x="7105" y="17763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2"/>
                  </a:lnTo>
                  <a:lnTo>
                    <a:pt x="9229" y="16875"/>
                  </a:lnTo>
                  <a:lnTo>
                    <a:pt x="9461" y="16759"/>
                  </a:lnTo>
                  <a:lnTo>
                    <a:pt x="10233" y="16257"/>
                  </a:lnTo>
                  <a:lnTo>
                    <a:pt x="10812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3"/>
                  </a:lnTo>
                  <a:lnTo>
                    <a:pt x="11816" y="18149"/>
                  </a:lnTo>
                  <a:lnTo>
                    <a:pt x="11392" y="17454"/>
                  </a:lnTo>
                  <a:lnTo>
                    <a:pt x="10928" y="16759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3"/>
                  </a:lnTo>
                  <a:lnTo>
                    <a:pt x="11894" y="14790"/>
                  </a:lnTo>
                  <a:lnTo>
                    <a:pt x="12125" y="14558"/>
                  </a:lnTo>
                  <a:lnTo>
                    <a:pt x="12280" y="14288"/>
                  </a:lnTo>
                  <a:lnTo>
                    <a:pt x="12434" y="14056"/>
                  </a:lnTo>
                  <a:lnTo>
                    <a:pt x="12511" y="13786"/>
                  </a:lnTo>
                  <a:lnTo>
                    <a:pt x="12589" y="13554"/>
                  </a:lnTo>
                  <a:lnTo>
                    <a:pt x="12627" y="13284"/>
                  </a:lnTo>
                  <a:lnTo>
                    <a:pt x="12589" y="13052"/>
                  </a:lnTo>
                  <a:lnTo>
                    <a:pt x="12511" y="12821"/>
                  </a:lnTo>
                  <a:lnTo>
                    <a:pt x="12357" y="12589"/>
                  </a:lnTo>
                  <a:lnTo>
                    <a:pt x="12164" y="12357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8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0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0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19" y="13786"/>
                  </a:lnTo>
                  <a:lnTo>
                    <a:pt x="10812" y="13902"/>
                  </a:lnTo>
                  <a:lnTo>
                    <a:pt x="10504" y="14249"/>
                  </a:lnTo>
                  <a:lnTo>
                    <a:pt x="10156" y="14597"/>
                  </a:lnTo>
                  <a:lnTo>
                    <a:pt x="9770" y="14867"/>
                  </a:lnTo>
                  <a:lnTo>
                    <a:pt x="9430" y="15083"/>
                  </a:lnTo>
                  <a:lnTo>
                    <a:pt x="9461" y="15022"/>
                  </a:lnTo>
                  <a:lnTo>
                    <a:pt x="9500" y="14944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8"/>
                  </a:lnTo>
                  <a:lnTo>
                    <a:pt x="3823" y="1545"/>
                  </a:lnTo>
                  <a:lnTo>
                    <a:pt x="3514" y="1236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0" y="232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22"/>
            <p:cNvSpPr/>
            <p:nvPr/>
          </p:nvSpPr>
          <p:spPr>
            <a:xfrm>
              <a:off x="1681350" y="2914925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5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4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4" y="463"/>
                  </a:lnTo>
                  <a:lnTo>
                    <a:pt x="541" y="386"/>
                  </a:lnTo>
                  <a:lnTo>
                    <a:pt x="773" y="386"/>
                  </a:lnTo>
                  <a:lnTo>
                    <a:pt x="850" y="463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5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22"/>
            <p:cNvSpPr/>
            <p:nvPr/>
          </p:nvSpPr>
          <p:spPr>
            <a:xfrm>
              <a:off x="3785850" y="2943875"/>
              <a:ext cx="199850" cy="231725"/>
            </a:xfrm>
            <a:custGeom>
              <a:avLst/>
              <a:gdLst/>
              <a:ahLst/>
              <a:cxnLst/>
              <a:rect l="l" t="t" r="r" b="b"/>
              <a:pathLst>
                <a:path w="7994" h="9269" extrusionOk="0">
                  <a:moveTo>
                    <a:pt x="2163" y="1"/>
                  </a:moveTo>
                  <a:lnTo>
                    <a:pt x="2009" y="39"/>
                  </a:lnTo>
                  <a:lnTo>
                    <a:pt x="1854" y="78"/>
                  </a:lnTo>
                  <a:lnTo>
                    <a:pt x="1700" y="194"/>
                  </a:lnTo>
                  <a:lnTo>
                    <a:pt x="1429" y="425"/>
                  </a:lnTo>
                  <a:lnTo>
                    <a:pt x="1159" y="734"/>
                  </a:lnTo>
                  <a:lnTo>
                    <a:pt x="966" y="1005"/>
                  </a:lnTo>
                  <a:lnTo>
                    <a:pt x="696" y="1391"/>
                  </a:lnTo>
                  <a:lnTo>
                    <a:pt x="503" y="1777"/>
                  </a:lnTo>
                  <a:lnTo>
                    <a:pt x="310" y="2163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1" y="3514"/>
                  </a:lnTo>
                  <a:lnTo>
                    <a:pt x="1" y="3978"/>
                  </a:lnTo>
                  <a:lnTo>
                    <a:pt x="39" y="4441"/>
                  </a:lnTo>
                  <a:lnTo>
                    <a:pt x="155" y="4905"/>
                  </a:lnTo>
                  <a:lnTo>
                    <a:pt x="271" y="5368"/>
                  </a:lnTo>
                  <a:lnTo>
                    <a:pt x="464" y="5793"/>
                  </a:lnTo>
                  <a:lnTo>
                    <a:pt x="696" y="6218"/>
                  </a:lnTo>
                  <a:lnTo>
                    <a:pt x="1005" y="6179"/>
                  </a:lnTo>
                  <a:lnTo>
                    <a:pt x="850" y="5870"/>
                  </a:lnTo>
                  <a:lnTo>
                    <a:pt x="734" y="5522"/>
                  </a:lnTo>
                  <a:lnTo>
                    <a:pt x="618" y="5175"/>
                  </a:lnTo>
                  <a:lnTo>
                    <a:pt x="541" y="4789"/>
                  </a:lnTo>
                  <a:lnTo>
                    <a:pt x="503" y="4441"/>
                  </a:lnTo>
                  <a:lnTo>
                    <a:pt x="464" y="4055"/>
                  </a:lnTo>
                  <a:lnTo>
                    <a:pt x="464" y="3708"/>
                  </a:lnTo>
                  <a:lnTo>
                    <a:pt x="464" y="3360"/>
                  </a:lnTo>
                  <a:lnTo>
                    <a:pt x="503" y="2974"/>
                  </a:lnTo>
                  <a:lnTo>
                    <a:pt x="580" y="2626"/>
                  </a:lnTo>
                  <a:lnTo>
                    <a:pt x="696" y="2279"/>
                  </a:lnTo>
                  <a:lnTo>
                    <a:pt x="850" y="1931"/>
                  </a:lnTo>
                  <a:lnTo>
                    <a:pt x="1005" y="1622"/>
                  </a:lnTo>
                  <a:lnTo>
                    <a:pt x="1236" y="1313"/>
                  </a:lnTo>
                  <a:lnTo>
                    <a:pt x="1468" y="1043"/>
                  </a:lnTo>
                  <a:lnTo>
                    <a:pt x="1738" y="773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503"/>
                  </a:lnTo>
                  <a:lnTo>
                    <a:pt x="2279" y="618"/>
                  </a:lnTo>
                  <a:lnTo>
                    <a:pt x="2395" y="850"/>
                  </a:lnTo>
                  <a:lnTo>
                    <a:pt x="2588" y="1236"/>
                  </a:lnTo>
                  <a:lnTo>
                    <a:pt x="2742" y="1584"/>
                  </a:lnTo>
                  <a:lnTo>
                    <a:pt x="2858" y="1970"/>
                  </a:lnTo>
                  <a:lnTo>
                    <a:pt x="2974" y="2356"/>
                  </a:lnTo>
                  <a:lnTo>
                    <a:pt x="3051" y="2742"/>
                  </a:lnTo>
                  <a:lnTo>
                    <a:pt x="3090" y="3090"/>
                  </a:lnTo>
                  <a:lnTo>
                    <a:pt x="3090" y="3476"/>
                  </a:lnTo>
                  <a:lnTo>
                    <a:pt x="3051" y="3823"/>
                  </a:lnTo>
                  <a:lnTo>
                    <a:pt x="2974" y="4171"/>
                  </a:lnTo>
                  <a:lnTo>
                    <a:pt x="2897" y="4480"/>
                  </a:lnTo>
                  <a:lnTo>
                    <a:pt x="2742" y="4827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61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56" y="5793"/>
                  </a:lnTo>
                  <a:lnTo>
                    <a:pt x="2395" y="5831"/>
                  </a:lnTo>
                  <a:lnTo>
                    <a:pt x="2433" y="5793"/>
                  </a:lnTo>
                  <a:lnTo>
                    <a:pt x="2626" y="5754"/>
                  </a:lnTo>
                  <a:lnTo>
                    <a:pt x="2781" y="5716"/>
                  </a:lnTo>
                  <a:lnTo>
                    <a:pt x="3167" y="5677"/>
                  </a:lnTo>
                  <a:lnTo>
                    <a:pt x="3592" y="5716"/>
                  </a:lnTo>
                  <a:lnTo>
                    <a:pt x="4017" y="5831"/>
                  </a:lnTo>
                  <a:lnTo>
                    <a:pt x="4441" y="5947"/>
                  </a:lnTo>
                  <a:lnTo>
                    <a:pt x="4827" y="6102"/>
                  </a:lnTo>
                  <a:lnTo>
                    <a:pt x="5214" y="6295"/>
                  </a:lnTo>
                  <a:lnTo>
                    <a:pt x="5523" y="6449"/>
                  </a:lnTo>
                  <a:lnTo>
                    <a:pt x="5831" y="6642"/>
                  </a:lnTo>
                  <a:lnTo>
                    <a:pt x="6140" y="6874"/>
                  </a:lnTo>
                  <a:lnTo>
                    <a:pt x="6411" y="7106"/>
                  </a:lnTo>
                  <a:lnTo>
                    <a:pt x="6681" y="7337"/>
                  </a:lnTo>
                  <a:lnTo>
                    <a:pt x="6913" y="7646"/>
                  </a:lnTo>
                  <a:lnTo>
                    <a:pt x="7144" y="7917"/>
                  </a:lnTo>
                  <a:lnTo>
                    <a:pt x="7337" y="8225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56" y="8805"/>
                  </a:lnTo>
                  <a:lnTo>
                    <a:pt x="5870" y="8843"/>
                  </a:lnTo>
                  <a:lnTo>
                    <a:pt x="5445" y="8805"/>
                  </a:lnTo>
                  <a:lnTo>
                    <a:pt x="5059" y="8766"/>
                  </a:lnTo>
                  <a:lnTo>
                    <a:pt x="4634" y="8650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33" y="7106"/>
                  </a:lnTo>
                  <a:lnTo>
                    <a:pt x="1931" y="6604"/>
                  </a:lnTo>
                  <a:lnTo>
                    <a:pt x="1854" y="6526"/>
                  </a:lnTo>
                  <a:lnTo>
                    <a:pt x="1777" y="6526"/>
                  </a:lnTo>
                  <a:lnTo>
                    <a:pt x="1661" y="6565"/>
                  </a:lnTo>
                  <a:lnTo>
                    <a:pt x="1622" y="6565"/>
                  </a:lnTo>
                  <a:lnTo>
                    <a:pt x="1584" y="6604"/>
                  </a:lnTo>
                  <a:lnTo>
                    <a:pt x="1429" y="6874"/>
                  </a:lnTo>
                  <a:lnTo>
                    <a:pt x="1622" y="6913"/>
                  </a:lnTo>
                  <a:lnTo>
                    <a:pt x="2240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592" y="8573"/>
                  </a:lnTo>
                  <a:lnTo>
                    <a:pt x="3978" y="8805"/>
                  </a:lnTo>
                  <a:lnTo>
                    <a:pt x="4364" y="8998"/>
                  </a:lnTo>
                  <a:lnTo>
                    <a:pt x="4789" y="9152"/>
                  </a:lnTo>
                  <a:lnTo>
                    <a:pt x="5252" y="9229"/>
                  </a:lnTo>
                  <a:lnTo>
                    <a:pt x="5677" y="9268"/>
                  </a:lnTo>
                  <a:lnTo>
                    <a:pt x="6102" y="9229"/>
                  </a:lnTo>
                  <a:lnTo>
                    <a:pt x="6565" y="9191"/>
                  </a:lnTo>
                  <a:lnTo>
                    <a:pt x="6990" y="9114"/>
                  </a:lnTo>
                  <a:lnTo>
                    <a:pt x="7878" y="8882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7994" y="8650"/>
                  </a:lnTo>
                  <a:lnTo>
                    <a:pt x="7994" y="8573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183" y="7299"/>
                  </a:lnTo>
                  <a:lnTo>
                    <a:pt x="6874" y="6951"/>
                  </a:lnTo>
                  <a:lnTo>
                    <a:pt x="6488" y="6604"/>
                  </a:lnTo>
                  <a:lnTo>
                    <a:pt x="6102" y="6295"/>
                  </a:lnTo>
                  <a:lnTo>
                    <a:pt x="5677" y="6063"/>
                  </a:lnTo>
                  <a:lnTo>
                    <a:pt x="5252" y="5831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01" y="5368"/>
                  </a:lnTo>
                  <a:lnTo>
                    <a:pt x="3592" y="5329"/>
                  </a:lnTo>
                  <a:lnTo>
                    <a:pt x="3283" y="5291"/>
                  </a:lnTo>
                  <a:lnTo>
                    <a:pt x="2974" y="5291"/>
                  </a:lnTo>
                  <a:lnTo>
                    <a:pt x="3167" y="4982"/>
                  </a:lnTo>
                  <a:lnTo>
                    <a:pt x="3283" y="4673"/>
                  </a:lnTo>
                  <a:lnTo>
                    <a:pt x="3399" y="4325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44"/>
                  </a:lnTo>
                  <a:lnTo>
                    <a:pt x="3476" y="2858"/>
                  </a:lnTo>
                  <a:lnTo>
                    <a:pt x="3437" y="2510"/>
                  </a:lnTo>
                  <a:lnTo>
                    <a:pt x="3322" y="1970"/>
                  </a:lnTo>
                  <a:lnTo>
                    <a:pt x="3128" y="1468"/>
                  </a:lnTo>
                  <a:lnTo>
                    <a:pt x="2935" y="1005"/>
                  </a:lnTo>
                  <a:lnTo>
                    <a:pt x="2704" y="503"/>
                  </a:lnTo>
                  <a:lnTo>
                    <a:pt x="2588" y="309"/>
                  </a:lnTo>
                  <a:lnTo>
                    <a:pt x="2433" y="116"/>
                  </a:lnTo>
                  <a:lnTo>
                    <a:pt x="2356" y="78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22"/>
            <p:cNvSpPr/>
            <p:nvPr/>
          </p:nvSpPr>
          <p:spPr>
            <a:xfrm>
              <a:off x="1264300" y="2944850"/>
              <a:ext cx="455675" cy="657425"/>
            </a:xfrm>
            <a:custGeom>
              <a:avLst/>
              <a:gdLst/>
              <a:ahLst/>
              <a:cxnLst/>
              <a:rect l="l" t="t" r="r" b="b"/>
              <a:pathLst>
                <a:path w="18227" h="26297" extrusionOk="0">
                  <a:moveTo>
                    <a:pt x="310" y="348"/>
                  </a:moveTo>
                  <a:lnTo>
                    <a:pt x="425" y="386"/>
                  </a:lnTo>
                  <a:lnTo>
                    <a:pt x="1700" y="1429"/>
                  </a:lnTo>
                  <a:lnTo>
                    <a:pt x="2974" y="2510"/>
                  </a:lnTo>
                  <a:lnTo>
                    <a:pt x="4210" y="3591"/>
                  </a:lnTo>
                  <a:lnTo>
                    <a:pt x="5445" y="4673"/>
                  </a:lnTo>
                  <a:lnTo>
                    <a:pt x="5098" y="5290"/>
                  </a:lnTo>
                  <a:lnTo>
                    <a:pt x="4943" y="5599"/>
                  </a:lnTo>
                  <a:lnTo>
                    <a:pt x="4712" y="5831"/>
                  </a:lnTo>
                  <a:lnTo>
                    <a:pt x="4519" y="6101"/>
                  </a:lnTo>
                  <a:lnTo>
                    <a:pt x="4248" y="6294"/>
                  </a:lnTo>
                  <a:lnTo>
                    <a:pt x="3978" y="6526"/>
                  </a:lnTo>
                  <a:lnTo>
                    <a:pt x="3669" y="6680"/>
                  </a:lnTo>
                  <a:lnTo>
                    <a:pt x="3360" y="6835"/>
                  </a:lnTo>
                  <a:lnTo>
                    <a:pt x="3051" y="6989"/>
                  </a:lnTo>
                  <a:lnTo>
                    <a:pt x="2395" y="7182"/>
                  </a:lnTo>
                  <a:lnTo>
                    <a:pt x="1738" y="7298"/>
                  </a:lnTo>
                  <a:lnTo>
                    <a:pt x="1082" y="7414"/>
                  </a:lnTo>
                  <a:lnTo>
                    <a:pt x="889" y="6526"/>
                  </a:lnTo>
                  <a:lnTo>
                    <a:pt x="734" y="5677"/>
                  </a:lnTo>
                  <a:lnTo>
                    <a:pt x="580" y="4788"/>
                  </a:lnTo>
                  <a:lnTo>
                    <a:pt x="464" y="3900"/>
                  </a:lnTo>
                  <a:lnTo>
                    <a:pt x="387" y="3012"/>
                  </a:lnTo>
                  <a:lnTo>
                    <a:pt x="348" y="2124"/>
                  </a:lnTo>
                  <a:lnTo>
                    <a:pt x="310" y="1236"/>
                  </a:lnTo>
                  <a:lnTo>
                    <a:pt x="310" y="348"/>
                  </a:lnTo>
                  <a:close/>
                  <a:moveTo>
                    <a:pt x="12357" y="12318"/>
                  </a:moveTo>
                  <a:lnTo>
                    <a:pt x="13014" y="12473"/>
                  </a:lnTo>
                  <a:lnTo>
                    <a:pt x="13709" y="12550"/>
                  </a:lnTo>
                  <a:lnTo>
                    <a:pt x="14404" y="12589"/>
                  </a:lnTo>
                  <a:lnTo>
                    <a:pt x="15060" y="12550"/>
                  </a:lnTo>
                  <a:lnTo>
                    <a:pt x="15640" y="13901"/>
                  </a:lnTo>
                  <a:lnTo>
                    <a:pt x="16296" y="15214"/>
                  </a:lnTo>
                  <a:lnTo>
                    <a:pt x="17648" y="17840"/>
                  </a:lnTo>
                  <a:lnTo>
                    <a:pt x="16644" y="17686"/>
                  </a:lnTo>
                  <a:lnTo>
                    <a:pt x="15640" y="17647"/>
                  </a:lnTo>
                  <a:lnTo>
                    <a:pt x="15331" y="17608"/>
                  </a:lnTo>
                  <a:lnTo>
                    <a:pt x="15099" y="17531"/>
                  </a:lnTo>
                  <a:lnTo>
                    <a:pt x="14983" y="17493"/>
                  </a:lnTo>
                  <a:lnTo>
                    <a:pt x="14906" y="17415"/>
                  </a:lnTo>
                  <a:lnTo>
                    <a:pt x="14751" y="17106"/>
                  </a:lnTo>
                  <a:lnTo>
                    <a:pt x="14365" y="16489"/>
                  </a:lnTo>
                  <a:lnTo>
                    <a:pt x="13979" y="15832"/>
                  </a:lnTo>
                  <a:lnTo>
                    <a:pt x="13941" y="15794"/>
                  </a:lnTo>
                  <a:lnTo>
                    <a:pt x="13902" y="15755"/>
                  </a:lnTo>
                  <a:lnTo>
                    <a:pt x="13747" y="15755"/>
                  </a:lnTo>
                  <a:lnTo>
                    <a:pt x="13670" y="15214"/>
                  </a:lnTo>
                  <a:lnTo>
                    <a:pt x="13516" y="14712"/>
                  </a:lnTo>
                  <a:lnTo>
                    <a:pt x="13323" y="14172"/>
                  </a:lnTo>
                  <a:lnTo>
                    <a:pt x="13091" y="13670"/>
                  </a:lnTo>
                  <a:lnTo>
                    <a:pt x="12744" y="13013"/>
                  </a:lnTo>
                  <a:lnTo>
                    <a:pt x="12357" y="12318"/>
                  </a:lnTo>
                  <a:close/>
                  <a:moveTo>
                    <a:pt x="5677" y="4904"/>
                  </a:moveTo>
                  <a:lnTo>
                    <a:pt x="6720" y="5947"/>
                  </a:lnTo>
                  <a:lnTo>
                    <a:pt x="7762" y="6989"/>
                  </a:lnTo>
                  <a:lnTo>
                    <a:pt x="8612" y="7916"/>
                  </a:lnTo>
                  <a:lnTo>
                    <a:pt x="9423" y="8920"/>
                  </a:lnTo>
                  <a:lnTo>
                    <a:pt x="10234" y="9886"/>
                  </a:lnTo>
                  <a:lnTo>
                    <a:pt x="10967" y="10928"/>
                  </a:lnTo>
                  <a:lnTo>
                    <a:pt x="11701" y="12009"/>
                  </a:lnTo>
                  <a:lnTo>
                    <a:pt x="12087" y="12550"/>
                  </a:lnTo>
                  <a:lnTo>
                    <a:pt x="12396" y="13129"/>
                  </a:lnTo>
                  <a:lnTo>
                    <a:pt x="12705" y="13708"/>
                  </a:lnTo>
                  <a:lnTo>
                    <a:pt x="12975" y="14326"/>
                  </a:lnTo>
                  <a:lnTo>
                    <a:pt x="13207" y="14944"/>
                  </a:lnTo>
                  <a:lnTo>
                    <a:pt x="13361" y="15562"/>
                  </a:lnTo>
                  <a:lnTo>
                    <a:pt x="13439" y="16180"/>
                  </a:lnTo>
                  <a:lnTo>
                    <a:pt x="13400" y="16759"/>
                  </a:lnTo>
                  <a:lnTo>
                    <a:pt x="13361" y="17068"/>
                  </a:lnTo>
                  <a:lnTo>
                    <a:pt x="13284" y="17338"/>
                  </a:lnTo>
                  <a:lnTo>
                    <a:pt x="13207" y="17608"/>
                  </a:lnTo>
                  <a:lnTo>
                    <a:pt x="13091" y="17879"/>
                  </a:lnTo>
                  <a:lnTo>
                    <a:pt x="12975" y="18149"/>
                  </a:lnTo>
                  <a:lnTo>
                    <a:pt x="12821" y="18381"/>
                  </a:lnTo>
                  <a:lnTo>
                    <a:pt x="12628" y="18612"/>
                  </a:lnTo>
                  <a:lnTo>
                    <a:pt x="12435" y="18806"/>
                  </a:lnTo>
                  <a:lnTo>
                    <a:pt x="12203" y="18999"/>
                  </a:lnTo>
                  <a:lnTo>
                    <a:pt x="11971" y="19153"/>
                  </a:lnTo>
                  <a:lnTo>
                    <a:pt x="11662" y="19308"/>
                  </a:lnTo>
                  <a:lnTo>
                    <a:pt x="11392" y="19423"/>
                  </a:lnTo>
                  <a:lnTo>
                    <a:pt x="10813" y="19539"/>
                  </a:lnTo>
                  <a:lnTo>
                    <a:pt x="10234" y="19616"/>
                  </a:lnTo>
                  <a:lnTo>
                    <a:pt x="9693" y="19578"/>
                  </a:lnTo>
                  <a:lnTo>
                    <a:pt x="9114" y="19462"/>
                  </a:lnTo>
                  <a:lnTo>
                    <a:pt x="8573" y="19308"/>
                  </a:lnTo>
                  <a:lnTo>
                    <a:pt x="8032" y="19076"/>
                  </a:lnTo>
                  <a:lnTo>
                    <a:pt x="7531" y="18767"/>
                  </a:lnTo>
                  <a:lnTo>
                    <a:pt x="7067" y="18458"/>
                  </a:lnTo>
                  <a:lnTo>
                    <a:pt x="6642" y="18072"/>
                  </a:lnTo>
                  <a:lnTo>
                    <a:pt x="6256" y="17686"/>
                  </a:lnTo>
                  <a:lnTo>
                    <a:pt x="5870" y="17261"/>
                  </a:lnTo>
                  <a:lnTo>
                    <a:pt x="5484" y="16798"/>
                  </a:lnTo>
                  <a:lnTo>
                    <a:pt x="4827" y="15871"/>
                  </a:lnTo>
                  <a:lnTo>
                    <a:pt x="4210" y="14944"/>
                  </a:lnTo>
                  <a:lnTo>
                    <a:pt x="3592" y="13901"/>
                  </a:lnTo>
                  <a:lnTo>
                    <a:pt x="3051" y="12859"/>
                  </a:lnTo>
                  <a:lnTo>
                    <a:pt x="2549" y="11778"/>
                  </a:lnTo>
                  <a:lnTo>
                    <a:pt x="2086" y="10696"/>
                  </a:lnTo>
                  <a:lnTo>
                    <a:pt x="1816" y="9963"/>
                  </a:lnTo>
                  <a:lnTo>
                    <a:pt x="1584" y="9190"/>
                  </a:lnTo>
                  <a:lnTo>
                    <a:pt x="1352" y="8457"/>
                  </a:lnTo>
                  <a:lnTo>
                    <a:pt x="1159" y="7723"/>
                  </a:lnTo>
                  <a:lnTo>
                    <a:pt x="1816" y="7646"/>
                  </a:lnTo>
                  <a:lnTo>
                    <a:pt x="2549" y="7491"/>
                  </a:lnTo>
                  <a:lnTo>
                    <a:pt x="3244" y="7298"/>
                  </a:lnTo>
                  <a:lnTo>
                    <a:pt x="3592" y="7144"/>
                  </a:lnTo>
                  <a:lnTo>
                    <a:pt x="3901" y="6989"/>
                  </a:lnTo>
                  <a:lnTo>
                    <a:pt x="4248" y="6796"/>
                  </a:lnTo>
                  <a:lnTo>
                    <a:pt x="4519" y="6603"/>
                  </a:lnTo>
                  <a:lnTo>
                    <a:pt x="4789" y="6410"/>
                  </a:lnTo>
                  <a:lnTo>
                    <a:pt x="5059" y="6140"/>
                  </a:lnTo>
                  <a:lnTo>
                    <a:pt x="5252" y="5870"/>
                  </a:lnTo>
                  <a:lnTo>
                    <a:pt x="5445" y="5599"/>
                  </a:lnTo>
                  <a:lnTo>
                    <a:pt x="5561" y="5252"/>
                  </a:lnTo>
                  <a:lnTo>
                    <a:pt x="5677" y="4904"/>
                  </a:lnTo>
                  <a:close/>
                  <a:moveTo>
                    <a:pt x="13284" y="18381"/>
                  </a:moveTo>
                  <a:lnTo>
                    <a:pt x="13593" y="18612"/>
                  </a:lnTo>
                  <a:lnTo>
                    <a:pt x="13902" y="18844"/>
                  </a:lnTo>
                  <a:lnTo>
                    <a:pt x="13632" y="19230"/>
                  </a:lnTo>
                  <a:lnTo>
                    <a:pt x="13323" y="19578"/>
                  </a:lnTo>
                  <a:lnTo>
                    <a:pt x="12975" y="19887"/>
                  </a:lnTo>
                  <a:lnTo>
                    <a:pt x="12589" y="20157"/>
                  </a:lnTo>
                  <a:lnTo>
                    <a:pt x="12164" y="20350"/>
                  </a:lnTo>
                  <a:lnTo>
                    <a:pt x="11701" y="20505"/>
                  </a:lnTo>
                  <a:lnTo>
                    <a:pt x="11238" y="20582"/>
                  </a:lnTo>
                  <a:lnTo>
                    <a:pt x="10736" y="20620"/>
                  </a:lnTo>
                  <a:lnTo>
                    <a:pt x="10697" y="20620"/>
                  </a:lnTo>
                  <a:lnTo>
                    <a:pt x="10581" y="19964"/>
                  </a:lnTo>
                  <a:lnTo>
                    <a:pt x="10967" y="19887"/>
                  </a:lnTo>
                  <a:lnTo>
                    <a:pt x="11392" y="19810"/>
                  </a:lnTo>
                  <a:lnTo>
                    <a:pt x="11740" y="19694"/>
                  </a:lnTo>
                  <a:lnTo>
                    <a:pt x="12126" y="19501"/>
                  </a:lnTo>
                  <a:lnTo>
                    <a:pt x="12473" y="19308"/>
                  </a:lnTo>
                  <a:lnTo>
                    <a:pt x="12782" y="19037"/>
                  </a:lnTo>
                  <a:lnTo>
                    <a:pt x="13052" y="18728"/>
                  </a:lnTo>
                  <a:lnTo>
                    <a:pt x="13284" y="18381"/>
                  </a:lnTo>
                  <a:close/>
                  <a:moveTo>
                    <a:pt x="14172" y="18999"/>
                  </a:moveTo>
                  <a:lnTo>
                    <a:pt x="14636" y="19230"/>
                  </a:lnTo>
                  <a:lnTo>
                    <a:pt x="14327" y="19732"/>
                  </a:lnTo>
                  <a:lnTo>
                    <a:pt x="13941" y="20157"/>
                  </a:lnTo>
                  <a:lnTo>
                    <a:pt x="13516" y="20543"/>
                  </a:lnTo>
                  <a:lnTo>
                    <a:pt x="13091" y="20852"/>
                  </a:lnTo>
                  <a:lnTo>
                    <a:pt x="12589" y="21122"/>
                  </a:lnTo>
                  <a:lnTo>
                    <a:pt x="12087" y="21315"/>
                  </a:lnTo>
                  <a:lnTo>
                    <a:pt x="11508" y="21470"/>
                  </a:lnTo>
                  <a:lnTo>
                    <a:pt x="10929" y="21624"/>
                  </a:lnTo>
                  <a:lnTo>
                    <a:pt x="10929" y="21393"/>
                  </a:lnTo>
                  <a:lnTo>
                    <a:pt x="10851" y="21200"/>
                  </a:lnTo>
                  <a:lnTo>
                    <a:pt x="10736" y="20814"/>
                  </a:lnTo>
                  <a:lnTo>
                    <a:pt x="11276" y="20852"/>
                  </a:lnTo>
                  <a:lnTo>
                    <a:pt x="11778" y="20775"/>
                  </a:lnTo>
                  <a:lnTo>
                    <a:pt x="12280" y="20659"/>
                  </a:lnTo>
                  <a:lnTo>
                    <a:pt x="12744" y="20427"/>
                  </a:lnTo>
                  <a:lnTo>
                    <a:pt x="13168" y="20157"/>
                  </a:lnTo>
                  <a:lnTo>
                    <a:pt x="13554" y="19810"/>
                  </a:lnTo>
                  <a:lnTo>
                    <a:pt x="13863" y="19423"/>
                  </a:lnTo>
                  <a:lnTo>
                    <a:pt x="14172" y="18999"/>
                  </a:lnTo>
                  <a:close/>
                  <a:moveTo>
                    <a:pt x="14018" y="20659"/>
                  </a:moveTo>
                  <a:lnTo>
                    <a:pt x="14172" y="20852"/>
                  </a:lnTo>
                  <a:lnTo>
                    <a:pt x="14288" y="20968"/>
                  </a:lnTo>
                  <a:lnTo>
                    <a:pt x="14134" y="21007"/>
                  </a:lnTo>
                  <a:lnTo>
                    <a:pt x="14056" y="21045"/>
                  </a:lnTo>
                  <a:lnTo>
                    <a:pt x="14018" y="21122"/>
                  </a:lnTo>
                  <a:lnTo>
                    <a:pt x="13979" y="21200"/>
                  </a:lnTo>
                  <a:lnTo>
                    <a:pt x="14018" y="21277"/>
                  </a:lnTo>
                  <a:lnTo>
                    <a:pt x="14404" y="21663"/>
                  </a:lnTo>
                  <a:lnTo>
                    <a:pt x="14751" y="22049"/>
                  </a:lnTo>
                  <a:lnTo>
                    <a:pt x="15099" y="22435"/>
                  </a:lnTo>
                  <a:lnTo>
                    <a:pt x="15408" y="22860"/>
                  </a:lnTo>
                  <a:lnTo>
                    <a:pt x="15678" y="23285"/>
                  </a:lnTo>
                  <a:lnTo>
                    <a:pt x="15910" y="23748"/>
                  </a:lnTo>
                  <a:lnTo>
                    <a:pt x="16142" y="24250"/>
                  </a:lnTo>
                  <a:lnTo>
                    <a:pt x="16335" y="24714"/>
                  </a:lnTo>
                  <a:lnTo>
                    <a:pt x="15871" y="24636"/>
                  </a:lnTo>
                  <a:lnTo>
                    <a:pt x="15485" y="24521"/>
                  </a:lnTo>
                  <a:lnTo>
                    <a:pt x="15099" y="24327"/>
                  </a:lnTo>
                  <a:lnTo>
                    <a:pt x="14790" y="24096"/>
                  </a:lnTo>
                  <a:lnTo>
                    <a:pt x="14481" y="23825"/>
                  </a:lnTo>
                  <a:lnTo>
                    <a:pt x="14211" y="23517"/>
                  </a:lnTo>
                  <a:lnTo>
                    <a:pt x="13979" y="23169"/>
                  </a:lnTo>
                  <a:lnTo>
                    <a:pt x="13747" y="22744"/>
                  </a:lnTo>
                  <a:lnTo>
                    <a:pt x="13593" y="22397"/>
                  </a:lnTo>
                  <a:lnTo>
                    <a:pt x="13400" y="22126"/>
                  </a:lnTo>
                  <a:lnTo>
                    <a:pt x="13284" y="22011"/>
                  </a:lnTo>
                  <a:lnTo>
                    <a:pt x="13130" y="21895"/>
                  </a:lnTo>
                  <a:lnTo>
                    <a:pt x="12975" y="21856"/>
                  </a:lnTo>
                  <a:lnTo>
                    <a:pt x="12821" y="21895"/>
                  </a:lnTo>
                  <a:lnTo>
                    <a:pt x="12821" y="21702"/>
                  </a:lnTo>
                  <a:lnTo>
                    <a:pt x="12898" y="21470"/>
                  </a:lnTo>
                  <a:lnTo>
                    <a:pt x="13207" y="21315"/>
                  </a:lnTo>
                  <a:lnTo>
                    <a:pt x="13477" y="21122"/>
                  </a:lnTo>
                  <a:lnTo>
                    <a:pt x="13786" y="20891"/>
                  </a:lnTo>
                  <a:lnTo>
                    <a:pt x="14018" y="20659"/>
                  </a:lnTo>
                  <a:close/>
                  <a:moveTo>
                    <a:pt x="5291" y="17145"/>
                  </a:moveTo>
                  <a:lnTo>
                    <a:pt x="5677" y="17608"/>
                  </a:lnTo>
                  <a:lnTo>
                    <a:pt x="6102" y="18072"/>
                  </a:lnTo>
                  <a:lnTo>
                    <a:pt x="6565" y="18497"/>
                  </a:lnTo>
                  <a:lnTo>
                    <a:pt x="7029" y="18883"/>
                  </a:lnTo>
                  <a:lnTo>
                    <a:pt x="7531" y="19192"/>
                  </a:lnTo>
                  <a:lnTo>
                    <a:pt x="7531" y="19230"/>
                  </a:lnTo>
                  <a:lnTo>
                    <a:pt x="7917" y="19964"/>
                  </a:lnTo>
                  <a:lnTo>
                    <a:pt x="8380" y="20698"/>
                  </a:lnTo>
                  <a:lnTo>
                    <a:pt x="8573" y="20968"/>
                  </a:lnTo>
                  <a:lnTo>
                    <a:pt x="8805" y="21238"/>
                  </a:lnTo>
                  <a:lnTo>
                    <a:pt x="8998" y="21509"/>
                  </a:lnTo>
                  <a:lnTo>
                    <a:pt x="9036" y="21663"/>
                  </a:lnTo>
                  <a:lnTo>
                    <a:pt x="9075" y="21817"/>
                  </a:lnTo>
                  <a:lnTo>
                    <a:pt x="9075" y="22011"/>
                  </a:lnTo>
                  <a:lnTo>
                    <a:pt x="9036" y="22204"/>
                  </a:lnTo>
                  <a:lnTo>
                    <a:pt x="8882" y="22590"/>
                  </a:lnTo>
                  <a:lnTo>
                    <a:pt x="8496" y="23362"/>
                  </a:lnTo>
                  <a:lnTo>
                    <a:pt x="7955" y="24868"/>
                  </a:lnTo>
                  <a:lnTo>
                    <a:pt x="7608" y="24173"/>
                  </a:lnTo>
                  <a:lnTo>
                    <a:pt x="7260" y="23555"/>
                  </a:lnTo>
                  <a:lnTo>
                    <a:pt x="6874" y="22899"/>
                  </a:lnTo>
                  <a:lnTo>
                    <a:pt x="6488" y="22281"/>
                  </a:lnTo>
                  <a:lnTo>
                    <a:pt x="5716" y="21315"/>
                  </a:lnTo>
                  <a:lnTo>
                    <a:pt x="5214" y="20736"/>
                  </a:lnTo>
                  <a:lnTo>
                    <a:pt x="4982" y="20389"/>
                  </a:lnTo>
                  <a:lnTo>
                    <a:pt x="4789" y="20080"/>
                  </a:lnTo>
                  <a:lnTo>
                    <a:pt x="4827" y="20003"/>
                  </a:lnTo>
                  <a:lnTo>
                    <a:pt x="4827" y="19925"/>
                  </a:lnTo>
                  <a:lnTo>
                    <a:pt x="4827" y="19887"/>
                  </a:lnTo>
                  <a:lnTo>
                    <a:pt x="4750" y="19810"/>
                  </a:lnTo>
                  <a:lnTo>
                    <a:pt x="5021" y="18458"/>
                  </a:lnTo>
                  <a:lnTo>
                    <a:pt x="5291" y="17145"/>
                  </a:lnTo>
                  <a:close/>
                  <a:moveTo>
                    <a:pt x="14481" y="20157"/>
                  </a:moveTo>
                  <a:lnTo>
                    <a:pt x="15022" y="20273"/>
                  </a:lnTo>
                  <a:lnTo>
                    <a:pt x="15485" y="20466"/>
                  </a:lnTo>
                  <a:lnTo>
                    <a:pt x="15987" y="20659"/>
                  </a:lnTo>
                  <a:lnTo>
                    <a:pt x="16451" y="20891"/>
                  </a:lnTo>
                  <a:lnTo>
                    <a:pt x="16180" y="21007"/>
                  </a:lnTo>
                  <a:lnTo>
                    <a:pt x="15949" y="21007"/>
                  </a:lnTo>
                  <a:lnTo>
                    <a:pt x="15678" y="20968"/>
                  </a:lnTo>
                  <a:lnTo>
                    <a:pt x="15447" y="20891"/>
                  </a:lnTo>
                  <a:lnTo>
                    <a:pt x="15292" y="20891"/>
                  </a:lnTo>
                  <a:lnTo>
                    <a:pt x="15176" y="20968"/>
                  </a:lnTo>
                  <a:lnTo>
                    <a:pt x="15176" y="21045"/>
                  </a:lnTo>
                  <a:lnTo>
                    <a:pt x="15176" y="21084"/>
                  </a:lnTo>
                  <a:lnTo>
                    <a:pt x="15215" y="21161"/>
                  </a:lnTo>
                  <a:lnTo>
                    <a:pt x="15253" y="21200"/>
                  </a:lnTo>
                  <a:lnTo>
                    <a:pt x="15794" y="21547"/>
                  </a:lnTo>
                  <a:lnTo>
                    <a:pt x="16257" y="21972"/>
                  </a:lnTo>
                  <a:lnTo>
                    <a:pt x="16489" y="22204"/>
                  </a:lnTo>
                  <a:lnTo>
                    <a:pt x="16682" y="22435"/>
                  </a:lnTo>
                  <a:lnTo>
                    <a:pt x="16837" y="22706"/>
                  </a:lnTo>
                  <a:lnTo>
                    <a:pt x="16991" y="22976"/>
                  </a:lnTo>
                  <a:lnTo>
                    <a:pt x="17223" y="23517"/>
                  </a:lnTo>
                  <a:lnTo>
                    <a:pt x="17339" y="23825"/>
                  </a:lnTo>
                  <a:lnTo>
                    <a:pt x="17416" y="24173"/>
                  </a:lnTo>
                  <a:lnTo>
                    <a:pt x="17493" y="24482"/>
                  </a:lnTo>
                  <a:lnTo>
                    <a:pt x="17532" y="24791"/>
                  </a:lnTo>
                  <a:lnTo>
                    <a:pt x="17493" y="25100"/>
                  </a:lnTo>
                  <a:lnTo>
                    <a:pt x="17455" y="25409"/>
                  </a:lnTo>
                  <a:lnTo>
                    <a:pt x="17339" y="25602"/>
                  </a:lnTo>
                  <a:lnTo>
                    <a:pt x="17223" y="25756"/>
                  </a:lnTo>
                  <a:lnTo>
                    <a:pt x="17068" y="25833"/>
                  </a:lnTo>
                  <a:lnTo>
                    <a:pt x="16914" y="25872"/>
                  </a:lnTo>
                  <a:lnTo>
                    <a:pt x="16528" y="25872"/>
                  </a:lnTo>
                  <a:lnTo>
                    <a:pt x="16103" y="25756"/>
                  </a:lnTo>
                  <a:lnTo>
                    <a:pt x="15447" y="25563"/>
                  </a:lnTo>
                  <a:lnTo>
                    <a:pt x="15099" y="25409"/>
                  </a:lnTo>
                  <a:lnTo>
                    <a:pt x="14790" y="25254"/>
                  </a:lnTo>
                  <a:lnTo>
                    <a:pt x="14443" y="25061"/>
                  </a:lnTo>
                  <a:lnTo>
                    <a:pt x="14095" y="24829"/>
                  </a:lnTo>
                  <a:lnTo>
                    <a:pt x="13786" y="24559"/>
                  </a:lnTo>
                  <a:lnTo>
                    <a:pt x="13516" y="24250"/>
                  </a:lnTo>
                  <a:lnTo>
                    <a:pt x="13284" y="23903"/>
                  </a:lnTo>
                  <a:lnTo>
                    <a:pt x="13091" y="23555"/>
                  </a:lnTo>
                  <a:lnTo>
                    <a:pt x="12937" y="23208"/>
                  </a:lnTo>
                  <a:lnTo>
                    <a:pt x="12821" y="22783"/>
                  </a:lnTo>
                  <a:lnTo>
                    <a:pt x="12744" y="22706"/>
                  </a:lnTo>
                  <a:lnTo>
                    <a:pt x="12666" y="22667"/>
                  </a:lnTo>
                  <a:lnTo>
                    <a:pt x="12589" y="22706"/>
                  </a:lnTo>
                  <a:lnTo>
                    <a:pt x="12512" y="22744"/>
                  </a:lnTo>
                  <a:lnTo>
                    <a:pt x="12048" y="23439"/>
                  </a:lnTo>
                  <a:lnTo>
                    <a:pt x="11933" y="23053"/>
                  </a:lnTo>
                  <a:lnTo>
                    <a:pt x="11855" y="22628"/>
                  </a:lnTo>
                  <a:lnTo>
                    <a:pt x="11855" y="22242"/>
                  </a:lnTo>
                  <a:lnTo>
                    <a:pt x="11894" y="21817"/>
                  </a:lnTo>
                  <a:lnTo>
                    <a:pt x="12280" y="21740"/>
                  </a:lnTo>
                  <a:lnTo>
                    <a:pt x="12666" y="21586"/>
                  </a:lnTo>
                  <a:lnTo>
                    <a:pt x="12589" y="21817"/>
                  </a:lnTo>
                  <a:lnTo>
                    <a:pt x="12589" y="22049"/>
                  </a:lnTo>
                  <a:lnTo>
                    <a:pt x="12589" y="22126"/>
                  </a:lnTo>
                  <a:lnTo>
                    <a:pt x="12628" y="22165"/>
                  </a:lnTo>
                  <a:lnTo>
                    <a:pt x="12937" y="22165"/>
                  </a:lnTo>
                  <a:lnTo>
                    <a:pt x="13130" y="22319"/>
                  </a:lnTo>
                  <a:lnTo>
                    <a:pt x="13323" y="22551"/>
                  </a:lnTo>
                  <a:lnTo>
                    <a:pt x="13516" y="22821"/>
                  </a:lnTo>
                  <a:lnTo>
                    <a:pt x="13863" y="23439"/>
                  </a:lnTo>
                  <a:lnTo>
                    <a:pt x="14095" y="23825"/>
                  </a:lnTo>
                  <a:lnTo>
                    <a:pt x="14404" y="24173"/>
                  </a:lnTo>
                  <a:lnTo>
                    <a:pt x="14751" y="24482"/>
                  </a:lnTo>
                  <a:lnTo>
                    <a:pt x="15176" y="24752"/>
                  </a:lnTo>
                  <a:lnTo>
                    <a:pt x="15640" y="24907"/>
                  </a:lnTo>
                  <a:lnTo>
                    <a:pt x="15871" y="24945"/>
                  </a:lnTo>
                  <a:lnTo>
                    <a:pt x="16103" y="24984"/>
                  </a:lnTo>
                  <a:lnTo>
                    <a:pt x="16566" y="24984"/>
                  </a:lnTo>
                  <a:lnTo>
                    <a:pt x="16644" y="24945"/>
                  </a:lnTo>
                  <a:lnTo>
                    <a:pt x="16644" y="24907"/>
                  </a:lnTo>
                  <a:lnTo>
                    <a:pt x="16644" y="24829"/>
                  </a:lnTo>
                  <a:lnTo>
                    <a:pt x="16605" y="24791"/>
                  </a:lnTo>
                  <a:lnTo>
                    <a:pt x="16605" y="24752"/>
                  </a:lnTo>
                  <a:lnTo>
                    <a:pt x="16451" y="24250"/>
                  </a:lnTo>
                  <a:lnTo>
                    <a:pt x="16257" y="23748"/>
                  </a:lnTo>
                  <a:lnTo>
                    <a:pt x="16026" y="23285"/>
                  </a:lnTo>
                  <a:lnTo>
                    <a:pt x="15755" y="22821"/>
                  </a:lnTo>
                  <a:lnTo>
                    <a:pt x="15485" y="22397"/>
                  </a:lnTo>
                  <a:lnTo>
                    <a:pt x="15176" y="22011"/>
                  </a:lnTo>
                  <a:lnTo>
                    <a:pt x="14829" y="21586"/>
                  </a:lnTo>
                  <a:lnTo>
                    <a:pt x="14443" y="21238"/>
                  </a:lnTo>
                  <a:lnTo>
                    <a:pt x="14597" y="21161"/>
                  </a:lnTo>
                  <a:lnTo>
                    <a:pt x="14713" y="21045"/>
                  </a:lnTo>
                  <a:lnTo>
                    <a:pt x="14751" y="20968"/>
                  </a:lnTo>
                  <a:lnTo>
                    <a:pt x="14751" y="20929"/>
                  </a:lnTo>
                  <a:lnTo>
                    <a:pt x="14713" y="20852"/>
                  </a:lnTo>
                  <a:lnTo>
                    <a:pt x="14674" y="20814"/>
                  </a:lnTo>
                  <a:lnTo>
                    <a:pt x="14211" y="20505"/>
                  </a:lnTo>
                  <a:lnTo>
                    <a:pt x="14481" y="20157"/>
                  </a:lnTo>
                  <a:close/>
                  <a:moveTo>
                    <a:pt x="155" y="0"/>
                  </a:moveTo>
                  <a:lnTo>
                    <a:pt x="116" y="39"/>
                  </a:lnTo>
                  <a:lnTo>
                    <a:pt x="78" y="77"/>
                  </a:lnTo>
                  <a:lnTo>
                    <a:pt x="116" y="155"/>
                  </a:lnTo>
                  <a:lnTo>
                    <a:pt x="78" y="193"/>
                  </a:lnTo>
                  <a:lnTo>
                    <a:pt x="39" y="270"/>
                  </a:lnTo>
                  <a:lnTo>
                    <a:pt x="1" y="1583"/>
                  </a:lnTo>
                  <a:lnTo>
                    <a:pt x="39" y="2896"/>
                  </a:lnTo>
                  <a:lnTo>
                    <a:pt x="116" y="4171"/>
                  </a:lnTo>
                  <a:lnTo>
                    <a:pt x="310" y="5483"/>
                  </a:lnTo>
                  <a:lnTo>
                    <a:pt x="541" y="6758"/>
                  </a:lnTo>
                  <a:lnTo>
                    <a:pt x="850" y="8032"/>
                  </a:lnTo>
                  <a:lnTo>
                    <a:pt x="1198" y="9306"/>
                  </a:lnTo>
                  <a:lnTo>
                    <a:pt x="1622" y="10542"/>
                  </a:lnTo>
                  <a:lnTo>
                    <a:pt x="2124" y="11739"/>
                  </a:lnTo>
                  <a:lnTo>
                    <a:pt x="2665" y="12936"/>
                  </a:lnTo>
                  <a:lnTo>
                    <a:pt x="3283" y="14095"/>
                  </a:lnTo>
                  <a:lnTo>
                    <a:pt x="3978" y="15214"/>
                  </a:lnTo>
                  <a:lnTo>
                    <a:pt x="4519" y="16064"/>
                  </a:lnTo>
                  <a:lnTo>
                    <a:pt x="5098" y="16913"/>
                  </a:lnTo>
                  <a:lnTo>
                    <a:pt x="4827" y="17686"/>
                  </a:lnTo>
                  <a:lnTo>
                    <a:pt x="4596" y="18458"/>
                  </a:lnTo>
                  <a:lnTo>
                    <a:pt x="4441" y="19269"/>
                  </a:lnTo>
                  <a:lnTo>
                    <a:pt x="4325" y="20080"/>
                  </a:lnTo>
                  <a:lnTo>
                    <a:pt x="4325" y="20157"/>
                  </a:lnTo>
                  <a:lnTo>
                    <a:pt x="4364" y="20196"/>
                  </a:lnTo>
                  <a:lnTo>
                    <a:pt x="4480" y="20273"/>
                  </a:lnTo>
                  <a:lnTo>
                    <a:pt x="4596" y="20543"/>
                  </a:lnTo>
                  <a:lnTo>
                    <a:pt x="4712" y="20775"/>
                  </a:lnTo>
                  <a:lnTo>
                    <a:pt x="4905" y="21045"/>
                  </a:lnTo>
                  <a:lnTo>
                    <a:pt x="5059" y="21277"/>
                  </a:lnTo>
                  <a:lnTo>
                    <a:pt x="5484" y="21702"/>
                  </a:lnTo>
                  <a:lnTo>
                    <a:pt x="5831" y="22165"/>
                  </a:lnTo>
                  <a:lnTo>
                    <a:pt x="6333" y="22860"/>
                  </a:lnTo>
                  <a:lnTo>
                    <a:pt x="6835" y="23594"/>
                  </a:lnTo>
                  <a:lnTo>
                    <a:pt x="7260" y="24366"/>
                  </a:lnTo>
                  <a:lnTo>
                    <a:pt x="7646" y="25138"/>
                  </a:lnTo>
                  <a:lnTo>
                    <a:pt x="7724" y="25216"/>
                  </a:lnTo>
                  <a:lnTo>
                    <a:pt x="7878" y="25216"/>
                  </a:lnTo>
                  <a:lnTo>
                    <a:pt x="7917" y="25177"/>
                  </a:lnTo>
                  <a:lnTo>
                    <a:pt x="7994" y="25216"/>
                  </a:lnTo>
                  <a:lnTo>
                    <a:pt x="8110" y="25216"/>
                  </a:lnTo>
                  <a:lnTo>
                    <a:pt x="8187" y="25138"/>
                  </a:lnTo>
                  <a:lnTo>
                    <a:pt x="8534" y="24327"/>
                  </a:lnTo>
                  <a:lnTo>
                    <a:pt x="8921" y="23478"/>
                  </a:lnTo>
                  <a:lnTo>
                    <a:pt x="9577" y="21779"/>
                  </a:lnTo>
                  <a:lnTo>
                    <a:pt x="9577" y="21663"/>
                  </a:lnTo>
                  <a:lnTo>
                    <a:pt x="9538" y="21586"/>
                  </a:lnTo>
                  <a:lnTo>
                    <a:pt x="8766" y="20543"/>
                  </a:lnTo>
                  <a:lnTo>
                    <a:pt x="8071" y="19462"/>
                  </a:lnTo>
                  <a:lnTo>
                    <a:pt x="8612" y="19694"/>
                  </a:lnTo>
                  <a:lnTo>
                    <a:pt x="9152" y="19848"/>
                  </a:lnTo>
                  <a:lnTo>
                    <a:pt x="9732" y="19925"/>
                  </a:lnTo>
                  <a:lnTo>
                    <a:pt x="10311" y="19964"/>
                  </a:lnTo>
                  <a:lnTo>
                    <a:pt x="10311" y="20389"/>
                  </a:lnTo>
                  <a:lnTo>
                    <a:pt x="10349" y="20852"/>
                  </a:lnTo>
                  <a:lnTo>
                    <a:pt x="10465" y="21315"/>
                  </a:lnTo>
                  <a:lnTo>
                    <a:pt x="10542" y="21547"/>
                  </a:lnTo>
                  <a:lnTo>
                    <a:pt x="10697" y="21740"/>
                  </a:lnTo>
                  <a:lnTo>
                    <a:pt x="10736" y="21779"/>
                  </a:lnTo>
                  <a:lnTo>
                    <a:pt x="10813" y="21779"/>
                  </a:lnTo>
                  <a:lnTo>
                    <a:pt x="10851" y="21856"/>
                  </a:lnTo>
                  <a:lnTo>
                    <a:pt x="10929" y="21856"/>
                  </a:lnTo>
                  <a:lnTo>
                    <a:pt x="11315" y="21895"/>
                  </a:lnTo>
                  <a:lnTo>
                    <a:pt x="11662" y="21856"/>
                  </a:lnTo>
                  <a:lnTo>
                    <a:pt x="11624" y="22126"/>
                  </a:lnTo>
                  <a:lnTo>
                    <a:pt x="11585" y="22358"/>
                  </a:lnTo>
                  <a:lnTo>
                    <a:pt x="11546" y="22590"/>
                  </a:lnTo>
                  <a:lnTo>
                    <a:pt x="11585" y="22860"/>
                  </a:lnTo>
                  <a:lnTo>
                    <a:pt x="11624" y="23092"/>
                  </a:lnTo>
                  <a:lnTo>
                    <a:pt x="11662" y="23323"/>
                  </a:lnTo>
                  <a:lnTo>
                    <a:pt x="11778" y="23594"/>
                  </a:lnTo>
                  <a:lnTo>
                    <a:pt x="11894" y="23825"/>
                  </a:lnTo>
                  <a:lnTo>
                    <a:pt x="11933" y="23903"/>
                  </a:lnTo>
                  <a:lnTo>
                    <a:pt x="12010" y="23903"/>
                  </a:lnTo>
                  <a:lnTo>
                    <a:pt x="12087" y="23864"/>
                  </a:lnTo>
                  <a:lnTo>
                    <a:pt x="12164" y="23825"/>
                  </a:lnTo>
                  <a:lnTo>
                    <a:pt x="12589" y="23208"/>
                  </a:lnTo>
                  <a:lnTo>
                    <a:pt x="12744" y="23594"/>
                  </a:lnTo>
                  <a:lnTo>
                    <a:pt x="12937" y="23941"/>
                  </a:lnTo>
                  <a:lnTo>
                    <a:pt x="13168" y="24289"/>
                  </a:lnTo>
                  <a:lnTo>
                    <a:pt x="13439" y="24598"/>
                  </a:lnTo>
                  <a:lnTo>
                    <a:pt x="13709" y="24907"/>
                  </a:lnTo>
                  <a:lnTo>
                    <a:pt x="14018" y="25177"/>
                  </a:lnTo>
                  <a:lnTo>
                    <a:pt x="14365" y="25409"/>
                  </a:lnTo>
                  <a:lnTo>
                    <a:pt x="14713" y="25602"/>
                  </a:lnTo>
                  <a:lnTo>
                    <a:pt x="15331" y="25911"/>
                  </a:lnTo>
                  <a:lnTo>
                    <a:pt x="15717" y="26027"/>
                  </a:lnTo>
                  <a:lnTo>
                    <a:pt x="16142" y="26181"/>
                  </a:lnTo>
                  <a:lnTo>
                    <a:pt x="16566" y="26258"/>
                  </a:lnTo>
                  <a:lnTo>
                    <a:pt x="16953" y="26297"/>
                  </a:lnTo>
                  <a:lnTo>
                    <a:pt x="17146" y="26297"/>
                  </a:lnTo>
                  <a:lnTo>
                    <a:pt x="17300" y="26258"/>
                  </a:lnTo>
                  <a:lnTo>
                    <a:pt x="17416" y="26181"/>
                  </a:lnTo>
                  <a:lnTo>
                    <a:pt x="17570" y="26104"/>
                  </a:lnTo>
                  <a:lnTo>
                    <a:pt x="17648" y="25949"/>
                  </a:lnTo>
                  <a:lnTo>
                    <a:pt x="17725" y="25833"/>
                  </a:lnTo>
                  <a:lnTo>
                    <a:pt x="17841" y="25486"/>
                  </a:lnTo>
                  <a:lnTo>
                    <a:pt x="17879" y="25100"/>
                  </a:lnTo>
                  <a:lnTo>
                    <a:pt x="17841" y="24675"/>
                  </a:lnTo>
                  <a:lnTo>
                    <a:pt x="17802" y="24289"/>
                  </a:lnTo>
                  <a:lnTo>
                    <a:pt x="17686" y="23903"/>
                  </a:lnTo>
                  <a:lnTo>
                    <a:pt x="17493" y="23246"/>
                  </a:lnTo>
                  <a:lnTo>
                    <a:pt x="17223" y="22706"/>
                  </a:lnTo>
                  <a:lnTo>
                    <a:pt x="16914" y="22204"/>
                  </a:lnTo>
                  <a:lnTo>
                    <a:pt x="16528" y="21740"/>
                  </a:lnTo>
                  <a:lnTo>
                    <a:pt x="16103" y="21354"/>
                  </a:lnTo>
                  <a:lnTo>
                    <a:pt x="16296" y="21315"/>
                  </a:lnTo>
                  <a:lnTo>
                    <a:pt x="16489" y="21277"/>
                  </a:lnTo>
                  <a:lnTo>
                    <a:pt x="16682" y="21161"/>
                  </a:lnTo>
                  <a:lnTo>
                    <a:pt x="16875" y="21045"/>
                  </a:lnTo>
                  <a:lnTo>
                    <a:pt x="16914" y="21007"/>
                  </a:lnTo>
                  <a:lnTo>
                    <a:pt x="16953" y="20929"/>
                  </a:lnTo>
                  <a:lnTo>
                    <a:pt x="16914" y="20814"/>
                  </a:lnTo>
                  <a:lnTo>
                    <a:pt x="16875" y="20775"/>
                  </a:lnTo>
                  <a:lnTo>
                    <a:pt x="16335" y="20466"/>
                  </a:lnTo>
                  <a:lnTo>
                    <a:pt x="15833" y="20196"/>
                  </a:lnTo>
                  <a:lnTo>
                    <a:pt x="15292" y="20003"/>
                  </a:lnTo>
                  <a:lnTo>
                    <a:pt x="14713" y="19848"/>
                  </a:lnTo>
                  <a:lnTo>
                    <a:pt x="14983" y="19346"/>
                  </a:lnTo>
                  <a:lnTo>
                    <a:pt x="14983" y="19230"/>
                  </a:lnTo>
                  <a:lnTo>
                    <a:pt x="14983" y="19114"/>
                  </a:lnTo>
                  <a:lnTo>
                    <a:pt x="14983" y="19076"/>
                  </a:lnTo>
                  <a:lnTo>
                    <a:pt x="14945" y="19037"/>
                  </a:lnTo>
                  <a:lnTo>
                    <a:pt x="14172" y="18574"/>
                  </a:lnTo>
                  <a:lnTo>
                    <a:pt x="13825" y="18342"/>
                  </a:lnTo>
                  <a:lnTo>
                    <a:pt x="13477" y="18033"/>
                  </a:lnTo>
                  <a:lnTo>
                    <a:pt x="13554" y="17879"/>
                  </a:lnTo>
                  <a:lnTo>
                    <a:pt x="13670" y="17493"/>
                  </a:lnTo>
                  <a:lnTo>
                    <a:pt x="13747" y="17106"/>
                  </a:lnTo>
                  <a:lnTo>
                    <a:pt x="13786" y="16720"/>
                  </a:lnTo>
                  <a:lnTo>
                    <a:pt x="13825" y="16334"/>
                  </a:lnTo>
                  <a:lnTo>
                    <a:pt x="14249" y="17106"/>
                  </a:lnTo>
                  <a:lnTo>
                    <a:pt x="14674" y="17956"/>
                  </a:lnTo>
                  <a:lnTo>
                    <a:pt x="14751" y="18033"/>
                  </a:lnTo>
                  <a:lnTo>
                    <a:pt x="14867" y="18033"/>
                  </a:lnTo>
                  <a:lnTo>
                    <a:pt x="15640" y="18072"/>
                  </a:lnTo>
                  <a:lnTo>
                    <a:pt x="16412" y="18110"/>
                  </a:lnTo>
                  <a:lnTo>
                    <a:pt x="17184" y="18188"/>
                  </a:lnTo>
                  <a:lnTo>
                    <a:pt x="17957" y="18304"/>
                  </a:lnTo>
                  <a:lnTo>
                    <a:pt x="18111" y="18304"/>
                  </a:lnTo>
                  <a:lnTo>
                    <a:pt x="18188" y="18226"/>
                  </a:lnTo>
                  <a:lnTo>
                    <a:pt x="18227" y="18110"/>
                  </a:lnTo>
                  <a:lnTo>
                    <a:pt x="18188" y="17995"/>
                  </a:lnTo>
                  <a:lnTo>
                    <a:pt x="16798" y="15099"/>
                  </a:lnTo>
                  <a:lnTo>
                    <a:pt x="16064" y="13631"/>
                  </a:lnTo>
                  <a:lnTo>
                    <a:pt x="15678" y="12936"/>
                  </a:lnTo>
                  <a:lnTo>
                    <a:pt x="15253" y="12241"/>
                  </a:lnTo>
                  <a:lnTo>
                    <a:pt x="15176" y="12202"/>
                  </a:lnTo>
                  <a:lnTo>
                    <a:pt x="15099" y="12202"/>
                  </a:lnTo>
                  <a:lnTo>
                    <a:pt x="14713" y="12164"/>
                  </a:lnTo>
                  <a:lnTo>
                    <a:pt x="14288" y="12164"/>
                  </a:lnTo>
                  <a:lnTo>
                    <a:pt x="13516" y="12125"/>
                  </a:lnTo>
                  <a:lnTo>
                    <a:pt x="12164" y="12009"/>
                  </a:lnTo>
                  <a:lnTo>
                    <a:pt x="11662" y="11198"/>
                  </a:lnTo>
                  <a:lnTo>
                    <a:pt x="11122" y="10465"/>
                  </a:lnTo>
                  <a:lnTo>
                    <a:pt x="10542" y="9731"/>
                  </a:lnTo>
                  <a:lnTo>
                    <a:pt x="10002" y="8997"/>
                  </a:lnTo>
                  <a:lnTo>
                    <a:pt x="8959" y="7762"/>
                  </a:lnTo>
                  <a:lnTo>
                    <a:pt x="7839" y="6565"/>
                  </a:lnTo>
                  <a:lnTo>
                    <a:pt x="6720" y="5406"/>
                  </a:lnTo>
                  <a:lnTo>
                    <a:pt x="5561" y="4286"/>
                  </a:lnTo>
                  <a:lnTo>
                    <a:pt x="4325" y="3205"/>
                  </a:lnTo>
                  <a:lnTo>
                    <a:pt x="3128" y="2163"/>
                  </a:lnTo>
                  <a:lnTo>
                    <a:pt x="1854" y="1120"/>
                  </a:lnTo>
                  <a:lnTo>
                    <a:pt x="580" y="116"/>
                  </a:lnTo>
                  <a:lnTo>
                    <a:pt x="541" y="77"/>
                  </a:lnTo>
                  <a:lnTo>
                    <a:pt x="464" y="77"/>
                  </a:lnTo>
                  <a:lnTo>
                    <a:pt x="348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22"/>
            <p:cNvSpPr/>
            <p:nvPr/>
          </p:nvSpPr>
          <p:spPr>
            <a:xfrm>
              <a:off x="668675" y="2948700"/>
              <a:ext cx="256800" cy="152550"/>
            </a:xfrm>
            <a:custGeom>
              <a:avLst/>
              <a:gdLst/>
              <a:ahLst/>
              <a:cxnLst/>
              <a:rect l="l" t="t" r="r" b="b"/>
              <a:pathLst>
                <a:path w="10272" h="6102" extrusionOk="0">
                  <a:moveTo>
                    <a:pt x="541" y="1"/>
                  </a:moveTo>
                  <a:lnTo>
                    <a:pt x="425" y="39"/>
                  </a:lnTo>
                  <a:lnTo>
                    <a:pt x="348" y="116"/>
                  </a:lnTo>
                  <a:lnTo>
                    <a:pt x="232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889"/>
                  </a:lnTo>
                  <a:lnTo>
                    <a:pt x="0" y="1275"/>
                  </a:lnTo>
                  <a:lnTo>
                    <a:pt x="0" y="1622"/>
                  </a:lnTo>
                  <a:lnTo>
                    <a:pt x="0" y="2047"/>
                  </a:lnTo>
                  <a:lnTo>
                    <a:pt x="77" y="2511"/>
                  </a:lnTo>
                  <a:lnTo>
                    <a:pt x="155" y="2935"/>
                  </a:lnTo>
                  <a:lnTo>
                    <a:pt x="309" y="3321"/>
                  </a:lnTo>
                  <a:lnTo>
                    <a:pt x="502" y="3785"/>
                  </a:lnTo>
                  <a:lnTo>
                    <a:pt x="734" y="4171"/>
                  </a:lnTo>
                  <a:lnTo>
                    <a:pt x="1004" y="4557"/>
                  </a:lnTo>
                  <a:lnTo>
                    <a:pt x="1313" y="4905"/>
                  </a:lnTo>
                  <a:lnTo>
                    <a:pt x="1699" y="5214"/>
                  </a:lnTo>
                  <a:lnTo>
                    <a:pt x="2047" y="5523"/>
                  </a:lnTo>
                  <a:lnTo>
                    <a:pt x="2472" y="5754"/>
                  </a:lnTo>
                  <a:lnTo>
                    <a:pt x="2896" y="5947"/>
                  </a:lnTo>
                  <a:lnTo>
                    <a:pt x="3167" y="5716"/>
                  </a:lnTo>
                  <a:lnTo>
                    <a:pt x="2819" y="5561"/>
                  </a:lnTo>
                  <a:lnTo>
                    <a:pt x="2510" y="5368"/>
                  </a:lnTo>
                  <a:lnTo>
                    <a:pt x="2240" y="5136"/>
                  </a:lnTo>
                  <a:lnTo>
                    <a:pt x="1931" y="4905"/>
                  </a:lnTo>
                  <a:lnTo>
                    <a:pt x="1661" y="4634"/>
                  </a:lnTo>
                  <a:lnTo>
                    <a:pt x="1429" y="4364"/>
                  </a:lnTo>
                  <a:lnTo>
                    <a:pt x="1197" y="4094"/>
                  </a:lnTo>
                  <a:lnTo>
                    <a:pt x="1004" y="3785"/>
                  </a:lnTo>
                  <a:lnTo>
                    <a:pt x="811" y="3476"/>
                  </a:lnTo>
                  <a:lnTo>
                    <a:pt x="657" y="3128"/>
                  </a:lnTo>
                  <a:lnTo>
                    <a:pt x="541" y="2781"/>
                  </a:lnTo>
                  <a:lnTo>
                    <a:pt x="464" y="2433"/>
                  </a:lnTo>
                  <a:lnTo>
                    <a:pt x="425" y="2086"/>
                  </a:lnTo>
                  <a:lnTo>
                    <a:pt x="386" y="1700"/>
                  </a:lnTo>
                  <a:lnTo>
                    <a:pt x="425" y="1352"/>
                  </a:lnTo>
                  <a:lnTo>
                    <a:pt x="464" y="966"/>
                  </a:lnTo>
                  <a:lnTo>
                    <a:pt x="541" y="696"/>
                  </a:lnTo>
                  <a:lnTo>
                    <a:pt x="579" y="541"/>
                  </a:lnTo>
                  <a:lnTo>
                    <a:pt x="657" y="464"/>
                  </a:lnTo>
                  <a:lnTo>
                    <a:pt x="811" y="503"/>
                  </a:lnTo>
                  <a:lnTo>
                    <a:pt x="1043" y="618"/>
                  </a:lnTo>
                  <a:lnTo>
                    <a:pt x="1429" y="812"/>
                  </a:lnTo>
                  <a:lnTo>
                    <a:pt x="1738" y="1005"/>
                  </a:lnTo>
                  <a:lnTo>
                    <a:pt x="2085" y="1236"/>
                  </a:lnTo>
                  <a:lnTo>
                    <a:pt x="2394" y="1468"/>
                  </a:lnTo>
                  <a:lnTo>
                    <a:pt x="2665" y="1738"/>
                  </a:lnTo>
                  <a:lnTo>
                    <a:pt x="2935" y="2009"/>
                  </a:lnTo>
                  <a:lnTo>
                    <a:pt x="3167" y="2279"/>
                  </a:lnTo>
                  <a:lnTo>
                    <a:pt x="3360" y="2588"/>
                  </a:lnTo>
                  <a:lnTo>
                    <a:pt x="3514" y="2897"/>
                  </a:lnTo>
                  <a:lnTo>
                    <a:pt x="3630" y="3244"/>
                  </a:lnTo>
                  <a:lnTo>
                    <a:pt x="3707" y="3592"/>
                  </a:lnTo>
                  <a:lnTo>
                    <a:pt x="3784" y="3939"/>
                  </a:lnTo>
                  <a:lnTo>
                    <a:pt x="3784" y="4325"/>
                  </a:lnTo>
                  <a:lnTo>
                    <a:pt x="3823" y="4403"/>
                  </a:lnTo>
                  <a:lnTo>
                    <a:pt x="3939" y="4480"/>
                  </a:lnTo>
                  <a:lnTo>
                    <a:pt x="3939" y="4557"/>
                  </a:lnTo>
                  <a:lnTo>
                    <a:pt x="3978" y="4596"/>
                  </a:lnTo>
                  <a:lnTo>
                    <a:pt x="4016" y="4596"/>
                  </a:lnTo>
                  <a:lnTo>
                    <a:pt x="4055" y="4557"/>
                  </a:lnTo>
                  <a:lnTo>
                    <a:pt x="4171" y="4403"/>
                  </a:lnTo>
                  <a:lnTo>
                    <a:pt x="4286" y="4287"/>
                  </a:lnTo>
                  <a:lnTo>
                    <a:pt x="4595" y="4017"/>
                  </a:lnTo>
                  <a:lnTo>
                    <a:pt x="4943" y="3785"/>
                  </a:lnTo>
                  <a:lnTo>
                    <a:pt x="5329" y="3630"/>
                  </a:lnTo>
                  <a:lnTo>
                    <a:pt x="5754" y="3476"/>
                  </a:lnTo>
                  <a:lnTo>
                    <a:pt x="6179" y="3360"/>
                  </a:lnTo>
                  <a:lnTo>
                    <a:pt x="6565" y="3283"/>
                  </a:lnTo>
                  <a:lnTo>
                    <a:pt x="6912" y="3206"/>
                  </a:lnTo>
                  <a:lnTo>
                    <a:pt x="7260" y="3167"/>
                  </a:lnTo>
                  <a:lnTo>
                    <a:pt x="7646" y="3167"/>
                  </a:lnTo>
                  <a:lnTo>
                    <a:pt x="7994" y="3206"/>
                  </a:lnTo>
                  <a:lnTo>
                    <a:pt x="8380" y="3244"/>
                  </a:lnTo>
                  <a:lnTo>
                    <a:pt x="8727" y="3321"/>
                  </a:lnTo>
                  <a:lnTo>
                    <a:pt x="9075" y="3399"/>
                  </a:lnTo>
                  <a:lnTo>
                    <a:pt x="9422" y="3553"/>
                  </a:lnTo>
                  <a:lnTo>
                    <a:pt x="9770" y="3669"/>
                  </a:lnTo>
                  <a:lnTo>
                    <a:pt x="9499" y="4017"/>
                  </a:lnTo>
                  <a:lnTo>
                    <a:pt x="9229" y="4364"/>
                  </a:lnTo>
                  <a:lnTo>
                    <a:pt x="8920" y="4634"/>
                  </a:lnTo>
                  <a:lnTo>
                    <a:pt x="8611" y="4905"/>
                  </a:lnTo>
                  <a:lnTo>
                    <a:pt x="8264" y="5136"/>
                  </a:lnTo>
                  <a:lnTo>
                    <a:pt x="7916" y="5329"/>
                  </a:lnTo>
                  <a:lnTo>
                    <a:pt x="7530" y="5484"/>
                  </a:lnTo>
                  <a:lnTo>
                    <a:pt x="7105" y="5600"/>
                  </a:lnTo>
                  <a:lnTo>
                    <a:pt x="6719" y="5638"/>
                  </a:lnTo>
                  <a:lnTo>
                    <a:pt x="6333" y="5677"/>
                  </a:lnTo>
                  <a:lnTo>
                    <a:pt x="5599" y="5677"/>
                  </a:lnTo>
                  <a:lnTo>
                    <a:pt x="4866" y="5600"/>
                  </a:lnTo>
                  <a:lnTo>
                    <a:pt x="4093" y="5484"/>
                  </a:lnTo>
                  <a:lnTo>
                    <a:pt x="4016" y="5484"/>
                  </a:lnTo>
                  <a:lnTo>
                    <a:pt x="3978" y="5523"/>
                  </a:lnTo>
                  <a:lnTo>
                    <a:pt x="3900" y="5638"/>
                  </a:lnTo>
                  <a:lnTo>
                    <a:pt x="3862" y="5638"/>
                  </a:lnTo>
                  <a:lnTo>
                    <a:pt x="3862" y="5716"/>
                  </a:lnTo>
                  <a:lnTo>
                    <a:pt x="3900" y="6025"/>
                  </a:lnTo>
                  <a:lnTo>
                    <a:pt x="4093" y="5909"/>
                  </a:lnTo>
                  <a:lnTo>
                    <a:pt x="4943" y="6025"/>
                  </a:lnTo>
                  <a:lnTo>
                    <a:pt x="5792" y="6102"/>
                  </a:lnTo>
                  <a:lnTo>
                    <a:pt x="6217" y="6102"/>
                  </a:lnTo>
                  <a:lnTo>
                    <a:pt x="6642" y="6063"/>
                  </a:lnTo>
                  <a:lnTo>
                    <a:pt x="7105" y="6025"/>
                  </a:lnTo>
                  <a:lnTo>
                    <a:pt x="7530" y="5947"/>
                  </a:lnTo>
                  <a:lnTo>
                    <a:pt x="7955" y="5793"/>
                  </a:lnTo>
                  <a:lnTo>
                    <a:pt x="8341" y="5600"/>
                  </a:lnTo>
                  <a:lnTo>
                    <a:pt x="8727" y="5368"/>
                  </a:lnTo>
                  <a:lnTo>
                    <a:pt x="9075" y="5098"/>
                  </a:lnTo>
                  <a:lnTo>
                    <a:pt x="9384" y="4789"/>
                  </a:lnTo>
                  <a:lnTo>
                    <a:pt x="9654" y="4441"/>
                  </a:lnTo>
                  <a:lnTo>
                    <a:pt x="10233" y="3746"/>
                  </a:lnTo>
                  <a:lnTo>
                    <a:pt x="10272" y="3630"/>
                  </a:lnTo>
                  <a:lnTo>
                    <a:pt x="10272" y="3553"/>
                  </a:lnTo>
                  <a:lnTo>
                    <a:pt x="10233" y="3476"/>
                  </a:lnTo>
                  <a:lnTo>
                    <a:pt x="10156" y="3399"/>
                  </a:lnTo>
                  <a:lnTo>
                    <a:pt x="9693" y="3206"/>
                  </a:lnTo>
                  <a:lnTo>
                    <a:pt x="9229" y="3013"/>
                  </a:lnTo>
                  <a:lnTo>
                    <a:pt x="8766" y="2897"/>
                  </a:lnTo>
                  <a:lnTo>
                    <a:pt x="8264" y="2781"/>
                  </a:lnTo>
                  <a:lnTo>
                    <a:pt x="7800" y="2742"/>
                  </a:lnTo>
                  <a:lnTo>
                    <a:pt x="7298" y="2742"/>
                  </a:lnTo>
                  <a:lnTo>
                    <a:pt x="6796" y="2781"/>
                  </a:lnTo>
                  <a:lnTo>
                    <a:pt x="6294" y="2858"/>
                  </a:lnTo>
                  <a:lnTo>
                    <a:pt x="5870" y="3013"/>
                  </a:lnTo>
                  <a:lnTo>
                    <a:pt x="5290" y="3206"/>
                  </a:lnTo>
                  <a:lnTo>
                    <a:pt x="4982" y="3321"/>
                  </a:lnTo>
                  <a:lnTo>
                    <a:pt x="4673" y="3476"/>
                  </a:lnTo>
                  <a:lnTo>
                    <a:pt x="4402" y="3630"/>
                  </a:lnTo>
                  <a:lnTo>
                    <a:pt x="4209" y="3823"/>
                  </a:lnTo>
                  <a:lnTo>
                    <a:pt x="4132" y="3476"/>
                  </a:lnTo>
                  <a:lnTo>
                    <a:pt x="4055" y="3128"/>
                  </a:lnTo>
                  <a:lnTo>
                    <a:pt x="3939" y="2781"/>
                  </a:lnTo>
                  <a:lnTo>
                    <a:pt x="3784" y="2472"/>
                  </a:lnTo>
                  <a:lnTo>
                    <a:pt x="3591" y="2163"/>
                  </a:lnTo>
                  <a:lnTo>
                    <a:pt x="3360" y="1854"/>
                  </a:lnTo>
                  <a:lnTo>
                    <a:pt x="3128" y="1584"/>
                  </a:lnTo>
                  <a:lnTo>
                    <a:pt x="2858" y="1314"/>
                  </a:lnTo>
                  <a:lnTo>
                    <a:pt x="2472" y="966"/>
                  </a:lnTo>
                  <a:lnTo>
                    <a:pt x="2008" y="696"/>
                  </a:lnTo>
                  <a:lnTo>
                    <a:pt x="1545" y="425"/>
                  </a:lnTo>
                  <a:lnTo>
                    <a:pt x="1081" y="194"/>
                  </a:lnTo>
                  <a:lnTo>
                    <a:pt x="850" y="78"/>
                  </a:lnTo>
                  <a:lnTo>
                    <a:pt x="657" y="39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22"/>
            <p:cNvSpPr/>
            <p:nvPr/>
          </p:nvSpPr>
          <p:spPr>
            <a:xfrm>
              <a:off x="3343725" y="3024000"/>
              <a:ext cx="482700" cy="227850"/>
            </a:xfrm>
            <a:custGeom>
              <a:avLst/>
              <a:gdLst/>
              <a:ahLst/>
              <a:cxnLst/>
              <a:rect l="l" t="t" r="r" b="b"/>
              <a:pathLst>
                <a:path w="19308" h="9114" extrusionOk="0">
                  <a:moveTo>
                    <a:pt x="77" y="1"/>
                  </a:moveTo>
                  <a:lnTo>
                    <a:pt x="0" y="618"/>
                  </a:lnTo>
                  <a:lnTo>
                    <a:pt x="0" y="1236"/>
                  </a:lnTo>
                  <a:lnTo>
                    <a:pt x="39" y="1854"/>
                  </a:lnTo>
                  <a:lnTo>
                    <a:pt x="154" y="2472"/>
                  </a:lnTo>
                  <a:lnTo>
                    <a:pt x="309" y="3090"/>
                  </a:lnTo>
                  <a:lnTo>
                    <a:pt x="502" y="3669"/>
                  </a:lnTo>
                  <a:lnTo>
                    <a:pt x="772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69" y="5947"/>
                  </a:lnTo>
                  <a:lnTo>
                    <a:pt x="2433" y="6449"/>
                  </a:lnTo>
                  <a:lnTo>
                    <a:pt x="2935" y="6913"/>
                  </a:lnTo>
                  <a:lnTo>
                    <a:pt x="3514" y="7299"/>
                  </a:lnTo>
                  <a:lnTo>
                    <a:pt x="4093" y="7646"/>
                  </a:lnTo>
                  <a:lnTo>
                    <a:pt x="4672" y="7994"/>
                  </a:lnTo>
                  <a:lnTo>
                    <a:pt x="5329" y="8264"/>
                  </a:lnTo>
                  <a:lnTo>
                    <a:pt x="5947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98"/>
                  </a:lnTo>
                  <a:lnTo>
                    <a:pt x="8688" y="9075"/>
                  </a:lnTo>
                  <a:lnTo>
                    <a:pt x="9383" y="9114"/>
                  </a:lnTo>
                  <a:lnTo>
                    <a:pt x="10079" y="9114"/>
                  </a:lnTo>
                  <a:lnTo>
                    <a:pt x="10735" y="9075"/>
                  </a:lnTo>
                  <a:lnTo>
                    <a:pt x="11391" y="9036"/>
                  </a:lnTo>
                  <a:lnTo>
                    <a:pt x="12048" y="8921"/>
                  </a:lnTo>
                  <a:lnTo>
                    <a:pt x="12704" y="8805"/>
                  </a:lnTo>
                  <a:lnTo>
                    <a:pt x="13361" y="8612"/>
                  </a:lnTo>
                  <a:lnTo>
                    <a:pt x="14017" y="8419"/>
                  </a:lnTo>
                  <a:lnTo>
                    <a:pt x="14635" y="8187"/>
                  </a:lnTo>
                  <a:lnTo>
                    <a:pt x="15253" y="7917"/>
                  </a:lnTo>
                  <a:lnTo>
                    <a:pt x="15871" y="7569"/>
                  </a:lnTo>
                  <a:lnTo>
                    <a:pt x="16411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28" y="4905"/>
                  </a:lnTo>
                  <a:lnTo>
                    <a:pt x="19076" y="4325"/>
                  </a:lnTo>
                  <a:lnTo>
                    <a:pt x="19307" y="3708"/>
                  </a:lnTo>
                  <a:lnTo>
                    <a:pt x="19114" y="3669"/>
                  </a:lnTo>
                  <a:lnTo>
                    <a:pt x="18767" y="4171"/>
                  </a:lnTo>
                  <a:lnTo>
                    <a:pt x="18381" y="4673"/>
                  </a:lnTo>
                  <a:lnTo>
                    <a:pt x="17995" y="5136"/>
                  </a:lnTo>
                  <a:lnTo>
                    <a:pt x="17608" y="5561"/>
                  </a:lnTo>
                  <a:lnTo>
                    <a:pt x="17145" y="5986"/>
                  </a:lnTo>
                  <a:lnTo>
                    <a:pt x="16720" y="6372"/>
                  </a:lnTo>
                  <a:lnTo>
                    <a:pt x="16218" y="6720"/>
                  </a:lnTo>
                  <a:lnTo>
                    <a:pt x="15716" y="7028"/>
                  </a:lnTo>
                  <a:lnTo>
                    <a:pt x="15214" y="7337"/>
                  </a:lnTo>
                  <a:lnTo>
                    <a:pt x="14674" y="7608"/>
                  </a:lnTo>
                  <a:lnTo>
                    <a:pt x="14133" y="7839"/>
                  </a:lnTo>
                  <a:lnTo>
                    <a:pt x="13554" y="8032"/>
                  </a:lnTo>
                  <a:lnTo>
                    <a:pt x="12975" y="8225"/>
                  </a:lnTo>
                  <a:lnTo>
                    <a:pt x="12395" y="8380"/>
                  </a:lnTo>
                  <a:lnTo>
                    <a:pt x="11816" y="8496"/>
                  </a:lnTo>
                  <a:lnTo>
                    <a:pt x="11198" y="8573"/>
                  </a:lnTo>
                  <a:lnTo>
                    <a:pt x="10503" y="8612"/>
                  </a:lnTo>
                  <a:lnTo>
                    <a:pt x="9808" y="8650"/>
                  </a:lnTo>
                  <a:lnTo>
                    <a:pt x="9075" y="8612"/>
                  </a:lnTo>
                  <a:lnTo>
                    <a:pt x="8379" y="8573"/>
                  </a:lnTo>
                  <a:lnTo>
                    <a:pt x="7684" y="8457"/>
                  </a:lnTo>
                  <a:lnTo>
                    <a:pt x="6989" y="8303"/>
                  </a:lnTo>
                  <a:lnTo>
                    <a:pt x="6294" y="8110"/>
                  </a:lnTo>
                  <a:lnTo>
                    <a:pt x="5638" y="7878"/>
                  </a:lnTo>
                  <a:lnTo>
                    <a:pt x="4981" y="7608"/>
                  </a:lnTo>
                  <a:lnTo>
                    <a:pt x="4364" y="7299"/>
                  </a:lnTo>
                  <a:lnTo>
                    <a:pt x="3784" y="6951"/>
                  </a:lnTo>
                  <a:lnTo>
                    <a:pt x="3205" y="6526"/>
                  </a:lnTo>
                  <a:lnTo>
                    <a:pt x="2664" y="6063"/>
                  </a:lnTo>
                  <a:lnTo>
                    <a:pt x="2201" y="5561"/>
                  </a:lnTo>
                  <a:lnTo>
                    <a:pt x="1738" y="5020"/>
                  </a:lnTo>
                  <a:lnTo>
                    <a:pt x="1352" y="4403"/>
                  </a:lnTo>
                  <a:lnTo>
                    <a:pt x="1081" y="3901"/>
                  </a:lnTo>
                  <a:lnTo>
                    <a:pt x="850" y="3399"/>
                  </a:lnTo>
                  <a:lnTo>
                    <a:pt x="656" y="2858"/>
                  </a:lnTo>
                  <a:lnTo>
                    <a:pt x="502" y="2317"/>
                  </a:lnTo>
                  <a:lnTo>
                    <a:pt x="425" y="1777"/>
                  </a:lnTo>
                  <a:lnTo>
                    <a:pt x="348" y="1198"/>
                  </a:lnTo>
                  <a:lnTo>
                    <a:pt x="386" y="618"/>
                  </a:lnTo>
                  <a:lnTo>
                    <a:pt x="425" y="78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22"/>
            <p:cNvSpPr/>
            <p:nvPr/>
          </p:nvSpPr>
          <p:spPr>
            <a:xfrm>
              <a:off x="238125" y="3026900"/>
              <a:ext cx="84975" cy="55050"/>
            </a:xfrm>
            <a:custGeom>
              <a:avLst/>
              <a:gdLst/>
              <a:ahLst/>
              <a:cxnLst/>
              <a:rect l="l" t="t" r="r" b="b"/>
              <a:pathLst>
                <a:path w="3399" h="2202" extrusionOk="0">
                  <a:moveTo>
                    <a:pt x="1506" y="425"/>
                  </a:moveTo>
                  <a:lnTo>
                    <a:pt x="1738" y="502"/>
                  </a:lnTo>
                  <a:lnTo>
                    <a:pt x="1931" y="580"/>
                  </a:lnTo>
                  <a:lnTo>
                    <a:pt x="2124" y="657"/>
                  </a:lnTo>
                  <a:lnTo>
                    <a:pt x="2433" y="927"/>
                  </a:lnTo>
                  <a:lnTo>
                    <a:pt x="2742" y="1236"/>
                  </a:lnTo>
                  <a:lnTo>
                    <a:pt x="2973" y="1545"/>
                  </a:lnTo>
                  <a:lnTo>
                    <a:pt x="2549" y="1545"/>
                  </a:lnTo>
                  <a:lnTo>
                    <a:pt x="2085" y="1584"/>
                  </a:lnTo>
                  <a:lnTo>
                    <a:pt x="1699" y="1699"/>
                  </a:lnTo>
                  <a:lnTo>
                    <a:pt x="1467" y="1777"/>
                  </a:lnTo>
                  <a:lnTo>
                    <a:pt x="965" y="1777"/>
                  </a:lnTo>
                  <a:lnTo>
                    <a:pt x="772" y="1738"/>
                  </a:lnTo>
                  <a:lnTo>
                    <a:pt x="579" y="1622"/>
                  </a:lnTo>
                  <a:lnTo>
                    <a:pt x="502" y="1545"/>
                  </a:lnTo>
                  <a:lnTo>
                    <a:pt x="463" y="1429"/>
                  </a:lnTo>
                  <a:lnTo>
                    <a:pt x="386" y="1313"/>
                  </a:lnTo>
                  <a:lnTo>
                    <a:pt x="386" y="1159"/>
                  </a:lnTo>
                  <a:lnTo>
                    <a:pt x="386" y="1043"/>
                  </a:lnTo>
                  <a:lnTo>
                    <a:pt x="425" y="927"/>
                  </a:lnTo>
                  <a:lnTo>
                    <a:pt x="463" y="811"/>
                  </a:lnTo>
                  <a:lnTo>
                    <a:pt x="541" y="734"/>
                  </a:lnTo>
                  <a:lnTo>
                    <a:pt x="734" y="580"/>
                  </a:lnTo>
                  <a:lnTo>
                    <a:pt x="1004" y="502"/>
                  </a:lnTo>
                  <a:lnTo>
                    <a:pt x="1236" y="425"/>
                  </a:lnTo>
                  <a:close/>
                  <a:moveTo>
                    <a:pt x="1004" y="0"/>
                  </a:moveTo>
                  <a:lnTo>
                    <a:pt x="772" y="78"/>
                  </a:lnTo>
                  <a:lnTo>
                    <a:pt x="541" y="193"/>
                  </a:lnTo>
                  <a:lnTo>
                    <a:pt x="386" y="309"/>
                  </a:lnTo>
                  <a:lnTo>
                    <a:pt x="193" y="502"/>
                  </a:lnTo>
                  <a:lnTo>
                    <a:pt x="77" y="734"/>
                  </a:lnTo>
                  <a:lnTo>
                    <a:pt x="0" y="927"/>
                  </a:lnTo>
                  <a:lnTo>
                    <a:pt x="0" y="1159"/>
                  </a:lnTo>
                  <a:lnTo>
                    <a:pt x="0" y="1391"/>
                  </a:lnTo>
                  <a:lnTo>
                    <a:pt x="77" y="1584"/>
                  </a:lnTo>
                  <a:lnTo>
                    <a:pt x="154" y="1777"/>
                  </a:lnTo>
                  <a:lnTo>
                    <a:pt x="309" y="1931"/>
                  </a:lnTo>
                  <a:lnTo>
                    <a:pt x="463" y="2047"/>
                  </a:lnTo>
                  <a:lnTo>
                    <a:pt x="695" y="2163"/>
                  </a:lnTo>
                  <a:lnTo>
                    <a:pt x="1004" y="2201"/>
                  </a:lnTo>
                  <a:lnTo>
                    <a:pt x="1274" y="2201"/>
                  </a:lnTo>
                  <a:lnTo>
                    <a:pt x="1583" y="2163"/>
                  </a:lnTo>
                  <a:lnTo>
                    <a:pt x="1892" y="2086"/>
                  </a:lnTo>
                  <a:lnTo>
                    <a:pt x="2201" y="2008"/>
                  </a:lnTo>
                  <a:lnTo>
                    <a:pt x="2510" y="1931"/>
                  </a:lnTo>
                  <a:lnTo>
                    <a:pt x="2819" y="1931"/>
                  </a:lnTo>
                  <a:lnTo>
                    <a:pt x="3089" y="2008"/>
                  </a:lnTo>
                  <a:lnTo>
                    <a:pt x="3205" y="2008"/>
                  </a:lnTo>
                  <a:lnTo>
                    <a:pt x="3282" y="1970"/>
                  </a:lnTo>
                  <a:lnTo>
                    <a:pt x="3359" y="1893"/>
                  </a:lnTo>
                  <a:lnTo>
                    <a:pt x="3359" y="1815"/>
                  </a:lnTo>
                  <a:lnTo>
                    <a:pt x="3398" y="1777"/>
                  </a:lnTo>
                  <a:lnTo>
                    <a:pt x="3398" y="1699"/>
                  </a:lnTo>
                  <a:lnTo>
                    <a:pt x="3089" y="1159"/>
                  </a:lnTo>
                  <a:lnTo>
                    <a:pt x="2935" y="927"/>
                  </a:lnTo>
                  <a:lnTo>
                    <a:pt x="2742" y="695"/>
                  </a:lnTo>
                  <a:lnTo>
                    <a:pt x="2510" y="464"/>
                  </a:lnTo>
                  <a:lnTo>
                    <a:pt x="2278" y="309"/>
                  </a:lnTo>
                  <a:lnTo>
                    <a:pt x="2008" y="155"/>
                  </a:lnTo>
                  <a:lnTo>
                    <a:pt x="1738" y="3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22"/>
            <p:cNvSpPr/>
            <p:nvPr/>
          </p:nvSpPr>
          <p:spPr>
            <a:xfrm>
              <a:off x="3429625" y="3033650"/>
              <a:ext cx="35750" cy="29950"/>
            </a:xfrm>
            <a:custGeom>
              <a:avLst/>
              <a:gdLst/>
              <a:ahLst/>
              <a:cxnLst/>
              <a:rect l="l" t="t" r="r" b="b"/>
              <a:pathLst>
                <a:path w="1430" h="1198" extrusionOk="0">
                  <a:moveTo>
                    <a:pt x="657" y="1"/>
                  </a:moveTo>
                  <a:lnTo>
                    <a:pt x="464" y="39"/>
                  </a:ln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1" y="580"/>
                  </a:lnTo>
                  <a:lnTo>
                    <a:pt x="1" y="773"/>
                  </a:lnTo>
                  <a:lnTo>
                    <a:pt x="39" y="927"/>
                  </a:lnTo>
                  <a:lnTo>
                    <a:pt x="117" y="1121"/>
                  </a:lnTo>
                  <a:lnTo>
                    <a:pt x="155" y="1159"/>
                  </a:lnTo>
                  <a:lnTo>
                    <a:pt x="232" y="1198"/>
                  </a:lnTo>
                  <a:lnTo>
                    <a:pt x="348" y="1159"/>
                  </a:lnTo>
                  <a:lnTo>
                    <a:pt x="387" y="1082"/>
                  </a:lnTo>
                  <a:lnTo>
                    <a:pt x="426" y="1005"/>
                  </a:lnTo>
                  <a:lnTo>
                    <a:pt x="387" y="966"/>
                  </a:lnTo>
                  <a:lnTo>
                    <a:pt x="348" y="850"/>
                  </a:lnTo>
                  <a:lnTo>
                    <a:pt x="348" y="773"/>
                  </a:lnTo>
                  <a:lnTo>
                    <a:pt x="387" y="580"/>
                  </a:lnTo>
                  <a:lnTo>
                    <a:pt x="503" y="464"/>
                  </a:lnTo>
                  <a:lnTo>
                    <a:pt x="580" y="425"/>
                  </a:lnTo>
                  <a:lnTo>
                    <a:pt x="696" y="387"/>
                  </a:lnTo>
                  <a:lnTo>
                    <a:pt x="773" y="425"/>
                  </a:lnTo>
                  <a:lnTo>
                    <a:pt x="850" y="464"/>
                  </a:lnTo>
                  <a:lnTo>
                    <a:pt x="966" y="580"/>
                  </a:lnTo>
                  <a:lnTo>
                    <a:pt x="1005" y="696"/>
                  </a:lnTo>
                  <a:lnTo>
                    <a:pt x="1005" y="773"/>
                  </a:lnTo>
                  <a:lnTo>
                    <a:pt x="966" y="966"/>
                  </a:lnTo>
                  <a:lnTo>
                    <a:pt x="928" y="1043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43" y="1159"/>
                  </a:lnTo>
                  <a:lnTo>
                    <a:pt x="1236" y="1159"/>
                  </a:lnTo>
                  <a:lnTo>
                    <a:pt x="1314" y="1082"/>
                  </a:lnTo>
                  <a:lnTo>
                    <a:pt x="1391" y="927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87"/>
                  </a:lnTo>
                  <a:lnTo>
                    <a:pt x="1159" y="232"/>
                  </a:lnTo>
                  <a:lnTo>
                    <a:pt x="1005" y="117"/>
                  </a:lnTo>
                  <a:lnTo>
                    <a:pt x="850" y="39"/>
                  </a:lnTo>
                  <a:lnTo>
                    <a:pt x="65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22"/>
            <p:cNvSpPr/>
            <p:nvPr/>
          </p:nvSpPr>
          <p:spPr>
            <a:xfrm>
              <a:off x="3375575" y="3037525"/>
              <a:ext cx="34775" cy="29950"/>
            </a:xfrm>
            <a:custGeom>
              <a:avLst/>
              <a:gdLst/>
              <a:ahLst/>
              <a:cxnLst/>
              <a:rect l="l" t="t" r="r" b="b"/>
              <a:pathLst>
                <a:path w="1391" h="1198" extrusionOk="0">
                  <a:moveTo>
                    <a:pt x="657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0"/>
                  </a:lnTo>
                  <a:lnTo>
                    <a:pt x="39" y="425"/>
                  </a:lnTo>
                  <a:lnTo>
                    <a:pt x="0" y="618"/>
                  </a:lnTo>
                  <a:lnTo>
                    <a:pt x="39" y="811"/>
                  </a:lnTo>
                  <a:lnTo>
                    <a:pt x="116" y="1004"/>
                  </a:lnTo>
                  <a:lnTo>
                    <a:pt x="232" y="1120"/>
                  </a:lnTo>
                  <a:lnTo>
                    <a:pt x="425" y="1197"/>
                  </a:lnTo>
                  <a:lnTo>
                    <a:pt x="502" y="1197"/>
                  </a:lnTo>
                  <a:lnTo>
                    <a:pt x="541" y="1159"/>
                  </a:lnTo>
                  <a:lnTo>
                    <a:pt x="541" y="1081"/>
                  </a:lnTo>
                  <a:lnTo>
                    <a:pt x="502" y="1004"/>
                  </a:lnTo>
                  <a:lnTo>
                    <a:pt x="425" y="927"/>
                  </a:lnTo>
                  <a:lnTo>
                    <a:pt x="386" y="850"/>
                  </a:lnTo>
                  <a:lnTo>
                    <a:pt x="386" y="734"/>
                  </a:lnTo>
                  <a:lnTo>
                    <a:pt x="386" y="618"/>
                  </a:lnTo>
                  <a:lnTo>
                    <a:pt x="425" y="541"/>
                  </a:lnTo>
                  <a:lnTo>
                    <a:pt x="464" y="464"/>
                  </a:lnTo>
                  <a:lnTo>
                    <a:pt x="580" y="425"/>
                  </a:lnTo>
                  <a:lnTo>
                    <a:pt x="695" y="386"/>
                  </a:lnTo>
                  <a:lnTo>
                    <a:pt x="811" y="425"/>
                  </a:lnTo>
                  <a:lnTo>
                    <a:pt x="888" y="464"/>
                  </a:lnTo>
                  <a:lnTo>
                    <a:pt x="927" y="579"/>
                  </a:lnTo>
                  <a:lnTo>
                    <a:pt x="966" y="657"/>
                  </a:lnTo>
                  <a:lnTo>
                    <a:pt x="1043" y="888"/>
                  </a:lnTo>
                  <a:lnTo>
                    <a:pt x="1082" y="966"/>
                  </a:lnTo>
                  <a:lnTo>
                    <a:pt x="1120" y="1081"/>
                  </a:lnTo>
                  <a:lnTo>
                    <a:pt x="1159" y="1120"/>
                  </a:lnTo>
                  <a:lnTo>
                    <a:pt x="1236" y="1120"/>
                  </a:lnTo>
                  <a:lnTo>
                    <a:pt x="1313" y="1043"/>
                  </a:lnTo>
                  <a:lnTo>
                    <a:pt x="1352" y="966"/>
                  </a:lnTo>
                  <a:lnTo>
                    <a:pt x="1390" y="850"/>
                  </a:lnTo>
                  <a:lnTo>
                    <a:pt x="1352" y="618"/>
                  </a:lnTo>
                  <a:lnTo>
                    <a:pt x="1313" y="425"/>
                  </a:lnTo>
                  <a:lnTo>
                    <a:pt x="1197" y="232"/>
                  </a:lnTo>
                  <a:lnTo>
                    <a:pt x="1043" y="116"/>
                  </a:lnTo>
                  <a:lnTo>
                    <a:pt x="850" y="39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22"/>
            <p:cNvSpPr/>
            <p:nvPr/>
          </p:nvSpPr>
          <p:spPr>
            <a:xfrm>
              <a:off x="333675" y="3041375"/>
              <a:ext cx="49275" cy="56025"/>
            </a:xfrm>
            <a:custGeom>
              <a:avLst/>
              <a:gdLst/>
              <a:ahLst/>
              <a:cxnLst/>
              <a:rect l="l" t="t" r="r" b="b"/>
              <a:pathLst>
                <a:path w="1971" h="2241" extrusionOk="0">
                  <a:moveTo>
                    <a:pt x="1237" y="425"/>
                  </a:moveTo>
                  <a:lnTo>
                    <a:pt x="1391" y="464"/>
                  </a:lnTo>
                  <a:lnTo>
                    <a:pt x="1507" y="580"/>
                  </a:lnTo>
                  <a:lnTo>
                    <a:pt x="1545" y="657"/>
                  </a:lnTo>
                  <a:lnTo>
                    <a:pt x="1545" y="734"/>
                  </a:lnTo>
                  <a:lnTo>
                    <a:pt x="1507" y="812"/>
                  </a:lnTo>
                  <a:lnTo>
                    <a:pt x="1468" y="889"/>
                  </a:lnTo>
                  <a:lnTo>
                    <a:pt x="1275" y="1082"/>
                  </a:lnTo>
                  <a:lnTo>
                    <a:pt x="1005" y="1314"/>
                  </a:lnTo>
                  <a:lnTo>
                    <a:pt x="773" y="1507"/>
                  </a:lnTo>
                  <a:lnTo>
                    <a:pt x="657" y="1661"/>
                  </a:lnTo>
                  <a:lnTo>
                    <a:pt x="619" y="1777"/>
                  </a:lnTo>
                  <a:lnTo>
                    <a:pt x="503" y="1661"/>
                  </a:lnTo>
                  <a:lnTo>
                    <a:pt x="464" y="1545"/>
                  </a:lnTo>
                  <a:lnTo>
                    <a:pt x="387" y="1391"/>
                  </a:lnTo>
                  <a:lnTo>
                    <a:pt x="387" y="1236"/>
                  </a:lnTo>
                  <a:lnTo>
                    <a:pt x="387" y="1082"/>
                  </a:lnTo>
                  <a:lnTo>
                    <a:pt x="426" y="966"/>
                  </a:lnTo>
                  <a:lnTo>
                    <a:pt x="464" y="812"/>
                  </a:lnTo>
                  <a:lnTo>
                    <a:pt x="580" y="696"/>
                  </a:lnTo>
                  <a:lnTo>
                    <a:pt x="696" y="580"/>
                  </a:lnTo>
                  <a:lnTo>
                    <a:pt x="850" y="464"/>
                  </a:lnTo>
                  <a:lnTo>
                    <a:pt x="1043" y="425"/>
                  </a:lnTo>
                  <a:close/>
                  <a:moveTo>
                    <a:pt x="1121" y="1"/>
                  </a:moveTo>
                  <a:lnTo>
                    <a:pt x="928" y="39"/>
                  </a:lnTo>
                  <a:lnTo>
                    <a:pt x="735" y="116"/>
                  </a:lnTo>
                  <a:lnTo>
                    <a:pt x="541" y="232"/>
                  </a:lnTo>
                  <a:lnTo>
                    <a:pt x="348" y="348"/>
                  </a:lnTo>
                  <a:lnTo>
                    <a:pt x="233" y="503"/>
                  </a:lnTo>
                  <a:lnTo>
                    <a:pt x="117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68"/>
                  </a:lnTo>
                  <a:lnTo>
                    <a:pt x="117" y="1622"/>
                  </a:lnTo>
                  <a:lnTo>
                    <a:pt x="233" y="1816"/>
                  </a:lnTo>
                  <a:lnTo>
                    <a:pt x="348" y="1931"/>
                  </a:lnTo>
                  <a:lnTo>
                    <a:pt x="503" y="2086"/>
                  </a:lnTo>
                  <a:lnTo>
                    <a:pt x="657" y="2163"/>
                  </a:lnTo>
                  <a:lnTo>
                    <a:pt x="735" y="2240"/>
                  </a:lnTo>
                  <a:lnTo>
                    <a:pt x="850" y="2240"/>
                  </a:lnTo>
                  <a:lnTo>
                    <a:pt x="928" y="2202"/>
                  </a:lnTo>
                  <a:lnTo>
                    <a:pt x="966" y="2086"/>
                  </a:lnTo>
                  <a:lnTo>
                    <a:pt x="1005" y="1931"/>
                  </a:lnTo>
                  <a:lnTo>
                    <a:pt x="1082" y="1777"/>
                  </a:lnTo>
                  <a:lnTo>
                    <a:pt x="1198" y="1661"/>
                  </a:lnTo>
                  <a:lnTo>
                    <a:pt x="1314" y="1507"/>
                  </a:lnTo>
                  <a:lnTo>
                    <a:pt x="1623" y="1314"/>
                  </a:lnTo>
                  <a:lnTo>
                    <a:pt x="1739" y="1198"/>
                  </a:lnTo>
                  <a:lnTo>
                    <a:pt x="1854" y="1043"/>
                  </a:lnTo>
                  <a:lnTo>
                    <a:pt x="1932" y="889"/>
                  </a:lnTo>
                  <a:lnTo>
                    <a:pt x="1970" y="696"/>
                  </a:lnTo>
                  <a:lnTo>
                    <a:pt x="1932" y="541"/>
                  </a:lnTo>
                  <a:lnTo>
                    <a:pt x="1893" y="387"/>
                  </a:lnTo>
                  <a:lnTo>
                    <a:pt x="1777" y="271"/>
                  </a:lnTo>
                  <a:lnTo>
                    <a:pt x="1661" y="155"/>
                  </a:lnTo>
                  <a:lnTo>
                    <a:pt x="1507" y="78"/>
                  </a:lnTo>
                  <a:lnTo>
                    <a:pt x="1352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22"/>
            <p:cNvSpPr/>
            <p:nvPr/>
          </p:nvSpPr>
          <p:spPr>
            <a:xfrm>
              <a:off x="312450" y="3078050"/>
              <a:ext cx="440225" cy="234625"/>
            </a:xfrm>
            <a:custGeom>
              <a:avLst/>
              <a:gdLst/>
              <a:ahLst/>
              <a:cxnLst/>
              <a:rect l="l" t="t" r="r" b="b"/>
              <a:pathLst>
                <a:path w="17609" h="9385" extrusionOk="0">
                  <a:moveTo>
                    <a:pt x="6256" y="1"/>
                  </a:moveTo>
                  <a:lnTo>
                    <a:pt x="5638" y="40"/>
                  </a:lnTo>
                  <a:lnTo>
                    <a:pt x="5059" y="155"/>
                  </a:lnTo>
                  <a:lnTo>
                    <a:pt x="4480" y="271"/>
                  </a:lnTo>
                  <a:lnTo>
                    <a:pt x="3939" y="503"/>
                  </a:lnTo>
                  <a:lnTo>
                    <a:pt x="3398" y="735"/>
                  </a:lnTo>
                  <a:lnTo>
                    <a:pt x="2896" y="1044"/>
                  </a:lnTo>
                  <a:lnTo>
                    <a:pt x="2433" y="1391"/>
                  </a:lnTo>
                  <a:lnTo>
                    <a:pt x="1970" y="1777"/>
                  </a:lnTo>
                  <a:lnTo>
                    <a:pt x="1584" y="2202"/>
                  </a:lnTo>
                  <a:lnTo>
                    <a:pt x="1197" y="2665"/>
                  </a:lnTo>
                  <a:lnTo>
                    <a:pt x="888" y="3206"/>
                  </a:lnTo>
                  <a:lnTo>
                    <a:pt x="618" y="3747"/>
                  </a:lnTo>
                  <a:lnTo>
                    <a:pt x="386" y="4287"/>
                  </a:lnTo>
                  <a:lnTo>
                    <a:pt x="193" y="4905"/>
                  </a:lnTo>
                  <a:lnTo>
                    <a:pt x="78" y="5484"/>
                  </a:lnTo>
                  <a:lnTo>
                    <a:pt x="0" y="6102"/>
                  </a:lnTo>
                  <a:lnTo>
                    <a:pt x="0" y="6681"/>
                  </a:lnTo>
                  <a:lnTo>
                    <a:pt x="39" y="7261"/>
                  </a:lnTo>
                  <a:lnTo>
                    <a:pt x="155" y="7801"/>
                  </a:lnTo>
                  <a:lnTo>
                    <a:pt x="309" y="8342"/>
                  </a:lnTo>
                  <a:lnTo>
                    <a:pt x="502" y="8882"/>
                  </a:lnTo>
                  <a:lnTo>
                    <a:pt x="734" y="9384"/>
                  </a:lnTo>
                  <a:lnTo>
                    <a:pt x="1043" y="9230"/>
                  </a:lnTo>
                  <a:lnTo>
                    <a:pt x="888" y="8844"/>
                  </a:lnTo>
                  <a:lnTo>
                    <a:pt x="734" y="8458"/>
                  </a:lnTo>
                  <a:lnTo>
                    <a:pt x="541" y="7801"/>
                  </a:lnTo>
                  <a:lnTo>
                    <a:pt x="425" y="7183"/>
                  </a:lnTo>
                  <a:lnTo>
                    <a:pt x="425" y="6527"/>
                  </a:lnTo>
                  <a:lnTo>
                    <a:pt x="425" y="5870"/>
                  </a:lnTo>
                  <a:lnTo>
                    <a:pt x="541" y="5253"/>
                  </a:lnTo>
                  <a:lnTo>
                    <a:pt x="695" y="4596"/>
                  </a:lnTo>
                  <a:lnTo>
                    <a:pt x="927" y="3978"/>
                  </a:lnTo>
                  <a:lnTo>
                    <a:pt x="1236" y="3399"/>
                  </a:lnTo>
                  <a:lnTo>
                    <a:pt x="1584" y="2858"/>
                  </a:lnTo>
                  <a:lnTo>
                    <a:pt x="2008" y="2318"/>
                  </a:lnTo>
                  <a:lnTo>
                    <a:pt x="2472" y="1854"/>
                  </a:lnTo>
                  <a:lnTo>
                    <a:pt x="2974" y="1468"/>
                  </a:lnTo>
                  <a:lnTo>
                    <a:pt x="3553" y="1121"/>
                  </a:lnTo>
                  <a:lnTo>
                    <a:pt x="4132" y="851"/>
                  </a:lnTo>
                  <a:lnTo>
                    <a:pt x="4750" y="657"/>
                  </a:lnTo>
                  <a:lnTo>
                    <a:pt x="5406" y="503"/>
                  </a:lnTo>
                  <a:lnTo>
                    <a:pt x="5793" y="464"/>
                  </a:lnTo>
                  <a:lnTo>
                    <a:pt x="6912" y="464"/>
                  </a:lnTo>
                  <a:lnTo>
                    <a:pt x="7607" y="580"/>
                  </a:lnTo>
                  <a:lnTo>
                    <a:pt x="8264" y="773"/>
                  </a:lnTo>
                  <a:lnTo>
                    <a:pt x="8920" y="1044"/>
                  </a:lnTo>
                  <a:lnTo>
                    <a:pt x="9538" y="1352"/>
                  </a:lnTo>
                  <a:lnTo>
                    <a:pt x="10195" y="1739"/>
                  </a:lnTo>
                  <a:lnTo>
                    <a:pt x="10813" y="2125"/>
                  </a:lnTo>
                  <a:lnTo>
                    <a:pt x="11315" y="2472"/>
                  </a:lnTo>
                  <a:lnTo>
                    <a:pt x="11894" y="2781"/>
                  </a:lnTo>
                  <a:lnTo>
                    <a:pt x="12434" y="3090"/>
                  </a:lnTo>
                  <a:lnTo>
                    <a:pt x="13052" y="3360"/>
                  </a:lnTo>
                  <a:lnTo>
                    <a:pt x="13631" y="3554"/>
                  </a:lnTo>
                  <a:lnTo>
                    <a:pt x="14249" y="3708"/>
                  </a:lnTo>
                  <a:lnTo>
                    <a:pt x="14867" y="3708"/>
                  </a:lnTo>
                  <a:lnTo>
                    <a:pt x="15215" y="3669"/>
                  </a:lnTo>
                  <a:lnTo>
                    <a:pt x="15524" y="3631"/>
                  </a:lnTo>
                  <a:lnTo>
                    <a:pt x="15987" y="3476"/>
                  </a:lnTo>
                  <a:lnTo>
                    <a:pt x="16412" y="3245"/>
                  </a:lnTo>
                  <a:lnTo>
                    <a:pt x="16798" y="2936"/>
                  </a:lnTo>
                  <a:lnTo>
                    <a:pt x="17107" y="2588"/>
                  </a:lnTo>
                  <a:lnTo>
                    <a:pt x="17377" y="2202"/>
                  </a:lnTo>
                  <a:lnTo>
                    <a:pt x="17454" y="1970"/>
                  </a:lnTo>
                  <a:lnTo>
                    <a:pt x="17531" y="1739"/>
                  </a:lnTo>
                  <a:lnTo>
                    <a:pt x="17609" y="1507"/>
                  </a:lnTo>
                  <a:lnTo>
                    <a:pt x="17609" y="1275"/>
                  </a:lnTo>
                  <a:lnTo>
                    <a:pt x="17609" y="1044"/>
                  </a:lnTo>
                  <a:lnTo>
                    <a:pt x="17570" y="773"/>
                  </a:lnTo>
                  <a:lnTo>
                    <a:pt x="17531" y="696"/>
                  </a:lnTo>
                  <a:lnTo>
                    <a:pt x="17493" y="657"/>
                  </a:lnTo>
                  <a:lnTo>
                    <a:pt x="17454" y="580"/>
                  </a:lnTo>
                  <a:lnTo>
                    <a:pt x="17416" y="542"/>
                  </a:lnTo>
                  <a:lnTo>
                    <a:pt x="17145" y="773"/>
                  </a:lnTo>
                  <a:lnTo>
                    <a:pt x="17145" y="851"/>
                  </a:lnTo>
                  <a:lnTo>
                    <a:pt x="17184" y="1198"/>
                  </a:lnTo>
                  <a:lnTo>
                    <a:pt x="17145" y="1584"/>
                  </a:lnTo>
                  <a:lnTo>
                    <a:pt x="17030" y="1893"/>
                  </a:lnTo>
                  <a:lnTo>
                    <a:pt x="16836" y="2241"/>
                  </a:lnTo>
                  <a:lnTo>
                    <a:pt x="16605" y="2511"/>
                  </a:lnTo>
                  <a:lnTo>
                    <a:pt x="16334" y="2743"/>
                  </a:lnTo>
                  <a:lnTo>
                    <a:pt x="16026" y="2936"/>
                  </a:lnTo>
                  <a:lnTo>
                    <a:pt x="15678" y="3090"/>
                  </a:lnTo>
                  <a:lnTo>
                    <a:pt x="15292" y="3206"/>
                  </a:lnTo>
                  <a:lnTo>
                    <a:pt x="14906" y="3245"/>
                  </a:lnTo>
                  <a:lnTo>
                    <a:pt x="14520" y="3245"/>
                  </a:lnTo>
                  <a:lnTo>
                    <a:pt x="14133" y="3206"/>
                  </a:lnTo>
                  <a:lnTo>
                    <a:pt x="13747" y="3129"/>
                  </a:lnTo>
                  <a:lnTo>
                    <a:pt x="13361" y="3013"/>
                  </a:lnTo>
                  <a:lnTo>
                    <a:pt x="12975" y="2858"/>
                  </a:lnTo>
                  <a:lnTo>
                    <a:pt x="12627" y="2704"/>
                  </a:lnTo>
                  <a:lnTo>
                    <a:pt x="12010" y="2356"/>
                  </a:lnTo>
                  <a:lnTo>
                    <a:pt x="11353" y="1970"/>
                  </a:lnTo>
                  <a:lnTo>
                    <a:pt x="10156" y="1198"/>
                  </a:lnTo>
                  <a:lnTo>
                    <a:pt x="9538" y="851"/>
                  </a:lnTo>
                  <a:lnTo>
                    <a:pt x="8882" y="542"/>
                  </a:lnTo>
                  <a:lnTo>
                    <a:pt x="8225" y="271"/>
                  </a:lnTo>
                  <a:lnTo>
                    <a:pt x="7878" y="155"/>
                  </a:lnTo>
                  <a:lnTo>
                    <a:pt x="7492" y="78"/>
                  </a:lnTo>
                  <a:lnTo>
                    <a:pt x="687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22"/>
            <p:cNvSpPr/>
            <p:nvPr/>
          </p:nvSpPr>
          <p:spPr>
            <a:xfrm>
              <a:off x="330800" y="3096400"/>
              <a:ext cx="446975" cy="310875"/>
            </a:xfrm>
            <a:custGeom>
              <a:avLst/>
              <a:gdLst/>
              <a:ahLst/>
              <a:cxnLst/>
              <a:rect l="l" t="t" r="r" b="b"/>
              <a:pathLst>
                <a:path w="17879" h="12435" extrusionOk="0">
                  <a:moveTo>
                    <a:pt x="17608" y="1"/>
                  </a:moveTo>
                  <a:lnTo>
                    <a:pt x="17415" y="117"/>
                  </a:lnTo>
                  <a:lnTo>
                    <a:pt x="17454" y="734"/>
                  </a:lnTo>
                  <a:lnTo>
                    <a:pt x="17454" y="1352"/>
                  </a:lnTo>
                  <a:lnTo>
                    <a:pt x="17415" y="1931"/>
                  </a:lnTo>
                  <a:lnTo>
                    <a:pt x="17338" y="2549"/>
                  </a:lnTo>
                  <a:lnTo>
                    <a:pt x="17261" y="3128"/>
                  </a:lnTo>
                  <a:lnTo>
                    <a:pt x="17106" y="3708"/>
                  </a:lnTo>
                  <a:lnTo>
                    <a:pt x="16952" y="4287"/>
                  </a:lnTo>
                  <a:lnTo>
                    <a:pt x="16720" y="4828"/>
                  </a:lnTo>
                  <a:lnTo>
                    <a:pt x="16489" y="5368"/>
                  </a:lnTo>
                  <a:lnTo>
                    <a:pt x="16257" y="5909"/>
                  </a:lnTo>
                  <a:lnTo>
                    <a:pt x="15948" y="6449"/>
                  </a:lnTo>
                  <a:lnTo>
                    <a:pt x="15600" y="6951"/>
                  </a:lnTo>
                  <a:lnTo>
                    <a:pt x="15253" y="7415"/>
                  </a:lnTo>
                  <a:lnTo>
                    <a:pt x="14867" y="7917"/>
                  </a:lnTo>
                  <a:lnTo>
                    <a:pt x="14481" y="8341"/>
                  </a:lnTo>
                  <a:lnTo>
                    <a:pt x="14017" y="8805"/>
                  </a:lnTo>
                  <a:lnTo>
                    <a:pt x="13515" y="9268"/>
                  </a:lnTo>
                  <a:lnTo>
                    <a:pt x="12975" y="9693"/>
                  </a:lnTo>
                  <a:lnTo>
                    <a:pt x="12395" y="10118"/>
                  </a:lnTo>
                  <a:lnTo>
                    <a:pt x="11778" y="10465"/>
                  </a:lnTo>
                  <a:lnTo>
                    <a:pt x="11160" y="10813"/>
                  </a:lnTo>
                  <a:lnTo>
                    <a:pt x="10503" y="11122"/>
                  </a:lnTo>
                  <a:lnTo>
                    <a:pt x="9847" y="11392"/>
                  </a:lnTo>
                  <a:lnTo>
                    <a:pt x="9190" y="11585"/>
                  </a:lnTo>
                  <a:lnTo>
                    <a:pt x="8495" y="11778"/>
                  </a:lnTo>
                  <a:lnTo>
                    <a:pt x="7839" y="11894"/>
                  </a:lnTo>
                  <a:lnTo>
                    <a:pt x="7144" y="11971"/>
                  </a:lnTo>
                  <a:lnTo>
                    <a:pt x="6449" y="11971"/>
                  </a:lnTo>
                  <a:lnTo>
                    <a:pt x="5754" y="11933"/>
                  </a:lnTo>
                  <a:lnTo>
                    <a:pt x="5059" y="11817"/>
                  </a:lnTo>
                  <a:lnTo>
                    <a:pt x="4364" y="11624"/>
                  </a:lnTo>
                  <a:lnTo>
                    <a:pt x="3668" y="11392"/>
                  </a:lnTo>
                  <a:lnTo>
                    <a:pt x="3166" y="11160"/>
                  </a:lnTo>
                  <a:lnTo>
                    <a:pt x="2664" y="10890"/>
                  </a:lnTo>
                  <a:lnTo>
                    <a:pt x="2201" y="10581"/>
                  </a:lnTo>
                  <a:lnTo>
                    <a:pt x="1738" y="10234"/>
                  </a:lnTo>
                  <a:lnTo>
                    <a:pt x="1352" y="9847"/>
                  </a:lnTo>
                  <a:lnTo>
                    <a:pt x="965" y="9423"/>
                  </a:lnTo>
                  <a:lnTo>
                    <a:pt x="618" y="8959"/>
                  </a:lnTo>
                  <a:lnTo>
                    <a:pt x="309" y="8496"/>
                  </a:lnTo>
                  <a:lnTo>
                    <a:pt x="0" y="8650"/>
                  </a:lnTo>
                  <a:lnTo>
                    <a:pt x="309" y="9191"/>
                  </a:lnTo>
                  <a:lnTo>
                    <a:pt x="695" y="9693"/>
                  </a:lnTo>
                  <a:lnTo>
                    <a:pt x="1081" y="10156"/>
                  </a:lnTo>
                  <a:lnTo>
                    <a:pt x="1545" y="10581"/>
                  </a:lnTo>
                  <a:lnTo>
                    <a:pt x="2047" y="10967"/>
                  </a:lnTo>
                  <a:lnTo>
                    <a:pt x="2549" y="11315"/>
                  </a:lnTo>
                  <a:lnTo>
                    <a:pt x="3128" y="11624"/>
                  </a:lnTo>
                  <a:lnTo>
                    <a:pt x="3746" y="11894"/>
                  </a:lnTo>
                  <a:lnTo>
                    <a:pt x="4402" y="12126"/>
                  </a:lnTo>
                  <a:lnTo>
                    <a:pt x="5097" y="12280"/>
                  </a:lnTo>
                  <a:lnTo>
                    <a:pt x="5754" y="12357"/>
                  </a:lnTo>
                  <a:lnTo>
                    <a:pt x="6449" y="12435"/>
                  </a:lnTo>
                  <a:lnTo>
                    <a:pt x="7144" y="12396"/>
                  </a:lnTo>
                  <a:lnTo>
                    <a:pt x="7800" y="12357"/>
                  </a:lnTo>
                  <a:lnTo>
                    <a:pt x="8495" y="12242"/>
                  </a:lnTo>
                  <a:lnTo>
                    <a:pt x="9152" y="12087"/>
                  </a:lnTo>
                  <a:lnTo>
                    <a:pt x="9808" y="11894"/>
                  </a:lnTo>
                  <a:lnTo>
                    <a:pt x="10465" y="11662"/>
                  </a:lnTo>
                  <a:lnTo>
                    <a:pt x="11121" y="11353"/>
                  </a:lnTo>
                  <a:lnTo>
                    <a:pt x="11739" y="11044"/>
                  </a:lnTo>
                  <a:lnTo>
                    <a:pt x="12318" y="10697"/>
                  </a:lnTo>
                  <a:lnTo>
                    <a:pt x="12897" y="10311"/>
                  </a:lnTo>
                  <a:lnTo>
                    <a:pt x="13477" y="9925"/>
                  </a:lnTo>
                  <a:lnTo>
                    <a:pt x="13979" y="9461"/>
                  </a:lnTo>
                  <a:lnTo>
                    <a:pt x="14481" y="9037"/>
                  </a:lnTo>
                  <a:lnTo>
                    <a:pt x="14944" y="8573"/>
                  </a:lnTo>
                  <a:lnTo>
                    <a:pt x="15369" y="8071"/>
                  </a:lnTo>
                  <a:lnTo>
                    <a:pt x="15794" y="7531"/>
                  </a:lnTo>
                  <a:lnTo>
                    <a:pt x="16180" y="6990"/>
                  </a:lnTo>
                  <a:lnTo>
                    <a:pt x="16566" y="6411"/>
                  </a:lnTo>
                  <a:lnTo>
                    <a:pt x="16875" y="5793"/>
                  </a:lnTo>
                  <a:lnTo>
                    <a:pt x="17184" y="5214"/>
                  </a:lnTo>
                  <a:lnTo>
                    <a:pt x="17415" y="4557"/>
                  </a:lnTo>
                  <a:lnTo>
                    <a:pt x="17608" y="3939"/>
                  </a:lnTo>
                  <a:lnTo>
                    <a:pt x="17763" y="3283"/>
                  </a:lnTo>
                  <a:lnTo>
                    <a:pt x="17840" y="2626"/>
                  </a:lnTo>
                  <a:lnTo>
                    <a:pt x="17879" y="1970"/>
                  </a:lnTo>
                  <a:lnTo>
                    <a:pt x="17840" y="1314"/>
                  </a:lnTo>
                  <a:lnTo>
                    <a:pt x="17763" y="657"/>
                  </a:lnTo>
                  <a:lnTo>
                    <a:pt x="1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22"/>
            <p:cNvSpPr/>
            <p:nvPr/>
          </p:nvSpPr>
          <p:spPr>
            <a:xfrm>
              <a:off x="4441350" y="3154325"/>
              <a:ext cx="84975" cy="94625"/>
            </a:xfrm>
            <a:custGeom>
              <a:avLst/>
              <a:gdLst/>
              <a:ahLst/>
              <a:cxnLst/>
              <a:rect l="l" t="t" r="r" b="b"/>
              <a:pathLst>
                <a:path w="3399" h="3785" extrusionOk="0">
                  <a:moveTo>
                    <a:pt x="77" y="1"/>
                  </a:moveTo>
                  <a:lnTo>
                    <a:pt x="0" y="78"/>
                  </a:lnTo>
                  <a:lnTo>
                    <a:pt x="0" y="116"/>
                  </a:lnTo>
                  <a:lnTo>
                    <a:pt x="348" y="889"/>
                  </a:lnTo>
                  <a:lnTo>
                    <a:pt x="811" y="1661"/>
                  </a:lnTo>
                  <a:lnTo>
                    <a:pt x="1274" y="2395"/>
                  </a:lnTo>
                  <a:lnTo>
                    <a:pt x="1738" y="3090"/>
                  </a:lnTo>
                  <a:lnTo>
                    <a:pt x="2008" y="3437"/>
                  </a:lnTo>
                  <a:lnTo>
                    <a:pt x="2201" y="3553"/>
                  </a:lnTo>
                  <a:lnTo>
                    <a:pt x="2394" y="3669"/>
                  </a:lnTo>
                  <a:lnTo>
                    <a:pt x="2587" y="3746"/>
                  </a:lnTo>
                  <a:lnTo>
                    <a:pt x="2780" y="3785"/>
                  </a:lnTo>
                  <a:lnTo>
                    <a:pt x="3012" y="3708"/>
                  </a:lnTo>
                  <a:lnTo>
                    <a:pt x="3205" y="3592"/>
                  </a:lnTo>
                  <a:lnTo>
                    <a:pt x="3321" y="3437"/>
                  </a:lnTo>
                  <a:lnTo>
                    <a:pt x="3398" y="3244"/>
                  </a:lnTo>
                  <a:lnTo>
                    <a:pt x="3398" y="3090"/>
                  </a:lnTo>
                  <a:lnTo>
                    <a:pt x="3398" y="2897"/>
                  </a:lnTo>
                  <a:lnTo>
                    <a:pt x="3360" y="2704"/>
                  </a:lnTo>
                  <a:lnTo>
                    <a:pt x="3282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89" y="2742"/>
                  </a:lnTo>
                  <a:lnTo>
                    <a:pt x="3128" y="2858"/>
                  </a:lnTo>
                  <a:lnTo>
                    <a:pt x="2896" y="3012"/>
                  </a:lnTo>
                  <a:lnTo>
                    <a:pt x="2665" y="3128"/>
                  </a:lnTo>
                  <a:lnTo>
                    <a:pt x="2510" y="3206"/>
                  </a:lnTo>
                  <a:lnTo>
                    <a:pt x="2317" y="3206"/>
                  </a:lnTo>
                  <a:lnTo>
                    <a:pt x="2201" y="3167"/>
                  </a:lnTo>
                  <a:lnTo>
                    <a:pt x="2047" y="3090"/>
                  </a:lnTo>
                  <a:lnTo>
                    <a:pt x="1931" y="2935"/>
                  </a:lnTo>
                  <a:lnTo>
                    <a:pt x="1854" y="2742"/>
                  </a:lnTo>
                  <a:lnTo>
                    <a:pt x="1699" y="2511"/>
                  </a:lnTo>
                  <a:lnTo>
                    <a:pt x="1081" y="1507"/>
                  </a:lnTo>
                  <a:lnTo>
                    <a:pt x="618" y="773"/>
                  </a:lnTo>
                  <a:lnTo>
                    <a:pt x="386" y="387"/>
                  </a:lnTo>
                  <a:lnTo>
                    <a:pt x="116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22"/>
            <p:cNvSpPr/>
            <p:nvPr/>
          </p:nvSpPr>
          <p:spPr>
            <a:xfrm>
              <a:off x="7199400" y="3174600"/>
              <a:ext cx="61825" cy="89800"/>
            </a:xfrm>
            <a:custGeom>
              <a:avLst/>
              <a:gdLst/>
              <a:ahLst/>
              <a:cxnLst/>
              <a:rect l="l" t="t" r="r" b="b"/>
              <a:pathLst>
                <a:path w="2473" h="3592" extrusionOk="0">
                  <a:moveTo>
                    <a:pt x="1082" y="0"/>
                  </a:moveTo>
                  <a:lnTo>
                    <a:pt x="1005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32" y="2163"/>
                  </a:lnTo>
                  <a:lnTo>
                    <a:pt x="1932" y="2433"/>
                  </a:lnTo>
                  <a:lnTo>
                    <a:pt x="1816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1" y="3128"/>
                  </a:lnTo>
                  <a:lnTo>
                    <a:pt x="1198" y="3128"/>
                  </a:lnTo>
                  <a:lnTo>
                    <a:pt x="1043" y="3090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588"/>
                  </a:lnTo>
                  <a:lnTo>
                    <a:pt x="928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1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13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24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10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21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3"/>
                  </a:lnTo>
                  <a:lnTo>
                    <a:pt x="1700" y="3514"/>
                  </a:lnTo>
                  <a:lnTo>
                    <a:pt x="1854" y="3399"/>
                  </a:lnTo>
                  <a:lnTo>
                    <a:pt x="2047" y="3244"/>
                  </a:lnTo>
                  <a:lnTo>
                    <a:pt x="2202" y="3051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0"/>
                  </a:lnTo>
                  <a:lnTo>
                    <a:pt x="2434" y="2008"/>
                  </a:lnTo>
                  <a:lnTo>
                    <a:pt x="2395" y="1815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22"/>
            <p:cNvSpPr/>
            <p:nvPr/>
          </p:nvSpPr>
          <p:spPr>
            <a:xfrm>
              <a:off x="6803600" y="3198725"/>
              <a:ext cx="310875" cy="124575"/>
            </a:xfrm>
            <a:custGeom>
              <a:avLst/>
              <a:gdLst/>
              <a:ahLst/>
              <a:cxnLst/>
              <a:rect l="l" t="t" r="r" b="b"/>
              <a:pathLst>
                <a:path w="12435" h="4983" extrusionOk="0">
                  <a:moveTo>
                    <a:pt x="232" y="1"/>
                  </a:moveTo>
                  <a:lnTo>
                    <a:pt x="1" y="233"/>
                  </a:lnTo>
                  <a:lnTo>
                    <a:pt x="503" y="966"/>
                  </a:lnTo>
                  <a:lnTo>
                    <a:pt x="1043" y="1623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4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4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3"/>
                  </a:lnTo>
                  <a:lnTo>
                    <a:pt x="11855" y="3862"/>
                  </a:lnTo>
                  <a:lnTo>
                    <a:pt x="12242" y="3592"/>
                  </a:lnTo>
                  <a:lnTo>
                    <a:pt x="12319" y="3553"/>
                  </a:lnTo>
                  <a:lnTo>
                    <a:pt x="12435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9"/>
                  </a:lnTo>
                  <a:lnTo>
                    <a:pt x="12010" y="3129"/>
                  </a:lnTo>
                  <a:lnTo>
                    <a:pt x="11933" y="3206"/>
                  </a:lnTo>
                  <a:lnTo>
                    <a:pt x="11585" y="3438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7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2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2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7"/>
                  </a:lnTo>
                  <a:lnTo>
                    <a:pt x="4596" y="3708"/>
                  </a:lnTo>
                  <a:lnTo>
                    <a:pt x="3901" y="3283"/>
                  </a:lnTo>
                  <a:lnTo>
                    <a:pt x="3206" y="2820"/>
                  </a:lnTo>
                  <a:lnTo>
                    <a:pt x="2588" y="2318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22"/>
            <p:cNvSpPr/>
            <p:nvPr/>
          </p:nvSpPr>
          <p:spPr>
            <a:xfrm>
              <a:off x="7111550" y="320550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77"/>
                  </a:lnTo>
                  <a:lnTo>
                    <a:pt x="3013" y="270"/>
                  </a:lnTo>
                  <a:lnTo>
                    <a:pt x="2781" y="502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5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1"/>
                  </a:lnTo>
                  <a:lnTo>
                    <a:pt x="966" y="2510"/>
                  </a:lnTo>
                  <a:lnTo>
                    <a:pt x="1198" y="2587"/>
                  </a:lnTo>
                  <a:lnTo>
                    <a:pt x="1430" y="2703"/>
                  </a:lnTo>
                  <a:lnTo>
                    <a:pt x="1623" y="2819"/>
                  </a:lnTo>
                  <a:lnTo>
                    <a:pt x="1816" y="2973"/>
                  </a:lnTo>
                  <a:lnTo>
                    <a:pt x="1970" y="3167"/>
                  </a:lnTo>
                  <a:lnTo>
                    <a:pt x="2047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093"/>
                  </a:lnTo>
                  <a:lnTo>
                    <a:pt x="2009" y="4325"/>
                  </a:lnTo>
                  <a:lnTo>
                    <a:pt x="1893" y="4518"/>
                  </a:lnTo>
                  <a:lnTo>
                    <a:pt x="1739" y="4711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5"/>
                  </a:lnTo>
                  <a:lnTo>
                    <a:pt x="657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32"/>
                  </a:lnTo>
                  <a:lnTo>
                    <a:pt x="966" y="4093"/>
                  </a:lnTo>
                  <a:lnTo>
                    <a:pt x="1121" y="4093"/>
                  </a:lnTo>
                  <a:lnTo>
                    <a:pt x="1237" y="4016"/>
                  </a:lnTo>
                  <a:lnTo>
                    <a:pt x="1314" y="3900"/>
                  </a:lnTo>
                  <a:lnTo>
                    <a:pt x="1314" y="3784"/>
                  </a:lnTo>
                  <a:lnTo>
                    <a:pt x="1275" y="3707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862"/>
                  </a:lnTo>
                  <a:lnTo>
                    <a:pt x="387" y="3977"/>
                  </a:lnTo>
                  <a:lnTo>
                    <a:pt x="310" y="4093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866"/>
                  </a:lnTo>
                  <a:lnTo>
                    <a:pt x="387" y="5097"/>
                  </a:lnTo>
                  <a:lnTo>
                    <a:pt x="541" y="5252"/>
                  </a:lnTo>
                  <a:lnTo>
                    <a:pt x="735" y="5368"/>
                  </a:lnTo>
                  <a:lnTo>
                    <a:pt x="966" y="5406"/>
                  </a:lnTo>
                  <a:lnTo>
                    <a:pt x="1198" y="5406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20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1"/>
                  </a:lnTo>
                  <a:lnTo>
                    <a:pt x="1739" y="2356"/>
                  </a:lnTo>
                  <a:lnTo>
                    <a:pt x="1507" y="2201"/>
                  </a:lnTo>
                  <a:lnTo>
                    <a:pt x="1275" y="2124"/>
                  </a:lnTo>
                  <a:lnTo>
                    <a:pt x="1623" y="1969"/>
                  </a:lnTo>
                  <a:lnTo>
                    <a:pt x="1932" y="1815"/>
                  </a:lnTo>
                  <a:lnTo>
                    <a:pt x="2241" y="1622"/>
                  </a:lnTo>
                  <a:lnTo>
                    <a:pt x="2549" y="1390"/>
                  </a:lnTo>
                  <a:lnTo>
                    <a:pt x="2820" y="1197"/>
                  </a:lnTo>
                  <a:lnTo>
                    <a:pt x="3090" y="965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77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22"/>
            <p:cNvSpPr/>
            <p:nvPr/>
          </p:nvSpPr>
          <p:spPr>
            <a:xfrm>
              <a:off x="1402350" y="3219000"/>
              <a:ext cx="106225" cy="103325"/>
            </a:xfrm>
            <a:custGeom>
              <a:avLst/>
              <a:gdLst/>
              <a:ahLst/>
              <a:cxnLst/>
              <a:rect l="l" t="t" r="r" b="b"/>
              <a:pathLst>
                <a:path w="4249" h="4133" extrusionOk="0">
                  <a:moveTo>
                    <a:pt x="2317" y="387"/>
                  </a:moveTo>
                  <a:lnTo>
                    <a:pt x="2588" y="425"/>
                  </a:lnTo>
                  <a:lnTo>
                    <a:pt x="2858" y="503"/>
                  </a:lnTo>
                  <a:lnTo>
                    <a:pt x="3128" y="619"/>
                  </a:lnTo>
                  <a:lnTo>
                    <a:pt x="3321" y="812"/>
                  </a:lnTo>
                  <a:lnTo>
                    <a:pt x="3553" y="1043"/>
                  </a:lnTo>
                  <a:lnTo>
                    <a:pt x="3708" y="1352"/>
                  </a:lnTo>
                  <a:lnTo>
                    <a:pt x="3823" y="1700"/>
                  </a:lnTo>
                  <a:lnTo>
                    <a:pt x="3862" y="2047"/>
                  </a:lnTo>
                  <a:lnTo>
                    <a:pt x="3785" y="2395"/>
                  </a:lnTo>
                  <a:lnTo>
                    <a:pt x="3708" y="2742"/>
                  </a:lnTo>
                  <a:lnTo>
                    <a:pt x="3514" y="3051"/>
                  </a:lnTo>
                  <a:lnTo>
                    <a:pt x="3283" y="3322"/>
                  </a:lnTo>
                  <a:lnTo>
                    <a:pt x="3012" y="3515"/>
                  </a:lnTo>
                  <a:lnTo>
                    <a:pt x="2704" y="3669"/>
                  </a:lnTo>
                  <a:lnTo>
                    <a:pt x="2395" y="3746"/>
                  </a:lnTo>
                  <a:lnTo>
                    <a:pt x="2047" y="3785"/>
                  </a:lnTo>
                  <a:lnTo>
                    <a:pt x="1738" y="3746"/>
                  </a:lnTo>
                  <a:lnTo>
                    <a:pt x="1391" y="3631"/>
                  </a:lnTo>
                  <a:lnTo>
                    <a:pt x="1120" y="3476"/>
                  </a:lnTo>
                  <a:lnTo>
                    <a:pt x="850" y="3283"/>
                  </a:lnTo>
                  <a:lnTo>
                    <a:pt x="618" y="3013"/>
                  </a:lnTo>
                  <a:lnTo>
                    <a:pt x="464" y="2665"/>
                  </a:lnTo>
                  <a:lnTo>
                    <a:pt x="348" y="2318"/>
                  </a:lnTo>
                  <a:lnTo>
                    <a:pt x="348" y="1931"/>
                  </a:lnTo>
                  <a:lnTo>
                    <a:pt x="387" y="1545"/>
                  </a:lnTo>
                  <a:lnTo>
                    <a:pt x="541" y="1236"/>
                  </a:lnTo>
                  <a:lnTo>
                    <a:pt x="618" y="1082"/>
                  </a:lnTo>
                  <a:lnTo>
                    <a:pt x="734" y="927"/>
                  </a:lnTo>
                  <a:lnTo>
                    <a:pt x="889" y="812"/>
                  </a:lnTo>
                  <a:lnTo>
                    <a:pt x="1043" y="696"/>
                  </a:lnTo>
                  <a:lnTo>
                    <a:pt x="1236" y="619"/>
                  </a:lnTo>
                  <a:lnTo>
                    <a:pt x="1429" y="541"/>
                  </a:lnTo>
                  <a:lnTo>
                    <a:pt x="1468" y="503"/>
                  </a:lnTo>
                  <a:lnTo>
                    <a:pt x="1777" y="425"/>
                  </a:lnTo>
                  <a:lnTo>
                    <a:pt x="2047" y="387"/>
                  </a:lnTo>
                  <a:close/>
                  <a:moveTo>
                    <a:pt x="1931" y="1"/>
                  </a:moveTo>
                  <a:lnTo>
                    <a:pt x="1738" y="39"/>
                  </a:lnTo>
                  <a:lnTo>
                    <a:pt x="1507" y="117"/>
                  </a:lnTo>
                  <a:lnTo>
                    <a:pt x="1313" y="232"/>
                  </a:lnTo>
                  <a:lnTo>
                    <a:pt x="1159" y="348"/>
                  </a:lnTo>
                  <a:lnTo>
                    <a:pt x="1120" y="387"/>
                  </a:lnTo>
                  <a:lnTo>
                    <a:pt x="966" y="387"/>
                  </a:lnTo>
                  <a:lnTo>
                    <a:pt x="773" y="464"/>
                  </a:lnTo>
                  <a:lnTo>
                    <a:pt x="657" y="541"/>
                  </a:lnTo>
                  <a:lnTo>
                    <a:pt x="503" y="657"/>
                  </a:lnTo>
                  <a:lnTo>
                    <a:pt x="387" y="773"/>
                  </a:lnTo>
                  <a:lnTo>
                    <a:pt x="309" y="927"/>
                  </a:lnTo>
                  <a:lnTo>
                    <a:pt x="155" y="1236"/>
                  </a:lnTo>
                  <a:lnTo>
                    <a:pt x="39" y="1623"/>
                  </a:lnTo>
                  <a:lnTo>
                    <a:pt x="1" y="2009"/>
                  </a:lnTo>
                  <a:lnTo>
                    <a:pt x="39" y="2356"/>
                  </a:lnTo>
                  <a:lnTo>
                    <a:pt x="78" y="2704"/>
                  </a:lnTo>
                  <a:lnTo>
                    <a:pt x="155" y="2897"/>
                  </a:lnTo>
                  <a:lnTo>
                    <a:pt x="271" y="3090"/>
                  </a:lnTo>
                  <a:lnTo>
                    <a:pt x="387" y="3283"/>
                  </a:lnTo>
                  <a:lnTo>
                    <a:pt x="541" y="3437"/>
                  </a:lnTo>
                  <a:lnTo>
                    <a:pt x="850" y="3746"/>
                  </a:lnTo>
                  <a:lnTo>
                    <a:pt x="1236" y="3939"/>
                  </a:lnTo>
                  <a:lnTo>
                    <a:pt x="1661" y="4094"/>
                  </a:lnTo>
                  <a:lnTo>
                    <a:pt x="2086" y="4133"/>
                  </a:lnTo>
                  <a:lnTo>
                    <a:pt x="2510" y="4094"/>
                  </a:lnTo>
                  <a:lnTo>
                    <a:pt x="2742" y="4055"/>
                  </a:lnTo>
                  <a:lnTo>
                    <a:pt x="2974" y="3978"/>
                  </a:lnTo>
                  <a:lnTo>
                    <a:pt x="3321" y="3746"/>
                  </a:lnTo>
                  <a:lnTo>
                    <a:pt x="3630" y="3476"/>
                  </a:lnTo>
                  <a:lnTo>
                    <a:pt x="3862" y="3167"/>
                  </a:lnTo>
                  <a:lnTo>
                    <a:pt x="4055" y="2781"/>
                  </a:lnTo>
                  <a:lnTo>
                    <a:pt x="4171" y="2395"/>
                  </a:lnTo>
                  <a:lnTo>
                    <a:pt x="4248" y="2009"/>
                  </a:lnTo>
                  <a:lnTo>
                    <a:pt x="4210" y="1584"/>
                  </a:lnTo>
                  <a:lnTo>
                    <a:pt x="4094" y="1198"/>
                  </a:lnTo>
                  <a:lnTo>
                    <a:pt x="3978" y="1005"/>
                  </a:lnTo>
                  <a:lnTo>
                    <a:pt x="3862" y="812"/>
                  </a:lnTo>
                  <a:lnTo>
                    <a:pt x="3708" y="657"/>
                  </a:lnTo>
                  <a:lnTo>
                    <a:pt x="3553" y="503"/>
                  </a:lnTo>
                  <a:lnTo>
                    <a:pt x="3206" y="232"/>
                  </a:lnTo>
                  <a:lnTo>
                    <a:pt x="2781" y="78"/>
                  </a:lnTo>
                  <a:lnTo>
                    <a:pt x="23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22"/>
            <p:cNvSpPr/>
            <p:nvPr/>
          </p:nvSpPr>
          <p:spPr>
            <a:xfrm>
              <a:off x="4924025" y="3220925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6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5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5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0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7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22"/>
            <p:cNvSpPr/>
            <p:nvPr/>
          </p:nvSpPr>
          <p:spPr>
            <a:xfrm>
              <a:off x="2672775" y="3239275"/>
              <a:ext cx="330175" cy="176700"/>
            </a:xfrm>
            <a:custGeom>
              <a:avLst/>
              <a:gdLst/>
              <a:ahLst/>
              <a:cxnLst/>
              <a:rect l="l" t="t" r="r" b="b"/>
              <a:pathLst>
                <a:path w="13207" h="7068" extrusionOk="0">
                  <a:moveTo>
                    <a:pt x="8110" y="310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80"/>
                  </a:lnTo>
                  <a:lnTo>
                    <a:pt x="8728" y="889"/>
                  </a:lnTo>
                  <a:lnTo>
                    <a:pt x="8766" y="1198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8"/>
                  </a:lnTo>
                  <a:lnTo>
                    <a:pt x="8033" y="2858"/>
                  </a:lnTo>
                  <a:lnTo>
                    <a:pt x="6836" y="4712"/>
                  </a:lnTo>
                  <a:lnTo>
                    <a:pt x="6681" y="4712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8"/>
                  </a:lnTo>
                  <a:lnTo>
                    <a:pt x="7453" y="889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10"/>
                  </a:lnTo>
                  <a:close/>
                  <a:moveTo>
                    <a:pt x="5909" y="5407"/>
                  </a:moveTo>
                  <a:lnTo>
                    <a:pt x="4673" y="5831"/>
                  </a:lnTo>
                  <a:lnTo>
                    <a:pt x="3437" y="6218"/>
                  </a:lnTo>
                  <a:lnTo>
                    <a:pt x="2781" y="6372"/>
                  </a:lnTo>
                  <a:lnTo>
                    <a:pt x="2125" y="6527"/>
                  </a:lnTo>
                  <a:lnTo>
                    <a:pt x="1700" y="6565"/>
                  </a:lnTo>
                  <a:lnTo>
                    <a:pt x="1314" y="6604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8"/>
                  </a:lnTo>
                  <a:lnTo>
                    <a:pt x="696" y="6063"/>
                  </a:lnTo>
                  <a:lnTo>
                    <a:pt x="696" y="5909"/>
                  </a:lnTo>
                  <a:lnTo>
                    <a:pt x="734" y="5793"/>
                  </a:lnTo>
                  <a:lnTo>
                    <a:pt x="812" y="5716"/>
                  </a:lnTo>
                  <a:lnTo>
                    <a:pt x="889" y="5677"/>
                  </a:lnTo>
                  <a:lnTo>
                    <a:pt x="1082" y="5600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7"/>
                  </a:lnTo>
                  <a:close/>
                  <a:moveTo>
                    <a:pt x="7067" y="5098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6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9"/>
                  </a:lnTo>
                  <a:lnTo>
                    <a:pt x="12589" y="6025"/>
                  </a:lnTo>
                  <a:lnTo>
                    <a:pt x="12628" y="6179"/>
                  </a:lnTo>
                  <a:lnTo>
                    <a:pt x="12589" y="6527"/>
                  </a:lnTo>
                  <a:lnTo>
                    <a:pt x="12435" y="6604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4"/>
                  </a:lnTo>
                  <a:lnTo>
                    <a:pt x="10929" y="6527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9"/>
                  </a:lnTo>
                  <a:lnTo>
                    <a:pt x="8226" y="5677"/>
                  </a:lnTo>
                  <a:lnTo>
                    <a:pt x="7067" y="5098"/>
                  </a:lnTo>
                  <a:close/>
                  <a:moveTo>
                    <a:pt x="8148" y="1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7"/>
                  </a:lnTo>
                  <a:lnTo>
                    <a:pt x="6681" y="2433"/>
                  </a:lnTo>
                  <a:lnTo>
                    <a:pt x="6527" y="3592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1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8"/>
                  </a:lnTo>
                  <a:lnTo>
                    <a:pt x="1391" y="5175"/>
                  </a:lnTo>
                  <a:lnTo>
                    <a:pt x="1005" y="5214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600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5"/>
                  </a:lnTo>
                  <a:lnTo>
                    <a:pt x="117" y="6449"/>
                  </a:lnTo>
                  <a:lnTo>
                    <a:pt x="232" y="6604"/>
                  </a:lnTo>
                  <a:lnTo>
                    <a:pt x="348" y="6681"/>
                  </a:lnTo>
                  <a:lnTo>
                    <a:pt x="464" y="6797"/>
                  </a:lnTo>
                  <a:lnTo>
                    <a:pt x="773" y="6913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3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6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9"/>
                  </a:lnTo>
                  <a:lnTo>
                    <a:pt x="6758" y="6102"/>
                  </a:lnTo>
                  <a:lnTo>
                    <a:pt x="6836" y="6295"/>
                  </a:lnTo>
                  <a:lnTo>
                    <a:pt x="7106" y="6256"/>
                  </a:lnTo>
                  <a:lnTo>
                    <a:pt x="7106" y="6218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7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7"/>
                  </a:lnTo>
                  <a:lnTo>
                    <a:pt x="11045" y="6951"/>
                  </a:lnTo>
                  <a:lnTo>
                    <a:pt x="11469" y="7029"/>
                  </a:lnTo>
                  <a:lnTo>
                    <a:pt x="11933" y="7067"/>
                  </a:lnTo>
                  <a:lnTo>
                    <a:pt x="12396" y="7029"/>
                  </a:lnTo>
                  <a:lnTo>
                    <a:pt x="12589" y="6990"/>
                  </a:lnTo>
                  <a:lnTo>
                    <a:pt x="12782" y="6913"/>
                  </a:lnTo>
                  <a:lnTo>
                    <a:pt x="12937" y="6797"/>
                  </a:lnTo>
                  <a:lnTo>
                    <a:pt x="13053" y="6681"/>
                  </a:lnTo>
                  <a:lnTo>
                    <a:pt x="13130" y="6527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5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7"/>
                  </a:lnTo>
                  <a:lnTo>
                    <a:pt x="12242" y="5291"/>
                  </a:lnTo>
                  <a:lnTo>
                    <a:pt x="11894" y="5214"/>
                  </a:lnTo>
                  <a:lnTo>
                    <a:pt x="11315" y="5098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2"/>
                  </a:lnTo>
                  <a:lnTo>
                    <a:pt x="8071" y="3515"/>
                  </a:lnTo>
                  <a:lnTo>
                    <a:pt x="8496" y="2858"/>
                  </a:lnTo>
                  <a:lnTo>
                    <a:pt x="8843" y="2202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7"/>
                  </a:lnTo>
                  <a:lnTo>
                    <a:pt x="9075" y="1275"/>
                  </a:lnTo>
                  <a:lnTo>
                    <a:pt x="9037" y="1005"/>
                  </a:lnTo>
                  <a:lnTo>
                    <a:pt x="8959" y="812"/>
                  </a:lnTo>
                  <a:lnTo>
                    <a:pt x="8882" y="580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22"/>
            <p:cNvSpPr/>
            <p:nvPr/>
          </p:nvSpPr>
          <p:spPr>
            <a:xfrm>
              <a:off x="410925" y="3256650"/>
              <a:ext cx="35725" cy="33825"/>
            </a:xfrm>
            <a:custGeom>
              <a:avLst/>
              <a:gdLst/>
              <a:ahLst/>
              <a:cxnLst/>
              <a:rect l="l" t="t" r="r" b="b"/>
              <a:pathLst>
                <a:path w="1429" h="1353" extrusionOk="0">
                  <a:moveTo>
                    <a:pt x="579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71"/>
                  </a:lnTo>
                  <a:lnTo>
                    <a:pt x="39" y="425"/>
                  </a:lnTo>
                  <a:lnTo>
                    <a:pt x="0" y="619"/>
                  </a:lnTo>
                  <a:lnTo>
                    <a:pt x="0" y="812"/>
                  </a:lnTo>
                  <a:lnTo>
                    <a:pt x="77" y="966"/>
                  </a:lnTo>
                  <a:lnTo>
                    <a:pt x="155" y="1121"/>
                  </a:lnTo>
                  <a:lnTo>
                    <a:pt x="309" y="1275"/>
                  </a:lnTo>
                  <a:lnTo>
                    <a:pt x="463" y="1352"/>
                  </a:lnTo>
                  <a:lnTo>
                    <a:pt x="618" y="1352"/>
                  </a:lnTo>
                  <a:lnTo>
                    <a:pt x="695" y="1236"/>
                  </a:lnTo>
                  <a:lnTo>
                    <a:pt x="695" y="1121"/>
                  </a:lnTo>
                  <a:lnTo>
                    <a:pt x="657" y="1082"/>
                  </a:lnTo>
                  <a:lnTo>
                    <a:pt x="579" y="1043"/>
                  </a:lnTo>
                  <a:lnTo>
                    <a:pt x="502" y="1005"/>
                  </a:lnTo>
                  <a:lnTo>
                    <a:pt x="463" y="927"/>
                  </a:lnTo>
                  <a:lnTo>
                    <a:pt x="386" y="773"/>
                  </a:lnTo>
                  <a:lnTo>
                    <a:pt x="386" y="580"/>
                  </a:lnTo>
                  <a:lnTo>
                    <a:pt x="425" y="503"/>
                  </a:lnTo>
                  <a:lnTo>
                    <a:pt x="502" y="425"/>
                  </a:lnTo>
                  <a:lnTo>
                    <a:pt x="579" y="387"/>
                  </a:lnTo>
                  <a:lnTo>
                    <a:pt x="657" y="387"/>
                  </a:lnTo>
                  <a:lnTo>
                    <a:pt x="850" y="425"/>
                  </a:lnTo>
                  <a:lnTo>
                    <a:pt x="927" y="464"/>
                  </a:lnTo>
                  <a:lnTo>
                    <a:pt x="965" y="541"/>
                  </a:lnTo>
                  <a:lnTo>
                    <a:pt x="1043" y="696"/>
                  </a:lnTo>
                  <a:lnTo>
                    <a:pt x="1081" y="773"/>
                  </a:lnTo>
                  <a:lnTo>
                    <a:pt x="1120" y="812"/>
                  </a:lnTo>
                  <a:lnTo>
                    <a:pt x="1274" y="812"/>
                  </a:lnTo>
                  <a:lnTo>
                    <a:pt x="1352" y="734"/>
                  </a:lnTo>
                  <a:lnTo>
                    <a:pt x="1390" y="696"/>
                  </a:lnTo>
                  <a:lnTo>
                    <a:pt x="1429" y="619"/>
                  </a:lnTo>
                  <a:lnTo>
                    <a:pt x="1390" y="425"/>
                  </a:lnTo>
                  <a:lnTo>
                    <a:pt x="1274" y="271"/>
                  </a:lnTo>
                  <a:lnTo>
                    <a:pt x="1159" y="117"/>
                  </a:lnTo>
                  <a:lnTo>
                    <a:pt x="965" y="39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22"/>
            <p:cNvSpPr/>
            <p:nvPr/>
          </p:nvSpPr>
          <p:spPr>
            <a:xfrm>
              <a:off x="5445325" y="3267275"/>
              <a:ext cx="624625" cy="344650"/>
            </a:xfrm>
            <a:custGeom>
              <a:avLst/>
              <a:gdLst/>
              <a:ahLst/>
              <a:cxnLst/>
              <a:rect l="l" t="t" r="r" b="b"/>
              <a:pathLst>
                <a:path w="24985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03" y="2008"/>
                  </a:lnTo>
                  <a:lnTo>
                    <a:pt x="23787" y="2124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170" y="2086"/>
                  </a:lnTo>
                  <a:lnTo>
                    <a:pt x="23054" y="1970"/>
                  </a:lnTo>
                  <a:lnTo>
                    <a:pt x="22976" y="1815"/>
                  </a:lnTo>
                  <a:lnTo>
                    <a:pt x="22938" y="1622"/>
                  </a:lnTo>
                  <a:lnTo>
                    <a:pt x="22976" y="1429"/>
                  </a:lnTo>
                  <a:lnTo>
                    <a:pt x="23015" y="1236"/>
                  </a:lnTo>
                  <a:lnTo>
                    <a:pt x="23131" y="1082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42"/>
                  </a:lnTo>
                  <a:lnTo>
                    <a:pt x="24289" y="3090"/>
                  </a:lnTo>
                  <a:lnTo>
                    <a:pt x="24367" y="3437"/>
                  </a:lnTo>
                  <a:lnTo>
                    <a:pt x="24405" y="3785"/>
                  </a:lnTo>
                  <a:lnTo>
                    <a:pt x="24173" y="3707"/>
                  </a:lnTo>
                  <a:lnTo>
                    <a:pt x="23942" y="3592"/>
                  </a:lnTo>
                  <a:lnTo>
                    <a:pt x="23826" y="3514"/>
                  </a:lnTo>
                  <a:lnTo>
                    <a:pt x="23787" y="3399"/>
                  </a:lnTo>
                  <a:lnTo>
                    <a:pt x="23710" y="3283"/>
                  </a:lnTo>
                  <a:lnTo>
                    <a:pt x="23672" y="3128"/>
                  </a:lnTo>
                  <a:lnTo>
                    <a:pt x="23710" y="2897"/>
                  </a:lnTo>
                  <a:lnTo>
                    <a:pt x="23787" y="2704"/>
                  </a:lnTo>
                  <a:lnTo>
                    <a:pt x="23903" y="2549"/>
                  </a:lnTo>
                  <a:lnTo>
                    <a:pt x="24096" y="2433"/>
                  </a:lnTo>
                  <a:close/>
                  <a:moveTo>
                    <a:pt x="16142" y="4943"/>
                  </a:moveTo>
                  <a:lnTo>
                    <a:pt x="16257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28" y="5252"/>
                  </a:lnTo>
                  <a:lnTo>
                    <a:pt x="16566" y="5407"/>
                  </a:lnTo>
                  <a:lnTo>
                    <a:pt x="16296" y="5407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40" y="5368"/>
                  </a:lnTo>
                  <a:lnTo>
                    <a:pt x="15678" y="5252"/>
                  </a:lnTo>
                  <a:lnTo>
                    <a:pt x="15755" y="5136"/>
                  </a:lnTo>
                  <a:lnTo>
                    <a:pt x="15833" y="5059"/>
                  </a:lnTo>
                  <a:lnTo>
                    <a:pt x="15949" y="5020"/>
                  </a:lnTo>
                  <a:lnTo>
                    <a:pt x="16026" y="4982"/>
                  </a:lnTo>
                  <a:lnTo>
                    <a:pt x="16142" y="4943"/>
                  </a:lnTo>
                  <a:close/>
                  <a:moveTo>
                    <a:pt x="24444" y="4248"/>
                  </a:moveTo>
                  <a:lnTo>
                    <a:pt x="24405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07"/>
                  </a:lnTo>
                  <a:lnTo>
                    <a:pt x="23903" y="5252"/>
                  </a:lnTo>
                  <a:lnTo>
                    <a:pt x="23787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865" y="4596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763" y="4866"/>
                  </a:lnTo>
                  <a:lnTo>
                    <a:pt x="17879" y="4905"/>
                  </a:lnTo>
                  <a:lnTo>
                    <a:pt x="17957" y="4982"/>
                  </a:lnTo>
                  <a:lnTo>
                    <a:pt x="18072" y="5175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484"/>
                  </a:lnTo>
                  <a:lnTo>
                    <a:pt x="17030" y="5407"/>
                  </a:lnTo>
                  <a:lnTo>
                    <a:pt x="17030" y="5291"/>
                  </a:lnTo>
                  <a:lnTo>
                    <a:pt x="17107" y="5136"/>
                  </a:lnTo>
                  <a:lnTo>
                    <a:pt x="17184" y="5059"/>
                  </a:lnTo>
                  <a:lnTo>
                    <a:pt x="17261" y="4943"/>
                  </a:lnTo>
                  <a:lnTo>
                    <a:pt x="17377" y="4866"/>
                  </a:lnTo>
                  <a:lnTo>
                    <a:pt x="17493" y="4827"/>
                  </a:lnTo>
                  <a:close/>
                  <a:moveTo>
                    <a:pt x="14558" y="5291"/>
                  </a:moveTo>
                  <a:lnTo>
                    <a:pt x="14674" y="5329"/>
                  </a:lnTo>
                  <a:lnTo>
                    <a:pt x="14790" y="5368"/>
                  </a:lnTo>
                  <a:lnTo>
                    <a:pt x="14906" y="5445"/>
                  </a:lnTo>
                  <a:lnTo>
                    <a:pt x="14983" y="5522"/>
                  </a:lnTo>
                  <a:lnTo>
                    <a:pt x="15060" y="5677"/>
                  </a:lnTo>
                  <a:lnTo>
                    <a:pt x="14520" y="5870"/>
                  </a:lnTo>
                  <a:lnTo>
                    <a:pt x="14056" y="6102"/>
                  </a:lnTo>
                  <a:lnTo>
                    <a:pt x="14018" y="6024"/>
                  </a:lnTo>
                  <a:lnTo>
                    <a:pt x="14018" y="5793"/>
                  </a:lnTo>
                  <a:lnTo>
                    <a:pt x="14095" y="5600"/>
                  </a:lnTo>
                  <a:lnTo>
                    <a:pt x="14249" y="5445"/>
                  </a:lnTo>
                  <a:lnTo>
                    <a:pt x="14327" y="5368"/>
                  </a:lnTo>
                  <a:lnTo>
                    <a:pt x="14443" y="5329"/>
                  </a:lnTo>
                  <a:lnTo>
                    <a:pt x="14558" y="5291"/>
                  </a:lnTo>
                  <a:close/>
                  <a:moveTo>
                    <a:pt x="19076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47" y="5793"/>
                  </a:lnTo>
                  <a:lnTo>
                    <a:pt x="19385" y="5986"/>
                  </a:lnTo>
                  <a:lnTo>
                    <a:pt x="19347" y="6140"/>
                  </a:lnTo>
                  <a:lnTo>
                    <a:pt x="18574" y="5831"/>
                  </a:lnTo>
                  <a:lnTo>
                    <a:pt x="18613" y="5715"/>
                  </a:lnTo>
                  <a:lnTo>
                    <a:pt x="18652" y="5638"/>
                  </a:lnTo>
                  <a:lnTo>
                    <a:pt x="18806" y="5522"/>
                  </a:lnTo>
                  <a:lnTo>
                    <a:pt x="18999" y="5484"/>
                  </a:lnTo>
                  <a:close/>
                  <a:moveTo>
                    <a:pt x="20312" y="6063"/>
                  </a:moveTo>
                  <a:lnTo>
                    <a:pt x="20428" y="6102"/>
                  </a:lnTo>
                  <a:lnTo>
                    <a:pt x="20544" y="6179"/>
                  </a:lnTo>
                  <a:lnTo>
                    <a:pt x="20660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53" y="6913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10" y="6256"/>
                  </a:lnTo>
                  <a:lnTo>
                    <a:pt x="19887" y="6179"/>
                  </a:lnTo>
                  <a:lnTo>
                    <a:pt x="19964" y="6102"/>
                  </a:lnTo>
                  <a:lnTo>
                    <a:pt x="20080" y="6063"/>
                  </a:lnTo>
                  <a:close/>
                  <a:moveTo>
                    <a:pt x="23710" y="5870"/>
                  </a:moveTo>
                  <a:lnTo>
                    <a:pt x="23942" y="5986"/>
                  </a:lnTo>
                  <a:lnTo>
                    <a:pt x="24058" y="5986"/>
                  </a:lnTo>
                  <a:lnTo>
                    <a:pt x="23903" y="6295"/>
                  </a:lnTo>
                  <a:lnTo>
                    <a:pt x="23710" y="6565"/>
                  </a:lnTo>
                  <a:lnTo>
                    <a:pt x="23478" y="6797"/>
                  </a:lnTo>
                  <a:lnTo>
                    <a:pt x="23247" y="6990"/>
                  </a:lnTo>
                  <a:lnTo>
                    <a:pt x="23208" y="6913"/>
                  </a:lnTo>
                  <a:lnTo>
                    <a:pt x="23054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092" y="6063"/>
                  </a:lnTo>
                  <a:lnTo>
                    <a:pt x="23170" y="5986"/>
                  </a:lnTo>
                  <a:lnTo>
                    <a:pt x="23285" y="5947"/>
                  </a:lnTo>
                  <a:lnTo>
                    <a:pt x="23478" y="5870"/>
                  </a:lnTo>
                  <a:close/>
                  <a:moveTo>
                    <a:pt x="13207" y="6102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670" y="6333"/>
                  </a:lnTo>
                  <a:lnTo>
                    <a:pt x="13130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3"/>
                  </a:lnTo>
                  <a:lnTo>
                    <a:pt x="12628" y="6797"/>
                  </a:lnTo>
                  <a:lnTo>
                    <a:pt x="12628" y="6642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179"/>
                  </a:lnTo>
                  <a:lnTo>
                    <a:pt x="12975" y="6140"/>
                  </a:lnTo>
                  <a:lnTo>
                    <a:pt x="13091" y="6102"/>
                  </a:lnTo>
                  <a:close/>
                  <a:moveTo>
                    <a:pt x="22166" y="6565"/>
                  </a:moveTo>
                  <a:lnTo>
                    <a:pt x="22281" y="6604"/>
                  </a:lnTo>
                  <a:lnTo>
                    <a:pt x="22436" y="6681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1" y="7067"/>
                  </a:lnTo>
                  <a:lnTo>
                    <a:pt x="22899" y="7067"/>
                  </a:lnTo>
                  <a:lnTo>
                    <a:pt x="22976" y="7106"/>
                  </a:lnTo>
                  <a:lnTo>
                    <a:pt x="22938" y="7106"/>
                  </a:lnTo>
                  <a:lnTo>
                    <a:pt x="22552" y="7221"/>
                  </a:lnTo>
                  <a:lnTo>
                    <a:pt x="22166" y="7221"/>
                  </a:lnTo>
                  <a:lnTo>
                    <a:pt x="21779" y="7183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19"/>
                  </a:lnTo>
                  <a:lnTo>
                    <a:pt x="21779" y="6604"/>
                  </a:lnTo>
                  <a:lnTo>
                    <a:pt x="22011" y="6565"/>
                  </a:lnTo>
                  <a:close/>
                  <a:moveTo>
                    <a:pt x="12280" y="7376"/>
                  </a:moveTo>
                  <a:lnTo>
                    <a:pt x="12473" y="7415"/>
                  </a:lnTo>
                  <a:lnTo>
                    <a:pt x="12087" y="7955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24" y="8071"/>
                  </a:lnTo>
                  <a:lnTo>
                    <a:pt x="11624" y="7955"/>
                  </a:lnTo>
                  <a:lnTo>
                    <a:pt x="11662" y="7839"/>
                  </a:lnTo>
                  <a:lnTo>
                    <a:pt x="11701" y="7723"/>
                  </a:lnTo>
                  <a:lnTo>
                    <a:pt x="11778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26" y="7415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56" y="9422"/>
                  </a:lnTo>
                  <a:lnTo>
                    <a:pt x="2433" y="9461"/>
                  </a:lnTo>
                  <a:lnTo>
                    <a:pt x="2511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588" y="10002"/>
                  </a:lnTo>
                  <a:lnTo>
                    <a:pt x="2124" y="9886"/>
                  </a:lnTo>
                  <a:lnTo>
                    <a:pt x="1622" y="9886"/>
                  </a:lnTo>
                  <a:lnTo>
                    <a:pt x="1661" y="9731"/>
                  </a:lnTo>
                  <a:lnTo>
                    <a:pt x="1738" y="9616"/>
                  </a:lnTo>
                  <a:lnTo>
                    <a:pt x="1815" y="9538"/>
                  </a:lnTo>
                  <a:lnTo>
                    <a:pt x="1893" y="9461"/>
                  </a:lnTo>
                  <a:lnTo>
                    <a:pt x="2009" y="9384"/>
                  </a:lnTo>
                  <a:lnTo>
                    <a:pt x="2124" y="9345"/>
                  </a:lnTo>
                  <a:close/>
                  <a:moveTo>
                    <a:pt x="11624" y="8998"/>
                  </a:moveTo>
                  <a:lnTo>
                    <a:pt x="11469" y="9500"/>
                  </a:lnTo>
                  <a:lnTo>
                    <a:pt x="11315" y="10002"/>
                  </a:lnTo>
                  <a:lnTo>
                    <a:pt x="11238" y="10272"/>
                  </a:lnTo>
                  <a:lnTo>
                    <a:pt x="11044" y="10079"/>
                  </a:lnTo>
                  <a:lnTo>
                    <a:pt x="10967" y="9809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29" y="9422"/>
                  </a:lnTo>
                  <a:lnTo>
                    <a:pt x="11006" y="9307"/>
                  </a:lnTo>
                  <a:lnTo>
                    <a:pt x="11122" y="9152"/>
                  </a:lnTo>
                  <a:lnTo>
                    <a:pt x="11276" y="9036"/>
                  </a:lnTo>
                  <a:lnTo>
                    <a:pt x="11469" y="8998"/>
                  </a:lnTo>
                  <a:close/>
                  <a:moveTo>
                    <a:pt x="3746" y="9731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2" y="10118"/>
                  </a:lnTo>
                  <a:lnTo>
                    <a:pt x="4171" y="10233"/>
                  </a:lnTo>
                  <a:lnTo>
                    <a:pt x="4132" y="10388"/>
                  </a:lnTo>
                  <a:lnTo>
                    <a:pt x="4094" y="10504"/>
                  </a:lnTo>
                  <a:lnTo>
                    <a:pt x="4017" y="10620"/>
                  </a:lnTo>
                  <a:lnTo>
                    <a:pt x="3862" y="10542"/>
                  </a:lnTo>
                  <a:lnTo>
                    <a:pt x="3476" y="10311"/>
                  </a:lnTo>
                  <a:lnTo>
                    <a:pt x="3051" y="10156"/>
                  </a:lnTo>
                  <a:lnTo>
                    <a:pt x="3128" y="10002"/>
                  </a:lnTo>
                  <a:lnTo>
                    <a:pt x="3244" y="9924"/>
                  </a:lnTo>
                  <a:lnTo>
                    <a:pt x="3360" y="9809"/>
                  </a:lnTo>
                  <a:lnTo>
                    <a:pt x="3476" y="9770"/>
                  </a:lnTo>
                  <a:lnTo>
                    <a:pt x="3630" y="9731"/>
                  </a:lnTo>
                  <a:close/>
                  <a:moveTo>
                    <a:pt x="4827" y="10620"/>
                  </a:moveTo>
                  <a:lnTo>
                    <a:pt x="4905" y="10658"/>
                  </a:lnTo>
                  <a:lnTo>
                    <a:pt x="4982" y="10697"/>
                  </a:lnTo>
                  <a:lnTo>
                    <a:pt x="5059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59" y="11430"/>
                  </a:lnTo>
                  <a:lnTo>
                    <a:pt x="4403" y="10890"/>
                  </a:lnTo>
                  <a:lnTo>
                    <a:pt x="4441" y="10813"/>
                  </a:lnTo>
                  <a:lnTo>
                    <a:pt x="4480" y="10735"/>
                  </a:lnTo>
                  <a:lnTo>
                    <a:pt x="4634" y="10658"/>
                  </a:lnTo>
                  <a:lnTo>
                    <a:pt x="4827" y="10620"/>
                  </a:lnTo>
                  <a:close/>
                  <a:moveTo>
                    <a:pt x="11160" y="10620"/>
                  </a:moveTo>
                  <a:lnTo>
                    <a:pt x="10929" y="11199"/>
                  </a:lnTo>
                  <a:lnTo>
                    <a:pt x="10697" y="11739"/>
                  </a:lnTo>
                  <a:lnTo>
                    <a:pt x="10658" y="11701"/>
                  </a:lnTo>
                  <a:lnTo>
                    <a:pt x="10465" y="11508"/>
                  </a:lnTo>
                  <a:lnTo>
                    <a:pt x="10388" y="11315"/>
                  </a:lnTo>
                  <a:lnTo>
                    <a:pt x="10388" y="11122"/>
                  </a:lnTo>
                  <a:lnTo>
                    <a:pt x="10427" y="10967"/>
                  </a:lnTo>
                  <a:lnTo>
                    <a:pt x="10542" y="10774"/>
                  </a:lnTo>
                  <a:lnTo>
                    <a:pt x="10697" y="10658"/>
                  </a:lnTo>
                  <a:lnTo>
                    <a:pt x="10929" y="10620"/>
                  </a:lnTo>
                  <a:close/>
                  <a:moveTo>
                    <a:pt x="5947" y="11469"/>
                  </a:moveTo>
                  <a:lnTo>
                    <a:pt x="6063" y="11508"/>
                  </a:lnTo>
                  <a:lnTo>
                    <a:pt x="6140" y="11546"/>
                  </a:lnTo>
                  <a:lnTo>
                    <a:pt x="6218" y="11662"/>
                  </a:lnTo>
                  <a:lnTo>
                    <a:pt x="6295" y="11739"/>
                  </a:lnTo>
                  <a:lnTo>
                    <a:pt x="6372" y="11971"/>
                  </a:lnTo>
                  <a:lnTo>
                    <a:pt x="6411" y="12203"/>
                  </a:lnTo>
                  <a:lnTo>
                    <a:pt x="6372" y="12473"/>
                  </a:lnTo>
                  <a:lnTo>
                    <a:pt x="5870" y="12087"/>
                  </a:lnTo>
                  <a:lnTo>
                    <a:pt x="5407" y="11701"/>
                  </a:lnTo>
                  <a:lnTo>
                    <a:pt x="5445" y="11585"/>
                  </a:lnTo>
                  <a:lnTo>
                    <a:pt x="5523" y="11508"/>
                  </a:lnTo>
                  <a:lnTo>
                    <a:pt x="5638" y="11469"/>
                  </a:lnTo>
                  <a:close/>
                  <a:moveTo>
                    <a:pt x="10542" y="12048"/>
                  </a:moveTo>
                  <a:lnTo>
                    <a:pt x="10388" y="12280"/>
                  </a:lnTo>
                  <a:lnTo>
                    <a:pt x="10195" y="12550"/>
                  </a:lnTo>
                  <a:lnTo>
                    <a:pt x="9963" y="12743"/>
                  </a:lnTo>
                  <a:lnTo>
                    <a:pt x="9770" y="12936"/>
                  </a:lnTo>
                  <a:lnTo>
                    <a:pt x="9732" y="12859"/>
                  </a:lnTo>
                  <a:lnTo>
                    <a:pt x="9654" y="12666"/>
                  </a:lnTo>
                  <a:lnTo>
                    <a:pt x="9616" y="12473"/>
                  </a:lnTo>
                  <a:lnTo>
                    <a:pt x="9693" y="12319"/>
                  </a:lnTo>
                  <a:lnTo>
                    <a:pt x="9809" y="12203"/>
                  </a:lnTo>
                  <a:lnTo>
                    <a:pt x="9963" y="12126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37" y="12473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01" y="12821"/>
                  </a:lnTo>
                  <a:lnTo>
                    <a:pt x="7878" y="13014"/>
                  </a:lnTo>
                  <a:lnTo>
                    <a:pt x="7839" y="13207"/>
                  </a:lnTo>
                  <a:lnTo>
                    <a:pt x="7299" y="13014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44" y="12512"/>
                  </a:lnTo>
                  <a:lnTo>
                    <a:pt x="7337" y="12473"/>
                  </a:lnTo>
                  <a:close/>
                  <a:moveTo>
                    <a:pt x="8843" y="12628"/>
                  </a:moveTo>
                  <a:lnTo>
                    <a:pt x="8921" y="12666"/>
                  </a:lnTo>
                  <a:lnTo>
                    <a:pt x="9075" y="12743"/>
                  </a:lnTo>
                  <a:lnTo>
                    <a:pt x="9191" y="12936"/>
                  </a:lnTo>
                  <a:lnTo>
                    <a:pt x="9230" y="13130"/>
                  </a:lnTo>
                  <a:lnTo>
                    <a:pt x="9230" y="13207"/>
                  </a:lnTo>
                  <a:lnTo>
                    <a:pt x="9036" y="13245"/>
                  </a:lnTo>
                  <a:lnTo>
                    <a:pt x="8805" y="13284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03" y="13014"/>
                  </a:lnTo>
                  <a:lnTo>
                    <a:pt x="8419" y="12821"/>
                  </a:lnTo>
                  <a:lnTo>
                    <a:pt x="8534" y="12666"/>
                  </a:lnTo>
                  <a:lnTo>
                    <a:pt x="8650" y="12628"/>
                  </a:lnTo>
                  <a:close/>
                  <a:moveTo>
                    <a:pt x="22861" y="0"/>
                  </a:moveTo>
                  <a:lnTo>
                    <a:pt x="22822" y="78"/>
                  </a:lnTo>
                  <a:lnTo>
                    <a:pt x="22745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783" y="387"/>
                  </a:lnTo>
                  <a:lnTo>
                    <a:pt x="22822" y="387"/>
                  </a:lnTo>
                  <a:lnTo>
                    <a:pt x="22861" y="464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668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22" y="2240"/>
                  </a:lnTo>
                  <a:lnTo>
                    <a:pt x="23015" y="2395"/>
                  </a:lnTo>
                  <a:lnTo>
                    <a:pt x="23247" y="2472"/>
                  </a:lnTo>
                  <a:lnTo>
                    <a:pt x="23478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24" y="3244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862"/>
                  </a:lnTo>
                  <a:lnTo>
                    <a:pt x="23942" y="4016"/>
                  </a:lnTo>
                  <a:lnTo>
                    <a:pt x="23710" y="4209"/>
                  </a:lnTo>
                  <a:lnTo>
                    <a:pt x="23556" y="4480"/>
                  </a:lnTo>
                  <a:lnTo>
                    <a:pt x="23440" y="4750"/>
                  </a:lnTo>
                  <a:lnTo>
                    <a:pt x="23440" y="4866"/>
                  </a:lnTo>
                  <a:lnTo>
                    <a:pt x="23440" y="5020"/>
                  </a:lnTo>
                  <a:lnTo>
                    <a:pt x="23478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70" y="5561"/>
                  </a:lnTo>
                  <a:lnTo>
                    <a:pt x="22938" y="5677"/>
                  </a:lnTo>
                  <a:lnTo>
                    <a:pt x="22783" y="5870"/>
                  </a:lnTo>
                  <a:lnTo>
                    <a:pt x="22668" y="6102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1972" y="6217"/>
                  </a:lnTo>
                  <a:lnTo>
                    <a:pt x="21741" y="6256"/>
                  </a:lnTo>
                  <a:lnTo>
                    <a:pt x="21509" y="6411"/>
                  </a:lnTo>
                  <a:lnTo>
                    <a:pt x="21316" y="6565"/>
                  </a:lnTo>
                  <a:lnTo>
                    <a:pt x="21200" y="6758"/>
                  </a:lnTo>
                  <a:lnTo>
                    <a:pt x="21084" y="6449"/>
                  </a:lnTo>
                  <a:lnTo>
                    <a:pt x="20930" y="6140"/>
                  </a:lnTo>
                  <a:lnTo>
                    <a:pt x="20853" y="5986"/>
                  </a:lnTo>
                  <a:lnTo>
                    <a:pt x="20698" y="5870"/>
                  </a:lnTo>
                  <a:lnTo>
                    <a:pt x="20582" y="5793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42" y="5793"/>
                  </a:lnTo>
                  <a:lnTo>
                    <a:pt x="19887" y="5831"/>
                  </a:lnTo>
                  <a:lnTo>
                    <a:pt x="19733" y="5947"/>
                  </a:lnTo>
                  <a:lnTo>
                    <a:pt x="19694" y="5715"/>
                  </a:lnTo>
                  <a:lnTo>
                    <a:pt x="19617" y="5484"/>
                  </a:lnTo>
                  <a:lnTo>
                    <a:pt x="19462" y="5291"/>
                  </a:lnTo>
                  <a:lnTo>
                    <a:pt x="19347" y="5213"/>
                  </a:lnTo>
                  <a:lnTo>
                    <a:pt x="19231" y="5175"/>
                  </a:lnTo>
                  <a:lnTo>
                    <a:pt x="19038" y="5136"/>
                  </a:lnTo>
                  <a:lnTo>
                    <a:pt x="18806" y="5175"/>
                  </a:lnTo>
                  <a:lnTo>
                    <a:pt x="18613" y="5252"/>
                  </a:lnTo>
                  <a:lnTo>
                    <a:pt x="18458" y="5407"/>
                  </a:lnTo>
                  <a:lnTo>
                    <a:pt x="18458" y="5252"/>
                  </a:lnTo>
                  <a:lnTo>
                    <a:pt x="18420" y="5098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7" y="4557"/>
                  </a:lnTo>
                  <a:lnTo>
                    <a:pt x="17802" y="4518"/>
                  </a:lnTo>
                  <a:lnTo>
                    <a:pt x="17493" y="4518"/>
                  </a:lnTo>
                  <a:lnTo>
                    <a:pt x="17377" y="4557"/>
                  </a:lnTo>
                  <a:lnTo>
                    <a:pt x="17223" y="4634"/>
                  </a:lnTo>
                  <a:lnTo>
                    <a:pt x="17107" y="4711"/>
                  </a:lnTo>
                  <a:lnTo>
                    <a:pt x="17030" y="4827"/>
                  </a:lnTo>
                  <a:lnTo>
                    <a:pt x="16875" y="5059"/>
                  </a:lnTo>
                  <a:lnTo>
                    <a:pt x="16759" y="4905"/>
                  </a:lnTo>
                  <a:lnTo>
                    <a:pt x="16605" y="4789"/>
                  </a:lnTo>
                  <a:lnTo>
                    <a:pt x="16451" y="4673"/>
                  </a:lnTo>
                  <a:lnTo>
                    <a:pt x="16257" y="4634"/>
                  </a:lnTo>
                  <a:lnTo>
                    <a:pt x="16103" y="4634"/>
                  </a:lnTo>
                  <a:lnTo>
                    <a:pt x="15910" y="4673"/>
                  </a:lnTo>
                  <a:lnTo>
                    <a:pt x="15755" y="4750"/>
                  </a:lnTo>
                  <a:lnTo>
                    <a:pt x="15640" y="4827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291"/>
                  </a:lnTo>
                  <a:lnTo>
                    <a:pt x="15374" y="5460"/>
                  </a:lnTo>
                  <a:lnTo>
                    <a:pt x="15331" y="5329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597" y="4943"/>
                  </a:lnTo>
                  <a:lnTo>
                    <a:pt x="14404" y="4943"/>
                  </a:lnTo>
                  <a:lnTo>
                    <a:pt x="14249" y="5020"/>
                  </a:lnTo>
                  <a:lnTo>
                    <a:pt x="14134" y="5098"/>
                  </a:lnTo>
                  <a:lnTo>
                    <a:pt x="14018" y="5175"/>
                  </a:lnTo>
                  <a:lnTo>
                    <a:pt x="13941" y="5291"/>
                  </a:lnTo>
                  <a:lnTo>
                    <a:pt x="13825" y="5522"/>
                  </a:lnTo>
                  <a:lnTo>
                    <a:pt x="13747" y="5831"/>
                  </a:lnTo>
                  <a:lnTo>
                    <a:pt x="13593" y="5754"/>
                  </a:lnTo>
                  <a:lnTo>
                    <a:pt x="13361" y="5677"/>
                  </a:lnTo>
                  <a:lnTo>
                    <a:pt x="13130" y="5677"/>
                  </a:lnTo>
                  <a:lnTo>
                    <a:pt x="12937" y="5715"/>
                  </a:lnTo>
                  <a:lnTo>
                    <a:pt x="12705" y="5831"/>
                  </a:lnTo>
                  <a:lnTo>
                    <a:pt x="12589" y="5947"/>
                  </a:lnTo>
                  <a:lnTo>
                    <a:pt x="12473" y="6063"/>
                  </a:lnTo>
                  <a:lnTo>
                    <a:pt x="12396" y="6217"/>
                  </a:lnTo>
                  <a:lnTo>
                    <a:pt x="12357" y="6333"/>
                  </a:lnTo>
                  <a:lnTo>
                    <a:pt x="12319" y="6526"/>
                  </a:lnTo>
                  <a:lnTo>
                    <a:pt x="12319" y="6681"/>
                  </a:lnTo>
                  <a:lnTo>
                    <a:pt x="12357" y="6835"/>
                  </a:lnTo>
                  <a:lnTo>
                    <a:pt x="12396" y="6990"/>
                  </a:lnTo>
                  <a:lnTo>
                    <a:pt x="12126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469" y="7376"/>
                  </a:lnTo>
                  <a:lnTo>
                    <a:pt x="11392" y="7530"/>
                  </a:lnTo>
                  <a:lnTo>
                    <a:pt x="11315" y="7685"/>
                  </a:lnTo>
                  <a:lnTo>
                    <a:pt x="11276" y="7839"/>
                  </a:lnTo>
                  <a:lnTo>
                    <a:pt x="11276" y="7994"/>
                  </a:lnTo>
                  <a:lnTo>
                    <a:pt x="11276" y="8148"/>
                  </a:lnTo>
                  <a:lnTo>
                    <a:pt x="11315" y="8303"/>
                  </a:lnTo>
                  <a:lnTo>
                    <a:pt x="11392" y="8457"/>
                  </a:lnTo>
                  <a:lnTo>
                    <a:pt x="11469" y="8573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20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02"/>
                  </a:lnTo>
                  <a:lnTo>
                    <a:pt x="10851" y="10233"/>
                  </a:lnTo>
                  <a:lnTo>
                    <a:pt x="10620" y="10272"/>
                  </a:lnTo>
                  <a:lnTo>
                    <a:pt x="10388" y="10388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40" y="11006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56" y="11701"/>
                  </a:lnTo>
                  <a:lnTo>
                    <a:pt x="9925" y="11739"/>
                  </a:lnTo>
                  <a:lnTo>
                    <a:pt x="9693" y="11817"/>
                  </a:lnTo>
                  <a:lnTo>
                    <a:pt x="9500" y="11971"/>
                  </a:lnTo>
                  <a:lnTo>
                    <a:pt x="9423" y="12087"/>
                  </a:lnTo>
                  <a:lnTo>
                    <a:pt x="9345" y="12203"/>
                  </a:lnTo>
                  <a:lnTo>
                    <a:pt x="9307" y="12319"/>
                  </a:lnTo>
                  <a:lnTo>
                    <a:pt x="9307" y="12473"/>
                  </a:lnTo>
                  <a:lnTo>
                    <a:pt x="9152" y="12357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689" y="12280"/>
                  </a:lnTo>
                  <a:lnTo>
                    <a:pt x="8534" y="12319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48" y="12705"/>
                  </a:lnTo>
                  <a:lnTo>
                    <a:pt x="8071" y="12550"/>
                  </a:lnTo>
                  <a:lnTo>
                    <a:pt x="7994" y="12434"/>
                  </a:lnTo>
                  <a:lnTo>
                    <a:pt x="7839" y="12319"/>
                  </a:lnTo>
                  <a:lnTo>
                    <a:pt x="7724" y="12241"/>
                  </a:lnTo>
                  <a:lnTo>
                    <a:pt x="7453" y="12164"/>
                  </a:lnTo>
                  <a:lnTo>
                    <a:pt x="7222" y="12164"/>
                  </a:lnTo>
                  <a:lnTo>
                    <a:pt x="6990" y="12241"/>
                  </a:lnTo>
                  <a:lnTo>
                    <a:pt x="6758" y="12396"/>
                  </a:lnTo>
                  <a:lnTo>
                    <a:pt x="6758" y="12048"/>
                  </a:lnTo>
                  <a:lnTo>
                    <a:pt x="6720" y="11855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488" y="11392"/>
                  </a:lnTo>
                  <a:lnTo>
                    <a:pt x="6372" y="11276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870" y="11122"/>
                  </a:lnTo>
                  <a:lnTo>
                    <a:pt x="5677" y="11160"/>
                  </a:lnTo>
                  <a:lnTo>
                    <a:pt x="5523" y="11199"/>
                  </a:lnTo>
                  <a:lnTo>
                    <a:pt x="5523" y="10967"/>
                  </a:lnTo>
                  <a:lnTo>
                    <a:pt x="5445" y="10697"/>
                  </a:lnTo>
                  <a:lnTo>
                    <a:pt x="5291" y="10504"/>
                  </a:lnTo>
                  <a:lnTo>
                    <a:pt x="5214" y="10426"/>
                  </a:lnTo>
                  <a:lnTo>
                    <a:pt x="5098" y="10349"/>
                  </a:lnTo>
                  <a:lnTo>
                    <a:pt x="4943" y="10311"/>
                  </a:lnTo>
                  <a:lnTo>
                    <a:pt x="4673" y="10311"/>
                  </a:lnTo>
                  <a:lnTo>
                    <a:pt x="4519" y="10349"/>
                  </a:lnTo>
                  <a:lnTo>
                    <a:pt x="4519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22"/>
                  </a:lnTo>
                  <a:lnTo>
                    <a:pt x="3553" y="9422"/>
                  </a:lnTo>
                  <a:lnTo>
                    <a:pt x="3399" y="9461"/>
                  </a:lnTo>
                  <a:lnTo>
                    <a:pt x="3244" y="9538"/>
                  </a:lnTo>
                  <a:lnTo>
                    <a:pt x="3128" y="9616"/>
                  </a:lnTo>
                  <a:lnTo>
                    <a:pt x="2974" y="9731"/>
                  </a:lnTo>
                  <a:lnTo>
                    <a:pt x="2974" y="9616"/>
                  </a:lnTo>
                  <a:lnTo>
                    <a:pt x="2897" y="9422"/>
                  </a:lnTo>
                  <a:lnTo>
                    <a:pt x="2742" y="9268"/>
                  </a:lnTo>
                  <a:lnTo>
                    <a:pt x="2588" y="9114"/>
                  </a:lnTo>
                  <a:lnTo>
                    <a:pt x="2433" y="9036"/>
                  </a:lnTo>
                  <a:lnTo>
                    <a:pt x="2202" y="8998"/>
                  </a:lnTo>
                  <a:lnTo>
                    <a:pt x="2009" y="8998"/>
                  </a:lnTo>
                  <a:lnTo>
                    <a:pt x="1815" y="9075"/>
                  </a:lnTo>
                  <a:lnTo>
                    <a:pt x="1661" y="9191"/>
                  </a:lnTo>
                  <a:lnTo>
                    <a:pt x="1545" y="9345"/>
                  </a:lnTo>
                  <a:lnTo>
                    <a:pt x="1429" y="9500"/>
                  </a:lnTo>
                  <a:lnTo>
                    <a:pt x="1352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889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48" y="10426"/>
                  </a:lnTo>
                  <a:lnTo>
                    <a:pt x="232" y="10581"/>
                  </a:lnTo>
                  <a:lnTo>
                    <a:pt x="78" y="10890"/>
                  </a:lnTo>
                  <a:lnTo>
                    <a:pt x="1" y="11199"/>
                  </a:lnTo>
                  <a:lnTo>
                    <a:pt x="1" y="11546"/>
                  </a:lnTo>
                  <a:lnTo>
                    <a:pt x="39" y="11894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8" y="12782"/>
                  </a:lnTo>
                  <a:lnTo>
                    <a:pt x="773" y="12898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13" y="13130"/>
                  </a:lnTo>
                  <a:lnTo>
                    <a:pt x="1700" y="13168"/>
                  </a:lnTo>
                  <a:lnTo>
                    <a:pt x="2086" y="13091"/>
                  </a:lnTo>
                  <a:lnTo>
                    <a:pt x="2472" y="12975"/>
                  </a:lnTo>
                  <a:lnTo>
                    <a:pt x="2781" y="12782"/>
                  </a:lnTo>
                  <a:lnTo>
                    <a:pt x="3090" y="12512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15" y="11932"/>
                  </a:lnTo>
                  <a:lnTo>
                    <a:pt x="3515" y="11817"/>
                  </a:lnTo>
                  <a:lnTo>
                    <a:pt x="3437" y="11739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8" y="12434"/>
                  </a:lnTo>
                  <a:lnTo>
                    <a:pt x="2317" y="12550"/>
                  </a:lnTo>
                  <a:lnTo>
                    <a:pt x="2009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20" y="12550"/>
                  </a:lnTo>
                  <a:lnTo>
                    <a:pt x="966" y="12434"/>
                  </a:lnTo>
                  <a:lnTo>
                    <a:pt x="812" y="12319"/>
                  </a:lnTo>
                  <a:lnTo>
                    <a:pt x="696" y="12203"/>
                  </a:lnTo>
                  <a:lnTo>
                    <a:pt x="580" y="12048"/>
                  </a:lnTo>
                  <a:lnTo>
                    <a:pt x="541" y="11855"/>
                  </a:lnTo>
                  <a:lnTo>
                    <a:pt x="503" y="11701"/>
                  </a:lnTo>
                  <a:lnTo>
                    <a:pt x="464" y="11546"/>
                  </a:lnTo>
                  <a:lnTo>
                    <a:pt x="464" y="11353"/>
                  </a:lnTo>
                  <a:lnTo>
                    <a:pt x="503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889" y="10620"/>
                  </a:lnTo>
                  <a:lnTo>
                    <a:pt x="1043" y="10504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00" y="10349"/>
                  </a:lnTo>
                  <a:lnTo>
                    <a:pt x="2279" y="10349"/>
                  </a:lnTo>
                  <a:lnTo>
                    <a:pt x="2588" y="10426"/>
                  </a:lnTo>
                  <a:lnTo>
                    <a:pt x="2858" y="10504"/>
                  </a:lnTo>
                  <a:lnTo>
                    <a:pt x="3128" y="10620"/>
                  </a:lnTo>
                  <a:lnTo>
                    <a:pt x="3630" y="10928"/>
                  </a:lnTo>
                  <a:lnTo>
                    <a:pt x="4132" y="11276"/>
                  </a:lnTo>
                  <a:lnTo>
                    <a:pt x="4634" y="11662"/>
                  </a:lnTo>
                  <a:lnTo>
                    <a:pt x="5523" y="12396"/>
                  </a:lnTo>
                  <a:lnTo>
                    <a:pt x="5870" y="12666"/>
                  </a:lnTo>
                  <a:lnTo>
                    <a:pt x="6256" y="12936"/>
                  </a:lnTo>
                  <a:lnTo>
                    <a:pt x="6681" y="13207"/>
                  </a:lnTo>
                  <a:lnTo>
                    <a:pt x="7106" y="13400"/>
                  </a:lnTo>
                  <a:lnTo>
                    <a:pt x="7530" y="13593"/>
                  </a:lnTo>
                  <a:lnTo>
                    <a:pt x="7994" y="13709"/>
                  </a:lnTo>
                  <a:lnTo>
                    <a:pt x="8419" y="13786"/>
                  </a:lnTo>
                  <a:lnTo>
                    <a:pt x="8921" y="13786"/>
                  </a:lnTo>
                  <a:lnTo>
                    <a:pt x="9345" y="13670"/>
                  </a:lnTo>
                  <a:lnTo>
                    <a:pt x="9693" y="13554"/>
                  </a:lnTo>
                  <a:lnTo>
                    <a:pt x="10040" y="13323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890" y="12473"/>
                  </a:lnTo>
                  <a:lnTo>
                    <a:pt x="11122" y="12087"/>
                  </a:lnTo>
                  <a:lnTo>
                    <a:pt x="11315" y="11739"/>
                  </a:lnTo>
                  <a:lnTo>
                    <a:pt x="11508" y="11199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075"/>
                  </a:lnTo>
                  <a:lnTo>
                    <a:pt x="12319" y="8573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45" y="7299"/>
                  </a:lnTo>
                  <a:lnTo>
                    <a:pt x="13632" y="6951"/>
                  </a:lnTo>
                  <a:lnTo>
                    <a:pt x="14018" y="6681"/>
                  </a:lnTo>
                  <a:lnTo>
                    <a:pt x="14443" y="6449"/>
                  </a:lnTo>
                  <a:lnTo>
                    <a:pt x="14867" y="6256"/>
                  </a:lnTo>
                  <a:lnTo>
                    <a:pt x="15331" y="6102"/>
                  </a:lnTo>
                  <a:lnTo>
                    <a:pt x="15794" y="5986"/>
                  </a:lnTo>
                  <a:lnTo>
                    <a:pt x="16296" y="5909"/>
                  </a:lnTo>
                  <a:lnTo>
                    <a:pt x="16875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08"/>
                  </a:lnTo>
                  <a:lnTo>
                    <a:pt x="21741" y="7723"/>
                  </a:lnTo>
                  <a:lnTo>
                    <a:pt x="22127" y="7762"/>
                  </a:lnTo>
                  <a:lnTo>
                    <a:pt x="22552" y="7723"/>
                  </a:lnTo>
                  <a:lnTo>
                    <a:pt x="22976" y="7646"/>
                  </a:lnTo>
                  <a:lnTo>
                    <a:pt x="23363" y="7492"/>
                  </a:lnTo>
                  <a:lnTo>
                    <a:pt x="23710" y="7260"/>
                  </a:lnTo>
                  <a:lnTo>
                    <a:pt x="24058" y="6990"/>
                  </a:lnTo>
                  <a:lnTo>
                    <a:pt x="24328" y="6642"/>
                  </a:lnTo>
                  <a:lnTo>
                    <a:pt x="24560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46" y="5059"/>
                  </a:lnTo>
                  <a:lnTo>
                    <a:pt x="24984" y="4634"/>
                  </a:lnTo>
                  <a:lnTo>
                    <a:pt x="24984" y="4171"/>
                  </a:lnTo>
                  <a:lnTo>
                    <a:pt x="24946" y="3707"/>
                  </a:lnTo>
                  <a:lnTo>
                    <a:pt x="24869" y="3283"/>
                  </a:lnTo>
                  <a:lnTo>
                    <a:pt x="24753" y="2819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45"/>
                  </a:lnTo>
                  <a:lnTo>
                    <a:pt x="24019" y="1159"/>
                  </a:lnTo>
                  <a:lnTo>
                    <a:pt x="23787" y="811"/>
                  </a:lnTo>
                  <a:lnTo>
                    <a:pt x="23942" y="348"/>
                  </a:lnTo>
                  <a:lnTo>
                    <a:pt x="23556" y="232"/>
                  </a:lnTo>
                  <a:lnTo>
                    <a:pt x="23170" y="78"/>
                  </a:lnTo>
                  <a:lnTo>
                    <a:pt x="23131" y="39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22"/>
            <p:cNvSpPr/>
            <p:nvPr/>
          </p:nvSpPr>
          <p:spPr>
            <a:xfrm>
              <a:off x="5955050" y="3275975"/>
              <a:ext cx="152550" cy="277075"/>
            </a:xfrm>
            <a:custGeom>
              <a:avLst/>
              <a:gdLst/>
              <a:ahLst/>
              <a:cxnLst/>
              <a:rect l="l" t="t" r="r" b="b"/>
              <a:pathLst>
                <a:path w="6102" h="11083" extrusionOk="0">
                  <a:moveTo>
                    <a:pt x="3553" y="0"/>
                  </a:moveTo>
                  <a:lnTo>
                    <a:pt x="3398" y="463"/>
                  </a:lnTo>
                  <a:lnTo>
                    <a:pt x="3746" y="656"/>
                  </a:lnTo>
                  <a:lnTo>
                    <a:pt x="4093" y="888"/>
                  </a:lnTo>
                  <a:lnTo>
                    <a:pt x="4364" y="1158"/>
                  </a:lnTo>
                  <a:lnTo>
                    <a:pt x="4634" y="1467"/>
                  </a:lnTo>
                  <a:lnTo>
                    <a:pt x="4866" y="1776"/>
                  </a:lnTo>
                  <a:lnTo>
                    <a:pt x="5059" y="2124"/>
                  </a:lnTo>
                  <a:lnTo>
                    <a:pt x="5213" y="2471"/>
                  </a:lnTo>
                  <a:lnTo>
                    <a:pt x="5368" y="2819"/>
                  </a:lnTo>
                  <a:lnTo>
                    <a:pt x="5445" y="3205"/>
                  </a:lnTo>
                  <a:lnTo>
                    <a:pt x="5522" y="3630"/>
                  </a:lnTo>
                  <a:lnTo>
                    <a:pt x="5561" y="4016"/>
                  </a:lnTo>
                  <a:lnTo>
                    <a:pt x="5561" y="4441"/>
                  </a:lnTo>
                  <a:lnTo>
                    <a:pt x="5561" y="4827"/>
                  </a:lnTo>
                  <a:lnTo>
                    <a:pt x="5522" y="5252"/>
                  </a:lnTo>
                  <a:lnTo>
                    <a:pt x="5406" y="5638"/>
                  </a:lnTo>
                  <a:lnTo>
                    <a:pt x="5290" y="6024"/>
                  </a:lnTo>
                  <a:lnTo>
                    <a:pt x="5136" y="6449"/>
                  </a:lnTo>
                  <a:lnTo>
                    <a:pt x="4943" y="6873"/>
                  </a:lnTo>
                  <a:lnTo>
                    <a:pt x="4711" y="7298"/>
                  </a:lnTo>
                  <a:lnTo>
                    <a:pt x="4480" y="7684"/>
                  </a:lnTo>
                  <a:lnTo>
                    <a:pt x="4209" y="8070"/>
                  </a:lnTo>
                  <a:lnTo>
                    <a:pt x="3900" y="8418"/>
                  </a:lnTo>
                  <a:lnTo>
                    <a:pt x="3591" y="8727"/>
                  </a:lnTo>
                  <a:lnTo>
                    <a:pt x="3244" y="9036"/>
                  </a:lnTo>
                  <a:lnTo>
                    <a:pt x="2896" y="9345"/>
                  </a:lnTo>
                  <a:lnTo>
                    <a:pt x="2549" y="9615"/>
                  </a:lnTo>
                  <a:lnTo>
                    <a:pt x="2124" y="9847"/>
                  </a:lnTo>
                  <a:lnTo>
                    <a:pt x="1738" y="10078"/>
                  </a:lnTo>
                  <a:lnTo>
                    <a:pt x="1313" y="10272"/>
                  </a:lnTo>
                  <a:lnTo>
                    <a:pt x="888" y="10426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7" y="11082"/>
                  </a:lnTo>
                  <a:lnTo>
                    <a:pt x="579" y="10967"/>
                  </a:lnTo>
                  <a:lnTo>
                    <a:pt x="1081" y="10851"/>
                  </a:lnTo>
                  <a:lnTo>
                    <a:pt x="1583" y="10696"/>
                  </a:lnTo>
                  <a:lnTo>
                    <a:pt x="2047" y="10465"/>
                  </a:lnTo>
                  <a:lnTo>
                    <a:pt x="2510" y="10233"/>
                  </a:lnTo>
                  <a:lnTo>
                    <a:pt x="2935" y="9963"/>
                  </a:lnTo>
                  <a:lnTo>
                    <a:pt x="3360" y="9654"/>
                  </a:lnTo>
                  <a:lnTo>
                    <a:pt x="3784" y="9306"/>
                  </a:lnTo>
                  <a:lnTo>
                    <a:pt x="4132" y="8959"/>
                  </a:lnTo>
                  <a:lnTo>
                    <a:pt x="4480" y="8572"/>
                  </a:lnTo>
                  <a:lnTo>
                    <a:pt x="4788" y="8148"/>
                  </a:lnTo>
                  <a:lnTo>
                    <a:pt x="5097" y="7723"/>
                  </a:lnTo>
                  <a:lnTo>
                    <a:pt x="5329" y="7260"/>
                  </a:lnTo>
                  <a:lnTo>
                    <a:pt x="5561" y="6796"/>
                  </a:lnTo>
                  <a:lnTo>
                    <a:pt x="5754" y="6294"/>
                  </a:lnTo>
                  <a:lnTo>
                    <a:pt x="5908" y="5792"/>
                  </a:lnTo>
                  <a:lnTo>
                    <a:pt x="5986" y="5367"/>
                  </a:lnTo>
                  <a:lnTo>
                    <a:pt x="6063" y="4943"/>
                  </a:lnTo>
                  <a:lnTo>
                    <a:pt x="6101" y="4518"/>
                  </a:lnTo>
                  <a:lnTo>
                    <a:pt x="6063" y="4093"/>
                  </a:lnTo>
                  <a:lnTo>
                    <a:pt x="6024" y="3668"/>
                  </a:lnTo>
                  <a:lnTo>
                    <a:pt x="5986" y="3244"/>
                  </a:lnTo>
                  <a:lnTo>
                    <a:pt x="5870" y="2858"/>
                  </a:lnTo>
                  <a:lnTo>
                    <a:pt x="5715" y="2433"/>
                  </a:lnTo>
                  <a:lnTo>
                    <a:pt x="5561" y="2047"/>
                  </a:lnTo>
                  <a:lnTo>
                    <a:pt x="5368" y="1699"/>
                  </a:lnTo>
                  <a:lnTo>
                    <a:pt x="5136" y="1352"/>
                  </a:lnTo>
                  <a:lnTo>
                    <a:pt x="4866" y="1043"/>
                  </a:lnTo>
                  <a:lnTo>
                    <a:pt x="4595" y="734"/>
                  </a:lnTo>
                  <a:lnTo>
                    <a:pt x="4286" y="463"/>
                  </a:lnTo>
                  <a:lnTo>
                    <a:pt x="3939" y="232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22"/>
            <p:cNvSpPr/>
            <p:nvPr/>
          </p:nvSpPr>
          <p:spPr>
            <a:xfrm>
              <a:off x="369400" y="3292375"/>
              <a:ext cx="35750" cy="31875"/>
            </a:xfrm>
            <a:custGeom>
              <a:avLst/>
              <a:gdLst/>
              <a:ahLst/>
              <a:cxnLst/>
              <a:rect l="l" t="t" r="r" b="b"/>
              <a:pathLst>
                <a:path w="1430" h="1275" extrusionOk="0">
                  <a:moveTo>
                    <a:pt x="618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1"/>
                  </a:lnTo>
                  <a:lnTo>
                    <a:pt x="39" y="464"/>
                  </a:lnTo>
                  <a:lnTo>
                    <a:pt x="1" y="657"/>
                  </a:lnTo>
                  <a:lnTo>
                    <a:pt x="39" y="850"/>
                  </a:lnTo>
                  <a:lnTo>
                    <a:pt x="116" y="1004"/>
                  </a:lnTo>
                  <a:lnTo>
                    <a:pt x="271" y="1159"/>
                  </a:lnTo>
                  <a:lnTo>
                    <a:pt x="425" y="1236"/>
                  </a:lnTo>
                  <a:lnTo>
                    <a:pt x="618" y="1275"/>
                  </a:lnTo>
                  <a:lnTo>
                    <a:pt x="812" y="1236"/>
                  </a:lnTo>
                  <a:lnTo>
                    <a:pt x="850" y="1198"/>
                  </a:lnTo>
                  <a:lnTo>
                    <a:pt x="889" y="1120"/>
                  </a:lnTo>
                  <a:lnTo>
                    <a:pt x="812" y="1043"/>
                  </a:lnTo>
                  <a:lnTo>
                    <a:pt x="734" y="1004"/>
                  </a:lnTo>
                  <a:lnTo>
                    <a:pt x="657" y="1004"/>
                  </a:lnTo>
                  <a:lnTo>
                    <a:pt x="541" y="966"/>
                  </a:lnTo>
                  <a:lnTo>
                    <a:pt x="464" y="889"/>
                  </a:lnTo>
                  <a:lnTo>
                    <a:pt x="425" y="811"/>
                  </a:lnTo>
                  <a:lnTo>
                    <a:pt x="387" y="696"/>
                  </a:lnTo>
                  <a:lnTo>
                    <a:pt x="425" y="618"/>
                  </a:lnTo>
                  <a:lnTo>
                    <a:pt x="464" y="502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812" y="387"/>
                  </a:lnTo>
                  <a:lnTo>
                    <a:pt x="927" y="464"/>
                  </a:lnTo>
                  <a:lnTo>
                    <a:pt x="1082" y="618"/>
                  </a:lnTo>
                  <a:lnTo>
                    <a:pt x="1198" y="657"/>
                  </a:lnTo>
                  <a:lnTo>
                    <a:pt x="1275" y="696"/>
                  </a:lnTo>
                  <a:lnTo>
                    <a:pt x="1352" y="696"/>
                  </a:lnTo>
                  <a:lnTo>
                    <a:pt x="1391" y="657"/>
                  </a:lnTo>
                  <a:lnTo>
                    <a:pt x="1429" y="541"/>
                  </a:lnTo>
                  <a:lnTo>
                    <a:pt x="1391" y="464"/>
                  </a:lnTo>
                  <a:lnTo>
                    <a:pt x="1352" y="348"/>
                  </a:lnTo>
                  <a:lnTo>
                    <a:pt x="1198" y="194"/>
                  </a:lnTo>
                  <a:lnTo>
                    <a:pt x="1005" y="78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22"/>
            <p:cNvSpPr/>
            <p:nvPr/>
          </p:nvSpPr>
          <p:spPr>
            <a:xfrm>
              <a:off x="6549700" y="3335825"/>
              <a:ext cx="85000" cy="94625"/>
            </a:xfrm>
            <a:custGeom>
              <a:avLst/>
              <a:gdLst/>
              <a:ahLst/>
              <a:cxnLst/>
              <a:rect l="l" t="t" r="r" b="b"/>
              <a:pathLst>
                <a:path w="3400" h="3785" extrusionOk="0">
                  <a:moveTo>
                    <a:pt x="78" y="0"/>
                  </a:moveTo>
                  <a:lnTo>
                    <a:pt x="1" y="77"/>
                  </a:lnTo>
                  <a:lnTo>
                    <a:pt x="1" y="116"/>
                  </a:lnTo>
                  <a:lnTo>
                    <a:pt x="349" y="888"/>
                  </a:lnTo>
                  <a:lnTo>
                    <a:pt x="812" y="1661"/>
                  </a:lnTo>
                  <a:lnTo>
                    <a:pt x="1275" y="2394"/>
                  </a:lnTo>
                  <a:lnTo>
                    <a:pt x="1739" y="3089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4"/>
                  </a:lnTo>
                  <a:lnTo>
                    <a:pt x="3013" y="3707"/>
                  </a:lnTo>
                  <a:lnTo>
                    <a:pt x="3206" y="3591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89"/>
                  </a:lnTo>
                  <a:lnTo>
                    <a:pt x="3399" y="2896"/>
                  </a:lnTo>
                  <a:lnTo>
                    <a:pt x="3360" y="2703"/>
                  </a:lnTo>
                  <a:lnTo>
                    <a:pt x="3283" y="2510"/>
                  </a:lnTo>
                  <a:lnTo>
                    <a:pt x="3129" y="2163"/>
                  </a:lnTo>
                  <a:lnTo>
                    <a:pt x="2936" y="2240"/>
                  </a:lnTo>
                  <a:lnTo>
                    <a:pt x="3052" y="2587"/>
                  </a:lnTo>
                  <a:lnTo>
                    <a:pt x="3090" y="2742"/>
                  </a:lnTo>
                  <a:lnTo>
                    <a:pt x="3129" y="2858"/>
                  </a:lnTo>
                  <a:lnTo>
                    <a:pt x="2897" y="3012"/>
                  </a:lnTo>
                  <a:lnTo>
                    <a:pt x="2665" y="3128"/>
                  </a:lnTo>
                  <a:lnTo>
                    <a:pt x="2511" y="3205"/>
                  </a:lnTo>
                  <a:lnTo>
                    <a:pt x="2318" y="3205"/>
                  </a:lnTo>
                  <a:lnTo>
                    <a:pt x="2202" y="3167"/>
                  </a:lnTo>
                  <a:lnTo>
                    <a:pt x="2048" y="3089"/>
                  </a:lnTo>
                  <a:lnTo>
                    <a:pt x="1932" y="2935"/>
                  </a:lnTo>
                  <a:lnTo>
                    <a:pt x="1855" y="2742"/>
                  </a:lnTo>
                  <a:lnTo>
                    <a:pt x="1700" y="2510"/>
                  </a:lnTo>
                  <a:lnTo>
                    <a:pt x="1082" y="1506"/>
                  </a:lnTo>
                  <a:lnTo>
                    <a:pt x="619" y="772"/>
                  </a:lnTo>
                  <a:lnTo>
                    <a:pt x="387" y="386"/>
                  </a:lnTo>
                  <a:lnTo>
                    <a:pt x="117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22"/>
            <p:cNvSpPr/>
            <p:nvPr/>
          </p:nvSpPr>
          <p:spPr>
            <a:xfrm>
              <a:off x="2268300" y="338120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70"/>
                  </a:lnTo>
                  <a:lnTo>
                    <a:pt x="1120" y="463"/>
                  </a:lnTo>
                  <a:lnTo>
                    <a:pt x="850" y="656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64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90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68"/>
                  </a:lnTo>
                  <a:lnTo>
                    <a:pt x="502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815"/>
                  </a:lnTo>
                  <a:lnTo>
                    <a:pt x="888" y="1583"/>
                  </a:lnTo>
                  <a:lnTo>
                    <a:pt x="1043" y="1352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92" y="656"/>
                  </a:lnTo>
                  <a:lnTo>
                    <a:pt x="2124" y="579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5"/>
                  </a:lnTo>
                  <a:lnTo>
                    <a:pt x="3514" y="1158"/>
                  </a:lnTo>
                  <a:lnTo>
                    <a:pt x="3591" y="1390"/>
                  </a:lnTo>
                  <a:lnTo>
                    <a:pt x="3668" y="1660"/>
                  </a:lnTo>
                  <a:lnTo>
                    <a:pt x="4132" y="1583"/>
                  </a:lnTo>
                  <a:lnTo>
                    <a:pt x="4016" y="1197"/>
                  </a:lnTo>
                  <a:lnTo>
                    <a:pt x="3823" y="811"/>
                  </a:lnTo>
                  <a:lnTo>
                    <a:pt x="3630" y="541"/>
                  </a:lnTo>
                  <a:lnTo>
                    <a:pt x="3398" y="270"/>
                  </a:lnTo>
                  <a:lnTo>
                    <a:pt x="3244" y="193"/>
                  </a:lnTo>
                  <a:lnTo>
                    <a:pt x="3089" y="116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22"/>
            <p:cNvSpPr/>
            <p:nvPr/>
          </p:nvSpPr>
          <p:spPr>
            <a:xfrm>
              <a:off x="2133125" y="3382150"/>
              <a:ext cx="437350" cy="302200"/>
            </a:xfrm>
            <a:custGeom>
              <a:avLst/>
              <a:gdLst/>
              <a:ahLst/>
              <a:cxnLst/>
              <a:rect l="l" t="t" r="r" b="b"/>
              <a:pathLst>
                <a:path w="17494" h="12088" extrusionOk="0">
                  <a:moveTo>
                    <a:pt x="12087" y="541"/>
                  </a:moveTo>
                  <a:lnTo>
                    <a:pt x="12203" y="580"/>
                  </a:lnTo>
                  <a:lnTo>
                    <a:pt x="12319" y="657"/>
                  </a:lnTo>
                  <a:lnTo>
                    <a:pt x="12628" y="889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93"/>
                  </a:lnTo>
                  <a:lnTo>
                    <a:pt x="13478" y="2279"/>
                  </a:lnTo>
                  <a:lnTo>
                    <a:pt x="13632" y="2665"/>
                  </a:lnTo>
                  <a:lnTo>
                    <a:pt x="13825" y="3476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511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3" y="1738"/>
                  </a:lnTo>
                  <a:lnTo>
                    <a:pt x="11508" y="1429"/>
                  </a:lnTo>
                  <a:lnTo>
                    <a:pt x="11431" y="1082"/>
                  </a:lnTo>
                  <a:lnTo>
                    <a:pt x="11663" y="734"/>
                  </a:lnTo>
                  <a:lnTo>
                    <a:pt x="11779" y="618"/>
                  </a:lnTo>
                  <a:lnTo>
                    <a:pt x="11856" y="541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90" y="1738"/>
                  </a:lnTo>
                  <a:lnTo>
                    <a:pt x="16567" y="1854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704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6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700"/>
                  </a:lnTo>
                  <a:lnTo>
                    <a:pt x="16103" y="1622"/>
                  </a:lnTo>
                  <a:close/>
                  <a:moveTo>
                    <a:pt x="13864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52"/>
                  </a:lnTo>
                  <a:lnTo>
                    <a:pt x="12667" y="5484"/>
                  </a:lnTo>
                  <a:lnTo>
                    <a:pt x="12165" y="5793"/>
                  </a:lnTo>
                  <a:lnTo>
                    <a:pt x="11894" y="5909"/>
                  </a:lnTo>
                  <a:lnTo>
                    <a:pt x="11624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8" y="5291"/>
                  </a:lnTo>
                  <a:lnTo>
                    <a:pt x="11122" y="5098"/>
                  </a:lnTo>
                  <a:lnTo>
                    <a:pt x="11277" y="4982"/>
                  </a:lnTo>
                  <a:lnTo>
                    <a:pt x="11547" y="4750"/>
                  </a:lnTo>
                  <a:lnTo>
                    <a:pt x="11817" y="4673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2" y="5407"/>
                  </a:lnTo>
                  <a:lnTo>
                    <a:pt x="16412" y="5677"/>
                  </a:lnTo>
                  <a:lnTo>
                    <a:pt x="16644" y="6025"/>
                  </a:lnTo>
                  <a:lnTo>
                    <a:pt x="16876" y="6333"/>
                  </a:lnTo>
                  <a:lnTo>
                    <a:pt x="16992" y="6681"/>
                  </a:lnTo>
                  <a:lnTo>
                    <a:pt x="16992" y="6835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374" y="7337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835"/>
                  </a:lnTo>
                  <a:lnTo>
                    <a:pt x="15370" y="6565"/>
                  </a:lnTo>
                  <a:lnTo>
                    <a:pt x="15061" y="6179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78"/>
                  </a:lnTo>
                  <a:lnTo>
                    <a:pt x="11470" y="116"/>
                  </a:lnTo>
                  <a:lnTo>
                    <a:pt x="11354" y="232"/>
                  </a:lnTo>
                  <a:lnTo>
                    <a:pt x="11161" y="425"/>
                  </a:lnTo>
                  <a:lnTo>
                    <a:pt x="11006" y="618"/>
                  </a:lnTo>
                  <a:lnTo>
                    <a:pt x="10929" y="812"/>
                  </a:lnTo>
                  <a:lnTo>
                    <a:pt x="10929" y="1043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700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2" y="2742"/>
                  </a:lnTo>
                  <a:lnTo>
                    <a:pt x="12396" y="3090"/>
                  </a:lnTo>
                  <a:lnTo>
                    <a:pt x="12860" y="3437"/>
                  </a:lnTo>
                  <a:lnTo>
                    <a:pt x="12860" y="3437"/>
                  </a:lnTo>
                  <a:lnTo>
                    <a:pt x="12049" y="3322"/>
                  </a:lnTo>
                  <a:lnTo>
                    <a:pt x="11199" y="3283"/>
                  </a:lnTo>
                  <a:lnTo>
                    <a:pt x="10388" y="3360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45"/>
                  </a:lnTo>
                  <a:lnTo>
                    <a:pt x="9075" y="1622"/>
                  </a:lnTo>
                  <a:lnTo>
                    <a:pt x="9153" y="2124"/>
                  </a:lnTo>
                  <a:lnTo>
                    <a:pt x="9153" y="2626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630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50"/>
                  </a:lnTo>
                  <a:lnTo>
                    <a:pt x="5832" y="5252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51"/>
                  </a:lnTo>
                  <a:lnTo>
                    <a:pt x="3090" y="7724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56"/>
                  </a:lnTo>
                  <a:lnTo>
                    <a:pt x="542" y="10967"/>
                  </a:lnTo>
                  <a:lnTo>
                    <a:pt x="1" y="11817"/>
                  </a:lnTo>
                  <a:lnTo>
                    <a:pt x="349" y="12087"/>
                  </a:lnTo>
                  <a:lnTo>
                    <a:pt x="1546" y="10542"/>
                  </a:lnTo>
                  <a:lnTo>
                    <a:pt x="2743" y="8998"/>
                  </a:lnTo>
                  <a:lnTo>
                    <a:pt x="3360" y="8226"/>
                  </a:lnTo>
                  <a:lnTo>
                    <a:pt x="4017" y="7531"/>
                  </a:lnTo>
                  <a:lnTo>
                    <a:pt x="4712" y="6835"/>
                  </a:lnTo>
                  <a:lnTo>
                    <a:pt x="5484" y="6179"/>
                  </a:lnTo>
                  <a:lnTo>
                    <a:pt x="6257" y="5600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8" y="4441"/>
                  </a:lnTo>
                  <a:lnTo>
                    <a:pt x="8921" y="4287"/>
                  </a:lnTo>
                  <a:lnTo>
                    <a:pt x="9423" y="4132"/>
                  </a:lnTo>
                  <a:lnTo>
                    <a:pt x="9886" y="4017"/>
                  </a:lnTo>
                  <a:lnTo>
                    <a:pt x="10388" y="3939"/>
                  </a:lnTo>
                  <a:lnTo>
                    <a:pt x="10852" y="3862"/>
                  </a:lnTo>
                  <a:lnTo>
                    <a:pt x="11354" y="3823"/>
                  </a:lnTo>
                  <a:lnTo>
                    <a:pt x="11856" y="3823"/>
                  </a:lnTo>
                  <a:lnTo>
                    <a:pt x="12358" y="3862"/>
                  </a:lnTo>
                  <a:lnTo>
                    <a:pt x="12860" y="3939"/>
                  </a:lnTo>
                  <a:lnTo>
                    <a:pt x="12358" y="4017"/>
                  </a:lnTo>
                  <a:lnTo>
                    <a:pt x="11856" y="4132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712"/>
                  </a:lnTo>
                  <a:lnTo>
                    <a:pt x="10697" y="4866"/>
                  </a:lnTo>
                  <a:lnTo>
                    <a:pt x="10543" y="5098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86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3"/>
                  </a:lnTo>
                  <a:lnTo>
                    <a:pt x="11006" y="6449"/>
                  </a:lnTo>
                  <a:lnTo>
                    <a:pt x="11585" y="6449"/>
                  </a:lnTo>
                  <a:lnTo>
                    <a:pt x="11894" y="6372"/>
                  </a:lnTo>
                  <a:lnTo>
                    <a:pt x="12165" y="6295"/>
                  </a:lnTo>
                  <a:lnTo>
                    <a:pt x="12628" y="6063"/>
                  </a:lnTo>
                  <a:lnTo>
                    <a:pt x="13053" y="5831"/>
                  </a:lnTo>
                  <a:lnTo>
                    <a:pt x="13439" y="5523"/>
                  </a:lnTo>
                  <a:lnTo>
                    <a:pt x="13400" y="5561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47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876" y="7878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6"/>
                  </a:lnTo>
                  <a:lnTo>
                    <a:pt x="17378" y="7531"/>
                  </a:lnTo>
                  <a:lnTo>
                    <a:pt x="17416" y="7415"/>
                  </a:lnTo>
                  <a:lnTo>
                    <a:pt x="17455" y="7260"/>
                  </a:lnTo>
                  <a:lnTo>
                    <a:pt x="17494" y="6951"/>
                  </a:lnTo>
                  <a:lnTo>
                    <a:pt x="17416" y="6642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827"/>
                  </a:lnTo>
                  <a:lnTo>
                    <a:pt x="16026" y="4634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39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90"/>
                  </a:lnTo>
                  <a:lnTo>
                    <a:pt x="16914" y="2897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6" y="2202"/>
                  </a:lnTo>
                  <a:lnTo>
                    <a:pt x="17107" y="1931"/>
                  </a:lnTo>
                  <a:lnTo>
                    <a:pt x="17069" y="1700"/>
                  </a:lnTo>
                  <a:lnTo>
                    <a:pt x="16914" y="1507"/>
                  </a:lnTo>
                  <a:lnTo>
                    <a:pt x="16760" y="1352"/>
                  </a:lnTo>
                  <a:lnTo>
                    <a:pt x="16567" y="1236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75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80" y="2472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89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55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22"/>
            <p:cNvSpPr/>
            <p:nvPr/>
          </p:nvSpPr>
          <p:spPr>
            <a:xfrm>
              <a:off x="2737450" y="3395675"/>
              <a:ext cx="459550" cy="296375"/>
            </a:xfrm>
            <a:custGeom>
              <a:avLst/>
              <a:gdLst/>
              <a:ahLst/>
              <a:cxnLst/>
              <a:rect l="l" t="t" r="r" b="b"/>
              <a:pathLst>
                <a:path w="18382" h="11855" extrusionOk="0">
                  <a:moveTo>
                    <a:pt x="17648" y="2935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8"/>
                  </a:lnTo>
                  <a:lnTo>
                    <a:pt x="17880" y="3321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39"/>
                  </a:lnTo>
                  <a:lnTo>
                    <a:pt x="17648" y="4132"/>
                  </a:lnTo>
                  <a:lnTo>
                    <a:pt x="17300" y="4402"/>
                  </a:lnTo>
                  <a:lnTo>
                    <a:pt x="17030" y="4595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3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4"/>
                  </a:lnTo>
                  <a:lnTo>
                    <a:pt x="16528" y="3514"/>
                  </a:lnTo>
                  <a:lnTo>
                    <a:pt x="16721" y="3282"/>
                  </a:lnTo>
                  <a:lnTo>
                    <a:pt x="16953" y="3128"/>
                  </a:lnTo>
                  <a:lnTo>
                    <a:pt x="17223" y="2974"/>
                  </a:lnTo>
                  <a:lnTo>
                    <a:pt x="17493" y="2935"/>
                  </a:lnTo>
                  <a:close/>
                  <a:moveTo>
                    <a:pt x="14211" y="4866"/>
                  </a:moveTo>
                  <a:lnTo>
                    <a:pt x="14481" y="4904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29"/>
                  </a:lnTo>
                  <a:lnTo>
                    <a:pt x="14752" y="5522"/>
                  </a:lnTo>
                  <a:lnTo>
                    <a:pt x="14288" y="5677"/>
                  </a:lnTo>
                  <a:lnTo>
                    <a:pt x="14018" y="5715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599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6"/>
                  </a:lnTo>
                  <a:lnTo>
                    <a:pt x="13169" y="5020"/>
                  </a:lnTo>
                  <a:lnTo>
                    <a:pt x="13323" y="4943"/>
                  </a:lnTo>
                  <a:lnTo>
                    <a:pt x="13555" y="4904"/>
                  </a:lnTo>
                  <a:lnTo>
                    <a:pt x="13864" y="4866"/>
                  </a:lnTo>
                  <a:close/>
                  <a:moveTo>
                    <a:pt x="15756" y="5522"/>
                  </a:moveTo>
                  <a:lnTo>
                    <a:pt x="16374" y="5831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3"/>
                  </a:lnTo>
                  <a:lnTo>
                    <a:pt x="17571" y="6912"/>
                  </a:lnTo>
                  <a:lnTo>
                    <a:pt x="17609" y="7067"/>
                  </a:lnTo>
                  <a:lnTo>
                    <a:pt x="17609" y="7221"/>
                  </a:lnTo>
                  <a:lnTo>
                    <a:pt x="17609" y="7453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3"/>
                  </a:lnTo>
                  <a:lnTo>
                    <a:pt x="17146" y="7723"/>
                  </a:lnTo>
                  <a:lnTo>
                    <a:pt x="16953" y="7685"/>
                  </a:lnTo>
                  <a:lnTo>
                    <a:pt x="16798" y="7607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6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1"/>
                  </a:lnTo>
                  <a:lnTo>
                    <a:pt x="15756" y="5522"/>
                  </a:lnTo>
                  <a:close/>
                  <a:moveTo>
                    <a:pt x="4944" y="464"/>
                  </a:moveTo>
                  <a:lnTo>
                    <a:pt x="5561" y="502"/>
                  </a:lnTo>
                  <a:lnTo>
                    <a:pt x="6141" y="657"/>
                  </a:lnTo>
                  <a:lnTo>
                    <a:pt x="6681" y="888"/>
                  </a:lnTo>
                  <a:lnTo>
                    <a:pt x="7222" y="1197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4"/>
                  </a:lnTo>
                  <a:lnTo>
                    <a:pt x="8766" y="2781"/>
                  </a:lnTo>
                  <a:lnTo>
                    <a:pt x="9037" y="3205"/>
                  </a:lnTo>
                  <a:lnTo>
                    <a:pt x="9268" y="3669"/>
                  </a:lnTo>
                  <a:lnTo>
                    <a:pt x="9693" y="4595"/>
                  </a:lnTo>
                  <a:lnTo>
                    <a:pt x="10079" y="5522"/>
                  </a:lnTo>
                  <a:lnTo>
                    <a:pt x="10272" y="5908"/>
                  </a:lnTo>
                  <a:lnTo>
                    <a:pt x="10504" y="6294"/>
                  </a:lnTo>
                  <a:lnTo>
                    <a:pt x="10736" y="6642"/>
                  </a:lnTo>
                  <a:lnTo>
                    <a:pt x="11006" y="6912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0"/>
                  </a:lnTo>
                  <a:lnTo>
                    <a:pt x="13207" y="7492"/>
                  </a:lnTo>
                  <a:lnTo>
                    <a:pt x="13516" y="7414"/>
                  </a:lnTo>
                  <a:lnTo>
                    <a:pt x="13825" y="7260"/>
                  </a:lnTo>
                  <a:lnTo>
                    <a:pt x="14095" y="7105"/>
                  </a:lnTo>
                  <a:lnTo>
                    <a:pt x="14366" y="6951"/>
                  </a:lnTo>
                  <a:lnTo>
                    <a:pt x="14597" y="6719"/>
                  </a:lnTo>
                  <a:lnTo>
                    <a:pt x="14829" y="6488"/>
                  </a:lnTo>
                  <a:lnTo>
                    <a:pt x="14404" y="7221"/>
                  </a:lnTo>
                  <a:lnTo>
                    <a:pt x="13941" y="7878"/>
                  </a:lnTo>
                  <a:lnTo>
                    <a:pt x="13439" y="8534"/>
                  </a:lnTo>
                  <a:lnTo>
                    <a:pt x="12860" y="9113"/>
                  </a:lnTo>
                  <a:lnTo>
                    <a:pt x="12242" y="9615"/>
                  </a:lnTo>
                  <a:lnTo>
                    <a:pt x="11547" y="10079"/>
                  </a:lnTo>
                  <a:lnTo>
                    <a:pt x="10813" y="10503"/>
                  </a:lnTo>
                  <a:lnTo>
                    <a:pt x="10041" y="10812"/>
                  </a:lnTo>
                  <a:lnTo>
                    <a:pt x="9462" y="11005"/>
                  </a:lnTo>
                  <a:lnTo>
                    <a:pt x="8882" y="11160"/>
                  </a:lnTo>
                  <a:lnTo>
                    <a:pt x="8303" y="11276"/>
                  </a:lnTo>
                  <a:lnTo>
                    <a:pt x="7724" y="11314"/>
                  </a:lnTo>
                  <a:lnTo>
                    <a:pt x="7145" y="11353"/>
                  </a:lnTo>
                  <a:lnTo>
                    <a:pt x="6604" y="11314"/>
                  </a:lnTo>
                  <a:lnTo>
                    <a:pt x="6025" y="11237"/>
                  </a:lnTo>
                  <a:lnTo>
                    <a:pt x="5484" y="11121"/>
                  </a:lnTo>
                  <a:lnTo>
                    <a:pt x="4944" y="10967"/>
                  </a:lnTo>
                  <a:lnTo>
                    <a:pt x="4442" y="10735"/>
                  </a:lnTo>
                  <a:lnTo>
                    <a:pt x="3940" y="10503"/>
                  </a:lnTo>
                  <a:lnTo>
                    <a:pt x="3476" y="10195"/>
                  </a:lnTo>
                  <a:lnTo>
                    <a:pt x="3013" y="9847"/>
                  </a:lnTo>
                  <a:lnTo>
                    <a:pt x="2549" y="9461"/>
                  </a:lnTo>
                  <a:lnTo>
                    <a:pt x="2163" y="9036"/>
                  </a:lnTo>
                  <a:lnTo>
                    <a:pt x="1777" y="8573"/>
                  </a:lnTo>
                  <a:lnTo>
                    <a:pt x="1430" y="8032"/>
                  </a:lnTo>
                  <a:lnTo>
                    <a:pt x="1121" y="7492"/>
                  </a:lnTo>
                  <a:lnTo>
                    <a:pt x="850" y="6912"/>
                  </a:lnTo>
                  <a:lnTo>
                    <a:pt x="657" y="6333"/>
                  </a:lnTo>
                  <a:lnTo>
                    <a:pt x="503" y="5754"/>
                  </a:lnTo>
                  <a:lnTo>
                    <a:pt x="426" y="5136"/>
                  </a:lnTo>
                  <a:lnTo>
                    <a:pt x="426" y="4518"/>
                  </a:lnTo>
                  <a:lnTo>
                    <a:pt x="503" y="3862"/>
                  </a:lnTo>
                  <a:lnTo>
                    <a:pt x="696" y="3282"/>
                  </a:lnTo>
                  <a:lnTo>
                    <a:pt x="928" y="2742"/>
                  </a:lnTo>
                  <a:lnTo>
                    <a:pt x="1275" y="2240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79"/>
                  </a:lnTo>
                  <a:lnTo>
                    <a:pt x="4326" y="464"/>
                  </a:lnTo>
                  <a:close/>
                  <a:moveTo>
                    <a:pt x="4519" y="0"/>
                  </a:moveTo>
                  <a:lnTo>
                    <a:pt x="4249" y="39"/>
                  </a:lnTo>
                  <a:lnTo>
                    <a:pt x="3901" y="77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5"/>
                  </a:lnTo>
                  <a:lnTo>
                    <a:pt x="2472" y="579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3"/>
                  </a:lnTo>
                  <a:lnTo>
                    <a:pt x="1082" y="1699"/>
                  </a:lnTo>
                  <a:lnTo>
                    <a:pt x="773" y="2163"/>
                  </a:lnTo>
                  <a:lnTo>
                    <a:pt x="503" y="2626"/>
                  </a:lnTo>
                  <a:lnTo>
                    <a:pt x="310" y="3089"/>
                  </a:lnTo>
                  <a:lnTo>
                    <a:pt x="155" y="3591"/>
                  </a:lnTo>
                  <a:lnTo>
                    <a:pt x="40" y="4093"/>
                  </a:lnTo>
                  <a:lnTo>
                    <a:pt x="1" y="4595"/>
                  </a:lnTo>
                  <a:lnTo>
                    <a:pt x="1" y="5136"/>
                  </a:lnTo>
                  <a:lnTo>
                    <a:pt x="78" y="5638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8"/>
                  </a:lnTo>
                  <a:lnTo>
                    <a:pt x="1237" y="8611"/>
                  </a:lnTo>
                  <a:lnTo>
                    <a:pt x="1545" y="9036"/>
                  </a:lnTo>
                  <a:lnTo>
                    <a:pt x="2009" y="9577"/>
                  </a:lnTo>
                  <a:lnTo>
                    <a:pt x="2472" y="10040"/>
                  </a:lnTo>
                  <a:lnTo>
                    <a:pt x="2974" y="10426"/>
                  </a:lnTo>
                  <a:lnTo>
                    <a:pt x="3476" y="10812"/>
                  </a:lnTo>
                  <a:lnTo>
                    <a:pt x="4055" y="11083"/>
                  </a:lnTo>
                  <a:lnTo>
                    <a:pt x="4596" y="11353"/>
                  </a:lnTo>
                  <a:lnTo>
                    <a:pt x="5214" y="11546"/>
                  </a:lnTo>
                  <a:lnTo>
                    <a:pt x="5832" y="11701"/>
                  </a:lnTo>
                  <a:lnTo>
                    <a:pt x="5870" y="11855"/>
                  </a:lnTo>
                  <a:lnTo>
                    <a:pt x="6218" y="11778"/>
                  </a:lnTo>
                  <a:lnTo>
                    <a:pt x="7029" y="11816"/>
                  </a:lnTo>
                  <a:lnTo>
                    <a:pt x="7840" y="11816"/>
                  </a:lnTo>
                  <a:lnTo>
                    <a:pt x="8689" y="11701"/>
                  </a:lnTo>
                  <a:lnTo>
                    <a:pt x="9539" y="11507"/>
                  </a:lnTo>
                  <a:lnTo>
                    <a:pt x="10272" y="11237"/>
                  </a:lnTo>
                  <a:lnTo>
                    <a:pt x="11006" y="10928"/>
                  </a:lnTo>
                  <a:lnTo>
                    <a:pt x="11315" y="10812"/>
                  </a:lnTo>
                  <a:lnTo>
                    <a:pt x="11315" y="10774"/>
                  </a:lnTo>
                  <a:lnTo>
                    <a:pt x="12049" y="10349"/>
                  </a:lnTo>
                  <a:lnTo>
                    <a:pt x="12705" y="9847"/>
                  </a:lnTo>
                  <a:lnTo>
                    <a:pt x="13362" y="9306"/>
                  </a:lnTo>
                  <a:lnTo>
                    <a:pt x="13941" y="8689"/>
                  </a:lnTo>
                  <a:lnTo>
                    <a:pt x="14481" y="8032"/>
                  </a:lnTo>
                  <a:lnTo>
                    <a:pt x="14713" y="7685"/>
                  </a:lnTo>
                  <a:lnTo>
                    <a:pt x="14906" y="7298"/>
                  </a:lnTo>
                  <a:lnTo>
                    <a:pt x="15099" y="6951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19"/>
                  </a:lnTo>
                  <a:lnTo>
                    <a:pt x="15987" y="7144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6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2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3"/>
                  </a:lnTo>
                  <a:lnTo>
                    <a:pt x="18034" y="7260"/>
                  </a:lnTo>
                  <a:lnTo>
                    <a:pt x="17995" y="7028"/>
                  </a:lnTo>
                  <a:lnTo>
                    <a:pt x="17918" y="6835"/>
                  </a:lnTo>
                  <a:lnTo>
                    <a:pt x="17841" y="6642"/>
                  </a:lnTo>
                  <a:lnTo>
                    <a:pt x="17725" y="6449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5"/>
                  </a:lnTo>
                  <a:lnTo>
                    <a:pt x="16567" y="5445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1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3"/>
                  </a:lnTo>
                  <a:lnTo>
                    <a:pt x="18343" y="3553"/>
                  </a:lnTo>
                  <a:lnTo>
                    <a:pt x="18382" y="3321"/>
                  </a:lnTo>
                  <a:lnTo>
                    <a:pt x="18343" y="3089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3"/>
                  </a:lnTo>
                  <a:lnTo>
                    <a:pt x="17841" y="2587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7"/>
                  </a:lnTo>
                  <a:lnTo>
                    <a:pt x="16953" y="2703"/>
                  </a:lnTo>
                  <a:lnTo>
                    <a:pt x="16760" y="2781"/>
                  </a:lnTo>
                  <a:lnTo>
                    <a:pt x="16567" y="2935"/>
                  </a:lnTo>
                  <a:lnTo>
                    <a:pt x="16412" y="3089"/>
                  </a:lnTo>
                  <a:lnTo>
                    <a:pt x="16258" y="3282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0"/>
                  </a:lnTo>
                  <a:lnTo>
                    <a:pt x="15524" y="5020"/>
                  </a:lnTo>
                  <a:lnTo>
                    <a:pt x="15099" y="4788"/>
                  </a:lnTo>
                  <a:lnTo>
                    <a:pt x="14675" y="4634"/>
                  </a:lnTo>
                  <a:lnTo>
                    <a:pt x="14211" y="4518"/>
                  </a:lnTo>
                  <a:lnTo>
                    <a:pt x="13748" y="4518"/>
                  </a:lnTo>
                  <a:lnTo>
                    <a:pt x="13362" y="4595"/>
                  </a:lnTo>
                  <a:lnTo>
                    <a:pt x="13169" y="4634"/>
                  </a:lnTo>
                  <a:lnTo>
                    <a:pt x="12975" y="4711"/>
                  </a:lnTo>
                  <a:lnTo>
                    <a:pt x="12782" y="4788"/>
                  </a:lnTo>
                  <a:lnTo>
                    <a:pt x="12628" y="4943"/>
                  </a:lnTo>
                  <a:lnTo>
                    <a:pt x="12512" y="5097"/>
                  </a:lnTo>
                  <a:lnTo>
                    <a:pt x="12435" y="5252"/>
                  </a:lnTo>
                  <a:lnTo>
                    <a:pt x="12396" y="5445"/>
                  </a:lnTo>
                  <a:lnTo>
                    <a:pt x="12473" y="5638"/>
                  </a:lnTo>
                  <a:lnTo>
                    <a:pt x="12551" y="5792"/>
                  </a:lnTo>
                  <a:lnTo>
                    <a:pt x="12705" y="5908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0"/>
                  </a:lnTo>
                  <a:lnTo>
                    <a:pt x="13786" y="6140"/>
                  </a:lnTo>
                  <a:lnTo>
                    <a:pt x="14134" y="6101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19"/>
                  </a:lnTo>
                  <a:lnTo>
                    <a:pt x="13671" y="6835"/>
                  </a:lnTo>
                  <a:lnTo>
                    <a:pt x="13439" y="6951"/>
                  </a:lnTo>
                  <a:lnTo>
                    <a:pt x="13207" y="7028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0"/>
                  </a:lnTo>
                  <a:lnTo>
                    <a:pt x="10968" y="6140"/>
                  </a:lnTo>
                  <a:lnTo>
                    <a:pt x="10774" y="5792"/>
                  </a:lnTo>
                  <a:lnTo>
                    <a:pt x="10504" y="5329"/>
                  </a:lnTo>
                  <a:lnTo>
                    <a:pt x="10311" y="4827"/>
                  </a:lnTo>
                  <a:lnTo>
                    <a:pt x="9886" y="3862"/>
                  </a:lnTo>
                  <a:lnTo>
                    <a:pt x="9655" y="3398"/>
                  </a:lnTo>
                  <a:lnTo>
                    <a:pt x="9423" y="2935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1"/>
                  </a:lnTo>
                  <a:lnTo>
                    <a:pt x="6874" y="502"/>
                  </a:lnTo>
                  <a:lnTo>
                    <a:pt x="6295" y="271"/>
                  </a:lnTo>
                  <a:lnTo>
                    <a:pt x="5716" y="116"/>
                  </a:lnTo>
                  <a:lnTo>
                    <a:pt x="5137" y="39"/>
                  </a:lnTo>
                  <a:lnTo>
                    <a:pt x="451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22"/>
            <p:cNvSpPr/>
            <p:nvPr/>
          </p:nvSpPr>
          <p:spPr>
            <a:xfrm>
              <a:off x="2769325" y="3423675"/>
              <a:ext cx="144825" cy="164125"/>
            </a:xfrm>
            <a:custGeom>
              <a:avLst/>
              <a:gdLst/>
              <a:ahLst/>
              <a:cxnLst/>
              <a:rect l="l" t="t" r="r" b="b"/>
              <a:pathLst>
                <a:path w="5793" h="6565" extrusionOk="0">
                  <a:moveTo>
                    <a:pt x="2858" y="463"/>
                  </a:moveTo>
                  <a:lnTo>
                    <a:pt x="3360" y="618"/>
                  </a:lnTo>
                  <a:lnTo>
                    <a:pt x="3823" y="811"/>
                  </a:lnTo>
                  <a:lnTo>
                    <a:pt x="4248" y="1081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8"/>
                  </a:lnTo>
                  <a:lnTo>
                    <a:pt x="5252" y="2510"/>
                  </a:lnTo>
                  <a:lnTo>
                    <a:pt x="5290" y="2780"/>
                  </a:lnTo>
                  <a:lnTo>
                    <a:pt x="5329" y="3051"/>
                  </a:lnTo>
                  <a:lnTo>
                    <a:pt x="5329" y="3321"/>
                  </a:lnTo>
                  <a:lnTo>
                    <a:pt x="5290" y="3784"/>
                  </a:lnTo>
                  <a:lnTo>
                    <a:pt x="5175" y="4248"/>
                  </a:lnTo>
                  <a:lnTo>
                    <a:pt x="4981" y="4711"/>
                  </a:lnTo>
                  <a:lnTo>
                    <a:pt x="4711" y="5097"/>
                  </a:lnTo>
                  <a:lnTo>
                    <a:pt x="4364" y="5445"/>
                  </a:lnTo>
                  <a:lnTo>
                    <a:pt x="4016" y="5715"/>
                  </a:lnTo>
                  <a:lnTo>
                    <a:pt x="3784" y="5831"/>
                  </a:lnTo>
                  <a:lnTo>
                    <a:pt x="3553" y="5947"/>
                  </a:lnTo>
                  <a:lnTo>
                    <a:pt x="3321" y="6024"/>
                  </a:lnTo>
                  <a:lnTo>
                    <a:pt x="3089" y="6063"/>
                  </a:lnTo>
                  <a:lnTo>
                    <a:pt x="2780" y="6101"/>
                  </a:lnTo>
                  <a:lnTo>
                    <a:pt x="2510" y="6101"/>
                  </a:lnTo>
                  <a:lnTo>
                    <a:pt x="2201" y="6063"/>
                  </a:lnTo>
                  <a:lnTo>
                    <a:pt x="1970" y="5985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599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0"/>
                  </a:lnTo>
                  <a:lnTo>
                    <a:pt x="734" y="4788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4"/>
                  </a:lnTo>
                  <a:lnTo>
                    <a:pt x="464" y="2973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699"/>
                  </a:lnTo>
                  <a:lnTo>
                    <a:pt x="966" y="1506"/>
                  </a:lnTo>
                  <a:lnTo>
                    <a:pt x="1120" y="1274"/>
                  </a:lnTo>
                  <a:lnTo>
                    <a:pt x="1313" y="1120"/>
                  </a:lnTo>
                  <a:lnTo>
                    <a:pt x="1506" y="927"/>
                  </a:lnTo>
                  <a:lnTo>
                    <a:pt x="1738" y="811"/>
                  </a:lnTo>
                  <a:lnTo>
                    <a:pt x="1970" y="695"/>
                  </a:lnTo>
                  <a:lnTo>
                    <a:pt x="2201" y="579"/>
                  </a:lnTo>
                  <a:lnTo>
                    <a:pt x="2472" y="541"/>
                  </a:lnTo>
                  <a:lnTo>
                    <a:pt x="2780" y="502"/>
                  </a:lnTo>
                  <a:lnTo>
                    <a:pt x="2819" y="502"/>
                  </a:lnTo>
                  <a:lnTo>
                    <a:pt x="2858" y="463"/>
                  </a:lnTo>
                  <a:close/>
                  <a:moveTo>
                    <a:pt x="2665" y="0"/>
                  </a:moveTo>
                  <a:lnTo>
                    <a:pt x="2587" y="39"/>
                  </a:lnTo>
                  <a:lnTo>
                    <a:pt x="2510" y="77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0"/>
                  </a:lnTo>
                  <a:lnTo>
                    <a:pt x="1854" y="309"/>
                  </a:lnTo>
                  <a:lnTo>
                    <a:pt x="1622" y="386"/>
                  </a:lnTo>
                  <a:lnTo>
                    <a:pt x="1390" y="502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6"/>
                  </a:lnTo>
                  <a:lnTo>
                    <a:pt x="348" y="1738"/>
                  </a:lnTo>
                  <a:lnTo>
                    <a:pt x="155" y="2278"/>
                  </a:lnTo>
                  <a:lnTo>
                    <a:pt x="39" y="2858"/>
                  </a:lnTo>
                  <a:lnTo>
                    <a:pt x="0" y="3398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2"/>
                  </a:lnTo>
                  <a:lnTo>
                    <a:pt x="309" y="4943"/>
                  </a:lnTo>
                  <a:lnTo>
                    <a:pt x="425" y="5213"/>
                  </a:lnTo>
                  <a:lnTo>
                    <a:pt x="579" y="5445"/>
                  </a:lnTo>
                  <a:lnTo>
                    <a:pt x="734" y="5676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7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6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6"/>
                  </a:lnTo>
                  <a:lnTo>
                    <a:pt x="3476" y="6449"/>
                  </a:lnTo>
                  <a:lnTo>
                    <a:pt x="3784" y="6333"/>
                  </a:lnTo>
                  <a:lnTo>
                    <a:pt x="4055" y="6217"/>
                  </a:lnTo>
                  <a:lnTo>
                    <a:pt x="4325" y="6063"/>
                  </a:lnTo>
                  <a:lnTo>
                    <a:pt x="4557" y="5908"/>
                  </a:lnTo>
                  <a:lnTo>
                    <a:pt x="4788" y="5715"/>
                  </a:lnTo>
                  <a:lnTo>
                    <a:pt x="4981" y="5483"/>
                  </a:lnTo>
                  <a:lnTo>
                    <a:pt x="5175" y="5252"/>
                  </a:lnTo>
                  <a:lnTo>
                    <a:pt x="5329" y="4981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0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7"/>
                  </a:lnTo>
                  <a:lnTo>
                    <a:pt x="5561" y="2047"/>
                  </a:lnTo>
                  <a:lnTo>
                    <a:pt x="5406" y="1776"/>
                  </a:lnTo>
                  <a:lnTo>
                    <a:pt x="5252" y="1506"/>
                  </a:lnTo>
                  <a:lnTo>
                    <a:pt x="5059" y="1274"/>
                  </a:lnTo>
                  <a:lnTo>
                    <a:pt x="4866" y="1043"/>
                  </a:lnTo>
                  <a:lnTo>
                    <a:pt x="4634" y="811"/>
                  </a:lnTo>
                  <a:lnTo>
                    <a:pt x="4402" y="618"/>
                  </a:lnTo>
                  <a:lnTo>
                    <a:pt x="4132" y="463"/>
                  </a:lnTo>
                  <a:lnTo>
                    <a:pt x="3862" y="309"/>
                  </a:lnTo>
                  <a:lnTo>
                    <a:pt x="3591" y="193"/>
                  </a:lnTo>
                  <a:lnTo>
                    <a:pt x="3282" y="116"/>
                  </a:lnTo>
                  <a:lnTo>
                    <a:pt x="2974" y="39"/>
                  </a:lnTo>
                  <a:lnTo>
                    <a:pt x="266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22"/>
            <p:cNvSpPr/>
            <p:nvPr/>
          </p:nvSpPr>
          <p:spPr>
            <a:xfrm>
              <a:off x="3889150" y="34449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3" y="3823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0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4" y="5986"/>
                  </a:lnTo>
                  <a:lnTo>
                    <a:pt x="11430" y="6140"/>
                  </a:lnTo>
                  <a:lnTo>
                    <a:pt x="11353" y="6218"/>
                  </a:lnTo>
                  <a:lnTo>
                    <a:pt x="11237" y="6256"/>
                  </a:lnTo>
                  <a:lnTo>
                    <a:pt x="11083" y="6295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0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9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4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1" y="9616"/>
                  </a:lnTo>
                  <a:lnTo>
                    <a:pt x="12936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5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22"/>
            <p:cNvSpPr/>
            <p:nvPr/>
          </p:nvSpPr>
          <p:spPr>
            <a:xfrm>
              <a:off x="4428800" y="3447800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0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3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2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7"/>
                  </a:lnTo>
                  <a:lnTo>
                    <a:pt x="6951" y="12627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7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22"/>
            <p:cNvSpPr/>
            <p:nvPr/>
          </p:nvSpPr>
          <p:spPr>
            <a:xfrm>
              <a:off x="4598700" y="3452625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49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22"/>
            <p:cNvSpPr/>
            <p:nvPr/>
          </p:nvSpPr>
          <p:spPr>
            <a:xfrm>
              <a:off x="3921000" y="34584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59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1" y="9075"/>
                  </a:lnTo>
                  <a:lnTo>
                    <a:pt x="6913" y="8804"/>
                  </a:lnTo>
                  <a:lnTo>
                    <a:pt x="6951" y="8534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8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0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8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4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4"/>
                  </a:lnTo>
                  <a:lnTo>
                    <a:pt x="6449" y="8843"/>
                  </a:lnTo>
                  <a:lnTo>
                    <a:pt x="5716" y="8804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5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22"/>
            <p:cNvSpPr/>
            <p:nvPr/>
          </p:nvSpPr>
          <p:spPr>
            <a:xfrm>
              <a:off x="1220850" y="3492200"/>
              <a:ext cx="274200" cy="516500"/>
            </a:xfrm>
            <a:custGeom>
              <a:avLst/>
              <a:gdLst/>
              <a:ahLst/>
              <a:cxnLst/>
              <a:rect l="l" t="t" r="r" b="b"/>
              <a:pathLst>
                <a:path w="10968" h="20660" extrusionOk="0">
                  <a:moveTo>
                    <a:pt x="1468" y="657"/>
                  </a:moveTo>
                  <a:lnTo>
                    <a:pt x="2086" y="1005"/>
                  </a:lnTo>
                  <a:lnTo>
                    <a:pt x="2665" y="1391"/>
                  </a:lnTo>
                  <a:lnTo>
                    <a:pt x="3052" y="1661"/>
                  </a:lnTo>
                  <a:lnTo>
                    <a:pt x="3438" y="1970"/>
                  </a:lnTo>
                  <a:lnTo>
                    <a:pt x="3592" y="2125"/>
                  </a:lnTo>
                  <a:lnTo>
                    <a:pt x="3708" y="2279"/>
                  </a:lnTo>
                  <a:lnTo>
                    <a:pt x="3862" y="2588"/>
                  </a:lnTo>
                  <a:lnTo>
                    <a:pt x="3978" y="2935"/>
                  </a:lnTo>
                  <a:lnTo>
                    <a:pt x="4055" y="3322"/>
                  </a:lnTo>
                  <a:lnTo>
                    <a:pt x="5098" y="7492"/>
                  </a:lnTo>
                  <a:lnTo>
                    <a:pt x="7222" y="16180"/>
                  </a:lnTo>
                  <a:lnTo>
                    <a:pt x="7261" y="16258"/>
                  </a:lnTo>
                  <a:lnTo>
                    <a:pt x="7299" y="16296"/>
                  </a:lnTo>
                  <a:lnTo>
                    <a:pt x="7369" y="16331"/>
                  </a:lnTo>
                  <a:lnTo>
                    <a:pt x="7369" y="16331"/>
                  </a:lnTo>
                  <a:lnTo>
                    <a:pt x="6990" y="16489"/>
                  </a:lnTo>
                  <a:lnTo>
                    <a:pt x="6334" y="14481"/>
                  </a:lnTo>
                  <a:lnTo>
                    <a:pt x="5677" y="12512"/>
                  </a:lnTo>
                  <a:lnTo>
                    <a:pt x="4287" y="8573"/>
                  </a:lnTo>
                  <a:lnTo>
                    <a:pt x="2858" y="4634"/>
                  </a:lnTo>
                  <a:lnTo>
                    <a:pt x="1468" y="657"/>
                  </a:lnTo>
                  <a:close/>
                  <a:moveTo>
                    <a:pt x="1121" y="503"/>
                  </a:moveTo>
                  <a:lnTo>
                    <a:pt x="1121" y="580"/>
                  </a:lnTo>
                  <a:lnTo>
                    <a:pt x="3940" y="8573"/>
                  </a:lnTo>
                  <a:lnTo>
                    <a:pt x="5368" y="12551"/>
                  </a:lnTo>
                  <a:lnTo>
                    <a:pt x="6102" y="14558"/>
                  </a:lnTo>
                  <a:lnTo>
                    <a:pt x="6874" y="16528"/>
                  </a:lnTo>
                  <a:lnTo>
                    <a:pt x="6681" y="16566"/>
                  </a:lnTo>
                  <a:lnTo>
                    <a:pt x="5755" y="14636"/>
                  </a:lnTo>
                  <a:lnTo>
                    <a:pt x="4789" y="12705"/>
                  </a:lnTo>
                  <a:lnTo>
                    <a:pt x="2820" y="8882"/>
                  </a:lnTo>
                  <a:lnTo>
                    <a:pt x="1777" y="6951"/>
                  </a:lnTo>
                  <a:lnTo>
                    <a:pt x="773" y="4982"/>
                  </a:lnTo>
                  <a:lnTo>
                    <a:pt x="657" y="4712"/>
                  </a:lnTo>
                  <a:lnTo>
                    <a:pt x="580" y="4441"/>
                  </a:lnTo>
                  <a:lnTo>
                    <a:pt x="542" y="4171"/>
                  </a:lnTo>
                  <a:lnTo>
                    <a:pt x="503" y="3901"/>
                  </a:lnTo>
                  <a:lnTo>
                    <a:pt x="503" y="3322"/>
                  </a:lnTo>
                  <a:lnTo>
                    <a:pt x="542" y="2781"/>
                  </a:lnTo>
                  <a:lnTo>
                    <a:pt x="657" y="2202"/>
                  </a:lnTo>
                  <a:lnTo>
                    <a:pt x="812" y="1623"/>
                  </a:lnTo>
                  <a:lnTo>
                    <a:pt x="1121" y="503"/>
                  </a:lnTo>
                  <a:close/>
                  <a:moveTo>
                    <a:pt x="9886" y="13786"/>
                  </a:moveTo>
                  <a:lnTo>
                    <a:pt x="10041" y="13825"/>
                  </a:lnTo>
                  <a:lnTo>
                    <a:pt x="10157" y="13902"/>
                  </a:lnTo>
                  <a:lnTo>
                    <a:pt x="10311" y="14018"/>
                  </a:lnTo>
                  <a:lnTo>
                    <a:pt x="10581" y="14481"/>
                  </a:lnTo>
                  <a:lnTo>
                    <a:pt x="10620" y="14674"/>
                  </a:lnTo>
                  <a:lnTo>
                    <a:pt x="10620" y="14906"/>
                  </a:lnTo>
                  <a:lnTo>
                    <a:pt x="10581" y="15099"/>
                  </a:lnTo>
                  <a:lnTo>
                    <a:pt x="10504" y="15254"/>
                  </a:lnTo>
                  <a:lnTo>
                    <a:pt x="10311" y="15640"/>
                  </a:lnTo>
                  <a:lnTo>
                    <a:pt x="10041" y="15910"/>
                  </a:lnTo>
                  <a:lnTo>
                    <a:pt x="9655" y="16296"/>
                  </a:lnTo>
                  <a:lnTo>
                    <a:pt x="9191" y="16605"/>
                  </a:lnTo>
                  <a:lnTo>
                    <a:pt x="8728" y="16914"/>
                  </a:lnTo>
                  <a:lnTo>
                    <a:pt x="8265" y="17184"/>
                  </a:lnTo>
                  <a:lnTo>
                    <a:pt x="8149" y="17184"/>
                  </a:lnTo>
                  <a:lnTo>
                    <a:pt x="8071" y="17262"/>
                  </a:lnTo>
                  <a:lnTo>
                    <a:pt x="7724" y="17416"/>
                  </a:lnTo>
                  <a:lnTo>
                    <a:pt x="7029" y="17725"/>
                  </a:lnTo>
                  <a:lnTo>
                    <a:pt x="6295" y="17995"/>
                  </a:lnTo>
                  <a:lnTo>
                    <a:pt x="5523" y="18150"/>
                  </a:lnTo>
                  <a:lnTo>
                    <a:pt x="4789" y="18304"/>
                  </a:lnTo>
                  <a:lnTo>
                    <a:pt x="4403" y="18343"/>
                  </a:lnTo>
                  <a:lnTo>
                    <a:pt x="4055" y="18343"/>
                  </a:lnTo>
                  <a:lnTo>
                    <a:pt x="3669" y="18266"/>
                  </a:lnTo>
                  <a:lnTo>
                    <a:pt x="3515" y="18227"/>
                  </a:lnTo>
                  <a:lnTo>
                    <a:pt x="3360" y="18150"/>
                  </a:lnTo>
                  <a:lnTo>
                    <a:pt x="3245" y="18034"/>
                  </a:lnTo>
                  <a:lnTo>
                    <a:pt x="3129" y="17957"/>
                  </a:lnTo>
                  <a:lnTo>
                    <a:pt x="2974" y="17686"/>
                  </a:lnTo>
                  <a:lnTo>
                    <a:pt x="2858" y="17377"/>
                  </a:lnTo>
                  <a:lnTo>
                    <a:pt x="2858" y="17068"/>
                  </a:lnTo>
                  <a:lnTo>
                    <a:pt x="2897" y="16875"/>
                  </a:lnTo>
                  <a:lnTo>
                    <a:pt x="2974" y="16721"/>
                  </a:lnTo>
                  <a:lnTo>
                    <a:pt x="3090" y="16566"/>
                  </a:lnTo>
                  <a:lnTo>
                    <a:pt x="3206" y="16451"/>
                  </a:lnTo>
                  <a:lnTo>
                    <a:pt x="3322" y="16373"/>
                  </a:lnTo>
                  <a:lnTo>
                    <a:pt x="3476" y="16296"/>
                  </a:lnTo>
                  <a:lnTo>
                    <a:pt x="3592" y="16296"/>
                  </a:lnTo>
                  <a:lnTo>
                    <a:pt x="3708" y="16335"/>
                  </a:lnTo>
                  <a:lnTo>
                    <a:pt x="3824" y="16451"/>
                  </a:lnTo>
                  <a:lnTo>
                    <a:pt x="3940" y="16605"/>
                  </a:lnTo>
                  <a:lnTo>
                    <a:pt x="4094" y="16798"/>
                  </a:lnTo>
                  <a:lnTo>
                    <a:pt x="4210" y="17068"/>
                  </a:lnTo>
                  <a:lnTo>
                    <a:pt x="4055" y="17068"/>
                  </a:lnTo>
                  <a:lnTo>
                    <a:pt x="3978" y="17107"/>
                  </a:lnTo>
                  <a:lnTo>
                    <a:pt x="3940" y="17184"/>
                  </a:lnTo>
                  <a:lnTo>
                    <a:pt x="3978" y="17300"/>
                  </a:lnTo>
                  <a:lnTo>
                    <a:pt x="4055" y="17339"/>
                  </a:lnTo>
                  <a:lnTo>
                    <a:pt x="4828" y="17339"/>
                  </a:lnTo>
                  <a:lnTo>
                    <a:pt x="5639" y="17262"/>
                  </a:lnTo>
                  <a:lnTo>
                    <a:pt x="6450" y="17107"/>
                  </a:lnTo>
                  <a:lnTo>
                    <a:pt x="7261" y="16875"/>
                  </a:lnTo>
                  <a:lnTo>
                    <a:pt x="7647" y="16721"/>
                  </a:lnTo>
                  <a:lnTo>
                    <a:pt x="8033" y="16528"/>
                  </a:lnTo>
                  <a:lnTo>
                    <a:pt x="8419" y="16335"/>
                  </a:lnTo>
                  <a:lnTo>
                    <a:pt x="8728" y="16103"/>
                  </a:lnTo>
                  <a:lnTo>
                    <a:pt x="9075" y="15871"/>
                  </a:lnTo>
                  <a:lnTo>
                    <a:pt x="9384" y="15601"/>
                  </a:lnTo>
                  <a:lnTo>
                    <a:pt x="9616" y="15331"/>
                  </a:lnTo>
                  <a:lnTo>
                    <a:pt x="9886" y="15022"/>
                  </a:lnTo>
                  <a:lnTo>
                    <a:pt x="9886" y="14945"/>
                  </a:lnTo>
                  <a:lnTo>
                    <a:pt x="9886" y="14906"/>
                  </a:lnTo>
                  <a:lnTo>
                    <a:pt x="9848" y="14829"/>
                  </a:lnTo>
                  <a:lnTo>
                    <a:pt x="9809" y="14790"/>
                  </a:lnTo>
                  <a:lnTo>
                    <a:pt x="9732" y="14752"/>
                  </a:lnTo>
                  <a:lnTo>
                    <a:pt x="9616" y="14752"/>
                  </a:lnTo>
                  <a:lnTo>
                    <a:pt x="9539" y="14790"/>
                  </a:lnTo>
                  <a:lnTo>
                    <a:pt x="9307" y="15099"/>
                  </a:lnTo>
                  <a:lnTo>
                    <a:pt x="9114" y="14945"/>
                  </a:lnTo>
                  <a:lnTo>
                    <a:pt x="9037" y="14829"/>
                  </a:lnTo>
                  <a:lnTo>
                    <a:pt x="8998" y="14674"/>
                  </a:lnTo>
                  <a:lnTo>
                    <a:pt x="8998" y="14558"/>
                  </a:lnTo>
                  <a:lnTo>
                    <a:pt x="9037" y="14404"/>
                  </a:lnTo>
                  <a:lnTo>
                    <a:pt x="9114" y="14288"/>
                  </a:lnTo>
                  <a:lnTo>
                    <a:pt x="9346" y="14056"/>
                  </a:lnTo>
                  <a:lnTo>
                    <a:pt x="9462" y="13941"/>
                  </a:lnTo>
                  <a:lnTo>
                    <a:pt x="9539" y="13825"/>
                  </a:lnTo>
                  <a:lnTo>
                    <a:pt x="9655" y="13786"/>
                  </a:lnTo>
                  <a:close/>
                  <a:moveTo>
                    <a:pt x="889" y="1"/>
                  </a:moveTo>
                  <a:lnTo>
                    <a:pt x="812" y="78"/>
                  </a:lnTo>
                  <a:lnTo>
                    <a:pt x="773" y="155"/>
                  </a:lnTo>
                  <a:lnTo>
                    <a:pt x="194" y="2511"/>
                  </a:lnTo>
                  <a:lnTo>
                    <a:pt x="117" y="2897"/>
                  </a:lnTo>
                  <a:lnTo>
                    <a:pt x="40" y="3322"/>
                  </a:lnTo>
                  <a:lnTo>
                    <a:pt x="1" y="3746"/>
                  </a:lnTo>
                  <a:lnTo>
                    <a:pt x="1" y="4210"/>
                  </a:lnTo>
                  <a:lnTo>
                    <a:pt x="78" y="4441"/>
                  </a:lnTo>
                  <a:lnTo>
                    <a:pt x="155" y="4673"/>
                  </a:lnTo>
                  <a:lnTo>
                    <a:pt x="348" y="5136"/>
                  </a:lnTo>
                  <a:lnTo>
                    <a:pt x="850" y="6025"/>
                  </a:lnTo>
                  <a:lnTo>
                    <a:pt x="1970" y="8187"/>
                  </a:lnTo>
                  <a:lnTo>
                    <a:pt x="4133" y="12435"/>
                  </a:lnTo>
                  <a:lnTo>
                    <a:pt x="5253" y="14558"/>
                  </a:lnTo>
                  <a:lnTo>
                    <a:pt x="6411" y="16682"/>
                  </a:lnTo>
                  <a:lnTo>
                    <a:pt x="5484" y="16875"/>
                  </a:lnTo>
                  <a:lnTo>
                    <a:pt x="4596" y="16991"/>
                  </a:lnTo>
                  <a:lnTo>
                    <a:pt x="4596" y="16991"/>
                  </a:lnTo>
                  <a:lnTo>
                    <a:pt x="4673" y="16837"/>
                  </a:lnTo>
                  <a:lnTo>
                    <a:pt x="4712" y="16682"/>
                  </a:lnTo>
                  <a:lnTo>
                    <a:pt x="4712" y="16528"/>
                  </a:lnTo>
                  <a:lnTo>
                    <a:pt x="4635" y="16373"/>
                  </a:lnTo>
                  <a:lnTo>
                    <a:pt x="4557" y="16219"/>
                  </a:lnTo>
                  <a:lnTo>
                    <a:pt x="4442" y="16103"/>
                  </a:lnTo>
                  <a:lnTo>
                    <a:pt x="4326" y="15987"/>
                  </a:lnTo>
                  <a:lnTo>
                    <a:pt x="4133" y="15910"/>
                  </a:lnTo>
                  <a:lnTo>
                    <a:pt x="3862" y="15871"/>
                  </a:lnTo>
                  <a:lnTo>
                    <a:pt x="3592" y="15871"/>
                  </a:lnTo>
                  <a:lnTo>
                    <a:pt x="3322" y="15949"/>
                  </a:lnTo>
                  <a:lnTo>
                    <a:pt x="3090" y="16103"/>
                  </a:lnTo>
                  <a:lnTo>
                    <a:pt x="2897" y="16258"/>
                  </a:lnTo>
                  <a:lnTo>
                    <a:pt x="2743" y="16489"/>
                  </a:lnTo>
                  <a:lnTo>
                    <a:pt x="2588" y="16721"/>
                  </a:lnTo>
                  <a:lnTo>
                    <a:pt x="2550" y="16991"/>
                  </a:lnTo>
                  <a:lnTo>
                    <a:pt x="2511" y="17416"/>
                  </a:lnTo>
                  <a:lnTo>
                    <a:pt x="2550" y="17725"/>
                  </a:lnTo>
                  <a:lnTo>
                    <a:pt x="2704" y="17995"/>
                  </a:lnTo>
                  <a:lnTo>
                    <a:pt x="2858" y="18227"/>
                  </a:lnTo>
                  <a:lnTo>
                    <a:pt x="3129" y="18381"/>
                  </a:lnTo>
                  <a:lnTo>
                    <a:pt x="3399" y="18497"/>
                  </a:lnTo>
                  <a:lnTo>
                    <a:pt x="3747" y="18574"/>
                  </a:lnTo>
                  <a:lnTo>
                    <a:pt x="4094" y="18613"/>
                  </a:lnTo>
                  <a:lnTo>
                    <a:pt x="4442" y="18613"/>
                  </a:lnTo>
                  <a:lnTo>
                    <a:pt x="4828" y="18574"/>
                  </a:lnTo>
                  <a:lnTo>
                    <a:pt x="5639" y="18420"/>
                  </a:lnTo>
                  <a:lnTo>
                    <a:pt x="6334" y="18266"/>
                  </a:lnTo>
                  <a:lnTo>
                    <a:pt x="6952" y="18072"/>
                  </a:lnTo>
                  <a:lnTo>
                    <a:pt x="7067" y="18034"/>
                  </a:lnTo>
                  <a:lnTo>
                    <a:pt x="7299" y="17957"/>
                  </a:lnTo>
                  <a:lnTo>
                    <a:pt x="8149" y="17570"/>
                  </a:lnTo>
                  <a:lnTo>
                    <a:pt x="8612" y="18497"/>
                  </a:lnTo>
                  <a:lnTo>
                    <a:pt x="9037" y="19463"/>
                  </a:lnTo>
                  <a:lnTo>
                    <a:pt x="9269" y="20003"/>
                  </a:lnTo>
                  <a:lnTo>
                    <a:pt x="9423" y="20351"/>
                  </a:lnTo>
                  <a:lnTo>
                    <a:pt x="9539" y="20660"/>
                  </a:lnTo>
                  <a:lnTo>
                    <a:pt x="9770" y="20621"/>
                  </a:lnTo>
                  <a:lnTo>
                    <a:pt x="9693" y="20428"/>
                  </a:lnTo>
                  <a:lnTo>
                    <a:pt x="9423" y="19656"/>
                  </a:lnTo>
                  <a:lnTo>
                    <a:pt x="9114" y="18922"/>
                  </a:lnTo>
                  <a:lnTo>
                    <a:pt x="8767" y="18150"/>
                  </a:lnTo>
                  <a:lnTo>
                    <a:pt x="8419" y="17416"/>
                  </a:lnTo>
                  <a:lnTo>
                    <a:pt x="8960" y="17107"/>
                  </a:lnTo>
                  <a:lnTo>
                    <a:pt x="9539" y="16760"/>
                  </a:lnTo>
                  <a:lnTo>
                    <a:pt x="10041" y="16373"/>
                  </a:lnTo>
                  <a:lnTo>
                    <a:pt x="10272" y="16180"/>
                  </a:lnTo>
                  <a:lnTo>
                    <a:pt x="10466" y="15949"/>
                  </a:lnTo>
                  <a:lnTo>
                    <a:pt x="10659" y="15717"/>
                  </a:lnTo>
                  <a:lnTo>
                    <a:pt x="10813" y="15485"/>
                  </a:lnTo>
                  <a:lnTo>
                    <a:pt x="10929" y="15254"/>
                  </a:lnTo>
                  <a:lnTo>
                    <a:pt x="10968" y="14983"/>
                  </a:lnTo>
                  <a:lnTo>
                    <a:pt x="10968" y="14752"/>
                  </a:lnTo>
                  <a:lnTo>
                    <a:pt x="10929" y="14520"/>
                  </a:lnTo>
                  <a:lnTo>
                    <a:pt x="10852" y="14250"/>
                  </a:lnTo>
                  <a:lnTo>
                    <a:pt x="10659" y="13979"/>
                  </a:lnTo>
                  <a:lnTo>
                    <a:pt x="10504" y="13825"/>
                  </a:lnTo>
                  <a:lnTo>
                    <a:pt x="10272" y="13670"/>
                  </a:lnTo>
                  <a:lnTo>
                    <a:pt x="10041" y="13555"/>
                  </a:lnTo>
                  <a:lnTo>
                    <a:pt x="9809" y="13516"/>
                  </a:lnTo>
                  <a:lnTo>
                    <a:pt x="9539" y="13516"/>
                  </a:lnTo>
                  <a:lnTo>
                    <a:pt x="9307" y="13555"/>
                  </a:lnTo>
                  <a:lnTo>
                    <a:pt x="9075" y="13670"/>
                  </a:lnTo>
                  <a:lnTo>
                    <a:pt x="8882" y="13863"/>
                  </a:lnTo>
                  <a:lnTo>
                    <a:pt x="8767" y="14056"/>
                  </a:lnTo>
                  <a:lnTo>
                    <a:pt x="8728" y="14250"/>
                  </a:lnTo>
                  <a:lnTo>
                    <a:pt x="8689" y="14443"/>
                  </a:lnTo>
                  <a:lnTo>
                    <a:pt x="8689" y="14636"/>
                  </a:lnTo>
                  <a:lnTo>
                    <a:pt x="8728" y="14829"/>
                  </a:lnTo>
                  <a:lnTo>
                    <a:pt x="8805" y="15022"/>
                  </a:lnTo>
                  <a:lnTo>
                    <a:pt x="8921" y="15176"/>
                  </a:lnTo>
                  <a:lnTo>
                    <a:pt x="9075" y="15331"/>
                  </a:lnTo>
                  <a:lnTo>
                    <a:pt x="8728" y="15640"/>
                  </a:lnTo>
                  <a:lnTo>
                    <a:pt x="8342" y="15871"/>
                  </a:lnTo>
                  <a:lnTo>
                    <a:pt x="7917" y="16103"/>
                  </a:lnTo>
                  <a:lnTo>
                    <a:pt x="7454" y="16296"/>
                  </a:lnTo>
                  <a:lnTo>
                    <a:pt x="7531" y="16258"/>
                  </a:lnTo>
                  <a:lnTo>
                    <a:pt x="7608" y="16219"/>
                  </a:lnTo>
                  <a:lnTo>
                    <a:pt x="7608" y="16142"/>
                  </a:lnTo>
                  <a:lnTo>
                    <a:pt x="7608" y="16026"/>
                  </a:lnTo>
                  <a:lnTo>
                    <a:pt x="5330" y="6488"/>
                  </a:lnTo>
                  <a:lnTo>
                    <a:pt x="4712" y="4094"/>
                  </a:lnTo>
                  <a:lnTo>
                    <a:pt x="4480" y="3013"/>
                  </a:lnTo>
                  <a:lnTo>
                    <a:pt x="4326" y="2511"/>
                  </a:lnTo>
                  <a:lnTo>
                    <a:pt x="4249" y="2240"/>
                  </a:lnTo>
                  <a:lnTo>
                    <a:pt x="4094" y="2009"/>
                  </a:lnTo>
                  <a:lnTo>
                    <a:pt x="3824" y="1700"/>
                  </a:lnTo>
                  <a:lnTo>
                    <a:pt x="3515" y="1352"/>
                  </a:lnTo>
                  <a:lnTo>
                    <a:pt x="3129" y="1082"/>
                  </a:lnTo>
                  <a:lnTo>
                    <a:pt x="2704" y="812"/>
                  </a:lnTo>
                  <a:lnTo>
                    <a:pt x="2318" y="580"/>
                  </a:lnTo>
                  <a:lnTo>
                    <a:pt x="1854" y="387"/>
                  </a:lnTo>
                  <a:lnTo>
                    <a:pt x="108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22"/>
            <p:cNvSpPr/>
            <p:nvPr/>
          </p:nvSpPr>
          <p:spPr>
            <a:xfrm>
              <a:off x="319200" y="3515375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8" y="309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2"/>
                  </a:lnTo>
                  <a:lnTo>
                    <a:pt x="7299" y="502"/>
                  </a:lnTo>
                  <a:lnTo>
                    <a:pt x="7453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3"/>
                  </a:lnTo>
                  <a:lnTo>
                    <a:pt x="6295" y="4943"/>
                  </a:lnTo>
                  <a:lnTo>
                    <a:pt x="6218" y="3978"/>
                  </a:lnTo>
                  <a:lnTo>
                    <a:pt x="6140" y="2974"/>
                  </a:lnTo>
                  <a:lnTo>
                    <a:pt x="6140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4"/>
                  </a:lnTo>
                  <a:lnTo>
                    <a:pt x="6449" y="502"/>
                  </a:lnTo>
                  <a:lnTo>
                    <a:pt x="6527" y="425"/>
                  </a:lnTo>
                  <a:lnTo>
                    <a:pt x="6642" y="348"/>
                  </a:lnTo>
                  <a:lnTo>
                    <a:pt x="6758" y="309"/>
                  </a:lnTo>
                  <a:close/>
                  <a:moveTo>
                    <a:pt x="11971" y="4711"/>
                  </a:moveTo>
                  <a:lnTo>
                    <a:pt x="12087" y="4750"/>
                  </a:lnTo>
                  <a:lnTo>
                    <a:pt x="12164" y="4827"/>
                  </a:lnTo>
                  <a:lnTo>
                    <a:pt x="12280" y="4905"/>
                  </a:lnTo>
                  <a:lnTo>
                    <a:pt x="12319" y="4982"/>
                  </a:lnTo>
                  <a:lnTo>
                    <a:pt x="12396" y="5136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1"/>
                  </a:lnTo>
                  <a:lnTo>
                    <a:pt x="10041" y="5831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8" y="5252"/>
                  </a:lnTo>
                  <a:lnTo>
                    <a:pt x="7955" y="5020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8" y="4750"/>
                  </a:lnTo>
                  <a:lnTo>
                    <a:pt x="11353" y="4711"/>
                  </a:lnTo>
                  <a:close/>
                  <a:moveTo>
                    <a:pt x="5638" y="5754"/>
                  </a:moveTo>
                  <a:lnTo>
                    <a:pt x="4557" y="6449"/>
                  </a:lnTo>
                  <a:lnTo>
                    <a:pt x="3437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29" y="7917"/>
                  </a:lnTo>
                  <a:lnTo>
                    <a:pt x="1120" y="7955"/>
                  </a:lnTo>
                  <a:lnTo>
                    <a:pt x="927" y="7917"/>
                  </a:lnTo>
                  <a:lnTo>
                    <a:pt x="850" y="7878"/>
                  </a:lnTo>
                  <a:lnTo>
                    <a:pt x="773" y="7801"/>
                  </a:lnTo>
                  <a:lnTo>
                    <a:pt x="734" y="7685"/>
                  </a:lnTo>
                  <a:lnTo>
                    <a:pt x="696" y="7530"/>
                  </a:lnTo>
                  <a:lnTo>
                    <a:pt x="696" y="7376"/>
                  </a:lnTo>
                  <a:lnTo>
                    <a:pt x="696" y="7221"/>
                  </a:lnTo>
                  <a:lnTo>
                    <a:pt x="734" y="7144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2"/>
                  </a:lnTo>
                  <a:lnTo>
                    <a:pt x="2742" y="6449"/>
                  </a:lnTo>
                  <a:lnTo>
                    <a:pt x="3592" y="6295"/>
                  </a:lnTo>
                  <a:lnTo>
                    <a:pt x="4634" y="6063"/>
                  </a:lnTo>
                  <a:lnTo>
                    <a:pt x="5136" y="5909"/>
                  </a:lnTo>
                  <a:lnTo>
                    <a:pt x="5638" y="5754"/>
                  </a:lnTo>
                  <a:close/>
                  <a:moveTo>
                    <a:pt x="6951" y="0"/>
                  </a:moveTo>
                  <a:lnTo>
                    <a:pt x="6720" y="39"/>
                  </a:lnTo>
                  <a:lnTo>
                    <a:pt x="6527" y="116"/>
                  </a:lnTo>
                  <a:lnTo>
                    <a:pt x="6333" y="232"/>
                  </a:lnTo>
                  <a:lnTo>
                    <a:pt x="6140" y="425"/>
                  </a:lnTo>
                  <a:lnTo>
                    <a:pt x="5986" y="618"/>
                  </a:lnTo>
                  <a:lnTo>
                    <a:pt x="5909" y="811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1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3" y="5020"/>
                  </a:lnTo>
                  <a:lnTo>
                    <a:pt x="6025" y="5136"/>
                  </a:lnTo>
                  <a:lnTo>
                    <a:pt x="6063" y="5252"/>
                  </a:lnTo>
                  <a:lnTo>
                    <a:pt x="5523" y="5445"/>
                  </a:lnTo>
                  <a:lnTo>
                    <a:pt x="4982" y="5561"/>
                  </a:lnTo>
                  <a:lnTo>
                    <a:pt x="3939" y="5831"/>
                  </a:lnTo>
                  <a:lnTo>
                    <a:pt x="2858" y="6024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0" y="6642"/>
                  </a:lnTo>
                  <a:lnTo>
                    <a:pt x="503" y="6835"/>
                  </a:lnTo>
                  <a:lnTo>
                    <a:pt x="232" y="7028"/>
                  </a:lnTo>
                  <a:lnTo>
                    <a:pt x="116" y="7144"/>
                  </a:lnTo>
                  <a:lnTo>
                    <a:pt x="39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39" y="7723"/>
                  </a:lnTo>
                  <a:lnTo>
                    <a:pt x="116" y="7917"/>
                  </a:lnTo>
                  <a:lnTo>
                    <a:pt x="232" y="8032"/>
                  </a:lnTo>
                  <a:lnTo>
                    <a:pt x="348" y="8148"/>
                  </a:lnTo>
                  <a:lnTo>
                    <a:pt x="503" y="8225"/>
                  </a:lnTo>
                  <a:lnTo>
                    <a:pt x="618" y="8264"/>
                  </a:lnTo>
                  <a:lnTo>
                    <a:pt x="927" y="8341"/>
                  </a:lnTo>
                  <a:lnTo>
                    <a:pt x="1275" y="8341"/>
                  </a:lnTo>
                  <a:lnTo>
                    <a:pt x="1622" y="8303"/>
                  </a:lnTo>
                  <a:lnTo>
                    <a:pt x="1931" y="8187"/>
                  </a:lnTo>
                  <a:lnTo>
                    <a:pt x="2549" y="7994"/>
                  </a:lnTo>
                  <a:lnTo>
                    <a:pt x="3553" y="7530"/>
                  </a:lnTo>
                  <a:lnTo>
                    <a:pt x="4519" y="6990"/>
                  </a:lnTo>
                  <a:lnTo>
                    <a:pt x="5445" y="6372"/>
                  </a:lnTo>
                  <a:lnTo>
                    <a:pt x="5909" y="6063"/>
                  </a:lnTo>
                  <a:lnTo>
                    <a:pt x="6333" y="5715"/>
                  </a:lnTo>
                  <a:lnTo>
                    <a:pt x="6527" y="6102"/>
                  </a:lnTo>
                  <a:lnTo>
                    <a:pt x="6642" y="6295"/>
                  </a:lnTo>
                  <a:lnTo>
                    <a:pt x="6758" y="6449"/>
                  </a:lnTo>
                  <a:lnTo>
                    <a:pt x="7029" y="6372"/>
                  </a:lnTo>
                  <a:lnTo>
                    <a:pt x="7029" y="6333"/>
                  </a:lnTo>
                  <a:lnTo>
                    <a:pt x="6835" y="5986"/>
                  </a:lnTo>
                  <a:lnTo>
                    <a:pt x="6758" y="5831"/>
                  </a:lnTo>
                  <a:lnTo>
                    <a:pt x="6720" y="5638"/>
                  </a:lnTo>
                  <a:lnTo>
                    <a:pt x="6720" y="5561"/>
                  </a:lnTo>
                  <a:lnTo>
                    <a:pt x="7569" y="5831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7"/>
                  </a:lnTo>
                  <a:lnTo>
                    <a:pt x="11006" y="6217"/>
                  </a:lnTo>
                  <a:lnTo>
                    <a:pt x="11469" y="6179"/>
                  </a:lnTo>
                  <a:lnTo>
                    <a:pt x="11933" y="6140"/>
                  </a:lnTo>
                  <a:lnTo>
                    <a:pt x="12357" y="5986"/>
                  </a:lnTo>
                  <a:lnTo>
                    <a:pt x="12512" y="5909"/>
                  </a:lnTo>
                  <a:lnTo>
                    <a:pt x="12666" y="5793"/>
                  </a:lnTo>
                  <a:lnTo>
                    <a:pt x="12821" y="5677"/>
                  </a:lnTo>
                  <a:lnTo>
                    <a:pt x="12898" y="5522"/>
                  </a:lnTo>
                  <a:lnTo>
                    <a:pt x="12975" y="5368"/>
                  </a:lnTo>
                  <a:lnTo>
                    <a:pt x="12975" y="5175"/>
                  </a:lnTo>
                  <a:lnTo>
                    <a:pt x="12975" y="4982"/>
                  </a:lnTo>
                  <a:lnTo>
                    <a:pt x="12898" y="4827"/>
                  </a:lnTo>
                  <a:lnTo>
                    <a:pt x="12821" y="4711"/>
                  </a:lnTo>
                  <a:lnTo>
                    <a:pt x="12744" y="4634"/>
                  </a:lnTo>
                  <a:lnTo>
                    <a:pt x="12628" y="4518"/>
                  </a:lnTo>
                  <a:lnTo>
                    <a:pt x="12473" y="4480"/>
                  </a:lnTo>
                  <a:lnTo>
                    <a:pt x="12164" y="4364"/>
                  </a:lnTo>
                  <a:lnTo>
                    <a:pt x="11817" y="4325"/>
                  </a:lnTo>
                  <a:lnTo>
                    <a:pt x="11469" y="4325"/>
                  </a:lnTo>
                  <a:lnTo>
                    <a:pt x="10890" y="4364"/>
                  </a:lnTo>
                  <a:lnTo>
                    <a:pt x="9847" y="4403"/>
                  </a:lnTo>
                  <a:lnTo>
                    <a:pt x="8843" y="4480"/>
                  </a:lnTo>
                  <a:lnTo>
                    <a:pt x="7839" y="4634"/>
                  </a:lnTo>
                  <a:lnTo>
                    <a:pt x="6835" y="4827"/>
                  </a:lnTo>
                  <a:lnTo>
                    <a:pt x="7376" y="3476"/>
                  </a:lnTo>
                  <a:lnTo>
                    <a:pt x="7646" y="2742"/>
                  </a:lnTo>
                  <a:lnTo>
                    <a:pt x="7839" y="2047"/>
                  </a:lnTo>
                  <a:lnTo>
                    <a:pt x="7917" y="1815"/>
                  </a:lnTo>
                  <a:lnTo>
                    <a:pt x="7917" y="1545"/>
                  </a:lnTo>
                  <a:lnTo>
                    <a:pt x="7917" y="1313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8"/>
                  </a:lnTo>
                  <a:lnTo>
                    <a:pt x="7531" y="425"/>
                  </a:lnTo>
                  <a:lnTo>
                    <a:pt x="7337" y="271"/>
                  </a:lnTo>
                  <a:lnTo>
                    <a:pt x="7260" y="155"/>
                  </a:lnTo>
                  <a:lnTo>
                    <a:pt x="7144" y="78"/>
                  </a:lnTo>
                  <a:lnTo>
                    <a:pt x="695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22"/>
            <p:cNvSpPr/>
            <p:nvPr/>
          </p:nvSpPr>
          <p:spPr>
            <a:xfrm>
              <a:off x="2371575" y="3521175"/>
              <a:ext cx="106225" cy="123575"/>
            </a:xfrm>
            <a:custGeom>
              <a:avLst/>
              <a:gdLst/>
              <a:ahLst/>
              <a:cxnLst/>
              <a:rect l="l" t="t" r="r" b="b"/>
              <a:pathLst>
                <a:path w="4249" h="4943" extrusionOk="0">
                  <a:moveTo>
                    <a:pt x="3862" y="0"/>
                  </a:moveTo>
                  <a:lnTo>
                    <a:pt x="3592" y="541"/>
                  </a:lnTo>
                  <a:lnTo>
                    <a:pt x="3245" y="1120"/>
                  </a:lnTo>
                  <a:lnTo>
                    <a:pt x="2897" y="1661"/>
                  </a:lnTo>
                  <a:lnTo>
                    <a:pt x="2511" y="2163"/>
                  </a:lnTo>
                  <a:lnTo>
                    <a:pt x="1932" y="2858"/>
                  </a:lnTo>
                  <a:lnTo>
                    <a:pt x="1314" y="3475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48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50"/>
                  </a:lnTo>
                  <a:lnTo>
                    <a:pt x="966" y="4518"/>
                  </a:lnTo>
                  <a:lnTo>
                    <a:pt x="1314" y="4209"/>
                  </a:lnTo>
                  <a:lnTo>
                    <a:pt x="1700" y="3900"/>
                  </a:lnTo>
                  <a:lnTo>
                    <a:pt x="2009" y="3553"/>
                  </a:lnTo>
                  <a:lnTo>
                    <a:pt x="2356" y="3167"/>
                  </a:lnTo>
                  <a:lnTo>
                    <a:pt x="2897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2"/>
                  </a:lnTo>
                  <a:lnTo>
                    <a:pt x="4248" y="155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22"/>
            <p:cNvSpPr/>
            <p:nvPr/>
          </p:nvSpPr>
          <p:spPr>
            <a:xfrm>
              <a:off x="2320425" y="3522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1"/>
                  </a:moveTo>
                  <a:lnTo>
                    <a:pt x="1004" y="310"/>
                  </a:ln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314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507"/>
                  </a:lnTo>
                  <a:lnTo>
                    <a:pt x="579" y="1430"/>
                  </a:lnTo>
                  <a:lnTo>
                    <a:pt x="502" y="1314"/>
                  </a:lnTo>
                  <a:lnTo>
                    <a:pt x="464" y="1236"/>
                  </a:lnTo>
                  <a:lnTo>
                    <a:pt x="425" y="1005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426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1"/>
                  </a:moveTo>
                  <a:lnTo>
                    <a:pt x="850" y="39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117"/>
                  </a:lnTo>
                  <a:lnTo>
                    <a:pt x="271" y="232"/>
                  </a:lnTo>
                  <a:lnTo>
                    <a:pt x="155" y="348"/>
                  </a:lnTo>
                  <a:lnTo>
                    <a:pt x="77" y="541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68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932"/>
                  </a:lnTo>
                  <a:lnTo>
                    <a:pt x="1622" y="1816"/>
                  </a:lnTo>
                  <a:lnTo>
                    <a:pt x="1777" y="1700"/>
                  </a:lnTo>
                  <a:lnTo>
                    <a:pt x="1892" y="1545"/>
                  </a:lnTo>
                  <a:lnTo>
                    <a:pt x="1970" y="1352"/>
                  </a:lnTo>
                  <a:lnTo>
                    <a:pt x="2047" y="1198"/>
                  </a:lnTo>
                  <a:lnTo>
                    <a:pt x="2085" y="1005"/>
                  </a:lnTo>
                  <a:lnTo>
                    <a:pt x="2047" y="812"/>
                  </a:lnTo>
                  <a:lnTo>
                    <a:pt x="1970" y="619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78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22"/>
            <p:cNvSpPr/>
            <p:nvPr/>
          </p:nvSpPr>
          <p:spPr>
            <a:xfrm>
              <a:off x="5925125" y="3542400"/>
              <a:ext cx="60825" cy="90775"/>
            </a:xfrm>
            <a:custGeom>
              <a:avLst/>
              <a:gdLst/>
              <a:ahLst/>
              <a:cxnLst/>
              <a:rect l="l" t="t" r="r" b="b"/>
              <a:pathLst>
                <a:path w="2433" h="3631" extrusionOk="0">
                  <a:moveTo>
                    <a:pt x="1197" y="1"/>
                  </a:moveTo>
                  <a:lnTo>
                    <a:pt x="1081" y="39"/>
                  </a:lnTo>
                  <a:lnTo>
                    <a:pt x="1004" y="78"/>
                  </a:lnTo>
                  <a:lnTo>
                    <a:pt x="966" y="117"/>
                  </a:lnTo>
                  <a:lnTo>
                    <a:pt x="927" y="194"/>
                  </a:lnTo>
                  <a:lnTo>
                    <a:pt x="927" y="271"/>
                  </a:lnTo>
                  <a:lnTo>
                    <a:pt x="850" y="271"/>
                  </a:lnTo>
                  <a:lnTo>
                    <a:pt x="772" y="310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41"/>
                  </a:lnTo>
                  <a:lnTo>
                    <a:pt x="695" y="619"/>
                  </a:lnTo>
                  <a:lnTo>
                    <a:pt x="772" y="696"/>
                  </a:lnTo>
                  <a:lnTo>
                    <a:pt x="850" y="734"/>
                  </a:lnTo>
                  <a:lnTo>
                    <a:pt x="1081" y="812"/>
                  </a:lnTo>
                  <a:lnTo>
                    <a:pt x="1274" y="966"/>
                  </a:lnTo>
                  <a:lnTo>
                    <a:pt x="1468" y="1121"/>
                  </a:lnTo>
                  <a:lnTo>
                    <a:pt x="1622" y="1275"/>
                  </a:lnTo>
                  <a:lnTo>
                    <a:pt x="1738" y="1507"/>
                  </a:lnTo>
                  <a:lnTo>
                    <a:pt x="1854" y="1700"/>
                  </a:lnTo>
                  <a:lnTo>
                    <a:pt x="1892" y="1931"/>
                  </a:lnTo>
                  <a:lnTo>
                    <a:pt x="1931" y="2163"/>
                  </a:lnTo>
                  <a:lnTo>
                    <a:pt x="1892" y="2472"/>
                  </a:lnTo>
                  <a:lnTo>
                    <a:pt x="1815" y="2742"/>
                  </a:lnTo>
                  <a:lnTo>
                    <a:pt x="1738" y="2897"/>
                  </a:lnTo>
                  <a:lnTo>
                    <a:pt x="1622" y="2974"/>
                  </a:lnTo>
                  <a:lnTo>
                    <a:pt x="1506" y="3090"/>
                  </a:lnTo>
                  <a:lnTo>
                    <a:pt x="1390" y="3128"/>
                  </a:lnTo>
                  <a:lnTo>
                    <a:pt x="1197" y="3167"/>
                  </a:lnTo>
                  <a:lnTo>
                    <a:pt x="1043" y="3128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81"/>
                  </a:lnTo>
                  <a:lnTo>
                    <a:pt x="811" y="2626"/>
                  </a:lnTo>
                  <a:lnTo>
                    <a:pt x="888" y="2472"/>
                  </a:lnTo>
                  <a:lnTo>
                    <a:pt x="1043" y="2356"/>
                  </a:lnTo>
                  <a:lnTo>
                    <a:pt x="1120" y="2279"/>
                  </a:lnTo>
                  <a:lnTo>
                    <a:pt x="1159" y="2163"/>
                  </a:lnTo>
                  <a:lnTo>
                    <a:pt x="1120" y="2047"/>
                  </a:lnTo>
                  <a:lnTo>
                    <a:pt x="1043" y="1970"/>
                  </a:lnTo>
                  <a:lnTo>
                    <a:pt x="618" y="1623"/>
                  </a:lnTo>
                  <a:lnTo>
                    <a:pt x="425" y="1468"/>
                  </a:lnTo>
                  <a:lnTo>
                    <a:pt x="193" y="1352"/>
                  </a:lnTo>
                  <a:lnTo>
                    <a:pt x="0" y="1623"/>
                  </a:lnTo>
                  <a:lnTo>
                    <a:pt x="270" y="1893"/>
                  </a:lnTo>
                  <a:lnTo>
                    <a:pt x="541" y="2163"/>
                  </a:lnTo>
                  <a:lnTo>
                    <a:pt x="386" y="2395"/>
                  </a:lnTo>
                  <a:lnTo>
                    <a:pt x="309" y="2626"/>
                  </a:lnTo>
                  <a:lnTo>
                    <a:pt x="309" y="2935"/>
                  </a:lnTo>
                  <a:lnTo>
                    <a:pt x="348" y="3051"/>
                  </a:lnTo>
                  <a:lnTo>
                    <a:pt x="425" y="3206"/>
                  </a:lnTo>
                  <a:lnTo>
                    <a:pt x="541" y="3360"/>
                  </a:lnTo>
                  <a:lnTo>
                    <a:pt x="695" y="3476"/>
                  </a:lnTo>
                  <a:lnTo>
                    <a:pt x="850" y="3592"/>
                  </a:lnTo>
                  <a:lnTo>
                    <a:pt x="1081" y="3630"/>
                  </a:lnTo>
                  <a:lnTo>
                    <a:pt x="1274" y="3630"/>
                  </a:lnTo>
                  <a:lnTo>
                    <a:pt x="1468" y="3592"/>
                  </a:lnTo>
                  <a:lnTo>
                    <a:pt x="1661" y="3515"/>
                  </a:lnTo>
                  <a:lnTo>
                    <a:pt x="1854" y="3437"/>
                  </a:lnTo>
                  <a:lnTo>
                    <a:pt x="2047" y="3283"/>
                  </a:lnTo>
                  <a:lnTo>
                    <a:pt x="2201" y="3090"/>
                  </a:lnTo>
                  <a:lnTo>
                    <a:pt x="2317" y="2897"/>
                  </a:lnTo>
                  <a:lnTo>
                    <a:pt x="2394" y="2704"/>
                  </a:lnTo>
                  <a:lnTo>
                    <a:pt x="2433" y="2472"/>
                  </a:lnTo>
                  <a:lnTo>
                    <a:pt x="2433" y="2279"/>
                  </a:lnTo>
                  <a:lnTo>
                    <a:pt x="2433" y="2047"/>
                  </a:lnTo>
                  <a:lnTo>
                    <a:pt x="2356" y="1816"/>
                  </a:lnTo>
                  <a:lnTo>
                    <a:pt x="2317" y="1623"/>
                  </a:lnTo>
                  <a:lnTo>
                    <a:pt x="2201" y="1391"/>
                  </a:lnTo>
                  <a:lnTo>
                    <a:pt x="1931" y="1005"/>
                  </a:lnTo>
                  <a:lnTo>
                    <a:pt x="1622" y="657"/>
                  </a:lnTo>
                  <a:lnTo>
                    <a:pt x="1274" y="425"/>
                  </a:lnTo>
                  <a:lnTo>
                    <a:pt x="11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22"/>
            <p:cNvSpPr/>
            <p:nvPr/>
          </p:nvSpPr>
          <p:spPr>
            <a:xfrm>
              <a:off x="5032150" y="354530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22"/>
            <p:cNvSpPr/>
            <p:nvPr/>
          </p:nvSpPr>
          <p:spPr>
            <a:xfrm>
              <a:off x="3784900" y="3554950"/>
              <a:ext cx="112950" cy="132275"/>
            </a:xfrm>
            <a:custGeom>
              <a:avLst/>
              <a:gdLst/>
              <a:ahLst/>
              <a:cxnLst/>
              <a:rect l="l" t="t" r="r" b="b"/>
              <a:pathLst>
                <a:path w="4518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3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5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8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6" y="3167"/>
                  </a:lnTo>
                  <a:lnTo>
                    <a:pt x="772" y="2742"/>
                  </a:lnTo>
                  <a:lnTo>
                    <a:pt x="965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79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22"/>
            <p:cNvSpPr/>
            <p:nvPr/>
          </p:nvSpPr>
          <p:spPr>
            <a:xfrm>
              <a:off x="5529325" y="35675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463" y="927"/>
                  </a:lnTo>
                  <a:lnTo>
                    <a:pt x="1043" y="1622"/>
                  </a:lnTo>
                  <a:lnTo>
                    <a:pt x="1661" y="2279"/>
                  </a:lnTo>
                  <a:lnTo>
                    <a:pt x="2356" y="2858"/>
                  </a:lnTo>
                  <a:lnTo>
                    <a:pt x="3089" y="3360"/>
                  </a:lnTo>
                  <a:lnTo>
                    <a:pt x="3862" y="3824"/>
                  </a:lnTo>
                  <a:lnTo>
                    <a:pt x="4672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21" y="4905"/>
                  </a:lnTo>
                  <a:lnTo>
                    <a:pt x="7684" y="4943"/>
                  </a:lnTo>
                  <a:lnTo>
                    <a:pt x="8109" y="4982"/>
                  </a:lnTo>
                  <a:lnTo>
                    <a:pt x="8534" y="4943"/>
                  </a:lnTo>
                  <a:lnTo>
                    <a:pt x="8959" y="4905"/>
                  </a:lnTo>
                  <a:lnTo>
                    <a:pt x="9383" y="4866"/>
                  </a:lnTo>
                  <a:lnTo>
                    <a:pt x="9808" y="4750"/>
                  </a:lnTo>
                  <a:lnTo>
                    <a:pt x="10233" y="4634"/>
                  </a:lnTo>
                  <a:lnTo>
                    <a:pt x="10658" y="4480"/>
                  </a:lnTo>
                  <a:lnTo>
                    <a:pt x="11044" y="4326"/>
                  </a:lnTo>
                  <a:lnTo>
                    <a:pt x="11469" y="4094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280" y="3553"/>
                  </a:lnTo>
                  <a:lnTo>
                    <a:pt x="12434" y="3167"/>
                  </a:lnTo>
                  <a:lnTo>
                    <a:pt x="12241" y="3167"/>
                  </a:lnTo>
                  <a:lnTo>
                    <a:pt x="12202" y="3128"/>
                  </a:lnTo>
                  <a:lnTo>
                    <a:pt x="12009" y="3128"/>
                  </a:lnTo>
                  <a:lnTo>
                    <a:pt x="11893" y="3167"/>
                  </a:lnTo>
                  <a:lnTo>
                    <a:pt x="11546" y="3437"/>
                  </a:lnTo>
                  <a:lnTo>
                    <a:pt x="11198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01" y="4171"/>
                  </a:lnTo>
                  <a:lnTo>
                    <a:pt x="9615" y="4287"/>
                  </a:lnTo>
                  <a:lnTo>
                    <a:pt x="9190" y="4364"/>
                  </a:lnTo>
                  <a:lnTo>
                    <a:pt x="8766" y="4403"/>
                  </a:lnTo>
                  <a:lnTo>
                    <a:pt x="8341" y="4441"/>
                  </a:lnTo>
                  <a:lnTo>
                    <a:pt x="7916" y="4480"/>
                  </a:lnTo>
                  <a:lnTo>
                    <a:pt x="7453" y="4441"/>
                  </a:lnTo>
                  <a:lnTo>
                    <a:pt x="7028" y="4403"/>
                  </a:lnTo>
                  <a:lnTo>
                    <a:pt x="6603" y="4326"/>
                  </a:lnTo>
                  <a:lnTo>
                    <a:pt x="6178" y="4248"/>
                  </a:lnTo>
                  <a:lnTo>
                    <a:pt x="5792" y="4132"/>
                  </a:lnTo>
                  <a:lnTo>
                    <a:pt x="5368" y="4017"/>
                  </a:lnTo>
                  <a:lnTo>
                    <a:pt x="4595" y="3669"/>
                  </a:lnTo>
                  <a:lnTo>
                    <a:pt x="3862" y="3283"/>
                  </a:lnTo>
                  <a:lnTo>
                    <a:pt x="3205" y="2820"/>
                  </a:lnTo>
                  <a:lnTo>
                    <a:pt x="2549" y="2318"/>
                  </a:lnTo>
                  <a:lnTo>
                    <a:pt x="1969" y="1777"/>
                  </a:lnTo>
                  <a:lnTo>
                    <a:pt x="1352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22"/>
            <p:cNvSpPr/>
            <p:nvPr/>
          </p:nvSpPr>
          <p:spPr>
            <a:xfrm>
              <a:off x="2258625" y="3569425"/>
              <a:ext cx="44450" cy="43475"/>
            </a:xfrm>
            <a:custGeom>
              <a:avLst/>
              <a:gdLst/>
              <a:ahLst/>
              <a:cxnLst/>
              <a:rect l="l" t="t" r="r" b="b"/>
              <a:pathLst>
                <a:path w="1778" h="1739" extrusionOk="0">
                  <a:moveTo>
                    <a:pt x="773" y="310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9"/>
                  </a:lnTo>
                  <a:lnTo>
                    <a:pt x="1391" y="773"/>
                  </a:lnTo>
                  <a:lnTo>
                    <a:pt x="1391" y="966"/>
                  </a:lnTo>
                  <a:lnTo>
                    <a:pt x="1352" y="1044"/>
                  </a:lnTo>
                  <a:lnTo>
                    <a:pt x="1275" y="1159"/>
                  </a:lnTo>
                  <a:lnTo>
                    <a:pt x="1198" y="1237"/>
                  </a:lnTo>
                  <a:lnTo>
                    <a:pt x="1082" y="1314"/>
                  </a:lnTo>
                  <a:lnTo>
                    <a:pt x="889" y="1352"/>
                  </a:lnTo>
                  <a:lnTo>
                    <a:pt x="696" y="1352"/>
                  </a:lnTo>
                  <a:lnTo>
                    <a:pt x="542" y="1237"/>
                  </a:lnTo>
                  <a:lnTo>
                    <a:pt x="426" y="1082"/>
                  </a:lnTo>
                  <a:lnTo>
                    <a:pt x="387" y="889"/>
                  </a:lnTo>
                  <a:lnTo>
                    <a:pt x="387" y="735"/>
                  </a:lnTo>
                  <a:lnTo>
                    <a:pt x="464" y="580"/>
                  </a:lnTo>
                  <a:lnTo>
                    <a:pt x="542" y="387"/>
                  </a:lnTo>
                  <a:lnTo>
                    <a:pt x="542" y="348"/>
                  </a:lnTo>
                  <a:lnTo>
                    <a:pt x="773" y="310"/>
                  </a:lnTo>
                  <a:close/>
                  <a:moveTo>
                    <a:pt x="773" y="1"/>
                  </a:moveTo>
                  <a:lnTo>
                    <a:pt x="619" y="40"/>
                  </a:lnTo>
                  <a:lnTo>
                    <a:pt x="464" y="117"/>
                  </a:lnTo>
                  <a:lnTo>
                    <a:pt x="426" y="155"/>
                  </a:lnTo>
                  <a:lnTo>
                    <a:pt x="348" y="194"/>
                  </a:lnTo>
                  <a:lnTo>
                    <a:pt x="233" y="271"/>
                  </a:lnTo>
                  <a:lnTo>
                    <a:pt x="117" y="387"/>
                  </a:lnTo>
                  <a:lnTo>
                    <a:pt x="40" y="503"/>
                  </a:lnTo>
                  <a:lnTo>
                    <a:pt x="1" y="657"/>
                  </a:lnTo>
                  <a:lnTo>
                    <a:pt x="1" y="850"/>
                  </a:lnTo>
                  <a:lnTo>
                    <a:pt x="1" y="1005"/>
                  </a:lnTo>
                  <a:lnTo>
                    <a:pt x="40" y="1159"/>
                  </a:lnTo>
                  <a:lnTo>
                    <a:pt x="117" y="1314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9" y="1739"/>
                  </a:lnTo>
                  <a:lnTo>
                    <a:pt x="966" y="1739"/>
                  </a:lnTo>
                  <a:lnTo>
                    <a:pt x="1121" y="1700"/>
                  </a:lnTo>
                  <a:lnTo>
                    <a:pt x="1275" y="1623"/>
                  </a:lnTo>
                  <a:lnTo>
                    <a:pt x="1430" y="1545"/>
                  </a:lnTo>
                  <a:lnTo>
                    <a:pt x="1584" y="1430"/>
                  </a:lnTo>
                  <a:lnTo>
                    <a:pt x="1661" y="1275"/>
                  </a:lnTo>
                  <a:lnTo>
                    <a:pt x="1739" y="1121"/>
                  </a:lnTo>
                  <a:lnTo>
                    <a:pt x="1777" y="928"/>
                  </a:lnTo>
                  <a:lnTo>
                    <a:pt x="1777" y="773"/>
                  </a:lnTo>
                  <a:lnTo>
                    <a:pt x="1739" y="580"/>
                  </a:lnTo>
                  <a:lnTo>
                    <a:pt x="1661" y="426"/>
                  </a:lnTo>
                  <a:lnTo>
                    <a:pt x="1546" y="271"/>
                  </a:lnTo>
                  <a:lnTo>
                    <a:pt x="1430" y="155"/>
                  </a:lnTo>
                  <a:lnTo>
                    <a:pt x="1275" y="78"/>
                  </a:lnTo>
                  <a:lnTo>
                    <a:pt x="1121" y="40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22"/>
            <p:cNvSpPr/>
            <p:nvPr/>
          </p:nvSpPr>
          <p:spPr>
            <a:xfrm>
              <a:off x="5836300" y="3573300"/>
              <a:ext cx="93675" cy="136150"/>
            </a:xfrm>
            <a:custGeom>
              <a:avLst/>
              <a:gdLst/>
              <a:ahLst/>
              <a:cxnLst/>
              <a:rect l="l" t="t" r="r" b="b"/>
              <a:pathLst>
                <a:path w="3747" h="5446" extrusionOk="0">
                  <a:moveTo>
                    <a:pt x="3515" y="0"/>
                  </a:moveTo>
                  <a:lnTo>
                    <a:pt x="3437" y="39"/>
                  </a:lnTo>
                  <a:lnTo>
                    <a:pt x="3360" y="78"/>
                  </a:lnTo>
                  <a:lnTo>
                    <a:pt x="3283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88" y="773"/>
                  </a:lnTo>
                  <a:lnTo>
                    <a:pt x="2356" y="1004"/>
                  </a:lnTo>
                  <a:lnTo>
                    <a:pt x="2086" y="1236"/>
                  </a:lnTo>
                  <a:lnTo>
                    <a:pt x="1777" y="1468"/>
                  </a:lnTo>
                  <a:lnTo>
                    <a:pt x="1159" y="1815"/>
                  </a:lnTo>
                  <a:lnTo>
                    <a:pt x="1120" y="1892"/>
                  </a:lnTo>
                  <a:lnTo>
                    <a:pt x="1082" y="1970"/>
                  </a:lnTo>
                  <a:lnTo>
                    <a:pt x="1082" y="2047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927" y="2124"/>
                  </a:lnTo>
                  <a:lnTo>
                    <a:pt x="850" y="2201"/>
                  </a:lnTo>
                  <a:lnTo>
                    <a:pt x="812" y="2279"/>
                  </a:lnTo>
                  <a:lnTo>
                    <a:pt x="812" y="2356"/>
                  </a:lnTo>
                  <a:lnTo>
                    <a:pt x="850" y="2433"/>
                  </a:lnTo>
                  <a:lnTo>
                    <a:pt x="889" y="2510"/>
                  </a:lnTo>
                  <a:lnTo>
                    <a:pt x="1005" y="2549"/>
                  </a:lnTo>
                  <a:lnTo>
                    <a:pt x="1236" y="2626"/>
                  </a:lnTo>
                  <a:lnTo>
                    <a:pt x="1468" y="2703"/>
                  </a:lnTo>
                  <a:lnTo>
                    <a:pt x="1661" y="2858"/>
                  </a:lnTo>
                  <a:lnTo>
                    <a:pt x="1854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63" y="3669"/>
                  </a:lnTo>
                  <a:lnTo>
                    <a:pt x="2163" y="3900"/>
                  </a:lnTo>
                  <a:lnTo>
                    <a:pt x="2124" y="4132"/>
                  </a:lnTo>
                  <a:lnTo>
                    <a:pt x="2047" y="4364"/>
                  </a:lnTo>
                  <a:lnTo>
                    <a:pt x="1931" y="4557"/>
                  </a:lnTo>
                  <a:lnTo>
                    <a:pt x="1777" y="4711"/>
                  </a:lnTo>
                  <a:lnTo>
                    <a:pt x="1584" y="4866"/>
                  </a:lnTo>
                  <a:lnTo>
                    <a:pt x="1352" y="4943"/>
                  </a:lnTo>
                  <a:lnTo>
                    <a:pt x="1236" y="4982"/>
                  </a:lnTo>
                  <a:lnTo>
                    <a:pt x="1120" y="4982"/>
                  </a:lnTo>
                  <a:lnTo>
                    <a:pt x="927" y="4904"/>
                  </a:lnTo>
                  <a:lnTo>
                    <a:pt x="773" y="4789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73" y="4287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1005" y="4132"/>
                  </a:lnTo>
                  <a:lnTo>
                    <a:pt x="1120" y="4094"/>
                  </a:lnTo>
                  <a:lnTo>
                    <a:pt x="1275" y="4055"/>
                  </a:lnTo>
                  <a:lnTo>
                    <a:pt x="1352" y="3939"/>
                  </a:lnTo>
                  <a:lnTo>
                    <a:pt x="1314" y="3823"/>
                  </a:lnTo>
                  <a:lnTo>
                    <a:pt x="1314" y="3746"/>
                  </a:lnTo>
                  <a:lnTo>
                    <a:pt x="1236" y="3669"/>
                  </a:lnTo>
                  <a:lnTo>
                    <a:pt x="155" y="2935"/>
                  </a:lnTo>
                  <a:lnTo>
                    <a:pt x="1" y="3321"/>
                  </a:lnTo>
                  <a:lnTo>
                    <a:pt x="657" y="3785"/>
                  </a:lnTo>
                  <a:lnTo>
                    <a:pt x="541" y="3900"/>
                  </a:lnTo>
                  <a:lnTo>
                    <a:pt x="425" y="4016"/>
                  </a:lnTo>
                  <a:lnTo>
                    <a:pt x="310" y="4132"/>
                  </a:lnTo>
                  <a:lnTo>
                    <a:pt x="271" y="4248"/>
                  </a:lnTo>
                  <a:lnTo>
                    <a:pt x="232" y="4402"/>
                  </a:lnTo>
                  <a:lnTo>
                    <a:pt x="194" y="4557"/>
                  </a:lnTo>
                  <a:lnTo>
                    <a:pt x="232" y="4750"/>
                  </a:lnTo>
                  <a:lnTo>
                    <a:pt x="271" y="4904"/>
                  </a:lnTo>
                  <a:lnTo>
                    <a:pt x="425" y="5136"/>
                  </a:lnTo>
                  <a:lnTo>
                    <a:pt x="580" y="5291"/>
                  </a:lnTo>
                  <a:lnTo>
                    <a:pt x="773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29" y="5406"/>
                  </a:lnTo>
                  <a:lnTo>
                    <a:pt x="1661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79" y="4866"/>
                  </a:lnTo>
                  <a:lnTo>
                    <a:pt x="2433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626" y="3978"/>
                  </a:lnTo>
                  <a:lnTo>
                    <a:pt x="2626" y="3746"/>
                  </a:lnTo>
                  <a:lnTo>
                    <a:pt x="2588" y="3514"/>
                  </a:lnTo>
                  <a:lnTo>
                    <a:pt x="2511" y="3283"/>
                  </a:lnTo>
                  <a:lnTo>
                    <a:pt x="2395" y="3090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70" y="2510"/>
                  </a:lnTo>
                  <a:lnTo>
                    <a:pt x="1777" y="2356"/>
                  </a:lnTo>
                  <a:lnTo>
                    <a:pt x="1545" y="2240"/>
                  </a:lnTo>
                  <a:lnTo>
                    <a:pt x="1314" y="2124"/>
                  </a:lnTo>
                  <a:lnTo>
                    <a:pt x="1661" y="2008"/>
                  </a:lnTo>
                  <a:lnTo>
                    <a:pt x="1970" y="1854"/>
                  </a:lnTo>
                  <a:lnTo>
                    <a:pt x="2279" y="1661"/>
                  </a:lnTo>
                  <a:lnTo>
                    <a:pt x="2588" y="1429"/>
                  </a:lnTo>
                  <a:lnTo>
                    <a:pt x="2858" y="1236"/>
                  </a:lnTo>
                  <a:lnTo>
                    <a:pt x="3128" y="966"/>
                  </a:lnTo>
                  <a:lnTo>
                    <a:pt x="3360" y="695"/>
                  </a:lnTo>
                  <a:lnTo>
                    <a:pt x="3476" y="541"/>
                  </a:lnTo>
                  <a:lnTo>
                    <a:pt x="3553" y="387"/>
                  </a:lnTo>
                  <a:lnTo>
                    <a:pt x="3746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22"/>
            <p:cNvSpPr/>
            <p:nvPr/>
          </p:nvSpPr>
          <p:spPr>
            <a:xfrm>
              <a:off x="2264425" y="357522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8"/>
                  </a:lnTo>
                  <a:lnTo>
                    <a:pt x="3939" y="4248"/>
                  </a:lnTo>
                  <a:lnTo>
                    <a:pt x="4017" y="5407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917"/>
                  </a:lnTo>
                  <a:lnTo>
                    <a:pt x="3901" y="8534"/>
                  </a:lnTo>
                  <a:lnTo>
                    <a:pt x="3746" y="9152"/>
                  </a:lnTo>
                  <a:lnTo>
                    <a:pt x="3515" y="9732"/>
                  </a:lnTo>
                  <a:lnTo>
                    <a:pt x="3244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93"/>
                  </a:lnTo>
                  <a:lnTo>
                    <a:pt x="773" y="9384"/>
                  </a:lnTo>
                  <a:lnTo>
                    <a:pt x="696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618" y="2742"/>
                  </a:lnTo>
                  <a:lnTo>
                    <a:pt x="1391" y="2395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39"/>
                  </a:lnTo>
                  <a:lnTo>
                    <a:pt x="3476" y="310"/>
                  </a:lnTo>
                  <a:lnTo>
                    <a:pt x="3051" y="657"/>
                  </a:lnTo>
                  <a:lnTo>
                    <a:pt x="2626" y="966"/>
                  </a:lnTo>
                  <a:lnTo>
                    <a:pt x="2202" y="1313"/>
                  </a:lnTo>
                  <a:lnTo>
                    <a:pt x="1314" y="1893"/>
                  </a:lnTo>
                  <a:lnTo>
                    <a:pt x="425" y="2472"/>
                  </a:lnTo>
                  <a:lnTo>
                    <a:pt x="348" y="2549"/>
                  </a:lnTo>
                  <a:lnTo>
                    <a:pt x="348" y="2626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3"/>
                  </a:lnTo>
                  <a:lnTo>
                    <a:pt x="155" y="4866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4"/>
                  </a:lnTo>
                  <a:lnTo>
                    <a:pt x="1391" y="11199"/>
                  </a:lnTo>
                  <a:lnTo>
                    <a:pt x="1622" y="11315"/>
                  </a:lnTo>
                  <a:lnTo>
                    <a:pt x="1816" y="11392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53"/>
                  </a:lnTo>
                  <a:lnTo>
                    <a:pt x="3051" y="11237"/>
                  </a:lnTo>
                  <a:lnTo>
                    <a:pt x="3283" y="11044"/>
                  </a:lnTo>
                  <a:lnTo>
                    <a:pt x="3476" y="10890"/>
                  </a:lnTo>
                  <a:lnTo>
                    <a:pt x="3669" y="10658"/>
                  </a:lnTo>
                  <a:lnTo>
                    <a:pt x="3823" y="10388"/>
                  </a:lnTo>
                  <a:lnTo>
                    <a:pt x="3978" y="10156"/>
                  </a:lnTo>
                  <a:lnTo>
                    <a:pt x="4171" y="9538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222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57" y="4982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1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39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22"/>
            <p:cNvSpPr/>
            <p:nvPr/>
          </p:nvSpPr>
          <p:spPr>
            <a:xfrm>
              <a:off x="4033950" y="35897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22"/>
            <p:cNvSpPr/>
            <p:nvPr/>
          </p:nvSpPr>
          <p:spPr>
            <a:xfrm>
              <a:off x="3935475" y="3595500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426" y="1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40" y="78"/>
                  </a:lnTo>
                  <a:lnTo>
                    <a:pt x="1" y="194"/>
                  </a:lnTo>
                  <a:lnTo>
                    <a:pt x="40" y="271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1"/>
                  </a:lnTo>
                  <a:lnTo>
                    <a:pt x="850" y="194"/>
                  </a:lnTo>
                  <a:lnTo>
                    <a:pt x="812" y="78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22"/>
            <p:cNvSpPr/>
            <p:nvPr/>
          </p:nvSpPr>
          <p:spPr>
            <a:xfrm>
              <a:off x="6924275" y="3599350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4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4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1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6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22"/>
            <p:cNvSpPr/>
            <p:nvPr/>
          </p:nvSpPr>
          <p:spPr>
            <a:xfrm>
              <a:off x="2208425" y="362157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4" y="386"/>
                  </a:moveTo>
                  <a:lnTo>
                    <a:pt x="1121" y="425"/>
                  </a:lnTo>
                  <a:lnTo>
                    <a:pt x="1198" y="463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9" y="1274"/>
                  </a:lnTo>
                  <a:lnTo>
                    <a:pt x="696" y="1236"/>
                  </a:lnTo>
                  <a:lnTo>
                    <a:pt x="542" y="1159"/>
                  </a:lnTo>
                  <a:lnTo>
                    <a:pt x="464" y="1081"/>
                  </a:lnTo>
                  <a:lnTo>
                    <a:pt x="426" y="965"/>
                  </a:lnTo>
                  <a:lnTo>
                    <a:pt x="387" y="888"/>
                  </a:lnTo>
                  <a:lnTo>
                    <a:pt x="387" y="772"/>
                  </a:lnTo>
                  <a:lnTo>
                    <a:pt x="426" y="579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850" y="0"/>
                  </a:moveTo>
                  <a:lnTo>
                    <a:pt x="735" y="39"/>
                  </a:lnTo>
                  <a:lnTo>
                    <a:pt x="619" y="77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79"/>
                  </a:lnTo>
                  <a:lnTo>
                    <a:pt x="40" y="734"/>
                  </a:lnTo>
                  <a:lnTo>
                    <a:pt x="1" y="888"/>
                  </a:lnTo>
                  <a:lnTo>
                    <a:pt x="40" y="1043"/>
                  </a:lnTo>
                  <a:lnTo>
                    <a:pt x="78" y="1197"/>
                  </a:lnTo>
                  <a:lnTo>
                    <a:pt x="194" y="1352"/>
                  </a:lnTo>
                  <a:lnTo>
                    <a:pt x="310" y="1467"/>
                  </a:lnTo>
                  <a:lnTo>
                    <a:pt x="464" y="1583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22"/>
            <p:cNvSpPr/>
            <p:nvPr/>
          </p:nvSpPr>
          <p:spPr>
            <a:xfrm>
              <a:off x="4431675" y="3622525"/>
              <a:ext cx="174775" cy="292525"/>
            </a:xfrm>
            <a:custGeom>
              <a:avLst/>
              <a:gdLst/>
              <a:ahLst/>
              <a:cxnLst/>
              <a:rect l="l" t="t" r="r" b="b"/>
              <a:pathLst>
                <a:path w="6991" h="11701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5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3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8"/>
                  </a:lnTo>
                  <a:lnTo>
                    <a:pt x="6411" y="5638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2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22"/>
            <p:cNvSpPr/>
            <p:nvPr/>
          </p:nvSpPr>
          <p:spPr>
            <a:xfrm>
              <a:off x="3827375" y="36360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3" y="2665"/>
                  </a:lnTo>
                  <a:lnTo>
                    <a:pt x="2780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6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5" y="2896"/>
                  </a:lnTo>
                  <a:lnTo>
                    <a:pt x="772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0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3" y="3707"/>
                  </a:lnTo>
                  <a:lnTo>
                    <a:pt x="1969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5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8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22"/>
            <p:cNvSpPr/>
            <p:nvPr/>
          </p:nvSpPr>
          <p:spPr>
            <a:xfrm>
              <a:off x="2802150" y="36428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1"/>
                  </a:moveTo>
                  <a:lnTo>
                    <a:pt x="12434" y="39"/>
                  </a:lnTo>
                  <a:lnTo>
                    <a:pt x="12357" y="78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9"/>
                  </a:lnTo>
                  <a:lnTo>
                    <a:pt x="12164" y="1043"/>
                  </a:lnTo>
                  <a:lnTo>
                    <a:pt x="12009" y="1198"/>
                  </a:lnTo>
                  <a:lnTo>
                    <a:pt x="11855" y="1314"/>
                  </a:lnTo>
                  <a:lnTo>
                    <a:pt x="11430" y="1545"/>
                  </a:lnTo>
                  <a:lnTo>
                    <a:pt x="11005" y="1700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3" y="2086"/>
                  </a:lnTo>
                  <a:lnTo>
                    <a:pt x="9345" y="2009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1"/>
                  </a:lnTo>
                  <a:lnTo>
                    <a:pt x="8611" y="1700"/>
                  </a:lnTo>
                  <a:lnTo>
                    <a:pt x="8804" y="2009"/>
                  </a:lnTo>
                  <a:lnTo>
                    <a:pt x="8997" y="2279"/>
                  </a:lnTo>
                  <a:lnTo>
                    <a:pt x="7839" y="2588"/>
                  </a:lnTo>
                  <a:lnTo>
                    <a:pt x="6719" y="2820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8" y="3283"/>
                  </a:lnTo>
                  <a:lnTo>
                    <a:pt x="3746" y="2935"/>
                  </a:lnTo>
                  <a:lnTo>
                    <a:pt x="3784" y="2588"/>
                  </a:lnTo>
                  <a:lnTo>
                    <a:pt x="3707" y="2240"/>
                  </a:lnTo>
                  <a:lnTo>
                    <a:pt x="3630" y="1893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8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9"/>
                  </a:lnTo>
                  <a:lnTo>
                    <a:pt x="1815" y="3437"/>
                  </a:lnTo>
                  <a:lnTo>
                    <a:pt x="1352" y="3399"/>
                  </a:lnTo>
                  <a:lnTo>
                    <a:pt x="965" y="3360"/>
                  </a:lnTo>
                  <a:lnTo>
                    <a:pt x="772" y="3283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4"/>
                  </a:lnTo>
                  <a:lnTo>
                    <a:pt x="309" y="2665"/>
                  </a:lnTo>
                  <a:lnTo>
                    <a:pt x="232" y="2588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4"/>
                  </a:lnTo>
                  <a:lnTo>
                    <a:pt x="0" y="2858"/>
                  </a:lnTo>
                  <a:lnTo>
                    <a:pt x="0" y="3013"/>
                  </a:lnTo>
                  <a:lnTo>
                    <a:pt x="0" y="3167"/>
                  </a:lnTo>
                  <a:lnTo>
                    <a:pt x="39" y="3283"/>
                  </a:lnTo>
                  <a:lnTo>
                    <a:pt x="116" y="3399"/>
                  </a:lnTo>
                  <a:lnTo>
                    <a:pt x="193" y="3515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1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1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3"/>
                  </a:lnTo>
                  <a:lnTo>
                    <a:pt x="12048" y="1700"/>
                  </a:lnTo>
                  <a:lnTo>
                    <a:pt x="12357" y="1507"/>
                  </a:lnTo>
                  <a:lnTo>
                    <a:pt x="12627" y="1236"/>
                  </a:lnTo>
                  <a:lnTo>
                    <a:pt x="12704" y="1082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80"/>
                  </a:lnTo>
                  <a:lnTo>
                    <a:pt x="12820" y="387"/>
                  </a:lnTo>
                  <a:lnTo>
                    <a:pt x="12743" y="155"/>
                  </a:lnTo>
                  <a:lnTo>
                    <a:pt x="12704" y="78"/>
                  </a:lnTo>
                  <a:lnTo>
                    <a:pt x="12627" y="39"/>
                  </a:lnTo>
                  <a:lnTo>
                    <a:pt x="125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22"/>
            <p:cNvSpPr/>
            <p:nvPr/>
          </p:nvSpPr>
          <p:spPr>
            <a:xfrm>
              <a:off x="2017300" y="364860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271" y="0"/>
                  </a:moveTo>
                  <a:lnTo>
                    <a:pt x="155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39" y="386"/>
                  </a:lnTo>
                  <a:lnTo>
                    <a:pt x="348" y="888"/>
                  </a:lnTo>
                  <a:lnTo>
                    <a:pt x="657" y="1390"/>
                  </a:lnTo>
                  <a:lnTo>
                    <a:pt x="1043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205"/>
                  </a:lnTo>
                  <a:lnTo>
                    <a:pt x="2703" y="3553"/>
                  </a:lnTo>
                  <a:lnTo>
                    <a:pt x="3205" y="3900"/>
                  </a:lnTo>
                  <a:lnTo>
                    <a:pt x="3553" y="3746"/>
                  </a:lnTo>
                  <a:lnTo>
                    <a:pt x="2780" y="3012"/>
                  </a:lnTo>
                  <a:lnTo>
                    <a:pt x="2047" y="2240"/>
                  </a:lnTo>
                  <a:lnTo>
                    <a:pt x="1352" y="1429"/>
                  </a:lnTo>
                  <a:lnTo>
                    <a:pt x="1043" y="1004"/>
                  </a:lnTo>
                  <a:lnTo>
                    <a:pt x="734" y="541"/>
                  </a:lnTo>
                  <a:lnTo>
                    <a:pt x="1622" y="695"/>
                  </a:lnTo>
                  <a:lnTo>
                    <a:pt x="2510" y="888"/>
                  </a:lnTo>
                  <a:lnTo>
                    <a:pt x="3012" y="1043"/>
                  </a:lnTo>
                  <a:lnTo>
                    <a:pt x="3514" y="1197"/>
                  </a:lnTo>
                  <a:lnTo>
                    <a:pt x="4016" y="1390"/>
                  </a:lnTo>
                  <a:lnTo>
                    <a:pt x="4518" y="1506"/>
                  </a:lnTo>
                  <a:lnTo>
                    <a:pt x="4595" y="1506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84"/>
                  </a:lnTo>
                  <a:lnTo>
                    <a:pt x="4904" y="1506"/>
                  </a:lnTo>
                  <a:lnTo>
                    <a:pt x="4982" y="1429"/>
                  </a:lnTo>
                  <a:lnTo>
                    <a:pt x="4634" y="1159"/>
                  </a:lnTo>
                  <a:lnTo>
                    <a:pt x="4171" y="888"/>
                  </a:lnTo>
                  <a:lnTo>
                    <a:pt x="3630" y="657"/>
                  </a:lnTo>
                  <a:lnTo>
                    <a:pt x="3089" y="464"/>
                  </a:lnTo>
                  <a:lnTo>
                    <a:pt x="2510" y="309"/>
                  </a:lnTo>
                  <a:lnTo>
                    <a:pt x="1931" y="193"/>
                  </a:lnTo>
                  <a:lnTo>
                    <a:pt x="1352" y="116"/>
                  </a:lnTo>
                  <a:lnTo>
                    <a:pt x="27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22"/>
            <p:cNvSpPr/>
            <p:nvPr/>
          </p:nvSpPr>
          <p:spPr>
            <a:xfrm>
              <a:off x="1564525" y="3658250"/>
              <a:ext cx="248125" cy="295425"/>
            </a:xfrm>
            <a:custGeom>
              <a:avLst/>
              <a:gdLst/>
              <a:ahLst/>
              <a:cxnLst/>
              <a:rect l="l" t="t" r="r" b="b"/>
              <a:pathLst>
                <a:path w="9925" h="11817" extrusionOk="0">
                  <a:moveTo>
                    <a:pt x="3785" y="850"/>
                  </a:moveTo>
                  <a:lnTo>
                    <a:pt x="4326" y="2279"/>
                  </a:lnTo>
                  <a:lnTo>
                    <a:pt x="4944" y="3746"/>
                  </a:lnTo>
                  <a:lnTo>
                    <a:pt x="6179" y="6565"/>
                  </a:lnTo>
                  <a:lnTo>
                    <a:pt x="3322" y="7492"/>
                  </a:lnTo>
                  <a:lnTo>
                    <a:pt x="1893" y="7955"/>
                  </a:lnTo>
                  <a:lnTo>
                    <a:pt x="464" y="8457"/>
                  </a:lnTo>
                  <a:lnTo>
                    <a:pt x="464" y="8457"/>
                  </a:lnTo>
                  <a:lnTo>
                    <a:pt x="1043" y="7569"/>
                  </a:lnTo>
                  <a:lnTo>
                    <a:pt x="1507" y="6604"/>
                  </a:lnTo>
                  <a:lnTo>
                    <a:pt x="1970" y="5638"/>
                  </a:lnTo>
                  <a:lnTo>
                    <a:pt x="2395" y="4673"/>
                  </a:lnTo>
                  <a:lnTo>
                    <a:pt x="2781" y="3746"/>
                  </a:lnTo>
                  <a:lnTo>
                    <a:pt x="3167" y="2781"/>
                  </a:lnTo>
                  <a:lnTo>
                    <a:pt x="3476" y="1815"/>
                  </a:lnTo>
                  <a:lnTo>
                    <a:pt x="3785" y="850"/>
                  </a:lnTo>
                  <a:close/>
                  <a:moveTo>
                    <a:pt x="3824" y="0"/>
                  </a:moveTo>
                  <a:lnTo>
                    <a:pt x="3746" y="39"/>
                  </a:lnTo>
                  <a:lnTo>
                    <a:pt x="3708" y="78"/>
                  </a:lnTo>
                  <a:lnTo>
                    <a:pt x="3592" y="116"/>
                  </a:lnTo>
                  <a:lnTo>
                    <a:pt x="3553" y="194"/>
                  </a:lnTo>
                  <a:lnTo>
                    <a:pt x="2820" y="2395"/>
                  </a:lnTo>
                  <a:lnTo>
                    <a:pt x="2434" y="3476"/>
                  </a:lnTo>
                  <a:lnTo>
                    <a:pt x="2009" y="4518"/>
                  </a:lnTo>
                  <a:lnTo>
                    <a:pt x="1545" y="5561"/>
                  </a:lnTo>
                  <a:lnTo>
                    <a:pt x="1043" y="6604"/>
                  </a:lnTo>
                  <a:lnTo>
                    <a:pt x="503" y="7608"/>
                  </a:lnTo>
                  <a:lnTo>
                    <a:pt x="39" y="8650"/>
                  </a:lnTo>
                  <a:lnTo>
                    <a:pt x="1" y="8689"/>
                  </a:lnTo>
                  <a:lnTo>
                    <a:pt x="39" y="8766"/>
                  </a:lnTo>
                  <a:lnTo>
                    <a:pt x="117" y="8805"/>
                  </a:lnTo>
                  <a:lnTo>
                    <a:pt x="117" y="8843"/>
                  </a:lnTo>
                  <a:lnTo>
                    <a:pt x="117" y="8920"/>
                  </a:lnTo>
                  <a:lnTo>
                    <a:pt x="155" y="8998"/>
                  </a:lnTo>
                  <a:lnTo>
                    <a:pt x="310" y="9114"/>
                  </a:lnTo>
                  <a:lnTo>
                    <a:pt x="464" y="8882"/>
                  </a:lnTo>
                  <a:lnTo>
                    <a:pt x="1970" y="8457"/>
                  </a:lnTo>
                  <a:lnTo>
                    <a:pt x="3438" y="7994"/>
                  </a:lnTo>
                  <a:lnTo>
                    <a:pt x="6372" y="7028"/>
                  </a:lnTo>
                  <a:lnTo>
                    <a:pt x="7106" y="8689"/>
                  </a:lnTo>
                  <a:lnTo>
                    <a:pt x="8303" y="11817"/>
                  </a:lnTo>
                  <a:lnTo>
                    <a:pt x="8689" y="11662"/>
                  </a:lnTo>
                  <a:lnTo>
                    <a:pt x="7531" y="8689"/>
                  </a:lnTo>
                  <a:lnTo>
                    <a:pt x="6797" y="6874"/>
                  </a:lnTo>
                  <a:lnTo>
                    <a:pt x="8380" y="6333"/>
                  </a:lnTo>
                  <a:lnTo>
                    <a:pt x="9925" y="5754"/>
                  </a:lnTo>
                  <a:lnTo>
                    <a:pt x="9770" y="5329"/>
                  </a:lnTo>
                  <a:lnTo>
                    <a:pt x="8187" y="5909"/>
                  </a:lnTo>
                  <a:lnTo>
                    <a:pt x="6643" y="6449"/>
                  </a:lnTo>
                  <a:lnTo>
                    <a:pt x="6025" y="4905"/>
                  </a:lnTo>
                  <a:lnTo>
                    <a:pt x="5407" y="3360"/>
                  </a:lnTo>
                  <a:lnTo>
                    <a:pt x="4712" y="1854"/>
                  </a:lnTo>
                  <a:lnTo>
                    <a:pt x="3978" y="348"/>
                  </a:lnTo>
                  <a:lnTo>
                    <a:pt x="4055" y="78"/>
                  </a:lnTo>
                  <a:lnTo>
                    <a:pt x="3862" y="39"/>
                  </a:lnTo>
                  <a:lnTo>
                    <a:pt x="382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22"/>
            <p:cNvSpPr/>
            <p:nvPr/>
          </p:nvSpPr>
          <p:spPr>
            <a:xfrm>
              <a:off x="1663975" y="3660175"/>
              <a:ext cx="229775" cy="419975"/>
            </a:xfrm>
            <a:custGeom>
              <a:avLst/>
              <a:gdLst/>
              <a:ahLst/>
              <a:cxnLst/>
              <a:rect l="l" t="t" r="r" b="b"/>
              <a:pathLst>
                <a:path w="9191" h="16799" extrusionOk="0">
                  <a:moveTo>
                    <a:pt x="77" y="1"/>
                  </a:moveTo>
                  <a:lnTo>
                    <a:pt x="0" y="271"/>
                  </a:lnTo>
                  <a:lnTo>
                    <a:pt x="2124" y="1275"/>
                  </a:lnTo>
                  <a:lnTo>
                    <a:pt x="4286" y="2240"/>
                  </a:lnTo>
                  <a:lnTo>
                    <a:pt x="5290" y="2742"/>
                  </a:lnTo>
                  <a:lnTo>
                    <a:pt x="6294" y="3244"/>
                  </a:lnTo>
                  <a:lnTo>
                    <a:pt x="7298" y="3746"/>
                  </a:lnTo>
                  <a:lnTo>
                    <a:pt x="8302" y="4248"/>
                  </a:lnTo>
                  <a:lnTo>
                    <a:pt x="7028" y="4750"/>
                  </a:lnTo>
                  <a:lnTo>
                    <a:pt x="5792" y="5252"/>
                  </a:lnTo>
                  <a:lnTo>
                    <a:pt x="5947" y="5677"/>
                  </a:lnTo>
                  <a:lnTo>
                    <a:pt x="7298" y="5175"/>
                  </a:lnTo>
                  <a:lnTo>
                    <a:pt x="7955" y="4905"/>
                  </a:lnTo>
                  <a:lnTo>
                    <a:pt x="8611" y="4596"/>
                  </a:lnTo>
                  <a:lnTo>
                    <a:pt x="8457" y="5136"/>
                  </a:lnTo>
                  <a:lnTo>
                    <a:pt x="8341" y="5638"/>
                  </a:lnTo>
                  <a:lnTo>
                    <a:pt x="8148" y="6681"/>
                  </a:lnTo>
                  <a:lnTo>
                    <a:pt x="7839" y="8380"/>
                  </a:lnTo>
                  <a:lnTo>
                    <a:pt x="7569" y="10041"/>
                  </a:lnTo>
                  <a:lnTo>
                    <a:pt x="7028" y="13361"/>
                  </a:lnTo>
                  <a:lnTo>
                    <a:pt x="6796" y="15060"/>
                  </a:lnTo>
                  <a:lnTo>
                    <a:pt x="6681" y="15871"/>
                  </a:lnTo>
                  <a:lnTo>
                    <a:pt x="6642" y="16721"/>
                  </a:lnTo>
                  <a:lnTo>
                    <a:pt x="6989" y="16798"/>
                  </a:lnTo>
                  <a:lnTo>
                    <a:pt x="7298" y="15215"/>
                  </a:lnTo>
                  <a:lnTo>
                    <a:pt x="7530" y="13593"/>
                  </a:lnTo>
                  <a:lnTo>
                    <a:pt x="7723" y="12010"/>
                  </a:lnTo>
                  <a:lnTo>
                    <a:pt x="7955" y="10427"/>
                  </a:lnTo>
                  <a:lnTo>
                    <a:pt x="8225" y="8805"/>
                  </a:lnTo>
                  <a:lnTo>
                    <a:pt x="8495" y="7183"/>
                  </a:lnTo>
                  <a:lnTo>
                    <a:pt x="8689" y="6488"/>
                  </a:lnTo>
                  <a:lnTo>
                    <a:pt x="8882" y="5793"/>
                  </a:lnTo>
                  <a:lnTo>
                    <a:pt x="9036" y="5059"/>
                  </a:lnTo>
                  <a:lnTo>
                    <a:pt x="9152" y="4364"/>
                  </a:lnTo>
                  <a:lnTo>
                    <a:pt x="9152" y="4287"/>
                  </a:lnTo>
                  <a:lnTo>
                    <a:pt x="9190" y="4210"/>
                  </a:lnTo>
                  <a:lnTo>
                    <a:pt x="9113" y="4094"/>
                  </a:lnTo>
                  <a:lnTo>
                    <a:pt x="9036" y="4017"/>
                  </a:lnTo>
                  <a:lnTo>
                    <a:pt x="8920" y="4017"/>
                  </a:lnTo>
                  <a:lnTo>
                    <a:pt x="8882" y="4055"/>
                  </a:lnTo>
                  <a:lnTo>
                    <a:pt x="7839" y="3437"/>
                  </a:lnTo>
                  <a:lnTo>
                    <a:pt x="6758" y="2897"/>
                  </a:lnTo>
                  <a:lnTo>
                    <a:pt x="4595" y="1893"/>
                  </a:lnTo>
                  <a:lnTo>
                    <a:pt x="2356" y="927"/>
                  </a:lnTo>
                  <a:lnTo>
                    <a:pt x="1236" y="464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22"/>
            <p:cNvSpPr/>
            <p:nvPr/>
          </p:nvSpPr>
          <p:spPr>
            <a:xfrm>
              <a:off x="406075" y="3667900"/>
              <a:ext cx="458600" cy="289650"/>
            </a:xfrm>
            <a:custGeom>
              <a:avLst/>
              <a:gdLst/>
              <a:ahLst/>
              <a:cxnLst/>
              <a:rect l="l" t="t" r="r" b="b"/>
              <a:pathLst>
                <a:path w="18344" h="11586" extrusionOk="0">
                  <a:moveTo>
                    <a:pt x="17069" y="387"/>
                  </a:moveTo>
                  <a:lnTo>
                    <a:pt x="17146" y="425"/>
                  </a:lnTo>
                  <a:lnTo>
                    <a:pt x="17223" y="503"/>
                  </a:lnTo>
                  <a:lnTo>
                    <a:pt x="17300" y="734"/>
                  </a:lnTo>
                  <a:lnTo>
                    <a:pt x="17378" y="927"/>
                  </a:lnTo>
                  <a:lnTo>
                    <a:pt x="17378" y="1120"/>
                  </a:lnTo>
                  <a:lnTo>
                    <a:pt x="17339" y="1314"/>
                  </a:lnTo>
                  <a:lnTo>
                    <a:pt x="17223" y="1545"/>
                  </a:lnTo>
                  <a:lnTo>
                    <a:pt x="16953" y="1893"/>
                  </a:lnTo>
                  <a:lnTo>
                    <a:pt x="16721" y="2124"/>
                  </a:lnTo>
                  <a:lnTo>
                    <a:pt x="16451" y="2356"/>
                  </a:lnTo>
                  <a:lnTo>
                    <a:pt x="16181" y="2549"/>
                  </a:lnTo>
                  <a:lnTo>
                    <a:pt x="15872" y="2665"/>
                  </a:lnTo>
                  <a:lnTo>
                    <a:pt x="15872" y="2086"/>
                  </a:lnTo>
                  <a:lnTo>
                    <a:pt x="15910" y="1777"/>
                  </a:lnTo>
                  <a:lnTo>
                    <a:pt x="15949" y="1468"/>
                  </a:lnTo>
                  <a:lnTo>
                    <a:pt x="16026" y="1198"/>
                  </a:lnTo>
                  <a:lnTo>
                    <a:pt x="16181" y="927"/>
                  </a:lnTo>
                  <a:lnTo>
                    <a:pt x="16335" y="696"/>
                  </a:lnTo>
                  <a:lnTo>
                    <a:pt x="16605" y="503"/>
                  </a:lnTo>
                  <a:lnTo>
                    <a:pt x="16837" y="425"/>
                  </a:lnTo>
                  <a:lnTo>
                    <a:pt x="16992" y="387"/>
                  </a:lnTo>
                  <a:close/>
                  <a:moveTo>
                    <a:pt x="14597" y="2974"/>
                  </a:moveTo>
                  <a:lnTo>
                    <a:pt x="14868" y="3013"/>
                  </a:lnTo>
                  <a:lnTo>
                    <a:pt x="15138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6"/>
                  </a:lnTo>
                  <a:lnTo>
                    <a:pt x="14057" y="3862"/>
                  </a:lnTo>
                  <a:lnTo>
                    <a:pt x="13786" y="3939"/>
                  </a:lnTo>
                  <a:lnTo>
                    <a:pt x="13478" y="4017"/>
                  </a:lnTo>
                  <a:lnTo>
                    <a:pt x="13053" y="4017"/>
                  </a:lnTo>
                  <a:lnTo>
                    <a:pt x="12976" y="3939"/>
                  </a:lnTo>
                  <a:lnTo>
                    <a:pt x="12976" y="3862"/>
                  </a:lnTo>
                  <a:lnTo>
                    <a:pt x="12976" y="3708"/>
                  </a:lnTo>
                  <a:lnTo>
                    <a:pt x="13014" y="3476"/>
                  </a:lnTo>
                  <a:lnTo>
                    <a:pt x="13053" y="3360"/>
                  </a:lnTo>
                  <a:lnTo>
                    <a:pt x="13207" y="3244"/>
                  </a:lnTo>
                  <a:lnTo>
                    <a:pt x="13400" y="3167"/>
                  </a:lnTo>
                  <a:lnTo>
                    <a:pt x="13709" y="3051"/>
                  </a:lnTo>
                  <a:lnTo>
                    <a:pt x="14018" y="3013"/>
                  </a:lnTo>
                  <a:lnTo>
                    <a:pt x="14327" y="2974"/>
                  </a:lnTo>
                  <a:close/>
                  <a:moveTo>
                    <a:pt x="15679" y="3283"/>
                  </a:moveTo>
                  <a:lnTo>
                    <a:pt x="16335" y="3476"/>
                  </a:lnTo>
                  <a:lnTo>
                    <a:pt x="16644" y="3553"/>
                  </a:lnTo>
                  <a:lnTo>
                    <a:pt x="16992" y="3669"/>
                  </a:lnTo>
                  <a:lnTo>
                    <a:pt x="17262" y="3823"/>
                  </a:lnTo>
                  <a:lnTo>
                    <a:pt x="17532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80" y="4596"/>
                  </a:lnTo>
                  <a:lnTo>
                    <a:pt x="17918" y="4789"/>
                  </a:lnTo>
                  <a:lnTo>
                    <a:pt x="17880" y="4943"/>
                  </a:lnTo>
                  <a:lnTo>
                    <a:pt x="17802" y="5059"/>
                  </a:lnTo>
                  <a:lnTo>
                    <a:pt x="17648" y="5136"/>
                  </a:lnTo>
                  <a:lnTo>
                    <a:pt x="17494" y="5175"/>
                  </a:lnTo>
                  <a:lnTo>
                    <a:pt x="17339" y="5175"/>
                  </a:lnTo>
                  <a:lnTo>
                    <a:pt x="17146" y="5136"/>
                  </a:lnTo>
                  <a:lnTo>
                    <a:pt x="16992" y="5059"/>
                  </a:lnTo>
                  <a:lnTo>
                    <a:pt x="16644" y="4789"/>
                  </a:lnTo>
                  <a:lnTo>
                    <a:pt x="16374" y="4480"/>
                  </a:lnTo>
                  <a:lnTo>
                    <a:pt x="16181" y="4210"/>
                  </a:lnTo>
                  <a:lnTo>
                    <a:pt x="15988" y="3901"/>
                  </a:lnTo>
                  <a:lnTo>
                    <a:pt x="15833" y="3592"/>
                  </a:lnTo>
                  <a:lnTo>
                    <a:pt x="15679" y="3283"/>
                  </a:lnTo>
                  <a:close/>
                  <a:moveTo>
                    <a:pt x="4635" y="541"/>
                  </a:moveTo>
                  <a:lnTo>
                    <a:pt x="5253" y="580"/>
                  </a:lnTo>
                  <a:lnTo>
                    <a:pt x="5832" y="696"/>
                  </a:lnTo>
                  <a:lnTo>
                    <a:pt x="6411" y="850"/>
                  </a:lnTo>
                  <a:lnTo>
                    <a:pt x="6990" y="1120"/>
                  </a:lnTo>
                  <a:lnTo>
                    <a:pt x="7492" y="1429"/>
                  </a:lnTo>
                  <a:lnTo>
                    <a:pt x="7917" y="1738"/>
                  </a:lnTo>
                  <a:lnTo>
                    <a:pt x="8303" y="2086"/>
                  </a:lnTo>
                  <a:lnTo>
                    <a:pt x="8651" y="2472"/>
                  </a:lnTo>
                  <a:lnTo>
                    <a:pt x="8960" y="2858"/>
                  </a:lnTo>
                  <a:lnTo>
                    <a:pt x="9539" y="3669"/>
                  </a:lnTo>
                  <a:lnTo>
                    <a:pt x="10157" y="4480"/>
                  </a:lnTo>
                  <a:lnTo>
                    <a:pt x="10388" y="4827"/>
                  </a:lnTo>
                  <a:lnTo>
                    <a:pt x="10697" y="5136"/>
                  </a:lnTo>
                  <a:lnTo>
                    <a:pt x="11006" y="5445"/>
                  </a:lnTo>
                  <a:lnTo>
                    <a:pt x="11354" y="5677"/>
                  </a:lnTo>
                  <a:lnTo>
                    <a:pt x="11701" y="5870"/>
                  </a:lnTo>
                  <a:lnTo>
                    <a:pt x="12126" y="5986"/>
                  </a:lnTo>
                  <a:lnTo>
                    <a:pt x="12512" y="6025"/>
                  </a:lnTo>
                  <a:lnTo>
                    <a:pt x="12976" y="5986"/>
                  </a:lnTo>
                  <a:lnTo>
                    <a:pt x="13323" y="5870"/>
                  </a:lnTo>
                  <a:lnTo>
                    <a:pt x="13632" y="5754"/>
                  </a:lnTo>
                  <a:lnTo>
                    <a:pt x="13902" y="5600"/>
                  </a:lnTo>
                  <a:lnTo>
                    <a:pt x="14173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9" y="4712"/>
                  </a:lnTo>
                  <a:lnTo>
                    <a:pt x="14984" y="4441"/>
                  </a:lnTo>
                  <a:lnTo>
                    <a:pt x="14752" y="5252"/>
                  </a:lnTo>
                  <a:lnTo>
                    <a:pt x="14443" y="5986"/>
                  </a:lnTo>
                  <a:lnTo>
                    <a:pt x="14057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0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7" y="10272"/>
                  </a:lnTo>
                  <a:lnTo>
                    <a:pt x="9616" y="10465"/>
                  </a:lnTo>
                  <a:lnTo>
                    <a:pt x="9075" y="10658"/>
                  </a:lnTo>
                  <a:lnTo>
                    <a:pt x="8496" y="10774"/>
                  </a:lnTo>
                  <a:lnTo>
                    <a:pt x="7956" y="10890"/>
                  </a:lnTo>
                  <a:lnTo>
                    <a:pt x="7376" y="10929"/>
                  </a:lnTo>
                  <a:lnTo>
                    <a:pt x="6836" y="10929"/>
                  </a:lnTo>
                  <a:lnTo>
                    <a:pt x="6257" y="10890"/>
                  </a:lnTo>
                  <a:lnTo>
                    <a:pt x="5716" y="10774"/>
                  </a:lnTo>
                  <a:lnTo>
                    <a:pt x="5175" y="10620"/>
                  </a:lnTo>
                  <a:lnTo>
                    <a:pt x="4635" y="10465"/>
                  </a:lnTo>
                  <a:lnTo>
                    <a:pt x="4133" y="10195"/>
                  </a:lnTo>
                  <a:lnTo>
                    <a:pt x="3631" y="9925"/>
                  </a:lnTo>
                  <a:lnTo>
                    <a:pt x="3129" y="9577"/>
                  </a:lnTo>
                  <a:lnTo>
                    <a:pt x="2665" y="9191"/>
                  </a:lnTo>
                  <a:lnTo>
                    <a:pt x="2202" y="8766"/>
                  </a:lnTo>
                  <a:lnTo>
                    <a:pt x="1777" y="8303"/>
                  </a:lnTo>
                  <a:lnTo>
                    <a:pt x="1430" y="7801"/>
                  </a:lnTo>
                  <a:lnTo>
                    <a:pt x="1082" y="7260"/>
                  </a:lnTo>
                  <a:lnTo>
                    <a:pt x="812" y="6720"/>
                  </a:lnTo>
                  <a:lnTo>
                    <a:pt x="619" y="6140"/>
                  </a:lnTo>
                  <a:lnTo>
                    <a:pt x="464" y="5523"/>
                  </a:lnTo>
                  <a:lnTo>
                    <a:pt x="426" y="4905"/>
                  </a:lnTo>
                  <a:lnTo>
                    <a:pt x="464" y="4287"/>
                  </a:lnTo>
                  <a:lnTo>
                    <a:pt x="619" y="3708"/>
                  </a:lnTo>
                  <a:lnTo>
                    <a:pt x="812" y="3128"/>
                  </a:lnTo>
                  <a:lnTo>
                    <a:pt x="1121" y="2588"/>
                  </a:lnTo>
                  <a:lnTo>
                    <a:pt x="1468" y="2086"/>
                  </a:lnTo>
                  <a:lnTo>
                    <a:pt x="1893" y="1661"/>
                  </a:lnTo>
                  <a:lnTo>
                    <a:pt x="2356" y="1275"/>
                  </a:lnTo>
                  <a:lnTo>
                    <a:pt x="2897" y="1005"/>
                  </a:lnTo>
                  <a:lnTo>
                    <a:pt x="3476" y="773"/>
                  </a:lnTo>
                  <a:lnTo>
                    <a:pt x="4056" y="618"/>
                  </a:lnTo>
                  <a:lnTo>
                    <a:pt x="4635" y="541"/>
                  </a:lnTo>
                  <a:close/>
                  <a:moveTo>
                    <a:pt x="16876" y="1"/>
                  </a:moveTo>
                  <a:lnTo>
                    <a:pt x="16683" y="39"/>
                  </a:lnTo>
                  <a:lnTo>
                    <a:pt x="16451" y="155"/>
                  </a:lnTo>
                  <a:lnTo>
                    <a:pt x="16258" y="271"/>
                  </a:lnTo>
                  <a:lnTo>
                    <a:pt x="16103" y="425"/>
                  </a:lnTo>
                  <a:lnTo>
                    <a:pt x="15949" y="580"/>
                  </a:lnTo>
                  <a:lnTo>
                    <a:pt x="15833" y="773"/>
                  </a:lnTo>
                  <a:lnTo>
                    <a:pt x="15717" y="1005"/>
                  </a:lnTo>
                  <a:lnTo>
                    <a:pt x="15601" y="1236"/>
                  </a:lnTo>
                  <a:lnTo>
                    <a:pt x="15486" y="1738"/>
                  </a:lnTo>
                  <a:lnTo>
                    <a:pt x="15447" y="2279"/>
                  </a:lnTo>
                  <a:lnTo>
                    <a:pt x="15486" y="2819"/>
                  </a:lnTo>
                  <a:lnTo>
                    <a:pt x="15370" y="2819"/>
                  </a:lnTo>
                  <a:lnTo>
                    <a:pt x="15331" y="2858"/>
                  </a:lnTo>
                  <a:lnTo>
                    <a:pt x="14906" y="2742"/>
                  </a:lnTo>
                  <a:lnTo>
                    <a:pt x="14443" y="2665"/>
                  </a:lnTo>
                  <a:lnTo>
                    <a:pt x="13980" y="2665"/>
                  </a:lnTo>
                  <a:lnTo>
                    <a:pt x="13516" y="2742"/>
                  </a:lnTo>
                  <a:lnTo>
                    <a:pt x="13169" y="2858"/>
                  </a:lnTo>
                  <a:lnTo>
                    <a:pt x="12976" y="2974"/>
                  </a:lnTo>
                  <a:lnTo>
                    <a:pt x="12783" y="3090"/>
                  </a:lnTo>
                  <a:lnTo>
                    <a:pt x="12628" y="3206"/>
                  </a:lnTo>
                  <a:lnTo>
                    <a:pt x="12512" y="3360"/>
                  </a:lnTo>
                  <a:lnTo>
                    <a:pt x="12396" y="3553"/>
                  </a:lnTo>
                  <a:lnTo>
                    <a:pt x="12396" y="3746"/>
                  </a:lnTo>
                  <a:lnTo>
                    <a:pt x="12396" y="3939"/>
                  </a:lnTo>
                  <a:lnTo>
                    <a:pt x="12474" y="4094"/>
                  </a:lnTo>
                  <a:lnTo>
                    <a:pt x="12628" y="4210"/>
                  </a:lnTo>
                  <a:lnTo>
                    <a:pt x="12783" y="4287"/>
                  </a:lnTo>
                  <a:lnTo>
                    <a:pt x="12976" y="4364"/>
                  </a:lnTo>
                  <a:lnTo>
                    <a:pt x="13169" y="4403"/>
                  </a:lnTo>
                  <a:lnTo>
                    <a:pt x="13516" y="4364"/>
                  </a:lnTo>
                  <a:lnTo>
                    <a:pt x="13864" y="4325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9" y="3823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4" y="4866"/>
                  </a:lnTo>
                  <a:lnTo>
                    <a:pt x="13941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30" y="5445"/>
                  </a:lnTo>
                  <a:lnTo>
                    <a:pt x="12744" y="5523"/>
                  </a:lnTo>
                  <a:lnTo>
                    <a:pt x="12396" y="5523"/>
                  </a:lnTo>
                  <a:lnTo>
                    <a:pt x="12049" y="5445"/>
                  </a:lnTo>
                  <a:lnTo>
                    <a:pt x="11740" y="5329"/>
                  </a:lnTo>
                  <a:lnTo>
                    <a:pt x="11431" y="5136"/>
                  </a:lnTo>
                  <a:lnTo>
                    <a:pt x="11122" y="4905"/>
                  </a:lnTo>
                  <a:lnTo>
                    <a:pt x="10852" y="4634"/>
                  </a:lnTo>
                  <a:lnTo>
                    <a:pt x="10543" y="4210"/>
                  </a:lnTo>
                  <a:lnTo>
                    <a:pt x="10195" y="3785"/>
                  </a:lnTo>
                  <a:lnTo>
                    <a:pt x="9616" y="2935"/>
                  </a:lnTo>
                  <a:lnTo>
                    <a:pt x="9307" y="2511"/>
                  </a:lnTo>
                  <a:lnTo>
                    <a:pt x="8960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7" y="966"/>
                  </a:lnTo>
                  <a:lnTo>
                    <a:pt x="7106" y="657"/>
                  </a:lnTo>
                  <a:lnTo>
                    <a:pt x="6527" y="425"/>
                  </a:lnTo>
                  <a:lnTo>
                    <a:pt x="5948" y="271"/>
                  </a:lnTo>
                  <a:lnTo>
                    <a:pt x="5330" y="155"/>
                  </a:lnTo>
                  <a:lnTo>
                    <a:pt x="4751" y="116"/>
                  </a:lnTo>
                  <a:lnTo>
                    <a:pt x="4133" y="155"/>
                  </a:lnTo>
                  <a:lnTo>
                    <a:pt x="3554" y="271"/>
                  </a:lnTo>
                  <a:lnTo>
                    <a:pt x="3283" y="348"/>
                  </a:lnTo>
                  <a:lnTo>
                    <a:pt x="2936" y="464"/>
                  </a:lnTo>
                  <a:lnTo>
                    <a:pt x="2588" y="618"/>
                  </a:lnTo>
                  <a:lnTo>
                    <a:pt x="2279" y="812"/>
                  </a:lnTo>
                  <a:lnTo>
                    <a:pt x="1932" y="1005"/>
                  </a:lnTo>
                  <a:lnTo>
                    <a:pt x="1661" y="1275"/>
                  </a:lnTo>
                  <a:lnTo>
                    <a:pt x="1353" y="1545"/>
                  </a:lnTo>
                  <a:lnTo>
                    <a:pt x="1082" y="1854"/>
                  </a:lnTo>
                  <a:lnTo>
                    <a:pt x="851" y="2163"/>
                  </a:lnTo>
                  <a:lnTo>
                    <a:pt x="542" y="2665"/>
                  </a:lnTo>
                  <a:lnTo>
                    <a:pt x="310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1" y="4712"/>
                  </a:lnTo>
                  <a:lnTo>
                    <a:pt x="40" y="5214"/>
                  </a:lnTo>
                  <a:lnTo>
                    <a:pt x="78" y="5716"/>
                  </a:lnTo>
                  <a:lnTo>
                    <a:pt x="194" y="6218"/>
                  </a:lnTo>
                  <a:lnTo>
                    <a:pt x="387" y="6720"/>
                  </a:lnTo>
                  <a:lnTo>
                    <a:pt x="580" y="7222"/>
                  </a:lnTo>
                  <a:lnTo>
                    <a:pt x="812" y="7685"/>
                  </a:lnTo>
                  <a:lnTo>
                    <a:pt x="1082" y="8110"/>
                  </a:lnTo>
                  <a:lnTo>
                    <a:pt x="1430" y="8573"/>
                  </a:lnTo>
                  <a:lnTo>
                    <a:pt x="1777" y="8959"/>
                  </a:lnTo>
                  <a:lnTo>
                    <a:pt x="2125" y="9384"/>
                  </a:lnTo>
                  <a:lnTo>
                    <a:pt x="2550" y="9732"/>
                  </a:lnTo>
                  <a:lnTo>
                    <a:pt x="3090" y="10156"/>
                  </a:lnTo>
                  <a:lnTo>
                    <a:pt x="3631" y="10504"/>
                  </a:lnTo>
                  <a:lnTo>
                    <a:pt x="4210" y="10774"/>
                  </a:lnTo>
                  <a:lnTo>
                    <a:pt x="4789" y="11044"/>
                  </a:lnTo>
                  <a:lnTo>
                    <a:pt x="5407" y="11199"/>
                  </a:lnTo>
                  <a:lnTo>
                    <a:pt x="6025" y="11353"/>
                  </a:lnTo>
                  <a:lnTo>
                    <a:pt x="6643" y="11392"/>
                  </a:lnTo>
                  <a:lnTo>
                    <a:pt x="7261" y="11431"/>
                  </a:lnTo>
                  <a:lnTo>
                    <a:pt x="7338" y="11585"/>
                  </a:lnTo>
                  <a:lnTo>
                    <a:pt x="7647" y="11392"/>
                  </a:lnTo>
                  <a:lnTo>
                    <a:pt x="8458" y="11315"/>
                  </a:lnTo>
                  <a:lnTo>
                    <a:pt x="9269" y="11122"/>
                  </a:lnTo>
                  <a:lnTo>
                    <a:pt x="10079" y="10813"/>
                  </a:lnTo>
                  <a:lnTo>
                    <a:pt x="10852" y="10465"/>
                  </a:lnTo>
                  <a:lnTo>
                    <a:pt x="11547" y="10040"/>
                  </a:lnTo>
                  <a:lnTo>
                    <a:pt x="12165" y="9577"/>
                  </a:lnTo>
                  <a:lnTo>
                    <a:pt x="12435" y="9384"/>
                  </a:lnTo>
                  <a:lnTo>
                    <a:pt x="13053" y="8805"/>
                  </a:lnTo>
                  <a:lnTo>
                    <a:pt x="13632" y="8187"/>
                  </a:lnTo>
                  <a:lnTo>
                    <a:pt x="14134" y="7492"/>
                  </a:lnTo>
                  <a:lnTo>
                    <a:pt x="14597" y="6797"/>
                  </a:lnTo>
                  <a:lnTo>
                    <a:pt x="14945" y="6025"/>
                  </a:lnTo>
                  <a:lnTo>
                    <a:pt x="15099" y="5638"/>
                  </a:lnTo>
                  <a:lnTo>
                    <a:pt x="15254" y="5214"/>
                  </a:lnTo>
                  <a:lnTo>
                    <a:pt x="15331" y="4827"/>
                  </a:lnTo>
                  <a:lnTo>
                    <a:pt x="15408" y="4403"/>
                  </a:lnTo>
                  <a:lnTo>
                    <a:pt x="15486" y="4017"/>
                  </a:lnTo>
                  <a:lnTo>
                    <a:pt x="15486" y="3592"/>
                  </a:lnTo>
                  <a:lnTo>
                    <a:pt x="15679" y="4055"/>
                  </a:lnTo>
                  <a:lnTo>
                    <a:pt x="15949" y="4480"/>
                  </a:lnTo>
                  <a:lnTo>
                    <a:pt x="16258" y="4866"/>
                  </a:lnTo>
                  <a:lnTo>
                    <a:pt x="16605" y="5214"/>
                  </a:lnTo>
                  <a:lnTo>
                    <a:pt x="16760" y="5368"/>
                  </a:lnTo>
                  <a:lnTo>
                    <a:pt x="16992" y="5484"/>
                  </a:lnTo>
                  <a:lnTo>
                    <a:pt x="17185" y="5561"/>
                  </a:lnTo>
                  <a:lnTo>
                    <a:pt x="17416" y="5638"/>
                  </a:lnTo>
                  <a:lnTo>
                    <a:pt x="17609" y="5677"/>
                  </a:lnTo>
                  <a:lnTo>
                    <a:pt x="17841" y="5638"/>
                  </a:lnTo>
                  <a:lnTo>
                    <a:pt x="18034" y="5523"/>
                  </a:lnTo>
                  <a:lnTo>
                    <a:pt x="18189" y="5329"/>
                  </a:lnTo>
                  <a:lnTo>
                    <a:pt x="18304" y="5136"/>
                  </a:lnTo>
                  <a:lnTo>
                    <a:pt x="18343" y="4943"/>
                  </a:lnTo>
                  <a:lnTo>
                    <a:pt x="18304" y="4712"/>
                  </a:lnTo>
                  <a:lnTo>
                    <a:pt x="18266" y="4519"/>
                  </a:lnTo>
                  <a:lnTo>
                    <a:pt x="18189" y="4287"/>
                  </a:lnTo>
                  <a:lnTo>
                    <a:pt x="18073" y="4132"/>
                  </a:lnTo>
                  <a:lnTo>
                    <a:pt x="17957" y="3939"/>
                  </a:lnTo>
                  <a:lnTo>
                    <a:pt x="17802" y="3785"/>
                  </a:lnTo>
                  <a:lnTo>
                    <a:pt x="17648" y="3630"/>
                  </a:lnTo>
                  <a:lnTo>
                    <a:pt x="17416" y="3476"/>
                  </a:lnTo>
                  <a:lnTo>
                    <a:pt x="16953" y="3244"/>
                  </a:lnTo>
                  <a:lnTo>
                    <a:pt x="16490" y="3051"/>
                  </a:lnTo>
                  <a:lnTo>
                    <a:pt x="15988" y="2935"/>
                  </a:lnTo>
                  <a:lnTo>
                    <a:pt x="16412" y="2781"/>
                  </a:lnTo>
                  <a:lnTo>
                    <a:pt x="16837" y="2511"/>
                  </a:lnTo>
                  <a:lnTo>
                    <a:pt x="17185" y="2202"/>
                  </a:lnTo>
                  <a:lnTo>
                    <a:pt x="17494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4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1" y="194"/>
                  </a:lnTo>
                  <a:lnTo>
                    <a:pt x="17455" y="116"/>
                  </a:lnTo>
                  <a:lnTo>
                    <a:pt x="17339" y="39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22"/>
            <p:cNvSpPr/>
            <p:nvPr/>
          </p:nvSpPr>
          <p:spPr>
            <a:xfrm>
              <a:off x="2141825" y="3698800"/>
              <a:ext cx="126500" cy="70500"/>
            </a:xfrm>
            <a:custGeom>
              <a:avLst/>
              <a:gdLst/>
              <a:ahLst/>
              <a:cxnLst/>
              <a:rect l="l" t="t" r="r" b="b"/>
              <a:pathLst>
                <a:path w="5060" h="2820" extrusionOk="0">
                  <a:moveTo>
                    <a:pt x="4905" y="0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3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0"/>
                  </a:lnTo>
                  <a:lnTo>
                    <a:pt x="1" y="2587"/>
                  </a:lnTo>
                  <a:lnTo>
                    <a:pt x="39" y="2703"/>
                  </a:lnTo>
                  <a:lnTo>
                    <a:pt x="116" y="2781"/>
                  </a:lnTo>
                  <a:lnTo>
                    <a:pt x="387" y="2819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1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22"/>
            <p:cNvSpPr/>
            <p:nvPr/>
          </p:nvSpPr>
          <p:spPr>
            <a:xfrm>
              <a:off x="436975" y="3704575"/>
              <a:ext cx="144825" cy="162225"/>
            </a:xfrm>
            <a:custGeom>
              <a:avLst/>
              <a:gdLst/>
              <a:ahLst/>
              <a:cxnLst/>
              <a:rect l="l" t="t" r="r" b="b"/>
              <a:pathLst>
                <a:path w="5793" h="6489" extrusionOk="0">
                  <a:moveTo>
                    <a:pt x="2240" y="426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6" y="735"/>
                  </a:lnTo>
                  <a:lnTo>
                    <a:pt x="4171" y="1005"/>
                  </a:lnTo>
                  <a:lnTo>
                    <a:pt x="4557" y="1314"/>
                  </a:lnTo>
                  <a:lnTo>
                    <a:pt x="4750" y="1507"/>
                  </a:lnTo>
                  <a:lnTo>
                    <a:pt x="4905" y="1739"/>
                  </a:lnTo>
                  <a:lnTo>
                    <a:pt x="5021" y="1932"/>
                  </a:lnTo>
                  <a:lnTo>
                    <a:pt x="5136" y="2163"/>
                  </a:lnTo>
                  <a:lnTo>
                    <a:pt x="5214" y="2434"/>
                  </a:lnTo>
                  <a:lnTo>
                    <a:pt x="5291" y="2704"/>
                  </a:lnTo>
                  <a:lnTo>
                    <a:pt x="5330" y="3167"/>
                  </a:lnTo>
                  <a:lnTo>
                    <a:pt x="5330" y="3631"/>
                  </a:lnTo>
                  <a:lnTo>
                    <a:pt x="5214" y="4133"/>
                  </a:lnTo>
                  <a:lnTo>
                    <a:pt x="5021" y="4558"/>
                  </a:lnTo>
                  <a:lnTo>
                    <a:pt x="4789" y="4982"/>
                  </a:lnTo>
                  <a:lnTo>
                    <a:pt x="4480" y="5330"/>
                  </a:lnTo>
                  <a:lnTo>
                    <a:pt x="4287" y="5484"/>
                  </a:lnTo>
                  <a:lnTo>
                    <a:pt x="4094" y="5639"/>
                  </a:lnTo>
                  <a:lnTo>
                    <a:pt x="3901" y="5755"/>
                  </a:lnTo>
                  <a:lnTo>
                    <a:pt x="3669" y="5832"/>
                  </a:lnTo>
                  <a:lnTo>
                    <a:pt x="3360" y="5948"/>
                  </a:lnTo>
                  <a:lnTo>
                    <a:pt x="3090" y="5986"/>
                  </a:lnTo>
                  <a:lnTo>
                    <a:pt x="2820" y="6025"/>
                  </a:lnTo>
                  <a:lnTo>
                    <a:pt x="2549" y="5986"/>
                  </a:lnTo>
                  <a:lnTo>
                    <a:pt x="2279" y="5948"/>
                  </a:lnTo>
                  <a:lnTo>
                    <a:pt x="2047" y="5870"/>
                  </a:lnTo>
                  <a:lnTo>
                    <a:pt x="1854" y="5755"/>
                  </a:lnTo>
                  <a:lnTo>
                    <a:pt x="1622" y="5639"/>
                  </a:lnTo>
                  <a:lnTo>
                    <a:pt x="1429" y="5484"/>
                  </a:lnTo>
                  <a:lnTo>
                    <a:pt x="1275" y="5291"/>
                  </a:lnTo>
                  <a:lnTo>
                    <a:pt x="1082" y="5098"/>
                  </a:lnTo>
                  <a:lnTo>
                    <a:pt x="966" y="4905"/>
                  </a:lnTo>
                  <a:lnTo>
                    <a:pt x="696" y="4442"/>
                  </a:lnTo>
                  <a:lnTo>
                    <a:pt x="541" y="3901"/>
                  </a:lnTo>
                  <a:lnTo>
                    <a:pt x="425" y="3399"/>
                  </a:lnTo>
                  <a:lnTo>
                    <a:pt x="425" y="2858"/>
                  </a:lnTo>
                  <a:lnTo>
                    <a:pt x="503" y="2318"/>
                  </a:lnTo>
                  <a:lnTo>
                    <a:pt x="541" y="2048"/>
                  </a:lnTo>
                  <a:lnTo>
                    <a:pt x="657" y="1816"/>
                  </a:lnTo>
                  <a:lnTo>
                    <a:pt x="734" y="1584"/>
                  </a:lnTo>
                  <a:lnTo>
                    <a:pt x="889" y="1352"/>
                  </a:lnTo>
                  <a:lnTo>
                    <a:pt x="1043" y="1159"/>
                  </a:lnTo>
                  <a:lnTo>
                    <a:pt x="1236" y="1005"/>
                  </a:lnTo>
                  <a:lnTo>
                    <a:pt x="1429" y="812"/>
                  </a:lnTo>
                  <a:lnTo>
                    <a:pt x="1661" y="696"/>
                  </a:lnTo>
                  <a:lnTo>
                    <a:pt x="1893" y="580"/>
                  </a:lnTo>
                  <a:lnTo>
                    <a:pt x="2202" y="503"/>
                  </a:lnTo>
                  <a:lnTo>
                    <a:pt x="2240" y="464"/>
                  </a:lnTo>
                  <a:lnTo>
                    <a:pt x="2240" y="426"/>
                  </a:lnTo>
                  <a:close/>
                  <a:moveTo>
                    <a:pt x="2279" y="1"/>
                  </a:moveTo>
                  <a:lnTo>
                    <a:pt x="1970" y="40"/>
                  </a:lnTo>
                  <a:lnTo>
                    <a:pt x="1893" y="78"/>
                  </a:lnTo>
                  <a:lnTo>
                    <a:pt x="1816" y="117"/>
                  </a:lnTo>
                  <a:lnTo>
                    <a:pt x="1816" y="194"/>
                  </a:lnTo>
                  <a:lnTo>
                    <a:pt x="1816" y="271"/>
                  </a:lnTo>
                  <a:lnTo>
                    <a:pt x="1507" y="349"/>
                  </a:lnTo>
                  <a:lnTo>
                    <a:pt x="1275" y="464"/>
                  </a:lnTo>
                  <a:lnTo>
                    <a:pt x="1043" y="619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8"/>
                  </a:lnTo>
                  <a:lnTo>
                    <a:pt x="348" y="1430"/>
                  </a:lnTo>
                  <a:lnTo>
                    <a:pt x="232" y="1661"/>
                  </a:lnTo>
                  <a:lnTo>
                    <a:pt x="117" y="1932"/>
                  </a:lnTo>
                  <a:lnTo>
                    <a:pt x="78" y="2202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1"/>
                  </a:lnTo>
                  <a:lnTo>
                    <a:pt x="271" y="4519"/>
                  </a:lnTo>
                  <a:lnTo>
                    <a:pt x="387" y="4828"/>
                  </a:lnTo>
                  <a:lnTo>
                    <a:pt x="541" y="5098"/>
                  </a:lnTo>
                  <a:lnTo>
                    <a:pt x="696" y="5330"/>
                  </a:lnTo>
                  <a:lnTo>
                    <a:pt x="850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1"/>
                  </a:lnTo>
                  <a:lnTo>
                    <a:pt x="1738" y="6257"/>
                  </a:lnTo>
                  <a:lnTo>
                    <a:pt x="2009" y="6372"/>
                  </a:lnTo>
                  <a:lnTo>
                    <a:pt x="2279" y="6450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50"/>
                  </a:lnTo>
                  <a:lnTo>
                    <a:pt x="3553" y="6372"/>
                  </a:lnTo>
                  <a:lnTo>
                    <a:pt x="3862" y="6257"/>
                  </a:lnTo>
                  <a:lnTo>
                    <a:pt x="4132" y="6141"/>
                  </a:lnTo>
                  <a:lnTo>
                    <a:pt x="4403" y="5986"/>
                  </a:lnTo>
                  <a:lnTo>
                    <a:pt x="4634" y="5793"/>
                  </a:lnTo>
                  <a:lnTo>
                    <a:pt x="4866" y="5600"/>
                  </a:lnTo>
                  <a:lnTo>
                    <a:pt x="5059" y="5368"/>
                  </a:lnTo>
                  <a:lnTo>
                    <a:pt x="5214" y="5137"/>
                  </a:lnTo>
                  <a:lnTo>
                    <a:pt x="5368" y="4866"/>
                  </a:lnTo>
                  <a:lnTo>
                    <a:pt x="5523" y="4635"/>
                  </a:lnTo>
                  <a:lnTo>
                    <a:pt x="5638" y="4326"/>
                  </a:lnTo>
                  <a:lnTo>
                    <a:pt x="5716" y="4056"/>
                  </a:lnTo>
                  <a:lnTo>
                    <a:pt x="5754" y="3747"/>
                  </a:lnTo>
                  <a:lnTo>
                    <a:pt x="5793" y="3438"/>
                  </a:lnTo>
                  <a:lnTo>
                    <a:pt x="5793" y="3129"/>
                  </a:lnTo>
                  <a:lnTo>
                    <a:pt x="5793" y="2858"/>
                  </a:lnTo>
                  <a:lnTo>
                    <a:pt x="5716" y="2550"/>
                  </a:lnTo>
                  <a:lnTo>
                    <a:pt x="5638" y="2241"/>
                  </a:lnTo>
                  <a:lnTo>
                    <a:pt x="5523" y="1932"/>
                  </a:lnTo>
                  <a:lnTo>
                    <a:pt x="5368" y="1661"/>
                  </a:lnTo>
                  <a:lnTo>
                    <a:pt x="5214" y="1391"/>
                  </a:lnTo>
                  <a:lnTo>
                    <a:pt x="5021" y="1159"/>
                  </a:lnTo>
                  <a:lnTo>
                    <a:pt x="4828" y="928"/>
                  </a:lnTo>
                  <a:lnTo>
                    <a:pt x="4596" y="735"/>
                  </a:lnTo>
                  <a:lnTo>
                    <a:pt x="4326" y="542"/>
                  </a:lnTo>
                  <a:lnTo>
                    <a:pt x="4094" y="387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22"/>
            <p:cNvSpPr/>
            <p:nvPr/>
          </p:nvSpPr>
          <p:spPr>
            <a:xfrm>
              <a:off x="6171275" y="3733550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3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22"/>
            <p:cNvSpPr/>
            <p:nvPr/>
          </p:nvSpPr>
          <p:spPr>
            <a:xfrm>
              <a:off x="6036125" y="3735475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8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5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3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6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8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6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9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5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9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6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22"/>
            <p:cNvSpPr/>
            <p:nvPr/>
          </p:nvSpPr>
          <p:spPr>
            <a:xfrm>
              <a:off x="2084875" y="3742225"/>
              <a:ext cx="66625" cy="99475"/>
            </a:xfrm>
            <a:custGeom>
              <a:avLst/>
              <a:gdLst/>
              <a:ahLst/>
              <a:cxnLst/>
              <a:rect l="l" t="t" r="r" b="b"/>
              <a:pathLst>
                <a:path w="2665" h="3979" extrusionOk="0">
                  <a:moveTo>
                    <a:pt x="850" y="1"/>
                  </a:moveTo>
                  <a:lnTo>
                    <a:pt x="502" y="155"/>
                  </a:lnTo>
                  <a:lnTo>
                    <a:pt x="618" y="233"/>
                  </a:lnTo>
                  <a:lnTo>
                    <a:pt x="464" y="619"/>
                  </a:lnTo>
                  <a:lnTo>
                    <a:pt x="271" y="1082"/>
                  </a:lnTo>
                  <a:lnTo>
                    <a:pt x="116" y="1623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74"/>
                  </a:lnTo>
                  <a:lnTo>
                    <a:pt x="77" y="3206"/>
                  </a:lnTo>
                  <a:lnTo>
                    <a:pt x="155" y="3399"/>
                  </a:lnTo>
                  <a:lnTo>
                    <a:pt x="309" y="3592"/>
                  </a:lnTo>
                  <a:lnTo>
                    <a:pt x="464" y="3747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78"/>
                  </a:lnTo>
                  <a:lnTo>
                    <a:pt x="1313" y="3940"/>
                  </a:lnTo>
                  <a:lnTo>
                    <a:pt x="1506" y="3824"/>
                  </a:lnTo>
                  <a:lnTo>
                    <a:pt x="1661" y="3708"/>
                  </a:lnTo>
                  <a:lnTo>
                    <a:pt x="1815" y="3515"/>
                  </a:lnTo>
                  <a:lnTo>
                    <a:pt x="1970" y="3322"/>
                  </a:lnTo>
                  <a:lnTo>
                    <a:pt x="2085" y="3090"/>
                  </a:lnTo>
                  <a:lnTo>
                    <a:pt x="2317" y="2550"/>
                  </a:lnTo>
                  <a:lnTo>
                    <a:pt x="2510" y="2009"/>
                  </a:lnTo>
                  <a:lnTo>
                    <a:pt x="2626" y="1507"/>
                  </a:lnTo>
                  <a:lnTo>
                    <a:pt x="2665" y="1082"/>
                  </a:lnTo>
                  <a:lnTo>
                    <a:pt x="2394" y="1044"/>
                  </a:lnTo>
                  <a:lnTo>
                    <a:pt x="2008" y="2048"/>
                  </a:lnTo>
                  <a:lnTo>
                    <a:pt x="1738" y="2704"/>
                  </a:lnTo>
                  <a:lnTo>
                    <a:pt x="1545" y="3052"/>
                  </a:lnTo>
                  <a:lnTo>
                    <a:pt x="1468" y="3206"/>
                  </a:lnTo>
                  <a:lnTo>
                    <a:pt x="1313" y="3322"/>
                  </a:lnTo>
                  <a:lnTo>
                    <a:pt x="1159" y="3322"/>
                  </a:lnTo>
                  <a:lnTo>
                    <a:pt x="966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936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79" y="2086"/>
                  </a:lnTo>
                  <a:lnTo>
                    <a:pt x="618" y="1623"/>
                  </a:lnTo>
                  <a:lnTo>
                    <a:pt x="734" y="1198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22"/>
            <p:cNvSpPr/>
            <p:nvPr/>
          </p:nvSpPr>
          <p:spPr>
            <a:xfrm>
              <a:off x="3315725" y="3754775"/>
              <a:ext cx="374575" cy="387150"/>
            </a:xfrm>
            <a:custGeom>
              <a:avLst/>
              <a:gdLst/>
              <a:ahLst/>
              <a:cxnLst/>
              <a:rect l="l" t="t" r="r" b="b"/>
              <a:pathLst>
                <a:path w="14983" h="15486" extrusionOk="0">
                  <a:moveTo>
                    <a:pt x="7453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44"/>
                  </a:lnTo>
                  <a:lnTo>
                    <a:pt x="10697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40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80" y="9230"/>
                  </a:lnTo>
                  <a:lnTo>
                    <a:pt x="4171" y="10041"/>
                  </a:lnTo>
                  <a:lnTo>
                    <a:pt x="3978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53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9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53" y="503"/>
                  </a:lnTo>
                  <a:close/>
                  <a:moveTo>
                    <a:pt x="11932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13" y="3206"/>
                  </a:lnTo>
                  <a:lnTo>
                    <a:pt x="13322" y="3669"/>
                  </a:lnTo>
                  <a:lnTo>
                    <a:pt x="13593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2"/>
                  </a:lnTo>
                  <a:lnTo>
                    <a:pt x="11392" y="7145"/>
                  </a:lnTo>
                  <a:lnTo>
                    <a:pt x="10658" y="7415"/>
                  </a:lnTo>
                  <a:lnTo>
                    <a:pt x="9924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8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8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2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1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7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30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42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19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1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286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39"/>
                  </a:lnTo>
                  <a:lnTo>
                    <a:pt x="3051" y="13477"/>
                  </a:lnTo>
                  <a:lnTo>
                    <a:pt x="2974" y="13516"/>
                  </a:lnTo>
                  <a:lnTo>
                    <a:pt x="3051" y="13362"/>
                  </a:lnTo>
                  <a:lnTo>
                    <a:pt x="3167" y="13207"/>
                  </a:lnTo>
                  <a:lnTo>
                    <a:pt x="3321" y="13130"/>
                  </a:lnTo>
                  <a:lnTo>
                    <a:pt x="3476" y="13014"/>
                  </a:lnTo>
                  <a:lnTo>
                    <a:pt x="3669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1" y="13362"/>
                  </a:lnTo>
                  <a:lnTo>
                    <a:pt x="11894" y="13477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11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7" y="12860"/>
                  </a:lnTo>
                  <a:close/>
                  <a:moveTo>
                    <a:pt x="7569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46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6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4" y="14520"/>
                  </a:lnTo>
                  <a:lnTo>
                    <a:pt x="4093" y="14597"/>
                  </a:lnTo>
                  <a:lnTo>
                    <a:pt x="4518" y="14829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60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9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2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4" y="233"/>
                  </a:lnTo>
                  <a:lnTo>
                    <a:pt x="8766" y="117"/>
                  </a:lnTo>
                  <a:lnTo>
                    <a:pt x="8187" y="40"/>
                  </a:lnTo>
                  <a:lnTo>
                    <a:pt x="756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22"/>
            <p:cNvSpPr/>
            <p:nvPr/>
          </p:nvSpPr>
          <p:spPr>
            <a:xfrm>
              <a:off x="514200" y="3860000"/>
              <a:ext cx="302200" cy="155450"/>
            </a:xfrm>
            <a:custGeom>
              <a:avLst/>
              <a:gdLst/>
              <a:ahLst/>
              <a:cxnLst/>
              <a:rect l="l" t="t" r="r" b="b"/>
              <a:pathLst>
                <a:path w="12088" h="6218" extrusionOk="0">
                  <a:moveTo>
                    <a:pt x="11740" y="1"/>
                  </a:moveTo>
                  <a:lnTo>
                    <a:pt x="11663" y="40"/>
                  </a:lnTo>
                  <a:lnTo>
                    <a:pt x="11585" y="78"/>
                  </a:lnTo>
                  <a:lnTo>
                    <a:pt x="11508" y="117"/>
                  </a:lnTo>
                  <a:lnTo>
                    <a:pt x="11469" y="233"/>
                  </a:lnTo>
                  <a:lnTo>
                    <a:pt x="11469" y="310"/>
                  </a:lnTo>
                  <a:lnTo>
                    <a:pt x="11508" y="426"/>
                  </a:lnTo>
                  <a:lnTo>
                    <a:pt x="11585" y="580"/>
                  </a:lnTo>
                  <a:lnTo>
                    <a:pt x="11624" y="773"/>
                  </a:lnTo>
                  <a:lnTo>
                    <a:pt x="11585" y="966"/>
                  </a:lnTo>
                  <a:lnTo>
                    <a:pt x="11508" y="1121"/>
                  </a:lnTo>
                  <a:lnTo>
                    <a:pt x="11392" y="1275"/>
                  </a:lnTo>
                  <a:lnTo>
                    <a:pt x="11276" y="1430"/>
                  </a:lnTo>
                  <a:lnTo>
                    <a:pt x="10929" y="1739"/>
                  </a:lnTo>
                  <a:lnTo>
                    <a:pt x="10504" y="2009"/>
                  </a:lnTo>
                  <a:lnTo>
                    <a:pt x="10079" y="2241"/>
                  </a:lnTo>
                  <a:lnTo>
                    <a:pt x="9423" y="2588"/>
                  </a:lnTo>
                  <a:lnTo>
                    <a:pt x="9037" y="2781"/>
                  </a:lnTo>
                  <a:lnTo>
                    <a:pt x="9037" y="2704"/>
                  </a:lnTo>
                  <a:lnTo>
                    <a:pt x="8960" y="2627"/>
                  </a:lnTo>
                  <a:lnTo>
                    <a:pt x="8496" y="2202"/>
                  </a:lnTo>
                  <a:lnTo>
                    <a:pt x="8110" y="1700"/>
                  </a:lnTo>
                  <a:lnTo>
                    <a:pt x="7840" y="1893"/>
                  </a:lnTo>
                  <a:lnTo>
                    <a:pt x="7994" y="2202"/>
                  </a:lnTo>
                  <a:lnTo>
                    <a:pt x="8187" y="2511"/>
                  </a:lnTo>
                  <a:lnTo>
                    <a:pt x="8419" y="2781"/>
                  </a:lnTo>
                  <a:lnTo>
                    <a:pt x="8651" y="2974"/>
                  </a:lnTo>
                  <a:lnTo>
                    <a:pt x="7608" y="3515"/>
                  </a:lnTo>
                  <a:lnTo>
                    <a:pt x="6565" y="3978"/>
                  </a:lnTo>
                  <a:lnTo>
                    <a:pt x="5252" y="4519"/>
                  </a:lnTo>
                  <a:lnTo>
                    <a:pt x="3940" y="4982"/>
                  </a:lnTo>
                  <a:lnTo>
                    <a:pt x="3669" y="5059"/>
                  </a:lnTo>
                  <a:lnTo>
                    <a:pt x="3708" y="4712"/>
                  </a:lnTo>
                  <a:lnTo>
                    <a:pt x="3631" y="4364"/>
                  </a:lnTo>
                  <a:lnTo>
                    <a:pt x="3515" y="4055"/>
                  </a:lnTo>
                  <a:lnTo>
                    <a:pt x="3322" y="3708"/>
                  </a:lnTo>
                  <a:lnTo>
                    <a:pt x="3013" y="3901"/>
                  </a:lnTo>
                  <a:lnTo>
                    <a:pt x="3129" y="4171"/>
                  </a:lnTo>
                  <a:lnTo>
                    <a:pt x="3206" y="4442"/>
                  </a:lnTo>
                  <a:lnTo>
                    <a:pt x="3245" y="4866"/>
                  </a:lnTo>
                  <a:lnTo>
                    <a:pt x="3245" y="5253"/>
                  </a:lnTo>
                  <a:lnTo>
                    <a:pt x="2356" y="5523"/>
                  </a:lnTo>
                  <a:lnTo>
                    <a:pt x="1893" y="5639"/>
                  </a:lnTo>
                  <a:lnTo>
                    <a:pt x="1430" y="5677"/>
                  </a:lnTo>
                  <a:lnTo>
                    <a:pt x="1043" y="5716"/>
                  </a:lnTo>
                  <a:lnTo>
                    <a:pt x="850" y="5716"/>
                  </a:lnTo>
                  <a:lnTo>
                    <a:pt x="696" y="5677"/>
                  </a:lnTo>
                  <a:lnTo>
                    <a:pt x="580" y="5600"/>
                  </a:lnTo>
                  <a:lnTo>
                    <a:pt x="464" y="5523"/>
                  </a:lnTo>
                  <a:lnTo>
                    <a:pt x="387" y="5407"/>
                  </a:lnTo>
                  <a:lnTo>
                    <a:pt x="348" y="5291"/>
                  </a:lnTo>
                  <a:lnTo>
                    <a:pt x="310" y="5214"/>
                  </a:lnTo>
                  <a:lnTo>
                    <a:pt x="271" y="5175"/>
                  </a:lnTo>
                  <a:lnTo>
                    <a:pt x="155" y="5137"/>
                  </a:lnTo>
                  <a:lnTo>
                    <a:pt x="78" y="5175"/>
                  </a:lnTo>
                  <a:lnTo>
                    <a:pt x="39" y="5214"/>
                  </a:lnTo>
                  <a:lnTo>
                    <a:pt x="1" y="5291"/>
                  </a:lnTo>
                  <a:lnTo>
                    <a:pt x="1" y="5446"/>
                  </a:lnTo>
                  <a:lnTo>
                    <a:pt x="39" y="5600"/>
                  </a:lnTo>
                  <a:lnTo>
                    <a:pt x="78" y="5755"/>
                  </a:lnTo>
                  <a:lnTo>
                    <a:pt x="155" y="5870"/>
                  </a:lnTo>
                  <a:lnTo>
                    <a:pt x="233" y="5948"/>
                  </a:lnTo>
                  <a:lnTo>
                    <a:pt x="310" y="6025"/>
                  </a:lnTo>
                  <a:lnTo>
                    <a:pt x="541" y="6141"/>
                  </a:lnTo>
                  <a:lnTo>
                    <a:pt x="812" y="6179"/>
                  </a:lnTo>
                  <a:lnTo>
                    <a:pt x="1121" y="6218"/>
                  </a:lnTo>
                  <a:lnTo>
                    <a:pt x="1430" y="6179"/>
                  </a:lnTo>
                  <a:lnTo>
                    <a:pt x="1700" y="6141"/>
                  </a:lnTo>
                  <a:lnTo>
                    <a:pt x="2897" y="5832"/>
                  </a:lnTo>
                  <a:lnTo>
                    <a:pt x="4094" y="5446"/>
                  </a:lnTo>
                  <a:lnTo>
                    <a:pt x="5291" y="5021"/>
                  </a:lnTo>
                  <a:lnTo>
                    <a:pt x="6450" y="4557"/>
                  </a:lnTo>
                  <a:lnTo>
                    <a:pt x="7531" y="4094"/>
                  </a:lnTo>
                  <a:lnTo>
                    <a:pt x="8573" y="3592"/>
                  </a:lnTo>
                  <a:lnTo>
                    <a:pt x="9616" y="3052"/>
                  </a:lnTo>
                  <a:lnTo>
                    <a:pt x="10620" y="2472"/>
                  </a:lnTo>
                  <a:lnTo>
                    <a:pt x="10929" y="2279"/>
                  </a:lnTo>
                  <a:lnTo>
                    <a:pt x="11276" y="2048"/>
                  </a:lnTo>
                  <a:lnTo>
                    <a:pt x="11547" y="1777"/>
                  </a:lnTo>
                  <a:lnTo>
                    <a:pt x="11817" y="1507"/>
                  </a:lnTo>
                  <a:lnTo>
                    <a:pt x="12010" y="1198"/>
                  </a:lnTo>
                  <a:lnTo>
                    <a:pt x="12049" y="1044"/>
                  </a:lnTo>
                  <a:lnTo>
                    <a:pt x="12087" y="889"/>
                  </a:lnTo>
                  <a:lnTo>
                    <a:pt x="12087" y="696"/>
                  </a:lnTo>
                  <a:lnTo>
                    <a:pt x="12049" y="503"/>
                  </a:lnTo>
                  <a:lnTo>
                    <a:pt x="12010" y="310"/>
                  </a:lnTo>
                  <a:lnTo>
                    <a:pt x="11894" y="117"/>
                  </a:lnTo>
                  <a:lnTo>
                    <a:pt x="11817" y="40"/>
                  </a:lnTo>
                  <a:lnTo>
                    <a:pt x="1174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22"/>
            <p:cNvSpPr/>
            <p:nvPr/>
          </p:nvSpPr>
          <p:spPr>
            <a:xfrm>
              <a:off x="6274575" y="3873525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22"/>
            <p:cNvSpPr/>
            <p:nvPr/>
          </p:nvSpPr>
          <p:spPr>
            <a:xfrm>
              <a:off x="6223425" y="3874500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22"/>
            <p:cNvSpPr/>
            <p:nvPr/>
          </p:nvSpPr>
          <p:spPr>
            <a:xfrm>
              <a:off x="1572250" y="3880275"/>
              <a:ext cx="267450" cy="210475"/>
            </a:xfrm>
            <a:custGeom>
              <a:avLst/>
              <a:gdLst/>
              <a:ahLst/>
              <a:cxnLst/>
              <a:rect l="l" t="t" r="r" b="b"/>
              <a:pathLst>
                <a:path w="10698" h="8419" extrusionOk="0">
                  <a:moveTo>
                    <a:pt x="155" y="1"/>
                  </a:moveTo>
                  <a:lnTo>
                    <a:pt x="1" y="233"/>
                  </a:lnTo>
                  <a:lnTo>
                    <a:pt x="1391" y="1314"/>
                  </a:lnTo>
                  <a:lnTo>
                    <a:pt x="2781" y="2395"/>
                  </a:lnTo>
                  <a:lnTo>
                    <a:pt x="4210" y="3476"/>
                  </a:lnTo>
                  <a:lnTo>
                    <a:pt x="5600" y="4596"/>
                  </a:lnTo>
                  <a:lnTo>
                    <a:pt x="6951" y="5677"/>
                  </a:lnTo>
                  <a:lnTo>
                    <a:pt x="8303" y="6797"/>
                  </a:lnTo>
                  <a:lnTo>
                    <a:pt x="9616" y="7917"/>
                  </a:lnTo>
                  <a:lnTo>
                    <a:pt x="9963" y="8226"/>
                  </a:lnTo>
                  <a:lnTo>
                    <a:pt x="10118" y="8342"/>
                  </a:lnTo>
                  <a:lnTo>
                    <a:pt x="10311" y="8419"/>
                  </a:lnTo>
                  <a:lnTo>
                    <a:pt x="10658" y="8380"/>
                  </a:lnTo>
                  <a:lnTo>
                    <a:pt x="10697" y="8264"/>
                  </a:lnTo>
                  <a:lnTo>
                    <a:pt x="10697" y="8149"/>
                  </a:lnTo>
                  <a:lnTo>
                    <a:pt x="10658" y="8033"/>
                  </a:lnTo>
                  <a:lnTo>
                    <a:pt x="10658" y="7994"/>
                  </a:lnTo>
                  <a:lnTo>
                    <a:pt x="10311" y="7917"/>
                  </a:lnTo>
                  <a:lnTo>
                    <a:pt x="10002" y="6952"/>
                  </a:lnTo>
                  <a:lnTo>
                    <a:pt x="9654" y="5986"/>
                  </a:lnTo>
                  <a:lnTo>
                    <a:pt x="8882" y="4094"/>
                  </a:lnTo>
                  <a:lnTo>
                    <a:pt x="8380" y="2781"/>
                  </a:lnTo>
                  <a:lnTo>
                    <a:pt x="7994" y="2936"/>
                  </a:lnTo>
                  <a:lnTo>
                    <a:pt x="8419" y="3940"/>
                  </a:lnTo>
                  <a:lnTo>
                    <a:pt x="9037" y="5677"/>
                  </a:lnTo>
                  <a:lnTo>
                    <a:pt x="9346" y="6565"/>
                  </a:lnTo>
                  <a:lnTo>
                    <a:pt x="9654" y="7415"/>
                  </a:lnTo>
                  <a:lnTo>
                    <a:pt x="9230" y="7029"/>
                  </a:lnTo>
                  <a:lnTo>
                    <a:pt x="7994" y="5986"/>
                  </a:lnTo>
                  <a:lnTo>
                    <a:pt x="6720" y="4905"/>
                  </a:lnTo>
                  <a:lnTo>
                    <a:pt x="5407" y="3862"/>
                  </a:lnTo>
                  <a:lnTo>
                    <a:pt x="4133" y="2858"/>
                  </a:lnTo>
                  <a:lnTo>
                    <a:pt x="2820" y="1854"/>
                  </a:lnTo>
                  <a:lnTo>
                    <a:pt x="1507" y="92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22"/>
            <p:cNvSpPr/>
            <p:nvPr/>
          </p:nvSpPr>
          <p:spPr>
            <a:xfrm>
              <a:off x="4538850" y="3913100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3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3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6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1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0"/>
                  </a:lnTo>
                  <a:lnTo>
                    <a:pt x="9268" y="8921"/>
                  </a:lnTo>
                  <a:lnTo>
                    <a:pt x="9036" y="9152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2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6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4"/>
                  </a:lnTo>
                  <a:lnTo>
                    <a:pt x="695" y="734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1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3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5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49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2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4"/>
                  </a:lnTo>
                  <a:lnTo>
                    <a:pt x="7762" y="9654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8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5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7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1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39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3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6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22"/>
            <p:cNvSpPr/>
            <p:nvPr/>
          </p:nvSpPr>
          <p:spPr>
            <a:xfrm>
              <a:off x="6161625" y="3921800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5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3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3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22"/>
            <p:cNvSpPr/>
            <p:nvPr/>
          </p:nvSpPr>
          <p:spPr>
            <a:xfrm>
              <a:off x="7032400" y="3923725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6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8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6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22"/>
            <p:cNvSpPr/>
            <p:nvPr/>
          </p:nvSpPr>
          <p:spPr>
            <a:xfrm>
              <a:off x="6167425" y="3927575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1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22"/>
            <p:cNvSpPr/>
            <p:nvPr/>
          </p:nvSpPr>
          <p:spPr>
            <a:xfrm>
              <a:off x="1394625" y="3943025"/>
              <a:ext cx="74350" cy="103325"/>
            </a:xfrm>
            <a:custGeom>
              <a:avLst/>
              <a:gdLst/>
              <a:ahLst/>
              <a:cxnLst/>
              <a:rect l="l" t="t" r="r" b="b"/>
              <a:pathLst>
                <a:path w="2974" h="4133" extrusionOk="0">
                  <a:moveTo>
                    <a:pt x="116" y="1"/>
                  </a:moveTo>
                  <a:lnTo>
                    <a:pt x="1" y="39"/>
                  </a:lnTo>
                  <a:lnTo>
                    <a:pt x="1" y="78"/>
                  </a:lnTo>
                  <a:lnTo>
                    <a:pt x="271" y="928"/>
                  </a:lnTo>
                  <a:lnTo>
                    <a:pt x="580" y="1738"/>
                  </a:lnTo>
                  <a:lnTo>
                    <a:pt x="927" y="2549"/>
                  </a:lnTo>
                  <a:lnTo>
                    <a:pt x="1275" y="3283"/>
                  </a:lnTo>
                  <a:lnTo>
                    <a:pt x="1507" y="3669"/>
                  </a:lnTo>
                  <a:lnTo>
                    <a:pt x="1661" y="3824"/>
                  </a:lnTo>
                  <a:lnTo>
                    <a:pt x="1854" y="3978"/>
                  </a:lnTo>
                  <a:lnTo>
                    <a:pt x="2009" y="4055"/>
                  </a:lnTo>
                  <a:lnTo>
                    <a:pt x="2240" y="4133"/>
                  </a:lnTo>
                  <a:lnTo>
                    <a:pt x="2433" y="4094"/>
                  </a:lnTo>
                  <a:lnTo>
                    <a:pt x="2665" y="4017"/>
                  </a:lnTo>
                  <a:lnTo>
                    <a:pt x="2781" y="3862"/>
                  </a:lnTo>
                  <a:lnTo>
                    <a:pt x="2897" y="3708"/>
                  </a:lnTo>
                  <a:lnTo>
                    <a:pt x="2935" y="3515"/>
                  </a:lnTo>
                  <a:lnTo>
                    <a:pt x="2974" y="3360"/>
                  </a:lnTo>
                  <a:lnTo>
                    <a:pt x="2935" y="3129"/>
                  </a:lnTo>
                  <a:lnTo>
                    <a:pt x="2897" y="2936"/>
                  </a:lnTo>
                  <a:lnTo>
                    <a:pt x="2819" y="2588"/>
                  </a:lnTo>
                  <a:lnTo>
                    <a:pt x="2588" y="2627"/>
                  </a:lnTo>
                  <a:lnTo>
                    <a:pt x="2665" y="2974"/>
                  </a:lnTo>
                  <a:lnTo>
                    <a:pt x="2704" y="3129"/>
                  </a:lnTo>
                  <a:lnTo>
                    <a:pt x="2665" y="3283"/>
                  </a:lnTo>
                  <a:lnTo>
                    <a:pt x="2433" y="3399"/>
                  </a:lnTo>
                  <a:lnTo>
                    <a:pt x="2202" y="3476"/>
                  </a:lnTo>
                  <a:lnTo>
                    <a:pt x="2009" y="3515"/>
                  </a:lnTo>
                  <a:lnTo>
                    <a:pt x="1854" y="3476"/>
                  </a:lnTo>
                  <a:lnTo>
                    <a:pt x="1700" y="3438"/>
                  </a:lnTo>
                  <a:lnTo>
                    <a:pt x="1584" y="3322"/>
                  </a:lnTo>
                  <a:lnTo>
                    <a:pt x="1507" y="3167"/>
                  </a:lnTo>
                  <a:lnTo>
                    <a:pt x="1468" y="2974"/>
                  </a:lnTo>
                  <a:lnTo>
                    <a:pt x="1352" y="2704"/>
                  </a:lnTo>
                  <a:lnTo>
                    <a:pt x="889" y="1623"/>
                  </a:lnTo>
                  <a:lnTo>
                    <a:pt x="541" y="812"/>
                  </a:lnTo>
                  <a:lnTo>
                    <a:pt x="348" y="426"/>
                  </a:lnTo>
                  <a:lnTo>
                    <a:pt x="155" y="39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22"/>
            <p:cNvSpPr/>
            <p:nvPr/>
          </p:nvSpPr>
          <p:spPr>
            <a:xfrm>
              <a:off x="2923775" y="3946900"/>
              <a:ext cx="335975" cy="782925"/>
            </a:xfrm>
            <a:custGeom>
              <a:avLst/>
              <a:gdLst/>
              <a:ahLst/>
              <a:cxnLst/>
              <a:rect l="l" t="t" r="r" b="b"/>
              <a:pathLst>
                <a:path w="13439" h="31317" extrusionOk="0">
                  <a:moveTo>
                    <a:pt x="6488" y="386"/>
                  </a:moveTo>
                  <a:lnTo>
                    <a:pt x="6526" y="464"/>
                  </a:lnTo>
                  <a:lnTo>
                    <a:pt x="7144" y="2008"/>
                  </a:lnTo>
                  <a:lnTo>
                    <a:pt x="7685" y="3553"/>
                  </a:lnTo>
                  <a:lnTo>
                    <a:pt x="8226" y="5136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1"/>
                  </a:lnTo>
                  <a:lnTo>
                    <a:pt x="7530" y="7337"/>
                  </a:lnTo>
                  <a:lnTo>
                    <a:pt x="7222" y="7453"/>
                  </a:lnTo>
                  <a:lnTo>
                    <a:pt x="6913" y="7530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0"/>
                  </a:lnTo>
                  <a:lnTo>
                    <a:pt x="5522" y="7492"/>
                  </a:lnTo>
                  <a:lnTo>
                    <a:pt x="4866" y="7337"/>
                  </a:lnTo>
                  <a:lnTo>
                    <a:pt x="4210" y="7105"/>
                  </a:lnTo>
                  <a:lnTo>
                    <a:pt x="3592" y="6874"/>
                  </a:lnTo>
                  <a:lnTo>
                    <a:pt x="3862" y="6024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3"/>
                  </a:lnTo>
                  <a:lnTo>
                    <a:pt x="5214" y="2742"/>
                  </a:lnTo>
                  <a:lnTo>
                    <a:pt x="5600" y="1931"/>
                  </a:lnTo>
                  <a:lnTo>
                    <a:pt x="6024" y="1159"/>
                  </a:lnTo>
                  <a:lnTo>
                    <a:pt x="6488" y="386"/>
                  </a:lnTo>
                  <a:close/>
                  <a:moveTo>
                    <a:pt x="8805" y="7028"/>
                  </a:moveTo>
                  <a:lnTo>
                    <a:pt x="9230" y="8418"/>
                  </a:lnTo>
                  <a:lnTo>
                    <a:pt x="9577" y="9847"/>
                  </a:lnTo>
                  <a:lnTo>
                    <a:pt x="9847" y="11083"/>
                  </a:lnTo>
                  <a:lnTo>
                    <a:pt x="10079" y="12357"/>
                  </a:lnTo>
                  <a:lnTo>
                    <a:pt x="10233" y="13631"/>
                  </a:lnTo>
                  <a:lnTo>
                    <a:pt x="10388" y="14906"/>
                  </a:lnTo>
                  <a:lnTo>
                    <a:pt x="10465" y="16180"/>
                  </a:lnTo>
                  <a:lnTo>
                    <a:pt x="10504" y="16836"/>
                  </a:lnTo>
                  <a:lnTo>
                    <a:pt x="10504" y="17493"/>
                  </a:lnTo>
                  <a:lnTo>
                    <a:pt x="10504" y="18188"/>
                  </a:lnTo>
                  <a:lnTo>
                    <a:pt x="10427" y="18844"/>
                  </a:lnTo>
                  <a:lnTo>
                    <a:pt x="10311" y="19462"/>
                  </a:lnTo>
                  <a:lnTo>
                    <a:pt x="10118" y="20080"/>
                  </a:lnTo>
                  <a:lnTo>
                    <a:pt x="9886" y="20659"/>
                  </a:lnTo>
                  <a:lnTo>
                    <a:pt x="9538" y="21161"/>
                  </a:lnTo>
                  <a:lnTo>
                    <a:pt x="9384" y="21393"/>
                  </a:lnTo>
                  <a:lnTo>
                    <a:pt x="9152" y="21586"/>
                  </a:lnTo>
                  <a:lnTo>
                    <a:pt x="8959" y="21779"/>
                  </a:lnTo>
                  <a:lnTo>
                    <a:pt x="8728" y="21972"/>
                  </a:lnTo>
                  <a:lnTo>
                    <a:pt x="8496" y="22127"/>
                  </a:lnTo>
                  <a:lnTo>
                    <a:pt x="8226" y="22242"/>
                  </a:lnTo>
                  <a:lnTo>
                    <a:pt x="7955" y="22358"/>
                  </a:lnTo>
                  <a:lnTo>
                    <a:pt x="7685" y="22435"/>
                  </a:lnTo>
                  <a:lnTo>
                    <a:pt x="7415" y="22474"/>
                  </a:lnTo>
                  <a:lnTo>
                    <a:pt x="6797" y="22474"/>
                  </a:lnTo>
                  <a:lnTo>
                    <a:pt x="6488" y="22435"/>
                  </a:lnTo>
                  <a:lnTo>
                    <a:pt x="5909" y="22281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4"/>
                  </a:lnTo>
                  <a:lnTo>
                    <a:pt x="4094" y="20929"/>
                  </a:lnTo>
                  <a:lnTo>
                    <a:pt x="3785" y="20466"/>
                  </a:lnTo>
                  <a:lnTo>
                    <a:pt x="3476" y="19964"/>
                  </a:lnTo>
                  <a:lnTo>
                    <a:pt x="3244" y="19424"/>
                  </a:lnTo>
                  <a:lnTo>
                    <a:pt x="3051" y="18883"/>
                  </a:lnTo>
                  <a:lnTo>
                    <a:pt x="2897" y="18342"/>
                  </a:lnTo>
                  <a:lnTo>
                    <a:pt x="2781" y="17802"/>
                  </a:lnTo>
                  <a:lnTo>
                    <a:pt x="2704" y="17222"/>
                  </a:lnTo>
                  <a:lnTo>
                    <a:pt x="2588" y="16103"/>
                  </a:lnTo>
                  <a:lnTo>
                    <a:pt x="2511" y="14944"/>
                  </a:lnTo>
                  <a:lnTo>
                    <a:pt x="2511" y="13747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2"/>
                  </a:lnTo>
                  <a:lnTo>
                    <a:pt x="3128" y="8689"/>
                  </a:lnTo>
                  <a:lnTo>
                    <a:pt x="3283" y="7916"/>
                  </a:lnTo>
                  <a:lnTo>
                    <a:pt x="3515" y="7183"/>
                  </a:lnTo>
                  <a:lnTo>
                    <a:pt x="4132" y="7453"/>
                  </a:lnTo>
                  <a:lnTo>
                    <a:pt x="4827" y="7685"/>
                  </a:lnTo>
                  <a:lnTo>
                    <a:pt x="5522" y="7839"/>
                  </a:lnTo>
                  <a:lnTo>
                    <a:pt x="5909" y="7916"/>
                  </a:lnTo>
                  <a:lnTo>
                    <a:pt x="6256" y="7916"/>
                  </a:lnTo>
                  <a:lnTo>
                    <a:pt x="6604" y="7955"/>
                  </a:lnTo>
                  <a:lnTo>
                    <a:pt x="6990" y="7916"/>
                  </a:lnTo>
                  <a:lnTo>
                    <a:pt x="7299" y="7878"/>
                  </a:lnTo>
                  <a:lnTo>
                    <a:pt x="7646" y="7762"/>
                  </a:lnTo>
                  <a:lnTo>
                    <a:pt x="7955" y="7646"/>
                  </a:lnTo>
                  <a:lnTo>
                    <a:pt x="8264" y="7492"/>
                  </a:lnTo>
                  <a:lnTo>
                    <a:pt x="8573" y="7260"/>
                  </a:lnTo>
                  <a:lnTo>
                    <a:pt x="8805" y="7028"/>
                  </a:lnTo>
                  <a:close/>
                  <a:moveTo>
                    <a:pt x="8650" y="22474"/>
                  </a:moveTo>
                  <a:lnTo>
                    <a:pt x="8766" y="22822"/>
                  </a:lnTo>
                  <a:lnTo>
                    <a:pt x="8921" y="23169"/>
                  </a:lnTo>
                  <a:lnTo>
                    <a:pt x="8496" y="23401"/>
                  </a:lnTo>
                  <a:lnTo>
                    <a:pt x="8071" y="23555"/>
                  </a:lnTo>
                  <a:lnTo>
                    <a:pt x="7608" y="23633"/>
                  </a:lnTo>
                  <a:lnTo>
                    <a:pt x="7144" y="23671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2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4"/>
                  </a:lnTo>
                  <a:lnTo>
                    <a:pt x="5870" y="22629"/>
                  </a:lnTo>
                  <a:lnTo>
                    <a:pt x="6256" y="22783"/>
                  </a:lnTo>
                  <a:lnTo>
                    <a:pt x="6681" y="22860"/>
                  </a:lnTo>
                  <a:lnTo>
                    <a:pt x="7067" y="22899"/>
                  </a:lnTo>
                  <a:lnTo>
                    <a:pt x="7453" y="22860"/>
                  </a:lnTo>
                  <a:lnTo>
                    <a:pt x="7878" y="22822"/>
                  </a:lnTo>
                  <a:lnTo>
                    <a:pt x="8264" y="22667"/>
                  </a:lnTo>
                  <a:lnTo>
                    <a:pt x="8650" y="22474"/>
                  </a:lnTo>
                  <a:close/>
                  <a:moveTo>
                    <a:pt x="10890" y="16798"/>
                  </a:moveTo>
                  <a:lnTo>
                    <a:pt x="11392" y="17261"/>
                  </a:lnTo>
                  <a:lnTo>
                    <a:pt x="11933" y="17647"/>
                  </a:lnTo>
                  <a:lnTo>
                    <a:pt x="12512" y="18033"/>
                  </a:lnTo>
                  <a:lnTo>
                    <a:pt x="13091" y="18342"/>
                  </a:lnTo>
                  <a:lnTo>
                    <a:pt x="12937" y="19771"/>
                  </a:lnTo>
                  <a:lnTo>
                    <a:pt x="12821" y="21238"/>
                  </a:lnTo>
                  <a:lnTo>
                    <a:pt x="12705" y="24212"/>
                  </a:lnTo>
                  <a:lnTo>
                    <a:pt x="11894" y="23594"/>
                  </a:lnTo>
                  <a:lnTo>
                    <a:pt x="11044" y="23015"/>
                  </a:lnTo>
                  <a:lnTo>
                    <a:pt x="10813" y="22860"/>
                  </a:lnTo>
                  <a:lnTo>
                    <a:pt x="10620" y="22667"/>
                  </a:lnTo>
                  <a:lnTo>
                    <a:pt x="10581" y="22590"/>
                  </a:lnTo>
                  <a:lnTo>
                    <a:pt x="10542" y="22435"/>
                  </a:lnTo>
                  <a:lnTo>
                    <a:pt x="10542" y="22127"/>
                  </a:lnTo>
                  <a:lnTo>
                    <a:pt x="10542" y="21393"/>
                  </a:lnTo>
                  <a:lnTo>
                    <a:pt x="10504" y="20659"/>
                  </a:lnTo>
                  <a:lnTo>
                    <a:pt x="10504" y="20582"/>
                  </a:lnTo>
                  <a:lnTo>
                    <a:pt x="10465" y="20543"/>
                  </a:lnTo>
                  <a:lnTo>
                    <a:pt x="10388" y="20466"/>
                  </a:lnTo>
                  <a:lnTo>
                    <a:pt x="10542" y="19964"/>
                  </a:lnTo>
                  <a:lnTo>
                    <a:pt x="10697" y="19424"/>
                  </a:lnTo>
                  <a:lnTo>
                    <a:pt x="10774" y="18883"/>
                  </a:lnTo>
                  <a:lnTo>
                    <a:pt x="10851" y="18304"/>
                  </a:lnTo>
                  <a:lnTo>
                    <a:pt x="10890" y="17570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4"/>
                  </a:lnTo>
                  <a:lnTo>
                    <a:pt x="6140" y="23826"/>
                  </a:lnTo>
                  <a:lnTo>
                    <a:pt x="6642" y="23941"/>
                  </a:lnTo>
                  <a:lnTo>
                    <a:pt x="7144" y="23980"/>
                  </a:lnTo>
                  <a:lnTo>
                    <a:pt x="7646" y="23980"/>
                  </a:lnTo>
                  <a:lnTo>
                    <a:pt x="8148" y="23864"/>
                  </a:lnTo>
                  <a:lnTo>
                    <a:pt x="8612" y="23710"/>
                  </a:lnTo>
                  <a:lnTo>
                    <a:pt x="9075" y="23439"/>
                  </a:lnTo>
                  <a:lnTo>
                    <a:pt x="9384" y="23903"/>
                  </a:lnTo>
                  <a:lnTo>
                    <a:pt x="8843" y="24173"/>
                  </a:lnTo>
                  <a:lnTo>
                    <a:pt x="8303" y="24366"/>
                  </a:lnTo>
                  <a:lnTo>
                    <a:pt x="7762" y="24482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3"/>
                  </a:lnTo>
                  <a:lnTo>
                    <a:pt x="5561" y="24289"/>
                  </a:lnTo>
                  <a:lnTo>
                    <a:pt x="4982" y="24096"/>
                  </a:lnTo>
                  <a:lnTo>
                    <a:pt x="5059" y="23903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7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2"/>
                  </a:lnTo>
                  <a:lnTo>
                    <a:pt x="2974" y="19771"/>
                  </a:lnTo>
                  <a:lnTo>
                    <a:pt x="3244" y="20312"/>
                  </a:lnTo>
                  <a:lnTo>
                    <a:pt x="3244" y="20350"/>
                  </a:lnTo>
                  <a:lnTo>
                    <a:pt x="3206" y="21200"/>
                  </a:lnTo>
                  <a:lnTo>
                    <a:pt x="3244" y="22049"/>
                  </a:lnTo>
                  <a:lnTo>
                    <a:pt x="3283" y="22358"/>
                  </a:lnTo>
                  <a:lnTo>
                    <a:pt x="3321" y="22706"/>
                  </a:lnTo>
                  <a:lnTo>
                    <a:pt x="3321" y="23053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8"/>
                  </a:lnTo>
                  <a:lnTo>
                    <a:pt x="3051" y="23633"/>
                  </a:lnTo>
                  <a:lnTo>
                    <a:pt x="2704" y="23903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5"/>
                  </a:lnTo>
                  <a:lnTo>
                    <a:pt x="850" y="23941"/>
                  </a:lnTo>
                  <a:lnTo>
                    <a:pt x="811" y="23169"/>
                  </a:lnTo>
                  <a:lnTo>
                    <a:pt x="773" y="22435"/>
                  </a:lnTo>
                  <a:lnTo>
                    <a:pt x="657" y="21238"/>
                  </a:lnTo>
                  <a:lnTo>
                    <a:pt x="503" y="20466"/>
                  </a:lnTo>
                  <a:lnTo>
                    <a:pt x="425" y="20080"/>
                  </a:lnTo>
                  <a:lnTo>
                    <a:pt x="464" y="19694"/>
                  </a:lnTo>
                  <a:lnTo>
                    <a:pt x="503" y="19655"/>
                  </a:lnTo>
                  <a:lnTo>
                    <a:pt x="541" y="19578"/>
                  </a:lnTo>
                  <a:lnTo>
                    <a:pt x="541" y="19539"/>
                  </a:lnTo>
                  <a:lnTo>
                    <a:pt x="541" y="19462"/>
                  </a:lnTo>
                  <a:lnTo>
                    <a:pt x="1429" y="18420"/>
                  </a:lnTo>
                  <a:lnTo>
                    <a:pt x="2356" y="17377"/>
                  </a:lnTo>
                  <a:close/>
                  <a:moveTo>
                    <a:pt x="8148" y="24830"/>
                  </a:moveTo>
                  <a:lnTo>
                    <a:pt x="8148" y="25061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7"/>
                  </a:lnTo>
                  <a:lnTo>
                    <a:pt x="7878" y="25216"/>
                  </a:lnTo>
                  <a:lnTo>
                    <a:pt x="7839" y="25293"/>
                  </a:lnTo>
                  <a:lnTo>
                    <a:pt x="7839" y="25370"/>
                  </a:lnTo>
                  <a:lnTo>
                    <a:pt x="7994" y="25872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59"/>
                  </a:lnTo>
                  <a:lnTo>
                    <a:pt x="8148" y="28961"/>
                  </a:lnTo>
                  <a:lnTo>
                    <a:pt x="8071" y="29502"/>
                  </a:lnTo>
                  <a:lnTo>
                    <a:pt x="7762" y="29193"/>
                  </a:lnTo>
                  <a:lnTo>
                    <a:pt x="7453" y="28884"/>
                  </a:lnTo>
                  <a:lnTo>
                    <a:pt x="7260" y="28537"/>
                  </a:lnTo>
                  <a:lnTo>
                    <a:pt x="7067" y="28189"/>
                  </a:lnTo>
                  <a:lnTo>
                    <a:pt x="6951" y="27803"/>
                  </a:lnTo>
                  <a:lnTo>
                    <a:pt x="6874" y="27417"/>
                  </a:lnTo>
                  <a:lnTo>
                    <a:pt x="6835" y="26953"/>
                  </a:lnTo>
                  <a:lnTo>
                    <a:pt x="6835" y="26490"/>
                  </a:lnTo>
                  <a:lnTo>
                    <a:pt x="6874" y="26104"/>
                  </a:lnTo>
                  <a:lnTo>
                    <a:pt x="6874" y="25756"/>
                  </a:lnTo>
                  <a:lnTo>
                    <a:pt x="6835" y="25602"/>
                  </a:lnTo>
                  <a:lnTo>
                    <a:pt x="6758" y="25486"/>
                  </a:lnTo>
                  <a:lnTo>
                    <a:pt x="6642" y="25370"/>
                  </a:lnTo>
                  <a:lnTo>
                    <a:pt x="6488" y="25293"/>
                  </a:lnTo>
                  <a:lnTo>
                    <a:pt x="6604" y="25100"/>
                  </a:lnTo>
                  <a:lnTo>
                    <a:pt x="6720" y="24984"/>
                  </a:lnTo>
                  <a:lnTo>
                    <a:pt x="7106" y="24984"/>
                  </a:lnTo>
                  <a:lnTo>
                    <a:pt x="7453" y="24945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4"/>
                  </a:lnTo>
                  <a:lnTo>
                    <a:pt x="9500" y="25409"/>
                  </a:lnTo>
                  <a:lnTo>
                    <a:pt x="9809" y="25795"/>
                  </a:lnTo>
                  <a:lnTo>
                    <a:pt x="10118" y="26258"/>
                  </a:lnTo>
                  <a:lnTo>
                    <a:pt x="9847" y="26220"/>
                  </a:lnTo>
                  <a:lnTo>
                    <a:pt x="9616" y="26104"/>
                  </a:lnTo>
                  <a:lnTo>
                    <a:pt x="9423" y="25949"/>
                  </a:lnTo>
                  <a:lnTo>
                    <a:pt x="9230" y="25756"/>
                  </a:lnTo>
                  <a:lnTo>
                    <a:pt x="9191" y="25679"/>
                  </a:lnTo>
                  <a:lnTo>
                    <a:pt x="8998" y="25679"/>
                  </a:lnTo>
                  <a:lnTo>
                    <a:pt x="8959" y="25718"/>
                  </a:lnTo>
                  <a:lnTo>
                    <a:pt x="8921" y="25795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0"/>
                  </a:lnTo>
                  <a:lnTo>
                    <a:pt x="9423" y="27069"/>
                  </a:lnTo>
                  <a:lnTo>
                    <a:pt x="9500" y="27378"/>
                  </a:lnTo>
                  <a:lnTo>
                    <a:pt x="9538" y="27687"/>
                  </a:lnTo>
                  <a:lnTo>
                    <a:pt x="9538" y="27996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79"/>
                  </a:lnTo>
                  <a:lnTo>
                    <a:pt x="9230" y="29888"/>
                  </a:lnTo>
                  <a:lnTo>
                    <a:pt x="9075" y="30158"/>
                  </a:lnTo>
                  <a:lnTo>
                    <a:pt x="8921" y="30429"/>
                  </a:lnTo>
                  <a:lnTo>
                    <a:pt x="8728" y="30660"/>
                  </a:lnTo>
                  <a:lnTo>
                    <a:pt x="8534" y="30776"/>
                  </a:lnTo>
                  <a:lnTo>
                    <a:pt x="8341" y="30853"/>
                  </a:lnTo>
                  <a:lnTo>
                    <a:pt x="8187" y="30853"/>
                  </a:lnTo>
                  <a:lnTo>
                    <a:pt x="7994" y="30776"/>
                  </a:lnTo>
                  <a:lnTo>
                    <a:pt x="7839" y="30699"/>
                  </a:lnTo>
                  <a:lnTo>
                    <a:pt x="7685" y="30583"/>
                  </a:lnTo>
                  <a:lnTo>
                    <a:pt x="7376" y="30274"/>
                  </a:lnTo>
                  <a:lnTo>
                    <a:pt x="6874" y="29772"/>
                  </a:lnTo>
                  <a:lnTo>
                    <a:pt x="6681" y="29502"/>
                  </a:lnTo>
                  <a:lnTo>
                    <a:pt x="6488" y="29193"/>
                  </a:lnTo>
                  <a:lnTo>
                    <a:pt x="6295" y="28846"/>
                  </a:lnTo>
                  <a:lnTo>
                    <a:pt x="6102" y="28459"/>
                  </a:lnTo>
                  <a:lnTo>
                    <a:pt x="5986" y="28073"/>
                  </a:lnTo>
                  <a:lnTo>
                    <a:pt x="5909" y="27687"/>
                  </a:lnTo>
                  <a:lnTo>
                    <a:pt x="5870" y="27262"/>
                  </a:lnTo>
                  <a:lnTo>
                    <a:pt x="5870" y="26876"/>
                  </a:lnTo>
                  <a:lnTo>
                    <a:pt x="5909" y="26490"/>
                  </a:lnTo>
                  <a:lnTo>
                    <a:pt x="6024" y="26065"/>
                  </a:lnTo>
                  <a:lnTo>
                    <a:pt x="6024" y="25949"/>
                  </a:lnTo>
                  <a:lnTo>
                    <a:pt x="5947" y="25911"/>
                  </a:lnTo>
                  <a:lnTo>
                    <a:pt x="5870" y="25872"/>
                  </a:lnTo>
                  <a:lnTo>
                    <a:pt x="5793" y="25872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7"/>
                  </a:lnTo>
                  <a:lnTo>
                    <a:pt x="5445" y="25100"/>
                  </a:lnTo>
                  <a:lnTo>
                    <a:pt x="5716" y="24752"/>
                  </a:lnTo>
                  <a:lnTo>
                    <a:pt x="6102" y="24868"/>
                  </a:lnTo>
                  <a:lnTo>
                    <a:pt x="6488" y="24945"/>
                  </a:lnTo>
                  <a:lnTo>
                    <a:pt x="6333" y="25100"/>
                  </a:lnTo>
                  <a:lnTo>
                    <a:pt x="6179" y="25293"/>
                  </a:lnTo>
                  <a:lnTo>
                    <a:pt x="6179" y="25370"/>
                  </a:lnTo>
                  <a:lnTo>
                    <a:pt x="6179" y="25447"/>
                  </a:lnTo>
                  <a:lnTo>
                    <a:pt x="6256" y="25486"/>
                  </a:lnTo>
                  <a:lnTo>
                    <a:pt x="6295" y="25486"/>
                  </a:lnTo>
                  <a:lnTo>
                    <a:pt x="6372" y="25525"/>
                  </a:lnTo>
                  <a:lnTo>
                    <a:pt x="6449" y="25602"/>
                  </a:lnTo>
                  <a:lnTo>
                    <a:pt x="6526" y="25795"/>
                  </a:lnTo>
                  <a:lnTo>
                    <a:pt x="6565" y="26104"/>
                  </a:lnTo>
                  <a:lnTo>
                    <a:pt x="6604" y="26451"/>
                  </a:lnTo>
                  <a:lnTo>
                    <a:pt x="6604" y="27146"/>
                  </a:lnTo>
                  <a:lnTo>
                    <a:pt x="6604" y="27610"/>
                  </a:lnTo>
                  <a:lnTo>
                    <a:pt x="6681" y="28073"/>
                  </a:lnTo>
                  <a:lnTo>
                    <a:pt x="6835" y="28498"/>
                  </a:lnTo>
                  <a:lnTo>
                    <a:pt x="7067" y="28923"/>
                  </a:lnTo>
                  <a:lnTo>
                    <a:pt x="7376" y="29309"/>
                  </a:lnTo>
                  <a:lnTo>
                    <a:pt x="7569" y="29463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49"/>
                  </a:lnTo>
                  <a:lnTo>
                    <a:pt x="8264" y="29849"/>
                  </a:lnTo>
                  <a:lnTo>
                    <a:pt x="8303" y="29811"/>
                  </a:lnTo>
                  <a:lnTo>
                    <a:pt x="8303" y="29734"/>
                  </a:lnTo>
                  <a:lnTo>
                    <a:pt x="8303" y="29695"/>
                  </a:lnTo>
                  <a:lnTo>
                    <a:pt x="8303" y="29656"/>
                  </a:lnTo>
                  <a:lnTo>
                    <a:pt x="8419" y="29154"/>
                  </a:lnTo>
                  <a:lnTo>
                    <a:pt x="8496" y="28614"/>
                  </a:lnTo>
                  <a:lnTo>
                    <a:pt x="8534" y="28112"/>
                  </a:lnTo>
                  <a:lnTo>
                    <a:pt x="8534" y="27571"/>
                  </a:lnTo>
                  <a:lnTo>
                    <a:pt x="8534" y="27069"/>
                  </a:lnTo>
                  <a:lnTo>
                    <a:pt x="8457" y="26567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6"/>
                  </a:lnTo>
                  <a:lnTo>
                    <a:pt x="8650" y="25409"/>
                  </a:lnTo>
                  <a:lnTo>
                    <a:pt x="8650" y="25370"/>
                  </a:lnTo>
                  <a:lnTo>
                    <a:pt x="8612" y="25293"/>
                  </a:lnTo>
                  <a:lnTo>
                    <a:pt x="8380" y="24791"/>
                  </a:lnTo>
                  <a:lnTo>
                    <a:pt x="8805" y="24637"/>
                  </a:lnTo>
                  <a:close/>
                  <a:moveTo>
                    <a:pt x="6449" y="0"/>
                  </a:moveTo>
                  <a:lnTo>
                    <a:pt x="6411" y="39"/>
                  </a:lnTo>
                  <a:lnTo>
                    <a:pt x="6411" y="116"/>
                  </a:lnTo>
                  <a:lnTo>
                    <a:pt x="6333" y="116"/>
                  </a:lnTo>
                  <a:lnTo>
                    <a:pt x="6295" y="193"/>
                  </a:lnTo>
                  <a:lnTo>
                    <a:pt x="5600" y="1275"/>
                  </a:lnTo>
                  <a:lnTo>
                    <a:pt x="4943" y="2433"/>
                  </a:lnTo>
                  <a:lnTo>
                    <a:pt x="4403" y="3591"/>
                  </a:lnTo>
                  <a:lnTo>
                    <a:pt x="3901" y="4827"/>
                  </a:lnTo>
                  <a:lnTo>
                    <a:pt x="3437" y="6063"/>
                  </a:lnTo>
                  <a:lnTo>
                    <a:pt x="3090" y="7298"/>
                  </a:lnTo>
                  <a:lnTo>
                    <a:pt x="2742" y="8573"/>
                  </a:lnTo>
                  <a:lnTo>
                    <a:pt x="2511" y="9847"/>
                  </a:lnTo>
                  <a:lnTo>
                    <a:pt x="2317" y="11160"/>
                  </a:lnTo>
                  <a:lnTo>
                    <a:pt x="2202" y="12473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8"/>
                  </a:lnTo>
                  <a:lnTo>
                    <a:pt x="541" y="18806"/>
                  </a:lnTo>
                  <a:lnTo>
                    <a:pt x="39" y="19462"/>
                  </a:lnTo>
                  <a:lnTo>
                    <a:pt x="1" y="19501"/>
                  </a:lnTo>
                  <a:lnTo>
                    <a:pt x="1" y="19578"/>
                  </a:lnTo>
                  <a:lnTo>
                    <a:pt x="78" y="19694"/>
                  </a:lnTo>
                  <a:lnTo>
                    <a:pt x="39" y="19964"/>
                  </a:lnTo>
                  <a:lnTo>
                    <a:pt x="39" y="20273"/>
                  </a:lnTo>
                  <a:lnTo>
                    <a:pt x="39" y="20543"/>
                  </a:lnTo>
                  <a:lnTo>
                    <a:pt x="78" y="20852"/>
                  </a:lnTo>
                  <a:lnTo>
                    <a:pt x="194" y="21431"/>
                  </a:lnTo>
                  <a:lnTo>
                    <a:pt x="309" y="22011"/>
                  </a:lnTo>
                  <a:lnTo>
                    <a:pt x="387" y="22899"/>
                  </a:lnTo>
                  <a:lnTo>
                    <a:pt x="425" y="23748"/>
                  </a:lnTo>
                  <a:lnTo>
                    <a:pt x="425" y="24637"/>
                  </a:lnTo>
                  <a:lnTo>
                    <a:pt x="387" y="25486"/>
                  </a:lnTo>
                  <a:lnTo>
                    <a:pt x="387" y="25602"/>
                  </a:lnTo>
                  <a:lnTo>
                    <a:pt x="464" y="25640"/>
                  </a:lnTo>
                  <a:lnTo>
                    <a:pt x="503" y="25679"/>
                  </a:lnTo>
                  <a:lnTo>
                    <a:pt x="580" y="25679"/>
                  </a:lnTo>
                  <a:lnTo>
                    <a:pt x="618" y="25756"/>
                  </a:lnTo>
                  <a:lnTo>
                    <a:pt x="696" y="25795"/>
                  </a:lnTo>
                  <a:lnTo>
                    <a:pt x="811" y="25795"/>
                  </a:lnTo>
                  <a:lnTo>
                    <a:pt x="1584" y="25254"/>
                  </a:lnTo>
                  <a:lnTo>
                    <a:pt x="2279" y="24714"/>
                  </a:lnTo>
                  <a:lnTo>
                    <a:pt x="3746" y="23594"/>
                  </a:lnTo>
                  <a:lnTo>
                    <a:pt x="3785" y="23478"/>
                  </a:lnTo>
                  <a:lnTo>
                    <a:pt x="3785" y="23362"/>
                  </a:lnTo>
                  <a:lnTo>
                    <a:pt x="3630" y="22088"/>
                  </a:lnTo>
                  <a:lnTo>
                    <a:pt x="3592" y="20814"/>
                  </a:lnTo>
                  <a:lnTo>
                    <a:pt x="3939" y="21277"/>
                  </a:lnTo>
                  <a:lnTo>
                    <a:pt x="4364" y="21663"/>
                  </a:lnTo>
                  <a:lnTo>
                    <a:pt x="4789" y="22049"/>
                  </a:lnTo>
                  <a:lnTo>
                    <a:pt x="5252" y="22358"/>
                  </a:lnTo>
                  <a:lnTo>
                    <a:pt x="5059" y="22744"/>
                  </a:lnTo>
                  <a:lnTo>
                    <a:pt x="4866" y="23169"/>
                  </a:lnTo>
                  <a:lnTo>
                    <a:pt x="4712" y="23633"/>
                  </a:lnTo>
                  <a:lnTo>
                    <a:pt x="4673" y="23864"/>
                  </a:lnTo>
                  <a:lnTo>
                    <a:pt x="4712" y="24096"/>
                  </a:lnTo>
                  <a:lnTo>
                    <a:pt x="4750" y="24173"/>
                  </a:lnTo>
                  <a:lnTo>
                    <a:pt x="4789" y="24212"/>
                  </a:lnTo>
                  <a:lnTo>
                    <a:pt x="4827" y="24250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5"/>
                  </a:lnTo>
                  <a:lnTo>
                    <a:pt x="5329" y="24868"/>
                  </a:lnTo>
                  <a:lnTo>
                    <a:pt x="5175" y="25061"/>
                  </a:lnTo>
                  <a:lnTo>
                    <a:pt x="5020" y="25254"/>
                  </a:lnTo>
                  <a:lnTo>
                    <a:pt x="4905" y="25486"/>
                  </a:lnTo>
                  <a:lnTo>
                    <a:pt x="4827" y="25718"/>
                  </a:lnTo>
                  <a:lnTo>
                    <a:pt x="4750" y="25949"/>
                  </a:lnTo>
                  <a:lnTo>
                    <a:pt x="4712" y="26220"/>
                  </a:lnTo>
                  <a:lnTo>
                    <a:pt x="4712" y="26490"/>
                  </a:lnTo>
                  <a:lnTo>
                    <a:pt x="4712" y="26567"/>
                  </a:lnTo>
                  <a:lnTo>
                    <a:pt x="4789" y="26644"/>
                  </a:lnTo>
                  <a:lnTo>
                    <a:pt x="4943" y="26644"/>
                  </a:lnTo>
                  <a:lnTo>
                    <a:pt x="5638" y="26297"/>
                  </a:lnTo>
                  <a:lnTo>
                    <a:pt x="5638" y="26297"/>
                  </a:lnTo>
                  <a:lnTo>
                    <a:pt x="5561" y="26722"/>
                  </a:lnTo>
                  <a:lnTo>
                    <a:pt x="5561" y="27146"/>
                  </a:lnTo>
                  <a:lnTo>
                    <a:pt x="5561" y="27533"/>
                  </a:lnTo>
                  <a:lnTo>
                    <a:pt x="5638" y="27957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3"/>
                  </a:lnTo>
                  <a:lnTo>
                    <a:pt x="6642" y="30004"/>
                  </a:lnTo>
                  <a:lnTo>
                    <a:pt x="6913" y="30351"/>
                  </a:lnTo>
                  <a:lnTo>
                    <a:pt x="7183" y="30660"/>
                  </a:lnTo>
                  <a:lnTo>
                    <a:pt x="7530" y="30969"/>
                  </a:lnTo>
                  <a:lnTo>
                    <a:pt x="7839" y="31162"/>
                  </a:lnTo>
                  <a:lnTo>
                    <a:pt x="7994" y="31240"/>
                  </a:lnTo>
                  <a:lnTo>
                    <a:pt x="8148" y="31317"/>
                  </a:lnTo>
                  <a:lnTo>
                    <a:pt x="8303" y="31317"/>
                  </a:lnTo>
                  <a:lnTo>
                    <a:pt x="8457" y="31278"/>
                  </a:lnTo>
                  <a:lnTo>
                    <a:pt x="8612" y="31240"/>
                  </a:lnTo>
                  <a:lnTo>
                    <a:pt x="8766" y="31162"/>
                  </a:lnTo>
                  <a:lnTo>
                    <a:pt x="8998" y="30892"/>
                  </a:lnTo>
                  <a:lnTo>
                    <a:pt x="9230" y="30583"/>
                  </a:lnTo>
                  <a:lnTo>
                    <a:pt x="9423" y="30236"/>
                  </a:lnTo>
                  <a:lnTo>
                    <a:pt x="9577" y="29849"/>
                  </a:lnTo>
                  <a:lnTo>
                    <a:pt x="9693" y="29463"/>
                  </a:lnTo>
                  <a:lnTo>
                    <a:pt x="9847" y="28807"/>
                  </a:lnTo>
                  <a:lnTo>
                    <a:pt x="9886" y="28228"/>
                  </a:lnTo>
                  <a:lnTo>
                    <a:pt x="9847" y="27610"/>
                  </a:lnTo>
                  <a:lnTo>
                    <a:pt x="9770" y="27031"/>
                  </a:lnTo>
                  <a:lnTo>
                    <a:pt x="9577" y="26490"/>
                  </a:lnTo>
                  <a:lnTo>
                    <a:pt x="9770" y="26529"/>
                  </a:lnTo>
                  <a:lnTo>
                    <a:pt x="9963" y="26567"/>
                  </a:lnTo>
                  <a:lnTo>
                    <a:pt x="10156" y="26606"/>
                  </a:lnTo>
                  <a:lnTo>
                    <a:pt x="10388" y="26606"/>
                  </a:lnTo>
                  <a:lnTo>
                    <a:pt x="10465" y="26567"/>
                  </a:lnTo>
                  <a:lnTo>
                    <a:pt x="10542" y="26529"/>
                  </a:lnTo>
                  <a:lnTo>
                    <a:pt x="10542" y="26451"/>
                  </a:lnTo>
                  <a:lnTo>
                    <a:pt x="10542" y="26336"/>
                  </a:lnTo>
                  <a:lnTo>
                    <a:pt x="10233" y="25834"/>
                  </a:lnTo>
                  <a:lnTo>
                    <a:pt x="9925" y="25332"/>
                  </a:lnTo>
                  <a:lnTo>
                    <a:pt x="9538" y="24868"/>
                  </a:lnTo>
                  <a:lnTo>
                    <a:pt x="9114" y="24482"/>
                  </a:lnTo>
                  <a:lnTo>
                    <a:pt x="9616" y="24135"/>
                  </a:lnTo>
                  <a:lnTo>
                    <a:pt x="9693" y="24057"/>
                  </a:lnTo>
                  <a:lnTo>
                    <a:pt x="9732" y="23980"/>
                  </a:lnTo>
                  <a:lnTo>
                    <a:pt x="9770" y="23941"/>
                  </a:lnTo>
                  <a:lnTo>
                    <a:pt x="9732" y="23864"/>
                  </a:lnTo>
                  <a:lnTo>
                    <a:pt x="9307" y="23092"/>
                  </a:lnTo>
                  <a:lnTo>
                    <a:pt x="9114" y="22706"/>
                  </a:lnTo>
                  <a:lnTo>
                    <a:pt x="8959" y="22281"/>
                  </a:lnTo>
                  <a:lnTo>
                    <a:pt x="9114" y="22204"/>
                  </a:lnTo>
                  <a:lnTo>
                    <a:pt x="9423" y="21933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8"/>
                  </a:lnTo>
                  <a:lnTo>
                    <a:pt x="10118" y="21895"/>
                  </a:lnTo>
                  <a:lnTo>
                    <a:pt x="10040" y="22822"/>
                  </a:lnTo>
                  <a:lnTo>
                    <a:pt x="10079" y="22899"/>
                  </a:lnTo>
                  <a:lnTo>
                    <a:pt x="10156" y="22976"/>
                  </a:lnTo>
                  <a:lnTo>
                    <a:pt x="10813" y="23401"/>
                  </a:lnTo>
                  <a:lnTo>
                    <a:pt x="11469" y="23826"/>
                  </a:lnTo>
                  <a:lnTo>
                    <a:pt x="12126" y="24289"/>
                  </a:lnTo>
                  <a:lnTo>
                    <a:pt x="12743" y="24752"/>
                  </a:lnTo>
                  <a:lnTo>
                    <a:pt x="12859" y="24830"/>
                  </a:lnTo>
                  <a:lnTo>
                    <a:pt x="12975" y="24791"/>
                  </a:lnTo>
                  <a:lnTo>
                    <a:pt x="13052" y="24752"/>
                  </a:lnTo>
                  <a:lnTo>
                    <a:pt x="13091" y="24637"/>
                  </a:lnTo>
                  <a:lnTo>
                    <a:pt x="13323" y="21393"/>
                  </a:lnTo>
                  <a:lnTo>
                    <a:pt x="13400" y="19771"/>
                  </a:lnTo>
                  <a:lnTo>
                    <a:pt x="13439" y="18960"/>
                  </a:lnTo>
                  <a:lnTo>
                    <a:pt x="13400" y="18188"/>
                  </a:lnTo>
                  <a:lnTo>
                    <a:pt x="13361" y="18072"/>
                  </a:lnTo>
                  <a:lnTo>
                    <a:pt x="13323" y="18033"/>
                  </a:lnTo>
                  <a:lnTo>
                    <a:pt x="13284" y="18033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4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8"/>
                  </a:lnTo>
                  <a:lnTo>
                    <a:pt x="10620" y="13631"/>
                  </a:lnTo>
                  <a:lnTo>
                    <a:pt x="10504" y="12705"/>
                  </a:lnTo>
                  <a:lnTo>
                    <a:pt x="10233" y="11121"/>
                  </a:lnTo>
                  <a:lnTo>
                    <a:pt x="9886" y="9538"/>
                  </a:lnTo>
                  <a:lnTo>
                    <a:pt x="9500" y="7955"/>
                  </a:lnTo>
                  <a:lnTo>
                    <a:pt x="9036" y="6410"/>
                  </a:lnTo>
                  <a:lnTo>
                    <a:pt x="8534" y="4866"/>
                  </a:lnTo>
                  <a:lnTo>
                    <a:pt x="7994" y="3321"/>
                  </a:lnTo>
                  <a:lnTo>
                    <a:pt x="7415" y="1815"/>
                  </a:lnTo>
                  <a:lnTo>
                    <a:pt x="6835" y="309"/>
                  </a:lnTo>
                  <a:lnTo>
                    <a:pt x="6797" y="232"/>
                  </a:lnTo>
                  <a:lnTo>
                    <a:pt x="6720" y="193"/>
                  </a:lnTo>
                  <a:lnTo>
                    <a:pt x="6642" y="155"/>
                  </a:lnTo>
                  <a:lnTo>
                    <a:pt x="6604" y="39"/>
                  </a:lnTo>
                  <a:lnTo>
                    <a:pt x="652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22"/>
            <p:cNvSpPr/>
            <p:nvPr/>
          </p:nvSpPr>
          <p:spPr>
            <a:xfrm>
              <a:off x="6111425" y="39739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0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22"/>
            <p:cNvSpPr/>
            <p:nvPr/>
          </p:nvSpPr>
          <p:spPr>
            <a:xfrm>
              <a:off x="5921250" y="4000950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5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3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22"/>
            <p:cNvSpPr/>
            <p:nvPr/>
          </p:nvSpPr>
          <p:spPr>
            <a:xfrm>
              <a:off x="6044825" y="4051150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5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22"/>
            <p:cNvSpPr/>
            <p:nvPr/>
          </p:nvSpPr>
          <p:spPr>
            <a:xfrm>
              <a:off x="1792350" y="4089775"/>
              <a:ext cx="345650" cy="269350"/>
            </a:xfrm>
            <a:custGeom>
              <a:avLst/>
              <a:gdLst/>
              <a:ahLst/>
              <a:cxnLst/>
              <a:rect l="l" t="t" r="r" b="b"/>
              <a:pathLst>
                <a:path w="13826" h="10774" extrusionOk="0">
                  <a:moveTo>
                    <a:pt x="3438" y="1004"/>
                  </a:moveTo>
                  <a:lnTo>
                    <a:pt x="3515" y="1081"/>
                  </a:lnTo>
                  <a:lnTo>
                    <a:pt x="3631" y="1159"/>
                  </a:lnTo>
                  <a:lnTo>
                    <a:pt x="3669" y="1275"/>
                  </a:lnTo>
                  <a:lnTo>
                    <a:pt x="3669" y="1429"/>
                  </a:lnTo>
                  <a:lnTo>
                    <a:pt x="3592" y="1661"/>
                  </a:lnTo>
                  <a:lnTo>
                    <a:pt x="3515" y="1815"/>
                  </a:lnTo>
                  <a:lnTo>
                    <a:pt x="3360" y="1931"/>
                  </a:lnTo>
                  <a:lnTo>
                    <a:pt x="3167" y="1970"/>
                  </a:lnTo>
                  <a:lnTo>
                    <a:pt x="2974" y="2008"/>
                  </a:lnTo>
                  <a:lnTo>
                    <a:pt x="2781" y="2008"/>
                  </a:lnTo>
                  <a:lnTo>
                    <a:pt x="2356" y="1931"/>
                  </a:lnTo>
                  <a:lnTo>
                    <a:pt x="2395" y="1892"/>
                  </a:lnTo>
                  <a:lnTo>
                    <a:pt x="2472" y="1661"/>
                  </a:lnTo>
                  <a:lnTo>
                    <a:pt x="2588" y="1429"/>
                  </a:lnTo>
                  <a:lnTo>
                    <a:pt x="2704" y="1236"/>
                  </a:lnTo>
                  <a:lnTo>
                    <a:pt x="2897" y="1081"/>
                  </a:lnTo>
                  <a:lnTo>
                    <a:pt x="3013" y="1004"/>
                  </a:lnTo>
                  <a:close/>
                  <a:moveTo>
                    <a:pt x="1044" y="1468"/>
                  </a:moveTo>
                  <a:lnTo>
                    <a:pt x="1237" y="1545"/>
                  </a:lnTo>
                  <a:lnTo>
                    <a:pt x="1430" y="1622"/>
                  </a:lnTo>
                  <a:lnTo>
                    <a:pt x="1623" y="1777"/>
                  </a:lnTo>
                  <a:lnTo>
                    <a:pt x="1816" y="1892"/>
                  </a:lnTo>
                  <a:lnTo>
                    <a:pt x="1507" y="2201"/>
                  </a:lnTo>
                  <a:lnTo>
                    <a:pt x="1314" y="2356"/>
                  </a:lnTo>
                  <a:lnTo>
                    <a:pt x="1121" y="2433"/>
                  </a:lnTo>
                  <a:lnTo>
                    <a:pt x="966" y="2472"/>
                  </a:lnTo>
                  <a:lnTo>
                    <a:pt x="812" y="2472"/>
                  </a:lnTo>
                  <a:lnTo>
                    <a:pt x="696" y="2433"/>
                  </a:lnTo>
                  <a:lnTo>
                    <a:pt x="580" y="2394"/>
                  </a:lnTo>
                  <a:lnTo>
                    <a:pt x="464" y="2317"/>
                  </a:lnTo>
                  <a:lnTo>
                    <a:pt x="387" y="2201"/>
                  </a:lnTo>
                  <a:lnTo>
                    <a:pt x="387" y="2085"/>
                  </a:lnTo>
                  <a:lnTo>
                    <a:pt x="426" y="1892"/>
                  </a:lnTo>
                  <a:lnTo>
                    <a:pt x="503" y="1699"/>
                  </a:lnTo>
                  <a:lnTo>
                    <a:pt x="657" y="1545"/>
                  </a:lnTo>
                  <a:lnTo>
                    <a:pt x="850" y="1468"/>
                  </a:lnTo>
                  <a:close/>
                  <a:moveTo>
                    <a:pt x="4866" y="3823"/>
                  </a:moveTo>
                  <a:lnTo>
                    <a:pt x="5021" y="3862"/>
                  </a:lnTo>
                  <a:lnTo>
                    <a:pt x="5137" y="3939"/>
                  </a:lnTo>
                  <a:lnTo>
                    <a:pt x="5253" y="4055"/>
                  </a:lnTo>
                  <a:lnTo>
                    <a:pt x="5330" y="4171"/>
                  </a:lnTo>
                  <a:lnTo>
                    <a:pt x="5330" y="4325"/>
                  </a:lnTo>
                  <a:lnTo>
                    <a:pt x="5330" y="4441"/>
                  </a:lnTo>
                  <a:lnTo>
                    <a:pt x="5291" y="4557"/>
                  </a:lnTo>
                  <a:lnTo>
                    <a:pt x="5137" y="4788"/>
                  </a:lnTo>
                  <a:lnTo>
                    <a:pt x="4944" y="4982"/>
                  </a:lnTo>
                  <a:lnTo>
                    <a:pt x="4751" y="5097"/>
                  </a:lnTo>
                  <a:lnTo>
                    <a:pt x="4557" y="5136"/>
                  </a:lnTo>
                  <a:lnTo>
                    <a:pt x="4171" y="5213"/>
                  </a:lnTo>
                  <a:lnTo>
                    <a:pt x="4171" y="5213"/>
                  </a:lnTo>
                  <a:lnTo>
                    <a:pt x="4210" y="4750"/>
                  </a:lnTo>
                  <a:lnTo>
                    <a:pt x="4287" y="4557"/>
                  </a:lnTo>
                  <a:lnTo>
                    <a:pt x="4364" y="4325"/>
                  </a:lnTo>
                  <a:lnTo>
                    <a:pt x="4519" y="4055"/>
                  </a:lnTo>
                  <a:lnTo>
                    <a:pt x="4635" y="3978"/>
                  </a:lnTo>
                  <a:lnTo>
                    <a:pt x="4751" y="3900"/>
                  </a:lnTo>
                  <a:lnTo>
                    <a:pt x="4866" y="3823"/>
                  </a:lnTo>
                  <a:close/>
                  <a:moveTo>
                    <a:pt x="7299" y="4518"/>
                  </a:moveTo>
                  <a:lnTo>
                    <a:pt x="7415" y="4595"/>
                  </a:lnTo>
                  <a:lnTo>
                    <a:pt x="7492" y="4673"/>
                  </a:lnTo>
                  <a:lnTo>
                    <a:pt x="7531" y="4788"/>
                  </a:lnTo>
                  <a:lnTo>
                    <a:pt x="7569" y="4943"/>
                  </a:lnTo>
                  <a:lnTo>
                    <a:pt x="7608" y="5175"/>
                  </a:lnTo>
                  <a:lnTo>
                    <a:pt x="7569" y="5445"/>
                  </a:lnTo>
                  <a:lnTo>
                    <a:pt x="7531" y="5677"/>
                  </a:lnTo>
                  <a:lnTo>
                    <a:pt x="7454" y="5908"/>
                  </a:lnTo>
                  <a:lnTo>
                    <a:pt x="7299" y="6101"/>
                  </a:lnTo>
                  <a:lnTo>
                    <a:pt x="7145" y="6294"/>
                  </a:lnTo>
                  <a:lnTo>
                    <a:pt x="6913" y="5870"/>
                  </a:lnTo>
                  <a:lnTo>
                    <a:pt x="6797" y="5677"/>
                  </a:lnTo>
                  <a:lnTo>
                    <a:pt x="6759" y="5445"/>
                  </a:lnTo>
                  <a:lnTo>
                    <a:pt x="6720" y="5136"/>
                  </a:lnTo>
                  <a:lnTo>
                    <a:pt x="6759" y="4943"/>
                  </a:lnTo>
                  <a:lnTo>
                    <a:pt x="6797" y="4788"/>
                  </a:lnTo>
                  <a:lnTo>
                    <a:pt x="6874" y="4634"/>
                  </a:lnTo>
                  <a:lnTo>
                    <a:pt x="6990" y="4557"/>
                  </a:lnTo>
                  <a:lnTo>
                    <a:pt x="7106" y="4518"/>
                  </a:lnTo>
                  <a:close/>
                  <a:moveTo>
                    <a:pt x="11161" y="4982"/>
                  </a:moveTo>
                  <a:lnTo>
                    <a:pt x="11276" y="5059"/>
                  </a:lnTo>
                  <a:lnTo>
                    <a:pt x="11354" y="5136"/>
                  </a:lnTo>
                  <a:lnTo>
                    <a:pt x="11392" y="5252"/>
                  </a:lnTo>
                  <a:lnTo>
                    <a:pt x="11431" y="5368"/>
                  </a:lnTo>
                  <a:lnTo>
                    <a:pt x="11392" y="5677"/>
                  </a:lnTo>
                  <a:lnTo>
                    <a:pt x="11315" y="5986"/>
                  </a:lnTo>
                  <a:lnTo>
                    <a:pt x="11161" y="6217"/>
                  </a:lnTo>
                  <a:lnTo>
                    <a:pt x="11083" y="6333"/>
                  </a:lnTo>
                  <a:lnTo>
                    <a:pt x="10968" y="6372"/>
                  </a:lnTo>
                  <a:lnTo>
                    <a:pt x="10890" y="6410"/>
                  </a:lnTo>
                  <a:lnTo>
                    <a:pt x="10736" y="6410"/>
                  </a:lnTo>
                  <a:lnTo>
                    <a:pt x="10697" y="6449"/>
                  </a:lnTo>
                  <a:lnTo>
                    <a:pt x="10659" y="6449"/>
                  </a:lnTo>
                  <a:lnTo>
                    <a:pt x="10466" y="6101"/>
                  </a:lnTo>
                  <a:lnTo>
                    <a:pt x="10388" y="5947"/>
                  </a:lnTo>
                  <a:lnTo>
                    <a:pt x="10350" y="5715"/>
                  </a:lnTo>
                  <a:lnTo>
                    <a:pt x="10350" y="5484"/>
                  </a:lnTo>
                  <a:lnTo>
                    <a:pt x="10427" y="5252"/>
                  </a:lnTo>
                  <a:lnTo>
                    <a:pt x="10581" y="5097"/>
                  </a:lnTo>
                  <a:lnTo>
                    <a:pt x="10697" y="5059"/>
                  </a:lnTo>
                  <a:lnTo>
                    <a:pt x="10813" y="4982"/>
                  </a:lnTo>
                  <a:close/>
                  <a:moveTo>
                    <a:pt x="3052" y="5522"/>
                  </a:moveTo>
                  <a:lnTo>
                    <a:pt x="3476" y="5561"/>
                  </a:lnTo>
                  <a:lnTo>
                    <a:pt x="3283" y="5947"/>
                  </a:lnTo>
                  <a:lnTo>
                    <a:pt x="3167" y="6140"/>
                  </a:lnTo>
                  <a:lnTo>
                    <a:pt x="3013" y="6294"/>
                  </a:lnTo>
                  <a:lnTo>
                    <a:pt x="2858" y="6410"/>
                  </a:lnTo>
                  <a:lnTo>
                    <a:pt x="2704" y="6488"/>
                  </a:lnTo>
                  <a:lnTo>
                    <a:pt x="2472" y="6488"/>
                  </a:lnTo>
                  <a:lnTo>
                    <a:pt x="2279" y="6410"/>
                  </a:lnTo>
                  <a:lnTo>
                    <a:pt x="2125" y="6294"/>
                  </a:lnTo>
                  <a:lnTo>
                    <a:pt x="2086" y="6179"/>
                  </a:lnTo>
                  <a:lnTo>
                    <a:pt x="2086" y="6063"/>
                  </a:lnTo>
                  <a:lnTo>
                    <a:pt x="2125" y="5908"/>
                  </a:lnTo>
                  <a:lnTo>
                    <a:pt x="2241" y="5792"/>
                  </a:lnTo>
                  <a:lnTo>
                    <a:pt x="2356" y="5677"/>
                  </a:lnTo>
                  <a:lnTo>
                    <a:pt x="2472" y="5599"/>
                  </a:lnTo>
                  <a:lnTo>
                    <a:pt x="2588" y="5561"/>
                  </a:lnTo>
                  <a:lnTo>
                    <a:pt x="2820" y="5522"/>
                  </a:lnTo>
                  <a:close/>
                  <a:moveTo>
                    <a:pt x="7222" y="6796"/>
                  </a:moveTo>
                  <a:lnTo>
                    <a:pt x="7183" y="7260"/>
                  </a:lnTo>
                  <a:lnTo>
                    <a:pt x="7106" y="7453"/>
                  </a:lnTo>
                  <a:lnTo>
                    <a:pt x="7029" y="7685"/>
                  </a:lnTo>
                  <a:lnTo>
                    <a:pt x="6874" y="7916"/>
                  </a:lnTo>
                  <a:lnTo>
                    <a:pt x="6681" y="8148"/>
                  </a:lnTo>
                  <a:lnTo>
                    <a:pt x="6565" y="8225"/>
                  </a:lnTo>
                  <a:lnTo>
                    <a:pt x="6450" y="8264"/>
                  </a:lnTo>
                  <a:lnTo>
                    <a:pt x="6295" y="8302"/>
                  </a:lnTo>
                  <a:lnTo>
                    <a:pt x="6141" y="8225"/>
                  </a:lnTo>
                  <a:lnTo>
                    <a:pt x="6025" y="8148"/>
                  </a:lnTo>
                  <a:lnTo>
                    <a:pt x="5948" y="8032"/>
                  </a:lnTo>
                  <a:lnTo>
                    <a:pt x="5909" y="7916"/>
                  </a:lnTo>
                  <a:lnTo>
                    <a:pt x="5909" y="7800"/>
                  </a:lnTo>
                  <a:lnTo>
                    <a:pt x="5948" y="7646"/>
                  </a:lnTo>
                  <a:lnTo>
                    <a:pt x="6025" y="7530"/>
                  </a:lnTo>
                  <a:lnTo>
                    <a:pt x="6179" y="7298"/>
                  </a:lnTo>
                  <a:lnTo>
                    <a:pt x="6411" y="7144"/>
                  </a:lnTo>
                  <a:lnTo>
                    <a:pt x="6643" y="7028"/>
                  </a:lnTo>
                  <a:lnTo>
                    <a:pt x="7183" y="6835"/>
                  </a:lnTo>
                  <a:lnTo>
                    <a:pt x="7183" y="6796"/>
                  </a:lnTo>
                  <a:close/>
                  <a:moveTo>
                    <a:pt x="10620" y="7144"/>
                  </a:moveTo>
                  <a:lnTo>
                    <a:pt x="10659" y="7337"/>
                  </a:lnTo>
                  <a:lnTo>
                    <a:pt x="10697" y="7530"/>
                  </a:lnTo>
                  <a:lnTo>
                    <a:pt x="10697" y="7685"/>
                  </a:lnTo>
                  <a:lnTo>
                    <a:pt x="10659" y="7878"/>
                  </a:lnTo>
                  <a:lnTo>
                    <a:pt x="10620" y="8032"/>
                  </a:lnTo>
                  <a:lnTo>
                    <a:pt x="10504" y="8187"/>
                  </a:lnTo>
                  <a:lnTo>
                    <a:pt x="10427" y="8341"/>
                  </a:lnTo>
                  <a:lnTo>
                    <a:pt x="10272" y="8457"/>
                  </a:lnTo>
                  <a:lnTo>
                    <a:pt x="10118" y="8573"/>
                  </a:lnTo>
                  <a:lnTo>
                    <a:pt x="9925" y="8611"/>
                  </a:lnTo>
                  <a:lnTo>
                    <a:pt x="9848" y="8573"/>
                  </a:lnTo>
                  <a:lnTo>
                    <a:pt x="9770" y="8573"/>
                  </a:lnTo>
                  <a:lnTo>
                    <a:pt x="9732" y="8496"/>
                  </a:lnTo>
                  <a:lnTo>
                    <a:pt x="9655" y="8418"/>
                  </a:lnTo>
                  <a:lnTo>
                    <a:pt x="9616" y="8225"/>
                  </a:lnTo>
                  <a:lnTo>
                    <a:pt x="9655" y="8071"/>
                  </a:lnTo>
                  <a:lnTo>
                    <a:pt x="9732" y="7916"/>
                  </a:lnTo>
                  <a:lnTo>
                    <a:pt x="9809" y="7762"/>
                  </a:lnTo>
                  <a:lnTo>
                    <a:pt x="10002" y="7569"/>
                  </a:lnTo>
                  <a:lnTo>
                    <a:pt x="10195" y="7414"/>
                  </a:lnTo>
                  <a:lnTo>
                    <a:pt x="10388" y="7260"/>
                  </a:lnTo>
                  <a:lnTo>
                    <a:pt x="10620" y="7144"/>
                  </a:lnTo>
                  <a:close/>
                  <a:moveTo>
                    <a:pt x="1854" y="0"/>
                  </a:moveTo>
                  <a:lnTo>
                    <a:pt x="1507" y="39"/>
                  </a:lnTo>
                  <a:lnTo>
                    <a:pt x="1584" y="734"/>
                  </a:lnTo>
                  <a:lnTo>
                    <a:pt x="1700" y="1429"/>
                  </a:lnTo>
                  <a:lnTo>
                    <a:pt x="1584" y="1313"/>
                  </a:lnTo>
                  <a:lnTo>
                    <a:pt x="1430" y="1236"/>
                  </a:lnTo>
                  <a:lnTo>
                    <a:pt x="1275" y="1159"/>
                  </a:lnTo>
                  <a:lnTo>
                    <a:pt x="1082" y="1120"/>
                  </a:lnTo>
                  <a:lnTo>
                    <a:pt x="889" y="1120"/>
                  </a:lnTo>
                  <a:lnTo>
                    <a:pt x="735" y="1159"/>
                  </a:lnTo>
                  <a:lnTo>
                    <a:pt x="542" y="1236"/>
                  </a:lnTo>
                  <a:lnTo>
                    <a:pt x="387" y="1313"/>
                  </a:lnTo>
                  <a:lnTo>
                    <a:pt x="271" y="1429"/>
                  </a:lnTo>
                  <a:lnTo>
                    <a:pt x="155" y="1545"/>
                  </a:lnTo>
                  <a:lnTo>
                    <a:pt x="78" y="1738"/>
                  </a:lnTo>
                  <a:lnTo>
                    <a:pt x="40" y="1892"/>
                  </a:lnTo>
                  <a:lnTo>
                    <a:pt x="1" y="2085"/>
                  </a:lnTo>
                  <a:lnTo>
                    <a:pt x="40" y="2240"/>
                  </a:lnTo>
                  <a:lnTo>
                    <a:pt x="78" y="2394"/>
                  </a:lnTo>
                  <a:lnTo>
                    <a:pt x="155" y="2549"/>
                  </a:lnTo>
                  <a:lnTo>
                    <a:pt x="271" y="2665"/>
                  </a:lnTo>
                  <a:lnTo>
                    <a:pt x="387" y="2742"/>
                  </a:lnTo>
                  <a:lnTo>
                    <a:pt x="542" y="2819"/>
                  </a:lnTo>
                  <a:lnTo>
                    <a:pt x="735" y="2858"/>
                  </a:lnTo>
                  <a:lnTo>
                    <a:pt x="1044" y="2858"/>
                  </a:lnTo>
                  <a:lnTo>
                    <a:pt x="1352" y="2742"/>
                  </a:lnTo>
                  <a:lnTo>
                    <a:pt x="1661" y="2587"/>
                  </a:lnTo>
                  <a:lnTo>
                    <a:pt x="1932" y="2356"/>
                  </a:lnTo>
                  <a:lnTo>
                    <a:pt x="2163" y="3089"/>
                  </a:lnTo>
                  <a:lnTo>
                    <a:pt x="2434" y="3823"/>
                  </a:lnTo>
                  <a:lnTo>
                    <a:pt x="2820" y="4518"/>
                  </a:lnTo>
                  <a:lnTo>
                    <a:pt x="3013" y="4827"/>
                  </a:lnTo>
                  <a:lnTo>
                    <a:pt x="3245" y="5136"/>
                  </a:lnTo>
                  <a:lnTo>
                    <a:pt x="2936" y="5136"/>
                  </a:lnTo>
                  <a:lnTo>
                    <a:pt x="2588" y="5175"/>
                  </a:lnTo>
                  <a:lnTo>
                    <a:pt x="2318" y="5252"/>
                  </a:lnTo>
                  <a:lnTo>
                    <a:pt x="2048" y="5445"/>
                  </a:lnTo>
                  <a:lnTo>
                    <a:pt x="1932" y="5561"/>
                  </a:lnTo>
                  <a:lnTo>
                    <a:pt x="1854" y="5677"/>
                  </a:lnTo>
                  <a:lnTo>
                    <a:pt x="1777" y="5831"/>
                  </a:lnTo>
                  <a:lnTo>
                    <a:pt x="1739" y="5986"/>
                  </a:lnTo>
                  <a:lnTo>
                    <a:pt x="1700" y="6140"/>
                  </a:lnTo>
                  <a:lnTo>
                    <a:pt x="1739" y="6294"/>
                  </a:lnTo>
                  <a:lnTo>
                    <a:pt x="1777" y="6449"/>
                  </a:lnTo>
                  <a:lnTo>
                    <a:pt x="1893" y="6603"/>
                  </a:lnTo>
                  <a:lnTo>
                    <a:pt x="2009" y="6681"/>
                  </a:lnTo>
                  <a:lnTo>
                    <a:pt x="2125" y="6758"/>
                  </a:lnTo>
                  <a:lnTo>
                    <a:pt x="2279" y="6835"/>
                  </a:lnTo>
                  <a:lnTo>
                    <a:pt x="2434" y="6874"/>
                  </a:lnTo>
                  <a:lnTo>
                    <a:pt x="2588" y="6874"/>
                  </a:lnTo>
                  <a:lnTo>
                    <a:pt x="2743" y="6835"/>
                  </a:lnTo>
                  <a:lnTo>
                    <a:pt x="2897" y="6796"/>
                  </a:lnTo>
                  <a:lnTo>
                    <a:pt x="3052" y="6719"/>
                  </a:lnTo>
                  <a:lnTo>
                    <a:pt x="3283" y="6526"/>
                  </a:lnTo>
                  <a:lnTo>
                    <a:pt x="3476" y="6294"/>
                  </a:lnTo>
                  <a:lnTo>
                    <a:pt x="3631" y="5986"/>
                  </a:lnTo>
                  <a:lnTo>
                    <a:pt x="3747" y="5677"/>
                  </a:lnTo>
                  <a:lnTo>
                    <a:pt x="4171" y="6024"/>
                  </a:lnTo>
                  <a:lnTo>
                    <a:pt x="4635" y="6333"/>
                  </a:lnTo>
                  <a:lnTo>
                    <a:pt x="5137" y="6565"/>
                  </a:lnTo>
                  <a:lnTo>
                    <a:pt x="5716" y="6719"/>
                  </a:lnTo>
                  <a:lnTo>
                    <a:pt x="6218" y="6796"/>
                  </a:lnTo>
                  <a:lnTo>
                    <a:pt x="6025" y="6912"/>
                  </a:lnTo>
                  <a:lnTo>
                    <a:pt x="5870" y="7028"/>
                  </a:lnTo>
                  <a:lnTo>
                    <a:pt x="5755" y="7183"/>
                  </a:lnTo>
                  <a:lnTo>
                    <a:pt x="5639" y="7376"/>
                  </a:lnTo>
                  <a:lnTo>
                    <a:pt x="5561" y="7530"/>
                  </a:lnTo>
                  <a:lnTo>
                    <a:pt x="5523" y="7685"/>
                  </a:lnTo>
                  <a:lnTo>
                    <a:pt x="5523" y="7878"/>
                  </a:lnTo>
                  <a:lnTo>
                    <a:pt x="5523" y="8032"/>
                  </a:lnTo>
                  <a:lnTo>
                    <a:pt x="5561" y="8187"/>
                  </a:lnTo>
                  <a:lnTo>
                    <a:pt x="5639" y="8341"/>
                  </a:lnTo>
                  <a:lnTo>
                    <a:pt x="5755" y="8457"/>
                  </a:lnTo>
                  <a:lnTo>
                    <a:pt x="5909" y="8573"/>
                  </a:lnTo>
                  <a:lnTo>
                    <a:pt x="6063" y="8650"/>
                  </a:lnTo>
                  <a:lnTo>
                    <a:pt x="6257" y="8689"/>
                  </a:lnTo>
                  <a:lnTo>
                    <a:pt x="6411" y="8689"/>
                  </a:lnTo>
                  <a:lnTo>
                    <a:pt x="6604" y="8650"/>
                  </a:lnTo>
                  <a:lnTo>
                    <a:pt x="6759" y="8573"/>
                  </a:lnTo>
                  <a:lnTo>
                    <a:pt x="6952" y="8457"/>
                  </a:lnTo>
                  <a:lnTo>
                    <a:pt x="7067" y="8341"/>
                  </a:lnTo>
                  <a:lnTo>
                    <a:pt x="7183" y="8187"/>
                  </a:lnTo>
                  <a:lnTo>
                    <a:pt x="7376" y="7878"/>
                  </a:lnTo>
                  <a:lnTo>
                    <a:pt x="7492" y="7530"/>
                  </a:lnTo>
                  <a:lnTo>
                    <a:pt x="7531" y="7183"/>
                  </a:lnTo>
                  <a:lnTo>
                    <a:pt x="7531" y="6796"/>
                  </a:lnTo>
                  <a:lnTo>
                    <a:pt x="8882" y="6719"/>
                  </a:lnTo>
                  <a:lnTo>
                    <a:pt x="9577" y="6719"/>
                  </a:lnTo>
                  <a:lnTo>
                    <a:pt x="10272" y="6796"/>
                  </a:lnTo>
                  <a:lnTo>
                    <a:pt x="10466" y="6835"/>
                  </a:lnTo>
                  <a:lnTo>
                    <a:pt x="10311" y="6912"/>
                  </a:lnTo>
                  <a:lnTo>
                    <a:pt x="10118" y="7028"/>
                  </a:lnTo>
                  <a:lnTo>
                    <a:pt x="9809" y="7260"/>
                  </a:lnTo>
                  <a:lnTo>
                    <a:pt x="9539" y="7569"/>
                  </a:lnTo>
                  <a:lnTo>
                    <a:pt x="9423" y="7723"/>
                  </a:lnTo>
                  <a:lnTo>
                    <a:pt x="9346" y="7916"/>
                  </a:lnTo>
                  <a:lnTo>
                    <a:pt x="9307" y="8109"/>
                  </a:lnTo>
                  <a:lnTo>
                    <a:pt x="9269" y="8264"/>
                  </a:lnTo>
                  <a:lnTo>
                    <a:pt x="9307" y="8457"/>
                  </a:lnTo>
                  <a:lnTo>
                    <a:pt x="9384" y="8611"/>
                  </a:lnTo>
                  <a:lnTo>
                    <a:pt x="9462" y="8766"/>
                  </a:lnTo>
                  <a:lnTo>
                    <a:pt x="9616" y="8882"/>
                  </a:lnTo>
                  <a:lnTo>
                    <a:pt x="9770" y="8959"/>
                  </a:lnTo>
                  <a:lnTo>
                    <a:pt x="9964" y="8998"/>
                  </a:lnTo>
                  <a:lnTo>
                    <a:pt x="10157" y="8959"/>
                  </a:lnTo>
                  <a:lnTo>
                    <a:pt x="10311" y="8882"/>
                  </a:lnTo>
                  <a:lnTo>
                    <a:pt x="10466" y="8804"/>
                  </a:lnTo>
                  <a:lnTo>
                    <a:pt x="10620" y="8650"/>
                  </a:lnTo>
                  <a:lnTo>
                    <a:pt x="10736" y="8534"/>
                  </a:lnTo>
                  <a:lnTo>
                    <a:pt x="10852" y="8341"/>
                  </a:lnTo>
                  <a:lnTo>
                    <a:pt x="10929" y="8187"/>
                  </a:lnTo>
                  <a:lnTo>
                    <a:pt x="11006" y="7994"/>
                  </a:lnTo>
                  <a:lnTo>
                    <a:pt x="11045" y="7762"/>
                  </a:lnTo>
                  <a:lnTo>
                    <a:pt x="11045" y="7492"/>
                  </a:lnTo>
                  <a:lnTo>
                    <a:pt x="10968" y="7221"/>
                  </a:lnTo>
                  <a:lnTo>
                    <a:pt x="10890" y="6990"/>
                  </a:lnTo>
                  <a:lnTo>
                    <a:pt x="10929" y="6951"/>
                  </a:lnTo>
                  <a:lnTo>
                    <a:pt x="11431" y="7105"/>
                  </a:lnTo>
                  <a:lnTo>
                    <a:pt x="11894" y="7376"/>
                  </a:lnTo>
                  <a:lnTo>
                    <a:pt x="12319" y="7685"/>
                  </a:lnTo>
                  <a:lnTo>
                    <a:pt x="12512" y="7839"/>
                  </a:lnTo>
                  <a:lnTo>
                    <a:pt x="12705" y="8032"/>
                  </a:lnTo>
                  <a:lnTo>
                    <a:pt x="12898" y="8341"/>
                  </a:lnTo>
                  <a:lnTo>
                    <a:pt x="13091" y="8650"/>
                  </a:lnTo>
                  <a:lnTo>
                    <a:pt x="13207" y="8920"/>
                  </a:lnTo>
                  <a:lnTo>
                    <a:pt x="13284" y="9268"/>
                  </a:lnTo>
                  <a:lnTo>
                    <a:pt x="13323" y="9577"/>
                  </a:lnTo>
                  <a:lnTo>
                    <a:pt x="13362" y="9924"/>
                  </a:lnTo>
                  <a:lnTo>
                    <a:pt x="13323" y="10619"/>
                  </a:lnTo>
                  <a:lnTo>
                    <a:pt x="13323" y="10658"/>
                  </a:lnTo>
                  <a:lnTo>
                    <a:pt x="13362" y="10735"/>
                  </a:lnTo>
                  <a:lnTo>
                    <a:pt x="13439" y="10774"/>
                  </a:lnTo>
                  <a:lnTo>
                    <a:pt x="13555" y="10774"/>
                  </a:lnTo>
                  <a:lnTo>
                    <a:pt x="13632" y="10697"/>
                  </a:lnTo>
                  <a:lnTo>
                    <a:pt x="13709" y="10465"/>
                  </a:lnTo>
                  <a:lnTo>
                    <a:pt x="13786" y="10272"/>
                  </a:lnTo>
                  <a:lnTo>
                    <a:pt x="13825" y="10040"/>
                  </a:lnTo>
                  <a:lnTo>
                    <a:pt x="13825" y="9808"/>
                  </a:lnTo>
                  <a:lnTo>
                    <a:pt x="13786" y="9384"/>
                  </a:lnTo>
                  <a:lnTo>
                    <a:pt x="13671" y="8920"/>
                  </a:lnTo>
                  <a:lnTo>
                    <a:pt x="13478" y="8496"/>
                  </a:lnTo>
                  <a:lnTo>
                    <a:pt x="13246" y="8109"/>
                  </a:lnTo>
                  <a:lnTo>
                    <a:pt x="12976" y="7723"/>
                  </a:lnTo>
                  <a:lnTo>
                    <a:pt x="12667" y="7414"/>
                  </a:lnTo>
                  <a:lnTo>
                    <a:pt x="12319" y="7144"/>
                  </a:lnTo>
                  <a:lnTo>
                    <a:pt x="11972" y="6912"/>
                  </a:lnTo>
                  <a:lnTo>
                    <a:pt x="11585" y="6719"/>
                  </a:lnTo>
                  <a:lnTo>
                    <a:pt x="11199" y="6565"/>
                  </a:lnTo>
                  <a:lnTo>
                    <a:pt x="11392" y="6410"/>
                  </a:lnTo>
                  <a:lnTo>
                    <a:pt x="11585" y="6140"/>
                  </a:lnTo>
                  <a:lnTo>
                    <a:pt x="11701" y="5831"/>
                  </a:lnTo>
                  <a:lnTo>
                    <a:pt x="11740" y="5522"/>
                  </a:lnTo>
                  <a:lnTo>
                    <a:pt x="11740" y="5213"/>
                  </a:lnTo>
                  <a:lnTo>
                    <a:pt x="11701" y="5059"/>
                  </a:lnTo>
                  <a:lnTo>
                    <a:pt x="11624" y="4943"/>
                  </a:lnTo>
                  <a:lnTo>
                    <a:pt x="11547" y="4827"/>
                  </a:lnTo>
                  <a:lnTo>
                    <a:pt x="11431" y="4750"/>
                  </a:lnTo>
                  <a:lnTo>
                    <a:pt x="11276" y="4673"/>
                  </a:lnTo>
                  <a:lnTo>
                    <a:pt x="11122" y="4634"/>
                  </a:lnTo>
                  <a:lnTo>
                    <a:pt x="10774" y="4634"/>
                  </a:lnTo>
                  <a:lnTo>
                    <a:pt x="10581" y="4711"/>
                  </a:lnTo>
                  <a:lnTo>
                    <a:pt x="10427" y="4788"/>
                  </a:lnTo>
                  <a:lnTo>
                    <a:pt x="10311" y="4866"/>
                  </a:lnTo>
                  <a:lnTo>
                    <a:pt x="10195" y="5020"/>
                  </a:lnTo>
                  <a:lnTo>
                    <a:pt x="10079" y="5136"/>
                  </a:lnTo>
                  <a:lnTo>
                    <a:pt x="10002" y="5329"/>
                  </a:lnTo>
                  <a:lnTo>
                    <a:pt x="9964" y="5561"/>
                  </a:lnTo>
                  <a:lnTo>
                    <a:pt x="9964" y="5831"/>
                  </a:lnTo>
                  <a:lnTo>
                    <a:pt x="10041" y="6063"/>
                  </a:lnTo>
                  <a:lnTo>
                    <a:pt x="10118" y="6333"/>
                  </a:lnTo>
                  <a:lnTo>
                    <a:pt x="9462" y="6256"/>
                  </a:lnTo>
                  <a:lnTo>
                    <a:pt x="8805" y="6256"/>
                  </a:lnTo>
                  <a:lnTo>
                    <a:pt x="7492" y="6333"/>
                  </a:lnTo>
                  <a:lnTo>
                    <a:pt x="7685" y="6063"/>
                  </a:lnTo>
                  <a:lnTo>
                    <a:pt x="7801" y="5792"/>
                  </a:lnTo>
                  <a:lnTo>
                    <a:pt x="7878" y="5522"/>
                  </a:lnTo>
                  <a:lnTo>
                    <a:pt x="7956" y="5213"/>
                  </a:lnTo>
                  <a:lnTo>
                    <a:pt x="7917" y="4866"/>
                  </a:lnTo>
                  <a:lnTo>
                    <a:pt x="7878" y="4711"/>
                  </a:lnTo>
                  <a:lnTo>
                    <a:pt x="7801" y="4557"/>
                  </a:lnTo>
                  <a:lnTo>
                    <a:pt x="7724" y="4402"/>
                  </a:lnTo>
                  <a:lnTo>
                    <a:pt x="7608" y="4287"/>
                  </a:lnTo>
                  <a:lnTo>
                    <a:pt x="7492" y="4209"/>
                  </a:lnTo>
                  <a:lnTo>
                    <a:pt x="7299" y="4132"/>
                  </a:lnTo>
                  <a:lnTo>
                    <a:pt x="6990" y="4132"/>
                  </a:lnTo>
                  <a:lnTo>
                    <a:pt x="6836" y="4209"/>
                  </a:lnTo>
                  <a:lnTo>
                    <a:pt x="6720" y="4325"/>
                  </a:lnTo>
                  <a:lnTo>
                    <a:pt x="6604" y="4441"/>
                  </a:lnTo>
                  <a:lnTo>
                    <a:pt x="6527" y="4595"/>
                  </a:lnTo>
                  <a:lnTo>
                    <a:pt x="6411" y="4904"/>
                  </a:lnTo>
                  <a:lnTo>
                    <a:pt x="6372" y="5252"/>
                  </a:lnTo>
                  <a:lnTo>
                    <a:pt x="6411" y="5638"/>
                  </a:lnTo>
                  <a:lnTo>
                    <a:pt x="6450" y="5831"/>
                  </a:lnTo>
                  <a:lnTo>
                    <a:pt x="6527" y="6024"/>
                  </a:lnTo>
                  <a:lnTo>
                    <a:pt x="6643" y="6179"/>
                  </a:lnTo>
                  <a:lnTo>
                    <a:pt x="6759" y="6333"/>
                  </a:lnTo>
                  <a:lnTo>
                    <a:pt x="6102" y="6256"/>
                  </a:lnTo>
                  <a:lnTo>
                    <a:pt x="5755" y="6217"/>
                  </a:lnTo>
                  <a:lnTo>
                    <a:pt x="5446" y="6140"/>
                  </a:lnTo>
                  <a:lnTo>
                    <a:pt x="5137" y="6024"/>
                  </a:lnTo>
                  <a:lnTo>
                    <a:pt x="4828" y="5870"/>
                  </a:lnTo>
                  <a:lnTo>
                    <a:pt x="4519" y="5715"/>
                  </a:lnTo>
                  <a:lnTo>
                    <a:pt x="4210" y="5522"/>
                  </a:lnTo>
                  <a:lnTo>
                    <a:pt x="4557" y="5484"/>
                  </a:lnTo>
                  <a:lnTo>
                    <a:pt x="4905" y="5406"/>
                  </a:lnTo>
                  <a:lnTo>
                    <a:pt x="5175" y="5252"/>
                  </a:lnTo>
                  <a:lnTo>
                    <a:pt x="5446" y="5020"/>
                  </a:lnTo>
                  <a:lnTo>
                    <a:pt x="5561" y="4866"/>
                  </a:lnTo>
                  <a:lnTo>
                    <a:pt x="5639" y="4711"/>
                  </a:lnTo>
                  <a:lnTo>
                    <a:pt x="5677" y="4518"/>
                  </a:lnTo>
                  <a:lnTo>
                    <a:pt x="5716" y="4364"/>
                  </a:lnTo>
                  <a:lnTo>
                    <a:pt x="5716" y="4171"/>
                  </a:lnTo>
                  <a:lnTo>
                    <a:pt x="5639" y="4016"/>
                  </a:lnTo>
                  <a:lnTo>
                    <a:pt x="5561" y="3862"/>
                  </a:lnTo>
                  <a:lnTo>
                    <a:pt x="5446" y="3707"/>
                  </a:lnTo>
                  <a:lnTo>
                    <a:pt x="5330" y="3591"/>
                  </a:lnTo>
                  <a:lnTo>
                    <a:pt x="5175" y="3514"/>
                  </a:lnTo>
                  <a:lnTo>
                    <a:pt x="5021" y="3476"/>
                  </a:lnTo>
                  <a:lnTo>
                    <a:pt x="4866" y="3437"/>
                  </a:lnTo>
                  <a:lnTo>
                    <a:pt x="4712" y="3476"/>
                  </a:lnTo>
                  <a:lnTo>
                    <a:pt x="4557" y="3514"/>
                  </a:lnTo>
                  <a:lnTo>
                    <a:pt x="4442" y="3630"/>
                  </a:lnTo>
                  <a:lnTo>
                    <a:pt x="4287" y="3707"/>
                  </a:lnTo>
                  <a:lnTo>
                    <a:pt x="4171" y="3862"/>
                  </a:lnTo>
                  <a:lnTo>
                    <a:pt x="4055" y="4016"/>
                  </a:lnTo>
                  <a:lnTo>
                    <a:pt x="3940" y="4364"/>
                  </a:lnTo>
                  <a:lnTo>
                    <a:pt x="3824" y="4750"/>
                  </a:lnTo>
                  <a:lnTo>
                    <a:pt x="3785" y="5097"/>
                  </a:lnTo>
                  <a:lnTo>
                    <a:pt x="3515" y="4788"/>
                  </a:lnTo>
                  <a:lnTo>
                    <a:pt x="3283" y="4441"/>
                  </a:lnTo>
                  <a:lnTo>
                    <a:pt x="3052" y="4093"/>
                  </a:lnTo>
                  <a:lnTo>
                    <a:pt x="2858" y="3746"/>
                  </a:lnTo>
                  <a:lnTo>
                    <a:pt x="2704" y="3398"/>
                  </a:lnTo>
                  <a:lnTo>
                    <a:pt x="2550" y="3012"/>
                  </a:lnTo>
                  <a:lnTo>
                    <a:pt x="2318" y="2240"/>
                  </a:lnTo>
                  <a:lnTo>
                    <a:pt x="2318" y="2240"/>
                  </a:lnTo>
                  <a:lnTo>
                    <a:pt x="2588" y="2317"/>
                  </a:lnTo>
                  <a:lnTo>
                    <a:pt x="2858" y="2356"/>
                  </a:lnTo>
                  <a:lnTo>
                    <a:pt x="3129" y="2356"/>
                  </a:lnTo>
                  <a:lnTo>
                    <a:pt x="3399" y="2279"/>
                  </a:lnTo>
                  <a:lnTo>
                    <a:pt x="3554" y="2201"/>
                  </a:lnTo>
                  <a:lnTo>
                    <a:pt x="3708" y="2085"/>
                  </a:lnTo>
                  <a:lnTo>
                    <a:pt x="3824" y="1970"/>
                  </a:lnTo>
                  <a:lnTo>
                    <a:pt x="3940" y="1815"/>
                  </a:lnTo>
                  <a:lnTo>
                    <a:pt x="4017" y="1661"/>
                  </a:lnTo>
                  <a:lnTo>
                    <a:pt x="4055" y="1506"/>
                  </a:lnTo>
                  <a:lnTo>
                    <a:pt x="4055" y="1313"/>
                  </a:lnTo>
                  <a:lnTo>
                    <a:pt x="4017" y="1159"/>
                  </a:lnTo>
                  <a:lnTo>
                    <a:pt x="3978" y="1004"/>
                  </a:lnTo>
                  <a:lnTo>
                    <a:pt x="3862" y="850"/>
                  </a:lnTo>
                  <a:lnTo>
                    <a:pt x="3747" y="773"/>
                  </a:lnTo>
                  <a:lnTo>
                    <a:pt x="3592" y="695"/>
                  </a:lnTo>
                  <a:lnTo>
                    <a:pt x="3438" y="618"/>
                  </a:lnTo>
                  <a:lnTo>
                    <a:pt x="3283" y="579"/>
                  </a:lnTo>
                  <a:lnTo>
                    <a:pt x="3129" y="579"/>
                  </a:lnTo>
                  <a:lnTo>
                    <a:pt x="2974" y="618"/>
                  </a:lnTo>
                  <a:lnTo>
                    <a:pt x="2820" y="657"/>
                  </a:lnTo>
                  <a:lnTo>
                    <a:pt x="2665" y="734"/>
                  </a:lnTo>
                  <a:lnTo>
                    <a:pt x="2434" y="927"/>
                  </a:lnTo>
                  <a:lnTo>
                    <a:pt x="2241" y="1159"/>
                  </a:lnTo>
                  <a:lnTo>
                    <a:pt x="2125" y="1468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22"/>
            <p:cNvSpPr/>
            <p:nvPr/>
          </p:nvSpPr>
          <p:spPr>
            <a:xfrm>
              <a:off x="5987875" y="4095550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4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4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70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8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22"/>
            <p:cNvSpPr/>
            <p:nvPr/>
          </p:nvSpPr>
          <p:spPr>
            <a:xfrm>
              <a:off x="4079325" y="419112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9"/>
                  </a:moveTo>
                  <a:lnTo>
                    <a:pt x="1082" y="5986"/>
                  </a:lnTo>
                  <a:lnTo>
                    <a:pt x="1236" y="6025"/>
                  </a:lnTo>
                  <a:lnTo>
                    <a:pt x="1391" y="6179"/>
                  </a:lnTo>
                  <a:lnTo>
                    <a:pt x="1468" y="6334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6" y="6951"/>
                  </a:lnTo>
                  <a:lnTo>
                    <a:pt x="1159" y="7029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6"/>
                  </a:lnTo>
                  <a:lnTo>
                    <a:pt x="425" y="6720"/>
                  </a:lnTo>
                  <a:lnTo>
                    <a:pt x="387" y="6643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5" y="6256"/>
                  </a:lnTo>
                  <a:lnTo>
                    <a:pt x="503" y="6179"/>
                  </a:lnTo>
                  <a:lnTo>
                    <a:pt x="696" y="6025"/>
                  </a:lnTo>
                  <a:lnTo>
                    <a:pt x="889" y="5909"/>
                  </a:lnTo>
                  <a:close/>
                  <a:moveTo>
                    <a:pt x="5909" y="1"/>
                  </a:moveTo>
                  <a:lnTo>
                    <a:pt x="5831" y="39"/>
                  </a:lnTo>
                  <a:lnTo>
                    <a:pt x="5522" y="310"/>
                  </a:lnTo>
                  <a:lnTo>
                    <a:pt x="5175" y="619"/>
                  </a:lnTo>
                  <a:lnTo>
                    <a:pt x="4596" y="1314"/>
                  </a:lnTo>
                  <a:lnTo>
                    <a:pt x="4017" y="2047"/>
                  </a:lnTo>
                  <a:lnTo>
                    <a:pt x="3437" y="2781"/>
                  </a:lnTo>
                  <a:lnTo>
                    <a:pt x="2279" y="4133"/>
                  </a:lnTo>
                  <a:lnTo>
                    <a:pt x="1738" y="4866"/>
                  </a:lnTo>
                  <a:lnTo>
                    <a:pt x="1198" y="5561"/>
                  </a:lnTo>
                  <a:lnTo>
                    <a:pt x="1043" y="5523"/>
                  </a:lnTo>
                  <a:lnTo>
                    <a:pt x="889" y="5523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1" y="6334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4" y="7145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3" y="6527"/>
                  </a:lnTo>
                  <a:lnTo>
                    <a:pt x="1854" y="6334"/>
                  </a:lnTo>
                  <a:lnTo>
                    <a:pt x="1815" y="6179"/>
                  </a:lnTo>
                  <a:lnTo>
                    <a:pt x="1738" y="6025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3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9" y="657"/>
                  </a:lnTo>
                  <a:lnTo>
                    <a:pt x="6102" y="310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22"/>
            <p:cNvSpPr/>
            <p:nvPr/>
          </p:nvSpPr>
          <p:spPr>
            <a:xfrm>
              <a:off x="3825425" y="421912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8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2"/>
                  </a:lnTo>
                  <a:lnTo>
                    <a:pt x="6643" y="5909"/>
                  </a:lnTo>
                  <a:lnTo>
                    <a:pt x="6797" y="5754"/>
                  </a:lnTo>
                  <a:close/>
                  <a:moveTo>
                    <a:pt x="233" y="1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10"/>
                  </a:lnTo>
                  <a:lnTo>
                    <a:pt x="39" y="387"/>
                  </a:lnTo>
                  <a:lnTo>
                    <a:pt x="426" y="773"/>
                  </a:lnTo>
                  <a:lnTo>
                    <a:pt x="812" y="1120"/>
                  </a:lnTo>
                  <a:lnTo>
                    <a:pt x="1623" y="1777"/>
                  </a:lnTo>
                  <a:lnTo>
                    <a:pt x="3399" y="3206"/>
                  </a:lnTo>
                  <a:lnTo>
                    <a:pt x="4866" y="4441"/>
                  </a:lnTo>
                  <a:lnTo>
                    <a:pt x="5639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2"/>
                  </a:lnTo>
                  <a:lnTo>
                    <a:pt x="6720" y="7299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9"/>
                  </a:lnTo>
                  <a:lnTo>
                    <a:pt x="7454" y="7260"/>
                  </a:lnTo>
                  <a:lnTo>
                    <a:pt x="7608" y="7144"/>
                  </a:lnTo>
                  <a:lnTo>
                    <a:pt x="7724" y="7029"/>
                  </a:lnTo>
                  <a:lnTo>
                    <a:pt x="7840" y="6913"/>
                  </a:lnTo>
                  <a:lnTo>
                    <a:pt x="7956" y="6758"/>
                  </a:lnTo>
                  <a:lnTo>
                    <a:pt x="7994" y="6565"/>
                  </a:lnTo>
                  <a:lnTo>
                    <a:pt x="8033" y="6411"/>
                  </a:lnTo>
                  <a:lnTo>
                    <a:pt x="8033" y="6218"/>
                  </a:lnTo>
                  <a:lnTo>
                    <a:pt x="7956" y="6025"/>
                  </a:lnTo>
                  <a:lnTo>
                    <a:pt x="7840" y="5870"/>
                  </a:lnTo>
                  <a:lnTo>
                    <a:pt x="7724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6" y="5484"/>
                  </a:lnTo>
                  <a:lnTo>
                    <a:pt x="6025" y="4712"/>
                  </a:lnTo>
                  <a:lnTo>
                    <a:pt x="5214" y="4017"/>
                  </a:lnTo>
                  <a:lnTo>
                    <a:pt x="3515" y="2626"/>
                  </a:lnTo>
                  <a:lnTo>
                    <a:pt x="2743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5" y="310"/>
                  </a:lnTo>
                  <a:lnTo>
                    <a:pt x="310" y="39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22"/>
            <p:cNvSpPr/>
            <p:nvPr/>
          </p:nvSpPr>
          <p:spPr>
            <a:xfrm>
              <a:off x="3401625" y="4223000"/>
              <a:ext cx="240425" cy="634250"/>
            </a:xfrm>
            <a:custGeom>
              <a:avLst/>
              <a:gdLst/>
              <a:ahLst/>
              <a:cxnLst/>
              <a:rect l="l" t="t" r="r" b="b"/>
              <a:pathLst>
                <a:path w="9617" h="25370" extrusionOk="0">
                  <a:moveTo>
                    <a:pt x="4751" y="463"/>
                  </a:moveTo>
                  <a:lnTo>
                    <a:pt x="5291" y="502"/>
                  </a:lnTo>
                  <a:lnTo>
                    <a:pt x="5755" y="579"/>
                  </a:lnTo>
                  <a:lnTo>
                    <a:pt x="6218" y="772"/>
                  </a:lnTo>
                  <a:lnTo>
                    <a:pt x="6681" y="965"/>
                  </a:lnTo>
                  <a:lnTo>
                    <a:pt x="7067" y="1236"/>
                  </a:lnTo>
                  <a:lnTo>
                    <a:pt x="7454" y="1583"/>
                  </a:lnTo>
                  <a:lnTo>
                    <a:pt x="7801" y="1931"/>
                  </a:lnTo>
                  <a:lnTo>
                    <a:pt x="8149" y="2356"/>
                  </a:lnTo>
                  <a:lnTo>
                    <a:pt x="8419" y="2780"/>
                  </a:lnTo>
                  <a:lnTo>
                    <a:pt x="8651" y="3244"/>
                  </a:lnTo>
                  <a:lnTo>
                    <a:pt x="8844" y="3707"/>
                  </a:lnTo>
                  <a:lnTo>
                    <a:pt x="8998" y="4209"/>
                  </a:lnTo>
                  <a:lnTo>
                    <a:pt x="9075" y="4711"/>
                  </a:lnTo>
                  <a:lnTo>
                    <a:pt x="9114" y="5213"/>
                  </a:lnTo>
                  <a:lnTo>
                    <a:pt x="9114" y="5754"/>
                  </a:lnTo>
                  <a:lnTo>
                    <a:pt x="9075" y="6256"/>
                  </a:lnTo>
                  <a:lnTo>
                    <a:pt x="8998" y="6758"/>
                  </a:lnTo>
                  <a:lnTo>
                    <a:pt x="8882" y="7260"/>
                  </a:lnTo>
                  <a:lnTo>
                    <a:pt x="8689" y="7723"/>
                  </a:lnTo>
                  <a:lnTo>
                    <a:pt x="8496" y="8225"/>
                  </a:lnTo>
                  <a:lnTo>
                    <a:pt x="8303" y="8650"/>
                  </a:lnTo>
                  <a:lnTo>
                    <a:pt x="8033" y="9113"/>
                  </a:lnTo>
                  <a:lnTo>
                    <a:pt x="7763" y="9538"/>
                  </a:lnTo>
                  <a:lnTo>
                    <a:pt x="7454" y="9924"/>
                  </a:lnTo>
                  <a:lnTo>
                    <a:pt x="7106" y="10349"/>
                  </a:lnTo>
                  <a:lnTo>
                    <a:pt x="6759" y="10735"/>
                  </a:lnTo>
                  <a:lnTo>
                    <a:pt x="6025" y="11469"/>
                  </a:lnTo>
                  <a:lnTo>
                    <a:pt x="5253" y="12125"/>
                  </a:lnTo>
                  <a:lnTo>
                    <a:pt x="5098" y="12125"/>
                  </a:lnTo>
                  <a:lnTo>
                    <a:pt x="5059" y="12202"/>
                  </a:lnTo>
                  <a:lnTo>
                    <a:pt x="5021" y="12241"/>
                  </a:lnTo>
                  <a:lnTo>
                    <a:pt x="5021" y="12280"/>
                  </a:lnTo>
                  <a:lnTo>
                    <a:pt x="4210" y="11816"/>
                  </a:lnTo>
                  <a:lnTo>
                    <a:pt x="3476" y="11314"/>
                  </a:lnTo>
                  <a:lnTo>
                    <a:pt x="2781" y="10735"/>
                  </a:lnTo>
                  <a:lnTo>
                    <a:pt x="2472" y="10426"/>
                  </a:lnTo>
                  <a:lnTo>
                    <a:pt x="2163" y="10117"/>
                  </a:lnTo>
                  <a:lnTo>
                    <a:pt x="1893" y="9770"/>
                  </a:lnTo>
                  <a:lnTo>
                    <a:pt x="1661" y="9422"/>
                  </a:lnTo>
                  <a:lnTo>
                    <a:pt x="1430" y="9036"/>
                  </a:lnTo>
                  <a:lnTo>
                    <a:pt x="1198" y="8650"/>
                  </a:lnTo>
                  <a:lnTo>
                    <a:pt x="1005" y="8264"/>
                  </a:lnTo>
                  <a:lnTo>
                    <a:pt x="850" y="7839"/>
                  </a:lnTo>
                  <a:lnTo>
                    <a:pt x="735" y="7376"/>
                  </a:lnTo>
                  <a:lnTo>
                    <a:pt x="619" y="6912"/>
                  </a:lnTo>
                  <a:lnTo>
                    <a:pt x="542" y="6449"/>
                  </a:lnTo>
                  <a:lnTo>
                    <a:pt x="503" y="5985"/>
                  </a:lnTo>
                  <a:lnTo>
                    <a:pt x="503" y="5522"/>
                  </a:lnTo>
                  <a:lnTo>
                    <a:pt x="542" y="5020"/>
                  </a:lnTo>
                  <a:lnTo>
                    <a:pt x="619" y="4557"/>
                  </a:lnTo>
                  <a:lnTo>
                    <a:pt x="696" y="4055"/>
                  </a:lnTo>
                  <a:lnTo>
                    <a:pt x="850" y="3591"/>
                  </a:lnTo>
                  <a:lnTo>
                    <a:pt x="1005" y="3167"/>
                  </a:lnTo>
                  <a:lnTo>
                    <a:pt x="1237" y="2742"/>
                  </a:lnTo>
                  <a:lnTo>
                    <a:pt x="1468" y="2317"/>
                  </a:lnTo>
                  <a:lnTo>
                    <a:pt x="1739" y="1931"/>
                  </a:lnTo>
                  <a:lnTo>
                    <a:pt x="2086" y="1583"/>
                  </a:lnTo>
                  <a:lnTo>
                    <a:pt x="2434" y="1274"/>
                  </a:lnTo>
                  <a:lnTo>
                    <a:pt x="2820" y="1004"/>
                  </a:lnTo>
                  <a:lnTo>
                    <a:pt x="3245" y="811"/>
                  </a:lnTo>
                  <a:lnTo>
                    <a:pt x="3708" y="618"/>
                  </a:lnTo>
                  <a:lnTo>
                    <a:pt x="4249" y="502"/>
                  </a:lnTo>
                  <a:lnTo>
                    <a:pt x="4751" y="463"/>
                  </a:lnTo>
                  <a:close/>
                  <a:moveTo>
                    <a:pt x="5137" y="12627"/>
                  </a:moveTo>
                  <a:lnTo>
                    <a:pt x="5214" y="12666"/>
                  </a:lnTo>
                  <a:lnTo>
                    <a:pt x="5484" y="13129"/>
                  </a:lnTo>
                  <a:lnTo>
                    <a:pt x="4751" y="13052"/>
                  </a:lnTo>
                  <a:lnTo>
                    <a:pt x="5059" y="12627"/>
                  </a:lnTo>
                  <a:close/>
                  <a:moveTo>
                    <a:pt x="3167" y="13979"/>
                  </a:moveTo>
                  <a:lnTo>
                    <a:pt x="3476" y="14403"/>
                  </a:lnTo>
                  <a:lnTo>
                    <a:pt x="3708" y="14828"/>
                  </a:lnTo>
                  <a:lnTo>
                    <a:pt x="3669" y="14867"/>
                  </a:lnTo>
                  <a:lnTo>
                    <a:pt x="3438" y="14944"/>
                  </a:lnTo>
                  <a:lnTo>
                    <a:pt x="3167" y="15021"/>
                  </a:lnTo>
                  <a:lnTo>
                    <a:pt x="2936" y="15060"/>
                  </a:lnTo>
                  <a:lnTo>
                    <a:pt x="2665" y="15021"/>
                  </a:lnTo>
                  <a:lnTo>
                    <a:pt x="2936" y="14519"/>
                  </a:lnTo>
                  <a:lnTo>
                    <a:pt x="3167" y="13979"/>
                  </a:lnTo>
                  <a:close/>
                  <a:moveTo>
                    <a:pt x="5330" y="14867"/>
                  </a:moveTo>
                  <a:lnTo>
                    <a:pt x="5021" y="15987"/>
                  </a:lnTo>
                  <a:lnTo>
                    <a:pt x="4789" y="15794"/>
                  </a:lnTo>
                  <a:lnTo>
                    <a:pt x="4557" y="15562"/>
                  </a:lnTo>
                  <a:lnTo>
                    <a:pt x="4364" y="15330"/>
                  </a:lnTo>
                  <a:lnTo>
                    <a:pt x="4210" y="15098"/>
                  </a:lnTo>
                  <a:lnTo>
                    <a:pt x="4171" y="15060"/>
                  </a:lnTo>
                  <a:lnTo>
                    <a:pt x="5330" y="14867"/>
                  </a:lnTo>
                  <a:close/>
                  <a:moveTo>
                    <a:pt x="4055" y="15407"/>
                  </a:moveTo>
                  <a:lnTo>
                    <a:pt x="4249" y="15678"/>
                  </a:lnTo>
                  <a:lnTo>
                    <a:pt x="4480" y="15948"/>
                  </a:lnTo>
                  <a:lnTo>
                    <a:pt x="4712" y="16218"/>
                  </a:lnTo>
                  <a:lnTo>
                    <a:pt x="4982" y="16450"/>
                  </a:lnTo>
                  <a:lnTo>
                    <a:pt x="5098" y="16489"/>
                  </a:lnTo>
                  <a:lnTo>
                    <a:pt x="4905" y="16991"/>
                  </a:lnTo>
                  <a:lnTo>
                    <a:pt x="4789" y="17531"/>
                  </a:lnTo>
                  <a:lnTo>
                    <a:pt x="4480" y="17145"/>
                  </a:lnTo>
                  <a:lnTo>
                    <a:pt x="4249" y="16759"/>
                  </a:lnTo>
                  <a:lnTo>
                    <a:pt x="4133" y="16527"/>
                  </a:lnTo>
                  <a:lnTo>
                    <a:pt x="4055" y="16296"/>
                  </a:lnTo>
                  <a:lnTo>
                    <a:pt x="4017" y="16064"/>
                  </a:lnTo>
                  <a:lnTo>
                    <a:pt x="4017" y="15794"/>
                  </a:lnTo>
                  <a:lnTo>
                    <a:pt x="4055" y="15407"/>
                  </a:lnTo>
                  <a:close/>
                  <a:moveTo>
                    <a:pt x="5291" y="16798"/>
                  </a:moveTo>
                  <a:lnTo>
                    <a:pt x="5600" y="17145"/>
                  </a:lnTo>
                  <a:lnTo>
                    <a:pt x="5870" y="17531"/>
                  </a:lnTo>
                  <a:lnTo>
                    <a:pt x="5446" y="17570"/>
                  </a:lnTo>
                  <a:lnTo>
                    <a:pt x="5021" y="17647"/>
                  </a:lnTo>
                  <a:lnTo>
                    <a:pt x="5291" y="16798"/>
                  </a:lnTo>
                  <a:close/>
                  <a:moveTo>
                    <a:pt x="4557" y="17879"/>
                  </a:moveTo>
                  <a:lnTo>
                    <a:pt x="4635" y="17995"/>
                  </a:lnTo>
                  <a:lnTo>
                    <a:pt x="4519" y="18149"/>
                  </a:lnTo>
                  <a:lnTo>
                    <a:pt x="4403" y="18381"/>
                  </a:lnTo>
                  <a:lnTo>
                    <a:pt x="4287" y="18805"/>
                  </a:lnTo>
                  <a:lnTo>
                    <a:pt x="3901" y="18381"/>
                  </a:lnTo>
                  <a:lnTo>
                    <a:pt x="3553" y="17917"/>
                  </a:lnTo>
                  <a:lnTo>
                    <a:pt x="4557" y="17879"/>
                  </a:lnTo>
                  <a:close/>
                  <a:moveTo>
                    <a:pt x="7917" y="20003"/>
                  </a:moveTo>
                  <a:lnTo>
                    <a:pt x="7878" y="20736"/>
                  </a:lnTo>
                  <a:lnTo>
                    <a:pt x="7763" y="21509"/>
                  </a:lnTo>
                  <a:lnTo>
                    <a:pt x="6797" y="20775"/>
                  </a:lnTo>
                  <a:lnTo>
                    <a:pt x="6759" y="20736"/>
                  </a:lnTo>
                  <a:lnTo>
                    <a:pt x="6681" y="20466"/>
                  </a:lnTo>
                  <a:lnTo>
                    <a:pt x="6990" y="20273"/>
                  </a:lnTo>
                  <a:lnTo>
                    <a:pt x="7299" y="20118"/>
                  </a:lnTo>
                  <a:lnTo>
                    <a:pt x="7608" y="20041"/>
                  </a:lnTo>
                  <a:lnTo>
                    <a:pt x="7917" y="20003"/>
                  </a:lnTo>
                  <a:close/>
                  <a:moveTo>
                    <a:pt x="5330" y="20389"/>
                  </a:moveTo>
                  <a:lnTo>
                    <a:pt x="6179" y="20813"/>
                  </a:lnTo>
                  <a:lnTo>
                    <a:pt x="5755" y="21200"/>
                  </a:lnTo>
                  <a:lnTo>
                    <a:pt x="5368" y="21663"/>
                  </a:lnTo>
                  <a:lnTo>
                    <a:pt x="5291" y="21007"/>
                  </a:lnTo>
                  <a:lnTo>
                    <a:pt x="5330" y="20389"/>
                  </a:lnTo>
                  <a:close/>
                  <a:moveTo>
                    <a:pt x="4905" y="0"/>
                  </a:moveTo>
                  <a:lnTo>
                    <a:pt x="4519" y="39"/>
                  </a:lnTo>
                  <a:lnTo>
                    <a:pt x="4171" y="39"/>
                  </a:lnTo>
                  <a:lnTo>
                    <a:pt x="3785" y="116"/>
                  </a:lnTo>
                  <a:lnTo>
                    <a:pt x="3438" y="232"/>
                  </a:lnTo>
                  <a:lnTo>
                    <a:pt x="3090" y="348"/>
                  </a:lnTo>
                  <a:lnTo>
                    <a:pt x="2743" y="502"/>
                  </a:lnTo>
                  <a:lnTo>
                    <a:pt x="2434" y="695"/>
                  </a:lnTo>
                  <a:lnTo>
                    <a:pt x="2086" y="927"/>
                  </a:lnTo>
                  <a:lnTo>
                    <a:pt x="1816" y="1197"/>
                  </a:lnTo>
                  <a:lnTo>
                    <a:pt x="1507" y="1506"/>
                  </a:lnTo>
                  <a:lnTo>
                    <a:pt x="1275" y="1815"/>
                  </a:lnTo>
                  <a:lnTo>
                    <a:pt x="1044" y="2124"/>
                  </a:lnTo>
                  <a:lnTo>
                    <a:pt x="812" y="2471"/>
                  </a:lnTo>
                  <a:lnTo>
                    <a:pt x="619" y="2858"/>
                  </a:lnTo>
                  <a:lnTo>
                    <a:pt x="464" y="3205"/>
                  </a:lnTo>
                  <a:lnTo>
                    <a:pt x="310" y="3591"/>
                  </a:lnTo>
                  <a:lnTo>
                    <a:pt x="233" y="3977"/>
                  </a:lnTo>
                  <a:lnTo>
                    <a:pt x="117" y="4364"/>
                  </a:lnTo>
                  <a:lnTo>
                    <a:pt x="78" y="4750"/>
                  </a:lnTo>
                  <a:lnTo>
                    <a:pt x="1" y="5174"/>
                  </a:lnTo>
                  <a:lnTo>
                    <a:pt x="1" y="5561"/>
                  </a:lnTo>
                  <a:lnTo>
                    <a:pt x="1" y="5985"/>
                  </a:lnTo>
                  <a:lnTo>
                    <a:pt x="40" y="6372"/>
                  </a:lnTo>
                  <a:lnTo>
                    <a:pt x="78" y="6796"/>
                  </a:lnTo>
                  <a:lnTo>
                    <a:pt x="155" y="7182"/>
                  </a:lnTo>
                  <a:lnTo>
                    <a:pt x="271" y="7569"/>
                  </a:lnTo>
                  <a:lnTo>
                    <a:pt x="387" y="7993"/>
                  </a:lnTo>
                  <a:lnTo>
                    <a:pt x="542" y="8380"/>
                  </a:lnTo>
                  <a:lnTo>
                    <a:pt x="928" y="9152"/>
                  </a:lnTo>
                  <a:lnTo>
                    <a:pt x="1121" y="9538"/>
                  </a:lnTo>
                  <a:lnTo>
                    <a:pt x="1352" y="9924"/>
                  </a:lnTo>
                  <a:lnTo>
                    <a:pt x="1623" y="10272"/>
                  </a:lnTo>
                  <a:lnTo>
                    <a:pt x="1893" y="10619"/>
                  </a:lnTo>
                  <a:lnTo>
                    <a:pt x="2202" y="10928"/>
                  </a:lnTo>
                  <a:lnTo>
                    <a:pt x="2511" y="11237"/>
                  </a:lnTo>
                  <a:lnTo>
                    <a:pt x="2820" y="11546"/>
                  </a:lnTo>
                  <a:lnTo>
                    <a:pt x="3167" y="11778"/>
                  </a:lnTo>
                  <a:lnTo>
                    <a:pt x="3553" y="12009"/>
                  </a:lnTo>
                  <a:lnTo>
                    <a:pt x="3940" y="12241"/>
                  </a:lnTo>
                  <a:lnTo>
                    <a:pt x="4326" y="12395"/>
                  </a:lnTo>
                  <a:lnTo>
                    <a:pt x="4712" y="12550"/>
                  </a:lnTo>
                  <a:lnTo>
                    <a:pt x="4171" y="13091"/>
                  </a:lnTo>
                  <a:lnTo>
                    <a:pt x="4133" y="13206"/>
                  </a:lnTo>
                  <a:lnTo>
                    <a:pt x="4133" y="13322"/>
                  </a:lnTo>
                  <a:lnTo>
                    <a:pt x="4210" y="13399"/>
                  </a:lnTo>
                  <a:lnTo>
                    <a:pt x="4326" y="13438"/>
                  </a:lnTo>
                  <a:lnTo>
                    <a:pt x="4789" y="13477"/>
                  </a:lnTo>
                  <a:lnTo>
                    <a:pt x="4519" y="13747"/>
                  </a:lnTo>
                  <a:lnTo>
                    <a:pt x="4287" y="13979"/>
                  </a:lnTo>
                  <a:lnTo>
                    <a:pt x="4094" y="14288"/>
                  </a:lnTo>
                  <a:lnTo>
                    <a:pt x="3940" y="14596"/>
                  </a:lnTo>
                  <a:lnTo>
                    <a:pt x="3785" y="14288"/>
                  </a:lnTo>
                  <a:lnTo>
                    <a:pt x="3631" y="14017"/>
                  </a:lnTo>
                  <a:lnTo>
                    <a:pt x="3438" y="13747"/>
                  </a:lnTo>
                  <a:lnTo>
                    <a:pt x="3206" y="13477"/>
                  </a:lnTo>
                  <a:lnTo>
                    <a:pt x="3129" y="13438"/>
                  </a:lnTo>
                  <a:lnTo>
                    <a:pt x="3051" y="13438"/>
                  </a:lnTo>
                  <a:lnTo>
                    <a:pt x="2974" y="13477"/>
                  </a:lnTo>
                  <a:lnTo>
                    <a:pt x="2897" y="13593"/>
                  </a:lnTo>
                  <a:lnTo>
                    <a:pt x="2588" y="14326"/>
                  </a:lnTo>
                  <a:lnTo>
                    <a:pt x="2241" y="15098"/>
                  </a:lnTo>
                  <a:lnTo>
                    <a:pt x="2202" y="15176"/>
                  </a:lnTo>
                  <a:lnTo>
                    <a:pt x="2202" y="15253"/>
                  </a:lnTo>
                  <a:lnTo>
                    <a:pt x="2241" y="15330"/>
                  </a:lnTo>
                  <a:lnTo>
                    <a:pt x="2318" y="15369"/>
                  </a:lnTo>
                  <a:lnTo>
                    <a:pt x="2665" y="15407"/>
                  </a:lnTo>
                  <a:lnTo>
                    <a:pt x="3013" y="15407"/>
                  </a:lnTo>
                  <a:lnTo>
                    <a:pt x="3360" y="15369"/>
                  </a:lnTo>
                  <a:lnTo>
                    <a:pt x="3669" y="15253"/>
                  </a:lnTo>
                  <a:lnTo>
                    <a:pt x="3669" y="15253"/>
                  </a:lnTo>
                  <a:lnTo>
                    <a:pt x="3631" y="15562"/>
                  </a:lnTo>
                  <a:lnTo>
                    <a:pt x="3592" y="15909"/>
                  </a:lnTo>
                  <a:lnTo>
                    <a:pt x="3631" y="16141"/>
                  </a:lnTo>
                  <a:lnTo>
                    <a:pt x="3669" y="16373"/>
                  </a:lnTo>
                  <a:lnTo>
                    <a:pt x="3785" y="16798"/>
                  </a:lnTo>
                  <a:lnTo>
                    <a:pt x="4017" y="17184"/>
                  </a:lnTo>
                  <a:lnTo>
                    <a:pt x="4287" y="17570"/>
                  </a:lnTo>
                  <a:lnTo>
                    <a:pt x="3245" y="17570"/>
                  </a:lnTo>
                  <a:lnTo>
                    <a:pt x="3167" y="17608"/>
                  </a:lnTo>
                  <a:lnTo>
                    <a:pt x="3090" y="17647"/>
                  </a:lnTo>
                  <a:lnTo>
                    <a:pt x="3051" y="17763"/>
                  </a:lnTo>
                  <a:lnTo>
                    <a:pt x="3090" y="17840"/>
                  </a:lnTo>
                  <a:lnTo>
                    <a:pt x="3322" y="18265"/>
                  </a:lnTo>
                  <a:lnTo>
                    <a:pt x="3592" y="18612"/>
                  </a:lnTo>
                  <a:lnTo>
                    <a:pt x="3901" y="18960"/>
                  </a:lnTo>
                  <a:lnTo>
                    <a:pt x="4249" y="19307"/>
                  </a:lnTo>
                  <a:lnTo>
                    <a:pt x="4326" y="19346"/>
                  </a:lnTo>
                  <a:lnTo>
                    <a:pt x="4442" y="19346"/>
                  </a:lnTo>
                  <a:lnTo>
                    <a:pt x="4519" y="19307"/>
                  </a:lnTo>
                  <a:lnTo>
                    <a:pt x="4557" y="19230"/>
                  </a:lnTo>
                  <a:lnTo>
                    <a:pt x="4751" y="18767"/>
                  </a:lnTo>
                  <a:lnTo>
                    <a:pt x="4828" y="18497"/>
                  </a:lnTo>
                  <a:lnTo>
                    <a:pt x="4905" y="18265"/>
                  </a:lnTo>
                  <a:lnTo>
                    <a:pt x="5021" y="18381"/>
                  </a:lnTo>
                  <a:lnTo>
                    <a:pt x="5446" y="18883"/>
                  </a:lnTo>
                  <a:lnTo>
                    <a:pt x="5793" y="19385"/>
                  </a:lnTo>
                  <a:lnTo>
                    <a:pt x="6063" y="19964"/>
                  </a:lnTo>
                  <a:lnTo>
                    <a:pt x="6257" y="20543"/>
                  </a:lnTo>
                  <a:lnTo>
                    <a:pt x="5253" y="19964"/>
                  </a:lnTo>
                  <a:lnTo>
                    <a:pt x="5175" y="19925"/>
                  </a:lnTo>
                  <a:lnTo>
                    <a:pt x="5098" y="19925"/>
                  </a:lnTo>
                  <a:lnTo>
                    <a:pt x="5021" y="20003"/>
                  </a:lnTo>
                  <a:lnTo>
                    <a:pt x="4982" y="20041"/>
                  </a:lnTo>
                  <a:lnTo>
                    <a:pt x="4944" y="20582"/>
                  </a:lnTo>
                  <a:lnTo>
                    <a:pt x="4944" y="21084"/>
                  </a:lnTo>
                  <a:lnTo>
                    <a:pt x="4982" y="21586"/>
                  </a:lnTo>
                  <a:lnTo>
                    <a:pt x="5059" y="22088"/>
                  </a:lnTo>
                  <a:lnTo>
                    <a:pt x="5098" y="22204"/>
                  </a:lnTo>
                  <a:lnTo>
                    <a:pt x="5214" y="22242"/>
                  </a:lnTo>
                  <a:lnTo>
                    <a:pt x="5291" y="22242"/>
                  </a:lnTo>
                  <a:lnTo>
                    <a:pt x="5368" y="22165"/>
                  </a:lnTo>
                  <a:lnTo>
                    <a:pt x="5870" y="21663"/>
                  </a:lnTo>
                  <a:lnTo>
                    <a:pt x="6372" y="21161"/>
                  </a:lnTo>
                  <a:lnTo>
                    <a:pt x="6411" y="21547"/>
                  </a:lnTo>
                  <a:lnTo>
                    <a:pt x="6372" y="21933"/>
                  </a:lnTo>
                  <a:lnTo>
                    <a:pt x="6295" y="22474"/>
                  </a:lnTo>
                  <a:lnTo>
                    <a:pt x="6102" y="23053"/>
                  </a:lnTo>
                  <a:lnTo>
                    <a:pt x="5870" y="23671"/>
                  </a:lnTo>
                  <a:lnTo>
                    <a:pt x="5677" y="23941"/>
                  </a:lnTo>
                  <a:lnTo>
                    <a:pt x="5523" y="24173"/>
                  </a:lnTo>
                  <a:lnTo>
                    <a:pt x="5330" y="24405"/>
                  </a:lnTo>
                  <a:lnTo>
                    <a:pt x="5098" y="24598"/>
                  </a:lnTo>
                  <a:lnTo>
                    <a:pt x="4866" y="24752"/>
                  </a:lnTo>
                  <a:lnTo>
                    <a:pt x="4635" y="24868"/>
                  </a:lnTo>
                  <a:lnTo>
                    <a:pt x="4364" y="24945"/>
                  </a:lnTo>
                  <a:lnTo>
                    <a:pt x="4094" y="24907"/>
                  </a:lnTo>
                  <a:lnTo>
                    <a:pt x="3785" y="24868"/>
                  </a:lnTo>
                  <a:lnTo>
                    <a:pt x="3476" y="24714"/>
                  </a:lnTo>
                  <a:lnTo>
                    <a:pt x="3399" y="24675"/>
                  </a:lnTo>
                  <a:lnTo>
                    <a:pt x="3360" y="24675"/>
                  </a:lnTo>
                  <a:lnTo>
                    <a:pt x="3283" y="24752"/>
                  </a:lnTo>
                  <a:lnTo>
                    <a:pt x="3245" y="24868"/>
                  </a:lnTo>
                  <a:lnTo>
                    <a:pt x="3245" y="24907"/>
                  </a:lnTo>
                  <a:lnTo>
                    <a:pt x="3283" y="24945"/>
                  </a:lnTo>
                  <a:lnTo>
                    <a:pt x="3438" y="25100"/>
                  </a:lnTo>
                  <a:lnTo>
                    <a:pt x="3592" y="25216"/>
                  </a:lnTo>
                  <a:lnTo>
                    <a:pt x="3785" y="25293"/>
                  </a:lnTo>
                  <a:lnTo>
                    <a:pt x="3940" y="25331"/>
                  </a:lnTo>
                  <a:lnTo>
                    <a:pt x="4133" y="25370"/>
                  </a:lnTo>
                  <a:lnTo>
                    <a:pt x="4287" y="25370"/>
                  </a:lnTo>
                  <a:lnTo>
                    <a:pt x="4635" y="25293"/>
                  </a:lnTo>
                  <a:lnTo>
                    <a:pt x="4982" y="25138"/>
                  </a:lnTo>
                  <a:lnTo>
                    <a:pt x="5330" y="24945"/>
                  </a:lnTo>
                  <a:lnTo>
                    <a:pt x="5600" y="24714"/>
                  </a:lnTo>
                  <a:lnTo>
                    <a:pt x="5870" y="24443"/>
                  </a:lnTo>
                  <a:lnTo>
                    <a:pt x="6141" y="24057"/>
                  </a:lnTo>
                  <a:lnTo>
                    <a:pt x="6334" y="23671"/>
                  </a:lnTo>
                  <a:lnTo>
                    <a:pt x="6527" y="23285"/>
                  </a:lnTo>
                  <a:lnTo>
                    <a:pt x="6643" y="22860"/>
                  </a:lnTo>
                  <a:lnTo>
                    <a:pt x="6759" y="22435"/>
                  </a:lnTo>
                  <a:lnTo>
                    <a:pt x="6797" y="21972"/>
                  </a:lnTo>
                  <a:lnTo>
                    <a:pt x="6836" y="21547"/>
                  </a:lnTo>
                  <a:lnTo>
                    <a:pt x="6797" y="21084"/>
                  </a:lnTo>
                  <a:lnTo>
                    <a:pt x="7763" y="21933"/>
                  </a:lnTo>
                  <a:lnTo>
                    <a:pt x="7840" y="21972"/>
                  </a:lnTo>
                  <a:lnTo>
                    <a:pt x="7917" y="21972"/>
                  </a:lnTo>
                  <a:lnTo>
                    <a:pt x="7994" y="21933"/>
                  </a:lnTo>
                  <a:lnTo>
                    <a:pt x="8071" y="21856"/>
                  </a:lnTo>
                  <a:lnTo>
                    <a:pt x="8149" y="21354"/>
                  </a:lnTo>
                  <a:lnTo>
                    <a:pt x="8226" y="20852"/>
                  </a:lnTo>
                  <a:lnTo>
                    <a:pt x="8303" y="19809"/>
                  </a:lnTo>
                  <a:lnTo>
                    <a:pt x="8303" y="19732"/>
                  </a:lnTo>
                  <a:lnTo>
                    <a:pt x="8265" y="19694"/>
                  </a:lnTo>
                  <a:lnTo>
                    <a:pt x="8187" y="19655"/>
                  </a:lnTo>
                  <a:lnTo>
                    <a:pt x="8149" y="19616"/>
                  </a:lnTo>
                  <a:lnTo>
                    <a:pt x="7724" y="19655"/>
                  </a:lnTo>
                  <a:lnTo>
                    <a:pt x="7299" y="19732"/>
                  </a:lnTo>
                  <a:lnTo>
                    <a:pt x="6952" y="19848"/>
                  </a:lnTo>
                  <a:lnTo>
                    <a:pt x="6604" y="20080"/>
                  </a:lnTo>
                  <a:lnTo>
                    <a:pt x="6334" y="19539"/>
                  </a:lnTo>
                  <a:lnTo>
                    <a:pt x="6025" y="18999"/>
                  </a:lnTo>
                  <a:lnTo>
                    <a:pt x="5677" y="18497"/>
                  </a:lnTo>
                  <a:lnTo>
                    <a:pt x="5253" y="18033"/>
                  </a:lnTo>
                  <a:lnTo>
                    <a:pt x="5214" y="17995"/>
                  </a:lnTo>
                  <a:lnTo>
                    <a:pt x="5716" y="17956"/>
                  </a:lnTo>
                  <a:lnTo>
                    <a:pt x="6179" y="17879"/>
                  </a:lnTo>
                  <a:lnTo>
                    <a:pt x="6257" y="17840"/>
                  </a:lnTo>
                  <a:lnTo>
                    <a:pt x="6295" y="17763"/>
                  </a:lnTo>
                  <a:lnTo>
                    <a:pt x="6295" y="17686"/>
                  </a:lnTo>
                  <a:lnTo>
                    <a:pt x="6257" y="17608"/>
                  </a:lnTo>
                  <a:lnTo>
                    <a:pt x="6102" y="17261"/>
                  </a:lnTo>
                  <a:lnTo>
                    <a:pt x="5870" y="16952"/>
                  </a:lnTo>
                  <a:lnTo>
                    <a:pt x="5639" y="16682"/>
                  </a:lnTo>
                  <a:lnTo>
                    <a:pt x="5368" y="16411"/>
                  </a:lnTo>
                  <a:lnTo>
                    <a:pt x="5291" y="16373"/>
                  </a:lnTo>
                  <a:lnTo>
                    <a:pt x="5793" y="14674"/>
                  </a:lnTo>
                  <a:lnTo>
                    <a:pt x="5793" y="14558"/>
                  </a:lnTo>
                  <a:lnTo>
                    <a:pt x="5755" y="14481"/>
                  </a:lnTo>
                  <a:lnTo>
                    <a:pt x="5677" y="14442"/>
                  </a:lnTo>
                  <a:lnTo>
                    <a:pt x="5561" y="14442"/>
                  </a:lnTo>
                  <a:lnTo>
                    <a:pt x="4326" y="14674"/>
                  </a:lnTo>
                  <a:lnTo>
                    <a:pt x="4326" y="14674"/>
                  </a:lnTo>
                  <a:lnTo>
                    <a:pt x="4519" y="14326"/>
                  </a:lnTo>
                  <a:lnTo>
                    <a:pt x="4751" y="14056"/>
                  </a:lnTo>
                  <a:lnTo>
                    <a:pt x="4982" y="13786"/>
                  </a:lnTo>
                  <a:lnTo>
                    <a:pt x="5214" y="13515"/>
                  </a:lnTo>
                  <a:lnTo>
                    <a:pt x="5870" y="13554"/>
                  </a:lnTo>
                  <a:lnTo>
                    <a:pt x="5986" y="13515"/>
                  </a:lnTo>
                  <a:lnTo>
                    <a:pt x="6025" y="13438"/>
                  </a:lnTo>
                  <a:lnTo>
                    <a:pt x="6063" y="13361"/>
                  </a:lnTo>
                  <a:lnTo>
                    <a:pt x="6025" y="13245"/>
                  </a:lnTo>
                  <a:lnTo>
                    <a:pt x="5832" y="12820"/>
                  </a:lnTo>
                  <a:lnTo>
                    <a:pt x="5561" y="12434"/>
                  </a:lnTo>
                  <a:lnTo>
                    <a:pt x="6257" y="11893"/>
                  </a:lnTo>
                  <a:lnTo>
                    <a:pt x="6913" y="11276"/>
                  </a:lnTo>
                  <a:lnTo>
                    <a:pt x="7531" y="10619"/>
                  </a:lnTo>
                  <a:lnTo>
                    <a:pt x="8110" y="9885"/>
                  </a:lnTo>
                  <a:lnTo>
                    <a:pt x="8573" y="9152"/>
                  </a:lnTo>
                  <a:lnTo>
                    <a:pt x="8805" y="8766"/>
                  </a:lnTo>
                  <a:lnTo>
                    <a:pt x="8998" y="8341"/>
                  </a:lnTo>
                  <a:lnTo>
                    <a:pt x="9153" y="7916"/>
                  </a:lnTo>
                  <a:lnTo>
                    <a:pt x="9307" y="7491"/>
                  </a:lnTo>
                  <a:lnTo>
                    <a:pt x="9423" y="7067"/>
                  </a:lnTo>
                  <a:lnTo>
                    <a:pt x="9500" y="6642"/>
                  </a:lnTo>
                  <a:lnTo>
                    <a:pt x="9577" y="6217"/>
                  </a:lnTo>
                  <a:lnTo>
                    <a:pt x="9616" y="5754"/>
                  </a:lnTo>
                  <a:lnTo>
                    <a:pt x="9616" y="5329"/>
                  </a:lnTo>
                  <a:lnTo>
                    <a:pt x="9577" y="4904"/>
                  </a:lnTo>
                  <a:lnTo>
                    <a:pt x="9539" y="4479"/>
                  </a:lnTo>
                  <a:lnTo>
                    <a:pt x="9462" y="4093"/>
                  </a:lnTo>
                  <a:lnTo>
                    <a:pt x="9346" y="3669"/>
                  </a:lnTo>
                  <a:lnTo>
                    <a:pt x="9230" y="3282"/>
                  </a:lnTo>
                  <a:lnTo>
                    <a:pt x="9037" y="2896"/>
                  </a:lnTo>
                  <a:lnTo>
                    <a:pt x="8882" y="2510"/>
                  </a:lnTo>
                  <a:lnTo>
                    <a:pt x="8651" y="2163"/>
                  </a:lnTo>
                  <a:lnTo>
                    <a:pt x="8380" y="1815"/>
                  </a:lnTo>
                  <a:lnTo>
                    <a:pt x="8110" y="1506"/>
                  </a:lnTo>
                  <a:lnTo>
                    <a:pt x="7801" y="1197"/>
                  </a:lnTo>
                  <a:lnTo>
                    <a:pt x="7492" y="927"/>
                  </a:lnTo>
                  <a:lnTo>
                    <a:pt x="7106" y="695"/>
                  </a:lnTo>
                  <a:lnTo>
                    <a:pt x="6759" y="502"/>
                  </a:lnTo>
                  <a:lnTo>
                    <a:pt x="6411" y="348"/>
                  </a:lnTo>
                  <a:lnTo>
                    <a:pt x="6025" y="193"/>
                  </a:lnTo>
                  <a:lnTo>
                    <a:pt x="5639" y="116"/>
                  </a:lnTo>
                  <a:lnTo>
                    <a:pt x="5291" y="3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22"/>
            <p:cNvSpPr/>
            <p:nvPr/>
          </p:nvSpPr>
          <p:spPr>
            <a:xfrm>
              <a:off x="3031900" y="427125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4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8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1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9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5"/>
                  </a:lnTo>
                  <a:lnTo>
                    <a:pt x="1159" y="541"/>
                  </a:lnTo>
                  <a:lnTo>
                    <a:pt x="1352" y="426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9"/>
                  </a:lnTo>
                  <a:lnTo>
                    <a:pt x="309" y="928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6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3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4"/>
                  </a:lnTo>
                  <a:lnTo>
                    <a:pt x="1468" y="4017"/>
                  </a:lnTo>
                  <a:lnTo>
                    <a:pt x="1661" y="4094"/>
                  </a:lnTo>
                  <a:lnTo>
                    <a:pt x="1893" y="4133"/>
                  </a:lnTo>
                  <a:lnTo>
                    <a:pt x="2317" y="4133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3"/>
                  </a:lnTo>
                  <a:lnTo>
                    <a:pt x="4171" y="1430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7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22"/>
            <p:cNvSpPr/>
            <p:nvPr/>
          </p:nvSpPr>
          <p:spPr>
            <a:xfrm>
              <a:off x="5567925" y="4274150"/>
              <a:ext cx="67600" cy="76300"/>
            </a:xfrm>
            <a:custGeom>
              <a:avLst/>
              <a:gdLst/>
              <a:ahLst/>
              <a:cxnLst/>
              <a:rect l="l" t="t" r="r" b="b"/>
              <a:pathLst>
                <a:path w="2704" h="3052" extrusionOk="0">
                  <a:moveTo>
                    <a:pt x="1159" y="425"/>
                  </a:moveTo>
                  <a:lnTo>
                    <a:pt x="1429" y="503"/>
                  </a:lnTo>
                  <a:lnTo>
                    <a:pt x="1661" y="619"/>
                  </a:lnTo>
                  <a:lnTo>
                    <a:pt x="1854" y="773"/>
                  </a:lnTo>
                  <a:lnTo>
                    <a:pt x="2009" y="966"/>
                  </a:lnTo>
                  <a:lnTo>
                    <a:pt x="2124" y="1121"/>
                  </a:lnTo>
                  <a:lnTo>
                    <a:pt x="2202" y="1314"/>
                  </a:lnTo>
                  <a:lnTo>
                    <a:pt x="2318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5"/>
                  </a:lnTo>
                  <a:lnTo>
                    <a:pt x="2047" y="2279"/>
                  </a:lnTo>
                  <a:lnTo>
                    <a:pt x="1623" y="2047"/>
                  </a:lnTo>
                  <a:lnTo>
                    <a:pt x="1236" y="1893"/>
                  </a:lnTo>
                  <a:lnTo>
                    <a:pt x="1005" y="1777"/>
                  </a:lnTo>
                  <a:lnTo>
                    <a:pt x="812" y="1661"/>
                  </a:lnTo>
                  <a:lnTo>
                    <a:pt x="619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2"/>
                  </a:lnTo>
                  <a:lnTo>
                    <a:pt x="541" y="657"/>
                  </a:lnTo>
                  <a:lnTo>
                    <a:pt x="619" y="580"/>
                  </a:lnTo>
                  <a:lnTo>
                    <a:pt x="696" y="503"/>
                  </a:lnTo>
                  <a:lnTo>
                    <a:pt x="812" y="464"/>
                  </a:lnTo>
                  <a:lnTo>
                    <a:pt x="927" y="425"/>
                  </a:lnTo>
                  <a:close/>
                  <a:moveTo>
                    <a:pt x="1005" y="1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4" y="425"/>
                  </a:lnTo>
                  <a:lnTo>
                    <a:pt x="78" y="619"/>
                  </a:lnTo>
                  <a:lnTo>
                    <a:pt x="1" y="812"/>
                  </a:lnTo>
                  <a:lnTo>
                    <a:pt x="1" y="1005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3"/>
                  </a:lnTo>
                  <a:lnTo>
                    <a:pt x="387" y="1854"/>
                  </a:lnTo>
                  <a:lnTo>
                    <a:pt x="619" y="2047"/>
                  </a:lnTo>
                  <a:lnTo>
                    <a:pt x="889" y="2202"/>
                  </a:lnTo>
                  <a:lnTo>
                    <a:pt x="1198" y="2318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9" y="2742"/>
                  </a:lnTo>
                  <a:lnTo>
                    <a:pt x="2202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1" y="3013"/>
                  </a:lnTo>
                  <a:lnTo>
                    <a:pt x="2588" y="2974"/>
                  </a:lnTo>
                  <a:lnTo>
                    <a:pt x="2626" y="2897"/>
                  </a:lnTo>
                  <a:lnTo>
                    <a:pt x="2704" y="2318"/>
                  </a:lnTo>
                  <a:lnTo>
                    <a:pt x="2704" y="2009"/>
                  </a:lnTo>
                  <a:lnTo>
                    <a:pt x="2704" y="1700"/>
                  </a:lnTo>
                  <a:lnTo>
                    <a:pt x="2626" y="1429"/>
                  </a:lnTo>
                  <a:lnTo>
                    <a:pt x="2549" y="1121"/>
                  </a:lnTo>
                  <a:lnTo>
                    <a:pt x="2433" y="850"/>
                  </a:lnTo>
                  <a:lnTo>
                    <a:pt x="2279" y="580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700" y="117"/>
                  </a:lnTo>
                  <a:lnTo>
                    <a:pt x="1507" y="39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22"/>
            <p:cNvSpPr/>
            <p:nvPr/>
          </p:nvSpPr>
          <p:spPr>
            <a:xfrm>
              <a:off x="2254775" y="4312775"/>
              <a:ext cx="326325" cy="190200"/>
            </a:xfrm>
            <a:custGeom>
              <a:avLst/>
              <a:gdLst/>
              <a:ahLst/>
              <a:cxnLst/>
              <a:rect l="l" t="t" r="r" b="b"/>
              <a:pathLst>
                <a:path w="13053" h="7608" extrusionOk="0">
                  <a:moveTo>
                    <a:pt x="8920" y="271"/>
                  </a:moveTo>
                  <a:lnTo>
                    <a:pt x="9036" y="348"/>
                  </a:lnTo>
                  <a:lnTo>
                    <a:pt x="9191" y="464"/>
                  </a:lnTo>
                  <a:lnTo>
                    <a:pt x="9307" y="618"/>
                  </a:lnTo>
                  <a:lnTo>
                    <a:pt x="9384" y="657"/>
                  </a:lnTo>
                  <a:lnTo>
                    <a:pt x="9422" y="966"/>
                  </a:lnTo>
                  <a:lnTo>
                    <a:pt x="9422" y="1275"/>
                  </a:lnTo>
                  <a:lnTo>
                    <a:pt x="9345" y="1545"/>
                  </a:lnTo>
                  <a:lnTo>
                    <a:pt x="9229" y="1815"/>
                  </a:lnTo>
                  <a:lnTo>
                    <a:pt x="9036" y="2085"/>
                  </a:lnTo>
                  <a:lnTo>
                    <a:pt x="8882" y="2317"/>
                  </a:lnTo>
                  <a:lnTo>
                    <a:pt x="8457" y="2781"/>
                  </a:lnTo>
                  <a:lnTo>
                    <a:pt x="6990" y="4441"/>
                  </a:lnTo>
                  <a:lnTo>
                    <a:pt x="6835" y="4441"/>
                  </a:lnTo>
                  <a:lnTo>
                    <a:pt x="7106" y="3476"/>
                  </a:lnTo>
                  <a:lnTo>
                    <a:pt x="7415" y="2549"/>
                  </a:lnTo>
                  <a:lnTo>
                    <a:pt x="7801" y="1506"/>
                  </a:lnTo>
                  <a:lnTo>
                    <a:pt x="8032" y="1043"/>
                  </a:lnTo>
                  <a:lnTo>
                    <a:pt x="8187" y="773"/>
                  </a:lnTo>
                  <a:lnTo>
                    <a:pt x="8380" y="502"/>
                  </a:lnTo>
                  <a:lnTo>
                    <a:pt x="8573" y="348"/>
                  </a:lnTo>
                  <a:lnTo>
                    <a:pt x="8689" y="271"/>
                  </a:lnTo>
                  <a:close/>
                  <a:moveTo>
                    <a:pt x="2124" y="4441"/>
                  </a:moveTo>
                  <a:lnTo>
                    <a:pt x="2974" y="4557"/>
                  </a:lnTo>
                  <a:lnTo>
                    <a:pt x="3823" y="4711"/>
                  </a:lnTo>
                  <a:lnTo>
                    <a:pt x="4905" y="4866"/>
                  </a:lnTo>
                  <a:lnTo>
                    <a:pt x="5407" y="4943"/>
                  </a:lnTo>
                  <a:lnTo>
                    <a:pt x="5947" y="4982"/>
                  </a:lnTo>
                  <a:lnTo>
                    <a:pt x="4673" y="5213"/>
                  </a:lnTo>
                  <a:lnTo>
                    <a:pt x="3399" y="5406"/>
                  </a:lnTo>
                  <a:lnTo>
                    <a:pt x="2703" y="5484"/>
                  </a:lnTo>
                  <a:lnTo>
                    <a:pt x="1622" y="5484"/>
                  </a:lnTo>
                  <a:lnTo>
                    <a:pt x="1236" y="5445"/>
                  </a:lnTo>
                  <a:lnTo>
                    <a:pt x="966" y="5368"/>
                  </a:lnTo>
                  <a:lnTo>
                    <a:pt x="773" y="5291"/>
                  </a:lnTo>
                  <a:lnTo>
                    <a:pt x="696" y="5213"/>
                  </a:lnTo>
                  <a:lnTo>
                    <a:pt x="657" y="5097"/>
                  </a:lnTo>
                  <a:lnTo>
                    <a:pt x="657" y="4982"/>
                  </a:lnTo>
                  <a:lnTo>
                    <a:pt x="696" y="4827"/>
                  </a:lnTo>
                  <a:lnTo>
                    <a:pt x="734" y="4673"/>
                  </a:lnTo>
                  <a:lnTo>
                    <a:pt x="811" y="4557"/>
                  </a:lnTo>
                  <a:lnTo>
                    <a:pt x="889" y="4480"/>
                  </a:lnTo>
                  <a:lnTo>
                    <a:pt x="966" y="4441"/>
                  </a:lnTo>
                  <a:close/>
                  <a:moveTo>
                    <a:pt x="7183" y="4866"/>
                  </a:moveTo>
                  <a:lnTo>
                    <a:pt x="8380" y="5097"/>
                  </a:lnTo>
                  <a:lnTo>
                    <a:pt x="9616" y="5406"/>
                  </a:lnTo>
                  <a:lnTo>
                    <a:pt x="10272" y="5599"/>
                  </a:lnTo>
                  <a:lnTo>
                    <a:pt x="10967" y="5792"/>
                  </a:lnTo>
                  <a:lnTo>
                    <a:pt x="11662" y="6024"/>
                  </a:lnTo>
                  <a:lnTo>
                    <a:pt x="12087" y="6217"/>
                  </a:lnTo>
                  <a:lnTo>
                    <a:pt x="12203" y="6256"/>
                  </a:lnTo>
                  <a:lnTo>
                    <a:pt x="12319" y="6333"/>
                  </a:lnTo>
                  <a:lnTo>
                    <a:pt x="12396" y="6410"/>
                  </a:lnTo>
                  <a:lnTo>
                    <a:pt x="12434" y="6526"/>
                  </a:lnTo>
                  <a:lnTo>
                    <a:pt x="12473" y="6642"/>
                  </a:lnTo>
                  <a:lnTo>
                    <a:pt x="12473" y="6796"/>
                  </a:lnTo>
                  <a:lnTo>
                    <a:pt x="12396" y="7144"/>
                  </a:lnTo>
                  <a:lnTo>
                    <a:pt x="12241" y="7183"/>
                  </a:lnTo>
                  <a:lnTo>
                    <a:pt x="12010" y="7221"/>
                  </a:lnTo>
                  <a:lnTo>
                    <a:pt x="11817" y="7183"/>
                  </a:lnTo>
                  <a:lnTo>
                    <a:pt x="11585" y="7144"/>
                  </a:lnTo>
                  <a:lnTo>
                    <a:pt x="11122" y="7028"/>
                  </a:lnTo>
                  <a:lnTo>
                    <a:pt x="10735" y="6874"/>
                  </a:lnTo>
                  <a:lnTo>
                    <a:pt x="10002" y="6603"/>
                  </a:lnTo>
                  <a:lnTo>
                    <a:pt x="9307" y="6256"/>
                  </a:lnTo>
                  <a:lnTo>
                    <a:pt x="8766" y="5947"/>
                  </a:lnTo>
                  <a:lnTo>
                    <a:pt x="8225" y="5599"/>
                  </a:lnTo>
                  <a:lnTo>
                    <a:pt x="7183" y="4866"/>
                  </a:lnTo>
                  <a:close/>
                  <a:moveTo>
                    <a:pt x="8805" y="0"/>
                  </a:moveTo>
                  <a:lnTo>
                    <a:pt x="8573" y="39"/>
                  </a:lnTo>
                  <a:lnTo>
                    <a:pt x="8341" y="155"/>
                  </a:lnTo>
                  <a:lnTo>
                    <a:pt x="8110" y="271"/>
                  </a:lnTo>
                  <a:lnTo>
                    <a:pt x="7955" y="464"/>
                  </a:lnTo>
                  <a:lnTo>
                    <a:pt x="7723" y="850"/>
                  </a:lnTo>
                  <a:lnTo>
                    <a:pt x="7492" y="1275"/>
                  </a:lnTo>
                  <a:lnTo>
                    <a:pt x="7183" y="2201"/>
                  </a:lnTo>
                  <a:lnTo>
                    <a:pt x="6835" y="3321"/>
                  </a:lnTo>
                  <a:lnTo>
                    <a:pt x="6719" y="3862"/>
                  </a:lnTo>
                  <a:lnTo>
                    <a:pt x="6604" y="4441"/>
                  </a:lnTo>
                  <a:lnTo>
                    <a:pt x="6526" y="4518"/>
                  </a:lnTo>
                  <a:lnTo>
                    <a:pt x="6526" y="4634"/>
                  </a:lnTo>
                  <a:lnTo>
                    <a:pt x="5947" y="4595"/>
                  </a:lnTo>
                  <a:lnTo>
                    <a:pt x="5407" y="4557"/>
                  </a:lnTo>
                  <a:lnTo>
                    <a:pt x="4325" y="4402"/>
                  </a:lnTo>
                  <a:lnTo>
                    <a:pt x="3244" y="4209"/>
                  </a:lnTo>
                  <a:lnTo>
                    <a:pt x="2703" y="4132"/>
                  </a:lnTo>
                  <a:lnTo>
                    <a:pt x="2124" y="4093"/>
                  </a:lnTo>
                  <a:lnTo>
                    <a:pt x="1545" y="4055"/>
                  </a:lnTo>
                  <a:lnTo>
                    <a:pt x="1159" y="4055"/>
                  </a:lnTo>
                  <a:lnTo>
                    <a:pt x="773" y="4093"/>
                  </a:lnTo>
                  <a:lnTo>
                    <a:pt x="425" y="4209"/>
                  </a:lnTo>
                  <a:lnTo>
                    <a:pt x="271" y="4287"/>
                  </a:lnTo>
                  <a:lnTo>
                    <a:pt x="155" y="4364"/>
                  </a:lnTo>
                  <a:lnTo>
                    <a:pt x="78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4982"/>
                  </a:lnTo>
                  <a:lnTo>
                    <a:pt x="78" y="5136"/>
                  </a:lnTo>
                  <a:lnTo>
                    <a:pt x="155" y="5252"/>
                  </a:lnTo>
                  <a:lnTo>
                    <a:pt x="232" y="5406"/>
                  </a:lnTo>
                  <a:lnTo>
                    <a:pt x="348" y="5522"/>
                  </a:lnTo>
                  <a:lnTo>
                    <a:pt x="618" y="5677"/>
                  </a:lnTo>
                  <a:lnTo>
                    <a:pt x="927" y="5792"/>
                  </a:lnTo>
                  <a:lnTo>
                    <a:pt x="1275" y="5870"/>
                  </a:lnTo>
                  <a:lnTo>
                    <a:pt x="1622" y="5908"/>
                  </a:lnTo>
                  <a:lnTo>
                    <a:pt x="2240" y="5908"/>
                  </a:lnTo>
                  <a:lnTo>
                    <a:pt x="3360" y="5831"/>
                  </a:lnTo>
                  <a:lnTo>
                    <a:pt x="4441" y="5715"/>
                  </a:lnTo>
                  <a:lnTo>
                    <a:pt x="5561" y="5484"/>
                  </a:lnTo>
                  <a:lnTo>
                    <a:pt x="6102" y="5329"/>
                  </a:lnTo>
                  <a:lnTo>
                    <a:pt x="6604" y="5136"/>
                  </a:lnTo>
                  <a:lnTo>
                    <a:pt x="6604" y="5175"/>
                  </a:lnTo>
                  <a:lnTo>
                    <a:pt x="6642" y="5599"/>
                  </a:lnTo>
                  <a:lnTo>
                    <a:pt x="6681" y="5792"/>
                  </a:lnTo>
                  <a:lnTo>
                    <a:pt x="6758" y="5986"/>
                  </a:lnTo>
                  <a:lnTo>
                    <a:pt x="7028" y="6024"/>
                  </a:lnTo>
                  <a:lnTo>
                    <a:pt x="7028" y="5986"/>
                  </a:lnTo>
                  <a:lnTo>
                    <a:pt x="6951" y="5599"/>
                  </a:lnTo>
                  <a:lnTo>
                    <a:pt x="6951" y="5406"/>
                  </a:lnTo>
                  <a:lnTo>
                    <a:pt x="6990" y="5213"/>
                  </a:lnTo>
                  <a:lnTo>
                    <a:pt x="7028" y="5175"/>
                  </a:lnTo>
                  <a:lnTo>
                    <a:pt x="7723" y="5754"/>
                  </a:lnTo>
                  <a:lnTo>
                    <a:pt x="8496" y="6256"/>
                  </a:lnTo>
                  <a:lnTo>
                    <a:pt x="9307" y="6681"/>
                  </a:lnTo>
                  <a:lnTo>
                    <a:pt x="10118" y="7067"/>
                  </a:lnTo>
                  <a:lnTo>
                    <a:pt x="10774" y="7337"/>
                  </a:lnTo>
                  <a:lnTo>
                    <a:pt x="11237" y="7453"/>
                  </a:lnTo>
                  <a:lnTo>
                    <a:pt x="11662" y="7569"/>
                  </a:lnTo>
                  <a:lnTo>
                    <a:pt x="12126" y="7607"/>
                  </a:lnTo>
                  <a:lnTo>
                    <a:pt x="12319" y="7569"/>
                  </a:lnTo>
                  <a:lnTo>
                    <a:pt x="12512" y="7530"/>
                  </a:lnTo>
                  <a:lnTo>
                    <a:pt x="12666" y="7453"/>
                  </a:lnTo>
                  <a:lnTo>
                    <a:pt x="12821" y="7376"/>
                  </a:lnTo>
                  <a:lnTo>
                    <a:pt x="12936" y="7221"/>
                  </a:lnTo>
                  <a:lnTo>
                    <a:pt x="13014" y="7028"/>
                  </a:lnTo>
                  <a:lnTo>
                    <a:pt x="13052" y="6874"/>
                  </a:lnTo>
                  <a:lnTo>
                    <a:pt x="13052" y="6719"/>
                  </a:lnTo>
                  <a:lnTo>
                    <a:pt x="13014" y="6565"/>
                  </a:lnTo>
                  <a:lnTo>
                    <a:pt x="12975" y="6449"/>
                  </a:lnTo>
                  <a:lnTo>
                    <a:pt x="12898" y="6333"/>
                  </a:lnTo>
                  <a:lnTo>
                    <a:pt x="12782" y="6217"/>
                  </a:lnTo>
                  <a:lnTo>
                    <a:pt x="12512" y="6024"/>
                  </a:lnTo>
                  <a:lnTo>
                    <a:pt x="12241" y="5870"/>
                  </a:lnTo>
                  <a:lnTo>
                    <a:pt x="11894" y="5715"/>
                  </a:lnTo>
                  <a:lnTo>
                    <a:pt x="11353" y="5522"/>
                  </a:lnTo>
                  <a:lnTo>
                    <a:pt x="10388" y="5213"/>
                  </a:lnTo>
                  <a:lnTo>
                    <a:pt x="9384" y="4943"/>
                  </a:lnTo>
                  <a:lnTo>
                    <a:pt x="8380" y="4711"/>
                  </a:lnTo>
                  <a:lnTo>
                    <a:pt x="7376" y="4518"/>
                  </a:lnTo>
                  <a:lnTo>
                    <a:pt x="8418" y="3437"/>
                  </a:lnTo>
                  <a:lnTo>
                    <a:pt x="8882" y="2896"/>
                  </a:lnTo>
                  <a:lnTo>
                    <a:pt x="9345" y="2279"/>
                  </a:lnTo>
                  <a:lnTo>
                    <a:pt x="9461" y="2085"/>
                  </a:lnTo>
                  <a:lnTo>
                    <a:pt x="9577" y="1854"/>
                  </a:lnTo>
                  <a:lnTo>
                    <a:pt x="9654" y="1622"/>
                  </a:lnTo>
                  <a:lnTo>
                    <a:pt x="9731" y="1390"/>
                  </a:lnTo>
                  <a:lnTo>
                    <a:pt x="9731" y="1159"/>
                  </a:lnTo>
                  <a:lnTo>
                    <a:pt x="9693" y="927"/>
                  </a:lnTo>
                  <a:lnTo>
                    <a:pt x="9654" y="657"/>
                  </a:lnTo>
                  <a:lnTo>
                    <a:pt x="9500" y="464"/>
                  </a:lnTo>
                  <a:lnTo>
                    <a:pt x="9461" y="309"/>
                  </a:lnTo>
                  <a:lnTo>
                    <a:pt x="9384" y="232"/>
                  </a:lnTo>
                  <a:lnTo>
                    <a:pt x="9229" y="78"/>
                  </a:lnTo>
                  <a:lnTo>
                    <a:pt x="90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22"/>
            <p:cNvSpPr/>
            <p:nvPr/>
          </p:nvSpPr>
          <p:spPr>
            <a:xfrm>
              <a:off x="1058675" y="4315675"/>
              <a:ext cx="594700" cy="534825"/>
            </a:xfrm>
            <a:custGeom>
              <a:avLst/>
              <a:gdLst/>
              <a:ahLst/>
              <a:cxnLst/>
              <a:rect l="l" t="t" r="r" b="b"/>
              <a:pathLst>
                <a:path w="23788" h="21393" extrusionOk="0">
                  <a:moveTo>
                    <a:pt x="23478" y="270"/>
                  </a:moveTo>
                  <a:lnTo>
                    <a:pt x="23401" y="386"/>
                  </a:lnTo>
                  <a:lnTo>
                    <a:pt x="22590" y="1815"/>
                  </a:lnTo>
                  <a:lnTo>
                    <a:pt x="21741" y="3205"/>
                  </a:lnTo>
                  <a:lnTo>
                    <a:pt x="20853" y="4595"/>
                  </a:lnTo>
                  <a:lnTo>
                    <a:pt x="19926" y="5985"/>
                  </a:lnTo>
                  <a:lnTo>
                    <a:pt x="19269" y="5754"/>
                  </a:lnTo>
                  <a:lnTo>
                    <a:pt x="18999" y="5638"/>
                  </a:lnTo>
                  <a:lnTo>
                    <a:pt x="18690" y="5483"/>
                  </a:lnTo>
                  <a:lnTo>
                    <a:pt x="18420" y="5290"/>
                  </a:lnTo>
                  <a:lnTo>
                    <a:pt x="18150" y="5059"/>
                  </a:lnTo>
                  <a:lnTo>
                    <a:pt x="17918" y="4827"/>
                  </a:lnTo>
                  <a:lnTo>
                    <a:pt x="17686" y="4557"/>
                  </a:lnTo>
                  <a:lnTo>
                    <a:pt x="17493" y="4286"/>
                  </a:lnTo>
                  <a:lnTo>
                    <a:pt x="17339" y="3977"/>
                  </a:lnTo>
                  <a:lnTo>
                    <a:pt x="17030" y="3360"/>
                  </a:lnTo>
                  <a:lnTo>
                    <a:pt x="16798" y="2742"/>
                  </a:lnTo>
                  <a:lnTo>
                    <a:pt x="16605" y="2085"/>
                  </a:lnTo>
                  <a:lnTo>
                    <a:pt x="17416" y="1776"/>
                  </a:lnTo>
                  <a:lnTo>
                    <a:pt x="18265" y="1467"/>
                  </a:lnTo>
                  <a:lnTo>
                    <a:pt x="19115" y="1197"/>
                  </a:lnTo>
                  <a:lnTo>
                    <a:pt x="19965" y="965"/>
                  </a:lnTo>
                  <a:lnTo>
                    <a:pt x="20853" y="772"/>
                  </a:lnTo>
                  <a:lnTo>
                    <a:pt x="21702" y="579"/>
                  </a:lnTo>
                  <a:lnTo>
                    <a:pt x="22590" y="425"/>
                  </a:lnTo>
                  <a:lnTo>
                    <a:pt x="23478" y="270"/>
                  </a:lnTo>
                  <a:close/>
                  <a:moveTo>
                    <a:pt x="4866" y="7607"/>
                  </a:moveTo>
                  <a:lnTo>
                    <a:pt x="6256" y="7646"/>
                  </a:lnTo>
                  <a:lnTo>
                    <a:pt x="7608" y="7723"/>
                  </a:lnTo>
                  <a:lnTo>
                    <a:pt x="7222" y="8186"/>
                  </a:lnTo>
                  <a:lnTo>
                    <a:pt x="6835" y="8650"/>
                  </a:lnTo>
                  <a:lnTo>
                    <a:pt x="6488" y="9190"/>
                  </a:lnTo>
                  <a:lnTo>
                    <a:pt x="6140" y="9692"/>
                  </a:lnTo>
                  <a:lnTo>
                    <a:pt x="5909" y="10233"/>
                  </a:lnTo>
                  <a:lnTo>
                    <a:pt x="5870" y="10272"/>
                  </a:lnTo>
                  <a:lnTo>
                    <a:pt x="5214" y="10774"/>
                  </a:lnTo>
                  <a:lnTo>
                    <a:pt x="4557" y="11314"/>
                  </a:lnTo>
                  <a:lnTo>
                    <a:pt x="4326" y="11546"/>
                  </a:lnTo>
                  <a:lnTo>
                    <a:pt x="4094" y="11816"/>
                  </a:lnTo>
                  <a:lnTo>
                    <a:pt x="3824" y="12048"/>
                  </a:lnTo>
                  <a:lnTo>
                    <a:pt x="3708" y="12125"/>
                  </a:lnTo>
                  <a:lnTo>
                    <a:pt x="3553" y="12164"/>
                  </a:lnTo>
                  <a:lnTo>
                    <a:pt x="3399" y="12202"/>
                  </a:lnTo>
                  <a:lnTo>
                    <a:pt x="3206" y="12164"/>
                  </a:lnTo>
                  <a:lnTo>
                    <a:pt x="2742" y="12087"/>
                  </a:lnTo>
                  <a:lnTo>
                    <a:pt x="1970" y="11855"/>
                  </a:lnTo>
                  <a:lnTo>
                    <a:pt x="387" y="11507"/>
                  </a:lnTo>
                  <a:lnTo>
                    <a:pt x="1005" y="11083"/>
                  </a:lnTo>
                  <a:lnTo>
                    <a:pt x="1584" y="10658"/>
                  </a:lnTo>
                  <a:lnTo>
                    <a:pt x="2163" y="10156"/>
                  </a:lnTo>
                  <a:lnTo>
                    <a:pt x="2704" y="9654"/>
                  </a:lnTo>
                  <a:lnTo>
                    <a:pt x="3553" y="8804"/>
                  </a:lnTo>
                  <a:lnTo>
                    <a:pt x="4055" y="8186"/>
                  </a:lnTo>
                  <a:lnTo>
                    <a:pt x="4326" y="7916"/>
                  </a:lnTo>
                  <a:lnTo>
                    <a:pt x="4634" y="7684"/>
                  </a:lnTo>
                  <a:lnTo>
                    <a:pt x="4789" y="7684"/>
                  </a:lnTo>
                  <a:lnTo>
                    <a:pt x="4827" y="7646"/>
                  </a:lnTo>
                  <a:lnTo>
                    <a:pt x="4866" y="7607"/>
                  </a:lnTo>
                  <a:close/>
                  <a:moveTo>
                    <a:pt x="16296" y="2201"/>
                  </a:moveTo>
                  <a:lnTo>
                    <a:pt x="16489" y="2858"/>
                  </a:lnTo>
                  <a:lnTo>
                    <a:pt x="16721" y="3553"/>
                  </a:lnTo>
                  <a:lnTo>
                    <a:pt x="17030" y="4209"/>
                  </a:lnTo>
                  <a:lnTo>
                    <a:pt x="17223" y="4518"/>
                  </a:lnTo>
                  <a:lnTo>
                    <a:pt x="17455" y="4827"/>
                  </a:lnTo>
                  <a:lnTo>
                    <a:pt x="17648" y="5136"/>
                  </a:lnTo>
                  <a:lnTo>
                    <a:pt x="17879" y="5368"/>
                  </a:lnTo>
                  <a:lnTo>
                    <a:pt x="18150" y="5599"/>
                  </a:lnTo>
                  <a:lnTo>
                    <a:pt x="18420" y="5831"/>
                  </a:lnTo>
                  <a:lnTo>
                    <a:pt x="18729" y="5985"/>
                  </a:lnTo>
                  <a:lnTo>
                    <a:pt x="19038" y="6140"/>
                  </a:lnTo>
                  <a:lnTo>
                    <a:pt x="19385" y="6217"/>
                  </a:lnTo>
                  <a:lnTo>
                    <a:pt x="19771" y="6256"/>
                  </a:lnTo>
                  <a:lnTo>
                    <a:pt x="18922" y="7453"/>
                  </a:lnTo>
                  <a:lnTo>
                    <a:pt x="18034" y="8611"/>
                  </a:lnTo>
                  <a:lnTo>
                    <a:pt x="17223" y="9615"/>
                  </a:lnTo>
                  <a:lnTo>
                    <a:pt x="16373" y="10581"/>
                  </a:lnTo>
                  <a:lnTo>
                    <a:pt x="15524" y="11507"/>
                  </a:lnTo>
                  <a:lnTo>
                    <a:pt x="14597" y="12395"/>
                  </a:lnTo>
                  <a:lnTo>
                    <a:pt x="13670" y="13284"/>
                  </a:lnTo>
                  <a:lnTo>
                    <a:pt x="13168" y="13747"/>
                  </a:lnTo>
                  <a:lnTo>
                    <a:pt x="12628" y="14172"/>
                  </a:lnTo>
                  <a:lnTo>
                    <a:pt x="12126" y="14558"/>
                  </a:lnTo>
                  <a:lnTo>
                    <a:pt x="11546" y="14905"/>
                  </a:lnTo>
                  <a:lnTo>
                    <a:pt x="10967" y="15214"/>
                  </a:lnTo>
                  <a:lnTo>
                    <a:pt x="10388" y="15446"/>
                  </a:lnTo>
                  <a:lnTo>
                    <a:pt x="9809" y="15600"/>
                  </a:lnTo>
                  <a:lnTo>
                    <a:pt x="9191" y="15678"/>
                  </a:lnTo>
                  <a:lnTo>
                    <a:pt x="8612" y="15678"/>
                  </a:lnTo>
                  <a:lnTo>
                    <a:pt x="8341" y="15639"/>
                  </a:lnTo>
                  <a:lnTo>
                    <a:pt x="8033" y="15562"/>
                  </a:lnTo>
                  <a:lnTo>
                    <a:pt x="7762" y="15446"/>
                  </a:lnTo>
                  <a:lnTo>
                    <a:pt x="7531" y="15330"/>
                  </a:lnTo>
                  <a:lnTo>
                    <a:pt x="7260" y="15214"/>
                  </a:lnTo>
                  <a:lnTo>
                    <a:pt x="7029" y="15021"/>
                  </a:lnTo>
                  <a:lnTo>
                    <a:pt x="6835" y="14828"/>
                  </a:lnTo>
                  <a:lnTo>
                    <a:pt x="6642" y="14597"/>
                  </a:lnTo>
                  <a:lnTo>
                    <a:pt x="6449" y="14365"/>
                  </a:lnTo>
                  <a:lnTo>
                    <a:pt x="6295" y="14095"/>
                  </a:lnTo>
                  <a:lnTo>
                    <a:pt x="6063" y="13554"/>
                  </a:lnTo>
                  <a:lnTo>
                    <a:pt x="5909" y="13013"/>
                  </a:lnTo>
                  <a:lnTo>
                    <a:pt x="5870" y="12434"/>
                  </a:lnTo>
                  <a:lnTo>
                    <a:pt x="5870" y="11855"/>
                  </a:lnTo>
                  <a:lnTo>
                    <a:pt x="5986" y="11314"/>
                  </a:lnTo>
                  <a:lnTo>
                    <a:pt x="6140" y="10735"/>
                  </a:lnTo>
                  <a:lnTo>
                    <a:pt x="6333" y="10194"/>
                  </a:lnTo>
                  <a:lnTo>
                    <a:pt x="6604" y="9692"/>
                  </a:lnTo>
                  <a:lnTo>
                    <a:pt x="6913" y="9229"/>
                  </a:lnTo>
                  <a:lnTo>
                    <a:pt x="7222" y="8766"/>
                  </a:lnTo>
                  <a:lnTo>
                    <a:pt x="7569" y="8302"/>
                  </a:lnTo>
                  <a:lnTo>
                    <a:pt x="7955" y="7878"/>
                  </a:lnTo>
                  <a:lnTo>
                    <a:pt x="8766" y="7067"/>
                  </a:lnTo>
                  <a:lnTo>
                    <a:pt x="9616" y="6333"/>
                  </a:lnTo>
                  <a:lnTo>
                    <a:pt x="10542" y="5561"/>
                  </a:lnTo>
                  <a:lnTo>
                    <a:pt x="11508" y="4866"/>
                  </a:lnTo>
                  <a:lnTo>
                    <a:pt x="12473" y="4209"/>
                  </a:lnTo>
                  <a:lnTo>
                    <a:pt x="13516" y="3591"/>
                  </a:lnTo>
                  <a:lnTo>
                    <a:pt x="14211" y="3205"/>
                  </a:lnTo>
                  <a:lnTo>
                    <a:pt x="14906" y="2858"/>
                  </a:lnTo>
                  <a:lnTo>
                    <a:pt x="15601" y="2510"/>
                  </a:lnTo>
                  <a:lnTo>
                    <a:pt x="16296" y="2201"/>
                  </a:lnTo>
                  <a:close/>
                  <a:moveTo>
                    <a:pt x="5638" y="13361"/>
                  </a:moveTo>
                  <a:lnTo>
                    <a:pt x="5754" y="13747"/>
                  </a:lnTo>
                  <a:lnTo>
                    <a:pt x="5870" y="14133"/>
                  </a:lnTo>
                  <a:lnTo>
                    <a:pt x="6063" y="14519"/>
                  </a:lnTo>
                  <a:lnTo>
                    <a:pt x="6295" y="14828"/>
                  </a:lnTo>
                  <a:lnTo>
                    <a:pt x="6565" y="15137"/>
                  </a:lnTo>
                  <a:lnTo>
                    <a:pt x="6874" y="15407"/>
                  </a:lnTo>
                  <a:lnTo>
                    <a:pt x="7222" y="15639"/>
                  </a:lnTo>
                  <a:lnTo>
                    <a:pt x="7608" y="15832"/>
                  </a:lnTo>
                  <a:lnTo>
                    <a:pt x="7415" y="16141"/>
                  </a:lnTo>
                  <a:lnTo>
                    <a:pt x="7260" y="16489"/>
                  </a:lnTo>
                  <a:lnTo>
                    <a:pt x="6797" y="16296"/>
                  </a:lnTo>
                  <a:lnTo>
                    <a:pt x="6411" y="16025"/>
                  </a:lnTo>
                  <a:lnTo>
                    <a:pt x="6025" y="15716"/>
                  </a:lnTo>
                  <a:lnTo>
                    <a:pt x="5716" y="15369"/>
                  </a:lnTo>
                  <a:lnTo>
                    <a:pt x="5484" y="14983"/>
                  </a:lnTo>
                  <a:lnTo>
                    <a:pt x="5252" y="14558"/>
                  </a:lnTo>
                  <a:lnTo>
                    <a:pt x="5098" y="14133"/>
                  </a:lnTo>
                  <a:lnTo>
                    <a:pt x="5021" y="13631"/>
                  </a:lnTo>
                  <a:lnTo>
                    <a:pt x="4982" y="13593"/>
                  </a:lnTo>
                  <a:lnTo>
                    <a:pt x="5638" y="13361"/>
                  </a:lnTo>
                  <a:close/>
                  <a:moveTo>
                    <a:pt x="4827" y="13670"/>
                  </a:moveTo>
                  <a:lnTo>
                    <a:pt x="4866" y="14210"/>
                  </a:lnTo>
                  <a:lnTo>
                    <a:pt x="4982" y="14712"/>
                  </a:lnTo>
                  <a:lnTo>
                    <a:pt x="5214" y="15176"/>
                  </a:lnTo>
                  <a:lnTo>
                    <a:pt x="5484" y="15600"/>
                  </a:lnTo>
                  <a:lnTo>
                    <a:pt x="5831" y="15948"/>
                  </a:lnTo>
                  <a:lnTo>
                    <a:pt x="6218" y="16296"/>
                  </a:lnTo>
                  <a:lnTo>
                    <a:pt x="6642" y="16566"/>
                  </a:lnTo>
                  <a:lnTo>
                    <a:pt x="7106" y="16759"/>
                  </a:lnTo>
                  <a:lnTo>
                    <a:pt x="6951" y="17300"/>
                  </a:lnTo>
                  <a:lnTo>
                    <a:pt x="6411" y="17029"/>
                  </a:lnTo>
                  <a:lnTo>
                    <a:pt x="5909" y="16720"/>
                  </a:lnTo>
                  <a:lnTo>
                    <a:pt x="5484" y="16373"/>
                  </a:lnTo>
                  <a:lnTo>
                    <a:pt x="5098" y="15987"/>
                  </a:lnTo>
                  <a:lnTo>
                    <a:pt x="4789" y="15562"/>
                  </a:lnTo>
                  <a:lnTo>
                    <a:pt x="4480" y="15060"/>
                  </a:lnTo>
                  <a:lnTo>
                    <a:pt x="4248" y="14558"/>
                  </a:lnTo>
                  <a:lnTo>
                    <a:pt x="4055" y="13979"/>
                  </a:lnTo>
                  <a:lnTo>
                    <a:pt x="4248" y="13940"/>
                  </a:lnTo>
                  <a:lnTo>
                    <a:pt x="4441" y="13863"/>
                  </a:lnTo>
                  <a:lnTo>
                    <a:pt x="4827" y="13670"/>
                  </a:lnTo>
                  <a:close/>
                  <a:moveTo>
                    <a:pt x="4441" y="15871"/>
                  </a:moveTo>
                  <a:lnTo>
                    <a:pt x="4673" y="16180"/>
                  </a:lnTo>
                  <a:lnTo>
                    <a:pt x="4905" y="16450"/>
                  </a:lnTo>
                  <a:lnTo>
                    <a:pt x="5175" y="16682"/>
                  </a:lnTo>
                  <a:lnTo>
                    <a:pt x="5445" y="16913"/>
                  </a:lnTo>
                  <a:lnTo>
                    <a:pt x="5291" y="17029"/>
                  </a:lnTo>
                  <a:lnTo>
                    <a:pt x="5214" y="17222"/>
                  </a:lnTo>
                  <a:lnTo>
                    <a:pt x="5098" y="17068"/>
                  </a:lnTo>
                  <a:lnTo>
                    <a:pt x="5059" y="16991"/>
                  </a:lnTo>
                  <a:lnTo>
                    <a:pt x="4982" y="16952"/>
                  </a:lnTo>
                  <a:lnTo>
                    <a:pt x="4905" y="16952"/>
                  </a:lnTo>
                  <a:lnTo>
                    <a:pt x="4827" y="16991"/>
                  </a:lnTo>
                  <a:lnTo>
                    <a:pt x="4519" y="17415"/>
                  </a:lnTo>
                  <a:lnTo>
                    <a:pt x="4210" y="17840"/>
                  </a:lnTo>
                  <a:lnTo>
                    <a:pt x="3862" y="18226"/>
                  </a:lnTo>
                  <a:lnTo>
                    <a:pt x="3476" y="18574"/>
                  </a:lnTo>
                  <a:lnTo>
                    <a:pt x="3090" y="18921"/>
                  </a:lnTo>
                  <a:lnTo>
                    <a:pt x="2665" y="19230"/>
                  </a:lnTo>
                  <a:lnTo>
                    <a:pt x="2240" y="19501"/>
                  </a:lnTo>
                  <a:lnTo>
                    <a:pt x="1777" y="19771"/>
                  </a:lnTo>
                  <a:lnTo>
                    <a:pt x="1777" y="19771"/>
                  </a:lnTo>
                  <a:lnTo>
                    <a:pt x="1816" y="19346"/>
                  </a:lnTo>
                  <a:lnTo>
                    <a:pt x="1854" y="18921"/>
                  </a:lnTo>
                  <a:lnTo>
                    <a:pt x="2009" y="18535"/>
                  </a:lnTo>
                  <a:lnTo>
                    <a:pt x="2163" y="18188"/>
                  </a:lnTo>
                  <a:lnTo>
                    <a:pt x="2395" y="17840"/>
                  </a:lnTo>
                  <a:lnTo>
                    <a:pt x="2665" y="17531"/>
                  </a:lnTo>
                  <a:lnTo>
                    <a:pt x="2974" y="17222"/>
                  </a:lnTo>
                  <a:lnTo>
                    <a:pt x="3360" y="16913"/>
                  </a:lnTo>
                  <a:lnTo>
                    <a:pt x="3669" y="16720"/>
                  </a:lnTo>
                  <a:lnTo>
                    <a:pt x="3939" y="16489"/>
                  </a:lnTo>
                  <a:lnTo>
                    <a:pt x="4017" y="16334"/>
                  </a:lnTo>
                  <a:lnTo>
                    <a:pt x="4094" y="16218"/>
                  </a:lnTo>
                  <a:lnTo>
                    <a:pt x="4094" y="16064"/>
                  </a:lnTo>
                  <a:lnTo>
                    <a:pt x="4055" y="15871"/>
                  </a:lnTo>
                  <a:close/>
                  <a:moveTo>
                    <a:pt x="13439" y="13979"/>
                  </a:moveTo>
                  <a:lnTo>
                    <a:pt x="13400" y="14674"/>
                  </a:lnTo>
                  <a:lnTo>
                    <a:pt x="13400" y="15369"/>
                  </a:lnTo>
                  <a:lnTo>
                    <a:pt x="13477" y="16025"/>
                  </a:lnTo>
                  <a:lnTo>
                    <a:pt x="13632" y="16682"/>
                  </a:lnTo>
                  <a:lnTo>
                    <a:pt x="12396" y="17454"/>
                  </a:lnTo>
                  <a:lnTo>
                    <a:pt x="11160" y="18304"/>
                  </a:lnTo>
                  <a:lnTo>
                    <a:pt x="8805" y="20041"/>
                  </a:lnTo>
                  <a:lnTo>
                    <a:pt x="8766" y="19037"/>
                  </a:lnTo>
                  <a:lnTo>
                    <a:pt x="8689" y="18033"/>
                  </a:lnTo>
                  <a:lnTo>
                    <a:pt x="8650" y="17724"/>
                  </a:lnTo>
                  <a:lnTo>
                    <a:pt x="8689" y="17493"/>
                  </a:lnTo>
                  <a:lnTo>
                    <a:pt x="8728" y="17377"/>
                  </a:lnTo>
                  <a:lnTo>
                    <a:pt x="8805" y="17261"/>
                  </a:lnTo>
                  <a:lnTo>
                    <a:pt x="9037" y="17068"/>
                  </a:lnTo>
                  <a:lnTo>
                    <a:pt x="9654" y="16604"/>
                  </a:lnTo>
                  <a:lnTo>
                    <a:pt x="10195" y="16141"/>
                  </a:lnTo>
                  <a:lnTo>
                    <a:pt x="10234" y="16064"/>
                  </a:lnTo>
                  <a:lnTo>
                    <a:pt x="10272" y="16025"/>
                  </a:lnTo>
                  <a:lnTo>
                    <a:pt x="10234" y="15909"/>
                  </a:lnTo>
                  <a:lnTo>
                    <a:pt x="10774" y="15716"/>
                  </a:lnTo>
                  <a:lnTo>
                    <a:pt x="11276" y="15485"/>
                  </a:lnTo>
                  <a:lnTo>
                    <a:pt x="11740" y="15214"/>
                  </a:lnTo>
                  <a:lnTo>
                    <a:pt x="12203" y="14905"/>
                  </a:lnTo>
                  <a:lnTo>
                    <a:pt x="12821" y="14481"/>
                  </a:lnTo>
                  <a:lnTo>
                    <a:pt x="13439" y="13979"/>
                  </a:lnTo>
                  <a:close/>
                  <a:moveTo>
                    <a:pt x="3978" y="14944"/>
                  </a:moveTo>
                  <a:lnTo>
                    <a:pt x="4132" y="15330"/>
                  </a:lnTo>
                  <a:lnTo>
                    <a:pt x="4326" y="15678"/>
                  </a:lnTo>
                  <a:lnTo>
                    <a:pt x="3862" y="15678"/>
                  </a:lnTo>
                  <a:lnTo>
                    <a:pt x="3785" y="15716"/>
                  </a:lnTo>
                  <a:lnTo>
                    <a:pt x="3746" y="15755"/>
                  </a:lnTo>
                  <a:lnTo>
                    <a:pt x="3746" y="15832"/>
                  </a:lnTo>
                  <a:lnTo>
                    <a:pt x="3785" y="15871"/>
                  </a:lnTo>
                  <a:lnTo>
                    <a:pt x="3785" y="15948"/>
                  </a:lnTo>
                  <a:lnTo>
                    <a:pt x="3785" y="16064"/>
                  </a:lnTo>
                  <a:lnTo>
                    <a:pt x="3669" y="16257"/>
                  </a:lnTo>
                  <a:lnTo>
                    <a:pt x="3476" y="16489"/>
                  </a:lnTo>
                  <a:lnTo>
                    <a:pt x="3206" y="16720"/>
                  </a:lnTo>
                  <a:lnTo>
                    <a:pt x="2665" y="17145"/>
                  </a:lnTo>
                  <a:lnTo>
                    <a:pt x="2318" y="17415"/>
                  </a:lnTo>
                  <a:lnTo>
                    <a:pt x="2009" y="17802"/>
                  </a:lnTo>
                  <a:lnTo>
                    <a:pt x="1777" y="18188"/>
                  </a:lnTo>
                  <a:lnTo>
                    <a:pt x="1584" y="18651"/>
                  </a:lnTo>
                  <a:lnTo>
                    <a:pt x="1507" y="19114"/>
                  </a:lnTo>
                  <a:lnTo>
                    <a:pt x="1468" y="19346"/>
                  </a:lnTo>
                  <a:lnTo>
                    <a:pt x="1468" y="19578"/>
                  </a:lnTo>
                  <a:lnTo>
                    <a:pt x="1507" y="19848"/>
                  </a:lnTo>
                  <a:lnTo>
                    <a:pt x="1545" y="20080"/>
                  </a:lnTo>
                  <a:lnTo>
                    <a:pt x="1622" y="20118"/>
                  </a:lnTo>
                  <a:lnTo>
                    <a:pt x="1738" y="20118"/>
                  </a:lnTo>
                  <a:lnTo>
                    <a:pt x="1777" y="20041"/>
                  </a:lnTo>
                  <a:lnTo>
                    <a:pt x="2279" y="19809"/>
                  </a:lnTo>
                  <a:lnTo>
                    <a:pt x="2742" y="19578"/>
                  </a:lnTo>
                  <a:lnTo>
                    <a:pt x="3167" y="19269"/>
                  </a:lnTo>
                  <a:lnTo>
                    <a:pt x="3553" y="18960"/>
                  </a:lnTo>
                  <a:lnTo>
                    <a:pt x="3939" y="18612"/>
                  </a:lnTo>
                  <a:lnTo>
                    <a:pt x="4287" y="18226"/>
                  </a:lnTo>
                  <a:lnTo>
                    <a:pt x="4634" y="17802"/>
                  </a:lnTo>
                  <a:lnTo>
                    <a:pt x="4943" y="17377"/>
                  </a:lnTo>
                  <a:lnTo>
                    <a:pt x="5059" y="17531"/>
                  </a:lnTo>
                  <a:lnTo>
                    <a:pt x="5175" y="17647"/>
                  </a:lnTo>
                  <a:lnTo>
                    <a:pt x="5291" y="17647"/>
                  </a:lnTo>
                  <a:lnTo>
                    <a:pt x="5368" y="17608"/>
                  </a:lnTo>
                  <a:lnTo>
                    <a:pt x="5368" y="17531"/>
                  </a:lnTo>
                  <a:lnTo>
                    <a:pt x="5638" y="17068"/>
                  </a:lnTo>
                  <a:lnTo>
                    <a:pt x="6025" y="17300"/>
                  </a:lnTo>
                  <a:lnTo>
                    <a:pt x="5986" y="17802"/>
                  </a:lnTo>
                  <a:lnTo>
                    <a:pt x="5870" y="18304"/>
                  </a:lnTo>
                  <a:lnTo>
                    <a:pt x="5754" y="18806"/>
                  </a:lnTo>
                  <a:lnTo>
                    <a:pt x="5561" y="19308"/>
                  </a:lnTo>
                  <a:lnTo>
                    <a:pt x="5445" y="19076"/>
                  </a:lnTo>
                  <a:lnTo>
                    <a:pt x="5407" y="18844"/>
                  </a:lnTo>
                  <a:lnTo>
                    <a:pt x="5368" y="18574"/>
                  </a:lnTo>
                  <a:lnTo>
                    <a:pt x="5407" y="18304"/>
                  </a:lnTo>
                  <a:lnTo>
                    <a:pt x="5445" y="18226"/>
                  </a:lnTo>
                  <a:lnTo>
                    <a:pt x="5407" y="18188"/>
                  </a:lnTo>
                  <a:lnTo>
                    <a:pt x="5329" y="18110"/>
                  </a:lnTo>
                  <a:lnTo>
                    <a:pt x="5252" y="18072"/>
                  </a:lnTo>
                  <a:lnTo>
                    <a:pt x="5214" y="18110"/>
                  </a:lnTo>
                  <a:lnTo>
                    <a:pt x="5136" y="18110"/>
                  </a:lnTo>
                  <a:lnTo>
                    <a:pt x="5098" y="18188"/>
                  </a:lnTo>
                  <a:lnTo>
                    <a:pt x="4827" y="18767"/>
                  </a:lnTo>
                  <a:lnTo>
                    <a:pt x="4519" y="19308"/>
                  </a:lnTo>
                  <a:lnTo>
                    <a:pt x="4326" y="19539"/>
                  </a:lnTo>
                  <a:lnTo>
                    <a:pt x="4094" y="19771"/>
                  </a:lnTo>
                  <a:lnTo>
                    <a:pt x="3862" y="19964"/>
                  </a:lnTo>
                  <a:lnTo>
                    <a:pt x="3592" y="20196"/>
                  </a:lnTo>
                  <a:lnTo>
                    <a:pt x="3090" y="20505"/>
                  </a:lnTo>
                  <a:lnTo>
                    <a:pt x="2820" y="20659"/>
                  </a:lnTo>
                  <a:lnTo>
                    <a:pt x="2511" y="20775"/>
                  </a:lnTo>
                  <a:lnTo>
                    <a:pt x="2202" y="20891"/>
                  </a:lnTo>
                  <a:lnTo>
                    <a:pt x="1893" y="20968"/>
                  </a:lnTo>
                  <a:lnTo>
                    <a:pt x="1584" y="21007"/>
                  </a:lnTo>
                  <a:lnTo>
                    <a:pt x="1275" y="20968"/>
                  </a:lnTo>
                  <a:lnTo>
                    <a:pt x="1043" y="20929"/>
                  </a:lnTo>
                  <a:lnTo>
                    <a:pt x="889" y="20813"/>
                  </a:lnTo>
                  <a:lnTo>
                    <a:pt x="773" y="20698"/>
                  </a:lnTo>
                  <a:lnTo>
                    <a:pt x="734" y="20543"/>
                  </a:lnTo>
                  <a:lnTo>
                    <a:pt x="696" y="20350"/>
                  </a:lnTo>
                  <a:lnTo>
                    <a:pt x="696" y="20157"/>
                  </a:lnTo>
                  <a:lnTo>
                    <a:pt x="734" y="19732"/>
                  </a:lnTo>
                  <a:lnTo>
                    <a:pt x="812" y="19037"/>
                  </a:lnTo>
                  <a:lnTo>
                    <a:pt x="889" y="18690"/>
                  </a:lnTo>
                  <a:lnTo>
                    <a:pt x="1005" y="18342"/>
                  </a:lnTo>
                  <a:lnTo>
                    <a:pt x="1159" y="17956"/>
                  </a:lnTo>
                  <a:lnTo>
                    <a:pt x="1352" y="17608"/>
                  </a:lnTo>
                  <a:lnTo>
                    <a:pt x="1584" y="17261"/>
                  </a:lnTo>
                  <a:lnTo>
                    <a:pt x="1854" y="16952"/>
                  </a:lnTo>
                  <a:lnTo>
                    <a:pt x="2124" y="16682"/>
                  </a:lnTo>
                  <a:lnTo>
                    <a:pt x="2433" y="16411"/>
                  </a:lnTo>
                  <a:lnTo>
                    <a:pt x="2781" y="16180"/>
                  </a:lnTo>
                  <a:lnTo>
                    <a:pt x="3167" y="16025"/>
                  </a:lnTo>
                  <a:lnTo>
                    <a:pt x="3244" y="15948"/>
                  </a:lnTo>
                  <a:lnTo>
                    <a:pt x="3244" y="15871"/>
                  </a:lnTo>
                  <a:lnTo>
                    <a:pt x="3206" y="15794"/>
                  </a:lnTo>
                  <a:lnTo>
                    <a:pt x="3167" y="15716"/>
                  </a:lnTo>
                  <a:lnTo>
                    <a:pt x="2433" y="15369"/>
                  </a:lnTo>
                  <a:lnTo>
                    <a:pt x="2781" y="15176"/>
                  </a:lnTo>
                  <a:lnTo>
                    <a:pt x="3167" y="15021"/>
                  </a:lnTo>
                  <a:lnTo>
                    <a:pt x="3553" y="14983"/>
                  </a:lnTo>
                  <a:lnTo>
                    <a:pt x="3978" y="14944"/>
                  </a:lnTo>
                  <a:close/>
                  <a:moveTo>
                    <a:pt x="23478" y="0"/>
                  </a:moveTo>
                  <a:lnTo>
                    <a:pt x="22204" y="155"/>
                  </a:lnTo>
                  <a:lnTo>
                    <a:pt x="20891" y="386"/>
                  </a:lnTo>
                  <a:lnTo>
                    <a:pt x="19617" y="657"/>
                  </a:lnTo>
                  <a:lnTo>
                    <a:pt x="18381" y="1043"/>
                  </a:lnTo>
                  <a:lnTo>
                    <a:pt x="17146" y="1467"/>
                  </a:lnTo>
                  <a:lnTo>
                    <a:pt x="15949" y="1969"/>
                  </a:lnTo>
                  <a:lnTo>
                    <a:pt x="14752" y="2510"/>
                  </a:lnTo>
                  <a:lnTo>
                    <a:pt x="13593" y="3128"/>
                  </a:lnTo>
                  <a:lnTo>
                    <a:pt x="12473" y="3784"/>
                  </a:lnTo>
                  <a:lnTo>
                    <a:pt x="11353" y="4518"/>
                  </a:lnTo>
                  <a:lnTo>
                    <a:pt x="10311" y="5290"/>
                  </a:lnTo>
                  <a:lnTo>
                    <a:pt x="9307" y="6140"/>
                  </a:lnTo>
                  <a:lnTo>
                    <a:pt x="8535" y="6796"/>
                  </a:lnTo>
                  <a:lnTo>
                    <a:pt x="7801" y="7491"/>
                  </a:lnTo>
                  <a:lnTo>
                    <a:pt x="7029" y="7337"/>
                  </a:lnTo>
                  <a:lnTo>
                    <a:pt x="6218" y="7221"/>
                  </a:lnTo>
                  <a:lnTo>
                    <a:pt x="5407" y="7182"/>
                  </a:lnTo>
                  <a:lnTo>
                    <a:pt x="4557" y="7221"/>
                  </a:lnTo>
                  <a:lnTo>
                    <a:pt x="4519" y="7221"/>
                  </a:lnTo>
                  <a:lnTo>
                    <a:pt x="4441" y="7260"/>
                  </a:lnTo>
                  <a:lnTo>
                    <a:pt x="4403" y="7414"/>
                  </a:lnTo>
                  <a:lnTo>
                    <a:pt x="4171" y="7530"/>
                  </a:lnTo>
                  <a:lnTo>
                    <a:pt x="3939" y="7723"/>
                  </a:lnTo>
                  <a:lnTo>
                    <a:pt x="3708" y="7916"/>
                  </a:lnTo>
                  <a:lnTo>
                    <a:pt x="3515" y="8148"/>
                  </a:lnTo>
                  <a:lnTo>
                    <a:pt x="3128" y="8611"/>
                  </a:lnTo>
                  <a:lnTo>
                    <a:pt x="2742" y="9036"/>
                  </a:lnTo>
                  <a:lnTo>
                    <a:pt x="2124" y="9654"/>
                  </a:lnTo>
                  <a:lnTo>
                    <a:pt x="1468" y="10194"/>
                  </a:lnTo>
                  <a:lnTo>
                    <a:pt x="773" y="10774"/>
                  </a:lnTo>
                  <a:lnTo>
                    <a:pt x="78" y="11276"/>
                  </a:lnTo>
                  <a:lnTo>
                    <a:pt x="1" y="11353"/>
                  </a:lnTo>
                  <a:lnTo>
                    <a:pt x="1" y="11430"/>
                  </a:lnTo>
                  <a:lnTo>
                    <a:pt x="1" y="11507"/>
                  </a:lnTo>
                  <a:lnTo>
                    <a:pt x="39" y="11546"/>
                  </a:lnTo>
                  <a:lnTo>
                    <a:pt x="39" y="11623"/>
                  </a:lnTo>
                  <a:lnTo>
                    <a:pt x="39" y="11700"/>
                  </a:lnTo>
                  <a:lnTo>
                    <a:pt x="78" y="11739"/>
                  </a:lnTo>
                  <a:lnTo>
                    <a:pt x="116" y="11778"/>
                  </a:lnTo>
                  <a:lnTo>
                    <a:pt x="1005" y="12048"/>
                  </a:lnTo>
                  <a:lnTo>
                    <a:pt x="1893" y="12280"/>
                  </a:lnTo>
                  <a:lnTo>
                    <a:pt x="3669" y="12666"/>
                  </a:lnTo>
                  <a:lnTo>
                    <a:pt x="3785" y="12666"/>
                  </a:lnTo>
                  <a:lnTo>
                    <a:pt x="3862" y="12589"/>
                  </a:lnTo>
                  <a:lnTo>
                    <a:pt x="4750" y="11700"/>
                  </a:lnTo>
                  <a:lnTo>
                    <a:pt x="5716" y="10851"/>
                  </a:lnTo>
                  <a:lnTo>
                    <a:pt x="5600" y="11391"/>
                  </a:lnTo>
                  <a:lnTo>
                    <a:pt x="5523" y="11971"/>
                  </a:lnTo>
                  <a:lnTo>
                    <a:pt x="5523" y="12550"/>
                  </a:lnTo>
                  <a:lnTo>
                    <a:pt x="5600" y="13091"/>
                  </a:lnTo>
                  <a:lnTo>
                    <a:pt x="5136" y="13168"/>
                  </a:lnTo>
                  <a:lnTo>
                    <a:pt x="4712" y="13284"/>
                  </a:lnTo>
                  <a:lnTo>
                    <a:pt x="4248" y="13477"/>
                  </a:lnTo>
                  <a:lnTo>
                    <a:pt x="4017" y="13593"/>
                  </a:lnTo>
                  <a:lnTo>
                    <a:pt x="3862" y="13747"/>
                  </a:lnTo>
                  <a:lnTo>
                    <a:pt x="3824" y="13824"/>
                  </a:lnTo>
                  <a:lnTo>
                    <a:pt x="3862" y="13901"/>
                  </a:lnTo>
                  <a:lnTo>
                    <a:pt x="3824" y="13940"/>
                  </a:lnTo>
                  <a:lnTo>
                    <a:pt x="3785" y="14017"/>
                  </a:lnTo>
                  <a:lnTo>
                    <a:pt x="3824" y="14403"/>
                  </a:lnTo>
                  <a:lnTo>
                    <a:pt x="3901" y="14751"/>
                  </a:lnTo>
                  <a:lnTo>
                    <a:pt x="3669" y="14712"/>
                  </a:lnTo>
                  <a:lnTo>
                    <a:pt x="3399" y="14712"/>
                  </a:lnTo>
                  <a:lnTo>
                    <a:pt x="3167" y="14751"/>
                  </a:lnTo>
                  <a:lnTo>
                    <a:pt x="2935" y="14790"/>
                  </a:lnTo>
                  <a:lnTo>
                    <a:pt x="2665" y="14867"/>
                  </a:lnTo>
                  <a:lnTo>
                    <a:pt x="2433" y="14983"/>
                  </a:lnTo>
                  <a:lnTo>
                    <a:pt x="2240" y="15098"/>
                  </a:lnTo>
                  <a:lnTo>
                    <a:pt x="2009" y="15253"/>
                  </a:lnTo>
                  <a:lnTo>
                    <a:pt x="1931" y="15330"/>
                  </a:lnTo>
                  <a:lnTo>
                    <a:pt x="1931" y="15407"/>
                  </a:lnTo>
                  <a:lnTo>
                    <a:pt x="1970" y="15485"/>
                  </a:lnTo>
                  <a:lnTo>
                    <a:pt x="2047" y="15523"/>
                  </a:lnTo>
                  <a:lnTo>
                    <a:pt x="2704" y="15871"/>
                  </a:lnTo>
                  <a:lnTo>
                    <a:pt x="2356" y="16064"/>
                  </a:lnTo>
                  <a:lnTo>
                    <a:pt x="2047" y="16334"/>
                  </a:lnTo>
                  <a:lnTo>
                    <a:pt x="1738" y="16604"/>
                  </a:lnTo>
                  <a:lnTo>
                    <a:pt x="1468" y="16875"/>
                  </a:lnTo>
                  <a:lnTo>
                    <a:pt x="1198" y="17222"/>
                  </a:lnTo>
                  <a:lnTo>
                    <a:pt x="1005" y="17570"/>
                  </a:lnTo>
                  <a:lnTo>
                    <a:pt x="812" y="17956"/>
                  </a:lnTo>
                  <a:lnTo>
                    <a:pt x="657" y="18342"/>
                  </a:lnTo>
                  <a:lnTo>
                    <a:pt x="464" y="18960"/>
                  </a:lnTo>
                  <a:lnTo>
                    <a:pt x="387" y="19385"/>
                  </a:lnTo>
                  <a:lnTo>
                    <a:pt x="310" y="19809"/>
                  </a:lnTo>
                  <a:lnTo>
                    <a:pt x="271" y="20234"/>
                  </a:lnTo>
                  <a:lnTo>
                    <a:pt x="310" y="20659"/>
                  </a:lnTo>
                  <a:lnTo>
                    <a:pt x="348" y="20813"/>
                  </a:lnTo>
                  <a:lnTo>
                    <a:pt x="425" y="20968"/>
                  </a:lnTo>
                  <a:lnTo>
                    <a:pt x="503" y="21084"/>
                  </a:lnTo>
                  <a:lnTo>
                    <a:pt x="618" y="21200"/>
                  </a:lnTo>
                  <a:lnTo>
                    <a:pt x="773" y="21277"/>
                  </a:lnTo>
                  <a:lnTo>
                    <a:pt x="927" y="21315"/>
                  </a:lnTo>
                  <a:lnTo>
                    <a:pt x="1275" y="21393"/>
                  </a:lnTo>
                  <a:lnTo>
                    <a:pt x="1661" y="21354"/>
                  </a:lnTo>
                  <a:lnTo>
                    <a:pt x="2047" y="21277"/>
                  </a:lnTo>
                  <a:lnTo>
                    <a:pt x="2433" y="21161"/>
                  </a:lnTo>
                  <a:lnTo>
                    <a:pt x="2820" y="21007"/>
                  </a:lnTo>
                  <a:lnTo>
                    <a:pt x="3437" y="20698"/>
                  </a:lnTo>
                  <a:lnTo>
                    <a:pt x="3901" y="20389"/>
                  </a:lnTo>
                  <a:lnTo>
                    <a:pt x="4364" y="20003"/>
                  </a:lnTo>
                  <a:lnTo>
                    <a:pt x="4750" y="19539"/>
                  </a:lnTo>
                  <a:lnTo>
                    <a:pt x="5098" y="19037"/>
                  </a:lnTo>
                  <a:lnTo>
                    <a:pt x="5136" y="19230"/>
                  </a:lnTo>
                  <a:lnTo>
                    <a:pt x="5214" y="19423"/>
                  </a:lnTo>
                  <a:lnTo>
                    <a:pt x="5329" y="19578"/>
                  </a:lnTo>
                  <a:lnTo>
                    <a:pt x="5484" y="19771"/>
                  </a:lnTo>
                  <a:lnTo>
                    <a:pt x="5561" y="19809"/>
                  </a:lnTo>
                  <a:lnTo>
                    <a:pt x="5638" y="19809"/>
                  </a:lnTo>
                  <a:lnTo>
                    <a:pt x="5716" y="19771"/>
                  </a:lnTo>
                  <a:lnTo>
                    <a:pt x="5793" y="19694"/>
                  </a:lnTo>
                  <a:lnTo>
                    <a:pt x="5986" y="19153"/>
                  </a:lnTo>
                  <a:lnTo>
                    <a:pt x="6179" y="18612"/>
                  </a:lnTo>
                  <a:lnTo>
                    <a:pt x="6295" y="18033"/>
                  </a:lnTo>
                  <a:lnTo>
                    <a:pt x="6372" y="17454"/>
                  </a:lnTo>
                  <a:lnTo>
                    <a:pt x="6913" y="17608"/>
                  </a:lnTo>
                  <a:lnTo>
                    <a:pt x="7183" y="17608"/>
                  </a:lnTo>
                  <a:lnTo>
                    <a:pt x="7183" y="17531"/>
                  </a:lnTo>
                  <a:lnTo>
                    <a:pt x="7531" y="16720"/>
                  </a:lnTo>
                  <a:lnTo>
                    <a:pt x="7724" y="16334"/>
                  </a:lnTo>
                  <a:lnTo>
                    <a:pt x="7955" y="15948"/>
                  </a:lnTo>
                  <a:lnTo>
                    <a:pt x="8110" y="15987"/>
                  </a:lnTo>
                  <a:lnTo>
                    <a:pt x="8535" y="16064"/>
                  </a:lnTo>
                  <a:lnTo>
                    <a:pt x="8921" y="16102"/>
                  </a:lnTo>
                  <a:lnTo>
                    <a:pt x="9307" y="16064"/>
                  </a:lnTo>
                  <a:lnTo>
                    <a:pt x="9693" y="16025"/>
                  </a:lnTo>
                  <a:lnTo>
                    <a:pt x="9693" y="16025"/>
                  </a:lnTo>
                  <a:lnTo>
                    <a:pt x="8998" y="16604"/>
                  </a:lnTo>
                  <a:lnTo>
                    <a:pt x="8226" y="17106"/>
                  </a:lnTo>
                  <a:lnTo>
                    <a:pt x="8148" y="17222"/>
                  </a:lnTo>
                  <a:lnTo>
                    <a:pt x="8148" y="17300"/>
                  </a:lnTo>
                  <a:lnTo>
                    <a:pt x="8264" y="18110"/>
                  </a:lnTo>
                  <a:lnTo>
                    <a:pt x="8341" y="18883"/>
                  </a:lnTo>
                  <a:lnTo>
                    <a:pt x="8380" y="19655"/>
                  </a:lnTo>
                  <a:lnTo>
                    <a:pt x="8380" y="20427"/>
                  </a:lnTo>
                  <a:lnTo>
                    <a:pt x="8419" y="20543"/>
                  </a:lnTo>
                  <a:lnTo>
                    <a:pt x="8496" y="20620"/>
                  </a:lnTo>
                  <a:lnTo>
                    <a:pt x="8612" y="20659"/>
                  </a:lnTo>
                  <a:lnTo>
                    <a:pt x="8728" y="20620"/>
                  </a:lnTo>
                  <a:lnTo>
                    <a:pt x="11392" y="18806"/>
                  </a:lnTo>
                  <a:lnTo>
                    <a:pt x="12705" y="17840"/>
                  </a:lnTo>
                  <a:lnTo>
                    <a:pt x="13323" y="17338"/>
                  </a:lnTo>
                  <a:lnTo>
                    <a:pt x="13941" y="16836"/>
                  </a:lnTo>
                  <a:lnTo>
                    <a:pt x="13979" y="16759"/>
                  </a:lnTo>
                  <a:lnTo>
                    <a:pt x="13979" y="16682"/>
                  </a:lnTo>
                  <a:lnTo>
                    <a:pt x="13979" y="16643"/>
                  </a:lnTo>
                  <a:lnTo>
                    <a:pt x="13941" y="16257"/>
                  </a:lnTo>
                  <a:lnTo>
                    <a:pt x="13902" y="15871"/>
                  </a:lnTo>
                  <a:lnTo>
                    <a:pt x="13825" y="15098"/>
                  </a:lnTo>
                  <a:lnTo>
                    <a:pt x="13748" y="13747"/>
                  </a:lnTo>
                  <a:lnTo>
                    <a:pt x="14443" y="13129"/>
                  </a:lnTo>
                  <a:lnTo>
                    <a:pt x="15099" y="12473"/>
                  </a:lnTo>
                  <a:lnTo>
                    <a:pt x="15756" y="11816"/>
                  </a:lnTo>
                  <a:lnTo>
                    <a:pt x="16373" y="11121"/>
                  </a:lnTo>
                  <a:lnTo>
                    <a:pt x="17455" y="9924"/>
                  </a:lnTo>
                  <a:lnTo>
                    <a:pt x="18459" y="8650"/>
                  </a:lnTo>
                  <a:lnTo>
                    <a:pt x="19424" y="7376"/>
                  </a:lnTo>
                  <a:lnTo>
                    <a:pt x="20351" y="6024"/>
                  </a:lnTo>
                  <a:lnTo>
                    <a:pt x="21239" y="4673"/>
                  </a:lnTo>
                  <a:lnTo>
                    <a:pt x="22088" y="3321"/>
                  </a:lnTo>
                  <a:lnTo>
                    <a:pt x="22938" y="1931"/>
                  </a:lnTo>
                  <a:lnTo>
                    <a:pt x="23749" y="502"/>
                  </a:lnTo>
                  <a:lnTo>
                    <a:pt x="23749" y="425"/>
                  </a:lnTo>
                  <a:lnTo>
                    <a:pt x="23749" y="348"/>
                  </a:lnTo>
                  <a:lnTo>
                    <a:pt x="23749" y="270"/>
                  </a:lnTo>
                  <a:lnTo>
                    <a:pt x="23787" y="155"/>
                  </a:lnTo>
                  <a:lnTo>
                    <a:pt x="23787" y="77"/>
                  </a:lnTo>
                  <a:lnTo>
                    <a:pt x="23749" y="39"/>
                  </a:lnTo>
                  <a:lnTo>
                    <a:pt x="23672" y="0"/>
                  </a:lnTo>
                  <a:lnTo>
                    <a:pt x="23633" y="39"/>
                  </a:lnTo>
                  <a:lnTo>
                    <a:pt x="23633" y="77"/>
                  </a:lnTo>
                  <a:lnTo>
                    <a:pt x="235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22"/>
            <p:cNvSpPr/>
            <p:nvPr/>
          </p:nvSpPr>
          <p:spPr>
            <a:xfrm>
              <a:off x="5635500" y="4343650"/>
              <a:ext cx="54100" cy="45400"/>
            </a:xfrm>
            <a:custGeom>
              <a:avLst/>
              <a:gdLst/>
              <a:ahLst/>
              <a:cxnLst/>
              <a:rect l="l" t="t" r="r" b="b"/>
              <a:pathLst>
                <a:path w="2164" h="1816" extrusionOk="0">
                  <a:moveTo>
                    <a:pt x="1314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5"/>
                  </a:lnTo>
                  <a:lnTo>
                    <a:pt x="1777" y="889"/>
                  </a:lnTo>
                  <a:lnTo>
                    <a:pt x="1777" y="928"/>
                  </a:lnTo>
                  <a:lnTo>
                    <a:pt x="1738" y="1005"/>
                  </a:lnTo>
                  <a:lnTo>
                    <a:pt x="1661" y="1044"/>
                  </a:lnTo>
                  <a:lnTo>
                    <a:pt x="1584" y="1082"/>
                  </a:lnTo>
                  <a:lnTo>
                    <a:pt x="1275" y="1121"/>
                  </a:lnTo>
                  <a:lnTo>
                    <a:pt x="927" y="1121"/>
                  </a:lnTo>
                  <a:lnTo>
                    <a:pt x="619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1"/>
                  </a:lnTo>
                  <a:lnTo>
                    <a:pt x="348" y="1005"/>
                  </a:lnTo>
                  <a:lnTo>
                    <a:pt x="387" y="850"/>
                  </a:lnTo>
                  <a:lnTo>
                    <a:pt x="464" y="735"/>
                  </a:lnTo>
                  <a:lnTo>
                    <a:pt x="580" y="619"/>
                  </a:lnTo>
                  <a:lnTo>
                    <a:pt x="657" y="503"/>
                  </a:lnTo>
                  <a:lnTo>
                    <a:pt x="812" y="426"/>
                  </a:lnTo>
                  <a:lnTo>
                    <a:pt x="966" y="387"/>
                  </a:lnTo>
                  <a:close/>
                  <a:moveTo>
                    <a:pt x="1005" y="1"/>
                  </a:moveTo>
                  <a:lnTo>
                    <a:pt x="812" y="40"/>
                  </a:lnTo>
                  <a:lnTo>
                    <a:pt x="619" y="117"/>
                  </a:lnTo>
                  <a:lnTo>
                    <a:pt x="425" y="233"/>
                  </a:lnTo>
                  <a:lnTo>
                    <a:pt x="271" y="348"/>
                  </a:lnTo>
                  <a:lnTo>
                    <a:pt x="155" y="503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30"/>
                  </a:lnTo>
                  <a:lnTo>
                    <a:pt x="117" y="1623"/>
                  </a:lnTo>
                  <a:lnTo>
                    <a:pt x="155" y="1739"/>
                  </a:lnTo>
                  <a:lnTo>
                    <a:pt x="232" y="1777"/>
                  </a:lnTo>
                  <a:lnTo>
                    <a:pt x="348" y="1816"/>
                  </a:lnTo>
                  <a:lnTo>
                    <a:pt x="425" y="1739"/>
                  </a:lnTo>
                  <a:lnTo>
                    <a:pt x="580" y="1623"/>
                  </a:lnTo>
                  <a:lnTo>
                    <a:pt x="696" y="1546"/>
                  </a:lnTo>
                  <a:lnTo>
                    <a:pt x="889" y="1507"/>
                  </a:lnTo>
                  <a:lnTo>
                    <a:pt x="1429" y="1507"/>
                  </a:lnTo>
                  <a:lnTo>
                    <a:pt x="1584" y="1468"/>
                  </a:lnTo>
                  <a:lnTo>
                    <a:pt x="1777" y="1430"/>
                  </a:lnTo>
                  <a:lnTo>
                    <a:pt x="1931" y="1352"/>
                  </a:lnTo>
                  <a:lnTo>
                    <a:pt x="2047" y="1237"/>
                  </a:lnTo>
                  <a:lnTo>
                    <a:pt x="2125" y="1121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9"/>
                  </a:lnTo>
                  <a:lnTo>
                    <a:pt x="2086" y="464"/>
                  </a:lnTo>
                  <a:lnTo>
                    <a:pt x="1970" y="310"/>
                  </a:lnTo>
                  <a:lnTo>
                    <a:pt x="1816" y="194"/>
                  </a:lnTo>
                  <a:lnTo>
                    <a:pt x="1623" y="78"/>
                  </a:lnTo>
                  <a:lnTo>
                    <a:pt x="142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22"/>
            <p:cNvSpPr/>
            <p:nvPr/>
          </p:nvSpPr>
          <p:spPr>
            <a:xfrm>
              <a:off x="4572625" y="43774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2"/>
                  </a:lnTo>
                  <a:lnTo>
                    <a:pt x="23479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5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2"/>
                  </a:lnTo>
                  <a:lnTo>
                    <a:pt x="23865" y="3514"/>
                  </a:lnTo>
                  <a:lnTo>
                    <a:pt x="23788" y="3399"/>
                  </a:lnTo>
                  <a:lnTo>
                    <a:pt x="23749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1"/>
                  </a:lnTo>
                  <a:lnTo>
                    <a:pt x="16567" y="5407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8"/>
                  </a:lnTo>
                  <a:lnTo>
                    <a:pt x="15949" y="5020"/>
                  </a:lnTo>
                  <a:lnTo>
                    <a:pt x="16065" y="4982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8" y="4982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7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2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600"/>
                  </a:lnTo>
                  <a:lnTo>
                    <a:pt x="14250" y="5445"/>
                  </a:lnTo>
                  <a:lnTo>
                    <a:pt x="14365" y="5368"/>
                  </a:lnTo>
                  <a:lnTo>
                    <a:pt x="14443" y="5329"/>
                  </a:lnTo>
                  <a:close/>
                  <a:moveTo>
                    <a:pt x="18999" y="5484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0" y="5677"/>
                  </a:lnTo>
                  <a:lnTo>
                    <a:pt x="18845" y="5522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1" y="6102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8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891" y="6951"/>
                  </a:lnTo>
                  <a:lnTo>
                    <a:pt x="20467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9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2" y="5986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2" y="6295"/>
                  </a:lnTo>
                  <a:lnTo>
                    <a:pt x="23749" y="6565"/>
                  </a:lnTo>
                  <a:lnTo>
                    <a:pt x="23517" y="6797"/>
                  </a:lnTo>
                  <a:lnTo>
                    <a:pt x="23247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131" y="6102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8" y="6797"/>
                  </a:lnTo>
                  <a:lnTo>
                    <a:pt x="12628" y="6681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2"/>
                  </a:lnTo>
                  <a:close/>
                  <a:moveTo>
                    <a:pt x="22166" y="6565"/>
                  </a:moveTo>
                  <a:lnTo>
                    <a:pt x="22282" y="6604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6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3" y="7106"/>
                  </a:lnTo>
                  <a:lnTo>
                    <a:pt x="21471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50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6" y="7994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40" y="7723"/>
                  </a:lnTo>
                  <a:lnTo>
                    <a:pt x="11817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2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8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5" y="9770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3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3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6" y="11739"/>
                  </a:lnTo>
                  <a:lnTo>
                    <a:pt x="10658" y="11701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6" y="10697"/>
                  </a:lnTo>
                  <a:lnTo>
                    <a:pt x="10929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4" y="11778"/>
                  </a:lnTo>
                  <a:lnTo>
                    <a:pt x="6372" y="12010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9" y="11508"/>
                  </a:lnTo>
                  <a:lnTo>
                    <a:pt x="5754" y="11469"/>
                  </a:lnTo>
                  <a:close/>
                  <a:moveTo>
                    <a:pt x="10543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3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40" y="13207"/>
                  </a:lnTo>
                  <a:lnTo>
                    <a:pt x="7338" y="13014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4" y="12627"/>
                  </a:moveTo>
                  <a:lnTo>
                    <a:pt x="8959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8" y="13207"/>
                  </a:lnTo>
                  <a:lnTo>
                    <a:pt x="9037" y="13284"/>
                  </a:lnTo>
                  <a:lnTo>
                    <a:pt x="8805" y="13323"/>
                  </a:lnTo>
                  <a:lnTo>
                    <a:pt x="8573" y="13323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42" y="13014"/>
                  </a:lnTo>
                  <a:lnTo>
                    <a:pt x="8419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7" y="0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1" y="2279"/>
                  </a:lnTo>
                  <a:lnTo>
                    <a:pt x="23054" y="2395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63" y="3283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1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80"/>
                  </a:lnTo>
                  <a:lnTo>
                    <a:pt x="23479" y="4750"/>
                  </a:lnTo>
                  <a:lnTo>
                    <a:pt x="23440" y="4905"/>
                  </a:lnTo>
                  <a:lnTo>
                    <a:pt x="23440" y="5020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5" y="6295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5"/>
                  </a:lnTo>
                  <a:lnTo>
                    <a:pt x="21509" y="6411"/>
                  </a:lnTo>
                  <a:lnTo>
                    <a:pt x="21355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9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4"/>
                  </a:lnTo>
                  <a:lnTo>
                    <a:pt x="19463" y="5329"/>
                  </a:lnTo>
                  <a:lnTo>
                    <a:pt x="19385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1"/>
                  </a:lnTo>
                  <a:lnTo>
                    <a:pt x="18497" y="5407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3" y="4673"/>
                  </a:lnTo>
                  <a:lnTo>
                    <a:pt x="17957" y="4596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5" y="5098"/>
                  </a:lnTo>
                  <a:lnTo>
                    <a:pt x="16760" y="4943"/>
                  </a:lnTo>
                  <a:lnTo>
                    <a:pt x="16605" y="4789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636" y="4943"/>
                  </a:lnTo>
                  <a:lnTo>
                    <a:pt x="14443" y="4982"/>
                  </a:lnTo>
                  <a:lnTo>
                    <a:pt x="14288" y="5020"/>
                  </a:lnTo>
                  <a:lnTo>
                    <a:pt x="14134" y="5098"/>
                  </a:lnTo>
                  <a:lnTo>
                    <a:pt x="14057" y="5175"/>
                  </a:lnTo>
                  <a:lnTo>
                    <a:pt x="13941" y="5291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90"/>
                  </a:lnTo>
                  <a:lnTo>
                    <a:pt x="12164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508" y="7415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4"/>
                  </a:lnTo>
                  <a:lnTo>
                    <a:pt x="11315" y="8148"/>
                  </a:lnTo>
                  <a:lnTo>
                    <a:pt x="11354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1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6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10"/>
                  </a:lnTo>
                  <a:lnTo>
                    <a:pt x="9423" y="12087"/>
                  </a:lnTo>
                  <a:lnTo>
                    <a:pt x="9384" y="12203"/>
                  </a:lnTo>
                  <a:lnTo>
                    <a:pt x="9346" y="12319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9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9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3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5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5" y="10735"/>
                  </a:lnTo>
                  <a:lnTo>
                    <a:pt x="5330" y="10504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3" y="10311"/>
                  </a:lnTo>
                  <a:lnTo>
                    <a:pt x="4828" y="10311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61"/>
                  </a:lnTo>
                  <a:lnTo>
                    <a:pt x="3746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6"/>
                  </a:lnTo>
                  <a:lnTo>
                    <a:pt x="3013" y="9770"/>
                  </a:lnTo>
                  <a:lnTo>
                    <a:pt x="2974" y="9616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700" y="9191"/>
                  </a:lnTo>
                  <a:lnTo>
                    <a:pt x="1545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1"/>
                  </a:lnTo>
                  <a:lnTo>
                    <a:pt x="812" y="12936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53" y="11932"/>
                  </a:lnTo>
                  <a:lnTo>
                    <a:pt x="3515" y="11817"/>
                  </a:lnTo>
                  <a:lnTo>
                    <a:pt x="3437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3"/>
                  </a:lnTo>
                  <a:lnTo>
                    <a:pt x="619" y="12048"/>
                  </a:lnTo>
                  <a:lnTo>
                    <a:pt x="541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1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30" y="10388"/>
                  </a:lnTo>
                  <a:lnTo>
                    <a:pt x="1738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1" y="13786"/>
                  </a:lnTo>
                  <a:lnTo>
                    <a:pt x="9346" y="13709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9" y="12473"/>
                  </a:lnTo>
                  <a:lnTo>
                    <a:pt x="11122" y="12126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114"/>
                  </a:lnTo>
                  <a:lnTo>
                    <a:pt x="12358" y="8612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84" y="7299"/>
                  </a:lnTo>
                  <a:lnTo>
                    <a:pt x="13632" y="6990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3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0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9"/>
                  </a:lnTo>
                  <a:lnTo>
                    <a:pt x="24058" y="6990"/>
                  </a:lnTo>
                  <a:lnTo>
                    <a:pt x="24367" y="6642"/>
                  </a:lnTo>
                  <a:lnTo>
                    <a:pt x="24598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84"/>
                  </a:lnTo>
                  <a:lnTo>
                    <a:pt x="24058" y="1198"/>
                  </a:lnTo>
                  <a:lnTo>
                    <a:pt x="23788" y="811"/>
                  </a:lnTo>
                  <a:lnTo>
                    <a:pt x="23942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70" y="78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22"/>
            <p:cNvSpPr/>
            <p:nvPr/>
          </p:nvSpPr>
          <p:spPr>
            <a:xfrm>
              <a:off x="5082350" y="43871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9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3" y="2433"/>
                  </a:lnTo>
                  <a:lnTo>
                    <a:pt x="5368" y="2819"/>
                  </a:lnTo>
                  <a:lnTo>
                    <a:pt x="5484" y="3206"/>
                  </a:lnTo>
                  <a:lnTo>
                    <a:pt x="5522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2" y="5214"/>
                  </a:lnTo>
                  <a:lnTo>
                    <a:pt x="5445" y="5600"/>
                  </a:lnTo>
                  <a:lnTo>
                    <a:pt x="5329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09" y="8032"/>
                  </a:lnTo>
                  <a:lnTo>
                    <a:pt x="3939" y="8380"/>
                  </a:lnTo>
                  <a:lnTo>
                    <a:pt x="3630" y="8728"/>
                  </a:lnTo>
                  <a:lnTo>
                    <a:pt x="3283" y="9036"/>
                  </a:lnTo>
                  <a:lnTo>
                    <a:pt x="2935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8" y="10040"/>
                  </a:lnTo>
                  <a:lnTo>
                    <a:pt x="1313" y="10234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0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4"/>
                  </a:lnTo>
                  <a:lnTo>
                    <a:pt x="4827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8" y="5793"/>
                  </a:lnTo>
                  <a:lnTo>
                    <a:pt x="6024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4"/>
                  </a:lnTo>
                  <a:lnTo>
                    <a:pt x="4904" y="1005"/>
                  </a:lnTo>
                  <a:lnTo>
                    <a:pt x="4596" y="696"/>
                  </a:lnTo>
                  <a:lnTo>
                    <a:pt x="4287" y="425"/>
                  </a:lnTo>
                  <a:lnTo>
                    <a:pt x="3939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22"/>
            <p:cNvSpPr/>
            <p:nvPr/>
          </p:nvSpPr>
          <p:spPr>
            <a:xfrm>
              <a:off x="5492625" y="44122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1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1"/>
                  </a:lnTo>
                  <a:lnTo>
                    <a:pt x="3862" y="503"/>
                  </a:lnTo>
                  <a:lnTo>
                    <a:pt x="3322" y="773"/>
                  </a:lnTo>
                  <a:lnTo>
                    <a:pt x="2781" y="1082"/>
                  </a:lnTo>
                  <a:lnTo>
                    <a:pt x="2279" y="1429"/>
                  </a:lnTo>
                  <a:lnTo>
                    <a:pt x="1816" y="1854"/>
                  </a:lnTo>
                  <a:lnTo>
                    <a:pt x="1429" y="2279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7" y="4789"/>
                  </a:lnTo>
                  <a:lnTo>
                    <a:pt x="1" y="5368"/>
                  </a:lnTo>
                  <a:lnTo>
                    <a:pt x="348" y="5407"/>
                  </a:lnTo>
                  <a:lnTo>
                    <a:pt x="464" y="4982"/>
                  </a:lnTo>
                  <a:lnTo>
                    <a:pt x="580" y="4596"/>
                  </a:lnTo>
                  <a:lnTo>
                    <a:pt x="812" y="3978"/>
                  </a:lnTo>
                  <a:lnTo>
                    <a:pt x="1121" y="3399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7"/>
                  </a:lnTo>
                  <a:lnTo>
                    <a:pt x="3399" y="1159"/>
                  </a:lnTo>
                  <a:lnTo>
                    <a:pt x="3978" y="889"/>
                  </a:lnTo>
                  <a:lnTo>
                    <a:pt x="4635" y="657"/>
                  </a:lnTo>
                  <a:lnTo>
                    <a:pt x="5252" y="464"/>
                  </a:lnTo>
                  <a:lnTo>
                    <a:pt x="5909" y="387"/>
                  </a:lnTo>
                  <a:lnTo>
                    <a:pt x="6565" y="387"/>
                  </a:lnTo>
                  <a:lnTo>
                    <a:pt x="7222" y="464"/>
                  </a:lnTo>
                  <a:lnTo>
                    <a:pt x="7878" y="580"/>
                  </a:lnTo>
                  <a:lnTo>
                    <a:pt x="8496" y="812"/>
                  </a:lnTo>
                  <a:lnTo>
                    <a:pt x="9114" y="1082"/>
                  </a:lnTo>
                  <a:lnTo>
                    <a:pt x="9423" y="1275"/>
                  </a:lnTo>
                  <a:lnTo>
                    <a:pt x="9732" y="1507"/>
                  </a:lnTo>
                  <a:lnTo>
                    <a:pt x="10041" y="1700"/>
                  </a:lnTo>
                  <a:lnTo>
                    <a:pt x="10311" y="1931"/>
                  </a:lnTo>
                  <a:lnTo>
                    <a:pt x="10774" y="2472"/>
                  </a:lnTo>
                  <a:lnTo>
                    <a:pt x="11199" y="3013"/>
                  </a:lnTo>
                  <a:lnTo>
                    <a:pt x="11547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8"/>
                  </a:lnTo>
                  <a:lnTo>
                    <a:pt x="12859" y="6797"/>
                  </a:lnTo>
                  <a:lnTo>
                    <a:pt x="13130" y="7376"/>
                  </a:lnTo>
                  <a:lnTo>
                    <a:pt x="13439" y="7955"/>
                  </a:lnTo>
                  <a:lnTo>
                    <a:pt x="13825" y="8496"/>
                  </a:lnTo>
                  <a:lnTo>
                    <a:pt x="14250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500"/>
                  </a:lnTo>
                  <a:lnTo>
                    <a:pt x="15292" y="9654"/>
                  </a:lnTo>
                  <a:lnTo>
                    <a:pt x="15756" y="9809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9"/>
                  </a:lnTo>
                  <a:lnTo>
                    <a:pt x="17609" y="9616"/>
                  </a:lnTo>
                  <a:lnTo>
                    <a:pt x="17841" y="9500"/>
                  </a:lnTo>
                  <a:lnTo>
                    <a:pt x="18034" y="9384"/>
                  </a:lnTo>
                  <a:lnTo>
                    <a:pt x="18188" y="9230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2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80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6" y="8419"/>
                  </a:lnTo>
                  <a:lnTo>
                    <a:pt x="18072" y="8728"/>
                  </a:lnTo>
                  <a:lnTo>
                    <a:pt x="17802" y="8998"/>
                  </a:lnTo>
                  <a:lnTo>
                    <a:pt x="17493" y="9191"/>
                  </a:lnTo>
                  <a:lnTo>
                    <a:pt x="17184" y="9345"/>
                  </a:lnTo>
                  <a:lnTo>
                    <a:pt x="16837" y="9423"/>
                  </a:lnTo>
                  <a:lnTo>
                    <a:pt x="16451" y="9461"/>
                  </a:lnTo>
                  <a:lnTo>
                    <a:pt x="16103" y="9423"/>
                  </a:lnTo>
                  <a:lnTo>
                    <a:pt x="15717" y="9345"/>
                  </a:lnTo>
                  <a:lnTo>
                    <a:pt x="15369" y="9191"/>
                  </a:lnTo>
                  <a:lnTo>
                    <a:pt x="15022" y="8998"/>
                  </a:lnTo>
                  <a:lnTo>
                    <a:pt x="14713" y="8766"/>
                  </a:lnTo>
                  <a:lnTo>
                    <a:pt x="14404" y="8496"/>
                  </a:lnTo>
                  <a:lnTo>
                    <a:pt x="14172" y="8187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5" y="7183"/>
                  </a:lnTo>
                  <a:lnTo>
                    <a:pt x="13246" y="6526"/>
                  </a:lnTo>
                  <a:lnTo>
                    <a:pt x="12975" y="5831"/>
                  </a:lnTo>
                  <a:lnTo>
                    <a:pt x="12473" y="4480"/>
                  </a:lnTo>
                  <a:lnTo>
                    <a:pt x="12164" y="3823"/>
                  </a:lnTo>
                  <a:lnTo>
                    <a:pt x="11855" y="3206"/>
                  </a:lnTo>
                  <a:lnTo>
                    <a:pt x="11469" y="2588"/>
                  </a:lnTo>
                  <a:lnTo>
                    <a:pt x="11238" y="2279"/>
                  </a:lnTo>
                  <a:lnTo>
                    <a:pt x="11006" y="2009"/>
                  </a:lnTo>
                  <a:lnTo>
                    <a:pt x="10543" y="1584"/>
                  </a:lnTo>
                  <a:lnTo>
                    <a:pt x="10079" y="1198"/>
                  </a:lnTo>
                  <a:lnTo>
                    <a:pt x="9577" y="850"/>
                  </a:lnTo>
                  <a:lnTo>
                    <a:pt x="9037" y="580"/>
                  </a:lnTo>
                  <a:lnTo>
                    <a:pt x="8496" y="348"/>
                  </a:lnTo>
                  <a:lnTo>
                    <a:pt x="7917" y="194"/>
                  </a:lnTo>
                  <a:lnTo>
                    <a:pt x="7338" y="78"/>
                  </a:lnTo>
                  <a:lnTo>
                    <a:pt x="67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22"/>
            <p:cNvSpPr/>
            <p:nvPr/>
          </p:nvSpPr>
          <p:spPr>
            <a:xfrm>
              <a:off x="3907500" y="442282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0" y="464"/>
                  </a:moveTo>
                  <a:lnTo>
                    <a:pt x="11623" y="502"/>
                  </a:lnTo>
                  <a:lnTo>
                    <a:pt x="12048" y="541"/>
                  </a:lnTo>
                  <a:lnTo>
                    <a:pt x="12434" y="657"/>
                  </a:lnTo>
                  <a:lnTo>
                    <a:pt x="12627" y="734"/>
                  </a:lnTo>
                  <a:lnTo>
                    <a:pt x="12743" y="811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6" y="1699"/>
                  </a:lnTo>
                  <a:lnTo>
                    <a:pt x="12820" y="1892"/>
                  </a:lnTo>
                  <a:lnTo>
                    <a:pt x="12704" y="2086"/>
                  </a:lnTo>
                  <a:lnTo>
                    <a:pt x="12589" y="2240"/>
                  </a:lnTo>
                  <a:lnTo>
                    <a:pt x="12241" y="2472"/>
                  </a:lnTo>
                  <a:lnTo>
                    <a:pt x="11816" y="2742"/>
                  </a:lnTo>
                  <a:lnTo>
                    <a:pt x="11391" y="2935"/>
                  </a:lnTo>
                  <a:lnTo>
                    <a:pt x="10658" y="3205"/>
                  </a:lnTo>
                  <a:lnTo>
                    <a:pt x="9924" y="3437"/>
                  </a:lnTo>
                  <a:lnTo>
                    <a:pt x="9152" y="3707"/>
                  </a:lnTo>
                  <a:lnTo>
                    <a:pt x="8380" y="3900"/>
                  </a:lnTo>
                  <a:lnTo>
                    <a:pt x="7607" y="4094"/>
                  </a:lnTo>
                  <a:lnTo>
                    <a:pt x="6796" y="4287"/>
                  </a:lnTo>
                  <a:lnTo>
                    <a:pt x="5908" y="4441"/>
                  </a:lnTo>
                  <a:lnTo>
                    <a:pt x="5020" y="4596"/>
                  </a:lnTo>
                  <a:lnTo>
                    <a:pt x="4132" y="4711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0"/>
                  </a:lnTo>
                  <a:lnTo>
                    <a:pt x="1506" y="4673"/>
                  </a:lnTo>
                  <a:lnTo>
                    <a:pt x="1197" y="4557"/>
                  </a:lnTo>
                  <a:lnTo>
                    <a:pt x="888" y="4441"/>
                  </a:lnTo>
                  <a:lnTo>
                    <a:pt x="579" y="4248"/>
                  </a:lnTo>
                  <a:lnTo>
                    <a:pt x="657" y="4171"/>
                  </a:lnTo>
                  <a:lnTo>
                    <a:pt x="695" y="4055"/>
                  </a:lnTo>
                  <a:lnTo>
                    <a:pt x="695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1" y="3437"/>
                  </a:lnTo>
                  <a:lnTo>
                    <a:pt x="1313" y="3244"/>
                  </a:lnTo>
                  <a:lnTo>
                    <a:pt x="1854" y="2935"/>
                  </a:lnTo>
                  <a:lnTo>
                    <a:pt x="2278" y="2703"/>
                  </a:lnTo>
                  <a:lnTo>
                    <a:pt x="3012" y="2356"/>
                  </a:lnTo>
                  <a:lnTo>
                    <a:pt x="3707" y="2008"/>
                  </a:lnTo>
                  <a:lnTo>
                    <a:pt x="4479" y="1699"/>
                  </a:lnTo>
                  <a:lnTo>
                    <a:pt x="5252" y="1429"/>
                  </a:lnTo>
                  <a:lnTo>
                    <a:pt x="6024" y="1197"/>
                  </a:lnTo>
                  <a:lnTo>
                    <a:pt x="6835" y="1004"/>
                  </a:lnTo>
                  <a:lnTo>
                    <a:pt x="7607" y="811"/>
                  </a:lnTo>
                  <a:lnTo>
                    <a:pt x="8418" y="695"/>
                  </a:lnTo>
                  <a:lnTo>
                    <a:pt x="9229" y="580"/>
                  </a:lnTo>
                  <a:lnTo>
                    <a:pt x="10040" y="541"/>
                  </a:lnTo>
                  <a:lnTo>
                    <a:pt x="10735" y="502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1" y="1313"/>
                  </a:lnTo>
                  <a:lnTo>
                    <a:pt x="13708" y="1506"/>
                  </a:lnTo>
                  <a:lnTo>
                    <a:pt x="13747" y="1738"/>
                  </a:lnTo>
                  <a:lnTo>
                    <a:pt x="13708" y="2008"/>
                  </a:lnTo>
                  <a:lnTo>
                    <a:pt x="13631" y="2240"/>
                  </a:lnTo>
                  <a:lnTo>
                    <a:pt x="13515" y="2472"/>
                  </a:lnTo>
                  <a:lnTo>
                    <a:pt x="13399" y="2703"/>
                  </a:lnTo>
                  <a:lnTo>
                    <a:pt x="13206" y="2896"/>
                  </a:lnTo>
                  <a:lnTo>
                    <a:pt x="12859" y="3205"/>
                  </a:lnTo>
                  <a:lnTo>
                    <a:pt x="12473" y="3437"/>
                  </a:lnTo>
                  <a:lnTo>
                    <a:pt x="12048" y="3669"/>
                  </a:lnTo>
                  <a:lnTo>
                    <a:pt x="11623" y="3900"/>
                  </a:lnTo>
                  <a:lnTo>
                    <a:pt x="10658" y="4287"/>
                  </a:lnTo>
                  <a:lnTo>
                    <a:pt x="9731" y="4634"/>
                  </a:lnTo>
                  <a:lnTo>
                    <a:pt x="8766" y="4904"/>
                  </a:lnTo>
                  <a:lnTo>
                    <a:pt x="7762" y="5175"/>
                  </a:lnTo>
                  <a:lnTo>
                    <a:pt x="6758" y="5406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8"/>
                  </a:lnTo>
                  <a:lnTo>
                    <a:pt x="2780" y="5986"/>
                  </a:lnTo>
                  <a:lnTo>
                    <a:pt x="2278" y="5986"/>
                  </a:lnTo>
                  <a:lnTo>
                    <a:pt x="1815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5" y="5484"/>
                  </a:lnTo>
                  <a:lnTo>
                    <a:pt x="502" y="5252"/>
                  </a:lnTo>
                  <a:lnTo>
                    <a:pt x="348" y="5020"/>
                  </a:lnTo>
                  <a:lnTo>
                    <a:pt x="309" y="4866"/>
                  </a:lnTo>
                  <a:lnTo>
                    <a:pt x="309" y="4750"/>
                  </a:lnTo>
                  <a:lnTo>
                    <a:pt x="309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3"/>
                  </a:lnTo>
                  <a:lnTo>
                    <a:pt x="1931" y="5252"/>
                  </a:lnTo>
                  <a:lnTo>
                    <a:pt x="2587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6" y="5059"/>
                  </a:lnTo>
                  <a:lnTo>
                    <a:pt x="6912" y="4789"/>
                  </a:lnTo>
                  <a:lnTo>
                    <a:pt x="7839" y="4596"/>
                  </a:lnTo>
                  <a:lnTo>
                    <a:pt x="8727" y="4402"/>
                  </a:lnTo>
                  <a:lnTo>
                    <a:pt x="9615" y="4132"/>
                  </a:lnTo>
                  <a:lnTo>
                    <a:pt x="10503" y="3862"/>
                  </a:lnTo>
                  <a:lnTo>
                    <a:pt x="11353" y="3514"/>
                  </a:lnTo>
                  <a:lnTo>
                    <a:pt x="12164" y="3128"/>
                  </a:lnTo>
                  <a:lnTo>
                    <a:pt x="12434" y="2974"/>
                  </a:lnTo>
                  <a:lnTo>
                    <a:pt x="12704" y="2819"/>
                  </a:lnTo>
                  <a:lnTo>
                    <a:pt x="12936" y="2588"/>
                  </a:lnTo>
                  <a:lnTo>
                    <a:pt x="13129" y="2394"/>
                  </a:lnTo>
                  <a:lnTo>
                    <a:pt x="13322" y="2124"/>
                  </a:lnTo>
                  <a:lnTo>
                    <a:pt x="13438" y="1854"/>
                  </a:lnTo>
                  <a:lnTo>
                    <a:pt x="13515" y="1584"/>
                  </a:lnTo>
                  <a:lnTo>
                    <a:pt x="13515" y="1236"/>
                  </a:lnTo>
                  <a:lnTo>
                    <a:pt x="13477" y="1120"/>
                  </a:lnTo>
                  <a:close/>
                  <a:moveTo>
                    <a:pt x="10658" y="0"/>
                  </a:moveTo>
                  <a:lnTo>
                    <a:pt x="9886" y="39"/>
                  </a:lnTo>
                  <a:lnTo>
                    <a:pt x="9113" y="116"/>
                  </a:lnTo>
                  <a:lnTo>
                    <a:pt x="8302" y="232"/>
                  </a:lnTo>
                  <a:lnTo>
                    <a:pt x="7530" y="348"/>
                  </a:lnTo>
                  <a:lnTo>
                    <a:pt x="6719" y="541"/>
                  </a:lnTo>
                  <a:lnTo>
                    <a:pt x="5908" y="734"/>
                  </a:lnTo>
                  <a:lnTo>
                    <a:pt x="5020" y="1004"/>
                  </a:lnTo>
                  <a:lnTo>
                    <a:pt x="4132" y="1352"/>
                  </a:lnTo>
                  <a:lnTo>
                    <a:pt x="3244" y="1699"/>
                  </a:lnTo>
                  <a:lnTo>
                    <a:pt x="2394" y="2124"/>
                  </a:lnTo>
                  <a:lnTo>
                    <a:pt x="1776" y="2433"/>
                  </a:lnTo>
                  <a:lnTo>
                    <a:pt x="1390" y="2626"/>
                  </a:lnTo>
                  <a:lnTo>
                    <a:pt x="1043" y="2858"/>
                  </a:lnTo>
                  <a:lnTo>
                    <a:pt x="695" y="3090"/>
                  </a:lnTo>
                  <a:lnTo>
                    <a:pt x="463" y="3398"/>
                  </a:lnTo>
                  <a:lnTo>
                    <a:pt x="348" y="3553"/>
                  </a:lnTo>
                  <a:lnTo>
                    <a:pt x="270" y="3707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3" y="4132"/>
                  </a:lnTo>
                  <a:lnTo>
                    <a:pt x="193" y="4171"/>
                  </a:lnTo>
                  <a:lnTo>
                    <a:pt x="116" y="4325"/>
                  </a:lnTo>
                  <a:lnTo>
                    <a:pt x="39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5136"/>
                  </a:lnTo>
                  <a:lnTo>
                    <a:pt x="193" y="5445"/>
                  </a:lnTo>
                  <a:lnTo>
                    <a:pt x="348" y="5638"/>
                  </a:lnTo>
                  <a:lnTo>
                    <a:pt x="502" y="5831"/>
                  </a:lnTo>
                  <a:lnTo>
                    <a:pt x="695" y="5947"/>
                  </a:lnTo>
                  <a:lnTo>
                    <a:pt x="927" y="6063"/>
                  </a:lnTo>
                  <a:lnTo>
                    <a:pt x="965" y="6256"/>
                  </a:lnTo>
                  <a:lnTo>
                    <a:pt x="1274" y="6179"/>
                  </a:lnTo>
                  <a:lnTo>
                    <a:pt x="1313" y="6217"/>
                  </a:lnTo>
                  <a:lnTo>
                    <a:pt x="1313" y="6256"/>
                  </a:lnTo>
                  <a:lnTo>
                    <a:pt x="1352" y="6295"/>
                  </a:lnTo>
                  <a:lnTo>
                    <a:pt x="1467" y="6256"/>
                  </a:lnTo>
                  <a:lnTo>
                    <a:pt x="1815" y="6295"/>
                  </a:lnTo>
                  <a:lnTo>
                    <a:pt x="2394" y="6333"/>
                  </a:lnTo>
                  <a:lnTo>
                    <a:pt x="3012" y="6372"/>
                  </a:lnTo>
                  <a:lnTo>
                    <a:pt x="3591" y="6333"/>
                  </a:lnTo>
                  <a:lnTo>
                    <a:pt x="4171" y="6295"/>
                  </a:lnTo>
                  <a:lnTo>
                    <a:pt x="5368" y="6101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3" y="5522"/>
                  </a:lnTo>
                  <a:lnTo>
                    <a:pt x="9036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5" y="4132"/>
                  </a:lnTo>
                  <a:lnTo>
                    <a:pt x="12125" y="4248"/>
                  </a:lnTo>
                  <a:lnTo>
                    <a:pt x="12395" y="4287"/>
                  </a:lnTo>
                  <a:lnTo>
                    <a:pt x="12782" y="4711"/>
                  </a:lnTo>
                  <a:lnTo>
                    <a:pt x="13013" y="4518"/>
                  </a:lnTo>
                  <a:lnTo>
                    <a:pt x="12434" y="3939"/>
                  </a:lnTo>
                  <a:lnTo>
                    <a:pt x="12897" y="3669"/>
                  </a:lnTo>
                  <a:lnTo>
                    <a:pt x="13361" y="3321"/>
                  </a:lnTo>
                  <a:lnTo>
                    <a:pt x="13631" y="3051"/>
                  </a:lnTo>
                  <a:lnTo>
                    <a:pt x="13824" y="2703"/>
                  </a:lnTo>
                  <a:lnTo>
                    <a:pt x="14133" y="2626"/>
                  </a:lnTo>
                  <a:lnTo>
                    <a:pt x="14017" y="2317"/>
                  </a:lnTo>
                  <a:lnTo>
                    <a:pt x="14095" y="2008"/>
                  </a:lnTo>
                  <a:lnTo>
                    <a:pt x="14133" y="1738"/>
                  </a:lnTo>
                  <a:lnTo>
                    <a:pt x="14095" y="1468"/>
                  </a:lnTo>
                  <a:lnTo>
                    <a:pt x="14017" y="1236"/>
                  </a:lnTo>
                  <a:lnTo>
                    <a:pt x="13901" y="1004"/>
                  </a:lnTo>
                  <a:lnTo>
                    <a:pt x="13747" y="811"/>
                  </a:lnTo>
                  <a:lnTo>
                    <a:pt x="13477" y="618"/>
                  </a:lnTo>
                  <a:lnTo>
                    <a:pt x="13168" y="502"/>
                  </a:lnTo>
                  <a:lnTo>
                    <a:pt x="13091" y="502"/>
                  </a:lnTo>
                  <a:lnTo>
                    <a:pt x="12897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2" y="116"/>
                  </a:lnTo>
                  <a:lnTo>
                    <a:pt x="11816" y="39"/>
                  </a:lnTo>
                  <a:lnTo>
                    <a:pt x="1143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22"/>
            <p:cNvSpPr/>
            <p:nvPr/>
          </p:nvSpPr>
          <p:spPr>
            <a:xfrm>
              <a:off x="299900" y="4449850"/>
              <a:ext cx="375550" cy="386175"/>
            </a:xfrm>
            <a:custGeom>
              <a:avLst/>
              <a:gdLst/>
              <a:ahLst/>
              <a:cxnLst/>
              <a:rect l="l" t="t" r="r" b="b"/>
              <a:pathLst>
                <a:path w="15022" h="15447" extrusionOk="0">
                  <a:moveTo>
                    <a:pt x="8032" y="503"/>
                  </a:move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05"/>
                  </a:lnTo>
                  <a:lnTo>
                    <a:pt x="10697" y="1236"/>
                  </a:lnTo>
                  <a:lnTo>
                    <a:pt x="11160" y="1507"/>
                  </a:lnTo>
                  <a:lnTo>
                    <a:pt x="11623" y="1815"/>
                  </a:lnTo>
                  <a:lnTo>
                    <a:pt x="10813" y="2163"/>
                  </a:lnTo>
                  <a:lnTo>
                    <a:pt x="10079" y="2588"/>
                  </a:lnTo>
                  <a:lnTo>
                    <a:pt x="9307" y="3090"/>
                  </a:lnTo>
                  <a:lnTo>
                    <a:pt x="8611" y="3592"/>
                  </a:lnTo>
                  <a:lnTo>
                    <a:pt x="7955" y="4171"/>
                  </a:lnTo>
                  <a:lnTo>
                    <a:pt x="7299" y="4789"/>
                  </a:lnTo>
                  <a:lnTo>
                    <a:pt x="6719" y="5445"/>
                  </a:lnTo>
                  <a:lnTo>
                    <a:pt x="6140" y="6140"/>
                  </a:lnTo>
                  <a:lnTo>
                    <a:pt x="5638" y="6835"/>
                  </a:lnTo>
                  <a:lnTo>
                    <a:pt x="5213" y="7608"/>
                  </a:lnTo>
                  <a:lnTo>
                    <a:pt x="4789" y="8380"/>
                  </a:lnTo>
                  <a:lnTo>
                    <a:pt x="4480" y="9191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3" y="11739"/>
                  </a:lnTo>
                  <a:lnTo>
                    <a:pt x="3746" y="12628"/>
                  </a:lnTo>
                  <a:lnTo>
                    <a:pt x="3592" y="12666"/>
                  </a:lnTo>
                  <a:lnTo>
                    <a:pt x="3283" y="11817"/>
                  </a:lnTo>
                  <a:lnTo>
                    <a:pt x="3051" y="11006"/>
                  </a:lnTo>
                  <a:lnTo>
                    <a:pt x="2858" y="10195"/>
                  </a:lnTo>
                  <a:lnTo>
                    <a:pt x="2703" y="9345"/>
                  </a:lnTo>
                  <a:lnTo>
                    <a:pt x="2588" y="8496"/>
                  </a:lnTo>
                  <a:lnTo>
                    <a:pt x="2549" y="7646"/>
                  </a:lnTo>
                  <a:lnTo>
                    <a:pt x="2588" y="6797"/>
                  </a:lnTo>
                  <a:lnTo>
                    <a:pt x="2703" y="5909"/>
                  </a:lnTo>
                  <a:lnTo>
                    <a:pt x="2858" y="5214"/>
                  </a:lnTo>
                  <a:lnTo>
                    <a:pt x="3051" y="4480"/>
                  </a:lnTo>
                  <a:lnTo>
                    <a:pt x="3321" y="3823"/>
                  </a:lnTo>
                  <a:lnTo>
                    <a:pt x="3669" y="3167"/>
                  </a:lnTo>
                  <a:lnTo>
                    <a:pt x="4016" y="2549"/>
                  </a:lnTo>
                  <a:lnTo>
                    <a:pt x="4441" y="1970"/>
                  </a:lnTo>
                  <a:lnTo>
                    <a:pt x="4904" y="1391"/>
                  </a:lnTo>
                  <a:lnTo>
                    <a:pt x="5406" y="850"/>
                  </a:lnTo>
                  <a:lnTo>
                    <a:pt x="5908" y="696"/>
                  </a:lnTo>
                  <a:lnTo>
                    <a:pt x="6410" y="618"/>
                  </a:lnTo>
                  <a:lnTo>
                    <a:pt x="6951" y="541"/>
                  </a:lnTo>
                  <a:lnTo>
                    <a:pt x="7492" y="503"/>
                  </a:lnTo>
                  <a:close/>
                  <a:moveTo>
                    <a:pt x="11971" y="2086"/>
                  </a:moveTo>
                  <a:lnTo>
                    <a:pt x="12357" y="2433"/>
                  </a:lnTo>
                  <a:lnTo>
                    <a:pt x="12705" y="2781"/>
                  </a:lnTo>
                  <a:lnTo>
                    <a:pt x="13052" y="3206"/>
                  </a:lnTo>
                  <a:lnTo>
                    <a:pt x="13322" y="3630"/>
                  </a:lnTo>
                  <a:lnTo>
                    <a:pt x="13593" y="4094"/>
                  </a:lnTo>
                  <a:lnTo>
                    <a:pt x="13863" y="4557"/>
                  </a:lnTo>
                  <a:lnTo>
                    <a:pt x="14056" y="5059"/>
                  </a:lnTo>
                  <a:lnTo>
                    <a:pt x="14211" y="5600"/>
                  </a:lnTo>
                  <a:lnTo>
                    <a:pt x="14326" y="6102"/>
                  </a:lnTo>
                  <a:lnTo>
                    <a:pt x="14442" y="6604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1"/>
                  </a:lnTo>
                  <a:lnTo>
                    <a:pt x="11392" y="7144"/>
                  </a:lnTo>
                  <a:lnTo>
                    <a:pt x="10658" y="7376"/>
                  </a:lnTo>
                  <a:lnTo>
                    <a:pt x="9963" y="7685"/>
                  </a:lnTo>
                  <a:lnTo>
                    <a:pt x="9229" y="8032"/>
                  </a:lnTo>
                  <a:lnTo>
                    <a:pt x="8534" y="8419"/>
                  </a:lnTo>
                  <a:lnTo>
                    <a:pt x="7878" y="8843"/>
                  </a:lnTo>
                  <a:lnTo>
                    <a:pt x="7260" y="9268"/>
                  </a:lnTo>
                  <a:lnTo>
                    <a:pt x="6642" y="9770"/>
                  </a:lnTo>
                  <a:lnTo>
                    <a:pt x="6102" y="10311"/>
                  </a:lnTo>
                  <a:lnTo>
                    <a:pt x="5561" y="10890"/>
                  </a:lnTo>
                  <a:lnTo>
                    <a:pt x="5098" y="11469"/>
                  </a:lnTo>
                  <a:lnTo>
                    <a:pt x="4634" y="12126"/>
                  </a:lnTo>
                  <a:lnTo>
                    <a:pt x="4248" y="12782"/>
                  </a:lnTo>
                  <a:lnTo>
                    <a:pt x="4132" y="12705"/>
                  </a:lnTo>
                  <a:lnTo>
                    <a:pt x="3978" y="12666"/>
                  </a:lnTo>
                  <a:lnTo>
                    <a:pt x="4094" y="11778"/>
                  </a:lnTo>
                  <a:lnTo>
                    <a:pt x="4325" y="10929"/>
                  </a:lnTo>
                  <a:lnTo>
                    <a:pt x="4557" y="10079"/>
                  </a:lnTo>
                  <a:lnTo>
                    <a:pt x="4866" y="9268"/>
                  </a:lnTo>
                  <a:lnTo>
                    <a:pt x="5213" y="8496"/>
                  </a:lnTo>
                  <a:lnTo>
                    <a:pt x="5600" y="7724"/>
                  </a:lnTo>
                  <a:lnTo>
                    <a:pt x="6024" y="6990"/>
                  </a:lnTo>
                  <a:lnTo>
                    <a:pt x="6526" y="6256"/>
                  </a:lnTo>
                  <a:lnTo>
                    <a:pt x="7067" y="5600"/>
                  </a:lnTo>
                  <a:lnTo>
                    <a:pt x="7607" y="4943"/>
                  </a:lnTo>
                  <a:lnTo>
                    <a:pt x="8225" y="4364"/>
                  </a:lnTo>
                  <a:lnTo>
                    <a:pt x="8920" y="3823"/>
                  </a:lnTo>
                  <a:lnTo>
                    <a:pt x="9615" y="3321"/>
                  </a:lnTo>
                  <a:lnTo>
                    <a:pt x="10349" y="2858"/>
                  </a:lnTo>
                  <a:lnTo>
                    <a:pt x="11121" y="2433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39"/>
                  </a:lnTo>
                  <a:lnTo>
                    <a:pt x="14442" y="8689"/>
                  </a:lnTo>
                  <a:lnTo>
                    <a:pt x="14288" y="9538"/>
                  </a:lnTo>
                  <a:lnTo>
                    <a:pt x="14172" y="9925"/>
                  </a:lnTo>
                  <a:lnTo>
                    <a:pt x="14056" y="10349"/>
                  </a:lnTo>
                  <a:lnTo>
                    <a:pt x="13902" y="10735"/>
                  </a:lnTo>
                  <a:lnTo>
                    <a:pt x="13709" y="11122"/>
                  </a:lnTo>
                  <a:lnTo>
                    <a:pt x="13516" y="11508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50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1" y="13014"/>
                  </a:lnTo>
                  <a:lnTo>
                    <a:pt x="11701" y="12898"/>
                  </a:lnTo>
                  <a:lnTo>
                    <a:pt x="11121" y="12743"/>
                  </a:lnTo>
                  <a:lnTo>
                    <a:pt x="10542" y="12628"/>
                  </a:lnTo>
                  <a:lnTo>
                    <a:pt x="10002" y="12550"/>
                  </a:lnTo>
                  <a:lnTo>
                    <a:pt x="9422" y="12473"/>
                  </a:lnTo>
                  <a:lnTo>
                    <a:pt x="8843" y="12435"/>
                  </a:lnTo>
                  <a:lnTo>
                    <a:pt x="8303" y="12435"/>
                  </a:lnTo>
                  <a:lnTo>
                    <a:pt x="7762" y="12473"/>
                  </a:lnTo>
                  <a:lnTo>
                    <a:pt x="7221" y="12550"/>
                  </a:lnTo>
                  <a:lnTo>
                    <a:pt x="6719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23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01"/>
                  </a:lnTo>
                  <a:lnTo>
                    <a:pt x="5870" y="11160"/>
                  </a:lnTo>
                  <a:lnTo>
                    <a:pt x="6410" y="10620"/>
                  </a:lnTo>
                  <a:lnTo>
                    <a:pt x="6990" y="10118"/>
                  </a:lnTo>
                  <a:lnTo>
                    <a:pt x="7569" y="9616"/>
                  </a:lnTo>
                  <a:lnTo>
                    <a:pt x="8148" y="9191"/>
                  </a:lnTo>
                  <a:lnTo>
                    <a:pt x="8766" y="8805"/>
                  </a:lnTo>
                  <a:lnTo>
                    <a:pt x="9422" y="8419"/>
                  </a:lnTo>
                  <a:lnTo>
                    <a:pt x="10079" y="8110"/>
                  </a:lnTo>
                  <a:lnTo>
                    <a:pt x="10735" y="7801"/>
                  </a:lnTo>
                  <a:lnTo>
                    <a:pt x="11469" y="7569"/>
                  </a:lnTo>
                  <a:lnTo>
                    <a:pt x="12164" y="7337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6"/>
                  </a:moveTo>
                  <a:lnTo>
                    <a:pt x="4055" y="1815"/>
                  </a:lnTo>
                  <a:lnTo>
                    <a:pt x="3630" y="2433"/>
                  </a:lnTo>
                  <a:lnTo>
                    <a:pt x="3244" y="3090"/>
                  </a:lnTo>
                  <a:lnTo>
                    <a:pt x="2935" y="3785"/>
                  </a:lnTo>
                  <a:lnTo>
                    <a:pt x="2665" y="4519"/>
                  </a:lnTo>
                  <a:lnTo>
                    <a:pt x="2472" y="5252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4"/>
                  </a:lnTo>
                  <a:lnTo>
                    <a:pt x="2394" y="9847"/>
                  </a:lnTo>
                  <a:lnTo>
                    <a:pt x="2549" y="10620"/>
                  </a:lnTo>
                  <a:lnTo>
                    <a:pt x="2781" y="11353"/>
                  </a:lnTo>
                  <a:lnTo>
                    <a:pt x="3012" y="12048"/>
                  </a:lnTo>
                  <a:lnTo>
                    <a:pt x="3321" y="12743"/>
                  </a:lnTo>
                  <a:lnTo>
                    <a:pt x="3128" y="12859"/>
                  </a:lnTo>
                  <a:lnTo>
                    <a:pt x="2935" y="13014"/>
                  </a:lnTo>
                  <a:lnTo>
                    <a:pt x="2819" y="13207"/>
                  </a:lnTo>
                  <a:lnTo>
                    <a:pt x="2742" y="13439"/>
                  </a:lnTo>
                  <a:lnTo>
                    <a:pt x="2394" y="12975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6" y="11585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075"/>
                  </a:lnTo>
                  <a:lnTo>
                    <a:pt x="541" y="8534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1"/>
                  </a:lnTo>
                  <a:lnTo>
                    <a:pt x="773" y="5870"/>
                  </a:lnTo>
                  <a:lnTo>
                    <a:pt x="927" y="5291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1970"/>
                  </a:lnTo>
                  <a:lnTo>
                    <a:pt x="3939" y="1584"/>
                  </a:lnTo>
                  <a:lnTo>
                    <a:pt x="4518" y="1236"/>
                  </a:lnTo>
                  <a:close/>
                  <a:moveTo>
                    <a:pt x="3862" y="12975"/>
                  </a:moveTo>
                  <a:lnTo>
                    <a:pt x="4016" y="13014"/>
                  </a:lnTo>
                  <a:lnTo>
                    <a:pt x="4171" y="13130"/>
                  </a:lnTo>
                  <a:lnTo>
                    <a:pt x="4287" y="13284"/>
                  </a:lnTo>
                  <a:lnTo>
                    <a:pt x="4325" y="13439"/>
                  </a:lnTo>
                  <a:lnTo>
                    <a:pt x="4364" y="13593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5" y="13786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00"/>
                  </a:lnTo>
                  <a:lnTo>
                    <a:pt x="3051" y="13439"/>
                  </a:lnTo>
                  <a:lnTo>
                    <a:pt x="2974" y="13516"/>
                  </a:lnTo>
                  <a:lnTo>
                    <a:pt x="3051" y="13361"/>
                  </a:lnTo>
                  <a:lnTo>
                    <a:pt x="3167" y="13207"/>
                  </a:lnTo>
                  <a:lnTo>
                    <a:pt x="3321" y="13091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8187" y="12821"/>
                  </a:moveTo>
                  <a:lnTo>
                    <a:pt x="9152" y="12859"/>
                  </a:lnTo>
                  <a:lnTo>
                    <a:pt x="9615" y="12898"/>
                  </a:lnTo>
                  <a:lnTo>
                    <a:pt x="10117" y="12937"/>
                  </a:lnTo>
                  <a:lnTo>
                    <a:pt x="10504" y="13014"/>
                  </a:lnTo>
                  <a:lnTo>
                    <a:pt x="11006" y="13091"/>
                  </a:lnTo>
                  <a:lnTo>
                    <a:pt x="11508" y="13245"/>
                  </a:lnTo>
                  <a:lnTo>
                    <a:pt x="11701" y="13323"/>
                  </a:lnTo>
                  <a:lnTo>
                    <a:pt x="11894" y="13439"/>
                  </a:lnTo>
                  <a:lnTo>
                    <a:pt x="11508" y="13747"/>
                  </a:lnTo>
                  <a:lnTo>
                    <a:pt x="11083" y="14018"/>
                  </a:lnTo>
                  <a:lnTo>
                    <a:pt x="10658" y="14249"/>
                  </a:lnTo>
                  <a:lnTo>
                    <a:pt x="10233" y="14442"/>
                  </a:lnTo>
                  <a:lnTo>
                    <a:pt x="9770" y="14597"/>
                  </a:lnTo>
                  <a:lnTo>
                    <a:pt x="9307" y="14751"/>
                  </a:lnTo>
                  <a:lnTo>
                    <a:pt x="8843" y="14829"/>
                  </a:lnTo>
                  <a:lnTo>
                    <a:pt x="8341" y="14906"/>
                  </a:lnTo>
                  <a:lnTo>
                    <a:pt x="7878" y="14944"/>
                  </a:lnTo>
                  <a:lnTo>
                    <a:pt x="7376" y="14944"/>
                  </a:lnTo>
                  <a:lnTo>
                    <a:pt x="6912" y="14906"/>
                  </a:lnTo>
                  <a:lnTo>
                    <a:pt x="6410" y="14867"/>
                  </a:lnTo>
                  <a:lnTo>
                    <a:pt x="5947" y="14751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6" y="14288"/>
                  </a:lnTo>
                  <a:lnTo>
                    <a:pt x="4711" y="14018"/>
                  </a:lnTo>
                  <a:lnTo>
                    <a:pt x="4750" y="13709"/>
                  </a:lnTo>
                  <a:lnTo>
                    <a:pt x="4711" y="13593"/>
                  </a:lnTo>
                  <a:lnTo>
                    <a:pt x="5561" y="13284"/>
                  </a:lnTo>
                  <a:lnTo>
                    <a:pt x="6410" y="13091"/>
                  </a:lnTo>
                  <a:lnTo>
                    <a:pt x="7299" y="12937"/>
                  </a:lnTo>
                  <a:lnTo>
                    <a:pt x="8187" y="12821"/>
                  </a:lnTo>
                  <a:close/>
                  <a:moveTo>
                    <a:pt x="6990" y="1"/>
                  </a:moveTo>
                  <a:lnTo>
                    <a:pt x="6449" y="78"/>
                  </a:lnTo>
                  <a:lnTo>
                    <a:pt x="5870" y="194"/>
                  </a:lnTo>
                  <a:lnTo>
                    <a:pt x="5329" y="348"/>
                  </a:lnTo>
                  <a:lnTo>
                    <a:pt x="4789" y="580"/>
                  </a:lnTo>
                  <a:lnTo>
                    <a:pt x="4248" y="811"/>
                  </a:lnTo>
                  <a:lnTo>
                    <a:pt x="3785" y="1082"/>
                  </a:lnTo>
                  <a:lnTo>
                    <a:pt x="3283" y="1391"/>
                  </a:lnTo>
                  <a:lnTo>
                    <a:pt x="2819" y="1738"/>
                  </a:lnTo>
                  <a:lnTo>
                    <a:pt x="2394" y="2124"/>
                  </a:lnTo>
                  <a:lnTo>
                    <a:pt x="2008" y="2549"/>
                  </a:lnTo>
                  <a:lnTo>
                    <a:pt x="1622" y="3013"/>
                  </a:lnTo>
                  <a:lnTo>
                    <a:pt x="1275" y="3476"/>
                  </a:lnTo>
                  <a:lnTo>
                    <a:pt x="966" y="3978"/>
                  </a:lnTo>
                  <a:lnTo>
                    <a:pt x="695" y="4596"/>
                  </a:lnTo>
                  <a:lnTo>
                    <a:pt x="425" y="5214"/>
                  </a:lnTo>
                  <a:lnTo>
                    <a:pt x="232" y="5870"/>
                  </a:lnTo>
                  <a:lnTo>
                    <a:pt x="116" y="6526"/>
                  </a:lnTo>
                  <a:lnTo>
                    <a:pt x="39" y="7222"/>
                  </a:lnTo>
                  <a:lnTo>
                    <a:pt x="0" y="7878"/>
                  </a:lnTo>
                  <a:lnTo>
                    <a:pt x="39" y="8573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199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1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481"/>
                  </a:lnTo>
                  <a:lnTo>
                    <a:pt x="4132" y="14597"/>
                  </a:lnTo>
                  <a:lnTo>
                    <a:pt x="4557" y="14790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53"/>
                  </a:lnTo>
                  <a:lnTo>
                    <a:pt x="6333" y="15369"/>
                  </a:lnTo>
                  <a:lnTo>
                    <a:pt x="6797" y="15408"/>
                  </a:lnTo>
                  <a:lnTo>
                    <a:pt x="7299" y="15446"/>
                  </a:lnTo>
                  <a:lnTo>
                    <a:pt x="8225" y="15446"/>
                  </a:lnTo>
                  <a:lnTo>
                    <a:pt x="8689" y="15369"/>
                  </a:lnTo>
                  <a:lnTo>
                    <a:pt x="9152" y="15292"/>
                  </a:lnTo>
                  <a:lnTo>
                    <a:pt x="9615" y="15176"/>
                  </a:lnTo>
                  <a:lnTo>
                    <a:pt x="10079" y="15022"/>
                  </a:lnTo>
                  <a:lnTo>
                    <a:pt x="10542" y="14867"/>
                  </a:lnTo>
                  <a:lnTo>
                    <a:pt x="10967" y="14674"/>
                  </a:lnTo>
                  <a:lnTo>
                    <a:pt x="11392" y="14442"/>
                  </a:lnTo>
                  <a:lnTo>
                    <a:pt x="11855" y="14134"/>
                  </a:lnTo>
                  <a:lnTo>
                    <a:pt x="12318" y="13747"/>
                  </a:lnTo>
                  <a:lnTo>
                    <a:pt x="12743" y="13361"/>
                  </a:lnTo>
                  <a:lnTo>
                    <a:pt x="13129" y="12975"/>
                  </a:lnTo>
                  <a:lnTo>
                    <a:pt x="13477" y="12512"/>
                  </a:lnTo>
                  <a:lnTo>
                    <a:pt x="13786" y="12048"/>
                  </a:lnTo>
                  <a:lnTo>
                    <a:pt x="14056" y="11546"/>
                  </a:lnTo>
                  <a:lnTo>
                    <a:pt x="14288" y="11044"/>
                  </a:lnTo>
                  <a:lnTo>
                    <a:pt x="14520" y="10504"/>
                  </a:lnTo>
                  <a:lnTo>
                    <a:pt x="14674" y="9963"/>
                  </a:lnTo>
                  <a:lnTo>
                    <a:pt x="14828" y="9423"/>
                  </a:lnTo>
                  <a:lnTo>
                    <a:pt x="14906" y="8843"/>
                  </a:lnTo>
                  <a:lnTo>
                    <a:pt x="14983" y="8264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4" y="6565"/>
                  </a:lnTo>
                  <a:lnTo>
                    <a:pt x="14828" y="5986"/>
                  </a:lnTo>
                  <a:lnTo>
                    <a:pt x="14674" y="5368"/>
                  </a:lnTo>
                  <a:lnTo>
                    <a:pt x="14481" y="4789"/>
                  </a:lnTo>
                  <a:lnTo>
                    <a:pt x="14249" y="4248"/>
                  </a:lnTo>
                  <a:lnTo>
                    <a:pt x="13979" y="3708"/>
                  </a:lnTo>
                  <a:lnTo>
                    <a:pt x="13670" y="3206"/>
                  </a:lnTo>
                  <a:lnTo>
                    <a:pt x="13322" y="2742"/>
                  </a:lnTo>
                  <a:lnTo>
                    <a:pt x="12936" y="2279"/>
                  </a:lnTo>
                  <a:lnTo>
                    <a:pt x="12512" y="1893"/>
                  </a:lnTo>
                  <a:lnTo>
                    <a:pt x="12048" y="1507"/>
                  </a:lnTo>
                  <a:lnTo>
                    <a:pt x="11585" y="1159"/>
                  </a:lnTo>
                  <a:lnTo>
                    <a:pt x="11083" y="850"/>
                  </a:lnTo>
                  <a:lnTo>
                    <a:pt x="10542" y="580"/>
                  </a:lnTo>
                  <a:lnTo>
                    <a:pt x="9963" y="387"/>
                  </a:lnTo>
                  <a:lnTo>
                    <a:pt x="9384" y="194"/>
                  </a:lnTo>
                  <a:lnTo>
                    <a:pt x="8766" y="78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22"/>
            <p:cNvSpPr/>
            <p:nvPr/>
          </p:nvSpPr>
          <p:spPr>
            <a:xfrm>
              <a:off x="2298225" y="4462400"/>
              <a:ext cx="461475" cy="306050"/>
            </a:xfrm>
            <a:custGeom>
              <a:avLst/>
              <a:gdLst/>
              <a:ahLst/>
              <a:cxnLst/>
              <a:rect l="l" t="t" r="r" b="b"/>
              <a:pathLst>
                <a:path w="18459" h="12242" extrusionOk="0">
                  <a:moveTo>
                    <a:pt x="17609" y="4943"/>
                  </a:moveTo>
                  <a:lnTo>
                    <a:pt x="17763" y="4982"/>
                  </a:lnTo>
                  <a:lnTo>
                    <a:pt x="17879" y="5020"/>
                  </a:lnTo>
                  <a:lnTo>
                    <a:pt x="17917" y="5098"/>
                  </a:lnTo>
                  <a:lnTo>
                    <a:pt x="17956" y="5175"/>
                  </a:lnTo>
                  <a:lnTo>
                    <a:pt x="17956" y="5407"/>
                  </a:lnTo>
                  <a:lnTo>
                    <a:pt x="17956" y="5638"/>
                  </a:lnTo>
                  <a:lnTo>
                    <a:pt x="17879" y="5793"/>
                  </a:lnTo>
                  <a:lnTo>
                    <a:pt x="17763" y="5986"/>
                  </a:lnTo>
                  <a:lnTo>
                    <a:pt x="17570" y="6140"/>
                  </a:lnTo>
                  <a:lnTo>
                    <a:pt x="17222" y="6372"/>
                  </a:lnTo>
                  <a:lnTo>
                    <a:pt x="16913" y="6526"/>
                  </a:lnTo>
                  <a:lnTo>
                    <a:pt x="16566" y="6642"/>
                  </a:lnTo>
                  <a:lnTo>
                    <a:pt x="16257" y="6681"/>
                  </a:lnTo>
                  <a:lnTo>
                    <a:pt x="15909" y="6720"/>
                  </a:lnTo>
                  <a:lnTo>
                    <a:pt x="16141" y="6140"/>
                  </a:lnTo>
                  <a:lnTo>
                    <a:pt x="16257" y="5870"/>
                  </a:lnTo>
                  <a:lnTo>
                    <a:pt x="16411" y="5600"/>
                  </a:lnTo>
                  <a:lnTo>
                    <a:pt x="16605" y="5368"/>
                  </a:lnTo>
                  <a:lnTo>
                    <a:pt x="16798" y="5175"/>
                  </a:lnTo>
                  <a:lnTo>
                    <a:pt x="17068" y="5059"/>
                  </a:lnTo>
                  <a:lnTo>
                    <a:pt x="17377" y="4943"/>
                  </a:lnTo>
                  <a:close/>
                  <a:moveTo>
                    <a:pt x="13747" y="6295"/>
                  </a:moveTo>
                  <a:lnTo>
                    <a:pt x="14056" y="6333"/>
                  </a:lnTo>
                  <a:lnTo>
                    <a:pt x="14365" y="6411"/>
                  </a:lnTo>
                  <a:lnTo>
                    <a:pt x="14597" y="6526"/>
                  </a:lnTo>
                  <a:lnTo>
                    <a:pt x="14828" y="6681"/>
                  </a:lnTo>
                  <a:lnTo>
                    <a:pt x="15060" y="6835"/>
                  </a:lnTo>
                  <a:lnTo>
                    <a:pt x="14983" y="6951"/>
                  </a:lnTo>
                  <a:lnTo>
                    <a:pt x="14519" y="7067"/>
                  </a:lnTo>
                  <a:lnTo>
                    <a:pt x="14056" y="7144"/>
                  </a:lnTo>
                  <a:lnTo>
                    <a:pt x="13515" y="7144"/>
                  </a:lnTo>
                  <a:lnTo>
                    <a:pt x="13206" y="7106"/>
                  </a:lnTo>
                  <a:lnTo>
                    <a:pt x="12936" y="6990"/>
                  </a:lnTo>
                  <a:lnTo>
                    <a:pt x="12820" y="6951"/>
                  </a:lnTo>
                  <a:lnTo>
                    <a:pt x="12782" y="6874"/>
                  </a:lnTo>
                  <a:lnTo>
                    <a:pt x="12782" y="6758"/>
                  </a:lnTo>
                  <a:lnTo>
                    <a:pt x="12859" y="6642"/>
                  </a:lnTo>
                  <a:lnTo>
                    <a:pt x="12936" y="6449"/>
                  </a:lnTo>
                  <a:lnTo>
                    <a:pt x="13052" y="6333"/>
                  </a:lnTo>
                  <a:lnTo>
                    <a:pt x="13206" y="6295"/>
                  </a:lnTo>
                  <a:close/>
                  <a:moveTo>
                    <a:pt x="15523" y="7222"/>
                  </a:moveTo>
                  <a:lnTo>
                    <a:pt x="16064" y="7608"/>
                  </a:lnTo>
                  <a:lnTo>
                    <a:pt x="16334" y="7839"/>
                  </a:lnTo>
                  <a:lnTo>
                    <a:pt x="16566" y="8071"/>
                  </a:lnTo>
                  <a:lnTo>
                    <a:pt x="16798" y="8303"/>
                  </a:lnTo>
                  <a:lnTo>
                    <a:pt x="16991" y="8573"/>
                  </a:lnTo>
                  <a:lnTo>
                    <a:pt x="17068" y="8882"/>
                  </a:lnTo>
                  <a:lnTo>
                    <a:pt x="17107" y="9036"/>
                  </a:lnTo>
                  <a:lnTo>
                    <a:pt x="17107" y="9229"/>
                  </a:lnTo>
                  <a:lnTo>
                    <a:pt x="17068" y="9423"/>
                  </a:lnTo>
                  <a:lnTo>
                    <a:pt x="16952" y="9538"/>
                  </a:lnTo>
                  <a:lnTo>
                    <a:pt x="16836" y="9616"/>
                  </a:lnTo>
                  <a:lnTo>
                    <a:pt x="16682" y="9654"/>
                  </a:lnTo>
                  <a:lnTo>
                    <a:pt x="16527" y="9654"/>
                  </a:lnTo>
                  <a:lnTo>
                    <a:pt x="16373" y="9577"/>
                  </a:lnTo>
                  <a:lnTo>
                    <a:pt x="16218" y="9461"/>
                  </a:lnTo>
                  <a:lnTo>
                    <a:pt x="16103" y="9307"/>
                  </a:lnTo>
                  <a:lnTo>
                    <a:pt x="15909" y="8959"/>
                  </a:lnTo>
                  <a:lnTo>
                    <a:pt x="15716" y="8573"/>
                  </a:lnTo>
                  <a:lnTo>
                    <a:pt x="15639" y="8226"/>
                  </a:lnTo>
                  <a:lnTo>
                    <a:pt x="15562" y="7917"/>
                  </a:lnTo>
                  <a:lnTo>
                    <a:pt x="15523" y="7569"/>
                  </a:lnTo>
                  <a:lnTo>
                    <a:pt x="15523" y="7222"/>
                  </a:lnTo>
                  <a:close/>
                  <a:moveTo>
                    <a:pt x="5020" y="464"/>
                  </a:moveTo>
                  <a:lnTo>
                    <a:pt x="5638" y="541"/>
                  </a:lnTo>
                  <a:lnTo>
                    <a:pt x="6217" y="696"/>
                  </a:lnTo>
                  <a:lnTo>
                    <a:pt x="6758" y="927"/>
                  </a:lnTo>
                  <a:lnTo>
                    <a:pt x="7260" y="1236"/>
                  </a:lnTo>
                  <a:lnTo>
                    <a:pt x="7723" y="1622"/>
                  </a:lnTo>
                  <a:lnTo>
                    <a:pt x="8186" y="2047"/>
                  </a:lnTo>
                  <a:lnTo>
                    <a:pt x="8534" y="2549"/>
                  </a:lnTo>
                  <a:lnTo>
                    <a:pt x="8804" y="3013"/>
                  </a:lnTo>
                  <a:lnTo>
                    <a:pt x="9036" y="3437"/>
                  </a:lnTo>
                  <a:lnTo>
                    <a:pt x="9229" y="3901"/>
                  </a:lnTo>
                  <a:lnTo>
                    <a:pt x="9384" y="4403"/>
                  </a:lnTo>
                  <a:lnTo>
                    <a:pt x="9654" y="5368"/>
                  </a:lnTo>
                  <a:lnTo>
                    <a:pt x="9924" y="6333"/>
                  </a:lnTo>
                  <a:lnTo>
                    <a:pt x="10040" y="6758"/>
                  </a:lnTo>
                  <a:lnTo>
                    <a:pt x="10194" y="7144"/>
                  </a:lnTo>
                  <a:lnTo>
                    <a:pt x="10388" y="7530"/>
                  </a:lnTo>
                  <a:lnTo>
                    <a:pt x="10619" y="7878"/>
                  </a:lnTo>
                  <a:lnTo>
                    <a:pt x="10890" y="8187"/>
                  </a:lnTo>
                  <a:lnTo>
                    <a:pt x="11198" y="8419"/>
                  </a:lnTo>
                  <a:lnTo>
                    <a:pt x="11585" y="8612"/>
                  </a:lnTo>
                  <a:lnTo>
                    <a:pt x="12009" y="8766"/>
                  </a:lnTo>
                  <a:lnTo>
                    <a:pt x="12357" y="8805"/>
                  </a:lnTo>
                  <a:lnTo>
                    <a:pt x="12704" y="8766"/>
                  </a:lnTo>
                  <a:lnTo>
                    <a:pt x="13013" y="8728"/>
                  </a:lnTo>
                  <a:lnTo>
                    <a:pt x="13322" y="8650"/>
                  </a:lnTo>
                  <a:lnTo>
                    <a:pt x="13631" y="8534"/>
                  </a:lnTo>
                  <a:lnTo>
                    <a:pt x="13901" y="8419"/>
                  </a:lnTo>
                  <a:lnTo>
                    <a:pt x="14172" y="8226"/>
                  </a:lnTo>
                  <a:lnTo>
                    <a:pt x="14442" y="8071"/>
                  </a:lnTo>
                  <a:lnTo>
                    <a:pt x="13940" y="8689"/>
                  </a:lnTo>
                  <a:lnTo>
                    <a:pt x="13361" y="9307"/>
                  </a:lnTo>
                  <a:lnTo>
                    <a:pt x="12743" y="9847"/>
                  </a:lnTo>
                  <a:lnTo>
                    <a:pt x="12087" y="10311"/>
                  </a:lnTo>
                  <a:lnTo>
                    <a:pt x="11392" y="10735"/>
                  </a:lnTo>
                  <a:lnTo>
                    <a:pt x="10658" y="11083"/>
                  </a:lnTo>
                  <a:lnTo>
                    <a:pt x="9847" y="11353"/>
                  </a:lnTo>
                  <a:lnTo>
                    <a:pt x="9036" y="11585"/>
                  </a:lnTo>
                  <a:lnTo>
                    <a:pt x="8418" y="11662"/>
                  </a:lnTo>
                  <a:lnTo>
                    <a:pt x="7839" y="11739"/>
                  </a:lnTo>
                  <a:lnTo>
                    <a:pt x="7260" y="11739"/>
                  </a:lnTo>
                  <a:lnTo>
                    <a:pt x="6680" y="11701"/>
                  </a:lnTo>
                  <a:lnTo>
                    <a:pt x="6101" y="11624"/>
                  </a:lnTo>
                  <a:lnTo>
                    <a:pt x="5561" y="11508"/>
                  </a:lnTo>
                  <a:lnTo>
                    <a:pt x="5020" y="11353"/>
                  </a:lnTo>
                  <a:lnTo>
                    <a:pt x="4518" y="11160"/>
                  </a:lnTo>
                  <a:lnTo>
                    <a:pt x="4016" y="10929"/>
                  </a:lnTo>
                  <a:lnTo>
                    <a:pt x="3514" y="10620"/>
                  </a:lnTo>
                  <a:lnTo>
                    <a:pt x="3089" y="10311"/>
                  </a:lnTo>
                  <a:lnTo>
                    <a:pt x="2626" y="9925"/>
                  </a:lnTo>
                  <a:lnTo>
                    <a:pt x="2240" y="9538"/>
                  </a:lnTo>
                  <a:lnTo>
                    <a:pt x="1854" y="9075"/>
                  </a:lnTo>
                  <a:lnTo>
                    <a:pt x="1545" y="8573"/>
                  </a:lnTo>
                  <a:lnTo>
                    <a:pt x="1236" y="8071"/>
                  </a:lnTo>
                  <a:lnTo>
                    <a:pt x="965" y="7492"/>
                  </a:lnTo>
                  <a:lnTo>
                    <a:pt x="734" y="6913"/>
                  </a:lnTo>
                  <a:lnTo>
                    <a:pt x="579" y="6295"/>
                  </a:lnTo>
                  <a:lnTo>
                    <a:pt x="464" y="5677"/>
                  </a:lnTo>
                  <a:lnTo>
                    <a:pt x="425" y="5059"/>
                  </a:lnTo>
                  <a:lnTo>
                    <a:pt x="425" y="4441"/>
                  </a:lnTo>
                  <a:lnTo>
                    <a:pt x="541" y="3823"/>
                  </a:lnTo>
                  <a:lnTo>
                    <a:pt x="695" y="3244"/>
                  </a:lnTo>
                  <a:lnTo>
                    <a:pt x="965" y="2704"/>
                  </a:lnTo>
                  <a:lnTo>
                    <a:pt x="1313" y="2163"/>
                  </a:lnTo>
                  <a:lnTo>
                    <a:pt x="1699" y="1738"/>
                  </a:lnTo>
                  <a:lnTo>
                    <a:pt x="2163" y="1313"/>
                  </a:lnTo>
                  <a:lnTo>
                    <a:pt x="2665" y="1005"/>
                  </a:lnTo>
                  <a:lnTo>
                    <a:pt x="3205" y="734"/>
                  </a:lnTo>
                  <a:lnTo>
                    <a:pt x="3784" y="580"/>
                  </a:lnTo>
                  <a:lnTo>
                    <a:pt x="4402" y="464"/>
                  </a:lnTo>
                  <a:close/>
                  <a:moveTo>
                    <a:pt x="4634" y="1"/>
                  </a:moveTo>
                  <a:lnTo>
                    <a:pt x="4248" y="39"/>
                  </a:lnTo>
                  <a:lnTo>
                    <a:pt x="3900" y="78"/>
                  </a:lnTo>
                  <a:lnTo>
                    <a:pt x="3514" y="155"/>
                  </a:lnTo>
                  <a:lnTo>
                    <a:pt x="3128" y="271"/>
                  </a:lnTo>
                  <a:lnTo>
                    <a:pt x="2780" y="425"/>
                  </a:lnTo>
                  <a:lnTo>
                    <a:pt x="2433" y="618"/>
                  </a:lnTo>
                  <a:lnTo>
                    <a:pt x="2085" y="850"/>
                  </a:lnTo>
                  <a:lnTo>
                    <a:pt x="1622" y="1198"/>
                  </a:lnTo>
                  <a:lnTo>
                    <a:pt x="1236" y="1584"/>
                  </a:lnTo>
                  <a:lnTo>
                    <a:pt x="888" y="2009"/>
                  </a:lnTo>
                  <a:lnTo>
                    <a:pt x="618" y="2433"/>
                  </a:lnTo>
                  <a:lnTo>
                    <a:pt x="386" y="2897"/>
                  </a:lnTo>
                  <a:lnTo>
                    <a:pt x="232" y="3399"/>
                  </a:lnTo>
                  <a:lnTo>
                    <a:pt x="77" y="3901"/>
                  </a:lnTo>
                  <a:lnTo>
                    <a:pt x="0" y="4403"/>
                  </a:lnTo>
                  <a:lnTo>
                    <a:pt x="0" y="4905"/>
                  </a:lnTo>
                  <a:lnTo>
                    <a:pt x="0" y="5445"/>
                  </a:lnTo>
                  <a:lnTo>
                    <a:pt x="77" y="5986"/>
                  </a:lnTo>
                  <a:lnTo>
                    <a:pt x="155" y="6488"/>
                  </a:lnTo>
                  <a:lnTo>
                    <a:pt x="309" y="7028"/>
                  </a:lnTo>
                  <a:lnTo>
                    <a:pt x="464" y="7530"/>
                  </a:lnTo>
                  <a:lnTo>
                    <a:pt x="695" y="8032"/>
                  </a:lnTo>
                  <a:lnTo>
                    <a:pt x="927" y="8496"/>
                  </a:lnTo>
                  <a:lnTo>
                    <a:pt x="1274" y="9075"/>
                  </a:lnTo>
                  <a:lnTo>
                    <a:pt x="1661" y="9616"/>
                  </a:lnTo>
                  <a:lnTo>
                    <a:pt x="2124" y="10079"/>
                  </a:lnTo>
                  <a:lnTo>
                    <a:pt x="2587" y="10542"/>
                  </a:lnTo>
                  <a:lnTo>
                    <a:pt x="3089" y="10929"/>
                  </a:lnTo>
                  <a:lnTo>
                    <a:pt x="3591" y="11276"/>
                  </a:lnTo>
                  <a:lnTo>
                    <a:pt x="4171" y="11546"/>
                  </a:lnTo>
                  <a:lnTo>
                    <a:pt x="4750" y="11778"/>
                  </a:lnTo>
                  <a:lnTo>
                    <a:pt x="4750" y="11933"/>
                  </a:lnTo>
                  <a:lnTo>
                    <a:pt x="5097" y="11894"/>
                  </a:lnTo>
                  <a:lnTo>
                    <a:pt x="5908" y="12087"/>
                  </a:lnTo>
                  <a:lnTo>
                    <a:pt x="6719" y="12203"/>
                  </a:lnTo>
                  <a:lnTo>
                    <a:pt x="7569" y="12241"/>
                  </a:lnTo>
                  <a:lnTo>
                    <a:pt x="8418" y="12164"/>
                  </a:lnTo>
                  <a:lnTo>
                    <a:pt x="9190" y="12048"/>
                  </a:lnTo>
                  <a:lnTo>
                    <a:pt x="9963" y="11855"/>
                  </a:lnTo>
                  <a:lnTo>
                    <a:pt x="10310" y="11739"/>
                  </a:lnTo>
                  <a:lnTo>
                    <a:pt x="10272" y="11739"/>
                  </a:lnTo>
                  <a:lnTo>
                    <a:pt x="11083" y="11431"/>
                  </a:lnTo>
                  <a:lnTo>
                    <a:pt x="11855" y="11044"/>
                  </a:lnTo>
                  <a:lnTo>
                    <a:pt x="12550" y="10581"/>
                  </a:lnTo>
                  <a:lnTo>
                    <a:pt x="13245" y="10079"/>
                  </a:lnTo>
                  <a:lnTo>
                    <a:pt x="13863" y="9500"/>
                  </a:lnTo>
                  <a:lnTo>
                    <a:pt x="14133" y="9191"/>
                  </a:lnTo>
                  <a:lnTo>
                    <a:pt x="14403" y="8882"/>
                  </a:lnTo>
                  <a:lnTo>
                    <a:pt x="14635" y="8534"/>
                  </a:lnTo>
                  <a:lnTo>
                    <a:pt x="14867" y="8187"/>
                  </a:lnTo>
                  <a:lnTo>
                    <a:pt x="15060" y="7801"/>
                  </a:lnTo>
                  <a:lnTo>
                    <a:pt x="15253" y="7415"/>
                  </a:lnTo>
                  <a:lnTo>
                    <a:pt x="15253" y="7917"/>
                  </a:lnTo>
                  <a:lnTo>
                    <a:pt x="15330" y="8419"/>
                  </a:lnTo>
                  <a:lnTo>
                    <a:pt x="15485" y="8882"/>
                  </a:lnTo>
                  <a:lnTo>
                    <a:pt x="15678" y="9345"/>
                  </a:lnTo>
                  <a:lnTo>
                    <a:pt x="15794" y="9538"/>
                  </a:lnTo>
                  <a:lnTo>
                    <a:pt x="15948" y="9731"/>
                  </a:lnTo>
                  <a:lnTo>
                    <a:pt x="16103" y="9886"/>
                  </a:lnTo>
                  <a:lnTo>
                    <a:pt x="16257" y="10040"/>
                  </a:lnTo>
                  <a:lnTo>
                    <a:pt x="16489" y="10156"/>
                  </a:lnTo>
                  <a:lnTo>
                    <a:pt x="16682" y="10195"/>
                  </a:lnTo>
                  <a:lnTo>
                    <a:pt x="16913" y="10156"/>
                  </a:lnTo>
                  <a:lnTo>
                    <a:pt x="17107" y="10040"/>
                  </a:lnTo>
                  <a:lnTo>
                    <a:pt x="17300" y="9886"/>
                  </a:lnTo>
                  <a:lnTo>
                    <a:pt x="17377" y="9693"/>
                  </a:lnTo>
                  <a:lnTo>
                    <a:pt x="17454" y="9500"/>
                  </a:lnTo>
                  <a:lnTo>
                    <a:pt x="17493" y="9268"/>
                  </a:lnTo>
                  <a:lnTo>
                    <a:pt x="17493" y="9075"/>
                  </a:lnTo>
                  <a:lnTo>
                    <a:pt x="17454" y="8843"/>
                  </a:lnTo>
                  <a:lnTo>
                    <a:pt x="17415" y="8650"/>
                  </a:lnTo>
                  <a:lnTo>
                    <a:pt x="17338" y="8457"/>
                  </a:lnTo>
                  <a:lnTo>
                    <a:pt x="17222" y="8226"/>
                  </a:lnTo>
                  <a:lnTo>
                    <a:pt x="17068" y="8032"/>
                  </a:lnTo>
                  <a:lnTo>
                    <a:pt x="16720" y="7646"/>
                  </a:lnTo>
                  <a:lnTo>
                    <a:pt x="16334" y="7299"/>
                  </a:lnTo>
                  <a:lnTo>
                    <a:pt x="15909" y="6990"/>
                  </a:lnTo>
                  <a:lnTo>
                    <a:pt x="16373" y="6990"/>
                  </a:lnTo>
                  <a:lnTo>
                    <a:pt x="16875" y="6913"/>
                  </a:lnTo>
                  <a:lnTo>
                    <a:pt x="17338" y="6720"/>
                  </a:lnTo>
                  <a:lnTo>
                    <a:pt x="17763" y="6488"/>
                  </a:lnTo>
                  <a:lnTo>
                    <a:pt x="17917" y="6333"/>
                  </a:lnTo>
                  <a:lnTo>
                    <a:pt x="18110" y="6140"/>
                  </a:lnTo>
                  <a:lnTo>
                    <a:pt x="18265" y="5947"/>
                  </a:lnTo>
                  <a:lnTo>
                    <a:pt x="18381" y="5716"/>
                  </a:lnTo>
                  <a:lnTo>
                    <a:pt x="18458" y="5484"/>
                  </a:lnTo>
                  <a:lnTo>
                    <a:pt x="18458" y="5214"/>
                  </a:lnTo>
                  <a:lnTo>
                    <a:pt x="18381" y="4982"/>
                  </a:lnTo>
                  <a:lnTo>
                    <a:pt x="18304" y="4905"/>
                  </a:lnTo>
                  <a:lnTo>
                    <a:pt x="18226" y="4789"/>
                  </a:lnTo>
                  <a:lnTo>
                    <a:pt x="18033" y="4673"/>
                  </a:lnTo>
                  <a:lnTo>
                    <a:pt x="17802" y="4596"/>
                  </a:lnTo>
                  <a:lnTo>
                    <a:pt x="17609" y="4557"/>
                  </a:lnTo>
                  <a:lnTo>
                    <a:pt x="17377" y="4557"/>
                  </a:lnTo>
                  <a:lnTo>
                    <a:pt x="17145" y="4634"/>
                  </a:lnTo>
                  <a:lnTo>
                    <a:pt x="16913" y="4712"/>
                  </a:lnTo>
                  <a:lnTo>
                    <a:pt x="16720" y="4789"/>
                  </a:lnTo>
                  <a:lnTo>
                    <a:pt x="16566" y="4905"/>
                  </a:lnTo>
                  <a:lnTo>
                    <a:pt x="16373" y="5098"/>
                  </a:lnTo>
                  <a:lnTo>
                    <a:pt x="16180" y="5291"/>
                  </a:lnTo>
                  <a:lnTo>
                    <a:pt x="15871" y="5716"/>
                  </a:lnTo>
                  <a:lnTo>
                    <a:pt x="15639" y="6179"/>
                  </a:lnTo>
                  <a:lnTo>
                    <a:pt x="15485" y="6681"/>
                  </a:lnTo>
                  <a:lnTo>
                    <a:pt x="15407" y="6681"/>
                  </a:lnTo>
                  <a:lnTo>
                    <a:pt x="15330" y="6720"/>
                  </a:lnTo>
                  <a:lnTo>
                    <a:pt x="14983" y="6411"/>
                  </a:lnTo>
                  <a:lnTo>
                    <a:pt x="14597" y="6179"/>
                  </a:lnTo>
                  <a:lnTo>
                    <a:pt x="14172" y="6024"/>
                  </a:lnTo>
                  <a:lnTo>
                    <a:pt x="13708" y="5947"/>
                  </a:lnTo>
                  <a:lnTo>
                    <a:pt x="13322" y="5909"/>
                  </a:lnTo>
                  <a:lnTo>
                    <a:pt x="13091" y="5947"/>
                  </a:lnTo>
                  <a:lnTo>
                    <a:pt x="12897" y="5986"/>
                  </a:lnTo>
                  <a:lnTo>
                    <a:pt x="12704" y="6063"/>
                  </a:lnTo>
                  <a:lnTo>
                    <a:pt x="12511" y="6140"/>
                  </a:lnTo>
                  <a:lnTo>
                    <a:pt x="12357" y="6295"/>
                  </a:lnTo>
                  <a:lnTo>
                    <a:pt x="12280" y="6449"/>
                  </a:lnTo>
                  <a:lnTo>
                    <a:pt x="12202" y="6642"/>
                  </a:lnTo>
                  <a:lnTo>
                    <a:pt x="12241" y="6835"/>
                  </a:lnTo>
                  <a:lnTo>
                    <a:pt x="12318" y="6990"/>
                  </a:lnTo>
                  <a:lnTo>
                    <a:pt x="12434" y="7106"/>
                  </a:lnTo>
                  <a:lnTo>
                    <a:pt x="12589" y="7260"/>
                  </a:lnTo>
                  <a:lnTo>
                    <a:pt x="12782" y="7337"/>
                  </a:lnTo>
                  <a:lnTo>
                    <a:pt x="13129" y="7453"/>
                  </a:lnTo>
                  <a:lnTo>
                    <a:pt x="13477" y="7530"/>
                  </a:lnTo>
                  <a:lnTo>
                    <a:pt x="13824" y="7530"/>
                  </a:lnTo>
                  <a:lnTo>
                    <a:pt x="14172" y="7492"/>
                  </a:lnTo>
                  <a:lnTo>
                    <a:pt x="14519" y="7415"/>
                  </a:lnTo>
                  <a:lnTo>
                    <a:pt x="14133" y="7762"/>
                  </a:lnTo>
                  <a:lnTo>
                    <a:pt x="13708" y="8032"/>
                  </a:lnTo>
                  <a:lnTo>
                    <a:pt x="13477" y="8110"/>
                  </a:lnTo>
                  <a:lnTo>
                    <a:pt x="13245" y="8226"/>
                  </a:lnTo>
                  <a:lnTo>
                    <a:pt x="13013" y="8264"/>
                  </a:lnTo>
                  <a:lnTo>
                    <a:pt x="12743" y="8303"/>
                  </a:lnTo>
                  <a:lnTo>
                    <a:pt x="12357" y="8303"/>
                  </a:lnTo>
                  <a:lnTo>
                    <a:pt x="11971" y="8264"/>
                  </a:lnTo>
                  <a:lnTo>
                    <a:pt x="11662" y="8110"/>
                  </a:lnTo>
                  <a:lnTo>
                    <a:pt x="11353" y="7955"/>
                  </a:lnTo>
                  <a:lnTo>
                    <a:pt x="11083" y="7685"/>
                  </a:lnTo>
                  <a:lnTo>
                    <a:pt x="10890" y="7415"/>
                  </a:lnTo>
                  <a:lnTo>
                    <a:pt x="10696" y="7106"/>
                  </a:lnTo>
                  <a:lnTo>
                    <a:pt x="10542" y="6720"/>
                  </a:lnTo>
                  <a:lnTo>
                    <a:pt x="10388" y="6218"/>
                  </a:lnTo>
                  <a:lnTo>
                    <a:pt x="10233" y="5716"/>
                  </a:lnTo>
                  <a:lnTo>
                    <a:pt x="9963" y="4673"/>
                  </a:lnTo>
                  <a:lnTo>
                    <a:pt x="9847" y="4171"/>
                  </a:lnTo>
                  <a:lnTo>
                    <a:pt x="9654" y="3669"/>
                  </a:lnTo>
                  <a:lnTo>
                    <a:pt x="9461" y="3167"/>
                  </a:lnTo>
                  <a:lnTo>
                    <a:pt x="9229" y="2704"/>
                  </a:lnTo>
                  <a:lnTo>
                    <a:pt x="8843" y="2163"/>
                  </a:lnTo>
                  <a:lnTo>
                    <a:pt x="8457" y="1700"/>
                  </a:lnTo>
                  <a:lnTo>
                    <a:pt x="7993" y="1275"/>
                  </a:lnTo>
                  <a:lnTo>
                    <a:pt x="7530" y="889"/>
                  </a:lnTo>
                  <a:lnTo>
                    <a:pt x="6989" y="580"/>
                  </a:lnTo>
                  <a:lnTo>
                    <a:pt x="6449" y="348"/>
                  </a:lnTo>
                  <a:lnTo>
                    <a:pt x="5870" y="155"/>
                  </a:lnTo>
                  <a:lnTo>
                    <a:pt x="5290" y="39"/>
                  </a:lnTo>
                  <a:lnTo>
                    <a:pt x="50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22"/>
            <p:cNvSpPr/>
            <p:nvPr/>
          </p:nvSpPr>
          <p:spPr>
            <a:xfrm>
              <a:off x="5932850" y="4466275"/>
              <a:ext cx="200800" cy="230725"/>
            </a:xfrm>
            <a:custGeom>
              <a:avLst/>
              <a:gdLst/>
              <a:ahLst/>
              <a:cxnLst/>
              <a:rect l="l" t="t" r="r" b="b"/>
              <a:pathLst>
                <a:path w="8032" h="9229" extrusionOk="0">
                  <a:moveTo>
                    <a:pt x="2047" y="0"/>
                  </a:moveTo>
                  <a:lnTo>
                    <a:pt x="1892" y="77"/>
                  </a:lnTo>
                  <a:lnTo>
                    <a:pt x="1738" y="154"/>
                  </a:lnTo>
                  <a:lnTo>
                    <a:pt x="1429" y="425"/>
                  </a:lnTo>
                  <a:lnTo>
                    <a:pt x="1197" y="734"/>
                  </a:lnTo>
                  <a:lnTo>
                    <a:pt x="965" y="1004"/>
                  </a:lnTo>
                  <a:lnTo>
                    <a:pt x="734" y="1352"/>
                  </a:lnTo>
                  <a:lnTo>
                    <a:pt x="502" y="1738"/>
                  </a:lnTo>
                  <a:lnTo>
                    <a:pt x="348" y="2124"/>
                  </a:lnTo>
                  <a:lnTo>
                    <a:pt x="193" y="2549"/>
                  </a:lnTo>
                  <a:lnTo>
                    <a:pt x="77" y="3012"/>
                  </a:lnTo>
                  <a:lnTo>
                    <a:pt x="39" y="3475"/>
                  </a:lnTo>
                  <a:lnTo>
                    <a:pt x="0" y="3939"/>
                  </a:lnTo>
                  <a:lnTo>
                    <a:pt x="77" y="4441"/>
                  </a:lnTo>
                  <a:lnTo>
                    <a:pt x="155" y="4904"/>
                  </a:lnTo>
                  <a:lnTo>
                    <a:pt x="270" y="5329"/>
                  </a:lnTo>
                  <a:lnTo>
                    <a:pt x="463" y="5792"/>
                  </a:lnTo>
                  <a:lnTo>
                    <a:pt x="695" y="6178"/>
                  </a:lnTo>
                  <a:lnTo>
                    <a:pt x="1043" y="6178"/>
                  </a:lnTo>
                  <a:lnTo>
                    <a:pt x="888" y="5831"/>
                  </a:lnTo>
                  <a:lnTo>
                    <a:pt x="734" y="5483"/>
                  </a:lnTo>
                  <a:lnTo>
                    <a:pt x="657" y="5136"/>
                  </a:lnTo>
                  <a:lnTo>
                    <a:pt x="541" y="4788"/>
                  </a:lnTo>
                  <a:lnTo>
                    <a:pt x="502" y="4402"/>
                  </a:lnTo>
                  <a:lnTo>
                    <a:pt x="463" y="4055"/>
                  </a:lnTo>
                  <a:lnTo>
                    <a:pt x="463" y="3668"/>
                  </a:lnTo>
                  <a:lnTo>
                    <a:pt x="463" y="3321"/>
                  </a:lnTo>
                  <a:lnTo>
                    <a:pt x="541" y="2973"/>
                  </a:lnTo>
                  <a:lnTo>
                    <a:pt x="618" y="2626"/>
                  </a:lnTo>
                  <a:lnTo>
                    <a:pt x="734" y="2278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7" y="1004"/>
                  </a:lnTo>
                  <a:lnTo>
                    <a:pt x="1776" y="734"/>
                  </a:lnTo>
                  <a:lnTo>
                    <a:pt x="1969" y="579"/>
                  </a:lnTo>
                  <a:lnTo>
                    <a:pt x="2085" y="502"/>
                  </a:lnTo>
                  <a:lnTo>
                    <a:pt x="2201" y="463"/>
                  </a:lnTo>
                  <a:lnTo>
                    <a:pt x="2317" y="579"/>
                  </a:lnTo>
                  <a:lnTo>
                    <a:pt x="2433" y="811"/>
                  </a:lnTo>
                  <a:lnTo>
                    <a:pt x="2587" y="1197"/>
                  </a:lnTo>
                  <a:lnTo>
                    <a:pt x="2742" y="1583"/>
                  </a:lnTo>
                  <a:lnTo>
                    <a:pt x="2858" y="1931"/>
                  </a:lnTo>
                  <a:lnTo>
                    <a:pt x="2973" y="2317"/>
                  </a:lnTo>
                  <a:lnTo>
                    <a:pt x="3051" y="2703"/>
                  </a:lnTo>
                  <a:lnTo>
                    <a:pt x="3089" y="3089"/>
                  </a:lnTo>
                  <a:lnTo>
                    <a:pt x="3089" y="3437"/>
                  </a:lnTo>
                  <a:lnTo>
                    <a:pt x="3051" y="3784"/>
                  </a:lnTo>
                  <a:lnTo>
                    <a:pt x="3012" y="4132"/>
                  </a:lnTo>
                  <a:lnTo>
                    <a:pt x="2896" y="4479"/>
                  </a:lnTo>
                  <a:lnTo>
                    <a:pt x="2780" y="4788"/>
                  </a:lnTo>
                  <a:lnTo>
                    <a:pt x="2587" y="5136"/>
                  </a:lnTo>
                  <a:lnTo>
                    <a:pt x="2394" y="5445"/>
                  </a:lnTo>
                  <a:lnTo>
                    <a:pt x="2356" y="5522"/>
                  </a:lnTo>
                  <a:lnTo>
                    <a:pt x="2394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4" y="5792"/>
                  </a:lnTo>
                  <a:lnTo>
                    <a:pt x="2471" y="5792"/>
                  </a:lnTo>
                  <a:lnTo>
                    <a:pt x="2626" y="5715"/>
                  </a:lnTo>
                  <a:lnTo>
                    <a:pt x="2819" y="5676"/>
                  </a:lnTo>
                  <a:lnTo>
                    <a:pt x="3205" y="5676"/>
                  </a:lnTo>
                  <a:lnTo>
                    <a:pt x="3630" y="5715"/>
                  </a:lnTo>
                  <a:lnTo>
                    <a:pt x="4055" y="5792"/>
                  </a:lnTo>
                  <a:lnTo>
                    <a:pt x="4441" y="5947"/>
                  </a:lnTo>
                  <a:lnTo>
                    <a:pt x="4866" y="6101"/>
                  </a:lnTo>
                  <a:lnTo>
                    <a:pt x="5213" y="6256"/>
                  </a:lnTo>
                  <a:lnTo>
                    <a:pt x="5522" y="6449"/>
                  </a:lnTo>
                  <a:lnTo>
                    <a:pt x="5831" y="6642"/>
                  </a:lnTo>
                  <a:lnTo>
                    <a:pt x="6140" y="6835"/>
                  </a:lnTo>
                  <a:lnTo>
                    <a:pt x="6410" y="7067"/>
                  </a:lnTo>
                  <a:lnTo>
                    <a:pt x="6680" y="7337"/>
                  </a:lnTo>
                  <a:lnTo>
                    <a:pt x="6912" y="7607"/>
                  </a:lnTo>
                  <a:lnTo>
                    <a:pt x="7144" y="7877"/>
                  </a:lnTo>
                  <a:lnTo>
                    <a:pt x="7337" y="8186"/>
                  </a:lnTo>
                  <a:lnTo>
                    <a:pt x="7530" y="8534"/>
                  </a:lnTo>
                  <a:lnTo>
                    <a:pt x="7105" y="8650"/>
                  </a:lnTo>
                  <a:lnTo>
                    <a:pt x="6680" y="8727"/>
                  </a:lnTo>
                  <a:lnTo>
                    <a:pt x="6294" y="8766"/>
                  </a:lnTo>
                  <a:lnTo>
                    <a:pt x="5870" y="8804"/>
                  </a:lnTo>
                  <a:lnTo>
                    <a:pt x="5483" y="8804"/>
                  </a:lnTo>
                  <a:lnTo>
                    <a:pt x="5059" y="8727"/>
                  </a:lnTo>
                  <a:lnTo>
                    <a:pt x="4672" y="8611"/>
                  </a:lnTo>
                  <a:lnTo>
                    <a:pt x="4248" y="8457"/>
                  </a:lnTo>
                  <a:lnTo>
                    <a:pt x="3900" y="8264"/>
                  </a:lnTo>
                  <a:lnTo>
                    <a:pt x="3591" y="8071"/>
                  </a:lnTo>
                  <a:lnTo>
                    <a:pt x="3012" y="7607"/>
                  </a:lnTo>
                  <a:lnTo>
                    <a:pt x="2471" y="7105"/>
                  </a:lnTo>
                  <a:lnTo>
                    <a:pt x="1931" y="6565"/>
                  </a:lnTo>
                  <a:lnTo>
                    <a:pt x="1854" y="6526"/>
                  </a:lnTo>
                  <a:lnTo>
                    <a:pt x="1815" y="6487"/>
                  </a:lnTo>
                  <a:lnTo>
                    <a:pt x="1661" y="6526"/>
                  </a:lnTo>
                  <a:lnTo>
                    <a:pt x="1622" y="6526"/>
                  </a:lnTo>
                  <a:lnTo>
                    <a:pt x="1583" y="6565"/>
                  </a:lnTo>
                  <a:lnTo>
                    <a:pt x="1429" y="6835"/>
                  </a:lnTo>
                  <a:lnTo>
                    <a:pt x="1661" y="6873"/>
                  </a:lnTo>
                  <a:lnTo>
                    <a:pt x="2278" y="7491"/>
                  </a:lnTo>
                  <a:lnTo>
                    <a:pt x="2896" y="8071"/>
                  </a:lnTo>
                  <a:lnTo>
                    <a:pt x="3244" y="8341"/>
                  </a:lnTo>
                  <a:lnTo>
                    <a:pt x="3630" y="8573"/>
                  </a:lnTo>
                  <a:lnTo>
                    <a:pt x="3977" y="8766"/>
                  </a:lnTo>
                  <a:lnTo>
                    <a:pt x="4364" y="8959"/>
                  </a:lnTo>
                  <a:lnTo>
                    <a:pt x="4827" y="9113"/>
                  </a:lnTo>
                  <a:lnTo>
                    <a:pt x="5252" y="9190"/>
                  </a:lnTo>
                  <a:lnTo>
                    <a:pt x="5676" y="9229"/>
                  </a:lnTo>
                  <a:lnTo>
                    <a:pt x="6140" y="9229"/>
                  </a:lnTo>
                  <a:lnTo>
                    <a:pt x="6565" y="9152"/>
                  </a:lnTo>
                  <a:lnTo>
                    <a:pt x="6989" y="9074"/>
                  </a:lnTo>
                  <a:lnTo>
                    <a:pt x="7878" y="8843"/>
                  </a:lnTo>
                  <a:lnTo>
                    <a:pt x="7955" y="8804"/>
                  </a:lnTo>
                  <a:lnTo>
                    <a:pt x="7993" y="8727"/>
                  </a:lnTo>
                  <a:lnTo>
                    <a:pt x="8032" y="8650"/>
                  </a:lnTo>
                  <a:lnTo>
                    <a:pt x="7993" y="8534"/>
                  </a:lnTo>
                  <a:lnTo>
                    <a:pt x="7762" y="8109"/>
                  </a:lnTo>
                  <a:lnTo>
                    <a:pt x="7491" y="7684"/>
                  </a:lnTo>
                  <a:lnTo>
                    <a:pt x="7221" y="7298"/>
                  </a:lnTo>
                  <a:lnTo>
                    <a:pt x="6874" y="6912"/>
                  </a:lnTo>
                  <a:lnTo>
                    <a:pt x="6526" y="6603"/>
                  </a:lnTo>
                  <a:lnTo>
                    <a:pt x="6140" y="6294"/>
                  </a:lnTo>
                  <a:lnTo>
                    <a:pt x="5715" y="6024"/>
                  </a:lnTo>
                  <a:lnTo>
                    <a:pt x="5252" y="5792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39" y="5367"/>
                  </a:lnTo>
                  <a:lnTo>
                    <a:pt x="3591" y="5290"/>
                  </a:lnTo>
                  <a:lnTo>
                    <a:pt x="3012" y="5290"/>
                  </a:lnTo>
                  <a:lnTo>
                    <a:pt x="3167" y="4981"/>
                  </a:lnTo>
                  <a:lnTo>
                    <a:pt x="3321" y="4634"/>
                  </a:lnTo>
                  <a:lnTo>
                    <a:pt x="3398" y="4286"/>
                  </a:lnTo>
                  <a:lnTo>
                    <a:pt x="3475" y="3939"/>
                  </a:lnTo>
                  <a:lnTo>
                    <a:pt x="3514" y="3591"/>
                  </a:lnTo>
                  <a:lnTo>
                    <a:pt x="3514" y="3205"/>
                  </a:lnTo>
                  <a:lnTo>
                    <a:pt x="3514" y="2858"/>
                  </a:lnTo>
                  <a:lnTo>
                    <a:pt x="3437" y="2471"/>
                  </a:lnTo>
                  <a:lnTo>
                    <a:pt x="3321" y="1969"/>
                  </a:lnTo>
                  <a:lnTo>
                    <a:pt x="3167" y="1467"/>
                  </a:lnTo>
                  <a:lnTo>
                    <a:pt x="2935" y="965"/>
                  </a:lnTo>
                  <a:lnTo>
                    <a:pt x="2703" y="502"/>
                  </a:lnTo>
                  <a:lnTo>
                    <a:pt x="2587" y="270"/>
                  </a:lnTo>
                  <a:lnTo>
                    <a:pt x="2471" y="116"/>
                  </a:lnTo>
                  <a:lnTo>
                    <a:pt x="2356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22"/>
            <p:cNvSpPr/>
            <p:nvPr/>
          </p:nvSpPr>
          <p:spPr>
            <a:xfrm>
              <a:off x="2331050" y="4488475"/>
              <a:ext cx="145775" cy="163175"/>
            </a:xfrm>
            <a:custGeom>
              <a:avLst/>
              <a:gdLst/>
              <a:ahLst/>
              <a:cxnLst/>
              <a:rect l="l" t="t" r="r" b="b"/>
              <a:pathLst>
                <a:path w="5831" h="6527" extrusionOk="0">
                  <a:moveTo>
                    <a:pt x="3321" y="502"/>
                  </a:moveTo>
                  <a:lnTo>
                    <a:pt x="3784" y="695"/>
                  </a:lnTo>
                  <a:lnTo>
                    <a:pt x="4248" y="1004"/>
                  </a:lnTo>
                  <a:lnTo>
                    <a:pt x="4595" y="1313"/>
                  </a:lnTo>
                  <a:lnTo>
                    <a:pt x="4904" y="1738"/>
                  </a:lnTo>
                  <a:lnTo>
                    <a:pt x="5174" y="2163"/>
                  </a:lnTo>
                  <a:lnTo>
                    <a:pt x="5252" y="2394"/>
                  </a:lnTo>
                  <a:lnTo>
                    <a:pt x="5329" y="2665"/>
                  </a:lnTo>
                  <a:lnTo>
                    <a:pt x="5367" y="2896"/>
                  </a:lnTo>
                  <a:lnTo>
                    <a:pt x="5367" y="3167"/>
                  </a:lnTo>
                  <a:lnTo>
                    <a:pt x="5367" y="3437"/>
                  </a:lnTo>
                  <a:lnTo>
                    <a:pt x="5329" y="3707"/>
                  </a:lnTo>
                  <a:lnTo>
                    <a:pt x="5213" y="4171"/>
                  </a:lnTo>
                  <a:lnTo>
                    <a:pt x="5020" y="4595"/>
                  </a:lnTo>
                  <a:lnTo>
                    <a:pt x="4750" y="4981"/>
                  </a:lnTo>
                  <a:lnTo>
                    <a:pt x="4441" y="5368"/>
                  </a:lnTo>
                  <a:lnTo>
                    <a:pt x="4055" y="5638"/>
                  </a:lnTo>
                  <a:lnTo>
                    <a:pt x="3630" y="5870"/>
                  </a:lnTo>
                  <a:lnTo>
                    <a:pt x="3398" y="5947"/>
                  </a:lnTo>
                  <a:lnTo>
                    <a:pt x="3166" y="6024"/>
                  </a:lnTo>
                  <a:lnTo>
                    <a:pt x="2935" y="6024"/>
                  </a:lnTo>
                  <a:lnTo>
                    <a:pt x="2703" y="6063"/>
                  </a:lnTo>
                  <a:lnTo>
                    <a:pt x="2394" y="6024"/>
                  </a:lnTo>
                  <a:lnTo>
                    <a:pt x="2085" y="5985"/>
                  </a:lnTo>
                  <a:lnTo>
                    <a:pt x="1815" y="5908"/>
                  </a:lnTo>
                  <a:lnTo>
                    <a:pt x="1583" y="5792"/>
                  </a:lnTo>
                  <a:lnTo>
                    <a:pt x="1390" y="5677"/>
                  </a:lnTo>
                  <a:lnTo>
                    <a:pt x="1197" y="5522"/>
                  </a:lnTo>
                  <a:lnTo>
                    <a:pt x="1004" y="5329"/>
                  </a:lnTo>
                  <a:lnTo>
                    <a:pt x="850" y="5136"/>
                  </a:lnTo>
                  <a:lnTo>
                    <a:pt x="734" y="4904"/>
                  </a:lnTo>
                  <a:lnTo>
                    <a:pt x="656" y="4673"/>
                  </a:lnTo>
                  <a:lnTo>
                    <a:pt x="541" y="4441"/>
                  </a:lnTo>
                  <a:lnTo>
                    <a:pt x="502" y="4209"/>
                  </a:lnTo>
                  <a:lnTo>
                    <a:pt x="425" y="3669"/>
                  </a:lnTo>
                  <a:lnTo>
                    <a:pt x="463" y="3128"/>
                  </a:lnTo>
                  <a:lnTo>
                    <a:pt x="579" y="2587"/>
                  </a:lnTo>
                  <a:lnTo>
                    <a:pt x="734" y="2085"/>
                  </a:lnTo>
                  <a:lnTo>
                    <a:pt x="1004" y="1622"/>
                  </a:lnTo>
                  <a:lnTo>
                    <a:pt x="1158" y="1390"/>
                  </a:lnTo>
                  <a:lnTo>
                    <a:pt x="1313" y="1197"/>
                  </a:lnTo>
                  <a:lnTo>
                    <a:pt x="1506" y="1043"/>
                  </a:lnTo>
                  <a:lnTo>
                    <a:pt x="1699" y="888"/>
                  </a:lnTo>
                  <a:lnTo>
                    <a:pt x="1931" y="734"/>
                  </a:lnTo>
                  <a:lnTo>
                    <a:pt x="2162" y="657"/>
                  </a:lnTo>
                  <a:lnTo>
                    <a:pt x="2394" y="579"/>
                  </a:lnTo>
                  <a:lnTo>
                    <a:pt x="2664" y="502"/>
                  </a:lnTo>
                  <a:lnTo>
                    <a:pt x="2935" y="502"/>
                  </a:lnTo>
                  <a:lnTo>
                    <a:pt x="3244" y="541"/>
                  </a:lnTo>
                  <a:lnTo>
                    <a:pt x="3282" y="502"/>
                  </a:lnTo>
                  <a:close/>
                  <a:moveTo>
                    <a:pt x="3128" y="0"/>
                  </a:moveTo>
                  <a:lnTo>
                    <a:pt x="3051" y="39"/>
                  </a:lnTo>
                  <a:lnTo>
                    <a:pt x="2973" y="116"/>
                  </a:lnTo>
                  <a:lnTo>
                    <a:pt x="2973" y="193"/>
                  </a:lnTo>
                  <a:lnTo>
                    <a:pt x="2664" y="155"/>
                  </a:lnTo>
                  <a:lnTo>
                    <a:pt x="2394" y="193"/>
                  </a:lnTo>
                  <a:lnTo>
                    <a:pt x="2124" y="232"/>
                  </a:lnTo>
                  <a:lnTo>
                    <a:pt x="1854" y="309"/>
                  </a:lnTo>
                  <a:lnTo>
                    <a:pt x="1622" y="425"/>
                  </a:lnTo>
                  <a:lnTo>
                    <a:pt x="1390" y="579"/>
                  </a:lnTo>
                  <a:lnTo>
                    <a:pt x="1197" y="734"/>
                  </a:lnTo>
                  <a:lnTo>
                    <a:pt x="965" y="927"/>
                  </a:lnTo>
                  <a:lnTo>
                    <a:pt x="811" y="1120"/>
                  </a:lnTo>
                  <a:lnTo>
                    <a:pt x="656" y="1352"/>
                  </a:lnTo>
                  <a:lnTo>
                    <a:pt x="386" y="1854"/>
                  </a:lnTo>
                  <a:lnTo>
                    <a:pt x="154" y="2394"/>
                  </a:lnTo>
                  <a:lnTo>
                    <a:pt x="39" y="2974"/>
                  </a:lnTo>
                  <a:lnTo>
                    <a:pt x="0" y="3591"/>
                  </a:lnTo>
                  <a:lnTo>
                    <a:pt x="0" y="3900"/>
                  </a:lnTo>
                  <a:lnTo>
                    <a:pt x="39" y="4209"/>
                  </a:lnTo>
                  <a:lnTo>
                    <a:pt x="116" y="4518"/>
                  </a:lnTo>
                  <a:lnTo>
                    <a:pt x="193" y="4788"/>
                  </a:lnTo>
                  <a:lnTo>
                    <a:pt x="270" y="5059"/>
                  </a:lnTo>
                  <a:lnTo>
                    <a:pt x="425" y="5329"/>
                  </a:lnTo>
                  <a:lnTo>
                    <a:pt x="579" y="5561"/>
                  </a:lnTo>
                  <a:lnTo>
                    <a:pt x="772" y="5754"/>
                  </a:lnTo>
                  <a:lnTo>
                    <a:pt x="965" y="5947"/>
                  </a:lnTo>
                  <a:lnTo>
                    <a:pt x="1197" y="6101"/>
                  </a:lnTo>
                  <a:lnTo>
                    <a:pt x="1467" y="6256"/>
                  </a:lnTo>
                  <a:lnTo>
                    <a:pt x="1738" y="6372"/>
                  </a:lnTo>
                  <a:lnTo>
                    <a:pt x="2085" y="6449"/>
                  </a:lnTo>
                  <a:lnTo>
                    <a:pt x="2394" y="6487"/>
                  </a:lnTo>
                  <a:lnTo>
                    <a:pt x="2742" y="6526"/>
                  </a:lnTo>
                  <a:lnTo>
                    <a:pt x="3012" y="6487"/>
                  </a:lnTo>
                  <a:lnTo>
                    <a:pt x="3321" y="6449"/>
                  </a:lnTo>
                  <a:lnTo>
                    <a:pt x="3630" y="6372"/>
                  </a:lnTo>
                  <a:lnTo>
                    <a:pt x="3900" y="6256"/>
                  </a:lnTo>
                  <a:lnTo>
                    <a:pt x="4170" y="6101"/>
                  </a:lnTo>
                  <a:lnTo>
                    <a:pt x="4402" y="5947"/>
                  </a:lnTo>
                  <a:lnTo>
                    <a:pt x="4634" y="5792"/>
                  </a:lnTo>
                  <a:lnTo>
                    <a:pt x="4866" y="5561"/>
                  </a:lnTo>
                  <a:lnTo>
                    <a:pt x="5059" y="5368"/>
                  </a:lnTo>
                  <a:lnTo>
                    <a:pt x="5252" y="5097"/>
                  </a:lnTo>
                  <a:lnTo>
                    <a:pt x="5406" y="4866"/>
                  </a:lnTo>
                  <a:lnTo>
                    <a:pt x="5522" y="4595"/>
                  </a:lnTo>
                  <a:lnTo>
                    <a:pt x="5638" y="4286"/>
                  </a:lnTo>
                  <a:lnTo>
                    <a:pt x="5754" y="4016"/>
                  </a:lnTo>
                  <a:lnTo>
                    <a:pt x="5792" y="3707"/>
                  </a:lnTo>
                  <a:lnTo>
                    <a:pt x="5831" y="3398"/>
                  </a:lnTo>
                  <a:lnTo>
                    <a:pt x="5831" y="3089"/>
                  </a:lnTo>
                  <a:lnTo>
                    <a:pt x="5792" y="2780"/>
                  </a:lnTo>
                  <a:lnTo>
                    <a:pt x="5754" y="2472"/>
                  </a:lnTo>
                  <a:lnTo>
                    <a:pt x="5638" y="2163"/>
                  </a:lnTo>
                  <a:lnTo>
                    <a:pt x="5522" y="1892"/>
                  </a:lnTo>
                  <a:lnTo>
                    <a:pt x="5406" y="1622"/>
                  </a:lnTo>
                  <a:lnTo>
                    <a:pt x="5213" y="1352"/>
                  </a:lnTo>
                  <a:lnTo>
                    <a:pt x="5020" y="1120"/>
                  </a:lnTo>
                  <a:lnTo>
                    <a:pt x="4827" y="888"/>
                  </a:lnTo>
                  <a:lnTo>
                    <a:pt x="4595" y="695"/>
                  </a:lnTo>
                  <a:lnTo>
                    <a:pt x="4364" y="502"/>
                  </a:lnTo>
                  <a:lnTo>
                    <a:pt x="4093" y="348"/>
                  </a:lnTo>
                  <a:lnTo>
                    <a:pt x="3823" y="193"/>
                  </a:lnTo>
                  <a:lnTo>
                    <a:pt x="3514" y="116"/>
                  </a:lnTo>
                  <a:lnTo>
                    <a:pt x="32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22"/>
            <p:cNvSpPr/>
            <p:nvPr/>
          </p:nvSpPr>
          <p:spPr>
            <a:xfrm>
              <a:off x="3966375" y="4488475"/>
              <a:ext cx="350450" cy="288650"/>
            </a:xfrm>
            <a:custGeom>
              <a:avLst/>
              <a:gdLst/>
              <a:ahLst/>
              <a:cxnLst/>
              <a:rect l="l" t="t" r="r" b="b"/>
              <a:pathLst>
                <a:path w="14018" h="11546" extrusionOk="0">
                  <a:moveTo>
                    <a:pt x="11778" y="0"/>
                  </a:moveTo>
                  <a:lnTo>
                    <a:pt x="11469" y="77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8" y="2780"/>
                  </a:lnTo>
                  <a:lnTo>
                    <a:pt x="10658" y="1892"/>
                  </a:lnTo>
                  <a:lnTo>
                    <a:pt x="10427" y="2085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168" y="5522"/>
                  </a:lnTo>
                  <a:lnTo>
                    <a:pt x="13439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2" y="6681"/>
                  </a:lnTo>
                  <a:lnTo>
                    <a:pt x="13516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4" y="7955"/>
                  </a:lnTo>
                  <a:lnTo>
                    <a:pt x="12203" y="8418"/>
                  </a:lnTo>
                  <a:lnTo>
                    <a:pt x="11740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1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0" y="11160"/>
                  </a:lnTo>
                  <a:lnTo>
                    <a:pt x="3013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2"/>
                  </a:lnTo>
                  <a:lnTo>
                    <a:pt x="1082" y="10696"/>
                  </a:lnTo>
                  <a:lnTo>
                    <a:pt x="812" y="10542"/>
                  </a:lnTo>
                  <a:lnTo>
                    <a:pt x="618" y="10388"/>
                  </a:lnTo>
                  <a:lnTo>
                    <a:pt x="464" y="10194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7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1" y="9886"/>
                  </a:lnTo>
                  <a:lnTo>
                    <a:pt x="39" y="10117"/>
                  </a:lnTo>
                  <a:lnTo>
                    <a:pt x="78" y="10310"/>
                  </a:lnTo>
                  <a:lnTo>
                    <a:pt x="194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2" y="11353"/>
                  </a:lnTo>
                  <a:lnTo>
                    <a:pt x="2626" y="11430"/>
                  </a:lnTo>
                  <a:lnTo>
                    <a:pt x="3321" y="11507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7"/>
                  </a:lnTo>
                  <a:lnTo>
                    <a:pt x="6063" y="11430"/>
                  </a:lnTo>
                  <a:lnTo>
                    <a:pt x="6758" y="11314"/>
                  </a:lnTo>
                  <a:lnTo>
                    <a:pt x="7415" y="11160"/>
                  </a:lnTo>
                  <a:lnTo>
                    <a:pt x="8071" y="11005"/>
                  </a:lnTo>
                  <a:lnTo>
                    <a:pt x="8728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8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3"/>
                  </a:lnTo>
                  <a:lnTo>
                    <a:pt x="14018" y="6140"/>
                  </a:lnTo>
                  <a:lnTo>
                    <a:pt x="13941" y="5908"/>
                  </a:lnTo>
                  <a:lnTo>
                    <a:pt x="13863" y="5715"/>
                  </a:lnTo>
                  <a:lnTo>
                    <a:pt x="13748" y="5522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6"/>
                  </a:lnTo>
                  <a:lnTo>
                    <a:pt x="13091" y="5136"/>
                  </a:lnTo>
                  <a:lnTo>
                    <a:pt x="12821" y="3823"/>
                  </a:lnTo>
                  <a:lnTo>
                    <a:pt x="12512" y="2549"/>
                  </a:lnTo>
                  <a:lnTo>
                    <a:pt x="12164" y="1274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22"/>
            <p:cNvSpPr/>
            <p:nvPr/>
          </p:nvSpPr>
          <p:spPr>
            <a:xfrm>
              <a:off x="1307750" y="4498125"/>
              <a:ext cx="103325" cy="105250"/>
            </a:xfrm>
            <a:custGeom>
              <a:avLst/>
              <a:gdLst/>
              <a:ahLst/>
              <a:cxnLst/>
              <a:rect l="l" t="t" r="r" b="b"/>
              <a:pathLst>
                <a:path w="4133" h="4210" extrusionOk="0">
                  <a:moveTo>
                    <a:pt x="2317" y="348"/>
                  </a:moveTo>
                  <a:lnTo>
                    <a:pt x="2665" y="425"/>
                  </a:lnTo>
                  <a:lnTo>
                    <a:pt x="2819" y="502"/>
                  </a:lnTo>
                  <a:lnTo>
                    <a:pt x="2974" y="618"/>
                  </a:lnTo>
                  <a:lnTo>
                    <a:pt x="3128" y="734"/>
                  </a:lnTo>
                  <a:lnTo>
                    <a:pt x="3244" y="850"/>
                  </a:lnTo>
                  <a:lnTo>
                    <a:pt x="3360" y="1043"/>
                  </a:lnTo>
                  <a:lnTo>
                    <a:pt x="3476" y="1197"/>
                  </a:lnTo>
                  <a:lnTo>
                    <a:pt x="3514" y="1236"/>
                  </a:lnTo>
                  <a:lnTo>
                    <a:pt x="3630" y="1545"/>
                  </a:lnTo>
                  <a:lnTo>
                    <a:pt x="3707" y="1815"/>
                  </a:lnTo>
                  <a:lnTo>
                    <a:pt x="3746" y="2086"/>
                  </a:lnTo>
                  <a:lnTo>
                    <a:pt x="3746" y="2356"/>
                  </a:lnTo>
                  <a:lnTo>
                    <a:pt x="3707" y="2626"/>
                  </a:lnTo>
                  <a:lnTo>
                    <a:pt x="3630" y="2896"/>
                  </a:lnTo>
                  <a:lnTo>
                    <a:pt x="3514" y="3128"/>
                  </a:lnTo>
                  <a:lnTo>
                    <a:pt x="3283" y="3398"/>
                  </a:lnTo>
                  <a:lnTo>
                    <a:pt x="3012" y="3591"/>
                  </a:lnTo>
                  <a:lnTo>
                    <a:pt x="2703" y="3746"/>
                  </a:lnTo>
                  <a:lnTo>
                    <a:pt x="2356" y="3823"/>
                  </a:lnTo>
                  <a:lnTo>
                    <a:pt x="2008" y="3862"/>
                  </a:lnTo>
                  <a:lnTo>
                    <a:pt x="1661" y="3785"/>
                  </a:lnTo>
                  <a:lnTo>
                    <a:pt x="1313" y="3669"/>
                  </a:lnTo>
                  <a:lnTo>
                    <a:pt x="1004" y="3476"/>
                  </a:lnTo>
                  <a:lnTo>
                    <a:pt x="734" y="3244"/>
                  </a:lnTo>
                  <a:lnTo>
                    <a:pt x="579" y="2935"/>
                  </a:lnTo>
                  <a:lnTo>
                    <a:pt x="425" y="2665"/>
                  </a:lnTo>
                  <a:lnTo>
                    <a:pt x="386" y="2317"/>
                  </a:lnTo>
                  <a:lnTo>
                    <a:pt x="348" y="2008"/>
                  </a:lnTo>
                  <a:lnTo>
                    <a:pt x="386" y="1661"/>
                  </a:lnTo>
                  <a:lnTo>
                    <a:pt x="502" y="1352"/>
                  </a:lnTo>
                  <a:lnTo>
                    <a:pt x="657" y="1043"/>
                  </a:lnTo>
                  <a:lnTo>
                    <a:pt x="888" y="811"/>
                  </a:lnTo>
                  <a:lnTo>
                    <a:pt x="1197" y="580"/>
                  </a:lnTo>
                  <a:lnTo>
                    <a:pt x="1545" y="425"/>
                  </a:lnTo>
                  <a:lnTo>
                    <a:pt x="1931" y="348"/>
                  </a:lnTo>
                  <a:close/>
                  <a:moveTo>
                    <a:pt x="2201" y="0"/>
                  </a:moveTo>
                  <a:lnTo>
                    <a:pt x="1815" y="39"/>
                  </a:lnTo>
                  <a:lnTo>
                    <a:pt x="1468" y="116"/>
                  </a:lnTo>
                  <a:lnTo>
                    <a:pt x="1120" y="232"/>
                  </a:lnTo>
                  <a:lnTo>
                    <a:pt x="927" y="348"/>
                  </a:lnTo>
                  <a:lnTo>
                    <a:pt x="773" y="464"/>
                  </a:lnTo>
                  <a:lnTo>
                    <a:pt x="579" y="618"/>
                  </a:lnTo>
                  <a:lnTo>
                    <a:pt x="464" y="773"/>
                  </a:lnTo>
                  <a:lnTo>
                    <a:pt x="232" y="1159"/>
                  </a:lnTo>
                  <a:lnTo>
                    <a:pt x="78" y="1545"/>
                  </a:lnTo>
                  <a:lnTo>
                    <a:pt x="0" y="1970"/>
                  </a:lnTo>
                  <a:lnTo>
                    <a:pt x="0" y="2394"/>
                  </a:lnTo>
                  <a:lnTo>
                    <a:pt x="116" y="2858"/>
                  </a:lnTo>
                  <a:lnTo>
                    <a:pt x="193" y="3051"/>
                  </a:lnTo>
                  <a:lnTo>
                    <a:pt x="309" y="3244"/>
                  </a:lnTo>
                  <a:lnTo>
                    <a:pt x="579" y="3553"/>
                  </a:lnTo>
                  <a:lnTo>
                    <a:pt x="888" y="3823"/>
                  </a:lnTo>
                  <a:lnTo>
                    <a:pt x="1236" y="4016"/>
                  </a:lnTo>
                  <a:lnTo>
                    <a:pt x="1622" y="4171"/>
                  </a:lnTo>
                  <a:lnTo>
                    <a:pt x="2047" y="4209"/>
                  </a:lnTo>
                  <a:lnTo>
                    <a:pt x="2472" y="4209"/>
                  </a:lnTo>
                  <a:lnTo>
                    <a:pt x="2858" y="4093"/>
                  </a:lnTo>
                  <a:lnTo>
                    <a:pt x="3244" y="3939"/>
                  </a:lnTo>
                  <a:lnTo>
                    <a:pt x="3398" y="3823"/>
                  </a:lnTo>
                  <a:lnTo>
                    <a:pt x="3553" y="3669"/>
                  </a:lnTo>
                  <a:lnTo>
                    <a:pt x="3707" y="3514"/>
                  </a:lnTo>
                  <a:lnTo>
                    <a:pt x="3823" y="3321"/>
                  </a:lnTo>
                  <a:lnTo>
                    <a:pt x="4016" y="2935"/>
                  </a:lnTo>
                  <a:lnTo>
                    <a:pt x="4132" y="2510"/>
                  </a:lnTo>
                  <a:lnTo>
                    <a:pt x="4132" y="2047"/>
                  </a:lnTo>
                  <a:lnTo>
                    <a:pt x="4132" y="1854"/>
                  </a:lnTo>
                  <a:lnTo>
                    <a:pt x="4055" y="1622"/>
                  </a:lnTo>
                  <a:lnTo>
                    <a:pt x="4016" y="1429"/>
                  </a:lnTo>
                  <a:lnTo>
                    <a:pt x="3900" y="1236"/>
                  </a:lnTo>
                  <a:lnTo>
                    <a:pt x="3785" y="1082"/>
                  </a:lnTo>
                  <a:lnTo>
                    <a:pt x="3630" y="927"/>
                  </a:lnTo>
                  <a:lnTo>
                    <a:pt x="3591" y="888"/>
                  </a:lnTo>
                  <a:lnTo>
                    <a:pt x="3553" y="734"/>
                  </a:lnTo>
                  <a:lnTo>
                    <a:pt x="3437" y="580"/>
                  </a:lnTo>
                  <a:lnTo>
                    <a:pt x="3360" y="425"/>
                  </a:lnTo>
                  <a:lnTo>
                    <a:pt x="3244" y="348"/>
                  </a:lnTo>
                  <a:lnTo>
                    <a:pt x="3089" y="232"/>
                  </a:lnTo>
                  <a:lnTo>
                    <a:pt x="2935" y="155"/>
                  </a:lnTo>
                  <a:lnTo>
                    <a:pt x="2587" y="39"/>
                  </a:lnTo>
                  <a:lnTo>
                    <a:pt x="220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22"/>
            <p:cNvSpPr/>
            <p:nvPr/>
          </p:nvSpPr>
          <p:spPr>
            <a:xfrm>
              <a:off x="6468625" y="45261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8" y="618"/>
                  </a:moveTo>
                  <a:lnTo>
                    <a:pt x="5947" y="772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2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4" y="3900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0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6" y="2626"/>
                  </a:lnTo>
                  <a:lnTo>
                    <a:pt x="5368" y="1969"/>
                  </a:lnTo>
                  <a:lnTo>
                    <a:pt x="5368" y="618"/>
                  </a:lnTo>
                  <a:close/>
                  <a:moveTo>
                    <a:pt x="2781" y="888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6"/>
                  </a:lnTo>
                  <a:lnTo>
                    <a:pt x="1545" y="4286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7" y="3012"/>
                  </a:lnTo>
                  <a:lnTo>
                    <a:pt x="888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1" y="888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5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3" y="6294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6"/>
                  </a:lnTo>
                  <a:lnTo>
                    <a:pt x="2240" y="579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4"/>
                  </a:lnTo>
                  <a:lnTo>
                    <a:pt x="232" y="2780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3"/>
                  </a:lnTo>
                  <a:lnTo>
                    <a:pt x="39" y="4557"/>
                  </a:lnTo>
                  <a:lnTo>
                    <a:pt x="348" y="4595"/>
                  </a:lnTo>
                  <a:lnTo>
                    <a:pt x="386" y="4286"/>
                  </a:lnTo>
                  <a:lnTo>
                    <a:pt x="966" y="4518"/>
                  </a:lnTo>
                  <a:lnTo>
                    <a:pt x="1313" y="4595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79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4" y="3977"/>
                  </a:lnTo>
                  <a:lnTo>
                    <a:pt x="3012" y="3630"/>
                  </a:lnTo>
                  <a:lnTo>
                    <a:pt x="3012" y="2973"/>
                  </a:lnTo>
                  <a:lnTo>
                    <a:pt x="3128" y="772"/>
                  </a:lnTo>
                  <a:lnTo>
                    <a:pt x="3514" y="657"/>
                  </a:lnTo>
                  <a:lnTo>
                    <a:pt x="3939" y="579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8" y="579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8" y="3398"/>
                  </a:lnTo>
                  <a:lnTo>
                    <a:pt x="5175" y="3746"/>
                  </a:lnTo>
                  <a:lnTo>
                    <a:pt x="5213" y="3900"/>
                  </a:lnTo>
                  <a:lnTo>
                    <a:pt x="5291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6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6"/>
                  </a:lnTo>
                  <a:lnTo>
                    <a:pt x="7607" y="4209"/>
                  </a:lnTo>
                  <a:lnTo>
                    <a:pt x="8650" y="4093"/>
                  </a:lnTo>
                  <a:lnTo>
                    <a:pt x="8650" y="4479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7"/>
                  </a:lnTo>
                  <a:lnTo>
                    <a:pt x="8766" y="5097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1" y="4904"/>
                  </a:lnTo>
                  <a:lnTo>
                    <a:pt x="9384" y="4904"/>
                  </a:lnTo>
                  <a:lnTo>
                    <a:pt x="9809" y="4981"/>
                  </a:lnTo>
                  <a:lnTo>
                    <a:pt x="10195" y="5097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599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7"/>
                  </a:lnTo>
                  <a:lnTo>
                    <a:pt x="10697" y="6603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3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9" y="8997"/>
                  </a:lnTo>
                  <a:lnTo>
                    <a:pt x="12512" y="8997"/>
                  </a:lnTo>
                  <a:lnTo>
                    <a:pt x="12434" y="9075"/>
                  </a:lnTo>
                  <a:lnTo>
                    <a:pt x="12396" y="9113"/>
                  </a:lnTo>
                  <a:lnTo>
                    <a:pt x="12357" y="9190"/>
                  </a:lnTo>
                  <a:lnTo>
                    <a:pt x="11469" y="9306"/>
                  </a:lnTo>
                  <a:lnTo>
                    <a:pt x="11469" y="9692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4" y="9499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7"/>
                  </a:lnTo>
                  <a:lnTo>
                    <a:pt x="13168" y="8766"/>
                  </a:lnTo>
                  <a:lnTo>
                    <a:pt x="13168" y="8495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6" y="7182"/>
                  </a:lnTo>
                  <a:lnTo>
                    <a:pt x="12743" y="6680"/>
                  </a:lnTo>
                  <a:lnTo>
                    <a:pt x="12434" y="6217"/>
                  </a:lnTo>
                  <a:lnTo>
                    <a:pt x="12125" y="5792"/>
                  </a:lnTo>
                  <a:lnTo>
                    <a:pt x="11778" y="5445"/>
                  </a:lnTo>
                  <a:lnTo>
                    <a:pt x="11315" y="5097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5"/>
                  </a:lnTo>
                  <a:lnTo>
                    <a:pt x="9886" y="4479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7"/>
                  </a:lnTo>
                  <a:lnTo>
                    <a:pt x="9229" y="3514"/>
                  </a:lnTo>
                  <a:lnTo>
                    <a:pt x="9152" y="3089"/>
                  </a:lnTo>
                  <a:lnTo>
                    <a:pt x="8998" y="2665"/>
                  </a:lnTo>
                  <a:lnTo>
                    <a:pt x="8805" y="2278"/>
                  </a:lnTo>
                  <a:lnTo>
                    <a:pt x="8534" y="1931"/>
                  </a:lnTo>
                  <a:lnTo>
                    <a:pt x="8225" y="1583"/>
                  </a:lnTo>
                  <a:lnTo>
                    <a:pt x="7839" y="1274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5" y="193"/>
                  </a:lnTo>
                  <a:lnTo>
                    <a:pt x="5291" y="77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22"/>
            <p:cNvSpPr/>
            <p:nvPr/>
          </p:nvSpPr>
          <p:spPr>
            <a:xfrm>
              <a:off x="4200000" y="452900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1"/>
                  </a:lnTo>
                  <a:lnTo>
                    <a:pt x="0" y="7261"/>
                  </a:lnTo>
                  <a:lnTo>
                    <a:pt x="193" y="7261"/>
                  </a:lnTo>
                  <a:lnTo>
                    <a:pt x="425" y="5484"/>
                  </a:lnTo>
                  <a:lnTo>
                    <a:pt x="580" y="3669"/>
                  </a:lnTo>
                  <a:lnTo>
                    <a:pt x="695" y="1854"/>
                  </a:lnTo>
                  <a:lnTo>
                    <a:pt x="695" y="928"/>
                  </a:lnTo>
                  <a:lnTo>
                    <a:pt x="695" y="40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22"/>
            <p:cNvSpPr/>
            <p:nvPr/>
          </p:nvSpPr>
          <p:spPr>
            <a:xfrm>
              <a:off x="6500475" y="45396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6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3"/>
                  </a:lnTo>
                  <a:lnTo>
                    <a:pt x="9384" y="9654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39" y="10079"/>
                  </a:lnTo>
                  <a:lnTo>
                    <a:pt x="7608" y="9963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9" y="9346"/>
                  </a:lnTo>
                  <a:lnTo>
                    <a:pt x="6951" y="9075"/>
                  </a:lnTo>
                  <a:lnTo>
                    <a:pt x="6913" y="8805"/>
                  </a:lnTo>
                  <a:lnTo>
                    <a:pt x="6951" y="8535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4" y="7569"/>
                  </a:lnTo>
                  <a:lnTo>
                    <a:pt x="8148" y="7338"/>
                  </a:lnTo>
                  <a:lnTo>
                    <a:pt x="8226" y="7299"/>
                  </a:lnTo>
                  <a:close/>
                  <a:moveTo>
                    <a:pt x="2858" y="1"/>
                  </a:moveTo>
                  <a:lnTo>
                    <a:pt x="2665" y="39"/>
                  </a:lnTo>
                  <a:lnTo>
                    <a:pt x="2665" y="78"/>
                  </a:lnTo>
                  <a:lnTo>
                    <a:pt x="2626" y="1352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4" y="5098"/>
                  </a:lnTo>
                  <a:lnTo>
                    <a:pt x="2897" y="7492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2"/>
                  </a:lnTo>
                  <a:lnTo>
                    <a:pt x="3051" y="8766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7"/>
                  </a:lnTo>
                  <a:lnTo>
                    <a:pt x="773" y="9114"/>
                  </a:lnTo>
                  <a:lnTo>
                    <a:pt x="1545" y="9152"/>
                  </a:lnTo>
                  <a:lnTo>
                    <a:pt x="3128" y="9230"/>
                  </a:lnTo>
                  <a:lnTo>
                    <a:pt x="4828" y="9307"/>
                  </a:lnTo>
                  <a:lnTo>
                    <a:pt x="5677" y="9307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2" y="10311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20"/>
                  </a:lnTo>
                  <a:lnTo>
                    <a:pt x="9037" y="10543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3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9"/>
                  </a:lnTo>
                  <a:lnTo>
                    <a:pt x="10041" y="8071"/>
                  </a:lnTo>
                  <a:lnTo>
                    <a:pt x="9847" y="7762"/>
                  </a:lnTo>
                  <a:lnTo>
                    <a:pt x="9616" y="7492"/>
                  </a:lnTo>
                  <a:lnTo>
                    <a:pt x="9307" y="7260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7" y="6990"/>
                  </a:lnTo>
                  <a:lnTo>
                    <a:pt x="7724" y="7029"/>
                  </a:lnTo>
                  <a:lnTo>
                    <a:pt x="7415" y="7144"/>
                  </a:lnTo>
                  <a:lnTo>
                    <a:pt x="7144" y="7338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6" y="8805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8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6" y="8535"/>
                  </a:lnTo>
                  <a:lnTo>
                    <a:pt x="3206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5"/>
                  </a:lnTo>
                  <a:lnTo>
                    <a:pt x="3206" y="7338"/>
                  </a:lnTo>
                  <a:lnTo>
                    <a:pt x="3128" y="6449"/>
                  </a:lnTo>
                  <a:lnTo>
                    <a:pt x="3013" y="4326"/>
                  </a:lnTo>
                  <a:lnTo>
                    <a:pt x="2935" y="2202"/>
                  </a:lnTo>
                  <a:lnTo>
                    <a:pt x="2897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22"/>
            <p:cNvSpPr/>
            <p:nvPr/>
          </p:nvSpPr>
          <p:spPr>
            <a:xfrm>
              <a:off x="5490700" y="4546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79"/>
                  </a:lnTo>
                  <a:lnTo>
                    <a:pt x="0" y="1197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8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6"/>
                  </a:lnTo>
                  <a:lnTo>
                    <a:pt x="1970" y="5947"/>
                  </a:lnTo>
                  <a:lnTo>
                    <a:pt x="2433" y="6410"/>
                  </a:lnTo>
                  <a:lnTo>
                    <a:pt x="2974" y="6873"/>
                  </a:lnTo>
                  <a:lnTo>
                    <a:pt x="3514" y="7260"/>
                  </a:lnTo>
                  <a:lnTo>
                    <a:pt x="4094" y="7646"/>
                  </a:lnTo>
                  <a:lnTo>
                    <a:pt x="4712" y="7955"/>
                  </a:lnTo>
                  <a:lnTo>
                    <a:pt x="5329" y="8225"/>
                  </a:lnTo>
                  <a:lnTo>
                    <a:pt x="5986" y="8495"/>
                  </a:lnTo>
                  <a:lnTo>
                    <a:pt x="6642" y="8688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3"/>
                  </a:lnTo>
                  <a:lnTo>
                    <a:pt x="10774" y="9075"/>
                  </a:lnTo>
                  <a:lnTo>
                    <a:pt x="11392" y="8997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1"/>
                  </a:lnTo>
                  <a:lnTo>
                    <a:pt x="14018" y="8379"/>
                  </a:lnTo>
                  <a:lnTo>
                    <a:pt x="14636" y="8148"/>
                  </a:lnTo>
                  <a:lnTo>
                    <a:pt x="15253" y="7877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0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4"/>
                  </a:lnTo>
                  <a:lnTo>
                    <a:pt x="19076" y="4286"/>
                  </a:lnTo>
                  <a:lnTo>
                    <a:pt x="19347" y="3668"/>
                  </a:lnTo>
                  <a:lnTo>
                    <a:pt x="19115" y="3630"/>
                  </a:lnTo>
                  <a:lnTo>
                    <a:pt x="18767" y="4170"/>
                  </a:lnTo>
                  <a:lnTo>
                    <a:pt x="18420" y="4634"/>
                  </a:lnTo>
                  <a:lnTo>
                    <a:pt x="18034" y="5097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0"/>
                  </a:lnTo>
                  <a:lnTo>
                    <a:pt x="15755" y="7028"/>
                  </a:lnTo>
                  <a:lnTo>
                    <a:pt x="15215" y="7298"/>
                  </a:lnTo>
                  <a:lnTo>
                    <a:pt x="14713" y="7569"/>
                  </a:lnTo>
                  <a:lnTo>
                    <a:pt x="14134" y="7800"/>
                  </a:lnTo>
                  <a:lnTo>
                    <a:pt x="13593" y="8032"/>
                  </a:lnTo>
                  <a:lnTo>
                    <a:pt x="13014" y="8186"/>
                  </a:lnTo>
                  <a:lnTo>
                    <a:pt x="12434" y="8341"/>
                  </a:lnTo>
                  <a:lnTo>
                    <a:pt x="11817" y="8457"/>
                  </a:lnTo>
                  <a:lnTo>
                    <a:pt x="11199" y="8534"/>
                  </a:lnTo>
                  <a:lnTo>
                    <a:pt x="10504" y="8611"/>
                  </a:lnTo>
                  <a:lnTo>
                    <a:pt x="9114" y="8611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2"/>
                  </a:lnTo>
                  <a:lnTo>
                    <a:pt x="6333" y="8109"/>
                  </a:lnTo>
                  <a:lnTo>
                    <a:pt x="5638" y="7877"/>
                  </a:lnTo>
                  <a:lnTo>
                    <a:pt x="5020" y="7607"/>
                  </a:lnTo>
                  <a:lnTo>
                    <a:pt x="4364" y="7260"/>
                  </a:lnTo>
                  <a:lnTo>
                    <a:pt x="3785" y="6912"/>
                  </a:lnTo>
                  <a:lnTo>
                    <a:pt x="3206" y="6487"/>
                  </a:lnTo>
                  <a:lnTo>
                    <a:pt x="2704" y="6063"/>
                  </a:lnTo>
                  <a:lnTo>
                    <a:pt x="2202" y="5561"/>
                  </a:lnTo>
                  <a:lnTo>
                    <a:pt x="1777" y="4981"/>
                  </a:lnTo>
                  <a:lnTo>
                    <a:pt x="1391" y="4402"/>
                  </a:lnTo>
                  <a:lnTo>
                    <a:pt x="1120" y="3900"/>
                  </a:lnTo>
                  <a:lnTo>
                    <a:pt x="850" y="3360"/>
                  </a:lnTo>
                  <a:lnTo>
                    <a:pt x="696" y="2858"/>
                  </a:lnTo>
                  <a:lnTo>
                    <a:pt x="541" y="2278"/>
                  </a:lnTo>
                  <a:lnTo>
                    <a:pt x="425" y="1738"/>
                  </a:lnTo>
                  <a:lnTo>
                    <a:pt x="387" y="1158"/>
                  </a:lnTo>
                  <a:lnTo>
                    <a:pt x="387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22"/>
            <p:cNvSpPr/>
            <p:nvPr/>
          </p:nvSpPr>
          <p:spPr>
            <a:xfrm>
              <a:off x="5576625" y="4556050"/>
              <a:ext cx="35725" cy="28975"/>
            </a:xfrm>
            <a:custGeom>
              <a:avLst/>
              <a:gdLst/>
              <a:ahLst/>
              <a:cxnLst/>
              <a:rect l="l" t="t" r="r" b="b"/>
              <a:pathLst>
                <a:path w="1429" h="1159" extrusionOk="0">
                  <a:moveTo>
                    <a:pt x="502" y="0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6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1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4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2"/>
                  </a:lnTo>
                  <a:lnTo>
                    <a:pt x="425" y="579"/>
                  </a:lnTo>
                  <a:lnTo>
                    <a:pt x="541" y="425"/>
                  </a:lnTo>
                  <a:lnTo>
                    <a:pt x="618" y="386"/>
                  </a:lnTo>
                  <a:lnTo>
                    <a:pt x="773" y="386"/>
                  </a:lnTo>
                  <a:lnTo>
                    <a:pt x="850" y="425"/>
                  </a:lnTo>
                  <a:lnTo>
                    <a:pt x="966" y="579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6" y="927"/>
                  </a:lnTo>
                  <a:lnTo>
                    <a:pt x="966" y="1004"/>
                  </a:lnTo>
                  <a:lnTo>
                    <a:pt x="966" y="1081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5" y="1120"/>
                  </a:lnTo>
                  <a:lnTo>
                    <a:pt x="1313" y="1081"/>
                  </a:lnTo>
                  <a:lnTo>
                    <a:pt x="1390" y="888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3"/>
                  </a:lnTo>
                  <a:lnTo>
                    <a:pt x="1043" y="77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22"/>
            <p:cNvSpPr/>
            <p:nvPr/>
          </p:nvSpPr>
          <p:spPr>
            <a:xfrm>
              <a:off x="5523525" y="45599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2"/>
                  </a:lnTo>
                  <a:lnTo>
                    <a:pt x="78" y="966"/>
                  </a:lnTo>
                  <a:lnTo>
                    <a:pt x="232" y="1082"/>
                  </a:lnTo>
                  <a:lnTo>
                    <a:pt x="387" y="1198"/>
                  </a:lnTo>
                  <a:lnTo>
                    <a:pt x="464" y="1198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5"/>
                  </a:lnTo>
                  <a:lnTo>
                    <a:pt x="387" y="927"/>
                  </a:lnTo>
                  <a:lnTo>
                    <a:pt x="348" y="812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7" y="503"/>
                  </a:lnTo>
                  <a:lnTo>
                    <a:pt x="464" y="464"/>
                  </a:lnTo>
                  <a:lnTo>
                    <a:pt x="541" y="387"/>
                  </a:lnTo>
                  <a:lnTo>
                    <a:pt x="773" y="387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2" y="1043"/>
                  </a:lnTo>
                  <a:lnTo>
                    <a:pt x="1159" y="1082"/>
                  </a:lnTo>
                  <a:lnTo>
                    <a:pt x="1197" y="1082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7"/>
                  </a:lnTo>
                  <a:lnTo>
                    <a:pt x="1159" y="232"/>
                  </a:lnTo>
                  <a:lnTo>
                    <a:pt x="1004" y="78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22"/>
            <p:cNvSpPr/>
            <p:nvPr/>
          </p:nvSpPr>
          <p:spPr>
            <a:xfrm>
              <a:off x="4050375" y="4567625"/>
              <a:ext cx="30900" cy="168975"/>
            </a:xfrm>
            <a:custGeom>
              <a:avLst/>
              <a:gdLst/>
              <a:ahLst/>
              <a:cxnLst/>
              <a:rect l="l" t="t" r="r" b="b"/>
              <a:pathLst>
                <a:path w="1236" h="6759" extrusionOk="0">
                  <a:moveTo>
                    <a:pt x="1120" y="1"/>
                  </a:moveTo>
                  <a:lnTo>
                    <a:pt x="1081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9"/>
                  </a:lnTo>
                  <a:lnTo>
                    <a:pt x="116" y="5059"/>
                  </a:lnTo>
                  <a:lnTo>
                    <a:pt x="0" y="6720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2" y="3515"/>
                  </a:lnTo>
                  <a:lnTo>
                    <a:pt x="965" y="1854"/>
                  </a:lnTo>
                  <a:lnTo>
                    <a:pt x="1081" y="232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22"/>
            <p:cNvSpPr/>
            <p:nvPr/>
          </p:nvSpPr>
          <p:spPr>
            <a:xfrm>
              <a:off x="4077400" y="4569550"/>
              <a:ext cx="121650" cy="144850"/>
            </a:xfrm>
            <a:custGeom>
              <a:avLst/>
              <a:gdLst/>
              <a:ahLst/>
              <a:cxnLst/>
              <a:rect l="l" t="t" r="r" b="b"/>
              <a:pathLst>
                <a:path w="4866" h="5794" extrusionOk="0">
                  <a:moveTo>
                    <a:pt x="155" y="1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6"/>
                  </a:lnTo>
                  <a:lnTo>
                    <a:pt x="2896" y="3631"/>
                  </a:lnTo>
                  <a:lnTo>
                    <a:pt x="3476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6"/>
                  </a:lnTo>
                  <a:lnTo>
                    <a:pt x="4866" y="5639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8" y="1352"/>
                  </a:lnTo>
                  <a:lnTo>
                    <a:pt x="811" y="657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22"/>
            <p:cNvSpPr/>
            <p:nvPr/>
          </p:nvSpPr>
          <p:spPr>
            <a:xfrm>
              <a:off x="3931625" y="457727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1"/>
                  </a:moveTo>
                  <a:lnTo>
                    <a:pt x="0" y="78"/>
                  </a:lnTo>
                  <a:lnTo>
                    <a:pt x="194" y="927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6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9"/>
                  </a:lnTo>
                  <a:lnTo>
                    <a:pt x="1931" y="6140"/>
                  </a:lnTo>
                  <a:lnTo>
                    <a:pt x="2086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4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22"/>
            <p:cNvSpPr/>
            <p:nvPr/>
          </p:nvSpPr>
          <p:spPr>
            <a:xfrm>
              <a:off x="3941275" y="457920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1" y="40"/>
                  </a:lnTo>
                  <a:lnTo>
                    <a:pt x="1970" y="3206"/>
                  </a:lnTo>
                  <a:lnTo>
                    <a:pt x="4055" y="6334"/>
                  </a:lnTo>
                  <a:lnTo>
                    <a:pt x="4055" y="6334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3"/>
                  </a:lnTo>
                  <a:lnTo>
                    <a:pt x="3708" y="6720"/>
                  </a:lnTo>
                  <a:lnTo>
                    <a:pt x="4132" y="6797"/>
                  </a:lnTo>
                  <a:lnTo>
                    <a:pt x="4596" y="6836"/>
                  </a:lnTo>
                  <a:lnTo>
                    <a:pt x="5484" y="6836"/>
                  </a:lnTo>
                  <a:lnTo>
                    <a:pt x="6372" y="6759"/>
                  </a:lnTo>
                  <a:lnTo>
                    <a:pt x="7299" y="6643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9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5"/>
                  </a:lnTo>
                  <a:lnTo>
                    <a:pt x="13863" y="2125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1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3"/>
                  </a:lnTo>
                  <a:lnTo>
                    <a:pt x="10349" y="5253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6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8" y="6334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7"/>
                  </a:lnTo>
                  <a:lnTo>
                    <a:pt x="3399" y="4635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22"/>
            <p:cNvSpPr/>
            <p:nvPr/>
          </p:nvSpPr>
          <p:spPr>
            <a:xfrm>
              <a:off x="6364350" y="46361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2" y="39"/>
                  </a:lnTo>
                  <a:lnTo>
                    <a:pt x="2781" y="77"/>
                  </a:lnTo>
                  <a:lnTo>
                    <a:pt x="2511" y="193"/>
                  </a:lnTo>
                  <a:lnTo>
                    <a:pt x="2241" y="309"/>
                  </a:lnTo>
                  <a:lnTo>
                    <a:pt x="2009" y="425"/>
                  </a:lnTo>
                  <a:lnTo>
                    <a:pt x="1739" y="579"/>
                  </a:lnTo>
                  <a:lnTo>
                    <a:pt x="1507" y="773"/>
                  </a:lnTo>
                  <a:lnTo>
                    <a:pt x="1121" y="1197"/>
                  </a:lnTo>
                  <a:lnTo>
                    <a:pt x="735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8"/>
                  </a:lnTo>
                  <a:lnTo>
                    <a:pt x="40" y="3746"/>
                  </a:lnTo>
                  <a:lnTo>
                    <a:pt x="1" y="4055"/>
                  </a:lnTo>
                  <a:lnTo>
                    <a:pt x="1" y="4402"/>
                  </a:lnTo>
                  <a:lnTo>
                    <a:pt x="40" y="4673"/>
                  </a:lnTo>
                  <a:lnTo>
                    <a:pt x="117" y="4904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5" y="5252"/>
                  </a:lnTo>
                  <a:lnTo>
                    <a:pt x="966" y="5290"/>
                  </a:lnTo>
                  <a:lnTo>
                    <a:pt x="1700" y="5290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5" y="4711"/>
                  </a:lnTo>
                  <a:lnTo>
                    <a:pt x="580" y="4595"/>
                  </a:lnTo>
                  <a:lnTo>
                    <a:pt x="542" y="4441"/>
                  </a:lnTo>
                  <a:lnTo>
                    <a:pt x="542" y="4248"/>
                  </a:lnTo>
                  <a:lnTo>
                    <a:pt x="542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8"/>
                  </a:lnTo>
                  <a:lnTo>
                    <a:pt x="2627" y="695"/>
                  </a:lnTo>
                  <a:lnTo>
                    <a:pt x="3090" y="579"/>
                  </a:lnTo>
                  <a:lnTo>
                    <a:pt x="3592" y="541"/>
                  </a:lnTo>
                  <a:lnTo>
                    <a:pt x="4094" y="579"/>
                  </a:lnTo>
                  <a:lnTo>
                    <a:pt x="4249" y="541"/>
                  </a:lnTo>
                  <a:lnTo>
                    <a:pt x="4326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3"/>
                  </a:lnTo>
                  <a:lnTo>
                    <a:pt x="4210" y="155"/>
                  </a:lnTo>
                  <a:lnTo>
                    <a:pt x="3940" y="77"/>
                  </a:lnTo>
                  <a:lnTo>
                    <a:pt x="3631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22"/>
            <p:cNvSpPr/>
            <p:nvPr/>
          </p:nvSpPr>
          <p:spPr>
            <a:xfrm>
              <a:off x="5052425" y="4653550"/>
              <a:ext cx="61800" cy="89800"/>
            </a:xfrm>
            <a:custGeom>
              <a:avLst/>
              <a:gdLst/>
              <a:ahLst/>
              <a:cxnLst/>
              <a:rect l="l" t="t" r="r" b="b"/>
              <a:pathLst>
                <a:path w="2472" h="3592" extrusionOk="0">
                  <a:moveTo>
                    <a:pt x="1082" y="0"/>
                  </a:moveTo>
                  <a:lnTo>
                    <a:pt x="1004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5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699"/>
                  </a:lnTo>
                  <a:lnTo>
                    <a:pt x="1931" y="1931"/>
                  </a:lnTo>
                  <a:lnTo>
                    <a:pt x="1931" y="2163"/>
                  </a:lnTo>
                  <a:lnTo>
                    <a:pt x="1931" y="2433"/>
                  </a:lnTo>
                  <a:lnTo>
                    <a:pt x="1815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0" y="3128"/>
                  </a:lnTo>
                  <a:lnTo>
                    <a:pt x="1197" y="3128"/>
                  </a:lnTo>
                  <a:lnTo>
                    <a:pt x="1043" y="3089"/>
                  </a:lnTo>
                  <a:lnTo>
                    <a:pt x="927" y="3012"/>
                  </a:lnTo>
                  <a:lnTo>
                    <a:pt x="850" y="2896"/>
                  </a:lnTo>
                  <a:lnTo>
                    <a:pt x="811" y="2742"/>
                  </a:lnTo>
                  <a:lnTo>
                    <a:pt x="850" y="2587"/>
                  </a:lnTo>
                  <a:lnTo>
                    <a:pt x="927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0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5" y="1468"/>
                  </a:lnTo>
                  <a:lnTo>
                    <a:pt x="193" y="1313"/>
                  </a:lnTo>
                  <a:lnTo>
                    <a:pt x="0" y="1622"/>
                  </a:lnTo>
                  <a:lnTo>
                    <a:pt x="271" y="1892"/>
                  </a:lnTo>
                  <a:lnTo>
                    <a:pt x="580" y="2124"/>
                  </a:lnTo>
                  <a:lnTo>
                    <a:pt x="425" y="2356"/>
                  </a:lnTo>
                  <a:lnTo>
                    <a:pt x="348" y="2626"/>
                  </a:lnTo>
                  <a:lnTo>
                    <a:pt x="309" y="2896"/>
                  </a:lnTo>
                  <a:lnTo>
                    <a:pt x="348" y="3051"/>
                  </a:lnTo>
                  <a:lnTo>
                    <a:pt x="425" y="3167"/>
                  </a:lnTo>
                  <a:lnTo>
                    <a:pt x="541" y="3321"/>
                  </a:lnTo>
                  <a:lnTo>
                    <a:pt x="695" y="3476"/>
                  </a:lnTo>
                  <a:lnTo>
                    <a:pt x="888" y="3553"/>
                  </a:lnTo>
                  <a:lnTo>
                    <a:pt x="1082" y="3591"/>
                  </a:lnTo>
                  <a:lnTo>
                    <a:pt x="1275" y="3591"/>
                  </a:lnTo>
                  <a:lnTo>
                    <a:pt x="1506" y="3553"/>
                  </a:lnTo>
                  <a:lnTo>
                    <a:pt x="1699" y="3514"/>
                  </a:lnTo>
                  <a:lnTo>
                    <a:pt x="1854" y="3398"/>
                  </a:lnTo>
                  <a:lnTo>
                    <a:pt x="2047" y="3244"/>
                  </a:lnTo>
                  <a:lnTo>
                    <a:pt x="2201" y="3051"/>
                  </a:lnTo>
                  <a:lnTo>
                    <a:pt x="2317" y="2858"/>
                  </a:lnTo>
                  <a:lnTo>
                    <a:pt x="2394" y="2665"/>
                  </a:lnTo>
                  <a:lnTo>
                    <a:pt x="2433" y="2472"/>
                  </a:lnTo>
                  <a:lnTo>
                    <a:pt x="2472" y="2240"/>
                  </a:lnTo>
                  <a:lnTo>
                    <a:pt x="2433" y="2008"/>
                  </a:lnTo>
                  <a:lnTo>
                    <a:pt x="2394" y="1815"/>
                  </a:lnTo>
                  <a:lnTo>
                    <a:pt x="2317" y="1583"/>
                  </a:lnTo>
                  <a:lnTo>
                    <a:pt x="2201" y="1390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6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22"/>
            <p:cNvSpPr/>
            <p:nvPr/>
          </p:nvSpPr>
          <p:spPr>
            <a:xfrm>
              <a:off x="6613425" y="4670925"/>
              <a:ext cx="26100" cy="11600"/>
            </a:xfrm>
            <a:custGeom>
              <a:avLst/>
              <a:gdLst/>
              <a:ahLst/>
              <a:cxnLst/>
              <a:rect l="l" t="t" r="r" b="b"/>
              <a:pathLst>
                <a:path w="1044" h="464" extrusionOk="0">
                  <a:moveTo>
                    <a:pt x="773" y="0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3"/>
                  </a:lnTo>
                  <a:lnTo>
                    <a:pt x="39" y="232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22"/>
            <p:cNvSpPr/>
            <p:nvPr/>
          </p:nvSpPr>
          <p:spPr>
            <a:xfrm>
              <a:off x="6514950" y="46767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6" y="0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39" y="77"/>
                  </a:lnTo>
                  <a:lnTo>
                    <a:pt x="1" y="193"/>
                  </a:lnTo>
                  <a:lnTo>
                    <a:pt x="39" y="270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0"/>
                  </a:lnTo>
                  <a:lnTo>
                    <a:pt x="850" y="193"/>
                  </a:lnTo>
                  <a:lnTo>
                    <a:pt x="812" y="77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22"/>
            <p:cNvSpPr/>
            <p:nvPr/>
          </p:nvSpPr>
          <p:spPr>
            <a:xfrm>
              <a:off x="4656625" y="46776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89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8" y="3553"/>
                  </a:lnTo>
                  <a:lnTo>
                    <a:pt x="12434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8"/>
                  </a:lnTo>
                  <a:lnTo>
                    <a:pt x="12009" y="3128"/>
                  </a:lnTo>
                  <a:lnTo>
                    <a:pt x="11932" y="3206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40" y="4171"/>
                  </a:lnTo>
                  <a:lnTo>
                    <a:pt x="9615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2" y="4171"/>
                  </a:lnTo>
                  <a:lnTo>
                    <a:pt x="5368" y="4017"/>
                  </a:lnTo>
                  <a:lnTo>
                    <a:pt x="4595" y="3708"/>
                  </a:lnTo>
                  <a:lnTo>
                    <a:pt x="3900" y="3283"/>
                  </a:lnTo>
                  <a:lnTo>
                    <a:pt x="3205" y="2820"/>
                  </a:lnTo>
                  <a:lnTo>
                    <a:pt x="2587" y="2318"/>
                  </a:lnTo>
                  <a:lnTo>
                    <a:pt x="1970" y="1777"/>
                  </a:lnTo>
                  <a:lnTo>
                    <a:pt x="1390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22"/>
            <p:cNvSpPr/>
            <p:nvPr/>
          </p:nvSpPr>
          <p:spPr>
            <a:xfrm>
              <a:off x="4964575" y="4684425"/>
              <a:ext cx="92700" cy="135200"/>
            </a:xfrm>
            <a:custGeom>
              <a:avLst/>
              <a:gdLst/>
              <a:ahLst/>
              <a:cxnLst/>
              <a:rect l="l" t="t" r="r" b="b"/>
              <a:pathLst>
                <a:path w="3708" h="5408" extrusionOk="0">
                  <a:moveTo>
                    <a:pt x="3398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2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7"/>
                  </a:lnTo>
                  <a:lnTo>
                    <a:pt x="1777" y="1430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2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4" y="2086"/>
                  </a:lnTo>
                  <a:lnTo>
                    <a:pt x="889" y="2125"/>
                  </a:lnTo>
                  <a:lnTo>
                    <a:pt x="850" y="2163"/>
                  </a:lnTo>
                  <a:lnTo>
                    <a:pt x="811" y="2241"/>
                  </a:lnTo>
                  <a:lnTo>
                    <a:pt x="811" y="2356"/>
                  </a:lnTo>
                  <a:lnTo>
                    <a:pt x="811" y="2434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7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1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8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4"/>
                  </a:lnTo>
                  <a:lnTo>
                    <a:pt x="1082" y="4944"/>
                  </a:lnTo>
                  <a:lnTo>
                    <a:pt x="889" y="4866"/>
                  </a:lnTo>
                  <a:lnTo>
                    <a:pt x="773" y="4751"/>
                  </a:lnTo>
                  <a:lnTo>
                    <a:pt x="695" y="4596"/>
                  </a:lnTo>
                  <a:lnTo>
                    <a:pt x="657" y="4442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3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7" y="3669"/>
                  </a:lnTo>
                  <a:lnTo>
                    <a:pt x="116" y="2936"/>
                  </a:lnTo>
                  <a:lnTo>
                    <a:pt x="0" y="3283"/>
                  </a:lnTo>
                  <a:lnTo>
                    <a:pt x="657" y="3785"/>
                  </a:lnTo>
                  <a:lnTo>
                    <a:pt x="502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9"/>
                  </a:lnTo>
                  <a:lnTo>
                    <a:pt x="193" y="4403"/>
                  </a:lnTo>
                  <a:lnTo>
                    <a:pt x="193" y="4558"/>
                  </a:lnTo>
                  <a:lnTo>
                    <a:pt x="193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3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7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5"/>
                  </a:lnTo>
                  <a:lnTo>
                    <a:pt x="2510" y="4442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7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2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6" y="2202"/>
                  </a:lnTo>
                  <a:lnTo>
                    <a:pt x="1275" y="2125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3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2"/>
                  </a:lnTo>
                  <a:lnTo>
                    <a:pt x="3514" y="387"/>
                  </a:lnTo>
                  <a:lnTo>
                    <a:pt x="3707" y="78"/>
                  </a:lnTo>
                  <a:lnTo>
                    <a:pt x="351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22"/>
            <p:cNvSpPr/>
            <p:nvPr/>
          </p:nvSpPr>
          <p:spPr>
            <a:xfrm>
              <a:off x="6406825" y="4717250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619"/>
                  </a:lnTo>
                  <a:lnTo>
                    <a:pt x="2550" y="696"/>
                  </a:lnTo>
                  <a:lnTo>
                    <a:pt x="2743" y="812"/>
                  </a:lnTo>
                  <a:lnTo>
                    <a:pt x="2936" y="966"/>
                  </a:lnTo>
                  <a:lnTo>
                    <a:pt x="3090" y="1198"/>
                  </a:lnTo>
                  <a:lnTo>
                    <a:pt x="3206" y="1430"/>
                  </a:lnTo>
                  <a:lnTo>
                    <a:pt x="3245" y="1700"/>
                  </a:lnTo>
                  <a:lnTo>
                    <a:pt x="3245" y="1970"/>
                  </a:lnTo>
                  <a:lnTo>
                    <a:pt x="3206" y="2202"/>
                  </a:lnTo>
                  <a:lnTo>
                    <a:pt x="3090" y="2472"/>
                  </a:lnTo>
                  <a:lnTo>
                    <a:pt x="2974" y="2665"/>
                  </a:lnTo>
                  <a:lnTo>
                    <a:pt x="2781" y="2897"/>
                  </a:lnTo>
                  <a:lnTo>
                    <a:pt x="2588" y="3051"/>
                  </a:lnTo>
                  <a:lnTo>
                    <a:pt x="2357" y="3167"/>
                  </a:lnTo>
                  <a:lnTo>
                    <a:pt x="2086" y="3245"/>
                  </a:lnTo>
                  <a:lnTo>
                    <a:pt x="1777" y="3245"/>
                  </a:lnTo>
                  <a:lnTo>
                    <a:pt x="1507" y="3167"/>
                  </a:lnTo>
                  <a:lnTo>
                    <a:pt x="1237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4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5" y="1121"/>
                  </a:lnTo>
                  <a:lnTo>
                    <a:pt x="928" y="928"/>
                  </a:lnTo>
                  <a:lnTo>
                    <a:pt x="1121" y="735"/>
                  </a:lnTo>
                  <a:lnTo>
                    <a:pt x="1353" y="580"/>
                  </a:lnTo>
                  <a:lnTo>
                    <a:pt x="1584" y="464"/>
                  </a:lnTo>
                  <a:close/>
                  <a:moveTo>
                    <a:pt x="1893" y="1"/>
                  </a:moveTo>
                  <a:lnTo>
                    <a:pt x="1700" y="39"/>
                  </a:lnTo>
                  <a:lnTo>
                    <a:pt x="1546" y="78"/>
                  </a:lnTo>
                  <a:lnTo>
                    <a:pt x="1353" y="155"/>
                  </a:lnTo>
                  <a:lnTo>
                    <a:pt x="1314" y="194"/>
                  </a:lnTo>
                  <a:lnTo>
                    <a:pt x="1082" y="271"/>
                  </a:lnTo>
                  <a:lnTo>
                    <a:pt x="851" y="387"/>
                  </a:lnTo>
                  <a:lnTo>
                    <a:pt x="619" y="580"/>
                  </a:lnTo>
                  <a:lnTo>
                    <a:pt x="426" y="773"/>
                  </a:lnTo>
                  <a:lnTo>
                    <a:pt x="271" y="966"/>
                  </a:lnTo>
                  <a:lnTo>
                    <a:pt x="155" y="1237"/>
                  </a:lnTo>
                  <a:lnTo>
                    <a:pt x="78" y="1468"/>
                  </a:lnTo>
                  <a:lnTo>
                    <a:pt x="1" y="1739"/>
                  </a:lnTo>
                  <a:lnTo>
                    <a:pt x="1" y="2047"/>
                  </a:lnTo>
                  <a:lnTo>
                    <a:pt x="40" y="2125"/>
                  </a:lnTo>
                  <a:lnTo>
                    <a:pt x="40" y="2318"/>
                  </a:lnTo>
                  <a:lnTo>
                    <a:pt x="117" y="2511"/>
                  </a:lnTo>
                  <a:lnTo>
                    <a:pt x="310" y="2858"/>
                  </a:lnTo>
                  <a:lnTo>
                    <a:pt x="542" y="3167"/>
                  </a:lnTo>
                  <a:lnTo>
                    <a:pt x="851" y="3399"/>
                  </a:lnTo>
                  <a:lnTo>
                    <a:pt x="1198" y="3592"/>
                  </a:lnTo>
                  <a:lnTo>
                    <a:pt x="1584" y="3708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7" y="3669"/>
                  </a:lnTo>
                  <a:lnTo>
                    <a:pt x="2627" y="3592"/>
                  </a:lnTo>
                  <a:lnTo>
                    <a:pt x="2897" y="3438"/>
                  </a:lnTo>
                  <a:lnTo>
                    <a:pt x="3129" y="3245"/>
                  </a:lnTo>
                  <a:lnTo>
                    <a:pt x="3322" y="3013"/>
                  </a:lnTo>
                  <a:lnTo>
                    <a:pt x="3476" y="2781"/>
                  </a:lnTo>
                  <a:lnTo>
                    <a:pt x="3631" y="2511"/>
                  </a:lnTo>
                  <a:lnTo>
                    <a:pt x="3708" y="2202"/>
                  </a:lnTo>
                  <a:lnTo>
                    <a:pt x="3747" y="1932"/>
                  </a:lnTo>
                  <a:lnTo>
                    <a:pt x="3747" y="1584"/>
                  </a:lnTo>
                  <a:lnTo>
                    <a:pt x="3669" y="1314"/>
                  </a:lnTo>
                  <a:lnTo>
                    <a:pt x="3515" y="1005"/>
                  </a:lnTo>
                  <a:lnTo>
                    <a:pt x="3322" y="696"/>
                  </a:lnTo>
                  <a:lnTo>
                    <a:pt x="3052" y="426"/>
                  </a:lnTo>
                  <a:lnTo>
                    <a:pt x="2743" y="233"/>
                  </a:lnTo>
                  <a:lnTo>
                    <a:pt x="2395" y="7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22"/>
            <p:cNvSpPr/>
            <p:nvPr/>
          </p:nvSpPr>
          <p:spPr>
            <a:xfrm>
              <a:off x="2332000" y="4749125"/>
              <a:ext cx="326325" cy="58900"/>
            </a:xfrm>
            <a:custGeom>
              <a:avLst/>
              <a:gdLst/>
              <a:ahLst/>
              <a:cxnLst/>
              <a:rect l="l" t="t" r="r" b="b"/>
              <a:pathLst>
                <a:path w="13053" h="2356" extrusionOk="0">
                  <a:moveTo>
                    <a:pt x="12782" y="0"/>
                  </a:moveTo>
                  <a:lnTo>
                    <a:pt x="12705" y="39"/>
                  </a:lnTo>
                  <a:lnTo>
                    <a:pt x="12628" y="116"/>
                  </a:lnTo>
                  <a:lnTo>
                    <a:pt x="12589" y="193"/>
                  </a:lnTo>
                  <a:lnTo>
                    <a:pt x="12589" y="309"/>
                  </a:lnTo>
                  <a:lnTo>
                    <a:pt x="12589" y="502"/>
                  </a:lnTo>
                  <a:lnTo>
                    <a:pt x="12550" y="657"/>
                  </a:lnTo>
                  <a:lnTo>
                    <a:pt x="12435" y="811"/>
                  </a:lnTo>
                  <a:lnTo>
                    <a:pt x="12319" y="966"/>
                  </a:lnTo>
                  <a:lnTo>
                    <a:pt x="12164" y="1081"/>
                  </a:lnTo>
                  <a:lnTo>
                    <a:pt x="11971" y="1159"/>
                  </a:lnTo>
                  <a:lnTo>
                    <a:pt x="11546" y="1313"/>
                  </a:lnTo>
                  <a:lnTo>
                    <a:pt x="11083" y="1429"/>
                  </a:lnTo>
                  <a:lnTo>
                    <a:pt x="10581" y="1506"/>
                  </a:lnTo>
                  <a:lnTo>
                    <a:pt x="9847" y="1583"/>
                  </a:lnTo>
                  <a:lnTo>
                    <a:pt x="9423" y="1622"/>
                  </a:lnTo>
                  <a:lnTo>
                    <a:pt x="9423" y="1545"/>
                  </a:lnTo>
                  <a:lnTo>
                    <a:pt x="9423" y="1468"/>
                  </a:lnTo>
                  <a:lnTo>
                    <a:pt x="9152" y="888"/>
                  </a:lnTo>
                  <a:lnTo>
                    <a:pt x="8959" y="270"/>
                  </a:lnTo>
                  <a:lnTo>
                    <a:pt x="8612" y="386"/>
                  </a:lnTo>
                  <a:lnTo>
                    <a:pt x="8650" y="695"/>
                  </a:lnTo>
                  <a:lnTo>
                    <a:pt x="8728" y="1043"/>
                  </a:lnTo>
                  <a:lnTo>
                    <a:pt x="8843" y="1390"/>
                  </a:lnTo>
                  <a:lnTo>
                    <a:pt x="8998" y="1661"/>
                  </a:lnTo>
                  <a:lnTo>
                    <a:pt x="7839" y="1776"/>
                  </a:lnTo>
                  <a:lnTo>
                    <a:pt x="6681" y="1854"/>
                  </a:lnTo>
                  <a:lnTo>
                    <a:pt x="5252" y="1892"/>
                  </a:lnTo>
                  <a:lnTo>
                    <a:pt x="3862" y="1854"/>
                  </a:lnTo>
                  <a:lnTo>
                    <a:pt x="3592" y="1815"/>
                  </a:lnTo>
                  <a:lnTo>
                    <a:pt x="3746" y="1506"/>
                  </a:lnTo>
                  <a:lnTo>
                    <a:pt x="3785" y="1159"/>
                  </a:lnTo>
                  <a:lnTo>
                    <a:pt x="3785" y="811"/>
                  </a:lnTo>
                  <a:lnTo>
                    <a:pt x="3746" y="425"/>
                  </a:lnTo>
                  <a:lnTo>
                    <a:pt x="3399" y="464"/>
                  </a:lnTo>
                  <a:lnTo>
                    <a:pt x="3399" y="772"/>
                  </a:lnTo>
                  <a:lnTo>
                    <a:pt x="3360" y="1081"/>
                  </a:lnTo>
                  <a:lnTo>
                    <a:pt x="3244" y="1468"/>
                  </a:lnTo>
                  <a:lnTo>
                    <a:pt x="3128" y="1815"/>
                  </a:lnTo>
                  <a:lnTo>
                    <a:pt x="2202" y="1738"/>
                  </a:lnTo>
                  <a:lnTo>
                    <a:pt x="1738" y="1699"/>
                  </a:lnTo>
                  <a:lnTo>
                    <a:pt x="1275" y="1622"/>
                  </a:lnTo>
                  <a:lnTo>
                    <a:pt x="889" y="1468"/>
                  </a:lnTo>
                  <a:lnTo>
                    <a:pt x="734" y="1390"/>
                  </a:lnTo>
                  <a:lnTo>
                    <a:pt x="618" y="1313"/>
                  </a:lnTo>
                  <a:lnTo>
                    <a:pt x="503" y="1197"/>
                  </a:lnTo>
                  <a:lnTo>
                    <a:pt x="425" y="1081"/>
                  </a:lnTo>
                  <a:lnTo>
                    <a:pt x="387" y="966"/>
                  </a:lnTo>
                  <a:lnTo>
                    <a:pt x="387" y="811"/>
                  </a:lnTo>
                  <a:lnTo>
                    <a:pt x="387" y="772"/>
                  </a:lnTo>
                  <a:lnTo>
                    <a:pt x="387" y="695"/>
                  </a:lnTo>
                  <a:lnTo>
                    <a:pt x="310" y="618"/>
                  </a:lnTo>
                  <a:lnTo>
                    <a:pt x="194" y="618"/>
                  </a:lnTo>
                  <a:lnTo>
                    <a:pt x="155" y="657"/>
                  </a:lnTo>
                  <a:lnTo>
                    <a:pt x="116" y="695"/>
                  </a:lnTo>
                  <a:lnTo>
                    <a:pt x="39" y="850"/>
                  </a:lnTo>
                  <a:lnTo>
                    <a:pt x="1" y="1004"/>
                  </a:lnTo>
                  <a:lnTo>
                    <a:pt x="1" y="1159"/>
                  </a:lnTo>
                  <a:lnTo>
                    <a:pt x="1" y="1274"/>
                  </a:lnTo>
                  <a:lnTo>
                    <a:pt x="39" y="1390"/>
                  </a:lnTo>
                  <a:lnTo>
                    <a:pt x="116" y="1506"/>
                  </a:lnTo>
                  <a:lnTo>
                    <a:pt x="310" y="1699"/>
                  </a:lnTo>
                  <a:lnTo>
                    <a:pt x="541" y="1854"/>
                  </a:lnTo>
                  <a:lnTo>
                    <a:pt x="812" y="1970"/>
                  </a:lnTo>
                  <a:lnTo>
                    <a:pt x="1082" y="2047"/>
                  </a:lnTo>
                  <a:lnTo>
                    <a:pt x="1352" y="2085"/>
                  </a:lnTo>
                  <a:lnTo>
                    <a:pt x="2626" y="2240"/>
                  </a:lnTo>
                  <a:lnTo>
                    <a:pt x="3862" y="2317"/>
                  </a:lnTo>
                  <a:lnTo>
                    <a:pt x="5136" y="2356"/>
                  </a:lnTo>
                  <a:lnTo>
                    <a:pt x="6372" y="2356"/>
                  </a:lnTo>
                  <a:lnTo>
                    <a:pt x="7531" y="2278"/>
                  </a:lnTo>
                  <a:lnTo>
                    <a:pt x="8689" y="2201"/>
                  </a:lnTo>
                  <a:lnTo>
                    <a:pt x="9847" y="2047"/>
                  </a:lnTo>
                  <a:lnTo>
                    <a:pt x="11006" y="1892"/>
                  </a:lnTo>
                  <a:lnTo>
                    <a:pt x="11392" y="1815"/>
                  </a:lnTo>
                  <a:lnTo>
                    <a:pt x="11740" y="1738"/>
                  </a:lnTo>
                  <a:lnTo>
                    <a:pt x="12126" y="1583"/>
                  </a:lnTo>
                  <a:lnTo>
                    <a:pt x="12473" y="1429"/>
                  </a:lnTo>
                  <a:lnTo>
                    <a:pt x="12744" y="1236"/>
                  </a:lnTo>
                  <a:lnTo>
                    <a:pt x="12859" y="1081"/>
                  </a:lnTo>
                  <a:lnTo>
                    <a:pt x="12937" y="927"/>
                  </a:lnTo>
                  <a:lnTo>
                    <a:pt x="13014" y="772"/>
                  </a:lnTo>
                  <a:lnTo>
                    <a:pt x="13052" y="579"/>
                  </a:lnTo>
                  <a:lnTo>
                    <a:pt x="13052" y="386"/>
                  </a:lnTo>
                  <a:lnTo>
                    <a:pt x="13052" y="155"/>
                  </a:lnTo>
                  <a:lnTo>
                    <a:pt x="13014" y="77"/>
                  </a:lnTo>
                  <a:lnTo>
                    <a:pt x="1293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37" name="Google Shape;5737;p22"/>
          <p:cNvGrpSpPr/>
          <p:nvPr/>
        </p:nvGrpSpPr>
        <p:grpSpPr>
          <a:xfrm>
            <a:off x="7704944" y="3522626"/>
            <a:ext cx="1194656" cy="1477758"/>
            <a:chOff x="10943088" y="3810625"/>
            <a:chExt cx="1395300" cy="1725950"/>
          </a:xfrm>
        </p:grpSpPr>
        <p:sp>
          <p:nvSpPr>
            <p:cNvPr id="5738" name="Google Shape;5738;p22"/>
            <p:cNvSpPr/>
            <p:nvPr/>
          </p:nvSpPr>
          <p:spPr>
            <a:xfrm>
              <a:off x="11058775" y="4786775"/>
              <a:ext cx="403625" cy="694925"/>
            </a:xfrm>
            <a:custGeom>
              <a:avLst/>
              <a:gdLst/>
              <a:ahLst/>
              <a:cxnLst/>
              <a:rect l="l" t="t" r="r" b="b"/>
              <a:pathLst>
                <a:path w="16145" h="27797" extrusionOk="0">
                  <a:moveTo>
                    <a:pt x="9546" y="1"/>
                  </a:moveTo>
                  <a:lnTo>
                    <a:pt x="9386" y="121"/>
                  </a:lnTo>
                  <a:lnTo>
                    <a:pt x="8965" y="462"/>
                  </a:lnTo>
                  <a:lnTo>
                    <a:pt x="8303" y="1024"/>
                  </a:lnTo>
                  <a:lnTo>
                    <a:pt x="7902" y="1385"/>
                  </a:lnTo>
                  <a:lnTo>
                    <a:pt x="7461" y="1806"/>
                  </a:lnTo>
                  <a:lnTo>
                    <a:pt x="6979" y="2267"/>
                  </a:lnTo>
                  <a:lnTo>
                    <a:pt x="6498" y="2768"/>
                  </a:lnTo>
                  <a:lnTo>
                    <a:pt x="5977" y="3330"/>
                  </a:lnTo>
                  <a:lnTo>
                    <a:pt x="5435" y="3931"/>
                  </a:lnTo>
                  <a:lnTo>
                    <a:pt x="4914" y="4593"/>
                  </a:lnTo>
                  <a:lnTo>
                    <a:pt x="4372" y="5295"/>
                  </a:lnTo>
                  <a:lnTo>
                    <a:pt x="3831" y="6017"/>
                  </a:lnTo>
                  <a:lnTo>
                    <a:pt x="3309" y="6799"/>
                  </a:lnTo>
                  <a:lnTo>
                    <a:pt x="2888" y="7461"/>
                  </a:lnTo>
                  <a:lnTo>
                    <a:pt x="2507" y="8163"/>
                  </a:lnTo>
                  <a:lnTo>
                    <a:pt x="2126" y="8885"/>
                  </a:lnTo>
                  <a:lnTo>
                    <a:pt x="1765" y="9627"/>
                  </a:lnTo>
                  <a:lnTo>
                    <a:pt x="1424" y="10389"/>
                  </a:lnTo>
                  <a:lnTo>
                    <a:pt x="1123" y="11191"/>
                  </a:lnTo>
                  <a:lnTo>
                    <a:pt x="863" y="11993"/>
                  </a:lnTo>
                  <a:lnTo>
                    <a:pt x="622" y="12836"/>
                  </a:lnTo>
                  <a:lnTo>
                    <a:pt x="421" y="13698"/>
                  </a:lnTo>
                  <a:lnTo>
                    <a:pt x="261" y="14560"/>
                  </a:lnTo>
                  <a:lnTo>
                    <a:pt x="141" y="15443"/>
                  </a:lnTo>
                  <a:lnTo>
                    <a:pt x="60" y="16305"/>
                  </a:lnTo>
                  <a:lnTo>
                    <a:pt x="20" y="17188"/>
                  </a:lnTo>
                  <a:lnTo>
                    <a:pt x="0" y="18050"/>
                  </a:lnTo>
                  <a:lnTo>
                    <a:pt x="20" y="18912"/>
                  </a:lnTo>
                  <a:lnTo>
                    <a:pt x="60" y="19755"/>
                  </a:lnTo>
                  <a:lnTo>
                    <a:pt x="121" y="20577"/>
                  </a:lnTo>
                  <a:lnTo>
                    <a:pt x="201" y="21379"/>
                  </a:lnTo>
                  <a:lnTo>
                    <a:pt x="321" y="22141"/>
                  </a:lnTo>
                  <a:lnTo>
                    <a:pt x="442" y="22883"/>
                  </a:lnTo>
                  <a:lnTo>
                    <a:pt x="602" y="23605"/>
                  </a:lnTo>
                  <a:lnTo>
                    <a:pt x="762" y="24267"/>
                  </a:lnTo>
                  <a:lnTo>
                    <a:pt x="923" y="24888"/>
                  </a:lnTo>
                  <a:lnTo>
                    <a:pt x="1103" y="25450"/>
                  </a:lnTo>
                  <a:lnTo>
                    <a:pt x="1304" y="25971"/>
                  </a:lnTo>
                  <a:lnTo>
                    <a:pt x="1484" y="26413"/>
                  </a:lnTo>
                  <a:lnTo>
                    <a:pt x="1685" y="26814"/>
                  </a:lnTo>
                  <a:lnTo>
                    <a:pt x="1865" y="27135"/>
                  </a:lnTo>
                  <a:lnTo>
                    <a:pt x="2066" y="27415"/>
                  </a:lnTo>
                  <a:lnTo>
                    <a:pt x="2266" y="27616"/>
                  </a:lnTo>
                  <a:lnTo>
                    <a:pt x="2347" y="27696"/>
                  </a:lnTo>
                  <a:lnTo>
                    <a:pt x="2447" y="27736"/>
                  </a:lnTo>
                  <a:lnTo>
                    <a:pt x="2527" y="27776"/>
                  </a:lnTo>
                  <a:lnTo>
                    <a:pt x="2627" y="27796"/>
                  </a:lnTo>
                  <a:lnTo>
                    <a:pt x="2688" y="27796"/>
                  </a:lnTo>
                  <a:lnTo>
                    <a:pt x="2768" y="27776"/>
                  </a:lnTo>
                  <a:lnTo>
                    <a:pt x="2908" y="27696"/>
                  </a:lnTo>
                  <a:lnTo>
                    <a:pt x="3049" y="27576"/>
                  </a:lnTo>
                  <a:lnTo>
                    <a:pt x="3189" y="27395"/>
                  </a:lnTo>
                  <a:lnTo>
                    <a:pt x="3349" y="27155"/>
                  </a:lnTo>
                  <a:lnTo>
                    <a:pt x="3510" y="26874"/>
                  </a:lnTo>
                  <a:lnTo>
                    <a:pt x="3871" y="26212"/>
                  </a:lnTo>
                  <a:lnTo>
                    <a:pt x="4773" y="24427"/>
                  </a:lnTo>
                  <a:lnTo>
                    <a:pt x="5335" y="23384"/>
                  </a:lnTo>
                  <a:lnTo>
                    <a:pt x="5656" y="22843"/>
                  </a:lnTo>
                  <a:lnTo>
                    <a:pt x="5997" y="22261"/>
                  </a:lnTo>
                  <a:lnTo>
                    <a:pt x="6358" y="21680"/>
                  </a:lnTo>
                  <a:lnTo>
                    <a:pt x="6759" y="21098"/>
                  </a:lnTo>
                  <a:lnTo>
                    <a:pt x="7180" y="20497"/>
                  </a:lnTo>
                  <a:lnTo>
                    <a:pt x="7641" y="19895"/>
                  </a:lnTo>
                  <a:lnTo>
                    <a:pt x="8122" y="19293"/>
                  </a:lnTo>
                  <a:lnTo>
                    <a:pt x="8644" y="18692"/>
                  </a:lnTo>
                  <a:lnTo>
                    <a:pt x="9205" y="18090"/>
                  </a:lnTo>
                  <a:lnTo>
                    <a:pt x="9807" y="17488"/>
                  </a:lnTo>
                  <a:lnTo>
                    <a:pt x="10429" y="16927"/>
                  </a:lnTo>
                  <a:lnTo>
                    <a:pt x="11110" y="16345"/>
                  </a:lnTo>
                  <a:lnTo>
                    <a:pt x="11832" y="15804"/>
                  </a:lnTo>
                  <a:lnTo>
                    <a:pt x="12595" y="15262"/>
                  </a:lnTo>
                  <a:lnTo>
                    <a:pt x="13417" y="14761"/>
                  </a:lnTo>
                  <a:lnTo>
                    <a:pt x="14279" y="14280"/>
                  </a:lnTo>
                  <a:lnTo>
                    <a:pt x="14720" y="14039"/>
                  </a:lnTo>
                  <a:lnTo>
                    <a:pt x="15182" y="13818"/>
                  </a:lnTo>
                  <a:lnTo>
                    <a:pt x="15643" y="13598"/>
                  </a:lnTo>
                  <a:lnTo>
                    <a:pt x="16144" y="13397"/>
                  </a:lnTo>
                  <a:lnTo>
                    <a:pt x="95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22"/>
            <p:cNvSpPr/>
            <p:nvPr/>
          </p:nvSpPr>
          <p:spPr>
            <a:xfrm>
              <a:off x="11058775" y="4786775"/>
              <a:ext cx="403625" cy="694925"/>
            </a:xfrm>
            <a:custGeom>
              <a:avLst/>
              <a:gdLst/>
              <a:ahLst/>
              <a:cxnLst/>
              <a:rect l="l" t="t" r="r" b="b"/>
              <a:pathLst>
                <a:path w="16145" h="27797" fill="none" extrusionOk="0">
                  <a:moveTo>
                    <a:pt x="16144" y="13397"/>
                  </a:moveTo>
                  <a:lnTo>
                    <a:pt x="16144" y="13397"/>
                  </a:lnTo>
                  <a:lnTo>
                    <a:pt x="15643" y="13598"/>
                  </a:lnTo>
                  <a:lnTo>
                    <a:pt x="15182" y="13818"/>
                  </a:lnTo>
                  <a:lnTo>
                    <a:pt x="14720" y="14039"/>
                  </a:lnTo>
                  <a:lnTo>
                    <a:pt x="14279" y="14280"/>
                  </a:lnTo>
                  <a:lnTo>
                    <a:pt x="13417" y="14761"/>
                  </a:lnTo>
                  <a:lnTo>
                    <a:pt x="12595" y="15262"/>
                  </a:lnTo>
                  <a:lnTo>
                    <a:pt x="11832" y="15804"/>
                  </a:lnTo>
                  <a:lnTo>
                    <a:pt x="11110" y="16345"/>
                  </a:lnTo>
                  <a:lnTo>
                    <a:pt x="10429" y="16927"/>
                  </a:lnTo>
                  <a:lnTo>
                    <a:pt x="9807" y="17488"/>
                  </a:lnTo>
                  <a:lnTo>
                    <a:pt x="9205" y="18090"/>
                  </a:lnTo>
                  <a:lnTo>
                    <a:pt x="8644" y="18692"/>
                  </a:lnTo>
                  <a:lnTo>
                    <a:pt x="8122" y="19293"/>
                  </a:lnTo>
                  <a:lnTo>
                    <a:pt x="7641" y="19895"/>
                  </a:lnTo>
                  <a:lnTo>
                    <a:pt x="7180" y="20497"/>
                  </a:lnTo>
                  <a:lnTo>
                    <a:pt x="6759" y="21098"/>
                  </a:lnTo>
                  <a:lnTo>
                    <a:pt x="6358" y="21680"/>
                  </a:lnTo>
                  <a:lnTo>
                    <a:pt x="5997" y="22261"/>
                  </a:lnTo>
                  <a:lnTo>
                    <a:pt x="5656" y="22843"/>
                  </a:lnTo>
                  <a:lnTo>
                    <a:pt x="5335" y="23384"/>
                  </a:lnTo>
                  <a:lnTo>
                    <a:pt x="4773" y="24427"/>
                  </a:lnTo>
                  <a:lnTo>
                    <a:pt x="3871" y="26212"/>
                  </a:lnTo>
                  <a:lnTo>
                    <a:pt x="3510" y="26874"/>
                  </a:lnTo>
                  <a:lnTo>
                    <a:pt x="3349" y="27155"/>
                  </a:lnTo>
                  <a:lnTo>
                    <a:pt x="3189" y="27395"/>
                  </a:lnTo>
                  <a:lnTo>
                    <a:pt x="3049" y="27576"/>
                  </a:lnTo>
                  <a:lnTo>
                    <a:pt x="2908" y="27696"/>
                  </a:lnTo>
                  <a:lnTo>
                    <a:pt x="2768" y="27776"/>
                  </a:lnTo>
                  <a:lnTo>
                    <a:pt x="2688" y="27796"/>
                  </a:lnTo>
                  <a:lnTo>
                    <a:pt x="2627" y="27796"/>
                  </a:lnTo>
                  <a:lnTo>
                    <a:pt x="2627" y="27796"/>
                  </a:lnTo>
                  <a:lnTo>
                    <a:pt x="2527" y="27776"/>
                  </a:lnTo>
                  <a:lnTo>
                    <a:pt x="2447" y="27736"/>
                  </a:lnTo>
                  <a:lnTo>
                    <a:pt x="2347" y="27696"/>
                  </a:lnTo>
                  <a:lnTo>
                    <a:pt x="2266" y="27616"/>
                  </a:lnTo>
                  <a:lnTo>
                    <a:pt x="2066" y="27415"/>
                  </a:lnTo>
                  <a:lnTo>
                    <a:pt x="1865" y="27135"/>
                  </a:lnTo>
                  <a:lnTo>
                    <a:pt x="1685" y="26814"/>
                  </a:lnTo>
                  <a:lnTo>
                    <a:pt x="1484" y="26413"/>
                  </a:lnTo>
                  <a:lnTo>
                    <a:pt x="1304" y="25971"/>
                  </a:lnTo>
                  <a:lnTo>
                    <a:pt x="1103" y="25450"/>
                  </a:lnTo>
                  <a:lnTo>
                    <a:pt x="1103" y="25450"/>
                  </a:lnTo>
                  <a:lnTo>
                    <a:pt x="923" y="24888"/>
                  </a:lnTo>
                  <a:lnTo>
                    <a:pt x="762" y="24267"/>
                  </a:lnTo>
                  <a:lnTo>
                    <a:pt x="602" y="23605"/>
                  </a:lnTo>
                  <a:lnTo>
                    <a:pt x="442" y="22883"/>
                  </a:lnTo>
                  <a:lnTo>
                    <a:pt x="321" y="22141"/>
                  </a:lnTo>
                  <a:lnTo>
                    <a:pt x="201" y="21379"/>
                  </a:lnTo>
                  <a:lnTo>
                    <a:pt x="121" y="20577"/>
                  </a:lnTo>
                  <a:lnTo>
                    <a:pt x="60" y="19755"/>
                  </a:lnTo>
                  <a:lnTo>
                    <a:pt x="20" y="18912"/>
                  </a:lnTo>
                  <a:lnTo>
                    <a:pt x="0" y="18050"/>
                  </a:lnTo>
                  <a:lnTo>
                    <a:pt x="20" y="17188"/>
                  </a:lnTo>
                  <a:lnTo>
                    <a:pt x="60" y="16305"/>
                  </a:lnTo>
                  <a:lnTo>
                    <a:pt x="141" y="15443"/>
                  </a:lnTo>
                  <a:lnTo>
                    <a:pt x="261" y="14560"/>
                  </a:lnTo>
                  <a:lnTo>
                    <a:pt x="421" y="13698"/>
                  </a:lnTo>
                  <a:lnTo>
                    <a:pt x="622" y="12836"/>
                  </a:lnTo>
                  <a:lnTo>
                    <a:pt x="622" y="12836"/>
                  </a:lnTo>
                  <a:lnTo>
                    <a:pt x="863" y="11993"/>
                  </a:lnTo>
                  <a:lnTo>
                    <a:pt x="1123" y="11191"/>
                  </a:lnTo>
                  <a:lnTo>
                    <a:pt x="1424" y="10389"/>
                  </a:lnTo>
                  <a:lnTo>
                    <a:pt x="1765" y="9627"/>
                  </a:lnTo>
                  <a:lnTo>
                    <a:pt x="2126" y="8885"/>
                  </a:lnTo>
                  <a:lnTo>
                    <a:pt x="2507" y="8163"/>
                  </a:lnTo>
                  <a:lnTo>
                    <a:pt x="2888" y="7461"/>
                  </a:lnTo>
                  <a:lnTo>
                    <a:pt x="3309" y="6799"/>
                  </a:lnTo>
                  <a:lnTo>
                    <a:pt x="3309" y="6799"/>
                  </a:lnTo>
                  <a:lnTo>
                    <a:pt x="3831" y="6017"/>
                  </a:lnTo>
                  <a:lnTo>
                    <a:pt x="4372" y="5295"/>
                  </a:lnTo>
                  <a:lnTo>
                    <a:pt x="4914" y="4593"/>
                  </a:lnTo>
                  <a:lnTo>
                    <a:pt x="5435" y="3931"/>
                  </a:lnTo>
                  <a:lnTo>
                    <a:pt x="5977" y="3330"/>
                  </a:lnTo>
                  <a:lnTo>
                    <a:pt x="6498" y="2768"/>
                  </a:lnTo>
                  <a:lnTo>
                    <a:pt x="6979" y="2267"/>
                  </a:lnTo>
                  <a:lnTo>
                    <a:pt x="7461" y="1806"/>
                  </a:lnTo>
                  <a:lnTo>
                    <a:pt x="7902" y="1385"/>
                  </a:lnTo>
                  <a:lnTo>
                    <a:pt x="8303" y="1024"/>
                  </a:lnTo>
                  <a:lnTo>
                    <a:pt x="8965" y="462"/>
                  </a:lnTo>
                  <a:lnTo>
                    <a:pt x="9386" y="121"/>
                  </a:lnTo>
                  <a:lnTo>
                    <a:pt x="9546" y="1"/>
                  </a:lnTo>
                  <a:lnTo>
                    <a:pt x="16144" y="1339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22"/>
            <p:cNvSpPr/>
            <p:nvPr/>
          </p:nvSpPr>
          <p:spPr>
            <a:xfrm>
              <a:off x="11086350" y="4817875"/>
              <a:ext cx="330425" cy="663825"/>
            </a:xfrm>
            <a:custGeom>
              <a:avLst/>
              <a:gdLst/>
              <a:ahLst/>
              <a:cxnLst/>
              <a:rect l="l" t="t" r="r" b="b"/>
              <a:pathLst>
                <a:path w="13217" h="26553" extrusionOk="0">
                  <a:moveTo>
                    <a:pt x="6939" y="0"/>
                  </a:moveTo>
                  <a:lnTo>
                    <a:pt x="6438" y="481"/>
                  </a:lnTo>
                  <a:lnTo>
                    <a:pt x="5896" y="1003"/>
                  </a:lnTo>
                  <a:lnTo>
                    <a:pt x="5315" y="1605"/>
                  </a:lnTo>
                  <a:lnTo>
                    <a:pt x="4693" y="2286"/>
                  </a:lnTo>
                  <a:lnTo>
                    <a:pt x="4071" y="3008"/>
                  </a:lnTo>
                  <a:lnTo>
                    <a:pt x="3450" y="3790"/>
                  </a:lnTo>
                  <a:lnTo>
                    <a:pt x="2828" y="4653"/>
                  </a:lnTo>
                  <a:lnTo>
                    <a:pt x="2507" y="5094"/>
                  </a:lnTo>
                  <a:lnTo>
                    <a:pt x="2206" y="5555"/>
                  </a:lnTo>
                  <a:lnTo>
                    <a:pt x="2587" y="5656"/>
                  </a:lnTo>
                  <a:lnTo>
                    <a:pt x="2968" y="5776"/>
                  </a:lnTo>
                  <a:lnTo>
                    <a:pt x="3349" y="5916"/>
                  </a:lnTo>
                  <a:lnTo>
                    <a:pt x="3690" y="6097"/>
                  </a:lnTo>
                  <a:lnTo>
                    <a:pt x="4051" y="6297"/>
                  </a:lnTo>
                  <a:lnTo>
                    <a:pt x="4372" y="6538"/>
                  </a:lnTo>
                  <a:lnTo>
                    <a:pt x="4693" y="6779"/>
                  </a:lnTo>
                  <a:lnTo>
                    <a:pt x="4994" y="7059"/>
                  </a:lnTo>
                  <a:lnTo>
                    <a:pt x="5275" y="7360"/>
                  </a:lnTo>
                  <a:lnTo>
                    <a:pt x="5535" y="7681"/>
                  </a:lnTo>
                  <a:lnTo>
                    <a:pt x="5776" y="8002"/>
                  </a:lnTo>
                  <a:lnTo>
                    <a:pt x="5997" y="8363"/>
                  </a:lnTo>
                  <a:lnTo>
                    <a:pt x="6197" y="8724"/>
                  </a:lnTo>
                  <a:lnTo>
                    <a:pt x="6358" y="9105"/>
                  </a:lnTo>
                  <a:lnTo>
                    <a:pt x="6518" y="9486"/>
                  </a:lnTo>
                  <a:lnTo>
                    <a:pt x="6618" y="9907"/>
                  </a:lnTo>
                  <a:lnTo>
                    <a:pt x="6698" y="10188"/>
                  </a:lnTo>
                  <a:lnTo>
                    <a:pt x="6739" y="10489"/>
                  </a:lnTo>
                  <a:lnTo>
                    <a:pt x="6779" y="10769"/>
                  </a:lnTo>
                  <a:lnTo>
                    <a:pt x="6819" y="11070"/>
                  </a:lnTo>
                  <a:lnTo>
                    <a:pt x="6839" y="11632"/>
                  </a:lnTo>
                  <a:lnTo>
                    <a:pt x="6819" y="12193"/>
                  </a:lnTo>
                  <a:lnTo>
                    <a:pt x="6739" y="12755"/>
                  </a:lnTo>
                  <a:lnTo>
                    <a:pt x="6638" y="13316"/>
                  </a:lnTo>
                  <a:lnTo>
                    <a:pt x="6498" y="13858"/>
                  </a:lnTo>
                  <a:lnTo>
                    <a:pt x="6338" y="14379"/>
                  </a:lnTo>
                  <a:lnTo>
                    <a:pt x="6137" y="14921"/>
                  </a:lnTo>
                  <a:lnTo>
                    <a:pt x="5896" y="15442"/>
                  </a:lnTo>
                  <a:lnTo>
                    <a:pt x="5656" y="15944"/>
                  </a:lnTo>
                  <a:lnTo>
                    <a:pt x="5375" y="16445"/>
                  </a:lnTo>
                  <a:lnTo>
                    <a:pt x="5074" y="16946"/>
                  </a:lnTo>
                  <a:lnTo>
                    <a:pt x="4773" y="17428"/>
                  </a:lnTo>
                  <a:lnTo>
                    <a:pt x="4452" y="17909"/>
                  </a:lnTo>
                  <a:lnTo>
                    <a:pt x="4111" y="18370"/>
                  </a:lnTo>
                  <a:lnTo>
                    <a:pt x="3570" y="19092"/>
                  </a:lnTo>
                  <a:lnTo>
                    <a:pt x="3029" y="19794"/>
                  </a:lnTo>
                  <a:lnTo>
                    <a:pt x="1946" y="21218"/>
                  </a:lnTo>
                  <a:lnTo>
                    <a:pt x="1424" y="21940"/>
                  </a:lnTo>
                  <a:lnTo>
                    <a:pt x="923" y="22682"/>
                  </a:lnTo>
                  <a:lnTo>
                    <a:pt x="441" y="23444"/>
                  </a:lnTo>
                  <a:lnTo>
                    <a:pt x="221" y="23825"/>
                  </a:lnTo>
                  <a:lnTo>
                    <a:pt x="0" y="24206"/>
                  </a:lnTo>
                  <a:lnTo>
                    <a:pt x="201" y="24727"/>
                  </a:lnTo>
                  <a:lnTo>
                    <a:pt x="381" y="25169"/>
                  </a:lnTo>
                  <a:lnTo>
                    <a:pt x="582" y="25570"/>
                  </a:lnTo>
                  <a:lnTo>
                    <a:pt x="762" y="25891"/>
                  </a:lnTo>
                  <a:lnTo>
                    <a:pt x="963" y="26171"/>
                  </a:lnTo>
                  <a:lnTo>
                    <a:pt x="1163" y="26372"/>
                  </a:lnTo>
                  <a:lnTo>
                    <a:pt x="1244" y="26452"/>
                  </a:lnTo>
                  <a:lnTo>
                    <a:pt x="1344" y="26492"/>
                  </a:lnTo>
                  <a:lnTo>
                    <a:pt x="1424" y="26532"/>
                  </a:lnTo>
                  <a:lnTo>
                    <a:pt x="1524" y="26552"/>
                  </a:lnTo>
                  <a:lnTo>
                    <a:pt x="1605" y="26552"/>
                  </a:lnTo>
                  <a:lnTo>
                    <a:pt x="1685" y="26532"/>
                  </a:lnTo>
                  <a:lnTo>
                    <a:pt x="1805" y="26452"/>
                  </a:lnTo>
                  <a:lnTo>
                    <a:pt x="1946" y="26332"/>
                  </a:lnTo>
                  <a:lnTo>
                    <a:pt x="2086" y="26151"/>
                  </a:lnTo>
                  <a:lnTo>
                    <a:pt x="2226" y="25951"/>
                  </a:lnTo>
                  <a:lnTo>
                    <a:pt x="2367" y="25710"/>
                  </a:lnTo>
                  <a:lnTo>
                    <a:pt x="2708" y="25088"/>
                  </a:lnTo>
                  <a:lnTo>
                    <a:pt x="3510" y="23504"/>
                  </a:lnTo>
                  <a:lnTo>
                    <a:pt x="4011" y="22541"/>
                  </a:lnTo>
                  <a:lnTo>
                    <a:pt x="4593" y="21539"/>
                  </a:lnTo>
                  <a:lnTo>
                    <a:pt x="4914" y="20997"/>
                  </a:lnTo>
                  <a:lnTo>
                    <a:pt x="5255" y="20456"/>
                  </a:lnTo>
                  <a:lnTo>
                    <a:pt x="5616" y="19894"/>
                  </a:lnTo>
                  <a:lnTo>
                    <a:pt x="6017" y="19353"/>
                  </a:lnTo>
                  <a:lnTo>
                    <a:pt x="6418" y="18771"/>
                  </a:lnTo>
                  <a:lnTo>
                    <a:pt x="6879" y="18210"/>
                  </a:lnTo>
                  <a:lnTo>
                    <a:pt x="7360" y="17648"/>
                  </a:lnTo>
                  <a:lnTo>
                    <a:pt x="7862" y="17087"/>
                  </a:lnTo>
                  <a:lnTo>
                    <a:pt x="8403" y="16545"/>
                  </a:lnTo>
                  <a:lnTo>
                    <a:pt x="8985" y="15984"/>
                  </a:lnTo>
                  <a:lnTo>
                    <a:pt x="9586" y="15442"/>
                  </a:lnTo>
                  <a:lnTo>
                    <a:pt x="10248" y="14921"/>
                  </a:lnTo>
                  <a:lnTo>
                    <a:pt x="10930" y="14419"/>
                  </a:lnTo>
                  <a:lnTo>
                    <a:pt x="11652" y="13918"/>
                  </a:lnTo>
                  <a:lnTo>
                    <a:pt x="12414" y="13457"/>
                  </a:lnTo>
                  <a:lnTo>
                    <a:pt x="13216" y="13016"/>
                  </a:lnTo>
                  <a:lnTo>
                    <a:pt x="12635" y="12253"/>
                  </a:lnTo>
                  <a:lnTo>
                    <a:pt x="12073" y="11491"/>
                  </a:lnTo>
                  <a:lnTo>
                    <a:pt x="11552" y="10729"/>
                  </a:lnTo>
                  <a:lnTo>
                    <a:pt x="11050" y="9947"/>
                  </a:lnTo>
                  <a:lnTo>
                    <a:pt x="10569" y="9145"/>
                  </a:lnTo>
                  <a:lnTo>
                    <a:pt x="10108" y="8343"/>
                  </a:lnTo>
                  <a:lnTo>
                    <a:pt x="9687" y="7521"/>
                  </a:lnTo>
                  <a:lnTo>
                    <a:pt x="9286" y="6698"/>
                  </a:lnTo>
                  <a:lnTo>
                    <a:pt x="8904" y="5876"/>
                  </a:lnTo>
                  <a:lnTo>
                    <a:pt x="8544" y="5054"/>
                  </a:lnTo>
                  <a:lnTo>
                    <a:pt x="8223" y="4212"/>
                  </a:lnTo>
                  <a:lnTo>
                    <a:pt x="7922" y="3369"/>
                  </a:lnTo>
                  <a:lnTo>
                    <a:pt x="7641" y="2527"/>
                  </a:lnTo>
                  <a:lnTo>
                    <a:pt x="7380" y="1685"/>
                  </a:lnTo>
                  <a:lnTo>
                    <a:pt x="7160" y="842"/>
                  </a:lnTo>
                  <a:lnTo>
                    <a:pt x="6939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22"/>
            <p:cNvSpPr/>
            <p:nvPr/>
          </p:nvSpPr>
          <p:spPr>
            <a:xfrm>
              <a:off x="11086350" y="4817875"/>
              <a:ext cx="330425" cy="663825"/>
            </a:xfrm>
            <a:custGeom>
              <a:avLst/>
              <a:gdLst/>
              <a:ahLst/>
              <a:cxnLst/>
              <a:rect l="l" t="t" r="r" b="b"/>
              <a:pathLst>
                <a:path w="13217" h="26553" fill="none" extrusionOk="0">
                  <a:moveTo>
                    <a:pt x="6939" y="0"/>
                  </a:moveTo>
                  <a:lnTo>
                    <a:pt x="6939" y="0"/>
                  </a:lnTo>
                  <a:lnTo>
                    <a:pt x="6438" y="481"/>
                  </a:lnTo>
                  <a:lnTo>
                    <a:pt x="5896" y="1003"/>
                  </a:lnTo>
                  <a:lnTo>
                    <a:pt x="5315" y="1605"/>
                  </a:lnTo>
                  <a:lnTo>
                    <a:pt x="4693" y="2286"/>
                  </a:lnTo>
                  <a:lnTo>
                    <a:pt x="4071" y="3008"/>
                  </a:lnTo>
                  <a:lnTo>
                    <a:pt x="3450" y="3790"/>
                  </a:lnTo>
                  <a:lnTo>
                    <a:pt x="2828" y="4653"/>
                  </a:lnTo>
                  <a:lnTo>
                    <a:pt x="2507" y="5094"/>
                  </a:lnTo>
                  <a:lnTo>
                    <a:pt x="2206" y="5555"/>
                  </a:lnTo>
                  <a:lnTo>
                    <a:pt x="2206" y="5555"/>
                  </a:lnTo>
                  <a:lnTo>
                    <a:pt x="2587" y="5656"/>
                  </a:lnTo>
                  <a:lnTo>
                    <a:pt x="2968" y="5776"/>
                  </a:lnTo>
                  <a:lnTo>
                    <a:pt x="3349" y="5916"/>
                  </a:lnTo>
                  <a:lnTo>
                    <a:pt x="3690" y="6097"/>
                  </a:lnTo>
                  <a:lnTo>
                    <a:pt x="4051" y="6297"/>
                  </a:lnTo>
                  <a:lnTo>
                    <a:pt x="4372" y="6538"/>
                  </a:lnTo>
                  <a:lnTo>
                    <a:pt x="4693" y="6779"/>
                  </a:lnTo>
                  <a:lnTo>
                    <a:pt x="4994" y="7059"/>
                  </a:lnTo>
                  <a:lnTo>
                    <a:pt x="5275" y="7360"/>
                  </a:lnTo>
                  <a:lnTo>
                    <a:pt x="5535" y="7681"/>
                  </a:lnTo>
                  <a:lnTo>
                    <a:pt x="5776" y="8002"/>
                  </a:lnTo>
                  <a:lnTo>
                    <a:pt x="5997" y="8363"/>
                  </a:lnTo>
                  <a:lnTo>
                    <a:pt x="6197" y="8724"/>
                  </a:lnTo>
                  <a:lnTo>
                    <a:pt x="6358" y="9105"/>
                  </a:lnTo>
                  <a:lnTo>
                    <a:pt x="6518" y="9486"/>
                  </a:lnTo>
                  <a:lnTo>
                    <a:pt x="6618" y="9907"/>
                  </a:lnTo>
                  <a:lnTo>
                    <a:pt x="6618" y="9907"/>
                  </a:lnTo>
                  <a:lnTo>
                    <a:pt x="6698" y="10188"/>
                  </a:lnTo>
                  <a:lnTo>
                    <a:pt x="6739" y="10489"/>
                  </a:lnTo>
                  <a:lnTo>
                    <a:pt x="6779" y="10769"/>
                  </a:lnTo>
                  <a:lnTo>
                    <a:pt x="6819" y="11070"/>
                  </a:lnTo>
                  <a:lnTo>
                    <a:pt x="6839" y="11632"/>
                  </a:lnTo>
                  <a:lnTo>
                    <a:pt x="6819" y="12193"/>
                  </a:lnTo>
                  <a:lnTo>
                    <a:pt x="6739" y="12755"/>
                  </a:lnTo>
                  <a:lnTo>
                    <a:pt x="6638" y="13316"/>
                  </a:lnTo>
                  <a:lnTo>
                    <a:pt x="6498" y="13858"/>
                  </a:lnTo>
                  <a:lnTo>
                    <a:pt x="6338" y="14379"/>
                  </a:lnTo>
                  <a:lnTo>
                    <a:pt x="6137" y="14921"/>
                  </a:lnTo>
                  <a:lnTo>
                    <a:pt x="5896" y="15442"/>
                  </a:lnTo>
                  <a:lnTo>
                    <a:pt x="5656" y="15944"/>
                  </a:lnTo>
                  <a:lnTo>
                    <a:pt x="5375" y="16445"/>
                  </a:lnTo>
                  <a:lnTo>
                    <a:pt x="5074" y="16946"/>
                  </a:lnTo>
                  <a:lnTo>
                    <a:pt x="4773" y="17428"/>
                  </a:lnTo>
                  <a:lnTo>
                    <a:pt x="4452" y="17909"/>
                  </a:lnTo>
                  <a:lnTo>
                    <a:pt x="4111" y="18370"/>
                  </a:lnTo>
                  <a:lnTo>
                    <a:pt x="4111" y="18370"/>
                  </a:lnTo>
                  <a:lnTo>
                    <a:pt x="3570" y="19092"/>
                  </a:lnTo>
                  <a:lnTo>
                    <a:pt x="3029" y="19794"/>
                  </a:lnTo>
                  <a:lnTo>
                    <a:pt x="1946" y="21218"/>
                  </a:lnTo>
                  <a:lnTo>
                    <a:pt x="1424" y="21940"/>
                  </a:lnTo>
                  <a:lnTo>
                    <a:pt x="923" y="22682"/>
                  </a:lnTo>
                  <a:lnTo>
                    <a:pt x="441" y="23444"/>
                  </a:lnTo>
                  <a:lnTo>
                    <a:pt x="221" y="23825"/>
                  </a:lnTo>
                  <a:lnTo>
                    <a:pt x="0" y="24206"/>
                  </a:lnTo>
                  <a:lnTo>
                    <a:pt x="0" y="24206"/>
                  </a:lnTo>
                  <a:lnTo>
                    <a:pt x="201" y="24727"/>
                  </a:lnTo>
                  <a:lnTo>
                    <a:pt x="381" y="25169"/>
                  </a:lnTo>
                  <a:lnTo>
                    <a:pt x="582" y="25570"/>
                  </a:lnTo>
                  <a:lnTo>
                    <a:pt x="762" y="25891"/>
                  </a:lnTo>
                  <a:lnTo>
                    <a:pt x="963" y="26171"/>
                  </a:lnTo>
                  <a:lnTo>
                    <a:pt x="1163" y="26372"/>
                  </a:lnTo>
                  <a:lnTo>
                    <a:pt x="1244" y="26452"/>
                  </a:lnTo>
                  <a:lnTo>
                    <a:pt x="1344" y="26492"/>
                  </a:lnTo>
                  <a:lnTo>
                    <a:pt x="1424" y="26532"/>
                  </a:lnTo>
                  <a:lnTo>
                    <a:pt x="1524" y="26552"/>
                  </a:lnTo>
                  <a:lnTo>
                    <a:pt x="1524" y="26552"/>
                  </a:lnTo>
                  <a:lnTo>
                    <a:pt x="1544" y="26552"/>
                  </a:lnTo>
                  <a:lnTo>
                    <a:pt x="1544" y="26552"/>
                  </a:lnTo>
                  <a:lnTo>
                    <a:pt x="1605" y="26552"/>
                  </a:lnTo>
                  <a:lnTo>
                    <a:pt x="1685" y="26532"/>
                  </a:lnTo>
                  <a:lnTo>
                    <a:pt x="1805" y="26452"/>
                  </a:lnTo>
                  <a:lnTo>
                    <a:pt x="1946" y="26332"/>
                  </a:lnTo>
                  <a:lnTo>
                    <a:pt x="2086" y="26151"/>
                  </a:lnTo>
                  <a:lnTo>
                    <a:pt x="2226" y="25951"/>
                  </a:lnTo>
                  <a:lnTo>
                    <a:pt x="2367" y="25710"/>
                  </a:lnTo>
                  <a:lnTo>
                    <a:pt x="2708" y="25088"/>
                  </a:lnTo>
                  <a:lnTo>
                    <a:pt x="3510" y="23504"/>
                  </a:lnTo>
                  <a:lnTo>
                    <a:pt x="4011" y="22541"/>
                  </a:lnTo>
                  <a:lnTo>
                    <a:pt x="4593" y="21539"/>
                  </a:lnTo>
                  <a:lnTo>
                    <a:pt x="4914" y="20997"/>
                  </a:lnTo>
                  <a:lnTo>
                    <a:pt x="5255" y="20456"/>
                  </a:lnTo>
                  <a:lnTo>
                    <a:pt x="5616" y="19894"/>
                  </a:lnTo>
                  <a:lnTo>
                    <a:pt x="6017" y="19353"/>
                  </a:lnTo>
                  <a:lnTo>
                    <a:pt x="6418" y="18771"/>
                  </a:lnTo>
                  <a:lnTo>
                    <a:pt x="6879" y="18210"/>
                  </a:lnTo>
                  <a:lnTo>
                    <a:pt x="7360" y="17648"/>
                  </a:lnTo>
                  <a:lnTo>
                    <a:pt x="7862" y="17087"/>
                  </a:lnTo>
                  <a:lnTo>
                    <a:pt x="8403" y="16545"/>
                  </a:lnTo>
                  <a:lnTo>
                    <a:pt x="8985" y="15984"/>
                  </a:lnTo>
                  <a:lnTo>
                    <a:pt x="9586" y="15442"/>
                  </a:lnTo>
                  <a:lnTo>
                    <a:pt x="10248" y="14921"/>
                  </a:lnTo>
                  <a:lnTo>
                    <a:pt x="10930" y="14419"/>
                  </a:lnTo>
                  <a:lnTo>
                    <a:pt x="11652" y="13918"/>
                  </a:lnTo>
                  <a:lnTo>
                    <a:pt x="12414" y="13457"/>
                  </a:lnTo>
                  <a:lnTo>
                    <a:pt x="13216" y="13016"/>
                  </a:lnTo>
                  <a:lnTo>
                    <a:pt x="13216" y="13016"/>
                  </a:lnTo>
                  <a:lnTo>
                    <a:pt x="12635" y="12253"/>
                  </a:lnTo>
                  <a:lnTo>
                    <a:pt x="12073" y="11491"/>
                  </a:lnTo>
                  <a:lnTo>
                    <a:pt x="11552" y="10729"/>
                  </a:lnTo>
                  <a:lnTo>
                    <a:pt x="11050" y="9947"/>
                  </a:lnTo>
                  <a:lnTo>
                    <a:pt x="10569" y="9145"/>
                  </a:lnTo>
                  <a:lnTo>
                    <a:pt x="10108" y="8343"/>
                  </a:lnTo>
                  <a:lnTo>
                    <a:pt x="9687" y="7521"/>
                  </a:lnTo>
                  <a:lnTo>
                    <a:pt x="9286" y="6698"/>
                  </a:lnTo>
                  <a:lnTo>
                    <a:pt x="8904" y="5876"/>
                  </a:lnTo>
                  <a:lnTo>
                    <a:pt x="8544" y="5054"/>
                  </a:lnTo>
                  <a:lnTo>
                    <a:pt x="8223" y="4212"/>
                  </a:lnTo>
                  <a:lnTo>
                    <a:pt x="7922" y="3369"/>
                  </a:lnTo>
                  <a:lnTo>
                    <a:pt x="7641" y="2527"/>
                  </a:lnTo>
                  <a:lnTo>
                    <a:pt x="7380" y="1685"/>
                  </a:lnTo>
                  <a:lnTo>
                    <a:pt x="7160" y="842"/>
                  </a:lnTo>
                  <a:lnTo>
                    <a:pt x="69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22"/>
            <p:cNvSpPr/>
            <p:nvPr/>
          </p:nvSpPr>
          <p:spPr>
            <a:xfrm>
              <a:off x="11839900" y="4786775"/>
              <a:ext cx="403625" cy="694925"/>
            </a:xfrm>
            <a:custGeom>
              <a:avLst/>
              <a:gdLst/>
              <a:ahLst/>
              <a:cxnLst/>
              <a:rect l="l" t="t" r="r" b="b"/>
              <a:pathLst>
                <a:path w="16145" h="27797" extrusionOk="0">
                  <a:moveTo>
                    <a:pt x="6598" y="1"/>
                  </a:moveTo>
                  <a:lnTo>
                    <a:pt x="0" y="13397"/>
                  </a:lnTo>
                  <a:lnTo>
                    <a:pt x="502" y="13598"/>
                  </a:lnTo>
                  <a:lnTo>
                    <a:pt x="963" y="13818"/>
                  </a:lnTo>
                  <a:lnTo>
                    <a:pt x="1424" y="14039"/>
                  </a:lnTo>
                  <a:lnTo>
                    <a:pt x="1865" y="14280"/>
                  </a:lnTo>
                  <a:lnTo>
                    <a:pt x="2728" y="14761"/>
                  </a:lnTo>
                  <a:lnTo>
                    <a:pt x="3550" y="15262"/>
                  </a:lnTo>
                  <a:lnTo>
                    <a:pt x="4312" y="15804"/>
                  </a:lnTo>
                  <a:lnTo>
                    <a:pt x="5034" y="16345"/>
                  </a:lnTo>
                  <a:lnTo>
                    <a:pt x="5696" y="16927"/>
                  </a:lnTo>
                  <a:lnTo>
                    <a:pt x="6337" y="17488"/>
                  </a:lnTo>
                  <a:lnTo>
                    <a:pt x="6939" y="18090"/>
                  </a:lnTo>
                  <a:lnTo>
                    <a:pt x="7501" y="18692"/>
                  </a:lnTo>
                  <a:lnTo>
                    <a:pt x="8022" y="19293"/>
                  </a:lnTo>
                  <a:lnTo>
                    <a:pt x="8503" y="19895"/>
                  </a:lnTo>
                  <a:lnTo>
                    <a:pt x="8965" y="20497"/>
                  </a:lnTo>
                  <a:lnTo>
                    <a:pt x="9386" y="21098"/>
                  </a:lnTo>
                  <a:lnTo>
                    <a:pt x="9787" y="21680"/>
                  </a:lnTo>
                  <a:lnTo>
                    <a:pt x="10148" y="22261"/>
                  </a:lnTo>
                  <a:lnTo>
                    <a:pt x="10489" y="22843"/>
                  </a:lnTo>
                  <a:lnTo>
                    <a:pt x="10810" y="23384"/>
                  </a:lnTo>
                  <a:lnTo>
                    <a:pt x="11371" y="24427"/>
                  </a:lnTo>
                  <a:lnTo>
                    <a:pt x="12274" y="26212"/>
                  </a:lnTo>
                  <a:lnTo>
                    <a:pt x="12635" y="26874"/>
                  </a:lnTo>
                  <a:lnTo>
                    <a:pt x="12795" y="27155"/>
                  </a:lnTo>
                  <a:lnTo>
                    <a:pt x="12955" y="27395"/>
                  </a:lnTo>
                  <a:lnTo>
                    <a:pt x="13096" y="27576"/>
                  </a:lnTo>
                  <a:lnTo>
                    <a:pt x="13236" y="27696"/>
                  </a:lnTo>
                  <a:lnTo>
                    <a:pt x="13377" y="27776"/>
                  </a:lnTo>
                  <a:lnTo>
                    <a:pt x="13457" y="27796"/>
                  </a:lnTo>
                  <a:lnTo>
                    <a:pt x="13517" y="27796"/>
                  </a:lnTo>
                  <a:lnTo>
                    <a:pt x="13597" y="27776"/>
                  </a:lnTo>
                  <a:lnTo>
                    <a:pt x="13657" y="27756"/>
                  </a:lnTo>
                  <a:lnTo>
                    <a:pt x="13818" y="27676"/>
                  </a:lnTo>
                  <a:lnTo>
                    <a:pt x="13978" y="27536"/>
                  </a:lnTo>
                  <a:lnTo>
                    <a:pt x="14119" y="27335"/>
                  </a:lnTo>
                  <a:lnTo>
                    <a:pt x="14279" y="27115"/>
                  </a:lnTo>
                  <a:lnTo>
                    <a:pt x="14439" y="26834"/>
                  </a:lnTo>
                  <a:lnTo>
                    <a:pt x="14600" y="26533"/>
                  </a:lnTo>
                  <a:lnTo>
                    <a:pt x="14760" y="26172"/>
                  </a:lnTo>
                  <a:lnTo>
                    <a:pt x="14961" y="25630"/>
                  </a:lnTo>
                  <a:lnTo>
                    <a:pt x="15161" y="25009"/>
                  </a:lnTo>
                  <a:lnTo>
                    <a:pt x="15362" y="24347"/>
                  </a:lnTo>
                  <a:lnTo>
                    <a:pt x="15542" y="23625"/>
                  </a:lnTo>
                  <a:lnTo>
                    <a:pt x="15703" y="22863"/>
                  </a:lnTo>
                  <a:lnTo>
                    <a:pt x="15843" y="22061"/>
                  </a:lnTo>
                  <a:lnTo>
                    <a:pt x="15944" y="21198"/>
                  </a:lnTo>
                  <a:lnTo>
                    <a:pt x="16044" y="20336"/>
                  </a:lnTo>
                  <a:lnTo>
                    <a:pt x="16104" y="19434"/>
                  </a:lnTo>
                  <a:lnTo>
                    <a:pt x="16144" y="18491"/>
                  </a:lnTo>
                  <a:lnTo>
                    <a:pt x="16144" y="17569"/>
                  </a:lnTo>
                  <a:lnTo>
                    <a:pt x="16104" y="16606"/>
                  </a:lnTo>
                  <a:lnTo>
                    <a:pt x="16024" y="15663"/>
                  </a:lnTo>
                  <a:lnTo>
                    <a:pt x="15903" y="14721"/>
                  </a:lnTo>
                  <a:lnTo>
                    <a:pt x="15743" y="13778"/>
                  </a:lnTo>
                  <a:lnTo>
                    <a:pt x="15643" y="13297"/>
                  </a:lnTo>
                  <a:lnTo>
                    <a:pt x="15522" y="12836"/>
                  </a:lnTo>
                  <a:lnTo>
                    <a:pt x="15402" y="12374"/>
                  </a:lnTo>
                  <a:lnTo>
                    <a:pt x="15262" y="11933"/>
                  </a:lnTo>
                  <a:lnTo>
                    <a:pt x="14961" y="11051"/>
                  </a:lnTo>
                  <a:lnTo>
                    <a:pt x="14640" y="10209"/>
                  </a:lnTo>
                  <a:lnTo>
                    <a:pt x="14259" y="9386"/>
                  </a:lnTo>
                  <a:lnTo>
                    <a:pt x="13878" y="8584"/>
                  </a:lnTo>
                  <a:lnTo>
                    <a:pt x="13457" y="7822"/>
                  </a:lnTo>
                  <a:lnTo>
                    <a:pt x="13016" y="7080"/>
                  </a:lnTo>
                  <a:lnTo>
                    <a:pt x="12554" y="6378"/>
                  </a:lnTo>
                  <a:lnTo>
                    <a:pt x="12093" y="5716"/>
                  </a:lnTo>
                  <a:lnTo>
                    <a:pt x="11612" y="5075"/>
                  </a:lnTo>
                  <a:lnTo>
                    <a:pt x="11150" y="4473"/>
                  </a:lnTo>
                  <a:lnTo>
                    <a:pt x="10669" y="3911"/>
                  </a:lnTo>
                  <a:lnTo>
                    <a:pt x="10208" y="3370"/>
                  </a:lnTo>
                  <a:lnTo>
                    <a:pt x="9747" y="2869"/>
                  </a:lnTo>
                  <a:lnTo>
                    <a:pt x="9305" y="2407"/>
                  </a:lnTo>
                  <a:lnTo>
                    <a:pt x="8884" y="1986"/>
                  </a:lnTo>
                  <a:lnTo>
                    <a:pt x="8403" y="1525"/>
                  </a:lnTo>
                  <a:lnTo>
                    <a:pt x="7962" y="1144"/>
                  </a:lnTo>
                  <a:lnTo>
                    <a:pt x="7240" y="522"/>
                  </a:lnTo>
                  <a:lnTo>
                    <a:pt x="6759" y="121"/>
                  </a:lnTo>
                  <a:lnTo>
                    <a:pt x="65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22"/>
            <p:cNvSpPr/>
            <p:nvPr/>
          </p:nvSpPr>
          <p:spPr>
            <a:xfrm>
              <a:off x="11839900" y="4786775"/>
              <a:ext cx="403625" cy="694925"/>
            </a:xfrm>
            <a:custGeom>
              <a:avLst/>
              <a:gdLst/>
              <a:ahLst/>
              <a:cxnLst/>
              <a:rect l="l" t="t" r="r" b="b"/>
              <a:pathLst>
                <a:path w="16145" h="27797" fill="none" extrusionOk="0">
                  <a:moveTo>
                    <a:pt x="14760" y="26172"/>
                  </a:moveTo>
                  <a:lnTo>
                    <a:pt x="14760" y="26172"/>
                  </a:lnTo>
                  <a:lnTo>
                    <a:pt x="14600" y="26533"/>
                  </a:lnTo>
                  <a:lnTo>
                    <a:pt x="14439" y="26834"/>
                  </a:lnTo>
                  <a:lnTo>
                    <a:pt x="14279" y="27115"/>
                  </a:lnTo>
                  <a:lnTo>
                    <a:pt x="14119" y="27335"/>
                  </a:lnTo>
                  <a:lnTo>
                    <a:pt x="13978" y="27536"/>
                  </a:lnTo>
                  <a:lnTo>
                    <a:pt x="13818" y="27676"/>
                  </a:lnTo>
                  <a:lnTo>
                    <a:pt x="13657" y="27756"/>
                  </a:lnTo>
                  <a:lnTo>
                    <a:pt x="13597" y="27776"/>
                  </a:lnTo>
                  <a:lnTo>
                    <a:pt x="13517" y="27796"/>
                  </a:lnTo>
                  <a:lnTo>
                    <a:pt x="13517" y="27796"/>
                  </a:lnTo>
                  <a:lnTo>
                    <a:pt x="13457" y="27796"/>
                  </a:lnTo>
                  <a:lnTo>
                    <a:pt x="13377" y="27776"/>
                  </a:lnTo>
                  <a:lnTo>
                    <a:pt x="13236" y="27696"/>
                  </a:lnTo>
                  <a:lnTo>
                    <a:pt x="13096" y="27576"/>
                  </a:lnTo>
                  <a:lnTo>
                    <a:pt x="12955" y="27395"/>
                  </a:lnTo>
                  <a:lnTo>
                    <a:pt x="12795" y="27155"/>
                  </a:lnTo>
                  <a:lnTo>
                    <a:pt x="12635" y="26874"/>
                  </a:lnTo>
                  <a:lnTo>
                    <a:pt x="12274" y="26212"/>
                  </a:lnTo>
                  <a:lnTo>
                    <a:pt x="11371" y="24427"/>
                  </a:lnTo>
                  <a:lnTo>
                    <a:pt x="10810" y="23384"/>
                  </a:lnTo>
                  <a:lnTo>
                    <a:pt x="10489" y="22843"/>
                  </a:lnTo>
                  <a:lnTo>
                    <a:pt x="10148" y="22261"/>
                  </a:lnTo>
                  <a:lnTo>
                    <a:pt x="9787" y="21680"/>
                  </a:lnTo>
                  <a:lnTo>
                    <a:pt x="9386" y="21098"/>
                  </a:lnTo>
                  <a:lnTo>
                    <a:pt x="8965" y="20497"/>
                  </a:lnTo>
                  <a:lnTo>
                    <a:pt x="8503" y="19895"/>
                  </a:lnTo>
                  <a:lnTo>
                    <a:pt x="8022" y="19293"/>
                  </a:lnTo>
                  <a:lnTo>
                    <a:pt x="7501" y="18692"/>
                  </a:lnTo>
                  <a:lnTo>
                    <a:pt x="6939" y="18090"/>
                  </a:lnTo>
                  <a:lnTo>
                    <a:pt x="6337" y="17488"/>
                  </a:lnTo>
                  <a:lnTo>
                    <a:pt x="5696" y="16927"/>
                  </a:lnTo>
                  <a:lnTo>
                    <a:pt x="5034" y="16345"/>
                  </a:lnTo>
                  <a:lnTo>
                    <a:pt x="4312" y="15804"/>
                  </a:lnTo>
                  <a:lnTo>
                    <a:pt x="3550" y="15262"/>
                  </a:lnTo>
                  <a:lnTo>
                    <a:pt x="2728" y="14761"/>
                  </a:lnTo>
                  <a:lnTo>
                    <a:pt x="1865" y="14280"/>
                  </a:lnTo>
                  <a:lnTo>
                    <a:pt x="1424" y="14039"/>
                  </a:lnTo>
                  <a:lnTo>
                    <a:pt x="963" y="13818"/>
                  </a:lnTo>
                  <a:lnTo>
                    <a:pt x="502" y="13598"/>
                  </a:lnTo>
                  <a:lnTo>
                    <a:pt x="0" y="13397"/>
                  </a:lnTo>
                  <a:lnTo>
                    <a:pt x="6598" y="1"/>
                  </a:lnTo>
                  <a:lnTo>
                    <a:pt x="6598" y="1"/>
                  </a:lnTo>
                  <a:lnTo>
                    <a:pt x="6759" y="121"/>
                  </a:lnTo>
                  <a:lnTo>
                    <a:pt x="7240" y="522"/>
                  </a:lnTo>
                  <a:lnTo>
                    <a:pt x="7962" y="1144"/>
                  </a:lnTo>
                  <a:lnTo>
                    <a:pt x="8403" y="1525"/>
                  </a:lnTo>
                  <a:lnTo>
                    <a:pt x="8884" y="1986"/>
                  </a:lnTo>
                  <a:lnTo>
                    <a:pt x="8884" y="1986"/>
                  </a:lnTo>
                  <a:lnTo>
                    <a:pt x="9305" y="2407"/>
                  </a:lnTo>
                  <a:lnTo>
                    <a:pt x="9747" y="2869"/>
                  </a:lnTo>
                  <a:lnTo>
                    <a:pt x="10208" y="3370"/>
                  </a:lnTo>
                  <a:lnTo>
                    <a:pt x="10669" y="3911"/>
                  </a:lnTo>
                  <a:lnTo>
                    <a:pt x="11150" y="4473"/>
                  </a:lnTo>
                  <a:lnTo>
                    <a:pt x="11612" y="5075"/>
                  </a:lnTo>
                  <a:lnTo>
                    <a:pt x="12093" y="5716"/>
                  </a:lnTo>
                  <a:lnTo>
                    <a:pt x="12554" y="6378"/>
                  </a:lnTo>
                  <a:lnTo>
                    <a:pt x="13016" y="7080"/>
                  </a:lnTo>
                  <a:lnTo>
                    <a:pt x="13457" y="7822"/>
                  </a:lnTo>
                  <a:lnTo>
                    <a:pt x="13878" y="8584"/>
                  </a:lnTo>
                  <a:lnTo>
                    <a:pt x="14259" y="9386"/>
                  </a:lnTo>
                  <a:lnTo>
                    <a:pt x="14640" y="10209"/>
                  </a:lnTo>
                  <a:lnTo>
                    <a:pt x="14961" y="11051"/>
                  </a:lnTo>
                  <a:lnTo>
                    <a:pt x="15262" y="11933"/>
                  </a:lnTo>
                  <a:lnTo>
                    <a:pt x="15402" y="12374"/>
                  </a:lnTo>
                  <a:lnTo>
                    <a:pt x="15522" y="12836"/>
                  </a:lnTo>
                  <a:lnTo>
                    <a:pt x="15522" y="12836"/>
                  </a:lnTo>
                  <a:lnTo>
                    <a:pt x="15643" y="13297"/>
                  </a:lnTo>
                  <a:lnTo>
                    <a:pt x="15743" y="13778"/>
                  </a:lnTo>
                  <a:lnTo>
                    <a:pt x="15903" y="14721"/>
                  </a:lnTo>
                  <a:lnTo>
                    <a:pt x="16024" y="15663"/>
                  </a:lnTo>
                  <a:lnTo>
                    <a:pt x="16104" y="16606"/>
                  </a:lnTo>
                  <a:lnTo>
                    <a:pt x="16144" y="17569"/>
                  </a:lnTo>
                  <a:lnTo>
                    <a:pt x="16144" y="18491"/>
                  </a:lnTo>
                  <a:lnTo>
                    <a:pt x="16104" y="19434"/>
                  </a:lnTo>
                  <a:lnTo>
                    <a:pt x="16044" y="20336"/>
                  </a:lnTo>
                  <a:lnTo>
                    <a:pt x="15944" y="21198"/>
                  </a:lnTo>
                  <a:lnTo>
                    <a:pt x="15843" y="22061"/>
                  </a:lnTo>
                  <a:lnTo>
                    <a:pt x="15703" y="22863"/>
                  </a:lnTo>
                  <a:lnTo>
                    <a:pt x="15542" y="23625"/>
                  </a:lnTo>
                  <a:lnTo>
                    <a:pt x="15362" y="24347"/>
                  </a:lnTo>
                  <a:lnTo>
                    <a:pt x="15161" y="25009"/>
                  </a:lnTo>
                  <a:lnTo>
                    <a:pt x="14961" y="25630"/>
                  </a:lnTo>
                  <a:lnTo>
                    <a:pt x="14760" y="261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22"/>
            <p:cNvSpPr/>
            <p:nvPr/>
          </p:nvSpPr>
          <p:spPr>
            <a:xfrm>
              <a:off x="11885525" y="4817875"/>
              <a:ext cx="323400" cy="663825"/>
            </a:xfrm>
            <a:custGeom>
              <a:avLst/>
              <a:gdLst/>
              <a:ahLst/>
              <a:cxnLst/>
              <a:rect l="l" t="t" r="r" b="b"/>
              <a:pathLst>
                <a:path w="12936" h="26553" extrusionOk="0">
                  <a:moveTo>
                    <a:pt x="6277" y="0"/>
                  </a:moveTo>
                  <a:lnTo>
                    <a:pt x="6117" y="622"/>
                  </a:lnTo>
                  <a:lnTo>
                    <a:pt x="5956" y="1223"/>
                  </a:lnTo>
                  <a:lnTo>
                    <a:pt x="5796" y="1825"/>
                  </a:lnTo>
                  <a:lnTo>
                    <a:pt x="5615" y="2427"/>
                  </a:lnTo>
                  <a:lnTo>
                    <a:pt x="5415" y="3048"/>
                  </a:lnTo>
                  <a:lnTo>
                    <a:pt x="5194" y="3650"/>
                  </a:lnTo>
                  <a:lnTo>
                    <a:pt x="4974" y="4252"/>
                  </a:lnTo>
                  <a:lnTo>
                    <a:pt x="4753" y="4853"/>
                  </a:lnTo>
                  <a:lnTo>
                    <a:pt x="4492" y="5455"/>
                  </a:lnTo>
                  <a:lnTo>
                    <a:pt x="4232" y="6057"/>
                  </a:lnTo>
                  <a:lnTo>
                    <a:pt x="3951" y="6658"/>
                  </a:lnTo>
                  <a:lnTo>
                    <a:pt x="3670" y="7240"/>
                  </a:lnTo>
                  <a:lnTo>
                    <a:pt x="3369" y="7821"/>
                  </a:lnTo>
                  <a:lnTo>
                    <a:pt x="3068" y="8423"/>
                  </a:lnTo>
                  <a:lnTo>
                    <a:pt x="2728" y="8985"/>
                  </a:lnTo>
                  <a:lnTo>
                    <a:pt x="2387" y="9566"/>
                  </a:lnTo>
                  <a:lnTo>
                    <a:pt x="1845" y="10449"/>
                  </a:lnTo>
                  <a:lnTo>
                    <a:pt x="1264" y="11311"/>
                  </a:lnTo>
                  <a:lnTo>
                    <a:pt x="642" y="12173"/>
                  </a:lnTo>
                  <a:lnTo>
                    <a:pt x="0" y="12996"/>
                  </a:lnTo>
                  <a:lnTo>
                    <a:pt x="802" y="13457"/>
                  </a:lnTo>
                  <a:lnTo>
                    <a:pt x="1564" y="13918"/>
                  </a:lnTo>
                  <a:lnTo>
                    <a:pt x="2286" y="14419"/>
                  </a:lnTo>
                  <a:lnTo>
                    <a:pt x="2968" y="14921"/>
                  </a:lnTo>
                  <a:lnTo>
                    <a:pt x="3630" y="15442"/>
                  </a:lnTo>
                  <a:lnTo>
                    <a:pt x="4232" y="15984"/>
                  </a:lnTo>
                  <a:lnTo>
                    <a:pt x="4813" y="16525"/>
                  </a:lnTo>
                  <a:lnTo>
                    <a:pt x="5355" y="17087"/>
                  </a:lnTo>
                  <a:lnTo>
                    <a:pt x="5856" y="17648"/>
                  </a:lnTo>
                  <a:lnTo>
                    <a:pt x="6337" y="18210"/>
                  </a:lnTo>
                  <a:lnTo>
                    <a:pt x="6779" y="18771"/>
                  </a:lnTo>
                  <a:lnTo>
                    <a:pt x="7200" y="19333"/>
                  </a:lnTo>
                  <a:lnTo>
                    <a:pt x="7601" y="19894"/>
                  </a:lnTo>
                  <a:lnTo>
                    <a:pt x="7962" y="20456"/>
                  </a:lnTo>
                  <a:lnTo>
                    <a:pt x="8303" y="20997"/>
                  </a:lnTo>
                  <a:lnTo>
                    <a:pt x="8624" y="21519"/>
                  </a:lnTo>
                  <a:lnTo>
                    <a:pt x="9205" y="22541"/>
                  </a:lnTo>
                  <a:lnTo>
                    <a:pt x="9707" y="23504"/>
                  </a:lnTo>
                  <a:lnTo>
                    <a:pt x="10509" y="25088"/>
                  </a:lnTo>
                  <a:lnTo>
                    <a:pt x="10850" y="25710"/>
                  </a:lnTo>
                  <a:lnTo>
                    <a:pt x="10990" y="25951"/>
                  </a:lnTo>
                  <a:lnTo>
                    <a:pt x="11130" y="26151"/>
                  </a:lnTo>
                  <a:lnTo>
                    <a:pt x="11271" y="26332"/>
                  </a:lnTo>
                  <a:lnTo>
                    <a:pt x="11411" y="26452"/>
                  </a:lnTo>
                  <a:lnTo>
                    <a:pt x="11531" y="26532"/>
                  </a:lnTo>
                  <a:lnTo>
                    <a:pt x="11612" y="26552"/>
                  </a:lnTo>
                  <a:lnTo>
                    <a:pt x="11692" y="26552"/>
                  </a:lnTo>
                  <a:lnTo>
                    <a:pt x="11772" y="26532"/>
                  </a:lnTo>
                  <a:lnTo>
                    <a:pt x="11832" y="26512"/>
                  </a:lnTo>
                  <a:lnTo>
                    <a:pt x="11993" y="26432"/>
                  </a:lnTo>
                  <a:lnTo>
                    <a:pt x="12153" y="26292"/>
                  </a:lnTo>
                  <a:lnTo>
                    <a:pt x="12294" y="26091"/>
                  </a:lnTo>
                  <a:lnTo>
                    <a:pt x="12454" y="25871"/>
                  </a:lnTo>
                  <a:lnTo>
                    <a:pt x="12614" y="25590"/>
                  </a:lnTo>
                  <a:lnTo>
                    <a:pt x="12775" y="25289"/>
                  </a:lnTo>
                  <a:lnTo>
                    <a:pt x="12935" y="24928"/>
                  </a:lnTo>
                  <a:lnTo>
                    <a:pt x="12815" y="24005"/>
                  </a:lnTo>
                  <a:lnTo>
                    <a:pt x="12695" y="23223"/>
                  </a:lnTo>
                  <a:lnTo>
                    <a:pt x="12554" y="22461"/>
                  </a:lnTo>
                  <a:lnTo>
                    <a:pt x="12394" y="21699"/>
                  </a:lnTo>
                  <a:lnTo>
                    <a:pt x="12193" y="20937"/>
                  </a:lnTo>
                  <a:lnTo>
                    <a:pt x="11973" y="20195"/>
                  </a:lnTo>
                  <a:lnTo>
                    <a:pt x="11732" y="19453"/>
                  </a:lnTo>
                  <a:lnTo>
                    <a:pt x="11431" y="18731"/>
                  </a:lnTo>
                  <a:lnTo>
                    <a:pt x="11110" y="18009"/>
                  </a:lnTo>
                  <a:lnTo>
                    <a:pt x="10910" y="17648"/>
                  </a:lnTo>
                  <a:lnTo>
                    <a:pt x="10709" y="17287"/>
                  </a:lnTo>
                  <a:lnTo>
                    <a:pt x="10288" y="16585"/>
                  </a:lnTo>
                  <a:lnTo>
                    <a:pt x="9827" y="15883"/>
                  </a:lnTo>
                  <a:lnTo>
                    <a:pt x="9346" y="15202"/>
                  </a:lnTo>
                  <a:lnTo>
                    <a:pt x="8383" y="13858"/>
                  </a:lnTo>
                  <a:lnTo>
                    <a:pt x="7902" y="13176"/>
                  </a:lnTo>
                  <a:lnTo>
                    <a:pt x="7440" y="12494"/>
                  </a:lnTo>
                  <a:lnTo>
                    <a:pt x="7039" y="11812"/>
                  </a:lnTo>
                  <a:lnTo>
                    <a:pt x="6658" y="11110"/>
                  </a:lnTo>
                  <a:lnTo>
                    <a:pt x="6297" y="10388"/>
                  </a:lnTo>
                  <a:lnTo>
                    <a:pt x="5996" y="9646"/>
                  </a:lnTo>
                  <a:lnTo>
                    <a:pt x="5876" y="9265"/>
                  </a:lnTo>
                  <a:lnTo>
                    <a:pt x="5756" y="8884"/>
                  </a:lnTo>
                  <a:lnTo>
                    <a:pt x="5635" y="8503"/>
                  </a:lnTo>
                  <a:lnTo>
                    <a:pt x="5555" y="8102"/>
                  </a:lnTo>
                  <a:lnTo>
                    <a:pt x="5455" y="7721"/>
                  </a:lnTo>
                  <a:lnTo>
                    <a:pt x="5395" y="7320"/>
                  </a:lnTo>
                  <a:lnTo>
                    <a:pt x="5335" y="6939"/>
                  </a:lnTo>
                  <a:lnTo>
                    <a:pt x="5295" y="6538"/>
                  </a:lnTo>
                  <a:lnTo>
                    <a:pt x="5274" y="6157"/>
                  </a:lnTo>
                  <a:lnTo>
                    <a:pt x="5274" y="5776"/>
                  </a:lnTo>
                  <a:lnTo>
                    <a:pt x="5274" y="5375"/>
                  </a:lnTo>
                  <a:lnTo>
                    <a:pt x="5295" y="4994"/>
                  </a:lnTo>
                  <a:lnTo>
                    <a:pt x="5335" y="4613"/>
                  </a:lnTo>
                  <a:lnTo>
                    <a:pt x="5395" y="4232"/>
                  </a:lnTo>
                  <a:lnTo>
                    <a:pt x="5475" y="3851"/>
                  </a:lnTo>
                  <a:lnTo>
                    <a:pt x="5575" y="3490"/>
                  </a:lnTo>
                  <a:lnTo>
                    <a:pt x="5696" y="3129"/>
                  </a:lnTo>
                  <a:lnTo>
                    <a:pt x="5816" y="2768"/>
                  </a:lnTo>
                  <a:lnTo>
                    <a:pt x="5976" y="2407"/>
                  </a:lnTo>
                  <a:lnTo>
                    <a:pt x="6157" y="2066"/>
                  </a:lnTo>
                  <a:lnTo>
                    <a:pt x="6337" y="1725"/>
                  </a:lnTo>
                  <a:lnTo>
                    <a:pt x="6558" y="1384"/>
                  </a:lnTo>
                  <a:lnTo>
                    <a:pt x="6799" y="1063"/>
                  </a:lnTo>
                  <a:lnTo>
                    <a:pt x="7059" y="742"/>
                  </a:lnTo>
                  <a:lnTo>
                    <a:pt x="6277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22"/>
            <p:cNvSpPr/>
            <p:nvPr/>
          </p:nvSpPr>
          <p:spPr>
            <a:xfrm>
              <a:off x="11885525" y="4817875"/>
              <a:ext cx="323400" cy="663825"/>
            </a:xfrm>
            <a:custGeom>
              <a:avLst/>
              <a:gdLst/>
              <a:ahLst/>
              <a:cxnLst/>
              <a:rect l="l" t="t" r="r" b="b"/>
              <a:pathLst>
                <a:path w="12936" h="26553" fill="none" extrusionOk="0">
                  <a:moveTo>
                    <a:pt x="6277" y="0"/>
                  </a:moveTo>
                  <a:lnTo>
                    <a:pt x="6277" y="0"/>
                  </a:lnTo>
                  <a:lnTo>
                    <a:pt x="6117" y="622"/>
                  </a:lnTo>
                  <a:lnTo>
                    <a:pt x="5956" y="1223"/>
                  </a:lnTo>
                  <a:lnTo>
                    <a:pt x="5796" y="1825"/>
                  </a:lnTo>
                  <a:lnTo>
                    <a:pt x="5615" y="2427"/>
                  </a:lnTo>
                  <a:lnTo>
                    <a:pt x="5415" y="3048"/>
                  </a:lnTo>
                  <a:lnTo>
                    <a:pt x="5194" y="3650"/>
                  </a:lnTo>
                  <a:lnTo>
                    <a:pt x="4974" y="4252"/>
                  </a:lnTo>
                  <a:lnTo>
                    <a:pt x="4753" y="4853"/>
                  </a:lnTo>
                  <a:lnTo>
                    <a:pt x="4492" y="5455"/>
                  </a:lnTo>
                  <a:lnTo>
                    <a:pt x="4232" y="6057"/>
                  </a:lnTo>
                  <a:lnTo>
                    <a:pt x="3951" y="6658"/>
                  </a:lnTo>
                  <a:lnTo>
                    <a:pt x="3670" y="7240"/>
                  </a:lnTo>
                  <a:lnTo>
                    <a:pt x="3369" y="7821"/>
                  </a:lnTo>
                  <a:lnTo>
                    <a:pt x="3068" y="8423"/>
                  </a:lnTo>
                  <a:lnTo>
                    <a:pt x="2728" y="8985"/>
                  </a:lnTo>
                  <a:lnTo>
                    <a:pt x="2387" y="9566"/>
                  </a:lnTo>
                  <a:lnTo>
                    <a:pt x="2387" y="9566"/>
                  </a:lnTo>
                  <a:lnTo>
                    <a:pt x="1845" y="10449"/>
                  </a:lnTo>
                  <a:lnTo>
                    <a:pt x="1264" y="11311"/>
                  </a:lnTo>
                  <a:lnTo>
                    <a:pt x="642" y="12173"/>
                  </a:lnTo>
                  <a:lnTo>
                    <a:pt x="0" y="12996"/>
                  </a:lnTo>
                  <a:lnTo>
                    <a:pt x="0" y="12996"/>
                  </a:lnTo>
                  <a:lnTo>
                    <a:pt x="802" y="13457"/>
                  </a:lnTo>
                  <a:lnTo>
                    <a:pt x="1564" y="13918"/>
                  </a:lnTo>
                  <a:lnTo>
                    <a:pt x="2286" y="14419"/>
                  </a:lnTo>
                  <a:lnTo>
                    <a:pt x="2968" y="14921"/>
                  </a:lnTo>
                  <a:lnTo>
                    <a:pt x="3630" y="15442"/>
                  </a:lnTo>
                  <a:lnTo>
                    <a:pt x="4232" y="15984"/>
                  </a:lnTo>
                  <a:lnTo>
                    <a:pt x="4813" y="16525"/>
                  </a:lnTo>
                  <a:lnTo>
                    <a:pt x="5355" y="17087"/>
                  </a:lnTo>
                  <a:lnTo>
                    <a:pt x="5856" y="17648"/>
                  </a:lnTo>
                  <a:lnTo>
                    <a:pt x="6337" y="18210"/>
                  </a:lnTo>
                  <a:lnTo>
                    <a:pt x="6779" y="18771"/>
                  </a:lnTo>
                  <a:lnTo>
                    <a:pt x="7200" y="19333"/>
                  </a:lnTo>
                  <a:lnTo>
                    <a:pt x="7601" y="19894"/>
                  </a:lnTo>
                  <a:lnTo>
                    <a:pt x="7962" y="20456"/>
                  </a:lnTo>
                  <a:lnTo>
                    <a:pt x="8303" y="20997"/>
                  </a:lnTo>
                  <a:lnTo>
                    <a:pt x="8624" y="21519"/>
                  </a:lnTo>
                  <a:lnTo>
                    <a:pt x="9205" y="22541"/>
                  </a:lnTo>
                  <a:lnTo>
                    <a:pt x="9707" y="23504"/>
                  </a:lnTo>
                  <a:lnTo>
                    <a:pt x="10509" y="25088"/>
                  </a:lnTo>
                  <a:lnTo>
                    <a:pt x="10850" y="25710"/>
                  </a:lnTo>
                  <a:lnTo>
                    <a:pt x="10990" y="25951"/>
                  </a:lnTo>
                  <a:lnTo>
                    <a:pt x="11130" y="26151"/>
                  </a:lnTo>
                  <a:lnTo>
                    <a:pt x="11271" y="26332"/>
                  </a:lnTo>
                  <a:lnTo>
                    <a:pt x="11411" y="26452"/>
                  </a:lnTo>
                  <a:lnTo>
                    <a:pt x="11531" y="26532"/>
                  </a:lnTo>
                  <a:lnTo>
                    <a:pt x="11612" y="26552"/>
                  </a:lnTo>
                  <a:lnTo>
                    <a:pt x="11672" y="26552"/>
                  </a:lnTo>
                  <a:lnTo>
                    <a:pt x="11672" y="26552"/>
                  </a:lnTo>
                  <a:lnTo>
                    <a:pt x="11692" y="26552"/>
                  </a:lnTo>
                  <a:lnTo>
                    <a:pt x="11692" y="26552"/>
                  </a:lnTo>
                  <a:lnTo>
                    <a:pt x="11772" y="26532"/>
                  </a:lnTo>
                  <a:lnTo>
                    <a:pt x="11832" y="26512"/>
                  </a:lnTo>
                  <a:lnTo>
                    <a:pt x="11993" y="26432"/>
                  </a:lnTo>
                  <a:lnTo>
                    <a:pt x="12153" y="26292"/>
                  </a:lnTo>
                  <a:lnTo>
                    <a:pt x="12294" y="26091"/>
                  </a:lnTo>
                  <a:lnTo>
                    <a:pt x="12454" y="25871"/>
                  </a:lnTo>
                  <a:lnTo>
                    <a:pt x="12614" y="25590"/>
                  </a:lnTo>
                  <a:lnTo>
                    <a:pt x="12775" y="25289"/>
                  </a:lnTo>
                  <a:lnTo>
                    <a:pt x="12935" y="24928"/>
                  </a:lnTo>
                  <a:lnTo>
                    <a:pt x="12935" y="24928"/>
                  </a:lnTo>
                  <a:lnTo>
                    <a:pt x="12815" y="24005"/>
                  </a:lnTo>
                  <a:lnTo>
                    <a:pt x="12815" y="24005"/>
                  </a:lnTo>
                  <a:lnTo>
                    <a:pt x="12695" y="23223"/>
                  </a:lnTo>
                  <a:lnTo>
                    <a:pt x="12554" y="22461"/>
                  </a:lnTo>
                  <a:lnTo>
                    <a:pt x="12394" y="21699"/>
                  </a:lnTo>
                  <a:lnTo>
                    <a:pt x="12193" y="20937"/>
                  </a:lnTo>
                  <a:lnTo>
                    <a:pt x="11973" y="20195"/>
                  </a:lnTo>
                  <a:lnTo>
                    <a:pt x="11732" y="19453"/>
                  </a:lnTo>
                  <a:lnTo>
                    <a:pt x="11431" y="18731"/>
                  </a:lnTo>
                  <a:lnTo>
                    <a:pt x="11110" y="18009"/>
                  </a:lnTo>
                  <a:lnTo>
                    <a:pt x="11110" y="18009"/>
                  </a:lnTo>
                  <a:lnTo>
                    <a:pt x="10910" y="17648"/>
                  </a:lnTo>
                  <a:lnTo>
                    <a:pt x="10709" y="17287"/>
                  </a:lnTo>
                  <a:lnTo>
                    <a:pt x="10288" y="16585"/>
                  </a:lnTo>
                  <a:lnTo>
                    <a:pt x="9827" y="15883"/>
                  </a:lnTo>
                  <a:lnTo>
                    <a:pt x="9346" y="15202"/>
                  </a:lnTo>
                  <a:lnTo>
                    <a:pt x="8383" y="13858"/>
                  </a:lnTo>
                  <a:lnTo>
                    <a:pt x="7902" y="13176"/>
                  </a:lnTo>
                  <a:lnTo>
                    <a:pt x="7440" y="12494"/>
                  </a:lnTo>
                  <a:lnTo>
                    <a:pt x="7440" y="12494"/>
                  </a:lnTo>
                  <a:lnTo>
                    <a:pt x="7039" y="11812"/>
                  </a:lnTo>
                  <a:lnTo>
                    <a:pt x="6658" y="11110"/>
                  </a:lnTo>
                  <a:lnTo>
                    <a:pt x="6297" y="10388"/>
                  </a:lnTo>
                  <a:lnTo>
                    <a:pt x="5996" y="9646"/>
                  </a:lnTo>
                  <a:lnTo>
                    <a:pt x="5876" y="9265"/>
                  </a:lnTo>
                  <a:lnTo>
                    <a:pt x="5756" y="8884"/>
                  </a:lnTo>
                  <a:lnTo>
                    <a:pt x="5635" y="8503"/>
                  </a:lnTo>
                  <a:lnTo>
                    <a:pt x="5555" y="8102"/>
                  </a:lnTo>
                  <a:lnTo>
                    <a:pt x="5455" y="7721"/>
                  </a:lnTo>
                  <a:lnTo>
                    <a:pt x="5395" y="7320"/>
                  </a:lnTo>
                  <a:lnTo>
                    <a:pt x="5335" y="6939"/>
                  </a:lnTo>
                  <a:lnTo>
                    <a:pt x="5295" y="6538"/>
                  </a:lnTo>
                  <a:lnTo>
                    <a:pt x="5274" y="6157"/>
                  </a:lnTo>
                  <a:lnTo>
                    <a:pt x="5274" y="5776"/>
                  </a:lnTo>
                  <a:lnTo>
                    <a:pt x="5274" y="5375"/>
                  </a:lnTo>
                  <a:lnTo>
                    <a:pt x="5295" y="4994"/>
                  </a:lnTo>
                  <a:lnTo>
                    <a:pt x="5335" y="4613"/>
                  </a:lnTo>
                  <a:lnTo>
                    <a:pt x="5395" y="4232"/>
                  </a:lnTo>
                  <a:lnTo>
                    <a:pt x="5475" y="3851"/>
                  </a:lnTo>
                  <a:lnTo>
                    <a:pt x="5575" y="3490"/>
                  </a:lnTo>
                  <a:lnTo>
                    <a:pt x="5696" y="3129"/>
                  </a:lnTo>
                  <a:lnTo>
                    <a:pt x="5816" y="2768"/>
                  </a:lnTo>
                  <a:lnTo>
                    <a:pt x="5976" y="2407"/>
                  </a:lnTo>
                  <a:lnTo>
                    <a:pt x="6157" y="2066"/>
                  </a:lnTo>
                  <a:lnTo>
                    <a:pt x="6337" y="1725"/>
                  </a:lnTo>
                  <a:lnTo>
                    <a:pt x="6558" y="1384"/>
                  </a:lnTo>
                  <a:lnTo>
                    <a:pt x="6799" y="1063"/>
                  </a:lnTo>
                  <a:lnTo>
                    <a:pt x="7059" y="742"/>
                  </a:lnTo>
                  <a:lnTo>
                    <a:pt x="7059" y="742"/>
                  </a:lnTo>
                  <a:lnTo>
                    <a:pt x="62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22"/>
            <p:cNvSpPr/>
            <p:nvPr/>
          </p:nvSpPr>
          <p:spPr>
            <a:xfrm>
              <a:off x="11500475" y="5143750"/>
              <a:ext cx="301350" cy="119350"/>
            </a:xfrm>
            <a:custGeom>
              <a:avLst/>
              <a:gdLst/>
              <a:ahLst/>
              <a:cxnLst/>
              <a:rect l="l" t="t" r="r" b="b"/>
              <a:pathLst>
                <a:path w="12054" h="4774" extrusionOk="0">
                  <a:moveTo>
                    <a:pt x="1845" y="1"/>
                  </a:moveTo>
                  <a:lnTo>
                    <a:pt x="1645" y="21"/>
                  </a:lnTo>
                  <a:lnTo>
                    <a:pt x="1464" y="41"/>
                  </a:lnTo>
                  <a:lnTo>
                    <a:pt x="1284" y="81"/>
                  </a:lnTo>
                  <a:lnTo>
                    <a:pt x="1123" y="161"/>
                  </a:lnTo>
                  <a:lnTo>
                    <a:pt x="963" y="221"/>
                  </a:lnTo>
                  <a:lnTo>
                    <a:pt x="802" y="321"/>
                  </a:lnTo>
                  <a:lnTo>
                    <a:pt x="662" y="422"/>
                  </a:lnTo>
                  <a:lnTo>
                    <a:pt x="542" y="542"/>
                  </a:lnTo>
                  <a:lnTo>
                    <a:pt x="421" y="682"/>
                  </a:lnTo>
                  <a:lnTo>
                    <a:pt x="321" y="823"/>
                  </a:lnTo>
                  <a:lnTo>
                    <a:pt x="221" y="963"/>
                  </a:lnTo>
                  <a:lnTo>
                    <a:pt x="141" y="1144"/>
                  </a:lnTo>
                  <a:lnTo>
                    <a:pt x="81" y="1304"/>
                  </a:lnTo>
                  <a:lnTo>
                    <a:pt x="40" y="1485"/>
                  </a:lnTo>
                  <a:lnTo>
                    <a:pt x="0" y="1665"/>
                  </a:lnTo>
                  <a:lnTo>
                    <a:pt x="0" y="1846"/>
                  </a:lnTo>
                  <a:lnTo>
                    <a:pt x="0" y="2929"/>
                  </a:lnTo>
                  <a:lnTo>
                    <a:pt x="0" y="3129"/>
                  </a:lnTo>
                  <a:lnTo>
                    <a:pt x="40" y="3310"/>
                  </a:lnTo>
                  <a:lnTo>
                    <a:pt x="81" y="3490"/>
                  </a:lnTo>
                  <a:lnTo>
                    <a:pt x="141" y="3651"/>
                  </a:lnTo>
                  <a:lnTo>
                    <a:pt x="221" y="3811"/>
                  </a:lnTo>
                  <a:lnTo>
                    <a:pt x="321" y="3971"/>
                  </a:lnTo>
                  <a:lnTo>
                    <a:pt x="421" y="4112"/>
                  </a:lnTo>
                  <a:lnTo>
                    <a:pt x="542" y="4252"/>
                  </a:lnTo>
                  <a:lnTo>
                    <a:pt x="662" y="4352"/>
                  </a:lnTo>
                  <a:lnTo>
                    <a:pt x="802" y="4473"/>
                  </a:lnTo>
                  <a:lnTo>
                    <a:pt x="963" y="4553"/>
                  </a:lnTo>
                  <a:lnTo>
                    <a:pt x="1123" y="4633"/>
                  </a:lnTo>
                  <a:lnTo>
                    <a:pt x="1284" y="4693"/>
                  </a:lnTo>
                  <a:lnTo>
                    <a:pt x="1464" y="4754"/>
                  </a:lnTo>
                  <a:lnTo>
                    <a:pt x="1645" y="4774"/>
                  </a:lnTo>
                  <a:lnTo>
                    <a:pt x="10389" y="4774"/>
                  </a:lnTo>
                  <a:lnTo>
                    <a:pt x="10589" y="4754"/>
                  </a:lnTo>
                  <a:lnTo>
                    <a:pt x="10750" y="4693"/>
                  </a:lnTo>
                  <a:lnTo>
                    <a:pt x="10930" y="4633"/>
                  </a:lnTo>
                  <a:lnTo>
                    <a:pt x="11090" y="4553"/>
                  </a:lnTo>
                  <a:lnTo>
                    <a:pt x="11251" y="4473"/>
                  </a:lnTo>
                  <a:lnTo>
                    <a:pt x="11391" y="4352"/>
                  </a:lnTo>
                  <a:lnTo>
                    <a:pt x="11512" y="4252"/>
                  </a:lnTo>
                  <a:lnTo>
                    <a:pt x="11632" y="4112"/>
                  </a:lnTo>
                  <a:lnTo>
                    <a:pt x="11732" y="3971"/>
                  </a:lnTo>
                  <a:lnTo>
                    <a:pt x="11832" y="3811"/>
                  </a:lnTo>
                  <a:lnTo>
                    <a:pt x="11913" y="3651"/>
                  </a:lnTo>
                  <a:lnTo>
                    <a:pt x="11973" y="3490"/>
                  </a:lnTo>
                  <a:lnTo>
                    <a:pt x="12013" y="3310"/>
                  </a:lnTo>
                  <a:lnTo>
                    <a:pt x="12053" y="3129"/>
                  </a:lnTo>
                  <a:lnTo>
                    <a:pt x="12053" y="2929"/>
                  </a:lnTo>
                  <a:lnTo>
                    <a:pt x="12053" y="1846"/>
                  </a:lnTo>
                  <a:lnTo>
                    <a:pt x="12053" y="1665"/>
                  </a:lnTo>
                  <a:lnTo>
                    <a:pt x="12013" y="1485"/>
                  </a:lnTo>
                  <a:lnTo>
                    <a:pt x="11973" y="1304"/>
                  </a:lnTo>
                  <a:lnTo>
                    <a:pt x="11913" y="1144"/>
                  </a:lnTo>
                  <a:lnTo>
                    <a:pt x="11832" y="963"/>
                  </a:lnTo>
                  <a:lnTo>
                    <a:pt x="11732" y="823"/>
                  </a:lnTo>
                  <a:lnTo>
                    <a:pt x="11632" y="682"/>
                  </a:lnTo>
                  <a:lnTo>
                    <a:pt x="11512" y="542"/>
                  </a:lnTo>
                  <a:lnTo>
                    <a:pt x="11391" y="422"/>
                  </a:lnTo>
                  <a:lnTo>
                    <a:pt x="11251" y="321"/>
                  </a:lnTo>
                  <a:lnTo>
                    <a:pt x="11090" y="221"/>
                  </a:lnTo>
                  <a:lnTo>
                    <a:pt x="10930" y="161"/>
                  </a:lnTo>
                  <a:lnTo>
                    <a:pt x="10750" y="81"/>
                  </a:lnTo>
                  <a:lnTo>
                    <a:pt x="10589" y="41"/>
                  </a:lnTo>
                  <a:lnTo>
                    <a:pt x="10389" y="21"/>
                  </a:lnTo>
                  <a:lnTo>
                    <a:pt x="102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22"/>
            <p:cNvSpPr/>
            <p:nvPr/>
          </p:nvSpPr>
          <p:spPr>
            <a:xfrm>
              <a:off x="11500475" y="5143750"/>
              <a:ext cx="301350" cy="119350"/>
            </a:xfrm>
            <a:custGeom>
              <a:avLst/>
              <a:gdLst/>
              <a:ahLst/>
              <a:cxnLst/>
              <a:rect l="l" t="t" r="r" b="b"/>
              <a:pathLst>
                <a:path w="12054" h="4774" fill="none" extrusionOk="0">
                  <a:moveTo>
                    <a:pt x="12053" y="1846"/>
                  </a:moveTo>
                  <a:lnTo>
                    <a:pt x="12053" y="2929"/>
                  </a:lnTo>
                  <a:lnTo>
                    <a:pt x="12053" y="2929"/>
                  </a:lnTo>
                  <a:lnTo>
                    <a:pt x="12053" y="3129"/>
                  </a:lnTo>
                  <a:lnTo>
                    <a:pt x="12013" y="3310"/>
                  </a:lnTo>
                  <a:lnTo>
                    <a:pt x="11973" y="3490"/>
                  </a:lnTo>
                  <a:lnTo>
                    <a:pt x="11913" y="3651"/>
                  </a:lnTo>
                  <a:lnTo>
                    <a:pt x="11832" y="3811"/>
                  </a:lnTo>
                  <a:lnTo>
                    <a:pt x="11732" y="3971"/>
                  </a:lnTo>
                  <a:lnTo>
                    <a:pt x="11632" y="4112"/>
                  </a:lnTo>
                  <a:lnTo>
                    <a:pt x="11512" y="4252"/>
                  </a:lnTo>
                  <a:lnTo>
                    <a:pt x="11391" y="4352"/>
                  </a:lnTo>
                  <a:lnTo>
                    <a:pt x="11251" y="4473"/>
                  </a:lnTo>
                  <a:lnTo>
                    <a:pt x="11090" y="4553"/>
                  </a:lnTo>
                  <a:lnTo>
                    <a:pt x="10930" y="4633"/>
                  </a:lnTo>
                  <a:lnTo>
                    <a:pt x="10750" y="4693"/>
                  </a:lnTo>
                  <a:lnTo>
                    <a:pt x="10589" y="4754"/>
                  </a:lnTo>
                  <a:lnTo>
                    <a:pt x="10389" y="4774"/>
                  </a:lnTo>
                  <a:lnTo>
                    <a:pt x="10208" y="4774"/>
                  </a:lnTo>
                  <a:lnTo>
                    <a:pt x="1845" y="4774"/>
                  </a:lnTo>
                  <a:lnTo>
                    <a:pt x="1845" y="4774"/>
                  </a:lnTo>
                  <a:lnTo>
                    <a:pt x="1645" y="4774"/>
                  </a:lnTo>
                  <a:lnTo>
                    <a:pt x="1464" y="4754"/>
                  </a:lnTo>
                  <a:lnTo>
                    <a:pt x="1284" y="4693"/>
                  </a:lnTo>
                  <a:lnTo>
                    <a:pt x="1123" y="4633"/>
                  </a:lnTo>
                  <a:lnTo>
                    <a:pt x="963" y="4553"/>
                  </a:lnTo>
                  <a:lnTo>
                    <a:pt x="802" y="4473"/>
                  </a:lnTo>
                  <a:lnTo>
                    <a:pt x="662" y="4352"/>
                  </a:lnTo>
                  <a:lnTo>
                    <a:pt x="542" y="4252"/>
                  </a:lnTo>
                  <a:lnTo>
                    <a:pt x="421" y="4112"/>
                  </a:lnTo>
                  <a:lnTo>
                    <a:pt x="321" y="3971"/>
                  </a:lnTo>
                  <a:lnTo>
                    <a:pt x="221" y="3811"/>
                  </a:lnTo>
                  <a:lnTo>
                    <a:pt x="141" y="3651"/>
                  </a:lnTo>
                  <a:lnTo>
                    <a:pt x="81" y="3490"/>
                  </a:lnTo>
                  <a:lnTo>
                    <a:pt x="40" y="3310"/>
                  </a:lnTo>
                  <a:lnTo>
                    <a:pt x="0" y="3129"/>
                  </a:lnTo>
                  <a:lnTo>
                    <a:pt x="0" y="2929"/>
                  </a:lnTo>
                  <a:lnTo>
                    <a:pt x="0" y="1846"/>
                  </a:lnTo>
                  <a:lnTo>
                    <a:pt x="0" y="1846"/>
                  </a:lnTo>
                  <a:lnTo>
                    <a:pt x="0" y="1665"/>
                  </a:lnTo>
                  <a:lnTo>
                    <a:pt x="40" y="1485"/>
                  </a:lnTo>
                  <a:lnTo>
                    <a:pt x="81" y="1304"/>
                  </a:lnTo>
                  <a:lnTo>
                    <a:pt x="141" y="1144"/>
                  </a:lnTo>
                  <a:lnTo>
                    <a:pt x="221" y="963"/>
                  </a:lnTo>
                  <a:lnTo>
                    <a:pt x="321" y="823"/>
                  </a:lnTo>
                  <a:lnTo>
                    <a:pt x="421" y="682"/>
                  </a:lnTo>
                  <a:lnTo>
                    <a:pt x="542" y="542"/>
                  </a:lnTo>
                  <a:lnTo>
                    <a:pt x="662" y="422"/>
                  </a:lnTo>
                  <a:lnTo>
                    <a:pt x="802" y="321"/>
                  </a:lnTo>
                  <a:lnTo>
                    <a:pt x="963" y="221"/>
                  </a:lnTo>
                  <a:lnTo>
                    <a:pt x="1123" y="161"/>
                  </a:lnTo>
                  <a:lnTo>
                    <a:pt x="1284" y="81"/>
                  </a:lnTo>
                  <a:lnTo>
                    <a:pt x="1464" y="41"/>
                  </a:lnTo>
                  <a:lnTo>
                    <a:pt x="1645" y="21"/>
                  </a:lnTo>
                  <a:lnTo>
                    <a:pt x="1845" y="1"/>
                  </a:lnTo>
                  <a:lnTo>
                    <a:pt x="10208" y="1"/>
                  </a:lnTo>
                  <a:lnTo>
                    <a:pt x="10208" y="1"/>
                  </a:lnTo>
                  <a:lnTo>
                    <a:pt x="10389" y="21"/>
                  </a:lnTo>
                  <a:lnTo>
                    <a:pt x="10589" y="41"/>
                  </a:lnTo>
                  <a:lnTo>
                    <a:pt x="10750" y="81"/>
                  </a:lnTo>
                  <a:lnTo>
                    <a:pt x="10930" y="161"/>
                  </a:lnTo>
                  <a:lnTo>
                    <a:pt x="11090" y="221"/>
                  </a:lnTo>
                  <a:lnTo>
                    <a:pt x="11251" y="321"/>
                  </a:lnTo>
                  <a:lnTo>
                    <a:pt x="11391" y="422"/>
                  </a:lnTo>
                  <a:lnTo>
                    <a:pt x="11512" y="542"/>
                  </a:lnTo>
                  <a:lnTo>
                    <a:pt x="11632" y="682"/>
                  </a:lnTo>
                  <a:lnTo>
                    <a:pt x="11732" y="823"/>
                  </a:lnTo>
                  <a:lnTo>
                    <a:pt x="11832" y="963"/>
                  </a:lnTo>
                  <a:lnTo>
                    <a:pt x="11913" y="1144"/>
                  </a:lnTo>
                  <a:lnTo>
                    <a:pt x="11973" y="1304"/>
                  </a:lnTo>
                  <a:lnTo>
                    <a:pt x="12013" y="1485"/>
                  </a:lnTo>
                  <a:lnTo>
                    <a:pt x="12053" y="1665"/>
                  </a:lnTo>
                  <a:lnTo>
                    <a:pt x="12053" y="18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22"/>
            <p:cNvSpPr/>
            <p:nvPr/>
          </p:nvSpPr>
          <p:spPr>
            <a:xfrm>
              <a:off x="11500475" y="5177350"/>
              <a:ext cx="301350" cy="34625"/>
            </a:xfrm>
            <a:custGeom>
              <a:avLst/>
              <a:gdLst/>
              <a:ahLst/>
              <a:cxnLst/>
              <a:rect l="l" t="t" r="r" b="b"/>
              <a:pathLst>
                <a:path w="12054" h="1385" extrusionOk="0">
                  <a:moveTo>
                    <a:pt x="60" y="0"/>
                  </a:moveTo>
                  <a:lnTo>
                    <a:pt x="20" y="241"/>
                  </a:lnTo>
                  <a:lnTo>
                    <a:pt x="0" y="502"/>
                  </a:lnTo>
                  <a:lnTo>
                    <a:pt x="0" y="1344"/>
                  </a:lnTo>
                  <a:lnTo>
                    <a:pt x="3650" y="1364"/>
                  </a:lnTo>
                  <a:lnTo>
                    <a:pt x="7300" y="1384"/>
                  </a:lnTo>
                  <a:lnTo>
                    <a:pt x="12053" y="1384"/>
                  </a:lnTo>
                  <a:lnTo>
                    <a:pt x="12053" y="502"/>
                  </a:lnTo>
                  <a:lnTo>
                    <a:pt x="12033" y="241"/>
                  </a:lnTo>
                  <a:lnTo>
                    <a:pt x="11993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22"/>
            <p:cNvSpPr/>
            <p:nvPr/>
          </p:nvSpPr>
          <p:spPr>
            <a:xfrm>
              <a:off x="11500475" y="5177350"/>
              <a:ext cx="301350" cy="34625"/>
            </a:xfrm>
            <a:custGeom>
              <a:avLst/>
              <a:gdLst/>
              <a:ahLst/>
              <a:cxnLst/>
              <a:rect l="l" t="t" r="r" b="b"/>
              <a:pathLst>
                <a:path w="12054" h="1385" fill="none" extrusionOk="0">
                  <a:moveTo>
                    <a:pt x="11993" y="0"/>
                  </a:moveTo>
                  <a:lnTo>
                    <a:pt x="60" y="0"/>
                  </a:lnTo>
                  <a:lnTo>
                    <a:pt x="60" y="0"/>
                  </a:lnTo>
                  <a:lnTo>
                    <a:pt x="20" y="241"/>
                  </a:lnTo>
                  <a:lnTo>
                    <a:pt x="0" y="502"/>
                  </a:lnTo>
                  <a:lnTo>
                    <a:pt x="0" y="1344"/>
                  </a:lnTo>
                  <a:lnTo>
                    <a:pt x="0" y="1344"/>
                  </a:lnTo>
                  <a:lnTo>
                    <a:pt x="3650" y="1364"/>
                  </a:lnTo>
                  <a:lnTo>
                    <a:pt x="7300" y="1384"/>
                  </a:lnTo>
                  <a:lnTo>
                    <a:pt x="7300" y="1384"/>
                  </a:lnTo>
                  <a:lnTo>
                    <a:pt x="9025" y="1384"/>
                  </a:lnTo>
                  <a:lnTo>
                    <a:pt x="9025" y="1384"/>
                  </a:lnTo>
                  <a:lnTo>
                    <a:pt x="10770" y="1384"/>
                  </a:lnTo>
                  <a:lnTo>
                    <a:pt x="10770" y="1384"/>
                  </a:lnTo>
                  <a:lnTo>
                    <a:pt x="12053" y="1384"/>
                  </a:lnTo>
                  <a:lnTo>
                    <a:pt x="12053" y="502"/>
                  </a:lnTo>
                  <a:lnTo>
                    <a:pt x="12053" y="502"/>
                  </a:lnTo>
                  <a:lnTo>
                    <a:pt x="12033" y="241"/>
                  </a:lnTo>
                  <a:lnTo>
                    <a:pt x="1199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22"/>
            <p:cNvSpPr/>
            <p:nvPr/>
          </p:nvSpPr>
          <p:spPr>
            <a:xfrm>
              <a:off x="11240775" y="3810625"/>
              <a:ext cx="820750" cy="1366750"/>
            </a:xfrm>
            <a:custGeom>
              <a:avLst/>
              <a:gdLst/>
              <a:ahLst/>
              <a:cxnLst/>
              <a:rect l="l" t="t" r="r" b="b"/>
              <a:pathLst>
                <a:path w="32830" h="54670" extrusionOk="0">
                  <a:moveTo>
                    <a:pt x="16405" y="1"/>
                  </a:moveTo>
                  <a:lnTo>
                    <a:pt x="16344" y="21"/>
                  </a:lnTo>
                  <a:lnTo>
                    <a:pt x="16264" y="41"/>
                  </a:lnTo>
                  <a:lnTo>
                    <a:pt x="16064" y="141"/>
                  </a:lnTo>
                  <a:lnTo>
                    <a:pt x="15783" y="321"/>
                  </a:lnTo>
                  <a:lnTo>
                    <a:pt x="15442" y="562"/>
                  </a:lnTo>
                  <a:lnTo>
                    <a:pt x="15041" y="863"/>
                  </a:lnTo>
                  <a:lnTo>
                    <a:pt x="14580" y="1224"/>
                  </a:lnTo>
                  <a:lnTo>
                    <a:pt x="14078" y="1665"/>
                  </a:lnTo>
                  <a:lnTo>
                    <a:pt x="13537" y="2166"/>
                  </a:lnTo>
                  <a:lnTo>
                    <a:pt x="12955" y="2728"/>
                  </a:lnTo>
                  <a:lnTo>
                    <a:pt x="12354" y="3350"/>
                  </a:lnTo>
                  <a:lnTo>
                    <a:pt x="11712" y="4032"/>
                  </a:lnTo>
                  <a:lnTo>
                    <a:pt x="11030" y="4794"/>
                  </a:lnTo>
                  <a:lnTo>
                    <a:pt x="10348" y="5596"/>
                  </a:lnTo>
                  <a:lnTo>
                    <a:pt x="9646" y="6458"/>
                  </a:lnTo>
                  <a:lnTo>
                    <a:pt x="8944" y="7381"/>
                  </a:lnTo>
                  <a:lnTo>
                    <a:pt x="8222" y="8383"/>
                  </a:lnTo>
                  <a:lnTo>
                    <a:pt x="7500" y="9426"/>
                  </a:lnTo>
                  <a:lnTo>
                    <a:pt x="6799" y="10509"/>
                  </a:lnTo>
                  <a:lnTo>
                    <a:pt x="6097" y="11672"/>
                  </a:lnTo>
                  <a:lnTo>
                    <a:pt x="5415" y="12876"/>
                  </a:lnTo>
                  <a:lnTo>
                    <a:pt x="5054" y="13537"/>
                  </a:lnTo>
                  <a:lnTo>
                    <a:pt x="4713" y="14199"/>
                  </a:lnTo>
                  <a:lnTo>
                    <a:pt x="4372" y="14901"/>
                  </a:lnTo>
                  <a:lnTo>
                    <a:pt x="4051" y="15583"/>
                  </a:lnTo>
                  <a:lnTo>
                    <a:pt x="3630" y="16546"/>
                  </a:lnTo>
                  <a:lnTo>
                    <a:pt x="3209" y="17528"/>
                  </a:lnTo>
                  <a:lnTo>
                    <a:pt x="2808" y="18531"/>
                  </a:lnTo>
                  <a:lnTo>
                    <a:pt x="2447" y="19554"/>
                  </a:lnTo>
                  <a:lnTo>
                    <a:pt x="2086" y="20617"/>
                  </a:lnTo>
                  <a:lnTo>
                    <a:pt x="1745" y="21680"/>
                  </a:lnTo>
                  <a:lnTo>
                    <a:pt x="1444" y="22783"/>
                  </a:lnTo>
                  <a:lnTo>
                    <a:pt x="1163" y="23906"/>
                  </a:lnTo>
                  <a:lnTo>
                    <a:pt x="903" y="25069"/>
                  </a:lnTo>
                  <a:lnTo>
                    <a:pt x="682" y="26232"/>
                  </a:lnTo>
                  <a:lnTo>
                    <a:pt x="481" y="27435"/>
                  </a:lnTo>
                  <a:lnTo>
                    <a:pt x="321" y="28659"/>
                  </a:lnTo>
                  <a:lnTo>
                    <a:pt x="181" y="29882"/>
                  </a:lnTo>
                  <a:lnTo>
                    <a:pt x="80" y="31145"/>
                  </a:lnTo>
                  <a:lnTo>
                    <a:pt x="20" y="32429"/>
                  </a:lnTo>
                  <a:lnTo>
                    <a:pt x="0" y="33752"/>
                  </a:lnTo>
                  <a:lnTo>
                    <a:pt x="20" y="34394"/>
                  </a:lnTo>
                  <a:lnTo>
                    <a:pt x="40" y="35036"/>
                  </a:lnTo>
                  <a:lnTo>
                    <a:pt x="80" y="35698"/>
                  </a:lnTo>
                  <a:lnTo>
                    <a:pt x="120" y="36359"/>
                  </a:lnTo>
                  <a:lnTo>
                    <a:pt x="201" y="37021"/>
                  </a:lnTo>
                  <a:lnTo>
                    <a:pt x="281" y="37703"/>
                  </a:lnTo>
                  <a:lnTo>
                    <a:pt x="381" y="38365"/>
                  </a:lnTo>
                  <a:lnTo>
                    <a:pt x="501" y="39047"/>
                  </a:lnTo>
                  <a:lnTo>
                    <a:pt x="642" y="39729"/>
                  </a:lnTo>
                  <a:lnTo>
                    <a:pt x="782" y="40410"/>
                  </a:lnTo>
                  <a:lnTo>
                    <a:pt x="963" y="41092"/>
                  </a:lnTo>
                  <a:lnTo>
                    <a:pt x="1143" y="41774"/>
                  </a:lnTo>
                  <a:lnTo>
                    <a:pt x="1344" y="42436"/>
                  </a:lnTo>
                  <a:lnTo>
                    <a:pt x="1564" y="43118"/>
                  </a:lnTo>
                  <a:lnTo>
                    <a:pt x="1785" y="43800"/>
                  </a:lnTo>
                  <a:lnTo>
                    <a:pt x="2026" y="44482"/>
                  </a:lnTo>
                  <a:lnTo>
                    <a:pt x="2286" y="45163"/>
                  </a:lnTo>
                  <a:lnTo>
                    <a:pt x="2567" y="45825"/>
                  </a:lnTo>
                  <a:lnTo>
                    <a:pt x="2868" y="46507"/>
                  </a:lnTo>
                  <a:lnTo>
                    <a:pt x="3189" y="47169"/>
                  </a:lnTo>
                  <a:lnTo>
                    <a:pt x="3510" y="47831"/>
                  </a:lnTo>
                  <a:lnTo>
                    <a:pt x="3851" y="48472"/>
                  </a:lnTo>
                  <a:lnTo>
                    <a:pt x="4212" y="49134"/>
                  </a:lnTo>
                  <a:lnTo>
                    <a:pt x="4593" y="49776"/>
                  </a:lnTo>
                  <a:lnTo>
                    <a:pt x="4994" y="50418"/>
                  </a:lnTo>
                  <a:lnTo>
                    <a:pt x="5395" y="51059"/>
                  </a:lnTo>
                  <a:lnTo>
                    <a:pt x="5816" y="51681"/>
                  </a:lnTo>
                  <a:lnTo>
                    <a:pt x="6277" y="52283"/>
                  </a:lnTo>
                  <a:lnTo>
                    <a:pt x="6718" y="52904"/>
                  </a:lnTo>
                  <a:lnTo>
                    <a:pt x="7200" y="53506"/>
                  </a:lnTo>
                  <a:lnTo>
                    <a:pt x="7701" y="54088"/>
                  </a:lnTo>
                  <a:lnTo>
                    <a:pt x="8202" y="54669"/>
                  </a:lnTo>
                  <a:lnTo>
                    <a:pt x="24627" y="54669"/>
                  </a:lnTo>
                  <a:lnTo>
                    <a:pt x="25128" y="54108"/>
                  </a:lnTo>
                  <a:lnTo>
                    <a:pt x="25610" y="53526"/>
                  </a:lnTo>
                  <a:lnTo>
                    <a:pt x="26071" y="52925"/>
                  </a:lnTo>
                  <a:lnTo>
                    <a:pt x="26532" y="52323"/>
                  </a:lnTo>
                  <a:lnTo>
                    <a:pt x="26973" y="51721"/>
                  </a:lnTo>
                  <a:lnTo>
                    <a:pt x="27395" y="51100"/>
                  </a:lnTo>
                  <a:lnTo>
                    <a:pt x="27796" y="50478"/>
                  </a:lnTo>
                  <a:lnTo>
                    <a:pt x="28177" y="49856"/>
                  </a:lnTo>
                  <a:lnTo>
                    <a:pt x="28758" y="48894"/>
                  </a:lnTo>
                  <a:lnTo>
                    <a:pt x="29280" y="47891"/>
                  </a:lnTo>
                  <a:lnTo>
                    <a:pt x="29761" y="46908"/>
                  </a:lnTo>
                  <a:lnTo>
                    <a:pt x="30222" y="45885"/>
                  </a:lnTo>
                  <a:lnTo>
                    <a:pt x="30643" y="44883"/>
                  </a:lnTo>
                  <a:lnTo>
                    <a:pt x="31024" y="43860"/>
                  </a:lnTo>
                  <a:lnTo>
                    <a:pt x="31365" y="42837"/>
                  </a:lnTo>
                  <a:lnTo>
                    <a:pt x="31666" y="41814"/>
                  </a:lnTo>
                  <a:lnTo>
                    <a:pt x="31947" y="40771"/>
                  </a:lnTo>
                  <a:lnTo>
                    <a:pt x="32167" y="39749"/>
                  </a:lnTo>
                  <a:lnTo>
                    <a:pt x="32368" y="38726"/>
                  </a:lnTo>
                  <a:lnTo>
                    <a:pt x="32528" y="37723"/>
                  </a:lnTo>
                  <a:lnTo>
                    <a:pt x="32669" y="36700"/>
                  </a:lnTo>
                  <a:lnTo>
                    <a:pt x="32749" y="35718"/>
                  </a:lnTo>
                  <a:lnTo>
                    <a:pt x="32809" y="34715"/>
                  </a:lnTo>
                  <a:lnTo>
                    <a:pt x="32829" y="33752"/>
                  </a:lnTo>
                  <a:lnTo>
                    <a:pt x="32789" y="32429"/>
                  </a:lnTo>
                  <a:lnTo>
                    <a:pt x="32749" y="31145"/>
                  </a:lnTo>
                  <a:lnTo>
                    <a:pt x="32649" y="29882"/>
                  </a:lnTo>
                  <a:lnTo>
                    <a:pt x="32508" y="28659"/>
                  </a:lnTo>
                  <a:lnTo>
                    <a:pt x="32348" y="27435"/>
                  </a:lnTo>
                  <a:lnTo>
                    <a:pt x="32147" y="26232"/>
                  </a:lnTo>
                  <a:lnTo>
                    <a:pt x="31927" y="25069"/>
                  </a:lnTo>
                  <a:lnTo>
                    <a:pt x="31666" y="23906"/>
                  </a:lnTo>
                  <a:lnTo>
                    <a:pt x="31385" y="22783"/>
                  </a:lnTo>
                  <a:lnTo>
                    <a:pt x="31085" y="21680"/>
                  </a:lnTo>
                  <a:lnTo>
                    <a:pt x="30744" y="20617"/>
                  </a:lnTo>
                  <a:lnTo>
                    <a:pt x="30383" y="19554"/>
                  </a:lnTo>
                  <a:lnTo>
                    <a:pt x="30002" y="18531"/>
                  </a:lnTo>
                  <a:lnTo>
                    <a:pt x="29621" y="17528"/>
                  </a:lnTo>
                  <a:lnTo>
                    <a:pt x="29199" y="16546"/>
                  </a:lnTo>
                  <a:lnTo>
                    <a:pt x="28778" y="15583"/>
                  </a:lnTo>
                  <a:lnTo>
                    <a:pt x="28437" y="14901"/>
                  </a:lnTo>
                  <a:lnTo>
                    <a:pt x="28096" y="14219"/>
                  </a:lnTo>
                  <a:lnTo>
                    <a:pt x="27755" y="13537"/>
                  </a:lnTo>
                  <a:lnTo>
                    <a:pt x="27415" y="12896"/>
                  </a:lnTo>
                  <a:lnTo>
                    <a:pt x="26973" y="12134"/>
                  </a:lnTo>
                  <a:lnTo>
                    <a:pt x="26552" y="11392"/>
                  </a:lnTo>
                  <a:lnTo>
                    <a:pt x="26111" y="10670"/>
                  </a:lnTo>
                  <a:lnTo>
                    <a:pt x="25670" y="9968"/>
                  </a:lnTo>
                  <a:lnTo>
                    <a:pt x="25229" y="9286"/>
                  </a:lnTo>
                  <a:lnTo>
                    <a:pt x="24787" y="8644"/>
                  </a:lnTo>
                  <a:lnTo>
                    <a:pt x="24346" y="8002"/>
                  </a:lnTo>
                  <a:lnTo>
                    <a:pt x="23885" y="7401"/>
                  </a:lnTo>
                  <a:lnTo>
                    <a:pt x="23003" y="6238"/>
                  </a:lnTo>
                  <a:lnTo>
                    <a:pt x="22140" y="5195"/>
                  </a:lnTo>
                  <a:lnTo>
                    <a:pt x="21298" y="4232"/>
                  </a:lnTo>
                  <a:lnTo>
                    <a:pt x="20496" y="3350"/>
                  </a:lnTo>
                  <a:lnTo>
                    <a:pt x="19734" y="2588"/>
                  </a:lnTo>
                  <a:lnTo>
                    <a:pt x="19012" y="1906"/>
                  </a:lnTo>
                  <a:lnTo>
                    <a:pt x="18370" y="1344"/>
                  </a:lnTo>
                  <a:lnTo>
                    <a:pt x="17788" y="863"/>
                  </a:lnTo>
                  <a:lnTo>
                    <a:pt x="17307" y="482"/>
                  </a:lnTo>
                  <a:lnTo>
                    <a:pt x="16906" y="221"/>
                  </a:lnTo>
                  <a:lnTo>
                    <a:pt x="16605" y="61"/>
                  </a:lnTo>
                  <a:lnTo>
                    <a:pt x="16485" y="21"/>
                  </a:lnTo>
                  <a:lnTo>
                    <a:pt x="164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22"/>
            <p:cNvSpPr/>
            <p:nvPr/>
          </p:nvSpPr>
          <p:spPr>
            <a:xfrm>
              <a:off x="11240775" y="3810625"/>
              <a:ext cx="820750" cy="1366750"/>
            </a:xfrm>
            <a:custGeom>
              <a:avLst/>
              <a:gdLst/>
              <a:ahLst/>
              <a:cxnLst/>
              <a:rect l="l" t="t" r="r" b="b"/>
              <a:pathLst>
                <a:path w="32830" h="54670" fill="none" extrusionOk="0">
                  <a:moveTo>
                    <a:pt x="32829" y="33752"/>
                  </a:moveTo>
                  <a:lnTo>
                    <a:pt x="32829" y="33752"/>
                  </a:lnTo>
                  <a:lnTo>
                    <a:pt x="32809" y="34715"/>
                  </a:lnTo>
                  <a:lnTo>
                    <a:pt x="32749" y="35718"/>
                  </a:lnTo>
                  <a:lnTo>
                    <a:pt x="32669" y="36700"/>
                  </a:lnTo>
                  <a:lnTo>
                    <a:pt x="32528" y="37723"/>
                  </a:lnTo>
                  <a:lnTo>
                    <a:pt x="32368" y="38726"/>
                  </a:lnTo>
                  <a:lnTo>
                    <a:pt x="32167" y="39749"/>
                  </a:lnTo>
                  <a:lnTo>
                    <a:pt x="31947" y="40771"/>
                  </a:lnTo>
                  <a:lnTo>
                    <a:pt x="31666" y="41814"/>
                  </a:lnTo>
                  <a:lnTo>
                    <a:pt x="31365" y="42837"/>
                  </a:lnTo>
                  <a:lnTo>
                    <a:pt x="31024" y="43860"/>
                  </a:lnTo>
                  <a:lnTo>
                    <a:pt x="30643" y="44883"/>
                  </a:lnTo>
                  <a:lnTo>
                    <a:pt x="30222" y="45885"/>
                  </a:lnTo>
                  <a:lnTo>
                    <a:pt x="29761" y="46908"/>
                  </a:lnTo>
                  <a:lnTo>
                    <a:pt x="29280" y="47891"/>
                  </a:lnTo>
                  <a:lnTo>
                    <a:pt x="28758" y="48894"/>
                  </a:lnTo>
                  <a:lnTo>
                    <a:pt x="28177" y="49856"/>
                  </a:lnTo>
                  <a:lnTo>
                    <a:pt x="28177" y="49856"/>
                  </a:lnTo>
                  <a:lnTo>
                    <a:pt x="27796" y="50478"/>
                  </a:lnTo>
                  <a:lnTo>
                    <a:pt x="27395" y="51100"/>
                  </a:lnTo>
                  <a:lnTo>
                    <a:pt x="26973" y="51721"/>
                  </a:lnTo>
                  <a:lnTo>
                    <a:pt x="26532" y="52323"/>
                  </a:lnTo>
                  <a:lnTo>
                    <a:pt x="26071" y="52925"/>
                  </a:lnTo>
                  <a:lnTo>
                    <a:pt x="25610" y="53526"/>
                  </a:lnTo>
                  <a:lnTo>
                    <a:pt x="25128" y="54108"/>
                  </a:lnTo>
                  <a:lnTo>
                    <a:pt x="24627" y="54669"/>
                  </a:lnTo>
                  <a:lnTo>
                    <a:pt x="8202" y="54669"/>
                  </a:lnTo>
                  <a:lnTo>
                    <a:pt x="8202" y="54669"/>
                  </a:lnTo>
                  <a:lnTo>
                    <a:pt x="7701" y="54088"/>
                  </a:lnTo>
                  <a:lnTo>
                    <a:pt x="7200" y="53506"/>
                  </a:lnTo>
                  <a:lnTo>
                    <a:pt x="6718" y="52904"/>
                  </a:lnTo>
                  <a:lnTo>
                    <a:pt x="6277" y="52283"/>
                  </a:lnTo>
                  <a:lnTo>
                    <a:pt x="5816" y="51681"/>
                  </a:lnTo>
                  <a:lnTo>
                    <a:pt x="5395" y="51059"/>
                  </a:lnTo>
                  <a:lnTo>
                    <a:pt x="4994" y="50418"/>
                  </a:lnTo>
                  <a:lnTo>
                    <a:pt x="4593" y="49776"/>
                  </a:lnTo>
                  <a:lnTo>
                    <a:pt x="4212" y="49134"/>
                  </a:lnTo>
                  <a:lnTo>
                    <a:pt x="3851" y="48472"/>
                  </a:lnTo>
                  <a:lnTo>
                    <a:pt x="3510" y="47831"/>
                  </a:lnTo>
                  <a:lnTo>
                    <a:pt x="3189" y="47169"/>
                  </a:lnTo>
                  <a:lnTo>
                    <a:pt x="2868" y="46507"/>
                  </a:lnTo>
                  <a:lnTo>
                    <a:pt x="2567" y="45825"/>
                  </a:lnTo>
                  <a:lnTo>
                    <a:pt x="2286" y="45163"/>
                  </a:lnTo>
                  <a:lnTo>
                    <a:pt x="2026" y="44482"/>
                  </a:lnTo>
                  <a:lnTo>
                    <a:pt x="1785" y="43800"/>
                  </a:lnTo>
                  <a:lnTo>
                    <a:pt x="1564" y="43118"/>
                  </a:lnTo>
                  <a:lnTo>
                    <a:pt x="1344" y="42436"/>
                  </a:lnTo>
                  <a:lnTo>
                    <a:pt x="1143" y="41774"/>
                  </a:lnTo>
                  <a:lnTo>
                    <a:pt x="963" y="41092"/>
                  </a:lnTo>
                  <a:lnTo>
                    <a:pt x="782" y="40410"/>
                  </a:lnTo>
                  <a:lnTo>
                    <a:pt x="642" y="39729"/>
                  </a:lnTo>
                  <a:lnTo>
                    <a:pt x="501" y="39047"/>
                  </a:lnTo>
                  <a:lnTo>
                    <a:pt x="381" y="38365"/>
                  </a:lnTo>
                  <a:lnTo>
                    <a:pt x="281" y="37703"/>
                  </a:lnTo>
                  <a:lnTo>
                    <a:pt x="201" y="37021"/>
                  </a:lnTo>
                  <a:lnTo>
                    <a:pt x="120" y="36359"/>
                  </a:lnTo>
                  <a:lnTo>
                    <a:pt x="80" y="35698"/>
                  </a:lnTo>
                  <a:lnTo>
                    <a:pt x="40" y="35036"/>
                  </a:lnTo>
                  <a:lnTo>
                    <a:pt x="20" y="34394"/>
                  </a:lnTo>
                  <a:lnTo>
                    <a:pt x="0" y="33752"/>
                  </a:lnTo>
                  <a:lnTo>
                    <a:pt x="0" y="33752"/>
                  </a:lnTo>
                  <a:lnTo>
                    <a:pt x="20" y="32429"/>
                  </a:lnTo>
                  <a:lnTo>
                    <a:pt x="80" y="31145"/>
                  </a:lnTo>
                  <a:lnTo>
                    <a:pt x="181" y="29882"/>
                  </a:lnTo>
                  <a:lnTo>
                    <a:pt x="321" y="28659"/>
                  </a:lnTo>
                  <a:lnTo>
                    <a:pt x="481" y="27435"/>
                  </a:lnTo>
                  <a:lnTo>
                    <a:pt x="682" y="26232"/>
                  </a:lnTo>
                  <a:lnTo>
                    <a:pt x="903" y="25069"/>
                  </a:lnTo>
                  <a:lnTo>
                    <a:pt x="1163" y="23906"/>
                  </a:lnTo>
                  <a:lnTo>
                    <a:pt x="1444" y="22783"/>
                  </a:lnTo>
                  <a:lnTo>
                    <a:pt x="1745" y="21680"/>
                  </a:lnTo>
                  <a:lnTo>
                    <a:pt x="2086" y="20617"/>
                  </a:lnTo>
                  <a:lnTo>
                    <a:pt x="2447" y="19554"/>
                  </a:lnTo>
                  <a:lnTo>
                    <a:pt x="2808" y="18531"/>
                  </a:lnTo>
                  <a:lnTo>
                    <a:pt x="3209" y="17528"/>
                  </a:lnTo>
                  <a:lnTo>
                    <a:pt x="3630" y="16546"/>
                  </a:lnTo>
                  <a:lnTo>
                    <a:pt x="4051" y="15583"/>
                  </a:lnTo>
                  <a:lnTo>
                    <a:pt x="4051" y="15583"/>
                  </a:lnTo>
                  <a:lnTo>
                    <a:pt x="4372" y="14901"/>
                  </a:lnTo>
                  <a:lnTo>
                    <a:pt x="4713" y="14199"/>
                  </a:lnTo>
                  <a:lnTo>
                    <a:pt x="5054" y="13537"/>
                  </a:lnTo>
                  <a:lnTo>
                    <a:pt x="5415" y="12876"/>
                  </a:lnTo>
                  <a:lnTo>
                    <a:pt x="5415" y="12876"/>
                  </a:lnTo>
                  <a:lnTo>
                    <a:pt x="6097" y="11672"/>
                  </a:lnTo>
                  <a:lnTo>
                    <a:pt x="6799" y="10509"/>
                  </a:lnTo>
                  <a:lnTo>
                    <a:pt x="7500" y="9426"/>
                  </a:lnTo>
                  <a:lnTo>
                    <a:pt x="8222" y="8383"/>
                  </a:lnTo>
                  <a:lnTo>
                    <a:pt x="8944" y="7381"/>
                  </a:lnTo>
                  <a:lnTo>
                    <a:pt x="9646" y="6458"/>
                  </a:lnTo>
                  <a:lnTo>
                    <a:pt x="10348" y="5596"/>
                  </a:lnTo>
                  <a:lnTo>
                    <a:pt x="11030" y="4794"/>
                  </a:lnTo>
                  <a:lnTo>
                    <a:pt x="11712" y="4032"/>
                  </a:lnTo>
                  <a:lnTo>
                    <a:pt x="12354" y="3350"/>
                  </a:lnTo>
                  <a:lnTo>
                    <a:pt x="12955" y="2728"/>
                  </a:lnTo>
                  <a:lnTo>
                    <a:pt x="13537" y="2166"/>
                  </a:lnTo>
                  <a:lnTo>
                    <a:pt x="14078" y="1665"/>
                  </a:lnTo>
                  <a:lnTo>
                    <a:pt x="14580" y="1224"/>
                  </a:lnTo>
                  <a:lnTo>
                    <a:pt x="15041" y="863"/>
                  </a:lnTo>
                  <a:lnTo>
                    <a:pt x="15442" y="562"/>
                  </a:lnTo>
                  <a:lnTo>
                    <a:pt x="15442" y="562"/>
                  </a:lnTo>
                  <a:lnTo>
                    <a:pt x="15783" y="321"/>
                  </a:lnTo>
                  <a:lnTo>
                    <a:pt x="16064" y="141"/>
                  </a:lnTo>
                  <a:lnTo>
                    <a:pt x="16264" y="41"/>
                  </a:lnTo>
                  <a:lnTo>
                    <a:pt x="16344" y="21"/>
                  </a:lnTo>
                  <a:lnTo>
                    <a:pt x="16405" y="1"/>
                  </a:lnTo>
                  <a:lnTo>
                    <a:pt x="16405" y="1"/>
                  </a:lnTo>
                  <a:lnTo>
                    <a:pt x="16485" y="21"/>
                  </a:lnTo>
                  <a:lnTo>
                    <a:pt x="16605" y="61"/>
                  </a:lnTo>
                  <a:lnTo>
                    <a:pt x="16906" y="221"/>
                  </a:lnTo>
                  <a:lnTo>
                    <a:pt x="17307" y="482"/>
                  </a:lnTo>
                  <a:lnTo>
                    <a:pt x="17788" y="863"/>
                  </a:lnTo>
                  <a:lnTo>
                    <a:pt x="18370" y="1344"/>
                  </a:lnTo>
                  <a:lnTo>
                    <a:pt x="19012" y="1906"/>
                  </a:lnTo>
                  <a:lnTo>
                    <a:pt x="19734" y="2588"/>
                  </a:lnTo>
                  <a:lnTo>
                    <a:pt x="20496" y="3350"/>
                  </a:lnTo>
                  <a:lnTo>
                    <a:pt x="21298" y="4232"/>
                  </a:lnTo>
                  <a:lnTo>
                    <a:pt x="22140" y="5195"/>
                  </a:lnTo>
                  <a:lnTo>
                    <a:pt x="23003" y="6238"/>
                  </a:lnTo>
                  <a:lnTo>
                    <a:pt x="23885" y="7401"/>
                  </a:lnTo>
                  <a:lnTo>
                    <a:pt x="24346" y="8002"/>
                  </a:lnTo>
                  <a:lnTo>
                    <a:pt x="24787" y="8644"/>
                  </a:lnTo>
                  <a:lnTo>
                    <a:pt x="25229" y="9286"/>
                  </a:lnTo>
                  <a:lnTo>
                    <a:pt x="25670" y="9968"/>
                  </a:lnTo>
                  <a:lnTo>
                    <a:pt x="26111" y="10670"/>
                  </a:lnTo>
                  <a:lnTo>
                    <a:pt x="26552" y="11392"/>
                  </a:lnTo>
                  <a:lnTo>
                    <a:pt x="26973" y="12134"/>
                  </a:lnTo>
                  <a:lnTo>
                    <a:pt x="27415" y="12896"/>
                  </a:lnTo>
                  <a:lnTo>
                    <a:pt x="27415" y="12896"/>
                  </a:lnTo>
                  <a:lnTo>
                    <a:pt x="27755" y="13537"/>
                  </a:lnTo>
                  <a:lnTo>
                    <a:pt x="28096" y="14219"/>
                  </a:lnTo>
                  <a:lnTo>
                    <a:pt x="28437" y="14901"/>
                  </a:lnTo>
                  <a:lnTo>
                    <a:pt x="28778" y="15583"/>
                  </a:lnTo>
                  <a:lnTo>
                    <a:pt x="28778" y="15583"/>
                  </a:lnTo>
                  <a:lnTo>
                    <a:pt x="29199" y="16546"/>
                  </a:lnTo>
                  <a:lnTo>
                    <a:pt x="29621" y="17528"/>
                  </a:lnTo>
                  <a:lnTo>
                    <a:pt x="30002" y="18531"/>
                  </a:lnTo>
                  <a:lnTo>
                    <a:pt x="30383" y="19554"/>
                  </a:lnTo>
                  <a:lnTo>
                    <a:pt x="30744" y="20617"/>
                  </a:lnTo>
                  <a:lnTo>
                    <a:pt x="31085" y="21680"/>
                  </a:lnTo>
                  <a:lnTo>
                    <a:pt x="31385" y="22783"/>
                  </a:lnTo>
                  <a:lnTo>
                    <a:pt x="31666" y="23906"/>
                  </a:lnTo>
                  <a:lnTo>
                    <a:pt x="31927" y="25069"/>
                  </a:lnTo>
                  <a:lnTo>
                    <a:pt x="32147" y="26232"/>
                  </a:lnTo>
                  <a:lnTo>
                    <a:pt x="32348" y="27435"/>
                  </a:lnTo>
                  <a:lnTo>
                    <a:pt x="32508" y="28659"/>
                  </a:lnTo>
                  <a:lnTo>
                    <a:pt x="32649" y="29882"/>
                  </a:lnTo>
                  <a:lnTo>
                    <a:pt x="32749" y="31145"/>
                  </a:lnTo>
                  <a:lnTo>
                    <a:pt x="32789" y="32429"/>
                  </a:lnTo>
                  <a:lnTo>
                    <a:pt x="32829" y="3375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22"/>
            <p:cNvSpPr/>
            <p:nvPr/>
          </p:nvSpPr>
          <p:spPr>
            <a:xfrm>
              <a:off x="11342050" y="3810625"/>
              <a:ext cx="618200" cy="476325"/>
            </a:xfrm>
            <a:custGeom>
              <a:avLst/>
              <a:gdLst/>
              <a:ahLst/>
              <a:cxnLst/>
              <a:rect l="l" t="t" r="r" b="b"/>
              <a:pathLst>
                <a:path w="24728" h="19053" extrusionOk="0">
                  <a:moveTo>
                    <a:pt x="12354" y="1"/>
                  </a:moveTo>
                  <a:lnTo>
                    <a:pt x="12273" y="21"/>
                  </a:lnTo>
                  <a:lnTo>
                    <a:pt x="12173" y="61"/>
                  </a:lnTo>
                  <a:lnTo>
                    <a:pt x="11872" y="221"/>
                  </a:lnTo>
                  <a:lnTo>
                    <a:pt x="11471" y="482"/>
                  </a:lnTo>
                  <a:lnTo>
                    <a:pt x="10970" y="863"/>
                  </a:lnTo>
                  <a:lnTo>
                    <a:pt x="10408" y="1324"/>
                  </a:lnTo>
                  <a:lnTo>
                    <a:pt x="9767" y="1906"/>
                  </a:lnTo>
                  <a:lnTo>
                    <a:pt x="9045" y="2588"/>
                  </a:lnTo>
                  <a:lnTo>
                    <a:pt x="8283" y="3350"/>
                  </a:lnTo>
                  <a:lnTo>
                    <a:pt x="7480" y="4232"/>
                  </a:lnTo>
                  <a:lnTo>
                    <a:pt x="6638" y="5195"/>
                  </a:lnTo>
                  <a:lnTo>
                    <a:pt x="5776" y="6238"/>
                  </a:lnTo>
                  <a:lnTo>
                    <a:pt x="4893" y="7401"/>
                  </a:lnTo>
                  <a:lnTo>
                    <a:pt x="4432" y="8002"/>
                  </a:lnTo>
                  <a:lnTo>
                    <a:pt x="3991" y="8644"/>
                  </a:lnTo>
                  <a:lnTo>
                    <a:pt x="3550" y="9286"/>
                  </a:lnTo>
                  <a:lnTo>
                    <a:pt x="3109" y="9968"/>
                  </a:lnTo>
                  <a:lnTo>
                    <a:pt x="2667" y="10670"/>
                  </a:lnTo>
                  <a:lnTo>
                    <a:pt x="2226" y="11392"/>
                  </a:lnTo>
                  <a:lnTo>
                    <a:pt x="1785" y="12114"/>
                  </a:lnTo>
                  <a:lnTo>
                    <a:pt x="1364" y="12876"/>
                  </a:lnTo>
                  <a:lnTo>
                    <a:pt x="1023" y="13537"/>
                  </a:lnTo>
                  <a:lnTo>
                    <a:pt x="662" y="14199"/>
                  </a:lnTo>
                  <a:lnTo>
                    <a:pt x="341" y="14901"/>
                  </a:lnTo>
                  <a:lnTo>
                    <a:pt x="0" y="15583"/>
                  </a:lnTo>
                  <a:lnTo>
                    <a:pt x="622" y="15984"/>
                  </a:lnTo>
                  <a:lnTo>
                    <a:pt x="1264" y="16365"/>
                  </a:lnTo>
                  <a:lnTo>
                    <a:pt x="1925" y="16706"/>
                  </a:lnTo>
                  <a:lnTo>
                    <a:pt x="2607" y="17027"/>
                  </a:lnTo>
                  <a:lnTo>
                    <a:pt x="3329" y="17348"/>
                  </a:lnTo>
                  <a:lnTo>
                    <a:pt x="4051" y="17629"/>
                  </a:lnTo>
                  <a:lnTo>
                    <a:pt x="4813" y="17889"/>
                  </a:lnTo>
                  <a:lnTo>
                    <a:pt x="5575" y="18130"/>
                  </a:lnTo>
                  <a:lnTo>
                    <a:pt x="6377" y="18330"/>
                  </a:lnTo>
                  <a:lnTo>
                    <a:pt x="7180" y="18531"/>
                  </a:lnTo>
                  <a:lnTo>
                    <a:pt x="8022" y="18671"/>
                  </a:lnTo>
                  <a:lnTo>
                    <a:pt x="8864" y="18812"/>
                  </a:lnTo>
                  <a:lnTo>
                    <a:pt x="9706" y="18912"/>
                  </a:lnTo>
                  <a:lnTo>
                    <a:pt x="10589" y="18992"/>
                  </a:lnTo>
                  <a:lnTo>
                    <a:pt x="11471" y="19032"/>
                  </a:lnTo>
                  <a:lnTo>
                    <a:pt x="12354" y="19052"/>
                  </a:lnTo>
                  <a:lnTo>
                    <a:pt x="13256" y="19032"/>
                  </a:lnTo>
                  <a:lnTo>
                    <a:pt x="14138" y="18992"/>
                  </a:lnTo>
                  <a:lnTo>
                    <a:pt x="15001" y="18912"/>
                  </a:lnTo>
                  <a:lnTo>
                    <a:pt x="15863" y="18812"/>
                  </a:lnTo>
                  <a:lnTo>
                    <a:pt x="16705" y="18671"/>
                  </a:lnTo>
                  <a:lnTo>
                    <a:pt x="17528" y="18531"/>
                  </a:lnTo>
                  <a:lnTo>
                    <a:pt x="18350" y="18330"/>
                  </a:lnTo>
                  <a:lnTo>
                    <a:pt x="19132" y="18130"/>
                  </a:lnTo>
                  <a:lnTo>
                    <a:pt x="19914" y="17889"/>
                  </a:lnTo>
                  <a:lnTo>
                    <a:pt x="20676" y="17629"/>
                  </a:lnTo>
                  <a:lnTo>
                    <a:pt x="21398" y="17348"/>
                  </a:lnTo>
                  <a:lnTo>
                    <a:pt x="22120" y="17027"/>
                  </a:lnTo>
                  <a:lnTo>
                    <a:pt x="22802" y="16706"/>
                  </a:lnTo>
                  <a:lnTo>
                    <a:pt x="23464" y="16365"/>
                  </a:lnTo>
                  <a:lnTo>
                    <a:pt x="24106" y="15984"/>
                  </a:lnTo>
                  <a:lnTo>
                    <a:pt x="24727" y="15583"/>
                  </a:lnTo>
                  <a:lnTo>
                    <a:pt x="24386" y="14901"/>
                  </a:lnTo>
                  <a:lnTo>
                    <a:pt x="24045" y="14219"/>
                  </a:lnTo>
                  <a:lnTo>
                    <a:pt x="23704" y="13537"/>
                  </a:lnTo>
                  <a:lnTo>
                    <a:pt x="23364" y="12896"/>
                  </a:lnTo>
                  <a:lnTo>
                    <a:pt x="22922" y="12134"/>
                  </a:lnTo>
                  <a:lnTo>
                    <a:pt x="22501" y="11392"/>
                  </a:lnTo>
                  <a:lnTo>
                    <a:pt x="22060" y="10670"/>
                  </a:lnTo>
                  <a:lnTo>
                    <a:pt x="21619" y="9968"/>
                  </a:lnTo>
                  <a:lnTo>
                    <a:pt x="21178" y="9286"/>
                  </a:lnTo>
                  <a:lnTo>
                    <a:pt x="20736" y="8644"/>
                  </a:lnTo>
                  <a:lnTo>
                    <a:pt x="20275" y="8002"/>
                  </a:lnTo>
                  <a:lnTo>
                    <a:pt x="19834" y="7401"/>
                  </a:lnTo>
                  <a:lnTo>
                    <a:pt x="18952" y="6238"/>
                  </a:lnTo>
                  <a:lnTo>
                    <a:pt x="18089" y="5195"/>
                  </a:lnTo>
                  <a:lnTo>
                    <a:pt x="17247" y="4232"/>
                  </a:lnTo>
                  <a:lnTo>
                    <a:pt x="16445" y="3350"/>
                  </a:lnTo>
                  <a:lnTo>
                    <a:pt x="15663" y="2588"/>
                  </a:lnTo>
                  <a:lnTo>
                    <a:pt x="14961" y="1906"/>
                  </a:lnTo>
                  <a:lnTo>
                    <a:pt x="14319" y="1324"/>
                  </a:lnTo>
                  <a:lnTo>
                    <a:pt x="13737" y="863"/>
                  </a:lnTo>
                  <a:lnTo>
                    <a:pt x="13256" y="482"/>
                  </a:lnTo>
                  <a:lnTo>
                    <a:pt x="12855" y="221"/>
                  </a:lnTo>
                  <a:lnTo>
                    <a:pt x="12554" y="61"/>
                  </a:lnTo>
                  <a:lnTo>
                    <a:pt x="12434" y="21"/>
                  </a:lnTo>
                  <a:lnTo>
                    <a:pt x="123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22"/>
            <p:cNvSpPr/>
            <p:nvPr/>
          </p:nvSpPr>
          <p:spPr>
            <a:xfrm>
              <a:off x="11342050" y="3810625"/>
              <a:ext cx="618200" cy="476325"/>
            </a:xfrm>
            <a:custGeom>
              <a:avLst/>
              <a:gdLst/>
              <a:ahLst/>
              <a:cxnLst/>
              <a:rect l="l" t="t" r="r" b="b"/>
              <a:pathLst>
                <a:path w="24728" h="19053" fill="none" extrusionOk="0">
                  <a:moveTo>
                    <a:pt x="24727" y="15583"/>
                  </a:moveTo>
                  <a:lnTo>
                    <a:pt x="24727" y="15583"/>
                  </a:lnTo>
                  <a:lnTo>
                    <a:pt x="24106" y="15984"/>
                  </a:lnTo>
                  <a:lnTo>
                    <a:pt x="23464" y="16365"/>
                  </a:lnTo>
                  <a:lnTo>
                    <a:pt x="22802" y="16706"/>
                  </a:lnTo>
                  <a:lnTo>
                    <a:pt x="22120" y="17027"/>
                  </a:lnTo>
                  <a:lnTo>
                    <a:pt x="21398" y="17348"/>
                  </a:lnTo>
                  <a:lnTo>
                    <a:pt x="20676" y="17629"/>
                  </a:lnTo>
                  <a:lnTo>
                    <a:pt x="19914" y="17889"/>
                  </a:lnTo>
                  <a:lnTo>
                    <a:pt x="19132" y="18130"/>
                  </a:lnTo>
                  <a:lnTo>
                    <a:pt x="18350" y="18330"/>
                  </a:lnTo>
                  <a:lnTo>
                    <a:pt x="17528" y="18531"/>
                  </a:lnTo>
                  <a:lnTo>
                    <a:pt x="16705" y="18671"/>
                  </a:lnTo>
                  <a:lnTo>
                    <a:pt x="15863" y="18812"/>
                  </a:lnTo>
                  <a:lnTo>
                    <a:pt x="15001" y="18912"/>
                  </a:lnTo>
                  <a:lnTo>
                    <a:pt x="14138" y="18992"/>
                  </a:lnTo>
                  <a:lnTo>
                    <a:pt x="13256" y="19032"/>
                  </a:lnTo>
                  <a:lnTo>
                    <a:pt x="12354" y="19052"/>
                  </a:lnTo>
                  <a:lnTo>
                    <a:pt x="12354" y="19052"/>
                  </a:lnTo>
                  <a:lnTo>
                    <a:pt x="11471" y="19032"/>
                  </a:lnTo>
                  <a:lnTo>
                    <a:pt x="10589" y="18992"/>
                  </a:lnTo>
                  <a:lnTo>
                    <a:pt x="9706" y="18912"/>
                  </a:lnTo>
                  <a:lnTo>
                    <a:pt x="8864" y="18812"/>
                  </a:lnTo>
                  <a:lnTo>
                    <a:pt x="8022" y="18671"/>
                  </a:lnTo>
                  <a:lnTo>
                    <a:pt x="7180" y="18531"/>
                  </a:lnTo>
                  <a:lnTo>
                    <a:pt x="6377" y="18330"/>
                  </a:lnTo>
                  <a:lnTo>
                    <a:pt x="5575" y="18130"/>
                  </a:lnTo>
                  <a:lnTo>
                    <a:pt x="4813" y="17889"/>
                  </a:lnTo>
                  <a:lnTo>
                    <a:pt x="4051" y="17629"/>
                  </a:lnTo>
                  <a:lnTo>
                    <a:pt x="3329" y="17348"/>
                  </a:lnTo>
                  <a:lnTo>
                    <a:pt x="2607" y="17027"/>
                  </a:lnTo>
                  <a:lnTo>
                    <a:pt x="1925" y="16706"/>
                  </a:lnTo>
                  <a:lnTo>
                    <a:pt x="1264" y="16365"/>
                  </a:lnTo>
                  <a:lnTo>
                    <a:pt x="622" y="15984"/>
                  </a:lnTo>
                  <a:lnTo>
                    <a:pt x="0" y="15583"/>
                  </a:lnTo>
                  <a:lnTo>
                    <a:pt x="0" y="15583"/>
                  </a:lnTo>
                  <a:lnTo>
                    <a:pt x="341" y="14901"/>
                  </a:lnTo>
                  <a:lnTo>
                    <a:pt x="662" y="14199"/>
                  </a:lnTo>
                  <a:lnTo>
                    <a:pt x="1023" y="13537"/>
                  </a:lnTo>
                  <a:lnTo>
                    <a:pt x="1364" y="12876"/>
                  </a:lnTo>
                  <a:lnTo>
                    <a:pt x="1364" y="12876"/>
                  </a:lnTo>
                  <a:lnTo>
                    <a:pt x="1785" y="12114"/>
                  </a:lnTo>
                  <a:lnTo>
                    <a:pt x="2226" y="11392"/>
                  </a:lnTo>
                  <a:lnTo>
                    <a:pt x="2667" y="10670"/>
                  </a:lnTo>
                  <a:lnTo>
                    <a:pt x="3109" y="9968"/>
                  </a:lnTo>
                  <a:lnTo>
                    <a:pt x="3550" y="9286"/>
                  </a:lnTo>
                  <a:lnTo>
                    <a:pt x="3991" y="8644"/>
                  </a:lnTo>
                  <a:lnTo>
                    <a:pt x="4432" y="8002"/>
                  </a:lnTo>
                  <a:lnTo>
                    <a:pt x="4893" y="7401"/>
                  </a:lnTo>
                  <a:lnTo>
                    <a:pt x="5776" y="6238"/>
                  </a:lnTo>
                  <a:lnTo>
                    <a:pt x="6638" y="5195"/>
                  </a:lnTo>
                  <a:lnTo>
                    <a:pt x="7480" y="4232"/>
                  </a:lnTo>
                  <a:lnTo>
                    <a:pt x="8283" y="3350"/>
                  </a:lnTo>
                  <a:lnTo>
                    <a:pt x="9045" y="2588"/>
                  </a:lnTo>
                  <a:lnTo>
                    <a:pt x="9767" y="1906"/>
                  </a:lnTo>
                  <a:lnTo>
                    <a:pt x="10408" y="1324"/>
                  </a:lnTo>
                  <a:lnTo>
                    <a:pt x="10970" y="863"/>
                  </a:lnTo>
                  <a:lnTo>
                    <a:pt x="11471" y="482"/>
                  </a:lnTo>
                  <a:lnTo>
                    <a:pt x="11872" y="221"/>
                  </a:lnTo>
                  <a:lnTo>
                    <a:pt x="12173" y="61"/>
                  </a:lnTo>
                  <a:lnTo>
                    <a:pt x="12273" y="21"/>
                  </a:lnTo>
                  <a:lnTo>
                    <a:pt x="12354" y="1"/>
                  </a:lnTo>
                  <a:lnTo>
                    <a:pt x="12354" y="1"/>
                  </a:lnTo>
                  <a:lnTo>
                    <a:pt x="12434" y="21"/>
                  </a:lnTo>
                  <a:lnTo>
                    <a:pt x="12554" y="61"/>
                  </a:lnTo>
                  <a:lnTo>
                    <a:pt x="12855" y="221"/>
                  </a:lnTo>
                  <a:lnTo>
                    <a:pt x="13256" y="482"/>
                  </a:lnTo>
                  <a:lnTo>
                    <a:pt x="13737" y="863"/>
                  </a:lnTo>
                  <a:lnTo>
                    <a:pt x="14319" y="1324"/>
                  </a:lnTo>
                  <a:lnTo>
                    <a:pt x="14961" y="1906"/>
                  </a:lnTo>
                  <a:lnTo>
                    <a:pt x="15663" y="2588"/>
                  </a:lnTo>
                  <a:lnTo>
                    <a:pt x="16445" y="3350"/>
                  </a:lnTo>
                  <a:lnTo>
                    <a:pt x="17247" y="4232"/>
                  </a:lnTo>
                  <a:lnTo>
                    <a:pt x="18089" y="5195"/>
                  </a:lnTo>
                  <a:lnTo>
                    <a:pt x="18952" y="6238"/>
                  </a:lnTo>
                  <a:lnTo>
                    <a:pt x="19834" y="7401"/>
                  </a:lnTo>
                  <a:lnTo>
                    <a:pt x="20275" y="8002"/>
                  </a:lnTo>
                  <a:lnTo>
                    <a:pt x="20736" y="8644"/>
                  </a:lnTo>
                  <a:lnTo>
                    <a:pt x="21178" y="9286"/>
                  </a:lnTo>
                  <a:lnTo>
                    <a:pt x="21619" y="9968"/>
                  </a:lnTo>
                  <a:lnTo>
                    <a:pt x="22060" y="10670"/>
                  </a:lnTo>
                  <a:lnTo>
                    <a:pt x="22501" y="11392"/>
                  </a:lnTo>
                  <a:lnTo>
                    <a:pt x="22922" y="12134"/>
                  </a:lnTo>
                  <a:lnTo>
                    <a:pt x="23364" y="12896"/>
                  </a:lnTo>
                  <a:lnTo>
                    <a:pt x="23364" y="12896"/>
                  </a:lnTo>
                  <a:lnTo>
                    <a:pt x="23704" y="13537"/>
                  </a:lnTo>
                  <a:lnTo>
                    <a:pt x="24045" y="14219"/>
                  </a:lnTo>
                  <a:lnTo>
                    <a:pt x="24386" y="14901"/>
                  </a:lnTo>
                  <a:lnTo>
                    <a:pt x="24727" y="1558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22"/>
            <p:cNvSpPr/>
            <p:nvPr/>
          </p:nvSpPr>
          <p:spPr>
            <a:xfrm>
              <a:off x="11376125" y="3810625"/>
              <a:ext cx="550025" cy="413150"/>
            </a:xfrm>
            <a:custGeom>
              <a:avLst/>
              <a:gdLst/>
              <a:ahLst/>
              <a:cxnLst/>
              <a:rect l="l" t="t" r="r" b="b"/>
              <a:pathLst>
                <a:path w="22001" h="16526" extrusionOk="0">
                  <a:moveTo>
                    <a:pt x="10991" y="1"/>
                  </a:moveTo>
                  <a:lnTo>
                    <a:pt x="10910" y="21"/>
                  </a:lnTo>
                  <a:lnTo>
                    <a:pt x="10810" y="61"/>
                  </a:lnTo>
                  <a:lnTo>
                    <a:pt x="10509" y="221"/>
                  </a:lnTo>
                  <a:lnTo>
                    <a:pt x="10108" y="482"/>
                  </a:lnTo>
                  <a:lnTo>
                    <a:pt x="9607" y="863"/>
                  </a:lnTo>
                  <a:lnTo>
                    <a:pt x="9045" y="1324"/>
                  </a:lnTo>
                  <a:lnTo>
                    <a:pt x="8404" y="1906"/>
                  </a:lnTo>
                  <a:lnTo>
                    <a:pt x="7682" y="2588"/>
                  </a:lnTo>
                  <a:lnTo>
                    <a:pt x="6920" y="3350"/>
                  </a:lnTo>
                  <a:lnTo>
                    <a:pt x="6117" y="4232"/>
                  </a:lnTo>
                  <a:lnTo>
                    <a:pt x="5275" y="5195"/>
                  </a:lnTo>
                  <a:lnTo>
                    <a:pt x="4413" y="6238"/>
                  </a:lnTo>
                  <a:lnTo>
                    <a:pt x="3530" y="7401"/>
                  </a:lnTo>
                  <a:lnTo>
                    <a:pt x="3069" y="8002"/>
                  </a:lnTo>
                  <a:lnTo>
                    <a:pt x="2628" y="8644"/>
                  </a:lnTo>
                  <a:lnTo>
                    <a:pt x="2187" y="9286"/>
                  </a:lnTo>
                  <a:lnTo>
                    <a:pt x="1746" y="9968"/>
                  </a:lnTo>
                  <a:lnTo>
                    <a:pt x="1304" y="10670"/>
                  </a:lnTo>
                  <a:lnTo>
                    <a:pt x="863" y="11392"/>
                  </a:lnTo>
                  <a:lnTo>
                    <a:pt x="422" y="12114"/>
                  </a:lnTo>
                  <a:lnTo>
                    <a:pt x="1" y="12876"/>
                  </a:lnTo>
                  <a:lnTo>
                    <a:pt x="502" y="13297"/>
                  </a:lnTo>
                  <a:lnTo>
                    <a:pt x="1044" y="13678"/>
                  </a:lnTo>
                  <a:lnTo>
                    <a:pt x="1605" y="14039"/>
                  </a:lnTo>
                  <a:lnTo>
                    <a:pt x="2187" y="14380"/>
                  </a:lnTo>
                  <a:lnTo>
                    <a:pt x="2808" y="14701"/>
                  </a:lnTo>
                  <a:lnTo>
                    <a:pt x="3450" y="15001"/>
                  </a:lnTo>
                  <a:lnTo>
                    <a:pt x="4112" y="15282"/>
                  </a:lnTo>
                  <a:lnTo>
                    <a:pt x="4814" y="15523"/>
                  </a:lnTo>
                  <a:lnTo>
                    <a:pt x="5516" y="15763"/>
                  </a:lnTo>
                  <a:lnTo>
                    <a:pt x="6258" y="15944"/>
                  </a:lnTo>
                  <a:lnTo>
                    <a:pt x="7000" y="16124"/>
                  </a:lnTo>
                  <a:lnTo>
                    <a:pt x="7782" y="16265"/>
                  </a:lnTo>
                  <a:lnTo>
                    <a:pt x="8564" y="16365"/>
                  </a:lnTo>
                  <a:lnTo>
                    <a:pt x="9366" y="16445"/>
                  </a:lnTo>
                  <a:lnTo>
                    <a:pt x="10168" y="16505"/>
                  </a:lnTo>
                  <a:lnTo>
                    <a:pt x="10991" y="16526"/>
                  </a:lnTo>
                  <a:lnTo>
                    <a:pt x="11833" y="16505"/>
                  </a:lnTo>
                  <a:lnTo>
                    <a:pt x="12635" y="16445"/>
                  </a:lnTo>
                  <a:lnTo>
                    <a:pt x="13437" y="16365"/>
                  </a:lnTo>
                  <a:lnTo>
                    <a:pt x="14219" y="16265"/>
                  </a:lnTo>
                  <a:lnTo>
                    <a:pt x="14981" y="16124"/>
                  </a:lnTo>
                  <a:lnTo>
                    <a:pt x="15744" y="15944"/>
                  </a:lnTo>
                  <a:lnTo>
                    <a:pt x="16466" y="15763"/>
                  </a:lnTo>
                  <a:lnTo>
                    <a:pt x="17187" y="15523"/>
                  </a:lnTo>
                  <a:lnTo>
                    <a:pt x="17869" y="15282"/>
                  </a:lnTo>
                  <a:lnTo>
                    <a:pt x="18551" y="15001"/>
                  </a:lnTo>
                  <a:lnTo>
                    <a:pt x="19193" y="14721"/>
                  </a:lnTo>
                  <a:lnTo>
                    <a:pt x="19795" y="14380"/>
                  </a:lnTo>
                  <a:lnTo>
                    <a:pt x="20396" y="14039"/>
                  </a:lnTo>
                  <a:lnTo>
                    <a:pt x="20958" y="13678"/>
                  </a:lnTo>
                  <a:lnTo>
                    <a:pt x="21499" y="13297"/>
                  </a:lnTo>
                  <a:lnTo>
                    <a:pt x="22001" y="12896"/>
                  </a:lnTo>
                  <a:lnTo>
                    <a:pt x="21559" y="12134"/>
                  </a:lnTo>
                  <a:lnTo>
                    <a:pt x="21138" y="11392"/>
                  </a:lnTo>
                  <a:lnTo>
                    <a:pt x="20697" y="10670"/>
                  </a:lnTo>
                  <a:lnTo>
                    <a:pt x="20256" y="9968"/>
                  </a:lnTo>
                  <a:lnTo>
                    <a:pt x="19815" y="9286"/>
                  </a:lnTo>
                  <a:lnTo>
                    <a:pt x="19373" y="8644"/>
                  </a:lnTo>
                  <a:lnTo>
                    <a:pt x="18912" y="8002"/>
                  </a:lnTo>
                  <a:lnTo>
                    <a:pt x="18471" y="7401"/>
                  </a:lnTo>
                  <a:lnTo>
                    <a:pt x="17589" y="6238"/>
                  </a:lnTo>
                  <a:lnTo>
                    <a:pt x="16726" y="5195"/>
                  </a:lnTo>
                  <a:lnTo>
                    <a:pt x="15884" y="4232"/>
                  </a:lnTo>
                  <a:lnTo>
                    <a:pt x="15082" y="3350"/>
                  </a:lnTo>
                  <a:lnTo>
                    <a:pt x="14300" y="2588"/>
                  </a:lnTo>
                  <a:lnTo>
                    <a:pt x="13598" y="1906"/>
                  </a:lnTo>
                  <a:lnTo>
                    <a:pt x="12956" y="1324"/>
                  </a:lnTo>
                  <a:lnTo>
                    <a:pt x="12374" y="863"/>
                  </a:lnTo>
                  <a:lnTo>
                    <a:pt x="11893" y="482"/>
                  </a:lnTo>
                  <a:lnTo>
                    <a:pt x="11492" y="221"/>
                  </a:lnTo>
                  <a:lnTo>
                    <a:pt x="11191" y="61"/>
                  </a:lnTo>
                  <a:lnTo>
                    <a:pt x="11071" y="21"/>
                  </a:lnTo>
                  <a:lnTo>
                    <a:pt x="1099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22"/>
            <p:cNvSpPr/>
            <p:nvPr/>
          </p:nvSpPr>
          <p:spPr>
            <a:xfrm>
              <a:off x="11376125" y="3810625"/>
              <a:ext cx="550025" cy="413150"/>
            </a:xfrm>
            <a:custGeom>
              <a:avLst/>
              <a:gdLst/>
              <a:ahLst/>
              <a:cxnLst/>
              <a:rect l="l" t="t" r="r" b="b"/>
              <a:pathLst>
                <a:path w="22001" h="16526" fill="none" extrusionOk="0">
                  <a:moveTo>
                    <a:pt x="22001" y="12896"/>
                  </a:moveTo>
                  <a:lnTo>
                    <a:pt x="22001" y="12896"/>
                  </a:lnTo>
                  <a:lnTo>
                    <a:pt x="21499" y="13297"/>
                  </a:lnTo>
                  <a:lnTo>
                    <a:pt x="20958" y="13678"/>
                  </a:lnTo>
                  <a:lnTo>
                    <a:pt x="20396" y="14039"/>
                  </a:lnTo>
                  <a:lnTo>
                    <a:pt x="19795" y="14380"/>
                  </a:lnTo>
                  <a:lnTo>
                    <a:pt x="19193" y="14721"/>
                  </a:lnTo>
                  <a:lnTo>
                    <a:pt x="18551" y="15001"/>
                  </a:lnTo>
                  <a:lnTo>
                    <a:pt x="17869" y="15282"/>
                  </a:lnTo>
                  <a:lnTo>
                    <a:pt x="17187" y="15523"/>
                  </a:lnTo>
                  <a:lnTo>
                    <a:pt x="16466" y="15763"/>
                  </a:lnTo>
                  <a:lnTo>
                    <a:pt x="15744" y="15944"/>
                  </a:lnTo>
                  <a:lnTo>
                    <a:pt x="14981" y="16124"/>
                  </a:lnTo>
                  <a:lnTo>
                    <a:pt x="14219" y="16265"/>
                  </a:lnTo>
                  <a:lnTo>
                    <a:pt x="13437" y="16365"/>
                  </a:lnTo>
                  <a:lnTo>
                    <a:pt x="12635" y="16445"/>
                  </a:lnTo>
                  <a:lnTo>
                    <a:pt x="11833" y="16505"/>
                  </a:lnTo>
                  <a:lnTo>
                    <a:pt x="10991" y="16526"/>
                  </a:lnTo>
                  <a:lnTo>
                    <a:pt x="10991" y="16526"/>
                  </a:lnTo>
                  <a:lnTo>
                    <a:pt x="10168" y="16505"/>
                  </a:lnTo>
                  <a:lnTo>
                    <a:pt x="9366" y="16445"/>
                  </a:lnTo>
                  <a:lnTo>
                    <a:pt x="8564" y="16365"/>
                  </a:lnTo>
                  <a:lnTo>
                    <a:pt x="7782" y="16265"/>
                  </a:lnTo>
                  <a:lnTo>
                    <a:pt x="7000" y="16124"/>
                  </a:lnTo>
                  <a:lnTo>
                    <a:pt x="6258" y="15944"/>
                  </a:lnTo>
                  <a:lnTo>
                    <a:pt x="5516" y="15763"/>
                  </a:lnTo>
                  <a:lnTo>
                    <a:pt x="4814" y="15523"/>
                  </a:lnTo>
                  <a:lnTo>
                    <a:pt x="4112" y="15282"/>
                  </a:lnTo>
                  <a:lnTo>
                    <a:pt x="3450" y="15001"/>
                  </a:lnTo>
                  <a:lnTo>
                    <a:pt x="2808" y="14701"/>
                  </a:lnTo>
                  <a:lnTo>
                    <a:pt x="2187" y="14380"/>
                  </a:lnTo>
                  <a:lnTo>
                    <a:pt x="1605" y="14039"/>
                  </a:lnTo>
                  <a:lnTo>
                    <a:pt x="1044" y="13678"/>
                  </a:lnTo>
                  <a:lnTo>
                    <a:pt x="502" y="13297"/>
                  </a:lnTo>
                  <a:lnTo>
                    <a:pt x="1" y="12876"/>
                  </a:lnTo>
                  <a:lnTo>
                    <a:pt x="1" y="12876"/>
                  </a:lnTo>
                  <a:lnTo>
                    <a:pt x="422" y="12114"/>
                  </a:lnTo>
                  <a:lnTo>
                    <a:pt x="863" y="11392"/>
                  </a:lnTo>
                  <a:lnTo>
                    <a:pt x="1304" y="10670"/>
                  </a:lnTo>
                  <a:lnTo>
                    <a:pt x="1746" y="9968"/>
                  </a:lnTo>
                  <a:lnTo>
                    <a:pt x="2187" y="9286"/>
                  </a:lnTo>
                  <a:lnTo>
                    <a:pt x="2628" y="8644"/>
                  </a:lnTo>
                  <a:lnTo>
                    <a:pt x="3069" y="8002"/>
                  </a:lnTo>
                  <a:lnTo>
                    <a:pt x="3530" y="7401"/>
                  </a:lnTo>
                  <a:lnTo>
                    <a:pt x="4413" y="6238"/>
                  </a:lnTo>
                  <a:lnTo>
                    <a:pt x="5275" y="5195"/>
                  </a:lnTo>
                  <a:lnTo>
                    <a:pt x="6117" y="4232"/>
                  </a:lnTo>
                  <a:lnTo>
                    <a:pt x="6920" y="3350"/>
                  </a:lnTo>
                  <a:lnTo>
                    <a:pt x="7682" y="2588"/>
                  </a:lnTo>
                  <a:lnTo>
                    <a:pt x="8404" y="1906"/>
                  </a:lnTo>
                  <a:lnTo>
                    <a:pt x="9045" y="1324"/>
                  </a:lnTo>
                  <a:lnTo>
                    <a:pt x="9607" y="863"/>
                  </a:lnTo>
                  <a:lnTo>
                    <a:pt x="10108" y="482"/>
                  </a:lnTo>
                  <a:lnTo>
                    <a:pt x="10509" y="221"/>
                  </a:lnTo>
                  <a:lnTo>
                    <a:pt x="10810" y="61"/>
                  </a:lnTo>
                  <a:lnTo>
                    <a:pt x="10910" y="21"/>
                  </a:lnTo>
                  <a:lnTo>
                    <a:pt x="10991" y="1"/>
                  </a:lnTo>
                  <a:lnTo>
                    <a:pt x="10991" y="1"/>
                  </a:lnTo>
                  <a:lnTo>
                    <a:pt x="11071" y="21"/>
                  </a:lnTo>
                  <a:lnTo>
                    <a:pt x="11191" y="61"/>
                  </a:lnTo>
                  <a:lnTo>
                    <a:pt x="11492" y="221"/>
                  </a:lnTo>
                  <a:lnTo>
                    <a:pt x="11893" y="482"/>
                  </a:lnTo>
                  <a:lnTo>
                    <a:pt x="12374" y="863"/>
                  </a:lnTo>
                  <a:lnTo>
                    <a:pt x="12956" y="1324"/>
                  </a:lnTo>
                  <a:lnTo>
                    <a:pt x="13598" y="1906"/>
                  </a:lnTo>
                  <a:lnTo>
                    <a:pt x="14300" y="2588"/>
                  </a:lnTo>
                  <a:lnTo>
                    <a:pt x="15082" y="3350"/>
                  </a:lnTo>
                  <a:lnTo>
                    <a:pt x="15884" y="4232"/>
                  </a:lnTo>
                  <a:lnTo>
                    <a:pt x="16726" y="5195"/>
                  </a:lnTo>
                  <a:lnTo>
                    <a:pt x="17589" y="6238"/>
                  </a:lnTo>
                  <a:lnTo>
                    <a:pt x="18471" y="7401"/>
                  </a:lnTo>
                  <a:lnTo>
                    <a:pt x="18912" y="8002"/>
                  </a:lnTo>
                  <a:lnTo>
                    <a:pt x="19373" y="8644"/>
                  </a:lnTo>
                  <a:lnTo>
                    <a:pt x="19815" y="9286"/>
                  </a:lnTo>
                  <a:lnTo>
                    <a:pt x="20256" y="9968"/>
                  </a:lnTo>
                  <a:lnTo>
                    <a:pt x="20697" y="10670"/>
                  </a:lnTo>
                  <a:lnTo>
                    <a:pt x="21138" y="11392"/>
                  </a:lnTo>
                  <a:lnTo>
                    <a:pt x="21559" y="12134"/>
                  </a:lnTo>
                  <a:lnTo>
                    <a:pt x="22001" y="1289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22"/>
            <p:cNvSpPr/>
            <p:nvPr/>
          </p:nvSpPr>
          <p:spPr>
            <a:xfrm>
              <a:off x="11448325" y="4016675"/>
              <a:ext cx="525" cy="550"/>
            </a:xfrm>
            <a:custGeom>
              <a:avLst/>
              <a:gdLst/>
              <a:ahLst/>
              <a:cxnLst/>
              <a:rect l="l" t="t" r="r" b="b"/>
              <a:pathLst>
                <a:path w="21" h="22" extrusionOk="0">
                  <a:moveTo>
                    <a:pt x="21" y="1"/>
                  </a:moveTo>
                  <a:lnTo>
                    <a:pt x="21" y="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97B4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22"/>
            <p:cNvSpPr/>
            <p:nvPr/>
          </p:nvSpPr>
          <p:spPr>
            <a:xfrm>
              <a:off x="11448325" y="4016675"/>
              <a:ext cx="525" cy="550"/>
            </a:xfrm>
            <a:custGeom>
              <a:avLst/>
              <a:gdLst/>
              <a:ahLst/>
              <a:cxnLst/>
              <a:rect l="l" t="t" r="r" b="b"/>
              <a:pathLst>
                <a:path w="21" h="22" fill="none" extrusionOk="0">
                  <a:moveTo>
                    <a:pt x="21" y="1"/>
                  </a:moveTo>
                  <a:lnTo>
                    <a:pt x="21" y="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2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22"/>
            <p:cNvSpPr/>
            <p:nvPr/>
          </p:nvSpPr>
          <p:spPr>
            <a:xfrm>
              <a:off x="11240775" y="4132500"/>
              <a:ext cx="704425" cy="1044875"/>
            </a:xfrm>
            <a:custGeom>
              <a:avLst/>
              <a:gdLst/>
              <a:ahLst/>
              <a:cxnLst/>
              <a:rect l="l" t="t" r="r" b="b"/>
              <a:pathLst>
                <a:path w="28177" h="41795" extrusionOk="0">
                  <a:moveTo>
                    <a:pt x="5415" y="1"/>
                  </a:moveTo>
                  <a:lnTo>
                    <a:pt x="5054" y="662"/>
                  </a:lnTo>
                  <a:lnTo>
                    <a:pt x="4713" y="1324"/>
                  </a:lnTo>
                  <a:lnTo>
                    <a:pt x="4713" y="1324"/>
                  </a:lnTo>
                  <a:lnTo>
                    <a:pt x="5074" y="662"/>
                  </a:lnTo>
                  <a:lnTo>
                    <a:pt x="5415" y="1"/>
                  </a:lnTo>
                  <a:close/>
                  <a:moveTo>
                    <a:pt x="4713" y="1324"/>
                  </a:moveTo>
                  <a:lnTo>
                    <a:pt x="4372" y="2026"/>
                  </a:lnTo>
                  <a:lnTo>
                    <a:pt x="4051" y="2708"/>
                  </a:lnTo>
                  <a:lnTo>
                    <a:pt x="4051" y="2708"/>
                  </a:lnTo>
                  <a:lnTo>
                    <a:pt x="4392" y="2026"/>
                  </a:lnTo>
                  <a:lnTo>
                    <a:pt x="4713" y="1324"/>
                  </a:lnTo>
                  <a:close/>
                  <a:moveTo>
                    <a:pt x="4051" y="2708"/>
                  </a:moveTo>
                  <a:lnTo>
                    <a:pt x="3630" y="3671"/>
                  </a:lnTo>
                  <a:lnTo>
                    <a:pt x="3209" y="4653"/>
                  </a:lnTo>
                  <a:lnTo>
                    <a:pt x="2808" y="5656"/>
                  </a:lnTo>
                  <a:lnTo>
                    <a:pt x="2447" y="6679"/>
                  </a:lnTo>
                  <a:lnTo>
                    <a:pt x="2086" y="7742"/>
                  </a:lnTo>
                  <a:lnTo>
                    <a:pt x="1745" y="8805"/>
                  </a:lnTo>
                  <a:lnTo>
                    <a:pt x="1444" y="9908"/>
                  </a:lnTo>
                  <a:lnTo>
                    <a:pt x="1163" y="11031"/>
                  </a:lnTo>
                  <a:lnTo>
                    <a:pt x="903" y="12194"/>
                  </a:lnTo>
                  <a:lnTo>
                    <a:pt x="682" y="13357"/>
                  </a:lnTo>
                  <a:lnTo>
                    <a:pt x="481" y="14560"/>
                  </a:lnTo>
                  <a:lnTo>
                    <a:pt x="321" y="15784"/>
                  </a:lnTo>
                  <a:lnTo>
                    <a:pt x="181" y="17007"/>
                  </a:lnTo>
                  <a:lnTo>
                    <a:pt x="80" y="18270"/>
                  </a:lnTo>
                  <a:lnTo>
                    <a:pt x="20" y="19554"/>
                  </a:lnTo>
                  <a:lnTo>
                    <a:pt x="0" y="20877"/>
                  </a:lnTo>
                  <a:lnTo>
                    <a:pt x="0" y="20897"/>
                  </a:lnTo>
                  <a:lnTo>
                    <a:pt x="20" y="21539"/>
                  </a:lnTo>
                  <a:lnTo>
                    <a:pt x="40" y="22181"/>
                  </a:lnTo>
                  <a:lnTo>
                    <a:pt x="80" y="22843"/>
                  </a:lnTo>
                  <a:lnTo>
                    <a:pt x="140" y="23505"/>
                  </a:lnTo>
                  <a:lnTo>
                    <a:pt x="201" y="24166"/>
                  </a:lnTo>
                  <a:lnTo>
                    <a:pt x="281" y="24848"/>
                  </a:lnTo>
                  <a:lnTo>
                    <a:pt x="401" y="25510"/>
                  </a:lnTo>
                  <a:lnTo>
                    <a:pt x="501" y="26192"/>
                  </a:lnTo>
                  <a:lnTo>
                    <a:pt x="642" y="26874"/>
                  </a:lnTo>
                  <a:lnTo>
                    <a:pt x="802" y="27535"/>
                  </a:lnTo>
                  <a:lnTo>
                    <a:pt x="963" y="28217"/>
                  </a:lnTo>
                  <a:lnTo>
                    <a:pt x="1143" y="28899"/>
                  </a:lnTo>
                  <a:lnTo>
                    <a:pt x="1344" y="29581"/>
                  </a:lnTo>
                  <a:lnTo>
                    <a:pt x="1564" y="30263"/>
                  </a:lnTo>
                  <a:lnTo>
                    <a:pt x="1785" y="30945"/>
                  </a:lnTo>
                  <a:lnTo>
                    <a:pt x="2046" y="31627"/>
                  </a:lnTo>
                  <a:lnTo>
                    <a:pt x="2306" y="32288"/>
                  </a:lnTo>
                  <a:lnTo>
                    <a:pt x="2587" y="32970"/>
                  </a:lnTo>
                  <a:lnTo>
                    <a:pt x="2868" y="33632"/>
                  </a:lnTo>
                  <a:lnTo>
                    <a:pt x="3189" y="34294"/>
                  </a:lnTo>
                  <a:lnTo>
                    <a:pt x="3510" y="34956"/>
                  </a:lnTo>
                  <a:lnTo>
                    <a:pt x="3851" y="35617"/>
                  </a:lnTo>
                  <a:lnTo>
                    <a:pt x="4212" y="36259"/>
                  </a:lnTo>
                  <a:lnTo>
                    <a:pt x="4593" y="36901"/>
                  </a:lnTo>
                  <a:lnTo>
                    <a:pt x="4994" y="37543"/>
                  </a:lnTo>
                  <a:lnTo>
                    <a:pt x="5395" y="38184"/>
                  </a:lnTo>
                  <a:lnTo>
                    <a:pt x="5836" y="38806"/>
                  </a:lnTo>
                  <a:lnTo>
                    <a:pt x="6277" y="39428"/>
                  </a:lnTo>
                  <a:lnTo>
                    <a:pt x="6738" y="40029"/>
                  </a:lnTo>
                  <a:lnTo>
                    <a:pt x="7200" y="40631"/>
                  </a:lnTo>
                  <a:lnTo>
                    <a:pt x="7701" y="41213"/>
                  </a:lnTo>
                  <a:lnTo>
                    <a:pt x="8202" y="41794"/>
                  </a:lnTo>
                  <a:lnTo>
                    <a:pt x="24627" y="41794"/>
                  </a:lnTo>
                  <a:lnTo>
                    <a:pt x="25128" y="41233"/>
                  </a:lnTo>
                  <a:lnTo>
                    <a:pt x="25610" y="40651"/>
                  </a:lnTo>
                  <a:lnTo>
                    <a:pt x="26071" y="40050"/>
                  </a:lnTo>
                  <a:lnTo>
                    <a:pt x="26532" y="39448"/>
                  </a:lnTo>
                  <a:lnTo>
                    <a:pt x="26973" y="38846"/>
                  </a:lnTo>
                  <a:lnTo>
                    <a:pt x="27395" y="38225"/>
                  </a:lnTo>
                  <a:lnTo>
                    <a:pt x="27796" y="37603"/>
                  </a:lnTo>
                  <a:lnTo>
                    <a:pt x="28177" y="36981"/>
                  </a:lnTo>
                  <a:lnTo>
                    <a:pt x="27475" y="36901"/>
                  </a:lnTo>
                  <a:lnTo>
                    <a:pt x="26753" y="36801"/>
                  </a:lnTo>
                  <a:lnTo>
                    <a:pt x="26051" y="36680"/>
                  </a:lnTo>
                  <a:lnTo>
                    <a:pt x="25349" y="36540"/>
                  </a:lnTo>
                  <a:lnTo>
                    <a:pt x="24667" y="36380"/>
                  </a:lnTo>
                  <a:lnTo>
                    <a:pt x="23965" y="36199"/>
                  </a:lnTo>
                  <a:lnTo>
                    <a:pt x="23283" y="35999"/>
                  </a:lnTo>
                  <a:lnTo>
                    <a:pt x="22601" y="35778"/>
                  </a:lnTo>
                  <a:lnTo>
                    <a:pt x="21940" y="35517"/>
                  </a:lnTo>
                  <a:lnTo>
                    <a:pt x="21278" y="35256"/>
                  </a:lnTo>
                  <a:lnTo>
                    <a:pt x="20636" y="34976"/>
                  </a:lnTo>
                  <a:lnTo>
                    <a:pt x="19994" y="34655"/>
                  </a:lnTo>
                  <a:lnTo>
                    <a:pt x="19353" y="34334"/>
                  </a:lnTo>
                  <a:lnTo>
                    <a:pt x="18731" y="33993"/>
                  </a:lnTo>
                  <a:lnTo>
                    <a:pt x="18129" y="33612"/>
                  </a:lnTo>
                  <a:lnTo>
                    <a:pt x="17528" y="33231"/>
                  </a:lnTo>
                  <a:lnTo>
                    <a:pt x="17066" y="33251"/>
                  </a:lnTo>
                  <a:lnTo>
                    <a:pt x="16084" y="33251"/>
                  </a:lnTo>
                  <a:lnTo>
                    <a:pt x="15582" y="33211"/>
                  </a:lnTo>
                  <a:lnTo>
                    <a:pt x="15101" y="33151"/>
                  </a:lnTo>
                  <a:lnTo>
                    <a:pt x="14620" y="33071"/>
                  </a:lnTo>
                  <a:lnTo>
                    <a:pt x="14159" y="32970"/>
                  </a:lnTo>
                  <a:lnTo>
                    <a:pt x="13697" y="32850"/>
                  </a:lnTo>
                  <a:lnTo>
                    <a:pt x="13256" y="32710"/>
                  </a:lnTo>
                  <a:lnTo>
                    <a:pt x="12815" y="32529"/>
                  </a:lnTo>
                  <a:lnTo>
                    <a:pt x="12394" y="32349"/>
                  </a:lnTo>
                  <a:lnTo>
                    <a:pt x="11993" y="32148"/>
                  </a:lnTo>
                  <a:lnTo>
                    <a:pt x="11592" y="31947"/>
                  </a:lnTo>
                  <a:lnTo>
                    <a:pt x="11211" y="31707"/>
                  </a:lnTo>
                  <a:lnTo>
                    <a:pt x="10850" y="31466"/>
                  </a:lnTo>
                  <a:lnTo>
                    <a:pt x="10489" y="31205"/>
                  </a:lnTo>
                  <a:lnTo>
                    <a:pt x="10148" y="30925"/>
                  </a:lnTo>
                  <a:lnTo>
                    <a:pt x="9827" y="30644"/>
                  </a:lnTo>
                  <a:lnTo>
                    <a:pt x="9526" y="30343"/>
                  </a:lnTo>
                  <a:lnTo>
                    <a:pt x="9225" y="30022"/>
                  </a:lnTo>
                  <a:lnTo>
                    <a:pt x="8944" y="29701"/>
                  </a:lnTo>
                  <a:lnTo>
                    <a:pt x="8684" y="29380"/>
                  </a:lnTo>
                  <a:lnTo>
                    <a:pt x="8423" y="29040"/>
                  </a:lnTo>
                  <a:lnTo>
                    <a:pt x="8202" y="28679"/>
                  </a:lnTo>
                  <a:lnTo>
                    <a:pt x="7982" y="28338"/>
                  </a:lnTo>
                  <a:lnTo>
                    <a:pt x="7781" y="27977"/>
                  </a:lnTo>
                  <a:lnTo>
                    <a:pt x="7601" y="27596"/>
                  </a:lnTo>
                  <a:lnTo>
                    <a:pt x="7440" y="27215"/>
                  </a:lnTo>
                  <a:lnTo>
                    <a:pt x="7300" y="26854"/>
                  </a:lnTo>
                  <a:lnTo>
                    <a:pt x="7160" y="26473"/>
                  </a:lnTo>
                  <a:lnTo>
                    <a:pt x="7059" y="26071"/>
                  </a:lnTo>
                  <a:lnTo>
                    <a:pt x="6979" y="25690"/>
                  </a:lnTo>
                  <a:lnTo>
                    <a:pt x="6899" y="25309"/>
                  </a:lnTo>
                  <a:lnTo>
                    <a:pt x="6839" y="24928"/>
                  </a:lnTo>
                  <a:lnTo>
                    <a:pt x="6799" y="24487"/>
                  </a:lnTo>
                  <a:lnTo>
                    <a:pt x="6799" y="24066"/>
                  </a:lnTo>
                  <a:lnTo>
                    <a:pt x="6799" y="23645"/>
                  </a:lnTo>
                  <a:lnTo>
                    <a:pt x="6799" y="23204"/>
                  </a:lnTo>
                  <a:lnTo>
                    <a:pt x="6839" y="22803"/>
                  </a:lnTo>
                  <a:lnTo>
                    <a:pt x="6899" y="22381"/>
                  </a:lnTo>
                  <a:lnTo>
                    <a:pt x="6959" y="21960"/>
                  </a:lnTo>
                  <a:lnTo>
                    <a:pt x="7059" y="21559"/>
                  </a:lnTo>
                  <a:lnTo>
                    <a:pt x="7160" y="21158"/>
                  </a:lnTo>
                  <a:lnTo>
                    <a:pt x="7280" y="20777"/>
                  </a:lnTo>
                  <a:lnTo>
                    <a:pt x="7400" y="20376"/>
                  </a:lnTo>
                  <a:lnTo>
                    <a:pt x="7561" y="19995"/>
                  </a:lnTo>
                  <a:lnTo>
                    <a:pt x="7721" y="19634"/>
                  </a:lnTo>
                  <a:lnTo>
                    <a:pt x="7902" y="19273"/>
                  </a:lnTo>
                  <a:lnTo>
                    <a:pt x="8102" y="18912"/>
                  </a:lnTo>
                  <a:lnTo>
                    <a:pt x="8303" y="18551"/>
                  </a:lnTo>
                  <a:lnTo>
                    <a:pt x="8142" y="17709"/>
                  </a:lnTo>
                  <a:lnTo>
                    <a:pt x="8002" y="16866"/>
                  </a:lnTo>
                  <a:lnTo>
                    <a:pt x="7881" y="16004"/>
                  </a:lnTo>
                  <a:lnTo>
                    <a:pt x="7801" y="15142"/>
                  </a:lnTo>
                  <a:lnTo>
                    <a:pt x="7721" y="14279"/>
                  </a:lnTo>
                  <a:lnTo>
                    <a:pt x="7681" y="13417"/>
                  </a:lnTo>
                  <a:lnTo>
                    <a:pt x="7641" y="12555"/>
                  </a:lnTo>
                  <a:lnTo>
                    <a:pt x="7641" y="11692"/>
                  </a:lnTo>
                  <a:lnTo>
                    <a:pt x="7661" y="10810"/>
                  </a:lnTo>
                  <a:lnTo>
                    <a:pt x="7681" y="9948"/>
                  </a:lnTo>
                  <a:lnTo>
                    <a:pt x="7741" y="9085"/>
                  </a:lnTo>
                  <a:lnTo>
                    <a:pt x="7821" y="8223"/>
                  </a:lnTo>
                  <a:lnTo>
                    <a:pt x="7902" y="7361"/>
                  </a:lnTo>
                  <a:lnTo>
                    <a:pt x="8002" y="6518"/>
                  </a:lnTo>
                  <a:lnTo>
                    <a:pt x="8142" y="5656"/>
                  </a:lnTo>
                  <a:lnTo>
                    <a:pt x="8283" y="4814"/>
                  </a:lnTo>
                  <a:lnTo>
                    <a:pt x="7701" y="4593"/>
                  </a:lnTo>
                  <a:lnTo>
                    <a:pt x="7139" y="4372"/>
                  </a:lnTo>
                  <a:lnTo>
                    <a:pt x="6598" y="4132"/>
                  </a:lnTo>
                  <a:lnTo>
                    <a:pt x="6057" y="3871"/>
                  </a:lnTo>
                  <a:lnTo>
                    <a:pt x="5535" y="3610"/>
                  </a:lnTo>
                  <a:lnTo>
                    <a:pt x="5014" y="3310"/>
                  </a:lnTo>
                  <a:lnTo>
                    <a:pt x="4532" y="3029"/>
                  </a:lnTo>
                  <a:lnTo>
                    <a:pt x="4051" y="2708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22"/>
            <p:cNvSpPr/>
            <p:nvPr/>
          </p:nvSpPr>
          <p:spPr>
            <a:xfrm>
              <a:off x="11240775" y="4017200"/>
              <a:ext cx="704425" cy="1160175"/>
            </a:xfrm>
            <a:custGeom>
              <a:avLst/>
              <a:gdLst/>
              <a:ahLst/>
              <a:cxnLst/>
              <a:rect l="l" t="t" r="r" b="b"/>
              <a:pathLst>
                <a:path w="28177" h="46407" fill="none" extrusionOk="0">
                  <a:moveTo>
                    <a:pt x="8303" y="0"/>
                  </a:moveTo>
                  <a:lnTo>
                    <a:pt x="8303" y="0"/>
                  </a:lnTo>
                  <a:lnTo>
                    <a:pt x="7581" y="1063"/>
                  </a:lnTo>
                  <a:lnTo>
                    <a:pt x="6839" y="2186"/>
                  </a:lnTo>
                  <a:lnTo>
                    <a:pt x="6117" y="3369"/>
                  </a:lnTo>
                  <a:lnTo>
                    <a:pt x="5415" y="4613"/>
                  </a:lnTo>
                  <a:lnTo>
                    <a:pt x="5415" y="4613"/>
                  </a:lnTo>
                  <a:lnTo>
                    <a:pt x="5054" y="5274"/>
                  </a:lnTo>
                  <a:lnTo>
                    <a:pt x="4713" y="5936"/>
                  </a:lnTo>
                  <a:lnTo>
                    <a:pt x="4372" y="6638"/>
                  </a:lnTo>
                  <a:lnTo>
                    <a:pt x="4051" y="7320"/>
                  </a:lnTo>
                  <a:lnTo>
                    <a:pt x="4051" y="7320"/>
                  </a:lnTo>
                  <a:lnTo>
                    <a:pt x="3630" y="8283"/>
                  </a:lnTo>
                  <a:lnTo>
                    <a:pt x="3209" y="9265"/>
                  </a:lnTo>
                  <a:lnTo>
                    <a:pt x="2808" y="10268"/>
                  </a:lnTo>
                  <a:lnTo>
                    <a:pt x="2447" y="11291"/>
                  </a:lnTo>
                  <a:lnTo>
                    <a:pt x="2086" y="12354"/>
                  </a:lnTo>
                  <a:lnTo>
                    <a:pt x="1745" y="13417"/>
                  </a:lnTo>
                  <a:lnTo>
                    <a:pt x="1444" y="14520"/>
                  </a:lnTo>
                  <a:lnTo>
                    <a:pt x="1163" y="15643"/>
                  </a:lnTo>
                  <a:lnTo>
                    <a:pt x="903" y="16806"/>
                  </a:lnTo>
                  <a:lnTo>
                    <a:pt x="682" y="17969"/>
                  </a:lnTo>
                  <a:lnTo>
                    <a:pt x="481" y="19172"/>
                  </a:lnTo>
                  <a:lnTo>
                    <a:pt x="321" y="20396"/>
                  </a:lnTo>
                  <a:lnTo>
                    <a:pt x="181" y="21619"/>
                  </a:lnTo>
                  <a:lnTo>
                    <a:pt x="80" y="22882"/>
                  </a:lnTo>
                  <a:lnTo>
                    <a:pt x="20" y="24166"/>
                  </a:lnTo>
                  <a:lnTo>
                    <a:pt x="0" y="25489"/>
                  </a:lnTo>
                  <a:lnTo>
                    <a:pt x="0" y="25489"/>
                  </a:lnTo>
                  <a:lnTo>
                    <a:pt x="0" y="25509"/>
                  </a:lnTo>
                  <a:lnTo>
                    <a:pt x="0" y="25509"/>
                  </a:lnTo>
                  <a:lnTo>
                    <a:pt x="20" y="26151"/>
                  </a:lnTo>
                  <a:lnTo>
                    <a:pt x="40" y="26793"/>
                  </a:lnTo>
                  <a:lnTo>
                    <a:pt x="80" y="27455"/>
                  </a:lnTo>
                  <a:lnTo>
                    <a:pt x="140" y="28117"/>
                  </a:lnTo>
                  <a:lnTo>
                    <a:pt x="201" y="28778"/>
                  </a:lnTo>
                  <a:lnTo>
                    <a:pt x="281" y="29460"/>
                  </a:lnTo>
                  <a:lnTo>
                    <a:pt x="401" y="30122"/>
                  </a:lnTo>
                  <a:lnTo>
                    <a:pt x="501" y="30804"/>
                  </a:lnTo>
                  <a:lnTo>
                    <a:pt x="642" y="31486"/>
                  </a:lnTo>
                  <a:lnTo>
                    <a:pt x="802" y="32147"/>
                  </a:lnTo>
                  <a:lnTo>
                    <a:pt x="963" y="32829"/>
                  </a:lnTo>
                  <a:lnTo>
                    <a:pt x="1143" y="33511"/>
                  </a:lnTo>
                  <a:lnTo>
                    <a:pt x="1344" y="34193"/>
                  </a:lnTo>
                  <a:lnTo>
                    <a:pt x="1564" y="34875"/>
                  </a:lnTo>
                  <a:lnTo>
                    <a:pt x="1785" y="35557"/>
                  </a:lnTo>
                  <a:lnTo>
                    <a:pt x="2046" y="36239"/>
                  </a:lnTo>
                  <a:lnTo>
                    <a:pt x="2306" y="36900"/>
                  </a:lnTo>
                  <a:lnTo>
                    <a:pt x="2587" y="37582"/>
                  </a:lnTo>
                  <a:lnTo>
                    <a:pt x="2868" y="38244"/>
                  </a:lnTo>
                  <a:lnTo>
                    <a:pt x="3189" y="38906"/>
                  </a:lnTo>
                  <a:lnTo>
                    <a:pt x="3510" y="39568"/>
                  </a:lnTo>
                  <a:lnTo>
                    <a:pt x="3851" y="40229"/>
                  </a:lnTo>
                  <a:lnTo>
                    <a:pt x="4212" y="40871"/>
                  </a:lnTo>
                  <a:lnTo>
                    <a:pt x="4593" y="41513"/>
                  </a:lnTo>
                  <a:lnTo>
                    <a:pt x="4994" y="42155"/>
                  </a:lnTo>
                  <a:lnTo>
                    <a:pt x="5395" y="42796"/>
                  </a:lnTo>
                  <a:lnTo>
                    <a:pt x="5836" y="43418"/>
                  </a:lnTo>
                  <a:lnTo>
                    <a:pt x="6277" y="44040"/>
                  </a:lnTo>
                  <a:lnTo>
                    <a:pt x="6738" y="44641"/>
                  </a:lnTo>
                  <a:lnTo>
                    <a:pt x="7200" y="45243"/>
                  </a:lnTo>
                  <a:lnTo>
                    <a:pt x="7701" y="45825"/>
                  </a:lnTo>
                  <a:lnTo>
                    <a:pt x="8202" y="46406"/>
                  </a:lnTo>
                  <a:lnTo>
                    <a:pt x="24627" y="46406"/>
                  </a:lnTo>
                  <a:lnTo>
                    <a:pt x="24627" y="46406"/>
                  </a:lnTo>
                  <a:lnTo>
                    <a:pt x="25128" y="45845"/>
                  </a:lnTo>
                  <a:lnTo>
                    <a:pt x="25610" y="45263"/>
                  </a:lnTo>
                  <a:lnTo>
                    <a:pt x="26071" y="44662"/>
                  </a:lnTo>
                  <a:lnTo>
                    <a:pt x="26532" y="44060"/>
                  </a:lnTo>
                  <a:lnTo>
                    <a:pt x="26973" y="43458"/>
                  </a:lnTo>
                  <a:lnTo>
                    <a:pt x="27395" y="42837"/>
                  </a:lnTo>
                  <a:lnTo>
                    <a:pt x="27796" y="42215"/>
                  </a:lnTo>
                  <a:lnTo>
                    <a:pt x="28177" y="41593"/>
                  </a:lnTo>
                  <a:lnTo>
                    <a:pt x="28177" y="41593"/>
                  </a:lnTo>
                  <a:lnTo>
                    <a:pt x="27475" y="41513"/>
                  </a:lnTo>
                  <a:lnTo>
                    <a:pt x="26753" y="41413"/>
                  </a:lnTo>
                  <a:lnTo>
                    <a:pt x="26051" y="41292"/>
                  </a:lnTo>
                  <a:lnTo>
                    <a:pt x="25349" y="41152"/>
                  </a:lnTo>
                  <a:lnTo>
                    <a:pt x="24667" y="40992"/>
                  </a:lnTo>
                  <a:lnTo>
                    <a:pt x="23965" y="40811"/>
                  </a:lnTo>
                  <a:lnTo>
                    <a:pt x="23283" y="40611"/>
                  </a:lnTo>
                  <a:lnTo>
                    <a:pt x="22601" y="40390"/>
                  </a:lnTo>
                  <a:lnTo>
                    <a:pt x="21940" y="40129"/>
                  </a:lnTo>
                  <a:lnTo>
                    <a:pt x="21278" y="39868"/>
                  </a:lnTo>
                  <a:lnTo>
                    <a:pt x="20636" y="39588"/>
                  </a:lnTo>
                  <a:lnTo>
                    <a:pt x="19994" y="39267"/>
                  </a:lnTo>
                  <a:lnTo>
                    <a:pt x="19353" y="38946"/>
                  </a:lnTo>
                  <a:lnTo>
                    <a:pt x="18731" y="38605"/>
                  </a:lnTo>
                  <a:lnTo>
                    <a:pt x="18129" y="38224"/>
                  </a:lnTo>
                  <a:lnTo>
                    <a:pt x="17528" y="37843"/>
                  </a:lnTo>
                  <a:lnTo>
                    <a:pt x="17528" y="37843"/>
                  </a:lnTo>
                  <a:lnTo>
                    <a:pt x="17066" y="37863"/>
                  </a:lnTo>
                  <a:lnTo>
                    <a:pt x="16605" y="37863"/>
                  </a:lnTo>
                  <a:lnTo>
                    <a:pt x="16605" y="37863"/>
                  </a:lnTo>
                  <a:lnTo>
                    <a:pt x="16084" y="37863"/>
                  </a:lnTo>
                  <a:lnTo>
                    <a:pt x="15582" y="37823"/>
                  </a:lnTo>
                  <a:lnTo>
                    <a:pt x="15101" y="37763"/>
                  </a:lnTo>
                  <a:lnTo>
                    <a:pt x="14620" y="37683"/>
                  </a:lnTo>
                  <a:lnTo>
                    <a:pt x="14159" y="37582"/>
                  </a:lnTo>
                  <a:lnTo>
                    <a:pt x="13697" y="37462"/>
                  </a:lnTo>
                  <a:lnTo>
                    <a:pt x="13256" y="37322"/>
                  </a:lnTo>
                  <a:lnTo>
                    <a:pt x="12815" y="37141"/>
                  </a:lnTo>
                  <a:lnTo>
                    <a:pt x="12394" y="36961"/>
                  </a:lnTo>
                  <a:lnTo>
                    <a:pt x="11993" y="36760"/>
                  </a:lnTo>
                  <a:lnTo>
                    <a:pt x="11592" y="36559"/>
                  </a:lnTo>
                  <a:lnTo>
                    <a:pt x="11211" y="36319"/>
                  </a:lnTo>
                  <a:lnTo>
                    <a:pt x="10850" y="36078"/>
                  </a:lnTo>
                  <a:lnTo>
                    <a:pt x="10489" y="35817"/>
                  </a:lnTo>
                  <a:lnTo>
                    <a:pt x="10148" y="35537"/>
                  </a:lnTo>
                  <a:lnTo>
                    <a:pt x="9827" y="35256"/>
                  </a:lnTo>
                  <a:lnTo>
                    <a:pt x="9526" y="34955"/>
                  </a:lnTo>
                  <a:lnTo>
                    <a:pt x="9225" y="34634"/>
                  </a:lnTo>
                  <a:lnTo>
                    <a:pt x="8944" y="34313"/>
                  </a:lnTo>
                  <a:lnTo>
                    <a:pt x="8684" y="33992"/>
                  </a:lnTo>
                  <a:lnTo>
                    <a:pt x="8423" y="33652"/>
                  </a:lnTo>
                  <a:lnTo>
                    <a:pt x="8202" y="33291"/>
                  </a:lnTo>
                  <a:lnTo>
                    <a:pt x="7982" y="32950"/>
                  </a:lnTo>
                  <a:lnTo>
                    <a:pt x="7781" y="32589"/>
                  </a:lnTo>
                  <a:lnTo>
                    <a:pt x="7601" y="32208"/>
                  </a:lnTo>
                  <a:lnTo>
                    <a:pt x="7440" y="31827"/>
                  </a:lnTo>
                  <a:lnTo>
                    <a:pt x="7300" y="31466"/>
                  </a:lnTo>
                  <a:lnTo>
                    <a:pt x="7160" y="31085"/>
                  </a:lnTo>
                  <a:lnTo>
                    <a:pt x="7059" y="30683"/>
                  </a:lnTo>
                  <a:lnTo>
                    <a:pt x="6979" y="30302"/>
                  </a:lnTo>
                  <a:lnTo>
                    <a:pt x="6899" y="29921"/>
                  </a:lnTo>
                  <a:lnTo>
                    <a:pt x="6839" y="29540"/>
                  </a:lnTo>
                  <a:lnTo>
                    <a:pt x="6839" y="29540"/>
                  </a:lnTo>
                  <a:lnTo>
                    <a:pt x="6799" y="29099"/>
                  </a:lnTo>
                  <a:lnTo>
                    <a:pt x="6799" y="28678"/>
                  </a:lnTo>
                  <a:lnTo>
                    <a:pt x="6799" y="28257"/>
                  </a:lnTo>
                  <a:lnTo>
                    <a:pt x="6799" y="27816"/>
                  </a:lnTo>
                  <a:lnTo>
                    <a:pt x="6839" y="27415"/>
                  </a:lnTo>
                  <a:lnTo>
                    <a:pt x="6899" y="26993"/>
                  </a:lnTo>
                  <a:lnTo>
                    <a:pt x="6959" y="26572"/>
                  </a:lnTo>
                  <a:lnTo>
                    <a:pt x="7059" y="26171"/>
                  </a:lnTo>
                  <a:lnTo>
                    <a:pt x="7160" y="25770"/>
                  </a:lnTo>
                  <a:lnTo>
                    <a:pt x="7280" y="25389"/>
                  </a:lnTo>
                  <a:lnTo>
                    <a:pt x="7400" y="24988"/>
                  </a:lnTo>
                  <a:lnTo>
                    <a:pt x="7561" y="24607"/>
                  </a:lnTo>
                  <a:lnTo>
                    <a:pt x="7721" y="24246"/>
                  </a:lnTo>
                  <a:lnTo>
                    <a:pt x="7902" y="23885"/>
                  </a:lnTo>
                  <a:lnTo>
                    <a:pt x="8102" y="23524"/>
                  </a:lnTo>
                  <a:lnTo>
                    <a:pt x="8303" y="23163"/>
                  </a:lnTo>
                  <a:lnTo>
                    <a:pt x="8303" y="23163"/>
                  </a:lnTo>
                  <a:lnTo>
                    <a:pt x="8142" y="22321"/>
                  </a:lnTo>
                  <a:lnTo>
                    <a:pt x="8002" y="21478"/>
                  </a:lnTo>
                  <a:lnTo>
                    <a:pt x="7881" y="20616"/>
                  </a:lnTo>
                  <a:lnTo>
                    <a:pt x="7801" y="19754"/>
                  </a:lnTo>
                  <a:lnTo>
                    <a:pt x="7721" y="18891"/>
                  </a:lnTo>
                  <a:lnTo>
                    <a:pt x="7681" y="18029"/>
                  </a:lnTo>
                  <a:lnTo>
                    <a:pt x="7641" y="17167"/>
                  </a:lnTo>
                  <a:lnTo>
                    <a:pt x="7641" y="16304"/>
                  </a:lnTo>
                  <a:lnTo>
                    <a:pt x="7661" y="15422"/>
                  </a:lnTo>
                  <a:lnTo>
                    <a:pt x="7681" y="14560"/>
                  </a:lnTo>
                  <a:lnTo>
                    <a:pt x="7741" y="13697"/>
                  </a:lnTo>
                  <a:lnTo>
                    <a:pt x="7821" y="12835"/>
                  </a:lnTo>
                  <a:lnTo>
                    <a:pt x="7902" y="11973"/>
                  </a:lnTo>
                  <a:lnTo>
                    <a:pt x="8002" y="11130"/>
                  </a:lnTo>
                  <a:lnTo>
                    <a:pt x="8142" y="10268"/>
                  </a:lnTo>
                  <a:lnTo>
                    <a:pt x="8283" y="9426"/>
                  </a:lnTo>
                  <a:lnTo>
                    <a:pt x="8283" y="9426"/>
                  </a:lnTo>
                  <a:lnTo>
                    <a:pt x="7701" y="9205"/>
                  </a:lnTo>
                  <a:lnTo>
                    <a:pt x="7139" y="8984"/>
                  </a:lnTo>
                  <a:lnTo>
                    <a:pt x="6598" y="8744"/>
                  </a:lnTo>
                  <a:lnTo>
                    <a:pt x="6057" y="8483"/>
                  </a:lnTo>
                  <a:lnTo>
                    <a:pt x="5535" y="8222"/>
                  </a:lnTo>
                  <a:lnTo>
                    <a:pt x="5014" y="7922"/>
                  </a:lnTo>
                  <a:lnTo>
                    <a:pt x="4532" y="7641"/>
                  </a:lnTo>
                  <a:lnTo>
                    <a:pt x="4051" y="7320"/>
                  </a:lnTo>
                  <a:lnTo>
                    <a:pt x="4051" y="7320"/>
                  </a:lnTo>
                  <a:lnTo>
                    <a:pt x="4392" y="6638"/>
                  </a:lnTo>
                  <a:lnTo>
                    <a:pt x="4713" y="5936"/>
                  </a:lnTo>
                  <a:lnTo>
                    <a:pt x="5074" y="5274"/>
                  </a:lnTo>
                  <a:lnTo>
                    <a:pt x="5415" y="4613"/>
                  </a:lnTo>
                  <a:lnTo>
                    <a:pt x="5415" y="4613"/>
                  </a:lnTo>
                  <a:lnTo>
                    <a:pt x="5415" y="4613"/>
                  </a:lnTo>
                  <a:lnTo>
                    <a:pt x="5415" y="4613"/>
                  </a:lnTo>
                  <a:lnTo>
                    <a:pt x="6117" y="3369"/>
                  </a:lnTo>
                  <a:lnTo>
                    <a:pt x="6839" y="2186"/>
                  </a:lnTo>
                  <a:lnTo>
                    <a:pt x="7581" y="1063"/>
                  </a:lnTo>
                  <a:lnTo>
                    <a:pt x="830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22"/>
            <p:cNvSpPr/>
            <p:nvPr/>
          </p:nvSpPr>
          <p:spPr>
            <a:xfrm>
              <a:off x="11342050" y="4132500"/>
              <a:ext cx="120350" cy="120350"/>
            </a:xfrm>
            <a:custGeom>
              <a:avLst/>
              <a:gdLst/>
              <a:ahLst/>
              <a:cxnLst/>
              <a:rect l="l" t="t" r="r" b="b"/>
              <a:pathLst>
                <a:path w="4814" h="4814" extrusionOk="0">
                  <a:moveTo>
                    <a:pt x="1364" y="1"/>
                  </a:moveTo>
                  <a:lnTo>
                    <a:pt x="1023" y="662"/>
                  </a:lnTo>
                  <a:lnTo>
                    <a:pt x="662" y="1324"/>
                  </a:lnTo>
                  <a:lnTo>
                    <a:pt x="341" y="2026"/>
                  </a:lnTo>
                  <a:lnTo>
                    <a:pt x="0" y="2708"/>
                  </a:lnTo>
                  <a:lnTo>
                    <a:pt x="481" y="3029"/>
                  </a:lnTo>
                  <a:lnTo>
                    <a:pt x="963" y="3310"/>
                  </a:lnTo>
                  <a:lnTo>
                    <a:pt x="1484" y="3610"/>
                  </a:lnTo>
                  <a:lnTo>
                    <a:pt x="2006" y="3871"/>
                  </a:lnTo>
                  <a:lnTo>
                    <a:pt x="2547" y="4132"/>
                  </a:lnTo>
                  <a:lnTo>
                    <a:pt x="3088" y="4372"/>
                  </a:lnTo>
                  <a:lnTo>
                    <a:pt x="3650" y="4593"/>
                  </a:lnTo>
                  <a:lnTo>
                    <a:pt x="4232" y="4814"/>
                  </a:lnTo>
                  <a:lnTo>
                    <a:pt x="4492" y="3470"/>
                  </a:lnTo>
                  <a:lnTo>
                    <a:pt x="4813" y="2126"/>
                  </a:lnTo>
                  <a:lnTo>
                    <a:pt x="4332" y="1906"/>
                  </a:lnTo>
                  <a:lnTo>
                    <a:pt x="3851" y="1665"/>
                  </a:lnTo>
                  <a:lnTo>
                    <a:pt x="3409" y="1424"/>
                  </a:lnTo>
                  <a:lnTo>
                    <a:pt x="2968" y="1164"/>
                  </a:lnTo>
                  <a:lnTo>
                    <a:pt x="2527" y="903"/>
                  </a:lnTo>
                  <a:lnTo>
                    <a:pt x="2126" y="602"/>
                  </a:lnTo>
                  <a:lnTo>
                    <a:pt x="1745" y="321"/>
                  </a:lnTo>
                  <a:lnTo>
                    <a:pt x="1364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22"/>
            <p:cNvSpPr/>
            <p:nvPr/>
          </p:nvSpPr>
          <p:spPr>
            <a:xfrm>
              <a:off x="11342050" y="4132500"/>
              <a:ext cx="120350" cy="120350"/>
            </a:xfrm>
            <a:custGeom>
              <a:avLst/>
              <a:gdLst/>
              <a:ahLst/>
              <a:cxnLst/>
              <a:rect l="l" t="t" r="r" b="b"/>
              <a:pathLst>
                <a:path w="4814" h="4814" fill="none" extrusionOk="0">
                  <a:moveTo>
                    <a:pt x="1364" y="1"/>
                  </a:moveTo>
                  <a:lnTo>
                    <a:pt x="1364" y="1"/>
                  </a:lnTo>
                  <a:lnTo>
                    <a:pt x="1364" y="1"/>
                  </a:lnTo>
                  <a:lnTo>
                    <a:pt x="1023" y="662"/>
                  </a:lnTo>
                  <a:lnTo>
                    <a:pt x="662" y="1324"/>
                  </a:lnTo>
                  <a:lnTo>
                    <a:pt x="341" y="2026"/>
                  </a:lnTo>
                  <a:lnTo>
                    <a:pt x="0" y="2708"/>
                  </a:lnTo>
                  <a:lnTo>
                    <a:pt x="0" y="2708"/>
                  </a:lnTo>
                  <a:lnTo>
                    <a:pt x="481" y="3029"/>
                  </a:lnTo>
                  <a:lnTo>
                    <a:pt x="963" y="3310"/>
                  </a:lnTo>
                  <a:lnTo>
                    <a:pt x="1484" y="3610"/>
                  </a:lnTo>
                  <a:lnTo>
                    <a:pt x="2006" y="3871"/>
                  </a:lnTo>
                  <a:lnTo>
                    <a:pt x="2547" y="4132"/>
                  </a:lnTo>
                  <a:lnTo>
                    <a:pt x="3088" y="4372"/>
                  </a:lnTo>
                  <a:lnTo>
                    <a:pt x="3650" y="4593"/>
                  </a:lnTo>
                  <a:lnTo>
                    <a:pt x="4232" y="4814"/>
                  </a:lnTo>
                  <a:lnTo>
                    <a:pt x="4232" y="4814"/>
                  </a:lnTo>
                  <a:lnTo>
                    <a:pt x="4492" y="3470"/>
                  </a:lnTo>
                  <a:lnTo>
                    <a:pt x="4813" y="2126"/>
                  </a:lnTo>
                  <a:lnTo>
                    <a:pt x="4813" y="2126"/>
                  </a:lnTo>
                  <a:lnTo>
                    <a:pt x="4332" y="1906"/>
                  </a:lnTo>
                  <a:lnTo>
                    <a:pt x="3851" y="1665"/>
                  </a:lnTo>
                  <a:lnTo>
                    <a:pt x="3409" y="1424"/>
                  </a:lnTo>
                  <a:lnTo>
                    <a:pt x="2968" y="1164"/>
                  </a:lnTo>
                  <a:lnTo>
                    <a:pt x="2527" y="903"/>
                  </a:lnTo>
                  <a:lnTo>
                    <a:pt x="2126" y="602"/>
                  </a:lnTo>
                  <a:lnTo>
                    <a:pt x="1745" y="321"/>
                  </a:lnTo>
                  <a:lnTo>
                    <a:pt x="13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22"/>
            <p:cNvSpPr/>
            <p:nvPr/>
          </p:nvSpPr>
          <p:spPr>
            <a:xfrm>
              <a:off x="11376125" y="3824675"/>
              <a:ext cx="250725" cy="361000"/>
            </a:xfrm>
            <a:custGeom>
              <a:avLst/>
              <a:gdLst/>
              <a:ahLst/>
              <a:cxnLst/>
              <a:rect l="l" t="t" r="r" b="b"/>
              <a:pathLst>
                <a:path w="10029" h="14440" extrusionOk="0">
                  <a:moveTo>
                    <a:pt x="10028" y="0"/>
                  </a:moveTo>
                  <a:lnTo>
                    <a:pt x="9406" y="461"/>
                  </a:lnTo>
                  <a:lnTo>
                    <a:pt x="8684" y="1083"/>
                  </a:lnTo>
                  <a:lnTo>
                    <a:pt x="7862" y="1845"/>
                  </a:lnTo>
                  <a:lnTo>
                    <a:pt x="7421" y="2286"/>
                  </a:lnTo>
                  <a:lnTo>
                    <a:pt x="6980" y="2748"/>
                  </a:lnTo>
                  <a:lnTo>
                    <a:pt x="6498" y="3249"/>
                  </a:lnTo>
                  <a:lnTo>
                    <a:pt x="6017" y="3770"/>
                  </a:lnTo>
                  <a:lnTo>
                    <a:pt x="5516" y="4352"/>
                  </a:lnTo>
                  <a:lnTo>
                    <a:pt x="4994" y="4954"/>
                  </a:lnTo>
                  <a:lnTo>
                    <a:pt x="4493" y="5575"/>
                  </a:lnTo>
                  <a:lnTo>
                    <a:pt x="3952" y="6257"/>
                  </a:lnTo>
                  <a:lnTo>
                    <a:pt x="3430" y="6959"/>
                  </a:lnTo>
                  <a:lnTo>
                    <a:pt x="2909" y="7681"/>
                  </a:lnTo>
                  <a:lnTo>
                    <a:pt x="2889" y="7701"/>
                  </a:lnTo>
                  <a:lnTo>
                    <a:pt x="2167" y="8764"/>
                  </a:lnTo>
                  <a:lnTo>
                    <a:pt x="1425" y="9887"/>
                  </a:lnTo>
                  <a:lnTo>
                    <a:pt x="703" y="11070"/>
                  </a:lnTo>
                  <a:lnTo>
                    <a:pt x="1" y="12314"/>
                  </a:lnTo>
                  <a:lnTo>
                    <a:pt x="382" y="12634"/>
                  </a:lnTo>
                  <a:lnTo>
                    <a:pt x="763" y="12915"/>
                  </a:lnTo>
                  <a:lnTo>
                    <a:pt x="1164" y="13216"/>
                  </a:lnTo>
                  <a:lnTo>
                    <a:pt x="1605" y="13477"/>
                  </a:lnTo>
                  <a:lnTo>
                    <a:pt x="2046" y="13737"/>
                  </a:lnTo>
                  <a:lnTo>
                    <a:pt x="2488" y="13978"/>
                  </a:lnTo>
                  <a:lnTo>
                    <a:pt x="2969" y="14219"/>
                  </a:lnTo>
                  <a:lnTo>
                    <a:pt x="3450" y="14439"/>
                  </a:lnTo>
                  <a:lnTo>
                    <a:pt x="3570" y="13978"/>
                  </a:lnTo>
                  <a:lnTo>
                    <a:pt x="3891" y="12815"/>
                  </a:lnTo>
                  <a:lnTo>
                    <a:pt x="3711" y="12715"/>
                  </a:lnTo>
                  <a:lnTo>
                    <a:pt x="3550" y="12594"/>
                  </a:lnTo>
                  <a:lnTo>
                    <a:pt x="3410" y="12474"/>
                  </a:lnTo>
                  <a:lnTo>
                    <a:pt x="3290" y="12314"/>
                  </a:lnTo>
                  <a:lnTo>
                    <a:pt x="3189" y="12153"/>
                  </a:lnTo>
                  <a:lnTo>
                    <a:pt x="3109" y="11993"/>
                  </a:lnTo>
                  <a:lnTo>
                    <a:pt x="3049" y="11832"/>
                  </a:lnTo>
                  <a:lnTo>
                    <a:pt x="3009" y="11652"/>
                  </a:lnTo>
                  <a:lnTo>
                    <a:pt x="3009" y="11491"/>
                  </a:lnTo>
                  <a:lnTo>
                    <a:pt x="3009" y="11311"/>
                  </a:lnTo>
                  <a:lnTo>
                    <a:pt x="3029" y="11150"/>
                  </a:lnTo>
                  <a:lnTo>
                    <a:pt x="3089" y="11010"/>
                  </a:lnTo>
                  <a:lnTo>
                    <a:pt x="3129" y="10850"/>
                  </a:lnTo>
                  <a:lnTo>
                    <a:pt x="3210" y="10709"/>
                  </a:lnTo>
                  <a:lnTo>
                    <a:pt x="3290" y="10589"/>
                  </a:lnTo>
                  <a:lnTo>
                    <a:pt x="3390" y="10449"/>
                  </a:lnTo>
                  <a:lnTo>
                    <a:pt x="3490" y="10348"/>
                  </a:lnTo>
                  <a:lnTo>
                    <a:pt x="3611" y="10248"/>
                  </a:lnTo>
                  <a:lnTo>
                    <a:pt x="3731" y="10148"/>
                  </a:lnTo>
                  <a:lnTo>
                    <a:pt x="3871" y="10067"/>
                  </a:lnTo>
                  <a:lnTo>
                    <a:pt x="4012" y="10007"/>
                  </a:lnTo>
                  <a:lnTo>
                    <a:pt x="4172" y="9967"/>
                  </a:lnTo>
                  <a:lnTo>
                    <a:pt x="4333" y="9947"/>
                  </a:lnTo>
                  <a:lnTo>
                    <a:pt x="4493" y="9927"/>
                  </a:lnTo>
                  <a:lnTo>
                    <a:pt x="4613" y="9947"/>
                  </a:lnTo>
                  <a:lnTo>
                    <a:pt x="4814" y="9967"/>
                  </a:lnTo>
                  <a:lnTo>
                    <a:pt x="5335" y="8664"/>
                  </a:lnTo>
                  <a:lnTo>
                    <a:pt x="5877" y="7360"/>
                  </a:lnTo>
                  <a:lnTo>
                    <a:pt x="6478" y="6077"/>
                  </a:lnTo>
                  <a:lnTo>
                    <a:pt x="7100" y="4813"/>
                  </a:lnTo>
                  <a:lnTo>
                    <a:pt x="7782" y="3570"/>
                  </a:lnTo>
                  <a:lnTo>
                    <a:pt x="8484" y="2346"/>
                  </a:lnTo>
                  <a:lnTo>
                    <a:pt x="9246" y="1163"/>
                  </a:lnTo>
                  <a:lnTo>
                    <a:pt x="10028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22"/>
            <p:cNvSpPr/>
            <p:nvPr/>
          </p:nvSpPr>
          <p:spPr>
            <a:xfrm>
              <a:off x="11376125" y="3824675"/>
              <a:ext cx="250725" cy="361000"/>
            </a:xfrm>
            <a:custGeom>
              <a:avLst/>
              <a:gdLst/>
              <a:ahLst/>
              <a:cxnLst/>
              <a:rect l="l" t="t" r="r" b="b"/>
              <a:pathLst>
                <a:path w="10029" h="14440" fill="none" extrusionOk="0">
                  <a:moveTo>
                    <a:pt x="10028" y="0"/>
                  </a:moveTo>
                  <a:lnTo>
                    <a:pt x="10028" y="0"/>
                  </a:lnTo>
                  <a:lnTo>
                    <a:pt x="9406" y="461"/>
                  </a:lnTo>
                  <a:lnTo>
                    <a:pt x="8684" y="1083"/>
                  </a:lnTo>
                  <a:lnTo>
                    <a:pt x="7862" y="1845"/>
                  </a:lnTo>
                  <a:lnTo>
                    <a:pt x="7421" y="2286"/>
                  </a:lnTo>
                  <a:lnTo>
                    <a:pt x="6980" y="2748"/>
                  </a:lnTo>
                  <a:lnTo>
                    <a:pt x="6498" y="3249"/>
                  </a:lnTo>
                  <a:lnTo>
                    <a:pt x="6017" y="3770"/>
                  </a:lnTo>
                  <a:lnTo>
                    <a:pt x="5516" y="4352"/>
                  </a:lnTo>
                  <a:lnTo>
                    <a:pt x="4994" y="4954"/>
                  </a:lnTo>
                  <a:lnTo>
                    <a:pt x="4493" y="5575"/>
                  </a:lnTo>
                  <a:lnTo>
                    <a:pt x="3952" y="6257"/>
                  </a:lnTo>
                  <a:lnTo>
                    <a:pt x="3430" y="6959"/>
                  </a:lnTo>
                  <a:lnTo>
                    <a:pt x="2909" y="7681"/>
                  </a:lnTo>
                  <a:lnTo>
                    <a:pt x="2909" y="7681"/>
                  </a:lnTo>
                  <a:lnTo>
                    <a:pt x="2909" y="7681"/>
                  </a:lnTo>
                  <a:lnTo>
                    <a:pt x="2889" y="7701"/>
                  </a:lnTo>
                  <a:lnTo>
                    <a:pt x="2889" y="7701"/>
                  </a:lnTo>
                  <a:lnTo>
                    <a:pt x="2889" y="7701"/>
                  </a:lnTo>
                  <a:lnTo>
                    <a:pt x="2889" y="7701"/>
                  </a:lnTo>
                  <a:lnTo>
                    <a:pt x="2889" y="7701"/>
                  </a:lnTo>
                  <a:lnTo>
                    <a:pt x="2889" y="7701"/>
                  </a:lnTo>
                  <a:lnTo>
                    <a:pt x="2167" y="8764"/>
                  </a:lnTo>
                  <a:lnTo>
                    <a:pt x="1425" y="9887"/>
                  </a:lnTo>
                  <a:lnTo>
                    <a:pt x="703" y="11070"/>
                  </a:lnTo>
                  <a:lnTo>
                    <a:pt x="1" y="12314"/>
                  </a:lnTo>
                  <a:lnTo>
                    <a:pt x="1" y="12314"/>
                  </a:lnTo>
                  <a:lnTo>
                    <a:pt x="1" y="12314"/>
                  </a:lnTo>
                  <a:lnTo>
                    <a:pt x="382" y="12634"/>
                  </a:lnTo>
                  <a:lnTo>
                    <a:pt x="763" y="12915"/>
                  </a:lnTo>
                  <a:lnTo>
                    <a:pt x="1164" y="13216"/>
                  </a:lnTo>
                  <a:lnTo>
                    <a:pt x="1605" y="13477"/>
                  </a:lnTo>
                  <a:lnTo>
                    <a:pt x="2046" y="13737"/>
                  </a:lnTo>
                  <a:lnTo>
                    <a:pt x="2488" y="13978"/>
                  </a:lnTo>
                  <a:lnTo>
                    <a:pt x="2969" y="14219"/>
                  </a:lnTo>
                  <a:lnTo>
                    <a:pt x="3450" y="14439"/>
                  </a:lnTo>
                  <a:lnTo>
                    <a:pt x="3450" y="14439"/>
                  </a:lnTo>
                  <a:lnTo>
                    <a:pt x="3570" y="13978"/>
                  </a:lnTo>
                  <a:lnTo>
                    <a:pt x="3570" y="13978"/>
                  </a:lnTo>
                  <a:lnTo>
                    <a:pt x="3891" y="12815"/>
                  </a:lnTo>
                  <a:lnTo>
                    <a:pt x="3891" y="12815"/>
                  </a:lnTo>
                  <a:lnTo>
                    <a:pt x="3711" y="12715"/>
                  </a:lnTo>
                  <a:lnTo>
                    <a:pt x="3550" y="12594"/>
                  </a:lnTo>
                  <a:lnTo>
                    <a:pt x="3410" y="12474"/>
                  </a:lnTo>
                  <a:lnTo>
                    <a:pt x="3290" y="12314"/>
                  </a:lnTo>
                  <a:lnTo>
                    <a:pt x="3189" y="12153"/>
                  </a:lnTo>
                  <a:lnTo>
                    <a:pt x="3109" y="11993"/>
                  </a:lnTo>
                  <a:lnTo>
                    <a:pt x="3049" y="11832"/>
                  </a:lnTo>
                  <a:lnTo>
                    <a:pt x="3009" y="11652"/>
                  </a:lnTo>
                  <a:lnTo>
                    <a:pt x="3009" y="11652"/>
                  </a:lnTo>
                  <a:lnTo>
                    <a:pt x="3009" y="11491"/>
                  </a:lnTo>
                  <a:lnTo>
                    <a:pt x="3009" y="11311"/>
                  </a:lnTo>
                  <a:lnTo>
                    <a:pt x="3029" y="11150"/>
                  </a:lnTo>
                  <a:lnTo>
                    <a:pt x="3089" y="11010"/>
                  </a:lnTo>
                  <a:lnTo>
                    <a:pt x="3129" y="10850"/>
                  </a:lnTo>
                  <a:lnTo>
                    <a:pt x="3210" y="10709"/>
                  </a:lnTo>
                  <a:lnTo>
                    <a:pt x="3290" y="10589"/>
                  </a:lnTo>
                  <a:lnTo>
                    <a:pt x="3390" y="10449"/>
                  </a:lnTo>
                  <a:lnTo>
                    <a:pt x="3490" y="10348"/>
                  </a:lnTo>
                  <a:lnTo>
                    <a:pt x="3611" y="10248"/>
                  </a:lnTo>
                  <a:lnTo>
                    <a:pt x="3731" y="10148"/>
                  </a:lnTo>
                  <a:lnTo>
                    <a:pt x="3871" y="10067"/>
                  </a:lnTo>
                  <a:lnTo>
                    <a:pt x="4012" y="10007"/>
                  </a:lnTo>
                  <a:lnTo>
                    <a:pt x="4172" y="9967"/>
                  </a:lnTo>
                  <a:lnTo>
                    <a:pt x="4333" y="9947"/>
                  </a:lnTo>
                  <a:lnTo>
                    <a:pt x="4493" y="9927"/>
                  </a:lnTo>
                  <a:lnTo>
                    <a:pt x="4493" y="9927"/>
                  </a:lnTo>
                  <a:lnTo>
                    <a:pt x="4613" y="9947"/>
                  </a:lnTo>
                  <a:lnTo>
                    <a:pt x="4613" y="9947"/>
                  </a:lnTo>
                  <a:lnTo>
                    <a:pt x="4814" y="9967"/>
                  </a:lnTo>
                  <a:lnTo>
                    <a:pt x="4814" y="9967"/>
                  </a:lnTo>
                  <a:lnTo>
                    <a:pt x="5335" y="8664"/>
                  </a:lnTo>
                  <a:lnTo>
                    <a:pt x="5877" y="7360"/>
                  </a:lnTo>
                  <a:lnTo>
                    <a:pt x="6478" y="6077"/>
                  </a:lnTo>
                  <a:lnTo>
                    <a:pt x="7100" y="4813"/>
                  </a:lnTo>
                  <a:lnTo>
                    <a:pt x="7782" y="3570"/>
                  </a:lnTo>
                  <a:lnTo>
                    <a:pt x="8484" y="2346"/>
                  </a:lnTo>
                  <a:lnTo>
                    <a:pt x="9246" y="1163"/>
                  </a:lnTo>
                  <a:lnTo>
                    <a:pt x="1002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22"/>
            <p:cNvSpPr/>
            <p:nvPr/>
          </p:nvSpPr>
          <p:spPr>
            <a:xfrm>
              <a:off x="11613275" y="4110950"/>
              <a:ext cx="75725" cy="75225"/>
            </a:xfrm>
            <a:custGeom>
              <a:avLst/>
              <a:gdLst/>
              <a:ahLst/>
              <a:cxnLst/>
              <a:rect l="l" t="t" r="r" b="b"/>
              <a:pathLst>
                <a:path w="3029" h="3009" extrusionOk="0">
                  <a:moveTo>
                    <a:pt x="1324" y="0"/>
                  </a:moveTo>
                  <a:lnTo>
                    <a:pt x="1164" y="20"/>
                  </a:lnTo>
                  <a:lnTo>
                    <a:pt x="1023" y="80"/>
                  </a:lnTo>
                  <a:lnTo>
                    <a:pt x="883" y="141"/>
                  </a:lnTo>
                  <a:lnTo>
                    <a:pt x="743" y="201"/>
                  </a:lnTo>
                  <a:lnTo>
                    <a:pt x="602" y="301"/>
                  </a:lnTo>
                  <a:lnTo>
                    <a:pt x="482" y="401"/>
                  </a:lnTo>
                  <a:lnTo>
                    <a:pt x="382" y="522"/>
                  </a:lnTo>
                  <a:lnTo>
                    <a:pt x="281" y="642"/>
                  </a:lnTo>
                  <a:lnTo>
                    <a:pt x="201" y="762"/>
                  </a:lnTo>
                  <a:lnTo>
                    <a:pt x="141" y="923"/>
                  </a:lnTo>
                  <a:lnTo>
                    <a:pt x="81" y="1063"/>
                  </a:lnTo>
                  <a:lnTo>
                    <a:pt x="41" y="1224"/>
                  </a:lnTo>
                  <a:lnTo>
                    <a:pt x="21" y="1384"/>
                  </a:lnTo>
                  <a:lnTo>
                    <a:pt x="1" y="1544"/>
                  </a:lnTo>
                  <a:lnTo>
                    <a:pt x="21" y="1705"/>
                  </a:lnTo>
                  <a:lnTo>
                    <a:pt x="61" y="1946"/>
                  </a:lnTo>
                  <a:lnTo>
                    <a:pt x="161" y="2186"/>
                  </a:lnTo>
                  <a:lnTo>
                    <a:pt x="301" y="2407"/>
                  </a:lnTo>
                  <a:lnTo>
                    <a:pt x="482" y="2607"/>
                  </a:lnTo>
                  <a:lnTo>
                    <a:pt x="582" y="2688"/>
                  </a:lnTo>
                  <a:lnTo>
                    <a:pt x="702" y="2768"/>
                  </a:lnTo>
                  <a:lnTo>
                    <a:pt x="823" y="2848"/>
                  </a:lnTo>
                  <a:lnTo>
                    <a:pt x="943" y="2908"/>
                  </a:lnTo>
                  <a:lnTo>
                    <a:pt x="1084" y="2948"/>
                  </a:lnTo>
                  <a:lnTo>
                    <a:pt x="1224" y="2988"/>
                  </a:lnTo>
                  <a:lnTo>
                    <a:pt x="1384" y="3008"/>
                  </a:lnTo>
                  <a:lnTo>
                    <a:pt x="1705" y="3008"/>
                  </a:lnTo>
                  <a:lnTo>
                    <a:pt x="1926" y="2968"/>
                  </a:lnTo>
                  <a:lnTo>
                    <a:pt x="2106" y="2908"/>
                  </a:lnTo>
                  <a:lnTo>
                    <a:pt x="2287" y="2808"/>
                  </a:lnTo>
                  <a:lnTo>
                    <a:pt x="2467" y="2688"/>
                  </a:lnTo>
                  <a:lnTo>
                    <a:pt x="2608" y="2547"/>
                  </a:lnTo>
                  <a:lnTo>
                    <a:pt x="2728" y="2387"/>
                  </a:lnTo>
                  <a:lnTo>
                    <a:pt x="2848" y="2206"/>
                  </a:lnTo>
                  <a:lnTo>
                    <a:pt x="2929" y="2006"/>
                  </a:lnTo>
                  <a:lnTo>
                    <a:pt x="2989" y="1825"/>
                  </a:lnTo>
                  <a:lnTo>
                    <a:pt x="3009" y="1665"/>
                  </a:lnTo>
                  <a:lnTo>
                    <a:pt x="3029" y="1484"/>
                  </a:lnTo>
                  <a:lnTo>
                    <a:pt x="3009" y="1304"/>
                  </a:lnTo>
                  <a:lnTo>
                    <a:pt x="2969" y="1143"/>
                  </a:lnTo>
                  <a:lnTo>
                    <a:pt x="2929" y="983"/>
                  </a:lnTo>
                  <a:lnTo>
                    <a:pt x="2868" y="822"/>
                  </a:lnTo>
                  <a:lnTo>
                    <a:pt x="2768" y="682"/>
                  </a:lnTo>
                  <a:lnTo>
                    <a:pt x="2668" y="542"/>
                  </a:lnTo>
                  <a:lnTo>
                    <a:pt x="2568" y="421"/>
                  </a:lnTo>
                  <a:lnTo>
                    <a:pt x="2427" y="321"/>
                  </a:lnTo>
                  <a:lnTo>
                    <a:pt x="2287" y="221"/>
                  </a:lnTo>
                  <a:lnTo>
                    <a:pt x="2146" y="141"/>
                  </a:lnTo>
                  <a:lnTo>
                    <a:pt x="1986" y="80"/>
                  </a:lnTo>
                  <a:lnTo>
                    <a:pt x="1805" y="20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22"/>
            <p:cNvSpPr/>
            <p:nvPr/>
          </p:nvSpPr>
          <p:spPr>
            <a:xfrm>
              <a:off x="11613275" y="4110950"/>
              <a:ext cx="75725" cy="75225"/>
            </a:xfrm>
            <a:custGeom>
              <a:avLst/>
              <a:gdLst/>
              <a:ahLst/>
              <a:cxnLst/>
              <a:rect l="l" t="t" r="r" b="b"/>
              <a:pathLst>
                <a:path w="3029" h="3009" fill="none" extrusionOk="0">
                  <a:moveTo>
                    <a:pt x="1485" y="0"/>
                  </a:moveTo>
                  <a:lnTo>
                    <a:pt x="1485" y="0"/>
                  </a:lnTo>
                  <a:lnTo>
                    <a:pt x="1324" y="0"/>
                  </a:lnTo>
                  <a:lnTo>
                    <a:pt x="1164" y="20"/>
                  </a:lnTo>
                  <a:lnTo>
                    <a:pt x="1023" y="80"/>
                  </a:lnTo>
                  <a:lnTo>
                    <a:pt x="883" y="141"/>
                  </a:lnTo>
                  <a:lnTo>
                    <a:pt x="743" y="201"/>
                  </a:lnTo>
                  <a:lnTo>
                    <a:pt x="602" y="301"/>
                  </a:lnTo>
                  <a:lnTo>
                    <a:pt x="482" y="401"/>
                  </a:lnTo>
                  <a:lnTo>
                    <a:pt x="382" y="522"/>
                  </a:lnTo>
                  <a:lnTo>
                    <a:pt x="281" y="642"/>
                  </a:lnTo>
                  <a:lnTo>
                    <a:pt x="201" y="762"/>
                  </a:lnTo>
                  <a:lnTo>
                    <a:pt x="141" y="923"/>
                  </a:lnTo>
                  <a:lnTo>
                    <a:pt x="81" y="1063"/>
                  </a:lnTo>
                  <a:lnTo>
                    <a:pt x="41" y="1224"/>
                  </a:lnTo>
                  <a:lnTo>
                    <a:pt x="21" y="1384"/>
                  </a:lnTo>
                  <a:lnTo>
                    <a:pt x="1" y="1544"/>
                  </a:lnTo>
                  <a:lnTo>
                    <a:pt x="21" y="1705"/>
                  </a:lnTo>
                  <a:lnTo>
                    <a:pt x="21" y="1705"/>
                  </a:lnTo>
                  <a:lnTo>
                    <a:pt x="61" y="1946"/>
                  </a:lnTo>
                  <a:lnTo>
                    <a:pt x="161" y="2186"/>
                  </a:lnTo>
                  <a:lnTo>
                    <a:pt x="301" y="2407"/>
                  </a:lnTo>
                  <a:lnTo>
                    <a:pt x="482" y="2607"/>
                  </a:lnTo>
                  <a:lnTo>
                    <a:pt x="582" y="2688"/>
                  </a:lnTo>
                  <a:lnTo>
                    <a:pt x="702" y="2768"/>
                  </a:lnTo>
                  <a:lnTo>
                    <a:pt x="823" y="2848"/>
                  </a:lnTo>
                  <a:lnTo>
                    <a:pt x="943" y="2908"/>
                  </a:lnTo>
                  <a:lnTo>
                    <a:pt x="1084" y="2948"/>
                  </a:lnTo>
                  <a:lnTo>
                    <a:pt x="1224" y="2988"/>
                  </a:lnTo>
                  <a:lnTo>
                    <a:pt x="1384" y="3008"/>
                  </a:lnTo>
                  <a:lnTo>
                    <a:pt x="1545" y="3008"/>
                  </a:lnTo>
                  <a:lnTo>
                    <a:pt x="1545" y="3008"/>
                  </a:lnTo>
                  <a:lnTo>
                    <a:pt x="1705" y="3008"/>
                  </a:lnTo>
                  <a:lnTo>
                    <a:pt x="1705" y="3008"/>
                  </a:lnTo>
                  <a:lnTo>
                    <a:pt x="1926" y="2968"/>
                  </a:lnTo>
                  <a:lnTo>
                    <a:pt x="2106" y="2908"/>
                  </a:lnTo>
                  <a:lnTo>
                    <a:pt x="2287" y="2808"/>
                  </a:lnTo>
                  <a:lnTo>
                    <a:pt x="2467" y="2688"/>
                  </a:lnTo>
                  <a:lnTo>
                    <a:pt x="2608" y="2547"/>
                  </a:lnTo>
                  <a:lnTo>
                    <a:pt x="2728" y="2387"/>
                  </a:lnTo>
                  <a:lnTo>
                    <a:pt x="2848" y="2206"/>
                  </a:lnTo>
                  <a:lnTo>
                    <a:pt x="2929" y="2006"/>
                  </a:lnTo>
                  <a:lnTo>
                    <a:pt x="2929" y="2006"/>
                  </a:lnTo>
                  <a:lnTo>
                    <a:pt x="2989" y="1825"/>
                  </a:lnTo>
                  <a:lnTo>
                    <a:pt x="3009" y="1665"/>
                  </a:lnTo>
                  <a:lnTo>
                    <a:pt x="3029" y="1484"/>
                  </a:lnTo>
                  <a:lnTo>
                    <a:pt x="3009" y="1304"/>
                  </a:lnTo>
                  <a:lnTo>
                    <a:pt x="2969" y="1143"/>
                  </a:lnTo>
                  <a:lnTo>
                    <a:pt x="2929" y="983"/>
                  </a:lnTo>
                  <a:lnTo>
                    <a:pt x="2868" y="822"/>
                  </a:lnTo>
                  <a:lnTo>
                    <a:pt x="2768" y="682"/>
                  </a:lnTo>
                  <a:lnTo>
                    <a:pt x="2668" y="542"/>
                  </a:lnTo>
                  <a:lnTo>
                    <a:pt x="2568" y="421"/>
                  </a:lnTo>
                  <a:lnTo>
                    <a:pt x="2427" y="321"/>
                  </a:lnTo>
                  <a:lnTo>
                    <a:pt x="2287" y="221"/>
                  </a:lnTo>
                  <a:lnTo>
                    <a:pt x="2146" y="141"/>
                  </a:lnTo>
                  <a:lnTo>
                    <a:pt x="1986" y="80"/>
                  </a:lnTo>
                  <a:lnTo>
                    <a:pt x="1805" y="20"/>
                  </a:lnTo>
                  <a:lnTo>
                    <a:pt x="1625" y="0"/>
                  </a:lnTo>
                  <a:lnTo>
                    <a:pt x="1625" y="0"/>
                  </a:lnTo>
                  <a:lnTo>
                    <a:pt x="148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22"/>
            <p:cNvSpPr/>
            <p:nvPr/>
          </p:nvSpPr>
          <p:spPr>
            <a:xfrm>
              <a:off x="11473400" y="4073850"/>
              <a:ext cx="53175" cy="74725"/>
            </a:xfrm>
            <a:custGeom>
              <a:avLst/>
              <a:gdLst/>
              <a:ahLst/>
              <a:cxnLst/>
              <a:rect l="l" t="t" r="r" b="b"/>
              <a:pathLst>
                <a:path w="2127" h="2989" extrusionOk="0">
                  <a:moveTo>
                    <a:pt x="923" y="0"/>
                  </a:moveTo>
                  <a:lnTo>
                    <a:pt x="682" y="702"/>
                  </a:lnTo>
                  <a:lnTo>
                    <a:pt x="442" y="1424"/>
                  </a:lnTo>
                  <a:lnTo>
                    <a:pt x="201" y="2126"/>
                  </a:lnTo>
                  <a:lnTo>
                    <a:pt x="0" y="2848"/>
                  </a:lnTo>
                  <a:lnTo>
                    <a:pt x="141" y="2908"/>
                  </a:lnTo>
                  <a:lnTo>
                    <a:pt x="301" y="2948"/>
                  </a:lnTo>
                  <a:lnTo>
                    <a:pt x="482" y="2968"/>
                  </a:lnTo>
                  <a:lnTo>
                    <a:pt x="642" y="2988"/>
                  </a:lnTo>
                  <a:lnTo>
                    <a:pt x="823" y="2988"/>
                  </a:lnTo>
                  <a:lnTo>
                    <a:pt x="1023" y="2948"/>
                  </a:lnTo>
                  <a:lnTo>
                    <a:pt x="1224" y="2868"/>
                  </a:lnTo>
                  <a:lnTo>
                    <a:pt x="1404" y="2788"/>
                  </a:lnTo>
                  <a:lnTo>
                    <a:pt x="1565" y="2667"/>
                  </a:lnTo>
                  <a:lnTo>
                    <a:pt x="1725" y="2527"/>
                  </a:lnTo>
                  <a:lnTo>
                    <a:pt x="1845" y="2367"/>
                  </a:lnTo>
                  <a:lnTo>
                    <a:pt x="1946" y="2186"/>
                  </a:lnTo>
                  <a:lnTo>
                    <a:pt x="2046" y="1986"/>
                  </a:lnTo>
                  <a:lnTo>
                    <a:pt x="2086" y="1825"/>
                  </a:lnTo>
                  <a:lnTo>
                    <a:pt x="2126" y="1645"/>
                  </a:lnTo>
                  <a:lnTo>
                    <a:pt x="2126" y="1484"/>
                  </a:lnTo>
                  <a:lnTo>
                    <a:pt x="2126" y="1324"/>
                  </a:lnTo>
                  <a:lnTo>
                    <a:pt x="2106" y="1163"/>
                  </a:lnTo>
                  <a:lnTo>
                    <a:pt x="2066" y="1023"/>
                  </a:lnTo>
                  <a:lnTo>
                    <a:pt x="2006" y="883"/>
                  </a:lnTo>
                  <a:lnTo>
                    <a:pt x="1926" y="742"/>
                  </a:lnTo>
                  <a:lnTo>
                    <a:pt x="1845" y="602"/>
                  </a:lnTo>
                  <a:lnTo>
                    <a:pt x="1745" y="482"/>
                  </a:lnTo>
                  <a:lnTo>
                    <a:pt x="1645" y="361"/>
                  </a:lnTo>
                  <a:lnTo>
                    <a:pt x="1525" y="261"/>
                  </a:lnTo>
                  <a:lnTo>
                    <a:pt x="1384" y="181"/>
                  </a:lnTo>
                  <a:lnTo>
                    <a:pt x="1244" y="100"/>
                  </a:lnTo>
                  <a:lnTo>
                    <a:pt x="1083" y="40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22"/>
            <p:cNvSpPr/>
            <p:nvPr/>
          </p:nvSpPr>
          <p:spPr>
            <a:xfrm>
              <a:off x="11473400" y="4073850"/>
              <a:ext cx="53175" cy="74725"/>
            </a:xfrm>
            <a:custGeom>
              <a:avLst/>
              <a:gdLst/>
              <a:ahLst/>
              <a:cxnLst/>
              <a:rect l="l" t="t" r="r" b="b"/>
              <a:pathLst>
                <a:path w="2127" h="2989" fill="none" extrusionOk="0">
                  <a:moveTo>
                    <a:pt x="923" y="0"/>
                  </a:moveTo>
                  <a:lnTo>
                    <a:pt x="923" y="0"/>
                  </a:lnTo>
                  <a:lnTo>
                    <a:pt x="682" y="702"/>
                  </a:lnTo>
                  <a:lnTo>
                    <a:pt x="442" y="1424"/>
                  </a:lnTo>
                  <a:lnTo>
                    <a:pt x="201" y="2126"/>
                  </a:lnTo>
                  <a:lnTo>
                    <a:pt x="0" y="2848"/>
                  </a:lnTo>
                  <a:lnTo>
                    <a:pt x="0" y="2848"/>
                  </a:lnTo>
                  <a:lnTo>
                    <a:pt x="141" y="2908"/>
                  </a:lnTo>
                  <a:lnTo>
                    <a:pt x="301" y="2948"/>
                  </a:lnTo>
                  <a:lnTo>
                    <a:pt x="482" y="2968"/>
                  </a:lnTo>
                  <a:lnTo>
                    <a:pt x="642" y="2988"/>
                  </a:lnTo>
                  <a:lnTo>
                    <a:pt x="642" y="2988"/>
                  </a:lnTo>
                  <a:lnTo>
                    <a:pt x="823" y="2988"/>
                  </a:lnTo>
                  <a:lnTo>
                    <a:pt x="823" y="2988"/>
                  </a:lnTo>
                  <a:lnTo>
                    <a:pt x="1023" y="2948"/>
                  </a:lnTo>
                  <a:lnTo>
                    <a:pt x="1224" y="2868"/>
                  </a:lnTo>
                  <a:lnTo>
                    <a:pt x="1404" y="2788"/>
                  </a:lnTo>
                  <a:lnTo>
                    <a:pt x="1565" y="2667"/>
                  </a:lnTo>
                  <a:lnTo>
                    <a:pt x="1725" y="2527"/>
                  </a:lnTo>
                  <a:lnTo>
                    <a:pt x="1845" y="2367"/>
                  </a:lnTo>
                  <a:lnTo>
                    <a:pt x="1946" y="2186"/>
                  </a:lnTo>
                  <a:lnTo>
                    <a:pt x="2046" y="1986"/>
                  </a:lnTo>
                  <a:lnTo>
                    <a:pt x="2046" y="1986"/>
                  </a:lnTo>
                  <a:lnTo>
                    <a:pt x="2086" y="1825"/>
                  </a:lnTo>
                  <a:lnTo>
                    <a:pt x="2126" y="1645"/>
                  </a:lnTo>
                  <a:lnTo>
                    <a:pt x="2126" y="1484"/>
                  </a:lnTo>
                  <a:lnTo>
                    <a:pt x="2126" y="1324"/>
                  </a:lnTo>
                  <a:lnTo>
                    <a:pt x="2106" y="1163"/>
                  </a:lnTo>
                  <a:lnTo>
                    <a:pt x="2066" y="1023"/>
                  </a:lnTo>
                  <a:lnTo>
                    <a:pt x="2006" y="883"/>
                  </a:lnTo>
                  <a:lnTo>
                    <a:pt x="1926" y="742"/>
                  </a:lnTo>
                  <a:lnTo>
                    <a:pt x="1845" y="602"/>
                  </a:lnTo>
                  <a:lnTo>
                    <a:pt x="1745" y="482"/>
                  </a:lnTo>
                  <a:lnTo>
                    <a:pt x="1645" y="361"/>
                  </a:lnTo>
                  <a:lnTo>
                    <a:pt x="1525" y="261"/>
                  </a:lnTo>
                  <a:lnTo>
                    <a:pt x="1384" y="181"/>
                  </a:lnTo>
                  <a:lnTo>
                    <a:pt x="1244" y="100"/>
                  </a:lnTo>
                  <a:lnTo>
                    <a:pt x="1083" y="40"/>
                  </a:lnTo>
                  <a:lnTo>
                    <a:pt x="9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22"/>
            <p:cNvSpPr/>
            <p:nvPr/>
          </p:nvSpPr>
          <p:spPr>
            <a:xfrm>
              <a:off x="11451325" y="4072850"/>
              <a:ext cx="45150" cy="72200"/>
            </a:xfrm>
            <a:custGeom>
              <a:avLst/>
              <a:gdLst/>
              <a:ahLst/>
              <a:cxnLst/>
              <a:rect l="l" t="t" r="r" b="b"/>
              <a:pathLst>
                <a:path w="1806" h="2888" extrusionOk="0">
                  <a:moveTo>
                    <a:pt x="1485" y="0"/>
                  </a:moveTo>
                  <a:lnTo>
                    <a:pt x="1325" y="20"/>
                  </a:lnTo>
                  <a:lnTo>
                    <a:pt x="1164" y="40"/>
                  </a:lnTo>
                  <a:lnTo>
                    <a:pt x="1004" y="80"/>
                  </a:lnTo>
                  <a:lnTo>
                    <a:pt x="863" y="140"/>
                  </a:lnTo>
                  <a:lnTo>
                    <a:pt x="723" y="221"/>
                  </a:lnTo>
                  <a:lnTo>
                    <a:pt x="603" y="321"/>
                  </a:lnTo>
                  <a:lnTo>
                    <a:pt x="482" y="421"/>
                  </a:lnTo>
                  <a:lnTo>
                    <a:pt x="382" y="522"/>
                  </a:lnTo>
                  <a:lnTo>
                    <a:pt x="282" y="662"/>
                  </a:lnTo>
                  <a:lnTo>
                    <a:pt x="202" y="782"/>
                  </a:lnTo>
                  <a:lnTo>
                    <a:pt x="121" y="923"/>
                  </a:lnTo>
                  <a:lnTo>
                    <a:pt x="81" y="1083"/>
                  </a:lnTo>
                  <a:lnTo>
                    <a:pt x="21" y="1223"/>
                  </a:lnTo>
                  <a:lnTo>
                    <a:pt x="1" y="1384"/>
                  </a:lnTo>
                  <a:lnTo>
                    <a:pt x="1" y="1564"/>
                  </a:lnTo>
                  <a:lnTo>
                    <a:pt x="1" y="1725"/>
                  </a:lnTo>
                  <a:lnTo>
                    <a:pt x="41" y="1905"/>
                  </a:lnTo>
                  <a:lnTo>
                    <a:pt x="101" y="2066"/>
                  </a:lnTo>
                  <a:lnTo>
                    <a:pt x="181" y="2226"/>
                  </a:lnTo>
                  <a:lnTo>
                    <a:pt x="282" y="2387"/>
                  </a:lnTo>
                  <a:lnTo>
                    <a:pt x="402" y="2547"/>
                  </a:lnTo>
                  <a:lnTo>
                    <a:pt x="542" y="2667"/>
                  </a:lnTo>
                  <a:lnTo>
                    <a:pt x="703" y="2788"/>
                  </a:lnTo>
                  <a:lnTo>
                    <a:pt x="883" y="2888"/>
                  </a:lnTo>
                  <a:lnTo>
                    <a:pt x="1084" y="2166"/>
                  </a:lnTo>
                  <a:lnTo>
                    <a:pt x="1325" y="1464"/>
                  </a:lnTo>
                  <a:lnTo>
                    <a:pt x="1565" y="742"/>
                  </a:lnTo>
                  <a:lnTo>
                    <a:pt x="1806" y="40"/>
                  </a:lnTo>
                  <a:lnTo>
                    <a:pt x="1605" y="20"/>
                  </a:lnTo>
                  <a:lnTo>
                    <a:pt x="1485" y="0"/>
                  </a:lnTo>
                  <a:close/>
                </a:path>
              </a:pathLst>
            </a:custGeom>
            <a:solidFill>
              <a:srgbClr val="424242">
                <a:alpha val="30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22"/>
            <p:cNvSpPr/>
            <p:nvPr/>
          </p:nvSpPr>
          <p:spPr>
            <a:xfrm>
              <a:off x="11451325" y="4072850"/>
              <a:ext cx="45150" cy="72200"/>
            </a:xfrm>
            <a:custGeom>
              <a:avLst/>
              <a:gdLst/>
              <a:ahLst/>
              <a:cxnLst/>
              <a:rect l="l" t="t" r="r" b="b"/>
              <a:pathLst>
                <a:path w="1806" h="2888" fill="none" extrusionOk="0">
                  <a:moveTo>
                    <a:pt x="1485" y="0"/>
                  </a:moveTo>
                  <a:lnTo>
                    <a:pt x="1485" y="0"/>
                  </a:lnTo>
                  <a:lnTo>
                    <a:pt x="1325" y="20"/>
                  </a:lnTo>
                  <a:lnTo>
                    <a:pt x="1164" y="40"/>
                  </a:lnTo>
                  <a:lnTo>
                    <a:pt x="1004" y="80"/>
                  </a:lnTo>
                  <a:lnTo>
                    <a:pt x="863" y="140"/>
                  </a:lnTo>
                  <a:lnTo>
                    <a:pt x="723" y="221"/>
                  </a:lnTo>
                  <a:lnTo>
                    <a:pt x="603" y="321"/>
                  </a:lnTo>
                  <a:lnTo>
                    <a:pt x="482" y="421"/>
                  </a:lnTo>
                  <a:lnTo>
                    <a:pt x="382" y="522"/>
                  </a:lnTo>
                  <a:lnTo>
                    <a:pt x="282" y="662"/>
                  </a:lnTo>
                  <a:lnTo>
                    <a:pt x="202" y="782"/>
                  </a:lnTo>
                  <a:lnTo>
                    <a:pt x="121" y="923"/>
                  </a:lnTo>
                  <a:lnTo>
                    <a:pt x="81" y="1083"/>
                  </a:lnTo>
                  <a:lnTo>
                    <a:pt x="21" y="1223"/>
                  </a:lnTo>
                  <a:lnTo>
                    <a:pt x="1" y="1384"/>
                  </a:lnTo>
                  <a:lnTo>
                    <a:pt x="1" y="1564"/>
                  </a:lnTo>
                  <a:lnTo>
                    <a:pt x="1" y="1725"/>
                  </a:lnTo>
                  <a:lnTo>
                    <a:pt x="1" y="1725"/>
                  </a:lnTo>
                  <a:lnTo>
                    <a:pt x="41" y="1905"/>
                  </a:lnTo>
                  <a:lnTo>
                    <a:pt x="101" y="2066"/>
                  </a:lnTo>
                  <a:lnTo>
                    <a:pt x="181" y="2226"/>
                  </a:lnTo>
                  <a:lnTo>
                    <a:pt x="282" y="2387"/>
                  </a:lnTo>
                  <a:lnTo>
                    <a:pt x="402" y="2547"/>
                  </a:lnTo>
                  <a:lnTo>
                    <a:pt x="542" y="2667"/>
                  </a:lnTo>
                  <a:lnTo>
                    <a:pt x="703" y="2788"/>
                  </a:lnTo>
                  <a:lnTo>
                    <a:pt x="883" y="2888"/>
                  </a:lnTo>
                  <a:lnTo>
                    <a:pt x="883" y="2888"/>
                  </a:lnTo>
                  <a:lnTo>
                    <a:pt x="1084" y="2166"/>
                  </a:lnTo>
                  <a:lnTo>
                    <a:pt x="1325" y="1464"/>
                  </a:lnTo>
                  <a:lnTo>
                    <a:pt x="1565" y="742"/>
                  </a:lnTo>
                  <a:lnTo>
                    <a:pt x="1806" y="40"/>
                  </a:lnTo>
                  <a:lnTo>
                    <a:pt x="1806" y="40"/>
                  </a:lnTo>
                  <a:lnTo>
                    <a:pt x="1605" y="20"/>
                  </a:lnTo>
                  <a:lnTo>
                    <a:pt x="1605" y="20"/>
                  </a:lnTo>
                  <a:lnTo>
                    <a:pt x="148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22"/>
            <p:cNvSpPr/>
            <p:nvPr/>
          </p:nvSpPr>
          <p:spPr>
            <a:xfrm>
              <a:off x="11778225" y="4072850"/>
              <a:ext cx="75225" cy="75725"/>
            </a:xfrm>
            <a:custGeom>
              <a:avLst/>
              <a:gdLst/>
              <a:ahLst/>
              <a:cxnLst/>
              <a:rect l="l" t="t" r="r" b="b"/>
              <a:pathLst>
                <a:path w="3009" h="3029" extrusionOk="0">
                  <a:moveTo>
                    <a:pt x="1485" y="0"/>
                  </a:moveTo>
                  <a:lnTo>
                    <a:pt x="1324" y="20"/>
                  </a:lnTo>
                  <a:lnTo>
                    <a:pt x="1164" y="40"/>
                  </a:lnTo>
                  <a:lnTo>
                    <a:pt x="1003" y="80"/>
                  </a:lnTo>
                  <a:lnTo>
                    <a:pt x="863" y="140"/>
                  </a:lnTo>
                  <a:lnTo>
                    <a:pt x="722" y="221"/>
                  </a:lnTo>
                  <a:lnTo>
                    <a:pt x="602" y="321"/>
                  </a:lnTo>
                  <a:lnTo>
                    <a:pt x="482" y="421"/>
                  </a:lnTo>
                  <a:lnTo>
                    <a:pt x="382" y="522"/>
                  </a:lnTo>
                  <a:lnTo>
                    <a:pt x="281" y="662"/>
                  </a:lnTo>
                  <a:lnTo>
                    <a:pt x="201" y="782"/>
                  </a:lnTo>
                  <a:lnTo>
                    <a:pt x="121" y="923"/>
                  </a:lnTo>
                  <a:lnTo>
                    <a:pt x="81" y="1083"/>
                  </a:lnTo>
                  <a:lnTo>
                    <a:pt x="41" y="1223"/>
                  </a:lnTo>
                  <a:lnTo>
                    <a:pt x="0" y="1384"/>
                  </a:lnTo>
                  <a:lnTo>
                    <a:pt x="0" y="1564"/>
                  </a:lnTo>
                  <a:lnTo>
                    <a:pt x="0" y="1725"/>
                  </a:lnTo>
                  <a:lnTo>
                    <a:pt x="61" y="1965"/>
                  </a:lnTo>
                  <a:lnTo>
                    <a:pt x="161" y="2206"/>
                  </a:lnTo>
                  <a:lnTo>
                    <a:pt x="301" y="2427"/>
                  </a:lnTo>
                  <a:lnTo>
                    <a:pt x="482" y="2607"/>
                  </a:lnTo>
                  <a:lnTo>
                    <a:pt x="582" y="2707"/>
                  </a:lnTo>
                  <a:lnTo>
                    <a:pt x="682" y="2788"/>
                  </a:lnTo>
                  <a:lnTo>
                    <a:pt x="803" y="2848"/>
                  </a:lnTo>
                  <a:lnTo>
                    <a:pt x="943" y="2908"/>
                  </a:lnTo>
                  <a:lnTo>
                    <a:pt x="1083" y="2968"/>
                  </a:lnTo>
                  <a:lnTo>
                    <a:pt x="1224" y="2988"/>
                  </a:lnTo>
                  <a:lnTo>
                    <a:pt x="1384" y="3028"/>
                  </a:lnTo>
                  <a:lnTo>
                    <a:pt x="1705" y="3028"/>
                  </a:lnTo>
                  <a:lnTo>
                    <a:pt x="1906" y="2988"/>
                  </a:lnTo>
                  <a:lnTo>
                    <a:pt x="2106" y="2908"/>
                  </a:lnTo>
                  <a:lnTo>
                    <a:pt x="2287" y="2828"/>
                  </a:lnTo>
                  <a:lnTo>
                    <a:pt x="2447" y="2707"/>
                  </a:lnTo>
                  <a:lnTo>
                    <a:pt x="2608" y="2567"/>
                  </a:lnTo>
                  <a:lnTo>
                    <a:pt x="2728" y="2407"/>
                  </a:lnTo>
                  <a:lnTo>
                    <a:pt x="2828" y="2226"/>
                  </a:lnTo>
                  <a:lnTo>
                    <a:pt x="2928" y="2026"/>
                  </a:lnTo>
                  <a:lnTo>
                    <a:pt x="2969" y="1845"/>
                  </a:lnTo>
                  <a:lnTo>
                    <a:pt x="3009" y="1665"/>
                  </a:lnTo>
                  <a:lnTo>
                    <a:pt x="3009" y="1504"/>
                  </a:lnTo>
                  <a:lnTo>
                    <a:pt x="3009" y="1324"/>
                  </a:lnTo>
                  <a:lnTo>
                    <a:pt x="2969" y="1163"/>
                  </a:lnTo>
                  <a:lnTo>
                    <a:pt x="2928" y="1003"/>
                  </a:lnTo>
                  <a:lnTo>
                    <a:pt x="2848" y="842"/>
                  </a:lnTo>
                  <a:lnTo>
                    <a:pt x="2768" y="702"/>
                  </a:lnTo>
                  <a:lnTo>
                    <a:pt x="2668" y="562"/>
                  </a:lnTo>
                  <a:lnTo>
                    <a:pt x="2547" y="441"/>
                  </a:lnTo>
                  <a:lnTo>
                    <a:pt x="2427" y="321"/>
                  </a:lnTo>
                  <a:lnTo>
                    <a:pt x="2287" y="241"/>
                  </a:lnTo>
                  <a:lnTo>
                    <a:pt x="2126" y="140"/>
                  </a:lnTo>
                  <a:lnTo>
                    <a:pt x="1966" y="80"/>
                  </a:lnTo>
                  <a:lnTo>
                    <a:pt x="1805" y="40"/>
                  </a:lnTo>
                  <a:lnTo>
                    <a:pt x="1625" y="20"/>
                  </a:lnTo>
                  <a:lnTo>
                    <a:pt x="1485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22"/>
            <p:cNvSpPr/>
            <p:nvPr/>
          </p:nvSpPr>
          <p:spPr>
            <a:xfrm>
              <a:off x="11778225" y="4072850"/>
              <a:ext cx="75225" cy="75725"/>
            </a:xfrm>
            <a:custGeom>
              <a:avLst/>
              <a:gdLst/>
              <a:ahLst/>
              <a:cxnLst/>
              <a:rect l="l" t="t" r="r" b="b"/>
              <a:pathLst>
                <a:path w="3009" h="3029" fill="none" extrusionOk="0">
                  <a:moveTo>
                    <a:pt x="1485" y="0"/>
                  </a:moveTo>
                  <a:lnTo>
                    <a:pt x="1485" y="0"/>
                  </a:lnTo>
                  <a:lnTo>
                    <a:pt x="1324" y="20"/>
                  </a:lnTo>
                  <a:lnTo>
                    <a:pt x="1164" y="40"/>
                  </a:lnTo>
                  <a:lnTo>
                    <a:pt x="1003" y="80"/>
                  </a:lnTo>
                  <a:lnTo>
                    <a:pt x="863" y="140"/>
                  </a:lnTo>
                  <a:lnTo>
                    <a:pt x="722" y="221"/>
                  </a:lnTo>
                  <a:lnTo>
                    <a:pt x="602" y="321"/>
                  </a:lnTo>
                  <a:lnTo>
                    <a:pt x="482" y="421"/>
                  </a:lnTo>
                  <a:lnTo>
                    <a:pt x="382" y="522"/>
                  </a:lnTo>
                  <a:lnTo>
                    <a:pt x="281" y="662"/>
                  </a:lnTo>
                  <a:lnTo>
                    <a:pt x="201" y="782"/>
                  </a:lnTo>
                  <a:lnTo>
                    <a:pt x="121" y="923"/>
                  </a:lnTo>
                  <a:lnTo>
                    <a:pt x="81" y="1083"/>
                  </a:lnTo>
                  <a:lnTo>
                    <a:pt x="41" y="1223"/>
                  </a:lnTo>
                  <a:lnTo>
                    <a:pt x="0" y="1384"/>
                  </a:lnTo>
                  <a:lnTo>
                    <a:pt x="0" y="1564"/>
                  </a:lnTo>
                  <a:lnTo>
                    <a:pt x="0" y="1725"/>
                  </a:lnTo>
                  <a:lnTo>
                    <a:pt x="0" y="1725"/>
                  </a:lnTo>
                  <a:lnTo>
                    <a:pt x="61" y="1965"/>
                  </a:lnTo>
                  <a:lnTo>
                    <a:pt x="161" y="2206"/>
                  </a:lnTo>
                  <a:lnTo>
                    <a:pt x="301" y="2427"/>
                  </a:lnTo>
                  <a:lnTo>
                    <a:pt x="482" y="2607"/>
                  </a:lnTo>
                  <a:lnTo>
                    <a:pt x="582" y="2707"/>
                  </a:lnTo>
                  <a:lnTo>
                    <a:pt x="682" y="2788"/>
                  </a:lnTo>
                  <a:lnTo>
                    <a:pt x="803" y="2848"/>
                  </a:lnTo>
                  <a:lnTo>
                    <a:pt x="943" y="2908"/>
                  </a:lnTo>
                  <a:lnTo>
                    <a:pt x="1083" y="2968"/>
                  </a:lnTo>
                  <a:lnTo>
                    <a:pt x="1224" y="2988"/>
                  </a:lnTo>
                  <a:lnTo>
                    <a:pt x="1384" y="3028"/>
                  </a:lnTo>
                  <a:lnTo>
                    <a:pt x="1545" y="3028"/>
                  </a:lnTo>
                  <a:lnTo>
                    <a:pt x="1545" y="3028"/>
                  </a:lnTo>
                  <a:lnTo>
                    <a:pt x="1705" y="3028"/>
                  </a:lnTo>
                  <a:lnTo>
                    <a:pt x="1705" y="3028"/>
                  </a:lnTo>
                  <a:lnTo>
                    <a:pt x="1906" y="2988"/>
                  </a:lnTo>
                  <a:lnTo>
                    <a:pt x="2106" y="2908"/>
                  </a:lnTo>
                  <a:lnTo>
                    <a:pt x="2287" y="2828"/>
                  </a:lnTo>
                  <a:lnTo>
                    <a:pt x="2447" y="2707"/>
                  </a:lnTo>
                  <a:lnTo>
                    <a:pt x="2608" y="2567"/>
                  </a:lnTo>
                  <a:lnTo>
                    <a:pt x="2728" y="2407"/>
                  </a:lnTo>
                  <a:lnTo>
                    <a:pt x="2828" y="2226"/>
                  </a:lnTo>
                  <a:lnTo>
                    <a:pt x="2928" y="2026"/>
                  </a:lnTo>
                  <a:lnTo>
                    <a:pt x="2928" y="2026"/>
                  </a:lnTo>
                  <a:lnTo>
                    <a:pt x="2969" y="1845"/>
                  </a:lnTo>
                  <a:lnTo>
                    <a:pt x="3009" y="1665"/>
                  </a:lnTo>
                  <a:lnTo>
                    <a:pt x="3009" y="1504"/>
                  </a:lnTo>
                  <a:lnTo>
                    <a:pt x="3009" y="1324"/>
                  </a:lnTo>
                  <a:lnTo>
                    <a:pt x="2969" y="1163"/>
                  </a:lnTo>
                  <a:lnTo>
                    <a:pt x="2928" y="1003"/>
                  </a:lnTo>
                  <a:lnTo>
                    <a:pt x="2848" y="842"/>
                  </a:lnTo>
                  <a:lnTo>
                    <a:pt x="2768" y="702"/>
                  </a:lnTo>
                  <a:lnTo>
                    <a:pt x="2668" y="562"/>
                  </a:lnTo>
                  <a:lnTo>
                    <a:pt x="2547" y="441"/>
                  </a:lnTo>
                  <a:lnTo>
                    <a:pt x="2427" y="321"/>
                  </a:lnTo>
                  <a:lnTo>
                    <a:pt x="2287" y="241"/>
                  </a:lnTo>
                  <a:lnTo>
                    <a:pt x="2126" y="140"/>
                  </a:lnTo>
                  <a:lnTo>
                    <a:pt x="1966" y="80"/>
                  </a:lnTo>
                  <a:lnTo>
                    <a:pt x="1805" y="40"/>
                  </a:lnTo>
                  <a:lnTo>
                    <a:pt x="1625" y="20"/>
                  </a:lnTo>
                  <a:lnTo>
                    <a:pt x="1625" y="20"/>
                  </a:lnTo>
                  <a:lnTo>
                    <a:pt x="148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22"/>
            <p:cNvSpPr/>
            <p:nvPr/>
          </p:nvSpPr>
          <p:spPr>
            <a:xfrm>
              <a:off x="11881000" y="4205700"/>
              <a:ext cx="104300" cy="236675"/>
            </a:xfrm>
            <a:custGeom>
              <a:avLst/>
              <a:gdLst/>
              <a:ahLst/>
              <a:cxnLst/>
              <a:rect l="l" t="t" r="r" b="b"/>
              <a:pathLst>
                <a:path w="4172" h="9467" extrusionOk="0">
                  <a:moveTo>
                    <a:pt x="582" y="1"/>
                  </a:moveTo>
                  <a:lnTo>
                    <a:pt x="502" y="21"/>
                  </a:lnTo>
                  <a:lnTo>
                    <a:pt x="402" y="41"/>
                  </a:lnTo>
                  <a:lnTo>
                    <a:pt x="322" y="101"/>
                  </a:lnTo>
                  <a:lnTo>
                    <a:pt x="241" y="141"/>
                  </a:lnTo>
                  <a:lnTo>
                    <a:pt x="181" y="201"/>
                  </a:lnTo>
                  <a:lnTo>
                    <a:pt x="121" y="281"/>
                  </a:lnTo>
                  <a:lnTo>
                    <a:pt x="61" y="362"/>
                  </a:lnTo>
                  <a:lnTo>
                    <a:pt x="21" y="442"/>
                  </a:lnTo>
                  <a:lnTo>
                    <a:pt x="1" y="542"/>
                  </a:lnTo>
                  <a:lnTo>
                    <a:pt x="1" y="642"/>
                  </a:lnTo>
                  <a:lnTo>
                    <a:pt x="21" y="943"/>
                  </a:lnTo>
                  <a:lnTo>
                    <a:pt x="41" y="1244"/>
                  </a:lnTo>
                  <a:lnTo>
                    <a:pt x="81" y="1525"/>
                  </a:lnTo>
                  <a:lnTo>
                    <a:pt x="141" y="1826"/>
                  </a:lnTo>
                  <a:lnTo>
                    <a:pt x="281" y="2387"/>
                  </a:lnTo>
                  <a:lnTo>
                    <a:pt x="442" y="2969"/>
                  </a:lnTo>
                  <a:lnTo>
                    <a:pt x="642" y="3530"/>
                  </a:lnTo>
                  <a:lnTo>
                    <a:pt x="843" y="4092"/>
                  </a:lnTo>
                  <a:lnTo>
                    <a:pt x="1244" y="5195"/>
                  </a:lnTo>
                  <a:lnTo>
                    <a:pt x="1404" y="5736"/>
                  </a:lnTo>
                  <a:lnTo>
                    <a:pt x="1565" y="6258"/>
                  </a:lnTo>
                  <a:lnTo>
                    <a:pt x="1705" y="6779"/>
                  </a:lnTo>
                  <a:lnTo>
                    <a:pt x="1886" y="7300"/>
                  </a:lnTo>
                  <a:lnTo>
                    <a:pt x="2066" y="7822"/>
                  </a:lnTo>
                  <a:lnTo>
                    <a:pt x="2287" y="8323"/>
                  </a:lnTo>
                  <a:lnTo>
                    <a:pt x="2407" y="8564"/>
                  </a:lnTo>
                  <a:lnTo>
                    <a:pt x="2548" y="8784"/>
                  </a:lnTo>
                  <a:lnTo>
                    <a:pt x="2708" y="9025"/>
                  </a:lnTo>
                  <a:lnTo>
                    <a:pt x="2868" y="9246"/>
                  </a:lnTo>
                  <a:lnTo>
                    <a:pt x="2949" y="9306"/>
                  </a:lnTo>
                  <a:lnTo>
                    <a:pt x="3009" y="9366"/>
                  </a:lnTo>
                  <a:lnTo>
                    <a:pt x="3109" y="9406"/>
                  </a:lnTo>
                  <a:lnTo>
                    <a:pt x="3189" y="9446"/>
                  </a:lnTo>
                  <a:lnTo>
                    <a:pt x="3290" y="9446"/>
                  </a:lnTo>
                  <a:lnTo>
                    <a:pt x="3390" y="9466"/>
                  </a:lnTo>
                  <a:lnTo>
                    <a:pt x="3590" y="9426"/>
                  </a:lnTo>
                  <a:lnTo>
                    <a:pt x="3771" y="9366"/>
                  </a:lnTo>
                  <a:lnTo>
                    <a:pt x="3871" y="9306"/>
                  </a:lnTo>
                  <a:lnTo>
                    <a:pt x="3931" y="9246"/>
                  </a:lnTo>
                  <a:lnTo>
                    <a:pt x="4012" y="9186"/>
                  </a:lnTo>
                  <a:lnTo>
                    <a:pt x="4052" y="9105"/>
                  </a:lnTo>
                  <a:lnTo>
                    <a:pt x="4092" y="9005"/>
                  </a:lnTo>
                  <a:lnTo>
                    <a:pt x="4112" y="8905"/>
                  </a:lnTo>
                  <a:lnTo>
                    <a:pt x="4152" y="8624"/>
                  </a:lnTo>
                  <a:lnTo>
                    <a:pt x="4172" y="8323"/>
                  </a:lnTo>
                  <a:lnTo>
                    <a:pt x="4152" y="8042"/>
                  </a:lnTo>
                  <a:lnTo>
                    <a:pt x="4132" y="7742"/>
                  </a:lnTo>
                  <a:lnTo>
                    <a:pt x="4092" y="7461"/>
                  </a:lnTo>
                  <a:lnTo>
                    <a:pt x="4052" y="7160"/>
                  </a:lnTo>
                  <a:lnTo>
                    <a:pt x="3911" y="6598"/>
                  </a:lnTo>
                  <a:lnTo>
                    <a:pt x="3751" y="6037"/>
                  </a:lnTo>
                  <a:lnTo>
                    <a:pt x="3570" y="5475"/>
                  </a:lnTo>
                  <a:lnTo>
                    <a:pt x="3169" y="4352"/>
                  </a:lnTo>
                  <a:lnTo>
                    <a:pt x="2788" y="3249"/>
                  </a:lnTo>
                  <a:lnTo>
                    <a:pt x="2588" y="2688"/>
                  </a:lnTo>
                  <a:lnTo>
                    <a:pt x="2367" y="2146"/>
                  </a:lnTo>
                  <a:lnTo>
                    <a:pt x="2106" y="1625"/>
                  </a:lnTo>
                  <a:lnTo>
                    <a:pt x="1826" y="1124"/>
                  </a:lnTo>
                  <a:lnTo>
                    <a:pt x="1665" y="863"/>
                  </a:lnTo>
                  <a:lnTo>
                    <a:pt x="1485" y="642"/>
                  </a:lnTo>
                  <a:lnTo>
                    <a:pt x="1304" y="402"/>
                  </a:lnTo>
                  <a:lnTo>
                    <a:pt x="1104" y="181"/>
                  </a:lnTo>
                  <a:lnTo>
                    <a:pt x="1043" y="121"/>
                  </a:lnTo>
                  <a:lnTo>
                    <a:pt x="943" y="61"/>
                  </a:lnTo>
                  <a:lnTo>
                    <a:pt x="863" y="21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22"/>
            <p:cNvSpPr/>
            <p:nvPr/>
          </p:nvSpPr>
          <p:spPr>
            <a:xfrm>
              <a:off x="11960725" y="4474425"/>
              <a:ext cx="49150" cy="50175"/>
            </a:xfrm>
            <a:custGeom>
              <a:avLst/>
              <a:gdLst/>
              <a:ahLst/>
              <a:cxnLst/>
              <a:rect l="l" t="t" r="r" b="b"/>
              <a:pathLst>
                <a:path w="1966" h="2007" extrusionOk="0">
                  <a:moveTo>
                    <a:pt x="863" y="1"/>
                  </a:moveTo>
                  <a:lnTo>
                    <a:pt x="742" y="21"/>
                  </a:lnTo>
                  <a:lnTo>
                    <a:pt x="562" y="81"/>
                  </a:lnTo>
                  <a:lnTo>
                    <a:pt x="381" y="181"/>
                  </a:lnTo>
                  <a:lnTo>
                    <a:pt x="241" y="302"/>
                  </a:lnTo>
                  <a:lnTo>
                    <a:pt x="141" y="462"/>
                  </a:lnTo>
                  <a:lnTo>
                    <a:pt x="60" y="622"/>
                  </a:lnTo>
                  <a:lnTo>
                    <a:pt x="20" y="823"/>
                  </a:lnTo>
                  <a:lnTo>
                    <a:pt x="0" y="1004"/>
                  </a:lnTo>
                  <a:lnTo>
                    <a:pt x="20" y="1184"/>
                  </a:lnTo>
                  <a:lnTo>
                    <a:pt x="60" y="1364"/>
                  </a:lnTo>
                  <a:lnTo>
                    <a:pt x="141" y="1545"/>
                  </a:lnTo>
                  <a:lnTo>
                    <a:pt x="241" y="1705"/>
                  </a:lnTo>
                  <a:lnTo>
                    <a:pt x="381" y="1826"/>
                  </a:lnTo>
                  <a:lnTo>
                    <a:pt x="562" y="1926"/>
                  </a:lnTo>
                  <a:lnTo>
                    <a:pt x="742" y="1986"/>
                  </a:lnTo>
                  <a:lnTo>
                    <a:pt x="863" y="2006"/>
                  </a:lnTo>
                  <a:lnTo>
                    <a:pt x="1103" y="2006"/>
                  </a:lnTo>
                  <a:lnTo>
                    <a:pt x="1204" y="1986"/>
                  </a:lnTo>
                  <a:lnTo>
                    <a:pt x="1404" y="1926"/>
                  </a:lnTo>
                  <a:lnTo>
                    <a:pt x="1585" y="1826"/>
                  </a:lnTo>
                  <a:lnTo>
                    <a:pt x="1705" y="1705"/>
                  </a:lnTo>
                  <a:lnTo>
                    <a:pt x="1825" y="1545"/>
                  </a:lnTo>
                  <a:lnTo>
                    <a:pt x="1905" y="1364"/>
                  </a:lnTo>
                  <a:lnTo>
                    <a:pt x="1946" y="1184"/>
                  </a:lnTo>
                  <a:lnTo>
                    <a:pt x="1966" y="1004"/>
                  </a:lnTo>
                  <a:lnTo>
                    <a:pt x="1946" y="823"/>
                  </a:lnTo>
                  <a:lnTo>
                    <a:pt x="1905" y="622"/>
                  </a:lnTo>
                  <a:lnTo>
                    <a:pt x="1825" y="462"/>
                  </a:lnTo>
                  <a:lnTo>
                    <a:pt x="1705" y="302"/>
                  </a:lnTo>
                  <a:lnTo>
                    <a:pt x="1585" y="181"/>
                  </a:lnTo>
                  <a:lnTo>
                    <a:pt x="1404" y="81"/>
                  </a:lnTo>
                  <a:lnTo>
                    <a:pt x="1204" y="21"/>
                  </a:lnTo>
                  <a:lnTo>
                    <a:pt x="11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22"/>
            <p:cNvSpPr/>
            <p:nvPr/>
          </p:nvSpPr>
          <p:spPr>
            <a:xfrm>
              <a:off x="11410225" y="4481950"/>
              <a:ext cx="481325" cy="481850"/>
            </a:xfrm>
            <a:custGeom>
              <a:avLst/>
              <a:gdLst/>
              <a:ahLst/>
              <a:cxnLst/>
              <a:rect l="l" t="t" r="r" b="b"/>
              <a:pathLst>
                <a:path w="19253" h="19274" extrusionOk="0">
                  <a:moveTo>
                    <a:pt x="9226" y="1"/>
                  </a:moveTo>
                  <a:lnTo>
                    <a:pt x="8664" y="21"/>
                  </a:lnTo>
                  <a:lnTo>
                    <a:pt x="8123" y="101"/>
                  </a:lnTo>
                  <a:lnTo>
                    <a:pt x="7601" y="201"/>
                  </a:lnTo>
                  <a:lnTo>
                    <a:pt x="7080" y="321"/>
                  </a:lnTo>
                  <a:lnTo>
                    <a:pt x="6578" y="482"/>
                  </a:lnTo>
                  <a:lnTo>
                    <a:pt x="6077" y="662"/>
                  </a:lnTo>
                  <a:lnTo>
                    <a:pt x="5616" y="883"/>
                  </a:lnTo>
                  <a:lnTo>
                    <a:pt x="5134" y="1124"/>
                  </a:lnTo>
                  <a:lnTo>
                    <a:pt x="4693" y="1384"/>
                  </a:lnTo>
                  <a:lnTo>
                    <a:pt x="4252" y="1665"/>
                  </a:lnTo>
                  <a:lnTo>
                    <a:pt x="3831" y="1986"/>
                  </a:lnTo>
                  <a:lnTo>
                    <a:pt x="3430" y="2307"/>
                  </a:lnTo>
                  <a:lnTo>
                    <a:pt x="3049" y="2668"/>
                  </a:lnTo>
                  <a:lnTo>
                    <a:pt x="2688" y="3049"/>
                  </a:lnTo>
                  <a:lnTo>
                    <a:pt x="2347" y="3430"/>
                  </a:lnTo>
                  <a:lnTo>
                    <a:pt x="2026" y="3851"/>
                  </a:lnTo>
                  <a:lnTo>
                    <a:pt x="1725" y="4272"/>
                  </a:lnTo>
                  <a:lnTo>
                    <a:pt x="1444" y="4713"/>
                  </a:lnTo>
                  <a:lnTo>
                    <a:pt x="1184" y="5175"/>
                  </a:lnTo>
                  <a:lnTo>
                    <a:pt x="943" y="5656"/>
                  </a:lnTo>
                  <a:lnTo>
                    <a:pt x="743" y="6137"/>
                  </a:lnTo>
                  <a:lnTo>
                    <a:pt x="542" y="6639"/>
                  </a:lnTo>
                  <a:lnTo>
                    <a:pt x="382" y="7140"/>
                  </a:lnTo>
                  <a:lnTo>
                    <a:pt x="261" y="7661"/>
                  </a:lnTo>
                  <a:lnTo>
                    <a:pt x="161" y="8203"/>
                  </a:lnTo>
                  <a:lnTo>
                    <a:pt x="81" y="8724"/>
                  </a:lnTo>
                  <a:lnTo>
                    <a:pt x="21" y="9286"/>
                  </a:lnTo>
                  <a:lnTo>
                    <a:pt x="0" y="9827"/>
                  </a:lnTo>
                  <a:lnTo>
                    <a:pt x="21" y="10389"/>
                  </a:lnTo>
                  <a:lnTo>
                    <a:pt x="61" y="10950"/>
                  </a:lnTo>
                  <a:lnTo>
                    <a:pt x="121" y="11351"/>
                  </a:lnTo>
                  <a:lnTo>
                    <a:pt x="201" y="11773"/>
                  </a:lnTo>
                  <a:lnTo>
                    <a:pt x="301" y="12174"/>
                  </a:lnTo>
                  <a:lnTo>
                    <a:pt x="422" y="12575"/>
                  </a:lnTo>
                  <a:lnTo>
                    <a:pt x="562" y="12996"/>
                  </a:lnTo>
                  <a:lnTo>
                    <a:pt x="722" y="13397"/>
                  </a:lnTo>
                  <a:lnTo>
                    <a:pt x="903" y="13778"/>
                  </a:lnTo>
                  <a:lnTo>
                    <a:pt x="1103" y="14179"/>
                  </a:lnTo>
                  <a:lnTo>
                    <a:pt x="1324" y="14560"/>
                  </a:lnTo>
                  <a:lnTo>
                    <a:pt x="1565" y="14941"/>
                  </a:lnTo>
                  <a:lnTo>
                    <a:pt x="1825" y="15302"/>
                  </a:lnTo>
                  <a:lnTo>
                    <a:pt x="2106" y="15643"/>
                  </a:lnTo>
                  <a:lnTo>
                    <a:pt x="2387" y="16004"/>
                  </a:lnTo>
                  <a:lnTo>
                    <a:pt x="2708" y="16325"/>
                  </a:lnTo>
                  <a:lnTo>
                    <a:pt x="3029" y="16646"/>
                  </a:lnTo>
                  <a:lnTo>
                    <a:pt x="3390" y="16947"/>
                  </a:lnTo>
                  <a:lnTo>
                    <a:pt x="3751" y="17248"/>
                  </a:lnTo>
                  <a:lnTo>
                    <a:pt x="4132" y="17528"/>
                  </a:lnTo>
                  <a:lnTo>
                    <a:pt x="4513" y="17789"/>
                  </a:lnTo>
                  <a:lnTo>
                    <a:pt x="4934" y="18030"/>
                  </a:lnTo>
                  <a:lnTo>
                    <a:pt x="5355" y="18250"/>
                  </a:lnTo>
                  <a:lnTo>
                    <a:pt x="5796" y="18451"/>
                  </a:lnTo>
                  <a:lnTo>
                    <a:pt x="6237" y="18631"/>
                  </a:lnTo>
                  <a:lnTo>
                    <a:pt x="6719" y="18792"/>
                  </a:lnTo>
                  <a:lnTo>
                    <a:pt x="7180" y="18952"/>
                  </a:lnTo>
                  <a:lnTo>
                    <a:pt x="7681" y="19052"/>
                  </a:lnTo>
                  <a:lnTo>
                    <a:pt x="8183" y="19153"/>
                  </a:lnTo>
                  <a:lnTo>
                    <a:pt x="8704" y="19213"/>
                  </a:lnTo>
                  <a:lnTo>
                    <a:pt x="9246" y="19273"/>
                  </a:lnTo>
                  <a:lnTo>
                    <a:pt x="10329" y="19273"/>
                  </a:lnTo>
                  <a:lnTo>
                    <a:pt x="10910" y="19233"/>
                  </a:lnTo>
                  <a:lnTo>
                    <a:pt x="11231" y="19193"/>
                  </a:lnTo>
                  <a:lnTo>
                    <a:pt x="11572" y="19133"/>
                  </a:lnTo>
                  <a:lnTo>
                    <a:pt x="11893" y="19072"/>
                  </a:lnTo>
                  <a:lnTo>
                    <a:pt x="12234" y="19012"/>
                  </a:lnTo>
                  <a:lnTo>
                    <a:pt x="12555" y="18912"/>
                  </a:lnTo>
                  <a:lnTo>
                    <a:pt x="12855" y="18812"/>
                  </a:lnTo>
                  <a:lnTo>
                    <a:pt x="13176" y="18711"/>
                  </a:lnTo>
                  <a:lnTo>
                    <a:pt x="13477" y="18571"/>
                  </a:lnTo>
                  <a:lnTo>
                    <a:pt x="13778" y="18451"/>
                  </a:lnTo>
                  <a:lnTo>
                    <a:pt x="14059" y="18290"/>
                  </a:lnTo>
                  <a:lnTo>
                    <a:pt x="14360" y="18150"/>
                  </a:lnTo>
                  <a:lnTo>
                    <a:pt x="14640" y="17969"/>
                  </a:lnTo>
                  <a:lnTo>
                    <a:pt x="15182" y="17608"/>
                  </a:lnTo>
                  <a:lnTo>
                    <a:pt x="15703" y="17207"/>
                  </a:lnTo>
                  <a:lnTo>
                    <a:pt x="16184" y="16766"/>
                  </a:lnTo>
                  <a:lnTo>
                    <a:pt x="16646" y="16305"/>
                  </a:lnTo>
                  <a:lnTo>
                    <a:pt x="17067" y="15784"/>
                  </a:lnTo>
                  <a:lnTo>
                    <a:pt x="17468" y="15262"/>
                  </a:lnTo>
                  <a:lnTo>
                    <a:pt x="17829" y="14701"/>
                  </a:lnTo>
                  <a:lnTo>
                    <a:pt x="18150" y="14119"/>
                  </a:lnTo>
                  <a:lnTo>
                    <a:pt x="18431" y="13497"/>
                  </a:lnTo>
                  <a:lnTo>
                    <a:pt x="18671" y="12876"/>
                  </a:lnTo>
                  <a:lnTo>
                    <a:pt x="18872" y="12314"/>
                  </a:lnTo>
                  <a:lnTo>
                    <a:pt x="19012" y="11733"/>
                  </a:lnTo>
                  <a:lnTo>
                    <a:pt x="19132" y="11171"/>
                  </a:lnTo>
                  <a:lnTo>
                    <a:pt x="19213" y="10609"/>
                  </a:lnTo>
                  <a:lnTo>
                    <a:pt x="19253" y="10048"/>
                  </a:lnTo>
                  <a:lnTo>
                    <a:pt x="19253" y="9486"/>
                  </a:lnTo>
                  <a:lnTo>
                    <a:pt x="19233" y="8945"/>
                  </a:lnTo>
                  <a:lnTo>
                    <a:pt x="19193" y="8403"/>
                  </a:lnTo>
                  <a:lnTo>
                    <a:pt x="19092" y="7862"/>
                  </a:lnTo>
                  <a:lnTo>
                    <a:pt x="18992" y="7341"/>
                  </a:lnTo>
                  <a:lnTo>
                    <a:pt x="18832" y="6819"/>
                  </a:lnTo>
                  <a:lnTo>
                    <a:pt x="18671" y="6298"/>
                  </a:lnTo>
                  <a:lnTo>
                    <a:pt x="18471" y="5816"/>
                  </a:lnTo>
                  <a:lnTo>
                    <a:pt x="18230" y="5315"/>
                  </a:lnTo>
                  <a:lnTo>
                    <a:pt x="17969" y="4854"/>
                  </a:lnTo>
                  <a:lnTo>
                    <a:pt x="17689" y="4393"/>
                  </a:lnTo>
                  <a:lnTo>
                    <a:pt x="17388" y="3951"/>
                  </a:lnTo>
                  <a:lnTo>
                    <a:pt x="17067" y="3530"/>
                  </a:lnTo>
                  <a:lnTo>
                    <a:pt x="16706" y="3129"/>
                  </a:lnTo>
                  <a:lnTo>
                    <a:pt x="16325" y="2748"/>
                  </a:lnTo>
                  <a:lnTo>
                    <a:pt x="15944" y="2387"/>
                  </a:lnTo>
                  <a:lnTo>
                    <a:pt x="15523" y="2046"/>
                  </a:lnTo>
                  <a:lnTo>
                    <a:pt x="15081" y="1725"/>
                  </a:lnTo>
                  <a:lnTo>
                    <a:pt x="14620" y="1424"/>
                  </a:lnTo>
                  <a:lnTo>
                    <a:pt x="14139" y="1144"/>
                  </a:lnTo>
                  <a:lnTo>
                    <a:pt x="13638" y="903"/>
                  </a:lnTo>
                  <a:lnTo>
                    <a:pt x="13136" y="682"/>
                  </a:lnTo>
                  <a:lnTo>
                    <a:pt x="12595" y="502"/>
                  </a:lnTo>
                  <a:lnTo>
                    <a:pt x="12053" y="321"/>
                  </a:lnTo>
                  <a:lnTo>
                    <a:pt x="11492" y="201"/>
                  </a:lnTo>
                  <a:lnTo>
                    <a:pt x="10930" y="101"/>
                  </a:lnTo>
                  <a:lnTo>
                    <a:pt x="10349" y="21"/>
                  </a:lnTo>
                  <a:lnTo>
                    <a:pt x="97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22"/>
            <p:cNvSpPr/>
            <p:nvPr/>
          </p:nvSpPr>
          <p:spPr>
            <a:xfrm>
              <a:off x="11410225" y="4481950"/>
              <a:ext cx="481325" cy="481850"/>
            </a:xfrm>
            <a:custGeom>
              <a:avLst/>
              <a:gdLst/>
              <a:ahLst/>
              <a:cxnLst/>
              <a:rect l="l" t="t" r="r" b="b"/>
              <a:pathLst>
                <a:path w="19253" h="19274" fill="none" extrusionOk="0">
                  <a:moveTo>
                    <a:pt x="61" y="10950"/>
                  </a:moveTo>
                  <a:lnTo>
                    <a:pt x="61" y="10950"/>
                  </a:lnTo>
                  <a:lnTo>
                    <a:pt x="121" y="11351"/>
                  </a:lnTo>
                  <a:lnTo>
                    <a:pt x="201" y="11773"/>
                  </a:lnTo>
                  <a:lnTo>
                    <a:pt x="301" y="12174"/>
                  </a:lnTo>
                  <a:lnTo>
                    <a:pt x="422" y="12575"/>
                  </a:lnTo>
                  <a:lnTo>
                    <a:pt x="562" y="12996"/>
                  </a:lnTo>
                  <a:lnTo>
                    <a:pt x="722" y="13397"/>
                  </a:lnTo>
                  <a:lnTo>
                    <a:pt x="903" y="13778"/>
                  </a:lnTo>
                  <a:lnTo>
                    <a:pt x="1103" y="14179"/>
                  </a:lnTo>
                  <a:lnTo>
                    <a:pt x="1324" y="14560"/>
                  </a:lnTo>
                  <a:lnTo>
                    <a:pt x="1565" y="14941"/>
                  </a:lnTo>
                  <a:lnTo>
                    <a:pt x="1825" y="15302"/>
                  </a:lnTo>
                  <a:lnTo>
                    <a:pt x="2106" y="15643"/>
                  </a:lnTo>
                  <a:lnTo>
                    <a:pt x="2387" y="16004"/>
                  </a:lnTo>
                  <a:lnTo>
                    <a:pt x="2708" y="16325"/>
                  </a:lnTo>
                  <a:lnTo>
                    <a:pt x="3029" y="16646"/>
                  </a:lnTo>
                  <a:lnTo>
                    <a:pt x="3390" y="16947"/>
                  </a:lnTo>
                  <a:lnTo>
                    <a:pt x="3751" y="17248"/>
                  </a:lnTo>
                  <a:lnTo>
                    <a:pt x="4132" y="17528"/>
                  </a:lnTo>
                  <a:lnTo>
                    <a:pt x="4513" y="17789"/>
                  </a:lnTo>
                  <a:lnTo>
                    <a:pt x="4934" y="18030"/>
                  </a:lnTo>
                  <a:lnTo>
                    <a:pt x="5355" y="18250"/>
                  </a:lnTo>
                  <a:lnTo>
                    <a:pt x="5796" y="18451"/>
                  </a:lnTo>
                  <a:lnTo>
                    <a:pt x="6237" y="18631"/>
                  </a:lnTo>
                  <a:lnTo>
                    <a:pt x="6719" y="18792"/>
                  </a:lnTo>
                  <a:lnTo>
                    <a:pt x="7180" y="18952"/>
                  </a:lnTo>
                  <a:lnTo>
                    <a:pt x="7681" y="19052"/>
                  </a:lnTo>
                  <a:lnTo>
                    <a:pt x="8183" y="19153"/>
                  </a:lnTo>
                  <a:lnTo>
                    <a:pt x="8704" y="19213"/>
                  </a:lnTo>
                  <a:lnTo>
                    <a:pt x="9246" y="19273"/>
                  </a:lnTo>
                  <a:lnTo>
                    <a:pt x="9787" y="19273"/>
                  </a:lnTo>
                  <a:lnTo>
                    <a:pt x="10329" y="19273"/>
                  </a:lnTo>
                  <a:lnTo>
                    <a:pt x="10910" y="19233"/>
                  </a:lnTo>
                  <a:lnTo>
                    <a:pt x="10910" y="19233"/>
                  </a:lnTo>
                  <a:lnTo>
                    <a:pt x="11231" y="19193"/>
                  </a:lnTo>
                  <a:lnTo>
                    <a:pt x="11572" y="19133"/>
                  </a:lnTo>
                  <a:lnTo>
                    <a:pt x="11893" y="19072"/>
                  </a:lnTo>
                  <a:lnTo>
                    <a:pt x="12234" y="19012"/>
                  </a:lnTo>
                  <a:lnTo>
                    <a:pt x="12555" y="18912"/>
                  </a:lnTo>
                  <a:lnTo>
                    <a:pt x="12855" y="18812"/>
                  </a:lnTo>
                  <a:lnTo>
                    <a:pt x="13176" y="18711"/>
                  </a:lnTo>
                  <a:lnTo>
                    <a:pt x="13477" y="18571"/>
                  </a:lnTo>
                  <a:lnTo>
                    <a:pt x="13778" y="18451"/>
                  </a:lnTo>
                  <a:lnTo>
                    <a:pt x="14059" y="18290"/>
                  </a:lnTo>
                  <a:lnTo>
                    <a:pt x="14360" y="18150"/>
                  </a:lnTo>
                  <a:lnTo>
                    <a:pt x="14640" y="17969"/>
                  </a:lnTo>
                  <a:lnTo>
                    <a:pt x="15182" y="17608"/>
                  </a:lnTo>
                  <a:lnTo>
                    <a:pt x="15703" y="17207"/>
                  </a:lnTo>
                  <a:lnTo>
                    <a:pt x="16184" y="16766"/>
                  </a:lnTo>
                  <a:lnTo>
                    <a:pt x="16646" y="16305"/>
                  </a:lnTo>
                  <a:lnTo>
                    <a:pt x="17067" y="15784"/>
                  </a:lnTo>
                  <a:lnTo>
                    <a:pt x="17468" y="15262"/>
                  </a:lnTo>
                  <a:lnTo>
                    <a:pt x="17829" y="14701"/>
                  </a:lnTo>
                  <a:lnTo>
                    <a:pt x="18150" y="14119"/>
                  </a:lnTo>
                  <a:lnTo>
                    <a:pt x="18431" y="13497"/>
                  </a:lnTo>
                  <a:lnTo>
                    <a:pt x="18671" y="12876"/>
                  </a:lnTo>
                  <a:lnTo>
                    <a:pt x="18671" y="12876"/>
                  </a:lnTo>
                  <a:lnTo>
                    <a:pt x="18872" y="12314"/>
                  </a:lnTo>
                  <a:lnTo>
                    <a:pt x="19012" y="11733"/>
                  </a:lnTo>
                  <a:lnTo>
                    <a:pt x="19132" y="11171"/>
                  </a:lnTo>
                  <a:lnTo>
                    <a:pt x="19213" y="10609"/>
                  </a:lnTo>
                  <a:lnTo>
                    <a:pt x="19253" y="10048"/>
                  </a:lnTo>
                  <a:lnTo>
                    <a:pt x="19253" y="9486"/>
                  </a:lnTo>
                  <a:lnTo>
                    <a:pt x="19233" y="8945"/>
                  </a:lnTo>
                  <a:lnTo>
                    <a:pt x="19193" y="8403"/>
                  </a:lnTo>
                  <a:lnTo>
                    <a:pt x="19092" y="7862"/>
                  </a:lnTo>
                  <a:lnTo>
                    <a:pt x="18992" y="7341"/>
                  </a:lnTo>
                  <a:lnTo>
                    <a:pt x="18832" y="6819"/>
                  </a:lnTo>
                  <a:lnTo>
                    <a:pt x="18671" y="6298"/>
                  </a:lnTo>
                  <a:lnTo>
                    <a:pt x="18471" y="5816"/>
                  </a:lnTo>
                  <a:lnTo>
                    <a:pt x="18230" y="5315"/>
                  </a:lnTo>
                  <a:lnTo>
                    <a:pt x="17969" y="4854"/>
                  </a:lnTo>
                  <a:lnTo>
                    <a:pt x="17689" y="4393"/>
                  </a:lnTo>
                  <a:lnTo>
                    <a:pt x="17388" y="3951"/>
                  </a:lnTo>
                  <a:lnTo>
                    <a:pt x="17067" y="3530"/>
                  </a:lnTo>
                  <a:lnTo>
                    <a:pt x="16706" y="3129"/>
                  </a:lnTo>
                  <a:lnTo>
                    <a:pt x="16325" y="2748"/>
                  </a:lnTo>
                  <a:lnTo>
                    <a:pt x="15944" y="2387"/>
                  </a:lnTo>
                  <a:lnTo>
                    <a:pt x="15523" y="2046"/>
                  </a:lnTo>
                  <a:lnTo>
                    <a:pt x="15081" y="1725"/>
                  </a:lnTo>
                  <a:lnTo>
                    <a:pt x="14620" y="1424"/>
                  </a:lnTo>
                  <a:lnTo>
                    <a:pt x="14139" y="1144"/>
                  </a:lnTo>
                  <a:lnTo>
                    <a:pt x="13638" y="903"/>
                  </a:lnTo>
                  <a:lnTo>
                    <a:pt x="13136" y="682"/>
                  </a:lnTo>
                  <a:lnTo>
                    <a:pt x="12595" y="502"/>
                  </a:lnTo>
                  <a:lnTo>
                    <a:pt x="12053" y="321"/>
                  </a:lnTo>
                  <a:lnTo>
                    <a:pt x="11492" y="201"/>
                  </a:lnTo>
                  <a:lnTo>
                    <a:pt x="10930" y="101"/>
                  </a:lnTo>
                  <a:lnTo>
                    <a:pt x="10349" y="21"/>
                  </a:lnTo>
                  <a:lnTo>
                    <a:pt x="10349" y="21"/>
                  </a:lnTo>
                  <a:lnTo>
                    <a:pt x="9767" y="1"/>
                  </a:lnTo>
                  <a:lnTo>
                    <a:pt x="9226" y="1"/>
                  </a:lnTo>
                  <a:lnTo>
                    <a:pt x="8664" y="21"/>
                  </a:lnTo>
                  <a:lnTo>
                    <a:pt x="8123" y="101"/>
                  </a:lnTo>
                  <a:lnTo>
                    <a:pt x="7601" y="201"/>
                  </a:lnTo>
                  <a:lnTo>
                    <a:pt x="7080" y="321"/>
                  </a:lnTo>
                  <a:lnTo>
                    <a:pt x="6578" y="482"/>
                  </a:lnTo>
                  <a:lnTo>
                    <a:pt x="6077" y="662"/>
                  </a:lnTo>
                  <a:lnTo>
                    <a:pt x="5616" y="883"/>
                  </a:lnTo>
                  <a:lnTo>
                    <a:pt x="5134" y="1124"/>
                  </a:lnTo>
                  <a:lnTo>
                    <a:pt x="4693" y="1384"/>
                  </a:lnTo>
                  <a:lnTo>
                    <a:pt x="4252" y="1665"/>
                  </a:lnTo>
                  <a:lnTo>
                    <a:pt x="3831" y="1986"/>
                  </a:lnTo>
                  <a:lnTo>
                    <a:pt x="3430" y="2307"/>
                  </a:lnTo>
                  <a:lnTo>
                    <a:pt x="3049" y="2668"/>
                  </a:lnTo>
                  <a:lnTo>
                    <a:pt x="2688" y="3049"/>
                  </a:lnTo>
                  <a:lnTo>
                    <a:pt x="2347" y="3430"/>
                  </a:lnTo>
                  <a:lnTo>
                    <a:pt x="2026" y="3851"/>
                  </a:lnTo>
                  <a:lnTo>
                    <a:pt x="1725" y="4272"/>
                  </a:lnTo>
                  <a:lnTo>
                    <a:pt x="1444" y="4713"/>
                  </a:lnTo>
                  <a:lnTo>
                    <a:pt x="1184" y="5175"/>
                  </a:lnTo>
                  <a:lnTo>
                    <a:pt x="943" y="5656"/>
                  </a:lnTo>
                  <a:lnTo>
                    <a:pt x="743" y="6137"/>
                  </a:lnTo>
                  <a:lnTo>
                    <a:pt x="542" y="6639"/>
                  </a:lnTo>
                  <a:lnTo>
                    <a:pt x="382" y="7140"/>
                  </a:lnTo>
                  <a:lnTo>
                    <a:pt x="261" y="7661"/>
                  </a:lnTo>
                  <a:lnTo>
                    <a:pt x="161" y="8203"/>
                  </a:lnTo>
                  <a:lnTo>
                    <a:pt x="81" y="8724"/>
                  </a:lnTo>
                  <a:lnTo>
                    <a:pt x="21" y="9286"/>
                  </a:lnTo>
                  <a:lnTo>
                    <a:pt x="0" y="9827"/>
                  </a:lnTo>
                  <a:lnTo>
                    <a:pt x="21" y="10389"/>
                  </a:lnTo>
                  <a:lnTo>
                    <a:pt x="61" y="109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22"/>
            <p:cNvSpPr/>
            <p:nvPr/>
          </p:nvSpPr>
          <p:spPr>
            <a:xfrm>
              <a:off x="11491450" y="4562675"/>
              <a:ext cx="319400" cy="320400"/>
            </a:xfrm>
            <a:custGeom>
              <a:avLst/>
              <a:gdLst/>
              <a:ahLst/>
              <a:cxnLst/>
              <a:rect l="l" t="t" r="r" b="b"/>
              <a:pathLst>
                <a:path w="12776" h="12816" extrusionOk="0">
                  <a:moveTo>
                    <a:pt x="6418" y="0"/>
                  </a:moveTo>
                  <a:lnTo>
                    <a:pt x="5977" y="20"/>
                  </a:lnTo>
                  <a:lnTo>
                    <a:pt x="5555" y="61"/>
                  </a:lnTo>
                  <a:lnTo>
                    <a:pt x="5154" y="121"/>
                  </a:lnTo>
                  <a:lnTo>
                    <a:pt x="4753" y="221"/>
                  </a:lnTo>
                  <a:lnTo>
                    <a:pt x="4352" y="341"/>
                  </a:lnTo>
                  <a:lnTo>
                    <a:pt x="3971" y="482"/>
                  </a:lnTo>
                  <a:lnTo>
                    <a:pt x="3610" y="642"/>
                  </a:lnTo>
                  <a:lnTo>
                    <a:pt x="3249" y="843"/>
                  </a:lnTo>
                  <a:lnTo>
                    <a:pt x="2908" y="1063"/>
                  </a:lnTo>
                  <a:lnTo>
                    <a:pt x="2567" y="1304"/>
                  </a:lnTo>
                  <a:lnTo>
                    <a:pt x="2266" y="1565"/>
                  </a:lnTo>
                  <a:lnTo>
                    <a:pt x="1966" y="1845"/>
                  </a:lnTo>
                  <a:lnTo>
                    <a:pt x="1685" y="2126"/>
                  </a:lnTo>
                  <a:lnTo>
                    <a:pt x="1424" y="2447"/>
                  </a:lnTo>
                  <a:lnTo>
                    <a:pt x="1184" y="2768"/>
                  </a:lnTo>
                  <a:lnTo>
                    <a:pt x="1023" y="3009"/>
                  </a:lnTo>
                  <a:lnTo>
                    <a:pt x="883" y="3269"/>
                  </a:lnTo>
                  <a:lnTo>
                    <a:pt x="742" y="3510"/>
                  </a:lnTo>
                  <a:lnTo>
                    <a:pt x="622" y="3771"/>
                  </a:lnTo>
                  <a:lnTo>
                    <a:pt x="502" y="4051"/>
                  </a:lnTo>
                  <a:lnTo>
                    <a:pt x="381" y="4312"/>
                  </a:lnTo>
                  <a:lnTo>
                    <a:pt x="301" y="4593"/>
                  </a:lnTo>
                  <a:lnTo>
                    <a:pt x="221" y="4874"/>
                  </a:lnTo>
                  <a:lnTo>
                    <a:pt x="141" y="5174"/>
                  </a:lnTo>
                  <a:lnTo>
                    <a:pt x="101" y="5455"/>
                  </a:lnTo>
                  <a:lnTo>
                    <a:pt x="40" y="5756"/>
                  </a:lnTo>
                  <a:lnTo>
                    <a:pt x="20" y="6057"/>
                  </a:lnTo>
                  <a:lnTo>
                    <a:pt x="0" y="6358"/>
                  </a:lnTo>
                  <a:lnTo>
                    <a:pt x="0" y="6658"/>
                  </a:lnTo>
                  <a:lnTo>
                    <a:pt x="20" y="6959"/>
                  </a:lnTo>
                  <a:lnTo>
                    <a:pt x="40" y="7280"/>
                  </a:lnTo>
                  <a:lnTo>
                    <a:pt x="101" y="7661"/>
                  </a:lnTo>
                  <a:lnTo>
                    <a:pt x="181" y="8042"/>
                  </a:lnTo>
                  <a:lnTo>
                    <a:pt x="281" y="8423"/>
                  </a:lnTo>
                  <a:lnTo>
                    <a:pt x="421" y="8804"/>
                  </a:lnTo>
                  <a:lnTo>
                    <a:pt x="602" y="9165"/>
                  </a:lnTo>
                  <a:lnTo>
                    <a:pt x="782" y="9526"/>
                  </a:lnTo>
                  <a:lnTo>
                    <a:pt x="1003" y="9887"/>
                  </a:lnTo>
                  <a:lnTo>
                    <a:pt x="1244" y="10228"/>
                  </a:lnTo>
                  <a:lnTo>
                    <a:pt x="1524" y="10549"/>
                  </a:lnTo>
                  <a:lnTo>
                    <a:pt x="1805" y="10870"/>
                  </a:lnTo>
                  <a:lnTo>
                    <a:pt x="2126" y="11171"/>
                  </a:lnTo>
                  <a:lnTo>
                    <a:pt x="2447" y="11431"/>
                  </a:lnTo>
                  <a:lnTo>
                    <a:pt x="2808" y="11692"/>
                  </a:lnTo>
                  <a:lnTo>
                    <a:pt x="3189" y="11933"/>
                  </a:lnTo>
                  <a:lnTo>
                    <a:pt x="3590" y="12133"/>
                  </a:lnTo>
                  <a:lnTo>
                    <a:pt x="3991" y="12334"/>
                  </a:lnTo>
                  <a:lnTo>
                    <a:pt x="4352" y="12454"/>
                  </a:lnTo>
                  <a:lnTo>
                    <a:pt x="4733" y="12575"/>
                  </a:lnTo>
                  <a:lnTo>
                    <a:pt x="5114" y="12675"/>
                  </a:lnTo>
                  <a:lnTo>
                    <a:pt x="5515" y="12735"/>
                  </a:lnTo>
                  <a:lnTo>
                    <a:pt x="5936" y="12775"/>
                  </a:lnTo>
                  <a:lnTo>
                    <a:pt x="6358" y="12815"/>
                  </a:lnTo>
                  <a:lnTo>
                    <a:pt x="6779" y="12795"/>
                  </a:lnTo>
                  <a:lnTo>
                    <a:pt x="7220" y="12775"/>
                  </a:lnTo>
                  <a:lnTo>
                    <a:pt x="7681" y="12715"/>
                  </a:lnTo>
                  <a:lnTo>
                    <a:pt x="8102" y="12615"/>
                  </a:lnTo>
                  <a:lnTo>
                    <a:pt x="8523" y="12494"/>
                  </a:lnTo>
                  <a:lnTo>
                    <a:pt x="8945" y="12334"/>
                  </a:lnTo>
                  <a:lnTo>
                    <a:pt x="9326" y="12153"/>
                  </a:lnTo>
                  <a:lnTo>
                    <a:pt x="9707" y="11933"/>
                  </a:lnTo>
                  <a:lnTo>
                    <a:pt x="10068" y="11692"/>
                  </a:lnTo>
                  <a:lnTo>
                    <a:pt x="10409" y="11431"/>
                  </a:lnTo>
                  <a:lnTo>
                    <a:pt x="10729" y="11131"/>
                  </a:lnTo>
                  <a:lnTo>
                    <a:pt x="11030" y="10830"/>
                  </a:lnTo>
                  <a:lnTo>
                    <a:pt x="11311" y="10489"/>
                  </a:lnTo>
                  <a:lnTo>
                    <a:pt x="11592" y="10128"/>
                  </a:lnTo>
                  <a:lnTo>
                    <a:pt x="11812" y="9767"/>
                  </a:lnTo>
                  <a:lnTo>
                    <a:pt x="12033" y="9366"/>
                  </a:lnTo>
                  <a:lnTo>
                    <a:pt x="12234" y="8965"/>
                  </a:lnTo>
                  <a:lnTo>
                    <a:pt x="12394" y="8564"/>
                  </a:lnTo>
                  <a:lnTo>
                    <a:pt x="12514" y="8183"/>
                  </a:lnTo>
                  <a:lnTo>
                    <a:pt x="12615" y="7802"/>
                  </a:lnTo>
                  <a:lnTo>
                    <a:pt x="12695" y="7421"/>
                  </a:lnTo>
                  <a:lnTo>
                    <a:pt x="12735" y="7060"/>
                  </a:lnTo>
                  <a:lnTo>
                    <a:pt x="12775" y="6679"/>
                  </a:lnTo>
                  <a:lnTo>
                    <a:pt x="12775" y="6318"/>
                  </a:lnTo>
                  <a:lnTo>
                    <a:pt x="12755" y="5957"/>
                  </a:lnTo>
                  <a:lnTo>
                    <a:pt x="12715" y="5576"/>
                  </a:lnTo>
                  <a:lnTo>
                    <a:pt x="12675" y="5235"/>
                  </a:lnTo>
                  <a:lnTo>
                    <a:pt x="12595" y="4874"/>
                  </a:lnTo>
                  <a:lnTo>
                    <a:pt x="12494" y="4533"/>
                  </a:lnTo>
                  <a:lnTo>
                    <a:pt x="12374" y="4192"/>
                  </a:lnTo>
                  <a:lnTo>
                    <a:pt x="12254" y="3871"/>
                  </a:lnTo>
                  <a:lnTo>
                    <a:pt x="12093" y="3550"/>
                  </a:lnTo>
                  <a:lnTo>
                    <a:pt x="11933" y="3229"/>
                  </a:lnTo>
                  <a:lnTo>
                    <a:pt x="11732" y="2928"/>
                  </a:lnTo>
                  <a:lnTo>
                    <a:pt x="11532" y="2648"/>
                  </a:lnTo>
                  <a:lnTo>
                    <a:pt x="11311" y="2367"/>
                  </a:lnTo>
                  <a:lnTo>
                    <a:pt x="11090" y="2086"/>
                  </a:lnTo>
                  <a:lnTo>
                    <a:pt x="10830" y="1825"/>
                  </a:lnTo>
                  <a:lnTo>
                    <a:pt x="10569" y="1585"/>
                  </a:lnTo>
                  <a:lnTo>
                    <a:pt x="10288" y="1364"/>
                  </a:lnTo>
                  <a:lnTo>
                    <a:pt x="10008" y="1143"/>
                  </a:lnTo>
                  <a:lnTo>
                    <a:pt x="9687" y="963"/>
                  </a:lnTo>
                  <a:lnTo>
                    <a:pt x="9386" y="783"/>
                  </a:lnTo>
                  <a:lnTo>
                    <a:pt x="9045" y="622"/>
                  </a:lnTo>
                  <a:lnTo>
                    <a:pt x="8704" y="462"/>
                  </a:lnTo>
                  <a:lnTo>
                    <a:pt x="8363" y="341"/>
                  </a:lnTo>
                  <a:lnTo>
                    <a:pt x="8002" y="241"/>
                  </a:lnTo>
                  <a:lnTo>
                    <a:pt x="7621" y="141"/>
                  </a:lnTo>
                  <a:lnTo>
                    <a:pt x="7240" y="81"/>
                  </a:lnTo>
                  <a:lnTo>
                    <a:pt x="6859" y="20"/>
                  </a:lnTo>
                  <a:lnTo>
                    <a:pt x="641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22"/>
            <p:cNvSpPr/>
            <p:nvPr/>
          </p:nvSpPr>
          <p:spPr>
            <a:xfrm>
              <a:off x="11491450" y="4562675"/>
              <a:ext cx="319400" cy="320400"/>
            </a:xfrm>
            <a:custGeom>
              <a:avLst/>
              <a:gdLst/>
              <a:ahLst/>
              <a:cxnLst/>
              <a:rect l="l" t="t" r="r" b="b"/>
              <a:pathLst>
                <a:path w="12776" h="12816" fill="none" extrusionOk="0">
                  <a:moveTo>
                    <a:pt x="12394" y="8564"/>
                  </a:moveTo>
                  <a:lnTo>
                    <a:pt x="12394" y="8564"/>
                  </a:lnTo>
                  <a:lnTo>
                    <a:pt x="12234" y="8965"/>
                  </a:lnTo>
                  <a:lnTo>
                    <a:pt x="12033" y="9366"/>
                  </a:lnTo>
                  <a:lnTo>
                    <a:pt x="11812" y="9767"/>
                  </a:lnTo>
                  <a:lnTo>
                    <a:pt x="11592" y="10128"/>
                  </a:lnTo>
                  <a:lnTo>
                    <a:pt x="11311" y="10489"/>
                  </a:lnTo>
                  <a:lnTo>
                    <a:pt x="11030" y="10830"/>
                  </a:lnTo>
                  <a:lnTo>
                    <a:pt x="10729" y="11131"/>
                  </a:lnTo>
                  <a:lnTo>
                    <a:pt x="10409" y="11431"/>
                  </a:lnTo>
                  <a:lnTo>
                    <a:pt x="10068" y="11692"/>
                  </a:lnTo>
                  <a:lnTo>
                    <a:pt x="9707" y="11933"/>
                  </a:lnTo>
                  <a:lnTo>
                    <a:pt x="9326" y="12153"/>
                  </a:lnTo>
                  <a:lnTo>
                    <a:pt x="8945" y="12334"/>
                  </a:lnTo>
                  <a:lnTo>
                    <a:pt x="8523" y="12494"/>
                  </a:lnTo>
                  <a:lnTo>
                    <a:pt x="8102" y="12615"/>
                  </a:lnTo>
                  <a:lnTo>
                    <a:pt x="7681" y="12715"/>
                  </a:lnTo>
                  <a:lnTo>
                    <a:pt x="7220" y="12775"/>
                  </a:lnTo>
                  <a:lnTo>
                    <a:pt x="7220" y="12775"/>
                  </a:lnTo>
                  <a:lnTo>
                    <a:pt x="6779" y="12795"/>
                  </a:lnTo>
                  <a:lnTo>
                    <a:pt x="6358" y="12815"/>
                  </a:lnTo>
                  <a:lnTo>
                    <a:pt x="5936" y="12775"/>
                  </a:lnTo>
                  <a:lnTo>
                    <a:pt x="5515" y="12735"/>
                  </a:lnTo>
                  <a:lnTo>
                    <a:pt x="5114" y="12675"/>
                  </a:lnTo>
                  <a:lnTo>
                    <a:pt x="4733" y="12575"/>
                  </a:lnTo>
                  <a:lnTo>
                    <a:pt x="4352" y="12454"/>
                  </a:lnTo>
                  <a:lnTo>
                    <a:pt x="3991" y="12334"/>
                  </a:lnTo>
                  <a:lnTo>
                    <a:pt x="3991" y="12334"/>
                  </a:lnTo>
                  <a:lnTo>
                    <a:pt x="3590" y="12133"/>
                  </a:lnTo>
                  <a:lnTo>
                    <a:pt x="3189" y="11933"/>
                  </a:lnTo>
                  <a:lnTo>
                    <a:pt x="2808" y="11692"/>
                  </a:lnTo>
                  <a:lnTo>
                    <a:pt x="2447" y="11431"/>
                  </a:lnTo>
                  <a:lnTo>
                    <a:pt x="2126" y="11171"/>
                  </a:lnTo>
                  <a:lnTo>
                    <a:pt x="1805" y="10870"/>
                  </a:lnTo>
                  <a:lnTo>
                    <a:pt x="1524" y="10549"/>
                  </a:lnTo>
                  <a:lnTo>
                    <a:pt x="1244" y="10228"/>
                  </a:lnTo>
                  <a:lnTo>
                    <a:pt x="1003" y="9887"/>
                  </a:lnTo>
                  <a:lnTo>
                    <a:pt x="782" y="9526"/>
                  </a:lnTo>
                  <a:lnTo>
                    <a:pt x="602" y="9165"/>
                  </a:lnTo>
                  <a:lnTo>
                    <a:pt x="421" y="8804"/>
                  </a:lnTo>
                  <a:lnTo>
                    <a:pt x="281" y="8423"/>
                  </a:lnTo>
                  <a:lnTo>
                    <a:pt x="181" y="8042"/>
                  </a:lnTo>
                  <a:lnTo>
                    <a:pt x="101" y="7661"/>
                  </a:lnTo>
                  <a:lnTo>
                    <a:pt x="40" y="7280"/>
                  </a:lnTo>
                  <a:lnTo>
                    <a:pt x="40" y="7280"/>
                  </a:lnTo>
                  <a:lnTo>
                    <a:pt x="20" y="6959"/>
                  </a:lnTo>
                  <a:lnTo>
                    <a:pt x="0" y="6658"/>
                  </a:lnTo>
                  <a:lnTo>
                    <a:pt x="0" y="6358"/>
                  </a:lnTo>
                  <a:lnTo>
                    <a:pt x="20" y="6057"/>
                  </a:lnTo>
                  <a:lnTo>
                    <a:pt x="40" y="5756"/>
                  </a:lnTo>
                  <a:lnTo>
                    <a:pt x="101" y="5455"/>
                  </a:lnTo>
                  <a:lnTo>
                    <a:pt x="141" y="5174"/>
                  </a:lnTo>
                  <a:lnTo>
                    <a:pt x="221" y="4874"/>
                  </a:lnTo>
                  <a:lnTo>
                    <a:pt x="301" y="4593"/>
                  </a:lnTo>
                  <a:lnTo>
                    <a:pt x="381" y="4312"/>
                  </a:lnTo>
                  <a:lnTo>
                    <a:pt x="502" y="4051"/>
                  </a:lnTo>
                  <a:lnTo>
                    <a:pt x="622" y="3771"/>
                  </a:lnTo>
                  <a:lnTo>
                    <a:pt x="742" y="3510"/>
                  </a:lnTo>
                  <a:lnTo>
                    <a:pt x="883" y="3269"/>
                  </a:lnTo>
                  <a:lnTo>
                    <a:pt x="1023" y="3009"/>
                  </a:lnTo>
                  <a:lnTo>
                    <a:pt x="1184" y="2768"/>
                  </a:lnTo>
                  <a:lnTo>
                    <a:pt x="1184" y="2768"/>
                  </a:lnTo>
                  <a:lnTo>
                    <a:pt x="1424" y="2447"/>
                  </a:lnTo>
                  <a:lnTo>
                    <a:pt x="1685" y="2126"/>
                  </a:lnTo>
                  <a:lnTo>
                    <a:pt x="1966" y="1845"/>
                  </a:lnTo>
                  <a:lnTo>
                    <a:pt x="2266" y="1565"/>
                  </a:lnTo>
                  <a:lnTo>
                    <a:pt x="2567" y="1304"/>
                  </a:lnTo>
                  <a:lnTo>
                    <a:pt x="2908" y="1063"/>
                  </a:lnTo>
                  <a:lnTo>
                    <a:pt x="3249" y="843"/>
                  </a:lnTo>
                  <a:lnTo>
                    <a:pt x="3610" y="642"/>
                  </a:lnTo>
                  <a:lnTo>
                    <a:pt x="3971" y="482"/>
                  </a:lnTo>
                  <a:lnTo>
                    <a:pt x="4352" y="341"/>
                  </a:lnTo>
                  <a:lnTo>
                    <a:pt x="4753" y="221"/>
                  </a:lnTo>
                  <a:lnTo>
                    <a:pt x="5154" y="121"/>
                  </a:lnTo>
                  <a:lnTo>
                    <a:pt x="5555" y="61"/>
                  </a:lnTo>
                  <a:lnTo>
                    <a:pt x="5977" y="20"/>
                  </a:lnTo>
                  <a:lnTo>
                    <a:pt x="6418" y="0"/>
                  </a:lnTo>
                  <a:lnTo>
                    <a:pt x="6859" y="20"/>
                  </a:lnTo>
                  <a:lnTo>
                    <a:pt x="6859" y="20"/>
                  </a:lnTo>
                  <a:lnTo>
                    <a:pt x="7240" y="81"/>
                  </a:lnTo>
                  <a:lnTo>
                    <a:pt x="7621" y="141"/>
                  </a:lnTo>
                  <a:lnTo>
                    <a:pt x="8002" y="241"/>
                  </a:lnTo>
                  <a:lnTo>
                    <a:pt x="8363" y="341"/>
                  </a:lnTo>
                  <a:lnTo>
                    <a:pt x="8704" y="462"/>
                  </a:lnTo>
                  <a:lnTo>
                    <a:pt x="9045" y="622"/>
                  </a:lnTo>
                  <a:lnTo>
                    <a:pt x="9386" y="783"/>
                  </a:lnTo>
                  <a:lnTo>
                    <a:pt x="9687" y="963"/>
                  </a:lnTo>
                  <a:lnTo>
                    <a:pt x="10008" y="1143"/>
                  </a:lnTo>
                  <a:lnTo>
                    <a:pt x="10288" y="1364"/>
                  </a:lnTo>
                  <a:lnTo>
                    <a:pt x="10569" y="1585"/>
                  </a:lnTo>
                  <a:lnTo>
                    <a:pt x="10830" y="1825"/>
                  </a:lnTo>
                  <a:lnTo>
                    <a:pt x="11090" y="2086"/>
                  </a:lnTo>
                  <a:lnTo>
                    <a:pt x="11311" y="2367"/>
                  </a:lnTo>
                  <a:lnTo>
                    <a:pt x="11532" y="2648"/>
                  </a:lnTo>
                  <a:lnTo>
                    <a:pt x="11732" y="2928"/>
                  </a:lnTo>
                  <a:lnTo>
                    <a:pt x="11933" y="3229"/>
                  </a:lnTo>
                  <a:lnTo>
                    <a:pt x="12093" y="3550"/>
                  </a:lnTo>
                  <a:lnTo>
                    <a:pt x="12254" y="3871"/>
                  </a:lnTo>
                  <a:lnTo>
                    <a:pt x="12374" y="4192"/>
                  </a:lnTo>
                  <a:lnTo>
                    <a:pt x="12494" y="4533"/>
                  </a:lnTo>
                  <a:lnTo>
                    <a:pt x="12595" y="4874"/>
                  </a:lnTo>
                  <a:lnTo>
                    <a:pt x="12675" y="5235"/>
                  </a:lnTo>
                  <a:lnTo>
                    <a:pt x="12715" y="5576"/>
                  </a:lnTo>
                  <a:lnTo>
                    <a:pt x="12755" y="5957"/>
                  </a:lnTo>
                  <a:lnTo>
                    <a:pt x="12775" y="6318"/>
                  </a:lnTo>
                  <a:lnTo>
                    <a:pt x="12775" y="6679"/>
                  </a:lnTo>
                  <a:lnTo>
                    <a:pt x="12735" y="7060"/>
                  </a:lnTo>
                  <a:lnTo>
                    <a:pt x="12695" y="7421"/>
                  </a:lnTo>
                  <a:lnTo>
                    <a:pt x="12615" y="7802"/>
                  </a:lnTo>
                  <a:lnTo>
                    <a:pt x="12514" y="8183"/>
                  </a:lnTo>
                  <a:lnTo>
                    <a:pt x="12394" y="85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22"/>
            <p:cNvSpPr/>
            <p:nvPr/>
          </p:nvSpPr>
          <p:spPr>
            <a:xfrm>
              <a:off x="11521025" y="4562675"/>
              <a:ext cx="289825" cy="320400"/>
            </a:xfrm>
            <a:custGeom>
              <a:avLst/>
              <a:gdLst/>
              <a:ahLst/>
              <a:cxnLst/>
              <a:rect l="l" t="t" r="r" b="b"/>
              <a:pathLst>
                <a:path w="11593" h="12816" extrusionOk="0">
                  <a:moveTo>
                    <a:pt x="5134" y="0"/>
                  </a:moveTo>
                  <a:lnTo>
                    <a:pt x="4733" y="20"/>
                  </a:lnTo>
                  <a:lnTo>
                    <a:pt x="4332" y="61"/>
                  </a:lnTo>
                  <a:lnTo>
                    <a:pt x="3951" y="121"/>
                  </a:lnTo>
                  <a:lnTo>
                    <a:pt x="3590" y="201"/>
                  </a:lnTo>
                  <a:lnTo>
                    <a:pt x="3229" y="321"/>
                  </a:lnTo>
                  <a:lnTo>
                    <a:pt x="2868" y="442"/>
                  </a:lnTo>
                  <a:lnTo>
                    <a:pt x="2527" y="602"/>
                  </a:lnTo>
                  <a:lnTo>
                    <a:pt x="2186" y="762"/>
                  </a:lnTo>
                  <a:lnTo>
                    <a:pt x="1866" y="963"/>
                  </a:lnTo>
                  <a:lnTo>
                    <a:pt x="1565" y="1164"/>
                  </a:lnTo>
                  <a:lnTo>
                    <a:pt x="1264" y="1404"/>
                  </a:lnTo>
                  <a:lnTo>
                    <a:pt x="983" y="1645"/>
                  </a:lnTo>
                  <a:lnTo>
                    <a:pt x="722" y="1906"/>
                  </a:lnTo>
                  <a:lnTo>
                    <a:pt x="462" y="2186"/>
                  </a:lnTo>
                  <a:lnTo>
                    <a:pt x="221" y="2467"/>
                  </a:lnTo>
                  <a:lnTo>
                    <a:pt x="1" y="2768"/>
                  </a:lnTo>
                  <a:lnTo>
                    <a:pt x="1" y="2768"/>
                  </a:lnTo>
                  <a:lnTo>
                    <a:pt x="382" y="2487"/>
                  </a:lnTo>
                  <a:lnTo>
                    <a:pt x="783" y="2246"/>
                  </a:lnTo>
                  <a:lnTo>
                    <a:pt x="1204" y="2026"/>
                  </a:lnTo>
                  <a:lnTo>
                    <a:pt x="1645" y="1845"/>
                  </a:lnTo>
                  <a:lnTo>
                    <a:pt x="2086" y="1705"/>
                  </a:lnTo>
                  <a:lnTo>
                    <a:pt x="2527" y="1605"/>
                  </a:lnTo>
                  <a:lnTo>
                    <a:pt x="2989" y="1545"/>
                  </a:lnTo>
                  <a:lnTo>
                    <a:pt x="3450" y="1525"/>
                  </a:lnTo>
                  <a:lnTo>
                    <a:pt x="3811" y="1545"/>
                  </a:lnTo>
                  <a:lnTo>
                    <a:pt x="4172" y="1585"/>
                  </a:lnTo>
                  <a:lnTo>
                    <a:pt x="4533" y="1645"/>
                  </a:lnTo>
                  <a:lnTo>
                    <a:pt x="4894" y="1745"/>
                  </a:lnTo>
                  <a:lnTo>
                    <a:pt x="5295" y="1865"/>
                  </a:lnTo>
                  <a:lnTo>
                    <a:pt x="5656" y="2046"/>
                  </a:lnTo>
                  <a:lnTo>
                    <a:pt x="6017" y="2246"/>
                  </a:lnTo>
                  <a:lnTo>
                    <a:pt x="6338" y="2467"/>
                  </a:lnTo>
                  <a:lnTo>
                    <a:pt x="6659" y="2708"/>
                  </a:lnTo>
                  <a:lnTo>
                    <a:pt x="6959" y="2989"/>
                  </a:lnTo>
                  <a:lnTo>
                    <a:pt x="7240" y="3289"/>
                  </a:lnTo>
                  <a:lnTo>
                    <a:pt x="7501" y="3610"/>
                  </a:lnTo>
                  <a:lnTo>
                    <a:pt x="7722" y="3931"/>
                  </a:lnTo>
                  <a:lnTo>
                    <a:pt x="7922" y="4292"/>
                  </a:lnTo>
                  <a:lnTo>
                    <a:pt x="8103" y="4653"/>
                  </a:lnTo>
                  <a:lnTo>
                    <a:pt x="8263" y="5034"/>
                  </a:lnTo>
                  <a:lnTo>
                    <a:pt x="8383" y="5415"/>
                  </a:lnTo>
                  <a:lnTo>
                    <a:pt x="8484" y="5796"/>
                  </a:lnTo>
                  <a:lnTo>
                    <a:pt x="8544" y="6197"/>
                  </a:lnTo>
                  <a:lnTo>
                    <a:pt x="8584" y="6618"/>
                  </a:lnTo>
                  <a:lnTo>
                    <a:pt x="8584" y="6999"/>
                  </a:lnTo>
                  <a:lnTo>
                    <a:pt x="8564" y="7380"/>
                  </a:lnTo>
                  <a:lnTo>
                    <a:pt x="8504" y="7761"/>
                  </a:lnTo>
                  <a:lnTo>
                    <a:pt x="8423" y="8122"/>
                  </a:lnTo>
                  <a:lnTo>
                    <a:pt x="8303" y="8483"/>
                  </a:lnTo>
                  <a:lnTo>
                    <a:pt x="8163" y="8844"/>
                  </a:lnTo>
                  <a:lnTo>
                    <a:pt x="8002" y="9185"/>
                  </a:lnTo>
                  <a:lnTo>
                    <a:pt x="7822" y="9526"/>
                  </a:lnTo>
                  <a:lnTo>
                    <a:pt x="7621" y="9847"/>
                  </a:lnTo>
                  <a:lnTo>
                    <a:pt x="7401" y="10148"/>
                  </a:lnTo>
                  <a:lnTo>
                    <a:pt x="7140" y="10429"/>
                  </a:lnTo>
                  <a:lnTo>
                    <a:pt x="6879" y="10710"/>
                  </a:lnTo>
                  <a:lnTo>
                    <a:pt x="6598" y="10970"/>
                  </a:lnTo>
                  <a:lnTo>
                    <a:pt x="6298" y="11211"/>
                  </a:lnTo>
                  <a:lnTo>
                    <a:pt x="5977" y="11431"/>
                  </a:lnTo>
                  <a:lnTo>
                    <a:pt x="5656" y="11612"/>
                  </a:lnTo>
                  <a:lnTo>
                    <a:pt x="5315" y="11792"/>
                  </a:lnTo>
                  <a:lnTo>
                    <a:pt x="4974" y="11933"/>
                  </a:lnTo>
                  <a:lnTo>
                    <a:pt x="4633" y="12053"/>
                  </a:lnTo>
                  <a:lnTo>
                    <a:pt x="4272" y="12153"/>
                  </a:lnTo>
                  <a:lnTo>
                    <a:pt x="3911" y="12214"/>
                  </a:lnTo>
                  <a:lnTo>
                    <a:pt x="3550" y="12274"/>
                  </a:lnTo>
                  <a:lnTo>
                    <a:pt x="3189" y="12314"/>
                  </a:lnTo>
                  <a:lnTo>
                    <a:pt x="2808" y="12334"/>
                  </a:lnTo>
                  <a:lnTo>
                    <a:pt x="3109" y="12434"/>
                  </a:lnTo>
                  <a:lnTo>
                    <a:pt x="3390" y="12534"/>
                  </a:lnTo>
                  <a:lnTo>
                    <a:pt x="3691" y="12615"/>
                  </a:lnTo>
                  <a:lnTo>
                    <a:pt x="4011" y="12675"/>
                  </a:lnTo>
                  <a:lnTo>
                    <a:pt x="4332" y="12735"/>
                  </a:lnTo>
                  <a:lnTo>
                    <a:pt x="4653" y="12775"/>
                  </a:lnTo>
                  <a:lnTo>
                    <a:pt x="4994" y="12795"/>
                  </a:lnTo>
                  <a:lnTo>
                    <a:pt x="5335" y="12815"/>
                  </a:lnTo>
                  <a:lnTo>
                    <a:pt x="5676" y="12795"/>
                  </a:lnTo>
                  <a:lnTo>
                    <a:pt x="6037" y="12775"/>
                  </a:lnTo>
                  <a:lnTo>
                    <a:pt x="6498" y="12715"/>
                  </a:lnTo>
                  <a:lnTo>
                    <a:pt x="6919" y="12615"/>
                  </a:lnTo>
                  <a:lnTo>
                    <a:pt x="7340" y="12494"/>
                  </a:lnTo>
                  <a:lnTo>
                    <a:pt x="7762" y="12334"/>
                  </a:lnTo>
                  <a:lnTo>
                    <a:pt x="8143" y="12153"/>
                  </a:lnTo>
                  <a:lnTo>
                    <a:pt x="8524" y="11933"/>
                  </a:lnTo>
                  <a:lnTo>
                    <a:pt x="8885" y="11692"/>
                  </a:lnTo>
                  <a:lnTo>
                    <a:pt x="9226" y="11431"/>
                  </a:lnTo>
                  <a:lnTo>
                    <a:pt x="9546" y="11131"/>
                  </a:lnTo>
                  <a:lnTo>
                    <a:pt x="9847" y="10830"/>
                  </a:lnTo>
                  <a:lnTo>
                    <a:pt x="10128" y="10489"/>
                  </a:lnTo>
                  <a:lnTo>
                    <a:pt x="10409" y="10128"/>
                  </a:lnTo>
                  <a:lnTo>
                    <a:pt x="10629" y="9767"/>
                  </a:lnTo>
                  <a:lnTo>
                    <a:pt x="10850" y="9366"/>
                  </a:lnTo>
                  <a:lnTo>
                    <a:pt x="11051" y="8965"/>
                  </a:lnTo>
                  <a:lnTo>
                    <a:pt x="11211" y="8564"/>
                  </a:lnTo>
                  <a:lnTo>
                    <a:pt x="11291" y="8283"/>
                  </a:lnTo>
                  <a:lnTo>
                    <a:pt x="11371" y="8002"/>
                  </a:lnTo>
                  <a:lnTo>
                    <a:pt x="11452" y="7741"/>
                  </a:lnTo>
                  <a:lnTo>
                    <a:pt x="11492" y="7461"/>
                  </a:lnTo>
                  <a:lnTo>
                    <a:pt x="11572" y="6919"/>
                  </a:lnTo>
                  <a:lnTo>
                    <a:pt x="11592" y="6378"/>
                  </a:lnTo>
                  <a:lnTo>
                    <a:pt x="11592" y="6077"/>
                  </a:lnTo>
                  <a:lnTo>
                    <a:pt x="11572" y="5776"/>
                  </a:lnTo>
                  <a:lnTo>
                    <a:pt x="11532" y="5495"/>
                  </a:lnTo>
                  <a:lnTo>
                    <a:pt x="11472" y="5195"/>
                  </a:lnTo>
                  <a:lnTo>
                    <a:pt x="11412" y="4914"/>
                  </a:lnTo>
                  <a:lnTo>
                    <a:pt x="11331" y="4633"/>
                  </a:lnTo>
                  <a:lnTo>
                    <a:pt x="11251" y="4352"/>
                  </a:lnTo>
                  <a:lnTo>
                    <a:pt x="11151" y="4071"/>
                  </a:lnTo>
                  <a:lnTo>
                    <a:pt x="11031" y="3811"/>
                  </a:lnTo>
                  <a:lnTo>
                    <a:pt x="10910" y="3550"/>
                  </a:lnTo>
                  <a:lnTo>
                    <a:pt x="10770" y="3289"/>
                  </a:lnTo>
                  <a:lnTo>
                    <a:pt x="10629" y="3049"/>
                  </a:lnTo>
                  <a:lnTo>
                    <a:pt x="10469" y="2788"/>
                  </a:lnTo>
                  <a:lnTo>
                    <a:pt x="10288" y="2567"/>
                  </a:lnTo>
                  <a:lnTo>
                    <a:pt x="10108" y="2327"/>
                  </a:lnTo>
                  <a:lnTo>
                    <a:pt x="9928" y="2106"/>
                  </a:lnTo>
                  <a:lnTo>
                    <a:pt x="9727" y="1906"/>
                  </a:lnTo>
                  <a:lnTo>
                    <a:pt x="9506" y="1705"/>
                  </a:lnTo>
                  <a:lnTo>
                    <a:pt x="9286" y="1504"/>
                  </a:lnTo>
                  <a:lnTo>
                    <a:pt x="9045" y="1324"/>
                  </a:lnTo>
                  <a:lnTo>
                    <a:pt x="8825" y="1164"/>
                  </a:lnTo>
                  <a:lnTo>
                    <a:pt x="8564" y="983"/>
                  </a:lnTo>
                  <a:lnTo>
                    <a:pt x="8303" y="843"/>
                  </a:lnTo>
                  <a:lnTo>
                    <a:pt x="8042" y="702"/>
                  </a:lnTo>
                  <a:lnTo>
                    <a:pt x="7782" y="562"/>
                  </a:lnTo>
                  <a:lnTo>
                    <a:pt x="7501" y="462"/>
                  </a:lnTo>
                  <a:lnTo>
                    <a:pt x="7200" y="341"/>
                  </a:lnTo>
                  <a:lnTo>
                    <a:pt x="6919" y="261"/>
                  </a:lnTo>
                  <a:lnTo>
                    <a:pt x="6619" y="181"/>
                  </a:lnTo>
                  <a:lnTo>
                    <a:pt x="6298" y="121"/>
                  </a:lnTo>
                  <a:lnTo>
                    <a:pt x="5997" y="61"/>
                  </a:lnTo>
                  <a:lnTo>
                    <a:pt x="5676" y="20"/>
                  </a:lnTo>
                  <a:lnTo>
                    <a:pt x="5395" y="20"/>
                  </a:lnTo>
                  <a:lnTo>
                    <a:pt x="5134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22"/>
            <p:cNvSpPr/>
            <p:nvPr/>
          </p:nvSpPr>
          <p:spPr>
            <a:xfrm>
              <a:off x="11521025" y="4562675"/>
              <a:ext cx="289825" cy="320400"/>
            </a:xfrm>
            <a:custGeom>
              <a:avLst/>
              <a:gdLst/>
              <a:ahLst/>
              <a:cxnLst/>
              <a:rect l="l" t="t" r="r" b="b"/>
              <a:pathLst>
                <a:path w="11593" h="12816" fill="none" extrusionOk="0">
                  <a:moveTo>
                    <a:pt x="5134" y="0"/>
                  </a:moveTo>
                  <a:lnTo>
                    <a:pt x="5134" y="0"/>
                  </a:lnTo>
                  <a:lnTo>
                    <a:pt x="4733" y="20"/>
                  </a:lnTo>
                  <a:lnTo>
                    <a:pt x="4332" y="61"/>
                  </a:lnTo>
                  <a:lnTo>
                    <a:pt x="3951" y="121"/>
                  </a:lnTo>
                  <a:lnTo>
                    <a:pt x="3590" y="201"/>
                  </a:lnTo>
                  <a:lnTo>
                    <a:pt x="3229" y="321"/>
                  </a:lnTo>
                  <a:lnTo>
                    <a:pt x="2868" y="442"/>
                  </a:lnTo>
                  <a:lnTo>
                    <a:pt x="2527" y="602"/>
                  </a:lnTo>
                  <a:lnTo>
                    <a:pt x="2186" y="762"/>
                  </a:lnTo>
                  <a:lnTo>
                    <a:pt x="1866" y="963"/>
                  </a:lnTo>
                  <a:lnTo>
                    <a:pt x="1565" y="1164"/>
                  </a:lnTo>
                  <a:lnTo>
                    <a:pt x="1264" y="1404"/>
                  </a:lnTo>
                  <a:lnTo>
                    <a:pt x="983" y="1645"/>
                  </a:lnTo>
                  <a:lnTo>
                    <a:pt x="722" y="1906"/>
                  </a:lnTo>
                  <a:lnTo>
                    <a:pt x="462" y="2186"/>
                  </a:lnTo>
                  <a:lnTo>
                    <a:pt x="221" y="2467"/>
                  </a:lnTo>
                  <a:lnTo>
                    <a:pt x="1" y="2768"/>
                  </a:lnTo>
                  <a:lnTo>
                    <a:pt x="1" y="2768"/>
                  </a:lnTo>
                  <a:lnTo>
                    <a:pt x="382" y="2487"/>
                  </a:lnTo>
                  <a:lnTo>
                    <a:pt x="783" y="2246"/>
                  </a:lnTo>
                  <a:lnTo>
                    <a:pt x="1204" y="2026"/>
                  </a:lnTo>
                  <a:lnTo>
                    <a:pt x="1645" y="1845"/>
                  </a:lnTo>
                  <a:lnTo>
                    <a:pt x="2086" y="1705"/>
                  </a:lnTo>
                  <a:lnTo>
                    <a:pt x="2527" y="1605"/>
                  </a:lnTo>
                  <a:lnTo>
                    <a:pt x="2989" y="1545"/>
                  </a:lnTo>
                  <a:lnTo>
                    <a:pt x="3450" y="1525"/>
                  </a:lnTo>
                  <a:lnTo>
                    <a:pt x="3450" y="1525"/>
                  </a:lnTo>
                  <a:lnTo>
                    <a:pt x="3811" y="1545"/>
                  </a:lnTo>
                  <a:lnTo>
                    <a:pt x="4172" y="1585"/>
                  </a:lnTo>
                  <a:lnTo>
                    <a:pt x="4533" y="1645"/>
                  </a:lnTo>
                  <a:lnTo>
                    <a:pt x="4894" y="1745"/>
                  </a:lnTo>
                  <a:lnTo>
                    <a:pt x="4894" y="1745"/>
                  </a:lnTo>
                  <a:lnTo>
                    <a:pt x="5295" y="1865"/>
                  </a:lnTo>
                  <a:lnTo>
                    <a:pt x="5656" y="2046"/>
                  </a:lnTo>
                  <a:lnTo>
                    <a:pt x="6017" y="2246"/>
                  </a:lnTo>
                  <a:lnTo>
                    <a:pt x="6338" y="2467"/>
                  </a:lnTo>
                  <a:lnTo>
                    <a:pt x="6659" y="2708"/>
                  </a:lnTo>
                  <a:lnTo>
                    <a:pt x="6959" y="2989"/>
                  </a:lnTo>
                  <a:lnTo>
                    <a:pt x="7240" y="3289"/>
                  </a:lnTo>
                  <a:lnTo>
                    <a:pt x="7501" y="3610"/>
                  </a:lnTo>
                  <a:lnTo>
                    <a:pt x="7722" y="3931"/>
                  </a:lnTo>
                  <a:lnTo>
                    <a:pt x="7922" y="4292"/>
                  </a:lnTo>
                  <a:lnTo>
                    <a:pt x="8103" y="4653"/>
                  </a:lnTo>
                  <a:lnTo>
                    <a:pt x="8263" y="5034"/>
                  </a:lnTo>
                  <a:lnTo>
                    <a:pt x="8383" y="5415"/>
                  </a:lnTo>
                  <a:lnTo>
                    <a:pt x="8484" y="5796"/>
                  </a:lnTo>
                  <a:lnTo>
                    <a:pt x="8544" y="6197"/>
                  </a:lnTo>
                  <a:lnTo>
                    <a:pt x="8584" y="6618"/>
                  </a:lnTo>
                  <a:lnTo>
                    <a:pt x="8584" y="6618"/>
                  </a:lnTo>
                  <a:lnTo>
                    <a:pt x="8584" y="6999"/>
                  </a:lnTo>
                  <a:lnTo>
                    <a:pt x="8564" y="7380"/>
                  </a:lnTo>
                  <a:lnTo>
                    <a:pt x="8504" y="7761"/>
                  </a:lnTo>
                  <a:lnTo>
                    <a:pt x="8423" y="8122"/>
                  </a:lnTo>
                  <a:lnTo>
                    <a:pt x="8303" y="8483"/>
                  </a:lnTo>
                  <a:lnTo>
                    <a:pt x="8163" y="8844"/>
                  </a:lnTo>
                  <a:lnTo>
                    <a:pt x="8002" y="9185"/>
                  </a:lnTo>
                  <a:lnTo>
                    <a:pt x="7822" y="9526"/>
                  </a:lnTo>
                  <a:lnTo>
                    <a:pt x="7621" y="9847"/>
                  </a:lnTo>
                  <a:lnTo>
                    <a:pt x="7401" y="10148"/>
                  </a:lnTo>
                  <a:lnTo>
                    <a:pt x="7140" y="10429"/>
                  </a:lnTo>
                  <a:lnTo>
                    <a:pt x="6879" y="10710"/>
                  </a:lnTo>
                  <a:lnTo>
                    <a:pt x="6598" y="10970"/>
                  </a:lnTo>
                  <a:lnTo>
                    <a:pt x="6298" y="11211"/>
                  </a:lnTo>
                  <a:lnTo>
                    <a:pt x="5977" y="11431"/>
                  </a:lnTo>
                  <a:lnTo>
                    <a:pt x="5656" y="11612"/>
                  </a:lnTo>
                  <a:lnTo>
                    <a:pt x="5656" y="11612"/>
                  </a:lnTo>
                  <a:lnTo>
                    <a:pt x="5315" y="11792"/>
                  </a:lnTo>
                  <a:lnTo>
                    <a:pt x="4974" y="11933"/>
                  </a:lnTo>
                  <a:lnTo>
                    <a:pt x="4633" y="12053"/>
                  </a:lnTo>
                  <a:lnTo>
                    <a:pt x="4272" y="12153"/>
                  </a:lnTo>
                  <a:lnTo>
                    <a:pt x="3911" y="12214"/>
                  </a:lnTo>
                  <a:lnTo>
                    <a:pt x="3550" y="12274"/>
                  </a:lnTo>
                  <a:lnTo>
                    <a:pt x="3189" y="12314"/>
                  </a:lnTo>
                  <a:lnTo>
                    <a:pt x="2808" y="12334"/>
                  </a:lnTo>
                  <a:lnTo>
                    <a:pt x="2808" y="12334"/>
                  </a:lnTo>
                  <a:lnTo>
                    <a:pt x="3109" y="12434"/>
                  </a:lnTo>
                  <a:lnTo>
                    <a:pt x="3390" y="12534"/>
                  </a:lnTo>
                  <a:lnTo>
                    <a:pt x="3691" y="12615"/>
                  </a:lnTo>
                  <a:lnTo>
                    <a:pt x="4011" y="12675"/>
                  </a:lnTo>
                  <a:lnTo>
                    <a:pt x="4332" y="12735"/>
                  </a:lnTo>
                  <a:lnTo>
                    <a:pt x="4653" y="12775"/>
                  </a:lnTo>
                  <a:lnTo>
                    <a:pt x="4994" y="12795"/>
                  </a:lnTo>
                  <a:lnTo>
                    <a:pt x="5335" y="12815"/>
                  </a:lnTo>
                  <a:lnTo>
                    <a:pt x="5335" y="12815"/>
                  </a:lnTo>
                  <a:lnTo>
                    <a:pt x="5676" y="12795"/>
                  </a:lnTo>
                  <a:lnTo>
                    <a:pt x="6037" y="12775"/>
                  </a:lnTo>
                  <a:lnTo>
                    <a:pt x="6037" y="12775"/>
                  </a:lnTo>
                  <a:lnTo>
                    <a:pt x="6498" y="12715"/>
                  </a:lnTo>
                  <a:lnTo>
                    <a:pt x="6919" y="12615"/>
                  </a:lnTo>
                  <a:lnTo>
                    <a:pt x="7340" y="12494"/>
                  </a:lnTo>
                  <a:lnTo>
                    <a:pt x="7762" y="12334"/>
                  </a:lnTo>
                  <a:lnTo>
                    <a:pt x="8143" y="12153"/>
                  </a:lnTo>
                  <a:lnTo>
                    <a:pt x="8524" y="11933"/>
                  </a:lnTo>
                  <a:lnTo>
                    <a:pt x="8885" y="11692"/>
                  </a:lnTo>
                  <a:lnTo>
                    <a:pt x="9226" y="11431"/>
                  </a:lnTo>
                  <a:lnTo>
                    <a:pt x="9546" y="11131"/>
                  </a:lnTo>
                  <a:lnTo>
                    <a:pt x="9847" y="10830"/>
                  </a:lnTo>
                  <a:lnTo>
                    <a:pt x="10128" y="10489"/>
                  </a:lnTo>
                  <a:lnTo>
                    <a:pt x="10409" y="10128"/>
                  </a:lnTo>
                  <a:lnTo>
                    <a:pt x="10629" y="9767"/>
                  </a:lnTo>
                  <a:lnTo>
                    <a:pt x="10850" y="9366"/>
                  </a:lnTo>
                  <a:lnTo>
                    <a:pt x="11051" y="8965"/>
                  </a:lnTo>
                  <a:lnTo>
                    <a:pt x="11211" y="8564"/>
                  </a:lnTo>
                  <a:lnTo>
                    <a:pt x="11211" y="8564"/>
                  </a:lnTo>
                  <a:lnTo>
                    <a:pt x="11291" y="8283"/>
                  </a:lnTo>
                  <a:lnTo>
                    <a:pt x="11371" y="8002"/>
                  </a:lnTo>
                  <a:lnTo>
                    <a:pt x="11452" y="7741"/>
                  </a:lnTo>
                  <a:lnTo>
                    <a:pt x="11492" y="7461"/>
                  </a:lnTo>
                  <a:lnTo>
                    <a:pt x="11572" y="6919"/>
                  </a:lnTo>
                  <a:lnTo>
                    <a:pt x="11592" y="6378"/>
                  </a:lnTo>
                  <a:lnTo>
                    <a:pt x="11592" y="6378"/>
                  </a:lnTo>
                  <a:lnTo>
                    <a:pt x="11592" y="6077"/>
                  </a:lnTo>
                  <a:lnTo>
                    <a:pt x="11572" y="5776"/>
                  </a:lnTo>
                  <a:lnTo>
                    <a:pt x="11532" y="5495"/>
                  </a:lnTo>
                  <a:lnTo>
                    <a:pt x="11472" y="5195"/>
                  </a:lnTo>
                  <a:lnTo>
                    <a:pt x="11412" y="4914"/>
                  </a:lnTo>
                  <a:lnTo>
                    <a:pt x="11331" y="4633"/>
                  </a:lnTo>
                  <a:lnTo>
                    <a:pt x="11251" y="4352"/>
                  </a:lnTo>
                  <a:lnTo>
                    <a:pt x="11151" y="4071"/>
                  </a:lnTo>
                  <a:lnTo>
                    <a:pt x="11031" y="3811"/>
                  </a:lnTo>
                  <a:lnTo>
                    <a:pt x="10910" y="3550"/>
                  </a:lnTo>
                  <a:lnTo>
                    <a:pt x="10770" y="3289"/>
                  </a:lnTo>
                  <a:lnTo>
                    <a:pt x="10629" y="3049"/>
                  </a:lnTo>
                  <a:lnTo>
                    <a:pt x="10469" y="2788"/>
                  </a:lnTo>
                  <a:lnTo>
                    <a:pt x="10288" y="2567"/>
                  </a:lnTo>
                  <a:lnTo>
                    <a:pt x="10108" y="2327"/>
                  </a:lnTo>
                  <a:lnTo>
                    <a:pt x="9928" y="2106"/>
                  </a:lnTo>
                  <a:lnTo>
                    <a:pt x="9727" y="1906"/>
                  </a:lnTo>
                  <a:lnTo>
                    <a:pt x="9506" y="1705"/>
                  </a:lnTo>
                  <a:lnTo>
                    <a:pt x="9286" y="1504"/>
                  </a:lnTo>
                  <a:lnTo>
                    <a:pt x="9045" y="1324"/>
                  </a:lnTo>
                  <a:lnTo>
                    <a:pt x="8825" y="1164"/>
                  </a:lnTo>
                  <a:lnTo>
                    <a:pt x="8564" y="983"/>
                  </a:lnTo>
                  <a:lnTo>
                    <a:pt x="8303" y="843"/>
                  </a:lnTo>
                  <a:lnTo>
                    <a:pt x="8042" y="702"/>
                  </a:lnTo>
                  <a:lnTo>
                    <a:pt x="7782" y="562"/>
                  </a:lnTo>
                  <a:lnTo>
                    <a:pt x="7501" y="462"/>
                  </a:lnTo>
                  <a:lnTo>
                    <a:pt x="7200" y="341"/>
                  </a:lnTo>
                  <a:lnTo>
                    <a:pt x="6919" y="261"/>
                  </a:lnTo>
                  <a:lnTo>
                    <a:pt x="6619" y="181"/>
                  </a:lnTo>
                  <a:lnTo>
                    <a:pt x="6298" y="121"/>
                  </a:lnTo>
                  <a:lnTo>
                    <a:pt x="5997" y="61"/>
                  </a:lnTo>
                  <a:lnTo>
                    <a:pt x="5676" y="20"/>
                  </a:lnTo>
                  <a:lnTo>
                    <a:pt x="5676" y="20"/>
                  </a:lnTo>
                  <a:lnTo>
                    <a:pt x="5395" y="20"/>
                  </a:lnTo>
                  <a:lnTo>
                    <a:pt x="513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22"/>
            <p:cNvSpPr/>
            <p:nvPr/>
          </p:nvSpPr>
          <p:spPr>
            <a:xfrm>
              <a:off x="11681975" y="4635375"/>
              <a:ext cx="62675" cy="62700"/>
            </a:xfrm>
            <a:custGeom>
              <a:avLst/>
              <a:gdLst/>
              <a:ahLst/>
              <a:cxnLst/>
              <a:rect l="l" t="t" r="r" b="b"/>
              <a:pathLst>
                <a:path w="2507" h="2508" extrusionOk="0">
                  <a:moveTo>
                    <a:pt x="1063" y="0"/>
                  </a:moveTo>
                  <a:lnTo>
                    <a:pt x="923" y="40"/>
                  </a:lnTo>
                  <a:lnTo>
                    <a:pt x="782" y="81"/>
                  </a:lnTo>
                  <a:lnTo>
                    <a:pt x="662" y="141"/>
                  </a:lnTo>
                  <a:lnTo>
                    <a:pt x="541" y="221"/>
                  </a:lnTo>
                  <a:lnTo>
                    <a:pt x="441" y="301"/>
                  </a:lnTo>
                  <a:lnTo>
                    <a:pt x="341" y="381"/>
                  </a:lnTo>
                  <a:lnTo>
                    <a:pt x="261" y="502"/>
                  </a:lnTo>
                  <a:lnTo>
                    <a:pt x="181" y="602"/>
                  </a:lnTo>
                  <a:lnTo>
                    <a:pt x="120" y="722"/>
                  </a:lnTo>
                  <a:lnTo>
                    <a:pt x="60" y="863"/>
                  </a:lnTo>
                  <a:lnTo>
                    <a:pt x="20" y="1003"/>
                  </a:lnTo>
                  <a:lnTo>
                    <a:pt x="0" y="1143"/>
                  </a:lnTo>
                  <a:lnTo>
                    <a:pt x="0" y="1284"/>
                  </a:lnTo>
                  <a:lnTo>
                    <a:pt x="0" y="1424"/>
                  </a:lnTo>
                  <a:lnTo>
                    <a:pt x="40" y="1645"/>
                  </a:lnTo>
                  <a:lnTo>
                    <a:pt x="140" y="1845"/>
                  </a:lnTo>
                  <a:lnTo>
                    <a:pt x="261" y="2046"/>
                  </a:lnTo>
                  <a:lnTo>
                    <a:pt x="441" y="2206"/>
                  </a:lnTo>
                  <a:lnTo>
                    <a:pt x="642" y="2347"/>
                  </a:lnTo>
                  <a:lnTo>
                    <a:pt x="742" y="2407"/>
                  </a:lnTo>
                  <a:lnTo>
                    <a:pt x="862" y="2447"/>
                  </a:lnTo>
                  <a:lnTo>
                    <a:pt x="1003" y="2487"/>
                  </a:lnTo>
                  <a:lnTo>
                    <a:pt x="1123" y="2507"/>
                  </a:lnTo>
                  <a:lnTo>
                    <a:pt x="1424" y="2507"/>
                  </a:lnTo>
                  <a:lnTo>
                    <a:pt x="1584" y="2487"/>
                  </a:lnTo>
                  <a:lnTo>
                    <a:pt x="1745" y="2427"/>
                  </a:lnTo>
                  <a:lnTo>
                    <a:pt x="1905" y="2347"/>
                  </a:lnTo>
                  <a:lnTo>
                    <a:pt x="2046" y="2246"/>
                  </a:lnTo>
                  <a:lnTo>
                    <a:pt x="2166" y="2126"/>
                  </a:lnTo>
                  <a:lnTo>
                    <a:pt x="2266" y="1986"/>
                  </a:lnTo>
                  <a:lnTo>
                    <a:pt x="2366" y="1845"/>
                  </a:lnTo>
                  <a:lnTo>
                    <a:pt x="2427" y="1685"/>
                  </a:lnTo>
                  <a:lnTo>
                    <a:pt x="2487" y="1524"/>
                  </a:lnTo>
                  <a:lnTo>
                    <a:pt x="2507" y="1384"/>
                  </a:lnTo>
                  <a:lnTo>
                    <a:pt x="2507" y="1244"/>
                  </a:lnTo>
                  <a:lnTo>
                    <a:pt x="2507" y="1083"/>
                  </a:lnTo>
                  <a:lnTo>
                    <a:pt x="2467" y="943"/>
                  </a:lnTo>
                  <a:lnTo>
                    <a:pt x="2427" y="823"/>
                  </a:lnTo>
                  <a:lnTo>
                    <a:pt x="2366" y="682"/>
                  </a:lnTo>
                  <a:lnTo>
                    <a:pt x="2306" y="562"/>
                  </a:lnTo>
                  <a:lnTo>
                    <a:pt x="2226" y="462"/>
                  </a:lnTo>
                  <a:lnTo>
                    <a:pt x="2126" y="361"/>
                  </a:lnTo>
                  <a:lnTo>
                    <a:pt x="2026" y="261"/>
                  </a:lnTo>
                  <a:lnTo>
                    <a:pt x="1905" y="181"/>
                  </a:lnTo>
                  <a:lnTo>
                    <a:pt x="1785" y="121"/>
                  </a:lnTo>
                  <a:lnTo>
                    <a:pt x="1644" y="60"/>
                  </a:lnTo>
                  <a:lnTo>
                    <a:pt x="1504" y="20"/>
                  </a:lnTo>
                  <a:lnTo>
                    <a:pt x="13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22"/>
            <p:cNvSpPr/>
            <p:nvPr/>
          </p:nvSpPr>
          <p:spPr>
            <a:xfrm>
              <a:off x="10943088" y="5379375"/>
              <a:ext cx="1395300" cy="1572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82" name="Google Shape;5782;p22"/>
          <p:cNvGrpSpPr/>
          <p:nvPr/>
        </p:nvGrpSpPr>
        <p:grpSpPr>
          <a:xfrm>
            <a:off x="409342" y="3534748"/>
            <a:ext cx="1823591" cy="1453514"/>
            <a:chOff x="8222575" y="3882950"/>
            <a:chExt cx="2306300" cy="1838263"/>
          </a:xfrm>
        </p:grpSpPr>
        <p:sp>
          <p:nvSpPr>
            <p:cNvPr id="5783" name="Google Shape;5783;p22"/>
            <p:cNvSpPr/>
            <p:nvPr/>
          </p:nvSpPr>
          <p:spPr>
            <a:xfrm>
              <a:off x="8266575" y="5442513"/>
              <a:ext cx="2262300" cy="278700"/>
            </a:xfrm>
            <a:prstGeom prst="ellipse">
              <a:avLst/>
            </a:pr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22"/>
            <p:cNvSpPr/>
            <p:nvPr/>
          </p:nvSpPr>
          <p:spPr>
            <a:xfrm>
              <a:off x="8364975" y="5252175"/>
              <a:ext cx="1865075" cy="312875"/>
            </a:xfrm>
            <a:custGeom>
              <a:avLst/>
              <a:gdLst/>
              <a:ahLst/>
              <a:cxnLst/>
              <a:rect l="l" t="t" r="r" b="b"/>
              <a:pathLst>
                <a:path w="74603" h="12515" extrusionOk="0">
                  <a:moveTo>
                    <a:pt x="71514" y="0"/>
                  </a:moveTo>
                  <a:lnTo>
                    <a:pt x="71274" y="41"/>
                  </a:lnTo>
                  <a:lnTo>
                    <a:pt x="71033" y="121"/>
                  </a:lnTo>
                  <a:lnTo>
                    <a:pt x="70813" y="221"/>
                  </a:lnTo>
                  <a:lnTo>
                    <a:pt x="69449" y="903"/>
                  </a:lnTo>
                  <a:lnTo>
                    <a:pt x="68085" y="1545"/>
                  </a:lnTo>
                  <a:lnTo>
                    <a:pt x="66701" y="2126"/>
                  </a:lnTo>
                  <a:lnTo>
                    <a:pt x="65298" y="2688"/>
                  </a:lnTo>
                  <a:lnTo>
                    <a:pt x="66120" y="4533"/>
                  </a:lnTo>
                  <a:lnTo>
                    <a:pt x="66862" y="6217"/>
                  </a:lnTo>
                  <a:lnTo>
                    <a:pt x="67744" y="5796"/>
                  </a:lnTo>
                  <a:lnTo>
                    <a:pt x="68587" y="5415"/>
                  </a:lnTo>
                  <a:lnTo>
                    <a:pt x="69369" y="5014"/>
                  </a:lnTo>
                  <a:lnTo>
                    <a:pt x="70111" y="4653"/>
                  </a:lnTo>
                  <a:lnTo>
                    <a:pt x="71434" y="3951"/>
                  </a:lnTo>
                  <a:lnTo>
                    <a:pt x="72537" y="3309"/>
                  </a:lnTo>
                  <a:lnTo>
                    <a:pt x="73400" y="2768"/>
                  </a:lnTo>
                  <a:lnTo>
                    <a:pt x="74041" y="2347"/>
                  </a:lnTo>
                  <a:lnTo>
                    <a:pt x="74442" y="2026"/>
                  </a:lnTo>
                  <a:lnTo>
                    <a:pt x="74563" y="1926"/>
                  </a:lnTo>
                  <a:lnTo>
                    <a:pt x="74603" y="1865"/>
                  </a:lnTo>
                  <a:lnTo>
                    <a:pt x="74603" y="1825"/>
                  </a:lnTo>
                  <a:lnTo>
                    <a:pt x="74583" y="1725"/>
                  </a:lnTo>
                  <a:lnTo>
                    <a:pt x="74543" y="1605"/>
                  </a:lnTo>
                  <a:lnTo>
                    <a:pt x="74463" y="1464"/>
                  </a:lnTo>
                  <a:lnTo>
                    <a:pt x="74362" y="1324"/>
                  </a:lnTo>
                  <a:lnTo>
                    <a:pt x="74222" y="1184"/>
                  </a:lnTo>
                  <a:lnTo>
                    <a:pt x="74081" y="1023"/>
                  </a:lnTo>
                  <a:lnTo>
                    <a:pt x="73901" y="863"/>
                  </a:lnTo>
                  <a:lnTo>
                    <a:pt x="73700" y="722"/>
                  </a:lnTo>
                  <a:lnTo>
                    <a:pt x="73500" y="582"/>
                  </a:lnTo>
                  <a:lnTo>
                    <a:pt x="73279" y="442"/>
                  </a:lnTo>
                  <a:lnTo>
                    <a:pt x="73039" y="321"/>
                  </a:lnTo>
                  <a:lnTo>
                    <a:pt x="72798" y="221"/>
                  </a:lnTo>
                  <a:lnTo>
                    <a:pt x="72537" y="121"/>
                  </a:lnTo>
                  <a:lnTo>
                    <a:pt x="72277" y="61"/>
                  </a:lnTo>
                  <a:lnTo>
                    <a:pt x="72016" y="20"/>
                  </a:lnTo>
                  <a:lnTo>
                    <a:pt x="71755" y="0"/>
                  </a:lnTo>
                  <a:close/>
                  <a:moveTo>
                    <a:pt x="2848" y="0"/>
                  </a:moveTo>
                  <a:lnTo>
                    <a:pt x="2587" y="20"/>
                  </a:lnTo>
                  <a:lnTo>
                    <a:pt x="2327" y="61"/>
                  </a:lnTo>
                  <a:lnTo>
                    <a:pt x="2066" y="121"/>
                  </a:lnTo>
                  <a:lnTo>
                    <a:pt x="1805" y="201"/>
                  </a:lnTo>
                  <a:lnTo>
                    <a:pt x="1564" y="321"/>
                  </a:lnTo>
                  <a:lnTo>
                    <a:pt x="1324" y="442"/>
                  </a:lnTo>
                  <a:lnTo>
                    <a:pt x="1103" y="582"/>
                  </a:lnTo>
                  <a:lnTo>
                    <a:pt x="903" y="722"/>
                  </a:lnTo>
                  <a:lnTo>
                    <a:pt x="702" y="863"/>
                  </a:lnTo>
                  <a:lnTo>
                    <a:pt x="522" y="1023"/>
                  </a:lnTo>
                  <a:lnTo>
                    <a:pt x="381" y="1164"/>
                  </a:lnTo>
                  <a:lnTo>
                    <a:pt x="241" y="1324"/>
                  </a:lnTo>
                  <a:lnTo>
                    <a:pt x="141" y="1464"/>
                  </a:lnTo>
                  <a:lnTo>
                    <a:pt x="60" y="1585"/>
                  </a:lnTo>
                  <a:lnTo>
                    <a:pt x="20" y="1705"/>
                  </a:lnTo>
                  <a:lnTo>
                    <a:pt x="0" y="1805"/>
                  </a:lnTo>
                  <a:lnTo>
                    <a:pt x="0" y="1865"/>
                  </a:lnTo>
                  <a:lnTo>
                    <a:pt x="40" y="1906"/>
                  </a:lnTo>
                  <a:lnTo>
                    <a:pt x="121" y="1986"/>
                  </a:lnTo>
                  <a:lnTo>
                    <a:pt x="381" y="2206"/>
                  </a:lnTo>
                  <a:lnTo>
                    <a:pt x="822" y="2527"/>
                  </a:lnTo>
                  <a:lnTo>
                    <a:pt x="1424" y="2908"/>
                  </a:lnTo>
                  <a:lnTo>
                    <a:pt x="2166" y="3370"/>
                  </a:lnTo>
                  <a:lnTo>
                    <a:pt x="3069" y="3891"/>
                  </a:lnTo>
                  <a:lnTo>
                    <a:pt x="4131" y="4453"/>
                  </a:lnTo>
                  <a:lnTo>
                    <a:pt x="5315" y="5074"/>
                  </a:lnTo>
                  <a:lnTo>
                    <a:pt x="6638" y="5716"/>
                  </a:lnTo>
                  <a:lnTo>
                    <a:pt x="8102" y="6358"/>
                  </a:lnTo>
                  <a:lnTo>
                    <a:pt x="9687" y="7040"/>
                  </a:lnTo>
                  <a:lnTo>
                    <a:pt x="10529" y="7380"/>
                  </a:lnTo>
                  <a:lnTo>
                    <a:pt x="11411" y="7721"/>
                  </a:lnTo>
                  <a:lnTo>
                    <a:pt x="12314" y="8042"/>
                  </a:lnTo>
                  <a:lnTo>
                    <a:pt x="13236" y="8383"/>
                  </a:lnTo>
                  <a:lnTo>
                    <a:pt x="14199" y="8704"/>
                  </a:lnTo>
                  <a:lnTo>
                    <a:pt x="15202" y="9025"/>
                  </a:lnTo>
                  <a:lnTo>
                    <a:pt x="16204" y="9346"/>
                  </a:lnTo>
                  <a:lnTo>
                    <a:pt x="17247" y="9647"/>
                  </a:lnTo>
                  <a:lnTo>
                    <a:pt x="18310" y="9947"/>
                  </a:lnTo>
                  <a:lnTo>
                    <a:pt x="19413" y="10248"/>
                  </a:lnTo>
                  <a:lnTo>
                    <a:pt x="19373" y="10128"/>
                  </a:lnTo>
                  <a:lnTo>
                    <a:pt x="19333" y="10008"/>
                  </a:lnTo>
                  <a:lnTo>
                    <a:pt x="19333" y="9988"/>
                  </a:lnTo>
                  <a:lnTo>
                    <a:pt x="19373" y="9827"/>
                  </a:lnTo>
                  <a:lnTo>
                    <a:pt x="19453" y="9546"/>
                  </a:lnTo>
                  <a:lnTo>
                    <a:pt x="19774" y="8704"/>
                  </a:lnTo>
                  <a:lnTo>
                    <a:pt x="20255" y="7501"/>
                  </a:lnTo>
                  <a:lnTo>
                    <a:pt x="20877" y="6037"/>
                  </a:lnTo>
                  <a:lnTo>
                    <a:pt x="19894" y="5836"/>
                  </a:lnTo>
                  <a:lnTo>
                    <a:pt x="18912" y="5616"/>
                  </a:lnTo>
                  <a:lnTo>
                    <a:pt x="17929" y="5375"/>
                  </a:lnTo>
                  <a:lnTo>
                    <a:pt x="16926" y="5134"/>
                  </a:lnTo>
                  <a:lnTo>
                    <a:pt x="15643" y="4793"/>
                  </a:lnTo>
                  <a:lnTo>
                    <a:pt x="15061" y="5535"/>
                  </a:lnTo>
                  <a:lnTo>
                    <a:pt x="14600" y="6097"/>
                  </a:lnTo>
                  <a:lnTo>
                    <a:pt x="14259" y="6498"/>
                  </a:lnTo>
                  <a:lnTo>
                    <a:pt x="14159" y="6598"/>
                  </a:lnTo>
                  <a:lnTo>
                    <a:pt x="14078" y="6659"/>
                  </a:lnTo>
                  <a:lnTo>
                    <a:pt x="13898" y="6739"/>
                  </a:lnTo>
                  <a:lnTo>
                    <a:pt x="13717" y="6799"/>
                  </a:lnTo>
                  <a:lnTo>
                    <a:pt x="13557" y="6819"/>
                  </a:lnTo>
                  <a:lnTo>
                    <a:pt x="13377" y="6839"/>
                  </a:lnTo>
                  <a:lnTo>
                    <a:pt x="13156" y="6819"/>
                  </a:lnTo>
                  <a:lnTo>
                    <a:pt x="12955" y="6759"/>
                  </a:lnTo>
                  <a:lnTo>
                    <a:pt x="12755" y="6699"/>
                  </a:lnTo>
                  <a:lnTo>
                    <a:pt x="12574" y="6598"/>
                  </a:lnTo>
                  <a:lnTo>
                    <a:pt x="12434" y="6458"/>
                  </a:lnTo>
                  <a:lnTo>
                    <a:pt x="12294" y="6318"/>
                  </a:lnTo>
                  <a:lnTo>
                    <a:pt x="12213" y="6157"/>
                  </a:lnTo>
                  <a:lnTo>
                    <a:pt x="12153" y="5977"/>
                  </a:lnTo>
                  <a:lnTo>
                    <a:pt x="12153" y="5957"/>
                  </a:lnTo>
                  <a:lnTo>
                    <a:pt x="12173" y="5856"/>
                  </a:lnTo>
                  <a:lnTo>
                    <a:pt x="12193" y="5716"/>
                  </a:lnTo>
                  <a:lnTo>
                    <a:pt x="12354" y="5295"/>
                  </a:lnTo>
                  <a:lnTo>
                    <a:pt x="12574" y="4693"/>
                  </a:lnTo>
                  <a:lnTo>
                    <a:pt x="12875" y="3951"/>
                  </a:lnTo>
                  <a:lnTo>
                    <a:pt x="11732" y="3570"/>
                  </a:lnTo>
                  <a:lnTo>
                    <a:pt x="10589" y="3169"/>
                  </a:lnTo>
                  <a:lnTo>
                    <a:pt x="9426" y="2748"/>
                  </a:lnTo>
                  <a:lnTo>
                    <a:pt x="8283" y="2287"/>
                  </a:lnTo>
                  <a:lnTo>
                    <a:pt x="7160" y="1805"/>
                  </a:lnTo>
                  <a:lnTo>
                    <a:pt x="6017" y="1304"/>
                  </a:lnTo>
                  <a:lnTo>
                    <a:pt x="4893" y="783"/>
                  </a:lnTo>
                  <a:lnTo>
                    <a:pt x="3791" y="221"/>
                  </a:lnTo>
                  <a:lnTo>
                    <a:pt x="3550" y="121"/>
                  </a:lnTo>
                  <a:lnTo>
                    <a:pt x="3329" y="41"/>
                  </a:lnTo>
                  <a:lnTo>
                    <a:pt x="3089" y="0"/>
                  </a:lnTo>
                  <a:close/>
                  <a:moveTo>
                    <a:pt x="61106" y="4152"/>
                  </a:moveTo>
                  <a:lnTo>
                    <a:pt x="60103" y="4453"/>
                  </a:lnTo>
                  <a:lnTo>
                    <a:pt x="59101" y="4753"/>
                  </a:lnTo>
                  <a:lnTo>
                    <a:pt x="58098" y="5014"/>
                  </a:lnTo>
                  <a:lnTo>
                    <a:pt x="57115" y="5275"/>
                  </a:lnTo>
                  <a:lnTo>
                    <a:pt x="57396" y="5977"/>
                  </a:lnTo>
                  <a:lnTo>
                    <a:pt x="57617" y="6538"/>
                  </a:lnTo>
                  <a:lnTo>
                    <a:pt x="57737" y="6939"/>
                  </a:lnTo>
                  <a:lnTo>
                    <a:pt x="57777" y="7060"/>
                  </a:lnTo>
                  <a:lnTo>
                    <a:pt x="57797" y="7160"/>
                  </a:lnTo>
                  <a:lnTo>
                    <a:pt x="57797" y="7180"/>
                  </a:lnTo>
                  <a:lnTo>
                    <a:pt x="57737" y="7360"/>
                  </a:lnTo>
                  <a:lnTo>
                    <a:pt x="57637" y="7521"/>
                  </a:lnTo>
                  <a:lnTo>
                    <a:pt x="57516" y="7661"/>
                  </a:lnTo>
                  <a:lnTo>
                    <a:pt x="57356" y="7782"/>
                  </a:lnTo>
                  <a:lnTo>
                    <a:pt x="57196" y="7882"/>
                  </a:lnTo>
                  <a:lnTo>
                    <a:pt x="56995" y="7962"/>
                  </a:lnTo>
                  <a:lnTo>
                    <a:pt x="56774" y="8002"/>
                  </a:lnTo>
                  <a:lnTo>
                    <a:pt x="56574" y="8022"/>
                  </a:lnTo>
                  <a:lnTo>
                    <a:pt x="56393" y="8022"/>
                  </a:lnTo>
                  <a:lnTo>
                    <a:pt x="56213" y="7982"/>
                  </a:lnTo>
                  <a:lnTo>
                    <a:pt x="56052" y="7942"/>
                  </a:lnTo>
                  <a:lnTo>
                    <a:pt x="55872" y="7862"/>
                  </a:lnTo>
                  <a:lnTo>
                    <a:pt x="55792" y="7802"/>
                  </a:lnTo>
                  <a:lnTo>
                    <a:pt x="55671" y="7681"/>
                  </a:lnTo>
                  <a:lnTo>
                    <a:pt x="55331" y="7280"/>
                  </a:lnTo>
                  <a:lnTo>
                    <a:pt x="54849" y="6699"/>
                  </a:lnTo>
                  <a:lnTo>
                    <a:pt x="54268" y="5937"/>
                  </a:lnTo>
                  <a:lnTo>
                    <a:pt x="52924" y="6197"/>
                  </a:lnTo>
                  <a:lnTo>
                    <a:pt x="51600" y="6458"/>
                  </a:lnTo>
                  <a:lnTo>
                    <a:pt x="50297" y="6679"/>
                  </a:lnTo>
                  <a:lnTo>
                    <a:pt x="49033" y="6859"/>
                  </a:lnTo>
                  <a:lnTo>
                    <a:pt x="47810" y="7040"/>
                  </a:lnTo>
                  <a:lnTo>
                    <a:pt x="46607" y="7200"/>
                  </a:lnTo>
                  <a:lnTo>
                    <a:pt x="45444" y="7320"/>
                  </a:lnTo>
                  <a:lnTo>
                    <a:pt x="44341" y="7441"/>
                  </a:lnTo>
                  <a:lnTo>
                    <a:pt x="43258" y="7521"/>
                  </a:lnTo>
                  <a:lnTo>
                    <a:pt x="42235" y="7601"/>
                  </a:lnTo>
                  <a:lnTo>
                    <a:pt x="40350" y="7721"/>
                  </a:lnTo>
                  <a:lnTo>
                    <a:pt x="38705" y="7782"/>
                  </a:lnTo>
                  <a:lnTo>
                    <a:pt x="37302" y="7802"/>
                  </a:lnTo>
                  <a:lnTo>
                    <a:pt x="36219" y="7782"/>
                  </a:lnTo>
                  <a:lnTo>
                    <a:pt x="34955" y="7741"/>
                  </a:lnTo>
                  <a:lnTo>
                    <a:pt x="33551" y="7681"/>
                  </a:lnTo>
                  <a:lnTo>
                    <a:pt x="32007" y="7581"/>
                  </a:lnTo>
                  <a:lnTo>
                    <a:pt x="30323" y="7441"/>
                  </a:lnTo>
                  <a:lnTo>
                    <a:pt x="28538" y="7260"/>
                  </a:lnTo>
                  <a:lnTo>
                    <a:pt x="26653" y="7020"/>
                  </a:lnTo>
                  <a:lnTo>
                    <a:pt x="24667" y="6739"/>
                  </a:lnTo>
                  <a:lnTo>
                    <a:pt x="23544" y="8223"/>
                  </a:lnTo>
                  <a:lnTo>
                    <a:pt x="22622" y="9446"/>
                  </a:lnTo>
                  <a:lnTo>
                    <a:pt x="21920" y="10308"/>
                  </a:lnTo>
                  <a:lnTo>
                    <a:pt x="21679" y="10589"/>
                  </a:lnTo>
                  <a:lnTo>
                    <a:pt x="21499" y="10750"/>
                  </a:lnTo>
                  <a:lnTo>
                    <a:pt x="23304" y="11131"/>
                  </a:lnTo>
                  <a:lnTo>
                    <a:pt x="24226" y="11291"/>
                  </a:lnTo>
                  <a:lnTo>
                    <a:pt x="25149" y="11472"/>
                  </a:lnTo>
                  <a:lnTo>
                    <a:pt x="26091" y="11612"/>
                  </a:lnTo>
                  <a:lnTo>
                    <a:pt x="27054" y="11772"/>
                  </a:lnTo>
                  <a:lnTo>
                    <a:pt x="28036" y="11893"/>
                  </a:lnTo>
                  <a:lnTo>
                    <a:pt x="29019" y="12033"/>
                  </a:lnTo>
                  <a:lnTo>
                    <a:pt x="30002" y="12133"/>
                  </a:lnTo>
                  <a:lnTo>
                    <a:pt x="31024" y="12234"/>
                  </a:lnTo>
                  <a:lnTo>
                    <a:pt x="32027" y="12314"/>
                  </a:lnTo>
                  <a:lnTo>
                    <a:pt x="33070" y="12394"/>
                  </a:lnTo>
                  <a:lnTo>
                    <a:pt x="34113" y="12434"/>
                  </a:lnTo>
                  <a:lnTo>
                    <a:pt x="35156" y="12474"/>
                  </a:lnTo>
                  <a:lnTo>
                    <a:pt x="36219" y="12514"/>
                  </a:lnTo>
                  <a:lnTo>
                    <a:pt x="38284" y="12514"/>
                  </a:lnTo>
                  <a:lnTo>
                    <a:pt x="39267" y="12494"/>
                  </a:lnTo>
                  <a:lnTo>
                    <a:pt x="40250" y="12454"/>
                  </a:lnTo>
                  <a:lnTo>
                    <a:pt x="41212" y="12414"/>
                  </a:lnTo>
                  <a:lnTo>
                    <a:pt x="42155" y="12354"/>
                  </a:lnTo>
                  <a:lnTo>
                    <a:pt x="43097" y="12274"/>
                  </a:lnTo>
                  <a:lnTo>
                    <a:pt x="44040" y="12194"/>
                  </a:lnTo>
                  <a:lnTo>
                    <a:pt x="44962" y="12093"/>
                  </a:lnTo>
                  <a:lnTo>
                    <a:pt x="46767" y="11873"/>
                  </a:lnTo>
                  <a:lnTo>
                    <a:pt x="48552" y="11612"/>
                  </a:lnTo>
                  <a:lnTo>
                    <a:pt x="50277" y="11311"/>
                  </a:lnTo>
                  <a:lnTo>
                    <a:pt x="51961" y="10990"/>
                  </a:lnTo>
                  <a:lnTo>
                    <a:pt x="53606" y="10629"/>
                  </a:lnTo>
                  <a:lnTo>
                    <a:pt x="55190" y="10248"/>
                  </a:lnTo>
                  <a:lnTo>
                    <a:pt x="56714" y="9827"/>
                  </a:lnTo>
                  <a:lnTo>
                    <a:pt x="58198" y="9406"/>
                  </a:lnTo>
                  <a:lnTo>
                    <a:pt x="59642" y="8965"/>
                  </a:lnTo>
                  <a:lnTo>
                    <a:pt x="61026" y="8504"/>
                  </a:lnTo>
                  <a:lnTo>
                    <a:pt x="62330" y="8022"/>
                  </a:lnTo>
                  <a:lnTo>
                    <a:pt x="63593" y="7561"/>
                  </a:lnTo>
                  <a:lnTo>
                    <a:pt x="62410" y="5957"/>
                  </a:lnTo>
                  <a:lnTo>
                    <a:pt x="61106" y="415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22"/>
            <p:cNvSpPr/>
            <p:nvPr/>
          </p:nvSpPr>
          <p:spPr>
            <a:xfrm>
              <a:off x="9935725" y="4378800"/>
              <a:ext cx="500900" cy="650300"/>
            </a:xfrm>
            <a:custGeom>
              <a:avLst/>
              <a:gdLst/>
              <a:ahLst/>
              <a:cxnLst/>
              <a:rect l="l" t="t" r="r" b="b"/>
              <a:pathLst>
                <a:path w="20036" h="26012" extrusionOk="0">
                  <a:moveTo>
                    <a:pt x="7682" y="0"/>
                  </a:moveTo>
                  <a:lnTo>
                    <a:pt x="7241" y="20"/>
                  </a:lnTo>
                  <a:lnTo>
                    <a:pt x="6799" y="61"/>
                  </a:lnTo>
                  <a:lnTo>
                    <a:pt x="6358" y="121"/>
                  </a:lnTo>
                  <a:lnTo>
                    <a:pt x="5917" y="221"/>
                  </a:lnTo>
                  <a:lnTo>
                    <a:pt x="5476" y="321"/>
                  </a:lnTo>
                  <a:lnTo>
                    <a:pt x="5055" y="442"/>
                  </a:lnTo>
                  <a:lnTo>
                    <a:pt x="4633" y="602"/>
                  </a:lnTo>
                  <a:lnTo>
                    <a:pt x="4212" y="762"/>
                  </a:lnTo>
                  <a:lnTo>
                    <a:pt x="3811" y="943"/>
                  </a:lnTo>
                  <a:lnTo>
                    <a:pt x="3410" y="1164"/>
                  </a:lnTo>
                  <a:lnTo>
                    <a:pt x="3009" y="1384"/>
                  </a:lnTo>
                  <a:lnTo>
                    <a:pt x="2628" y="1645"/>
                  </a:lnTo>
                  <a:lnTo>
                    <a:pt x="2267" y="1906"/>
                  </a:lnTo>
                  <a:lnTo>
                    <a:pt x="1906" y="2186"/>
                  </a:lnTo>
                  <a:lnTo>
                    <a:pt x="1565" y="2507"/>
                  </a:lnTo>
                  <a:lnTo>
                    <a:pt x="1224" y="2828"/>
                  </a:lnTo>
                  <a:lnTo>
                    <a:pt x="923" y="3169"/>
                  </a:lnTo>
                  <a:lnTo>
                    <a:pt x="623" y="3530"/>
                  </a:lnTo>
                  <a:lnTo>
                    <a:pt x="342" y="3911"/>
                  </a:lnTo>
                  <a:lnTo>
                    <a:pt x="262" y="3911"/>
                  </a:lnTo>
                  <a:lnTo>
                    <a:pt x="201" y="3931"/>
                  </a:lnTo>
                  <a:lnTo>
                    <a:pt x="141" y="3951"/>
                  </a:lnTo>
                  <a:lnTo>
                    <a:pt x="81" y="3991"/>
                  </a:lnTo>
                  <a:lnTo>
                    <a:pt x="41" y="4031"/>
                  </a:lnTo>
                  <a:lnTo>
                    <a:pt x="1" y="4092"/>
                  </a:lnTo>
                  <a:lnTo>
                    <a:pt x="1" y="4172"/>
                  </a:lnTo>
                  <a:lnTo>
                    <a:pt x="1" y="4252"/>
                  </a:lnTo>
                  <a:lnTo>
                    <a:pt x="1" y="4292"/>
                  </a:lnTo>
                  <a:lnTo>
                    <a:pt x="101" y="4533"/>
                  </a:lnTo>
                  <a:lnTo>
                    <a:pt x="181" y="4733"/>
                  </a:lnTo>
                  <a:lnTo>
                    <a:pt x="282" y="4994"/>
                  </a:lnTo>
                  <a:lnTo>
                    <a:pt x="422" y="5255"/>
                  </a:lnTo>
                  <a:lnTo>
                    <a:pt x="582" y="5495"/>
                  </a:lnTo>
                  <a:lnTo>
                    <a:pt x="743" y="5736"/>
                  </a:lnTo>
                  <a:lnTo>
                    <a:pt x="863" y="5856"/>
                  </a:lnTo>
                  <a:lnTo>
                    <a:pt x="1004" y="5957"/>
                  </a:lnTo>
                  <a:lnTo>
                    <a:pt x="1104" y="6037"/>
                  </a:lnTo>
                  <a:lnTo>
                    <a:pt x="1244" y="6077"/>
                  </a:lnTo>
                  <a:lnTo>
                    <a:pt x="1365" y="6117"/>
                  </a:lnTo>
                  <a:lnTo>
                    <a:pt x="1505" y="6137"/>
                  </a:lnTo>
                  <a:lnTo>
                    <a:pt x="1685" y="6137"/>
                  </a:lnTo>
                  <a:lnTo>
                    <a:pt x="1866" y="6077"/>
                  </a:lnTo>
                  <a:lnTo>
                    <a:pt x="2046" y="5997"/>
                  </a:lnTo>
                  <a:lnTo>
                    <a:pt x="2227" y="5916"/>
                  </a:lnTo>
                  <a:lnTo>
                    <a:pt x="2588" y="5696"/>
                  </a:lnTo>
                  <a:lnTo>
                    <a:pt x="2909" y="5515"/>
                  </a:lnTo>
                  <a:lnTo>
                    <a:pt x="3410" y="5275"/>
                  </a:lnTo>
                  <a:lnTo>
                    <a:pt x="3912" y="5094"/>
                  </a:lnTo>
                  <a:lnTo>
                    <a:pt x="4172" y="4994"/>
                  </a:lnTo>
                  <a:lnTo>
                    <a:pt x="4433" y="4934"/>
                  </a:lnTo>
                  <a:lnTo>
                    <a:pt x="4714" y="4874"/>
                  </a:lnTo>
                  <a:lnTo>
                    <a:pt x="4974" y="4813"/>
                  </a:lnTo>
                  <a:lnTo>
                    <a:pt x="5315" y="4793"/>
                  </a:lnTo>
                  <a:lnTo>
                    <a:pt x="5636" y="4773"/>
                  </a:lnTo>
                  <a:lnTo>
                    <a:pt x="5937" y="4793"/>
                  </a:lnTo>
                  <a:lnTo>
                    <a:pt x="6218" y="4834"/>
                  </a:lnTo>
                  <a:lnTo>
                    <a:pt x="6499" y="4894"/>
                  </a:lnTo>
                  <a:lnTo>
                    <a:pt x="6759" y="4974"/>
                  </a:lnTo>
                  <a:lnTo>
                    <a:pt x="7000" y="5074"/>
                  </a:lnTo>
                  <a:lnTo>
                    <a:pt x="7241" y="5195"/>
                  </a:lnTo>
                  <a:lnTo>
                    <a:pt x="7461" y="5335"/>
                  </a:lnTo>
                  <a:lnTo>
                    <a:pt x="7662" y="5475"/>
                  </a:lnTo>
                  <a:lnTo>
                    <a:pt x="7862" y="5656"/>
                  </a:lnTo>
                  <a:lnTo>
                    <a:pt x="8043" y="5836"/>
                  </a:lnTo>
                  <a:lnTo>
                    <a:pt x="8223" y="6037"/>
                  </a:lnTo>
                  <a:lnTo>
                    <a:pt x="8384" y="6237"/>
                  </a:lnTo>
                  <a:lnTo>
                    <a:pt x="8524" y="6478"/>
                  </a:lnTo>
                  <a:lnTo>
                    <a:pt x="8664" y="6699"/>
                  </a:lnTo>
                  <a:lnTo>
                    <a:pt x="8785" y="6939"/>
                  </a:lnTo>
                  <a:lnTo>
                    <a:pt x="8905" y="7200"/>
                  </a:lnTo>
                  <a:lnTo>
                    <a:pt x="9106" y="7721"/>
                  </a:lnTo>
                  <a:lnTo>
                    <a:pt x="9286" y="8263"/>
                  </a:lnTo>
                  <a:lnTo>
                    <a:pt x="9427" y="8824"/>
                  </a:lnTo>
                  <a:lnTo>
                    <a:pt x="9527" y="9406"/>
                  </a:lnTo>
                  <a:lnTo>
                    <a:pt x="9607" y="9967"/>
                  </a:lnTo>
                  <a:lnTo>
                    <a:pt x="9667" y="10529"/>
                  </a:lnTo>
                  <a:lnTo>
                    <a:pt x="9707" y="11050"/>
                  </a:lnTo>
                  <a:lnTo>
                    <a:pt x="9707" y="11612"/>
                  </a:lnTo>
                  <a:lnTo>
                    <a:pt x="9727" y="12194"/>
                  </a:lnTo>
                  <a:lnTo>
                    <a:pt x="9687" y="13337"/>
                  </a:lnTo>
                  <a:lnTo>
                    <a:pt x="9627" y="14520"/>
                  </a:lnTo>
                  <a:lnTo>
                    <a:pt x="9527" y="15703"/>
                  </a:lnTo>
                  <a:lnTo>
                    <a:pt x="9427" y="16886"/>
                  </a:lnTo>
                  <a:lnTo>
                    <a:pt x="9346" y="18110"/>
                  </a:lnTo>
                  <a:lnTo>
                    <a:pt x="9286" y="19353"/>
                  </a:lnTo>
                  <a:lnTo>
                    <a:pt x="9266" y="19975"/>
                  </a:lnTo>
                  <a:lnTo>
                    <a:pt x="9266" y="20596"/>
                  </a:lnTo>
                  <a:lnTo>
                    <a:pt x="9286" y="21058"/>
                  </a:lnTo>
                  <a:lnTo>
                    <a:pt x="9346" y="21499"/>
                  </a:lnTo>
                  <a:lnTo>
                    <a:pt x="9447" y="21920"/>
                  </a:lnTo>
                  <a:lnTo>
                    <a:pt x="9567" y="22321"/>
                  </a:lnTo>
                  <a:lnTo>
                    <a:pt x="9727" y="22722"/>
                  </a:lnTo>
                  <a:lnTo>
                    <a:pt x="9928" y="23103"/>
                  </a:lnTo>
                  <a:lnTo>
                    <a:pt x="10128" y="23464"/>
                  </a:lnTo>
                  <a:lnTo>
                    <a:pt x="10369" y="23805"/>
                  </a:lnTo>
                  <a:lnTo>
                    <a:pt x="10630" y="24126"/>
                  </a:lnTo>
                  <a:lnTo>
                    <a:pt x="10931" y="24407"/>
                  </a:lnTo>
                  <a:lnTo>
                    <a:pt x="11231" y="24688"/>
                  </a:lnTo>
                  <a:lnTo>
                    <a:pt x="11552" y="24948"/>
                  </a:lnTo>
                  <a:lnTo>
                    <a:pt x="11893" y="25169"/>
                  </a:lnTo>
                  <a:lnTo>
                    <a:pt x="12254" y="25369"/>
                  </a:lnTo>
                  <a:lnTo>
                    <a:pt x="12615" y="25550"/>
                  </a:lnTo>
                  <a:lnTo>
                    <a:pt x="12996" y="25710"/>
                  </a:lnTo>
                  <a:lnTo>
                    <a:pt x="13397" y="25831"/>
                  </a:lnTo>
                  <a:lnTo>
                    <a:pt x="13818" y="25931"/>
                  </a:lnTo>
                  <a:lnTo>
                    <a:pt x="14159" y="25991"/>
                  </a:lnTo>
                  <a:lnTo>
                    <a:pt x="14220" y="25991"/>
                  </a:lnTo>
                  <a:lnTo>
                    <a:pt x="14601" y="26011"/>
                  </a:lnTo>
                  <a:lnTo>
                    <a:pt x="14962" y="26011"/>
                  </a:lnTo>
                  <a:lnTo>
                    <a:pt x="15343" y="25991"/>
                  </a:lnTo>
                  <a:lnTo>
                    <a:pt x="15704" y="25931"/>
                  </a:lnTo>
                  <a:lnTo>
                    <a:pt x="16085" y="25851"/>
                  </a:lnTo>
                  <a:lnTo>
                    <a:pt x="16446" y="25730"/>
                  </a:lnTo>
                  <a:lnTo>
                    <a:pt x="16787" y="25590"/>
                  </a:lnTo>
                  <a:lnTo>
                    <a:pt x="17147" y="25409"/>
                  </a:lnTo>
                  <a:lnTo>
                    <a:pt x="17388" y="25269"/>
                  </a:lnTo>
                  <a:lnTo>
                    <a:pt x="17609" y="25129"/>
                  </a:lnTo>
                  <a:lnTo>
                    <a:pt x="17829" y="24968"/>
                  </a:lnTo>
                  <a:lnTo>
                    <a:pt x="18030" y="24788"/>
                  </a:lnTo>
                  <a:lnTo>
                    <a:pt x="18230" y="24587"/>
                  </a:lnTo>
                  <a:lnTo>
                    <a:pt x="18551" y="24266"/>
                  </a:lnTo>
                  <a:lnTo>
                    <a:pt x="18852" y="23905"/>
                  </a:lnTo>
                  <a:lnTo>
                    <a:pt x="19133" y="23484"/>
                  </a:lnTo>
                  <a:lnTo>
                    <a:pt x="19394" y="23043"/>
                  </a:lnTo>
                  <a:lnTo>
                    <a:pt x="19534" y="22762"/>
                  </a:lnTo>
                  <a:lnTo>
                    <a:pt x="19654" y="22421"/>
                  </a:lnTo>
                  <a:lnTo>
                    <a:pt x="19755" y="22020"/>
                  </a:lnTo>
                  <a:lnTo>
                    <a:pt x="19835" y="21579"/>
                  </a:lnTo>
                  <a:lnTo>
                    <a:pt x="19915" y="21078"/>
                  </a:lnTo>
                  <a:lnTo>
                    <a:pt x="19975" y="20536"/>
                  </a:lnTo>
                  <a:lnTo>
                    <a:pt x="20015" y="19955"/>
                  </a:lnTo>
                  <a:lnTo>
                    <a:pt x="20035" y="19333"/>
                  </a:lnTo>
                  <a:lnTo>
                    <a:pt x="20035" y="18671"/>
                  </a:lnTo>
                  <a:lnTo>
                    <a:pt x="20015" y="17989"/>
                  </a:lnTo>
                  <a:lnTo>
                    <a:pt x="19975" y="17287"/>
                  </a:lnTo>
                  <a:lnTo>
                    <a:pt x="19915" y="16545"/>
                  </a:lnTo>
                  <a:lnTo>
                    <a:pt x="19835" y="15783"/>
                  </a:lnTo>
                  <a:lnTo>
                    <a:pt x="19735" y="15001"/>
                  </a:lnTo>
                  <a:lnTo>
                    <a:pt x="19594" y="14219"/>
                  </a:lnTo>
                  <a:lnTo>
                    <a:pt x="19454" y="13417"/>
                  </a:lnTo>
                  <a:lnTo>
                    <a:pt x="19273" y="12595"/>
                  </a:lnTo>
                  <a:lnTo>
                    <a:pt x="19073" y="11792"/>
                  </a:lnTo>
                  <a:lnTo>
                    <a:pt x="18852" y="10970"/>
                  </a:lnTo>
                  <a:lnTo>
                    <a:pt x="18591" y="10148"/>
                  </a:lnTo>
                  <a:lnTo>
                    <a:pt x="18311" y="9346"/>
                  </a:lnTo>
                  <a:lnTo>
                    <a:pt x="18010" y="8544"/>
                  </a:lnTo>
                  <a:lnTo>
                    <a:pt x="17669" y="7761"/>
                  </a:lnTo>
                  <a:lnTo>
                    <a:pt x="17288" y="6999"/>
                  </a:lnTo>
                  <a:lnTo>
                    <a:pt x="16887" y="6237"/>
                  </a:lnTo>
                  <a:lnTo>
                    <a:pt x="16466" y="5515"/>
                  </a:lnTo>
                  <a:lnTo>
                    <a:pt x="16004" y="4813"/>
                  </a:lnTo>
                  <a:lnTo>
                    <a:pt x="15503" y="4132"/>
                  </a:lnTo>
                  <a:lnTo>
                    <a:pt x="15242" y="3811"/>
                  </a:lnTo>
                  <a:lnTo>
                    <a:pt x="14982" y="3490"/>
                  </a:lnTo>
                  <a:lnTo>
                    <a:pt x="14701" y="3169"/>
                  </a:lnTo>
                  <a:lnTo>
                    <a:pt x="14420" y="2868"/>
                  </a:lnTo>
                  <a:lnTo>
                    <a:pt x="14119" y="2587"/>
                  </a:lnTo>
                  <a:lnTo>
                    <a:pt x="13818" y="2307"/>
                  </a:lnTo>
                  <a:lnTo>
                    <a:pt x="13518" y="2046"/>
                  </a:lnTo>
                  <a:lnTo>
                    <a:pt x="13197" y="1785"/>
                  </a:lnTo>
                  <a:lnTo>
                    <a:pt x="12796" y="1504"/>
                  </a:lnTo>
                  <a:lnTo>
                    <a:pt x="12415" y="1244"/>
                  </a:lnTo>
                  <a:lnTo>
                    <a:pt x="12014" y="1023"/>
                  </a:lnTo>
                  <a:lnTo>
                    <a:pt x="11612" y="823"/>
                  </a:lnTo>
                  <a:lnTo>
                    <a:pt x="11191" y="622"/>
                  </a:lnTo>
                  <a:lnTo>
                    <a:pt x="10770" y="482"/>
                  </a:lnTo>
                  <a:lnTo>
                    <a:pt x="10329" y="341"/>
                  </a:lnTo>
                  <a:lnTo>
                    <a:pt x="9908" y="221"/>
                  </a:lnTo>
                  <a:lnTo>
                    <a:pt x="9467" y="141"/>
                  </a:lnTo>
                  <a:lnTo>
                    <a:pt x="9025" y="61"/>
                  </a:lnTo>
                  <a:lnTo>
                    <a:pt x="8584" y="20"/>
                  </a:lnTo>
                  <a:lnTo>
                    <a:pt x="81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22"/>
            <p:cNvSpPr/>
            <p:nvPr/>
          </p:nvSpPr>
          <p:spPr>
            <a:xfrm>
              <a:off x="9935725" y="4378800"/>
              <a:ext cx="500900" cy="650300"/>
            </a:xfrm>
            <a:custGeom>
              <a:avLst/>
              <a:gdLst/>
              <a:ahLst/>
              <a:cxnLst/>
              <a:rect l="l" t="t" r="r" b="b"/>
              <a:pathLst>
                <a:path w="20036" h="26012" fill="none" extrusionOk="0">
                  <a:moveTo>
                    <a:pt x="19394" y="23043"/>
                  </a:moveTo>
                  <a:lnTo>
                    <a:pt x="19394" y="23043"/>
                  </a:lnTo>
                  <a:lnTo>
                    <a:pt x="19133" y="23484"/>
                  </a:lnTo>
                  <a:lnTo>
                    <a:pt x="18852" y="23905"/>
                  </a:lnTo>
                  <a:lnTo>
                    <a:pt x="18551" y="24266"/>
                  </a:lnTo>
                  <a:lnTo>
                    <a:pt x="18230" y="24587"/>
                  </a:lnTo>
                  <a:lnTo>
                    <a:pt x="18230" y="24587"/>
                  </a:lnTo>
                  <a:lnTo>
                    <a:pt x="18030" y="24788"/>
                  </a:lnTo>
                  <a:lnTo>
                    <a:pt x="17829" y="24968"/>
                  </a:lnTo>
                  <a:lnTo>
                    <a:pt x="17609" y="25129"/>
                  </a:lnTo>
                  <a:lnTo>
                    <a:pt x="17388" y="25269"/>
                  </a:lnTo>
                  <a:lnTo>
                    <a:pt x="17388" y="25269"/>
                  </a:lnTo>
                  <a:lnTo>
                    <a:pt x="17147" y="25409"/>
                  </a:lnTo>
                  <a:lnTo>
                    <a:pt x="17147" y="25409"/>
                  </a:lnTo>
                  <a:lnTo>
                    <a:pt x="16787" y="25590"/>
                  </a:lnTo>
                  <a:lnTo>
                    <a:pt x="16446" y="25730"/>
                  </a:lnTo>
                  <a:lnTo>
                    <a:pt x="16085" y="25851"/>
                  </a:lnTo>
                  <a:lnTo>
                    <a:pt x="15704" y="25931"/>
                  </a:lnTo>
                  <a:lnTo>
                    <a:pt x="15343" y="25991"/>
                  </a:lnTo>
                  <a:lnTo>
                    <a:pt x="14962" y="26011"/>
                  </a:lnTo>
                  <a:lnTo>
                    <a:pt x="14601" y="26011"/>
                  </a:lnTo>
                  <a:lnTo>
                    <a:pt x="14220" y="25991"/>
                  </a:lnTo>
                  <a:lnTo>
                    <a:pt x="14220" y="25991"/>
                  </a:lnTo>
                  <a:lnTo>
                    <a:pt x="14179" y="25991"/>
                  </a:lnTo>
                  <a:lnTo>
                    <a:pt x="14159" y="25991"/>
                  </a:lnTo>
                  <a:lnTo>
                    <a:pt x="14159" y="25991"/>
                  </a:lnTo>
                  <a:lnTo>
                    <a:pt x="13818" y="25931"/>
                  </a:lnTo>
                  <a:lnTo>
                    <a:pt x="13818" y="25931"/>
                  </a:lnTo>
                  <a:lnTo>
                    <a:pt x="13818" y="25931"/>
                  </a:lnTo>
                  <a:lnTo>
                    <a:pt x="13397" y="25831"/>
                  </a:lnTo>
                  <a:lnTo>
                    <a:pt x="12996" y="25710"/>
                  </a:lnTo>
                  <a:lnTo>
                    <a:pt x="12996" y="25710"/>
                  </a:lnTo>
                  <a:lnTo>
                    <a:pt x="12615" y="25550"/>
                  </a:lnTo>
                  <a:lnTo>
                    <a:pt x="12254" y="25369"/>
                  </a:lnTo>
                  <a:lnTo>
                    <a:pt x="11893" y="25169"/>
                  </a:lnTo>
                  <a:lnTo>
                    <a:pt x="11552" y="24948"/>
                  </a:lnTo>
                  <a:lnTo>
                    <a:pt x="11231" y="24688"/>
                  </a:lnTo>
                  <a:lnTo>
                    <a:pt x="10931" y="24407"/>
                  </a:lnTo>
                  <a:lnTo>
                    <a:pt x="10630" y="24126"/>
                  </a:lnTo>
                  <a:lnTo>
                    <a:pt x="10369" y="23805"/>
                  </a:lnTo>
                  <a:lnTo>
                    <a:pt x="10128" y="23464"/>
                  </a:lnTo>
                  <a:lnTo>
                    <a:pt x="9928" y="23103"/>
                  </a:lnTo>
                  <a:lnTo>
                    <a:pt x="9727" y="22722"/>
                  </a:lnTo>
                  <a:lnTo>
                    <a:pt x="9567" y="22321"/>
                  </a:lnTo>
                  <a:lnTo>
                    <a:pt x="9447" y="21920"/>
                  </a:lnTo>
                  <a:lnTo>
                    <a:pt x="9346" y="21499"/>
                  </a:lnTo>
                  <a:lnTo>
                    <a:pt x="9286" y="21058"/>
                  </a:lnTo>
                  <a:lnTo>
                    <a:pt x="9266" y="20596"/>
                  </a:lnTo>
                  <a:lnTo>
                    <a:pt x="9266" y="20596"/>
                  </a:lnTo>
                  <a:lnTo>
                    <a:pt x="9266" y="19975"/>
                  </a:lnTo>
                  <a:lnTo>
                    <a:pt x="9286" y="19353"/>
                  </a:lnTo>
                  <a:lnTo>
                    <a:pt x="9346" y="18110"/>
                  </a:lnTo>
                  <a:lnTo>
                    <a:pt x="9427" y="16886"/>
                  </a:lnTo>
                  <a:lnTo>
                    <a:pt x="9527" y="15703"/>
                  </a:lnTo>
                  <a:lnTo>
                    <a:pt x="9627" y="14520"/>
                  </a:lnTo>
                  <a:lnTo>
                    <a:pt x="9687" y="13337"/>
                  </a:lnTo>
                  <a:lnTo>
                    <a:pt x="9727" y="12194"/>
                  </a:lnTo>
                  <a:lnTo>
                    <a:pt x="9707" y="11612"/>
                  </a:lnTo>
                  <a:lnTo>
                    <a:pt x="9707" y="11050"/>
                  </a:lnTo>
                  <a:lnTo>
                    <a:pt x="9707" y="11050"/>
                  </a:lnTo>
                  <a:lnTo>
                    <a:pt x="9667" y="10529"/>
                  </a:lnTo>
                  <a:lnTo>
                    <a:pt x="9607" y="9967"/>
                  </a:lnTo>
                  <a:lnTo>
                    <a:pt x="9527" y="9406"/>
                  </a:lnTo>
                  <a:lnTo>
                    <a:pt x="9427" y="8824"/>
                  </a:lnTo>
                  <a:lnTo>
                    <a:pt x="9286" y="8263"/>
                  </a:lnTo>
                  <a:lnTo>
                    <a:pt x="9106" y="7721"/>
                  </a:lnTo>
                  <a:lnTo>
                    <a:pt x="8905" y="7200"/>
                  </a:lnTo>
                  <a:lnTo>
                    <a:pt x="8785" y="6939"/>
                  </a:lnTo>
                  <a:lnTo>
                    <a:pt x="8664" y="6699"/>
                  </a:lnTo>
                  <a:lnTo>
                    <a:pt x="8524" y="6478"/>
                  </a:lnTo>
                  <a:lnTo>
                    <a:pt x="8384" y="6237"/>
                  </a:lnTo>
                  <a:lnTo>
                    <a:pt x="8223" y="6037"/>
                  </a:lnTo>
                  <a:lnTo>
                    <a:pt x="8043" y="5836"/>
                  </a:lnTo>
                  <a:lnTo>
                    <a:pt x="7862" y="5656"/>
                  </a:lnTo>
                  <a:lnTo>
                    <a:pt x="7662" y="5475"/>
                  </a:lnTo>
                  <a:lnTo>
                    <a:pt x="7461" y="5335"/>
                  </a:lnTo>
                  <a:lnTo>
                    <a:pt x="7241" y="5195"/>
                  </a:lnTo>
                  <a:lnTo>
                    <a:pt x="7000" y="5074"/>
                  </a:lnTo>
                  <a:lnTo>
                    <a:pt x="6759" y="4974"/>
                  </a:lnTo>
                  <a:lnTo>
                    <a:pt x="6499" y="4894"/>
                  </a:lnTo>
                  <a:lnTo>
                    <a:pt x="6218" y="4834"/>
                  </a:lnTo>
                  <a:lnTo>
                    <a:pt x="5937" y="4793"/>
                  </a:lnTo>
                  <a:lnTo>
                    <a:pt x="5636" y="4773"/>
                  </a:lnTo>
                  <a:lnTo>
                    <a:pt x="5315" y="4793"/>
                  </a:lnTo>
                  <a:lnTo>
                    <a:pt x="4974" y="4813"/>
                  </a:lnTo>
                  <a:lnTo>
                    <a:pt x="4974" y="4813"/>
                  </a:lnTo>
                  <a:lnTo>
                    <a:pt x="4714" y="4874"/>
                  </a:lnTo>
                  <a:lnTo>
                    <a:pt x="4433" y="4934"/>
                  </a:lnTo>
                  <a:lnTo>
                    <a:pt x="4172" y="4994"/>
                  </a:lnTo>
                  <a:lnTo>
                    <a:pt x="3912" y="5094"/>
                  </a:lnTo>
                  <a:lnTo>
                    <a:pt x="3410" y="5275"/>
                  </a:lnTo>
                  <a:lnTo>
                    <a:pt x="2909" y="5515"/>
                  </a:lnTo>
                  <a:lnTo>
                    <a:pt x="2909" y="5515"/>
                  </a:lnTo>
                  <a:lnTo>
                    <a:pt x="2588" y="5696"/>
                  </a:lnTo>
                  <a:lnTo>
                    <a:pt x="2227" y="5916"/>
                  </a:lnTo>
                  <a:lnTo>
                    <a:pt x="2046" y="5997"/>
                  </a:lnTo>
                  <a:lnTo>
                    <a:pt x="1866" y="6077"/>
                  </a:lnTo>
                  <a:lnTo>
                    <a:pt x="1685" y="6137"/>
                  </a:lnTo>
                  <a:lnTo>
                    <a:pt x="1505" y="6137"/>
                  </a:lnTo>
                  <a:lnTo>
                    <a:pt x="1505" y="6137"/>
                  </a:lnTo>
                  <a:lnTo>
                    <a:pt x="1365" y="6117"/>
                  </a:lnTo>
                  <a:lnTo>
                    <a:pt x="1244" y="6077"/>
                  </a:lnTo>
                  <a:lnTo>
                    <a:pt x="1104" y="6037"/>
                  </a:lnTo>
                  <a:lnTo>
                    <a:pt x="1004" y="5957"/>
                  </a:lnTo>
                  <a:lnTo>
                    <a:pt x="1004" y="5957"/>
                  </a:lnTo>
                  <a:lnTo>
                    <a:pt x="863" y="5856"/>
                  </a:lnTo>
                  <a:lnTo>
                    <a:pt x="743" y="5736"/>
                  </a:lnTo>
                  <a:lnTo>
                    <a:pt x="743" y="5736"/>
                  </a:lnTo>
                  <a:lnTo>
                    <a:pt x="582" y="5495"/>
                  </a:lnTo>
                  <a:lnTo>
                    <a:pt x="422" y="5255"/>
                  </a:lnTo>
                  <a:lnTo>
                    <a:pt x="282" y="4994"/>
                  </a:lnTo>
                  <a:lnTo>
                    <a:pt x="181" y="4733"/>
                  </a:lnTo>
                  <a:lnTo>
                    <a:pt x="181" y="4733"/>
                  </a:lnTo>
                  <a:lnTo>
                    <a:pt x="101" y="4533"/>
                  </a:lnTo>
                  <a:lnTo>
                    <a:pt x="101" y="4533"/>
                  </a:lnTo>
                  <a:lnTo>
                    <a:pt x="1" y="4292"/>
                  </a:lnTo>
                  <a:lnTo>
                    <a:pt x="1" y="4292"/>
                  </a:lnTo>
                  <a:lnTo>
                    <a:pt x="1" y="4252"/>
                  </a:lnTo>
                  <a:lnTo>
                    <a:pt x="1" y="4252"/>
                  </a:lnTo>
                  <a:lnTo>
                    <a:pt x="1" y="4172"/>
                  </a:lnTo>
                  <a:lnTo>
                    <a:pt x="1" y="4092"/>
                  </a:lnTo>
                  <a:lnTo>
                    <a:pt x="41" y="4031"/>
                  </a:lnTo>
                  <a:lnTo>
                    <a:pt x="81" y="3991"/>
                  </a:lnTo>
                  <a:lnTo>
                    <a:pt x="141" y="3951"/>
                  </a:lnTo>
                  <a:lnTo>
                    <a:pt x="201" y="3931"/>
                  </a:lnTo>
                  <a:lnTo>
                    <a:pt x="262" y="3911"/>
                  </a:lnTo>
                  <a:lnTo>
                    <a:pt x="342" y="3911"/>
                  </a:lnTo>
                  <a:lnTo>
                    <a:pt x="342" y="3911"/>
                  </a:lnTo>
                  <a:lnTo>
                    <a:pt x="623" y="3530"/>
                  </a:lnTo>
                  <a:lnTo>
                    <a:pt x="923" y="3169"/>
                  </a:lnTo>
                  <a:lnTo>
                    <a:pt x="1224" y="2828"/>
                  </a:lnTo>
                  <a:lnTo>
                    <a:pt x="1565" y="2507"/>
                  </a:lnTo>
                  <a:lnTo>
                    <a:pt x="1906" y="2186"/>
                  </a:lnTo>
                  <a:lnTo>
                    <a:pt x="2267" y="1906"/>
                  </a:lnTo>
                  <a:lnTo>
                    <a:pt x="2628" y="1645"/>
                  </a:lnTo>
                  <a:lnTo>
                    <a:pt x="3009" y="1384"/>
                  </a:lnTo>
                  <a:lnTo>
                    <a:pt x="3410" y="1164"/>
                  </a:lnTo>
                  <a:lnTo>
                    <a:pt x="3811" y="943"/>
                  </a:lnTo>
                  <a:lnTo>
                    <a:pt x="4212" y="762"/>
                  </a:lnTo>
                  <a:lnTo>
                    <a:pt x="4633" y="602"/>
                  </a:lnTo>
                  <a:lnTo>
                    <a:pt x="5055" y="442"/>
                  </a:lnTo>
                  <a:lnTo>
                    <a:pt x="5476" y="321"/>
                  </a:lnTo>
                  <a:lnTo>
                    <a:pt x="5917" y="221"/>
                  </a:lnTo>
                  <a:lnTo>
                    <a:pt x="6358" y="121"/>
                  </a:lnTo>
                  <a:lnTo>
                    <a:pt x="6799" y="61"/>
                  </a:lnTo>
                  <a:lnTo>
                    <a:pt x="7241" y="20"/>
                  </a:lnTo>
                  <a:lnTo>
                    <a:pt x="7682" y="0"/>
                  </a:lnTo>
                  <a:lnTo>
                    <a:pt x="8123" y="0"/>
                  </a:lnTo>
                  <a:lnTo>
                    <a:pt x="8584" y="20"/>
                  </a:lnTo>
                  <a:lnTo>
                    <a:pt x="9025" y="61"/>
                  </a:lnTo>
                  <a:lnTo>
                    <a:pt x="9467" y="141"/>
                  </a:lnTo>
                  <a:lnTo>
                    <a:pt x="9908" y="221"/>
                  </a:lnTo>
                  <a:lnTo>
                    <a:pt x="10329" y="341"/>
                  </a:lnTo>
                  <a:lnTo>
                    <a:pt x="10770" y="482"/>
                  </a:lnTo>
                  <a:lnTo>
                    <a:pt x="11191" y="622"/>
                  </a:lnTo>
                  <a:lnTo>
                    <a:pt x="11612" y="823"/>
                  </a:lnTo>
                  <a:lnTo>
                    <a:pt x="12014" y="1023"/>
                  </a:lnTo>
                  <a:lnTo>
                    <a:pt x="12415" y="1244"/>
                  </a:lnTo>
                  <a:lnTo>
                    <a:pt x="12796" y="1504"/>
                  </a:lnTo>
                  <a:lnTo>
                    <a:pt x="13197" y="1785"/>
                  </a:lnTo>
                  <a:lnTo>
                    <a:pt x="13197" y="1785"/>
                  </a:lnTo>
                  <a:lnTo>
                    <a:pt x="13518" y="2046"/>
                  </a:lnTo>
                  <a:lnTo>
                    <a:pt x="13818" y="2307"/>
                  </a:lnTo>
                  <a:lnTo>
                    <a:pt x="14119" y="2587"/>
                  </a:lnTo>
                  <a:lnTo>
                    <a:pt x="14420" y="2868"/>
                  </a:lnTo>
                  <a:lnTo>
                    <a:pt x="14701" y="3169"/>
                  </a:lnTo>
                  <a:lnTo>
                    <a:pt x="14982" y="3490"/>
                  </a:lnTo>
                  <a:lnTo>
                    <a:pt x="15242" y="3811"/>
                  </a:lnTo>
                  <a:lnTo>
                    <a:pt x="15503" y="4132"/>
                  </a:lnTo>
                  <a:lnTo>
                    <a:pt x="16004" y="4813"/>
                  </a:lnTo>
                  <a:lnTo>
                    <a:pt x="16466" y="5515"/>
                  </a:lnTo>
                  <a:lnTo>
                    <a:pt x="16887" y="6237"/>
                  </a:lnTo>
                  <a:lnTo>
                    <a:pt x="17288" y="6999"/>
                  </a:lnTo>
                  <a:lnTo>
                    <a:pt x="17669" y="7761"/>
                  </a:lnTo>
                  <a:lnTo>
                    <a:pt x="18010" y="8544"/>
                  </a:lnTo>
                  <a:lnTo>
                    <a:pt x="18311" y="9346"/>
                  </a:lnTo>
                  <a:lnTo>
                    <a:pt x="18591" y="10148"/>
                  </a:lnTo>
                  <a:lnTo>
                    <a:pt x="18852" y="10970"/>
                  </a:lnTo>
                  <a:lnTo>
                    <a:pt x="19073" y="11792"/>
                  </a:lnTo>
                  <a:lnTo>
                    <a:pt x="19273" y="12595"/>
                  </a:lnTo>
                  <a:lnTo>
                    <a:pt x="19454" y="13417"/>
                  </a:lnTo>
                  <a:lnTo>
                    <a:pt x="19594" y="14219"/>
                  </a:lnTo>
                  <a:lnTo>
                    <a:pt x="19735" y="15001"/>
                  </a:lnTo>
                  <a:lnTo>
                    <a:pt x="19835" y="15783"/>
                  </a:lnTo>
                  <a:lnTo>
                    <a:pt x="19915" y="16545"/>
                  </a:lnTo>
                  <a:lnTo>
                    <a:pt x="19975" y="17287"/>
                  </a:lnTo>
                  <a:lnTo>
                    <a:pt x="20015" y="17989"/>
                  </a:lnTo>
                  <a:lnTo>
                    <a:pt x="20035" y="18671"/>
                  </a:lnTo>
                  <a:lnTo>
                    <a:pt x="20035" y="19333"/>
                  </a:lnTo>
                  <a:lnTo>
                    <a:pt x="20015" y="19955"/>
                  </a:lnTo>
                  <a:lnTo>
                    <a:pt x="19975" y="20536"/>
                  </a:lnTo>
                  <a:lnTo>
                    <a:pt x="19915" y="21078"/>
                  </a:lnTo>
                  <a:lnTo>
                    <a:pt x="19835" y="21579"/>
                  </a:lnTo>
                  <a:lnTo>
                    <a:pt x="19755" y="22020"/>
                  </a:lnTo>
                  <a:lnTo>
                    <a:pt x="19654" y="22421"/>
                  </a:lnTo>
                  <a:lnTo>
                    <a:pt x="19534" y="22762"/>
                  </a:lnTo>
                  <a:lnTo>
                    <a:pt x="19394" y="2304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22"/>
            <p:cNvSpPr/>
            <p:nvPr/>
          </p:nvSpPr>
          <p:spPr>
            <a:xfrm>
              <a:off x="9969325" y="4403375"/>
              <a:ext cx="438225" cy="607175"/>
            </a:xfrm>
            <a:custGeom>
              <a:avLst/>
              <a:gdLst/>
              <a:ahLst/>
              <a:cxnLst/>
              <a:rect l="l" t="t" r="r" b="b"/>
              <a:pathLst>
                <a:path w="17529" h="24287" extrusionOk="0">
                  <a:moveTo>
                    <a:pt x="5856" y="0"/>
                  </a:moveTo>
                  <a:lnTo>
                    <a:pt x="5536" y="20"/>
                  </a:lnTo>
                  <a:lnTo>
                    <a:pt x="4874" y="100"/>
                  </a:lnTo>
                  <a:lnTo>
                    <a:pt x="4212" y="221"/>
                  </a:lnTo>
                  <a:lnTo>
                    <a:pt x="3570" y="381"/>
                  </a:lnTo>
                  <a:lnTo>
                    <a:pt x="2949" y="582"/>
                  </a:lnTo>
                  <a:lnTo>
                    <a:pt x="2327" y="822"/>
                  </a:lnTo>
                  <a:lnTo>
                    <a:pt x="1725" y="1103"/>
                  </a:lnTo>
                  <a:lnTo>
                    <a:pt x="1124" y="1424"/>
                  </a:lnTo>
                  <a:lnTo>
                    <a:pt x="562" y="1765"/>
                  </a:lnTo>
                  <a:lnTo>
                    <a:pt x="1" y="2146"/>
                  </a:lnTo>
                  <a:lnTo>
                    <a:pt x="382" y="2306"/>
                  </a:lnTo>
                  <a:lnTo>
                    <a:pt x="983" y="1905"/>
                  </a:lnTo>
                  <a:lnTo>
                    <a:pt x="1605" y="1544"/>
                  </a:lnTo>
                  <a:lnTo>
                    <a:pt x="2247" y="1223"/>
                  </a:lnTo>
                  <a:lnTo>
                    <a:pt x="2588" y="1083"/>
                  </a:lnTo>
                  <a:lnTo>
                    <a:pt x="2908" y="963"/>
                  </a:lnTo>
                  <a:lnTo>
                    <a:pt x="3249" y="842"/>
                  </a:lnTo>
                  <a:lnTo>
                    <a:pt x="3590" y="722"/>
                  </a:lnTo>
                  <a:lnTo>
                    <a:pt x="3951" y="622"/>
                  </a:lnTo>
                  <a:lnTo>
                    <a:pt x="4312" y="542"/>
                  </a:lnTo>
                  <a:lnTo>
                    <a:pt x="4673" y="481"/>
                  </a:lnTo>
                  <a:lnTo>
                    <a:pt x="5034" y="421"/>
                  </a:lnTo>
                  <a:lnTo>
                    <a:pt x="5395" y="381"/>
                  </a:lnTo>
                  <a:lnTo>
                    <a:pt x="5776" y="341"/>
                  </a:lnTo>
                  <a:lnTo>
                    <a:pt x="6518" y="341"/>
                  </a:lnTo>
                  <a:lnTo>
                    <a:pt x="6819" y="361"/>
                  </a:lnTo>
                  <a:lnTo>
                    <a:pt x="7421" y="421"/>
                  </a:lnTo>
                  <a:lnTo>
                    <a:pt x="8002" y="542"/>
                  </a:lnTo>
                  <a:lnTo>
                    <a:pt x="8584" y="702"/>
                  </a:lnTo>
                  <a:lnTo>
                    <a:pt x="9125" y="903"/>
                  </a:lnTo>
                  <a:lnTo>
                    <a:pt x="9667" y="1143"/>
                  </a:lnTo>
                  <a:lnTo>
                    <a:pt x="10168" y="1424"/>
                  </a:lnTo>
                  <a:lnTo>
                    <a:pt x="10670" y="1745"/>
                  </a:lnTo>
                  <a:lnTo>
                    <a:pt x="11131" y="2086"/>
                  </a:lnTo>
                  <a:lnTo>
                    <a:pt x="11572" y="2467"/>
                  </a:lnTo>
                  <a:lnTo>
                    <a:pt x="12013" y="2868"/>
                  </a:lnTo>
                  <a:lnTo>
                    <a:pt x="12414" y="3309"/>
                  </a:lnTo>
                  <a:lnTo>
                    <a:pt x="12795" y="3770"/>
                  </a:lnTo>
                  <a:lnTo>
                    <a:pt x="13156" y="4272"/>
                  </a:lnTo>
                  <a:lnTo>
                    <a:pt x="13477" y="4793"/>
                  </a:lnTo>
                  <a:lnTo>
                    <a:pt x="13798" y="5315"/>
                  </a:lnTo>
                  <a:lnTo>
                    <a:pt x="14079" y="5876"/>
                  </a:lnTo>
                  <a:lnTo>
                    <a:pt x="14360" y="6458"/>
                  </a:lnTo>
                  <a:lnTo>
                    <a:pt x="14620" y="7039"/>
                  </a:lnTo>
                  <a:lnTo>
                    <a:pt x="14861" y="7621"/>
                  </a:lnTo>
                  <a:lnTo>
                    <a:pt x="15082" y="8222"/>
                  </a:lnTo>
                  <a:lnTo>
                    <a:pt x="15282" y="8844"/>
                  </a:lnTo>
                  <a:lnTo>
                    <a:pt x="15483" y="9446"/>
                  </a:lnTo>
                  <a:lnTo>
                    <a:pt x="15683" y="10067"/>
                  </a:lnTo>
                  <a:lnTo>
                    <a:pt x="15844" y="10709"/>
                  </a:lnTo>
                  <a:lnTo>
                    <a:pt x="16004" y="11331"/>
                  </a:lnTo>
                  <a:lnTo>
                    <a:pt x="16305" y="12594"/>
                  </a:lnTo>
                  <a:lnTo>
                    <a:pt x="16546" y="13858"/>
                  </a:lnTo>
                  <a:lnTo>
                    <a:pt x="16766" y="15101"/>
                  </a:lnTo>
                  <a:lnTo>
                    <a:pt x="16886" y="15743"/>
                  </a:lnTo>
                  <a:lnTo>
                    <a:pt x="16967" y="16405"/>
                  </a:lnTo>
                  <a:lnTo>
                    <a:pt x="17047" y="17066"/>
                  </a:lnTo>
                  <a:lnTo>
                    <a:pt x="17107" y="17728"/>
                  </a:lnTo>
                  <a:lnTo>
                    <a:pt x="17147" y="18390"/>
                  </a:lnTo>
                  <a:lnTo>
                    <a:pt x="17187" y="19052"/>
                  </a:lnTo>
                  <a:lnTo>
                    <a:pt x="17187" y="19714"/>
                  </a:lnTo>
                  <a:lnTo>
                    <a:pt x="17187" y="20375"/>
                  </a:lnTo>
                  <a:lnTo>
                    <a:pt x="17167" y="20917"/>
                  </a:lnTo>
                  <a:lnTo>
                    <a:pt x="17107" y="21438"/>
                  </a:lnTo>
                  <a:lnTo>
                    <a:pt x="17027" y="21960"/>
                  </a:lnTo>
                  <a:lnTo>
                    <a:pt x="16927" y="22461"/>
                  </a:lnTo>
                  <a:lnTo>
                    <a:pt x="16786" y="22963"/>
                  </a:lnTo>
                  <a:lnTo>
                    <a:pt x="16686" y="23203"/>
                  </a:lnTo>
                  <a:lnTo>
                    <a:pt x="16586" y="23444"/>
                  </a:lnTo>
                  <a:lnTo>
                    <a:pt x="16465" y="23664"/>
                  </a:lnTo>
                  <a:lnTo>
                    <a:pt x="16345" y="23885"/>
                  </a:lnTo>
                  <a:lnTo>
                    <a:pt x="16205" y="24086"/>
                  </a:lnTo>
                  <a:lnTo>
                    <a:pt x="16044" y="24286"/>
                  </a:lnTo>
                  <a:lnTo>
                    <a:pt x="16044" y="24286"/>
                  </a:lnTo>
                  <a:lnTo>
                    <a:pt x="16265" y="24146"/>
                  </a:lnTo>
                  <a:lnTo>
                    <a:pt x="16485" y="23985"/>
                  </a:lnTo>
                  <a:lnTo>
                    <a:pt x="16686" y="23805"/>
                  </a:lnTo>
                  <a:lnTo>
                    <a:pt x="16886" y="23604"/>
                  </a:lnTo>
                  <a:lnTo>
                    <a:pt x="17007" y="23344"/>
                  </a:lnTo>
                  <a:lnTo>
                    <a:pt x="17107" y="23063"/>
                  </a:lnTo>
                  <a:lnTo>
                    <a:pt x="17207" y="22782"/>
                  </a:lnTo>
                  <a:lnTo>
                    <a:pt x="17288" y="22481"/>
                  </a:lnTo>
                  <a:lnTo>
                    <a:pt x="17348" y="22180"/>
                  </a:lnTo>
                  <a:lnTo>
                    <a:pt x="17408" y="21880"/>
                  </a:lnTo>
                  <a:lnTo>
                    <a:pt x="17468" y="21278"/>
                  </a:lnTo>
                  <a:lnTo>
                    <a:pt x="17528" y="20656"/>
                  </a:lnTo>
                  <a:lnTo>
                    <a:pt x="17528" y="20035"/>
                  </a:lnTo>
                  <a:lnTo>
                    <a:pt x="17528" y="19433"/>
                  </a:lnTo>
                  <a:lnTo>
                    <a:pt x="17508" y="18851"/>
                  </a:lnTo>
                  <a:lnTo>
                    <a:pt x="17488" y="18250"/>
                  </a:lnTo>
                  <a:lnTo>
                    <a:pt x="17448" y="17648"/>
                  </a:lnTo>
                  <a:lnTo>
                    <a:pt x="17388" y="17046"/>
                  </a:lnTo>
                  <a:lnTo>
                    <a:pt x="17328" y="16465"/>
                  </a:lnTo>
                  <a:lnTo>
                    <a:pt x="17147" y="15262"/>
                  </a:lnTo>
                  <a:lnTo>
                    <a:pt x="16947" y="14078"/>
                  </a:lnTo>
                  <a:lnTo>
                    <a:pt x="16686" y="12915"/>
                  </a:lnTo>
                  <a:lnTo>
                    <a:pt x="16405" y="11752"/>
                  </a:lnTo>
                  <a:lnTo>
                    <a:pt x="16104" y="10589"/>
                  </a:lnTo>
                  <a:lnTo>
                    <a:pt x="15763" y="9426"/>
                  </a:lnTo>
                  <a:lnTo>
                    <a:pt x="15463" y="8443"/>
                  </a:lnTo>
                  <a:lnTo>
                    <a:pt x="15122" y="7460"/>
                  </a:lnTo>
                  <a:lnTo>
                    <a:pt x="14921" y="6979"/>
                  </a:lnTo>
                  <a:lnTo>
                    <a:pt x="14741" y="6498"/>
                  </a:lnTo>
                  <a:lnTo>
                    <a:pt x="14520" y="6016"/>
                  </a:lnTo>
                  <a:lnTo>
                    <a:pt x="14299" y="5555"/>
                  </a:lnTo>
                  <a:lnTo>
                    <a:pt x="14059" y="5094"/>
                  </a:lnTo>
                  <a:lnTo>
                    <a:pt x="13798" y="4653"/>
                  </a:lnTo>
                  <a:lnTo>
                    <a:pt x="13517" y="4212"/>
                  </a:lnTo>
                  <a:lnTo>
                    <a:pt x="13237" y="3790"/>
                  </a:lnTo>
                  <a:lnTo>
                    <a:pt x="12916" y="3369"/>
                  </a:lnTo>
                  <a:lnTo>
                    <a:pt x="12595" y="2968"/>
                  </a:lnTo>
                  <a:lnTo>
                    <a:pt x="12234" y="2587"/>
                  </a:lnTo>
                  <a:lnTo>
                    <a:pt x="11853" y="2226"/>
                  </a:lnTo>
                  <a:lnTo>
                    <a:pt x="11572" y="1945"/>
                  </a:lnTo>
                  <a:lnTo>
                    <a:pt x="11251" y="1705"/>
                  </a:lnTo>
                  <a:lnTo>
                    <a:pt x="10930" y="1464"/>
                  </a:lnTo>
                  <a:lnTo>
                    <a:pt x="10609" y="1263"/>
                  </a:lnTo>
                  <a:lnTo>
                    <a:pt x="10268" y="1063"/>
                  </a:lnTo>
                  <a:lnTo>
                    <a:pt x="9928" y="882"/>
                  </a:lnTo>
                  <a:lnTo>
                    <a:pt x="9587" y="702"/>
                  </a:lnTo>
                  <a:lnTo>
                    <a:pt x="9226" y="562"/>
                  </a:lnTo>
                  <a:lnTo>
                    <a:pt x="8865" y="421"/>
                  </a:lnTo>
                  <a:lnTo>
                    <a:pt x="8484" y="321"/>
                  </a:lnTo>
                  <a:lnTo>
                    <a:pt x="8123" y="221"/>
                  </a:lnTo>
                  <a:lnTo>
                    <a:pt x="7742" y="140"/>
                  </a:lnTo>
                  <a:lnTo>
                    <a:pt x="7361" y="80"/>
                  </a:lnTo>
                  <a:lnTo>
                    <a:pt x="6980" y="40"/>
                  </a:lnTo>
                  <a:lnTo>
                    <a:pt x="6578" y="20"/>
                  </a:lnTo>
                  <a:lnTo>
                    <a:pt x="619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22"/>
            <p:cNvSpPr/>
            <p:nvPr/>
          </p:nvSpPr>
          <p:spPr>
            <a:xfrm>
              <a:off x="10290200" y="5028575"/>
              <a:ext cx="1525" cy="525"/>
            </a:xfrm>
            <a:custGeom>
              <a:avLst/>
              <a:gdLst/>
              <a:ahLst/>
              <a:cxnLst/>
              <a:rect l="l" t="t" r="r" b="b"/>
              <a:pathLst>
                <a:path w="61" h="21" extrusionOk="0">
                  <a:moveTo>
                    <a:pt x="0" y="0"/>
                  </a:moveTo>
                  <a:lnTo>
                    <a:pt x="61" y="2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DEDA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22"/>
            <p:cNvSpPr/>
            <p:nvPr/>
          </p:nvSpPr>
          <p:spPr>
            <a:xfrm>
              <a:off x="10290200" y="5028575"/>
              <a:ext cx="1525" cy="525"/>
            </a:xfrm>
            <a:custGeom>
              <a:avLst/>
              <a:gdLst/>
              <a:ahLst/>
              <a:cxnLst/>
              <a:rect l="l" t="t" r="r" b="b"/>
              <a:pathLst>
                <a:path w="61" h="2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22"/>
            <p:cNvSpPr/>
            <p:nvPr/>
          </p:nvSpPr>
          <p:spPr>
            <a:xfrm>
              <a:off x="10217500" y="4514175"/>
              <a:ext cx="54675" cy="468800"/>
            </a:xfrm>
            <a:custGeom>
              <a:avLst/>
              <a:gdLst/>
              <a:ahLst/>
              <a:cxnLst/>
              <a:rect l="l" t="t" r="r" b="b"/>
              <a:pathLst>
                <a:path w="2187" h="18752" extrusionOk="0">
                  <a:moveTo>
                    <a:pt x="1" y="0"/>
                  </a:moveTo>
                  <a:lnTo>
                    <a:pt x="321" y="461"/>
                  </a:lnTo>
                  <a:lnTo>
                    <a:pt x="622" y="963"/>
                  </a:lnTo>
                  <a:lnTo>
                    <a:pt x="883" y="1484"/>
                  </a:lnTo>
                  <a:lnTo>
                    <a:pt x="1124" y="2026"/>
                  </a:lnTo>
                  <a:lnTo>
                    <a:pt x="1324" y="2567"/>
                  </a:lnTo>
                  <a:lnTo>
                    <a:pt x="1505" y="3149"/>
                  </a:lnTo>
                  <a:lnTo>
                    <a:pt x="1645" y="3730"/>
                  </a:lnTo>
                  <a:lnTo>
                    <a:pt x="1745" y="4332"/>
                  </a:lnTo>
                  <a:lnTo>
                    <a:pt x="1846" y="4934"/>
                  </a:lnTo>
                  <a:lnTo>
                    <a:pt x="1906" y="5535"/>
                  </a:lnTo>
                  <a:lnTo>
                    <a:pt x="1926" y="6137"/>
                  </a:lnTo>
                  <a:lnTo>
                    <a:pt x="1946" y="6758"/>
                  </a:lnTo>
                  <a:lnTo>
                    <a:pt x="1926" y="7360"/>
                  </a:lnTo>
                  <a:lnTo>
                    <a:pt x="1886" y="7962"/>
                  </a:lnTo>
                  <a:lnTo>
                    <a:pt x="1825" y="8543"/>
                  </a:lnTo>
                  <a:lnTo>
                    <a:pt x="1745" y="9125"/>
                  </a:lnTo>
                  <a:lnTo>
                    <a:pt x="1505" y="12975"/>
                  </a:lnTo>
                  <a:lnTo>
                    <a:pt x="1424" y="14098"/>
                  </a:lnTo>
                  <a:lnTo>
                    <a:pt x="1344" y="15222"/>
                  </a:lnTo>
                  <a:lnTo>
                    <a:pt x="1344" y="15783"/>
                  </a:lnTo>
                  <a:lnTo>
                    <a:pt x="1344" y="16345"/>
                  </a:lnTo>
                  <a:lnTo>
                    <a:pt x="1364" y="16906"/>
                  </a:lnTo>
                  <a:lnTo>
                    <a:pt x="1424" y="17468"/>
                  </a:lnTo>
                  <a:lnTo>
                    <a:pt x="1464" y="17809"/>
                  </a:lnTo>
                  <a:lnTo>
                    <a:pt x="1545" y="18170"/>
                  </a:lnTo>
                  <a:lnTo>
                    <a:pt x="1745" y="18450"/>
                  </a:lnTo>
                  <a:lnTo>
                    <a:pt x="1986" y="18751"/>
                  </a:lnTo>
                  <a:lnTo>
                    <a:pt x="1906" y="18410"/>
                  </a:lnTo>
                  <a:lnTo>
                    <a:pt x="1846" y="18089"/>
                  </a:lnTo>
                  <a:lnTo>
                    <a:pt x="1785" y="17748"/>
                  </a:lnTo>
                  <a:lnTo>
                    <a:pt x="1745" y="17407"/>
                  </a:lnTo>
                  <a:lnTo>
                    <a:pt x="1685" y="16726"/>
                  </a:lnTo>
                  <a:lnTo>
                    <a:pt x="1645" y="16024"/>
                  </a:lnTo>
                  <a:lnTo>
                    <a:pt x="1665" y="15322"/>
                  </a:lnTo>
                  <a:lnTo>
                    <a:pt x="1685" y="14640"/>
                  </a:lnTo>
                  <a:lnTo>
                    <a:pt x="1765" y="13336"/>
                  </a:lnTo>
                  <a:lnTo>
                    <a:pt x="1846" y="12213"/>
                  </a:lnTo>
                  <a:lnTo>
                    <a:pt x="1946" y="11070"/>
                  </a:lnTo>
                  <a:lnTo>
                    <a:pt x="2046" y="9927"/>
                  </a:lnTo>
                  <a:lnTo>
                    <a:pt x="2126" y="8784"/>
                  </a:lnTo>
                  <a:lnTo>
                    <a:pt x="2186" y="7641"/>
                  </a:lnTo>
                  <a:lnTo>
                    <a:pt x="2186" y="7079"/>
                  </a:lnTo>
                  <a:lnTo>
                    <a:pt x="2186" y="6498"/>
                  </a:lnTo>
                  <a:lnTo>
                    <a:pt x="2166" y="5936"/>
                  </a:lnTo>
                  <a:lnTo>
                    <a:pt x="2126" y="5375"/>
                  </a:lnTo>
                  <a:lnTo>
                    <a:pt x="2066" y="4813"/>
                  </a:lnTo>
                  <a:lnTo>
                    <a:pt x="1986" y="4252"/>
                  </a:lnTo>
                  <a:lnTo>
                    <a:pt x="1866" y="3670"/>
                  </a:lnTo>
                  <a:lnTo>
                    <a:pt x="1725" y="3089"/>
                  </a:lnTo>
                  <a:lnTo>
                    <a:pt x="1525" y="2527"/>
                  </a:lnTo>
                  <a:lnTo>
                    <a:pt x="1304" y="1965"/>
                  </a:lnTo>
                  <a:lnTo>
                    <a:pt x="1043" y="1444"/>
                  </a:lnTo>
                  <a:lnTo>
                    <a:pt x="883" y="1183"/>
                  </a:lnTo>
                  <a:lnTo>
                    <a:pt x="722" y="923"/>
                  </a:lnTo>
                  <a:lnTo>
                    <a:pt x="562" y="682"/>
                  </a:lnTo>
                  <a:lnTo>
                    <a:pt x="382" y="441"/>
                  </a:lnTo>
                  <a:lnTo>
                    <a:pt x="201" y="2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22"/>
            <p:cNvSpPr/>
            <p:nvPr/>
          </p:nvSpPr>
          <p:spPr>
            <a:xfrm>
              <a:off x="10289700" y="5028575"/>
              <a:ext cx="1525" cy="25"/>
            </a:xfrm>
            <a:custGeom>
              <a:avLst/>
              <a:gdLst/>
              <a:ahLst/>
              <a:cxnLst/>
              <a:rect l="l" t="t" r="r" b="b"/>
              <a:pathLst>
                <a:path w="61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22"/>
            <p:cNvSpPr/>
            <p:nvPr/>
          </p:nvSpPr>
          <p:spPr>
            <a:xfrm>
              <a:off x="10267125" y="4982950"/>
              <a:ext cx="97300" cy="46650"/>
            </a:xfrm>
            <a:custGeom>
              <a:avLst/>
              <a:gdLst/>
              <a:ahLst/>
              <a:cxnLst/>
              <a:rect l="l" t="t" r="r" b="b"/>
              <a:pathLst>
                <a:path w="3892" h="1866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81" y="501"/>
                  </a:lnTo>
                  <a:lnTo>
                    <a:pt x="282" y="742"/>
                  </a:lnTo>
                  <a:lnTo>
                    <a:pt x="402" y="963"/>
                  </a:lnTo>
                  <a:lnTo>
                    <a:pt x="522" y="1203"/>
                  </a:lnTo>
                  <a:lnTo>
                    <a:pt x="663" y="1424"/>
                  </a:lnTo>
                  <a:lnTo>
                    <a:pt x="803" y="1625"/>
                  </a:lnTo>
                  <a:lnTo>
                    <a:pt x="964" y="1825"/>
                  </a:lnTo>
                  <a:lnTo>
                    <a:pt x="964" y="1825"/>
                  </a:lnTo>
                  <a:lnTo>
                    <a:pt x="964" y="1825"/>
                  </a:lnTo>
                  <a:lnTo>
                    <a:pt x="1244" y="1845"/>
                  </a:lnTo>
                  <a:lnTo>
                    <a:pt x="1525" y="1865"/>
                  </a:lnTo>
                  <a:lnTo>
                    <a:pt x="1525" y="1865"/>
                  </a:lnTo>
                  <a:lnTo>
                    <a:pt x="1826" y="1845"/>
                  </a:lnTo>
                  <a:lnTo>
                    <a:pt x="2127" y="1825"/>
                  </a:lnTo>
                  <a:lnTo>
                    <a:pt x="2428" y="1765"/>
                  </a:lnTo>
                  <a:lnTo>
                    <a:pt x="2728" y="1705"/>
                  </a:lnTo>
                  <a:lnTo>
                    <a:pt x="3029" y="1625"/>
                  </a:lnTo>
                  <a:lnTo>
                    <a:pt x="3310" y="1524"/>
                  </a:lnTo>
                  <a:lnTo>
                    <a:pt x="3611" y="1384"/>
                  </a:lnTo>
                  <a:lnTo>
                    <a:pt x="3891" y="1243"/>
                  </a:lnTo>
                  <a:lnTo>
                    <a:pt x="3891" y="1243"/>
                  </a:lnTo>
                  <a:lnTo>
                    <a:pt x="3470" y="1304"/>
                  </a:lnTo>
                  <a:lnTo>
                    <a:pt x="3029" y="1324"/>
                  </a:lnTo>
                  <a:lnTo>
                    <a:pt x="3029" y="1324"/>
                  </a:lnTo>
                  <a:lnTo>
                    <a:pt x="2668" y="1304"/>
                  </a:lnTo>
                  <a:lnTo>
                    <a:pt x="2287" y="1264"/>
                  </a:lnTo>
                  <a:lnTo>
                    <a:pt x="1926" y="1183"/>
                  </a:lnTo>
                  <a:lnTo>
                    <a:pt x="1565" y="1063"/>
                  </a:lnTo>
                  <a:lnTo>
                    <a:pt x="1204" y="903"/>
                  </a:lnTo>
                  <a:lnTo>
                    <a:pt x="843" y="702"/>
                  </a:lnTo>
                  <a:lnTo>
                    <a:pt x="522" y="441"/>
                  </a:lnTo>
                  <a:lnTo>
                    <a:pt x="181" y="161"/>
                  </a:lnTo>
                  <a:lnTo>
                    <a:pt x="181" y="161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22"/>
            <p:cNvSpPr/>
            <p:nvPr/>
          </p:nvSpPr>
          <p:spPr>
            <a:xfrm>
              <a:off x="10048050" y="4477075"/>
              <a:ext cx="229650" cy="544500"/>
            </a:xfrm>
            <a:custGeom>
              <a:avLst/>
              <a:gdLst/>
              <a:ahLst/>
              <a:cxnLst/>
              <a:rect l="l" t="t" r="r" b="b"/>
              <a:pathLst>
                <a:path w="9186" h="21780" fill="none" extrusionOk="0">
                  <a:moveTo>
                    <a:pt x="2467" y="0"/>
                  </a:moveTo>
                  <a:lnTo>
                    <a:pt x="2467" y="0"/>
                  </a:lnTo>
                  <a:lnTo>
                    <a:pt x="1845" y="20"/>
                  </a:lnTo>
                  <a:lnTo>
                    <a:pt x="1243" y="80"/>
                  </a:lnTo>
                  <a:lnTo>
                    <a:pt x="622" y="201"/>
                  </a:lnTo>
                  <a:lnTo>
                    <a:pt x="0" y="341"/>
                  </a:lnTo>
                  <a:lnTo>
                    <a:pt x="0" y="341"/>
                  </a:lnTo>
                  <a:lnTo>
                    <a:pt x="381" y="301"/>
                  </a:lnTo>
                  <a:lnTo>
                    <a:pt x="742" y="301"/>
                  </a:lnTo>
                  <a:lnTo>
                    <a:pt x="742" y="301"/>
                  </a:lnTo>
                  <a:lnTo>
                    <a:pt x="1143" y="301"/>
                  </a:lnTo>
                  <a:lnTo>
                    <a:pt x="1544" y="341"/>
                  </a:lnTo>
                  <a:lnTo>
                    <a:pt x="1925" y="401"/>
                  </a:lnTo>
                  <a:lnTo>
                    <a:pt x="2326" y="481"/>
                  </a:lnTo>
                  <a:lnTo>
                    <a:pt x="2326" y="481"/>
                  </a:lnTo>
                  <a:lnTo>
                    <a:pt x="2768" y="622"/>
                  </a:lnTo>
                  <a:lnTo>
                    <a:pt x="3209" y="782"/>
                  </a:lnTo>
                  <a:lnTo>
                    <a:pt x="3610" y="963"/>
                  </a:lnTo>
                  <a:lnTo>
                    <a:pt x="3991" y="1183"/>
                  </a:lnTo>
                  <a:lnTo>
                    <a:pt x="4372" y="1404"/>
                  </a:lnTo>
                  <a:lnTo>
                    <a:pt x="4713" y="1685"/>
                  </a:lnTo>
                  <a:lnTo>
                    <a:pt x="5034" y="1965"/>
                  </a:lnTo>
                  <a:lnTo>
                    <a:pt x="5335" y="2286"/>
                  </a:lnTo>
                  <a:lnTo>
                    <a:pt x="5615" y="2607"/>
                  </a:lnTo>
                  <a:lnTo>
                    <a:pt x="5876" y="2968"/>
                  </a:lnTo>
                  <a:lnTo>
                    <a:pt x="6117" y="3329"/>
                  </a:lnTo>
                  <a:lnTo>
                    <a:pt x="6317" y="3730"/>
                  </a:lnTo>
                  <a:lnTo>
                    <a:pt x="6518" y="4131"/>
                  </a:lnTo>
                  <a:lnTo>
                    <a:pt x="6678" y="4552"/>
                  </a:lnTo>
                  <a:lnTo>
                    <a:pt x="6819" y="4974"/>
                  </a:lnTo>
                  <a:lnTo>
                    <a:pt x="6919" y="5435"/>
                  </a:lnTo>
                  <a:lnTo>
                    <a:pt x="6919" y="5435"/>
                  </a:lnTo>
                  <a:lnTo>
                    <a:pt x="7039" y="6036"/>
                  </a:lnTo>
                  <a:lnTo>
                    <a:pt x="7140" y="6638"/>
                  </a:lnTo>
                  <a:lnTo>
                    <a:pt x="7200" y="7240"/>
                  </a:lnTo>
                  <a:lnTo>
                    <a:pt x="7260" y="7841"/>
                  </a:lnTo>
                  <a:lnTo>
                    <a:pt x="7280" y="8443"/>
                  </a:lnTo>
                  <a:lnTo>
                    <a:pt x="7280" y="9045"/>
                  </a:lnTo>
                  <a:lnTo>
                    <a:pt x="7280" y="9666"/>
                  </a:lnTo>
                  <a:lnTo>
                    <a:pt x="7260" y="10268"/>
                  </a:lnTo>
                  <a:lnTo>
                    <a:pt x="7200" y="11491"/>
                  </a:lnTo>
                  <a:lnTo>
                    <a:pt x="7119" y="12715"/>
                  </a:lnTo>
                  <a:lnTo>
                    <a:pt x="7059" y="13918"/>
                  </a:lnTo>
                  <a:lnTo>
                    <a:pt x="7019" y="15141"/>
                  </a:lnTo>
                  <a:lnTo>
                    <a:pt x="7019" y="15141"/>
                  </a:lnTo>
                  <a:lnTo>
                    <a:pt x="7019" y="16044"/>
                  </a:lnTo>
                  <a:lnTo>
                    <a:pt x="7039" y="16505"/>
                  </a:lnTo>
                  <a:lnTo>
                    <a:pt x="7079" y="16986"/>
                  </a:lnTo>
                  <a:lnTo>
                    <a:pt x="7119" y="17468"/>
                  </a:lnTo>
                  <a:lnTo>
                    <a:pt x="7180" y="17949"/>
                  </a:lnTo>
                  <a:lnTo>
                    <a:pt x="7280" y="18410"/>
                  </a:lnTo>
                  <a:lnTo>
                    <a:pt x="7380" y="18871"/>
                  </a:lnTo>
                  <a:lnTo>
                    <a:pt x="7500" y="19313"/>
                  </a:lnTo>
                  <a:lnTo>
                    <a:pt x="7661" y="19754"/>
                  </a:lnTo>
                  <a:lnTo>
                    <a:pt x="7841" y="20155"/>
                  </a:lnTo>
                  <a:lnTo>
                    <a:pt x="8042" y="20556"/>
                  </a:lnTo>
                  <a:lnTo>
                    <a:pt x="8283" y="20917"/>
                  </a:lnTo>
                  <a:lnTo>
                    <a:pt x="8543" y="21238"/>
                  </a:lnTo>
                  <a:lnTo>
                    <a:pt x="8704" y="21398"/>
                  </a:lnTo>
                  <a:lnTo>
                    <a:pt x="8844" y="21539"/>
                  </a:lnTo>
                  <a:lnTo>
                    <a:pt x="9005" y="21659"/>
                  </a:lnTo>
                  <a:lnTo>
                    <a:pt x="9185" y="21779"/>
                  </a:lnTo>
                  <a:lnTo>
                    <a:pt x="9185" y="21779"/>
                  </a:lnTo>
                  <a:lnTo>
                    <a:pt x="9045" y="21539"/>
                  </a:lnTo>
                  <a:lnTo>
                    <a:pt x="8904" y="21278"/>
                  </a:lnTo>
                  <a:lnTo>
                    <a:pt x="8764" y="21017"/>
                  </a:lnTo>
                  <a:lnTo>
                    <a:pt x="8664" y="20757"/>
                  </a:lnTo>
                  <a:lnTo>
                    <a:pt x="8543" y="20476"/>
                  </a:lnTo>
                  <a:lnTo>
                    <a:pt x="8463" y="20215"/>
                  </a:lnTo>
                  <a:lnTo>
                    <a:pt x="8323" y="19654"/>
                  </a:lnTo>
                  <a:lnTo>
                    <a:pt x="8323" y="19654"/>
                  </a:lnTo>
                  <a:lnTo>
                    <a:pt x="8182" y="19433"/>
                  </a:lnTo>
                  <a:lnTo>
                    <a:pt x="8042" y="19192"/>
                  </a:lnTo>
                  <a:lnTo>
                    <a:pt x="7942" y="18972"/>
                  </a:lnTo>
                  <a:lnTo>
                    <a:pt x="7841" y="18731"/>
                  </a:lnTo>
                  <a:lnTo>
                    <a:pt x="7761" y="18490"/>
                  </a:lnTo>
                  <a:lnTo>
                    <a:pt x="7681" y="18230"/>
                  </a:lnTo>
                  <a:lnTo>
                    <a:pt x="7621" y="17989"/>
                  </a:lnTo>
                  <a:lnTo>
                    <a:pt x="7581" y="17728"/>
                  </a:lnTo>
                  <a:lnTo>
                    <a:pt x="7521" y="17227"/>
                  </a:lnTo>
                  <a:lnTo>
                    <a:pt x="7500" y="16685"/>
                  </a:lnTo>
                  <a:lnTo>
                    <a:pt x="7521" y="16164"/>
                  </a:lnTo>
                  <a:lnTo>
                    <a:pt x="7561" y="15623"/>
                  </a:lnTo>
                  <a:lnTo>
                    <a:pt x="7621" y="15081"/>
                  </a:lnTo>
                  <a:lnTo>
                    <a:pt x="7701" y="14540"/>
                  </a:lnTo>
                  <a:lnTo>
                    <a:pt x="7801" y="13998"/>
                  </a:lnTo>
                  <a:lnTo>
                    <a:pt x="7922" y="13477"/>
                  </a:lnTo>
                  <a:lnTo>
                    <a:pt x="8162" y="12434"/>
                  </a:lnTo>
                  <a:lnTo>
                    <a:pt x="8383" y="11451"/>
                  </a:lnTo>
                  <a:lnTo>
                    <a:pt x="8383" y="11451"/>
                  </a:lnTo>
                  <a:lnTo>
                    <a:pt x="8523" y="10609"/>
                  </a:lnTo>
                  <a:lnTo>
                    <a:pt x="8523" y="10609"/>
                  </a:lnTo>
                  <a:lnTo>
                    <a:pt x="8563" y="9947"/>
                  </a:lnTo>
                  <a:lnTo>
                    <a:pt x="8563" y="9947"/>
                  </a:lnTo>
                  <a:lnTo>
                    <a:pt x="8624" y="8804"/>
                  </a:lnTo>
                  <a:lnTo>
                    <a:pt x="8624" y="8222"/>
                  </a:lnTo>
                  <a:lnTo>
                    <a:pt x="8624" y="7641"/>
                  </a:lnTo>
                  <a:lnTo>
                    <a:pt x="8603" y="7059"/>
                  </a:lnTo>
                  <a:lnTo>
                    <a:pt x="8543" y="6478"/>
                  </a:lnTo>
                  <a:lnTo>
                    <a:pt x="8483" y="5896"/>
                  </a:lnTo>
                  <a:lnTo>
                    <a:pt x="8383" y="5315"/>
                  </a:lnTo>
                  <a:lnTo>
                    <a:pt x="8242" y="4753"/>
                  </a:lnTo>
                  <a:lnTo>
                    <a:pt x="8082" y="4191"/>
                  </a:lnTo>
                  <a:lnTo>
                    <a:pt x="7882" y="3670"/>
                  </a:lnTo>
                  <a:lnTo>
                    <a:pt x="7641" y="3149"/>
                  </a:lnTo>
                  <a:lnTo>
                    <a:pt x="7500" y="2908"/>
                  </a:lnTo>
                  <a:lnTo>
                    <a:pt x="7360" y="2647"/>
                  </a:lnTo>
                  <a:lnTo>
                    <a:pt x="7200" y="2427"/>
                  </a:lnTo>
                  <a:lnTo>
                    <a:pt x="7019" y="2186"/>
                  </a:lnTo>
                  <a:lnTo>
                    <a:pt x="6839" y="1965"/>
                  </a:lnTo>
                  <a:lnTo>
                    <a:pt x="6638" y="1745"/>
                  </a:lnTo>
                  <a:lnTo>
                    <a:pt x="6438" y="1524"/>
                  </a:lnTo>
                  <a:lnTo>
                    <a:pt x="6217" y="1324"/>
                  </a:lnTo>
                  <a:lnTo>
                    <a:pt x="6217" y="1324"/>
                  </a:lnTo>
                  <a:lnTo>
                    <a:pt x="5996" y="1163"/>
                  </a:lnTo>
                  <a:lnTo>
                    <a:pt x="5776" y="983"/>
                  </a:lnTo>
                  <a:lnTo>
                    <a:pt x="5555" y="842"/>
                  </a:lnTo>
                  <a:lnTo>
                    <a:pt x="5335" y="702"/>
                  </a:lnTo>
                  <a:lnTo>
                    <a:pt x="5114" y="582"/>
                  </a:lnTo>
                  <a:lnTo>
                    <a:pt x="4873" y="481"/>
                  </a:lnTo>
                  <a:lnTo>
                    <a:pt x="4653" y="381"/>
                  </a:lnTo>
                  <a:lnTo>
                    <a:pt x="4412" y="301"/>
                  </a:lnTo>
                  <a:lnTo>
                    <a:pt x="3931" y="161"/>
                  </a:lnTo>
                  <a:lnTo>
                    <a:pt x="3449" y="60"/>
                  </a:lnTo>
                  <a:lnTo>
                    <a:pt x="2948" y="0"/>
                  </a:lnTo>
                  <a:lnTo>
                    <a:pt x="246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22"/>
            <p:cNvSpPr/>
            <p:nvPr/>
          </p:nvSpPr>
          <p:spPr>
            <a:xfrm>
              <a:off x="9994400" y="4450500"/>
              <a:ext cx="223125" cy="63700"/>
            </a:xfrm>
            <a:custGeom>
              <a:avLst/>
              <a:gdLst/>
              <a:ahLst/>
              <a:cxnLst/>
              <a:rect l="l" t="t" r="r" b="b"/>
              <a:pathLst>
                <a:path w="8925" h="2548" fill="none" extrusionOk="0">
                  <a:moveTo>
                    <a:pt x="3570" y="0"/>
                  </a:moveTo>
                  <a:lnTo>
                    <a:pt x="3570" y="0"/>
                  </a:lnTo>
                  <a:lnTo>
                    <a:pt x="3109" y="20"/>
                  </a:lnTo>
                  <a:lnTo>
                    <a:pt x="2647" y="60"/>
                  </a:lnTo>
                  <a:lnTo>
                    <a:pt x="2206" y="121"/>
                  </a:lnTo>
                  <a:lnTo>
                    <a:pt x="1745" y="221"/>
                  </a:lnTo>
                  <a:lnTo>
                    <a:pt x="1304" y="321"/>
                  </a:lnTo>
                  <a:lnTo>
                    <a:pt x="863" y="461"/>
                  </a:lnTo>
                  <a:lnTo>
                    <a:pt x="421" y="602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201" y="943"/>
                  </a:lnTo>
                  <a:lnTo>
                    <a:pt x="381" y="1123"/>
                  </a:lnTo>
                  <a:lnTo>
                    <a:pt x="562" y="1344"/>
                  </a:lnTo>
                  <a:lnTo>
                    <a:pt x="742" y="1564"/>
                  </a:lnTo>
                  <a:lnTo>
                    <a:pt x="742" y="1564"/>
                  </a:lnTo>
                  <a:lnTo>
                    <a:pt x="1183" y="1384"/>
                  </a:lnTo>
                  <a:lnTo>
                    <a:pt x="1645" y="1244"/>
                  </a:lnTo>
                  <a:lnTo>
                    <a:pt x="2106" y="1103"/>
                  </a:lnTo>
                  <a:lnTo>
                    <a:pt x="2567" y="983"/>
                  </a:lnTo>
                  <a:lnTo>
                    <a:pt x="3029" y="883"/>
                  </a:lnTo>
                  <a:lnTo>
                    <a:pt x="3510" y="822"/>
                  </a:lnTo>
                  <a:lnTo>
                    <a:pt x="3971" y="782"/>
                  </a:lnTo>
                  <a:lnTo>
                    <a:pt x="4452" y="762"/>
                  </a:lnTo>
                  <a:lnTo>
                    <a:pt x="4452" y="762"/>
                  </a:lnTo>
                  <a:lnTo>
                    <a:pt x="4793" y="782"/>
                  </a:lnTo>
                  <a:lnTo>
                    <a:pt x="5154" y="802"/>
                  </a:lnTo>
                  <a:lnTo>
                    <a:pt x="5495" y="842"/>
                  </a:lnTo>
                  <a:lnTo>
                    <a:pt x="5836" y="903"/>
                  </a:lnTo>
                  <a:lnTo>
                    <a:pt x="6177" y="983"/>
                  </a:lnTo>
                  <a:lnTo>
                    <a:pt x="6518" y="1083"/>
                  </a:lnTo>
                  <a:lnTo>
                    <a:pt x="6859" y="1183"/>
                  </a:lnTo>
                  <a:lnTo>
                    <a:pt x="7180" y="1324"/>
                  </a:lnTo>
                  <a:lnTo>
                    <a:pt x="7180" y="1324"/>
                  </a:lnTo>
                  <a:lnTo>
                    <a:pt x="7440" y="1444"/>
                  </a:lnTo>
                  <a:lnTo>
                    <a:pt x="7681" y="1584"/>
                  </a:lnTo>
                  <a:lnTo>
                    <a:pt x="7902" y="1705"/>
                  </a:lnTo>
                  <a:lnTo>
                    <a:pt x="8122" y="1865"/>
                  </a:lnTo>
                  <a:lnTo>
                    <a:pt x="8343" y="2026"/>
                  </a:lnTo>
                  <a:lnTo>
                    <a:pt x="8543" y="2186"/>
                  </a:lnTo>
                  <a:lnTo>
                    <a:pt x="8925" y="2547"/>
                  </a:lnTo>
                  <a:lnTo>
                    <a:pt x="8925" y="2547"/>
                  </a:lnTo>
                  <a:lnTo>
                    <a:pt x="8564" y="2126"/>
                  </a:lnTo>
                  <a:lnTo>
                    <a:pt x="8183" y="1745"/>
                  </a:lnTo>
                  <a:lnTo>
                    <a:pt x="7962" y="1564"/>
                  </a:lnTo>
                  <a:lnTo>
                    <a:pt x="7761" y="1384"/>
                  </a:lnTo>
                  <a:lnTo>
                    <a:pt x="7521" y="1224"/>
                  </a:lnTo>
                  <a:lnTo>
                    <a:pt x="7300" y="1063"/>
                  </a:lnTo>
                  <a:lnTo>
                    <a:pt x="7059" y="903"/>
                  </a:lnTo>
                  <a:lnTo>
                    <a:pt x="6799" y="782"/>
                  </a:lnTo>
                  <a:lnTo>
                    <a:pt x="6538" y="642"/>
                  </a:lnTo>
                  <a:lnTo>
                    <a:pt x="6257" y="522"/>
                  </a:lnTo>
                  <a:lnTo>
                    <a:pt x="5977" y="421"/>
                  </a:lnTo>
                  <a:lnTo>
                    <a:pt x="5696" y="321"/>
                  </a:lnTo>
                  <a:lnTo>
                    <a:pt x="5395" y="241"/>
                  </a:lnTo>
                  <a:lnTo>
                    <a:pt x="5074" y="161"/>
                  </a:lnTo>
                  <a:lnTo>
                    <a:pt x="5074" y="161"/>
                  </a:lnTo>
                  <a:lnTo>
                    <a:pt x="4693" y="100"/>
                  </a:lnTo>
                  <a:lnTo>
                    <a:pt x="4332" y="40"/>
                  </a:lnTo>
                  <a:lnTo>
                    <a:pt x="3951" y="20"/>
                  </a:lnTo>
                  <a:lnTo>
                    <a:pt x="357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22"/>
            <p:cNvSpPr/>
            <p:nvPr/>
          </p:nvSpPr>
          <p:spPr>
            <a:xfrm>
              <a:off x="10012950" y="4469550"/>
              <a:ext cx="278275" cy="559050"/>
            </a:xfrm>
            <a:custGeom>
              <a:avLst/>
              <a:gdLst/>
              <a:ahLst/>
              <a:cxnLst/>
              <a:rect l="l" t="t" r="r" b="b"/>
              <a:pathLst>
                <a:path w="11131" h="22362" extrusionOk="0">
                  <a:moveTo>
                    <a:pt x="3710" y="0"/>
                  </a:moveTo>
                  <a:lnTo>
                    <a:pt x="3229" y="20"/>
                  </a:lnTo>
                  <a:lnTo>
                    <a:pt x="2768" y="60"/>
                  </a:lnTo>
                  <a:lnTo>
                    <a:pt x="2287" y="121"/>
                  </a:lnTo>
                  <a:lnTo>
                    <a:pt x="1825" y="221"/>
                  </a:lnTo>
                  <a:lnTo>
                    <a:pt x="1364" y="341"/>
                  </a:lnTo>
                  <a:lnTo>
                    <a:pt x="903" y="482"/>
                  </a:lnTo>
                  <a:lnTo>
                    <a:pt x="441" y="622"/>
                  </a:lnTo>
                  <a:lnTo>
                    <a:pt x="0" y="802"/>
                  </a:lnTo>
                  <a:lnTo>
                    <a:pt x="161" y="1043"/>
                  </a:lnTo>
                  <a:lnTo>
                    <a:pt x="301" y="1284"/>
                  </a:lnTo>
                  <a:lnTo>
                    <a:pt x="762" y="1183"/>
                  </a:lnTo>
                  <a:lnTo>
                    <a:pt x="1244" y="1103"/>
                  </a:lnTo>
                  <a:lnTo>
                    <a:pt x="1705" y="1043"/>
                  </a:lnTo>
                  <a:lnTo>
                    <a:pt x="2166" y="1023"/>
                  </a:lnTo>
                  <a:lnTo>
                    <a:pt x="2587" y="1043"/>
                  </a:lnTo>
                  <a:lnTo>
                    <a:pt x="3008" y="1083"/>
                  </a:lnTo>
                  <a:lnTo>
                    <a:pt x="3430" y="1163"/>
                  </a:lnTo>
                  <a:lnTo>
                    <a:pt x="3851" y="1264"/>
                  </a:lnTo>
                  <a:lnTo>
                    <a:pt x="4252" y="1404"/>
                  </a:lnTo>
                  <a:lnTo>
                    <a:pt x="4673" y="1585"/>
                  </a:lnTo>
                  <a:lnTo>
                    <a:pt x="5074" y="1785"/>
                  </a:lnTo>
                  <a:lnTo>
                    <a:pt x="5475" y="2026"/>
                  </a:lnTo>
                  <a:lnTo>
                    <a:pt x="5736" y="2226"/>
                  </a:lnTo>
                  <a:lnTo>
                    <a:pt x="5977" y="2427"/>
                  </a:lnTo>
                  <a:lnTo>
                    <a:pt x="6217" y="2627"/>
                  </a:lnTo>
                  <a:lnTo>
                    <a:pt x="6438" y="2848"/>
                  </a:lnTo>
                  <a:lnTo>
                    <a:pt x="6638" y="3089"/>
                  </a:lnTo>
                  <a:lnTo>
                    <a:pt x="6819" y="3329"/>
                  </a:lnTo>
                  <a:lnTo>
                    <a:pt x="6979" y="3570"/>
                  </a:lnTo>
                  <a:lnTo>
                    <a:pt x="7140" y="3831"/>
                  </a:lnTo>
                  <a:lnTo>
                    <a:pt x="7280" y="4091"/>
                  </a:lnTo>
                  <a:lnTo>
                    <a:pt x="7420" y="4372"/>
                  </a:lnTo>
                  <a:lnTo>
                    <a:pt x="7541" y="4653"/>
                  </a:lnTo>
                  <a:lnTo>
                    <a:pt x="7641" y="4934"/>
                  </a:lnTo>
                  <a:lnTo>
                    <a:pt x="7822" y="5515"/>
                  </a:lnTo>
                  <a:lnTo>
                    <a:pt x="7982" y="6137"/>
                  </a:lnTo>
                  <a:lnTo>
                    <a:pt x="8082" y="6759"/>
                  </a:lnTo>
                  <a:lnTo>
                    <a:pt x="8162" y="7380"/>
                  </a:lnTo>
                  <a:lnTo>
                    <a:pt x="8203" y="8022"/>
                  </a:lnTo>
                  <a:lnTo>
                    <a:pt x="8243" y="8644"/>
                  </a:lnTo>
                  <a:lnTo>
                    <a:pt x="8243" y="9286"/>
                  </a:lnTo>
                  <a:lnTo>
                    <a:pt x="8243" y="9907"/>
                  </a:lnTo>
                  <a:lnTo>
                    <a:pt x="8203" y="11110"/>
                  </a:lnTo>
                  <a:lnTo>
                    <a:pt x="8142" y="12193"/>
                  </a:lnTo>
                  <a:lnTo>
                    <a:pt x="8062" y="13316"/>
                  </a:lnTo>
                  <a:lnTo>
                    <a:pt x="7982" y="14460"/>
                  </a:lnTo>
                  <a:lnTo>
                    <a:pt x="7942" y="15603"/>
                  </a:lnTo>
                  <a:lnTo>
                    <a:pt x="7942" y="16164"/>
                  </a:lnTo>
                  <a:lnTo>
                    <a:pt x="7942" y="16726"/>
                  </a:lnTo>
                  <a:lnTo>
                    <a:pt x="7982" y="17287"/>
                  </a:lnTo>
                  <a:lnTo>
                    <a:pt x="8022" y="17849"/>
                  </a:lnTo>
                  <a:lnTo>
                    <a:pt x="8102" y="18410"/>
                  </a:lnTo>
                  <a:lnTo>
                    <a:pt x="8223" y="18952"/>
                  </a:lnTo>
                  <a:lnTo>
                    <a:pt x="8363" y="19493"/>
                  </a:lnTo>
                  <a:lnTo>
                    <a:pt x="8523" y="20015"/>
                  </a:lnTo>
                  <a:lnTo>
                    <a:pt x="8644" y="20275"/>
                  </a:lnTo>
                  <a:lnTo>
                    <a:pt x="8764" y="20556"/>
                  </a:lnTo>
                  <a:lnTo>
                    <a:pt x="8904" y="20837"/>
                  </a:lnTo>
                  <a:lnTo>
                    <a:pt x="9085" y="21098"/>
                  </a:lnTo>
                  <a:lnTo>
                    <a:pt x="9265" y="21358"/>
                  </a:lnTo>
                  <a:lnTo>
                    <a:pt x="9466" y="21619"/>
                  </a:lnTo>
                  <a:lnTo>
                    <a:pt x="9667" y="21860"/>
                  </a:lnTo>
                  <a:lnTo>
                    <a:pt x="9907" y="22080"/>
                  </a:lnTo>
                  <a:lnTo>
                    <a:pt x="10308" y="22201"/>
                  </a:lnTo>
                  <a:lnTo>
                    <a:pt x="10729" y="22301"/>
                  </a:lnTo>
                  <a:lnTo>
                    <a:pt x="10729" y="22301"/>
                  </a:lnTo>
                  <a:lnTo>
                    <a:pt x="10589" y="22100"/>
                  </a:lnTo>
                  <a:lnTo>
                    <a:pt x="10589" y="22100"/>
                  </a:lnTo>
                  <a:lnTo>
                    <a:pt x="10830" y="22241"/>
                  </a:lnTo>
                  <a:lnTo>
                    <a:pt x="11070" y="22361"/>
                  </a:lnTo>
                  <a:lnTo>
                    <a:pt x="11131" y="22361"/>
                  </a:lnTo>
                  <a:lnTo>
                    <a:pt x="10970" y="22161"/>
                  </a:lnTo>
                  <a:lnTo>
                    <a:pt x="10830" y="21960"/>
                  </a:lnTo>
                  <a:lnTo>
                    <a:pt x="10689" y="21739"/>
                  </a:lnTo>
                  <a:lnTo>
                    <a:pt x="10569" y="21499"/>
                  </a:lnTo>
                  <a:lnTo>
                    <a:pt x="10449" y="21278"/>
                  </a:lnTo>
                  <a:lnTo>
                    <a:pt x="10348" y="21037"/>
                  </a:lnTo>
                  <a:lnTo>
                    <a:pt x="10168" y="20536"/>
                  </a:lnTo>
                  <a:lnTo>
                    <a:pt x="9927" y="20235"/>
                  </a:lnTo>
                  <a:lnTo>
                    <a:pt x="9727" y="19955"/>
                  </a:lnTo>
                  <a:lnTo>
                    <a:pt x="9867" y="20516"/>
                  </a:lnTo>
                  <a:lnTo>
                    <a:pt x="9947" y="20777"/>
                  </a:lnTo>
                  <a:lnTo>
                    <a:pt x="10068" y="21058"/>
                  </a:lnTo>
                  <a:lnTo>
                    <a:pt x="10168" y="21318"/>
                  </a:lnTo>
                  <a:lnTo>
                    <a:pt x="10308" y="21579"/>
                  </a:lnTo>
                  <a:lnTo>
                    <a:pt x="10449" y="21840"/>
                  </a:lnTo>
                  <a:lnTo>
                    <a:pt x="10589" y="22080"/>
                  </a:lnTo>
                  <a:lnTo>
                    <a:pt x="10409" y="21960"/>
                  </a:lnTo>
                  <a:lnTo>
                    <a:pt x="10248" y="21840"/>
                  </a:lnTo>
                  <a:lnTo>
                    <a:pt x="10108" y="21699"/>
                  </a:lnTo>
                  <a:lnTo>
                    <a:pt x="9947" y="21539"/>
                  </a:lnTo>
                  <a:lnTo>
                    <a:pt x="9687" y="21218"/>
                  </a:lnTo>
                  <a:lnTo>
                    <a:pt x="9446" y="20857"/>
                  </a:lnTo>
                  <a:lnTo>
                    <a:pt x="9245" y="20456"/>
                  </a:lnTo>
                  <a:lnTo>
                    <a:pt x="9065" y="20055"/>
                  </a:lnTo>
                  <a:lnTo>
                    <a:pt x="8904" y="19614"/>
                  </a:lnTo>
                  <a:lnTo>
                    <a:pt x="8784" y="19172"/>
                  </a:lnTo>
                  <a:lnTo>
                    <a:pt x="8684" y="18711"/>
                  </a:lnTo>
                  <a:lnTo>
                    <a:pt x="8584" y="18250"/>
                  </a:lnTo>
                  <a:lnTo>
                    <a:pt x="8523" y="17769"/>
                  </a:lnTo>
                  <a:lnTo>
                    <a:pt x="8483" y="17287"/>
                  </a:lnTo>
                  <a:lnTo>
                    <a:pt x="8443" y="16806"/>
                  </a:lnTo>
                  <a:lnTo>
                    <a:pt x="8423" y="16345"/>
                  </a:lnTo>
                  <a:lnTo>
                    <a:pt x="8423" y="15442"/>
                  </a:lnTo>
                  <a:lnTo>
                    <a:pt x="8463" y="14219"/>
                  </a:lnTo>
                  <a:lnTo>
                    <a:pt x="8523" y="13016"/>
                  </a:lnTo>
                  <a:lnTo>
                    <a:pt x="8604" y="11792"/>
                  </a:lnTo>
                  <a:lnTo>
                    <a:pt x="8664" y="10569"/>
                  </a:lnTo>
                  <a:lnTo>
                    <a:pt x="8684" y="9967"/>
                  </a:lnTo>
                  <a:lnTo>
                    <a:pt x="8684" y="9346"/>
                  </a:lnTo>
                  <a:lnTo>
                    <a:pt x="8684" y="8744"/>
                  </a:lnTo>
                  <a:lnTo>
                    <a:pt x="8664" y="8142"/>
                  </a:lnTo>
                  <a:lnTo>
                    <a:pt x="8604" y="7541"/>
                  </a:lnTo>
                  <a:lnTo>
                    <a:pt x="8544" y="6939"/>
                  </a:lnTo>
                  <a:lnTo>
                    <a:pt x="8443" y="6337"/>
                  </a:lnTo>
                  <a:lnTo>
                    <a:pt x="8323" y="5736"/>
                  </a:lnTo>
                  <a:lnTo>
                    <a:pt x="8223" y="5275"/>
                  </a:lnTo>
                  <a:lnTo>
                    <a:pt x="8082" y="4853"/>
                  </a:lnTo>
                  <a:lnTo>
                    <a:pt x="7922" y="4432"/>
                  </a:lnTo>
                  <a:lnTo>
                    <a:pt x="7721" y="4031"/>
                  </a:lnTo>
                  <a:lnTo>
                    <a:pt x="7521" y="3630"/>
                  </a:lnTo>
                  <a:lnTo>
                    <a:pt x="7280" y="3269"/>
                  </a:lnTo>
                  <a:lnTo>
                    <a:pt x="7019" y="2908"/>
                  </a:lnTo>
                  <a:lnTo>
                    <a:pt x="6739" y="2587"/>
                  </a:lnTo>
                  <a:lnTo>
                    <a:pt x="6438" y="2266"/>
                  </a:lnTo>
                  <a:lnTo>
                    <a:pt x="6117" y="1986"/>
                  </a:lnTo>
                  <a:lnTo>
                    <a:pt x="5776" y="1705"/>
                  </a:lnTo>
                  <a:lnTo>
                    <a:pt x="5395" y="1484"/>
                  </a:lnTo>
                  <a:lnTo>
                    <a:pt x="5014" y="1264"/>
                  </a:lnTo>
                  <a:lnTo>
                    <a:pt x="4613" y="1083"/>
                  </a:lnTo>
                  <a:lnTo>
                    <a:pt x="4172" y="923"/>
                  </a:lnTo>
                  <a:lnTo>
                    <a:pt x="3730" y="782"/>
                  </a:lnTo>
                  <a:lnTo>
                    <a:pt x="3329" y="702"/>
                  </a:lnTo>
                  <a:lnTo>
                    <a:pt x="2948" y="642"/>
                  </a:lnTo>
                  <a:lnTo>
                    <a:pt x="2547" y="602"/>
                  </a:lnTo>
                  <a:lnTo>
                    <a:pt x="1785" y="602"/>
                  </a:lnTo>
                  <a:lnTo>
                    <a:pt x="1404" y="642"/>
                  </a:lnTo>
                  <a:lnTo>
                    <a:pt x="2026" y="502"/>
                  </a:lnTo>
                  <a:lnTo>
                    <a:pt x="2647" y="381"/>
                  </a:lnTo>
                  <a:lnTo>
                    <a:pt x="3249" y="321"/>
                  </a:lnTo>
                  <a:lnTo>
                    <a:pt x="3871" y="301"/>
                  </a:lnTo>
                  <a:lnTo>
                    <a:pt x="4352" y="301"/>
                  </a:lnTo>
                  <a:lnTo>
                    <a:pt x="4853" y="361"/>
                  </a:lnTo>
                  <a:lnTo>
                    <a:pt x="5335" y="462"/>
                  </a:lnTo>
                  <a:lnTo>
                    <a:pt x="5816" y="602"/>
                  </a:lnTo>
                  <a:lnTo>
                    <a:pt x="6057" y="682"/>
                  </a:lnTo>
                  <a:lnTo>
                    <a:pt x="6277" y="782"/>
                  </a:lnTo>
                  <a:lnTo>
                    <a:pt x="6518" y="883"/>
                  </a:lnTo>
                  <a:lnTo>
                    <a:pt x="6739" y="1003"/>
                  </a:lnTo>
                  <a:lnTo>
                    <a:pt x="6959" y="1143"/>
                  </a:lnTo>
                  <a:lnTo>
                    <a:pt x="7180" y="1284"/>
                  </a:lnTo>
                  <a:lnTo>
                    <a:pt x="7400" y="1464"/>
                  </a:lnTo>
                  <a:lnTo>
                    <a:pt x="7621" y="1625"/>
                  </a:lnTo>
                  <a:lnTo>
                    <a:pt x="7842" y="1825"/>
                  </a:lnTo>
                  <a:lnTo>
                    <a:pt x="8042" y="2046"/>
                  </a:lnTo>
                  <a:lnTo>
                    <a:pt x="8243" y="2266"/>
                  </a:lnTo>
                  <a:lnTo>
                    <a:pt x="8423" y="2487"/>
                  </a:lnTo>
                  <a:lnTo>
                    <a:pt x="8604" y="2728"/>
                  </a:lnTo>
                  <a:lnTo>
                    <a:pt x="8764" y="2948"/>
                  </a:lnTo>
                  <a:lnTo>
                    <a:pt x="8904" y="3209"/>
                  </a:lnTo>
                  <a:lnTo>
                    <a:pt x="9045" y="3450"/>
                  </a:lnTo>
                  <a:lnTo>
                    <a:pt x="9286" y="3971"/>
                  </a:lnTo>
                  <a:lnTo>
                    <a:pt x="9486" y="4492"/>
                  </a:lnTo>
                  <a:lnTo>
                    <a:pt x="9646" y="5054"/>
                  </a:lnTo>
                  <a:lnTo>
                    <a:pt x="9787" y="5616"/>
                  </a:lnTo>
                  <a:lnTo>
                    <a:pt x="9887" y="6197"/>
                  </a:lnTo>
                  <a:lnTo>
                    <a:pt x="9947" y="6779"/>
                  </a:lnTo>
                  <a:lnTo>
                    <a:pt x="10007" y="7360"/>
                  </a:lnTo>
                  <a:lnTo>
                    <a:pt x="10028" y="7942"/>
                  </a:lnTo>
                  <a:lnTo>
                    <a:pt x="10028" y="8523"/>
                  </a:lnTo>
                  <a:lnTo>
                    <a:pt x="10028" y="9105"/>
                  </a:lnTo>
                  <a:lnTo>
                    <a:pt x="9967" y="10248"/>
                  </a:lnTo>
                  <a:lnTo>
                    <a:pt x="9927" y="10910"/>
                  </a:lnTo>
                  <a:lnTo>
                    <a:pt x="10007" y="10328"/>
                  </a:lnTo>
                  <a:lnTo>
                    <a:pt x="10068" y="9747"/>
                  </a:lnTo>
                  <a:lnTo>
                    <a:pt x="10108" y="9145"/>
                  </a:lnTo>
                  <a:lnTo>
                    <a:pt x="10128" y="8543"/>
                  </a:lnTo>
                  <a:lnTo>
                    <a:pt x="10108" y="7922"/>
                  </a:lnTo>
                  <a:lnTo>
                    <a:pt x="10088" y="7320"/>
                  </a:lnTo>
                  <a:lnTo>
                    <a:pt x="10028" y="6719"/>
                  </a:lnTo>
                  <a:lnTo>
                    <a:pt x="9927" y="6117"/>
                  </a:lnTo>
                  <a:lnTo>
                    <a:pt x="9827" y="5515"/>
                  </a:lnTo>
                  <a:lnTo>
                    <a:pt x="9687" y="4934"/>
                  </a:lnTo>
                  <a:lnTo>
                    <a:pt x="9506" y="4352"/>
                  </a:lnTo>
                  <a:lnTo>
                    <a:pt x="9306" y="3811"/>
                  </a:lnTo>
                  <a:lnTo>
                    <a:pt x="9065" y="3269"/>
                  </a:lnTo>
                  <a:lnTo>
                    <a:pt x="8804" y="2748"/>
                  </a:lnTo>
                  <a:lnTo>
                    <a:pt x="8503" y="2246"/>
                  </a:lnTo>
                  <a:lnTo>
                    <a:pt x="8183" y="1785"/>
                  </a:lnTo>
                  <a:lnTo>
                    <a:pt x="7801" y="1424"/>
                  </a:lnTo>
                  <a:lnTo>
                    <a:pt x="7601" y="1264"/>
                  </a:lnTo>
                  <a:lnTo>
                    <a:pt x="7380" y="1103"/>
                  </a:lnTo>
                  <a:lnTo>
                    <a:pt x="7160" y="943"/>
                  </a:lnTo>
                  <a:lnTo>
                    <a:pt x="6939" y="822"/>
                  </a:lnTo>
                  <a:lnTo>
                    <a:pt x="6698" y="682"/>
                  </a:lnTo>
                  <a:lnTo>
                    <a:pt x="6438" y="562"/>
                  </a:lnTo>
                  <a:lnTo>
                    <a:pt x="6117" y="421"/>
                  </a:lnTo>
                  <a:lnTo>
                    <a:pt x="5776" y="321"/>
                  </a:lnTo>
                  <a:lnTo>
                    <a:pt x="5435" y="221"/>
                  </a:lnTo>
                  <a:lnTo>
                    <a:pt x="5094" y="141"/>
                  </a:lnTo>
                  <a:lnTo>
                    <a:pt x="4753" y="80"/>
                  </a:lnTo>
                  <a:lnTo>
                    <a:pt x="4412" y="40"/>
                  </a:lnTo>
                  <a:lnTo>
                    <a:pt x="4051" y="20"/>
                  </a:lnTo>
                  <a:lnTo>
                    <a:pt x="37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22"/>
            <p:cNvSpPr/>
            <p:nvPr/>
          </p:nvSpPr>
          <p:spPr>
            <a:xfrm>
              <a:off x="10277675" y="5022050"/>
              <a:ext cx="12050" cy="6550"/>
            </a:xfrm>
            <a:custGeom>
              <a:avLst/>
              <a:gdLst/>
              <a:ahLst/>
              <a:cxnLst/>
              <a:rect l="l" t="t" r="r" b="b"/>
              <a:pathLst>
                <a:path w="482" h="262" extrusionOk="0">
                  <a:moveTo>
                    <a:pt x="0" y="0"/>
                  </a:moveTo>
                  <a:lnTo>
                    <a:pt x="140" y="201"/>
                  </a:lnTo>
                  <a:lnTo>
                    <a:pt x="481" y="261"/>
                  </a:lnTo>
                  <a:lnTo>
                    <a:pt x="241" y="1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C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22"/>
            <p:cNvSpPr/>
            <p:nvPr/>
          </p:nvSpPr>
          <p:spPr>
            <a:xfrm>
              <a:off x="10277675" y="5022050"/>
              <a:ext cx="12050" cy="6550"/>
            </a:xfrm>
            <a:custGeom>
              <a:avLst/>
              <a:gdLst/>
              <a:ahLst/>
              <a:cxnLst/>
              <a:rect l="l" t="t" r="r" b="b"/>
              <a:pathLst>
                <a:path w="482" h="262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481" y="261"/>
                  </a:lnTo>
                  <a:lnTo>
                    <a:pt x="481" y="261"/>
                  </a:lnTo>
                  <a:lnTo>
                    <a:pt x="241" y="14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22"/>
            <p:cNvSpPr/>
            <p:nvPr/>
          </p:nvSpPr>
          <p:spPr>
            <a:xfrm>
              <a:off x="10277675" y="5022050"/>
              <a:ext cx="12050" cy="6550"/>
            </a:xfrm>
            <a:custGeom>
              <a:avLst/>
              <a:gdLst/>
              <a:ahLst/>
              <a:cxnLst/>
              <a:rect l="l" t="t" r="r" b="b"/>
              <a:pathLst>
                <a:path w="482" h="262" extrusionOk="0">
                  <a:moveTo>
                    <a:pt x="0" y="0"/>
                  </a:moveTo>
                  <a:lnTo>
                    <a:pt x="0" y="0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41" y="141"/>
                  </a:lnTo>
                  <a:lnTo>
                    <a:pt x="481" y="261"/>
                  </a:lnTo>
                  <a:lnTo>
                    <a:pt x="481" y="261"/>
                  </a:lnTo>
                  <a:lnTo>
                    <a:pt x="481" y="261"/>
                  </a:lnTo>
                  <a:lnTo>
                    <a:pt x="241" y="1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C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22"/>
            <p:cNvSpPr/>
            <p:nvPr/>
          </p:nvSpPr>
          <p:spPr>
            <a:xfrm>
              <a:off x="10277675" y="5022050"/>
              <a:ext cx="3525" cy="5025"/>
            </a:xfrm>
            <a:custGeom>
              <a:avLst/>
              <a:gdLst/>
              <a:ahLst/>
              <a:cxnLst/>
              <a:rect l="l" t="t" r="r" b="b"/>
              <a:pathLst>
                <a:path w="141" h="20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22"/>
            <p:cNvSpPr/>
            <p:nvPr/>
          </p:nvSpPr>
          <p:spPr>
            <a:xfrm>
              <a:off x="10277675" y="5022050"/>
              <a:ext cx="12050" cy="6550"/>
            </a:xfrm>
            <a:custGeom>
              <a:avLst/>
              <a:gdLst/>
              <a:ahLst/>
              <a:cxnLst/>
              <a:rect l="l" t="t" r="r" b="b"/>
              <a:pathLst>
                <a:path w="482" h="262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41" y="141"/>
                  </a:lnTo>
                  <a:lnTo>
                    <a:pt x="481" y="261"/>
                  </a:lnTo>
                  <a:lnTo>
                    <a:pt x="481" y="261"/>
                  </a:lnTo>
                  <a:lnTo>
                    <a:pt x="481" y="261"/>
                  </a:lnTo>
                  <a:lnTo>
                    <a:pt x="241" y="14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22"/>
            <p:cNvSpPr/>
            <p:nvPr/>
          </p:nvSpPr>
          <p:spPr>
            <a:xfrm>
              <a:off x="8482800" y="3920050"/>
              <a:ext cx="143900" cy="186525"/>
            </a:xfrm>
            <a:custGeom>
              <a:avLst/>
              <a:gdLst/>
              <a:ahLst/>
              <a:cxnLst/>
              <a:rect l="l" t="t" r="r" b="b"/>
              <a:pathLst>
                <a:path w="5756" h="7461" extrusionOk="0">
                  <a:moveTo>
                    <a:pt x="1123" y="0"/>
                  </a:moveTo>
                  <a:lnTo>
                    <a:pt x="983" y="21"/>
                  </a:lnTo>
                  <a:lnTo>
                    <a:pt x="842" y="61"/>
                  </a:lnTo>
                  <a:lnTo>
                    <a:pt x="702" y="141"/>
                  </a:lnTo>
                  <a:lnTo>
                    <a:pt x="582" y="221"/>
                  </a:lnTo>
                  <a:lnTo>
                    <a:pt x="481" y="321"/>
                  </a:lnTo>
                  <a:lnTo>
                    <a:pt x="381" y="422"/>
                  </a:lnTo>
                  <a:lnTo>
                    <a:pt x="301" y="562"/>
                  </a:lnTo>
                  <a:lnTo>
                    <a:pt x="221" y="722"/>
                  </a:lnTo>
                  <a:lnTo>
                    <a:pt x="160" y="903"/>
                  </a:lnTo>
                  <a:lnTo>
                    <a:pt x="100" y="1083"/>
                  </a:lnTo>
                  <a:lnTo>
                    <a:pt x="60" y="1284"/>
                  </a:lnTo>
                  <a:lnTo>
                    <a:pt x="0" y="1725"/>
                  </a:lnTo>
                  <a:lnTo>
                    <a:pt x="0" y="2206"/>
                  </a:lnTo>
                  <a:lnTo>
                    <a:pt x="0" y="2728"/>
                  </a:lnTo>
                  <a:lnTo>
                    <a:pt x="40" y="3269"/>
                  </a:lnTo>
                  <a:lnTo>
                    <a:pt x="100" y="3811"/>
                  </a:lnTo>
                  <a:lnTo>
                    <a:pt x="180" y="4372"/>
                  </a:lnTo>
                  <a:lnTo>
                    <a:pt x="281" y="4914"/>
                  </a:lnTo>
                  <a:lnTo>
                    <a:pt x="501" y="5937"/>
                  </a:lnTo>
                  <a:lnTo>
                    <a:pt x="722" y="6799"/>
                  </a:lnTo>
                  <a:lnTo>
                    <a:pt x="902" y="7461"/>
                  </a:lnTo>
                  <a:lnTo>
                    <a:pt x="5756" y="6719"/>
                  </a:lnTo>
                  <a:lnTo>
                    <a:pt x="5615" y="6217"/>
                  </a:lnTo>
                  <a:lnTo>
                    <a:pt x="5475" y="5736"/>
                  </a:lnTo>
                  <a:lnTo>
                    <a:pt x="5335" y="5275"/>
                  </a:lnTo>
                  <a:lnTo>
                    <a:pt x="5174" y="4834"/>
                  </a:lnTo>
                  <a:lnTo>
                    <a:pt x="5014" y="4412"/>
                  </a:lnTo>
                  <a:lnTo>
                    <a:pt x="4853" y="4011"/>
                  </a:lnTo>
                  <a:lnTo>
                    <a:pt x="4673" y="3630"/>
                  </a:lnTo>
                  <a:lnTo>
                    <a:pt x="4492" y="3249"/>
                  </a:lnTo>
                  <a:lnTo>
                    <a:pt x="4131" y="2588"/>
                  </a:lnTo>
                  <a:lnTo>
                    <a:pt x="3951" y="2287"/>
                  </a:lnTo>
                  <a:lnTo>
                    <a:pt x="3770" y="1986"/>
                  </a:lnTo>
                  <a:lnTo>
                    <a:pt x="3590" y="1725"/>
                  </a:lnTo>
                  <a:lnTo>
                    <a:pt x="3389" y="1485"/>
                  </a:lnTo>
                  <a:lnTo>
                    <a:pt x="3209" y="1244"/>
                  </a:lnTo>
                  <a:lnTo>
                    <a:pt x="3008" y="1043"/>
                  </a:lnTo>
                  <a:lnTo>
                    <a:pt x="2828" y="843"/>
                  </a:lnTo>
                  <a:lnTo>
                    <a:pt x="2647" y="682"/>
                  </a:lnTo>
                  <a:lnTo>
                    <a:pt x="2467" y="522"/>
                  </a:lnTo>
                  <a:lnTo>
                    <a:pt x="2286" y="382"/>
                  </a:lnTo>
                  <a:lnTo>
                    <a:pt x="2106" y="281"/>
                  </a:lnTo>
                  <a:lnTo>
                    <a:pt x="1925" y="181"/>
                  </a:lnTo>
                  <a:lnTo>
                    <a:pt x="1745" y="101"/>
                  </a:lnTo>
                  <a:lnTo>
                    <a:pt x="1584" y="61"/>
                  </a:lnTo>
                  <a:lnTo>
                    <a:pt x="1424" y="21"/>
                  </a:lnTo>
                  <a:lnTo>
                    <a:pt x="126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22"/>
            <p:cNvSpPr/>
            <p:nvPr/>
          </p:nvSpPr>
          <p:spPr>
            <a:xfrm>
              <a:off x="8482800" y="3920050"/>
              <a:ext cx="143900" cy="186525"/>
            </a:xfrm>
            <a:custGeom>
              <a:avLst/>
              <a:gdLst/>
              <a:ahLst/>
              <a:cxnLst/>
              <a:rect l="l" t="t" r="r" b="b"/>
              <a:pathLst>
                <a:path w="5756" h="7461" fill="none" extrusionOk="0">
                  <a:moveTo>
                    <a:pt x="902" y="7461"/>
                  </a:moveTo>
                  <a:lnTo>
                    <a:pt x="902" y="7461"/>
                  </a:lnTo>
                  <a:lnTo>
                    <a:pt x="722" y="6799"/>
                  </a:lnTo>
                  <a:lnTo>
                    <a:pt x="501" y="5937"/>
                  </a:lnTo>
                  <a:lnTo>
                    <a:pt x="281" y="4914"/>
                  </a:lnTo>
                  <a:lnTo>
                    <a:pt x="180" y="4372"/>
                  </a:lnTo>
                  <a:lnTo>
                    <a:pt x="100" y="3811"/>
                  </a:lnTo>
                  <a:lnTo>
                    <a:pt x="40" y="3269"/>
                  </a:lnTo>
                  <a:lnTo>
                    <a:pt x="0" y="2728"/>
                  </a:lnTo>
                  <a:lnTo>
                    <a:pt x="0" y="2206"/>
                  </a:lnTo>
                  <a:lnTo>
                    <a:pt x="0" y="1725"/>
                  </a:lnTo>
                  <a:lnTo>
                    <a:pt x="60" y="1284"/>
                  </a:lnTo>
                  <a:lnTo>
                    <a:pt x="100" y="1083"/>
                  </a:lnTo>
                  <a:lnTo>
                    <a:pt x="160" y="903"/>
                  </a:lnTo>
                  <a:lnTo>
                    <a:pt x="221" y="722"/>
                  </a:lnTo>
                  <a:lnTo>
                    <a:pt x="301" y="562"/>
                  </a:lnTo>
                  <a:lnTo>
                    <a:pt x="381" y="422"/>
                  </a:lnTo>
                  <a:lnTo>
                    <a:pt x="481" y="321"/>
                  </a:lnTo>
                  <a:lnTo>
                    <a:pt x="481" y="321"/>
                  </a:lnTo>
                  <a:lnTo>
                    <a:pt x="582" y="221"/>
                  </a:lnTo>
                  <a:lnTo>
                    <a:pt x="702" y="141"/>
                  </a:lnTo>
                  <a:lnTo>
                    <a:pt x="842" y="61"/>
                  </a:lnTo>
                  <a:lnTo>
                    <a:pt x="983" y="21"/>
                  </a:lnTo>
                  <a:lnTo>
                    <a:pt x="1123" y="0"/>
                  </a:lnTo>
                  <a:lnTo>
                    <a:pt x="1263" y="0"/>
                  </a:lnTo>
                  <a:lnTo>
                    <a:pt x="1424" y="21"/>
                  </a:lnTo>
                  <a:lnTo>
                    <a:pt x="1584" y="61"/>
                  </a:lnTo>
                  <a:lnTo>
                    <a:pt x="1745" y="101"/>
                  </a:lnTo>
                  <a:lnTo>
                    <a:pt x="1925" y="181"/>
                  </a:lnTo>
                  <a:lnTo>
                    <a:pt x="2106" y="281"/>
                  </a:lnTo>
                  <a:lnTo>
                    <a:pt x="2286" y="382"/>
                  </a:lnTo>
                  <a:lnTo>
                    <a:pt x="2467" y="522"/>
                  </a:lnTo>
                  <a:lnTo>
                    <a:pt x="2647" y="682"/>
                  </a:lnTo>
                  <a:lnTo>
                    <a:pt x="2828" y="843"/>
                  </a:lnTo>
                  <a:lnTo>
                    <a:pt x="3008" y="1043"/>
                  </a:lnTo>
                  <a:lnTo>
                    <a:pt x="3209" y="1244"/>
                  </a:lnTo>
                  <a:lnTo>
                    <a:pt x="3389" y="1485"/>
                  </a:lnTo>
                  <a:lnTo>
                    <a:pt x="3590" y="1725"/>
                  </a:lnTo>
                  <a:lnTo>
                    <a:pt x="3770" y="1986"/>
                  </a:lnTo>
                  <a:lnTo>
                    <a:pt x="3951" y="2287"/>
                  </a:lnTo>
                  <a:lnTo>
                    <a:pt x="4131" y="2588"/>
                  </a:lnTo>
                  <a:lnTo>
                    <a:pt x="4492" y="3249"/>
                  </a:lnTo>
                  <a:lnTo>
                    <a:pt x="4673" y="3630"/>
                  </a:lnTo>
                  <a:lnTo>
                    <a:pt x="4853" y="4011"/>
                  </a:lnTo>
                  <a:lnTo>
                    <a:pt x="5014" y="4412"/>
                  </a:lnTo>
                  <a:lnTo>
                    <a:pt x="5174" y="4834"/>
                  </a:lnTo>
                  <a:lnTo>
                    <a:pt x="5335" y="5275"/>
                  </a:lnTo>
                  <a:lnTo>
                    <a:pt x="5475" y="5736"/>
                  </a:lnTo>
                  <a:lnTo>
                    <a:pt x="5615" y="6217"/>
                  </a:lnTo>
                  <a:lnTo>
                    <a:pt x="5756" y="6719"/>
                  </a:lnTo>
                  <a:lnTo>
                    <a:pt x="902" y="746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22"/>
            <p:cNvSpPr/>
            <p:nvPr/>
          </p:nvSpPr>
          <p:spPr>
            <a:xfrm>
              <a:off x="8364975" y="5252175"/>
              <a:ext cx="1865075" cy="312875"/>
            </a:xfrm>
            <a:custGeom>
              <a:avLst/>
              <a:gdLst/>
              <a:ahLst/>
              <a:cxnLst/>
              <a:rect l="l" t="t" r="r" b="b"/>
              <a:pathLst>
                <a:path w="74603" h="12515" fill="none" extrusionOk="0">
                  <a:moveTo>
                    <a:pt x="74603" y="1865"/>
                  </a:moveTo>
                  <a:lnTo>
                    <a:pt x="74603" y="1865"/>
                  </a:lnTo>
                  <a:lnTo>
                    <a:pt x="74543" y="1946"/>
                  </a:lnTo>
                  <a:lnTo>
                    <a:pt x="74402" y="2066"/>
                  </a:lnTo>
                  <a:lnTo>
                    <a:pt x="74162" y="2247"/>
                  </a:lnTo>
                  <a:lnTo>
                    <a:pt x="73841" y="2487"/>
                  </a:lnTo>
                  <a:lnTo>
                    <a:pt x="73440" y="2748"/>
                  </a:lnTo>
                  <a:lnTo>
                    <a:pt x="72958" y="3049"/>
                  </a:lnTo>
                  <a:lnTo>
                    <a:pt x="72397" y="3390"/>
                  </a:lnTo>
                  <a:lnTo>
                    <a:pt x="71755" y="3771"/>
                  </a:lnTo>
                  <a:lnTo>
                    <a:pt x="71033" y="4152"/>
                  </a:lnTo>
                  <a:lnTo>
                    <a:pt x="70251" y="4573"/>
                  </a:lnTo>
                  <a:lnTo>
                    <a:pt x="69389" y="5014"/>
                  </a:lnTo>
                  <a:lnTo>
                    <a:pt x="68446" y="5475"/>
                  </a:lnTo>
                  <a:lnTo>
                    <a:pt x="67443" y="5937"/>
                  </a:lnTo>
                  <a:lnTo>
                    <a:pt x="66360" y="6418"/>
                  </a:lnTo>
                  <a:lnTo>
                    <a:pt x="65217" y="6919"/>
                  </a:lnTo>
                  <a:lnTo>
                    <a:pt x="64014" y="7401"/>
                  </a:lnTo>
                  <a:lnTo>
                    <a:pt x="62751" y="7882"/>
                  </a:lnTo>
                  <a:lnTo>
                    <a:pt x="61407" y="8363"/>
                  </a:lnTo>
                  <a:lnTo>
                    <a:pt x="60023" y="8824"/>
                  </a:lnTo>
                  <a:lnTo>
                    <a:pt x="58579" y="9286"/>
                  </a:lnTo>
                  <a:lnTo>
                    <a:pt x="57075" y="9727"/>
                  </a:lnTo>
                  <a:lnTo>
                    <a:pt x="55511" y="10148"/>
                  </a:lnTo>
                  <a:lnTo>
                    <a:pt x="53907" y="10549"/>
                  </a:lnTo>
                  <a:lnTo>
                    <a:pt x="52242" y="10930"/>
                  </a:lnTo>
                  <a:lnTo>
                    <a:pt x="50538" y="11271"/>
                  </a:lnTo>
                  <a:lnTo>
                    <a:pt x="48773" y="11572"/>
                  </a:lnTo>
                  <a:lnTo>
                    <a:pt x="46968" y="11853"/>
                  </a:lnTo>
                  <a:lnTo>
                    <a:pt x="46045" y="11973"/>
                  </a:lnTo>
                  <a:lnTo>
                    <a:pt x="45123" y="12073"/>
                  </a:lnTo>
                  <a:lnTo>
                    <a:pt x="44180" y="12174"/>
                  </a:lnTo>
                  <a:lnTo>
                    <a:pt x="43218" y="12274"/>
                  </a:lnTo>
                  <a:lnTo>
                    <a:pt x="42255" y="12334"/>
                  </a:lnTo>
                  <a:lnTo>
                    <a:pt x="41292" y="12394"/>
                  </a:lnTo>
                  <a:lnTo>
                    <a:pt x="40310" y="12454"/>
                  </a:lnTo>
                  <a:lnTo>
                    <a:pt x="39307" y="12494"/>
                  </a:lnTo>
                  <a:lnTo>
                    <a:pt x="38304" y="12514"/>
                  </a:lnTo>
                  <a:lnTo>
                    <a:pt x="37302" y="12514"/>
                  </a:lnTo>
                  <a:lnTo>
                    <a:pt x="37302" y="12514"/>
                  </a:lnTo>
                  <a:lnTo>
                    <a:pt x="36299" y="12514"/>
                  </a:lnTo>
                  <a:lnTo>
                    <a:pt x="35296" y="12494"/>
                  </a:lnTo>
                  <a:lnTo>
                    <a:pt x="34293" y="12454"/>
                  </a:lnTo>
                  <a:lnTo>
                    <a:pt x="33311" y="12394"/>
                  </a:lnTo>
                  <a:lnTo>
                    <a:pt x="32348" y="12334"/>
                  </a:lnTo>
                  <a:lnTo>
                    <a:pt x="31385" y="12274"/>
                  </a:lnTo>
                  <a:lnTo>
                    <a:pt x="30423" y="12174"/>
                  </a:lnTo>
                  <a:lnTo>
                    <a:pt x="29480" y="12073"/>
                  </a:lnTo>
                  <a:lnTo>
                    <a:pt x="28558" y="11973"/>
                  </a:lnTo>
                  <a:lnTo>
                    <a:pt x="27635" y="11853"/>
                  </a:lnTo>
                  <a:lnTo>
                    <a:pt x="25830" y="11572"/>
                  </a:lnTo>
                  <a:lnTo>
                    <a:pt x="24066" y="11271"/>
                  </a:lnTo>
                  <a:lnTo>
                    <a:pt x="22361" y="10930"/>
                  </a:lnTo>
                  <a:lnTo>
                    <a:pt x="20696" y="10549"/>
                  </a:lnTo>
                  <a:lnTo>
                    <a:pt x="19092" y="10148"/>
                  </a:lnTo>
                  <a:lnTo>
                    <a:pt x="17528" y="9727"/>
                  </a:lnTo>
                  <a:lnTo>
                    <a:pt x="16024" y="9286"/>
                  </a:lnTo>
                  <a:lnTo>
                    <a:pt x="14580" y="8824"/>
                  </a:lnTo>
                  <a:lnTo>
                    <a:pt x="13176" y="8363"/>
                  </a:lnTo>
                  <a:lnTo>
                    <a:pt x="11852" y="7882"/>
                  </a:lnTo>
                  <a:lnTo>
                    <a:pt x="10589" y="7401"/>
                  </a:lnTo>
                  <a:lnTo>
                    <a:pt x="9386" y="6919"/>
                  </a:lnTo>
                  <a:lnTo>
                    <a:pt x="8243" y="6418"/>
                  </a:lnTo>
                  <a:lnTo>
                    <a:pt x="7160" y="5937"/>
                  </a:lnTo>
                  <a:lnTo>
                    <a:pt x="6157" y="5475"/>
                  </a:lnTo>
                  <a:lnTo>
                    <a:pt x="5214" y="5014"/>
                  </a:lnTo>
                  <a:lnTo>
                    <a:pt x="4352" y="4573"/>
                  </a:lnTo>
                  <a:lnTo>
                    <a:pt x="3570" y="4152"/>
                  </a:lnTo>
                  <a:lnTo>
                    <a:pt x="2848" y="3771"/>
                  </a:lnTo>
                  <a:lnTo>
                    <a:pt x="2206" y="3390"/>
                  </a:lnTo>
                  <a:lnTo>
                    <a:pt x="1645" y="3049"/>
                  </a:lnTo>
                  <a:lnTo>
                    <a:pt x="1163" y="2748"/>
                  </a:lnTo>
                  <a:lnTo>
                    <a:pt x="762" y="2487"/>
                  </a:lnTo>
                  <a:lnTo>
                    <a:pt x="441" y="2247"/>
                  </a:lnTo>
                  <a:lnTo>
                    <a:pt x="201" y="2066"/>
                  </a:lnTo>
                  <a:lnTo>
                    <a:pt x="60" y="1946"/>
                  </a:lnTo>
                  <a:lnTo>
                    <a:pt x="0" y="1865"/>
                  </a:lnTo>
                  <a:lnTo>
                    <a:pt x="0" y="1865"/>
                  </a:lnTo>
                  <a:lnTo>
                    <a:pt x="0" y="1805"/>
                  </a:lnTo>
                  <a:lnTo>
                    <a:pt x="0" y="1745"/>
                  </a:lnTo>
                  <a:lnTo>
                    <a:pt x="60" y="1605"/>
                  </a:lnTo>
                  <a:lnTo>
                    <a:pt x="161" y="1424"/>
                  </a:lnTo>
                  <a:lnTo>
                    <a:pt x="301" y="1244"/>
                  </a:lnTo>
                  <a:lnTo>
                    <a:pt x="482" y="1063"/>
                  </a:lnTo>
                  <a:lnTo>
                    <a:pt x="702" y="863"/>
                  </a:lnTo>
                  <a:lnTo>
                    <a:pt x="943" y="682"/>
                  </a:lnTo>
                  <a:lnTo>
                    <a:pt x="1203" y="502"/>
                  </a:lnTo>
                  <a:lnTo>
                    <a:pt x="1504" y="341"/>
                  </a:lnTo>
                  <a:lnTo>
                    <a:pt x="1805" y="201"/>
                  </a:lnTo>
                  <a:lnTo>
                    <a:pt x="2126" y="101"/>
                  </a:lnTo>
                  <a:lnTo>
                    <a:pt x="2467" y="20"/>
                  </a:lnTo>
                  <a:lnTo>
                    <a:pt x="2788" y="0"/>
                  </a:lnTo>
                  <a:lnTo>
                    <a:pt x="2968" y="0"/>
                  </a:lnTo>
                  <a:lnTo>
                    <a:pt x="3129" y="20"/>
                  </a:lnTo>
                  <a:lnTo>
                    <a:pt x="3289" y="41"/>
                  </a:lnTo>
                  <a:lnTo>
                    <a:pt x="3470" y="81"/>
                  </a:lnTo>
                  <a:lnTo>
                    <a:pt x="3630" y="141"/>
                  </a:lnTo>
                  <a:lnTo>
                    <a:pt x="3791" y="221"/>
                  </a:lnTo>
                  <a:lnTo>
                    <a:pt x="3791" y="221"/>
                  </a:lnTo>
                  <a:lnTo>
                    <a:pt x="4974" y="823"/>
                  </a:lnTo>
                  <a:lnTo>
                    <a:pt x="6177" y="1384"/>
                  </a:lnTo>
                  <a:lnTo>
                    <a:pt x="7400" y="1926"/>
                  </a:lnTo>
                  <a:lnTo>
                    <a:pt x="8624" y="2427"/>
                  </a:lnTo>
                  <a:lnTo>
                    <a:pt x="9847" y="2908"/>
                  </a:lnTo>
                  <a:lnTo>
                    <a:pt x="11070" y="3350"/>
                  </a:lnTo>
                  <a:lnTo>
                    <a:pt x="12314" y="3771"/>
                  </a:lnTo>
                  <a:lnTo>
                    <a:pt x="13537" y="4172"/>
                  </a:lnTo>
                  <a:lnTo>
                    <a:pt x="14760" y="4533"/>
                  </a:lnTo>
                  <a:lnTo>
                    <a:pt x="15984" y="4874"/>
                  </a:lnTo>
                  <a:lnTo>
                    <a:pt x="17207" y="5195"/>
                  </a:lnTo>
                  <a:lnTo>
                    <a:pt x="18410" y="5495"/>
                  </a:lnTo>
                  <a:lnTo>
                    <a:pt x="19593" y="5776"/>
                  </a:lnTo>
                  <a:lnTo>
                    <a:pt x="20777" y="6017"/>
                  </a:lnTo>
                  <a:lnTo>
                    <a:pt x="21940" y="6257"/>
                  </a:lnTo>
                  <a:lnTo>
                    <a:pt x="23083" y="6458"/>
                  </a:lnTo>
                  <a:lnTo>
                    <a:pt x="24226" y="6659"/>
                  </a:lnTo>
                  <a:lnTo>
                    <a:pt x="25329" y="6839"/>
                  </a:lnTo>
                  <a:lnTo>
                    <a:pt x="26412" y="6979"/>
                  </a:lnTo>
                  <a:lnTo>
                    <a:pt x="27455" y="7120"/>
                  </a:lnTo>
                  <a:lnTo>
                    <a:pt x="29480" y="7360"/>
                  </a:lnTo>
                  <a:lnTo>
                    <a:pt x="31365" y="7541"/>
                  </a:lnTo>
                  <a:lnTo>
                    <a:pt x="33110" y="7661"/>
                  </a:lnTo>
                  <a:lnTo>
                    <a:pt x="34694" y="7741"/>
                  </a:lnTo>
                  <a:lnTo>
                    <a:pt x="36098" y="7782"/>
                  </a:lnTo>
                  <a:lnTo>
                    <a:pt x="37302" y="7802"/>
                  </a:lnTo>
                  <a:lnTo>
                    <a:pt x="37302" y="7802"/>
                  </a:lnTo>
                  <a:lnTo>
                    <a:pt x="38505" y="7782"/>
                  </a:lnTo>
                  <a:lnTo>
                    <a:pt x="39909" y="7741"/>
                  </a:lnTo>
                  <a:lnTo>
                    <a:pt x="41493" y="7661"/>
                  </a:lnTo>
                  <a:lnTo>
                    <a:pt x="43238" y="7541"/>
                  </a:lnTo>
                  <a:lnTo>
                    <a:pt x="45123" y="7360"/>
                  </a:lnTo>
                  <a:lnTo>
                    <a:pt x="47148" y="7120"/>
                  </a:lnTo>
                  <a:lnTo>
                    <a:pt x="48191" y="6979"/>
                  </a:lnTo>
                  <a:lnTo>
                    <a:pt x="49274" y="6839"/>
                  </a:lnTo>
                  <a:lnTo>
                    <a:pt x="50377" y="6659"/>
                  </a:lnTo>
                  <a:lnTo>
                    <a:pt x="51500" y="6458"/>
                  </a:lnTo>
                  <a:lnTo>
                    <a:pt x="52663" y="6257"/>
                  </a:lnTo>
                  <a:lnTo>
                    <a:pt x="53826" y="6017"/>
                  </a:lnTo>
                  <a:lnTo>
                    <a:pt x="54990" y="5776"/>
                  </a:lnTo>
                  <a:lnTo>
                    <a:pt x="56193" y="5495"/>
                  </a:lnTo>
                  <a:lnTo>
                    <a:pt x="57396" y="5195"/>
                  </a:lnTo>
                  <a:lnTo>
                    <a:pt x="58619" y="4874"/>
                  </a:lnTo>
                  <a:lnTo>
                    <a:pt x="59823" y="4533"/>
                  </a:lnTo>
                  <a:lnTo>
                    <a:pt x="61066" y="4172"/>
                  </a:lnTo>
                  <a:lnTo>
                    <a:pt x="62289" y="3771"/>
                  </a:lnTo>
                  <a:lnTo>
                    <a:pt x="63513" y="3350"/>
                  </a:lnTo>
                  <a:lnTo>
                    <a:pt x="64756" y="2908"/>
                  </a:lnTo>
                  <a:lnTo>
                    <a:pt x="65979" y="2427"/>
                  </a:lnTo>
                  <a:lnTo>
                    <a:pt x="67203" y="1926"/>
                  </a:lnTo>
                  <a:lnTo>
                    <a:pt x="68406" y="1384"/>
                  </a:lnTo>
                  <a:lnTo>
                    <a:pt x="69609" y="823"/>
                  </a:lnTo>
                  <a:lnTo>
                    <a:pt x="70813" y="221"/>
                  </a:lnTo>
                  <a:lnTo>
                    <a:pt x="70813" y="221"/>
                  </a:lnTo>
                  <a:lnTo>
                    <a:pt x="70973" y="141"/>
                  </a:lnTo>
                  <a:lnTo>
                    <a:pt x="71133" y="81"/>
                  </a:lnTo>
                  <a:lnTo>
                    <a:pt x="71294" y="41"/>
                  </a:lnTo>
                  <a:lnTo>
                    <a:pt x="71474" y="20"/>
                  </a:lnTo>
                  <a:lnTo>
                    <a:pt x="71635" y="0"/>
                  </a:lnTo>
                  <a:lnTo>
                    <a:pt x="71795" y="0"/>
                  </a:lnTo>
                  <a:lnTo>
                    <a:pt x="72136" y="20"/>
                  </a:lnTo>
                  <a:lnTo>
                    <a:pt x="72457" y="101"/>
                  </a:lnTo>
                  <a:lnTo>
                    <a:pt x="72798" y="201"/>
                  </a:lnTo>
                  <a:lnTo>
                    <a:pt x="73099" y="341"/>
                  </a:lnTo>
                  <a:lnTo>
                    <a:pt x="73380" y="502"/>
                  </a:lnTo>
                  <a:lnTo>
                    <a:pt x="73660" y="682"/>
                  </a:lnTo>
                  <a:lnTo>
                    <a:pt x="73901" y="863"/>
                  </a:lnTo>
                  <a:lnTo>
                    <a:pt x="74122" y="1063"/>
                  </a:lnTo>
                  <a:lnTo>
                    <a:pt x="74302" y="1244"/>
                  </a:lnTo>
                  <a:lnTo>
                    <a:pt x="74442" y="1424"/>
                  </a:lnTo>
                  <a:lnTo>
                    <a:pt x="74543" y="1605"/>
                  </a:lnTo>
                  <a:lnTo>
                    <a:pt x="74603" y="1745"/>
                  </a:lnTo>
                  <a:lnTo>
                    <a:pt x="74603" y="1805"/>
                  </a:lnTo>
                  <a:lnTo>
                    <a:pt x="74603" y="186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22"/>
            <p:cNvSpPr/>
            <p:nvPr/>
          </p:nvSpPr>
          <p:spPr>
            <a:xfrm>
              <a:off x="8364975" y="5252175"/>
              <a:ext cx="1865075" cy="312875"/>
            </a:xfrm>
            <a:custGeom>
              <a:avLst/>
              <a:gdLst/>
              <a:ahLst/>
              <a:cxnLst/>
              <a:rect l="l" t="t" r="r" b="b"/>
              <a:pathLst>
                <a:path w="74603" h="12515" extrusionOk="0">
                  <a:moveTo>
                    <a:pt x="71514" y="0"/>
                  </a:moveTo>
                  <a:lnTo>
                    <a:pt x="71274" y="41"/>
                  </a:lnTo>
                  <a:lnTo>
                    <a:pt x="71033" y="121"/>
                  </a:lnTo>
                  <a:lnTo>
                    <a:pt x="70813" y="221"/>
                  </a:lnTo>
                  <a:lnTo>
                    <a:pt x="69449" y="903"/>
                  </a:lnTo>
                  <a:lnTo>
                    <a:pt x="68085" y="1545"/>
                  </a:lnTo>
                  <a:lnTo>
                    <a:pt x="66701" y="2126"/>
                  </a:lnTo>
                  <a:lnTo>
                    <a:pt x="65298" y="2688"/>
                  </a:lnTo>
                  <a:lnTo>
                    <a:pt x="66120" y="4533"/>
                  </a:lnTo>
                  <a:lnTo>
                    <a:pt x="66862" y="6217"/>
                  </a:lnTo>
                  <a:lnTo>
                    <a:pt x="67744" y="5796"/>
                  </a:lnTo>
                  <a:lnTo>
                    <a:pt x="68587" y="5415"/>
                  </a:lnTo>
                  <a:lnTo>
                    <a:pt x="69369" y="5014"/>
                  </a:lnTo>
                  <a:lnTo>
                    <a:pt x="70111" y="4653"/>
                  </a:lnTo>
                  <a:lnTo>
                    <a:pt x="71434" y="3951"/>
                  </a:lnTo>
                  <a:lnTo>
                    <a:pt x="72537" y="3309"/>
                  </a:lnTo>
                  <a:lnTo>
                    <a:pt x="73400" y="2768"/>
                  </a:lnTo>
                  <a:lnTo>
                    <a:pt x="74041" y="2347"/>
                  </a:lnTo>
                  <a:lnTo>
                    <a:pt x="74442" y="2026"/>
                  </a:lnTo>
                  <a:lnTo>
                    <a:pt x="74563" y="1926"/>
                  </a:lnTo>
                  <a:lnTo>
                    <a:pt x="74603" y="1865"/>
                  </a:lnTo>
                  <a:lnTo>
                    <a:pt x="74603" y="1825"/>
                  </a:lnTo>
                  <a:lnTo>
                    <a:pt x="74583" y="1725"/>
                  </a:lnTo>
                  <a:lnTo>
                    <a:pt x="74543" y="1605"/>
                  </a:lnTo>
                  <a:lnTo>
                    <a:pt x="74463" y="1464"/>
                  </a:lnTo>
                  <a:lnTo>
                    <a:pt x="74362" y="1324"/>
                  </a:lnTo>
                  <a:lnTo>
                    <a:pt x="74222" y="1184"/>
                  </a:lnTo>
                  <a:lnTo>
                    <a:pt x="74081" y="1023"/>
                  </a:lnTo>
                  <a:lnTo>
                    <a:pt x="73901" y="863"/>
                  </a:lnTo>
                  <a:lnTo>
                    <a:pt x="73700" y="722"/>
                  </a:lnTo>
                  <a:lnTo>
                    <a:pt x="73500" y="582"/>
                  </a:lnTo>
                  <a:lnTo>
                    <a:pt x="73279" y="442"/>
                  </a:lnTo>
                  <a:lnTo>
                    <a:pt x="73039" y="321"/>
                  </a:lnTo>
                  <a:lnTo>
                    <a:pt x="72798" y="221"/>
                  </a:lnTo>
                  <a:lnTo>
                    <a:pt x="72537" y="121"/>
                  </a:lnTo>
                  <a:lnTo>
                    <a:pt x="72277" y="61"/>
                  </a:lnTo>
                  <a:lnTo>
                    <a:pt x="72016" y="20"/>
                  </a:lnTo>
                  <a:lnTo>
                    <a:pt x="71755" y="0"/>
                  </a:lnTo>
                  <a:close/>
                  <a:moveTo>
                    <a:pt x="2848" y="0"/>
                  </a:moveTo>
                  <a:lnTo>
                    <a:pt x="2587" y="20"/>
                  </a:lnTo>
                  <a:lnTo>
                    <a:pt x="2327" y="61"/>
                  </a:lnTo>
                  <a:lnTo>
                    <a:pt x="2066" y="121"/>
                  </a:lnTo>
                  <a:lnTo>
                    <a:pt x="1805" y="201"/>
                  </a:lnTo>
                  <a:lnTo>
                    <a:pt x="1564" y="321"/>
                  </a:lnTo>
                  <a:lnTo>
                    <a:pt x="1324" y="442"/>
                  </a:lnTo>
                  <a:lnTo>
                    <a:pt x="1103" y="582"/>
                  </a:lnTo>
                  <a:lnTo>
                    <a:pt x="903" y="722"/>
                  </a:lnTo>
                  <a:lnTo>
                    <a:pt x="702" y="863"/>
                  </a:lnTo>
                  <a:lnTo>
                    <a:pt x="522" y="1023"/>
                  </a:lnTo>
                  <a:lnTo>
                    <a:pt x="381" y="1164"/>
                  </a:lnTo>
                  <a:lnTo>
                    <a:pt x="241" y="1324"/>
                  </a:lnTo>
                  <a:lnTo>
                    <a:pt x="141" y="1464"/>
                  </a:lnTo>
                  <a:lnTo>
                    <a:pt x="60" y="1585"/>
                  </a:lnTo>
                  <a:lnTo>
                    <a:pt x="20" y="1705"/>
                  </a:lnTo>
                  <a:lnTo>
                    <a:pt x="0" y="1805"/>
                  </a:lnTo>
                  <a:lnTo>
                    <a:pt x="0" y="1865"/>
                  </a:lnTo>
                  <a:lnTo>
                    <a:pt x="40" y="1906"/>
                  </a:lnTo>
                  <a:lnTo>
                    <a:pt x="121" y="1986"/>
                  </a:lnTo>
                  <a:lnTo>
                    <a:pt x="381" y="2206"/>
                  </a:lnTo>
                  <a:lnTo>
                    <a:pt x="822" y="2527"/>
                  </a:lnTo>
                  <a:lnTo>
                    <a:pt x="1424" y="2908"/>
                  </a:lnTo>
                  <a:lnTo>
                    <a:pt x="2166" y="3370"/>
                  </a:lnTo>
                  <a:lnTo>
                    <a:pt x="3069" y="3891"/>
                  </a:lnTo>
                  <a:lnTo>
                    <a:pt x="4131" y="4453"/>
                  </a:lnTo>
                  <a:lnTo>
                    <a:pt x="5315" y="5074"/>
                  </a:lnTo>
                  <a:lnTo>
                    <a:pt x="6638" y="5716"/>
                  </a:lnTo>
                  <a:lnTo>
                    <a:pt x="8102" y="6358"/>
                  </a:lnTo>
                  <a:lnTo>
                    <a:pt x="9687" y="7040"/>
                  </a:lnTo>
                  <a:lnTo>
                    <a:pt x="10529" y="7380"/>
                  </a:lnTo>
                  <a:lnTo>
                    <a:pt x="11411" y="7721"/>
                  </a:lnTo>
                  <a:lnTo>
                    <a:pt x="12314" y="8042"/>
                  </a:lnTo>
                  <a:lnTo>
                    <a:pt x="13236" y="8383"/>
                  </a:lnTo>
                  <a:lnTo>
                    <a:pt x="14199" y="8704"/>
                  </a:lnTo>
                  <a:lnTo>
                    <a:pt x="15202" y="9025"/>
                  </a:lnTo>
                  <a:lnTo>
                    <a:pt x="16204" y="9346"/>
                  </a:lnTo>
                  <a:lnTo>
                    <a:pt x="17247" y="9647"/>
                  </a:lnTo>
                  <a:lnTo>
                    <a:pt x="18310" y="9947"/>
                  </a:lnTo>
                  <a:lnTo>
                    <a:pt x="19413" y="10248"/>
                  </a:lnTo>
                  <a:lnTo>
                    <a:pt x="19373" y="10128"/>
                  </a:lnTo>
                  <a:lnTo>
                    <a:pt x="19333" y="10008"/>
                  </a:lnTo>
                  <a:lnTo>
                    <a:pt x="19333" y="9988"/>
                  </a:lnTo>
                  <a:lnTo>
                    <a:pt x="19373" y="9827"/>
                  </a:lnTo>
                  <a:lnTo>
                    <a:pt x="19453" y="9546"/>
                  </a:lnTo>
                  <a:lnTo>
                    <a:pt x="19774" y="8704"/>
                  </a:lnTo>
                  <a:lnTo>
                    <a:pt x="20255" y="7501"/>
                  </a:lnTo>
                  <a:lnTo>
                    <a:pt x="20877" y="6037"/>
                  </a:lnTo>
                  <a:lnTo>
                    <a:pt x="19894" y="5836"/>
                  </a:lnTo>
                  <a:lnTo>
                    <a:pt x="18912" y="5616"/>
                  </a:lnTo>
                  <a:lnTo>
                    <a:pt x="17929" y="5375"/>
                  </a:lnTo>
                  <a:lnTo>
                    <a:pt x="16926" y="5134"/>
                  </a:lnTo>
                  <a:lnTo>
                    <a:pt x="15643" y="4793"/>
                  </a:lnTo>
                  <a:lnTo>
                    <a:pt x="15061" y="5535"/>
                  </a:lnTo>
                  <a:lnTo>
                    <a:pt x="14600" y="6097"/>
                  </a:lnTo>
                  <a:lnTo>
                    <a:pt x="14259" y="6498"/>
                  </a:lnTo>
                  <a:lnTo>
                    <a:pt x="14159" y="6598"/>
                  </a:lnTo>
                  <a:lnTo>
                    <a:pt x="14078" y="6659"/>
                  </a:lnTo>
                  <a:lnTo>
                    <a:pt x="13898" y="6739"/>
                  </a:lnTo>
                  <a:lnTo>
                    <a:pt x="13717" y="6799"/>
                  </a:lnTo>
                  <a:lnTo>
                    <a:pt x="13557" y="6819"/>
                  </a:lnTo>
                  <a:lnTo>
                    <a:pt x="13377" y="6839"/>
                  </a:lnTo>
                  <a:lnTo>
                    <a:pt x="13156" y="6819"/>
                  </a:lnTo>
                  <a:lnTo>
                    <a:pt x="12955" y="6759"/>
                  </a:lnTo>
                  <a:lnTo>
                    <a:pt x="12755" y="6699"/>
                  </a:lnTo>
                  <a:lnTo>
                    <a:pt x="12574" y="6598"/>
                  </a:lnTo>
                  <a:lnTo>
                    <a:pt x="12434" y="6458"/>
                  </a:lnTo>
                  <a:lnTo>
                    <a:pt x="12294" y="6318"/>
                  </a:lnTo>
                  <a:lnTo>
                    <a:pt x="12213" y="6157"/>
                  </a:lnTo>
                  <a:lnTo>
                    <a:pt x="12153" y="5977"/>
                  </a:lnTo>
                  <a:lnTo>
                    <a:pt x="12153" y="5957"/>
                  </a:lnTo>
                  <a:lnTo>
                    <a:pt x="12173" y="5856"/>
                  </a:lnTo>
                  <a:lnTo>
                    <a:pt x="12193" y="5716"/>
                  </a:lnTo>
                  <a:lnTo>
                    <a:pt x="12354" y="5295"/>
                  </a:lnTo>
                  <a:lnTo>
                    <a:pt x="12574" y="4693"/>
                  </a:lnTo>
                  <a:lnTo>
                    <a:pt x="12875" y="3951"/>
                  </a:lnTo>
                  <a:lnTo>
                    <a:pt x="11732" y="3570"/>
                  </a:lnTo>
                  <a:lnTo>
                    <a:pt x="10589" y="3169"/>
                  </a:lnTo>
                  <a:lnTo>
                    <a:pt x="9426" y="2748"/>
                  </a:lnTo>
                  <a:lnTo>
                    <a:pt x="8283" y="2287"/>
                  </a:lnTo>
                  <a:lnTo>
                    <a:pt x="7160" y="1805"/>
                  </a:lnTo>
                  <a:lnTo>
                    <a:pt x="6017" y="1304"/>
                  </a:lnTo>
                  <a:lnTo>
                    <a:pt x="4893" y="783"/>
                  </a:lnTo>
                  <a:lnTo>
                    <a:pt x="3791" y="221"/>
                  </a:lnTo>
                  <a:lnTo>
                    <a:pt x="3550" y="121"/>
                  </a:lnTo>
                  <a:lnTo>
                    <a:pt x="3329" y="41"/>
                  </a:lnTo>
                  <a:lnTo>
                    <a:pt x="3089" y="0"/>
                  </a:lnTo>
                  <a:close/>
                  <a:moveTo>
                    <a:pt x="61106" y="4152"/>
                  </a:moveTo>
                  <a:lnTo>
                    <a:pt x="60103" y="4453"/>
                  </a:lnTo>
                  <a:lnTo>
                    <a:pt x="59101" y="4753"/>
                  </a:lnTo>
                  <a:lnTo>
                    <a:pt x="58098" y="5014"/>
                  </a:lnTo>
                  <a:lnTo>
                    <a:pt x="57115" y="5275"/>
                  </a:lnTo>
                  <a:lnTo>
                    <a:pt x="57396" y="5977"/>
                  </a:lnTo>
                  <a:lnTo>
                    <a:pt x="57617" y="6538"/>
                  </a:lnTo>
                  <a:lnTo>
                    <a:pt x="57737" y="6939"/>
                  </a:lnTo>
                  <a:lnTo>
                    <a:pt x="57777" y="7060"/>
                  </a:lnTo>
                  <a:lnTo>
                    <a:pt x="57797" y="7160"/>
                  </a:lnTo>
                  <a:lnTo>
                    <a:pt x="57797" y="7180"/>
                  </a:lnTo>
                  <a:lnTo>
                    <a:pt x="57737" y="7360"/>
                  </a:lnTo>
                  <a:lnTo>
                    <a:pt x="57637" y="7521"/>
                  </a:lnTo>
                  <a:lnTo>
                    <a:pt x="57516" y="7661"/>
                  </a:lnTo>
                  <a:lnTo>
                    <a:pt x="57356" y="7782"/>
                  </a:lnTo>
                  <a:lnTo>
                    <a:pt x="57196" y="7882"/>
                  </a:lnTo>
                  <a:lnTo>
                    <a:pt x="56995" y="7962"/>
                  </a:lnTo>
                  <a:lnTo>
                    <a:pt x="56774" y="8002"/>
                  </a:lnTo>
                  <a:lnTo>
                    <a:pt x="56574" y="8022"/>
                  </a:lnTo>
                  <a:lnTo>
                    <a:pt x="56393" y="8022"/>
                  </a:lnTo>
                  <a:lnTo>
                    <a:pt x="56213" y="7982"/>
                  </a:lnTo>
                  <a:lnTo>
                    <a:pt x="56052" y="7942"/>
                  </a:lnTo>
                  <a:lnTo>
                    <a:pt x="55872" y="7862"/>
                  </a:lnTo>
                  <a:lnTo>
                    <a:pt x="55792" y="7802"/>
                  </a:lnTo>
                  <a:lnTo>
                    <a:pt x="55671" y="7681"/>
                  </a:lnTo>
                  <a:lnTo>
                    <a:pt x="55331" y="7280"/>
                  </a:lnTo>
                  <a:lnTo>
                    <a:pt x="54849" y="6699"/>
                  </a:lnTo>
                  <a:lnTo>
                    <a:pt x="54268" y="5937"/>
                  </a:lnTo>
                  <a:lnTo>
                    <a:pt x="52924" y="6197"/>
                  </a:lnTo>
                  <a:lnTo>
                    <a:pt x="51600" y="6458"/>
                  </a:lnTo>
                  <a:lnTo>
                    <a:pt x="50297" y="6679"/>
                  </a:lnTo>
                  <a:lnTo>
                    <a:pt x="49033" y="6859"/>
                  </a:lnTo>
                  <a:lnTo>
                    <a:pt x="47810" y="7040"/>
                  </a:lnTo>
                  <a:lnTo>
                    <a:pt x="46607" y="7200"/>
                  </a:lnTo>
                  <a:lnTo>
                    <a:pt x="45444" y="7320"/>
                  </a:lnTo>
                  <a:lnTo>
                    <a:pt x="44341" y="7441"/>
                  </a:lnTo>
                  <a:lnTo>
                    <a:pt x="43258" y="7521"/>
                  </a:lnTo>
                  <a:lnTo>
                    <a:pt x="42235" y="7601"/>
                  </a:lnTo>
                  <a:lnTo>
                    <a:pt x="40350" y="7721"/>
                  </a:lnTo>
                  <a:lnTo>
                    <a:pt x="38705" y="7782"/>
                  </a:lnTo>
                  <a:lnTo>
                    <a:pt x="37302" y="7802"/>
                  </a:lnTo>
                  <a:lnTo>
                    <a:pt x="36219" y="7782"/>
                  </a:lnTo>
                  <a:lnTo>
                    <a:pt x="34955" y="7741"/>
                  </a:lnTo>
                  <a:lnTo>
                    <a:pt x="33551" y="7681"/>
                  </a:lnTo>
                  <a:lnTo>
                    <a:pt x="32007" y="7581"/>
                  </a:lnTo>
                  <a:lnTo>
                    <a:pt x="30323" y="7441"/>
                  </a:lnTo>
                  <a:lnTo>
                    <a:pt x="28538" y="7260"/>
                  </a:lnTo>
                  <a:lnTo>
                    <a:pt x="26653" y="7020"/>
                  </a:lnTo>
                  <a:lnTo>
                    <a:pt x="24667" y="6739"/>
                  </a:lnTo>
                  <a:lnTo>
                    <a:pt x="23544" y="8223"/>
                  </a:lnTo>
                  <a:lnTo>
                    <a:pt x="22622" y="9446"/>
                  </a:lnTo>
                  <a:lnTo>
                    <a:pt x="21920" y="10308"/>
                  </a:lnTo>
                  <a:lnTo>
                    <a:pt x="21679" y="10589"/>
                  </a:lnTo>
                  <a:lnTo>
                    <a:pt x="21499" y="10750"/>
                  </a:lnTo>
                  <a:lnTo>
                    <a:pt x="23304" y="11131"/>
                  </a:lnTo>
                  <a:lnTo>
                    <a:pt x="24226" y="11291"/>
                  </a:lnTo>
                  <a:lnTo>
                    <a:pt x="25149" y="11472"/>
                  </a:lnTo>
                  <a:lnTo>
                    <a:pt x="26091" y="11612"/>
                  </a:lnTo>
                  <a:lnTo>
                    <a:pt x="27054" y="11772"/>
                  </a:lnTo>
                  <a:lnTo>
                    <a:pt x="28036" y="11893"/>
                  </a:lnTo>
                  <a:lnTo>
                    <a:pt x="29019" y="12033"/>
                  </a:lnTo>
                  <a:lnTo>
                    <a:pt x="30002" y="12133"/>
                  </a:lnTo>
                  <a:lnTo>
                    <a:pt x="31024" y="12234"/>
                  </a:lnTo>
                  <a:lnTo>
                    <a:pt x="32027" y="12314"/>
                  </a:lnTo>
                  <a:lnTo>
                    <a:pt x="33070" y="12394"/>
                  </a:lnTo>
                  <a:lnTo>
                    <a:pt x="34113" y="12434"/>
                  </a:lnTo>
                  <a:lnTo>
                    <a:pt x="35156" y="12474"/>
                  </a:lnTo>
                  <a:lnTo>
                    <a:pt x="36219" y="12514"/>
                  </a:lnTo>
                  <a:lnTo>
                    <a:pt x="38284" y="12514"/>
                  </a:lnTo>
                  <a:lnTo>
                    <a:pt x="39267" y="12494"/>
                  </a:lnTo>
                  <a:lnTo>
                    <a:pt x="40250" y="12454"/>
                  </a:lnTo>
                  <a:lnTo>
                    <a:pt x="41212" y="12414"/>
                  </a:lnTo>
                  <a:lnTo>
                    <a:pt x="42155" y="12354"/>
                  </a:lnTo>
                  <a:lnTo>
                    <a:pt x="43097" y="12274"/>
                  </a:lnTo>
                  <a:lnTo>
                    <a:pt x="44040" y="12194"/>
                  </a:lnTo>
                  <a:lnTo>
                    <a:pt x="44962" y="12093"/>
                  </a:lnTo>
                  <a:lnTo>
                    <a:pt x="46767" y="11873"/>
                  </a:lnTo>
                  <a:lnTo>
                    <a:pt x="48552" y="11612"/>
                  </a:lnTo>
                  <a:lnTo>
                    <a:pt x="50277" y="11311"/>
                  </a:lnTo>
                  <a:lnTo>
                    <a:pt x="51961" y="10990"/>
                  </a:lnTo>
                  <a:lnTo>
                    <a:pt x="53606" y="10629"/>
                  </a:lnTo>
                  <a:lnTo>
                    <a:pt x="55190" y="10248"/>
                  </a:lnTo>
                  <a:lnTo>
                    <a:pt x="56714" y="9827"/>
                  </a:lnTo>
                  <a:lnTo>
                    <a:pt x="58198" y="9406"/>
                  </a:lnTo>
                  <a:lnTo>
                    <a:pt x="59642" y="8965"/>
                  </a:lnTo>
                  <a:lnTo>
                    <a:pt x="61026" y="8504"/>
                  </a:lnTo>
                  <a:lnTo>
                    <a:pt x="62330" y="8022"/>
                  </a:lnTo>
                  <a:lnTo>
                    <a:pt x="63593" y="7561"/>
                  </a:lnTo>
                  <a:lnTo>
                    <a:pt x="62410" y="5957"/>
                  </a:lnTo>
                  <a:lnTo>
                    <a:pt x="61106" y="4152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22"/>
            <p:cNvSpPr/>
            <p:nvPr/>
          </p:nvSpPr>
          <p:spPr>
            <a:xfrm>
              <a:off x="8364975" y="5252175"/>
              <a:ext cx="521925" cy="256225"/>
            </a:xfrm>
            <a:custGeom>
              <a:avLst/>
              <a:gdLst/>
              <a:ahLst/>
              <a:cxnLst/>
              <a:rect l="l" t="t" r="r" b="b"/>
              <a:pathLst>
                <a:path w="20877" h="10249" fill="none" extrusionOk="0">
                  <a:moveTo>
                    <a:pt x="2848" y="0"/>
                  </a:moveTo>
                  <a:lnTo>
                    <a:pt x="2848" y="0"/>
                  </a:lnTo>
                  <a:lnTo>
                    <a:pt x="2587" y="20"/>
                  </a:lnTo>
                  <a:lnTo>
                    <a:pt x="2327" y="61"/>
                  </a:lnTo>
                  <a:lnTo>
                    <a:pt x="2066" y="121"/>
                  </a:lnTo>
                  <a:lnTo>
                    <a:pt x="1805" y="201"/>
                  </a:lnTo>
                  <a:lnTo>
                    <a:pt x="1564" y="321"/>
                  </a:lnTo>
                  <a:lnTo>
                    <a:pt x="1324" y="442"/>
                  </a:lnTo>
                  <a:lnTo>
                    <a:pt x="1103" y="582"/>
                  </a:lnTo>
                  <a:lnTo>
                    <a:pt x="903" y="722"/>
                  </a:lnTo>
                  <a:lnTo>
                    <a:pt x="702" y="863"/>
                  </a:lnTo>
                  <a:lnTo>
                    <a:pt x="522" y="1023"/>
                  </a:lnTo>
                  <a:lnTo>
                    <a:pt x="381" y="1164"/>
                  </a:lnTo>
                  <a:lnTo>
                    <a:pt x="241" y="1324"/>
                  </a:lnTo>
                  <a:lnTo>
                    <a:pt x="141" y="1464"/>
                  </a:lnTo>
                  <a:lnTo>
                    <a:pt x="60" y="1585"/>
                  </a:lnTo>
                  <a:lnTo>
                    <a:pt x="20" y="1705"/>
                  </a:lnTo>
                  <a:lnTo>
                    <a:pt x="0" y="1805"/>
                  </a:lnTo>
                  <a:lnTo>
                    <a:pt x="0" y="1805"/>
                  </a:lnTo>
                  <a:lnTo>
                    <a:pt x="0" y="1865"/>
                  </a:lnTo>
                  <a:lnTo>
                    <a:pt x="0" y="1865"/>
                  </a:lnTo>
                  <a:lnTo>
                    <a:pt x="40" y="1906"/>
                  </a:lnTo>
                  <a:lnTo>
                    <a:pt x="121" y="1986"/>
                  </a:lnTo>
                  <a:lnTo>
                    <a:pt x="381" y="2206"/>
                  </a:lnTo>
                  <a:lnTo>
                    <a:pt x="822" y="2527"/>
                  </a:lnTo>
                  <a:lnTo>
                    <a:pt x="1424" y="2908"/>
                  </a:lnTo>
                  <a:lnTo>
                    <a:pt x="2166" y="3370"/>
                  </a:lnTo>
                  <a:lnTo>
                    <a:pt x="3069" y="3891"/>
                  </a:lnTo>
                  <a:lnTo>
                    <a:pt x="4131" y="4453"/>
                  </a:lnTo>
                  <a:lnTo>
                    <a:pt x="5315" y="5074"/>
                  </a:lnTo>
                  <a:lnTo>
                    <a:pt x="6638" y="5716"/>
                  </a:lnTo>
                  <a:lnTo>
                    <a:pt x="8102" y="6358"/>
                  </a:lnTo>
                  <a:lnTo>
                    <a:pt x="9687" y="7040"/>
                  </a:lnTo>
                  <a:lnTo>
                    <a:pt x="10529" y="7380"/>
                  </a:lnTo>
                  <a:lnTo>
                    <a:pt x="11411" y="7721"/>
                  </a:lnTo>
                  <a:lnTo>
                    <a:pt x="12314" y="8042"/>
                  </a:lnTo>
                  <a:lnTo>
                    <a:pt x="13236" y="8383"/>
                  </a:lnTo>
                  <a:lnTo>
                    <a:pt x="14199" y="8704"/>
                  </a:lnTo>
                  <a:lnTo>
                    <a:pt x="15202" y="9025"/>
                  </a:lnTo>
                  <a:lnTo>
                    <a:pt x="16204" y="9346"/>
                  </a:lnTo>
                  <a:lnTo>
                    <a:pt x="17247" y="9647"/>
                  </a:lnTo>
                  <a:lnTo>
                    <a:pt x="18310" y="9947"/>
                  </a:lnTo>
                  <a:lnTo>
                    <a:pt x="19413" y="10248"/>
                  </a:lnTo>
                  <a:lnTo>
                    <a:pt x="19413" y="10248"/>
                  </a:lnTo>
                  <a:lnTo>
                    <a:pt x="19373" y="10128"/>
                  </a:lnTo>
                  <a:lnTo>
                    <a:pt x="19333" y="10008"/>
                  </a:lnTo>
                  <a:lnTo>
                    <a:pt x="19333" y="10008"/>
                  </a:lnTo>
                  <a:lnTo>
                    <a:pt x="19333" y="9988"/>
                  </a:lnTo>
                  <a:lnTo>
                    <a:pt x="19333" y="9988"/>
                  </a:lnTo>
                  <a:lnTo>
                    <a:pt x="19373" y="9827"/>
                  </a:lnTo>
                  <a:lnTo>
                    <a:pt x="19453" y="9546"/>
                  </a:lnTo>
                  <a:lnTo>
                    <a:pt x="19774" y="8704"/>
                  </a:lnTo>
                  <a:lnTo>
                    <a:pt x="20255" y="7501"/>
                  </a:lnTo>
                  <a:lnTo>
                    <a:pt x="20877" y="6037"/>
                  </a:lnTo>
                  <a:lnTo>
                    <a:pt x="20877" y="6037"/>
                  </a:lnTo>
                  <a:lnTo>
                    <a:pt x="19894" y="5836"/>
                  </a:lnTo>
                  <a:lnTo>
                    <a:pt x="18912" y="5616"/>
                  </a:lnTo>
                  <a:lnTo>
                    <a:pt x="17929" y="5375"/>
                  </a:lnTo>
                  <a:lnTo>
                    <a:pt x="16926" y="5134"/>
                  </a:lnTo>
                  <a:lnTo>
                    <a:pt x="16926" y="5134"/>
                  </a:lnTo>
                  <a:lnTo>
                    <a:pt x="15643" y="4793"/>
                  </a:lnTo>
                  <a:lnTo>
                    <a:pt x="15643" y="4793"/>
                  </a:lnTo>
                  <a:lnTo>
                    <a:pt x="15061" y="5535"/>
                  </a:lnTo>
                  <a:lnTo>
                    <a:pt x="14600" y="6097"/>
                  </a:lnTo>
                  <a:lnTo>
                    <a:pt x="14259" y="6498"/>
                  </a:lnTo>
                  <a:lnTo>
                    <a:pt x="14159" y="6598"/>
                  </a:lnTo>
                  <a:lnTo>
                    <a:pt x="14078" y="6659"/>
                  </a:lnTo>
                  <a:lnTo>
                    <a:pt x="14078" y="6659"/>
                  </a:lnTo>
                  <a:lnTo>
                    <a:pt x="13898" y="6739"/>
                  </a:lnTo>
                  <a:lnTo>
                    <a:pt x="13717" y="6799"/>
                  </a:lnTo>
                  <a:lnTo>
                    <a:pt x="13557" y="6819"/>
                  </a:lnTo>
                  <a:lnTo>
                    <a:pt x="13377" y="6839"/>
                  </a:lnTo>
                  <a:lnTo>
                    <a:pt x="13377" y="6839"/>
                  </a:lnTo>
                  <a:lnTo>
                    <a:pt x="13156" y="6819"/>
                  </a:lnTo>
                  <a:lnTo>
                    <a:pt x="12955" y="6759"/>
                  </a:lnTo>
                  <a:lnTo>
                    <a:pt x="12755" y="6699"/>
                  </a:lnTo>
                  <a:lnTo>
                    <a:pt x="12574" y="6598"/>
                  </a:lnTo>
                  <a:lnTo>
                    <a:pt x="12434" y="6458"/>
                  </a:lnTo>
                  <a:lnTo>
                    <a:pt x="12294" y="6318"/>
                  </a:lnTo>
                  <a:lnTo>
                    <a:pt x="12213" y="6157"/>
                  </a:lnTo>
                  <a:lnTo>
                    <a:pt x="12153" y="5977"/>
                  </a:lnTo>
                  <a:lnTo>
                    <a:pt x="12153" y="5977"/>
                  </a:lnTo>
                  <a:lnTo>
                    <a:pt x="12153" y="5957"/>
                  </a:lnTo>
                  <a:lnTo>
                    <a:pt x="12153" y="5957"/>
                  </a:lnTo>
                  <a:lnTo>
                    <a:pt x="12173" y="5856"/>
                  </a:lnTo>
                  <a:lnTo>
                    <a:pt x="12193" y="5716"/>
                  </a:lnTo>
                  <a:lnTo>
                    <a:pt x="12354" y="5295"/>
                  </a:lnTo>
                  <a:lnTo>
                    <a:pt x="12574" y="4693"/>
                  </a:lnTo>
                  <a:lnTo>
                    <a:pt x="12875" y="3951"/>
                  </a:lnTo>
                  <a:lnTo>
                    <a:pt x="12875" y="3951"/>
                  </a:lnTo>
                  <a:lnTo>
                    <a:pt x="11732" y="3570"/>
                  </a:lnTo>
                  <a:lnTo>
                    <a:pt x="10589" y="3169"/>
                  </a:lnTo>
                  <a:lnTo>
                    <a:pt x="9426" y="2748"/>
                  </a:lnTo>
                  <a:lnTo>
                    <a:pt x="8283" y="2287"/>
                  </a:lnTo>
                  <a:lnTo>
                    <a:pt x="7160" y="1805"/>
                  </a:lnTo>
                  <a:lnTo>
                    <a:pt x="6017" y="1304"/>
                  </a:lnTo>
                  <a:lnTo>
                    <a:pt x="4893" y="783"/>
                  </a:lnTo>
                  <a:lnTo>
                    <a:pt x="3791" y="221"/>
                  </a:lnTo>
                  <a:lnTo>
                    <a:pt x="3791" y="221"/>
                  </a:lnTo>
                  <a:lnTo>
                    <a:pt x="3550" y="121"/>
                  </a:lnTo>
                  <a:lnTo>
                    <a:pt x="3329" y="41"/>
                  </a:lnTo>
                  <a:lnTo>
                    <a:pt x="3089" y="0"/>
                  </a:lnTo>
                  <a:lnTo>
                    <a:pt x="284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22"/>
            <p:cNvSpPr/>
            <p:nvPr/>
          </p:nvSpPr>
          <p:spPr>
            <a:xfrm>
              <a:off x="9997400" y="5252175"/>
              <a:ext cx="232650" cy="155450"/>
            </a:xfrm>
            <a:custGeom>
              <a:avLst/>
              <a:gdLst/>
              <a:ahLst/>
              <a:cxnLst/>
              <a:rect l="l" t="t" r="r" b="b"/>
              <a:pathLst>
                <a:path w="9306" h="6218" fill="none" extrusionOk="0">
                  <a:moveTo>
                    <a:pt x="6458" y="0"/>
                  </a:moveTo>
                  <a:lnTo>
                    <a:pt x="6458" y="0"/>
                  </a:lnTo>
                  <a:lnTo>
                    <a:pt x="6217" y="0"/>
                  </a:lnTo>
                  <a:lnTo>
                    <a:pt x="5977" y="41"/>
                  </a:lnTo>
                  <a:lnTo>
                    <a:pt x="5736" y="121"/>
                  </a:lnTo>
                  <a:lnTo>
                    <a:pt x="5516" y="221"/>
                  </a:lnTo>
                  <a:lnTo>
                    <a:pt x="5516" y="221"/>
                  </a:lnTo>
                  <a:lnTo>
                    <a:pt x="4152" y="903"/>
                  </a:lnTo>
                  <a:lnTo>
                    <a:pt x="2788" y="1545"/>
                  </a:lnTo>
                  <a:lnTo>
                    <a:pt x="1404" y="2126"/>
                  </a:lnTo>
                  <a:lnTo>
                    <a:pt x="1" y="2688"/>
                  </a:lnTo>
                  <a:lnTo>
                    <a:pt x="1" y="2688"/>
                  </a:lnTo>
                  <a:lnTo>
                    <a:pt x="823" y="4533"/>
                  </a:lnTo>
                  <a:lnTo>
                    <a:pt x="1565" y="6217"/>
                  </a:lnTo>
                  <a:lnTo>
                    <a:pt x="1565" y="6217"/>
                  </a:lnTo>
                  <a:lnTo>
                    <a:pt x="2447" y="5796"/>
                  </a:lnTo>
                  <a:lnTo>
                    <a:pt x="3290" y="5415"/>
                  </a:lnTo>
                  <a:lnTo>
                    <a:pt x="4072" y="5014"/>
                  </a:lnTo>
                  <a:lnTo>
                    <a:pt x="4814" y="4653"/>
                  </a:lnTo>
                  <a:lnTo>
                    <a:pt x="6137" y="3951"/>
                  </a:lnTo>
                  <a:lnTo>
                    <a:pt x="7240" y="3309"/>
                  </a:lnTo>
                  <a:lnTo>
                    <a:pt x="8103" y="2768"/>
                  </a:lnTo>
                  <a:lnTo>
                    <a:pt x="8744" y="2347"/>
                  </a:lnTo>
                  <a:lnTo>
                    <a:pt x="9145" y="2026"/>
                  </a:lnTo>
                  <a:lnTo>
                    <a:pt x="9266" y="1926"/>
                  </a:lnTo>
                  <a:lnTo>
                    <a:pt x="9306" y="1865"/>
                  </a:lnTo>
                  <a:lnTo>
                    <a:pt x="9306" y="1865"/>
                  </a:lnTo>
                  <a:lnTo>
                    <a:pt x="9306" y="1825"/>
                  </a:lnTo>
                  <a:lnTo>
                    <a:pt x="9306" y="1825"/>
                  </a:lnTo>
                  <a:lnTo>
                    <a:pt x="9286" y="1725"/>
                  </a:lnTo>
                  <a:lnTo>
                    <a:pt x="9246" y="1605"/>
                  </a:lnTo>
                  <a:lnTo>
                    <a:pt x="9166" y="1464"/>
                  </a:lnTo>
                  <a:lnTo>
                    <a:pt x="9065" y="1324"/>
                  </a:lnTo>
                  <a:lnTo>
                    <a:pt x="8925" y="1184"/>
                  </a:lnTo>
                  <a:lnTo>
                    <a:pt x="8784" y="1023"/>
                  </a:lnTo>
                  <a:lnTo>
                    <a:pt x="8604" y="863"/>
                  </a:lnTo>
                  <a:lnTo>
                    <a:pt x="8403" y="722"/>
                  </a:lnTo>
                  <a:lnTo>
                    <a:pt x="8203" y="582"/>
                  </a:lnTo>
                  <a:lnTo>
                    <a:pt x="7982" y="442"/>
                  </a:lnTo>
                  <a:lnTo>
                    <a:pt x="7742" y="321"/>
                  </a:lnTo>
                  <a:lnTo>
                    <a:pt x="7501" y="221"/>
                  </a:lnTo>
                  <a:lnTo>
                    <a:pt x="7240" y="121"/>
                  </a:lnTo>
                  <a:lnTo>
                    <a:pt x="6980" y="61"/>
                  </a:lnTo>
                  <a:lnTo>
                    <a:pt x="6719" y="20"/>
                  </a:lnTo>
                  <a:lnTo>
                    <a:pt x="645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22"/>
            <p:cNvSpPr/>
            <p:nvPr/>
          </p:nvSpPr>
          <p:spPr>
            <a:xfrm>
              <a:off x="8848275" y="5029575"/>
              <a:ext cx="397100" cy="496375"/>
            </a:xfrm>
            <a:custGeom>
              <a:avLst/>
              <a:gdLst/>
              <a:ahLst/>
              <a:cxnLst/>
              <a:rect l="l" t="t" r="r" b="b"/>
              <a:pathLst>
                <a:path w="15884" h="19855" extrusionOk="0">
                  <a:moveTo>
                    <a:pt x="8323" y="0"/>
                  </a:moveTo>
                  <a:lnTo>
                    <a:pt x="7000" y="2848"/>
                  </a:lnTo>
                  <a:lnTo>
                    <a:pt x="5656" y="5796"/>
                  </a:lnTo>
                  <a:lnTo>
                    <a:pt x="4112" y="9185"/>
                  </a:lnTo>
                  <a:lnTo>
                    <a:pt x="2568" y="12594"/>
                  </a:lnTo>
                  <a:lnTo>
                    <a:pt x="1244" y="15643"/>
                  </a:lnTo>
                  <a:lnTo>
                    <a:pt x="723" y="16886"/>
                  </a:lnTo>
                  <a:lnTo>
                    <a:pt x="322" y="17889"/>
                  </a:lnTo>
                  <a:lnTo>
                    <a:pt x="81" y="18571"/>
                  </a:lnTo>
                  <a:lnTo>
                    <a:pt x="21" y="18791"/>
                  </a:lnTo>
                  <a:lnTo>
                    <a:pt x="1" y="18912"/>
                  </a:lnTo>
                  <a:lnTo>
                    <a:pt x="41" y="19052"/>
                  </a:lnTo>
                  <a:lnTo>
                    <a:pt x="101" y="19172"/>
                  </a:lnTo>
                  <a:lnTo>
                    <a:pt x="161" y="19293"/>
                  </a:lnTo>
                  <a:lnTo>
                    <a:pt x="241" y="19393"/>
                  </a:lnTo>
                  <a:lnTo>
                    <a:pt x="342" y="19493"/>
                  </a:lnTo>
                  <a:lnTo>
                    <a:pt x="462" y="19573"/>
                  </a:lnTo>
                  <a:lnTo>
                    <a:pt x="582" y="19654"/>
                  </a:lnTo>
                  <a:lnTo>
                    <a:pt x="723" y="19714"/>
                  </a:lnTo>
                  <a:lnTo>
                    <a:pt x="883" y="19774"/>
                  </a:lnTo>
                  <a:lnTo>
                    <a:pt x="1044" y="19814"/>
                  </a:lnTo>
                  <a:lnTo>
                    <a:pt x="1224" y="19854"/>
                  </a:lnTo>
                  <a:lnTo>
                    <a:pt x="1384" y="19854"/>
                  </a:lnTo>
                  <a:lnTo>
                    <a:pt x="1585" y="19834"/>
                  </a:lnTo>
                  <a:lnTo>
                    <a:pt x="1766" y="19814"/>
                  </a:lnTo>
                  <a:lnTo>
                    <a:pt x="1946" y="19754"/>
                  </a:lnTo>
                  <a:lnTo>
                    <a:pt x="2127" y="19674"/>
                  </a:lnTo>
                  <a:lnTo>
                    <a:pt x="2207" y="19614"/>
                  </a:lnTo>
                  <a:lnTo>
                    <a:pt x="2307" y="19513"/>
                  </a:lnTo>
                  <a:lnTo>
                    <a:pt x="2628" y="19152"/>
                  </a:lnTo>
                  <a:lnTo>
                    <a:pt x="3049" y="18631"/>
                  </a:lnTo>
                  <a:lnTo>
                    <a:pt x="3590" y="17969"/>
                  </a:lnTo>
                  <a:lnTo>
                    <a:pt x="4894" y="16224"/>
                  </a:lnTo>
                  <a:lnTo>
                    <a:pt x="6458" y="14119"/>
                  </a:lnTo>
                  <a:lnTo>
                    <a:pt x="8183" y="11752"/>
                  </a:lnTo>
                  <a:lnTo>
                    <a:pt x="9928" y="9306"/>
                  </a:lnTo>
                  <a:lnTo>
                    <a:pt x="13177" y="4753"/>
                  </a:lnTo>
                  <a:lnTo>
                    <a:pt x="15884" y="923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22"/>
            <p:cNvSpPr/>
            <p:nvPr/>
          </p:nvSpPr>
          <p:spPr>
            <a:xfrm>
              <a:off x="8848275" y="5029575"/>
              <a:ext cx="397100" cy="496375"/>
            </a:xfrm>
            <a:custGeom>
              <a:avLst/>
              <a:gdLst/>
              <a:ahLst/>
              <a:cxnLst/>
              <a:rect l="l" t="t" r="r" b="b"/>
              <a:pathLst>
                <a:path w="15884" h="19855" fill="none" extrusionOk="0">
                  <a:moveTo>
                    <a:pt x="15884" y="923"/>
                  </a:moveTo>
                  <a:lnTo>
                    <a:pt x="15884" y="923"/>
                  </a:lnTo>
                  <a:lnTo>
                    <a:pt x="13177" y="4753"/>
                  </a:lnTo>
                  <a:lnTo>
                    <a:pt x="13177" y="4753"/>
                  </a:lnTo>
                  <a:lnTo>
                    <a:pt x="9928" y="9306"/>
                  </a:lnTo>
                  <a:lnTo>
                    <a:pt x="8183" y="11752"/>
                  </a:lnTo>
                  <a:lnTo>
                    <a:pt x="6458" y="14119"/>
                  </a:lnTo>
                  <a:lnTo>
                    <a:pt x="4894" y="16224"/>
                  </a:lnTo>
                  <a:lnTo>
                    <a:pt x="3590" y="17969"/>
                  </a:lnTo>
                  <a:lnTo>
                    <a:pt x="3049" y="18631"/>
                  </a:lnTo>
                  <a:lnTo>
                    <a:pt x="2628" y="19152"/>
                  </a:lnTo>
                  <a:lnTo>
                    <a:pt x="2307" y="19513"/>
                  </a:lnTo>
                  <a:lnTo>
                    <a:pt x="2207" y="19614"/>
                  </a:lnTo>
                  <a:lnTo>
                    <a:pt x="2127" y="19674"/>
                  </a:lnTo>
                  <a:lnTo>
                    <a:pt x="2127" y="19674"/>
                  </a:lnTo>
                  <a:lnTo>
                    <a:pt x="1946" y="19754"/>
                  </a:lnTo>
                  <a:lnTo>
                    <a:pt x="1766" y="19814"/>
                  </a:lnTo>
                  <a:lnTo>
                    <a:pt x="1585" y="19834"/>
                  </a:lnTo>
                  <a:lnTo>
                    <a:pt x="1384" y="19854"/>
                  </a:lnTo>
                  <a:lnTo>
                    <a:pt x="1224" y="19854"/>
                  </a:lnTo>
                  <a:lnTo>
                    <a:pt x="1044" y="19814"/>
                  </a:lnTo>
                  <a:lnTo>
                    <a:pt x="883" y="19774"/>
                  </a:lnTo>
                  <a:lnTo>
                    <a:pt x="723" y="19714"/>
                  </a:lnTo>
                  <a:lnTo>
                    <a:pt x="723" y="19714"/>
                  </a:lnTo>
                  <a:lnTo>
                    <a:pt x="582" y="19654"/>
                  </a:lnTo>
                  <a:lnTo>
                    <a:pt x="462" y="19573"/>
                  </a:lnTo>
                  <a:lnTo>
                    <a:pt x="342" y="19493"/>
                  </a:lnTo>
                  <a:lnTo>
                    <a:pt x="241" y="19393"/>
                  </a:lnTo>
                  <a:lnTo>
                    <a:pt x="161" y="19293"/>
                  </a:lnTo>
                  <a:lnTo>
                    <a:pt x="101" y="19172"/>
                  </a:lnTo>
                  <a:lnTo>
                    <a:pt x="41" y="19052"/>
                  </a:lnTo>
                  <a:lnTo>
                    <a:pt x="1" y="18912"/>
                  </a:lnTo>
                  <a:lnTo>
                    <a:pt x="1" y="18912"/>
                  </a:lnTo>
                  <a:lnTo>
                    <a:pt x="21" y="18791"/>
                  </a:lnTo>
                  <a:lnTo>
                    <a:pt x="81" y="18571"/>
                  </a:lnTo>
                  <a:lnTo>
                    <a:pt x="322" y="17889"/>
                  </a:lnTo>
                  <a:lnTo>
                    <a:pt x="723" y="16886"/>
                  </a:lnTo>
                  <a:lnTo>
                    <a:pt x="1244" y="15643"/>
                  </a:lnTo>
                  <a:lnTo>
                    <a:pt x="2568" y="12594"/>
                  </a:lnTo>
                  <a:lnTo>
                    <a:pt x="4112" y="9185"/>
                  </a:lnTo>
                  <a:lnTo>
                    <a:pt x="5656" y="5796"/>
                  </a:lnTo>
                  <a:lnTo>
                    <a:pt x="7000" y="2848"/>
                  </a:lnTo>
                  <a:lnTo>
                    <a:pt x="8323" y="0"/>
                  </a:lnTo>
                  <a:lnTo>
                    <a:pt x="15884" y="92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22"/>
            <p:cNvSpPr/>
            <p:nvPr/>
          </p:nvSpPr>
          <p:spPr>
            <a:xfrm>
              <a:off x="8848275" y="5119825"/>
              <a:ext cx="340950" cy="402600"/>
            </a:xfrm>
            <a:custGeom>
              <a:avLst/>
              <a:gdLst/>
              <a:ahLst/>
              <a:cxnLst/>
              <a:rect l="l" t="t" r="r" b="b"/>
              <a:pathLst>
                <a:path w="13638" h="16104" extrusionOk="0">
                  <a:moveTo>
                    <a:pt x="6659" y="0"/>
                  </a:moveTo>
                  <a:lnTo>
                    <a:pt x="5435" y="2667"/>
                  </a:lnTo>
                  <a:lnTo>
                    <a:pt x="4092" y="5635"/>
                  </a:lnTo>
                  <a:lnTo>
                    <a:pt x="2748" y="8603"/>
                  </a:lnTo>
                  <a:lnTo>
                    <a:pt x="1545" y="11331"/>
                  </a:lnTo>
                  <a:lnTo>
                    <a:pt x="923" y="12795"/>
                  </a:lnTo>
                  <a:lnTo>
                    <a:pt x="442" y="13998"/>
                  </a:lnTo>
                  <a:lnTo>
                    <a:pt x="121" y="14840"/>
                  </a:lnTo>
                  <a:lnTo>
                    <a:pt x="41" y="15121"/>
                  </a:lnTo>
                  <a:lnTo>
                    <a:pt x="1" y="15282"/>
                  </a:lnTo>
                  <a:lnTo>
                    <a:pt x="1" y="15302"/>
                  </a:lnTo>
                  <a:lnTo>
                    <a:pt x="41" y="15442"/>
                  </a:lnTo>
                  <a:lnTo>
                    <a:pt x="101" y="15562"/>
                  </a:lnTo>
                  <a:lnTo>
                    <a:pt x="161" y="15683"/>
                  </a:lnTo>
                  <a:lnTo>
                    <a:pt x="241" y="15783"/>
                  </a:lnTo>
                  <a:lnTo>
                    <a:pt x="342" y="15883"/>
                  </a:lnTo>
                  <a:lnTo>
                    <a:pt x="462" y="15963"/>
                  </a:lnTo>
                  <a:lnTo>
                    <a:pt x="582" y="16044"/>
                  </a:lnTo>
                  <a:lnTo>
                    <a:pt x="723" y="16104"/>
                  </a:lnTo>
                  <a:lnTo>
                    <a:pt x="763" y="15703"/>
                  </a:lnTo>
                  <a:lnTo>
                    <a:pt x="843" y="15282"/>
                  </a:lnTo>
                  <a:lnTo>
                    <a:pt x="923" y="14880"/>
                  </a:lnTo>
                  <a:lnTo>
                    <a:pt x="1024" y="14479"/>
                  </a:lnTo>
                  <a:lnTo>
                    <a:pt x="1144" y="14058"/>
                  </a:lnTo>
                  <a:lnTo>
                    <a:pt x="1264" y="13677"/>
                  </a:lnTo>
                  <a:lnTo>
                    <a:pt x="1565" y="12875"/>
                  </a:lnTo>
                  <a:lnTo>
                    <a:pt x="1886" y="12093"/>
                  </a:lnTo>
                  <a:lnTo>
                    <a:pt x="2247" y="11331"/>
                  </a:lnTo>
                  <a:lnTo>
                    <a:pt x="2608" y="10589"/>
                  </a:lnTo>
                  <a:lnTo>
                    <a:pt x="3009" y="9847"/>
                  </a:lnTo>
                  <a:lnTo>
                    <a:pt x="3831" y="8383"/>
                  </a:lnTo>
                  <a:lnTo>
                    <a:pt x="4252" y="7661"/>
                  </a:lnTo>
                  <a:lnTo>
                    <a:pt x="4693" y="6939"/>
                  </a:lnTo>
                  <a:lnTo>
                    <a:pt x="5175" y="6217"/>
                  </a:lnTo>
                  <a:lnTo>
                    <a:pt x="5676" y="5535"/>
                  </a:lnTo>
                  <a:lnTo>
                    <a:pt x="5937" y="5214"/>
                  </a:lnTo>
                  <a:lnTo>
                    <a:pt x="6198" y="4893"/>
                  </a:lnTo>
                  <a:lnTo>
                    <a:pt x="6478" y="4572"/>
                  </a:lnTo>
                  <a:lnTo>
                    <a:pt x="6779" y="4272"/>
                  </a:lnTo>
                  <a:lnTo>
                    <a:pt x="7120" y="3951"/>
                  </a:lnTo>
                  <a:lnTo>
                    <a:pt x="7461" y="3630"/>
                  </a:lnTo>
                  <a:lnTo>
                    <a:pt x="7822" y="3349"/>
                  </a:lnTo>
                  <a:lnTo>
                    <a:pt x="8203" y="3088"/>
                  </a:lnTo>
                  <a:lnTo>
                    <a:pt x="8584" y="2828"/>
                  </a:lnTo>
                  <a:lnTo>
                    <a:pt x="8965" y="2607"/>
                  </a:lnTo>
                  <a:lnTo>
                    <a:pt x="9366" y="2387"/>
                  </a:lnTo>
                  <a:lnTo>
                    <a:pt x="9767" y="2206"/>
                  </a:lnTo>
                  <a:lnTo>
                    <a:pt x="10168" y="2026"/>
                  </a:lnTo>
                  <a:lnTo>
                    <a:pt x="10589" y="1845"/>
                  </a:lnTo>
                  <a:lnTo>
                    <a:pt x="11011" y="1705"/>
                  </a:lnTo>
                  <a:lnTo>
                    <a:pt x="11432" y="1564"/>
                  </a:lnTo>
                  <a:lnTo>
                    <a:pt x="11853" y="1444"/>
                  </a:lnTo>
                  <a:lnTo>
                    <a:pt x="12294" y="1324"/>
                  </a:lnTo>
                  <a:lnTo>
                    <a:pt x="13177" y="1143"/>
                  </a:lnTo>
                  <a:lnTo>
                    <a:pt x="13638" y="501"/>
                  </a:lnTo>
                  <a:lnTo>
                    <a:pt x="11893" y="421"/>
                  </a:lnTo>
                  <a:lnTo>
                    <a:pt x="10148" y="301"/>
                  </a:lnTo>
                  <a:lnTo>
                    <a:pt x="8384" y="180"/>
                  </a:lnTo>
                  <a:lnTo>
                    <a:pt x="6659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22"/>
            <p:cNvSpPr/>
            <p:nvPr/>
          </p:nvSpPr>
          <p:spPr>
            <a:xfrm>
              <a:off x="8848275" y="5119825"/>
              <a:ext cx="340950" cy="402600"/>
            </a:xfrm>
            <a:custGeom>
              <a:avLst/>
              <a:gdLst/>
              <a:ahLst/>
              <a:cxnLst/>
              <a:rect l="l" t="t" r="r" b="b"/>
              <a:pathLst>
                <a:path w="13638" h="16104" fill="none" extrusionOk="0">
                  <a:moveTo>
                    <a:pt x="6659" y="0"/>
                  </a:moveTo>
                  <a:lnTo>
                    <a:pt x="6659" y="0"/>
                  </a:lnTo>
                  <a:lnTo>
                    <a:pt x="5435" y="2667"/>
                  </a:lnTo>
                  <a:lnTo>
                    <a:pt x="4092" y="5635"/>
                  </a:lnTo>
                  <a:lnTo>
                    <a:pt x="2748" y="8603"/>
                  </a:lnTo>
                  <a:lnTo>
                    <a:pt x="1545" y="11331"/>
                  </a:lnTo>
                  <a:lnTo>
                    <a:pt x="1545" y="11331"/>
                  </a:lnTo>
                  <a:lnTo>
                    <a:pt x="923" y="12795"/>
                  </a:lnTo>
                  <a:lnTo>
                    <a:pt x="442" y="13998"/>
                  </a:lnTo>
                  <a:lnTo>
                    <a:pt x="121" y="14840"/>
                  </a:lnTo>
                  <a:lnTo>
                    <a:pt x="41" y="15121"/>
                  </a:lnTo>
                  <a:lnTo>
                    <a:pt x="1" y="15282"/>
                  </a:lnTo>
                  <a:lnTo>
                    <a:pt x="1" y="15282"/>
                  </a:lnTo>
                  <a:lnTo>
                    <a:pt x="1" y="15302"/>
                  </a:lnTo>
                  <a:lnTo>
                    <a:pt x="1" y="15302"/>
                  </a:lnTo>
                  <a:lnTo>
                    <a:pt x="41" y="15442"/>
                  </a:lnTo>
                  <a:lnTo>
                    <a:pt x="101" y="15562"/>
                  </a:lnTo>
                  <a:lnTo>
                    <a:pt x="161" y="15683"/>
                  </a:lnTo>
                  <a:lnTo>
                    <a:pt x="241" y="15783"/>
                  </a:lnTo>
                  <a:lnTo>
                    <a:pt x="342" y="15883"/>
                  </a:lnTo>
                  <a:lnTo>
                    <a:pt x="462" y="15963"/>
                  </a:lnTo>
                  <a:lnTo>
                    <a:pt x="582" y="16044"/>
                  </a:lnTo>
                  <a:lnTo>
                    <a:pt x="723" y="16104"/>
                  </a:lnTo>
                  <a:lnTo>
                    <a:pt x="723" y="16104"/>
                  </a:lnTo>
                  <a:lnTo>
                    <a:pt x="763" y="15703"/>
                  </a:lnTo>
                  <a:lnTo>
                    <a:pt x="843" y="15282"/>
                  </a:lnTo>
                  <a:lnTo>
                    <a:pt x="923" y="14880"/>
                  </a:lnTo>
                  <a:lnTo>
                    <a:pt x="1024" y="14479"/>
                  </a:lnTo>
                  <a:lnTo>
                    <a:pt x="1144" y="14058"/>
                  </a:lnTo>
                  <a:lnTo>
                    <a:pt x="1264" y="13677"/>
                  </a:lnTo>
                  <a:lnTo>
                    <a:pt x="1565" y="12875"/>
                  </a:lnTo>
                  <a:lnTo>
                    <a:pt x="1886" y="12093"/>
                  </a:lnTo>
                  <a:lnTo>
                    <a:pt x="2247" y="11331"/>
                  </a:lnTo>
                  <a:lnTo>
                    <a:pt x="2608" y="10589"/>
                  </a:lnTo>
                  <a:lnTo>
                    <a:pt x="3009" y="9847"/>
                  </a:lnTo>
                  <a:lnTo>
                    <a:pt x="3009" y="9847"/>
                  </a:lnTo>
                  <a:lnTo>
                    <a:pt x="3831" y="8383"/>
                  </a:lnTo>
                  <a:lnTo>
                    <a:pt x="4252" y="7661"/>
                  </a:lnTo>
                  <a:lnTo>
                    <a:pt x="4693" y="6939"/>
                  </a:lnTo>
                  <a:lnTo>
                    <a:pt x="5175" y="6217"/>
                  </a:lnTo>
                  <a:lnTo>
                    <a:pt x="5676" y="5535"/>
                  </a:lnTo>
                  <a:lnTo>
                    <a:pt x="5937" y="5214"/>
                  </a:lnTo>
                  <a:lnTo>
                    <a:pt x="6198" y="4893"/>
                  </a:lnTo>
                  <a:lnTo>
                    <a:pt x="6478" y="4572"/>
                  </a:lnTo>
                  <a:lnTo>
                    <a:pt x="6779" y="4272"/>
                  </a:lnTo>
                  <a:lnTo>
                    <a:pt x="6779" y="4272"/>
                  </a:lnTo>
                  <a:lnTo>
                    <a:pt x="7120" y="3951"/>
                  </a:lnTo>
                  <a:lnTo>
                    <a:pt x="7461" y="3630"/>
                  </a:lnTo>
                  <a:lnTo>
                    <a:pt x="7822" y="3349"/>
                  </a:lnTo>
                  <a:lnTo>
                    <a:pt x="8203" y="3088"/>
                  </a:lnTo>
                  <a:lnTo>
                    <a:pt x="8584" y="2828"/>
                  </a:lnTo>
                  <a:lnTo>
                    <a:pt x="8965" y="2607"/>
                  </a:lnTo>
                  <a:lnTo>
                    <a:pt x="9366" y="2387"/>
                  </a:lnTo>
                  <a:lnTo>
                    <a:pt x="9767" y="2206"/>
                  </a:lnTo>
                  <a:lnTo>
                    <a:pt x="10168" y="2026"/>
                  </a:lnTo>
                  <a:lnTo>
                    <a:pt x="10589" y="1845"/>
                  </a:lnTo>
                  <a:lnTo>
                    <a:pt x="11011" y="1705"/>
                  </a:lnTo>
                  <a:lnTo>
                    <a:pt x="11432" y="1564"/>
                  </a:lnTo>
                  <a:lnTo>
                    <a:pt x="11853" y="1444"/>
                  </a:lnTo>
                  <a:lnTo>
                    <a:pt x="12294" y="1324"/>
                  </a:lnTo>
                  <a:lnTo>
                    <a:pt x="13177" y="1143"/>
                  </a:lnTo>
                  <a:lnTo>
                    <a:pt x="13177" y="1143"/>
                  </a:lnTo>
                  <a:lnTo>
                    <a:pt x="13638" y="501"/>
                  </a:lnTo>
                  <a:lnTo>
                    <a:pt x="13638" y="501"/>
                  </a:lnTo>
                  <a:lnTo>
                    <a:pt x="11893" y="421"/>
                  </a:lnTo>
                  <a:lnTo>
                    <a:pt x="10148" y="301"/>
                  </a:lnTo>
                  <a:lnTo>
                    <a:pt x="8384" y="180"/>
                  </a:lnTo>
                  <a:lnTo>
                    <a:pt x="66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22"/>
            <p:cNvSpPr/>
            <p:nvPr/>
          </p:nvSpPr>
          <p:spPr>
            <a:xfrm>
              <a:off x="8668800" y="4973925"/>
              <a:ext cx="359500" cy="448725"/>
            </a:xfrm>
            <a:custGeom>
              <a:avLst/>
              <a:gdLst/>
              <a:ahLst/>
              <a:cxnLst/>
              <a:rect l="l" t="t" r="r" b="b"/>
              <a:pathLst>
                <a:path w="14380" h="17949" extrusionOk="0">
                  <a:moveTo>
                    <a:pt x="7521" y="0"/>
                  </a:moveTo>
                  <a:lnTo>
                    <a:pt x="6337" y="2587"/>
                  </a:lnTo>
                  <a:lnTo>
                    <a:pt x="5114" y="5234"/>
                  </a:lnTo>
                  <a:lnTo>
                    <a:pt x="3710" y="8303"/>
                  </a:lnTo>
                  <a:lnTo>
                    <a:pt x="2327" y="11391"/>
                  </a:lnTo>
                  <a:lnTo>
                    <a:pt x="1123" y="14159"/>
                  </a:lnTo>
                  <a:lnTo>
                    <a:pt x="642" y="15282"/>
                  </a:lnTo>
                  <a:lnTo>
                    <a:pt x="281" y="16184"/>
                  </a:lnTo>
                  <a:lnTo>
                    <a:pt x="60" y="16806"/>
                  </a:lnTo>
                  <a:lnTo>
                    <a:pt x="0" y="17006"/>
                  </a:lnTo>
                  <a:lnTo>
                    <a:pt x="0" y="17107"/>
                  </a:lnTo>
                  <a:lnTo>
                    <a:pt x="40" y="17227"/>
                  </a:lnTo>
                  <a:lnTo>
                    <a:pt x="80" y="17347"/>
                  </a:lnTo>
                  <a:lnTo>
                    <a:pt x="161" y="17468"/>
                  </a:lnTo>
                  <a:lnTo>
                    <a:pt x="241" y="17568"/>
                  </a:lnTo>
                  <a:lnTo>
                    <a:pt x="341" y="17648"/>
                  </a:lnTo>
                  <a:lnTo>
                    <a:pt x="441" y="17728"/>
                  </a:lnTo>
                  <a:lnTo>
                    <a:pt x="562" y="17809"/>
                  </a:lnTo>
                  <a:lnTo>
                    <a:pt x="702" y="17869"/>
                  </a:lnTo>
                  <a:lnTo>
                    <a:pt x="843" y="17909"/>
                  </a:lnTo>
                  <a:lnTo>
                    <a:pt x="983" y="17949"/>
                  </a:lnTo>
                  <a:lnTo>
                    <a:pt x="1444" y="17949"/>
                  </a:lnTo>
                  <a:lnTo>
                    <a:pt x="1605" y="17909"/>
                  </a:lnTo>
                  <a:lnTo>
                    <a:pt x="1765" y="17869"/>
                  </a:lnTo>
                  <a:lnTo>
                    <a:pt x="1925" y="17789"/>
                  </a:lnTo>
                  <a:lnTo>
                    <a:pt x="2026" y="17708"/>
                  </a:lnTo>
                  <a:lnTo>
                    <a:pt x="2186" y="17528"/>
                  </a:lnTo>
                  <a:lnTo>
                    <a:pt x="2688" y="16946"/>
                  </a:lnTo>
                  <a:lnTo>
                    <a:pt x="3369" y="16084"/>
                  </a:lnTo>
                  <a:lnTo>
                    <a:pt x="4212" y="14961"/>
                  </a:lnTo>
                  <a:lnTo>
                    <a:pt x="6217" y="12253"/>
                  </a:lnTo>
                  <a:lnTo>
                    <a:pt x="8443" y="9165"/>
                  </a:lnTo>
                  <a:lnTo>
                    <a:pt x="10649" y="6077"/>
                  </a:lnTo>
                  <a:lnTo>
                    <a:pt x="12534" y="3409"/>
                  </a:lnTo>
                  <a:lnTo>
                    <a:pt x="14379" y="822"/>
                  </a:lnTo>
                  <a:lnTo>
                    <a:pt x="752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22"/>
            <p:cNvSpPr/>
            <p:nvPr/>
          </p:nvSpPr>
          <p:spPr>
            <a:xfrm>
              <a:off x="8668800" y="4973925"/>
              <a:ext cx="359500" cy="448725"/>
            </a:xfrm>
            <a:custGeom>
              <a:avLst/>
              <a:gdLst/>
              <a:ahLst/>
              <a:cxnLst/>
              <a:rect l="l" t="t" r="r" b="b"/>
              <a:pathLst>
                <a:path w="14380" h="17949" fill="none" extrusionOk="0">
                  <a:moveTo>
                    <a:pt x="7521" y="0"/>
                  </a:moveTo>
                  <a:lnTo>
                    <a:pt x="7521" y="0"/>
                  </a:lnTo>
                  <a:lnTo>
                    <a:pt x="6337" y="2587"/>
                  </a:lnTo>
                  <a:lnTo>
                    <a:pt x="5114" y="5234"/>
                  </a:lnTo>
                  <a:lnTo>
                    <a:pt x="3710" y="8303"/>
                  </a:lnTo>
                  <a:lnTo>
                    <a:pt x="2327" y="11391"/>
                  </a:lnTo>
                  <a:lnTo>
                    <a:pt x="1123" y="14159"/>
                  </a:lnTo>
                  <a:lnTo>
                    <a:pt x="642" y="15282"/>
                  </a:lnTo>
                  <a:lnTo>
                    <a:pt x="281" y="16184"/>
                  </a:lnTo>
                  <a:lnTo>
                    <a:pt x="60" y="16806"/>
                  </a:lnTo>
                  <a:lnTo>
                    <a:pt x="0" y="17006"/>
                  </a:lnTo>
                  <a:lnTo>
                    <a:pt x="0" y="17107"/>
                  </a:lnTo>
                  <a:lnTo>
                    <a:pt x="0" y="17107"/>
                  </a:lnTo>
                  <a:lnTo>
                    <a:pt x="40" y="17227"/>
                  </a:lnTo>
                  <a:lnTo>
                    <a:pt x="80" y="17347"/>
                  </a:lnTo>
                  <a:lnTo>
                    <a:pt x="161" y="17468"/>
                  </a:lnTo>
                  <a:lnTo>
                    <a:pt x="241" y="17568"/>
                  </a:lnTo>
                  <a:lnTo>
                    <a:pt x="341" y="17648"/>
                  </a:lnTo>
                  <a:lnTo>
                    <a:pt x="441" y="17728"/>
                  </a:lnTo>
                  <a:lnTo>
                    <a:pt x="562" y="17809"/>
                  </a:lnTo>
                  <a:lnTo>
                    <a:pt x="702" y="17869"/>
                  </a:lnTo>
                  <a:lnTo>
                    <a:pt x="843" y="17909"/>
                  </a:lnTo>
                  <a:lnTo>
                    <a:pt x="983" y="17949"/>
                  </a:lnTo>
                  <a:lnTo>
                    <a:pt x="1143" y="17949"/>
                  </a:lnTo>
                  <a:lnTo>
                    <a:pt x="1284" y="17949"/>
                  </a:lnTo>
                  <a:lnTo>
                    <a:pt x="1444" y="17949"/>
                  </a:lnTo>
                  <a:lnTo>
                    <a:pt x="1605" y="17909"/>
                  </a:lnTo>
                  <a:lnTo>
                    <a:pt x="1765" y="17869"/>
                  </a:lnTo>
                  <a:lnTo>
                    <a:pt x="1925" y="17789"/>
                  </a:lnTo>
                  <a:lnTo>
                    <a:pt x="1925" y="17789"/>
                  </a:lnTo>
                  <a:lnTo>
                    <a:pt x="2026" y="17708"/>
                  </a:lnTo>
                  <a:lnTo>
                    <a:pt x="2186" y="17528"/>
                  </a:lnTo>
                  <a:lnTo>
                    <a:pt x="2688" y="16946"/>
                  </a:lnTo>
                  <a:lnTo>
                    <a:pt x="3369" y="16084"/>
                  </a:lnTo>
                  <a:lnTo>
                    <a:pt x="4212" y="14961"/>
                  </a:lnTo>
                  <a:lnTo>
                    <a:pt x="6217" y="12253"/>
                  </a:lnTo>
                  <a:lnTo>
                    <a:pt x="8443" y="9165"/>
                  </a:lnTo>
                  <a:lnTo>
                    <a:pt x="10649" y="6077"/>
                  </a:lnTo>
                  <a:lnTo>
                    <a:pt x="12534" y="3409"/>
                  </a:lnTo>
                  <a:lnTo>
                    <a:pt x="14379" y="822"/>
                  </a:lnTo>
                  <a:lnTo>
                    <a:pt x="752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22"/>
            <p:cNvSpPr/>
            <p:nvPr/>
          </p:nvSpPr>
          <p:spPr>
            <a:xfrm>
              <a:off x="8668800" y="5072175"/>
              <a:ext cx="277275" cy="350975"/>
            </a:xfrm>
            <a:custGeom>
              <a:avLst/>
              <a:gdLst/>
              <a:ahLst/>
              <a:cxnLst/>
              <a:rect l="l" t="t" r="r" b="b"/>
              <a:pathLst>
                <a:path w="11091" h="14039" extrusionOk="0">
                  <a:moveTo>
                    <a:pt x="5716" y="1"/>
                  </a:moveTo>
                  <a:lnTo>
                    <a:pt x="4412" y="2808"/>
                  </a:lnTo>
                  <a:lnTo>
                    <a:pt x="3049" y="5857"/>
                  </a:lnTo>
                  <a:lnTo>
                    <a:pt x="1765" y="8745"/>
                  </a:lnTo>
                  <a:lnTo>
                    <a:pt x="1203" y="10028"/>
                  </a:lnTo>
                  <a:lnTo>
                    <a:pt x="722" y="11151"/>
                  </a:lnTo>
                  <a:lnTo>
                    <a:pt x="421" y="11893"/>
                  </a:lnTo>
                  <a:lnTo>
                    <a:pt x="201" y="12495"/>
                  </a:lnTo>
                  <a:lnTo>
                    <a:pt x="40" y="12916"/>
                  </a:lnTo>
                  <a:lnTo>
                    <a:pt x="20" y="13056"/>
                  </a:lnTo>
                  <a:lnTo>
                    <a:pt x="0" y="13157"/>
                  </a:lnTo>
                  <a:lnTo>
                    <a:pt x="0" y="13177"/>
                  </a:lnTo>
                  <a:lnTo>
                    <a:pt x="60" y="13357"/>
                  </a:lnTo>
                  <a:lnTo>
                    <a:pt x="141" y="13518"/>
                  </a:lnTo>
                  <a:lnTo>
                    <a:pt x="281" y="13658"/>
                  </a:lnTo>
                  <a:lnTo>
                    <a:pt x="421" y="13798"/>
                  </a:lnTo>
                  <a:lnTo>
                    <a:pt x="602" y="13899"/>
                  </a:lnTo>
                  <a:lnTo>
                    <a:pt x="802" y="13959"/>
                  </a:lnTo>
                  <a:lnTo>
                    <a:pt x="1003" y="14019"/>
                  </a:lnTo>
                  <a:lnTo>
                    <a:pt x="1224" y="14039"/>
                  </a:lnTo>
                  <a:lnTo>
                    <a:pt x="1404" y="14019"/>
                  </a:lnTo>
                  <a:lnTo>
                    <a:pt x="1564" y="13999"/>
                  </a:lnTo>
                  <a:lnTo>
                    <a:pt x="1745" y="13939"/>
                  </a:lnTo>
                  <a:lnTo>
                    <a:pt x="1925" y="13859"/>
                  </a:lnTo>
                  <a:lnTo>
                    <a:pt x="1986" y="13818"/>
                  </a:lnTo>
                  <a:lnTo>
                    <a:pt x="2066" y="13738"/>
                  </a:lnTo>
                  <a:lnTo>
                    <a:pt x="2327" y="13457"/>
                  </a:lnTo>
                  <a:lnTo>
                    <a:pt x="2667" y="13056"/>
                  </a:lnTo>
                  <a:lnTo>
                    <a:pt x="3089" y="12515"/>
                  </a:lnTo>
                  <a:lnTo>
                    <a:pt x="4131" y="11151"/>
                  </a:lnTo>
                  <a:lnTo>
                    <a:pt x="5375" y="9447"/>
                  </a:lnTo>
                  <a:lnTo>
                    <a:pt x="6779" y="7541"/>
                  </a:lnTo>
                  <a:lnTo>
                    <a:pt x="8243" y="5516"/>
                  </a:lnTo>
                  <a:lnTo>
                    <a:pt x="11090" y="1545"/>
                  </a:lnTo>
                  <a:lnTo>
                    <a:pt x="10248" y="1405"/>
                  </a:lnTo>
                  <a:lnTo>
                    <a:pt x="9446" y="1244"/>
                  </a:lnTo>
                  <a:lnTo>
                    <a:pt x="8684" y="1064"/>
                  </a:lnTo>
                  <a:lnTo>
                    <a:pt x="7982" y="883"/>
                  </a:lnTo>
                  <a:lnTo>
                    <a:pt x="7320" y="683"/>
                  </a:lnTo>
                  <a:lnTo>
                    <a:pt x="6718" y="462"/>
                  </a:lnTo>
                  <a:lnTo>
                    <a:pt x="6177" y="241"/>
                  </a:lnTo>
                  <a:lnTo>
                    <a:pt x="5716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22"/>
            <p:cNvSpPr/>
            <p:nvPr/>
          </p:nvSpPr>
          <p:spPr>
            <a:xfrm>
              <a:off x="8668800" y="5072175"/>
              <a:ext cx="277275" cy="350975"/>
            </a:xfrm>
            <a:custGeom>
              <a:avLst/>
              <a:gdLst/>
              <a:ahLst/>
              <a:cxnLst/>
              <a:rect l="l" t="t" r="r" b="b"/>
              <a:pathLst>
                <a:path w="11091" h="14039" fill="none" extrusionOk="0">
                  <a:moveTo>
                    <a:pt x="5716" y="1"/>
                  </a:moveTo>
                  <a:lnTo>
                    <a:pt x="5716" y="1"/>
                  </a:lnTo>
                  <a:lnTo>
                    <a:pt x="4412" y="2808"/>
                  </a:lnTo>
                  <a:lnTo>
                    <a:pt x="3049" y="5857"/>
                  </a:lnTo>
                  <a:lnTo>
                    <a:pt x="1765" y="8745"/>
                  </a:lnTo>
                  <a:lnTo>
                    <a:pt x="1203" y="10028"/>
                  </a:lnTo>
                  <a:lnTo>
                    <a:pt x="722" y="11151"/>
                  </a:lnTo>
                  <a:lnTo>
                    <a:pt x="722" y="11151"/>
                  </a:lnTo>
                  <a:lnTo>
                    <a:pt x="421" y="11893"/>
                  </a:lnTo>
                  <a:lnTo>
                    <a:pt x="201" y="12495"/>
                  </a:lnTo>
                  <a:lnTo>
                    <a:pt x="40" y="12916"/>
                  </a:lnTo>
                  <a:lnTo>
                    <a:pt x="20" y="13056"/>
                  </a:lnTo>
                  <a:lnTo>
                    <a:pt x="0" y="13157"/>
                  </a:lnTo>
                  <a:lnTo>
                    <a:pt x="0" y="13157"/>
                  </a:lnTo>
                  <a:lnTo>
                    <a:pt x="0" y="13177"/>
                  </a:lnTo>
                  <a:lnTo>
                    <a:pt x="0" y="13177"/>
                  </a:lnTo>
                  <a:lnTo>
                    <a:pt x="60" y="13357"/>
                  </a:lnTo>
                  <a:lnTo>
                    <a:pt x="141" y="13518"/>
                  </a:lnTo>
                  <a:lnTo>
                    <a:pt x="281" y="13658"/>
                  </a:lnTo>
                  <a:lnTo>
                    <a:pt x="421" y="13798"/>
                  </a:lnTo>
                  <a:lnTo>
                    <a:pt x="602" y="13899"/>
                  </a:lnTo>
                  <a:lnTo>
                    <a:pt x="802" y="13959"/>
                  </a:lnTo>
                  <a:lnTo>
                    <a:pt x="1003" y="14019"/>
                  </a:lnTo>
                  <a:lnTo>
                    <a:pt x="1224" y="14039"/>
                  </a:lnTo>
                  <a:lnTo>
                    <a:pt x="1224" y="14039"/>
                  </a:lnTo>
                  <a:lnTo>
                    <a:pt x="1404" y="14019"/>
                  </a:lnTo>
                  <a:lnTo>
                    <a:pt x="1564" y="13999"/>
                  </a:lnTo>
                  <a:lnTo>
                    <a:pt x="1745" y="13939"/>
                  </a:lnTo>
                  <a:lnTo>
                    <a:pt x="1925" y="13859"/>
                  </a:lnTo>
                  <a:lnTo>
                    <a:pt x="1925" y="13859"/>
                  </a:lnTo>
                  <a:lnTo>
                    <a:pt x="1986" y="13818"/>
                  </a:lnTo>
                  <a:lnTo>
                    <a:pt x="2066" y="13738"/>
                  </a:lnTo>
                  <a:lnTo>
                    <a:pt x="2327" y="13457"/>
                  </a:lnTo>
                  <a:lnTo>
                    <a:pt x="2667" y="13056"/>
                  </a:lnTo>
                  <a:lnTo>
                    <a:pt x="3089" y="12515"/>
                  </a:lnTo>
                  <a:lnTo>
                    <a:pt x="4131" y="11151"/>
                  </a:lnTo>
                  <a:lnTo>
                    <a:pt x="5375" y="9447"/>
                  </a:lnTo>
                  <a:lnTo>
                    <a:pt x="6779" y="7541"/>
                  </a:lnTo>
                  <a:lnTo>
                    <a:pt x="8243" y="5516"/>
                  </a:lnTo>
                  <a:lnTo>
                    <a:pt x="11090" y="1545"/>
                  </a:lnTo>
                  <a:lnTo>
                    <a:pt x="11090" y="1545"/>
                  </a:lnTo>
                  <a:lnTo>
                    <a:pt x="10248" y="1405"/>
                  </a:lnTo>
                  <a:lnTo>
                    <a:pt x="9446" y="1244"/>
                  </a:lnTo>
                  <a:lnTo>
                    <a:pt x="8684" y="1064"/>
                  </a:lnTo>
                  <a:lnTo>
                    <a:pt x="7982" y="883"/>
                  </a:lnTo>
                  <a:lnTo>
                    <a:pt x="7320" y="683"/>
                  </a:lnTo>
                  <a:lnTo>
                    <a:pt x="6718" y="462"/>
                  </a:lnTo>
                  <a:lnTo>
                    <a:pt x="6177" y="241"/>
                  </a:lnTo>
                  <a:lnTo>
                    <a:pt x="571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22"/>
            <p:cNvSpPr/>
            <p:nvPr/>
          </p:nvSpPr>
          <p:spPr>
            <a:xfrm>
              <a:off x="9676025" y="5029575"/>
              <a:ext cx="397100" cy="496375"/>
            </a:xfrm>
            <a:custGeom>
              <a:avLst/>
              <a:gdLst/>
              <a:ahLst/>
              <a:cxnLst/>
              <a:rect l="l" t="t" r="r" b="b"/>
              <a:pathLst>
                <a:path w="15884" h="19855" extrusionOk="0">
                  <a:moveTo>
                    <a:pt x="7561" y="0"/>
                  </a:moveTo>
                  <a:lnTo>
                    <a:pt x="1" y="923"/>
                  </a:lnTo>
                  <a:lnTo>
                    <a:pt x="1404" y="2928"/>
                  </a:lnTo>
                  <a:lnTo>
                    <a:pt x="4794" y="7701"/>
                  </a:lnTo>
                  <a:lnTo>
                    <a:pt x="6839" y="10529"/>
                  </a:lnTo>
                  <a:lnTo>
                    <a:pt x="8865" y="13336"/>
                  </a:lnTo>
                  <a:lnTo>
                    <a:pt x="10750" y="15903"/>
                  </a:lnTo>
                  <a:lnTo>
                    <a:pt x="11572" y="17006"/>
                  </a:lnTo>
                  <a:lnTo>
                    <a:pt x="12294" y="17969"/>
                  </a:lnTo>
                  <a:lnTo>
                    <a:pt x="12836" y="18631"/>
                  </a:lnTo>
                  <a:lnTo>
                    <a:pt x="13257" y="19152"/>
                  </a:lnTo>
                  <a:lnTo>
                    <a:pt x="13578" y="19513"/>
                  </a:lnTo>
                  <a:lnTo>
                    <a:pt x="13678" y="19614"/>
                  </a:lnTo>
                  <a:lnTo>
                    <a:pt x="13758" y="19674"/>
                  </a:lnTo>
                  <a:lnTo>
                    <a:pt x="13939" y="19754"/>
                  </a:lnTo>
                  <a:lnTo>
                    <a:pt x="14099" y="19794"/>
                  </a:lnTo>
                  <a:lnTo>
                    <a:pt x="14279" y="19834"/>
                  </a:lnTo>
                  <a:lnTo>
                    <a:pt x="14460" y="19854"/>
                  </a:lnTo>
                  <a:lnTo>
                    <a:pt x="14620" y="19854"/>
                  </a:lnTo>
                  <a:lnTo>
                    <a:pt x="14781" y="19834"/>
                  </a:lnTo>
                  <a:lnTo>
                    <a:pt x="14941" y="19794"/>
                  </a:lnTo>
                  <a:lnTo>
                    <a:pt x="15102" y="19754"/>
                  </a:lnTo>
                  <a:lnTo>
                    <a:pt x="15242" y="19694"/>
                  </a:lnTo>
                  <a:lnTo>
                    <a:pt x="15382" y="19614"/>
                  </a:lnTo>
                  <a:lnTo>
                    <a:pt x="15503" y="19513"/>
                  </a:lnTo>
                  <a:lnTo>
                    <a:pt x="15603" y="19413"/>
                  </a:lnTo>
                  <a:lnTo>
                    <a:pt x="15703" y="19313"/>
                  </a:lnTo>
                  <a:lnTo>
                    <a:pt x="15784" y="19192"/>
                  </a:lnTo>
                  <a:lnTo>
                    <a:pt x="15844" y="19052"/>
                  </a:lnTo>
                  <a:lnTo>
                    <a:pt x="15884" y="18912"/>
                  </a:lnTo>
                  <a:lnTo>
                    <a:pt x="15864" y="18831"/>
                  </a:lnTo>
                  <a:lnTo>
                    <a:pt x="15844" y="18691"/>
                  </a:lnTo>
                  <a:lnTo>
                    <a:pt x="15703" y="18250"/>
                  </a:lnTo>
                  <a:lnTo>
                    <a:pt x="15463" y="17628"/>
                  </a:lnTo>
                  <a:lnTo>
                    <a:pt x="15142" y="16826"/>
                  </a:lnTo>
                  <a:lnTo>
                    <a:pt x="14300" y="14821"/>
                  </a:lnTo>
                  <a:lnTo>
                    <a:pt x="13237" y="12434"/>
                  </a:lnTo>
                  <a:lnTo>
                    <a:pt x="12073" y="9827"/>
                  </a:lnTo>
                  <a:lnTo>
                    <a:pt x="10870" y="7180"/>
                  </a:lnTo>
                  <a:lnTo>
                    <a:pt x="8764" y="2587"/>
                  </a:lnTo>
                  <a:lnTo>
                    <a:pt x="75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22"/>
            <p:cNvSpPr/>
            <p:nvPr/>
          </p:nvSpPr>
          <p:spPr>
            <a:xfrm>
              <a:off x="9676025" y="5029575"/>
              <a:ext cx="397100" cy="496375"/>
            </a:xfrm>
            <a:custGeom>
              <a:avLst/>
              <a:gdLst/>
              <a:ahLst/>
              <a:cxnLst/>
              <a:rect l="l" t="t" r="r" b="b"/>
              <a:pathLst>
                <a:path w="15884" h="19855" fill="none" extrusionOk="0">
                  <a:moveTo>
                    <a:pt x="15884" y="18912"/>
                  </a:moveTo>
                  <a:lnTo>
                    <a:pt x="15884" y="18912"/>
                  </a:lnTo>
                  <a:lnTo>
                    <a:pt x="15844" y="19052"/>
                  </a:lnTo>
                  <a:lnTo>
                    <a:pt x="15784" y="19192"/>
                  </a:lnTo>
                  <a:lnTo>
                    <a:pt x="15703" y="19313"/>
                  </a:lnTo>
                  <a:lnTo>
                    <a:pt x="15603" y="19413"/>
                  </a:lnTo>
                  <a:lnTo>
                    <a:pt x="15503" y="19513"/>
                  </a:lnTo>
                  <a:lnTo>
                    <a:pt x="15382" y="19614"/>
                  </a:lnTo>
                  <a:lnTo>
                    <a:pt x="15242" y="19694"/>
                  </a:lnTo>
                  <a:lnTo>
                    <a:pt x="15102" y="19754"/>
                  </a:lnTo>
                  <a:lnTo>
                    <a:pt x="14941" y="19794"/>
                  </a:lnTo>
                  <a:lnTo>
                    <a:pt x="14781" y="19834"/>
                  </a:lnTo>
                  <a:lnTo>
                    <a:pt x="14620" y="19854"/>
                  </a:lnTo>
                  <a:lnTo>
                    <a:pt x="14460" y="19854"/>
                  </a:lnTo>
                  <a:lnTo>
                    <a:pt x="14279" y="19834"/>
                  </a:lnTo>
                  <a:lnTo>
                    <a:pt x="14099" y="19794"/>
                  </a:lnTo>
                  <a:lnTo>
                    <a:pt x="13939" y="19754"/>
                  </a:lnTo>
                  <a:lnTo>
                    <a:pt x="13758" y="19674"/>
                  </a:lnTo>
                  <a:lnTo>
                    <a:pt x="13758" y="19674"/>
                  </a:lnTo>
                  <a:lnTo>
                    <a:pt x="13678" y="19614"/>
                  </a:lnTo>
                  <a:lnTo>
                    <a:pt x="13578" y="19513"/>
                  </a:lnTo>
                  <a:lnTo>
                    <a:pt x="13257" y="19152"/>
                  </a:lnTo>
                  <a:lnTo>
                    <a:pt x="12836" y="18631"/>
                  </a:lnTo>
                  <a:lnTo>
                    <a:pt x="12294" y="17969"/>
                  </a:lnTo>
                  <a:lnTo>
                    <a:pt x="12294" y="17969"/>
                  </a:lnTo>
                  <a:lnTo>
                    <a:pt x="11572" y="17006"/>
                  </a:lnTo>
                  <a:lnTo>
                    <a:pt x="10750" y="15903"/>
                  </a:lnTo>
                  <a:lnTo>
                    <a:pt x="8865" y="13336"/>
                  </a:lnTo>
                  <a:lnTo>
                    <a:pt x="6839" y="10529"/>
                  </a:lnTo>
                  <a:lnTo>
                    <a:pt x="4794" y="7701"/>
                  </a:lnTo>
                  <a:lnTo>
                    <a:pt x="1404" y="2928"/>
                  </a:lnTo>
                  <a:lnTo>
                    <a:pt x="1" y="923"/>
                  </a:lnTo>
                  <a:lnTo>
                    <a:pt x="7561" y="0"/>
                  </a:lnTo>
                  <a:lnTo>
                    <a:pt x="7561" y="0"/>
                  </a:lnTo>
                  <a:lnTo>
                    <a:pt x="8764" y="2587"/>
                  </a:lnTo>
                  <a:lnTo>
                    <a:pt x="8764" y="2587"/>
                  </a:lnTo>
                  <a:lnTo>
                    <a:pt x="10870" y="7180"/>
                  </a:lnTo>
                  <a:lnTo>
                    <a:pt x="12073" y="9827"/>
                  </a:lnTo>
                  <a:lnTo>
                    <a:pt x="13237" y="12434"/>
                  </a:lnTo>
                  <a:lnTo>
                    <a:pt x="14300" y="14821"/>
                  </a:lnTo>
                  <a:lnTo>
                    <a:pt x="15142" y="16826"/>
                  </a:lnTo>
                  <a:lnTo>
                    <a:pt x="15463" y="17628"/>
                  </a:lnTo>
                  <a:lnTo>
                    <a:pt x="15703" y="18250"/>
                  </a:lnTo>
                  <a:lnTo>
                    <a:pt x="15844" y="18691"/>
                  </a:lnTo>
                  <a:lnTo>
                    <a:pt x="15864" y="18831"/>
                  </a:lnTo>
                  <a:lnTo>
                    <a:pt x="15884" y="189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22"/>
            <p:cNvSpPr/>
            <p:nvPr/>
          </p:nvSpPr>
          <p:spPr>
            <a:xfrm>
              <a:off x="9724650" y="5084725"/>
              <a:ext cx="258750" cy="394100"/>
            </a:xfrm>
            <a:custGeom>
              <a:avLst/>
              <a:gdLst/>
              <a:ahLst/>
              <a:cxnLst/>
              <a:rect l="l" t="t" r="r" b="b"/>
              <a:pathLst>
                <a:path w="10350" h="15764" extrusionOk="0">
                  <a:moveTo>
                    <a:pt x="6639" y="0"/>
                  </a:moveTo>
                  <a:lnTo>
                    <a:pt x="5917" y="241"/>
                  </a:lnTo>
                  <a:lnTo>
                    <a:pt x="5155" y="481"/>
                  </a:lnTo>
                  <a:lnTo>
                    <a:pt x="4373" y="682"/>
                  </a:lnTo>
                  <a:lnTo>
                    <a:pt x="3531" y="883"/>
                  </a:lnTo>
                  <a:lnTo>
                    <a:pt x="2688" y="1063"/>
                  </a:lnTo>
                  <a:lnTo>
                    <a:pt x="1806" y="1203"/>
                  </a:lnTo>
                  <a:lnTo>
                    <a:pt x="903" y="1344"/>
                  </a:lnTo>
                  <a:lnTo>
                    <a:pt x="1" y="1464"/>
                  </a:lnTo>
                  <a:lnTo>
                    <a:pt x="2428" y="4894"/>
                  </a:lnTo>
                  <a:lnTo>
                    <a:pt x="5275" y="8864"/>
                  </a:lnTo>
                  <a:lnTo>
                    <a:pt x="6699" y="10850"/>
                  </a:lnTo>
                  <a:lnTo>
                    <a:pt x="8063" y="12715"/>
                  </a:lnTo>
                  <a:lnTo>
                    <a:pt x="9306" y="14379"/>
                  </a:lnTo>
                  <a:lnTo>
                    <a:pt x="10349" y="15763"/>
                  </a:lnTo>
                  <a:lnTo>
                    <a:pt x="9467" y="14239"/>
                  </a:lnTo>
                  <a:lnTo>
                    <a:pt x="8604" y="12715"/>
                  </a:lnTo>
                  <a:lnTo>
                    <a:pt x="8183" y="11933"/>
                  </a:lnTo>
                  <a:lnTo>
                    <a:pt x="7762" y="11171"/>
                  </a:lnTo>
                  <a:lnTo>
                    <a:pt x="7381" y="10388"/>
                  </a:lnTo>
                  <a:lnTo>
                    <a:pt x="7000" y="9586"/>
                  </a:lnTo>
                  <a:lnTo>
                    <a:pt x="6378" y="8303"/>
                  </a:lnTo>
                  <a:lnTo>
                    <a:pt x="6098" y="7661"/>
                  </a:lnTo>
                  <a:lnTo>
                    <a:pt x="5817" y="6999"/>
                  </a:lnTo>
                  <a:lnTo>
                    <a:pt x="5556" y="6317"/>
                  </a:lnTo>
                  <a:lnTo>
                    <a:pt x="5335" y="5636"/>
                  </a:lnTo>
                  <a:lnTo>
                    <a:pt x="5235" y="5295"/>
                  </a:lnTo>
                  <a:lnTo>
                    <a:pt x="5155" y="4954"/>
                  </a:lnTo>
                  <a:lnTo>
                    <a:pt x="5095" y="4613"/>
                  </a:lnTo>
                  <a:lnTo>
                    <a:pt x="5035" y="4252"/>
                  </a:lnTo>
                  <a:lnTo>
                    <a:pt x="4995" y="3951"/>
                  </a:lnTo>
                  <a:lnTo>
                    <a:pt x="4995" y="3630"/>
                  </a:lnTo>
                  <a:lnTo>
                    <a:pt x="5015" y="3349"/>
                  </a:lnTo>
                  <a:lnTo>
                    <a:pt x="5035" y="3048"/>
                  </a:lnTo>
                  <a:lnTo>
                    <a:pt x="5095" y="2788"/>
                  </a:lnTo>
                  <a:lnTo>
                    <a:pt x="5175" y="2507"/>
                  </a:lnTo>
                  <a:lnTo>
                    <a:pt x="5255" y="2266"/>
                  </a:lnTo>
                  <a:lnTo>
                    <a:pt x="5376" y="2006"/>
                  </a:lnTo>
                  <a:lnTo>
                    <a:pt x="5496" y="1785"/>
                  </a:lnTo>
                  <a:lnTo>
                    <a:pt x="5636" y="1544"/>
                  </a:lnTo>
                  <a:lnTo>
                    <a:pt x="5797" y="1344"/>
                  </a:lnTo>
                  <a:lnTo>
                    <a:pt x="5977" y="1123"/>
                  </a:lnTo>
                  <a:lnTo>
                    <a:pt x="6158" y="923"/>
                  </a:lnTo>
                  <a:lnTo>
                    <a:pt x="6378" y="742"/>
                  </a:lnTo>
                  <a:lnTo>
                    <a:pt x="6579" y="562"/>
                  </a:lnTo>
                  <a:lnTo>
                    <a:pt x="6819" y="381"/>
                  </a:lnTo>
                  <a:lnTo>
                    <a:pt x="6639" y="0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22"/>
            <p:cNvSpPr/>
            <p:nvPr/>
          </p:nvSpPr>
          <p:spPr>
            <a:xfrm>
              <a:off x="9724650" y="5084725"/>
              <a:ext cx="258750" cy="394100"/>
            </a:xfrm>
            <a:custGeom>
              <a:avLst/>
              <a:gdLst/>
              <a:ahLst/>
              <a:cxnLst/>
              <a:rect l="l" t="t" r="r" b="b"/>
              <a:pathLst>
                <a:path w="10350" h="15764" fill="none" extrusionOk="0">
                  <a:moveTo>
                    <a:pt x="6639" y="0"/>
                  </a:moveTo>
                  <a:lnTo>
                    <a:pt x="6639" y="0"/>
                  </a:lnTo>
                  <a:lnTo>
                    <a:pt x="5917" y="241"/>
                  </a:lnTo>
                  <a:lnTo>
                    <a:pt x="5155" y="481"/>
                  </a:lnTo>
                  <a:lnTo>
                    <a:pt x="4373" y="682"/>
                  </a:lnTo>
                  <a:lnTo>
                    <a:pt x="3531" y="883"/>
                  </a:lnTo>
                  <a:lnTo>
                    <a:pt x="2688" y="1063"/>
                  </a:lnTo>
                  <a:lnTo>
                    <a:pt x="1806" y="1203"/>
                  </a:lnTo>
                  <a:lnTo>
                    <a:pt x="903" y="1344"/>
                  </a:lnTo>
                  <a:lnTo>
                    <a:pt x="1" y="1464"/>
                  </a:lnTo>
                  <a:lnTo>
                    <a:pt x="1" y="1464"/>
                  </a:lnTo>
                  <a:lnTo>
                    <a:pt x="2428" y="4894"/>
                  </a:lnTo>
                  <a:lnTo>
                    <a:pt x="5275" y="8864"/>
                  </a:lnTo>
                  <a:lnTo>
                    <a:pt x="6699" y="10850"/>
                  </a:lnTo>
                  <a:lnTo>
                    <a:pt x="8063" y="12715"/>
                  </a:lnTo>
                  <a:lnTo>
                    <a:pt x="9306" y="14379"/>
                  </a:lnTo>
                  <a:lnTo>
                    <a:pt x="10349" y="15763"/>
                  </a:lnTo>
                  <a:lnTo>
                    <a:pt x="10349" y="15763"/>
                  </a:lnTo>
                  <a:lnTo>
                    <a:pt x="9467" y="14239"/>
                  </a:lnTo>
                  <a:lnTo>
                    <a:pt x="8604" y="12715"/>
                  </a:lnTo>
                  <a:lnTo>
                    <a:pt x="8183" y="11933"/>
                  </a:lnTo>
                  <a:lnTo>
                    <a:pt x="7762" y="11171"/>
                  </a:lnTo>
                  <a:lnTo>
                    <a:pt x="7381" y="10388"/>
                  </a:lnTo>
                  <a:lnTo>
                    <a:pt x="7000" y="9586"/>
                  </a:lnTo>
                  <a:lnTo>
                    <a:pt x="7000" y="9586"/>
                  </a:lnTo>
                  <a:lnTo>
                    <a:pt x="6378" y="8303"/>
                  </a:lnTo>
                  <a:lnTo>
                    <a:pt x="6098" y="7661"/>
                  </a:lnTo>
                  <a:lnTo>
                    <a:pt x="5817" y="6999"/>
                  </a:lnTo>
                  <a:lnTo>
                    <a:pt x="5556" y="6317"/>
                  </a:lnTo>
                  <a:lnTo>
                    <a:pt x="5335" y="5636"/>
                  </a:lnTo>
                  <a:lnTo>
                    <a:pt x="5235" y="5295"/>
                  </a:lnTo>
                  <a:lnTo>
                    <a:pt x="5155" y="4954"/>
                  </a:lnTo>
                  <a:lnTo>
                    <a:pt x="5095" y="4613"/>
                  </a:lnTo>
                  <a:lnTo>
                    <a:pt x="5035" y="4252"/>
                  </a:lnTo>
                  <a:lnTo>
                    <a:pt x="5035" y="4252"/>
                  </a:lnTo>
                  <a:lnTo>
                    <a:pt x="4995" y="3951"/>
                  </a:lnTo>
                  <a:lnTo>
                    <a:pt x="4995" y="3630"/>
                  </a:lnTo>
                  <a:lnTo>
                    <a:pt x="5015" y="3349"/>
                  </a:lnTo>
                  <a:lnTo>
                    <a:pt x="5035" y="3048"/>
                  </a:lnTo>
                  <a:lnTo>
                    <a:pt x="5095" y="2788"/>
                  </a:lnTo>
                  <a:lnTo>
                    <a:pt x="5175" y="2507"/>
                  </a:lnTo>
                  <a:lnTo>
                    <a:pt x="5255" y="2266"/>
                  </a:lnTo>
                  <a:lnTo>
                    <a:pt x="5376" y="2006"/>
                  </a:lnTo>
                  <a:lnTo>
                    <a:pt x="5496" y="1785"/>
                  </a:lnTo>
                  <a:lnTo>
                    <a:pt x="5636" y="1544"/>
                  </a:lnTo>
                  <a:lnTo>
                    <a:pt x="5797" y="1344"/>
                  </a:lnTo>
                  <a:lnTo>
                    <a:pt x="5977" y="1123"/>
                  </a:lnTo>
                  <a:lnTo>
                    <a:pt x="6158" y="923"/>
                  </a:lnTo>
                  <a:lnTo>
                    <a:pt x="6378" y="742"/>
                  </a:lnTo>
                  <a:lnTo>
                    <a:pt x="6579" y="562"/>
                  </a:lnTo>
                  <a:lnTo>
                    <a:pt x="6819" y="381"/>
                  </a:lnTo>
                  <a:lnTo>
                    <a:pt x="6819" y="381"/>
                  </a:lnTo>
                  <a:lnTo>
                    <a:pt x="66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22"/>
            <p:cNvSpPr/>
            <p:nvPr/>
          </p:nvSpPr>
          <p:spPr>
            <a:xfrm>
              <a:off x="9450425" y="5004000"/>
              <a:ext cx="359500" cy="448750"/>
            </a:xfrm>
            <a:custGeom>
              <a:avLst/>
              <a:gdLst/>
              <a:ahLst/>
              <a:cxnLst/>
              <a:rect l="l" t="t" r="r" b="b"/>
              <a:pathLst>
                <a:path w="14380" h="17950" extrusionOk="0">
                  <a:moveTo>
                    <a:pt x="6839" y="0"/>
                  </a:moveTo>
                  <a:lnTo>
                    <a:pt x="0" y="823"/>
                  </a:lnTo>
                  <a:lnTo>
                    <a:pt x="1825" y="3410"/>
                  </a:lnTo>
                  <a:lnTo>
                    <a:pt x="3730" y="6077"/>
                  </a:lnTo>
                  <a:lnTo>
                    <a:pt x="5916" y="9145"/>
                  </a:lnTo>
                  <a:lnTo>
                    <a:pt x="8162" y="12234"/>
                  </a:lnTo>
                  <a:lnTo>
                    <a:pt x="10168" y="14961"/>
                  </a:lnTo>
                  <a:lnTo>
                    <a:pt x="11010" y="16064"/>
                  </a:lnTo>
                  <a:lnTo>
                    <a:pt x="11692" y="16947"/>
                  </a:lnTo>
                  <a:lnTo>
                    <a:pt x="12173" y="17528"/>
                  </a:lnTo>
                  <a:lnTo>
                    <a:pt x="12354" y="17709"/>
                  </a:lnTo>
                  <a:lnTo>
                    <a:pt x="12454" y="17789"/>
                  </a:lnTo>
                  <a:lnTo>
                    <a:pt x="12614" y="17849"/>
                  </a:lnTo>
                  <a:lnTo>
                    <a:pt x="12775" y="17909"/>
                  </a:lnTo>
                  <a:lnTo>
                    <a:pt x="12935" y="17929"/>
                  </a:lnTo>
                  <a:lnTo>
                    <a:pt x="13076" y="17949"/>
                  </a:lnTo>
                  <a:lnTo>
                    <a:pt x="13236" y="17949"/>
                  </a:lnTo>
                  <a:lnTo>
                    <a:pt x="13397" y="17929"/>
                  </a:lnTo>
                  <a:lnTo>
                    <a:pt x="13537" y="17909"/>
                  </a:lnTo>
                  <a:lnTo>
                    <a:pt x="13677" y="17849"/>
                  </a:lnTo>
                  <a:lnTo>
                    <a:pt x="13798" y="17809"/>
                  </a:lnTo>
                  <a:lnTo>
                    <a:pt x="13918" y="17729"/>
                  </a:lnTo>
                  <a:lnTo>
                    <a:pt x="14038" y="17648"/>
                  </a:lnTo>
                  <a:lnTo>
                    <a:pt x="14139" y="17548"/>
                  </a:lnTo>
                  <a:lnTo>
                    <a:pt x="14219" y="17448"/>
                  </a:lnTo>
                  <a:lnTo>
                    <a:pt x="14279" y="17348"/>
                  </a:lnTo>
                  <a:lnTo>
                    <a:pt x="14339" y="17227"/>
                  </a:lnTo>
                  <a:lnTo>
                    <a:pt x="14379" y="17107"/>
                  </a:lnTo>
                  <a:lnTo>
                    <a:pt x="14359" y="16987"/>
                  </a:lnTo>
                  <a:lnTo>
                    <a:pt x="14319" y="16806"/>
                  </a:lnTo>
                  <a:lnTo>
                    <a:pt x="14098" y="16164"/>
                  </a:lnTo>
                  <a:lnTo>
                    <a:pt x="13737" y="15262"/>
                  </a:lnTo>
                  <a:lnTo>
                    <a:pt x="13256" y="14139"/>
                  </a:lnTo>
                  <a:lnTo>
                    <a:pt x="12053" y="11391"/>
                  </a:lnTo>
                  <a:lnTo>
                    <a:pt x="10669" y="8303"/>
                  </a:lnTo>
                  <a:lnTo>
                    <a:pt x="9265" y="5235"/>
                  </a:lnTo>
                  <a:lnTo>
                    <a:pt x="8042" y="2567"/>
                  </a:lnTo>
                  <a:lnTo>
                    <a:pt x="683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22"/>
            <p:cNvSpPr/>
            <p:nvPr/>
          </p:nvSpPr>
          <p:spPr>
            <a:xfrm>
              <a:off x="9450425" y="5004000"/>
              <a:ext cx="359500" cy="448750"/>
            </a:xfrm>
            <a:custGeom>
              <a:avLst/>
              <a:gdLst/>
              <a:ahLst/>
              <a:cxnLst/>
              <a:rect l="l" t="t" r="r" b="b"/>
              <a:pathLst>
                <a:path w="14380" h="17950" fill="none" extrusionOk="0">
                  <a:moveTo>
                    <a:pt x="6839" y="0"/>
                  </a:moveTo>
                  <a:lnTo>
                    <a:pt x="6839" y="0"/>
                  </a:lnTo>
                  <a:lnTo>
                    <a:pt x="8042" y="2567"/>
                  </a:lnTo>
                  <a:lnTo>
                    <a:pt x="9265" y="5235"/>
                  </a:lnTo>
                  <a:lnTo>
                    <a:pt x="10669" y="8303"/>
                  </a:lnTo>
                  <a:lnTo>
                    <a:pt x="12053" y="11391"/>
                  </a:lnTo>
                  <a:lnTo>
                    <a:pt x="13256" y="14139"/>
                  </a:lnTo>
                  <a:lnTo>
                    <a:pt x="13737" y="15262"/>
                  </a:lnTo>
                  <a:lnTo>
                    <a:pt x="14098" y="16164"/>
                  </a:lnTo>
                  <a:lnTo>
                    <a:pt x="14319" y="16806"/>
                  </a:lnTo>
                  <a:lnTo>
                    <a:pt x="14359" y="16987"/>
                  </a:lnTo>
                  <a:lnTo>
                    <a:pt x="14379" y="17107"/>
                  </a:lnTo>
                  <a:lnTo>
                    <a:pt x="14379" y="17107"/>
                  </a:lnTo>
                  <a:lnTo>
                    <a:pt x="14339" y="17227"/>
                  </a:lnTo>
                  <a:lnTo>
                    <a:pt x="14279" y="17348"/>
                  </a:lnTo>
                  <a:lnTo>
                    <a:pt x="14219" y="17448"/>
                  </a:lnTo>
                  <a:lnTo>
                    <a:pt x="14139" y="17548"/>
                  </a:lnTo>
                  <a:lnTo>
                    <a:pt x="14038" y="17648"/>
                  </a:lnTo>
                  <a:lnTo>
                    <a:pt x="13918" y="17729"/>
                  </a:lnTo>
                  <a:lnTo>
                    <a:pt x="13798" y="17809"/>
                  </a:lnTo>
                  <a:lnTo>
                    <a:pt x="13677" y="17849"/>
                  </a:lnTo>
                  <a:lnTo>
                    <a:pt x="13537" y="17909"/>
                  </a:lnTo>
                  <a:lnTo>
                    <a:pt x="13397" y="17929"/>
                  </a:lnTo>
                  <a:lnTo>
                    <a:pt x="13236" y="17949"/>
                  </a:lnTo>
                  <a:lnTo>
                    <a:pt x="13076" y="17949"/>
                  </a:lnTo>
                  <a:lnTo>
                    <a:pt x="12935" y="17929"/>
                  </a:lnTo>
                  <a:lnTo>
                    <a:pt x="12775" y="17909"/>
                  </a:lnTo>
                  <a:lnTo>
                    <a:pt x="12614" y="17849"/>
                  </a:lnTo>
                  <a:lnTo>
                    <a:pt x="12454" y="17789"/>
                  </a:lnTo>
                  <a:lnTo>
                    <a:pt x="12454" y="17789"/>
                  </a:lnTo>
                  <a:lnTo>
                    <a:pt x="12354" y="17709"/>
                  </a:lnTo>
                  <a:lnTo>
                    <a:pt x="12173" y="17528"/>
                  </a:lnTo>
                  <a:lnTo>
                    <a:pt x="11692" y="16947"/>
                  </a:lnTo>
                  <a:lnTo>
                    <a:pt x="11010" y="16064"/>
                  </a:lnTo>
                  <a:lnTo>
                    <a:pt x="10168" y="14961"/>
                  </a:lnTo>
                  <a:lnTo>
                    <a:pt x="8162" y="12234"/>
                  </a:lnTo>
                  <a:lnTo>
                    <a:pt x="5916" y="9145"/>
                  </a:lnTo>
                  <a:lnTo>
                    <a:pt x="3730" y="6077"/>
                  </a:lnTo>
                  <a:lnTo>
                    <a:pt x="1825" y="3410"/>
                  </a:lnTo>
                  <a:lnTo>
                    <a:pt x="0" y="823"/>
                  </a:lnTo>
                  <a:lnTo>
                    <a:pt x="68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22"/>
            <p:cNvSpPr/>
            <p:nvPr/>
          </p:nvSpPr>
          <p:spPr>
            <a:xfrm>
              <a:off x="9528625" y="5126325"/>
              <a:ext cx="281300" cy="326425"/>
            </a:xfrm>
            <a:custGeom>
              <a:avLst/>
              <a:gdLst/>
              <a:ahLst/>
              <a:cxnLst/>
              <a:rect l="l" t="t" r="r" b="b"/>
              <a:pathLst>
                <a:path w="11252" h="13057" extrusionOk="0">
                  <a:moveTo>
                    <a:pt x="5977" y="1"/>
                  </a:moveTo>
                  <a:lnTo>
                    <a:pt x="4433" y="121"/>
                  </a:lnTo>
                  <a:lnTo>
                    <a:pt x="2909" y="221"/>
                  </a:lnTo>
                  <a:lnTo>
                    <a:pt x="1425" y="302"/>
                  </a:lnTo>
                  <a:lnTo>
                    <a:pt x="1" y="342"/>
                  </a:lnTo>
                  <a:lnTo>
                    <a:pt x="2848" y="4353"/>
                  </a:lnTo>
                  <a:lnTo>
                    <a:pt x="4352" y="6418"/>
                  </a:lnTo>
                  <a:lnTo>
                    <a:pt x="5776" y="8363"/>
                  </a:lnTo>
                  <a:lnTo>
                    <a:pt x="7060" y="10108"/>
                  </a:lnTo>
                  <a:lnTo>
                    <a:pt x="8143" y="11512"/>
                  </a:lnTo>
                  <a:lnTo>
                    <a:pt x="8564" y="12054"/>
                  </a:lnTo>
                  <a:lnTo>
                    <a:pt x="8925" y="12475"/>
                  </a:lnTo>
                  <a:lnTo>
                    <a:pt x="9166" y="12755"/>
                  </a:lnTo>
                  <a:lnTo>
                    <a:pt x="9266" y="12856"/>
                  </a:lnTo>
                  <a:lnTo>
                    <a:pt x="9326" y="12896"/>
                  </a:lnTo>
                  <a:lnTo>
                    <a:pt x="9506" y="12976"/>
                  </a:lnTo>
                  <a:lnTo>
                    <a:pt x="9667" y="13016"/>
                  </a:lnTo>
                  <a:lnTo>
                    <a:pt x="9847" y="13056"/>
                  </a:lnTo>
                  <a:lnTo>
                    <a:pt x="10028" y="13056"/>
                  </a:lnTo>
                  <a:lnTo>
                    <a:pt x="10228" y="13036"/>
                  </a:lnTo>
                  <a:lnTo>
                    <a:pt x="10449" y="12996"/>
                  </a:lnTo>
                  <a:lnTo>
                    <a:pt x="10650" y="12916"/>
                  </a:lnTo>
                  <a:lnTo>
                    <a:pt x="10810" y="12816"/>
                  </a:lnTo>
                  <a:lnTo>
                    <a:pt x="10970" y="12695"/>
                  </a:lnTo>
                  <a:lnTo>
                    <a:pt x="11091" y="12555"/>
                  </a:lnTo>
                  <a:lnTo>
                    <a:pt x="11191" y="12394"/>
                  </a:lnTo>
                  <a:lnTo>
                    <a:pt x="11251" y="12214"/>
                  </a:lnTo>
                  <a:lnTo>
                    <a:pt x="11251" y="12194"/>
                  </a:lnTo>
                  <a:lnTo>
                    <a:pt x="11231" y="12094"/>
                  </a:lnTo>
                  <a:lnTo>
                    <a:pt x="11191" y="11973"/>
                  </a:lnTo>
                  <a:lnTo>
                    <a:pt x="11071" y="11572"/>
                  </a:lnTo>
                  <a:lnTo>
                    <a:pt x="10850" y="11011"/>
                  </a:lnTo>
                  <a:lnTo>
                    <a:pt x="10569" y="10309"/>
                  </a:lnTo>
                  <a:lnTo>
                    <a:pt x="9787" y="8464"/>
                  </a:lnTo>
                  <a:lnTo>
                    <a:pt x="8905" y="6478"/>
                  </a:lnTo>
                  <a:lnTo>
                    <a:pt x="7942" y="4312"/>
                  </a:lnTo>
                  <a:lnTo>
                    <a:pt x="5977" y="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22"/>
            <p:cNvSpPr/>
            <p:nvPr/>
          </p:nvSpPr>
          <p:spPr>
            <a:xfrm>
              <a:off x="9528625" y="5126325"/>
              <a:ext cx="281300" cy="326425"/>
            </a:xfrm>
            <a:custGeom>
              <a:avLst/>
              <a:gdLst/>
              <a:ahLst/>
              <a:cxnLst/>
              <a:rect l="l" t="t" r="r" b="b"/>
              <a:pathLst>
                <a:path w="11252" h="13057" fill="none" extrusionOk="0">
                  <a:moveTo>
                    <a:pt x="5977" y="1"/>
                  </a:moveTo>
                  <a:lnTo>
                    <a:pt x="5977" y="1"/>
                  </a:lnTo>
                  <a:lnTo>
                    <a:pt x="4433" y="121"/>
                  </a:lnTo>
                  <a:lnTo>
                    <a:pt x="2909" y="221"/>
                  </a:lnTo>
                  <a:lnTo>
                    <a:pt x="1425" y="302"/>
                  </a:lnTo>
                  <a:lnTo>
                    <a:pt x="1" y="342"/>
                  </a:lnTo>
                  <a:lnTo>
                    <a:pt x="1" y="342"/>
                  </a:lnTo>
                  <a:lnTo>
                    <a:pt x="2848" y="4353"/>
                  </a:lnTo>
                  <a:lnTo>
                    <a:pt x="4352" y="6418"/>
                  </a:lnTo>
                  <a:lnTo>
                    <a:pt x="5776" y="8363"/>
                  </a:lnTo>
                  <a:lnTo>
                    <a:pt x="7060" y="10108"/>
                  </a:lnTo>
                  <a:lnTo>
                    <a:pt x="8143" y="11512"/>
                  </a:lnTo>
                  <a:lnTo>
                    <a:pt x="8564" y="12054"/>
                  </a:lnTo>
                  <a:lnTo>
                    <a:pt x="8925" y="12475"/>
                  </a:lnTo>
                  <a:lnTo>
                    <a:pt x="9166" y="12755"/>
                  </a:lnTo>
                  <a:lnTo>
                    <a:pt x="9266" y="12856"/>
                  </a:lnTo>
                  <a:lnTo>
                    <a:pt x="9326" y="12896"/>
                  </a:lnTo>
                  <a:lnTo>
                    <a:pt x="9326" y="12896"/>
                  </a:lnTo>
                  <a:lnTo>
                    <a:pt x="9506" y="12976"/>
                  </a:lnTo>
                  <a:lnTo>
                    <a:pt x="9667" y="13016"/>
                  </a:lnTo>
                  <a:lnTo>
                    <a:pt x="9847" y="13056"/>
                  </a:lnTo>
                  <a:lnTo>
                    <a:pt x="10028" y="13056"/>
                  </a:lnTo>
                  <a:lnTo>
                    <a:pt x="10028" y="13056"/>
                  </a:lnTo>
                  <a:lnTo>
                    <a:pt x="10228" y="13036"/>
                  </a:lnTo>
                  <a:lnTo>
                    <a:pt x="10449" y="12996"/>
                  </a:lnTo>
                  <a:lnTo>
                    <a:pt x="10650" y="12916"/>
                  </a:lnTo>
                  <a:lnTo>
                    <a:pt x="10810" y="12816"/>
                  </a:lnTo>
                  <a:lnTo>
                    <a:pt x="10970" y="12695"/>
                  </a:lnTo>
                  <a:lnTo>
                    <a:pt x="11091" y="12555"/>
                  </a:lnTo>
                  <a:lnTo>
                    <a:pt x="11191" y="12394"/>
                  </a:lnTo>
                  <a:lnTo>
                    <a:pt x="11251" y="12214"/>
                  </a:lnTo>
                  <a:lnTo>
                    <a:pt x="11251" y="12214"/>
                  </a:lnTo>
                  <a:lnTo>
                    <a:pt x="11251" y="12194"/>
                  </a:lnTo>
                  <a:lnTo>
                    <a:pt x="11251" y="12194"/>
                  </a:lnTo>
                  <a:lnTo>
                    <a:pt x="11231" y="12094"/>
                  </a:lnTo>
                  <a:lnTo>
                    <a:pt x="11191" y="11973"/>
                  </a:lnTo>
                  <a:lnTo>
                    <a:pt x="11071" y="11572"/>
                  </a:lnTo>
                  <a:lnTo>
                    <a:pt x="10850" y="11011"/>
                  </a:lnTo>
                  <a:lnTo>
                    <a:pt x="10569" y="10309"/>
                  </a:lnTo>
                  <a:lnTo>
                    <a:pt x="10569" y="10309"/>
                  </a:lnTo>
                  <a:lnTo>
                    <a:pt x="10569" y="10309"/>
                  </a:lnTo>
                  <a:lnTo>
                    <a:pt x="9787" y="8464"/>
                  </a:lnTo>
                  <a:lnTo>
                    <a:pt x="9787" y="8464"/>
                  </a:lnTo>
                  <a:lnTo>
                    <a:pt x="8905" y="6478"/>
                  </a:lnTo>
                  <a:lnTo>
                    <a:pt x="7942" y="4312"/>
                  </a:lnTo>
                  <a:lnTo>
                    <a:pt x="597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22"/>
            <p:cNvSpPr/>
            <p:nvPr/>
          </p:nvSpPr>
          <p:spPr>
            <a:xfrm>
              <a:off x="8256675" y="3979700"/>
              <a:ext cx="1797900" cy="1156175"/>
            </a:xfrm>
            <a:custGeom>
              <a:avLst/>
              <a:gdLst/>
              <a:ahLst/>
              <a:cxnLst/>
              <a:rect l="l" t="t" r="r" b="b"/>
              <a:pathLst>
                <a:path w="71916" h="46247" extrusionOk="0">
                  <a:moveTo>
                    <a:pt x="15964" y="1"/>
                  </a:moveTo>
                  <a:lnTo>
                    <a:pt x="15783" y="41"/>
                  </a:lnTo>
                  <a:lnTo>
                    <a:pt x="15603" y="81"/>
                  </a:lnTo>
                  <a:lnTo>
                    <a:pt x="15402" y="141"/>
                  </a:lnTo>
                  <a:lnTo>
                    <a:pt x="14941" y="302"/>
                  </a:lnTo>
                  <a:lnTo>
                    <a:pt x="14460" y="542"/>
                  </a:lnTo>
                  <a:lnTo>
                    <a:pt x="13918" y="823"/>
                  </a:lnTo>
                  <a:lnTo>
                    <a:pt x="13337" y="1164"/>
                  </a:lnTo>
                  <a:lnTo>
                    <a:pt x="12715" y="1545"/>
                  </a:lnTo>
                  <a:lnTo>
                    <a:pt x="12073" y="1966"/>
                  </a:lnTo>
                  <a:lnTo>
                    <a:pt x="11411" y="2428"/>
                  </a:lnTo>
                  <a:lnTo>
                    <a:pt x="10710" y="2929"/>
                  </a:lnTo>
                  <a:lnTo>
                    <a:pt x="10008" y="3450"/>
                  </a:lnTo>
                  <a:lnTo>
                    <a:pt x="9306" y="4012"/>
                  </a:lnTo>
                  <a:lnTo>
                    <a:pt x="8584" y="4573"/>
                  </a:lnTo>
                  <a:lnTo>
                    <a:pt x="7862" y="5175"/>
                  </a:lnTo>
                  <a:lnTo>
                    <a:pt x="6438" y="6378"/>
                  </a:lnTo>
                  <a:lnTo>
                    <a:pt x="5154" y="7521"/>
                  </a:lnTo>
                  <a:lnTo>
                    <a:pt x="3971" y="8665"/>
                  </a:lnTo>
                  <a:lnTo>
                    <a:pt x="3249" y="9346"/>
                  </a:lnTo>
                  <a:lnTo>
                    <a:pt x="2608" y="10028"/>
                  </a:lnTo>
                  <a:lnTo>
                    <a:pt x="2006" y="10670"/>
                  </a:lnTo>
                  <a:lnTo>
                    <a:pt x="1484" y="11272"/>
                  </a:lnTo>
                  <a:lnTo>
                    <a:pt x="1023" y="11833"/>
                  </a:lnTo>
                  <a:lnTo>
                    <a:pt x="662" y="12335"/>
                  </a:lnTo>
                  <a:lnTo>
                    <a:pt x="522" y="12555"/>
                  </a:lnTo>
                  <a:lnTo>
                    <a:pt x="402" y="12776"/>
                  </a:lnTo>
                  <a:lnTo>
                    <a:pt x="301" y="12956"/>
                  </a:lnTo>
                  <a:lnTo>
                    <a:pt x="221" y="13137"/>
                  </a:lnTo>
                  <a:lnTo>
                    <a:pt x="141" y="13397"/>
                  </a:lnTo>
                  <a:lnTo>
                    <a:pt x="81" y="13658"/>
                  </a:lnTo>
                  <a:lnTo>
                    <a:pt x="41" y="13939"/>
                  </a:lnTo>
                  <a:lnTo>
                    <a:pt x="0" y="14200"/>
                  </a:lnTo>
                  <a:lnTo>
                    <a:pt x="0" y="14480"/>
                  </a:lnTo>
                  <a:lnTo>
                    <a:pt x="0" y="14761"/>
                  </a:lnTo>
                  <a:lnTo>
                    <a:pt x="41" y="15022"/>
                  </a:lnTo>
                  <a:lnTo>
                    <a:pt x="81" y="15303"/>
                  </a:lnTo>
                  <a:lnTo>
                    <a:pt x="121" y="15583"/>
                  </a:lnTo>
                  <a:lnTo>
                    <a:pt x="201" y="15844"/>
                  </a:lnTo>
                  <a:lnTo>
                    <a:pt x="281" y="16125"/>
                  </a:lnTo>
                  <a:lnTo>
                    <a:pt x="381" y="16386"/>
                  </a:lnTo>
                  <a:lnTo>
                    <a:pt x="482" y="16646"/>
                  </a:lnTo>
                  <a:lnTo>
                    <a:pt x="602" y="16907"/>
                  </a:lnTo>
                  <a:lnTo>
                    <a:pt x="863" y="17428"/>
                  </a:lnTo>
                  <a:lnTo>
                    <a:pt x="1184" y="17910"/>
                  </a:lnTo>
                  <a:lnTo>
                    <a:pt x="1525" y="18351"/>
                  </a:lnTo>
                  <a:lnTo>
                    <a:pt x="1886" y="18772"/>
                  </a:lnTo>
                  <a:lnTo>
                    <a:pt x="2267" y="19133"/>
                  </a:lnTo>
                  <a:lnTo>
                    <a:pt x="2688" y="19474"/>
                  </a:lnTo>
                  <a:lnTo>
                    <a:pt x="2888" y="19614"/>
                  </a:lnTo>
                  <a:lnTo>
                    <a:pt x="3109" y="19755"/>
                  </a:lnTo>
                  <a:lnTo>
                    <a:pt x="3309" y="19855"/>
                  </a:lnTo>
                  <a:lnTo>
                    <a:pt x="3530" y="19955"/>
                  </a:lnTo>
                  <a:lnTo>
                    <a:pt x="3731" y="20056"/>
                  </a:lnTo>
                  <a:lnTo>
                    <a:pt x="3951" y="20116"/>
                  </a:lnTo>
                  <a:lnTo>
                    <a:pt x="4212" y="20176"/>
                  </a:lnTo>
                  <a:lnTo>
                    <a:pt x="4493" y="20216"/>
                  </a:lnTo>
                  <a:lnTo>
                    <a:pt x="4834" y="20236"/>
                  </a:lnTo>
                  <a:lnTo>
                    <a:pt x="5195" y="20256"/>
                  </a:lnTo>
                  <a:lnTo>
                    <a:pt x="5576" y="20256"/>
                  </a:lnTo>
                  <a:lnTo>
                    <a:pt x="5997" y="20236"/>
                  </a:lnTo>
                  <a:lnTo>
                    <a:pt x="6879" y="20156"/>
                  </a:lnTo>
                  <a:lnTo>
                    <a:pt x="7822" y="20056"/>
                  </a:lnTo>
                  <a:lnTo>
                    <a:pt x="8824" y="19915"/>
                  </a:lnTo>
                  <a:lnTo>
                    <a:pt x="9807" y="19775"/>
                  </a:lnTo>
                  <a:lnTo>
                    <a:pt x="10790" y="19614"/>
                  </a:lnTo>
                  <a:lnTo>
                    <a:pt x="13497" y="19133"/>
                  </a:lnTo>
                  <a:lnTo>
                    <a:pt x="14400" y="18993"/>
                  </a:lnTo>
                  <a:lnTo>
                    <a:pt x="14680" y="18973"/>
                  </a:lnTo>
                  <a:lnTo>
                    <a:pt x="14821" y="18993"/>
                  </a:lnTo>
                  <a:lnTo>
                    <a:pt x="14841" y="19013"/>
                  </a:lnTo>
                  <a:lnTo>
                    <a:pt x="14881" y="19053"/>
                  </a:lnTo>
                  <a:lnTo>
                    <a:pt x="14941" y="19253"/>
                  </a:lnTo>
                  <a:lnTo>
                    <a:pt x="15101" y="19975"/>
                  </a:lnTo>
                  <a:lnTo>
                    <a:pt x="15322" y="21098"/>
                  </a:lnTo>
                  <a:lnTo>
                    <a:pt x="15583" y="22542"/>
                  </a:lnTo>
                  <a:lnTo>
                    <a:pt x="16245" y="26172"/>
                  </a:lnTo>
                  <a:lnTo>
                    <a:pt x="16626" y="28238"/>
                  </a:lnTo>
                  <a:lnTo>
                    <a:pt x="17067" y="30404"/>
                  </a:lnTo>
                  <a:lnTo>
                    <a:pt x="17568" y="32590"/>
                  </a:lnTo>
                  <a:lnTo>
                    <a:pt x="17829" y="33673"/>
                  </a:lnTo>
                  <a:lnTo>
                    <a:pt x="18090" y="34735"/>
                  </a:lnTo>
                  <a:lnTo>
                    <a:pt x="18370" y="35798"/>
                  </a:lnTo>
                  <a:lnTo>
                    <a:pt x="18671" y="36801"/>
                  </a:lnTo>
                  <a:lnTo>
                    <a:pt x="18972" y="37784"/>
                  </a:lnTo>
                  <a:lnTo>
                    <a:pt x="19273" y="38726"/>
                  </a:lnTo>
                  <a:lnTo>
                    <a:pt x="19594" y="39609"/>
                  </a:lnTo>
                  <a:lnTo>
                    <a:pt x="19935" y="40411"/>
                  </a:lnTo>
                  <a:lnTo>
                    <a:pt x="20276" y="41173"/>
                  </a:lnTo>
                  <a:lnTo>
                    <a:pt x="20616" y="41855"/>
                  </a:lnTo>
                  <a:lnTo>
                    <a:pt x="20797" y="42156"/>
                  </a:lnTo>
                  <a:lnTo>
                    <a:pt x="20977" y="42436"/>
                  </a:lnTo>
                  <a:lnTo>
                    <a:pt x="21158" y="42697"/>
                  </a:lnTo>
                  <a:lnTo>
                    <a:pt x="21358" y="42938"/>
                  </a:lnTo>
                  <a:lnTo>
                    <a:pt x="21539" y="43158"/>
                  </a:lnTo>
                  <a:lnTo>
                    <a:pt x="21739" y="43339"/>
                  </a:lnTo>
                  <a:lnTo>
                    <a:pt x="21920" y="43519"/>
                  </a:lnTo>
                  <a:lnTo>
                    <a:pt x="22121" y="43640"/>
                  </a:lnTo>
                  <a:lnTo>
                    <a:pt x="22562" y="43880"/>
                  </a:lnTo>
                  <a:lnTo>
                    <a:pt x="23043" y="44101"/>
                  </a:lnTo>
                  <a:lnTo>
                    <a:pt x="23585" y="44301"/>
                  </a:lnTo>
                  <a:lnTo>
                    <a:pt x="24166" y="44502"/>
                  </a:lnTo>
                  <a:lnTo>
                    <a:pt x="24808" y="44682"/>
                  </a:lnTo>
                  <a:lnTo>
                    <a:pt x="25510" y="44843"/>
                  </a:lnTo>
                  <a:lnTo>
                    <a:pt x="26232" y="45003"/>
                  </a:lnTo>
                  <a:lnTo>
                    <a:pt x="26994" y="45144"/>
                  </a:lnTo>
                  <a:lnTo>
                    <a:pt x="27776" y="45284"/>
                  </a:lnTo>
                  <a:lnTo>
                    <a:pt x="28598" y="45404"/>
                  </a:lnTo>
                  <a:lnTo>
                    <a:pt x="29460" y="45505"/>
                  </a:lnTo>
                  <a:lnTo>
                    <a:pt x="30323" y="45605"/>
                  </a:lnTo>
                  <a:lnTo>
                    <a:pt x="32108" y="45785"/>
                  </a:lnTo>
                  <a:lnTo>
                    <a:pt x="33913" y="45926"/>
                  </a:lnTo>
                  <a:lnTo>
                    <a:pt x="35717" y="46026"/>
                  </a:lnTo>
                  <a:lnTo>
                    <a:pt x="37502" y="46106"/>
                  </a:lnTo>
                  <a:lnTo>
                    <a:pt x="39227" y="46167"/>
                  </a:lnTo>
                  <a:lnTo>
                    <a:pt x="40851" y="46207"/>
                  </a:lnTo>
                  <a:lnTo>
                    <a:pt x="43719" y="46247"/>
                  </a:lnTo>
                  <a:lnTo>
                    <a:pt x="48051" y="46247"/>
                  </a:lnTo>
                  <a:lnTo>
                    <a:pt x="49455" y="46227"/>
                  </a:lnTo>
                  <a:lnTo>
                    <a:pt x="51039" y="46207"/>
                  </a:lnTo>
                  <a:lnTo>
                    <a:pt x="52724" y="46146"/>
                  </a:lnTo>
                  <a:lnTo>
                    <a:pt x="54488" y="46046"/>
                  </a:lnTo>
                  <a:lnTo>
                    <a:pt x="56313" y="45926"/>
                  </a:lnTo>
                  <a:lnTo>
                    <a:pt x="57216" y="45826"/>
                  </a:lnTo>
                  <a:lnTo>
                    <a:pt x="58138" y="45745"/>
                  </a:lnTo>
                  <a:lnTo>
                    <a:pt x="58921" y="45645"/>
                  </a:lnTo>
                  <a:lnTo>
                    <a:pt x="59703" y="45545"/>
                  </a:lnTo>
                  <a:lnTo>
                    <a:pt x="60485" y="45425"/>
                  </a:lnTo>
                  <a:lnTo>
                    <a:pt x="61247" y="45284"/>
                  </a:lnTo>
                  <a:lnTo>
                    <a:pt x="61989" y="45144"/>
                  </a:lnTo>
                  <a:lnTo>
                    <a:pt x="62711" y="44983"/>
                  </a:lnTo>
                  <a:lnTo>
                    <a:pt x="63393" y="44803"/>
                  </a:lnTo>
                  <a:lnTo>
                    <a:pt x="64075" y="44622"/>
                  </a:lnTo>
                  <a:lnTo>
                    <a:pt x="64716" y="44422"/>
                  </a:lnTo>
                  <a:lnTo>
                    <a:pt x="65338" y="44201"/>
                  </a:lnTo>
                  <a:lnTo>
                    <a:pt x="65920" y="43961"/>
                  </a:lnTo>
                  <a:lnTo>
                    <a:pt x="66461" y="43720"/>
                  </a:lnTo>
                  <a:lnTo>
                    <a:pt x="66962" y="43439"/>
                  </a:lnTo>
                  <a:lnTo>
                    <a:pt x="67424" y="43158"/>
                  </a:lnTo>
                  <a:lnTo>
                    <a:pt x="67845" y="42837"/>
                  </a:lnTo>
                  <a:lnTo>
                    <a:pt x="68025" y="42677"/>
                  </a:lnTo>
                  <a:lnTo>
                    <a:pt x="68206" y="42517"/>
                  </a:lnTo>
                  <a:lnTo>
                    <a:pt x="68386" y="42316"/>
                  </a:lnTo>
                  <a:lnTo>
                    <a:pt x="68567" y="42116"/>
                  </a:lnTo>
                  <a:lnTo>
                    <a:pt x="68747" y="41875"/>
                  </a:lnTo>
                  <a:lnTo>
                    <a:pt x="68908" y="41634"/>
                  </a:lnTo>
                  <a:lnTo>
                    <a:pt x="69249" y="41093"/>
                  </a:lnTo>
                  <a:lnTo>
                    <a:pt x="69549" y="40491"/>
                  </a:lnTo>
                  <a:lnTo>
                    <a:pt x="69850" y="39829"/>
                  </a:lnTo>
                  <a:lnTo>
                    <a:pt x="70131" y="39107"/>
                  </a:lnTo>
                  <a:lnTo>
                    <a:pt x="70392" y="38365"/>
                  </a:lnTo>
                  <a:lnTo>
                    <a:pt x="70652" y="37563"/>
                  </a:lnTo>
                  <a:lnTo>
                    <a:pt x="70873" y="36721"/>
                  </a:lnTo>
                  <a:lnTo>
                    <a:pt x="71074" y="35858"/>
                  </a:lnTo>
                  <a:lnTo>
                    <a:pt x="71254" y="34956"/>
                  </a:lnTo>
                  <a:lnTo>
                    <a:pt x="71435" y="34054"/>
                  </a:lnTo>
                  <a:lnTo>
                    <a:pt x="71575" y="33131"/>
                  </a:lnTo>
                  <a:lnTo>
                    <a:pt x="71695" y="32189"/>
                  </a:lnTo>
                  <a:lnTo>
                    <a:pt x="71775" y="31246"/>
                  </a:lnTo>
                  <a:lnTo>
                    <a:pt x="71856" y="30303"/>
                  </a:lnTo>
                  <a:lnTo>
                    <a:pt x="71896" y="29361"/>
                  </a:lnTo>
                  <a:lnTo>
                    <a:pt x="71916" y="28418"/>
                  </a:lnTo>
                  <a:lnTo>
                    <a:pt x="71916" y="27516"/>
                  </a:lnTo>
                  <a:lnTo>
                    <a:pt x="71876" y="26613"/>
                  </a:lnTo>
                  <a:lnTo>
                    <a:pt x="71816" y="25751"/>
                  </a:lnTo>
                  <a:lnTo>
                    <a:pt x="71715" y="24909"/>
                  </a:lnTo>
                  <a:lnTo>
                    <a:pt x="71595" y="24107"/>
                  </a:lnTo>
                  <a:lnTo>
                    <a:pt x="71435" y="23344"/>
                  </a:lnTo>
                  <a:lnTo>
                    <a:pt x="71254" y="22622"/>
                  </a:lnTo>
                  <a:lnTo>
                    <a:pt x="71033" y="21961"/>
                  </a:lnTo>
                  <a:lnTo>
                    <a:pt x="70913" y="21640"/>
                  </a:lnTo>
                  <a:lnTo>
                    <a:pt x="70793" y="21339"/>
                  </a:lnTo>
                  <a:lnTo>
                    <a:pt x="70652" y="21058"/>
                  </a:lnTo>
                  <a:lnTo>
                    <a:pt x="70512" y="20798"/>
                  </a:lnTo>
                  <a:lnTo>
                    <a:pt x="70352" y="20537"/>
                  </a:lnTo>
                  <a:lnTo>
                    <a:pt x="70191" y="20316"/>
                  </a:lnTo>
                  <a:lnTo>
                    <a:pt x="70011" y="20096"/>
                  </a:lnTo>
                  <a:lnTo>
                    <a:pt x="69830" y="19895"/>
                  </a:lnTo>
                  <a:lnTo>
                    <a:pt x="69650" y="19715"/>
                  </a:lnTo>
                  <a:lnTo>
                    <a:pt x="69449" y="19574"/>
                  </a:lnTo>
                  <a:lnTo>
                    <a:pt x="69229" y="19434"/>
                  </a:lnTo>
                  <a:lnTo>
                    <a:pt x="69028" y="19313"/>
                  </a:lnTo>
                  <a:lnTo>
                    <a:pt x="68587" y="19133"/>
                  </a:lnTo>
                  <a:lnTo>
                    <a:pt x="68105" y="18953"/>
                  </a:lnTo>
                  <a:lnTo>
                    <a:pt x="67584" y="18792"/>
                  </a:lnTo>
                  <a:lnTo>
                    <a:pt x="67002" y="18632"/>
                  </a:lnTo>
                  <a:lnTo>
                    <a:pt x="66381" y="18491"/>
                  </a:lnTo>
                  <a:lnTo>
                    <a:pt x="65739" y="18371"/>
                  </a:lnTo>
                  <a:lnTo>
                    <a:pt x="65057" y="18251"/>
                  </a:lnTo>
                  <a:lnTo>
                    <a:pt x="64335" y="18150"/>
                  </a:lnTo>
                  <a:lnTo>
                    <a:pt x="63573" y="18050"/>
                  </a:lnTo>
                  <a:lnTo>
                    <a:pt x="62791" y="17950"/>
                  </a:lnTo>
                  <a:lnTo>
                    <a:pt x="61127" y="17809"/>
                  </a:lnTo>
                  <a:lnTo>
                    <a:pt x="59382" y="17689"/>
                  </a:lnTo>
                  <a:lnTo>
                    <a:pt x="57577" y="17609"/>
                  </a:lnTo>
                  <a:lnTo>
                    <a:pt x="56554" y="17569"/>
                  </a:lnTo>
                  <a:lnTo>
                    <a:pt x="55511" y="17549"/>
                  </a:lnTo>
                  <a:lnTo>
                    <a:pt x="53486" y="17509"/>
                  </a:lnTo>
                  <a:lnTo>
                    <a:pt x="49375" y="17509"/>
                  </a:lnTo>
                  <a:lnTo>
                    <a:pt x="47329" y="17529"/>
                  </a:lnTo>
                  <a:lnTo>
                    <a:pt x="43418" y="17609"/>
                  </a:lnTo>
                  <a:lnTo>
                    <a:pt x="39809" y="17709"/>
                  </a:lnTo>
                  <a:lnTo>
                    <a:pt x="38124" y="17749"/>
                  </a:lnTo>
                  <a:lnTo>
                    <a:pt x="37743" y="17749"/>
                  </a:lnTo>
                  <a:lnTo>
                    <a:pt x="36480" y="17789"/>
                  </a:lnTo>
                  <a:lnTo>
                    <a:pt x="34875" y="17809"/>
                  </a:lnTo>
                  <a:lnTo>
                    <a:pt x="33592" y="17809"/>
                  </a:lnTo>
                  <a:lnTo>
                    <a:pt x="33090" y="17789"/>
                  </a:lnTo>
                  <a:lnTo>
                    <a:pt x="32689" y="17769"/>
                  </a:lnTo>
                  <a:lnTo>
                    <a:pt x="32388" y="17729"/>
                  </a:lnTo>
                  <a:lnTo>
                    <a:pt x="32188" y="17689"/>
                  </a:lnTo>
                  <a:lnTo>
                    <a:pt x="32027" y="17609"/>
                  </a:lnTo>
                  <a:lnTo>
                    <a:pt x="31847" y="17448"/>
                  </a:lnTo>
                  <a:lnTo>
                    <a:pt x="31626" y="17228"/>
                  </a:lnTo>
                  <a:lnTo>
                    <a:pt x="31366" y="16967"/>
                  </a:lnTo>
                  <a:lnTo>
                    <a:pt x="31105" y="16626"/>
                  </a:lnTo>
                  <a:lnTo>
                    <a:pt x="30804" y="16265"/>
                  </a:lnTo>
                  <a:lnTo>
                    <a:pt x="30122" y="15363"/>
                  </a:lnTo>
                  <a:lnTo>
                    <a:pt x="29380" y="14320"/>
                  </a:lnTo>
                  <a:lnTo>
                    <a:pt x="28538" y="13137"/>
                  </a:lnTo>
                  <a:lnTo>
                    <a:pt x="26693" y="10530"/>
                  </a:lnTo>
                  <a:lnTo>
                    <a:pt x="25710" y="9146"/>
                  </a:lnTo>
                  <a:lnTo>
                    <a:pt x="24688" y="7762"/>
                  </a:lnTo>
                  <a:lnTo>
                    <a:pt x="23645" y="6398"/>
                  </a:lnTo>
                  <a:lnTo>
                    <a:pt x="22602" y="5095"/>
                  </a:lnTo>
                  <a:lnTo>
                    <a:pt x="22080" y="4473"/>
                  </a:lnTo>
                  <a:lnTo>
                    <a:pt x="21559" y="3871"/>
                  </a:lnTo>
                  <a:lnTo>
                    <a:pt x="21038" y="3310"/>
                  </a:lnTo>
                  <a:lnTo>
                    <a:pt x="20536" y="2768"/>
                  </a:lnTo>
                  <a:lnTo>
                    <a:pt x="20015" y="2267"/>
                  </a:lnTo>
                  <a:lnTo>
                    <a:pt x="19534" y="1806"/>
                  </a:lnTo>
                  <a:lnTo>
                    <a:pt x="19032" y="1385"/>
                  </a:lnTo>
                  <a:lnTo>
                    <a:pt x="18551" y="1024"/>
                  </a:lnTo>
                  <a:lnTo>
                    <a:pt x="18250" y="803"/>
                  </a:lnTo>
                  <a:lnTo>
                    <a:pt x="17969" y="623"/>
                  </a:lnTo>
                  <a:lnTo>
                    <a:pt x="17688" y="462"/>
                  </a:lnTo>
                  <a:lnTo>
                    <a:pt x="17408" y="322"/>
                  </a:lnTo>
                  <a:lnTo>
                    <a:pt x="17127" y="202"/>
                  </a:lnTo>
                  <a:lnTo>
                    <a:pt x="16866" y="121"/>
                  </a:lnTo>
                  <a:lnTo>
                    <a:pt x="16606" y="41"/>
                  </a:lnTo>
                  <a:lnTo>
                    <a:pt x="1634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22"/>
            <p:cNvSpPr/>
            <p:nvPr/>
          </p:nvSpPr>
          <p:spPr>
            <a:xfrm>
              <a:off x="8256675" y="3979700"/>
              <a:ext cx="1797900" cy="1156175"/>
            </a:xfrm>
            <a:custGeom>
              <a:avLst/>
              <a:gdLst/>
              <a:ahLst/>
              <a:cxnLst/>
              <a:rect l="l" t="t" r="r" b="b"/>
              <a:pathLst>
                <a:path w="71916" h="46247" fill="none" extrusionOk="0">
                  <a:moveTo>
                    <a:pt x="68206" y="42517"/>
                  </a:moveTo>
                  <a:lnTo>
                    <a:pt x="68206" y="42517"/>
                  </a:lnTo>
                  <a:lnTo>
                    <a:pt x="68025" y="42677"/>
                  </a:lnTo>
                  <a:lnTo>
                    <a:pt x="67845" y="42837"/>
                  </a:lnTo>
                  <a:lnTo>
                    <a:pt x="67424" y="43158"/>
                  </a:lnTo>
                  <a:lnTo>
                    <a:pt x="66962" y="43439"/>
                  </a:lnTo>
                  <a:lnTo>
                    <a:pt x="66461" y="43720"/>
                  </a:lnTo>
                  <a:lnTo>
                    <a:pt x="65920" y="43961"/>
                  </a:lnTo>
                  <a:lnTo>
                    <a:pt x="65338" y="44201"/>
                  </a:lnTo>
                  <a:lnTo>
                    <a:pt x="64716" y="44422"/>
                  </a:lnTo>
                  <a:lnTo>
                    <a:pt x="64075" y="44622"/>
                  </a:lnTo>
                  <a:lnTo>
                    <a:pt x="63393" y="44803"/>
                  </a:lnTo>
                  <a:lnTo>
                    <a:pt x="62711" y="44983"/>
                  </a:lnTo>
                  <a:lnTo>
                    <a:pt x="61989" y="45144"/>
                  </a:lnTo>
                  <a:lnTo>
                    <a:pt x="61247" y="45284"/>
                  </a:lnTo>
                  <a:lnTo>
                    <a:pt x="60485" y="45425"/>
                  </a:lnTo>
                  <a:lnTo>
                    <a:pt x="59703" y="45545"/>
                  </a:lnTo>
                  <a:lnTo>
                    <a:pt x="58921" y="45645"/>
                  </a:lnTo>
                  <a:lnTo>
                    <a:pt x="58138" y="45745"/>
                  </a:lnTo>
                  <a:lnTo>
                    <a:pt x="58138" y="45745"/>
                  </a:lnTo>
                  <a:lnTo>
                    <a:pt x="57216" y="45826"/>
                  </a:lnTo>
                  <a:lnTo>
                    <a:pt x="56313" y="45926"/>
                  </a:lnTo>
                  <a:lnTo>
                    <a:pt x="54488" y="46046"/>
                  </a:lnTo>
                  <a:lnTo>
                    <a:pt x="52724" y="46146"/>
                  </a:lnTo>
                  <a:lnTo>
                    <a:pt x="51039" y="46207"/>
                  </a:lnTo>
                  <a:lnTo>
                    <a:pt x="49455" y="46227"/>
                  </a:lnTo>
                  <a:lnTo>
                    <a:pt x="48051" y="46247"/>
                  </a:lnTo>
                  <a:lnTo>
                    <a:pt x="45825" y="46247"/>
                  </a:lnTo>
                  <a:lnTo>
                    <a:pt x="45825" y="46247"/>
                  </a:lnTo>
                  <a:lnTo>
                    <a:pt x="43719" y="46247"/>
                  </a:lnTo>
                  <a:lnTo>
                    <a:pt x="40851" y="46207"/>
                  </a:lnTo>
                  <a:lnTo>
                    <a:pt x="39227" y="46167"/>
                  </a:lnTo>
                  <a:lnTo>
                    <a:pt x="37502" y="46106"/>
                  </a:lnTo>
                  <a:lnTo>
                    <a:pt x="35717" y="46026"/>
                  </a:lnTo>
                  <a:lnTo>
                    <a:pt x="33913" y="45926"/>
                  </a:lnTo>
                  <a:lnTo>
                    <a:pt x="32108" y="45785"/>
                  </a:lnTo>
                  <a:lnTo>
                    <a:pt x="30323" y="45605"/>
                  </a:lnTo>
                  <a:lnTo>
                    <a:pt x="29460" y="45505"/>
                  </a:lnTo>
                  <a:lnTo>
                    <a:pt x="28598" y="45404"/>
                  </a:lnTo>
                  <a:lnTo>
                    <a:pt x="27776" y="45284"/>
                  </a:lnTo>
                  <a:lnTo>
                    <a:pt x="26994" y="45144"/>
                  </a:lnTo>
                  <a:lnTo>
                    <a:pt x="26232" y="45003"/>
                  </a:lnTo>
                  <a:lnTo>
                    <a:pt x="25510" y="44843"/>
                  </a:lnTo>
                  <a:lnTo>
                    <a:pt x="24808" y="44682"/>
                  </a:lnTo>
                  <a:lnTo>
                    <a:pt x="24166" y="44502"/>
                  </a:lnTo>
                  <a:lnTo>
                    <a:pt x="23585" y="44301"/>
                  </a:lnTo>
                  <a:lnTo>
                    <a:pt x="23043" y="44101"/>
                  </a:lnTo>
                  <a:lnTo>
                    <a:pt x="22562" y="43880"/>
                  </a:lnTo>
                  <a:lnTo>
                    <a:pt x="22121" y="43640"/>
                  </a:lnTo>
                  <a:lnTo>
                    <a:pt x="22121" y="43640"/>
                  </a:lnTo>
                  <a:lnTo>
                    <a:pt x="21920" y="43519"/>
                  </a:lnTo>
                  <a:lnTo>
                    <a:pt x="21739" y="43339"/>
                  </a:lnTo>
                  <a:lnTo>
                    <a:pt x="21539" y="43158"/>
                  </a:lnTo>
                  <a:lnTo>
                    <a:pt x="21358" y="42938"/>
                  </a:lnTo>
                  <a:lnTo>
                    <a:pt x="21158" y="42697"/>
                  </a:lnTo>
                  <a:lnTo>
                    <a:pt x="20977" y="42436"/>
                  </a:lnTo>
                  <a:lnTo>
                    <a:pt x="20797" y="42156"/>
                  </a:lnTo>
                  <a:lnTo>
                    <a:pt x="20616" y="41855"/>
                  </a:lnTo>
                  <a:lnTo>
                    <a:pt x="20276" y="41173"/>
                  </a:lnTo>
                  <a:lnTo>
                    <a:pt x="19935" y="40411"/>
                  </a:lnTo>
                  <a:lnTo>
                    <a:pt x="19594" y="39609"/>
                  </a:lnTo>
                  <a:lnTo>
                    <a:pt x="19273" y="38726"/>
                  </a:lnTo>
                  <a:lnTo>
                    <a:pt x="18972" y="37784"/>
                  </a:lnTo>
                  <a:lnTo>
                    <a:pt x="18671" y="36801"/>
                  </a:lnTo>
                  <a:lnTo>
                    <a:pt x="18370" y="35798"/>
                  </a:lnTo>
                  <a:lnTo>
                    <a:pt x="18090" y="34735"/>
                  </a:lnTo>
                  <a:lnTo>
                    <a:pt x="17829" y="33673"/>
                  </a:lnTo>
                  <a:lnTo>
                    <a:pt x="17568" y="32590"/>
                  </a:lnTo>
                  <a:lnTo>
                    <a:pt x="17067" y="30404"/>
                  </a:lnTo>
                  <a:lnTo>
                    <a:pt x="16626" y="28238"/>
                  </a:lnTo>
                  <a:lnTo>
                    <a:pt x="16245" y="26172"/>
                  </a:lnTo>
                  <a:lnTo>
                    <a:pt x="15583" y="22542"/>
                  </a:lnTo>
                  <a:lnTo>
                    <a:pt x="15322" y="21098"/>
                  </a:lnTo>
                  <a:lnTo>
                    <a:pt x="15101" y="19975"/>
                  </a:lnTo>
                  <a:lnTo>
                    <a:pt x="14941" y="19253"/>
                  </a:lnTo>
                  <a:lnTo>
                    <a:pt x="14881" y="19053"/>
                  </a:lnTo>
                  <a:lnTo>
                    <a:pt x="14841" y="19013"/>
                  </a:lnTo>
                  <a:lnTo>
                    <a:pt x="14821" y="18993"/>
                  </a:lnTo>
                  <a:lnTo>
                    <a:pt x="14821" y="18993"/>
                  </a:lnTo>
                  <a:lnTo>
                    <a:pt x="14680" y="18973"/>
                  </a:lnTo>
                  <a:lnTo>
                    <a:pt x="14400" y="18993"/>
                  </a:lnTo>
                  <a:lnTo>
                    <a:pt x="13497" y="19133"/>
                  </a:lnTo>
                  <a:lnTo>
                    <a:pt x="10790" y="19614"/>
                  </a:lnTo>
                  <a:lnTo>
                    <a:pt x="10790" y="19614"/>
                  </a:lnTo>
                  <a:lnTo>
                    <a:pt x="9807" y="19775"/>
                  </a:lnTo>
                  <a:lnTo>
                    <a:pt x="8824" y="19915"/>
                  </a:lnTo>
                  <a:lnTo>
                    <a:pt x="7822" y="20056"/>
                  </a:lnTo>
                  <a:lnTo>
                    <a:pt x="6879" y="20156"/>
                  </a:lnTo>
                  <a:lnTo>
                    <a:pt x="5997" y="20236"/>
                  </a:lnTo>
                  <a:lnTo>
                    <a:pt x="5576" y="20256"/>
                  </a:lnTo>
                  <a:lnTo>
                    <a:pt x="5195" y="20256"/>
                  </a:lnTo>
                  <a:lnTo>
                    <a:pt x="4834" y="20236"/>
                  </a:lnTo>
                  <a:lnTo>
                    <a:pt x="4493" y="20216"/>
                  </a:lnTo>
                  <a:lnTo>
                    <a:pt x="4212" y="20176"/>
                  </a:lnTo>
                  <a:lnTo>
                    <a:pt x="3951" y="20116"/>
                  </a:lnTo>
                  <a:lnTo>
                    <a:pt x="3951" y="20116"/>
                  </a:lnTo>
                  <a:lnTo>
                    <a:pt x="3731" y="20056"/>
                  </a:lnTo>
                  <a:lnTo>
                    <a:pt x="3530" y="19955"/>
                  </a:lnTo>
                  <a:lnTo>
                    <a:pt x="3309" y="19855"/>
                  </a:lnTo>
                  <a:lnTo>
                    <a:pt x="3109" y="19755"/>
                  </a:lnTo>
                  <a:lnTo>
                    <a:pt x="2888" y="19614"/>
                  </a:lnTo>
                  <a:lnTo>
                    <a:pt x="2688" y="19474"/>
                  </a:lnTo>
                  <a:lnTo>
                    <a:pt x="2267" y="19133"/>
                  </a:lnTo>
                  <a:lnTo>
                    <a:pt x="1886" y="18772"/>
                  </a:lnTo>
                  <a:lnTo>
                    <a:pt x="1525" y="18351"/>
                  </a:lnTo>
                  <a:lnTo>
                    <a:pt x="1184" y="17910"/>
                  </a:lnTo>
                  <a:lnTo>
                    <a:pt x="863" y="17428"/>
                  </a:lnTo>
                  <a:lnTo>
                    <a:pt x="602" y="16907"/>
                  </a:lnTo>
                  <a:lnTo>
                    <a:pt x="482" y="16646"/>
                  </a:lnTo>
                  <a:lnTo>
                    <a:pt x="381" y="16386"/>
                  </a:lnTo>
                  <a:lnTo>
                    <a:pt x="281" y="16125"/>
                  </a:lnTo>
                  <a:lnTo>
                    <a:pt x="201" y="15844"/>
                  </a:lnTo>
                  <a:lnTo>
                    <a:pt x="121" y="15583"/>
                  </a:lnTo>
                  <a:lnTo>
                    <a:pt x="81" y="15303"/>
                  </a:lnTo>
                  <a:lnTo>
                    <a:pt x="41" y="15022"/>
                  </a:lnTo>
                  <a:lnTo>
                    <a:pt x="0" y="14761"/>
                  </a:lnTo>
                  <a:lnTo>
                    <a:pt x="0" y="14480"/>
                  </a:lnTo>
                  <a:lnTo>
                    <a:pt x="0" y="14200"/>
                  </a:lnTo>
                  <a:lnTo>
                    <a:pt x="41" y="13939"/>
                  </a:lnTo>
                  <a:lnTo>
                    <a:pt x="81" y="13658"/>
                  </a:lnTo>
                  <a:lnTo>
                    <a:pt x="141" y="13397"/>
                  </a:lnTo>
                  <a:lnTo>
                    <a:pt x="221" y="13137"/>
                  </a:lnTo>
                  <a:lnTo>
                    <a:pt x="221" y="13137"/>
                  </a:lnTo>
                  <a:lnTo>
                    <a:pt x="301" y="12956"/>
                  </a:lnTo>
                  <a:lnTo>
                    <a:pt x="402" y="12776"/>
                  </a:lnTo>
                  <a:lnTo>
                    <a:pt x="522" y="12555"/>
                  </a:lnTo>
                  <a:lnTo>
                    <a:pt x="662" y="12335"/>
                  </a:lnTo>
                  <a:lnTo>
                    <a:pt x="1023" y="11833"/>
                  </a:lnTo>
                  <a:lnTo>
                    <a:pt x="1484" y="11272"/>
                  </a:lnTo>
                  <a:lnTo>
                    <a:pt x="2006" y="10670"/>
                  </a:lnTo>
                  <a:lnTo>
                    <a:pt x="2608" y="10028"/>
                  </a:lnTo>
                  <a:lnTo>
                    <a:pt x="3249" y="9346"/>
                  </a:lnTo>
                  <a:lnTo>
                    <a:pt x="3971" y="8665"/>
                  </a:lnTo>
                  <a:lnTo>
                    <a:pt x="3971" y="8665"/>
                  </a:lnTo>
                  <a:lnTo>
                    <a:pt x="5154" y="7521"/>
                  </a:lnTo>
                  <a:lnTo>
                    <a:pt x="6438" y="6378"/>
                  </a:lnTo>
                  <a:lnTo>
                    <a:pt x="6438" y="6378"/>
                  </a:lnTo>
                  <a:lnTo>
                    <a:pt x="7862" y="5175"/>
                  </a:lnTo>
                  <a:lnTo>
                    <a:pt x="8584" y="4573"/>
                  </a:lnTo>
                  <a:lnTo>
                    <a:pt x="9306" y="4012"/>
                  </a:lnTo>
                  <a:lnTo>
                    <a:pt x="10008" y="3450"/>
                  </a:lnTo>
                  <a:lnTo>
                    <a:pt x="10710" y="2929"/>
                  </a:lnTo>
                  <a:lnTo>
                    <a:pt x="11411" y="2428"/>
                  </a:lnTo>
                  <a:lnTo>
                    <a:pt x="12073" y="1966"/>
                  </a:lnTo>
                  <a:lnTo>
                    <a:pt x="12715" y="1545"/>
                  </a:lnTo>
                  <a:lnTo>
                    <a:pt x="13337" y="1164"/>
                  </a:lnTo>
                  <a:lnTo>
                    <a:pt x="13918" y="823"/>
                  </a:lnTo>
                  <a:lnTo>
                    <a:pt x="14460" y="542"/>
                  </a:lnTo>
                  <a:lnTo>
                    <a:pt x="14941" y="302"/>
                  </a:lnTo>
                  <a:lnTo>
                    <a:pt x="15402" y="141"/>
                  </a:lnTo>
                  <a:lnTo>
                    <a:pt x="15603" y="81"/>
                  </a:lnTo>
                  <a:lnTo>
                    <a:pt x="15783" y="41"/>
                  </a:lnTo>
                  <a:lnTo>
                    <a:pt x="15964" y="1"/>
                  </a:lnTo>
                  <a:lnTo>
                    <a:pt x="16124" y="1"/>
                  </a:lnTo>
                  <a:lnTo>
                    <a:pt x="16124" y="1"/>
                  </a:lnTo>
                  <a:lnTo>
                    <a:pt x="16345" y="1"/>
                  </a:lnTo>
                  <a:lnTo>
                    <a:pt x="16345" y="1"/>
                  </a:lnTo>
                  <a:lnTo>
                    <a:pt x="16606" y="41"/>
                  </a:lnTo>
                  <a:lnTo>
                    <a:pt x="16866" y="121"/>
                  </a:lnTo>
                  <a:lnTo>
                    <a:pt x="17127" y="202"/>
                  </a:lnTo>
                  <a:lnTo>
                    <a:pt x="17408" y="322"/>
                  </a:lnTo>
                  <a:lnTo>
                    <a:pt x="17688" y="462"/>
                  </a:lnTo>
                  <a:lnTo>
                    <a:pt x="17969" y="623"/>
                  </a:lnTo>
                  <a:lnTo>
                    <a:pt x="18250" y="803"/>
                  </a:lnTo>
                  <a:lnTo>
                    <a:pt x="18551" y="1024"/>
                  </a:lnTo>
                  <a:lnTo>
                    <a:pt x="18551" y="1024"/>
                  </a:lnTo>
                  <a:lnTo>
                    <a:pt x="19032" y="1385"/>
                  </a:lnTo>
                  <a:lnTo>
                    <a:pt x="19534" y="1806"/>
                  </a:lnTo>
                  <a:lnTo>
                    <a:pt x="20015" y="2267"/>
                  </a:lnTo>
                  <a:lnTo>
                    <a:pt x="20536" y="2768"/>
                  </a:lnTo>
                  <a:lnTo>
                    <a:pt x="21038" y="3310"/>
                  </a:lnTo>
                  <a:lnTo>
                    <a:pt x="21559" y="3871"/>
                  </a:lnTo>
                  <a:lnTo>
                    <a:pt x="22080" y="4473"/>
                  </a:lnTo>
                  <a:lnTo>
                    <a:pt x="22602" y="5095"/>
                  </a:lnTo>
                  <a:lnTo>
                    <a:pt x="23645" y="6398"/>
                  </a:lnTo>
                  <a:lnTo>
                    <a:pt x="24688" y="7762"/>
                  </a:lnTo>
                  <a:lnTo>
                    <a:pt x="25710" y="9146"/>
                  </a:lnTo>
                  <a:lnTo>
                    <a:pt x="26693" y="10530"/>
                  </a:lnTo>
                  <a:lnTo>
                    <a:pt x="28538" y="13137"/>
                  </a:lnTo>
                  <a:lnTo>
                    <a:pt x="29380" y="14320"/>
                  </a:lnTo>
                  <a:lnTo>
                    <a:pt x="30122" y="15363"/>
                  </a:lnTo>
                  <a:lnTo>
                    <a:pt x="30804" y="16265"/>
                  </a:lnTo>
                  <a:lnTo>
                    <a:pt x="31105" y="16626"/>
                  </a:lnTo>
                  <a:lnTo>
                    <a:pt x="31366" y="16967"/>
                  </a:lnTo>
                  <a:lnTo>
                    <a:pt x="31626" y="17228"/>
                  </a:lnTo>
                  <a:lnTo>
                    <a:pt x="31847" y="17448"/>
                  </a:lnTo>
                  <a:lnTo>
                    <a:pt x="32027" y="17609"/>
                  </a:lnTo>
                  <a:lnTo>
                    <a:pt x="32188" y="17689"/>
                  </a:lnTo>
                  <a:lnTo>
                    <a:pt x="32188" y="17689"/>
                  </a:lnTo>
                  <a:lnTo>
                    <a:pt x="32388" y="17729"/>
                  </a:lnTo>
                  <a:lnTo>
                    <a:pt x="32689" y="17769"/>
                  </a:lnTo>
                  <a:lnTo>
                    <a:pt x="33090" y="17789"/>
                  </a:lnTo>
                  <a:lnTo>
                    <a:pt x="33592" y="17809"/>
                  </a:lnTo>
                  <a:lnTo>
                    <a:pt x="34875" y="17809"/>
                  </a:lnTo>
                  <a:lnTo>
                    <a:pt x="36480" y="17789"/>
                  </a:lnTo>
                  <a:lnTo>
                    <a:pt x="36480" y="17789"/>
                  </a:lnTo>
                  <a:lnTo>
                    <a:pt x="37743" y="17749"/>
                  </a:lnTo>
                  <a:lnTo>
                    <a:pt x="37743" y="17749"/>
                  </a:lnTo>
                  <a:lnTo>
                    <a:pt x="38124" y="17749"/>
                  </a:lnTo>
                  <a:lnTo>
                    <a:pt x="38124" y="17749"/>
                  </a:lnTo>
                  <a:lnTo>
                    <a:pt x="39809" y="17709"/>
                  </a:lnTo>
                  <a:lnTo>
                    <a:pt x="39809" y="17709"/>
                  </a:lnTo>
                  <a:lnTo>
                    <a:pt x="43418" y="17609"/>
                  </a:lnTo>
                  <a:lnTo>
                    <a:pt x="47329" y="17529"/>
                  </a:lnTo>
                  <a:lnTo>
                    <a:pt x="49375" y="17509"/>
                  </a:lnTo>
                  <a:lnTo>
                    <a:pt x="51420" y="17509"/>
                  </a:lnTo>
                  <a:lnTo>
                    <a:pt x="53486" y="17509"/>
                  </a:lnTo>
                  <a:lnTo>
                    <a:pt x="55511" y="17549"/>
                  </a:lnTo>
                  <a:lnTo>
                    <a:pt x="55511" y="17549"/>
                  </a:lnTo>
                  <a:lnTo>
                    <a:pt x="56554" y="17569"/>
                  </a:lnTo>
                  <a:lnTo>
                    <a:pt x="57577" y="17609"/>
                  </a:lnTo>
                  <a:lnTo>
                    <a:pt x="57577" y="17609"/>
                  </a:lnTo>
                  <a:lnTo>
                    <a:pt x="59382" y="17689"/>
                  </a:lnTo>
                  <a:lnTo>
                    <a:pt x="61127" y="17809"/>
                  </a:lnTo>
                  <a:lnTo>
                    <a:pt x="62791" y="17950"/>
                  </a:lnTo>
                  <a:lnTo>
                    <a:pt x="63573" y="18050"/>
                  </a:lnTo>
                  <a:lnTo>
                    <a:pt x="64335" y="18150"/>
                  </a:lnTo>
                  <a:lnTo>
                    <a:pt x="65057" y="18251"/>
                  </a:lnTo>
                  <a:lnTo>
                    <a:pt x="65739" y="18371"/>
                  </a:lnTo>
                  <a:lnTo>
                    <a:pt x="66381" y="18491"/>
                  </a:lnTo>
                  <a:lnTo>
                    <a:pt x="67002" y="18632"/>
                  </a:lnTo>
                  <a:lnTo>
                    <a:pt x="67584" y="18792"/>
                  </a:lnTo>
                  <a:lnTo>
                    <a:pt x="68105" y="18953"/>
                  </a:lnTo>
                  <a:lnTo>
                    <a:pt x="68587" y="19133"/>
                  </a:lnTo>
                  <a:lnTo>
                    <a:pt x="69028" y="19313"/>
                  </a:lnTo>
                  <a:lnTo>
                    <a:pt x="69028" y="19313"/>
                  </a:lnTo>
                  <a:lnTo>
                    <a:pt x="69229" y="19434"/>
                  </a:lnTo>
                  <a:lnTo>
                    <a:pt x="69449" y="19574"/>
                  </a:lnTo>
                  <a:lnTo>
                    <a:pt x="69650" y="19715"/>
                  </a:lnTo>
                  <a:lnTo>
                    <a:pt x="69830" y="19895"/>
                  </a:lnTo>
                  <a:lnTo>
                    <a:pt x="70011" y="20096"/>
                  </a:lnTo>
                  <a:lnTo>
                    <a:pt x="70191" y="20316"/>
                  </a:lnTo>
                  <a:lnTo>
                    <a:pt x="70352" y="20537"/>
                  </a:lnTo>
                  <a:lnTo>
                    <a:pt x="70512" y="20798"/>
                  </a:lnTo>
                  <a:lnTo>
                    <a:pt x="70652" y="21058"/>
                  </a:lnTo>
                  <a:lnTo>
                    <a:pt x="70793" y="21339"/>
                  </a:lnTo>
                  <a:lnTo>
                    <a:pt x="70913" y="21640"/>
                  </a:lnTo>
                  <a:lnTo>
                    <a:pt x="71033" y="21961"/>
                  </a:lnTo>
                  <a:lnTo>
                    <a:pt x="71254" y="22622"/>
                  </a:lnTo>
                  <a:lnTo>
                    <a:pt x="71435" y="23344"/>
                  </a:lnTo>
                  <a:lnTo>
                    <a:pt x="71595" y="24107"/>
                  </a:lnTo>
                  <a:lnTo>
                    <a:pt x="71715" y="24909"/>
                  </a:lnTo>
                  <a:lnTo>
                    <a:pt x="71816" y="25751"/>
                  </a:lnTo>
                  <a:lnTo>
                    <a:pt x="71876" y="26613"/>
                  </a:lnTo>
                  <a:lnTo>
                    <a:pt x="71916" y="27516"/>
                  </a:lnTo>
                  <a:lnTo>
                    <a:pt x="71916" y="28418"/>
                  </a:lnTo>
                  <a:lnTo>
                    <a:pt x="71896" y="29361"/>
                  </a:lnTo>
                  <a:lnTo>
                    <a:pt x="71856" y="30303"/>
                  </a:lnTo>
                  <a:lnTo>
                    <a:pt x="71775" y="31246"/>
                  </a:lnTo>
                  <a:lnTo>
                    <a:pt x="71695" y="32189"/>
                  </a:lnTo>
                  <a:lnTo>
                    <a:pt x="71575" y="33131"/>
                  </a:lnTo>
                  <a:lnTo>
                    <a:pt x="71435" y="34054"/>
                  </a:lnTo>
                  <a:lnTo>
                    <a:pt x="71254" y="34956"/>
                  </a:lnTo>
                  <a:lnTo>
                    <a:pt x="71074" y="35858"/>
                  </a:lnTo>
                  <a:lnTo>
                    <a:pt x="70873" y="36721"/>
                  </a:lnTo>
                  <a:lnTo>
                    <a:pt x="70652" y="37563"/>
                  </a:lnTo>
                  <a:lnTo>
                    <a:pt x="70392" y="38365"/>
                  </a:lnTo>
                  <a:lnTo>
                    <a:pt x="70131" y="39107"/>
                  </a:lnTo>
                  <a:lnTo>
                    <a:pt x="69850" y="39829"/>
                  </a:lnTo>
                  <a:lnTo>
                    <a:pt x="69549" y="40491"/>
                  </a:lnTo>
                  <a:lnTo>
                    <a:pt x="69249" y="41093"/>
                  </a:lnTo>
                  <a:lnTo>
                    <a:pt x="68908" y="41634"/>
                  </a:lnTo>
                  <a:lnTo>
                    <a:pt x="68747" y="41875"/>
                  </a:lnTo>
                  <a:lnTo>
                    <a:pt x="68567" y="42116"/>
                  </a:lnTo>
                  <a:lnTo>
                    <a:pt x="68386" y="42316"/>
                  </a:lnTo>
                  <a:lnTo>
                    <a:pt x="68206" y="425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22"/>
            <p:cNvSpPr/>
            <p:nvPr/>
          </p:nvSpPr>
          <p:spPr>
            <a:xfrm>
              <a:off x="8256675" y="3979700"/>
              <a:ext cx="1453475" cy="1156175"/>
            </a:xfrm>
            <a:custGeom>
              <a:avLst/>
              <a:gdLst/>
              <a:ahLst/>
              <a:cxnLst/>
              <a:rect l="l" t="t" r="r" b="b"/>
              <a:pathLst>
                <a:path w="58139" h="46247" extrusionOk="0">
                  <a:moveTo>
                    <a:pt x="16064" y="1"/>
                  </a:moveTo>
                  <a:lnTo>
                    <a:pt x="15864" y="21"/>
                  </a:lnTo>
                  <a:lnTo>
                    <a:pt x="15623" y="61"/>
                  </a:lnTo>
                  <a:lnTo>
                    <a:pt x="15362" y="141"/>
                  </a:lnTo>
                  <a:lnTo>
                    <a:pt x="15101" y="242"/>
                  </a:lnTo>
                  <a:lnTo>
                    <a:pt x="14620" y="442"/>
                  </a:lnTo>
                  <a:lnTo>
                    <a:pt x="14099" y="723"/>
                  </a:lnTo>
                  <a:lnTo>
                    <a:pt x="13858" y="964"/>
                  </a:lnTo>
                  <a:lnTo>
                    <a:pt x="13637" y="1224"/>
                  </a:lnTo>
                  <a:lnTo>
                    <a:pt x="13437" y="1485"/>
                  </a:lnTo>
                  <a:lnTo>
                    <a:pt x="13256" y="1726"/>
                  </a:lnTo>
                  <a:lnTo>
                    <a:pt x="12936" y="2227"/>
                  </a:lnTo>
                  <a:lnTo>
                    <a:pt x="12655" y="2708"/>
                  </a:lnTo>
                  <a:lnTo>
                    <a:pt x="13457" y="2067"/>
                  </a:lnTo>
                  <a:lnTo>
                    <a:pt x="14279" y="1465"/>
                  </a:lnTo>
                  <a:lnTo>
                    <a:pt x="15142" y="903"/>
                  </a:lnTo>
                  <a:lnTo>
                    <a:pt x="16004" y="382"/>
                  </a:lnTo>
                  <a:lnTo>
                    <a:pt x="16104" y="422"/>
                  </a:lnTo>
                  <a:lnTo>
                    <a:pt x="16204" y="442"/>
                  </a:lnTo>
                  <a:lnTo>
                    <a:pt x="16285" y="442"/>
                  </a:lnTo>
                  <a:lnTo>
                    <a:pt x="16365" y="402"/>
                  </a:lnTo>
                  <a:lnTo>
                    <a:pt x="16405" y="342"/>
                  </a:lnTo>
                  <a:lnTo>
                    <a:pt x="16445" y="262"/>
                  </a:lnTo>
                  <a:lnTo>
                    <a:pt x="16465" y="202"/>
                  </a:lnTo>
                  <a:lnTo>
                    <a:pt x="16465" y="121"/>
                  </a:lnTo>
                  <a:lnTo>
                    <a:pt x="16425" y="61"/>
                  </a:lnTo>
                  <a:lnTo>
                    <a:pt x="16345" y="1"/>
                  </a:lnTo>
                  <a:close/>
                  <a:moveTo>
                    <a:pt x="7601" y="8885"/>
                  </a:moveTo>
                  <a:lnTo>
                    <a:pt x="7421" y="8985"/>
                  </a:lnTo>
                  <a:lnTo>
                    <a:pt x="7140" y="9126"/>
                  </a:lnTo>
                  <a:lnTo>
                    <a:pt x="6859" y="9246"/>
                  </a:lnTo>
                  <a:lnTo>
                    <a:pt x="6298" y="9447"/>
                  </a:lnTo>
                  <a:lnTo>
                    <a:pt x="5736" y="9607"/>
                  </a:lnTo>
                  <a:lnTo>
                    <a:pt x="5174" y="9707"/>
                  </a:lnTo>
                  <a:lnTo>
                    <a:pt x="6578" y="11412"/>
                  </a:lnTo>
                  <a:lnTo>
                    <a:pt x="6699" y="10991"/>
                  </a:lnTo>
                  <a:lnTo>
                    <a:pt x="6839" y="10590"/>
                  </a:lnTo>
                  <a:lnTo>
                    <a:pt x="7020" y="10169"/>
                  </a:lnTo>
                  <a:lnTo>
                    <a:pt x="7200" y="9727"/>
                  </a:lnTo>
                  <a:lnTo>
                    <a:pt x="7401" y="9306"/>
                  </a:lnTo>
                  <a:lnTo>
                    <a:pt x="7601" y="8885"/>
                  </a:lnTo>
                  <a:close/>
                  <a:moveTo>
                    <a:pt x="2608" y="10028"/>
                  </a:moveTo>
                  <a:lnTo>
                    <a:pt x="2146" y="10510"/>
                  </a:lnTo>
                  <a:lnTo>
                    <a:pt x="1725" y="10971"/>
                  </a:lnTo>
                  <a:lnTo>
                    <a:pt x="1364" y="11412"/>
                  </a:lnTo>
                  <a:lnTo>
                    <a:pt x="1023" y="11833"/>
                  </a:lnTo>
                  <a:lnTo>
                    <a:pt x="742" y="12214"/>
                  </a:lnTo>
                  <a:lnTo>
                    <a:pt x="522" y="12555"/>
                  </a:lnTo>
                  <a:lnTo>
                    <a:pt x="341" y="12876"/>
                  </a:lnTo>
                  <a:lnTo>
                    <a:pt x="221" y="13137"/>
                  </a:lnTo>
                  <a:lnTo>
                    <a:pt x="121" y="13458"/>
                  </a:lnTo>
                  <a:lnTo>
                    <a:pt x="61" y="13798"/>
                  </a:lnTo>
                  <a:lnTo>
                    <a:pt x="20" y="14139"/>
                  </a:lnTo>
                  <a:lnTo>
                    <a:pt x="0" y="14460"/>
                  </a:lnTo>
                  <a:lnTo>
                    <a:pt x="20" y="14942"/>
                  </a:lnTo>
                  <a:lnTo>
                    <a:pt x="101" y="15403"/>
                  </a:lnTo>
                  <a:lnTo>
                    <a:pt x="201" y="15864"/>
                  </a:lnTo>
                  <a:lnTo>
                    <a:pt x="341" y="16325"/>
                  </a:lnTo>
                  <a:lnTo>
                    <a:pt x="522" y="16767"/>
                  </a:lnTo>
                  <a:lnTo>
                    <a:pt x="742" y="17188"/>
                  </a:lnTo>
                  <a:lnTo>
                    <a:pt x="983" y="17609"/>
                  </a:lnTo>
                  <a:lnTo>
                    <a:pt x="1264" y="18010"/>
                  </a:lnTo>
                  <a:lnTo>
                    <a:pt x="1545" y="18391"/>
                  </a:lnTo>
                  <a:lnTo>
                    <a:pt x="1866" y="18732"/>
                  </a:lnTo>
                  <a:lnTo>
                    <a:pt x="2186" y="19053"/>
                  </a:lnTo>
                  <a:lnTo>
                    <a:pt x="2527" y="19354"/>
                  </a:lnTo>
                  <a:lnTo>
                    <a:pt x="2868" y="19614"/>
                  </a:lnTo>
                  <a:lnTo>
                    <a:pt x="3229" y="19815"/>
                  </a:lnTo>
                  <a:lnTo>
                    <a:pt x="3590" y="19995"/>
                  </a:lnTo>
                  <a:lnTo>
                    <a:pt x="3951" y="20116"/>
                  </a:lnTo>
                  <a:lnTo>
                    <a:pt x="4212" y="20176"/>
                  </a:lnTo>
                  <a:lnTo>
                    <a:pt x="4533" y="20216"/>
                  </a:lnTo>
                  <a:lnTo>
                    <a:pt x="4874" y="20236"/>
                  </a:lnTo>
                  <a:lnTo>
                    <a:pt x="5255" y="20256"/>
                  </a:lnTo>
                  <a:lnTo>
                    <a:pt x="5836" y="20236"/>
                  </a:lnTo>
                  <a:lnTo>
                    <a:pt x="6478" y="20196"/>
                  </a:lnTo>
                  <a:lnTo>
                    <a:pt x="7160" y="20136"/>
                  </a:lnTo>
                  <a:lnTo>
                    <a:pt x="7882" y="20056"/>
                  </a:lnTo>
                  <a:lnTo>
                    <a:pt x="9326" y="19855"/>
                  </a:lnTo>
                  <a:lnTo>
                    <a:pt x="10790" y="19614"/>
                  </a:lnTo>
                  <a:lnTo>
                    <a:pt x="11010" y="19574"/>
                  </a:lnTo>
                  <a:lnTo>
                    <a:pt x="10930" y="19554"/>
                  </a:lnTo>
                  <a:lnTo>
                    <a:pt x="10850" y="19474"/>
                  </a:lnTo>
                  <a:lnTo>
                    <a:pt x="10589" y="19233"/>
                  </a:lnTo>
                  <a:lnTo>
                    <a:pt x="10228" y="18892"/>
                  </a:lnTo>
                  <a:lnTo>
                    <a:pt x="9807" y="18431"/>
                  </a:lnTo>
                  <a:lnTo>
                    <a:pt x="8744" y="17248"/>
                  </a:lnTo>
                  <a:lnTo>
                    <a:pt x="7521" y="15844"/>
                  </a:lnTo>
                  <a:lnTo>
                    <a:pt x="7320" y="15664"/>
                  </a:lnTo>
                  <a:lnTo>
                    <a:pt x="7140" y="15483"/>
                  </a:lnTo>
                  <a:lnTo>
                    <a:pt x="6979" y="15262"/>
                  </a:lnTo>
                  <a:lnTo>
                    <a:pt x="6839" y="15042"/>
                  </a:lnTo>
                  <a:lnTo>
                    <a:pt x="5275" y="13217"/>
                  </a:lnTo>
                  <a:lnTo>
                    <a:pt x="3931" y="11613"/>
                  </a:lnTo>
                  <a:lnTo>
                    <a:pt x="2608" y="10028"/>
                  </a:lnTo>
                  <a:close/>
                  <a:moveTo>
                    <a:pt x="17428" y="15523"/>
                  </a:moveTo>
                  <a:lnTo>
                    <a:pt x="16646" y="15744"/>
                  </a:lnTo>
                  <a:lnTo>
                    <a:pt x="15843" y="15944"/>
                  </a:lnTo>
                  <a:lnTo>
                    <a:pt x="15041" y="16125"/>
                  </a:lnTo>
                  <a:lnTo>
                    <a:pt x="14199" y="16305"/>
                  </a:lnTo>
                  <a:lnTo>
                    <a:pt x="13377" y="16446"/>
                  </a:lnTo>
                  <a:lnTo>
                    <a:pt x="12534" y="16566"/>
                  </a:lnTo>
                  <a:lnTo>
                    <a:pt x="11692" y="16646"/>
                  </a:lnTo>
                  <a:lnTo>
                    <a:pt x="11271" y="16666"/>
                  </a:lnTo>
                  <a:lnTo>
                    <a:pt x="10870" y="16666"/>
                  </a:lnTo>
                  <a:lnTo>
                    <a:pt x="12314" y="18451"/>
                  </a:lnTo>
                  <a:lnTo>
                    <a:pt x="12735" y="19013"/>
                  </a:lnTo>
                  <a:lnTo>
                    <a:pt x="12916" y="19233"/>
                  </a:lnTo>
                  <a:lnTo>
                    <a:pt x="14059" y="19053"/>
                  </a:lnTo>
                  <a:lnTo>
                    <a:pt x="14460" y="18993"/>
                  </a:lnTo>
                  <a:lnTo>
                    <a:pt x="14720" y="18973"/>
                  </a:lnTo>
                  <a:lnTo>
                    <a:pt x="14821" y="18993"/>
                  </a:lnTo>
                  <a:lnTo>
                    <a:pt x="14841" y="19013"/>
                  </a:lnTo>
                  <a:lnTo>
                    <a:pt x="14881" y="19053"/>
                  </a:lnTo>
                  <a:lnTo>
                    <a:pt x="14941" y="19253"/>
                  </a:lnTo>
                  <a:lnTo>
                    <a:pt x="15101" y="19975"/>
                  </a:lnTo>
                  <a:lnTo>
                    <a:pt x="15322" y="21098"/>
                  </a:lnTo>
                  <a:lnTo>
                    <a:pt x="15583" y="22542"/>
                  </a:lnTo>
                  <a:lnTo>
                    <a:pt x="16245" y="26172"/>
                  </a:lnTo>
                  <a:lnTo>
                    <a:pt x="16626" y="28238"/>
                  </a:lnTo>
                  <a:lnTo>
                    <a:pt x="17067" y="30404"/>
                  </a:lnTo>
                  <a:lnTo>
                    <a:pt x="17568" y="32590"/>
                  </a:lnTo>
                  <a:lnTo>
                    <a:pt x="17829" y="33673"/>
                  </a:lnTo>
                  <a:lnTo>
                    <a:pt x="18090" y="34735"/>
                  </a:lnTo>
                  <a:lnTo>
                    <a:pt x="18370" y="35798"/>
                  </a:lnTo>
                  <a:lnTo>
                    <a:pt x="18671" y="36801"/>
                  </a:lnTo>
                  <a:lnTo>
                    <a:pt x="18972" y="37784"/>
                  </a:lnTo>
                  <a:lnTo>
                    <a:pt x="19273" y="38726"/>
                  </a:lnTo>
                  <a:lnTo>
                    <a:pt x="19594" y="39609"/>
                  </a:lnTo>
                  <a:lnTo>
                    <a:pt x="19935" y="40411"/>
                  </a:lnTo>
                  <a:lnTo>
                    <a:pt x="20276" y="41173"/>
                  </a:lnTo>
                  <a:lnTo>
                    <a:pt x="20616" y="41855"/>
                  </a:lnTo>
                  <a:lnTo>
                    <a:pt x="20797" y="42156"/>
                  </a:lnTo>
                  <a:lnTo>
                    <a:pt x="20977" y="42436"/>
                  </a:lnTo>
                  <a:lnTo>
                    <a:pt x="21158" y="42697"/>
                  </a:lnTo>
                  <a:lnTo>
                    <a:pt x="21358" y="42938"/>
                  </a:lnTo>
                  <a:lnTo>
                    <a:pt x="21539" y="43158"/>
                  </a:lnTo>
                  <a:lnTo>
                    <a:pt x="21739" y="43339"/>
                  </a:lnTo>
                  <a:lnTo>
                    <a:pt x="21920" y="43519"/>
                  </a:lnTo>
                  <a:lnTo>
                    <a:pt x="22121" y="43640"/>
                  </a:lnTo>
                  <a:lnTo>
                    <a:pt x="22562" y="43880"/>
                  </a:lnTo>
                  <a:lnTo>
                    <a:pt x="23043" y="44101"/>
                  </a:lnTo>
                  <a:lnTo>
                    <a:pt x="23585" y="44301"/>
                  </a:lnTo>
                  <a:lnTo>
                    <a:pt x="24166" y="44502"/>
                  </a:lnTo>
                  <a:lnTo>
                    <a:pt x="24808" y="44682"/>
                  </a:lnTo>
                  <a:lnTo>
                    <a:pt x="25510" y="44843"/>
                  </a:lnTo>
                  <a:lnTo>
                    <a:pt x="26232" y="45003"/>
                  </a:lnTo>
                  <a:lnTo>
                    <a:pt x="26994" y="45144"/>
                  </a:lnTo>
                  <a:lnTo>
                    <a:pt x="27776" y="45284"/>
                  </a:lnTo>
                  <a:lnTo>
                    <a:pt x="28598" y="45404"/>
                  </a:lnTo>
                  <a:lnTo>
                    <a:pt x="29460" y="45505"/>
                  </a:lnTo>
                  <a:lnTo>
                    <a:pt x="30323" y="45605"/>
                  </a:lnTo>
                  <a:lnTo>
                    <a:pt x="32108" y="45785"/>
                  </a:lnTo>
                  <a:lnTo>
                    <a:pt x="33913" y="45926"/>
                  </a:lnTo>
                  <a:lnTo>
                    <a:pt x="35717" y="46026"/>
                  </a:lnTo>
                  <a:lnTo>
                    <a:pt x="37502" y="46106"/>
                  </a:lnTo>
                  <a:lnTo>
                    <a:pt x="39227" y="46167"/>
                  </a:lnTo>
                  <a:lnTo>
                    <a:pt x="40851" y="46207"/>
                  </a:lnTo>
                  <a:lnTo>
                    <a:pt x="43719" y="46247"/>
                  </a:lnTo>
                  <a:lnTo>
                    <a:pt x="47008" y="46247"/>
                  </a:lnTo>
                  <a:lnTo>
                    <a:pt x="49274" y="46227"/>
                  </a:lnTo>
                  <a:lnTo>
                    <a:pt x="50598" y="46207"/>
                  </a:lnTo>
                  <a:lnTo>
                    <a:pt x="52002" y="46167"/>
                  </a:lnTo>
                  <a:lnTo>
                    <a:pt x="53486" y="46106"/>
                  </a:lnTo>
                  <a:lnTo>
                    <a:pt x="55010" y="46026"/>
                  </a:lnTo>
                  <a:lnTo>
                    <a:pt x="56574" y="45886"/>
                  </a:lnTo>
                  <a:lnTo>
                    <a:pt x="58138" y="45745"/>
                  </a:lnTo>
                  <a:lnTo>
                    <a:pt x="56494" y="45745"/>
                  </a:lnTo>
                  <a:lnTo>
                    <a:pt x="55632" y="45705"/>
                  </a:lnTo>
                  <a:lnTo>
                    <a:pt x="54749" y="45665"/>
                  </a:lnTo>
                  <a:lnTo>
                    <a:pt x="53887" y="45625"/>
                  </a:lnTo>
                  <a:lnTo>
                    <a:pt x="53024" y="45545"/>
                  </a:lnTo>
                  <a:lnTo>
                    <a:pt x="52142" y="45465"/>
                  </a:lnTo>
                  <a:lnTo>
                    <a:pt x="51280" y="45384"/>
                  </a:lnTo>
                  <a:lnTo>
                    <a:pt x="50417" y="45264"/>
                  </a:lnTo>
                  <a:lnTo>
                    <a:pt x="48693" y="45023"/>
                  </a:lnTo>
                  <a:lnTo>
                    <a:pt x="46968" y="44723"/>
                  </a:lnTo>
                  <a:lnTo>
                    <a:pt x="45263" y="44402"/>
                  </a:lnTo>
                  <a:lnTo>
                    <a:pt x="43579" y="44021"/>
                  </a:lnTo>
                  <a:lnTo>
                    <a:pt x="41894" y="43620"/>
                  </a:lnTo>
                  <a:lnTo>
                    <a:pt x="40190" y="43198"/>
                  </a:lnTo>
                  <a:lnTo>
                    <a:pt x="38505" y="42737"/>
                  </a:lnTo>
                  <a:lnTo>
                    <a:pt x="37663" y="42497"/>
                  </a:lnTo>
                  <a:lnTo>
                    <a:pt x="36820" y="42236"/>
                  </a:lnTo>
                  <a:lnTo>
                    <a:pt x="35978" y="41955"/>
                  </a:lnTo>
                  <a:lnTo>
                    <a:pt x="35156" y="41654"/>
                  </a:lnTo>
                  <a:lnTo>
                    <a:pt x="34334" y="41353"/>
                  </a:lnTo>
                  <a:lnTo>
                    <a:pt x="33511" y="41033"/>
                  </a:lnTo>
                  <a:lnTo>
                    <a:pt x="32709" y="40692"/>
                  </a:lnTo>
                  <a:lnTo>
                    <a:pt x="31927" y="40331"/>
                  </a:lnTo>
                  <a:lnTo>
                    <a:pt x="31145" y="39950"/>
                  </a:lnTo>
                  <a:lnTo>
                    <a:pt x="30363" y="39528"/>
                  </a:lnTo>
                  <a:lnTo>
                    <a:pt x="29621" y="39107"/>
                  </a:lnTo>
                  <a:lnTo>
                    <a:pt x="28899" y="38666"/>
                  </a:lnTo>
                  <a:lnTo>
                    <a:pt x="28197" y="38185"/>
                  </a:lnTo>
                  <a:lnTo>
                    <a:pt x="27535" y="37683"/>
                  </a:lnTo>
                  <a:lnTo>
                    <a:pt x="26893" y="37162"/>
                  </a:lnTo>
                  <a:lnTo>
                    <a:pt x="26272" y="36601"/>
                  </a:lnTo>
                  <a:lnTo>
                    <a:pt x="25670" y="36039"/>
                  </a:lnTo>
                  <a:lnTo>
                    <a:pt x="25089" y="35437"/>
                  </a:lnTo>
                  <a:lnTo>
                    <a:pt x="24547" y="34816"/>
                  </a:lnTo>
                  <a:lnTo>
                    <a:pt x="24026" y="34174"/>
                  </a:lnTo>
                  <a:lnTo>
                    <a:pt x="23524" y="33512"/>
                  </a:lnTo>
                  <a:lnTo>
                    <a:pt x="23043" y="32830"/>
                  </a:lnTo>
                  <a:lnTo>
                    <a:pt x="22602" y="32128"/>
                  </a:lnTo>
                  <a:lnTo>
                    <a:pt x="22181" y="31386"/>
                  </a:lnTo>
                  <a:lnTo>
                    <a:pt x="21780" y="30644"/>
                  </a:lnTo>
                  <a:lnTo>
                    <a:pt x="21399" y="29862"/>
                  </a:lnTo>
                  <a:lnTo>
                    <a:pt x="21018" y="29020"/>
                  </a:lnTo>
                  <a:lnTo>
                    <a:pt x="20677" y="28178"/>
                  </a:lnTo>
                  <a:lnTo>
                    <a:pt x="20356" y="27315"/>
                  </a:lnTo>
                  <a:lnTo>
                    <a:pt x="20055" y="26433"/>
                  </a:lnTo>
                  <a:lnTo>
                    <a:pt x="19774" y="25571"/>
                  </a:lnTo>
                  <a:lnTo>
                    <a:pt x="19513" y="24688"/>
                  </a:lnTo>
                  <a:lnTo>
                    <a:pt x="19273" y="23786"/>
                  </a:lnTo>
                  <a:lnTo>
                    <a:pt x="19052" y="22883"/>
                  </a:lnTo>
                  <a:lnTo>
                    <a:pt x="18832" y="22001"/>
                  </a:lnTo>
                  <a:lnTo>
                    <a:pt x="18651" y="21098"/>
                  </a:lnTo>
                  <a:lnTo>
                    <a:pt x="18270" y="19273"/>
                  </a:lnTo>
                  <a:lnTo>
                    <a:pt x="17949" y="17468"/>
                  </a:lnTo>
                  <a:lnTo>
                    <a:pt x="17628" y="15644"/>
                  </a:lnTo>
                  <a:lnTo>
                    <a:pt x="17608" y="15603"/>
                  </a:lnTo>
                  <a:lnTo>
                    <a:pt x="17568" y="15563"/>
                  </a:lnTo>
                  <a:lnTo>
                    <a:pt x="17528" y="15523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22"/>
            <p:cNvSpPr/>
            <p:nvPr/>
          </p:nvSpPr>
          <p:spPr>
            <a:xfrm>
              <a:off x="8528400" y="4367775"/>
              <a:ext cx="1181750" cy="768100"/>
            </a:xfrm>
            <a:custGeom>
              <a:avLst/>
              <a:gdLst/>
              <a:ahLst/>
              <a:cxnLst/>
              <a:rect l="l" t="t" r="r" b="b"/>
              <a:pathLst>
                <a:path w="47270" h="30724" fill="none" extrusionOk="0">
                  <a:moveTo>
                    <a:pt x="6599" y="0"/>
                  </a:moveTo>
                  <a:lnTo>
                    <a:pt x="6599" y="0"/>
                  </a:lnTo>
                  <a:lnTo>
                    <a:pt x="6559" y="0"/>
                  </a:lnTo>
                  <a:lnTo>
                    <a:pt x="6559" y="0"/>
                  </a:lnTo>
                  <a:lnTo>
                    <a:pt x="5777" y="221"/>
                  </a:lnTo>
                  <a:lnTo>
                    <a:pt x="4974" y="421"/>
                  </a:lnTo>
                  <a:lnTo>
                    <a:pt x="4172" y="602"/>
                  </a:lnTo>
                  <a:lnTo>
                    <a:pt x="3330" y="782"/>
                  </a:lnTo>
                  <a:lnTo>
                    <a:pt x="2508" y="923"/>
                  </a:lnTo>
                  <a:lnTo>
                    <a:pt x="1665" y="1043"/>
                  </a:lnTo>
                  <a:lnTo>
                    <a:pt x="823" y="1123"/>
                  </a:lnTo>
                  <a:lnTo>
                    <a:pt x="402" y="1143"/>
                  </a:lnTo>
                  <a:lnTo>
                    <a:pt x="1" y="1143"/>
                  </a:lnTo>
                  <a:lnTo>
                    <a:pt x="1" y="1143"/>
                  </a:lnTo>
                  <a:lnTo>
                    <a:pt x="1445" y="2928"/>
                  </a:lnTo>
                  <a:lnTo>
                    <a:pt x="1866" y="3490"/>
                  </a:lnTo>
                  <a:lnTo>
                    <a:pt x="2047" y="3710"/>
                  </a:lnTo>
                  <a:lnTo>
                    <a:pt x="2047" y="3710"/>
                  </a:lnTo>
                  <a:lnTo>
                    <a:pt x="2047" y="3710"/>
                  </a:lnTo>
                  <a:lnTo>
                    <a:pt x="2047" y="3710"/>
                  </a:lnTo>
                  <a:lnTo>
                    <a:pt x="3190" y="3530"/>
                  </a:lnTo>
                  <a:lnTo>
                    <a:pt x="3591" y="3470"/>
                  </a:lnTo>
                  <a:lnTo>
                    <a:pt x="3851" y="3450"/>
                  </a:lnTo>
                  <a:lnTo>
                    <a:pt x="3851" y="3450"/>
                  </a:lnTo>
                  <a:lnTo>
                    <a:pt x="3952" y="3470"/>
                  </a:lnTo>
                  <a:lnTo>
                    <a:pt x="3952" y="3470"/>
                  </a:lnTo>
                  <a:lnTo>
                    <a:pt x="3972" y="3490"/>
                  </a:lnTo>
                  <a:lnTo>
                    <a:pt x="4012" y="3530"/>
                  </a:lnTo>
                  <a:lnTo>
                    <a:pt x="4072" y="3730"/>
                  </a:lnTo>
                  <a:lnTo>
                    <a:pt x="4232" y="4452"/>
                  </a:lnTo>
                  <a:lnTo>
                    <a:pt x="4453" y="5575"/>
                  </a:lnTo>
                  <a:lnTo>
                    <a:pt x="4714" y="7019"/>
                  </a:lnTo>
                  <a:lnTo>
                    <a:pt x="5376" y="10649"/>
                  </a:lnTo>
                  <a:lnTo>
                    <a:pt x="5757" y="12715"/>
                  </a:lnTo>
                  <a:lnTo>
                    <a:pt x="6198" y="14881"/>
                  </a:lnTo>
                  <a:lnTo>
                    <a:pt x="6699" y="17067"/>
                  </a:lnTo>
                  <a:lnTo>
                    <a:pt x="6960" y="18150"/>
                  </a:lnTo>
                  <a:lnTo>
                    <a:pt x="7221" y="19212"/>
                  </a:lnTo>
                  <a:lnTo>
                    <a:pt x="7501" y="20275"/>
                  </a:lnTo>
                  <a:lnTo>
                    <a:pt x="7802" y="21278"/>
                  </a:lnTo>
                  <a:lnTo>
                    <a:pt x="8103" y="22261"/>
                  </a:lnTo>
                  <a:lnTo>
                    <a:pt x="8404" y="23203"/>
                  </a:lnTo>
                  <a:lnTo>
                    <a:pt x="8725" y="24086"/>
                  </a:lnTo>
                  <a:lnTo>
                    <a:pt x="9066" y="24888"/>
                  </a:lnTo>
                  <a:lnTo>
                    <a:pt x="9407" y="25650"/>
                  </a:lnTo>
                  <a:lnTo>
                    <a:pt x="9747" y="26332"/>
                  </a:lnTo>
                  <a:lnTo>
                    <a:pt x="9928" y="26633"/>
                  </a:lnTo>
                  <a:lnTo>
                    <a:pt x="10108" y="26913"/>
                  </a:lnTo>
                  <a:lnTo>
                    <a:pt x="10289" y="27174"/>
                  </a:lnTo>
                  <a:lnTo>
                    <a:pt x="10489" y="27415"/>
                  </a:lnTo>
                  <a:lnTo>
                    <a:pt x="10670" y="27635"/>
                  </a:lnTo>
                  <a:lnTo>
                    <a:pt x="10870" y="27816"/>
                  </a:lnTo>
                  <a:lnTo>
                    <a:pt x="11051" y="27996"/>
                  </a:lnTo>
                  <a:lnTo>
                    <a:pt x="11252" y="28117"/>
                  </a:lnTo>
                  <a:lnTo>
                    <a:pt x="11252" y="28117"/>
                  </a:lnTo>
                  <a:lnTo>
                    <a:pt x="11693" y="28357"/>
                  </a:lnTo>
                  <a:lnTo>
                    <a:pt x="12174" y="28578"/>
                  </a:lnTo>
                  <a:lnTo>
                    <a:pt x="12716" y="28778"/>
                  </a:lnTo>
                  <a:lnTo>
                    <a:pt x="13297" y="28979"/>
                  </a:lnTo>
                  <a:lnTo>
                    <a:pt x="13939" y="29159"/>
                  </a:lnTo>
                  <a:lnTo>
                    <a:pt x="14641" y="29320"/>
                  </a:lnTo>
                  <a:lnTo>
                    <a:pt x="15363" y="29480"/>
                  </a:lnTo>
                  <a:lnTo>
                    <a:pt x="16125" y="29621"/>
                  </a:lnTo>
                  <a:lnTo>
                    <a:pt x="16907" y="29761"/>
                  </a:lnTo>
                  <a:lnTo>
                    <a:pt x="17729" y="29881"/>
                  </a:lnTo>
                  <a:lnTo>
                    <a:pt x="18591" y="29982"/>
                  </a:lnTo>
                  <a:lnTo>
                    <a:pt x="19454" y="30082"/>
                  </a:lnTo>
                  <a:lnTo>
                    <a:pt x="21239" y="30262"/>
                  </a:lnTo>
                  <a:lnTo>
                    <a:pt x="23044" y="30403"/>
                  </a:lnTo>
                  <a:lnTo>
                    <a:pt x="24848" y="30503"/>
                  </a:lnTo>
                  <a:lnTo>
                    <a:pt x="26633" y="30583"/>
                  </a:lnTo>
                  <a:lnTo>
                    <a:pt x="28358" y="30644"/>
                  </a:lnTo>
                  <a:lnTo>
                    <a:pt x="29982" y="30684"/>
                  </a:lnTo>
                  <a:lnTo>
                    <a:pt x="32850" y="30724"/>
                  </a:lnTo>
                  <a:lnTo>
                    <a:pt x="34956" y="30724"/>
                  </a:lnTo>
                  <a:lnTo>
                    <a:pt x="34956" y="30724"/>
                  </a:lnTo>
                  <a:lnTo>
                    <a:pt x="36139" y="30724"/>
                  </a:lnTo>
                  <a:lnTo>
                    <a:pt x="36139" y="30724"/>
                  </a:lnTo>
                  <a:lnTo>
                    <a:pt x="38405" y="30704"/>
                  </a:lnTo>
                  <a:lnTo>
                    <a:pt x="39729" y="30684"/>
                  </a:lnTo>
                  <a:lnTo>
                    <a:pt x="41133" y="30644"/>
                  </a:lnTo>
                  <a:lnTo>
                    <a:pt x="42617" y="30583"/>
                  </a:lnTo>
                  <a:lnTo>
                    <a:pt x="44141" y="30503"/>
                  </a:lnTo>
                  <a:lnTo>
                    <a:pt x="45705" y="30363"/>
                  </a:lnTo>
                  <a:lnTo>
                    <a:pt x="47269" y="30222"/>
                  </a:lnTo>
                  <a:lnTo>
                    <a:pt x="47269" y="30222"/>
                  </a:lnTo>
                  <a:lnTo>
                    <a:pt x="46487" y="30222"/>
                  </a:lnTo>
                  <a:lnTo>
                    <a:pt x="46487" y="30222"/>
                  </a:lnTo>
                  <a:lnTo>
                    <a:pt x="45625" y="30222"/>
                  </a:lnTo>
                  <a:lnTo>
                    <a:pt x="44763" y="30182"/>
                  </a:lnTo>
                  <a:lnTo>
                    <a:pt x="43880" y="30142"/>
                  </a:lnTo>
                  <a:lnTo>
                    <a:pt x="43018" y="30102"/>
                  </a:lnTo>
                  <a:lnTo>
                    <a:pt x="42155" y="30022"/>
                  </a:lnTo>
                  <a:lnTo>
                    <a:pt x="41273" y="29942"/>
                  </a:lnTo>
                  <a:lnTo>
                    <a:pt x="40411" y="29861"/>
                  </a:lnTo>
                  <a:lnTo>
                    <a:pt x="39548" y="29741"/>
                  </a:lnTo>
                  <a:lnTo>
                    <a:pt x="37824" y="29500"/>
                  </a:lnTo>
                  <a:lnTo>
                    <a:pt x="36099" y="29200"/>
                  </a:lnTo>
                  <a:lnTo>
                    <a:pt x="34394" y="28879"/>
                  </a:lnTo>
                  <a:lnTo>
                    <a:pt x="32710" y="28498"/>
                  </a:lnTo>
                  <a:lnTo>
                    <a:pt x="32710" y="28498"/>
                  </a:lnTo>
                  <a:lnTo>
                    <a:pt x="31025" y="28097"/>
                  </a:lnTo>
                  <a:lnTo>
                    <a:pt x="29321" y="27675"/>
                  </a:lnTo>
                  <a:lnTo>
                    <a:pt x="27636" y="27214"/>
                  </a:lnTo>
                  <a:lnTo>
                    <a:pt x="26794" y="26974"/>
                  </a:lnTo>
                  <a:lnTo>
                    <a:pt x="25951" y="26713"/>
                  </a:lnTo>
                  <a:lnTo>
                    <a:pt x="25109" y="26432"/>
                  </a:lnTo>
                  <a:lnTo>
                    <a:pt x="24287" y="26131"/>
                  </a:lnTo>
                  <a:lnTo>
                    <a:pt x="23465" y="25830"/>
                  </a:lnTo>
                  <a:lnTo>
                    <a:pt x="22642" y="25510"/>
                  </a:lnTo>
                  <a:lnTo>
                    <a:pt x="21840" y="25169"/>
                  </a:lnTo>
                  <a:lnTo>
                    <a:pt x="21058" y="24808"/>
                  </a:lnTo>
                  <a:lnTo>
                    <a:pt x="20276" y="24427"/>
                  </a:lnTo>
                  <a:lnTo>
                    <a:pt x="19494" y="24005"/>
                  </a:lnTo>
                  <a:lnTo>
                    <a:pt x="19494" y="24005"/>
                  </a:lnTo>
                  <a:lnTo>
                    <a:pt x="18752" y="23584"/>
                  </a:lnTo>
                  <a:lnTo>
                    <a:pt x="18030" y="23143"/>
                  </a:lnTo>
                  <a:lnTo>
                    <a:pt x="17328" y="22662"/>
                  </a:lnTo>
                  <a:lnTo>
                    <a:pt x="16666" y="22160"/>
                  </a:lnTo>
                  <a:lnTo>
                    <a:pt x="16024" y="21639"/>
                  </a:lnTo>
                  <a:lnTo>
                    <a:pt x="15403" y="21078"/>
                  </a:lnTo>
                  <a:lnTo>
                    <a:pt x="14801" y="20516"/>
                  </a:lnTo>
                  <a:lnTo>
                    <a:pt x="14220" y="19914"/>
                  </a:lnTo>
                  <a:lnTo>
                    <a:pt x="13678" y="19293"/>
                  </a:lnTo>
                  <a:lnTo>
                    <a:pt x="13157" y="18651"/>
                  </a:lnTo>
                  <a:lnTo>
                    <a:pt x="12655" y="17989"/>
                  </a:lnTo>
                  <a:lnTo>
                    <a:pt x="12174" y="17307"/>
                  </a:lnTo>
                  <a:lnTo>
                    <a:pt x="11733" y="16605"/>
                  </a:lnTo>
                  <a:lnTo>
                    <a:pt x="11312" y="15863"/>
                  </a:lnTo>
                  <a:lnTo>
                    <a:pt x="10911" y="15121"/>
                  </a:lnTo>
                  <a:lnTo>
                    <a:pt x="10530" y="14339"/>
                  </a:lnTo>
                  <a:lnTo>
                    <a:pt x="10530" y="14339"/>
                  </a:lnTo>
                  <a:lnTo>
                    <a:pt x="10149" y="13497"/>
                  </a:lnTo>
                  <a:lnTo>
                    <a:pt x="9808" y="12655"/>
                  </a:lnTo>
                  <a:lnTo>
                    <a:pt x="9487" y="11792"/>
                  </a:lnTo>
                  <a:lnTo>
                    <a:pt x="9186" y="10910"/>
                  </a:lnTo>
                  <a:lnTo>
                    <a:pt x="8905" y="10048"/>
                  </a:lnTo>
                  <a:lnTo>
                    <a:pt x="8644" y="9165"/>
                  </a:lnTo>
                  <a:lnTo>
                    <a:pt x="8404" y="8263"/>
                  </a:lnTo>
                  <a:lnTo>
                    <a:pt x="8183" y="7360"/>
                  </a:lnTo>
                  <a:lnTo>
                    <a:pt x="7963" y="6478"/>
                  </a:lnTo>
                  <a:lnTo>
                    <a:pt x="7782" y="5575"/>
                  </a:lnTo>
                  <a:lnTo>
                    <a:pt x="7401" y="3750"/>
                  </a:lnTo>
                  <a:lnTo>
                    <a:pt x="7080" y="1945"/>
                  </a:lnTo>
                  <a:lnTo>
                    <a:pt x="6759" y="121"/>
                  </a:lnTo>
                  <a:lnTo>
                    <a:pt x="6759" y="121"/>
                  </a:lnTo>
                  <a:lnTo>
                    <a:pt x="6739" y="80"/>
                  </a:lnTo>
                  <a:lnTo>
                    <a:pt x="6699" y="40"/>
                  </a:lnTo>
                  <a:lnTo>
                    <a:pt x="6659" y="0"/>
                  </a:lnTo>
                  <a:lnTo>
                    <a:pt x="65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22"/>
            <p:cNvSpPr/>
            <p:nvPr/>
          </p:nvSpPr>
          <p:spPr>
            <a:xfrm>
              <a:off x="8256675" y="4230400"/>
              <a:ext cx="275275" cy="255725"/>
            </a:xfrm>
            <a:custGeom>
              <a:avLst/>
              <a:gdLst/>
              <a:ahLst/>
              <a:cxnLst/>
              <a:rect l="l" t="t" r="r" b="b"/>
              <a:pathLst>
                <a:path w="11011" h="10229" fill="none" extrusionOk="0">
                  <a:moveTo>
                    <a:pt x="2608" y="0"/>
                  </a:moveTo>
                  <a:lnTo>
                    <a:pt x="2608" y="0"/>
                  </a:lnTo>
                  <a:lnTo>
                    <a:pt x="2146" y="482"/>
                  </a:lnTo>
                  <a:lnTo>
                    <a:pt x="1725" y="943"/>
                  </a:lnTo>
                  <a:lnTo>
                    <a:pt x="1364" y="1384"/>
                  </a:lnTo>
                  <a:lnTo>
                    <a:pt x="1023" y="1805"/>
                  </a:lnTo>
                  <a:lnTo>
                    <a:pt x="742" y="2186"/>
                  </a:lnTo>
                  <a:lnTo>
                    <a:pt x="522" y="2527"/>
                  </a:lnTo>
                  <a:lnTo>
                    <a:pt x="341" y="2848"/>
                  </a:lnTo>
                  <a:lnTo>
                    <a:pt x="221" y="3109"/>
                  </a:lnTo>
                  <a:lnTo>
                    <a:pt x="221" y="3109"/>
                  </a:lnTo>
                  <a:lnTo>
                    <a:pt x="121" y="3430"/>
                  </a:lnTo>
                  <a:lnTo>
                    <a:pt x="61" y="3770"/>
                  </a:lnTo>
                  <a:lnTo>
                    <a:pt x="20" y="4111"/>
                  </a:lnTo>
                  <a:lnTo>
                    <a:pt x="0" y="4432"/>
                  </a:lnTo>
                  <a:lnTo>
                    <a:pt x="0" y="4432"/>
                  </a:lnTo>
                  <a:lnTo>
                    <a:pt x="20" y="4914"/>
                  </a:lnTo>
                  <a:lnTo>
                    <a:pt x="101" y="5375"/>
                  </a:lnTo>
                  <a:lnTo>
                    <a:pt x="201" y="5836"/>
                  </a:lnTo>
                  <a:lnTo>
                    <a:pt x="341" y="6297"/>
                  </a:lnTo>
                  <a:lnTo>
                    <a:pt x="522" y="6739"/>
                  </a:lnTo>
                  <a:lnTo>
                    <a:pt x="742" y="7160"/>
                  </a:lnTo>
                  <a:lnTo>
                    <a:pt x="983" y="7581"/>
                  </a:lnTo>
                  <a:lnTo>
                    <a:pt x="1264" y="7982"/>
                  </a:lnTo>
                  <a:lnTo>
                    <a:pt x="1545" y="8363"/>
                  </a:lnTo>
                  <a:lnTo>
                    <a:pt x="1866" y="8704"/>
                  </a:lnTo>
                  <a:lnTo>
                    <a:pt x="2186" y="9025"/>
                  </a:lnTo>
                  <a:lnTo>
                    <a:pt x="2527" y="9326"/>
                  </a:lnTo>
                  <a:lnTo>
                    <a:pt x="2868" y="9586"/>
                  </a:lnTo>
                  <a:lnTo>
                    <a:pt x="3229" y="9787"/>
                  </a:lnTo>
                  <a:lnTo>
                    <a:pt x="3590" y="9967"/>
                  </a:lnTo>
                  <a:lnTo>
                    <a:pt x="3951" y="10088"/>
                  </a:lnTo>
                  <a:lnTo>
                    <a:pt x="3951" y="10088"/>
                  </a:lnTo>
                  <a:lnTo>
                    <a:pt x="4212" y="10148"/>
                  </a:lnTo>
                  <a:lnTo>
                    <a:pt x="4533" y="10188"/>
                  </a:lnTo>
                  <a:lnTo>
                    <a:pt x="4874" y="10208"/>
                  </a:lnTo>
                  <a:lnTo>
                    <a:pt x="5255" y="10228"/>
                  </a:lnTo>
                  <a:lnTo>
                    <a:pt x="5255" y="10228"/>
                  </a:lnTo>
                  <a:lnTo>
                    <a:pt x="5836" y="10208"/>
                  </a:lnTo>
                  <a:lnTo>
                    <a:pt x="6478" y="10168"/>
                  </a:lnTo>
                  <a:lnTo>
                    <a:pt x="7160" y="10108"/>
                  </a:lnTo>
                  <a:lnTo>
                    <a:pt x="7882" y="10028"/>
                  </a:lnTo>
                  <a:lnTo>
                    <a:pt x="9326" y="9827"/>
                  </a:lnTo>
                  <a:lnTo>
                    <a:pt x="10790" y="9586"/>
                  </a:lnTo>
                  <a:lnTo>
                    <a:pt x="10790" y="9586"/>
                  </a:lnTo>
                  <a:lnTo>
                    <a:pt x="11010" y="9546"/>
                  </a:lnTo>
                  <a:lnTo>
                    <a:pt x="11010" y="9546"/>
                  </a:lnTo>
                  <a:lnTo>
                    <a:pt x="11010" y="9546"/>
                  </a:lnTo>
                  <a:lnTo>
                    <a:pt x="11010" y="9546"/>
                  </a:lnTo>
                  <a:lnTo>
                    <a:pt x="10930" y="9526"/>
                  </a:lnTo>
                  <a:lnTo>
                    <a:pt x="10850" y="9446"/>
                  </a:lnTo>
                  <a:lnTo>
                    <a:pt x="10589" y="9205"/>
                  </a:lnTo>
                  <a:lnTo>
                    <a:pt x="10228" y="8864"/>
                  </a:lnTo>
                  <a:lnTo>
                    <a:pt x="9807" y="8403"/>
                  </a:lnTo>
                  <a:lnTo>
                    <a:pt x="8744" y="7220"/>
                  </a:lnTo>
                  <a:lnTo>
                    <a:pt x="7521" y="5816"/>
                  </a:lnTo>
                  <a:lnTo>
                    <a:pt x="7521" y="5816"/>
                  </a:lnTo>
                  <a:lnTo>
                    <a:pt x="7320" y="5636"/>
                  </a:lnTo>
                  <a:lnTo>
                    <a:pt x="7140" y="5455"/>
                  </a:lnTo>
                  <a:lnTo>
                    <a:pt x="6979" y="5234"/>
                  </a:lnTo>
                  <a:lnTo>
                    <a:pt x="6839" y="5014"/>
                  </a:lnTo>
                  <a:lnTo>
                    <a:pt x="6839" y="5014"/>
                  </a:lnTo>
                  <a:lnTo>
                    <a:pt x="5275" y="3189"/>
                  </a:lnTo>
                  <a:lnTo>
                    <a:pt x="3931" y="1585"/>
                  </a:lnTo>
                  <a:lnTo>
                    <a:pt x="2608" y="0"/>
                  </a:lnTo>
                  <a:lnTo>
                    <a:pt x="2608" y="0"/>
                  </a:lnTo>
                  <a:lnTo>
                    <a:pt x="260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22"/>
            <p:cNvSpPr/>
            <p:nvPr/>
          </p:nvSpPr>
          <p:spPr>
            <a:xfrm>
              <a:off x="8386025" y="4201825"/>
              <a:ext cx="60700" cy="63175"/>
            </a:xfrm>
            <a:custGeom>
              <a:avLst/>
              <a:gdLst/>
              <a:ahLst/>
              <a:cxnLst/>
              <a:rect l="l" t="t" r="r" b="b"/>
              <a:pathLst>
                <a:path w="2428" h="2527" fill="none" extrusionOk="0">
                  <a:moveTo>
                    <a:pt x="2427" y="0"/>
                  </a:moveTo>
                  <a:lnTo>
                    <a:pt x="2427" y="0"/>
                  </a:lnTo>
                  <a:lnTo>
                    <a:pt x="2247" y="100"/>
                  </a:lnTo>
                  <a:lnTo>
                    <a:pt x="2247" y="100"/>
                  </a:lnTo>
                  <a:lnTo>
                    <a:pt x="1966" y="241"/>
                  </a:lnTo>
                  <a:lnTo>
                    <a:pt x="1685" y="361"/>
                  </a:lnTo>
                  <a:lnTo>
                    <a:pt x="1124" y="562"/>
                  </a:lnTo>
                  <a:lnTo>
                    <a:pt x="562" y="722"/>
                  </a:lnTo>
                  <a:lnTo>
                    <a:pt x="0" y="822"/>
                  </a:lnTo>
                  <a:lnTo>
                    <a:pt x="0" y="822"/>
                  </a:lnTo>
                  <a:lnTo>
                    <a:pt x="1404" y="2527"/>
                  </a:lnTo>
                  <a:lnTo>
                    <a:pt x="1404" y="2527"/>
                  </a:lnTo>
                  <a:lnTo>
                    <a:pt x="1525" y="2106"/>
                  </a:lnTo>
                  <a:lnTo>
                    <a:pt x="1665" y="1705"/>
                  </a:lnTo>
                  <a:lnTo>
                    <a:pt x="1665" y="1705"/>
                  </a:lnTo>
                  <a:lnTo>
                    <a:pt x="1846" y="1284"/>
                  </a:lnTo>
                  <a:lnTo>
                    <a:pt x="2026" y="842"/>
                  </a:lnTo>
                  <a:lnTo>
                    <a:pt x="2227" y="421"/>
                  </a:lnTo>
                  <a:lnTo>
                    <a:pt x="242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22"/>
            <p:cNvSpPr/>
            <p:nvPr/>
          </p:nvSpPr>
          <p:spPr>
            <a:xfrm>
              <a:off x="8573025" y="3979700"/>
              <a:ext cx="95300" cy="67725"/>
            </a:xfrm>
            <a:custGeom>
              <a:avLst/>
              <a:gdLst/>
              <a:ahLst/>
              <a:cxnLst/>
              <a:rect l="l" t="t" r="r" b="b"/>
              <a:pathLst>
                <a:path w="3812" h="2709" fill="none" extrusionOk="0">
                  <a:moveTo>
                    <a:pt x="3470" y="1"/>
                  </a:moveTo>
                  <a:lnTo>
                    <a:pt x="3470" y="1"/>
                  </a:lnTo>
                  <a:lnTo>
                    <a:pt x="3470" y="1"/>
                  </a:lnTo>
                  <a:lnTo>
                    <a:pt x="3470" y="1"/>
                  </a:lnTo>
                  <a:lnTo>
                    <a:pt x="347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50" y="1"/>
                  </a:lnTo>
                  <a:lnTo>
                    <a:pt x="3430" y="1"/>
                  </a:lnTo>
                  <a:lnTo>
                    <a:pt x="3430" y="1"/>
                  </a:lnTo>
                  <a:lnTo>
                    <a:pt x="3430" y="1"/>
                  </a:lnTo>
                  <a:lnTo>
                    <a:pt x="343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410" y="1"/>
                  </a:lnTo>
                  <a:lnTo>
                    <a:pt x="3210" y="21"/>
                  </a:lnTo>
                  <a:lnTo>
                    <a:pt x="2969" y="61"/>
                  </a:lnTo>
                  <a:lnTo>
                    <a:pt x="2708" y="141"/>
                  </a:lnTo>
                  <a:lnTo>
                    <a:pt x="2447" y="242"/>
                  </a:lnTo>
                  <a:lnTo>
                    <a:pt x="2447" y="242"/>
                  </a:lnTo>
                  <a:lnTo>
                    <a:pt x="1966" y="442"/>
                  </a:lnTo>
                  <a:lnTo>
                    <a:pt x="1445" y="723"/>
                  </a:lnTo>
                  <a:lnTo>
                    <a:pt x="1445" y="723"/>
                  </a:lnTo>
                  <a:lnTo>
                    <a:pt x="1445" y="723"/>
                  </a:lnTo>
                  <a:lnTo>
                    <a:pt x="1204" y="964"/>
                  </a:lnTo>
                  <a:lnTo>
                    <a:pt x="983" y="1224"/>
                  </a:lnTo>
                  <a:lnTo>
                    <a:pt x="783" y="1485"/>
                  </a:lnTo>
                  <a:lnTo>
                    <a:pt x="602" y="1726"/>
                  </a:lnTo>
                  <a:lnTo>
                    <a:pt x="282" y="2227"/>
                  </a:lnTo>
                  <a:lnTo>
                    <a:pt x="1" y="2708"/>
                  </a:lnTo>
                  <a:lnTo>
                    <a:pt x="1" y="2708"/>
                  </a:lnTo>
                  <a:lnTo>
                    <a:pt x="803" y="2067"/>
                  </a:lnTo>
                  <a:lnTo>
                    <a:pt x="1625" y="1465"/>
                  </a:lnTo>
                  <a:lnTo>
                    <a:pt x="2488" y="903"/>
                  </a:lnTo>
                  <a:lnTo>
                    <a:pt x="3350" y="382"/>
                  </a:lnTo>
                  <a:lnTo>
                    <a:pt x="3350" y="382"/>
                  </a:lnTo>
                  <a:lnTo>
                    <a:pt x="3450" y="422"/>
                  </a:lnTo>
                  <a:lnTo>
                    <a:pt x="3450" y="422"/>
                  </a:lnTo>
                  <a:lnTo>
                    <a:pt x="3550" y="442"/>
                  </a:lnTo>
                  <a:lnTo>
                    <a:pt x="3550" y="442"/>
                  </a:lnTo>
                  <a:lnTo>
                    <a:pt x="3631" y="442"/>
                  </a:lnTo>
                  <a:lnTo>
                    <a:pt x="3711" y="402"/>
                  </a:lnTo>
                  <a:lnTo>
                    <a:pt x="3751" y="342"/>
                  </a:lnTo>
                  <a:lnTo>
                    <a:pt x="3791" y="262"/>
                  </a:lnTo>
                  <a:lnTo>
                    <a:pt x="3811" y="202"/>
                  </a:lnTo>
                  <a:lnTo>
                    <a:pt x="3811" y="121"/>
                  </a:lnTo>
                  <a:lnTo>
                    <a:pt x="3771" y="61"/>
                  </a:lnTo>
                  <a:lnTo>
                    <a:pt x="3691" y="1"/>
                  </a:lnTo>
                  <a:lnTo>
                    <a:pt x="3691" y="1"/>
                  </a:lnTo>
                  <a:lnTo>
                    <a:pt x="3691" y="1"/>
                  </a:lnTo>
                  <a:lnTo>
                    <a:pt x="347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22"/>
            <p:cNvSpPr/>
            <p:nvPr/>
          </p:nvSpPr>
          <p:spPr>
            <a:xfrm>
              <a:off x="9069375" y="4416900"/>
              <a:ext cx="762100" cy="505900"/>
            </a:xfrm>
            <a:custGeom>
              <a:avLst/>
              <a:gdLst/>
              <a:ahLst/>
              <a:cxnLst/>
              <a:rect l="l" t="t" r="r" b="b"/>
              <a:pathLst>
                <a:path w="30484" h="20236" extrusionOk="0">
                  <a:moveTo>
                    <a:pt x="17067" y="1"/>
                  </a:moveTo>
                  <a:lnTo>
                    <a:pt x="14781" y="41"/>
                  </a:lnTo>
                  <a:lnTo>
                    <a:pt x="10329" y="121"/>
                  </a:lnTo>
                  <a:lnTo>
                    <a:pt x="6278" y="221"/>
                  </a:lnTo>
                  <a:lnTo>
                    <a:pt x="3931" y="281"/>
                  </a:lnTo>
                  <a:lnTo>
                    <a:pt x="3450" y="642"/>
                  </a:lnTo>
                  <a:lnTo>
                    <a:pt x="3009" y="1023"/>
                  </a:lnTo>
                  <a:lnTo>
                    <a:pt x="2588" y="1444"/>
                  </a:lnTo>
                  <a:lnTo>
                    <a:pt x="2207" y="1866"/>
                  </a:lnTo>
                  <a:lnTo>
                    <a:pt x="1846" y="2327"/>
                  </a:lnTo>
                  <a:lnTo>
                    <a:pt x="1505" y="2808"/>
                  </a:lnTo>
                  <a:lnTo>
                    <a:pt x="1204" y="3289"/>
                  </a:lnTo>
                  <a:lnTo>
                    <a:pt x="923" y="3811"/>
                  </a:lnTo>
                  <a:lnTo>
                    <a:pt x="683" y="4332"/>
                  </a:lnTo>
                  <a:lnTo>
                    <a:pt x="482" y="4874"/>
                  </a:lnTo>
                  <a:lnTo>
                    <a:pt x="322" y="5435"/>
                  </a:lnTo>
                  <a:lnTo>
                    <a:pt x="181" y="5997"/>
                  </a:lnTo>
                  <a:lnTo>
                    <a:pt x="81" y="6578"/>
                  </a:lnTo>
                  <a:lnTo>
                    <a:pt x="21" y="7180"/>
                  </a:lnTo>
                  <a:lnTo>
                    <a:pt x="1" y="7762"/>
                  </a:lnTo>
                  <a:lnTo>
                    <a:pt x="21" y="8383"/>
                  </a:lnTo>
                  <a:lnTo>
                    <a:pt x="241" y="11331"/>
                  </a:lnTo>
                  <a:lnTo>
                    <a:pt x="282" y="11793"/>
                  </a:lnTo>
                  <a:lnTo>
                    <a:pt x="362" y="12254"/>
                  </a:lnTo>
                  <a:lnTo>
                    <a:pt x="442" y="12715"/>
                  </a:lnTo>
                  <a:lnTo>
                    <a:pt x="562" y="13156"/>
                  </a:lnTo>
                  <a:lnTo>
                    <a:pt x="703" y="13598"/>
                  </a:lnTo>
                  <a:lnTo>
                    <a:pt x="843" y="14019"/>
                  </a:lnTo>
                  <a:lnTo>
                    <a:pt x="1024" y="14440"/>
                  </a:lnTo>
                  <a:lnTo>
                    <a:pt x="1224" y="14841"/>
                  </a:lnTo>
                  <a:lnTo>
                    <a:pt x="1445" y="15222"/>
                  </a:lnTo>
                  <a:lnTo>
                    <a:pt x="1685" y="15623"/>
                  </a:lnTo>
                  <a:lnTo>
                    <a:pt x="1926" y="15984"/>
                  </a:lnTo>
                  <a:lnTo>
                    <a:pt x="2207" y="16345"/>
                  </a:lnTo>
                  <a:lnTo>
                    <a:pt x="2508" y="16706"/>
                  </a:lnTo>
                  <a:lnTo>
                    <a:pt x="2808" y="17027"/>
                  </a:lnTo>
                  <a:lnTo>
                    <a:pt x="3129" y="17348"/>
                  </a:lnTo>
                  <a:lnTo>
                    <a:pt x="3470" y="17669"/>
                  </a:lnTo>
                  <a:lnTo>
                    <a:pt x="3811" y="17949"/>
                  </a:lnTo>
                  <a:lnTo>
                    <a:pt x="4172" y="18230"/>
                  </a:lnTo>
                  <a:lnTo>
                    <a:pt x="4553" y="18491"/>
                  </a:lnTo>
                  <a:lnTo>
                    <a:pt x="4954" y="18731"/>
                  </a:lnTo>
                  <a:lnTo>
                    <a:pt x="5355" y="18972"/>
                  </a:lnTo>
                  <a:lnTo>
                    <a:pt x="5776" y="19173"/>
                  </a:lnTo>
                  <a:lnTo>
                    <a:pt x="6198" y="19373"/>
                  </a:lnTo>
                  <a:lnTo>
                    <a:pt x="6639" y="19534"/>
                  </a:lnTo>
                  <a:lnTo>
                    <a:pt x="7100" y="19694"/>
                  </a:lnTo>
                  <a:lnTo>
                    <a:pt x="7561" y="19834"/>
                  </a:lnTo>
                  <a:lnTo>
                    <a:pt x="8023" y="19955"/>
                  </a:lnTo>
                  <a:lnTo>
                    <a:pt x="8504" y="20055"/>
                  </a:lnTo>
                  <a:lnTo>
                    <a:pt x="8985" y="20135"/>
                  </a:lnTo>
                  <a:lnTo>
                    <a:pt x="9466" y="20175"/>
                  </a:lnTo>
                  <a:lnTo>
                    <a:pt x="9968" y="20216"/>
                  </a:lnTo>
                  <a:lnTo>
                    <a:pt x="10469" y="20236"/>
                  </a:lnTo>
                  <a:lnTo>
                    <a:pt x="20015" y="20236"/>
                  </a:lnTo>
                  <a:lnTo>
                    <a:pt x="20516" y="20216"/>
                  </a:lnTo>
                  <a:lnTo>
                    <a:pt x="21018" y="20175"/>
                  </a:lnTo>
                  <a:lnTo>
                    <a:pt x="21499" y="20135"/>
                  </a:lnTo>
                  <a:lnTo>
                    <a:pt x="22001" y="20055"/>
                  </a:lnTo>
                  <a:lnTo>
                    <a:pt x="22462" y="19955"/>
                  </a:lnTo>
                  <a:lnTo>
                    <a:pt x="22943" y="19834"/>
                  </a:lnTo>
                  <a:lnTo>
                    <a:pt x="23384" y="19694"/>
                  </a:lnTo>
                  <a:lnTo>
                    <a:pt x="23846" y="19534"/>
                  </a:lnTo>
                  <a:lnTo>
                    <a:pt x="24287" y="19373"/>
                  </a:lnTo>
                  <a:lnTo>
                    <a:pt x="24708" y="19173"/>
                  </a:lnTo>
                  <a:lnTo>
                    <a:pt x="25129" y="18972"/>
                  </a:lnTo>
                  <a:lnTo>
                    <a:pt x="25530" y="18731"/>
                  </a:lnTo>
                  <a:lnTo>
                    <a:pt x="25931" y="18491"/>
                  </a:lnTo>
                  <a:lnTo>
                    <a:pt x="26312" y="18230"/>
                  </a:lnTo>
                  <a:lnTo>
                    <a:pt x="26673" y="17949"/>
                  </a:lnTo>
                  <a:lnTo>
                    <a:pt x="27034" y="17669"/>
                  </a:lnTo>
                  <a:lnTo>
                    <a:pt x="27355" y="17348"/>
                  </a:lnTo>
                  <a:lnTo>
                    <a:pt x="27676" y="17027"/>
                  </a:lnTo>
                  <a:lnTo>
                    <a:pt x="27997" y="16706"/>
                  </a:lnTo>
                  <a:lnTo>
                    <a:pt x="28278" y="16345"/>
                  </a:lnTo>
                  <a:lnTo>
                    <a:pt x="28558" y="15984"/>
                  </a:lnTo>
                  <a:lnTo>
                    <a:pt x="28799" y="15623"/>
                  </a:lnTo>
                  <a:lnTo>
                    <a:pt x="29040" y="15222"/>
                  </a:lnTo>
                  <a:lnTo>
                    <a:pt x="29260" y="14841"/>
                  </a:lnTo>
                  <a:lnTo>
                    <a:pt x="29461" y="14440"/>
                  </a:lnTo>
                  <a:lnTo>
                    <a:pt x="29641" y="14019"/>
                  </a:lnTo>
                  <a:lnTo>
                    <a:pt x="29802" y="13598"/>
                  </a:lnTo>
                  <a:lnTo>
                    <a:pt x="29922" y="13156"/>
                  </a:lnTo>
                  <a:lnTo>
                    <a:pt x="30042" y="12715"/>
                  </a:lnTo>
                  <a:lnTo>
                    <a:pt x="30143" y="12254"/>
                  </a:lnTo>
                  <a:lnTo>
                    <a:pt x="30203" y="11793"/>
                  </a:lnTo>
                  <a:lnTo>
                    <a:pt x="30243" y="11331"/>
                  </a:lnTo>
                  <a:lnTo>
                    <a:pt x="30464" y="8383"/>
                  </a:lnTo>
                  <a:lnTo>
                    <a:pt x="30484" y="7762"/>
                  </a:lnTo>
                  <a:lnTo>
                    <a:pt x="30464" y="7140"/>
                  </a:lnTo>
                  <a:lnTo>
                    <a:pt x="30403" y="6538"/>
                  </a:lnTo>
                  <a:lnTo>
                    <a:pt x="30283" y="5937"/>
                  </a:lnTo>
                  <a:lnTo>
                    <a:pt x="30143" y="5355"/>
                  </a:lnTo>
                  <a:lnTo>
                    <a:pt x="29962" y="4774"/>
                  </a:lnTo>
                  <a:lnTo>
                    <a:pt x="29742" y="4232"/>
                  </a:lnTo>
                  <a:lnTo>
                    <a:pt x="29501" y="3691"/>
                  </a:lnTo>
                  <a:lnTo>
                    <a:pt x="29200" y="3169"/>
                  </a:lnTo>
                  <a:lnTo>
                    <a:pt x="28879" y="2668"/>
                  </a:lnTo>
                  <a:lnTo>
                    <a:pt x="28538" y="2186"/>
                  </a:lnTo>
                  <a:lnTo>
                    <a:pt x="28157" y="1725"/>
                  </a:lnTo>
                  <a:lnTo>
                    <a:pt x="27736" y="1284"/>
                  </a:lnTo>
                  <a:lnTo>
                    <a:pt x="27295" y="863"/>
                  </a:lnTo>
                  <a:lnTo>
                    <a:pt x="26834" y="482"/>
                  </a:lnTo>
                  <a:lnTo>
                    <a:pt x="26352" y="121"/>
                  </a:lnTo>
                  <a:lnTo>
                    <a:pt x="25189" y="81"/>
                  </a:lnTo>
                  <a:lnTo>
                    <a:pt x="24026" y="41"/>
                  </a:lnTo>
                  <a:lnTo>
                    <a:pt x="21720" y="21"/>
                  </a:lnTo>
                  <a:lnTo>
                    <a:pt x="1939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22"/>
            <p:cNvSpPr/>
            <p:nvPr/>
          </p:nvSpPr>
          <p:spPr>
            <a:xfrm>
              <a:off x="9161125" y="4416900"/>
              <a:ext cx="579100" cy="406625"/>
            </a:xfrm>
            <a:custGeom>
              <a:avLst/>
              <a:gdLst/>
              <a:ahLst/>
              <a:cxnLst/>
              <a:rect l="l" t="t" r="r" b="b"/>
              <a:pathLst>
                <a:path w="23164" h="16265" extrusionOk="0">
                  <a:moveTo>
                    <a:pt x="13397" y="1"/>
                  </a:moveTo>
                  <a:lnTo>
                    <a:pt x="11111" y="41"/>
                  </a:lnTo>
                  <a:lnTo>
                    <a:pt x="6659" y="121"/>
                  </a:lnTo>
                  <a:lnTo>
                    <a:pt x="2608" y="221"/>
                  </a:lnTo>
                  <a:lnTo>
                    <a:pt x="2287" y="522"/>
                  </a:lnTo>
                  <a:lnTo>
                    <a:pt x="1986" y="823"/>
                  </a:lnTo>
                  <a:lnTo>
                    <a:pt x="1705" y="1164"/>
                  </a:lnTo>
                  <a:lnTo>
                    <a:pt x="1445" y="1505"/>
                  </a:lnTo>
                  <a:lnTo>
                    <a:pt x="1204" y="1866"/>
                  </a:lnTo>
                  <a:lnTo>
                    <a:pt x="983" y="2247"/>
                  </a:lnTo>
                  <a:lnTo>
                    <a:pt x="783" y="2628"/>
                  </a:lnTo>
                  <a:lnTo>
                    <a:pt x="602" y="3029"/>
                  </a:lnTo>
                  <a:lnTo>
                    <a:pt x="442" y="3430"/>
                  </a:lnTo>
                  <a:lnTo>
                    <a:pt x="302" y="3851"/>
                  </a:lnTo>
                  <a:lnTo>
                    <a:pt x="181" y="4272"/>
                  </a:lnTo>
                  <a:lnTo>
                    <a:pt x="101" y="4713"/>
                  </a:lnTo>
                  <a:lnTo>
                    <a:pt x="41" y="5175"/>
                  </a:lnTo>
                  <a:lnTo>
                    <a:pt x="1" y="5616"/>
                  </a:lnTo>
                  <a:lnTo>
                    <a:pt x="1" y="6077"/>
                  </a:lnTo>
                  <a:lnTo>
                    <a:pt x="1" y="6538"/>
                  </a:lnTo>
                  <a:lnTo>
                    <a:pt x="161" y="8965"/>
                  </a:lnTo>
                  <a:lnTo>
                    <a:pt x="201" y="9346"/>
                  </a:lnTo>
                  <a:lnTo>
                    <a:pt x="261" y="9727"/>
                  </a:lnTo>
                  <a:lnTo>
                    <a:pt x="322" y="10088"/>
                  </a:lnTo>
                  <a:lnTo>
                    <a:pt x="422" y="10449"/>
                  </a:lnTo>
                  <a:lnTo>
                    <a:pt x="522" y="10810"/>
                  </a:lnTo>
                  <a:lnTo>
                    <a:pt x="642" y="11171"/>
                  </a:lnTo>
                  <a:lnTo>
                    <a:pt x="763" y="11512"/>
                  </a:lnTo>
                  <a:lnTo>
                    <a:pt x="923" y="11833"/>
                  </a:lnTo>
                  <a:lnTo>
                    <a:pt x="1084" y="12154"/>
                  </a:lnTo>
                  <a:lnTo>
                    <a:pt x="1264" y="12474"/>
                  </a:lnTo>
                  <a:lnTo>
                    <a:pt x="1465" y="12775"/>
                  </a:lnTo>
                  <a:lnTo>
                    <a:pt x="1665" y="13076"/>
                  </a:lnTo>
                  <a:lnTo>
                    <a:pt x="1886" y="13357"/>
                  </a:lnTo>
                  <a:lnTo>
                    <a:pt x="2126" y="13638"/>
                  </a:lnTo>
                  <a:lnTo>
                    <a:pt x="2367" y="13898"/>
                  </a:lnTo>
                  <a:lnTo>
                    <a:pt x="2628" y="14159"/>
                  </a:lnTo>
                  <a:lnTo>
                    <a:pt x="2889" y="14380"/>
                  </a:lnTo>
                  <a:lnTo>
                    <a:pt x="3169" y="14620"/>
                  </a:lnTo>
                  <a:lnTo>
                    <a:pt x="3450" y="14821"/>
                  </a:lnTo>
                  <a:lnTo>
                    <a:pt x="3751" y="15021"/>
                  </a:lnTo>
                  <a:lnTo>
                    <a:pt x="4052" y="15222"/>
                  </a:lnTo>
                  <a:lnTo>
                    <a:pt x="4373" y="15382"/>
                  </a:lnTo>
                  <a:lnTo>
                    <a:pt x="4714" y="15543"/>
                  </a:lnTo>
                  <a:lnTo>
                    <a:pt x="5034" y="15703"/>
                  </a:lnTo>
                  <a:lnTo>
                    <a:pt x="5375" y="15824"/>
                  </a:lnTo>
                  <a:lnTo>
                    <a:pt x="5736" y="15944"/>
                  </a:lnTo>
                  <a:lnTo>
                    <a:pt x="6077" y="16024"/>
                  </a:lnTo>
                  <a:lnTo>
                    <a:pt x="6438" y="16104"/>
                  </a:lnTo>
                  <a:lnTo>
                    <a:pt x="6819" y="16164"/>
                  </a:lnTo>
                  <a:lnTo>
                    <a:pt x="7180" y="16225"/>
                  </a:lnTo>
                  <a:lnTo>
                    <a:pt x="7561" y="16245"/>
                  </a:lnTo>
                  <a:lnTo>
                    <a:pt x="7942" y="16265"/>
                  </a:lnTo>
                  <a:lnTo>
                    <a:pt x="15202" y="16265"/>
                  </a:lnTo>
                  <a:lnTo>
                    <a:pt x="15583" y="16245"/>
                  </a:lnTo>
                  <a:lnTo>
                    <a:pt x="15964" y="16225"/>
                  </a:lnTo>
                  <a:lnTo>
                    <a:pt x="16325" y="16164"/>
                  </a:lnTo>
                  <a:lnTo>
                    <a:pt x="16706" y="16104"/>
                  </a:lnTo>
                  <a:lnTo>
                    <a:pt x="17067" y="16024"/>
                  </a:lnTo>
                  <a:lnTo>
                    <a:pt x="17428" y="15944"/>
                  </a:lnTo>
                  <a:lnTo>
                    <a:pt x="17769" y="15824"/>
                  </a:lnTo>
                  <a:lnTo>
                    <a:pt x="18110" y="15703"/>
                  </a:lnTo>
                  <a:lnTo>
                    <a:pt x="18451" y="15543"/>
                  </a:lnTo>
                  <a:lnTo>
                    <a:pt x="18772" y="15382"/>
                  </a:lnTo>
                  <a:lnTo>
                    <a:pt x="19093" y="15222"/>
                  </a:lnTo>
                  <a:lnTo>
                    <a:pt x="19393" y="15021"/>
                  </a:lnTo>
                  <a:lnTo>
                    <a:pt x="19694" y="14821"/>
                  </a:lnTo>
                  <a:lnTo>
                    <a:pt x="19975" y="14620"/>
                  </a:lnTo>
                  <a:lnTo>
                    <a:pt x="20256" y="14380"/>
                  </a:lnTo>
                  <a:lnTo>
                    <a:pt x="20537" y="14159"/>
                  </a:lnTo>
                  <a:lnTo>
                    <a:pt x="20777" y="13898"/>
                  </a:lnTo>
                  <a:lnTo>
                    <a:pt x="21038" y="13638"/>
                  </a:lnTo>
                  <a:lnTo>
                    <a:pt x="21258" y="13357"/>
                  </a:lnTo>
                  <a:lnTo>
                    <a:pt x="21479" y="13076"/>
                  </a:lnTo>
                  <a:lnTo>
                    <a:pt x="21680" y="12775"/>
                  </a:lnTo>
                  <a:lnTo>
                    <a:pt x="21880" y="12474"/>
                  </a:lnTo>
                  <a:lnTo>
                    <a:pt x="22061" y="12154"/>
                  </a:lnTo>
                  <a:lnTo>
                    <a:pt x="22221" y="11833"/>
                  </a:lnTo>
                  <a:lnTo>
                    <a:pt x="22382" y="11512"/>
                  </a:lnTo>
                  <a:lnTo>
                    <a:pt x="22522" y="11171"/>
                  </a:lnTo>
                  <a:lnTo>
                    <a:pt x="22622" y="10810"/>
                  </a:lnTo>
                  <a:lnTo>
                    <a:pt x="22743" y="10449"/>
                  </a:lnTo>
                  <a:lnTo>
                    <a:pt x="22823" y="10088"/>
                  </a:lnTo>
                  <a:lnTo>
                    <a:pt x="22883" y="9727"/>
                  </a:lnTo>
                  <a:lnTo>
                    <a:pt x="22943" y="9346"/>
                  </a:lnTo>
                  <a:lnTo>
                    <a:pt x="22983" y="8965"/>
                  </a:lnTo>
                  <a:lnTo>
                    <a:pt x="23144" y="6538"/>
                  </a:lnTo>
                  <a:lnTo>
                    <a:pt x="23164" y="6057"/>
                  </a:lnTo>
                  <a:lnTo>
                    <a:pt x="23144" y="5596"/>
                  </a:lnTo>
                  <a:lnTo>
                    <a:pt x="23103" y="5114"/>
                  </a:lnTo>
                  <a:lnTo>
                    <a:pt x="23023" y="4653"/>
                  </a:lnTo>
                  <a:lnTo>
                    <a:pt x="22943" y="4192"/>
                  </a:lnTo>
                  <a:lnTo>
                    <a:pt x="22823" y="3751"/>
                  </a:lnTo>
                  <a:lnTo>
                    <a:pt x="22662" y="3330"/>
                  </a:lnTo>
                  <a:lnTo>
                    <a:pt x="22502" y="2908"/>
                  </a:lnTo>
                  <a:lnTo>
                    <a:pt x="22301" y="2487"/>
                  </a:lnTo>
                  <a:lnTo>
                    <a:pt x="22081" y="2086"/>
                  </a:lnTo>
                  <a:lnTo>
                    <a:pt x="21840" y="1705"/>
                  </a:lnTo>
                  <a:lnTo>
                    <a:pt x="21579" y="1344"/>
                  </a:lnTo>
                  <a:lnTo>
                    <a:pt x="21299" y="1003"/>
                  </a:lnTo>
                  <a:lnTo>
                    <a:pt x="20998" y="662"/>
                  </a:lnTo>
                  <a:lnTo>
                    <a:pt x="20677" y="341"/>
                  </a:lnTo>
                  <a:lnTo>
                    <a:pt x="20356" y="41"/>
                  </a:lnTo>
                  <a:lnTo>
                    <a:pt x="18050" y="21"/>
                  </a:lnTo>
                  <a:lnTo>
                    <a:pt x="1572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22"/>
            <p:cNvSpPr/>
            <p:nvPr/>
          </p:nvSpPr>
          <p:spPr>
            <a:xfrm>
              <a:off x="8488800" y="5379025"/>
              <a:ext cx="1865100" cy="313375"/>
            </a:xfrm>
            <a:custGeom>
              <a:avLst/>
              <a:gdLst/>
              <a:ahLst/>
              <a:cxnLst/>
              <a:rect l="l" t="t" r="r" b="b"/>
              <a:pathLst>
                <a:path w="74604" h="12535" extrusionOk="0">
                  <a:moveTo>
                    <a:pt x="2808" y="0"/>
                  </a:moveTo>
                  <a:lnTo>
                    <a:pt x="2467" y="40"/>
                  </a:lnTo>
                  <a:lnTo>
                    <a:pt x="2126" y="121"/>
                  </a:lnTo>
                  <a:lnTo>
                    <a:pt x="1806" y="221"/>
                  </a:lnTo>
                  <a:lnTo>
                    <a:pt x="1505" y="361"/>
                  </a:lnTo>
                  <a:lnTo>
                    <a:pt x="1224" y="522"/>
                  </a:lnTo>
                  <a:lnTo>
                    <a:pt x="943" y="702"/>
                  </a:lnTo>
                  <a:lnTo>
                    <a:pt x="703" y="883"/>
                  </a:lnTo>
                  <a:lnTo>
                    <a:pt x="482" y="1083"/>
                  </a:lnTo>
                  <a:lnTo>
                    <a:pt x="301" y="1264"/>
                  </a:lnTo>
                  <a:lnTo>
                    <a:pt x="161" y="1444"/>
                  </a:lnTo>
                  <a:lnTo>
                    <a:pt x="61" y="1605"/>
                  </a:lnTo>
                  <a:lnTo>
                    <a:pt x="21" y="1765"/>
                  </a:lnTo>
                  <a:lnTo>
                    <a:pt x="1" y="1825"/>
                  </a:lnTo>
                  <a:lnTo>
                    <a:pt x="1" y="1885"/>
                  </a:lnTo>
                  <a:lnTo>
                    <a:pt x="61" y="1966"/>
                  </a:lnTo>
                  <a:lnTo>
                    <a:pt x="221" y="2086"/>
                  </a:lnTo>
                  <a:lnTo>
                    <a:pt x="442" y="2266"/>
                  </a:lnTo>
                  <a:lnTo>
                    <a:pt x="763" y="2487"/>
                  </a:lnTo>
                  <a:lnTo>
                    <a:pt x="1164" y="2768"/>
                  </a:lnTo>
                  <a:lnTo>
                    <a:pt x="1645" y="3069"/>
                  </a:lnTo>
                  <a:lnTo>
                    <a:pt x="2207" y="3409"/>
                  </a:lnTo>
                  <a:lnTo>
                    <a:pt x="2848" y="3770"/>
                  </a:lnTo>
                  <a:lnTo>
                    <a:pt x="3570" y="4172"/>
                  </a:lnTo>
                  <a:lnTo>
                    <a:pt x="4352" y="4593"/>
                  </a:lnTo>
                  <a:lnTo>
                    <a:pt x="5215" y="5034"/>
                  </a:lnTo>
                  <a:lnTo>
                    <a:pt x="6157" y="5495"/>
                  </a:lnTo>
                  <a:lnTo>
                    <a:pt x="7160" y="5956"/>
                  </a:lnTo>
                  <a:lnTo>
                    <a:pt x="8243" y="6438"/>
                  </a:lnTo>
                  <a:lnTo>
                    <a:pt x="9386" y="6919"/>
                  </a:lnTo>
                  <a:lnTo>
                    <a:pt x="10589" y="7400"/>
                  </a:lnTo>
                  <a:lnTo>
                    <a:pt x="11853" y="7902"/>
                  </a:lnTo>
                  <a:lnTo>
                    <a:pt x="13176" y="8363"/>
                  </a:lnTo>
                  <a:lnTo>
                    <a:pt x="14580" y="8844"/>
                  </a:lnTo>
                  <a:lnTo>
                    <a:pt x="16024" y="9306"/>
                  </a:lnTo>
                  <a:lnTo>
                    <a:pt x="17528" y="9747"/>
                  </a:lnTo>
                  <a:lnTo>
                    <a:pt x="19093" y="10168"/>
                  </a:lnTo>
                  <a:lnTo>
                    <a:pt x="20697" y="10569"/>
                  </a:lnTo>
                  <a:lnTo>
                    <a:pt x="22361" y="10930"/>
                  </a:lnTo>
                  <a:lnTo>
                    <a:pt x="24066" y="11291"/>
                  </a:lnTo>
                  <a:lnTo>
                    <a:pt x="25831" y="11592"/>
                  </a:lnTo>
                  <a:lnTo>
                    <a:pt x="27636" y="11852"/>
                  </a:lnTo>
                  <a:lnTo>
                    <a:pt x="28558" y="11973"/>
                  </a:lnTo>
                  <a:lnTo>
                    <a:pt x="29501" y="12093"/>
                  </a:lnTo>
                  <a:lnTo>
                    <a:pt x="30423" y="12193"/>
                  </a:lnTo>
                  <a:lnTo>
                    <a:pt x="31386" y="12274"/>
                  </a:lnTo>
                  <a:lnTo>
                    <a:pt x="32349" y="12354"/>
                  </a:lnTo>
                  <a:lnTo>
                    <a:pt x="33311" y="12414"/>
                  </a:lnTo>
                  <a:lnTo>
                    <a:pt x="34294" y="12454"/>
                  </a:lnTo>
                  <a:lnTo>
                    <a:pt x="35297" y="12494"/>
                  </a:lnTo>
                  <a:lnTo>
                    <a:pt x="36299" y="12514"/>
                  </a:lnTo>
                  <a:lnTo>
                    <a:pt x="37302" y="12534"/>
                  </a:lnTo>
                  <a:lnTo>
                    <a:pt x="38305" y="12514"/>
                  </a:lnTo>
                  <a:lnTo>
                    <a:pt x="39307" y="12494"/>
                  </a:lnTo>
                  <a:lnTo>
                    <a:pt x="40310" y="12454"/>
                  </a:lnTo>
                  <a:lnTo>
                    <a:pt x="41293" y="12414"/>
                  </a:lnTo>
                  <a:lnTo>
                    <a:pt x="42255" y="12354"/>
                  </a:lnTo>
                  <a:lnTo>
                    <a:pt x="43218" y="12274"/>
                  </a:lnTo>
                  <a:lnTo>
                    <a:pt x="44181" y="12193"/>
                  </a:lnTo>
                  <a:lnTo>
                    <a:pt x="45123" y="12093"/>
                  </a:lnTo>
                  <a:lnTo>
                    <a:pt x="46046" y="11973"/>
                  </a:lnTo>
                  <a:lnTo>
                    <a:pt x="46968" y="11852"/>
                  </a:lnTo>
                  <a:lnTo>
                    <a:pt x="48773" y="11592"/>
                  </a:lnTo>
                  <a:lnTo>
                    <a:pt x="50538" y="11291"/>
                  </a:lnTo>
                  <a:lnTo>
                    <a:pt x="52243" y="10930"/>
                  </a:lnTo>
                  <a:lnTo>
                    <a:pt x="53907" y="10569"/>
                  </a:lnTo>
                  <a:lnTo>
                    <a:pt x="55511" y="10168"/>
                  </a:lnTo>
                  <a:lnTo>
                    <a:pt x="57076" y="9747"/>
                  </a:lnTo>
                  <a:lnTo>
                    <a:pt x="58580" y="9306"/>
                  </a:lnTo>
                  <a:lnTo>
                    <a:pt x="60024" y="8844"/>
                  </a:lnTo>
                  <a:lnTo>
                    <a:pt x="61428" y="8363"/>
                  </a:lnTo>
                  <a:lnTo>
                    <a:pt x="62751" y="7902"/>
                  </a:lnTo>
                  <a:lnTo>
                    <a:pt x="64015" y="7400"/>
                  </a:lnTo>
                  <a:lnTo>
                    <a:pt x="65218" y="6919"/>
                  </a:lnTo>
                  <a:lnTo>
                    <a:pt x="66361" y="6438"/>
                  </a:lnTo>
                  <a:lnTo>
                    <a:pt x="67444" y="5956"/>
                  </a:lnTo>
                  <a:lnTo>
                    <a:pt x="68447" y="5495"/>
                  </a:lnTo>
                  <a:lnTo>
                    <a:pt x="69389" y="5034"/>
                  </a:lnTo>
                  <a:lnTo>
                    <a:pt x="70252" y="4593"/>
                  </a:lnTo>
                  <a:lnTo>
                    <a:pt x="71034" y="4172"/>
                  </a:lnTo>
                  <a:lnTo>
                    <a:pt x="71756" y="3770"/>
                  </a:lnTo>
                  <a:lnTo>
                    <a:pt x="72397" y="3409"/>
                  </a:lnTo>
                  <a:lnTo>
                    <a:pt x="72959" y="3069"/>
                  </a:lnTo>
                  <a:lnTo>
                    <a:pt x="73440" y="2768"/>
                  </a:lnTo>
                  <a:lnTo>
                    <a:pt x="73841" y="2487"/>
                  </a:lnTo>
                  <a:lnTo>
                    <a:pt x="74162" y="2266"/>
                  </a:lnTo>
                  <a:lnTo>
                    <a:pt x="74403" y="2086"/>
                  </a:lnTo>
                  <a:lnTo>
                    <a:pt x="74543" y="1966"/>
                  </a:lnTo>
                  <a:lnTo>
                    <a:pt x="74603" y="1885"/>
                  </a:lnTo>
                  <a:lnTo>
                    <a:pt x="74603" y="1825"/>
                  </a:lnTo>
                  <a:lnTo>
                    <a:pt x="74603" y="1765"/>
                  </a:lnTo>
                  <a:lnTo>
                    <a:pt x="74543" y="1605"/>
                  </a:lnTo>
                  <a:lnTo>
                    <a:pt x="74443" y="1444"/>
                  </a:lnTo>
                  <a:lnTo>
                    <a:pt x="74303" y="1264"/>
                  </a:lnTo>
                  <a:lnTo>
                    <a:pt x="74122" y="1083"/>
                  </a:lnTo>
                  <a:lnTo>
                    <a:pt x="73901" y="883"/>
                  </a:lnTo>
                  <a:lnTo>
                    <a:pt x="73661" y="702"/>
                  </a:lnTo>
                  <a:lnTo>
                    <a:pt x="73400" y="522"/>
                  </a:lnTo>
                  <a:lnTo>
                    <a:pt x="73099" y="361"/>
                  </a:lnTo>
                  <a:lnTo>
                    <a:pt x="72798" y="221"/>
                  </a:lnTo>
                  <a:lnTo>
                    <a:pt x="72478" y="121"/>
                  </a:lnTo>
                  <a:lnTo>
                    <a:pt x="72137" y="40"/>
                  </a:lnTo>
                  <a:lnTo>
                    <a:pt x="71796" y="0"/>
                  </a:lnTo>
                  <a:lnTo>
                    <a:pt x="71635" y="20"/>
                  </a:lnTo>
                  <a:lnTo>
                    <a:pt x="71475" y="20"/>
                  </a:lnTo>
                  <a:lnTo>
                    <a:pt x="71294" y="60"/>
                  </a:lnTo>
                  <a:lnTo>
                    <a:pt x="71134" y="100"/>
                  </a:lnTo>
                  <a:lnTo>
                    <a:pt x="70973" y="161"/>
                  </a:lnTo>
                  <a:lnTo>
                    <a:pt x="70813" y="221"/>
                  </a:lnTo>
                  <a:lnTo>
                    <a:pt x="69630" y="822"/>
                  </a:lnTo>
                  <a:lnTo>
                    <a:pt x="68407" y="1404"/>
                  </a:lnTo>
                  <a:lnTo>
                    <a:pt x="67203" y="1925"/>
                  </a:lnTo>
                  <a:lnTo>
                    <a:pt x="65980" y="2447"/>
                  </a:lnTo>
                  <a:lnTo>
                    <a:pt x="64757" y="2908"/>
                  </a:lnTo>
                  <a:lnTo>
                    <a:pt x="63513" y="3369"/>
                  </a:lnTo>
                  <a:lnTo>
                    <a:pt x="62290" y="3791"/>
                  </a:lnTo>
                  <a:lnTo>
                    <a:pt x="61067" y="4192"/>
                  </a:lnTo>
                  <a:lnTo>
                    <a:pt x="59843" y="4553"/>
                  </a:lnTo>
                  <a:lnTo>
                    <a:pt x="58620" y="4894"/>
                  </a:lnTo>
                  <a:lnTo>
                    <a:pt x="57397" y="5214"/>
                  </a:lnTo>
                  <a:lnTo>
                    <a:pt x="56193" y="5515"/>
                  </a:lnTo>
                  <a:lnTo>
                    <a:pt x="54990" y="5776"/>
                  </a:lnTo>
                  <a:lnTo>
                    <a:pt x="53827" y="6037"/>
                  </a:lnTo>
                  <a:lnTo>
                    <a:pt x="52664" y="6277"/>
                  </a:lnTo>
                  <a:lnTo>
                    <a:pt x="51501" y="6478"/>
                  </a:lnTo>
                  <a:lnTo>
                    <a:pt x="50378" y="6678"/>
                  </a:lnTo>
                  <a:lnTo>
                    <a:pt x="49275" y="6839"/>
                  </a:lnTo>
                  <a:lnTo>
                    <a:pt x="48192" y="6999"/>
                  </a:lnTo>
                  <a:lnTo>
                    <a:pt x="47149" y="7140"/>
                  </a:lnTo>
                  <a:lnTo>
                    <a:pt x="45123" y="7380"/>
                  </a:lnTo>
                  <a:lnTo>
                    <a:pt x="43238" y="7541"/>
                  </a:lnTo>
                  <a:lnTo>
                    <a:pt x="41493" y="7661"/>
                  </a:lnTo>
                  <a:lnTo>
                    <a:pt x="39909" y="7741"/>
                  </a:lnTo>
                  <a:lnTo>
                    <a:pt x="38505" y="7801"/>
                  </a:lnTo>
                  <a:lnTo>
                    <a:pt x="36099" y="7801"/>
                  </a:lnTo>
                  <a:lnTo>
                    <a:pt x="34695" y="7741"/>
                  </a:lnTo>
                  <a:lnTo>
                    <a:pt x="33111" y="7661"/>
                  </a:lnTo>
                  <a:lnTo>
                    <a:pt x="31366" y="7541"/>
                  </a:lnTo>
                  <a:lnTo>
                    <a:pt x="29481" y="7380"/>
                  </a:lnTo>
                  <a:lnTo>
                    <a:pt x="27455" y="7140"/>
                  </a:lnTo>
                  <a:lnTo>
                    <a:pt x="26412" y="6999"/>
                  </a:lnTo>
                  <a:lnTo>
                    <a:pt x="25329" y="6839"/>
                  </a:lnTo>
                  <a:lnTo>
                    <a:pt x="24226" y="6678"/>
                  </a:lnTo>
                  <a:lnTo>
                    <a:pt x="23103" y="6478"/>
                  </a:lnTo>
                  <a:lnTo>
                    <a:pt x="21940" y="6277"/>
                  </a:lnTo>
                  <a:lnTo>
                    <a:pt x="20777" y="6037"/>
                  </a:lnTo>
                  <a:lnTo>
                    <a:pt x="19614" y="5776"/>
                  </a:lnTo>
                  <a:lnTo>
                    <a:pt x="18411" y="5515"/>
                  </a:lnTo>
                  <a:lnTo>
                    <a:pt x="17207" y="5214"/>
                  </a:lnTo>
                  <a:lnTo>
                    <a:pt x="15984" y="4894"/>
                  </a:lnTo>
                  <a:lnTo>
                    <a:pt x="14761" y="4553"/>
                  </a:lnTo>
                  <a:lnTo>
                    <a:pt x="13537" y="4192"/>
                  </a:lnTo>
                  <a:lnTo>
                    <a:pt x="12314" y="3791"/>
                  </a:lnTo>
                  <a:lnTo>
                    <a:pt x="11091" y="3369"/>
                  </a:lnTo>
                  <a:lnTo>
                    <a:pt x="9847" y="2908"/>
                  </a:lnTo>
                  <a:lnTo>
                    <a:pt x="8624" y="2447"/>
                  </a:lnTo>
                  <a:lnTo>
                    <a:pt x="7401" y="1925"/>
                  </a:lnTo>
                  <a:lnTo>
                    <a:pt x="6197" y="1404"/>
                  </a:lnTo>
                  <a:lnTo>
                    <a:pt x="4974" y="822"/>
                  </a:lnTo>
                  <a:lnTo>
                    <a:pt x="3791" y="221"/>
                  </a:lnTo>
                  <a:lnTo>
                    <a:pt x="3631" y="161"/>
                  </a:lnTo>
                  <a:lnTo>
                    <a:pt x="3470" y="100"/>
                  </a:lnTo>
                  <a:lnTo>
                    <a:pt x="3310" y="60"/>
                  </a:lnTo>
                  <a:lnTo>
                    <a:pt x="3129" y="20"/>
                  </a:lnTo>
                  <a:lnTo>
                    <a:pt x="2969" y="20"/>
                  </a:lnTo>
                  <a:lnTo>
                    <a:pt x="280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22"/>
            <p:cNvSpPr/>
            <p:nvPr/>
          </p:nvSpPr>
          <p:spPr>
            <a:xfrm>
              <a:off x="8544450" y="4249450"/>
              <a:ext cx="70225" cy="70700"/>
            </a:xfrm>
            <a:custGeom>
              <a:avLst/>
              <a:gdLst/>
              <a:ahLst/>
              <a:cxnLst/>
              <a:rect l="l" t="t" r="r" b="b"/>
              <a:pathLst>
                <a:path w="2809" h="2828" extrusionOk="0">
                  <a:moveTo>
                    <a:pt x="1344" y="0"/>
                  </a:moveTo>
                  <a:lnTo>
                    <a:pt x="1184" y="20"/>
                  </a:lnTo>
                  <a:lnTo>
                    <a:pt x="1023" y="60"/>
                  </a:lnTo>
                  <a:lnTo>
                    <a:pt x="883" y="101"/>
                  </a:lnTo>
                  <a:lnTo>
                    <a:pt x="743" y="161"/>
                  </a:lnTo>
                  <a:lnTo>
                    <a:pt x="622" y="241"/>
                  </a:lnTo>
                  <a:lnTo>
                    <a:pt x="502" y="341"/>
                  </a:lnTo>
                  <a:lnTo>
                    <a:pt x="382" y="442"/>
                  </a:lnTo>
                  <a:lnTo>
                    <a:pt x="281" y="562"/>
                  </a:lnTo>
                  <a:lnTo>
                    <a:pt x="201" y="702"/>
                  </a:lnTo>
                  <a:lnTo>
                    <a:pt x="141" y="823"/>
                  </a:lnTo>
                  <a:lnTo>
                    <a:pt x="81" y="983"/>
                  </a:lnTo>
                  <a:lnTo>
                    <a:pt x="41" y="1123"/>
                  </a:lnTo>
                  <a:lnTo>
                    <a:pt x="1" y="1284"/>
                  </a:lnTo>
                  <a:lnTo>
                    <a:pt x="1" y="1444"/>
                  </a:lnTo>
                  <a:lnTo>
                    <a:pt x="1" y="1605"/>
                  </a:lnTo>
                  <a:lnTo>
                    <a:pt x="21" y="1725"/>
                  </a:lnTo>
                  <a:lnTo>
                    <a:pt x="61" y="1845"/>
                  </a:lnTo>
                  <a:lnTo>
                    <a:pt x="161" y="2066"/>
                  </a:lnTo>
                  <a:lnTo>
                    <a:pt x="302" y="2287"/>
                  </a:lnTo>
                  <a:lnTo>
                    <a:pt x="382" y="2387"/>
                  </a:lnTo>
                  <a:lnTo>
                    <a:pt x="482" y="2487"/>
                  </a:lnTo>
                  <a:lnTo>
                    <a:pt x="602" y="2567"/>
                  </a:lnTo>
                  <a:lnTo>
                    <a:pt x="723" y="2627"/>
                  </a:lnTo>
                  <a:lnTo>
                    <a:pt x="843" y="2708"/>
                  </a:lnTo>
                  <a:lnTo>
                    <a:pt x="983" y="2748"/>
                  </a:lnTo>
                  <a:lnTo>
                    <a:pt x="1124" y="2788"/>
                  </a:lnTo>
                  <a:lnTo>
                    <a:pt x="1264" y="2808"/>
                  </a:lnTo>
                  <a:lnTo>
                    <a:pt x="1425" y="2828"/>
                  </a:lnTo>
                  <a:lnTo>
                    <a:pt x="1585" y="2808"/>
                  </a:lnTo>
                  <a:lnTo>
                    <a:pt x="1786" y="2788"/>
                  </a:lnTo>
                  <a:lnTo>
                    <a:pt x="1966" y="2708"/>
                  </a:lnTo>
                  <a:lnTo>
                    <a:pt x="2126" y="2627"/>
                  </a:lnTo>
                  <a:lnTo>
                    <a:pt x="2287" y="2507"/>
                  </a:lnTo>
                  <a:lnTo>
                    <a:pt x="2427" y="2387"/>
                  </a:lnTo>
                  <a:lnTo>
                    <a:pt x="2548" y="2226"/>
                  </a:lnTo>
                  <a:lnTo>
                    <a:pt x="2648" y="2066"/>
                  </a:lnTo>
                  <a:lnTo>
                    <a:pt x="2728" y="1885"/>
                  </a:lnTo>
                  <a:lnTo>
                    <a:pt x="2768" y="1725"/>
                  </a:lnTo>
                  <a:lnTo>
                    <a:pt x="2788" y="1545"/>
                  </a:lnTo>
                  <a:lnTo>
                    <a:pt x="2808" y="1384"/>
                  </a:lnTo>
                  <a:lnTo>
                    <a:pt x="2788" y="1224"/>
                  </a:lnTo>
                  <a:lnTo>
                    <a:pt x="2768" y="1083"/>
                  </a:lnTo>
                  <a:lnTo>
                    <a:pt x="2728" y="923"/>
                  </a:lnTo>
                  <a:lnTo>
                    <a:pt x="2648" y="782"/>
                  </a:lnTo>
                  <a:lnTo>
                    <a:pt x="2568" y="642"/>
                  </a:lnTo>
                  <a:lnTo>
                    <a:pt x="2487" y="522"/>
                  </a:lnTo>
                  <a:lnTo>
                    <a:pt x="2387" y="401"/>
                  </a:lnTo>
                  <a:lnTo>
                    <a:pt x="2267" y="301"/>
                  </a:lnTo>
                  <a:lnTo>
                    <a:pt x="2126" y="221"/>
                  </a:lnTo>
                  <a:lnTo>
                    <a:pt x="1986" y="141"/>
                  </a:lnTo>
                  <a:lnTo>
                    <a:pt x="1826" y="81"/>
                  </a:lnTo>
                  <a:lnTo>
                    <a:pt x="1665" y="40"/>
                  </a:lnTo>
                  <a:lnTo>
                    <a:pt x="1505" y="20"/>
                  </a:lnTo>
                  <a:lnTo>
                    <a:pt x="134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22"/>
            <p:cNvSpPr/>
            <p:nvPr/>
          </p:nvSpPr>
          <p:spPr>
            <a:xfrm>
              <a:off x="8321350" y="4191275"/>
              <a:ext cx="258225" cy="278800"/>
            </a:xfrm>
            <a:custGeom>
              <a:avLst/>
              <a:gdLst/>
              <a:ahLst/>
              <a:cxnLst/>
              <a:rect l="l" t="t" r="r" b="b"/>
              <a:pathLst>
                <a:path w="10329" h="11152" extrusionOk="0">
                  <a:moveTo>
                    <a:pt x="1565" y="1"/>
                  </a:moveTo>
                  <a:lnTo>
                    <a:pt x="1484" y="41"/>
                  </a:lnTo>
                  <a:lnTo>
                    <a:pt x="1384" y="81"/>
                  </a:lnTo>
                  <a:lnTo>
                    <a:pt x="1124" y="262"/>
                  </a:lnTo>
                  <a:lnTo>
                    <a:pt x="843" y="502"/>
                  </a:lnTo>
                  <a:lnTo>
                    <a:pt x="562" y="763"/>
                  </a:lnTo>
                  <a:lnTo>
                    <a:pt x="321" y="1044"/>
                  </a:lnTo>
                  <a:lnTo>
                    <a:pt x="121" y="1284"/>
                  </a:lnTo>
                  <a:lnTo>
                    <a:pt x="61" y="1385"/>
                  </a:lnTo>
                  <a:lnTo>
                    <a:pt x="0" y="1465"/>
                  </a:lnTo>
                  <a:lnTo>
                    <a:pt x="0" y="1525"/>
                  </a:lnTo>
                  <a:lnTo>
                    <a:pt x="21" y="1565"/>
                  </a:lnTo>
                  <a:lnTo>
                    <a:pt x="1244" y="3029"/>
                  </a:lnTo>
                  <a:lnTo>
                    <a:pt x="2507" y="4553"/>
                  </a:lnTo>
                  <a:lnTo>
                    <a:pt x="3991" y="6278"/>
                  </a:lnTo>
                  <a:lnTo>
                    <a:pt x="5495" y="8023"/>
                  </a:lnTo>
                  <a:lnTo>
                    <a:pt x="6839" y="9567"/>
                  </a:lnTo>
                  <a:lnTo>
                    <a:pt x="7421" y="10189"/>
                  </a:lnTo>
                  <a:lnTo>
                    <a:pt x="7882" y="10670"/>
                  </a:lnTo>
                  <a:lnTo>
                    <a:pt x="8223" y="10991"/>
                  </a:lnTo>
                  <a:lnTo>
                    <a:pt x="8343" y="11071"/>
                  </a:lnTo>
                  <a:lnTo>
                    <a:pt x="8423" y="11111"/>
                  </a:lnTo>
                  <a:lnTo>
                    <a:pt x="8664" y="11151"/>
                  </a:lnTo>
                  <a:lnTo>
                    <a:pt x="8985" y="11151"/>
                  </a:lnTo>
                  <a:lnTo>
                    <a:pt x="9306" y="11131"/>
                  </a:lnTo>
                  <a:lnTo>
                    <a:pt x="9627" y="11091"/>
                  </a:lnTo>
                  <a:lnTo>
                    <a:pt x="9927" y="11031"/>
                  </a:lnTo>
                  <a:lnTo>
                    <a:pt x="10148" y="10951"/>
                  </a:lnTo>
                  <a:lnTo>
                    <a:pt x="10228" y="10911"/>
                  </a:lnTo>
                  <a:lnTo>
                    <a:pt x="10288" y="10871"/>
                  </a:lnTo>
                  <a:lnTo>
                    <a:pt x="10329" y="10830"/>
                  </a:lnTo>
                  <a:lnTo>
                    <a:pt x="10329" y="10770"/>
                  </a:lnTo>
                  <a:lnTo>
                    <a:pt x="10208" y="10610"/>
                  </a:lnTo>
                  <a:lnTo>
                    <a:pt x="9907" y="10249"/>
                  </a:lnTo>
                  <a:lnTo>
                    <a:pt x="8905" y="8985"/>
                  </a:lnTo>
                  <a:lnTo>
                    <a:pt x="5917" y="5295"/>
                  </a:lnTo>
                  <a:lnTo>
                    <a:pt x="156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22"/>
            <p:cNvSpPr/>
            <p:nvPr/>
          </p:nvSpPr>
          <p:spPr>
            <a:xfrm>
              <a:off x="8321350" y="4191275"/>
              <a:ext cx="258225" cy="278800"/>
            </a:xfrm>
            <a:custGeom>
              <a:avLst/>
              <a:gdLst/>
              <a:ahLst/>
              <a:cxnLst/>
              <a:rect l="l" t="t" r="r" b="b"/>
              <a:pathLst>
                <a:path w="10329" h="11152" fill="none" extrusionOk="0">
                  <a:moveTo>
                    <a:pt x="21" y="1565"/>
                  </a:moveTo>
                  <a:lnTo>
                    <a:pt x="21" y="1565"/>
                  </a:lnTo>
                  <a:lnTo>
                    <a:pt x="0" y="1525"/>
                  </a:lnTo>
                  <a:lnTo>
                    <a:pt x="0" y="1465"/>
                  </a:lnTo>
                  <a:lnTo>
                    <a:pt x="61" y="1385"/>
                  </a:lnTo>
                  <a:lnTo>
                    <a:pt x="121" y="1284"/>
                  </a:lnTo>
                  <a:lnTo>
                    <a:pt x="321" y="1044"/>
                  </a:lnTo>
                  <a:lnTo>
                    <a:pt x="562" y="763"/>
                  </a:lnTo>
                  <a:lnTo>
                    <a:pt x="843" y="502"/>
                  </a:lnTo>
                  <a:lnTo>
                    <a:pt x="1124" y="262"/>
                  </a:lnTo>
                  <a:lnTo>
                    <a:pt x="1384" y="81"/>
                  </a:lnTo>
                  <a:lnTo>
                    <a:pt x="1484" y="41"/>
                  </a:lnTo>
                  <a:lnTo>
                    <a:pt x="1565" y="1"/>
                  </a:lnTo>
                  <a:lnTo>
                    <a:pt x="1565" y="1"/>
                  </a:lnTo>
                  <a:lnTo>
                    <a:pt x="5917" y="5295"/>
                  </a:lnTo>
                  <a:lnTo>
                    <a:pt x="8905" y="8985"/>
                  </a:lnTo>
                  <a:lnTo>
                    <a:pt x="9907" y="10249"/>
                  </a:lnTo>
                  <a:lnTo>
                    <a:pt x="10208" y="10610"/>
                  </a:lnTo>
                  <a:lnTo>
                    <a:pt x="10329" y="10770"/>
                  </a:lnTo>
                  <a:lnTo>
                    <a:pt x="10329" y="10770"/>
                  </a:lnTo>
                  <a:lnTo>
                    <a:pt x="10329" y="10830"/>
                  </a:lnTo>
                  <a:lnTo>
                    <a:pt x="10288" y="10871"/>
                  </a:lnTo>
                  <a:lnTo>
                    <a:pt x="10228" y="10911"/>
                  </a:lnTo>
                  <a:lnTo>
                    <a:pt x="10148" y="10951"/>
                  </a:lnTo>
                  <a:lnTo>
                    <a:pt x="9927" y="11031"/>
                  </a:lnTo>
                  <a:lnTo>
                    <a:pt x="9627" y="11091"/>
                  </a:lnTo>
                  <a:lnTo>
                    <a:pt x="9306" y="11131"/>
                  </a:lnTo>
                  <a:lnTo>
                    <a:pt x="8985" y="11151"/>
                  </a:lnTo>
                  <a:lnTo>
                    <a:pt x="8664" y="11151"/>
                  </a:lnTo>
                  <a:lnTo>
                    <a:pt x="8423" y="11111"/>
                  </a:lnTo>
                  <a:lnTo>
                    <a:pt x="8423" y="11111"/>
                  </a:lnTo>
                  <a:lnTo>
                    <a:pt x="8343" y="11071"/>
                  </a:lnTo>
                  <a:lnTo>
                    <a:pt x="8223" y="10991"/>
                  </a:lnTo>
                  <a:lnTo>
                    <a:pt x="7882" y="10670"/>
                  </a:lnTo>
                  <a:lnTo>
                    <a:pt x="7421" y="10189"/>
                  </a:lnTo>
                  <a:lnTo>
                    <a:pt x="6839" y="9567"/>
                  </a:lnTo>
                  <a:lnTo>
                    <a:pt x="5495" y="8023"/>
                  </a:lnTo>
                  <a:lnTo>
                    <a:pt x="3991" y="6278"/>
                  </a:lnTo>
                  <a:lnTo>
                    <a:pt x="2507" y="4553"/>
                  </a:lnTo>
                  <a:lnTo>
                    <a:pt x="1244" y="3029"/>
                  </a:lnTo>
                  <a:lnTo>
                    <a:pt x="21" y="156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22"/>
            <p:cNvSpPr/>
            <p:nvPr/>
          </p:nvSpPr>
          <p:spPr>
            <a:xfrm>
              <a:off x="8521400" y="4178250"/>
              <a:ext cx="392075" cy="246700"/>
            </a:xfrm>
            <a:custGeom>
              <a:avLst/>
              <a:gdLst/>
              <a:ahLst/>
              <a:cxnLst/>
              <a:rect l="l" t="t" r="r" b="b"/>
              <a:pathLst>
                <a:path w="15683" h="9868" extrusionOk="0">
                  <a:moveTo>
                    <a:pt x="14339" y="1"/>
                  </a:moveTo>
                  <a:lnTo>
                    <a:pt x="14239" y="21"/>
                  </a:lnTo>
                  <a:lnTo>
                    <a:pt x="13998" y="121"/>
                  </a:lnTo>
                  <a:lnTo>
                    <a:pt x="13497" y="422"/>
                  </a:lnTo>
                  <a:lnTo>
                    <a:pt x="11812" y="1384"/>
                  </a:lnTo>
                  <a:lnTo>
                    <a:pt x="6939" y="4252"/>
                  </a:lnTo>
                  <a:lnTo>
                    <a:pt x="2166" y="7100"/>
                  </a:lnTo>
                  <a:lnTo>
                    <a:pt x="0" y="8383"/>
                  </a:lnTo>
                  <a:lnTo>
                    <a:pt x="1203" y="9867"/>
                  </a:lnTo>
                  <a:lnTo>
                    <a:pt x="3450" y="8704"/>
                  </a:lnTo>
                  <a:lnTo>
                    <a:pt x="5756" y="7501"/>
                  </a:lnTo>
                  <a:lnTo>
                    <a:pt x="8423" y="6097"/>
                  </a:lnTo>
                  <a:lnTo>
                    <a:pt x="11070" y="4693"/>
                  </a:lnTo>
                  <a:lnTo>
                    <a:pt x="13397" y="3410"/>
                  </a:lnTo>
                  <a:lnTo>
                    <a:pt x="14319" y="2888"/>
                  </a:lnTo>
                  <a:lnTo>
                    <a:pt x="15041" y="2447"/>
                  </a:lnTo>
                  <a:lnTo>
                    <a:pt x="15502" y="2146"/>
                  </a:lnTo>
                  <a:lnTo>
                    <a:pt x="15623" y="2046"/>
                  </a:lnTo>
                  <a:lnTo>
                    <a:pt x="15683" y="1986"/>
                  </a:lnTo>
                  <a:lnTo>
                    <a:pt x="15683" y="1866"/>
                  </a:lnTo>
                  <a:lnTo>
                    <a:pt x="15643" y="1745"/>
                  </a:lnTo>
                  <a:lnTo>
                    <a:pt x="15603" y="1605"/>
                  </a:lnTo>
                  <a:lnTo>
                    <a:pt x="15542" y="1444"/>
                  </a:lnTo>
                  <a:lnTo>
                    <a:pt x="15362" y="1104"/>
                  </a:lnTo>
                  <a:lnTo>
                    <a:pt x="15141" y="763"/>
                  </a:lnTo>
                  <a:lnTo>
                    <a:pt x="14901" y="442"/>
                  </a:lnTo>
                  <a:lnTo>
                    <a:pt x="14780" y="321"/>
                  </a:lnTo>
                  <a:lnTo>
                    <a:pt x="14660" y="201"/>
                  </a:lnTo>
                  <a:lnTo>
                    <a:pt x="14540" y="101"/>
                  </a:lnTo>
                  <a:lnTo>
                    <a:pt x="14439" y="41"/>
                  </a:lnTo>
                  <a:lnTo>
                    <a:pt x="143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22"/>
            <p:cNvSpPr/>
            <p:nvPr/>
          </p:nvSpPr>
          <p:spPr>
            <a:xfrm>
              <a:off x="8222575" y="3901000"/>
              <a:ext cx="946100" cy="523950"/>
            </a:xfrm>
            <a:custGeom>
              <a:avLst/>
              <a:gdLst/>
              <a:ahLst/>
              <a:cxnLst/>
              <a:rect l="l" t="t" r="r" b="b"/>
              <a:pathLst>
                <a:path w="37844" h="20958" extrusionOk="0">
                  <a:moveTo>
                    <a:pt x="21720" y="0"/>
                  </a:moveTo>
                  <a:lnTo>
                    <a:pt x="21198" y="20"/>
                  </a:lnTo>
                  <a:lnTo>
                    <a:pt x="20697" y="61"/>
                  </a:lnTo>
                  <a:lnTo>
                    <a:pt x="20196" y="141"/>
                  </a:lnTo>
                  <a:lnTo>
                    <a:pt x="19714" y="241"/>
                  </a:lnTo>
                  <a:lnTo>
                    <a:pt x="19213" y="361"/>
                  </a:lnTo>
                  <a:lnTo>
                    <a:pt x="18712" y="502"/>
                  </a:lnTo>
                  <a:lnTo>
                    <a:pt x="18230" y="662"/>
                  </a:lnTo>
                  <a:lnTo>
                    <a:pt x="17749" y="823"/>
                  </a:lnTo>
                  <a:lnTo>
                    <a:pt x="17268" y="1023"/>
                  </a:lnTo>
                  <a:lnTo>
                    <a:pt x="16786" y="1244"/>
                  </a:lnTo>
                  <a:lnTo>
                    <a:pt x="16305" y="1464"/>
                  </a:lnTo>
                  <a:lnTo>
                    <a:pt x="15844" y="1705"/>
                  </a:lnTo>
                  <a:lnTo>
                    <a:pt x="15383" y="1946"/>
                  </a:lnTo>
                  <a:lnTo>
                    <a:pt x="14941" y="2226"/>
                  </a:lnTo>
                  <a:lnTo>
                    <a:pt x="14500" y="2487"/>
                  </a:lnTo>
                  <a:lnTo>
                    <a:pt x="14059" y="2788"/>
                  </a:lnTo>
                  <a:lnTo>
                    <a:pt x="13638" y="3069"/>
                  </a:lnTo>
                  <a:lnTo>
                    <a:pt x="13417" y="3229"/>
                  </a:lnTo>
                  <a:lnTo>
                    <a:pt x="13257" y="3309"/>
                  </a:lnTo>
                  <a:lnTo>
                    <a:pt x="13076" y="3370"/>
                  </a:lnTo>
                  <a:lnTo>
                    <a:pt x="12856" y="3430"/>
                  </a:lnTo>
                  <a:lnTo>
                    <a:pt x="12615" y="3490"/>
                  </a:lnTo>
                  <a:lnTo>
                    <a:pt x="12094" y="3550"/>
                  </a:lnTo>
                  <a:lnTo>
                    <a:pt x="11492" y="3590"/>
                  </a:lnTo>
                  <a:lnTo>
                    <a:pt x="10850" y="3610"/>
                  </a:lnTo>
                  <a:lnTo>
                    <a:pt x="10148" y="3610"/>
                  </a:lnTo>
                  <a:lnTo>
                    <a:pt x="8624" y="3590"/>
                  </a:lnTo>
                  <a:lnTo>
                    <a:pt x="7080" y="3570"/>
                  </a:lnTo>
                  <a:lnTo>
                    <a:pt x="6318" y="3570"/>
                  </a:lnTo>
                  <a:lnTo>
                    <a:pt x="5556" y="3590"/>
                  </a:lnTo>
                  <a:lnTo>
                    <a:pt x="4834" y="3630"/>
                  </a:lnTo>
                  <a:lnTo>
                    <a:pt x="4132" y="3690"/>
                  </a:lnTo>
                  <a:lnTo>
                    <a:pt x="3490" y="3791"/>
                  </a:lnTo>
                  <a:lnTo>
                    <a:pt x="3189" y="3871"/>
                  </a:lnTo>
                  <a:lnTo>
                    <a:pt x="2889" y="3931"/>
                  </a:lnTo>
                  <a:lnTo>
                    <a:pt x="2708" y="3991"/>
                  </a:lnTo>
                  <a:lnTo>
                    <a:pt x="2508" y="4071"/>
                  </a:lnTo>
                  <a:lnTo>
                    <a:pt x="2327" y="4172"/>
                  </a:lnTo>
                  <a:lnTo>
                    <a:pt x="2147" y="4292"/>
                  </a:lnTo>
                  <a:lnTo>
                    <a:pt x="1946" y="4412"/>
                  </a:lnTo>
                  <a:lnTo>
                    <a:pt x="1766" y="4553"/>
                  </a:lnTo>
                  <a:lnTo>
                    <a:pt x="1605" y="4693"/>
                  </a:lnTo>
                  <a:lnTo>
                    <a:pt x="1425" y="4874"/>
                  </a:lnTo>
                  <a:lnTo>
                    <a:pt x="1264" y="5054"/>
                  </a:lnTo>
                  <a:lnTo>
                    <a:pt x="1104" y="5235"/>
                  </a:lnTo>
                  <a:lnTo>
                    <a:pt x="943" y="5435"/>
                  </a:lnTo>
                  <a:lnTo>
                    <a:pt x="803" y="5636"/>
                  </a:lnTo>
                  <a:lnTo>
                    <a:pt x="683" y="5856"/>
                  </a:lnTo>
                  <a:lnTo>
                    <a:pt x="542" y="6097"/>
                  </a:lnTo>
                  <a:lnTo>
                    <a:pt x="442" y="6318"/>
                  </a:lnTo>
                  <a:lnTo>
                    <a:pt x="342" y="6558"/>
                  </a:lnTo>
                  <a:lnTo>
                    <a:pt x="241" y="6819"/>
                  </a:lnTo>
                  <a:lnTo>
                    <a:pt x="181" y="7080"/>
                  </a:lnTo>
                  <a:lnTo>
                    <a:pt x="101" y="7340"/>
                  </a:lnTo>
                  <a:lnTo>
                    <a:pt x="61" y="7601"/>
                  </a:lnTo>
                  <a:lnTo>
                    <a:pt x="21" y="7862"/>
                  </a:lnTo>
                  <a:lnTo>
                    <a:pt x="1" y="8143"/>
                  </a:lnTo>
                  <a:lnTo>
                    <a:pt x="1" y="8423"/>
                  </a:lnTo>
                  <a:lnTo>
                    <a:pt x="21" y="8704"/>
                  </a:lnTo>
                  <a:lnTo>
                    <a:pt x="61" y="8965"/>
                  </a:lnTo>
                  <a:lnTo>
                    <a:pt x="121" y="9246"/>
                  </a:lnTo>
                  <a:lnTo>
                    <a:pt x="181" y="9526"/>
                  </a:lnTo>
                  <a:lnTo>
                    <a:pt x="281" y="9807"/>
                  </a:lnTo>
                  <a:lnTo>
                    <a:pt x="402" y="10088"/>
                  </a:lnTo>
                  <a:lnTo>
                    <a:pt x="542" y="10369"/>
                  </a:lnTo>
                  <a:lnTo>
                    <a:pt x="703" y="10629"/>
                  </a:lnTo>
                  <a:lnTo>
                    <a:pt x="883" y="10910"/>
                  </a:lnTo>
                  <a:lnTo>
                    <a:pt x="1044" y="11091"/>
                  </a:lnTo>
                  <a:lnTo>
                    <a:pt x="1164" y="11251"/>
                  </a:lnTo>
                  <a:lnTo>
                    <a:pt x="1184" y="11271"/>
                  </a:lnTo>
                  <a:lnTo>
                    <a:pt x="1384" y="11472"/>
                  </a:lnTo>
                  <a:lnTo>
                    <a:pt x="1625" y="11672"/>
                  </a:lnTo>
                  <a:lnTo>
                    <a:pt x="1926" y="11913"/>
                  </a:lnTo>
                  <a:lnTo>
                    <a:pt x="2267" y="12113"/>
                  </a:lnTo>
                  <a:lnTo>
                    <a:pt x="2628" y="12314"/>
                  </a:lnTo>
                  <a:lnTo>
                    <a:pt x="3009" y="12494"/>
                  </a:lnTo>
                  <a:lnTo>
                    <a:pt x="3410" y="12635"/>
                  </a:lnTo>
                  <a:lnTo>
                    <a:pt x="3851" y="12755"/>
                  </a:lnTo>
                  <a:lnTo>
                    <a:pt x="4292" y="12855"/>
                  </a:lnTo>
                  <a:lnTo>
                    <a:pt x="4754" y="12916"/>
                  </a:lnTo>
                  <a:lnTo>
                    <a:pt x="5215" y="12936"/>
                  </a:lnTo>
                  <a:lnTo>
                    <a:pt x="5716" y="12936"/>
                  </a:lnTo>
                  <a:lnTo>
                    <a:pt x="6218" y="12916"/>
                  </a:lnTo>
                  <a:lnTo>
                    <a:pt x="6719" y="12835"/>
                  </a:lnTo>
                  <a:lnTo>
                    <a:pt x="7220" y="12715"/>
                  </a:lnTo>
                  <a:lnTo>
                    <a:pt x="7742" y="12575"/>
                  </a:lnTo>
                  <a:lnTo>
                    <a:pt x="8263" y="12374"/>
                  </a:lnTo>
                  <a:lnTo>
                    <a:pt x="8785" y="12133"/>
                  </a:lnTo>
                  <a:lnTo>
                    <a:pt x="9065" y="11993"/>
                  </a:lnTo>
                  <a:lnTo>
                    <a:pt x="9346" y="11813"/>
                  </a:lnTo>
                  <a:lnTo>
                    <a:pt x="9607" y="11652"/>
                  </a:lnTo>
                  <a:lnTo>
                    <a:pt x="9888" y="11452"/>
                  </a:lnTo>
                  <a:lnTo>
                    <a:pt x="10168" y="11251"/>
                  </a:lnTo>
                  <a:lnTo>
                    <a:pt x="10429" y="11030"/>
                  </a:lnTo>
                  <a:lnTo>
                    <a:pt x="10710" y="10790"/>
                  </a:lnTo>
                  <a:lnTo>
                    <a:pt x="10971" y="10529"/>
                  </a:lnTo>
                  <a:lnTo>
                    <a:pt x="11251" y="10268"/>
                  </a:lnTo>
                  <a:lnTo>
                    <a:pt x="11512" y="9968"/>
                  </a:lnTo>
                  <a:lnTo>
                    <a:pt x="11753" y="9667"/>
                  </a:lnTo>
                  <a:lnTo>
                    <a:pt x="12013" y="9366"/>
                  </a:lnTo>
                  <a:lnTo>
                    <a:pt x="12274" y="9025"/>
                  </a:lnTo>
                  <a:lnTo>
                    <a:pt x="12515" y="8664"/>
                  </a:lnTo>
                  <a:lnTo>
                    <a:pt x="12755" y="8303"/>
                  </a:lnTo>
                  <a:lnTo>
                    <a:pt x="12996" y="7902"/>
                  </a:lnTo>
                  <a:lnTo>
                    <a:pt x="13217" y="7481"/>
                  </a:lnTo>
                  <a:lnTo>
                    <a:pt x="13437" y="7019"/>
                  </a:lnTo>
                  <a:lnTo>
                    <a:pt x="13678" y="6538"/>
                  </a:lnTo>
                  <a:lnTo>
                    <a:pt x="13919" y="6037"/>
                  </a:lnTo>
                  <a:lnTo>
                    <a:pt x="14219" y="5515"/>
                  </a:lnTo>
                  <a:lnTo>
                    <a:pt x="14560" y="4974"/>
                  </a:lnTo>
                  <a:lnTo>
                    <a:pt x="14761" y="4693"/>
                  </a:lnTo>
                  <a:lnTo>
                    <a:pt x="14961" y="4412"/>
                  </a:lnTo>
                  <a:lnTo>
                    <a:pt x="15202" y="4152"/>
                  </a:lnTo>
                  <a:lnTo>
                    <a:pt x="15463" y="3871"/>
                  </a:lnTo>
                  <a:lnTo>
                    <a:pt x="15483" y="3851"/>
                  </a:lnTo>
                  <a:lnTo>
                    <a:pt x="16084" y="3550"/>
                  </a:lnTo>
                  <a:lnTo>
                    <a:pt x="16365" y="3430"/>
                  </a:lnTo>
                  <a:lnTo>
                    <a:pt x="16626" y="3329"/>
                  </a:lnTo>
                  <a:lnTo>
                    <a:pt x="16867" y="3249"/>
                  </a:lnTo>
                  <a:lnTo>
                    <a:pt x="17087" y="3189"/>
                  </a:lnTo>
                  <a:lnTo>
                    <a:pt x="17308" y="3149"/>
                  </a:lnTo>
                  <a:lnTo>
                    <a:pt x="17709" y="3149"/>
                  </a:lnTo>
                  <a:lnTo>
                    <a:pt x="17970" y="3189"/>
                  </a:lnTo>
                  <a:lnTo>
                    <a:pt x="18230" y="3269"/>
                  </a:lnTo>
                  <a:lnTo>
                    <a:pt x="18491" y="3350"/>
                  </a:lnTo>
                  <a:lnTo>
                    <a:pt x="18772" y="3470"/>
                  </a:lnTo>
                  <a:lnTo>
                    <a:pt x="19052" y="3610"/>
                  </a:lnTo>
                  <a:lnTo>
                    <a:pt x="19333" y="3771"/>
                  </a:lnTo>
                  <a:lnTo>
                    <a:pt x="19614" y="3951"/>
                  </a:lnTo>
                  <a:lnTo>
                    <a:pt x="19915" y="4172"/>
                  </a:lnTo>
                  <a:lnTo>
                    <a:pt x="20336" y="4493"/>
                  </a:lnTo>
                  <a:lnTo>
                    <a:pt x="20777" y="4854"/>
                  </a:lnTo>
                  <a:lnTo>
                    <a:pt x="21218" y="5255"/>
                  </a:lnTo>
                  <a:lnTo>
                    <a:pt x="21660" y="5676"/>
                  </a:lnTo>
                  <a:lnTo>
                    <a:pt x="22101" y="6137"/>
                  </a:lnTo>
                  <a:lnTo>
                    <a:pt x="22562" y="6618"/>
                  </a:lnTo>
                  <a:lnTo>
                    <a:pt x="23023" y="7120"/>
                  </a:lnTo>
                  <a:lnTo>
                    <a:pt x="23485" y="7661"/>
                  </a:lnTo>
                  <a:lnTo>
                    <a:pt x="24407" y="8764"/>
                  </a:lnTo>
                  <a:lnTo>
                    <a:pt x="25330" y="9947"/>
                  </a:lnTo>
                  <a:lnTo>
                    <a:pt x="26232" y="11151"/>
                  </a:lnTo>
                  <a:lnTo>
                    <a:pt x="27134" y="12374"/>
                  </a:lnTo>
                  <a:lnTo>
                    <a:pt x="27997" y="13577"/>
                  </a:lnTo>
                  <a:lnTo>
                    <a:pt x="28839" y="14761"/>
                  </a:lnTo>
                  <a:lnTo>
                    <a:pt x="30383" y="16987"/>
                  </a:lnTo>
                  <a:lnTo>
                    <a:pt x="31085" y="17969"/>
                  </a:lnTo>
                  <a:lnTo>
                    <a:pt x="31727" y="18832"/>
                  </a:lnTo>
                  <a:lnTo>
                    <a:pt x="32288" y="19574"/>
                  </a:lnTo>
                  <a:lnTo>
                    <a:pt x="32790" y="20175"/>
                  </a:lnTo>
                  <a:lnTo>
                    <a:pt x="32970" y="20376"/>
                  </a:lnTo>
                  <a:lnTo>
                    <a:pt x="33151" y="20536"/>
                  </a:lnTo>
                  <a:lnTo>
                    <a:pt x="33311" y="20677"/>
                  </a:lnTo>
                  <a:lnTo>
                    <a:pt x="33432" y="20777"/>
                  </a:lnTo>
                  <a:lnTo>
                    <a:pt x="33552" y="20837"/>
                  </a:lnTo>
                  <a:lnTo>
                    <a:pt x="33732" y="20877"/>
                  </a:lnTo>
                  <a:lnTo>
                    <a:pt x="33993" y="20917"/>
                  </a:lnTo>
                  <a:lnTo>
                    <a:pt x="34354" y="20937"/>
                  </a:lnTo>
                  <a:lnTo>
                    <a:pt x="34795" y="20937"/>
                  </a:lnTo>
                  <a:lnTo>
                    <a:pt x="34996" y="20957"/>
                  </a:lnTo>
                  <a:lnTo>
                    <a:pt x="35858" y="20957"/>
                  </a:lnTo>
                  <a:lnTo>
                    <a:pt x="36881" y="20937"/>
                  </a:lnTo>
                  <a:lnTo>
                    <a:pt x="37844" y="20937"/>
                  </a:lnTo>
                  <a:lnTo>
                    <a:pt x="37643" y="20336"/>
                  </a:lnTo>
                  <a:lnTo>
                    <a:pt x="37362" y="19433"/>
                  </a:lnTo>
                  <a:lnTo>
                    <a:pt x="37001" y="18270"/>
                  </a:lnTo>
                  <a:lnTo>
                    <a:pt x="36540" y="16906"/>
                  </a:lnTo>
                  <a:lnTo>
                    <a:pt x="35999" y="15362"/>
                  </a:lnTo>
                  <a:lnTo>
                    <a:pt x="35678" y="14560"/>
                  </a:lnTo>
                  <a:lnTo>
                    <a:pt x="35357" y="13718"/>
                  </a:lnTo>
                  <a:lnTo>
                    <a:pt x="34996" y="12855"/>
                  </a:lnTo>
                  <a:lnTo>
                    <a:pt x="34615" y="11973"/>
                  </a:lnTo>
                  <a:lnTo>
                    <a:pt x="34214" y="11091"/>
                  </a:lnTo>
                  <a:lnTo>
                    <a:pt x="33772" y="10208"/>
                  </a:lnTo>
                  <a:lnTo>
                    <a:pt x="33311" y="9326"/>
                  </a:lnTo>
                  <a:lnTo>
                    <a:pt x="32830" y="8443"/>
                  </a:lnTo>
                  <a:lnTo>
                    <a:pt x="32329" y="7581"/>
                  </a:lnTo>
                  <a:lnTo>
                    <a:pt x="31787" y="6739"/>
                  </a:lnTo>
                  <a:lnTo>
                    <a:pt x="31226" y="5916"/>
                  </a:lnTo>
                  <a:lnTo>
                    <a:pt x="30644" y="5134"/>
                  </a:lnTo>
                  <a:lnTo>
                    <a:pt x="30042" y="4372"/>
                  </a:lnTo>
                  <a:lnTo>
                    <a:pt x="29721" y="4011"/>
                  </a:lnTo>
                  <a:lnTo>
                    <a:pt x="29401" y="3670"/>
                  </a:lnTo>
                  <a:lnTo>
                    <a:pt x="29060" y="3329"/>
                  </a:lnTo>
                  <a:lnTo>
                    <a:pt x="28739" y="3009"/>
                  </a:lnTo>
                  <a:lnTo>
                    <a:pt x="28378" y="2688"/>
                  </a:lnTo>
                  <a:lnTo>
                    <a:pt x="28037" y="2387"/>
                  </a:lnTo>
                  <a:lnTo>
                    <a:pt x="27676" y="2106"/>
                  </a:lnTo>
                  <a:lnTo>
                    <a:pt x="27315" y="1825"/>
                  </a:lnTo>
                  <a:lnTo>
                    <a:pt x="26934" y="1585"/>
                  </a:lnTo>
                  <a:lnTo>
                    <a:pt x="26553" y="1344"/>
                  </a:lnTo>
                  <a:lnTo>
                    <a:pt x="26172" y="1123"/>
                  </a:lnTo>
                  <a:lnTo>
                    <a:pt x="25791" y="903"/>
                  </a:lnTo>
                  <a:lnTo>
                    <a:pt x="25390" y="722"/>
                  </a:lnTo>
                  <a:lnTo>
                    <a:pt x="24969" y="562"/>
                  </a:lnTo>
                  <a:lnTo>
                    <a:pt x="24567" y="422"/>
                  </a:lnTo>
                  <a:lnTo>
                    <a:pt x="24146" y="281"/>
                  </a:lnTo>
                  <a:lnTo>
                    <a:pt x="23705" y="181"/>
                  </a:lnTo>
                  <a:lnTo>
                    <a:pt x="23284" y="101"/>
                  </a:lnTo>
                  <a:lnTo>
                    <a:pt x="22763" y="41"/>
                  </a:lnTo>
                  <a:lnTo>
                    <a:pt x="222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22"/>
            <p:cNvSpPr/>
            <p:nvPr/>
          </p:nvSpPr>
          <p:spPr>
            <a:xfrm>
              <a:off x="8222575" y="3901000"/>
              <a:ext cx="946100" cy="523950"/>
            </a:xfrm>
            <a:custGeom>
              <a:avLst/>
              <a:gdLst/>
              <a:ahLst/>
              <a:cxnLst/>
              <a:rect l="l" t="t" r="r" b="b"/>
              <a:pathLst>
                <a:path w="37844" h="20958" fill="none" extrusionOk="0">
                  <a:moveTo>
                    <a:pt x="37844" y="20937"/>
                  </a:moveTo>
                  <a:lnTo>
                    <a:pt x="37844" y="20937"/>
                  </a:lnTo>
                  <a:lnTo>
                    <a:pt x="37001" y="20937"/>
                  </a:lnTo>
                  <a:lnTo>
                    <a:pt x="36881" y="20937"/>
                  </a:lnTo>
                  <a:lnTo>
                    <a:pt x="36881" y="20937"/>
                  </a:lnTo>
                  <a:lnTo>
                    <a:pt x="35858" y="20957"/>
                  </a:lnTo>
                  <a:lnTo>
                    <a:pt x="34996" y="20957"/>
                  </a:lnTo>
                  <a:lnTo>
                    <a:pt x="34996" y="20957"/>
                  </a:lnTo>
                  <a:lnTo>
                    <a:pt x="34795" y="20937"/>
                  </a:lnTo>
                  <a:lnTo>
                    <a:pt x="34795" y="20937"/>
                  </a:lnTo>
                  <a:lnTo>
                    <a:pt x="34354" y="20937"/>
                  </a:lnTo>
                  <a:lnTo>
                    <a:pt x="33993" y="20917"/>
                  </a:lnTo>
                  <a:lnTo>
                    <a:pt x="33732" y="20877"/>
                  </a:lnTo>
                  <a:lnTo>
                    <a:pt x="33552" y="20837"/>
                  </a:lnTo>
                  <a:lnTo>
                    <a:pt x="33552" y="20837"/>
                  </a:lnTo>
                  <a:lnTo>
                    <a:pt x="33432" y="20777"/>
                  </a:lnTo>
                  <a:lnTo>
                    <a:pt x="33432" y="20777"/>
                  </a:lnTo>
                  <a:lnTo>
                    <a:pt x="33311" y="20677"/>
                  </a:lnTo>
                  <a:lnTo>
                    <a:pt x="33151" y="20536"/>
                  </a:lnTo>
                  <a:lnTo>
                    <a:pt x="32970" y="20376"/>
                  </a:lnTo>
                  <a:lnTo>
                    <a:pt x="32790" y="20175"/>
                  </a:lnTo>
                  <a:lnTo>
                    <a:pt x="32790" y="20175"/>
                  </a:lnTo>
                  <a:lnTo>
                    <a:pt x="32288" y="19574"/>
                  </a:lnTo>
                  <a:lnTo>
                    <a:pt x="31727" y="18832"/>
                  </a:lnTo>
                  <a:lnTo>
                    <a:pt x="31085" y="17969"/>
                  </a:lnTo>
                  <a:lnTo>
                    <a:pt x="30383" y="16987"/>
                  </a:lnTo>
                  <a:lnTo>
                    <a:pt x="28839" y="14761"/>
                  </a:lnTo>
                  <a:lnTo>
                    <a:pt x="27997" y="13577"/>
                  </a:lnTo>
                  <a:lnTo>
                    <a:pt x="27134" y="12374"/>
                  </a:lnTo>
                  <a:lnTo>
                    <a:pt x="26232" y="11151"/>
                  </a:lnTo>
                  <a:lnTo>
                    <a:pt x="25330" y="9947"/>
                  </a:lnTo>
                  <a:lnTo>
                    <a:pt x="24407" y="8764"/>
                  </a:lnTo>
                  <a:lnTo>
                    <a:pt x="23485" y="7661"/>
                  </a:lnTo>
                  <a:lnTo>
                    <a:pt x="23023" y="7120"/>
                  </a:lnTo>
                  <a:lnTo>
                    <a:pt x="22562" y="6618"/>
                  </a:lnTo>
                  <a:lnTo>
                    <a:pt x="22101" y="6137"/>
                  </a:lnTo>
                  <a:lnTo>
                    <a:pt x="21660" y="5676"/>
                  </a:lnTo>
                  <a:lnTo>
                    <a:pt x="21218" y="5255"/>
                  </a:lnTo>
                  <a:lnTo>
                    <a:pt x="20777" y="4854"/>
                  </a:lnTo>
                  <a:lnTo>
                    <a:pt x="20336" y="4493"/>
                  </a:lnTo>
                  <a:lnTo>
                    <a:pt x="19915" y="4172"/>
                  </a:lnTo>
                  <a:lnTo>
                    <a:pt x="19915" y="4172"/>
                  </a:lnTo>
                  <a:lnTo>
                    <a:pt x="19614" y="3951"/>
                  </a:lnTo>
                  <a:lnTo>
                    <a:pt x="19333" y="3771"/>
                  </a:lnTo>
                  <a:lnTo>
                    <a:pt x="19052" y="3610"/>
                  </a:lnTo>
                  <a:lnTo>
                    <a:pt x="18772" y="3470"/>
                  </a:lnTo>
                  <a:lnTo>
                    <a:pt x="18491" y="3350"/>
                  </a:lnTo>
                  <a:lnTo>
                    <a:pt x="18230" y="3269"/>
                  </a:lnTo>
                  <a:lnTo>
                    <a:pt x="17970" y="3189"/>
                  </a:lnTo>
                  <a:lnTo>
                    <a:pt x="17709" y="3149"/>
                  </a:lnTo>
                  <a:lnTo>
                    <a:pt x="17709" y="3149"/>
                  </a:lnTo>
                  <a:lnTo>
                    <a:pt x="17488" y="3149"/>
                  </a:lnTo>
                  <a:lnTo>
                    <a:pt x="17488" y="3149"/>
                  </a:lnTo>
                  <a:lnTo>
                    <a:pt x="17308" y="3149"/>
                  </a:lnTo>
                  <a:lnTo>
                    <a:pt x="17087" y="3189"/>
                  </a:lnTo>
                  <a:lnTo>
                    <a:pt x="16867" y="3249"/>
                  </a:lnTo>
                  <a:lnTo>
                    <a:pt x="16626" y="3329"/>
                  </a:lnTo>
                  <a:lnTo>
                    <a:pt x="16365" y="3430"/>
                  </a:lnTo>
                  <a:lnTo>
                    <a:pt x="16084" y="3550"/>
                  </a:lnTo>
                  <a:lnTo>
                    <a:pt x="15483" y="3851"/>
                  </a:lnTo>
                  <a:lnTo>
                    <a:pt x="15463" y="3871"/>
                  </a:lnTo>
                  <a:lnTo>
                    <a:pt x="15463" y="3871"/>
                  </a:lnTo>
                  <a:lnTo>
                    <a:pt x="15202" y="4152"/>
                  </a:lnTo>
                  <a:lnTo>
                    <a:pt x="14961" y="4412"/>
                  </a:lnTo>
                  <a:lnTo>
                    <a:pt x="14761" y="4693"/>
                  </a:lnTo>
                  <a:lnTo>
                    <a:pt x="14560" y="4974"/>
                  </a:lnTo>
                  <a:lnTo>
                    <a:pt x="14219" y="5515"/>
                  </a:lnTo>
                  <a:lnTo>
                    <a:pt x="13919" y="6037"/>
                  </a:lnTo>
                  <a:lnTo>
                    <a:pt x="13678" y="6538"/>
                  </a:lnTo>
                  <a:lnTo>
                    <a:pt x="13437" y="7019"/>
                  </a:lnTo>
                  <a:lnTo>
                    <a:pt x="13217" y="7481"/>
                  </a:lnTo>
                  <a:lnTo>
                    <a:pt x="12996" y="7902"/>
                  </a:lnTo>
                  <a:lnTo>
                    <a:pt x="12996" y="7902"/>
                  </a:lnTo>
                  <a:lnTo>
                    <a:pt x="12755" y="8303"/>
                  </a:lnTo>
                  <a:lnTo>
                    <a:pt x="12515" y="8664"/>
                  </a:lnTo>
                  <a:lnTo>
                    <a:pt x="12274" y="9025"/>
                  </a:lnTo>
                  <a:lnTo>
                    <a:pt x="12013" y="9366"/>
                  </a:lnTo>
                  <a:lnTo>
                    <a:pt x="11753" y="9667"/>
                  </a:lnTo>
                  <a:lnTo>
                    <a:pt x="11512" y="9968"/>
                  </a:lnTo>
                  <a:lnTo>
                    <a:pt x="11251" y="10268"/>
                  </a:lnTo>
                  <a:lnTo>
                    <a:pt x="10971" y="10529"/>
                  </a:lnTo>
                  <a:lnTo>
                    <a:pt x="10710" y="10790"/>
                  </a:lnTo>
                  <a:lnTo>
                    <a:pt x="10429" y="11030"/>
                  </a:lnTo>
                  <a:lnTo>
                    <a:pt x="10168" y="11251"/>
                  </a:lnTo>
                  <a:lnTo>
                    <a:pt x="9888" y="11452"/>
                  </a:lnTo>
                  <a:lnTo>
                    <a:pt x="9607" y="11652"/>
                  </a:lnTo>
                  <a:lnTo>
                    <a:pt x="9346" y="11813"/>
                  </a:lnTo>
                  <a:lnTo>
                    <a:pt x="9065" y="11993"/>
                  </a:lnTo>
                  <a:lnTo>
                    <a:pt x="8785" y="12133"/>
                  </a:lnTo>
                  <a:lnTo>
                    <a:pt x="8785" y="12133"/>
                  </a:lnTo>
                  <a:lnTo>
                    <a:pt x="8263" y="12374"/>
                  </a:lnTo>
                  <a:lnTo>
                    <a:pt x="7742" y="12575"/>
                  </a:lnTo>
                  <a:lnTo>
                    <a:pt x="7220" y="12715"/>
                  </a:lnTo>
                  <a:lnTo>
                    <a:pt x="6719" y="12835"/>
                  </a:lnTo>
                  <a:lnTo>
                    <a:pt x="6218" y="12916"/>
                  </a:lnTo>
                  <a:lnTo>
                    <a:pt x="5716" y="12936"/>
                  </a:lnTo>
                  <a:lnTo>
                    <a:pt x="5215" y="12936"/>
                  </a:lnTo>
                  <a:lnTo>
                    <a:pt x="4754" y="12916"/>
                  </a:lnTo>
                  <a:lnTo>
                    <a:pt x="4292" y="12855"/>
                  </a:lnTo>
                  <a:lnTo>
                    <a:pt x="3851" y="12755"/>
                  </a:lnTo>
                  <a:lnTo>
                    <a:pt x="3410" y="12635"/>
                  </a:lnTo>
                  <a:lnTo>
                    <a:pt x="3009" y="12494"/>
                  </a:lnTo>
                  <a:lnTo>
                    <a:pt x="2628" y="12314"/>
                  </a:lnTo>
                  <a:lnTo>
                    <a:pt x="2267" y="12113"/>
                  </a:lnTo>
                  <a:lnTo>
                    <a:pt x="1926" y="11913"/>
                  </a:lnTo>
                  <a:lnTo>
                    <a:pt x="1625" y="11672"/>
                  </a:lnTo>
                  <a:lnTo>
                    <a:pt x="1625" y="11672"/>
                  </a:lnTo>
                  <a:lnTo>
                    <a:pt x="1384" y="11472"/>
                  </a:lnTo>
                  <a:lnTo>
                    <a:pt x="1184" y="11271"/>
                  </a:lnTo>
                  <a:lnTo>
                    <a:pt x="1184" y="11271"/>
                  </a:lnTo>
                  <a:lnTo>
                    <a:pt x="1164" y="11251"/>
                  </a:lnTo>
                  <a:lnTo>
                    <a:pt x="1164" y="11251"/>
                  </a:lnTo>
                  <a:lnTo>
                    <a:pt x="1044" y="11091"/>
                  </a:lnTo>
                  <a:lnTo>
                    <a:pt x="1044" y="11091"/>
                  </a:lnTo>
                  <a:lnTo>
                    <a:pt x="883" y="10910"/>
                  </a:lnTo>
                  <a:lnTo>
                    <a:pt x="883" y="10910"/>
                  </a:lnTo>
                  <a:lnTo>
                    <a:pt x="703" y="10629"/>
                  </a:lnTo>
                  <a:lnTo>
                    <a:pt x="542" y="10369"/>
                  </a:lnTo>
                  <a:lnTo>
                    <a:pt x="402" y="10088"/>
                  </a:lnTo>
                  <a:lnTo>
                    <a:pt x="281" y="9807"/>
                  </a:lnTo>
                  <a:lnTo>
                    <a:pt x="181" y="9526"/>
                  </a:lnTo>
                  <a:lnTo>
                    <a:pt x="121" y="9246"/>
                  </a:lnTo>
                  <a:lnTo>
                    <a:pt x="61" y="8965"/>
                  </a:lnTo>
                  <a:lnTo>
                    <a:pt x="21" y="8704"/>
                  </a:lnTo>
                  <a:lnTo>
                    <a:pt x="1" y="8423"/>
                  </a:lnTo>
                  <a:lnTo>
                    <a:pt x="1" y="8143"/>
                  </a:lnTo>
                  <a:lnTo>
                    <a:pt x="21" y="7862"/>
                  </a:lnTo>
                  <a:lnTo>
                    <a:pt x="61" y="7601"/>
                  </a:lnTo>
                  <a:lnTo>
                    <a:pt x="101" y="7340"/>
                  </a:lnTo>
                  <a:lnTo>
                    <a:pt x="181" y="7080"/>
                  </a:lnTo>
                  <a:lnTo>
                    <a:pt x="241" y="6819"/>
                  </a:lnTo>
                  <a:lnTo>
                    <a:pt x="342" y="6558"/>
                  </a:lnTo>
                  <a:lnTo>
                    <a:pt x="442" y="6318"/>
                  </a:lnTo>
                  <a:lnTo>
                    <a:pt x="542" y="6097"/>
                  </a:lnTo>
                  <a:lnTo>
                    <a:pt x="683" y="5856"/>
                  </a:lnTo>
                  <a:lnTo>
                    <a:pt x="803" y="5636"/>
                  </a:lnTo>
                  <a:lnTo>
                    <a:pt x="943" y="5435"/>
                  </a:lnTo>
                  <a:lnTo>
                    <a:pt x="1104" y="5235"/>
                  </a:lnTo>
                  <a:lnTo>
                    <a:pt x="1264" y="5054"/>
                  </a:lnTo>
                  <a:lnTo>
                    <a:pt x="1425" y="4874"/>
                  </a:lnTo>
                  <a:lnTo>
                    <a:pt x="1605" y="4693"/>
                  </a:lnTo>
                  <a:lnTo>
                    <a:pt x="1766" y="4553"/>
                  </a:lnTo>
                  <a:lnTo>
                    <a:pt x="1946" y="4412"/>
                  </a:lnTo>
                  <a:lnTo>
                    <a:pt x="2147" y="4292"/>
                  </a:lnTo>
                  <a:lnTo>
                    <a:pt x="2327" y="4172"/>
                  </a:lnTo>
                  <a:lnTo>
                    <a:pt x="2508" y="4071"/>
                  </a:lnTo>
                  <a:lnTo>
                    <a:pt x="2708" y="3991"/>
                  </a:lnTo>
                  <a:lnTo>
                    <a:pt x="2889" y="3931"/>
                  </a:lnTo>
                  <a:lnTo>
                    <a:pt x="2889" y="3931"/>
                  </a:lnTo>
                  <a:lnTo>
                    <a:pt x="3189" y="3871"/>
                  </a:lnTo>
                  <a:lnTo>
                    <a:pt x="3490" y="3791"/>
                  </a:lnTo>
                  <a:lnTo>
                    <a:pt x="4132" y="3690"/>
                  </a:lnTo>
                  <a:lnTo>
                    <a:pt x="4834" y="3630"/>
                  </a:lnTo>
                  <a:lnTo>
                    <a:pt x="5556" y="3590"/>
                  </a:lnTo>
                  <a:lnTo>
                    <a:pt x="6318" y="3570"/>
                  </a:lnTo>
                  <a:lnTo>
                    <a:pt x="7080" y="3570"/>
                  </a:lnTo>
                  <a:lnTo>
                    <a:pt x="8624" y="3590"/>
                  </a:lnTo>
                  <a:lnTo>
                    <a:pt x="8624" y="3590"/>
                  </a:lnTo>
                  <a:lnTo>
                    <a:pt x="10148" y="3610"/>
                  </a:lnTo>
                  <a:lnTo>
                    <a:pt x="10850" y="3610"/>
                  </a:lnTo>
                  <a:lnTo>
                    <a:pt x="11492" y="3590"/>
                  </a:lnTo>
                  <a:lnTo>
                    <a:pt x="12094" y="3550"/>
                  </a:lnTo>
                  <a:lnTo>
                    <a:pt x="12615" y="3490"/>
                  </a:lnTo>
                  <a:lnTo>
                    <a:pt x="12856" y="3430"/>
                  </a:lnTo>
                  <a:lnTo>
                    <a:pt x="13076" y="3370"/>
                  </a:lnTo>
                  <a:lnTo>
                    <a:pt x="13257" y="3309"/>
                  </a:lnTo>
                  <a:lnTo>
                    <a:pt x="13417" y="3229"/>
                  </a:lnTo>
                  <a:lnTo>
                    <a:pt x="13417" y="3229"/>
                  </a:lnTo>
                  <a:lnTo>
                    <a:pt x="13638" y="3069"/>
                  </a:lnTo>
                  <a:lnTo>
                    <a:pt x="13638" y="3069"/>
                  </a:lnTo>
                  <a:lnTo>
                    <a:pt x="14059" y="2788"/>
                  </a:lnTo>
                  <a:lnTo>
                    <a:pt x="14500" y="2487"/>
                  </a:lnTo>
                  <a:lnTo>
                    <a:pt x="14941" y="2226"/>
                  </a:lnTo>
                  <a:lnTo>
                    <a:pt x="15383" y="1946"/>
                  </a:lnTo>
                  <a:lnTo>
                    <a:pt x="15844" y="1705"/>
                  </a:lnTo>
                  <a:lnTo>
                    <a:pt x="16305" y="1464"/>
                  </a:lnTo>
                  <a:lnTo>
                    <a:pt x="16786" y="1244"/>
                  </a:lnTo>
                  <a:lnTo>
                    <a:pt x="17268" y="1023"/>
                  </a:lnTo>
                  <a:lnTo>
                    <a:pt x="17749" y="823"/>
                  </a:lnTo>
                  <a:lnTo>
                    <a:pt x="18230" y="662"/>
                  </a:lnTo>
                  <a:lnTo>
                    <a:pt x="18712" y="502"/>
                  </a:lnTo>
                  <a:lnTo>
                    <a:pt x="19213" y="361"/>
                  </a:lnTo>
                  <a:lnTo>
                    <a:pt x="19714" y="241"/>
                  </a:lnTo>
                  <a:lnTo>
                    <a:pt x="20196" y="141"/>
                  </a:lnTo>
                  <a:lnTo>
                    <a:pt x="20697" y="61"/>
                  </a:lnTo>
                  <a:lnTo>
                    <a:pt x="21198" y="20"/>
                  </a:lnTo>
                  <a:lnTo>
                    <a:pt x="21198" y="20"/>
                  </a:lnTo>
                  <a:lnTo>
                    <a:pt x="21720" y="0"/>
                  </a:lnTo>
                  <a:lnTo>
                    <a:pt x="22241" y="0"/>
                  </a:lnTo>
                  <a:lnTo>
                    <a:pt x="22763" y="41"/>
                  </a:lnTo>
                  <a:lnTo>
                    <a:pt x="23284" y="101"/>
                  </a:lnTo>
                  <a:lnTo>
                    <a:pt x="23284" y="101"/>
                  </a:lnTo>
                  <a:lnTo>
                    <a:pt x="23705" y="181"/>
                  </a:lnTo>
                  <a:lnTo>
                    <a:pt x="24146" y="281"/>
                  </a:lnTo>
                  <a:lnTo>
                    <a:pt x="24567" y="422"/>
                  </a:lnTo>
                  <a:lnTo>
                    <a:pt x="24969" y="562"/>
                  </a:lnTo>
                  <a:lnTo>
                    <a:pt x="25390" y="722"/>
                  </a:lnTo>
                  <a:lnTo>
                    <a:pt x="25791" y="903"/>
                  </a:lnTo>
                  <a:lnTo>
                    <a:pt x="26172" y="1123"/>
                  </a:lnTo>
                  <a:lnTo>
                    <a:pt x="26553" y="1344"/>
                  </a:lnTo>
                  <a:lnTo>
                    <a:pt x="26934" y="1585"/>
                  </a:lnTo>
                  <a:lnTo>
                    <a:pt x="27315" y="1825"/>
                  </a:lnTo>
                  <a:lnTo>
                    <a:pt x="27676" y="2106"/>
                  </a:lnTo>
                  <a:lnTo>
                    <a:pt x="28037" y="2387"/>
                  </a:lnTo>
                  <a:lnTo>
                    <a:pt x="28378" y="2688"/>
                  </a:lnTo>
                  <a:lnTo>
                    <a:pt x="28739" y="3009"/>
                  </a:lnTo>
                  <a:lnTo>
                    <a:pt x="29060" y="3329"/>
                  </a:lnTo>
                  <a:lnTo>
                    <a:pt x="29401" y="3670"/>
                  </a:lnTo>
                  <a:lnTo>
                    <a:pt x="29721" y="4011"/>
                  </a:lnTo>
                  <a:lnTo>
                    <a:pt x="30042" y="4372"/>
                  </a:lnTo>
                  <a:lnTo>
                    <a:pt x="30644" y="5134"/>
                  </a:lnTo>
                  <a:lnTo>
                    <a:pt x="31226" y="5916"/>
                  </a:lnTo>
                  <a:lnTo>
                    <a:pt x="31787" y="6739"/>
                  </a:lnTo>
                  <a:lnTo>
                    <a:pt x="32329" y="7581"/>
                  </a:lnTo>
                  <a:lnTo>
                    <a:pt x="32830" y="8443"/>
                  </a:lnTo>
                  <a:lnTo>
                    <a:pt x="33311" y="9326"/>
                  </a:lnTo>
                  <a:lnTo>
                    <a:pt x="33772" y="10208"/>
                  </a:lnTo>
                  <a:lnTo>
                    <a:pt x="34214" y="11091"/>
                  </a:lnTo>
                  <a:lnTo>
                    <a:pt x="34615" y="11973"/>
                  </a:lnTo>
                  <a:lnTo>
                    <a:pt x="34996" y="12855"/>
                  </a:lnTo>
                  <a:lnTo>
                    <a:pt x="35357" y="13718"/>
                  </a:lnTo>
                  <a:lnTo>
                    <a:pt x="35678" y="14560"/>
                  </a:lnTo>
                  <a:lnTo>
                    <a:pt x="35999" y="15362"/>
                  </a:lnTo>
                  <a:lnTo>
                    <a:pt x="36540" y="16906"/>
                  </a:lnTo>
                  <a:lnTo>
                    <a:pt x="37001" y="18270"/>
                  </a:lnTo>
                  <a:lnTo>
                    <a:pt x="37362" y="19433"/>
                  </a:lnTo>
                  <a:lnTo>
                    <a:pt x="37643" y="20336"/>
                  </a:lnTo>
                  <a:lnTo>
                    <a:pt x="37844" y="20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22"/>
            <p:cNvSpPr/>
            <p:nvPr/>
          </p:nvSpPr>
          <p:spPr>
            <a:xfrm>
              <a:off x="8369975" y="3928575"/>
              <a:ext cx="777650" cy="496375"/>
            </a:xfrm>
            <a:custGeom>
              <a:avLst/>
              <a:gdLst/>
              <a:ahLst/>
              <a:cxnLst/>
              <a:rect l="l" t="t" r="r" b="b"/>
              <a:pathLst>
                <a:path w="31106" h="19855" extrusionOk="0">
                  <a:moveTo>
                    <a:pt x="14741" y="2106"/>
                  </a:moveTo>
                  <a:lnTo>
                    <a:pt x="15022" y="2206"/>
                  </a:lnTo>
                  <a:lnTo>
                    <a:pt x="15302" y="2307"/>
                  </a:lnTo>
                  <a:lnTo>
                    <a:pt x="15583" y="2427"/>
                  </a:lnTo>
                  <a:lnTo>
                    <a:pt x="15864" y="2547"/>
                  </a:lnTo>
                  <a:lnTo>
                    <a:pt x="16405" y="2868"/>
                  </a:lnTo>
                  <a:lnTo>
                    <a:pt x="16947" y="3209"/>
                  </a:lnTo>
                  <a:lnTo>
                    <a:pt x="17448" y="3570"/>
                  </a:lnTo>
                  <a:lnTo>
                    <a:pt x="17950" y="3951"/>
                  </a:lnTo>
                  <a:lnTo>
                    <a:pt x="18391" y="4352"/>
                  </a:lnTo>
                  <a:lnTo>
                    <a:pt x="18832" y="4713"/>
                  </a:lnTo>
                  <a:lnTo>
                    <a:pt x="19273" y="5134"/>
                  </a:lnTo>
                  <a:lnTo>
                    <a:pt x="19714" y="5576"/>
                  </a:lnTo>
                  <a:lnTo>
                    <a:pt x="20135" y="6017"/>
                  </a:lnTo>
                  <a:lnTo>
                    <a:pt x="20537" y="6478"/>
                  </a:lnTo>
                  <a:lnTo>
                    <a:pt x="20938" y="6959"/>
                  </a:lnTo>
                  <a:lnTo>
                    <a:pt x="21299" y="7441"/>
                  </a:lnTo>
                  <a:lnTo>
                    <a:pt x="21680" y="7942"/>
                  </a:lnTo>
                  <a:lnTo>
                    <a:pt x="22021" y="8443"/>
                  </a:lnTo>
                  <a:lnTo>
                    <a:pt x="22522" y="9225"/>
                  </a:lnTo>
                  <a:lnTo>
                    <a:pt x="22983" y="10008"/>
                  </a:lnTo>
                  <a:lnTo>
                    <a:pt x="23404" y="10810"/>
                  </a:lnTo>
                  <a:lnTo>
                    <a:pt x="23805" y="11612"/>
                  </a:lnTo>
                  <a:lnTo>
                    <a:pt x="24186" y="12434"/>
                  </a:lnTo>
                  <a:lnTo>
                    <a:pt x="24547" y="13256"/>
                  </a:lnTo>
                  <a:lnTo>
                    <a:pt x="25249" y="14921"/>
                  </a:lnTo>
                  <a:lnTo>
                    <a:pt x="24527" y="13658"/>
                  </a:lnTo>
                  <a:lnTo>
                    <a:pt x="23765" y="12414"/>
                  </a:lnTo>
                  <a:lnTo>
                    <a:pt x="22983" y="11191"/>
                  </a:lnTo>
                  <a:lnTo>
                    <a:pt x="22141" y="9988"/>
                  </a:lnTo>
                  <a:lnTo>
                    <a:pt x="21299" y="8804"/>
                  </a:lnTo>
                  <a:lnTo>
                    <a:pt x="20396" y="7661"/>
                  </a:lnTo>
                  <a:lnTo>
                    <a:pt x="19474" y="6538"/>
                  </a:lnTo>
                  <a:lnTo>
                    <a:pt x="18531" y="5455"/>
                  </a:lnTo>
                  <a:lnTo>
                    <a:pt x="17689" y="4513"/>
                  </a:lnTo>
                  <a:lnTo>
                    <a:pt x="17248" y="4051"/>
                  </a:lnTo>
                  <a:lnTo>
                    <a:pt x="16786" y="3610"/>
                  </a:lnTo>
                  <a:lnTo>
                    <a:pt x="16305" y="3169"/>
                  </a:lnTo>
                  <a:lnTo>
                    <a:pt x="15804" y="2788"/>
                  </a:lnTo>
                  <a:lnTo>
                    <a:pt x="15282" y="2427"/>
                  </a:lnTo>
                  <a:lnTo>
                    <a:pt x="15022" y="2267"/>
                  </a:lnTo>
                  <a:lnTo>
                    <a:pt x="14741" y="2106"/>
                  </a:lnTo>
                  <a:close/>
                  <a:moveTo>
                    <a:pt x="14921" y="0"/>
                  </a:moveTo>
                  <a:lnTo>
                    <a:pt x="14540" y="41"/>
                  </a:lnTo>
                  <a:lnTo>
                    <a:pt x="14039" y="101"/>
                  </a:lnTo>
                  <a:lnTo>
                    <a:pt x="13517" y="201"/>
                  </a:lnTo>
                  <a:lnTo>
                    <a:pt x="13016" y="321"/>
                  </a:lnTo>
                  <a:lnTo>
                    <a:pt x="12535" y="462"/>
                  </a:lnTo>
                  <a:lnTo>
                    <a:pt x="11532" y="1123"/>
                  </a:lnTo>
                  <a:lnTo>
                    <a:pt x="12053" y="943"/>
                  </a:lnTo>
                  <a:lnTo>
                    <a:pt x="10991" y="1504"/>
                  </a:lnTo>
                  <a:lnTo>
                    <a:pt x="9848" y="2267"/>
                  </a:lnTo>
                  <a:lnTo>
                    <a:pt x="9266" y="2628"/>
                  </a:lnTo>
                  <a:lnTo>
                    <a:pt x="8684" y="2989"/>
                  </a:lnTo>
                  <a:lnTo>
                    <a:pt x="8404" y="3229"/>
                  </a:lnTo>
                  <a:lnTo>
                    <a:pt x="8123" y="3470"/>
                  </a:lnTo>
                  <a:lnTo>
                    <a:pt x="7581" y="4011"/>
                  </a:lnTo>
                  <a:lnTo>
                    <a:pt x="7060" y="4573"/>
                  </a:lnTo>
                  <a:lnTo>
                    <a:pt x="6579" y="5154"/>
                  </a:lnTo>
                  <a:lnTo>
                    <a:pt x="5616" y="6338"/>
                  </a:lnTo>
                  <a:lnTo>
                    <a:pt x="5155" y="6919"/>
                  </a:lnTo>
                  <a:lnTo>
                    <a:pt x="4693" y="7481"/>
                  </a:lnTo>
                  <a:lnTo>
                    <a:pt x="4212" y="8042"/>
                  </a:lnTo>
                  <a:lnTo>
                    <a:pt x="3691" y="8544"/>
                  </a:lnTo>
                  <a:lnTo>
                    <a:pt x="3430" y="8784"/>
                  </a:lnTo>
                  <a:lnTo>
                    <a:pt x="3169" y="9025"/>
                  </a:lnTo>
                  <a:lnTo>
                    <a:pt x="2889" y="9246"/>
                  </a:lnTo>
                  <a:lnTo>
                    <a:pt x="2608" y="9466"/>
                  </a:lnTo>
                  <a:lnTo>
                    <a:pt x="2307" y="9667"/>
                  </a:lnTo>
                  <a:lnTo>
                    <a:pt x="2006" y="9847"/>
                  </a:lnTo>
                  <a:lnTo>
                    <a:pt x="1705" y="10028"/>
                  </a:lnTo>
                  <a:lnTo>
                    <a:pt x="1385" y="10168"/>
                  </a:lnTo>
                  <a:lnTo>
                    <a:pt x="1044" y="10308"/>
                  </a:lnTo>
                  <a:lnTo>
                    <a:pt x="703" y="10429"/>
                  </a:lnTo>
                  <a:lnTo>
                    <a:pt x="362" y="10529"/>
                  </a:lnTo>
                  <a:lnTo>
                    <a:pt x="1" y="10629"/>
                  </a:lnTo>
                  <a:lnTo>
                    <a:pt x="221" y="10750"/>
                  </a:lnTo>
                  <a:lnTo>
                    <a:pt x="462" y="10850"/>
                  </a:lnTo>
                  <a:lnTo>
                    <a:pt x="883" y="10730"/>
                  </a:lnTo>
                  <a:lnTo>
                    <a:pt x="1304" y="10589"/>
                  </a:lnTo>
                  <a:lnTo>
                    <a:pt x="1565" y="10469"/>
                  </a:lnTo>
                  <a:lnTo>
                    <a:pt x="1806" y="10349"/>
                  </a:lnTo>
                  <a:lnTo>
                    <a:pt x="2307" y="10088"/>
                  </a:lnTo>
                  <a:lnTo>
                    <a:pt x="2768" y="9767"/>
                  </a:lnTo>
                  <a:lnTo>
                    <a:pt x="3209" y="9446"/>
                  </a:lnTo>
                  <a:lnTo>
                    <a:pt x="3611" y="9085"/>
                  </a:lnTo>
                  <a:lnTo>
                    <a:pt x="4012" y="8704"/>
                  </a:lnTo>
                  <a:lnTo>
                    <a:pt x="4393" y="8303"/>
                  </a:lnTo>
                  <a:lnTo>
                    <a:pt x="4754" y="7882"/>
                  </a:lnTo>
                  <a:lnTo>
                    <a:pt x="5115" y="7461"/>
                  </a:lnTo>
                  <a:lnTo>
                    <a:pt x="5476" y="7019"/>
                  </a:lnTo>
                  <a:lnTo>
                    <a:pt x="6157" y="6137"/>
                  </a:lnTo>
                  <a:lnTo>
                    <a:pt x="6859" y="5275"/>
                  </a:lnTo>
                  <a:lnTo>
                    <a:pt x="7220" y="4854"/>
                  </a:lnTo>
                  <a:lnTo>
                    <a:pt x="7581" y="4432"/>
                  </a:lnTo>
                  <a:lnTo>
                    <a:pt x="8063" y="3971"/>
                  </a:lnTo>
                  <a:lnTo>
                    <a:pt x="8544" y="3510"/>
                  </a:lnTo>
                  <a:lnTo>
                    <a:pt x="8825" y="3289"/>
                  </a:lnTo>
                  <a:lnTo>
                    <a:pt x="9085" y="3069"/>
                  </a:lnTo>
                  <a:lnTo>
                    <a:pt x="9366" y="2868"/>
                  </a:lnTo>
                  <a:lnTo>
                    <a:pt x="9647" y="2688"/>
                  </a:lnTo>
                  <a:lnTo>
                    <a:pt x="9948" y="2507"/>
                  </a:lnTo>
                  <a:lnTo>
                    <a:pt x="10249" y="2347"/>
                  </a:lnTo>
                  <a:lnTo>
                    <a:pt x="10549" y="2206"/>
                  </a:lnTo>
                  <a:lnTo>
                    <a:pt x="10870" y="2086"/>
                  </a:lnTo>
                  <a:lnTo>
                    <a:pt x="11191" y="1966"/>
                  </a:lnTo>
                  <a:lnTo>
                    <a:pt x="11512" y="1886"/>
                  </a:lnTo>
                  <a:lnTo>
                    <a:pt x="11853" y="1825"/>
                  </a:lnTo>
                  <a:lnTo>
                    <a:pt x="12174" y="1785"/>
                  </a:lnTo>
                  <a:lnTo>
                    <a:pt x="12816" y="1785"/>
                  </a:lnTo>
                  <a:lnTo>
                    <a:pt x="13136" y="1825"/>
                  </a:lnTo>
                  <a:lnTo>
                    <a:pt x="13437" y="1886"/>
                  </a:lnTo>
                  <a:lnTo>
                    <a:pt x="13738" y="1966"/>
                  </a:lnTo>
                  <a:lnTo>
                    <a:pt x="14039" y="2086"/>
                  </a:lnTo>
                  <a:lnTo>
                    <a:pt x="14340" y="2206"/>
                  </a:lnTo>
                  <a:lnTo>
                    <a:pt x="14620" y="2347"/>
                  </a:lnTo>
                  <a:lnTo>
                    <a:pt x="14901" y="2487"/>
                  </a:lnTo>
                  <a:lnTo>
                    <a:pt x="15182" y="2668"/>
                  </a:lnTo>
                  <a:lnTo>
                    <a:pt x="15443" y="2848"/>
                  </a:lnTo>
                  <a:lnTo>
                    <a:pt x="15964" y="3229"/>
                  </a:lnTo>
                  <a:lnTo>
                    <a:pt x="16445" y="3670"/>
                  </a:lnTo>
                  <a:lnTo>
                    <a:pt x="16907" y="4112"/>
                  </a:lnTo>
                  <a:lnTo>
                    <a:pt x="17809" y="5034"/>
                  </a:lnTo>
                  <a:lnTo>
                    <a:pt x="18692" y="5997"/>
                  </a:lnTo>
                  <a:lnTo>
                    <a:pt x="19534" y="6999"/>
                  </a:lnTo>
                  <a:lnTo>
                    <a:pt x="20336" y="8002"/>
                  </a:lnTo>
                  <a:lnTo>
                    <a:pt x="21118" y="9045"/>
                  </a:lnTo>
                  <a:lnTo>
                    <a:pt x="21880" y="10108"/>
                  </a:lnTo>
                  <a:lnTo>
                    <a:pt x="22622" y="11171"/>
                  </a:lnTo>
                  <a:lnTo>
                    <a:pt x="23324" y="12254"/>
                  </a:lnTo>
                  <a:lnTo>
                    <a:pt x="23825" y="13076"/>
                  </a:lnTo>
                  <a:lnTo>
                    <a:pt x="24307" y="13918"/>
                  </a:lnTo>
                  <a:lnTo>
                    <a:pt x="24788" y="14761"/>
                  </a:lnTo>
                  <a:lnTo>
                    <a:pt x="25229" y="15603"/>
                  </a:lnTo>
                  <a:lnTo>
                    <a:pt x="25670" y="16445"/>
                  </a:lnTo>
                  <a:lnTo>
                    <a:pt x="26092" y="17328"/>
                  </a:lnTo>
                  <a:lnTo>
                    <a:pt x="26493" y="18190"/>
                  </a:lnTo>
                  <a:lnTo>
                    <a:pt x="26894" y="19072"/>
                  </a:lnTo>
                  <a:lnTo>
                    <a:pt x="27074" y="19273"/>
                  </a:lnTo>
                  <a:lnTo>
                    <a:pt x="27255" y="19433"/>
                  </a:lnTo>
                  <a:lnTo>
                    <a:pt x="27415" y="19574"/>
                  </a:lnTo>
                  <a:lnTo>
                    <a:pt x="27536" y="19674"/>
                  </a:lnTo>
                  <a:lnTo>
                    <a:pt x="27114" y="18671"/>
                  </a:lnTo>
                  <a:lnTo>
                    <a:pt x="26653" y="17689"/>
                  </a:lnTo>
                  <a:lnTo>
                    <a:pt x="26653" y="17668"/>
                  </a:lnTo>
                  <a:lnTo>
                    <a:pt x="26453" y="17007"/>
                  </a:lnTo>
                  <a:lnTo>
                    <a:pt x="26232" y="16325"/>
                  </a:lnTo>
                  <a:lnTo>
                    <a:pt x="25991" y="15643"/>
                  </a:lnTo>
                  <a:lnTo>
                    <a:pt x="25751" y="14981"/>
                  </a:lnTo>
                  <a:lnTo>
                    <a:pt x="25470" y="14299"/>
                  </a:lnTo>
                  <a:lnTo>
                    <a:pt x="25189" y="13637"/>
                  </a:lnTo>
                  <a:lnTo>
                    <a:pt x="24888" y="12976"/>
                  </a:lnTo>
                  <a:lnTo>
                    <a:pt x="24588" y="12314"/>
                  </a:lnTo>
                  <a:lnTo>
                    <a:pt x="24247" y="11652"/>
                  </a:lnTo>
                  <a:lnTo>
                    <a:pt x="23906" y="11010"/>
                  </a:lnTo>
                  <a:lnTo>
                    <a:pt x="23545" y="10389"/>
                  </a:lnTo>
                  <a:lnTo>
                    <a:pt x="23184" y="9767"/>
                  </a:lnTo>
                  <a:lnTo>
                    <a:pt x="22803" y="9145"/>
                  </a:lnTo>
                  <a:lnTo>
                    <a:pt x="22422" y="8564"/>
                  </a:lnTo>
                  <a:lnTo>
                    <a:pt x="22001" y="7982"/>
                  </a:lnTo>
                  <a:lnTo>
                    <a:pt x="21599" y="7401"/>
                  </a:lnTo>
                  <a:lnTo>
                    <a:pt x="21218" y="6919"/>
                  </a:lnTo>
                  <a:lnTo>
                    <a:pt x="20817" y="6438"/>
                  </a:lnTo>
                  <a:lnTo>
                    <a:pt x="20396" y="5977"/>
                  </a:lnTo>
                  <a:lnTo>
                    <a:pt x="19975" y="5515"/>
                  </a:lnTo>
                  <a:lnTo>
                    <a:pt x="19534" y="5074"/>
                  </a:lnTo>
                  <a:lnTo>
                    <a:pt x="19093" y="4653"/>
                  </a:lnTo>
                  <a:lnTo>
                    <a:pt x="18611" y="4252"/>
                  </a:lnTo>
                  <a:lnTo>
                    <a:pt x="18130" y="3851"/>
                  </a:lnTo>
                  <a:lnTo>
                    <a:pt x="17729" y="3530"/>
                  </a:lnTo>
                  <a:lnTo>
                    <a:pt x="17288" y="3209"/>
                  </a:lnTo>
                  <a:lnTo>
                    <a:pt x="16826" y="2888"/>
                  </a:lnTo>
                  <a:lnTo>
                    <a:pt x="16345" y="2607"/>
                  </a:lnTo>
                  <a:lnTo>
                    <a:pt x="15844" y="2347"/>
                  </a:lnTo>
                  <a:lnTo>
                    <a:pt x="15583" y="2226"/>
                  </a:lnTo>
                  <a:lnTo>
                    <a:pt x="15342" y="2126"/>
                  </a:lnTo>
                  <a:lnTo>
                    <a:pt x="15082" y="2046"/>
                  </a:lnTo>
                  <a:lnTo>
                    <a:pt x="14821" y="1986"/>
                  </a:lnTo>
                  <a:lnTo>
                    <a:pt x="14560" y="1926"/>
                  </a:lnTo>
                  <a:lnTo>
                    <a:pt x="14300" y="1906"/>
                  </a:lnTo>
                  <a:lnTo>
                    <a:pt x="13858" y="1745"/>
                  </a:lnTo>
                  <a:lnTo>
                    <a:pt x="13397" y="1625"/>
                  </a:lnTo>
                  <a:lnTo>
                    <a:pt x="13156" y="1565"/>
                  </a:lnTo>
                  <a:lnTo>
                    <a:pt x="12916" y="1545"/>
                  </a:lnTo>
                  <a:lnTo>
                    <a:pt x="12675" y="1525"/>
                  </a:lnTo>
                  <a:lnTo>
                    <a:pt x="12414" y="1504"/>
                  </a:lnTo>
                  <a:lnTo>
                    <a:pt x="12174" y="1525"/>
                  </a:lnTo>
                  <a:lnTo>
                    <a:pt x="11933" y="1545"/>
                  </a:lnTo>
                  <a:lnTo>
                    <a:pt x="11672" y="1565"/>
                  </a:lnTo>
                  <a:lnTo>
                    <a:pt x="11432" y="1625"/>
                  </a:lnTo>
                  <a:lnTo>
                    <a:pt x="11151" y="1685"/>
                  </a:lnTo>
                  <a:lnTo>
                    <a:pt x="10870" y="1765"/>
                  </a:lnTo>
                  <a:lnTo>
                    <a:pt x="10610" y="1865"/>
                  </a:lnTo>
                  <a:lnTo>
                    <a:pt x="10349" y="1966"/>
                  </a:lnTo>
                  <a:lnTo>
                    <a:pt x="10870" y="1705"/>
                  </a:lnTo>
                  <a:lnTo>
                    <a:pt x="11372" y="1424"/>
                  </a:lnTo>
                  <a:lnTo>
                    <a:pt x="11873" y="1123"/>
                  </a:lnTo>
                  <a:lnTo>
                    <a:pt x="12374" y="823"/>
                  </a:lnTo>
                  <a:lnTo>
                    <a:pt x="12836" y="682"/>
                  </a:lnTo>
                  <a:lnTo>
                    <a:pt x="13297" y="562"/>
                  </a:lnTo>
                  <a:lnTo>
                    <a:pt x="13778" y="462"/>
                  </a:lnTo>
                  <a:lnTo>
                    <a:pt x="14259" y="381"/>
                  </a:lnTo>
                  <a:lnTo>
                    <a:pt x="14761" y="321"/>
                  </a:lnTo>
                  <a:lnTo>
                    <a:pt x="15282" y="301"/>
                  </a:lnTo>
                  <a:lnTo>
                    <a:pt x="15824" y="321"/>
                  </a:lnTo>
                  <a:lnTo>
                    <a:pt x="16365" y="381"/>
                  </a:lnTo>
                  <a:lnTo>
                    <a:pt x="16907" y="462"/>
                  </a:lnTo>
                  <a:lnTo>
                    <a:pt x="17428" y="582"/>
                  </a:lnTo>
                  <a:lnTo>
                    <a:pt x="17950" y="722"/>
                  </a:lnTo>
                  <a:lnTo>
                    <a:pt x="18471" y="903"/>
                  </a:lnTo>
                  <a:lnTo>
                    <a:pt x="18972" y="1103"/>
                  </a:lnTo>
                  <a:lnTo>
                    <a:pt x="19474" y="1344"/>
                  </a:lnTo>
                  <a:lnTo>
                    <a:pt x="19935" y="1585"/>
                  </a:lnTo>
                  <a:lnTo>
                    <a:pt x="20376" y="1825"/>
                  </a:lnTo>
                  <a:lnTo>
                    <a:pt x="20797" y="2106"/>
                  </a:lnTo>
                  <a:lnTo>
                    <a:pt x="21218" y="2407"/>
                  </a:lnTo>
                  <a:lnTo>
                    <a:pt x="21619" y="2708"/>
                  </a:lnTo>
                  <a:lnTo>
                    <a:pt x="22021" y="3049"/>
                  </a:lnTo>
                  <a:lnTo>
                    <a:pt x="22402" y="3390"/>
                  </a:lnTo>
                  <a:lnTo>
                    <a:pt x="22763" y="3731"/>
                  </a:lnTo>
                  <a:lnTo>
                    <a:pt x="23043" y="4132"/>
                  </a:lnTo>
                  <a:lnTo>
                    <a:pt x="23324" y="4533"/>
                  </a:lnTo>
                  <a:lnTo>
                    <a:pt x="23565" y="4974"/>
                  </a:lnTo>
                  <a:lnTo>
                    <a:pt x="23805" y="5415"/>
                  </a:lnTo>
                  <a:lnTo>
                    <a:pt x="24247" y="6298"/>
                  </a:lnTo>
                  <a:lnTo>
                    <a:pt x="24668" y="7160"/>
                  </a:lnTo>
                  <a:lnTo>
                    <a:pt x="24969" y="7802"/>
                  </a:lnTo>
                  <a:lnTo>
                    <a:pt x="25269" y="8443"/>
                  </a:lnTo>
                  <a:lnTo>
                    <a:pt x="25811" y="9727"/>
                  </a:lnTo>
                  <a:lnTo>
                    <a:pt x="26312" y="11050"/>
                  </a:lnTo>
                  <a:lnTo>
                    <a:pt x="26773" y="12374"/>
                  </a:lnTo>
                  <a:lnTo>
                    <a:pt x="27355" y="14199"/>
                  </a:lnTo>
                  <a:lnTo>
                    <a:pt x="27917" y="16064"/>
                  </a:lnTo>
                  <a:lnTo>
                    <a:pt x="28197" y="17007"/>
                  </a:lnTo>
                  <a:lnTo>
                    <a:pt x="28438" y="17949"/>
                  </a:lnTo>
                  <a:lnTo>
                    <a:pt x="28679" y="18892"/>
                  </a:lnTo>
                  <a:lnTo>
                    <a:pt x="28899" y="19834"/>
                  </a:lnTo>
                  <a:lnTo>
                    <a:pt x="29100" y="19854"/>
                  </a:lnTo>
                  <a:lnTo>
                    <a:pt x="28799" y="18471"/>
                  </a:lnTo>
                  <a:lnTo>
                    <a:pt x="28458" y="17107"/>
                  </a:lnTo>
                  <a:lnTo>
                    <a:pt x="28077" y="15683"/>
                  </a:lnTo>
                  <a:lnTo>
                    <a:pt x="27676" y="14279"/>
                  </a:lnTo>
                  <a:lnTo>
                    <a:pt x="27235" y="12875"/>
                  </a:lnTo>
                  <a:lnTo>
                    <a:pt x="26773" y="11492"/>
                  </a:lnTo>
                  <a:lnTo>
                    <a:pt x="26312" y="10228"/>
                  </a:lnTo>
                  <a:lnTo>
                    <a:pt x="25811" y="8985"/>
                  </a:lnTo>
                  <a:lnTo>
                    <a:pt x="25530" y="8363"/>
                  </a:lnTo>
                  <a:lnTo>
                    <a:pt x="25269" y="7762"/>
                  </a:lnTo>
                  <a:lnTo>
                    <a:pt x="24969" y="7160"/>
                  </a:lnTo>
                  <a:lnTo>
                    <a:pt x="24688" y="6558"/>
                  </a:lnTo>
                  <a:lnTo>
                    <a:pt x="24287" y="5776"/>
                  </a:lnTo>
                  <a:lnTo>
                    <a:pt x="23866" y="4954"/>
                  </a:lnTo>
                  <a:lnTo>
                    <a:pt x="24207" y="5375"/>
                  </a:lnTo>
                  <a:lnTo>
                    <a:pt x="24527" y="5816"/>
                  </a:lnTo>
                  <a:lnTo>
                    <a:pt x="24848" y="6257"/>
                  </a:lnTo>
                  <a:lnTo>
                    <a:pt x="25149" y="6699"/>
                  </a:lnTo>
                  <a:lnTo>
                    <a:pt x="25731" y="7621"/>
                  </a:lnTo>
                  <a:lnTo>
                    <a:pt x="26272" y="8564"/>
                  </a:lnTo>
                  <a:lnTo>
                    <a:pt x="26633" y="9246"/>
                  </a:lnTo>
                  <a:lnTo>
                    <a:pt x="26994" y="9927"/>
                  </a:lnTo>
                  <a:lnTo>
                    <a:pt x="27335" y="10609"/>
                  </a:lnTo>
                  <a:lnTo>
                    <a:pt x="27676" y="11291"/>
                  </a:lnTo>
                  <a:lnTo>
                    <a:pt x="28298" y="12675"/>
                  </a:lnTo>
                  <a:lnTo>
                    <a:pt x="28899" y="14099"/>
                  </a:lnTo>
                  <a:lnTo>
                    <a:pt x="29461" y="15523"/>
                  </a:lnTo>
                  <a:lnTo>
                    <a:pt x="29982" y="16946"/>
                  </a:lnTo>
                  <a:lnTo>
                    <a:pt x="30504" y="18390"/>
                  </a:lnTo>
                  <a:lnTo>
                    <a:pt x="30985" y="19834"/>
                  </a:lnTo>
                  <a:lnTo>
                    <a:pt x="31105" y="19834"/>
                  </a:lnTo>
                  <a:lnTo>
                    <a:pt x="30905" y="19112"/>
                  </a:lnTo>
                  <a:lnTo>
                    <a:pt x="30684" y="18390"/>
                  </a:lnTo>
                  <a:lnTo>
                    <a:pt x="30464" y="17648"/>
                  </a:lnTo>
                  <a:lnTo>
                    <a:pt x="30243" y="16926"/>
                  </a:lnTo>
                  <a:lnTo>
                    <a:pt x="29982" y="16204"/>
                  </a:lnTo>
                  <a:lnTo>
                    <a:pt x="29742" y="15503"/>
                  </a:lnTo>
                  <a:lnTo>
                    <a:pt x="29180" y="14079"/>
                  </a:lnTo>
                  <a:lnTo>
                    <a:pt x="28598" y="12675"/>
                  </a:lnTo>
                  <a:lnTo>
                    <a:pt x="27977" y="11271"/>
                  </a:lnTo>
                  <a:lnTo>
                    <a:pt x="27295" y="9907"/>
                  </a:lnTo>
                  <a:lnTo>
                    <a:pt x="26613" y="8564"/>
                  </a:lnTo>
                  <a:lnTo>
                    <a:pt x="26292" y="7982"/>
                  </a:lnTo>
                  <a:lnTo>
                    <a:pt x="25951" y="7401"/>
                  </a:lnTo>
                  <a:lnTo>
                    <a:pt x="25590" y="6839"/>
                  </a:lnTo>
                  <a:lnTo>
                    <a:pt x="25229" y="6257"/>
                  </a:lnTo>
                  <a:lnTo>
                    <a:pt x="24848" y="5716"/>
                  </a:lnTo>
                  <a:lnTo>
                    <a:pt x="24447" y="5174"/>
                  </a:lnTo>
                  <a:lnTo>
                    <a:pt x="24026" y="4653"/>
                  </a:lnTo>
                  <a:lnTo>
                    <a:pt x="23585" y="4152"/>
                  </a:lnTo>
                  <a:lnTo>
                    <a:pt x="23124" y="3650"/>
                  </a:lnTo>
                  <a:lnTo>
                    <a:pt x="22642" y="3189"/>
                  </a:lnTo>
                  <a:lnTo>
                    <a:pt x="22141" y="2748"/>
                  </a:lnTo>
                  <a:lnTo>
                    <a:pt x="21640" y="2327"/>
                  </a:lnTo>
                  <a:lnTo>
                    <a:pt x="21098" y="1926"/>
                  </a:lnTo>
                  <a:lnTo>
                    <a:pt x="20537" y="1565"/>
                  </a:lnTo>
                  <a:lnTo>
                    <a:pt x="19955" y="1244"/>
                  </a:lnTo>
                  <a:lnTo>
                    <a:pt x="19333" y="943"/>
                  </a:lnTo>
                  <a:lnTo>
                    <a:pt x="18852" y="722"/>
                  </a:lnTo>
                  <a:lnTo>
                    <a:pt x="18371" y="542"/>
                  </a:lnTo>
                  <a:lnTo>
                    <a:pt x="17869" y="381"/>
                  </a:lnTo>
                  <a:lnTo>
                    <a:pt x="17348" y="241"/>
                  </a:lnTo>
                  <a:lnTo>
                    <a:pt x="16847" y="141"/>
                  </a:lnTo>
                  <a:lnTo>
                    <a:pt x="16325" y="61"/>
                  </a:lnTo>
                  <a:lnTo>
                    <a:pt x="15804" y="20"/>
                  </a:lnTo>
                  <a:lnTo>
                    <a:pt x="1528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22"/>
            <p:cNvSpPr/>
            <p:nvPr/>
          </p:nvSpPr>
          <p:spPr>
            <a:xfrm>
              <a:off x="8222575" y="3901500"/>
              <a:ext cx="529975" cy="323400"/>
            </a:xfrm>
            <a:custGeom>
              <a:avLst/>
              <a:gdLst/>
              <a:ahLst/>
              <a:cxnLst/>
              <a:rect l="l" t="t" r="r" b="b"/>
              <a:pathLst>
                <a:path w="21199" h="12936" extrusionOk="0">
                  <a:moveTo>
                    <a:pt x="17428" y="2206"/>
                  </a:moveTo>
                  <a:lnTo>
                    <a:pt x="16385" y="2628"/>
                  </a:lnTo>
                  <a:lnTo>
                    <a:pt x="15342" y="3069"/>
                  </a:lnTo>
                  <a:lnTo>
                    <a:pt x="14821" y="3289"/>
                  </a:lnTo>
                  <a:lnTo>
                    <a:pt x="14280" y="3470"/>
                  </a:lnTo>
                  <a:lnTo>
                    <a:pt x="13718" y="3650"/>
                  </a:lnTo>
                  <a:lnTo>
                    <a:pt x="13177" y="3811"/>
                  </a:lnTo>
                  <a:lnTo>
                    <a:pt x="12635" y="3951"/>
                  </a:lnTo>
                  <a:lnTo>
                    <a:pt x="12074" y="4092"/>
                  </a:lnTo>
                  <a:lnTo>
                    <a:pt x="11512" y="4192"/>
                  </a:lnTo>
                  <a:lnTo>
                    <a:pt x="10930" y="4272"/>
                  </a:lnTo>
                  <a:lnTo>
                    <a:pt x="10249" y="4372"/>
                  </a:lnTo>
                  <a:lnTo>
                    <a:pt x="9567" y="4433"/>
                  </a:lnTo>
                  <a:lnTo>
                    <a:pt x="8203" y="4573"/>
                  </a:lnTo>
                  <a:lnTo>
                    <a:pt x="7521" y="4653"/>
                  </a:lnTo>
                  <a:lnTo>
                    <a:pt x="6859" y="4733"/>
                  </a:lnTo>
                  <a:lnTo>
                    <a:pt x="6178" y="4834"/>
                  </a:lnTo>
                  <a:lnTo>
                    <a:pt x="5516" y="4974"/>
                  </a:lnTo>
                  <a:lnTo>
                    <a:pt x="4854" y="5134"/>
                  </a:lnTo>
                  <a:lnTo>
                    <a:pt x="4192" y="5335"/>
                  </a:lnTo>
                  <a:lnTo>
                    <a:pt x="3871" y="5455"/>
                  </a:lnTo>
                  <a:lnTo>
                    <a:pt x="3550" y="5596"/>
                  </a:lnTo>
                  <a:lnTo>
                    <a:pt x="3230" y="5736"/>
                  </a:lnTo>
                  <a:lnTo>
                    <a:pt x="2949" y="5896"/>
                  </a:lnTo>
                  <a:lnTo>
                    <a:pt x="2648" y="6077"/>
                  </a:lnTo>
                  <a:lnTo>
                    <a:pt x="2387" y="6278"/>
                  </a:lnTo>
                  <a:lnTo>
                    <a:pt x="2127" y="6498"/>
                  </a:lnTo>
                  <a:lnTo>
                    <a:pt x="1906" y="6739"/>
                  </a:lnTo>
                  <a:lnTo>
                    <a:pt x="1685" y="6979"/>
                  </a:lnTo>
                  <a:lnTo>
                    <a:pt x="1505" y="7260"/>
                  </a:lnTo>
                  <a:lnTo>
                    <a:pt x="1324" y="7581"/>
                  </a:lnTo>
                  <a:lnTo>
                    <a:pt x="1184" y="7902"/>
                  </a:lnTo>
                  <a:lnTo>
                    <a:pt x="1084" y="8183"/>
                  </a:lnTo>
                  <a:lnTo>
                    <a:pt x="1024" y="8484"/>
                  </a:lnTo>
                  <a:lnTo>
                    <a:pt x="963" y="8764"/>
                  </a:lnTo>
                  <a:lnTo>
                    <a:pt x="943" y="9065"/>
                  </a:lnTo>
                  <a:lnTo>
                    <a:pt x="923" y="9346"/>
                  </a:lnTo>
                  <a:lnTo>
                    <a:pt x="943" y="9647"/>
                  </a:lnTo>
                  <a:lnTo>
                    <a:pt x="983" y="9927"/>
                  </a:lnTo>
                  <a:lnTo>
                    <a:pt x="1024" y="10208"/>
                  </a:lnTo>
                  <a:lnTo>
                    <a:pt x="1044" y="9907"/>
                  </a:lnTo>
                  <a:lnTo>
                    <a:pt x="1084" y="9627"/>
                  </a:lnTo>
                  <a:lnTo>
                    <a:pt x="1164" y="9326"/>
                  </a:lnTo>
                  <a:lnTo>
                    <a:pt x="1264" y="9045"/>
                  </a:lnTo>
                  <a:lnTo>
                    <a:pt x="1384" y="8764"/>
                  </a:lnTo>
                  <a:lnTo>
                    <a:pt x="1545" y="8484"/>
                  </a:lnTo>
                  <a:lnTo>
                    <a:pt x="1725" y="8223"/>
                  </a:lnTo>
                  <a:lnTo>
                    <a:pt x="1926" y="7962"/>
                  </a:lnTo>
                  <a:lnTo>
                    <a:pt x="2147" y="7742"/>
                  </a:lnTo>
                  <a:lnTo>
                    <a:pt x="2367" y="7521"/>
                  </a:lnTo>
                  <a:lnTo>
                    <a:pt x="2628" y="7320"/>
                  </a:lnTo>
                  <a:lnTo>
                    <a:pt x="2889" y="7120"/>
                  </a:lnTo>
                  <a:lnTo>
                    <a:pt x="3149" y="6959"/>
                  </a:lnTo>
                  <a:lnTo>
                    <a:pt x="3430" y="6799"/>
                  </a:lnTo>
                  <a:lnTo>
                    <a:pt x="3711" y="6639"/>
                  </a:lnTo>
                  <a:lnTo>
                    <a:pt x="4012" y="6518"/>
                  </a:lnTo>
                  <a:lnTo>
                    <a:pt x="4613" y="6278"/>
                  </a:lnTo>
                  <a:lnTo>
                    <a:pt x="5235" y="6077"/>
                  </a:lnTo>
                  <a:lnTo>
                    <a:pt x="5857" y="5896"/>
                  </a:lnTo>
                  <a:lnTo>
                    <a:pt x="6478" y="5756"/>
                  </a:lnTo>
                  <a:lnTo>
                    <a:pt x="7260" y="5576"/>
                  </a:lnTo>
                  <a:lnTo>
                    <a:pt x="8063" y="5415"/>
                  </a:lnTo>
                  <a:lnTo>
                    <a:pt x="9647" y="5094"/>
                  </a:lnTo>
                  <a:lnTo>
                    <a:pt x="10449" y="4934"/>
                  </a:lnTo>
                  <a:lnTo>
                    <a:pt x="11231" y="4753"/>
                  </a:lnTo>
                  <a:lnTo>
                    <a:pt x="12013" y="4533"/>
                  </a:lnTo>
                  <a:lnTo>
                    <a:pt x="12795" y="4312"/>
                  </a:lnTo>
                  <a:lnTo>
                    <a:pt x="13838" y="3931"/>
                  </a:lnTo>
                  <a:lnTo>
                    <a:pt x="14881" y="3530"/>
                  </a:lnTo>
                  <a:lnTo>
                    <a:pt x="15884" y="3069"/>
                  </a:lnTo>
                  <a:lnTo>
                    <a:pt x="16887" y="2587"/>
                  </a:lnTo>
                  <a:lnTo>
                    <a:pt x="17428" y="2206"/>
                  </a:lnTo>
                  <a:close/>
                  <a:moveTo>
                    <a:pt x="21198" y="0"/>
                  </a:moveTo>
                  <a:lnTo>
                    <a:pt x="20737" y="41"/>
                  </a:lnTo>
                  <a:lnTo>
                    <a:pt x="20276" y="101"/>
                  </a:lnTo>
                  <a:lnTo>
                    <a:pt x="19815" y="201"/>
                  </a:lnTo>
                  <a:lnTo>
                    <a:pt x="19353" y="301"/>
                  </a:lnTo>
                  <a:lnTo>
                    <a:pt x="18912" y="422"/>
                  </a:lnTo>
                  <a:lnTo>
                    <a:pt x="18451" y="562"/>
                  </a:lnTo>
                  <a:lnTo>
                    <a:pt x="17990" y="722"/>
                  </a:lnTo>
                  <a:lnTo>
                    <a:pt x="17548" y="883"/>
                  </a:lnTo>
                  <a:lnTo>
                    <a:pt x="17107" y="1063"/>
                  </a:lnTo>
                  <a:lnTo>
                    <a:pt x="16666" y="1264"/>
                  </a:lnTo>
                  <a:lnTo>
                    <a:pt x="16245" y="1484"/>
                  </a:lnTo>
                  <a:lnTo>
                    <a:pt x="15804" y="1705"/>
                  </a:lnTo>
                  <a:lnTo>
                    <a:pt x="15383" y="1946"/>
                  </a:lnTo>
                  <a:lnTo>
                    <a:pt x="14961" y="2186"/>
                  </a:lnTo>
                  <a:lnTo>
                    <a:pt x="14159" y="2708"/>
                  </a:lnTo>
                  <a:lnTo>
                    <a:pt x="13638" y="3049"/>
                  </a:lnTo>
                  <a:lnTo>
                    <a:pt x="13417" y="3209"/>
                  </a:lnTo>
                  <a:lnTo>
                    <a:pt x="13177" y="3309"/>
                  </a:lnTo>
                  <a:lnTo>
                    <a:pt x="12896" y="3410"/>
                  </a:lnTo>
                  <a:lnTo>
                    <a:pt x="12575" y="3470"/>
                  </a:lnTo>
                  <a:lnTo>
                    <a:pt x="12194" y="3530"/>
                  </a:lnTo>
                  <a:lnTo>
                    <a:pt x="11793" y="3550"/>
                  </a:lnTo>
                  <a:lnTo>
                    <a:pt x="11372" y="3590"/>
                  </a:lnTo>
                  <a:lnTo>
                    <a:pt x="10389" y="3590"/>
                  </a:lnTo>
                  <a:lnTo>
                    <a:pt x="8624" y="3570"/>
                  </a:lnTo>
                  <a:lnTo>
                    <a:pt x="7722" y="3550"/>
                  </a:lnTo>
                  <a:lnTo>
                    <a:pt x="6799" y="3550"/>
                  </a:lnTo>
                  <a:lnTo>
                    <a:pt x="5716" y="3570"/>
                  </a:lnTo>
                  <a:lnTo>
                    <a:pt x="5215" y="3590"/>
                  </a:lnTo>
                  <a:lnTo>
                    <a:pt x="4693" y="3630"/>
                  </a:lnTo>
                  <a:lnTo>
                    <a:pt x="4212" y="3670"/>
                  </a:lnTo>
                  <a:lnTo>
                    <a:pt x="3751" y="3731"/>
                  </a:lnTo>
                  <a:lnTo>
                    <a:pt x="3310" y="3811"/>
                  </a:lnTo>
                  <a:lnTo>
                    <a:pt x="2889" y="3911"/>
                  </a:lnTo>
                  <a:lnTo>
                    <a:pt x="2628" y="4011"/>
                  </a:lnTo>
                  <a:lnTo>
                    <a:pt x="2367" y="4132"/>
                  </a:lnTo>
                  <a:lnTo>
                    <a:pt x="2106" y="4292"/>
                  </a:lnTo>
                  <a:lnTo>
                    <a:pt x="1846" y="4473"/>
                  </a:lnTo>
                  <a:lnTo>
                    <a:pt x="1585" y="4693"/>
                  </a:lnTo>
                  <a:lnTo>
                    <a:pt x="1344" y="4934"/>
                  </a:lnTo>
                  <a:lnTo>
                    <a:pt x="1124" y="5195"/>
                  </a:lnTo>
                  <a:lnTo>
                    <a:pt x="903" y="5475"/>
                  </a:lnTo>
                  <a:lnTo>
                    <a:pt x="723" y="5776"/>
                  </a:lnTo>
                  <a:lnTo>
                    <a:pt x="542" y="6097"/>
                  </a:lnTo>
                  <a:lnTo>
                    <a:pt x="382" y="6418"/>
                  </a:lnTo>
                  <a:lnTo>
                    <a:pt x="261" y="6779"/>
                  </a:lnTo>
                  <a:lnTo>
                    <a:pt x="141" y="7140"/>
                  </a:lnTo>
                  <a:lnTo>
                    <a:pt x="81" y="7501"/>
                  </a:lnTo>
                  <a:lnTo>
                    <a:pt x="21" y="7882"/>
                  </a:lnTo>
                  <a:lnTo>
                    <a:pt x="1" y="8263"/>
                  </a:lnTo>
                  <a:lnTo>
                    <a:pt x="21" y="8604"/>
                  </a:lnTo>
                  <a:lnTo>
                    <a:pt x="61" y="8925"/>
                  </a:lnTo>
                  <a:lnTo>
                    <a:pt x="121" y="9266"/>
                  </a:lnTo>
                  <a:lnTo>
                    <a:pt x="221" y="9587"/>
                  </a:lnTo>
                  <a:lnTo>
                    <a:pt x="342" y="9907"/>
                  </a:lnTo>
                  <a:lnTo>
                    <a:pt x="482" y="10248"/>
                  </a:lnTo>
                  <a:lnTo>
                    <a:pt x="663" y="10569"/>
                  </a:lnTo>
                  <a:lnTo>
                    <a:pt x="883" y="10890"/>
                  </a:lnTo>
                  <a:lnTo>
                    <a:pt x="1064" y="10990"/>
                  </a:lnTo>
                  <a:lnTo>
                    <a:pt x="1064" y="10990"/>
                  </a:lnTo>
                  <a:lnTo>
                    <a:pt x="943" y="10690"/>
                  </a:lnTo>
                  <a:lnTo>
                    <a:pt x="863" y="10409"/>
                  </a:lnTo>
                  <a:lnTo>
                    <a:pt x="803" y="10108"/>
                  </a:lnTo>
                  <a:lnTo>
                    <a:pt x="763" y="9807"/>
                  </a:lnTo>
                  <a:lnTo>
                    <a:pt x="743" y="9486"/>
                  </a:lnTo>
                  <a:lnTo>
                    <a:pt x="723" y="9185"/>
                  </a:lnTo>
                  <a:lnTo>
                    <a:pt x="743" y="8865"/>
                  </a:lnTo>
                  <a:lnTo>
                    <a:pt x="783" y="8564"/>
                  </a:lnTo>
                  <a:lnTo>
                    <a:pt x="843" y="8243"/>
                  </a:lnTo>
                  <a:lnTo>
                    <a:pt x="943" y="7962"/>
                  </a:lnTo>
                  <a:lnTo>
                    <a:pt x="1044" y="7681"/>
                  </a:lnTo>
                  <a:lnTo>
                    <a:pt x="1164" y="7401"/>
                  </a:lnTo>
                  <a:lnTo>
                    <a:pt x="1284" y="7160"/>
                  </a:lnTo>
                  <a:lnTo>
                    <a:pt x="1445" y="6919"/>
                  </a:lnTo>
                  <a:lnTo>
                    <a:pt x="1625" y="6699"/>
                  </a:lnTo>
                  <a:lnTo>
                    <a:pt x="1806" y="6478"/>
                  </a:lnTo>
                  <a:lnTo>
                    <a:pt x="2006" y="6278"/>
                  </a:lnTo>
                  <a:lnTo>
                    <a:pt x="2227" y="6077"/>
                  </a:lnTo>
                  <a:lnTo>
                    <a:pt x="2447" y="5896"/>
                  </a:lnTo>
                  <a:lnTo>
                    <a:pt x="2688" y="5736"/>
                  </a:lnTo>
                  <a:lnTo>
                    <a:pt x="2929" y="5576"/>
                  </a:lnTo>
                  <a:lnTo>
                    <a:pt x="3209" y="5435"/>
                  </a:lnTo>
                  <a:lnTo>
                    <a:pt x="3470" y="5315"/>
                  </a:lnTo>
                  <a:lnTo>
                    <a:pt x="3751" y="5175"/>
                  </a:lnTo>
                  <a:lnTo>
                    <a:pt x="4072" y="5054"/>
                  </a:lnTo>
                  <a:lnTo>
                    <a:pt x="4393" y="4954"/>
                  </a:lnTo>
                  <a:lnTo>
                    <a:pt x="5034" y="4753"/>
                  </a:lnTo>
                  <a:lnTo>
                    <a:pt x="5696" y="4593"/>
                  </a:lnTo>
                  <a:lnTo>
                    <a:pt x="6358" y="4473"/>
                  </a:lnTo>
                  <a:lnTo>
                    <a:pt x="7020" y="4372"/>
                  </a:lnTo>
                  <a:lnTo>
                    <a:pt x="7702" y="4292"/>
                  </a:lnTo>
                  <a:lnTo>
                    <a:pt x="9045" y="4152"/>
                  </a:lnTo>
                  <a:lnTo>
                    <a:pt x="9827" y="4072"/>
                  </a:lnTo>
                  <a:lnTo>
                    <a:pt x="10610" y="3971"/>
                  </a:lnTo>
                  <a:lnTo>
                    <a:pt x="11372" y="3851"/>
                  </a:lnTo>
                  <a:lnTo>
                    <a:pt x="12134" y="3711"/>
                  </a:lnTo>
                  <a:lnTo>
                    <a:pt x="12876" y="3550"/>
                  </a:lnTo>
                  <a:lnTo>
                    <a:pt x="13638" y="3350"/>
                  </a:lnTo>
                  <a:lnTo>
                    <a:pt x="14380" y="3109"/>
                  </a:lnTo>
                  <a:lnTo>
                    <a:pt x="15122" y="2828"/>
                  </a:lnTo>
                  <a:lnTo>
                    <a:pt x="16766" y="2146"/>
                  </a:lnTo>
                  <a:lnTo>
                    <a:pt x="17589" y="1825"/>
                  </a:lnTo>
                  <a:lnTo>
                    <a:pt x="18010" y="1685"/>
                  </a:lnTo>
                  <a:lnTo>
                    <a:pt x="18431" y="1545"/>
                  </a:lnTo>
                  <a:lnTo>
                    <a:pt x="18992" y="1164"/>
                  </a:lnTo>
                  <a:lnTo>
                    <a:pt x="19574" y="823"/>
                  </a:lnTo>
                  <a:lnTo>
                    <a:pt x="20176" y="482"/>
                  </a:lnTo>
                  <a:lnTo>
                    <a:pt x="20777" y="181"/>
                  </a:lnTo>
                  <a:lnTo>
                    <a:pt x="21198" y="0"/>
                  </a:lnTo>
                  <a:close/>
                  <a:moveTo>
                    <a:pt x="1164" y="11231"/>
                  </a:moveTo>
                  <a:lnTo>
                    <a:pt x="1184" y="11251"/>
                  </a:lnTo>
                  <a:lnTo>
                    <a:pt x="1184" y="11231"/>
                  </a:lnTo>
                  <a:close/>
                  <a:moveTo>
                    <a:pt x="15643" y="3350"/>
                  </a:moveTo>
                  <a:lnTo>
                    <a:pt x="14901" y="3690"/>
                  </a:lnTo>
                  <a:lnTo>
                    <a:pt x="14139" y="3991"/>
                  </a:lnTo>
                  <a:lnTo>
                    <a:pt x="13377" y="4292"/>
                  </a:lnTo>
                  <a:lnTo>
                    <a:pt x="12615" y="4553"/>
                  </a:lnTo>
                  <a:lnTo>
                    <a:pt x="11833" y="4814"/>
                  </a:lnTo>
                  <a:lnTo>
                    <a:pt x="11031" y="5034"/>
                  </a:lnTo>
                  <a:lnTo>
                    <a:pt x="10249" y="5235"/>
                  </a:lnTo>
                  <a:lnTo>
                    <a:pt x="9426" y="5415"/>
                  </a:lnTo>
                  <a:lnTo>
                    <a:pt x="8043" y="5676"/>
                  </a:lnTo>
                  <a:lnTo>
                    <a:pt x="7341" y="5816"/>
                  </a:lnTo>
                  <a:lnTo>
                    <a:pt x="6659" y="5957"/>
                  </a:lnTo>
                  <a:lnTo>
                    <a:pt x="5957" y="6117"/>
                  </a:lnTo>
                  <a:lnTo>
                    <a:pt x="5275" y="6298"/>
                  </a:lnTo>
                  <a:lnTo>
                    <a:pt x="4613" y="6538"/>
                  </a:lnTo>
                  <a:lnTo>
                    <a:pt x="4292" y="6659"/>
                  </a:lnTo>
                  <a:lnTo>
                    <a:pt x="3972" y="6799"/>
                  </a:lnTo>
                  <a:lnTo>
                    <a:pt x="3671" y="6959"/>
                  </a:lnTo>
                  <a:lnTo>
                    <a:pt x="3370" y="7120"/>
                  </a:lnTo>
                  <a:lnTo>
                    <a:pt x="3089" y="7300"/>
                  </a:lnTo>
                  <a:lnTo>
                    <a:pt x="2828" y="7501"/>
                  </a:lnTo>
                  <a:lnTo>
                    <a:pt x="2568" y="7721"/>
                  </a:lnTo>
                  <a:lnTo>
                    <a:pt x="2307" y="7942"/>
                  </a:lnTo>
                  <a:lnTo>
                    <a:pt x="2086" y="8203"/>
                  </a:lnTo>
                  <a:lnTo>
                    <a:pt x="1886" y="8463"/>
                  </a:lnTo>
                  <a:lnTo>
                    <a:pt x="1685" y="8724"/>
                  </a:lnTo>
                  <a:lnTo>
                    <a:pt x="1525" y="9005"/>
                  </a:lnTo>
                  <a:lnTo>
                    <a:pt x="1405" y="9306"/>
                  </a:lnTo>
                  <a:lnTo>
                    <a:pt x="1304" y="9607"/>
                  </a:lnTo>
                  <a:lnTo>
                    <a:pt x="1224" y="9927"/>
                  </a:lnTo>
                  <a:lnTo>
                    <a:pt x="1184" y="10248"/>
                  </a:lnTo>
                  <a:lnTo>
                    <a:pt x="1184" y="10569"/>
                  </a:lnTo>
                  <a:lnTo>
                    <a:pt x="1224" y="10910"/>
                  </a:lnTo>
                  <a:lnTo>
                    <a:pt x="1324" y="11131"/>
                  </a:lnTo>
                  <a:lnTo>
                    <a:pt x="1705" y="11291"/>
                  </a:lnTo>
                  <a:lnTo>
                    <a:pt x="2086" y="11432"/>
                  </a:lnTo>
                  <a:lnTo>
                    <a:pt x="2487" y="11552"/>
                  </a:lnTo>
                  <a:lnTo>
                    <a:pt x="2889" y="11652"/>
                  </a:lnTo>
                  <a:lnTo>
                    <a:pt x="3290" y="11732"/>
                  </a:lnTo>
                  <a:lnTo>
                    <a:pt x="3691" y="11793"/>
                  </a:lnTo>
                  <a:lnTo>
                    <a:pt x="4112" y="11833"/>
                  </a:lnTo>
                  <a:lnTo>
                    <a:pt x="4834" y="11833"/>
                  </a:lnTo>
                  <a:lnTo>
                    <a:pt x="5135" y="11813"/>
                  </a:lnTo>
                  <a:lnTo>
                    <a:pt x="5435" y="11772"/>
                  </a:lnTo>
                  <a:lnTo>
                    <a:pt x="5736" y="11732"/>
                  </a:lnTo>
                  <a:lnTo>
                    <a:pt x="5897" y="11712"/>
                  </a:lnTo>
                  <a:lnTo>
                    <a:pt x="5716" y="11592"/>
                  </a:lnTo>
                  <a:lnTo>
                    <a:pt x="5556" y="11472"/>
                  </a:lnTo>
                  <a:lnTo>
                    <a:pt x="5395" y="11331"/>
                  </a:lnTo>
                  <a:lnTo>
                    <a:pt x="5255" y="11191"/>
                  </a:lnTo>
                  <a:lnTo>
                    <a:pt x="5115" y="11030"/>
                  </a:lnTo>
                  <a:lnTo>
                    <a:pt x="4974" y="10870"/>
                  </a:lnTo>
                  <a:lnTo>
                    <a:pt x="4834" y="10690"/>
                  </a:lnTo>
                  <a:lnTo>
                    <a:pt x="4714" y="10509"/>
                  </a:lnTo>
                  <a:lnTo>
                    <a:pt x="4533" y="10148"/>
                  </a:lnTo>
                  <a:lnTo>
                    <a:pt x="4413" y="9807"/>
                  </a:lnTo>
                  <a:lnTo>
                    <a:pt x="4312" y="9466"/>
                  </a:lnTo>
                  <a:lnTo>
                    <a:pt x="4252" y="9125"/>
                  </a:lnTo>
                  <a:lnTo>
                    <a:pt x="4232" y="8804"/>
                  </a:lnTo>
                  <a:lnTo>
                    <a:pt x="4252" y="8484"/>
                  </a:lnTo>
                  <a:lnTo>
                    <a:pt x="4312" y="8163"/>
                  </a:lnTo>
                  <a:lnTo>
                    <a:pt x="4413" y="7862"/>
                  </a:lnTo>
                  <a:lnTo>
                    <a:pt x="4553" y="7561"/>
                  </a:lnTo>
                  <a:lnTo>
                    <a:pt x="4714" y="7300"/>
                  </a:lnTo>
                  <a:lnTo>
                    <a:pt x="4914" y="7040"/>
                  </a:lnTo>
                  <a:lnTo>
                    <a:pt x="5155" y="6799"/>
                  </a:lnTo>
                  <a:lnTo>
                    <a:pt x="5415" y="6598"/>
                  </a:lnTo>
                  <a:lnTo>
                    <a:pt x="5716" y="6398"/>
                  </a:lnTo>
                  <a:lnTo>
                    <a:pt x="6057" y="6237"/>
                  </a:lnTo>
                  <a:lnTo>
                    <a:pt x="6418" y="6117"/>
                  </a:lnTo>
                  <a:lnTo>
                    <a:pt x="6960" y="5957"/>
                  </a:lnTo>
                  <a:lnTo>
                    <a:pt x="7501" y="5836"/>
                  </a:lnTo>
                  <a:lnTo>
                    <a:pt x="8063" y="5756"/>
                  </a:lnTo>
                  <a:lnTo>
                    <a:pt x="8624" y="5696"/>
                  </a:lnTo>
                  <a:lnTo>
                    <a:pt x="9747" y="5576"/>
                  </a:lnTo>
                  <a:lnTo>
                    <a:pt x="10309" y="5515"/>
                  </a:lnTo>
                  <a:lnTo>
                    <a:pt x="10850" y="5435"/>
                  </a:lnTo>
                  <a:lnTo>
                    <a:pt x="11332" y="5335"/>
                  </a:lnTo>
                  <a:lnTo>
                    <a:pt x="11793" y="5215"/>
                  </a:lnTo>
                  <a:lnTo>
                    <a:pt x="12254" y="5094"/>
                  </a:lnTo>
                  <a:lnTo>
                    <a:pt x="12695" y="4934"/>
                  </a:lnTo>
                  <a:lnTo>
                    <a:pt x="13156" y="4773"/>
                  </a:lnTo>
                  <a:lnTo>
                    <a:pt x="13578" y="4573"/>
                  </a:lnTo>
                  <a:lnTo>
                    <a:pt x="14019" y="4372"/>
                  </a:lnTo>
                  <a:lnTo>
                    <a:pt x="14440" y="4152"/>
                  </a:lnTo>
                  <a:lnTo>
                    <a:pt x="14580" y="4072"/>
                  </a:lnTo>
                  <a:lnTo>
                    <a:pt x="14841" y="3871"/>
                  </a:lnTo>
                  <a:lnTo>
                    <a:pt x="15102" y="3690"/>
                  </a:lnTo>
                  <a:lnTo>
                    <a:pt x="15362" y="3510"/>
                  </a:lnTo>
                  <a:lnTo>
                    <a:pt x="15643" y="3350"/>
                  </a:lnTo>
                  <a:close/>
                  <a:moveTo>
                    <a:pt x="1445" y="11371"/>
                  </a:moveTo>
                  <a:lnTo>
                    <a:pt x="1625" y="11652"/>
                  </a:lnTo>
                  <a:lnTo>
                    <a:pt x="1986" y="11933"/>
                  </a:lnTo>
                  <a:lnTo>
                    <a:pt x="2387" y="12174"/>
                  </a:lnTo>
                  <a:lnTo>
                    <a:pt x="2828" y="12394"/>
                  </a:lnTo>
                  <a:lnTo>
                    <a:pt x="3310" y="12575"/>
                  </a:lnTo>
                  <a:lnTo>
                    <a:pt x="3811" y="12735"/>
                  </a:lnTo>
                  <a:lnTo>
                    <a:pt x="4332" y="12835"/>
                  </a:lnTo>
                  <a:lnTo>
                    <a:pt x="4894" y="12896"/>
                  </a:lnTo>
                  <a:lnTo>
                    <a:pt x="5456" y="12936"/>
                  </a:lnTo>
                  <a:lnTo>
                    <a:pt x="5857" y="12916"/>
                  </a:lnTo>
                  <a:lnTo>
                    <a:pt x="6258" y="12875"/>
                  </a:lnTo>
                  <a:lnTo>
                    <a:pt x="6679" y="12815"/>
                  </a:lnTo>
                  <a:lnTo>
                    <a:pt x="7100" y="12735"/>
                  </a:lnTo>
                  <a:lnTo>
                    <a:pt x="7521" y="12615"/>
                  </a:lnTo>
                  <a:lnTo>
                    <a:pt x="7942" y="12474"/>
                  </a:lnTo>
                  <a:lnTo>
                    <a:pt x="8363" y="12314"/>
                  </a:lnTo>
                  <a:lnTo>
                    <a:pt x="8785" y="12113"/>
                  </a:lnTo>
                  <a:lnTo>
                    <a:pt x="8785" y="12113"/>
                  </a:lnTo>
                  <a:lnTo>
                    <a:pt x="8544" y="12174"/>
                  </a:lnTo>
                  <a:lnTo>
                    <a:pt x="8303" y="12194"/>
                  </a:lnTo>
                  <a:lnTo>
                    <a:pt x="8063" y="12234"/>
                  </a:lnTo>
                  <a:lnTo>
                    <a:pt x="7802" y="12234"/>
                  </a:lnTo>
                  <a:lnTo>
                    <a:pt x="7441" y="12214"/>
                  </a:lnTo>
                  <a:lnTo>
                    <a:pt x="7060" y="12154"/>
                  </a:lnTo>
                  <a:lnTo>
                    <a:pt x="6699" y="12073"/>
                  </a:lnTo>
                  <a:lnTo>
                    <a:pt x="6358" y="11933"/>
                  </a:lnTo>
                  <a:lnTo>
                    <a:pt x="5917" y="12033"/>
                  </a:lnTo>
                  <a:lnTo>
                    <a:pt x="5496" y="12093"/>
                  </a:lnTo>
                  <a:lnTo>
                    <a:pt x="5075" y="12133"/>
                  </a:lnTo>
                  <a:lnTo>
                    <a:pt x="4653" y="12154"/>
                  </a:lnTo>
                  <a:lnTo>
                    <a:pt x="4232" y="12133"/>
                  </a:lnTo>
                  <a:lnTo>
                    <a:pt x="3831" y="12093"/>
                  </a:lnTo>
                  <a:lnTo>
                    <a:pt x="3410" y="12033"/>
                  </a:lnTo>
                  <a:lnTo>
                    <a:pt x="3009" y="11953"/>
                  </a:lnTo>
                  <a:lnTo>
                    <a:pt x="2608" y="11853"/>
                  </a:lnTo>
                  <a:lnTo>
                    <a:pt x="2227" y="11712"/>
                  </a:lnTo>
                  <a:lnTo>
                    <a:pt x="1826" y="11552"/>
                  </a:lnTo>
                  <a:lnTo>
                    <a:pt x="1445" y="11371"/>
                  </a:lnTo>
                  <a:close/>
                </a:path>
              </a:pathLst>
            </a:custGeom>
            <a:solidFill>
              <a:srgbClr val="424242">
                <a:alpha val="162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22"/>
            <p:cNvSpPr/>
            <p:nvPr/>
          </p:nvSpPr>
          <p:spPr>
            <a:xfrm>
              <a:off x="8258675" y="4185775"/>
              <a:ext cx="183525" cy="39125"/>
            </a:xfrm>
            <a:custGeom>
              <a:avLst/>
              <a:gdLst/>
              <a:ahLst/>
              <a:cxnLst/>
              <a:rect l="l" t="t" r="r" b="b"/>
              <a:pathLst>
                <a:path w="7341" h="1565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81" y="281"/>
                  </a:lnTo>
                  <a:lnTo>
                    <a:pt x="181" y="281"/>
                  </a:lnTo>
                  <a:lnTo>
                    <a:pt x="181" y="281"/>
                  </a:lnTo>
                  <a:lnTo>
                    <a:pt x="542" y="562"/>
                  </a:lnTo>
                  <a:lnTo>
                    <a:pt x="943" y="803"/>
                  </a:lnTo>
                  <a:lnTo>
                    <a:pt x="1384" y="1023"/>
                  </a:lnTo>
                  <a:lnTo>
                    <a:pt x="1866" y="1204"/>
                  </a:lnTo>
                  <a:lnTo>
                    <a:pt x="2367" y="1364"/>
                  </a:lnTo>
                  <a:lnTo>
                    <a:pt x="2888" y="1464"/>
                  </a:lnTo>
                  <a:lnTo>
                    <a:pt x="3450" y="1525"/>
                  </a:lnTo>
                  <a:lnTo>
                    <a:pt x="4012" y="1565"/>
                  </a:lnTo>
                  <a:lnTo>
                    <a:pt x="4012" y="1565"/>
                  </a:lnTo>
                  <a:lnTo>
                    <a:pt x="4413" y="1545"/>
                  </a:lnTo>
                  <a:lnTo>
                    <a:pt x="4814" y="1504"/>
                  </a:lnTo>
                  <a:lnTo>
                    <a:pt x="5235" y="1444"/>
                  </a:lnTo>
                  <a:lnTo>
                    <a:pt x="5656" y="1364"/>
                  </a:lnTo>
                  <a:lnTo>
                    <a:pt x="6077" y="1244"/>
                  </a:lnTo>
                  <a:lnTo>
                    <a:pt x="6498" y="1103"/>
                  </a:lnTo>
                  <a:lnTo>
                    <a:pt x="6919" y="943"/>
                  </a:lnTo>
                  <a:lnTo>
                    <a:pt x="7341" y="742"/>
                  </a:lnTo>
                  <a:lnTo>
                    <a:pt x="7341" y="742"/>
                  </a:lnTo>
                  <a:lnTo>
                    <a:pt x="7100" y="803"/>
                  </a:lnTo>
                  <a:lnTo>
                    <a:pt x="6859" y="823"/>
                  </a:lnTo>
                  <a:lnTo>
                    <a:pt x="6619" y="863"/>
                  </a:lnTo>
                  <a:lnTo>
                    <a:pt x="6358" y="863"/>
                  </a:lnTo>
                  <a:lnTo>
                    <a:pt x="6358" y="863"/>
                  </a:lnTo>
                  <a:lnTo>
                    <a:pt x="5997" y="843"/>
                  </a:lnTo>
                  <a:lnTo>
                    <a:pt x="5616" y="783"/>
                  </a:lnTo>
                  <a:lnTo>
                    <a:pt x="5255" y="702"/>
                  </a:lnTo>
                  <a:lnTo>
                    <a:pt x="4914" y="562"/>
                  </a:lnTo>
                  <a:lnTo>
                    <a:pt x="4914" y="562"/>
                  </a:lnTo>
                  <a:lnTo>
                    <a:pt x="4473" y="662"/>
                  </a:lnTo>
                  <a:lnTo>
                    <a:pt x="4052" y="722"/>
                  </a:lnTo>
                  <a:lnTo>
                    <a:pt x="3631" y="762"/>
                  </a:lnTo>
                  <a:lnTo>
                    <a:pt x="3209" y="783"/>
                  </a:lnTo>
                  <a:lnTo>
                    <a:pt x="3209" y="783"/>
                  </a:lnTo>
                  <a:lnTo>
                    <a:pt x="2788" y="762"/>
                  </a:lnTo>
                  <a:lnTo>
                    <a:pt x="2387" y="722"/>
                  </a:lnTo>
                  <a:lnTo>
                    <a:pt x="1966" y="662"/>
                  </a:lnTo>
                  <a:lnTo>
                    <a:pt x="1565" y="582"/>
                  </a:lnTo>
                  <a:lnTo>
                    <a:pt x="1164" y="482"/>
                  </a:lnTo>
                  <a:lnTo>
                    <a:pt x="783" y="341"/>
                  </a:lnTo>
                  <a:lnTo>
                    <a:pt x="382" y="181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22"/>
            <p:cNvSpPr/>
            <p:nvPr/>
          </p:nvSpPr>
          <p:spPr>
            <a:xfrm>
              <a:off x="8251650" y="4182250"/>
              <a:ext cx="525" cy="550"/>
            </a:xfrm>
            <a:custGeom>
              <a:avLst/>
              <a:gdLst/>
              <a:ahLst/>
              <a:cxnLst/>
              <a:rect l="l" t="t" r="r" b="b"/>
              <a:pathLst>
                <a:path w="21" h="22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22"/>
            <p:cNvSpPr/>
            <p:nvPr/>
          </p:nvSpPr>
          <p:spPr>
            <a:xfrm>
              <a:off x="8252150" y="3985225"/>
              <a:ext cx="361525" cy="212100"/>
            </a:xfrm>
            <a:custGeom>
              <a:avLst/>
              <a:gdLst/>
              <a:ahLst/>
              <a:cxnLst/>
              <a:rect l="l" t="t" r="r" b="b"/>
              <a:pathLst>
                <a:path w="14461" h="8484" fill="none" extrusionOk="0">
                  <a:moveTo>
                    <a:pt x="14460" y="1"/>
                  </a:moveTo>
                  <a:lnTo>
                    <a:pt x="14460" y="1"/>
                  </a:lnTo>
                  <a:lnTo>
                    <a:pt x="13718" y="341"/>
                  </a:lnTo>
                  <a:lnTo>
                    <a:pt x="12956" y="642"/>
                  </a:lnTo>
                  <a:lnTo>
                    <a:pt x="12194" y="943"/>
                  </a:lnTo>
                  <a:lnTo>
                    <a:pt x="11432" y="1204"/>
                  </a:lnTo>
                  <a:lnTo>
                    <a:pt x="10650" y="1465"/>
                  </a:lnTo>
                  <a:lnTo>
                    <a:pt x="9848" y="1685"/>
                  </a:lnTo>
                  <a:lnTo>
                    <a:pt x="9066" y="1886"/>
                  </a:lnTo>
                  <a:lnTo>
                    <a:pt x="8243" y="2066"/>
                  </a:lnTo>
                  <a:lnTo>
                    <a:pt x="8243" y="2066"/>
                  </a:lnTo>
                  <a:lnTo>
                    <a:pt x="6860" y="2327"/>
                  </a:lnTo>
                  <a:lnTo>
                    <a:pt x="6158" y="2467"/>
                  </a:lnTo>
                  <a:lnTo>
                    <a:pt x="5476" y="2608"/>
                  </a:lnTo>
                  <a:lnTo>
                    <a:pt x="4774" y="2768"/>
                  </a:lnTo>
                  <a:lnTo>
                    <a:pt x="4092" y="2949"/>
                  </a:lnTo>
                  <a:lnTo>
                    <a:pt x="3430" y="3189"/>
                  </a:lnTo>
                  <a:lnTo>
                    <a:pt x="3109" y="3310"/>
                  </a:lnTo>
                  <a:lnTo>
                    <a:pt x="2789" y="3450"/>
                  </a:lnTo>
                  <a:lnTo>
                    <a:pt x="2789" y="3450"/>
                  </a:lnTo>
                  <a:lnTo>
                    <a:pt x="2488" y="3610"/>
                  </a:lnTo>
                  <a:lnTo>
                    <a:pt x="2187" y="3771"/>
                  </a:lnTo>
                  <a:lnTo>
                    <a:pt x="1906" y="3951"/>
                  </a:lnTo>
                  <a:lnTo>
                    <a:pt x="1645" y="4152"/>
                  </a:lnTo>
                  <a:lnTo>
                    <a:pt x="1385" y="4372"/>
                  </a:lnTo>
                  <a:lnTo>
                    <a:pt x="1124" y="4593"/>
                  </a:lnTo>
                  <a:lnTo>
                    <a:pt x="903" y="4854"/>
                  </a:lnTo>
                  <a:lnTo>
                    <a:pt x="703" y="5114"/>
                  </a:lnTo>
                  <a:lnTo>
                    <a:pt x="502" y="5375"/>
                  </a:lnTo>
                  <a:lnTo>
                    <a:pt x="342" y="5656"/>
                  </a:lnTo>
                  <a:lnTo>
                    <a:pt x="222" y="5957"/>
                  </a:lnTo>
                  <a:lnTo>
                    <a:pt x="121" y="6258"/>
                  </a:lnTo>
                  <a:lnTo>
                    <a:pt x="41" y="6578"/>
                  </a:lnTo>
                  <a:lnTo>
                    <a:pt x="1" y="6899"/>
                  </a:lnTo>
                  <a:lnTo>
                    <a:pt x="1" y="7220"/>
                  </a:lnTo>
                  <a:lnTo>
                    <a:pt x="41" y="7561"/>
                  </a:lnTo>
                  <a:lnTo>
                    <a:pt x="41" y="7561"/>
                  </a:lnTo>
                  <a:lnTo>
                    <a:pt x="141" y="7782"/>
                  </a:lnTo>
                  <a:lnTo>
                    <a:pt x="141" y="7782"/>
                  </a:lnTo>
                  <a:lnTo>
                    <a:pt x="522" y="7942"/>
                  </a:lnTo>
                  <a:lnTo>
                    <a:pt x="903" y="8083"/>
                  </a:lnTo>
                  <a:lnTo>
                    <a:pt x="1304" y="8203"/>
                  </a:lnTo>
                  <a:lnTo>
                    <a:pt x="1706" y="8303"/>
                  </a:lnTo>
                  <a:lnTo>
                    <a:pt x="2107" y="8383"/>
                  </a:lnTo>
                  <a:lnTo>
                    <a:pt x="2508" y="8444"/>
                  </a:lnTo>
                  <a:lnTo>
                    <a:pt x="2929" y="8484"/>
                  </a:lnTo>
                  <a:lnTo>
                    <a:pt x="3330" y="8484"/>
                  </a:lnTo>
                  <a:lnTo>
                    <a:pt x="3330" y="8484"/>
                  </a:lnTo>
                  <a:lnTo>
                    <a:pt x="3651" y="8484"/>
                  </a:lnTo>
                  <a:lnTo>
                    <a:pt x="3952" y="8464"/>
                  </a:lnTo>
                  <a:lnTo>
                    <a:pt x="4252" y="8423"/>
                  </a:lnTo>
                  <a:lnTo>
                    <a:pt x="4553" y="8383"/>
                  </a:lnTo>
                  <a:lnTo>
                    <a:pt x="4553" y="8383"/>
                  </a:lnTo>
                  <a:lnTo>
                    <a:pt x="4714" y="8363"/>
                  </a:lnTo>
                  <a:lnTo>
                    <a:pt x="4714" y="8363"/>
                  </a:lnTo>
                  <a:lnTo>
                    <a:pt x="4533" y="8243"/>
                  </a:lnTo>
                  <a:lnTo>
                    <a:pt x="4373" y="8123"/>
                  </a:lnTo>
                  <a:lnTo>
                    <a:pt x="4212" y="7982"/>
                  </a:lnTo>
                  <a:lnTo>
                    <a:pt x="4072" y="7842"/>
                  </a:lnTo>
                  <a:lnTo>
                    <a:pt x="3932" y="7681"/>
                  </a:lnTo>
                  <a:lnTo>
                    <a:pt x="3791" y="7521"/>
                  </a:lnTo>
                  <a:lnTo>
                    <a:pt x="3651" y="7341"/>
                  </a:lnTo>
                  <a:lnTo>
                    <a:pt x="3531" y="7160"/>
                  </a:lnTo>
                  <a:lnTo>
                    <a:pt x="3531" y="7160"/>
                  </a:lnTo>
                  <a:lnTo>
                    <a:pt x="3350" y="6799"/>
                  </a:lnTo>
                  <a:lnTo>
                    <a:pt x="3230" y="6458"/>
                  </a:lnTo>
                  <a:lnTo>
                    <a:pt x="3129" y="6117"/>
                  </a:lnTo>
                  <a:lnTo>
                    <a:pt x="3069" y="5776"/>
                  </a:lnTo>
                  <a:lnTo>
                    <a:pt x="3049" y="5455"/>
                  </a:lnTo>
                  <a:lnTo>
                    <a:pt x="3069" y="5135"/>
                  </a:lnTo>
                  <a:lnTo>
                    <a:pt x="3129" y="4814"/>
                  </a:lnTo>
                  <a:lnTo>
                    <a:pt x="3230" y="4513"/>
                  </a:lnTo>
                  <a:lnTo>
                    <a:pt x="3370" y="4212"/>
                  </a:lnTo>
                  <a:lnTo>
                    <a:pt x="3531" y="3951"/>
                  </a:lnTo>
                  <a:lnTo>
                    <a:pt x="3731" y="3691"/>
                  </a:lnTo>
                  <a:lnTo>
                    <a:pt x="3972" y="3450"/>
                  </a:lnTo>
                  <a:lnTo>
                    <a:pt x="4232" y="3249"/>
                  </a:lnTo>
                  <a:lnTo>
                    <a:pt x="4533" y="3049"/>
                  </a:lnTo>
                  <a:lnTo>
                    <a:pt x="4874" y="2888"/>
                  </a:lnTo>
                  <a:lnTo>
                    <a:pt x="5235" y="2768"/>
                  </a:lnTo>
                  <a:lnTo>
                    <a:pt x="5235" y="2768"/>
                  </a:lnTo>
                  <a:lnTo>
                    <a:pt x="5777" y="2608"/>
                  </a:lnTo>
                  <a:lnTo>
                    <a:pt x="6318" y="2487"/>
                  </a:lnTo>
                  <a:lnTo>
                    <a:pt x="6880" y="2407"/>
                  </a:lnTo>
                  <a:lnTo>
                    <a:pt x="7441" y="2347"/>
                  </a:lnTo>
                  <a:lnTo>
                    <a:pt x="8564" y="2227"/>
                  </a:lnTo>
                  <a:lnTo>
                    <a:pt x="9126" y="2166"/>
                  </a:lnTo>
                  <a:lnTo>
                    <a:pt x="9667" y="2086"/>
                  </a:lnTo>
                  <a:lnTo>
                    <a:pt x="9667" y="2086"/>
                  </a:lnTo>
                  <a:lnTo>
                    <a:pt x="10149" y="1986"/>
                  </a:lnTo>
                  <a:lnTo>
                    <a:pt x="10610" y="1866"/>
                  </a:lnTo>
                  <a:lnTo>
                    <a:pt x="11071" y="1745"/>
                  </a:lnTo>
                  <a:lnTo>
                    <a:pt x="11512" y="1585"/>
                  </a:lnTo>
                  <a:lnTo>
                    <a:pt x="11973" y="1424"/>
                  </a:lnTo>
                  <a:lnTo>
                    <a:pt x="12395" y="1224"/>
                  </a:lnTo>
                  <a:lnTo>
                    <a:pt x="12836" y="1023"/>
                  </a:lnTo>
                  <a:lnTo>
                    <a:pt x="13257" y="803"/>
                  </a:lnTo>
                  <a:lnTo>
                    <a:pt x="13257" y="803"/>
                  </a:lnTo>
                  <a:lnTo>
                    <a:pt x="13397" y="723"/>
                  </a:lnTo>
                  <a:lnTo>
                    <a:pt x="13397" y="723"/>
                  </a:lnTo>
                  <a:lnTo>
                    <a:pt x="13658" y="522"/>
                  </a:lnTo>
                  <a:lnTo>
                    <a:pt x="13919" y="341"/>
                  </a:lnTo>
                  <a:lnTo>
                    <a:pt x="14179" y="161"/>
                  </a:lnTo>
                  <a:lnTo>
                    <a:pt x="1446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22"/>
            <p:cNvSpPr/>
            <p:nvPr/>
          </p:nvSpPr>
          <p:spPr>
            <a:xfrm>
              <a:off x="8245650" y="3956650"/>
              <a:ext cx="412650" cy="200075"/>
            </a:xfrm>
            <a:custGeom>
              <a:avLst/>
              <a:gdLst/>
              <a:ahLst/>
              <a:cxnLst/>
              <a:rect l="l" t="t" r="r" b="b"/>
              <a:pathLst>
                <a:path w="16506" h="8003" fill="none" extrusionOk="0">
                  <a:moveTo>
                    <a:pt x="16505" y="0"/>
                  </a:moveTo>
                  <a:lnTo>
                    <a:pt x="16505" y="0"/>
                  </a:lnTo>
                  <a:lnTo>
                    <a:pt x="15462" y="422"/>
                  </a:lnTo>
                  <a:lnTo>
                    <a:pt x="14419" y="863"/>
                  </a:lnTo>
                  <a:lnTo>
                    <a:pt x="14419" y="863"/>
                  </a:lnTo>
                  <a:lnTo>
                    <a:pt x="13898" y="1083"/>
                  </a:lnTo>
                  <a:lnTo>
                    <a:pt x="13357" y="1264"/>
                  </a:lnTo>
                  <a:lnTo>
                    <a:pt x="12795" y="1444"/>
                  </a:lnTo>
                  <a:lnTo>
                    <a:pt x="12254" y="1605"/>
                  </a:lnTo>
                  <a:lnTo>
                    <a:pt x="11712" y="1745"/>
                  </a:lnTo>
                  <a:lnTo>
                    <a:pt x="11151" y="1886"/>
                  </a:lnTo>
                  <a:lnTo>
                    <a:pt x="10589" y="1986"/>
                  </a:lnTo>
                  <a:lnTo>
                    <a:pt x="10007" y="2066"/>
                  </a:lnTo>
                  <a:lnTo>
                    <a:pt x="10007" y="2066"/>
                  </a:lnTo>
                  <a:lnTo>
                    <a:pt x="9326" y="2166"/>
                  </a:lnTo>
                  <a:lnTo>
                    <a:pt x="8644" y="2227"/>
                  </a:lnTo>
                  <a:lnTo>
                    <a:pt x="7280" y="2367"/>
                  </a:lnTo>
                  <a:lnTo>
                    <a:pt x="6598" y="2447"/>
                  </a:lnTo>
                  <a:lnTo>
                    <a:pt x="5936" y="2527"/>
                  </a:lnTo>
                  <a:lnTo>
                    <a:pt x="5255" y="2628"/>
                  </a:lnTo>
                  <a:lnTo>
                    <a:pt x="4593" y="2768"/>
                  </a:lnTo>
                  <a:lnTo>
                    <a:pt x="4593" y="2768"/>
                  </a:lnTo>
                  <a:lnTo>
                    <a:pt x="3931" y="2928"/>
                  </a:lnTo>
                  <a:lnTo>
                    <a:pt x="3269" y="3129"/>
                  </a:lnTo>
                  <a:lnTo>
                    <a:pt x="2948" y="3249"/>
                  </a:lnTo>
                  <a:lnTo>
                    <a:pt x="2627" y="3390"/>
                  </a:lnTo>
                  <a:lnTo>
                    <a:pt x="2307" y="3530"/>
                  </a:lnTo>
                  <a:lnTo>
                    <a:pt x="2026" y="3690"/>
                  </a:lnTo>
                  <a:lnTo>
                    <a:pt x="1725" y="3871"/>
                  </a:lnTo>
                  <a:lnTo>
                    <a:pt x="1464" y="4072"/>
                  </a:lnTo>
                  <a:lnTo>
                    <a:pt x="1204" y="4292"/>
                  </a:lnTo>
                  <a:lnTo>
                    <a:pt x="983" y="4533"/>
                  </a:lnTo>
                  <a:lnTo>
                    <a:pt x="762" y="4773"/>
                  </a:lnTo>
                  <a:lnTo>
                    <a:pt x="582" y="5054"/>
                  </a:lnTo>
                  <a:lnTo>
                    <a:pt x="401" y="5375"/>
                  </a:lnTo>
                  <a:lnTo>
                    <a:pt x="261" y="5696"/>
                  </a:lnTo>
                  <a:lnTo>
                    <a:pt x="261" y="5696"/>
                  </a:lnTo>
                  <a:lnTo>
                    <a:pt x="161" y="5977"/>
                  </a:lnTo>
                  <a:lnTo>
                    <a:pt x="101" y="6278"/>
                  </a:lnTo>
                  <a:lnTo>
                    <a:pt x="40" y="6558"/>
                  </a:lnTo>
                  <a:lnTo>
                    <a:pt x="20" y="6859"/>
                  </a:lnTo>
                  <a:lnTo>
                    <a:pt x="0" y="7140"/>
                  </a:lnTo>
                  <a:lnTo>
                    <a:pt x="20" y="7441"/>
                  </a:lnTo>
                  <a:lnTo>
                    <a:pt x="60" y="7721"/>
                  </a:lnTo>
                  <a:lnTo>
                    <a:pt x="101" y="8002"/>
                  </a:lnTo>
                  <a:lnTo>
                    <a:pt x="101" y="8002"/>
                  </a:lnTo>
                  <a:lnTo>
                    <a:pt x="121" y="7701"/>
                  </a:lnTo>
                  <a:lnTo>
                    <a:pt x="161" y="7421"/>
                  </a:lnTo>
                  <a:lnTo>
                    <a:pt x="241" y="7120"/>
                  </a:lnTo>
                  <a:lnTo>
                    <a:pt x="341" y="6839"/>
                  </a:lnTo>
                  <a:lnTo>
                    <a:pt x="461" y="6558"/>
                  </a:lnTo>
                  <a:lnTo>
                    <a:pt x="622" y="6278"/>
                  </a:lnTo>
                  <a:lnTo>
                    <a:pt x="802" y="6017"/>
                  </a:lnTo>
                  <a:lnTo>
                    <a:pt x="1003" y="5756"/>
                  </a:lnTo>
                  <a:lnTo>
                    <a:pt x="1003" y="5756"/>
                  </a:lnTo>
                  <a:lnTo>
                    <a:pt x="1224" y="5536"/>
                  </a:lnTo>
                  <a:lnTo>
                    <a:pt x="1444" y="5315"/>
                  </a:lnTo>
                  <a:lnTo>
                    <a:pt x="1705" y="5114"/>
                  </a:lnTo>
                  <a:lnTo>
                    <a:pt x="1966" y="4914"/>
                  </a:lnTo>
                  <a:lnTo>
                    <a:pt x="2226" y="4753"/>
                  </a:lnTo>
                  <a:lnTo>
                    <a:pt x="2507" y="4593"/>
                  </a:lnTo>
                  <a:lnTo>
                    <a:pt x="2788" y="4433"/>
                  </a:lnTo>
                  <a:lnTo>
                    <a:pt x="3089" y="4312"/>
                  </a:lnTo>
                  <a:lnTo>
                    <a:pt x="3690" y="4072"/>
                  </a:lnTo>
                  <a:lnTo>
                    <a:pt x="4312" y="3871"/>
                  </a:lnTo>
                  <a:lnTo>
                    <a:pt x="4934" y="3690"/>
                  </a:lnTo>
                  <a:lnTo>
                    <a:pt x="5555" y="3550"/>
                  </a:lnTo>
                  <a:lnTo>
                    <a:pt x="5555" y="3550"/>
                  </a:lnTo>
                  <a:lnTo>
                    <a:pt x="6337" y="3370"/>
                  </a:lnTo>
                  <a:lnTo>
                    <a:pt x="7140" y="3209"/>
                  </a:lnTo>
                  <a:lnTo>
                    <a:pt x="8724" y="2888"/>
                  </a:lnTo>
                  <a:lnTo>
                    <a:pt x="9526" y="2728"/>
                  </a:lnTo>
                  <a:lnTo>
                    <a:pt x="10308" y="2547"/>
                  </a:lnTo>
                  <a:lnTo>
                    <a:pt x="11090" y="2327"/>
                  </a:lnTo>
                  <a:lnTo>
                    <a:pt x="11872" y="2106"/>
                  </a:lnTo>
                  <a:lnTo>
                    <a:pt x="11872" y="2106"/>
                  </a:lnTo>
                  <a:lnTo>
                    <a:pt x="12915" y="1725"/>
                  </a:lnTo>
                  <a:lnTo>
                    <a:pt x="13958" y="1324"/>
                  </a:lnTo>
                  <a:lnTo>
                    <a:pt x="14961" y="863"/>
                  </a:lnTo>
                  <a:lnTo>
                    <a:pt x="15964" y="381"/>
                  </a:lnTo>
                  <a:lnTo>
                    <a:pt x="15964" y="381"/>
                  </a:lnTo>
                  <a:lnTo>
                    <a:pt x="1650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22"/>
            <p:cNvSpPr/>
            <p:nvPr/>
          </p:nvSpPr>
          <p:spPr>
            <a:xfrm>
              <a:off x="8240625" y="3940100"/>
              <a:ext cx="442725" cy="265250"/>
            </a:xfrm>
            <a:custGeom>
              <a:avLst/>
              <a:gdLst/>
              <a:ahLst/>
              <a:cxnLst/>
              <a:rect l="l" t="t" r="r" b="b"/>
              <a:pathLst>
                <a:path w="17709" h="10610" extrusionOk="0">
                  <a:moveTo>
                    <a:pt x="17709" y="1"/>
                  </a:moveTo>
                  <a:lnTo>
                    <a:pt x="17288" y="141"/>
                  </a:lnTo>
                  <a:lnTo>
                    <a:pt x="16867" y="281"/>
                  </a:lnTo>
                  <a:lnTo>
                    <a:pt x="16044" y="602"/>
                  </a:lnTo>
                  <a:lnTo>
                    <a:pt x="14400" y="1284"/>
                  </a:lnTo>
                  <a:lnTo>
                    <a:pt x="13658" y="1565"/>
                  </a:lnTo>
                  <a:lnTo>
                    <a:pt x="12916" y="1806"/>
                  </a:lnTo>
                  <a:lnTo>
                    <a:pt x="12154" y="2006"/>
                  </a:lnTo>
                  <a:lnTo>
                    <a:pt x="11412" y="2167"/>
                  </a:lnTo>
                  <a:lnTo>
                    <a:pt x="10650" y="2307"/>
                  </a:lnTo>
                  <a:lnTo>
                    <a:pt x="9888" y="2427"/>
                  </a:lnTo>
                  <a:lnTo>
                    <a:pt x="9105" y="2528"/>
                  </a:lnTo>
                  <a:lnTo>
                    <a:pt x="8323" y="2608"/>
                  </a:lnTo>
                  <a:lnTo>
                    <a:pt x="6980" y="2748"/>
                  </a:lnTo>
                  <a:lnTo>
                    <a:pt x="6298" y="2828"/>
                  </a:lnTo>
                  <a:lnTo>
                    <a:pt x="5636" y="2929"/>
                  </a:lnTo>
                  <a:lnTo>
                    <a:pt x="4974" y="3049"/>
                  </a:lnTo>
                  <a:lnTo>
                    <a:pt x="4312" y="3209"/>
                  </a:lnTo>
                  <a:lnTo>
                    <a:pt x="3671" y="3410"/>
                  </a:lnTo>
                  <a:lnTo>
                    <a:pt x="3350" y="3510"/>
                  </a:lnTo>
                  <a:lnTo>
                    <a:pt x="3029" y="3631"/>
                  </a:lnTo>
                  <a:lnTo>
                    <a:pt x="2748" y="3771"/>
                  </a:lnTo>
                  <a:lnTo>
                    <a:pt x="2487" y="3891"/>
                  </a:lnTo>
                  <a:lnTo>
                    <a:pt x="2207" y="4032"/>
                  </a:lnTo>
                  <a:lnTo>
                    <a:pt x="1966" y="4192"/>
                  </a:lnTo>
                  <a:lnTo>
                    <a:pt x="1725" y="4352"/>
                  </a:lnTo>
                  <a:lnTo>
                    <a:pt x="1505" y="4533"/>
                  </a:lnTo>
                  <a:lnTo>
                    <a:pt x="1284" y="4734"/>
                  </a:lnTo>
                  <a:lnTo>
                    <a:pt x="1084" y="4934"/>
                  </a:lnTo>
                  <a:lnTo>
                    <a:pt x="903" y="5155"/>
                  </a:lnTo>
                  <a:lnTo>
                    <a:pt x="723" y="5375"/>
                  </a:lnTo>
                  <a:lnTo>
                    <a:pt x="562" y="5616"/>
                  </a:lnTo>
                  <a:lnTo>
                    <a:pt x="442" y="5857"/>
                  </a:lnTo>
                  <a:lnTo>
                    <a:pt x="322" y="6137"/>
                  </a:lnTo>
                  <a:lnTo>
                    <a:pt x="221" y="6418"/>
                  </a:lnTo>
                  <a:lnTo>
                    <a:pt x="121" y="6699"/>
                  </a:lnTo>
                  <a:lnTo>
                    <a:pt x="61" y="7020"/>
                  </a:lnTo>
                  <a:lnTo>
                    <a:pt x="21" y="7321"/>
                  </a:lnTo>
                  <a:lnTo>
                    <a:pt x="1" y="7641"/>
                  </a:lnTo>
                  <a:lnTo>
                    <a:pt x="21" y="7942"/>
                  </a:lnTo>
                  <a:lnTo>
                    <a:pt x="41" y="8263"/>
                  </a:lnTo>
                  <a:lnTo>
                    <a:pt x="81" y="8564"/>
                  </a:lnTo>
                  <a:lnTo>
                    <a:pt x="141" y="8865"/>
                  </a:lnTo>
                  <a:lnTo>
                    <a:pt x="221" y="9146"/>
                  </a:lnTo>
                  <a:lnTo>
                    <a:pt x="342" y="9446"/>
                  </a:lnTo>
                  <a:lnTo>
                    <a:pt x="342" y="9446"/>
                  </a:lnTo>
                  <a:lnTo>
                    <a:pt x="161" y="9346"/>
                  </a:lnTo>
                  <a:lnTo>
                    <a:pt x="322" y="9527"/>
                  </a:lnTo>
                  <a:lnTo>
                    <a:pt x="442" y="9687"/>
                  </a:lnTo>
                  <a:lnTo>
                    <a:pt x="462" y="9687"/>
                  </a:lnTo>
                  <a:lnTo>
                    <a:pt x="462" y="9707"/>
                  </a:lnTo>
                  <a:lnTo>
                    <a:pt x="662" y="9908"/>
                  </a:lnTo>
                  <a:lnTo>
                    <a:pt x="903" y="10108"/>
                  </a:lnTo>
                  <a:lnTo>
                    <a:pt x="723" y="9827"/>
                  </a:lnTo>
                  <a:lnTo>
                    <a:pt x="723" y="9827"/>
                  </a:lnTo>
                  <a:lnTo>
                    <a:pt x="1104" y="10008"/>
                  </a:lnTo>
                  <a:lnTo>
                    <a:pt x="1505" y="10168"/>
                  </a:lnTo>
                  <a:lnTo>
                    <a:pt x="1886" y="10309"/>
                  </a:lnTo>
                  <a:lnTo>
                    <a:pt x="2287" y="10409"/>
                  </a:lnTo>
                  <a:lnTo>
                    <a:pt x="2688" y="10489"/>
                  </a:lnTo>
                  <a:lnTo>
                    <a:pt x="3109" y="10549"/>
                  </a:lnTo>
                  <a:lnTo>
                    <a:pt x="3510" y="10589"/>
                  </a:lnTo>
                  <a:lnTo>
                    <a:pt x="3931" y="10610"/>
                  </a:lnTo>
                  <a:lnTo>
                    <a:pt x="4353" y="10589"/>
                  </a:lnTo>
                  <a:lnTo>
                    <a:pt x="4774" y="10549"/>
                  </a:lnTo>
                  <a:lnTo>
                    <a:pt x="5195" y="10489"/>
                  </a:lnTo>
                  <a:lnTo>
                    <a:pt x="5636" y="10389"/>
                  </a:lnTo>
                  <a:lnTo>
                    <a:pt x="5395" y="10289"/>
                  </a:lnTo>
                  <a:lnTo>
                    <a:pt x="5175" y="10168"/>
                  </a:lnTo>
                  <a:lnTo>
                    <a:pt x="5014" y="10188"/>
                  </a:lnTo>
                  <a:lnTo>
                    <a:pt x="4713" y="10228"/>
                  </a:lnTo>
                  <a:lnTo>
                    <a:pt x="4413" y="10269"/>
                  </a:lnTo>
                  <a:lnTo>
                    <a:pt x="4112" y="10289"/>
                  </a:lnTo>
                  <a:lnTo>
                    <a:pt x="3390" y="10289"/>
                  </a:lnTo>
                  <a:lnTo>
                    <a:pt x="2969" y="10249"/>
                  </a:lnTo>
                  <a:lnTo>
                    <a:pt x="2568" y="10188"/>
                  </a:lnTo>
                  <a:lnTo>
                    <a:pt x="2167" y="10108"/>
                  </a:lnTo>
                  <a:lnTo>
                    <a:pt x="1765" y="10008"/>
                  </a:lnTo>
                  <a:lnTo>
                    <a:pt x="1364" y="9888"/>
                  </a:lnTo>
                  <a:lnTo>
                    <a:pt x="983" y="9747"/>
                  </a:lnTo>
                  <a:lnTo>
                    <a:pt x="602" y="9587"/>
                  </a:lnTo>
                  <a:lnTo>
                    <a:pt x="502" y="9366"/>
                  </a:lnTo>
                  <a:lnTo>
                    <a:pt x="462" y="9025"/>
                  </a:lnTo>
                  <a:lnTo>
                    <a:pt x="462" y="8704"/>
                  </a:lnTo>
                  <a:lnTo>
                    <a:pt x="502" y="8383"/>
                  </a:lnTo>
                  <a:lnTo>
                    <a:pt x="582" y="8063"/>
                  </a:lnTo>
                  <a:lnTo>
                    <a:pt x="683" y="7762"/>
                  </a:lnTo>
                  <a:lnTo>
                    <a:pt x="803" y="7461"/>
                  </a:lnTo>
                  <a:lnTo>
                    <a:pt x="963" y="7180"/>
                  </a:lnTo>
                  <a:lnTo>
                    <a:pt x="1164" y="6919"/>
                  </a:lnTo>
                  <a:lnTo>
                    <a:pt x="1364" y="6659"/>
                  </a:lnTo>
                  <a:lnTo>
                    <a:pt x="1585" y="6398"/>
                  </a:lnTo>
                  <a:lnTo>
                    <a:pt x="1846" y="6177"/>
                  </a:lnTo>
                  <a:lnTo>
                    <a:pt x="2106" y="5957"/>
                  </a:lnTo>
                  <a:lnTo>
                    <a:pt x="2367" y="5756"/>
                  </a:lnTo>
                  <a:lnTo>
                    <a:pt x="2648" y="5576"/>
                  </a:lnTo>
                  <a:lnTo>
                    <a:pt x="2949" y="5415"/>
                  </a:lnTo>
                  <a:lnTo>
                    <a:pt x="3250" y="5255"/>
                  </a:lnTo>
                  <a:lnTo>
                    <a:pt x="3570" y="5115"/>
                  </a:lnTo>
                  <a:lnTo>
                    <a:pt x="3891" y="4994"/>
                  </a:lnTo>
                  <a:lnTo>
                    <a:pt x="4553" y="4754"/>
                  </a:lnTo>
                  <a:lnTo>
                    <a:pt x="5235" y="4573"/>
                  </a:lnTo>
                  <a:lnTo>
                    <a:pt x="5937" y="4413"/>
                  </a:lnTo>
                  <a:lnTo>
                    <a:pt x="6619" y="4272"/>
                  </a:lnTo>
                  <a:lnTo>
                    <a:pt x="7321" y="4132"/>
                  </a:lnTo>
                  <a:lnTo>
                    <a:pt x="8704" y="3871"/>
                  </a:lnTo>
                  <a:lnTo>
                    <a:pt x="9527" y="3691"/>
                  </a:lnTo>
                  <a:lnTo>
                    <a:pt x="10309" y="3490"/>
                  </a:lnTo>
                  <a:lnTo>
                    <a:pt x="11111" y="3270"/>
                  </a:lnTo>
                  <a:lnTo>
                    <a:pt x="11893" y="3009"/>
                  </a:lnTo>
                  <a:lnTo>
                    <a:pt x="12655" y="2748"/>
                  </a:lnTo>
                  <a:lnTo>
                    <a:pt x="13417" y="2447"/>
                  </a:lnTo>
                  <a:lnTo>
                    <a:pt x="14179" y="2146"/>
                  </a:lnTo>
                  <a:lnTo>
                    <a:pt x="14921" y="1806"/>
                  </a:lnTo>
                  <a:lnTo>
                    <a:pt x="14640" y="1966"/>
                  </a:lnTo>
                  <a:lnTo>
                    <a:pt x="14380" y="2146"/>
                  </a:lnTo>
                  <a:lnTo>
                    <a:pt x="14119" y="2327"/>
                  </a:lnTo>
                  <a:lnTo>
                    <a:pt x="13858" y="2528"/>
                  </a:lnTo>
                  <a:lnTo>
                    <a:pt x="14440" y="2167"/>
                  </a:lnTo>
                  <a:lnTo>
                    <a:pt x="15022" y="1806"/>
                  </a:lnTo>
                  <a:lnTo>
                    <a:pt x="16165" y="1043"/>
                  </a:lnTo>
                  <a:lnTo>
                    <a:pt x="16165" y="1043"/>
                  </a:lnTo>
                  <a:lnTo>
                    <a:pt x="15162" y="1525"/>
                  </a:lnTo>
                  <a:lnTo>
                    <a:pt x="14159" y="1986"/>
                  </a:lnTo>
                  <a:lnTo>
                    <a:pt x="13116" y="2387"/>
                  </a:lnTo>
                  <a:lnTo>
                    <a:pt x="12073" y="2768"/>
                  </a:lnTo>
                  <a:lnTo>
                    <a:pt x="11291" y="2989"/>
                  </a:lnTo>
                  <a:lnTo>
                    <a:pt x="10509" y="3209"/>
                  </a:lnTo>
                  <a:lnTo>
                    <a:pt x="9727" y="3390"/>
                  </a:lnTo>
                  <a:lnTo>
                    <a:pt x="8925" y="3550"/>
                  </a:lnTo>
                  <a:lnTo>
                    <a:pt x="7341" y="3871"/>
                  </a:lnTo>
                  <a:lnTo>
                    <a:pt x="6538" y="4032"/>
                  </a:lnTo>
                  <a:lnTo>
                    <a:pt x="5756" y="4212"/>
                  </a:lnTo>
                  <a:lnTo>
                    <a:pt x="5135" y="4352"/>
                  </a:lnTo>
                  <a:lnTo>
                    <a:pt x="4513" y="4533"/>
                  </a:lnTo>
                  <a:lnTo>
                    <a:pt x="3891" y="4734"/>
                  </a:lnTo>
                  <a:lnTo>
                    <a:pt x="3290" y="4974"/>
                  </a:lnTo>
                  <a:lnTo>
                    <a:pt x="2989" y="5095"/>
                  </a:lnTo>
                  <a:lnTo>
                    <a:pt x="2708" y="5255"/>
                  </a:lnTo>
                  <a:lnTo>
                    <a:pt x="2427" y="5415"/>
                  </a:lnTo>
                  <a:lnTo>
                    <a:pt x="2167" y="5576"/>
                  </a:lnTo>
                  <a:lnTo>
                    <a:pt x="1906" y="5776"/>
                  </a:lnTo>
                  <a:lnTo>
                    <a:pt x="1645" y="5977"/>
                  </a:lnTo>
                  <a:lnTo>
                    <a:pt x="1425" y="6198"/>
                  </a:lnTo>
                  <a:lnTo>
                    <a:pt x="1204" y="6418"/>
                  </a:lnTo>
                  <a:lnTo>
                    <a:pt x="1003" y="6679"/>
                  </a:lnTo>
                  <a:lnTo>
                    <a:pt x="823" y="6940"/>
                  </a:lnTo>
                  <a:lnTo>
                    <a:pt x="662" y="7220"/>
                  </a:lnTo>
                  <a:lnTo>
                    <a:pt x="542" y="7501"/>
                  </a:lnTo>
                  <a:lnTo>
                    <a:pt x="442" y="7782"/>
                  </a:lnTo>
                  <a:lnTo>
                    <a:pt x="362" y="8083"/>
                  </a:lnTo>
                  <a:lnTo>
                    <a:pt x="322" y="8363"/>
                  </a:lnTo>
                  <a:lnTo>
                    <a:pt x="302" y="8664"/>
                  </a:lnTo>
                  <a:lnTo>
                    <a:pt x="261" y="8383"/>
                  </a:lnTo>
                  <a:lnTo>
                    <a:pt x="221" y="8103"/>
                  </a:lnTo>
                  <a:lnTo>
                    <a:pt x="201" y="7802"/>
                  </a:lnTo>
                  <a:lnTo>
                    <a:pt x="221" y="7521"/>
                  </a:lnTo>
                  <a:lnTo>
                    <a:pt x="241" y="7220"/>
                  </a:lnTo>
                  <a:lnTo>
                    <a:pt x="302" y="6940"/>
                  </a:lnTo>
                  <a:lnTo>
                    <a:pt x="362" y="6639"/>
                  </a:lnTo>
                  <a:lnTo>
                    <a:pt x="462" y="6358"/>
                  </a:lnTo>
                  <a:lnTo>
                    <a:pt x="602" y="6037"/>
                  </a:lnTo>
                  <a:lnTo>
                    <a:pt x="783" y="5716"/>
                  </a:lnTo>
                  <a:lnTo>
                    <a:pt x="963" y="5435"/>
                  </a:lnTo>
                  <a:lnTo>
                    <a:pt x="1184" y="5195"/>
                  </a:lnTo>
                  <a:lnTo>
                    <a:pt x="1405" y="4954"/>
                  </a:lnTo>
                  <a:lnTo>
                    <a:pt x="1665" y="4734"/>
                  </a:lnTo>
                  <a:lnTo>
                    <a:pt x="1926" y="4533"/>
                  </a:lnTo>
                  <a:lnTo>
                    <a:pt x="2227" y="4352"/>
                  </a:lnTo>
                  <a:lnTo>
                    <a:pt x="2508" y="4192"/>
                  </a:lnTo>
                  <a:lnTo>
                    <a:pt x="2828" y="4052"/>
                  </a:lnTo>
                  <a:lnTo>
                    <a:pt x="3149" y="3911"/>
                  </a:lnTo>
                  <a:lnTo>
                    <a:pt x="3470" y="3791"/>
                  </a:lnTo>
                  <a:lnTo>
                    <a:pt x="4132" y="3590"/>
                  </a:lnTo>
                  <a:lnTo>
                    <a:pt x="4794" y="3430"/>
                  </a:lnTo>
                  <a:lnTo>
                    <a:pt x="5456" y="3290"/>
                  </a:lnTo>
                  <a:lnTo>
                    <a:pt x="6137" y="3189"/>
                  </a:lnTo>
                  <a:lnTo>
                    <a:pt x="6799" y="3109"/>
                  </a:lnTo>
                  <a:lnTo>
                    <a:pt x="7481" y="3029"/>
                  </a:lnTo>
                  <a:lnTo>
                    <a:pt x="8845" y="2889"/>
                  </a:lnTo>
                  <a:lnTo>
                    <a:pt x="9527" y="2828"/>
                  </a:lnTo>
                  <a:lnTo>
                    <a:pt x="10208" y="2728"/>
                  </a:lnTo>
                  <a:lnTo>
                    <a:pt x="10790" y="2648"/>
                  </a:lnTo>
                  <a:lnTo>
                    <a:pt x="11352" y="2548"/>
                  </a:lnTo>
                  <a:lnTo>
                    <a:pt x="11913" y="2407"/>
                  </a:lnTo>
                  <a:lnTo>
                    <a:pt x="12455" y="2267"/>
                  </a:lnTo>
                  <a:lnTo>
                    <a:pt x="12996" y="2106"/>
                  </a:lnTo>
                  <a:lnTo>
                    <a:pt x="13558" y="1926"/>
                  </a:lnTo>
                  <a:lnTo>
                    <a:pt x="14099" y="1745"/>
                  </a:lnTo>
                  <a:lnTo>
                    <a:pt x="14620" y="1525"/>
                  </a:lnTo>
                  <a:lnTo>
                    <a:pt x="15663" y="1084"/>
                  </a:lnTo>
                  <a:lnTo>
                    <a:pt x="16706" y="662"/>
                  </a:lnTo>
                  <a:lnTo>
                    <a:pt x="1770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22"/>
            <p:cNvSpPr/>
            <p:nvPr/>
          </p:nvSpPr>
          <p:spPr>
            <a:xfrm>
              <a:off x="8626675" y="3882950"/>
              <a:ext cx="123375" cy="190050"/>
            </a:xfrm>
            <a:custGeom>
              <a:avLst/>
              <a:gdLst/>
              <a:ahLst/>
              <a:cxnLst/>
              <a:rect l="l" t="t" r="r" b="b"/>
              <a:pathLst>
                <a:path w="4935" h="7602" extrusionOk="0">
                  <a:moveTo>
                    <a:pt x="1665" y="0"/>
                  </a:moveTo>
                  <a:lnTo>
                    <a:pt x="1525" y="41"/>
                  </a:lnTo>
                  <a:lnTo>
                    <a:pt x="1384" y="81"/>
                  </a:lnTo>
                  <a:lnTo>
                    <a:pt x="1264" y="161"/>
                  </a:lnTo>
                  <a:lnTo>
                    <a:pt x="1144" y="261"/>
                  </a:lnTo>
                  <a:lnTo>
                    <a:pt x="1023" y="361"/>
                  </a:lnTo>
                  <a:lnTo>
                    <a:pt x="903" y="502"/>
                  </a:lnTo>
                  <a:lnTo>
                    <a:pt x="803" y="662"/>
                  </a:lnTo>
                  <a:lnTo>
                    <a:pt x="723" y="823"/>
                  </a:lnTo>
                  <a:lnTo>
                    <a:pt x="622" y="1023"/>
                  </a:lnTo>
                  <a:lnTo>
                    <a:pt x="482" y="1444"/>
                  </a:lnTo>
                  <a:lnTo>
                    <a:pt x="342" y="1906"/>
                  </a:lnTo>
                  <a:lnTo>
                    <a:pt x="241" y="2407"/>
                  </a:lnTo>
                  <a:lnTo>
                    <a:pt x="161" y="2928"/>
                  </a:lnTo>
                  <a:lnTo>
                    <a:pt x="101" y="3490"/>
                  </a:lnTo>
                  <a:lnTo>
                    <a:pt x="61" y="4031"/>
                  </a:lnTo>
                  <a:lnTo>
                    <a:pt x="21" y="4593"/>
                  </a:lnTo>
                  <a:lnTo>
                    <a:pt x="1" y="5636"/>
                  </a:lnTo>
                  <a:lnTo>
                    <a:pt x="1" y="6538"/>
                  </a:lnTo>
                  <a:lnTo>
                    <a:pt x="41" y="7220"/>
                  </a:lnTo>
                  <a:lnTo>
                    <a:pt x="4934" y="7601"/>
                  </a:lnTo>
                  <a:lnTo>
                    <a:pt x="4934" y="7601"/>
                  </a:lnTo>
                  <a:lnTo>
                    <a:pt x="4914" y="7080"/>
                  </a:lnTo>
                  <a:lnTo>
                    <a:pt x="4894" y="6578"/>
                  </a:lnTo>
                  <a:lnTo>
                    <a:pt x="4854" y="6097"/>
                  </a:lnTo>
                  <a:lnTo>
                    <a:pt x="4794" y="5636"/>
                  </a:lnTo>
                  <a:lnTo>
                    <a:pt x="4734" y="5175"/>
                  </a:lnTo>
                  <a:lnTo>
                    <a:pt x="4673" y="4753"/>
                  </a:lnTo>
                  <a:lnTo>
                    <a:pt x="4593" y="4332"/>
                  </a:lnTo>
                  <a:lnTo>
                    <a:pt x="4493" y="3951"/>
                  </a:lnTo>
                  <a:lnTo>
                    <a:pt x="4312" y="3209"/>
                  </a:lnTo>
                  <a:lnTo>
                    <a:pt x="4192" y="2868"/>
                  </a:lnTo>
                  <a:lnTo>
                    <a:pt x="4072" y="2547"/>
                  </a:lnTo>
                  <a:lnTo>
                    <a:pt x="3951" y="2247"/>
                  </a:lnTo>
                  <a:lnTo>
                    <a:pt x="3831" y="1966"/>
                  </a:lnTo>
                  <a:lnTo>
                    <a:pt x="3691" y="1685"/>
                  </a:lnTo>
                  <a:lnTo>
                    <a:pt x="3570" y="1444"/>
                  </a:lnTo>
                  <a:lnTo>
                    <a:pt x="3430" y="1224"/>
                  </a:lnTo>
                  <a:lnTo>
                    <a:pt x="3290" y="1003"/>
                  </a:lnTo>
                  <a:lnTo>
                    <a:pt x="3129" y="823"/>
                  </a:lnTo>
                  <a:lnTo>
                    <a:pt x="2989" y="642"/>
                  </a:lnTo>
                  <a:lnTo>
                    <a:pt x="2848" y="502"/>
                  </a:lnTo>
                  <a:lnTo>
                    <a:pt x="2688" y="361"/>
                  </a:lnTo>
                  <a:lnTo>
                    <a:pt x="2548" y="261"/>
                  </a:lnTo>
                  <a:lnTo>
                    <a:pt x="2387" y="161"/>
                  </a:lnTo>
                  <a:lnTo>
                    <a:pt x="2247" y="81"/>
                  </a:lnTo>
                  <a:lnTo>
                    <a:pt x="2086" y="41"/>
                  </a:lnTo>
                  <a:lnTo>
                    <a:pt x="194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47" name="Google Shape;5847;p22"/>
          <p:cNvGrpSpPr/>
          <p:nvPr/>
        </p:nvGrpSpPr>
        <p:grpSpPr>
          <a:xfrm flipH="1">
            <a:off x="1916975" y="-77375"/>
            <a:ext cx="260625" cy="1230500"/>
            <a:chOff x="6815325" y="0"/>
            <a:chExt cx="260625" cy="1230500"/>
          </a:xfrm>
        </p:grpSpPr>
        <p:sp>
          <p:nvSpPr>
            <p:cNvPr id="5848" name="Google Shape;5848;p22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extrusionOk="0">
                  <a:moveTo>
                    <a:pt x="1" y="36662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22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fill="none" extrusionOk="0">
                  <a:moveTo>
                    <a:pt x="1" y="36662"/>
                  </a:move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22"/>
            <p:cNvSpPr/>
            <p:nvPr/>
          </p:nvSpPr>
          <p:spPr>
            <a:xfrm>
              <a:off x="6933275" y="0"/>
              <a:ext cx="19675" cy="916575"/>
            </a:xfrm>
            <a:custGeom>
              <a:avLst/>
              <a:gdLst/>
              <a:ahLst/>
              <a:cxnLst/>
              <a:rect l="l" t="t" r="r" b="b"/>
              <a:pathLst>
                <a:path w="787" h="36663" extrusionOk="0">
                  <a:moveTo>
                    <a:pt x="0" y="0"/>
                  </a:moveTo>
                  <a:lnTo>
                    <a:pt x="0" y="36662"/>
                  </a:lnTo>
                  <a:lnTo>
                    <a:pt x="787" y="36662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22"/>
            <p:cNvSpPr/>
            <p:nvPr/>
          </p:nvSpPr>
          <p:spPr>
            <a:xfrm>
              <a:off x="6815325" y="847475"/>
              <a:ext cx="260625" cy="383025"/>
            </a:xfrm>
            <a:custGeom>
              <a:avLst/>
              <a:gdLst/>
              <a:ahLst/>
              <a:cxnLst/>
              <a:rect l="l" t="t" r="r" b="b"/>
              <a:pathLst>
                <a:path w="10425" h="15321" extrusionOk="0">
                  <a:moveTo>
                    <a:pt x="7077" y="0"/>
                  </a:moveTo>
                  <a:lnTo>
                    <a:pt x="6718" y="23"/>
                  </a:lnTo>
                  <a:lnTo>
                    <a:pt x="6358" y="45"/>
                  </a:lnTo>
                  <a:lnTo>
                    <a:pt x="5999" y="90"/>
                  </a:lnTo>
                  <a:lnTo>
                    <a:pt x="5662" y="157"/>
                  </a:lnTo>
                  <a:lnTo>
                    <a:pt x="5303" y="247"/>
                  </a:lnTo>
                  <a:lnTo>
                    <a:pt x="4966" y="360"/>
                  </a:lnTo>
                  <a:lnTo>
                    <a:pt x="4651" y="472"/>
                  </a:lnTo>
                  <a:lnTo>
                    <a:pt x="4314" y="607"/>
                  </a:lnTo>
                  <a:lnTo>
                    <a:pt x="4000" y="764"/>
                  </a:lnTo>
                  <a:lnTo>
                    <a:pt x="3708" y="944"/>
                  </a:lnTo>
                  <a:lnTo>
                    <a:pt x="3416" y="1123"/>
                  </a:lnTo>
                  <a:lnTo>
                    <a:pt x="3123" y="1326"/>
                  </a:lnTo>
                  <a:lnTo>
                    <a:pt x="2831" y="1528"/>
                  </a:lnTo>
                  <a:lnTo>
                    <a:pt x="2584" y="1752"/>
                  </a:lnTo>
                  <a:lnTo>
                    <a:pt x="2315" y="1999"/>
                  </a:lnTo>
                  <a:lnTo>
                    <a:pt x="2068" y="2247"/>
                  </a:lnTo>
                  <a:lnTo>
                    <a:pt x="1843" y="2516"/>
                  </a:lnTo>
                  <a:lnTo>
                    <a:pt x="1618" y="2808"/>
                  </a:lnTo>
                  <a:lnTo>
                    <a:pt x="1394" y="3078"/>
                  </a:lnTo>
                  <a:lnTo>
                    <a:pt x="1214" y="3392"/>
                  </a:lnTo>
                  <a:lnTo>
                    <a:pt x="1012" y="3707"/>
                  </a:lnTo>
                  <a:lnTo>
                    <a:pt x="855" y="4021"/>
                  </a:lnTo>
                  <a:lnTo>
                    <a:pt x="697" y="4336"/>
                  </a:lnTo>
                  <a:lnTo>
                    <a:pt x="563" y="4695"/>
                  </a:lnTo>
                  <a:lnTo>
                    <a:pt x="428" y="5032"/>
                  </a:lnTo>
                  <a:lnTo>
                    <a:pt x="315" y="5392"/>
                  </a:lnTo>
                  <a:lnTo>
                    <a:pt x="226" y="5751"/>
                  </a:lnTo>
                  <a:lnTo>
                    <a:pt x="136" y="6110"/>
                  </a:lnTo>
                  <a:lnTo>
                    <a:pt x="68" y="6492"/>
                  </a:lnTo>
                  <a:lnTo>
                    <a:pt x="23" y="6874"/>
                  </a:lnTo>
                  <a:lnTo>
                    <a:pt x="1" y="7256"/>
                  </a:lnTo>
                  <a:lnTo>
                    <a:pt x="1" y="7661"/>
                  </a:lnTo>
                  <a:lnTo>
                    <a:pt x="1" y="8042"/>
                  </a:lnTo>
                  <a:lnTo>
                    <a:pt x="23" y="8447"/>
                  </a:lnTo>
                  <a:lnTo>
                    <a:pt x="68" y="8829"/>
                  </a:lnTo>
                  <a:lnTo>
                    <a:pt x="136" y="9211"/>
                  </a:lnTo>
                  <a:lnTo>
                    <a:pt x="226" y="9570"/>
                  </a:lnTo>
                  <a:lnTo>
                    <a:pt x="315" y="9929"/>
                  </a:lnTo>
                  <a:lnTo>
                    <a:pt x="428" y="10289"/>
                  </a:lnTo>
                  <a:lnTo>
                    <a:pt x="563" y="10648"/>
                  </a:lnTo>
                  <a:lnTo>
                    <a:pt x="697" y="10985"/>
                  </a:lnTo>
                  <a:lnTo>
                    <a:pt x="855" y="11322"/>
                  </a:lnTo>
                  <a:lnTo>
                    <a:pt x="1012" y="11637"/>
                  </a:lnTo>
                  <a:lnTo>
                    <a:pt x="1214" y="11951"/>
                  </a:lnTo>
                  <a:lnTo>
                    <a:pt x="1394" y="12243"/>
                  </a:lnTo>
                  <a:lnTo>
                    <a:pt x="1618" y="12535"/>
                  </a:lnTo>
                  <a:lnTo>
                    <a:pt x="1843" y="12805"/>
                  </a:lnTo>
                  <a:lnTo>
                    <a:pt x="2068" y="13075"/>
                  </a:lnTo>
                  <a:lnTo>
                    <a:pt x="2315" y="13344"/>
                  </a:lnTo>
                  <a:lnTo>
                    <a:pt x="2584" y="13569"/>
                  </a:lnTo>
                  <a:lnTo>
                    <a:pt x="2831" y="13793"/>
                  </a:lnTo>
                  <a:lnTo>
                    <a:pt x="3123" y="14018"/>
                  </a:lnTo>
                  <a:lnTo>
                    <a:pt x="3416" y="14220"/>
                  </a:lnTo>
                  <a:lnTo>
                    <a:pt x="3708" y="14400"/>
                  </a:lnTo>
                  <a:lnTo>
                    <a:pt x="4000" y="14580"/>
                  </a:lnTo>
                  <a:lnTo>
                    <a:pt x="4314" y="14714"/>
                  </a:lnTo>
                  <a:lnTo>
                    <a:pt x="4651" y="14872"/>
                  </a:lnTo>
                  <a:lnTo>
                    <a:pt x="4966" y="14984"/>
                  </a:lnTo>
                  <a:lnTo>
                    <a:pt x="5303" y="15074"/>
                  </a:lnTo>
                  <a:lnTo>
                    <a:pt x="5662" y="15164"/>
                  </a:lnTo>
                  <a:lnTo>
                    <a:pt x="5999" y="15231"/>
                  </a:lnTo>
                  <a:lnTo>
                    <a:pt x="6358" y="15276"/>
                  </a:lnTo>
                  <a:lnTo>
                    <a:pt x="6718" y="15321"/>
                  </a:lnTo>
                  <a:lnTo>
                    <a:pt x="7504" y="15321"/>
                  </a:lnTo>
                  <a:lnTo>
                    <a:pt x="7931" y="15276"/>
                  </a:lnTo>
                  <a:lnTo>
                    <a:pt x="8335" y="15209"/>
                  </a:lnTo>
                  <a:lnTo>
                    <a:pt x="8762" y="15119"/>
                  </a:lnTo>
                  <a:lnTo>
                    <a:pt x="9144" y="14984"/>
                  </a:lnTo>
                  <a:lnTo>
                    <a:pt x="9548" y="14849"/>
                  </a:lnTo>
                  <a:lnTo>
                    <a:pt x="9908" y="14692"/>
                  </a:lnTo>
                  <a:lnTo>
                    <a:pt x="10267" y="14512"/>
                  </a:lnTo>
                  <a:lnTo>
                    <a:pt x="9863" y="14243"/>
                  </a:lnTo>
                  <a:lnTo>
                    <a:pt x="9481" y="13951"/>
                  </a:lnTo>
                  <a:lnTo>
                    <a:pt x="9122" y="13636"/>
                  </a:lnTo>
                  <a:lnTo>
                    <a:pt x="8762" y="13299"/>
                  </a:lnTo>
                  <a:lnTo>
                    <a:pt x="8425" y="12940"/>
                  </a:lnTo>
                  <a:lnTo>
                    <a:pt x="8133" y="12558"/>
                  </a:lnTo>
                  <a:lnTo>
                    <a:pt x="7841" y="12153"/>
                  </a:lnTo>
                  <a:lnTo>
                    <a:pt x="7594" y="11727"/>
                  </a:lnTo>
                  <a:lnTo>
                    <a:pt x="7347" y="11300"/>
                  </a:lnTo>
                  <a:lnTo>
                    <a:pt x="7145" y="10828"/>
                  </a:lnTo>
                  <a:lnTo>
                    <a:pt x="6987" y="10356"/>
                  </a:lnTo>
                  <a:lnTo>
                    <a:pt x="6830" y="9862"/>
                  </a:lnTo>
                  <a:lnTo>
                    <a:pt x="6718" y="9345"/>
                  </a:lnTo>
                  <a:lnTo>
                    <a:pt x="6628" y="8829"/>
                  </a:lnTo>
                  <a:lnTo>
                    <a:pt x="6583" y="8290"/>
                  </a:lnTo>
                  <a:lnTo>
                    <a:pt x="6561" y="7750"/>
                  </a:lnTo>
                  <a:lnTo>
                    <a:pt x="6583" y="7211"/>
                  </a:lnTo>
                  <a:lnTo>
                    <a:pt x="6628" y="6650"/>
                  </a:lnTo>
                  <a:lnTo>
                    <a:pt x="6718" y="6133"/>
                  </a:lnTo>
                  <a:lnTo>
                    <a:pt x="6830" y="5616"/>
                  </a:lnTo>
                  <a:lnTo>
                    <a:pt x="6987" y="5100"/>
                  </a:lnTo>
                  <a:lnTo>
                    <a:pt x="7167" y="4605"/>
                  </a:lnTo>
                  <a:lnTo>
                    <a:pt x="7392" y="4134"/>
                  </a:lnTo>
                  <a:lnTo>
                    <a:pt x="7639" y="3684"/>
                  </a:lnTo>
                  <a:lnTo>
                    <a:pt x="7908" y="3257"/>
                  </a:lnTo>
                  <a:lnTo>
                    <a:pt x="8200" y="2853"/>
                  </a:lnTo>
                  <a:lnTo>
                    <a:pt x="8515" y="2449"/>
                  </a:lnTo>
                  <a:lnTo>
                    <a:pt x="8852" y="2089"/>
                  </a:lnTo>
                  <a:lnTo>
                    <a:pt x="9211" y="1752"/>
                  </a:lnTo>
                  <a:lnTo>
                    <a:pt x="9616" y="1438"/>
                  </a:lnTo>
                  <a:lnTo>
                    <a:pt x="10020" y="1168"/>
                  </a:lnTo>
                  <a:lnTo>
                    <a:pt x="10424" y="921"/>
                  </a:lnTo>
                  <a:lnTo>
                    <a:pt x="10065" y="719"/>
                  </a:lnTo>
                  <a:lnTo>
                    <a:pt x="9661" y="517"/>
                  </a:lnTo>
                  <a:lnTo>
                    <a:pt x="9256" y="382"/>
                  </a:lnTo>
                  <a:lnTo>
                    <a:pt x="8852" y="247"/>
                  </a:lnTo>
                  <a:lnTo>
                    <a:pt x="8425" y="135"/>
                  </a:lnTo>
                  <a:lnTo>
                    <a:pt x="7976" y="68"/>
                  </a:lnTo>
                  <a:lnTo>
                    <a:pt x="7527" y="23"/>
                  </a:lnTo>
                  <a:lnTo>
                    <a:pt x="70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52" name="Google Shape;5852;p22"/>
          <p:cNvGrpSpPr/>
          <p:nvPr/>
        </p:nvGrpSpPr>
        <p:grpSpPr>
          <a:xfrm flipH="1">
            <a:off x="8083625" y="-77375"/>
            <a:ext cx="599250" cy="1418100"/>
            <a:chOff x="310050" y="-1175"/>
            <a:chExt cx="599250" cy="1418100"/>
          </a:xfrm>
        </p:grpSpPr>
        <p:grpSp>
          <p:nvGrpSpPr>
            <p:cNvPr id="5853" name="Google Shape;5853;p22"/>
            <p:cNvGrpSpPr/>
            <p:nvPr/>
          </p:nvGrpSpPr>
          <p:grpSpPr>
            <a:xfrm>
              <a:off x="310050" y="-1175"/>
              <a:ext cx="599250" cy="1418100"/>
              <a:chOff x="310050" y="0"/>
              <a:chExt cx="599250" cy="1418100"/>
            </a:xfrm>
          </p:grpSpPr>
          <p:sp>
            <p:nvSpPr>
              <p:cNvPr id="5854" name="Google Shape;5854;p22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extrusionOk="0">
                    <a:moveTo>
                      <a:pt x="1" y="36662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5" name="Google Shape;5855;p22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fill="none" extrusionOk="0">
                    <a:moveTo>
                      <a:pt x="1" y="36662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6" name="Google Shape;5856;p22"/>
              <p:cNvSpPr/>
              <p:nvPr/>
            </p:nvSpPr>
            <p:spPr>
              <a:xfrm>
                <a:off x="598700" y="0"/>
                <a:ext cx="19700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36663" extrusionOk="0">
                    <a:moveTo>
                      <a:pt x="1" y="0"/>
                    </a:moveTo>
                    <a:lnTo>
                      <a:pt x="1" y="36662"/>
                    </a:lnTo>
                    <a:lnTo>
                      <a:pt x="787" y="36662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7" name="Google Shape;5857;p22"/>
              <p:cNvSpPr/>
              <p:nvPr/>
            </p:nvSpPr>
            <p:spPr>
              <a:xfrm>
                <a:off x="310050" y="847475"/>
                <a:ext cx="599250" cy="570625"/>
              </a:xfrm>
              <a:custGeom>
                <a:avLst/>
                <a:gdLst/>
                <a:ahLst/>
                <a:cxnLst/>
                <a:rect l="l" t="t" r="r" b="b"/>
                <a:pathLst>
                  <a:path w="23970" h="22825" extrusionOk="0">
                    <a:moveTo>
                      <a:pt x="11996" y="0"/>
                    </a:moveTo>
                    <a:lnTo>
                      <a:pt x="7503" y="6425"/>
                    </a:lnTo>
                    <a:lnTo>
                      <a:pt x="0" y="8716"/>
                    </a:lnTo>
                    <a:lnTo>
                      <a:pt x="4718" y="14984"/>
                    </a:lnTo>
                    <a:lnTo>
                      <a:pt x="4560" y="22824"/>
                    </a:lnTo>
                    <a:lnTo>
                      <a:pt x="11996" y="20286"/>
                    </a:lnTo>
                    <a:lnTo>
                      <a:pt x="19409" y="22824"/>
                    </a:lnTo>
                    <a:lnTo>
                      <a:pt x="19252" y="14984"/>
                    </a:lnTo>
                    <a:lnTo>
                      <a:pt x="23970" y="8716"/>
                    </a:lnTo>
                    <a:lnTo>
                      <a:pt x="16489" y="6425"/>
                    </a:lnTo>
                    <a:lnTo>
                      <a:pt x="1199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858" name="Google Shape;5858;p22"/>
            <p:cNvSpPr/>
            <p:nvPr/>
          </p:nvSpPr>
          <p:spPr>
            <a:xfrm>
              <a:off x="445600" y="979650"/>
              <a:ext cx="328149" cy="312474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59" name="Google Shape;5859;p22"/>
          <p:cNvGrpSpPr/>
          <p:nvPr/>
        </p:nvGrpSpPr>
        <p:grpSpPr>
          <a:xfrm flipH="1">
            <a:off x="461125" y="-77375"/>
            <a:ext cx="297100" cy="2315550"/>
            <a:chOff x="8234700" y="-1175"/>
            <a:chExt cx="297100" cy="2315550"/>
          </a:xfrm>
        </p:grpSpPr>
        <p:grpSp>
          <p:nvGrpSpPr>
            <p:cNvPr id="5860" name="Google Shape;5860;p22"/>
            <p:cNvGrpSpPr/>
            <p:nvPr/>
          </p:nvGrpSpPr>
          <p:grpSpPr>
            <a:xfrm>
              <a:off x="8234700" y="-1175"/>
              <a:ext cx="297100" cy="2315550"/>
              <a:chOff x="8234700" y="-5937"/>
              <a:chExt cx="297100" cy="2315550"/>
            </a:xfrm>
          </p:grpSpPr>
          <p:sp>
            <p:nvSpPr>
              <p:cNvPr id="5861" name="Google Shape;5861;p22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extrusionOk="0">
                    <a:moveTo>
                      <a:pt x="0" y="8689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2" name="Google Shape;5862;p22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fill="none" extrusionOk="0">
                    <a:moveTo>
                      <a:pt x="0" y="86893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3" name="Google Shape;5863;p22"/>
              <p:cNvSpPr/>
              <p:nvPr/>
            </p:nvSpPr>
            <p:spPr>
              <a:xfrm>
                <a:off x="8374525" y="-5937"/>
                <a:ext cx="19700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86894" extrusionOk="0">
                    <a:moveTo>
                      <a:pt x="1" y="0"/>
                    </a:moveTo>
                    <a:lnTo>
                      <a:pt x="1" y="86893"/>
                    </a:lnTo>
                    <a:lnTo>
                      <a:pt x="787" y="86893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4" name="Google Shape;5864;p22"/>
              <p:cNvSpPr/>
              <p:nvPr/>
            </p:nvSpPr>
            <p:spPr>
              <a:xfrm>
                <a:off x="8234700" y="2027088"/>
                <a:ext cx="297100" cy="282525"/>
              </a:xfrm>
              <a:custGeom>
                <a:avLst/>
                <a:gdLst/>
                <a:ahLst/>
                <a:cxnLst/>
                <a:rect l="l" t="t" r="r" b="b"/>
                <a:pathLst>
                  <a:path w="11884" h="11301" extrusionOk="0">
                    <a:moveTo>
                      <a:pt x="5931" y="1"/>
                    </a:moveTo>
                    <a:lnTo>
                      <a:pt x="3707" y="3191"/>
                    </a:lnTo>
                    <a:lnTo>
                      <a:pt x="0" y="4314"/>
                    </a:lnTo>
                    <a:lnTo>
                      <a:pt x="2337" y="7437"/>
                    </a:lnTo>
                    <a:lnTo>
                      <a:pt x="2269" y="11301"/>
                    </a:lnTo>
                    <a:lnTo>
                      <a:pt x="5931" y="10043"/>
                    </a:lnTo>
                    <a:lnTo>
                      <a:pt x="9615" y="11301"/>
                    </a:lnTo>
                    <a:lnTo>
                      <a:pt x="9548" y="7437"/>
                    </a:lnTo>
                    <a:lnTo>
                      <a:pt x="11884" y="4314"/>
                    </a:lnTo>
                    <a:lnTo>
                      <a:pt x="8155" y="3191"/>
                    </a:lnTo>
                    <a:lnTo>
                      <a:pt x="593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865" name="Google Shape;5865;p22"/>
            <p:cNvSpPr/>
            <p:nvPr/>
          </p:nvSpPr>
          <p:spPr>
            <a:xfrm>
              <a:off x="8309450" y="2109800"/>
              <a:ext cx="147595" cy="140545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59848501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bg>
      <p:bgPr>
        <a:solidFill>
          <a:schemeClr val="accent3"/>
        </a:solidFill>
        <a:effectLst/>
      </p:bgPr>
    </p:bg>
    <p:spTree>
      <p:nvGrpSpPr>
        <p:cNvPr id="1" name="Shape 3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" name="Google Shape;314;p17"/>
          <p:cNvSpPr/>
          <p:nvPr/>
        </p:nvSpPr>
        <p:spPr>
          <a:xfrm>
            <a:off x="131100" y="137700"/>
            <a:ext cx="8881800" cy="48681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5" name="Google Shape;315;p17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693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9pPr>
          </a:lstStyle>
          <a:p>
            <a:endParaRPr/>
          </a:p>
        </p:txBody>
      </p:sp>
      <p:sp>
        <p:nvSpPr>
          <p:cNvPr id="316" name="Google Shape;316;p17"/>
          <p:cNvSpPr/>
          <p:nvPr/>
        </p:nvSpPr>
        <p:spPr>
          <a:xfrm rot="9947454">
            <a:off x="-339547" y="1021323"/>
            <a:ext cx="1784223" cy="1296172"/>
          </a:xfrm>
          <a:custGeom>
            <a:avLst/>
            <a:gdLst/>
            <a:ahLst/>
            <a:cxnLst/>
            <a:rect l="l" t="t" r="r" b="b"/>
            <a:pathLst>
              <a:path w="46480" h="33766" extrusionOk="0">
                <a:moveTo>
                  <a:pt x="22756" y="5887"/>
                </a:moveTo>
                <a:cubicBezTo>
                  <a:pt x="24632" y="5887"/>
                  <a:pt x="24794" y="7676"/>
                  <a:pt x="23039" y="9476"/>
                </a:cubicBezTo>
                <a:cubicBezTo>
                  <a:pt x="20979" y="11452"/>
                  <a:pt x="18122" y="13333"/>
                  <a:pt x="15276" y="14572"/>
                </a:cubicBezTo>
                <a:cubicBezTo>
                  <a:pt x="16086" y="12512"/>
                  <a:pt x="17264" y="10547"/>
                  <a:pt x="18646" y="8928"/>
                </a:cubicBezTo>
                <a:cubicBezTo>
                  <a:pt x="18919" y="8511"/>
                  <a:pt x="20467" y="6809"/>
                  <a:pt x="20848" y="6547"/>
                </a:cubicBezTo>
                <a:cubicBezTo>
                  <a:pt x="21277" y="6166"/>
                  <a:pt x="22253" y="5940"/>
                  <a:pt x="22325" y="5916"/>
                </a:cubicBezTo>
                <a:cubicBezTo>
                  <a:pt x="22477" y="5897"/>
                  <a:pt x="22621" y="5887"/>
                  <a:pt x="22756" y="5887"/>
                </a:cubicBezTo>
                <a:close/>
                <a:moveTo>
                  <a:pt x="32465" y="18050"/>
                </a:moveTo>
                <a:cubicBezTo>
                  <a:pt x="32500" y="18050"/>
                  <a:pt x="32529" y="18053"/>
                  <a:pt x="32552" y="18060"/>
                </a:cubicBezTo>
                <a:cubicBezTo>
                  <a:pt x="33993" y="18155"/>
                  <a:pt x="33469" y="19584"/>
                  <a:pt x="32624" y="21299"/>
                </a:cubicBezTo>
                <a:cubicBezTo>
                  <a:pt x="31588" y="23096"/>
                  <a:pt x="30326" y="24716"/>
                  <a:pt x="28861" y="25966"/>
                </a:cubicBezTo>
                <a:cubicBezTo>
                  <a:pt x="28659" y="24549"/>
                  <a:pt x="28825" y="23025"/>
                  <a:pt x="29385" y="21382"/>
                </a:cubicBezTo>
                <a:cubicBezTo>
                  <a:pt x="29659" y="20549"/>
                  <a:pt x="30135" y="19489"/>
                  <a:pt x="30540" y="19036"/>
                </a:cubicBezTo>
                <a:cubicBezTo>
                  <a:pt x="31031" y="18458"/>
                  <a:pt x="32082" y="18050"/>
                  <a:pt x="32465" y="18050"/>
                </a:cubicBezTo>
                <a:close/>
                <a:moveTo>
                  <a:pt x="2917" y="0"/>
                </a:moveTo>
                <a:cubicBezTo>
                  <a:pt x="2783" y="0"/>
                  <a:pt x="2651" y="60"/>
                  <a:pt x="2584" y="189"/>
                </a:cubicBezTo>
                <a:cubicBezTo>
                  <a:pt x="1608" y="2106"/>
                  <a:pt x="953" y="4142"/>
                  <a:pt x="536" y="6237"/>
                </a:cubicBezTo>
                <a:cubicBezTo>
                  <a:pt x="203" y="7916"/>
                  <a:pt x="0" y="9678"/>
                  <a:pt x="500" y="11333"/>
                </a:cubicBezTo>
                <a:cubicBezTo>
                  <a:pt x="1632" y="15238"/>
                  <a:pt x="5311" y="16846"/>
                  <a:pt x="9097" y="16977"/>
                </a:cubicBezTo>
                <a:cubicBezTo>
                  <a:pt x="9339" y="16995"/>
                  <a:pt x="9580" y="17003"/>
                  <a:pt x="9820" y="17003"/>
                </a:cubicBezTo>
                <a:cubicBezTo>
                  <a:pt x="11020" y="17003"/>
                  <a:pt x="12194" y="16788"/>
                  <a:pt x="13335" y="16441"/>
                </a:cubicBezTo>
                <a:lnTo>
                  <a:pt x="13335" y="16441"/>
                </a:lnTo>
                <a:cubicBezTo>
                  <a:pt x="13169" y="17108"/>
                  <a:pt x="13026" y="17774"/>
                  <a:pt x="12931" y="18453"/>
                </a:cubicBezTo>
                <a:cubicBezTo>
                  <a:pt x="12050" y="22989"/>
                  <a:pt x="14121" y="27276"/>
                  <a:pt x="18562" y="28871"/>
                </a:cubicBezTo>
                <a:cubicBezTo>
                  <a:pt x="19840" y="29463"/>
                  <a:pt x="21200" y="29742"/>
                  <a:pt x="22555" y="29742"/>
                </a:cubicBezTo>
                <a:cubicBezTo>
                  <a:pt x="24495" y="29742"/>
                  <a:pt x="26426" y="29170"/>
                  <a:pt x="28087" y="28133"/>
                </a:cubicBezTo>
                <a:cubicBezTo>
                  <a:pt x="28730" y="29752"/>
                  <a:pt x="29814" y="31228"/>
                  <a:pt x="31147" y="32348"/>
                </a:cubicBezTo>
                <a:cubicBezTo>
                  <a:pt x="32454" y="33361"/>
                  <a:pt x="33946" y="33765"/>
                  <a:pt x="35493" y="33765"/>
                </a:cubicBezTo>
                <a:cubicBezTo>
                  <a:pt x="39414" y="33765"/>
                  <a:pt x="43685" y="31168"/>
                  <a:pt x="46161" y="29323"/>
                </a:cubicBezTo>
                <a:cubicBezTo>
                  <a:pt x="46479" y="28946"/>
                  <a:pt x="46167" y="28335"/>
                  <a:pt x="45687" y="28335"/>
                </a:cubicBezTo>
                <a:cubicBezTo>
                  <a:pt x="45682" y="28335"/>
                  <a:pt x="45677" y="28335"/>
                  <a:pt x="45673" y="28335"/>
                </a:cubicBezTo>
                <a:cubicBezTo>
                  <a:pt x="45101" y="28442"/>
                  <a:pt x="44470" y="29073"/>
                  <a:pt x="43911" y="29347"/>
                </a:cubicBezTo>
                <a:cubicBezTo>
                  <a:pt x="41863" y="30526"/>
                  <a:pt x="40339" y="31443"/>
                  <a:pt x="38315" y="31990"/>
                </a:cubicBezTo>
                <a:cubicBezTo>
                  <a:pt x="37462" y="32276"/>
                  <a:pt x="36524" y="32409"/>
                  <a:pt x="35631" y="32409"/>
                </a:cubicBezTo>
                <a:cubicBezTo>
                  <a:pt x="34256" y="32409"/>
                  <a:pt x="32988" y="32094"/>
                  <a:pt x="32302" y="31538"/>
                </a:cubicBezTo>
                <a:cubicBezTo>
                  <a:pt x="30766" y="30276"/>
                  <a:pt x="29730" y="28871"/>
                  <a:pt x="29206" y="27323"/>
                </a:cubicBezTo>
                <a:cubicBezTo>
                  <a:pt x="29659" y="26954"/>
                  <a:pt x="30088" y="26537"/>
                  <a:pt x="30480" y="26085"/>
                </a:cubicBezTo>
                <a:cubicBezTo>
                  <a:pt x="32016" y="24585"/>
                  <a:pt x="36493" y="18739"/>
                  <a:pt x="33540" y="17143"/>
                </a:cubicBezTo>
                <a:cubicBezTo>
                  <a:pt x="33061" y="16974"/>
                  <a:pt x="32615" y="16897"/>
                  <a:pt x="32200" y="16897"/>
                </a:cubicBezTo>
                <a:cubicBezTo>
                  <a:pt x="28930" y="16897"/>
                  <a:pt x="27588" y="21707"/>
                  <a:pt x="27409" y="24549"/>
                </a:cubicBezTo>
                <a:cubicBezTo>
                  <a:pt x="27385" y="25335"/>
                  <a:pt x="27480" y="26121"/>
                  <a:pt x="27671" y="26871"/>
                </a:cubicBezTo>
                <a:cubicBezTo>
                  <a:pt x="26325" y="27764"/>
                  <a:pt x="24849" y="28335"/>
                  <a:pt x="23253" y="28442"/>
                </a:cubicBezTo>
                <a:cubicBezTo>
                  <a:pt x="23182" y="28444"/>
                  <a:pt x="23110" y="28445"/>
                  <a:pt x="23038" y="28445"/>
                </a:cubicBezTo>
                <a:cubicBezTo>
                  <a:pt x="19141" y="28445"/>
                  <a:pt x="15153" y="26231"/>
                  <a:pt x="14288" y="22513"/>
                </a:cubicBezTo>
                <a:cubicBezTo>
                  <a:pt x="13895" y="20429"/>
                  <a:pt x="14133" y="18132"/>
                  <a:pt x="14812" y="15905"/>
                </a:cubicBezTo>
                <a:cubicBezTo>
                  <a:pt x="16133" y="15369"/>
                  <a:pt x="17407" y="14679"/>
                  <a:pt x="18610" y="13976"/>
                </a:cubicBezTo>
                <a:cubicBezTo>
                  <a:pt x="20503" y="12809"/>
                  <a:pt x="22432" y="11619"/>
                  <a:pt x="23920" y="9940"/>
                </a:cubicBezTo>
                <a:cubicBezTo>
                  <a:pt x="24873" y="8869"/>
                  <a:pt x="25706" y="7166"/>
                  <a:pt x="24825" y="5821"/>
                </a:cubicBezTo>
                <a:cubicBezTo>
                  <a:pt x="24258" y="5120"/>
                  <a:pt x="23381" y="4776"/>
                  <a:pt x="22501" y="4776"/>
                </a:cubicBezTo>
                <a:cubicBezTo>
                  <a:pt x="22125" y="4776"/>
                  <a:pt x="21749" y="4839"/>
                  <a:pt x="21396" y="4963"/>
                </a:cubicBezTo>
                <a:cubicBezTo>
                  <a:pt x="19705" y="5499"/>
                  <a:pt x="18610" y="7023"/>
                  <a:pt x="17515" y="8333"/>
                </a:cubicBezTo>
                <a:cubicBezTo>
                  <a:pt x="15800" y="10357"/>
                  <a:pt x="14490" y="12690"/>
                  <a:pt x="13681" y="15203"/>
                </a:cubicBezTo>
                <a:cubicBezTo>
                  <a:pt x="12681" y="15560"/>
                  <a:pt x="11704" y="15810"/>
                  <a:pt x="10776" y="15953"/>
                </a:cubicBezTo>
                <a:cubicBezTo>
                  <a:pt x="10402" y="15982"/>
                  <a:pt x="10030" y="15996"/>
                  <a:pt x="9663" y="15996"/>
                </a:cubicBezTo>
                <a:cubicBezTo>
                  <a:pt x="5017" y="15996"/>
                  <a:pt x="996" y="13686"/>
                  <a:pt x="1096" y="8821"/>
                </a:cubicBezTo>
                <a:cubicBezTo>
                  <a:pt x="1179" y="6749"/>
                  <a:pt x="1739" y="4475"/>
                  <a:pt x="2525" y="2249"/>
                </a:cubicBezTo>
                <a:lnTo>
                  <a:pt x="2525" y="2249"/>
                </a:lnTo>
                <a:cubicBezTo>
                  <a:pt x="2499" y="2282"/>
                  <a:pt x="2486" y="2296"/>
                  <a:pt x="2483" y="2296"/>
                </a:cubicBezTo>
                <a:cubicBezTo>
                  <a:pt x="2467" y="2296"/>
                  <a:pt x="2741" y="1871"/>
                  <a:pt x="2751" y="1760"/>
                </a:cubicBezTo>
                <a:cubicBezTo>
                  <a:pt x="2906" y="1272"/>
                  <a:pt x="3310" y="808"/>
                  <a:pt x="3310" y="284"/>
                </a:cubicBezTo>
                <a:cubicBezTo>
                  <a:pt x="3270" y="102"/>
                  <a:pt x="3092" y="0"/>
                  <a:pt x="291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17" name="Google Shape;317;p17"/>
          <p:cNvGrpSpPr/>
          <p:nvPr/>
        </p:nvGrpSpPr>
        <p:grpSpPr>
          <a:xfrm rot="1640113">
            <a:off x="488128" y="2833209"/>
            <a:ext cx="437996" cy="431961"/>
            <a:chOff x="588850" y="618775"/>
            <a:chExt cx="703975" cy="694225"/>
          </a:xfrm>
        </p:grpSpPr>
        <p:sp>
          <p:nvSpPr>
            <p:cNvPr id="318" name="Google Shape;318;p17"/>
            <p:cNvSpPr/>
            <p:nvPr/>
          </p:nvSpPr>
          <p:spPr>
            <a:xfrm>
              <a:off x="612650" y="684225"/>
              <a:ext cx="625100" cy="608400"/>
            </a:xfrm>
            <a:custGeom>
              <a:avLst/>
              <a:gdLst/>
              <a:ahLst/>
              <a:cxnLst/>
              <a:rect l="l" t="t" r="r" b="b"/>
              <a:pathLst>
                <a:path w="25004" h="24336" extrusionOk="0">
                  <a:moveTo>
                    <a:pt x="10686" y="0"/>
                  </a:moveTo>
                  <a:cubicBezTo>
                    <a:pt x="10158" y="0"/>
                    <a:pt x="9636" y="288"/>
                    <a:pt x="9442" y="826"/>
                  </a:cubicBezTo>
                  <a:cubicBezTo>
                    <a:pt x="9323" y="945"/>
                    <a:pt x="9335" y="1314"/>
                    <a:pt x="9359" y="1659"/>
                  </a:cubicBezTo>
                  <a:cubicBezTo>
                    <a:pt x="9323" y="1743"/>
                    <a:pt x="9299" y="1826"/>
                    <a:pt x="9275" y="1909"/>
                  </a:cubicBezTo>
                  <a:cubicBezTo>
                    <a:pt x="8835" y="4124"/>
                    <a:pt x="8371" y="6338"/>
                    <a:pt x="7894" y="8541"/>
                  </a:cubicBezTo>
                  <a:cubicBezTo>
                    <a:pt x="7263" y="8601"/>
                    <a:pt x="6608" y="8660"/>
                    <a:pt x="5942" y="8743"/>
                  </a:cubicBezTo>
                  <a:cubicBezTo>
                    <a:pt x="5596" y="8779"/>
                    <a:pt x="5263" y="8815"/>
                    <a:pt x="4930" y="8851"/>
                  </a:cubicBezTo>
                  <a:cubicBezTo>
                    <a:pt x="4620" y="8874"/>
                    <a:pt x="4322" y="8934"/>
                    <a:pt x="4025" y="8993"/>
                  </a:cubicBezTo>
                  <a:cubicBezTo>
                    <a:pt x="3144" y="9101"/>
                    <a:pt x="2239" y="9208"/>
                    <a:pt x="1417" y="9565"/>
                  </a:cubicBezTo>
                  <a:cubicBezTo>
                    <a:pt x="905" y="9744"/>
                    <a:pt x="382" y="10113"/>
                    <a:pt x="262" y="10672"/>
                  </a:cubicBezTo>
                  <a:cubicBezTo>
                    <a:pt x="167" y="10982"/>
                    <a:pt x="203" y="11303"/>
                    <a:pt x="334" y="11577"/>
                  </a:cubicBezTo>
                  <a:cubicBezTo>
                    <a:pt x="1" y="12196"/>
                    <a:pt x="239" y="13030"/>
                    <a:pt x="870" y="13387"/>
                  </a:cubicBezTo>
                  <a:cubicBezTo>
                    <a:pt x="3084" y="14089"/>
                    <a:pt x="4501" y="14423"/>
                    <a:pt x="5942" y="15161"/>
                  </a:cubicBezTo>
                  <a:cubicBezTo>
                    <a:pt x="6073" y="15208"/>
                    <a:pt x="6192" y="15268"/>
                    <a:pt x="6311" y="15316"/>
                  </a:cubicBezTo>
                  <a:cubicBezTo>
                    <a:pt x="6180" y="15804"/>
                    <a:pt x="6073" y="16292"/>
                    <a:pt x="5942" y="16780"/>
                  </a:cubicBezTo>
                  <a:cubicBezTo>
                    <a:pt x="5525" y="18268"/>
                    <a:pt x="5025" y="19733"/>
                    <a:pt x="4668" y="21245"/>
                  </a:cubicBezTo>
                  <a:cubicBezTo>
                    <a:pt x="4465" y="21971"/>
                    <a:pt x="4275" y="22769"/>
                    <a:pt x="4644" y="23471"/>
                  </a:cubicBezTo>
                  <a:cubicBezTo>
                    <a:pt x="4842" y="24031"/>
                    <a:pt x="5387" y="24335"/>
                    <a:pt x="5941" y="24335"/>
                  </a:cubicBezTo>
                  <a:cubicBezTo>
                    <a:pt x="6187" y="24335"/>
                    <a:pt x="6436" y="24275"/>
                    <a:pt x="6656" y="24150"/>
                  </a:cubicBezTo>
                  <a:cubicBezTo>
                    <a:pt x="7847" y="23162"/>
                    <a:pt x="7561" y="23174"/>
                    <a:pt x="8609" y="22221"/>
                  </a:cubicBezTo>
                  <a:cubicBezTo>
                    <a:pt x="9907" y="20935"/>
                    <a:pt x="11383" y="19852"/>
                    <a:pt x="12681" y="18566"/>
                  </a:cubicBezTo>
                  <a:cubicBezTo>
                    <a:pt x="12824" y="18435"/>
                    <a:pt x="12966" y="18304"/>
                    <a:pt x="13109" y="18161"/>
                  </a:cubicBezTo>
                  <a:cubicBezTo>
                    <a:pt x="13836" y="18435"/>
                    <a:pt x="15907" y="19745"/>
                    <a:pt x="17348" y="20435"/>
                  </a:cubicBezTo>
                  <a:cubicBezTo>
                    <a:pt x="18200" y="20770"/>
                    <a:pt x="19673" y="21592"/>
                    <a:pt x="20761" y="21592"/>
                  </a:cubicBezTo>
                  <a:cubicBezTo>
                    <a:pt x="21451" y="21592"/>
                    <a:pt x="21986" y="21262"/>
                    <a:pt x="22110" y="20269"/>
                  </a:cubicBezTo>
                  <a:cubicBezTo>
                    <a:pt x="21598" y="18411"/>
                    <a:pt x="20408" y="16768"/>
                    <a:pt x="19574" y="15030"/>
                  </a:cubicBezTo>
                  <a:cubicBezTo>
                    <a:pt x="19217" y="14411"/>
                    <a:pt x="18848" y="13804"/>
                    <a:pt x="18479" y="13196"/>
                  </a:cubicBezTo>
                  <a:cubicBezTo>
                    <a:pt x="18479" y="13184"/>
                    <a:pt x="18479" y="13172"/>
                    <a:pt x="18491" y="13161"/>
                  </a:cubicBezTo>
                  <a:cubicBezTo>
                    <a:pt x="19384" y="12363"/>
                    <a:pt x="20289" y="11577"/>
                    <a:pt x="21229" y="10827"/>
                  </a:cubicBezTo>
                  <a:cubicBezTo>
                    <a:pt x="21944" y="10196"/>
                    <a:pt x="23349" y="9434"/>
                    <a:pt x="24408" y="7958"/>
                  </a:cubicBezTo>
                  <a:cubicBezTo>
                    <a:pt x="25004" y="7029"/>
                    <a:pt x="24361" y="5838"/>
                    <a:pt x="23325" y="5624"/>
                  </a:cubicBezTo>
                  <a:cubicBezTo>
                    <a:pt x="23123" y="5589"/>
                    <a:pt x="22922" y="5573"/>
                    <a:pt x="22720" y="5573"/>
                  </a:cubicBezTo>
                  <a:cubicBezTo>
                    <a:pt x="21696" y="5573"/>
                    <a:pt x="20677" y="5969"/>
                    <a:pt x="19682" y="6148"/>
                  </a:cubicBezTo>
                  <a:cubicBezTo>
                    <a:pt x="19539" y="6184"/>
                    <a:pt x="19396" y="6219"/>
                    <a:pt x="19265" y="6243"/>
                  </a:cubicBezTo>
                  <a:cubicBezTo>
                    <a:pt x="18812" y="6255"/>
                    <a:pt x="18336" y="6350"/>
                    <a:pt x="17919" y="6434"/>
                  </a:cubicBezTo>
                  <a:cubicBezTo>
                    <a:pt x="17110" y="6600"/>
                    <a:pt x="16324" y="6898"/>
                    <a:pt x="15538" y="7184"/>
                  </a:cubicBezTo>
                  <a:cubicBezTo>
                    <a:pt x="15324" y="7243"/>
                    <a:pt x="15098" y="7291"/>
                    <a:pt x="14883" y="7350"/>
                  </a:cubicBezTo>
                  <a:cubicBezTo>
                    <a:pt x="14133" y="6136"/>
                    <a:pt x="13336" y="4957"/>
                    <a:pt x="12669" y="3707"/>
                  </a:cubicBezTo>
                  <a:cubicBezTo>
                    <a:pt x="12490" y="2552"/>
                    <a:pt x="12323" y="1326"/>
                    <a:pt x="11645" y="385"/>
                  </a:cubicBezTo>
                  <a:cubicBezTo>
                    <a:pt x="11385" y="125"/>
                    <a:pt x="11034" y="0"/>
                    <a:pt x="106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17"/>
            <p:cNvSpPr/>
            <p:nvPr/>
          </p:nvSpPr>
          <p:spPr>
            <a:xfrm>
              <a:off x="588850" y="618775"/>
              <a:ext cx="703975" cy="694225"/>
            </a:xfrm>
            <a:custGeom>
              <a:avLst/>
              <a:gdLst/>
              <a:ahLst/>
              <a:cxnLst/>
              <a:rect l="l" t="t" r="r" b="b"/>
              <a:pathLst>
                <a:path w="28159" h="27769" extrusionOk="0">
                  <a:moveTo>
                    <a:pt x="11656" y="1301"/>
                  </a:moveTo>
                  <a:cubicBezTo>
                    <a:pt x="11680" y="1563"/>
                    <a:pt x="11787" y="1860"/>
                    <a:pt x="11894" y="2098"/>
                  </a:cubicBezTo>
                  <a:cubicBezTo>
                    <a:pt x="12132" y="2682"/>
                    <a:pt x="12311" y="3277"/>
                    <a:pt x="12561" y="3860"/>
                  </a:cubicBezTo>
                  <a:cubicBezTo>
                    <a:pt x="13216" y="5444"/>
                    <a:pt x="14157" y="6897"/>
                    <a:pt x="14954" y="8421"/>
                  </a:cubicBezTo>
                  <a:cubicBezTo>
                    <a:pt x="15323" y="9040"/>
                    <a:pt x="15526" y="9766"/>
                    <a:pt x="15966" y="10349"/>
                  </a:cubicBezTo>
                  <a:cubicBezTo>
                    <a:pt x="16143" y="10619"/>
                    <a:pt x="16435" y="10700"/>
                    <a:pt x="16736" y="10700"/>
                  </a:cubicBezTo>
                  <a:cubicBezTo>
                    <a:pt x="16821" y="10700"/>
                    <a:pt x="16906" y="10693"/>
                    <a:pt x="16990" y="10683"/>
                  </a:cubicBezTo>
                  <a:cubicBezTo>
                    <a:pt x="17597" y="10647"/>
                    <a:pt x="18193" y="10552"/>
                    <a:pt x="18800" y="10480"/>
                  </a:cubicBezTo>
                  <a:cubicBezTo>
                    <a:pt x="21253" y="10254"/>
                    <a:pt x="23979" y="9325"/>
                    <a:pt x="26146" y="9123"/>
                  </a:cubicBezTo>
                  <a:lnTo>
                    <a:pt x="26146" y="9123"/>
                  </a:lnTo>
                  <a:cubicBezTo>
                    <a:pt x="25194" y="10230"/>
                    <a:pt x="24063" y="11159"/>
                    <a:pt x="23003" y="12159"/>
                  </a:cubicBezTo>
                  <a:cubicBezTo>
                    <a:pt x="21908" y="13195"/>
                    <a:pt x="20931" y="14338"/>
                    <a:pt x="19943" y="15481"/>
                  </a:cubicBezTo>
                  <a:cubicBezTo>
                    <a:pt x="19681" y="16005"/>
                    <a:pt x="20086" y="16564"/>
                    <a:pt x="20229" y="17064"/>
                  </a:cubicBezTo>
                  <a:cubicBezTo>
                    <a:pt x="20753" y="19077"/>
                    <a:pt x="21562" y="21005"/>
                    <a:pt x="22193" y="22982"/>
                  </a:cubicBezTo>
                  <a:cubicBezTo>
                    <a:pt x="22289" y="23339"/>
                    <a:pt x="22372" y="23625"/>
                    <a:pt x="22443" y="23875"/>
                  </a:cubicBezTo>
                  <a:cubicBezTo>
                    <a:pt x="21634" y="23577"/>
                    <a:pt x="20288" y="22672"/>
                    <a:pt x="19098" y="22208"/>
                  </a:cubicBezTo>
                  <a:cubicBezTo>
                    <a:pt x="17490" y="21636"/>
                    <a:pt x="16478" y="20958"/>
                    <a:pt x="14418" y="20220"/>
                  </a:cubicBezTo>
                  <a:cubicBezTo>
                    <a:pt x="14254" y="20175"/>
                    <a:pt x="14102" y="20155"/>
                    <a:pt x="13959" y="20155"/>
                  </a:cubicBezTo>
                  <a:cubicBezTo>
                    <a:pt x="13378" y="20155"/>
                    <a:pt x="12944" y="20487"/>
                    <a:pt x="12418" y="20851"/>
                  </a:cubicBezTo>
                  <a:cubicBezTo>
                    <a:pt x="11704" y="21327"/>
                    <a:pt x="10989" y="21779"/>
                    <a:pt x="10323" y="22315"/>
                  </a:cubicBezTo>
                  <a:cubicBezTo>
                    <a:pt x="9192" y="23149"/>
                    <a:pt x="7727" y="24613"/>
                    <a:pt x="6679" y="25601"/>
                  </a:cubicBezTo>
                  <a:cubicBezTo>
                    <a:pt x="6727" y="25173"/>
                    <a:pt x="6775" y="24756"/>
                    <a:pt x="6798" y="24327"/>
                  </a:cubicBezTo>
                  <a:cubicBezTo>
                    <a:pt x="7049" y="21982"/>
                    <a:pt x="7370" y="19648"/>
                    <a:pt x="7322" y="17291"/>
                  </a:cubicBezTo>
                  <a:cubicBezTo>
                    <a:pt x="7299" y="16850"/>
                    <a:pt x="7441" y="16255"/>
                    <a:pt x="6977" y="15993"/>
                  </a:cubicBezTo>
                  <a:cubicBezTo>
                    <a:pt x="5525" y="14862"/>
                    <a:pt x="2953" y="13778"/>
                    <a:pt x="1893" y="13016"/>
                  </a:cubicBezTo>
                  <a:cubicBezTo>
                    <a:pt x="1976" y="12993"/>
                    <a:pt x="2048" y="12981"/>
                    <a:pt x="2131" y="12945"/>
                  </a:cubicBezTo>
                  <a:cubicBezTo>
                    <a:pt x="4501" y="12183"/>
                    <a:pt x="7584" y="11457"/>
                    <a:pt x="9501" y="10921"/>
                  </a:cubicBezTo>
                  <a:cubicBezTo>
                    <a:pt x="9977" y="10468"/>
                    <a:pt x="9704" y="10076"/>
                    <a:pt x="9882" y="9671"/>
                  </a:cubicBezTo>
                  <a:cubicBezTo>
                    <a:pt x="10120" y="8301"/>
                    <a:pt x="10382" y="6932"/>
                    <a:pt x="10751" y="5587"/>
                  </a:cubicBezTo>
                  <a:cubicBezTo>
                    <a:pt x="11061" y="4170"/>
                    <a:pt x="11430" y="2741"/>
                    <a:pt x="11656" y="1301"/>
                  </a:cubicBezTo>
                  <a:close/>
                  <a:moveTo>
                    <a:pt x="11368" y="0"/>
                  </a:moveTo>
                  <a:cubicBezTo>
                    <a:pt x="11186" y="0"/>
                    <a:pt x="11004" y="100"/>
                    <a:pt x="10954" y="312"/>
                  </a:cubicBezTo>
                  <a:cubicBezTo>
                    <a:pt x="10525" y="3337"/>
                    <a:pt x="9525" y="6254"/>
                    <a:pt x="9037" y="9278"/>
                  </a:cubicBezTo>
                  <a:cubicBezTo>
                    <a:pt x="9037" y="9433"/>
                    <a:pt x="8930" y="9718"/>
                    <a:pt x="8858" y="9945"/>
                  </a:cubicBezTo>
                  <a:cubicBezTo>
                    <a:pt x="8823" y="9945"/>
                    <a:pt x="8787" y="9956"/>
                    <a:pt x="8727" y="9968"/>
                  </a:cubicBezTo>
                  <a:cubicBezTo>
                    <a:pt x="6358" y="10552"/>
                    <a:pt x="4012" y="11183"/>
                    <a:pt x="1679" y="11861"/>
                  </a:cubicBezTo>
                  <a:cubicBezTo>
                    <a:pt x="1012" y="12016"/>
                    <a:pt x="1131" y="11957"/>
                    <a:pt x="548" y="12028"/>
                  </a:cubicBezTo>
                  <a:cubicBezTo>
                    <a:pt x="0" y="12183"/>
                    <a:pt x="0" y="12838"/>
                    <a:pt x="333" y="13207"/>
                  </a:cubicBezTo>
                  <a:cubicBezTo>
                    <a:pt x="1262" y="14481"/>
                    <a:pt x="2762" y="14957"/>
                    <a:pt x="4346" y="15898"/>
                  </a:cubicBezTo>
                  <a:cubicBezTo>
                    <a:pt x="4703" y="16005"/>
                    <a:pt x="5536" y="16672"/>
                    <a:pt x="5977" y="16969"/>
                  </a:cubicBezTo>
                  <a:cubicBezTo>
                    <a:pt x="6036" y="19708"/>
                    <a:pt x="5596" y="22422"/>
                    <a:pt x="5382" y="25149"/>
                  </a:cubicBezTo>
                  <a:cubicBezTo>
                    <a:pt x="5322" y="25732"/>
                    <a:pt x="5239" y="26316"/>
                    <a:pt x="5215" y="26899"/>
                  </a:cubicBezTo>
                  <a:cubicBezTo>
                    <a:pt x="5167" y="27197"/>
                    <a:pt x="5274" y="27518"/>
                    <a:pt x="5548" y="27673"/>
                  </a:cubicBezTo>
                  <a:cubicBezTo>
                    <a:pt x="5672" y="27740"/>
                    <a:pt x="5794" y="27768"/>
                    <a:pt x="5914" y="27768"/>
                  </a:cubicBezTo>
                  <a:cubicBezTo>
                    <a:pt x="6350" y="27768"/>
                    <a:pt x="6757" y="27391"/>
                    <a:pt x="7084" y="27101"/>
                  </a:cubicBezTo>
                  <a:cubicBezTo>
                    <a:pt x="7691" y="26542"/>
                    <a:pt x="8287" y="25947"/>
                    <a:pt x="8882" y="25363"/>
                  </a:cubicBezTo>
                  <a:cubicBezTo>
                    <a:pt x="10585" y="23708"/>
                    <a:pt x="11859" y="22815"/>
                    <a:pt x="13847" y="21541"/>
                  </a:cubicBezTo>
                  <a:lnTo>
                    <a:pt x="14121" y="21541"/>
                  </a:lnTo>
                  <a:cubicBezTo>
                    <a:pt x="14752" y="21708"/>
                    <a:pt x="15669" y="22244"/>
                    <a:pt x="16669" y="22660"/>
                  </a:cubicBezTo>
                  <a:cubicBezTo>
                    <a:pt x="17859" y="23184"/>
                    <a:pt x="19038" y="23553"/>
                    <a:pt x="20610" y="24494"/>
                  </a:cubicBezTo>
                  <a:cubicBezTo>
                    <a:pt x="21241" y="24851"/>
                    <a:pt x="21896" y="25161"/>
                    <a:pt x="22586" y="25351"/>
                  </a:cubicBezTo>
                  <a:cubicBezTo>
                    <a:pt x="22794" y="25397"/>
                    <a:pt x="23022" y="25478"/>
                    <a:pt x="23241" y="25478"/>
                  </a:cubicBezTo>
                  <a:cubicBezTo>
                    <a:pt x="23360" y="25478"/>
                    <a:pt x="23477" y="25454"/>
                    <a:pt x="23586" y="25387"/>
                  </a:cubicBezTo>
                  <a:cubicBezTo>
                    <a:pt x="24051" y="25089"/>
                    <a:pt x="23943" y="24470"/>
                    <a:pt x="23872" y="23994"/>
                  </a:cubicBezTo>
                  <a:cubicBezTo>
                    <a:pt x="23682" y="23089"/>
                    <a:pt x="23384" y="22220"/>
                    <a:pt x="23074" y="21339"/>
                  </a:cubicBezTo>
                  <a:cubicBezTo>
                    <a:pt x="22408" y="19577"/>
                    <a:pt x="21848" y="17779"/>
                    <a:pt x="21276" y="15981"/>
                  </a:cubicBezTo>
                  <a:cubicBezTo>
                    <a:pt x="22586" y="14528"/>
                    <a:pt x="23896" y="13076"/>
                    <a:pt x="25396" y="11826"/>
                  </a:cubicBezTo>
                  <a:cubicBezTo>
                    <a:pt x="26158" y="11147"/>
                    <a:pt x="26872" y="10433"/>
                    <a:pt x="27492" y="9623"/>
                  </a:cubicBezTo>
                  <a:cubicBezTo>
                    <a:pt x="27730" y="9278"/>
                    <a:pt x="28134" y="9004"/>
                    <a:pt x="28158" y="8563"/>
                  </a:cubicBezTo>
                  <a:cubicBezTo>
                    <a:pt x="28112" y="7906"/>
                    <a:pt x="27507" y="7698"/>
                    <a:pt x="26722" y="7698"/>
                  </a:cubicBezTo>
                  <a:cubicBezTo>
                    <a:pt x="25489" y="7698"/>
                    <a:pt x="23812" y="8210"/>
                    <a:pt x="23158" y="8290"/>
                  </a:cubicBezTo>
                  <a:cubicBezTo>
                    <a:pt x="20776" y="8837"/>
                    <a:pt x="19133" y="9147"/>
                    <a:pt x="16931" y="9325"/>
                  </a:cubicBezTo>
                  <a:cubicBezTo>
                    <a:pt x="16395" y="8325"/>
                    <a:pt x="15240" y="6039"/>
                    <a:pt x="14442" y="4706"/>
                  </a:cubicBezTo>
                  <a:cubicBezTo>
                    <a:pt x="13823" y="3491"/>
                    <a:pt x="13692" y="3039"/>
                    <a:pt x="13228" y="1801"/>
                  </a:cubicBezTo>
                  <a:cubicBezTo>
                    <a:pt x="13045" y="1327"/>
                    <a:pt x="12911" y="571"/>
                    <a:pt x="12332" y="571"/>
                  </a:cubicBezTo>
                  <a:cubicBezTo>
                    <a:pt x="12271" y="571"/>
                    <a:pt x="12204" y="580"/>
                    <a:pt x="12132" y="598"/>
                  </a:cubicBezTo>
                  <a:cubicBezTo>
                    <a:pt x="11894" y="670"/>
                    <a:pt x="11775" y="801"/>
                    <a:pt x="11704" y="955"/>
                  </a:cubicBezTo>
                  <a:cubicBezTo>
                    <a:pt x="11740" y="765"/>
                    <a:pt x="11775" y="562"/>
                    <a:pt x="11799" y="360"/>
                  </a:cubicBezTo>
                  <a:cubicBezTo>
                    <a:pt x="11780" y="127"/>
                    <a:pt x="11574" y="0"/>
                    <a:pt x="1136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92860969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" name="Google Shape;306;p1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07" name="Google Shape;307;p13"/>
          <p:cNvSpPr txBox="1">
            <a:spLocks noGrp="1"/>
          </p:cNvSpPr>
          <p:nvPr>
            <p:ph type="title" idx="2"/>
          </p:nvPr>
        </p:nvSpPr>
        <p:spPr>
          <a:xfrm>
            <a:off x="1707800" y="1768150"/>
            <a:ext cx="2518200" cy="3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308" name="Google Shape;308;p13"/>
          <p:cNvSpPr txBox="1">
            <a:spLocks noGrp="1"/>
          </p:cNvSpPr>
          <p:nvPr>
            <p:ph type="subTitle" idx="1"/>
          </p:nvPr>
        </p:nvSpPr>
        <p:spPr>
          <a:xfrm>
            <a:off x="1707800" y="2203100"/>
            <a:ext cx="2518200" cy="49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9" name="Google Shape;309;p13"/>
          <p:cNvSpPr txBox="1">
            <a:spLocks noGrp="1"/>
          </p:cNvSpPr>
          <p:nvPr>
            <p:ph type="title" idx="3"/>
          </p:nvPr>
        </p:nvSpPr>
        <p:spPr>
          <a:xfrm>
            <a:off x="5557850" y="1768150"/>
            <a:ext cx="2518200" cy="3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310" name="Google Shape;310;p13"/>
          <p:cNvSpPr txBox="1">
            <a:spLocks noGrp="1"/>
          </p:cNvSpPr>
          <p:nvPr>
            <p:ph type="subTitle" idx="4"/>
          </p:nvPr>
        </p:nvSpPr>
        <p:spPr>
          <a:xfrm>
            <a:off x="5557852" y="2203105"/>
            <a:ext cx="2518200" cy="49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1" name="Google Shape;311;p13"/>
          <p:cNvSpPr txBox="1">
            <a:spLocks noGrp="1"/>
          </p:cNvSpPr>
          <p:nvPr>
            <p:ph type="title" idx="5"/>
          </p:nvPr>
        </p:nvSpPr>
        <p:spPr>
          <a:xfrm>
            <a:off x="1707808" y="3220925"/>
            <a:ext cx="2518200" cy="3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312" name="Google Shape;312;p13"/>
          <p:cNvSpPr txBox="1">
            <a:spLocks noGrp="1"/>
          </p:cNvSpPr>
          <p:nvPr>
            <p:ph type="subTitle" idx="6"/>
          </p:nvPr>
        </p:nvSpPr>
        <p:spPr>
          <a:xfrm>
            <a:off x="1707799" y="3650149"/>
            <a:ext cx="2518200" cy="49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" name="Google Shape;313;p13"/>
          <p:cNvSpPr txBox="1">
            <a:spLocks noGrp="1"/>
          </p:cNvSpPr>
          <p:nvPr>
            <p:ph type="title" idx="7"/>
          </p:nvPr>
        </p:nvSpPr>
        <p:spPr>
          <a:xfrm>
            <a:off x="5557850" y="3220925"/>
            <a:ext cx="2518200" cy="3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314" name="Google Shape;314;p13"/>
          <p:cNvSpPr txBox="1">
            <a:spLocks noGrp="1"/>
          </p:cNvSpPr>
          <p:nvPr>
            <p:ph type="subTitle" idx="8"/>
          </p:nvPr>
        </p:nvSpPr>
        <p:spPr>
          <a:xfrm>
            <a:off x="5557852" y="3659253"/>
            <a:ext cx="2518200" cy="49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5" name="Google Shape;315;p13"/>
          <p:cNvSpPr txBox="1">
            <a:spLocks noGrp="1"/>
          </p:cNvSpPr>
          <p:nvPr>
            <p:ph type="title" idx="9" hasCustomPrompt="1"/>
          </p:nvPr>
        </p:nvSpPr>
        <p:spPr>
          <a:xfrm>
            <a:off x="699156" y="1996933"/>
            <a:ext cx="978300" cy="45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16" name="Google Shape;316;p13"/>
          <p:cNvSpPr txBox="1">
            <a:spLocks noGrp="1"/>
          </p:cNvSpPr>
          <p:nvPr>
            <p:ph type="title" idx="13" hasCustomPrompt="1"/>
          </p:nvPr>
        </p:nvSpPr>
        <p:spPr>
          <a:xfrm>
            <a:off x="699156" y="3437412"/>
            <a:ext cx="978300" cy="45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17" name="Google Shape;317;p13"/>
          <p:cNvSpPr txBox="1">
            <a:spLocks noGrp="1"/>
          </p:cNvSpPr>
          <p:nvPr>
            <p:ph type="title" idx="14" hasCustomPrompt="1"/>
          </p:nvPr>
        </p:nvSpPr>
        <p:spPr>
          <a:xfrm>
            <a:off x="4579562" y="1996933"/>
            <a:ext cx="978300" cy="45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318" name="Google Shape;318;p13"/>
          <p:cNvSpPr txBox="1">
            <a:spLocks noGrp="1"/>
          </p:cNvSpPr>
          <p:nvPr>
            <p:ph type="title" idx="15" hasCustomPrompt="1"/>
          </p:nvPr>
        </p:nvSpPr>
        <p:spPr>
          <a:xfrm>
            <a:off x="4579562" y="3437412"/>
            <a:ext cx="978300" cy="45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319" name="Google Shape;319;p13"/>
          <p:cNvSpPr/>
          <p:nvPr/>
        </p:nvSpPr>
        <p:spPr>
          <a:xfrm>
            <a:off x="5955388" y="4830638"/>
            <a:ext cx="219073" cy="179081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0" name="Google Shape;320;p13"/>
          <p:cNvSpPr/>
          <p:nvPr/>
        </p:nvSpPr>
        <p:spPr>
          <a:xfrm>
            <a:off x="129825" y="1017713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1" name="Google Shape;321;p13"/>
          <p:cNvSpPr/>
          <p:nvPr/>
        </p:nvSpPr>
        <p:spPr>
          <a:xfrm>
            <a:off x="50275" y="2311163"/>
            <a:ext cx="401040" cy="274963"/>
          </a:xfrm>
          <a:custGeom>
            <a:avLst/>
            <a:gdLst/>
            <a:ahLst/>
            <a:cxnLst/>
            <a:rect l="l" t="t" r="r" b="b"/>
            <a:pathLst>
              <a:path w="20042" h="13743" extrusionOk="0">
                <a:moveTo>
                  <a:pt x="14071" y="0"/>
                </a:moveTo>
                <a:cubicBezTo>
                  <a:pt x="10001" y="0"/>
                  <a:pt x="11375" y="7108"/>
                  <a:pt x="11375" y="7108"/>
                </a:cubicBezTo>
                <a:cubicBezTo>
                  <a:pt x="11375" y="7108"/>
                  <a:pt x="9274" y="1408"/>
                  <a:pt x="6596" y="1408"/>
                </a:cubicBezTo>
                <a:cubicBezTo>
                  <a:pt x="5720" y="1408"/>
                  <a:pt x="4783" y="2019"/>
                  <a:pt x="3837" y="3639"/>
                </a:cubicBezTo>
                <a:cubicBezTo>
                  <a:pt x="1" y="10243"/>
                  <a:pt x="13177" y="13713"/>
                  <a:pt x="13177" y="13713"/>
                </a:cubicBezTo>
                <a:cubicBezTo>
                  <a:pt x="13237" y="13732"/>
                  <a:pt x="13299" y="13742"/>
                  <a:pt x="13363" y="13742"/>
                </a:cubicBezTo>
                <a:cubicBezTo>
                  <a:pt x="15662" y="13742"/>
                  <a:pt x="20041" y="1206"/>
                  <a:pt x="14978" y="103"/>
                </a:cubicBezTo>
                <a:cubicBezTo>
                  <a:pt x="14649" y="33"/>
                  <a:pt x="14348" y="0"/>
                  <a:pt x="140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2" name="Google Shape;322;p13"/>
          <p:cNvSpPr/>
          <p:nvPr/>
        </p:nvSpPr>
        <p:spPr>
          <a:xfrm>
            <a:off x="6918975" y="4717277"/>
            <a:ext cx="179095" cy="179073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3" name="Google Shape;323;p13"/>
          <p:cNvSpPr/>
          <p:nvPr/>
        </p:nvSpPr>
        <p:spPr>
          <a:xfrm>
            <a:off x="1188850" y="120577"/>
            <a:ext cx="179095" cy="179073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4" name="Google Shape;324;p13"/>
          <p:cNvSpPr/>
          <p:nvPr/>
        </p:nvSpPr>
        <p:spPr>
          <a:xfrm rot="-4320377">
            <a:off x="408834" y="1571002"/>
            <a:ext cx="219074" cy="179074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5" name="Google Shape;325;p13"/>
          <p:cNvSpPr/>
          <p:nvPr/>
        </p:nvSpPr>
        <p:spPr>
          <a:xfrm rot="444932" flipH="1">
            <a:off x="7705257" y="4782701"/>
            <a:ext cx="413063" cy="274961"/>
          </a:xfrm>
          <a:custGeom>
            <a:avLst/>
            <a:gdLst/>
            <a:ahLst/>
            <a:cxnLst/>
            <a:rect l="l" t="t" r="r" b="b"/>
            <a:pathLst>
              <a:path w="20042" h="13743" extrusionOk="0">
                <a:moveTo>
                  <a:pt x="14071" y="0"/>
                </a:moveTo>
                <a:cubicBezTo>
                  <a:pt x="10001" y="0"/>
                  <a:pt x="11375" y="7108"/>
                  <a:pt x="11375" y="7108"/>
                </a:cubicBezTo>
                <a:cubicBezTo>
                  <a:pt x="11375" y="7108"/>
                  <a:pt x="9274" y="1408"/>
                  <a:pt x="6596" y="1408"/>
                </a:cubicBezTo>
                <a:cubicBezTo>
                  <a:pt x="5720" y="1408"/>
                  <a:pt x="4783" y="2019"/>
                  <a:pt x="3837" y="3639"/>
                </a:cubicBezTo>
                <a:cubicBezTo>
                  <a:pt x="1" y="10243"/>
                  <a:pt x="13177" y="13713"/>
                  <a:pt x="13177" y="13713"/>
                </a:cubicBezTo>
                <a:cubicBezTo>
                  <a:pt x="13237" y="13732"/>
                  <a:pt x="13299" y="13742"/>
                  <a:pt x="13363" y="13742"/>
                </a:cubicBezTo>
                <a:cubicBezTo>
                  <a:pt x="15662" y="13742"/>
                  <a:pt x="20041" y="1206"/>
                  <a:pt x="14978" y="103"/>
                </a:cubicBezTo>
                <a:cubicBezTo>
                  <a:pt x="14649" y="33"/>
                  <a:pt x="14348" y="0"/>
                  <a:pt x="140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6" name="Google Shape;326;p13"/>
          <p:cNvSpPr/>
          <p:nvPr/>
        </p:nvSpPr>
        <p:spPr>
          <a:xfrm rot="2135160">
            <a:off x="2838442" y="108301"/>
            <a:ext cx="296967" cy="203633"/>
          </a:xfrm>
          <a:custGeom>
            <a:avLst/>
            <a:gdLst/>
            <a:ahLst/>
            <a:cxnLst/>
            <a:rect l="l" t="t" r="r" b="b"/>
            <a:pathLst>
              <a:path w="20042" h="13743" extrusionOk="0">
                <a:moveTo>
                  <a:pt x="14071" y="0"/>
                </a:moveTo>
                <a:cubicBezTo>
                  <a:pt x="10001" y="0"/>
                  <a:pt x="11375" y="7108"/>
                  <a:pt x="11375" y="7108"/>
                </a:cubicBezTo>
                <a:cubicBezTo>
                  <a:pt x="11375" y="7108"/>
                  <a:pt x="9274" y="1408"/>
                  <a:pt x="6596" y="1408"/>
                </a:cubicBezTo>
                <a:cubicBezTo>
                  <a:pt x="5720" y="1408"/>
                  <a:pt x="4783" y="2019"/>
                  <a:pt x="3837" y="3639"/>
                </a:cubicBezTo>
                <a:cubicBezTo>
                  <a:pt x="1" y="10243"/>
                  <a:pt x="13177" y="13713"/>
                  <a:pt x="13177" y="13713"/>
                </a:cubicBezTo>
                <a:cubicBezTo>
                  <a:pt x="13237" y="13732"/>
                  <a:pt x="13299" y="13742"/>
                  <a:pt x="13363" y="13742"/>
                </a:cubicBezTo>
                <a:cubicBezTo>
                  <a:pt x="15662" y="13742"/>
                  <a:pt x="20041" y="1206"/>
                  <a:pt x="14978" y="103"/>
                </a:cubicBezTo>
                <a:cubicBezTo>
                  <a:pt x="14649" y="33"/>
                  <a:pt x="14348" y="0"/>
                  <a:pt x="1407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7" name="Google Shape;327;p13"/>
          <p:cNvSpPr/>
          <p:nvPr/>
        </p:nvSpPr>
        <p:spPr>
          <a:xfrm rot="-4320374">
            <a:off x="2068541" y="263515"/>
            <a:ext cx="260324" cy="227119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8" name="Google Shape;328;p13"/>
          <p:cNvSpPr/>
          <p:nvPr/>
        </p:nvSpPr>
        <p:spPr>
          <a:xfrm>
            <a:off x="3741600" y="154638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9" name="Google Shape;329;p13"/>
          <p:cNvSpPr/>
          <p:nvPr/>
        </p:nvSpPr>
        <p:spPr>
          <a:xfrm>
            <a:off x="430800" y="3522600"/>
            <a:ext cx="175150" cy="180175"/>
          </a:xfrm>
          <a:custGeom>
            <a:avLst/>
            <a:gdLst/>
            <a:ahLst/>
            <a:cxnLst/>
            <a:rect l="l" t="t" r="r" b="b"/>
            <a:pathLst>
              <a:path w="7006" h="7207" extrusionOk="0">
                <a:moveTo>
                  <a:pt x="2603" y="1"/>
                </a:moveTo>
                <a:cubicBezTo>
                  <a:pt x="2269" y="635"/>
                  <a:pt x="2036" y="1335"/>
                  <a:pt x="1902" y="2002"/>
                </a:cubicBezTo>
                <a:cubicBezTo>
                  <a:pt x="1202" y="2369"/>
                  <a:pt x="568" y="2803"/>
                  <a:pt x="1" y="3337"/>
                </a:cubicBezTo>
                <a:cubicBezTo>
                  <a:pt x="535" y="3870"/>
                  <a:pt x="1135" y="4337"/>
                  <a:pt x="1802" y="4738"/>
                </a:cubicBezTo>
                <a:cubicBezTo>
                  <a:pt x="1936" y="5605"/>
                  <a:pt x="2236" y="6439"/>
                  <a:pt x="2703" y="7206"/>
                </a:cubicBezTo>
                <a:cubicBezTo>
                  <a:pt x="3437" y="6772"/>
                  <a:pt x="4104" y="6272"/>
                  <a:pt x="4671" y="5672"/>
                </a:cubicBezTo>
                <a:cubicBezTo>
                  <a:pt x="5038" y="5722"/>
                  <a:pt x="5413" y="5747"/>
                  <a:pt x="5792" y="5747"/>
                </a:cubicBezTo>
                <a:cubicBezTo>
                  <a:pt x="6172" y="5747"/>
                  <a:pt x="6555" y="5722"/>
                  <a:pt x="6939" y="5672"/>
                </a:cubicBezTo>
                <a:cubicBezTo>
                  <a:pt x="6839" y="4904"/>
                  <a:pt x="6606" y="4137"/>
                  <a:pt x="6239" y="3437"/>
                </a:cubicBezTo>
                <a:cubicBezTo>
                  <a:pt x="6639" y="2669"/>
                  <a:pt x="6906" y="1802"/>
                  <a:pt x="7006" y="968"/>
                </a:cubicBezTo>
                <a:cubicBezTo>
                  <a:pt x="6728" y="936"/>
                  <a:pt x="6446" y="921"/>
                  <a:pt x="6164" y="921"/>
                </a:cubicBezTo>
                <a:cubicBezTo>
                  <a:pt x="5565" y="921"/>
                  <a:pt x="4960" y="988"/>
                  <a:pt x="4371" y="1102"/>
                </a:cubicBezTo>
                <a:cubicBezTo>
                  <a:pt x="3837" y="668"/>
                  <a:pt x="3270" y="301"/>
                  <a:pt x="260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30" name="Google Shape;330;p13"/>
          <p:cNvGrpSpPr/>
          <p:nvPr/>
        </p:nvGrpSpPr>
        <p:grpSpPr>
          <a:xfrm>
            <a:off x="129813" y="40902"/>
            <a:ext cx="777108" cy="672348"/>
            <a:chOff x="968013" y="650077"/>
            <a:chExt cx="777108" cy="672348"/>
          </a:xfrm>
        </p:grpSpPr>
        <p:sp>
          <p:nvSpPr>
            <p:cNvPr id="331" name="Google Shape;331;p13"/>
            <p:cNvSpPr/>
            <p:nvPr/>
          </p:nvSpPr>
          <p:spPr>
            <a:xfrm rot="-1397473">
              <a:off x="1241414" y="935197"/>
              <a:ext cx="332432" cy="272827"/>
            </a:xfrm>
            <a:custGeom>
              <a:avLst/>
              <a:gdLst/>
              <a:ahLst/>
              <a:cxnLst/>
              <a:rect l="l" t="t" r="r" b="b"/>
              <a:pathLst>
                <a:path w="16879" h="13851" extrusionOk="0">
                  <a:moveTo>
                    <a:pt x="7659" y="0"/>
                  </a:moveTo>
                  <a:cubicBezTo>
                    <a:pt x="394" y="0"/>
                    <a:pt x="0" y="10073"/>
                    <a:pt x="100" y="13845"/>
                  </a:cubicBezTo>
                  <a:cubicBezTo>
                    <a:pt x="316" y="13849"/>
                    <a:pt x="529" y="13851"/>
                    <a:pt x="738" y="13851"/>
                  </a:cubicBezTo>
                  <a:cubicBezTo>
                    <a:pt x="2454" y="13851"/>
                    <a:pt x="3842" y="13738"/>
                    <a:pt x="4169" y="13679"/>
                  </a:cubicBezTo>
                  <a:cubicBezTo>
                    <a:pt x="5237" y="13512"/>
                    <a:pt x="2668" y="3605"/>
                    <a:pt x="9206" y="3605"/>
                  </a:cubicBezTo>
                  <a:cubicBezTo>
                    <a:pt x="11636" y="3605"/>
                    <a:pt x="11222" y="12752"/>
                    <a:pt x="12449" y="12752"/>
                  </a:cubicBezTo>
                  <a:cubicBezTo>
                    <a:pt x="12468" y="12752"/>
                    <a:pt x="12488" y="12749"/>
                    <a:pt x="12509" y="12745"/>
                  </a:cubicBezTo>
                  <a:cubicBezTo>
                    <a:pt x="12976" y="12611"/>
                    <a:pt x="14810" y="12411"/>
                    <a:pt x="16878" y="12111"/>
                  </a:cubicBezTo>
                  <a:cubicBezTo>
                    <a:pt x="16445" y="8141"/>
                    <a:pt x="14710" y="169"/>
                    <a:pt x="7839" y="2"/>
                  </a:cubicBezTo>
                  <a:cubicBezTo>
                    <a:pt x="7778" y="1"/>
                    <a:pt x="7719" y="0"/>
                    <a:pt x="76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13"/>
            <p:cNvSpPr/>
            <p:nvPr/>
          </p:nvSpPr>
          <p:spPr>
            <a:xfrm rot="-1397473">
              <a:off x="1030693" y="760540"/>
              <a:ext cx="651747" cy="451423"/>
            </a:xfrm>
            <a:custGeom>
              <a:avLst/>
              <a:gdLst/>
              <a:ahLst/>
              <a:cxnLst/>
              <a:rect l="l" t="t" r="r" b="b"/>
              <a:pathLst>
                <a:path w="33092" h="22918" extrusionOk="0">
                  <a:moveTo>
                    <a:pt x="18151" y="0"/>
                  </a:moveTo>
                  <a:cubicBezTo>
                    <a:pt x="1825" y="0"/>
                    <a:pt x="301" y="20015"/>
                    <a:pt x="301" y="20015"/>
                  </a:cubicBezTo>
                  <a:cubicBezTo>
                    <a:pt x="1" y="21616"/>
                    <a:pt x="1702" y="22484"/>
                    <a:pt x="3937" y="22917"/>
                  </a:cubicBezTo>
                  <a:cubicBezTo>
                    <a:pt x="4235" y="12920"/>
                    <a:pt x="7555" y="4303"/>
                    <a:pt x="17615" y="4303"/>
                  </a:cubicBezTo>
                  <a:cubicBezTo>
                    <a:pt x="17692" y="4303"/>
                    <a:pt x="17769" y="4303"/>
                    <a:pt x="17847" y="4304"/>
                  </a:cubicBezTo>
                  <a:cubicBezTo>
                    <a:pt x="26086" y="4438"/>
                    <a:pt x="28921" y="15846"/>
                    <a:pt x="29755" y="20949"/>
                  </a:cubicBezTo>
                  <a:cubicBezTo>
                    <a:pt x="31657" y="20582"/>
                    <a:pt x="33091" y="20149"/>
                    <a:pt x="32958" y="19682"/>
                  </a:cubicBezTo>
                  <a:cubicBezTo>
                    <a:pt x="32557" y="18448"/>
                    <a:pt x="31690" y="134"/>
                    <a:pt x="18314" y="1"/>
                  </a:cubicBezTo>
                  <a:cubicBezTo>
                    <a:pt x="18259" y="1"/>
                    <a:pt x="18205" y="0"/>
                    <a:pt x="181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13"/>
            <p:cNvSpPr/>
            <p:nvPr/>
          </p:nvSpPr>
          <p:spPr>
            <a:xfrm rot="-1397473">
              <a:off x="1126304" y="839113"/>
              <a:ext cx="508525" cy="375884"/>
            </a:xfrm>
            <a:custGeom>
              <a:avLst/>
              <a:gdLst/>
              <a:ahLst/>
              <a:cxnLst/>
              <a:rect l="l" t="t" r="r" b="b"/>
              <a:pathLst>
                <a:path w="25820" h="19083" extrusionOk="0">
                  <a:moveTo>
                    <a:pt x="13678" y="1"/>
                  </a:moveTo>
                  <a:cubicBezTo>
                    <a:pt x="3586" y="1"/>
                    <a:pt x="299" y="8618"/>
                    <a:pt x="1" y="18615"/>
                  </a:cubicBezTo>
                  <a:cubicBezTo>
                    <a:pt x="1535" y="18949"/>
                    <a:pt x="3337" y="19049"/>
                    <a:pt x="4938" y="19082"/>
                  </a:cubicBezTo>
                  <a:cubicBezTo>
                    <a:pt x="4838" y="15310"/>
                    <a:pt x="5232" y="5237"/>
                    <a:pt x="12497" y="5237"/>
                  </a:cubicBezTo>
                  <a:cubicBezTo>
                    <a:pt x="12557" y="5237"/>
                    <a:pt x="12616" y="5238"/>
                    <a:pt x="12677" y="5239"/>
                  </a:cubicBezTo>
                  <a:cubicBezTo>
                    <a:pt x="19515" y="5406"/>
                    <a:pt x="21283" y="13378"/>
                    <a:pt x="21716" y="17348"/>
                  </a:cubicBezTo>
                  <a:cubicBezTo>
                    <a:pt x="23084" y="17148"/>
                    <a:pt x="24552" y="16914"/>
                    <a:pt x="25819" y="16647"/>
                  </a:cubicBezTo>
                  <a:cubicBezTo>
                    <a:pt x="24985" y="11544"/>
                    <a:pt x="22117" y="136"/>
                    <a:pt x="13911" y="2"/>
                  </a:cubicBezTo>
                  <a:cubicBezTo>
                    <a:pt x="13833" y="1"/>
                    <a:pt x="13755" y="1"/>
                    <a:pt x="136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4" name="Google Shape;334;p13"/>
          <p:cNvGrpSpPr/>
          <p:nvPr/>
        </p:nvGrpSpPr>
        <p:grpSpPr>
          <a:xfrm rot="2235294">
            <a:off x="8410707" y="4470627"/>
            <a:ext cx="777157" cy="672390"/>
            <a:chOff x="968013" y="650077"/>
            <a:chExt cx="777108" cy="672348"/>
          </a:xfrm>
        </p:grpSpPr>
        <p:sp>
          <p:nvSpPr>
            <p:cNvPr id="335" name="Google Shape;335;p13"/>
            <p:cNvSpPr/>
            <p:nvPr/>
          </p:nvSpPr>
          <p:spPr>
            <a:xfrm rot="-1397473">
              <a:off x="1241414" y="935197"/>
              <a:ext cx="332432" cy="272827"/>
            </a:xfrm>
            <a:custGeom>
              <a:avLst/>
              <a:gdLst/>
              <a:ahLst/>
              <a:cxnLst/>
              <a:rect l="l" t="t" r="r" b="b"/>
              <a:pathLst>
                <a:path w="16879" h="13851" extrusionOk="0">
                  <a:moveTo>
                    <a:pt x="7659" y="0"/>
                  </a:moveTo>
                  <a:cubicBezTo>
                    <a:pt x="394" y="0"/>
                    <a:pt x="0" y="10073"/>
                    <a:pt x="100" y="13845"/>
                  </a:cubicBezTo>
                  <a:cubicBezTo>
                    <a:pt x="316" y="13849"/>
                    <a:pt x="529" y="13851"/>
                    <a:pt x="738" y="13851"/>
                  </a:cubicBezTo>
                  <a:cubicBezTo>
                    <a:pt x="2454" y="13851"/>
                    <a:pt x="3842" y="13738"/>
                    <a:pt x="4169" y="13679"/>
                  </a:cubicBezTo>
                  <a:cubicBezTo>
                    <a:pt x="5237" y="13512"/>
                    <a:pt x="2668" y="3605"/>
                    <a:pt x="9206" y="3605"/>
                  </a:cubicBezTo>
                  <a:cubicBezTo>
                    <a:pt x="11636" y="3605"/>
                    <a:pt x="11222" y="12752"/>
                    <a:pt x="12449" y="12752"/>
                  </a:cubicBezTo>
                  <a:cubicBezTo>
                    <a:pt x="12468" y="12752"/>
                    <a:pt x="12488" y="12749"/>
                    <a:pt x="12509" y="12745"/>
                  </a:cubicBezTo>
                  <a:cubicBezTo>
                    <a:pt x="12976" y="12611"/>
                    <a:pt x="14810" y="12411"/>
                    <a:pt x="16878" y="12111"/>
                  </a:cubicBezTo>
                  <a:cubicBezTo>
                    <a:pt x="16445" y="8141"/>
                    <a:pt x="14710" y="169"/>
                    <a:pt x="7839" y="2"/>
                  </a:cubicBezTo>
                  <a:cubicBezTo>
                    <a:pt x="7778" y="1"/>
                    <a:pt x="7719" y="0"/>
                    <a:pt x="76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13"/>
            <p:cNvSpPr/>
            <p:nvPr/>
          </p:nvSpPr>
          <p:spPr>
            <a:xfrm rot="-1397473">
              <a:off x="1030693" y="760540"/>
              <a:ext cx="651747" cy="451423"/>
            </a:xfrm>
            <a:custGeom>
              <a:avLst/>
              <a:gdLst/>
              <a:ahLst/>
              <a:cxnLst/>
              <a:rect l="l" t="t" r="r" b="b"/>
              <a:pathLst>
                <a:path w="33092" h="22918" extrusionOk="0">
                  <a:moveTo>
                    <a:pt x="18151" y="0"/>
                  </a:moveTo>
                  <a:cubicBezTo>
                    <a:pt x="1825" y="0"/>
                    <a:pt x="301" y="20015"/>
                    <a:pt x="301" y="20015"/>
                  </a:cubicBezTo>
                  <a:cubicBezTo>
                    <a:pt x="1" y="21616"/>
                    <a:pt x="1702" y="22484"/>
                    <a:pt x="3937" y="22917"/>
                  </a:cubicBezTo>
                  <a:cubicBezTo>
                    <a:pt x="4235" y="12920"/>
                    <a:pt x="7555" y="4303"/>
                    <a:pt x="17615" y="4303"/>
                  </a:cubicBezTo>
                  <a:cubicBezTo>
                    <a:pt x="17692" y="4303"/>
                    <a:pt x="17769" y="4303"/>
                    <a:pt x="17847" y="4304"/>
                  </a:cubicBezTo>
                  <a:cubicBezTo>
                    <a:pt x="26086" y="4438"/>
                    <a:pt x="28921" y="15846"/>
                    <a:pt x="29755" y="20949"/>
                  </a:cubicBezTo>
                  <a:cubicBezTo>
                    <a:pt x="31657" y="20582"/>
                    <a:pt x="33091" y="20149"/>
                    <a:pt x="32958" y="19682"/>
                  </a:cubicBezTo>
                  <a:cubicBezTo>
                    <a:pt x="32557" y="18448"/>
                    <a:pt x="31690" y="134"/>
                    <a:pt x="18314" y="1"/>
                  </a:cubicBezTo>
                  <a:cubicBezTo>
                    <a:pt x="18259" y="1"/>
                    <a:pt x="18205" y="0"/>
                    <a:pt x="1815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13"/>
            <p:cNvSpPr/>
            <p:nvPr/>
          </p:nvSpPr>
          <p:spPr>
            <a:xfrm rot="-1397473">
              <a:off x="1126304" y="839113"/>
              <a:ext cx="508525" cy="375884"/>
            </a:xfrm>
            <a:custGeom>
              <a:avLst/>
              <a:gdLst/>
              <a:ahLst/>
              <a:cxnLst/>
              <a:rect l="l" t="t" r="r" b="b"/>
              <a:pathLst>
                <a:path w="25820" h="19083" extrusionOk="0">
                  <a:moveTo>
                    <a:pt x="13678" y="1"/>
                  </a:moveTo>
                  <a:cubicBezTo>
                    <a:pt x="3586" y="1"/>
                    <a:pt x="299" y="8618"/>
                    <a:pt x="1" y="18615"/>
                  </a:cubicBezTo>
                  <a:cubicBezTo>
                    <a:pt x="1535" y="18949"/>
                    <a:pt x="3337" y="19049"/>
                    <a:pt x="4938" y="19082"/>
                  </a:cubicBezTo>
                  <a:cubicBezTo>
                    <a:pt x="4838" y="15310"/>
                    <a:pt x="5232" y="5237"/>
                    <a:pt x="12497" y="5237"/>
                  </a:cubicBezTo>
                  <a:cubicBezTo>
                    <a:pt x="12557" y="5237"/>
                    <a:pt x="12616" y="5238"/>
                    <a:pt x="12677" y="5239"/>
                  </a:cubicBezTo>
                  <a:cubicBezTo>
                    <a:pt x="19515" y="5406"/>
                    <a:pt x="21283" y="13378"/>
                    <a:pt x="21716" y="17348"/>
                  </a:cubicBezTo>
                  <a:cubicBezTo>
                    <a:pt x="23084" y="17148"/>
                    <a:pt x="24552" y="16914"/>
                    <a:pt x="25819" y="16647"/>
                  </a:cubicBezTo>
                  <a:cubicBezTo>
                    <a:pt x="24985" y="11544"/>
                    <a:pt x="22117" y="136"/>
                    <a:pt x="13911" y="2"/>
                  </a:cubicBezTo>
                  <a:cubicBezTo>
                    <a:pt x="13833" y="1"/>
                    <a:pt x="13755" y="1"/>
                    <a:pt x="136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8" name="Google Shape;338;p13"/>
          <p:cNvSpPr/>
          <p:nvPr/>
        </p:nvSpPr>
        <p:spPr>
          <a:xfrm>
            <a:off x="8498950" y="3987563"/>
            <a:ext cx="401040" cy="274963"/>
          </a:xfrm>
          <a:custGeom>
            <a:avLst/>
            <a:gdLst/>
            <a:ahLst/>
            <a:cxnLst/>
            <a:rect l="l" t="t" r="r" b="b"/>
            <a:pathLst>
              <a:path w="20042" h="13743" extrusionOk="0">
                <a:moveTo>
                  <a:pt x="14071" y="0"/>
                </a:moveTo>
                <a:cubicBezTo>
                  <a:pt x="10001" y="0"/>
                  <a:pt x="11375" y="7108"/>
                  <a:pt x="11375" y="7108"/>
                </a:cubicBezTo>
                <a:cubicBezTo>
                  <a:pt x="11375" y="7108"/>
                  <a:pt x="9274" y="1408"/>
                  <a:pt x="6596" y="1408"/>
                </a:cubicBezTo>
                <a:cubicBezTo>
                  <a:pt x="5720" y="1408"/>
                  <a:pt x="4783" y="2019"/>
                  <a:pt x="3837" y="3639"/>
                </a:cubicBezTo>
                <a:cubicBezTo>
                  <a:pt x="1" y="10243"/>
                  <a:pt x="13177" y="13713"/>
                  <a:pt x="13177" y="13713"/>
                </a:cubicBezTo>
                <a:cubicBezTo>
                  <a:pt x="13237" y="13732"/>
                  <a:pt x="13299" y="13742"/>
                  <a:pt x="13363" y="13742"/>
                </a:cubicBezTo>
                <a:cubicBezTo>
                  <a:pt x="15662" y="13742"/>
                  <a:pt x="20041" y="1206"/>
                  <a:pt x="14978" y="103"/>
                </a:cubicBezTo>
                <a:cubicBezTo>
                  <a:pt x="14649" y="33"/>
                  <a:pt x="14348" y="0"/>
                  <a:pt x="140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9" name="Google Shape;339;p13"/>
          <p:cNvSpPr/>
          <p:nvPr/>
        </p:nvSpPr>
        <p:spPr>
          <a:xfrm rot="-4320377">
            <a:off x="8838459" y="3380752"/>
            <a:ext cx="219074" cy="179074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0" name="Google Shape;340;p13"/>
          <p:cNvSpPr/>
          <p:nvPr/>
        </p:nvSpPr>
        <p:spPr>
          <a:xfrm>
            <a:off x="8527900" y="2586127"/>
            <a:ext cx="179095" cy="179073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1" name="Google Shape;341;p13"/>
          <p:cNvSpPr/>
          <p:nvPr/>
        </p:nvSpPr>
        <p:spPr>
          <a:xfrm rot="2135160">
            <a:off x="8738517" y="1939526"/>
            <a:ext cx="296967" cy="203633"/>
          </a:xfrm>
          <a:custGeom>
            <a:avLst/>
            <a:gdLst/>
            <a:ahLst/>
            <a:cxnLst/>
            <a:rect l="l" t="t" r="r" b="b"/>
            <a:pathLst>
              <a:path w="20042" h="13743" extrusionOk="0">
                <a:moveTo>
                  <a:pt x="14071" y="0"/>
                </a:moveTo>
                <a:cubicBezTo>
                  <a:pt x="10001" y="0"/>
                  <a:pt x="11375" y="7108"/>
                  <a:pt x="11375" y="7108"/>
                </a:cubicBezTo>
                <a:cubicBezTo>
                  <a:pt x="11375" y="7108"/>
                  <a:pt x="9274" y="1408"/>
                  <a:pt x="6596" y="1408"/>
                </a:cubicBezTo>
                <a:cubicBezTo>
                  <a:pt x="5720" y="1408"/>
                  <a:pt x="4783" y="2019"/>
                  <a:pt x="3837" y="3639"/>
                </a:cubicBezTo>
                <a:cubicBezTo>
                  <a:pt x="1" y="10243"/>
                  <a:pt x="13177" y="13713"/>
                  <a:pt x="13177" y="13713"/>
                </a:cubicBezTo>
                <a:cubicBezTo>
                  <a:pt x="13237" y="13732"/>
                  <a:pt x="13299" y="13742"/>
                  <a:pt x="13363" y="13742"/>
                </a:cubicBezTo>
                <a:cubicBezTo>
                  <a:pt x="15662" y="13742"/>
                  <a:pt x="20041" y="1206"/>
                  <a:pt x="14978" y="103"/>
                </a:cubicBezTo>
                <a:cubicBezTo>
                  <a:pt x="14649" y="33"/>
                  <a:pt x="14348" y="0"/>
                  <a:pt x="140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2" name="Google Shape;342;p13"/>
          <p:cNvSpPr/>
          <p:nvPr/>
        </p:nvSpPr>
        <p:spPr>
          <a:xfrm>
            <a:off x="5291500" y="4757188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0335992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2025/4/2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7066488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49;p8">
            <a:extLst>
              <a:ext uri="{FF2B5EF4-FFF2-40B4-BE49-F238E27FC236}">
                <a16:creationId xmlns:a16="http://schemas.microsoft.com/office/drawing/2014/main" id="{DA2F68E9-8E99-4D5E-A6CF-3FA0C486B481}"/>
              </a:ext>
            </a:extLst>
          </p:cNvPr>
          <p:cNvSpPr>
            <a:spLocks/>
          </p:cNvSpPr>
          <p:nvPr/>
        </p:nvSpPr>
        <p:spPr bwMode="auto">
          <a:xfrm rot="20202623">
            <a:off x="-936624" y="457202"/>
            <a:ext cx="2690813" cy="1837135"/>
          </a:xfrm>
          <a:custGeom>
            <a:avLst/>
            <a:gdLst>
              <a:gd name="T0" fmla="*/ 2144019 w 47882"/>
              <a:gd name="T1" fmla="*/ 28094 h 32696"/>
              <a:gd name="T2" fmla="*/ 1433130 w 47882"/>
              <a:gd name="T3" fmla="*/ 958723 h 32696"/>
              <a:gd name="T4" fmla="*/ 1561146 w 47882"/>
              <a:gd name="T5" fmla="*/ 108406 h 32696"/>
              <a:gd name="T6" fmla="*/ 1525742 w 47882"/>
              <a:gd name="T7" fmla="*/ 77240 h 32696"/>
              <a:gd name="T8" fmla="*/ 1214749 w 47882"/>
              <a:gd name="T9" fmla="*/ 1126389 h 32696"/>
              <a:gd name="T10" fmla="*/ 951130 w 47882"/>
              <a:gd name="T11" fmla="*/ 511988 h 32696"/>
              <a:gd name="T12" fmla="*/ 807323 w 47882"/>
              <a:gd name="T13" fmla="*/ 908528 h 32696"/>
              <a:gd name="T14" fmla="*/ 633337 w 47882"/>
              <a:gd name="T15" fmla="*/ 1637404 h 32696"/>
              <a:gd name="T16" fmla="*/ 603216 w 47882"/>
              <a:gd name="T17" fmla="*/ 916545 h 32696"/>
              <a:gd name="T18" fmla="*/ 560225 w 47882"/>
              <a:gd name="T19" fmla="*/ 805367 h 32696"/>
              <a:gd name="T20" fmla="*/ 521899 w 47882"/>
              <a:gd name="T21" fmla="*/ 841252 h 32696"/>
              <a:gd name="T22" fmla="*/ 207872 w 47882"/>
              <a:gd name="T23" fmla="*/ 2104292 h 32696"/>
              <a:gd name="T24" fmla="*/ 21074 w 47882"/>
              <a:gd name="T25" fmla="*/ 2429585 h 32696"/>
              <a:gd name="T26" fmla="*/ 207085 w 47882"/>
              <a:gd name="T27" fmla="*/ 2266938 h 32696"/>
              <a:gd name="T28" fmla="*/ 396187 w 47882"/>
              <a:gd name="T29" fmla="*/ 2211649 h 32696"/>
              <a:gd name="T30" fmla="*/ 1330739 w 47882"/>
              <a:gd name="T31" fmla="*/ 2060090 h 32696"/>
              <a:gd name="T32" fmla="*/ 1144672 w 47882"/>
              <a:gd name="T33" fmla="*/ 1942619 h 32696"/>
              <a:gd name="T34" fmla="*/ 514369 w 47882"/>
              <a:gd name="T35" fmla="*/ 1900440 h 32696"/>
              <a:gd name="T36" fmla="*/ 792262 w 47882"/>
              <a:gd name="T37" fmla="*/ 1682579 h 32696"/>
              <a:gd name="T38" fmla="*/ 1014408 w 47882"/>
              <a:gd name="T39" fmla="*/ 1692618 h 32696"/>
              <a:gd name="T40" fmla="*/ 1681632 w 47882"/>
              <a:gd name="T41" fmla="*/ 1656508 h 32696"/>
              <a:gd name="T42" fmla="*/ 1227562 w 47882"/>
              <a:gd name="T43" fmla="*/ 1423588 h 32696"/>
              <a:gd name="T44" fmla="*/ 1055825 w 47882"/>
              <a:gd name="T45" fmla="*/ 1433627 h 32696"/>
              <a:gd name="T46" fmla="*/ 1408291 w 47882"/>
              <a:gd name="T47" fmla="*/ 1239890 h 32696"/>
              <a:gd name="T48" fmla="*/ 2180940 w 47882"/>
              <a:gd name="T49" fmla="*/ 1110357 h 32696"/>
              <a:gd name="T50" fmla="*/ 1710292 w 47882"/>
              <a:gd name="T51" fmla="*/ 999928 h 32696"/>
              <a:gd name="T52" fmla="*/ 2622590 w 47882"/>
              <a:gd name="T53" fmla="*/ 880884 h 32696"/>
              <a:gd name="T54" fmla="*/ 2641079 w 47882"/>
              <a:gd name="T55" fmla="*/ 798100 h 32696"/>
              <a:gd name="T56" fmla="*/ 2403872 w 47882"/>
              <a:gd name="T57" fmla="*/ 555141 h 32696"/>
              <a:gd name="T58" fmla="*/ 2496091 w 47882"/>
              <a:gd name="T59" fmla="*/ 414146 h 32696"/>
              <a:gd name="T60" fmla="*/ 2116201 w 47882"/>
              <a:gd name="T61" fmla="*/ 546076 h 32696"/>
              <a:gd name="T62" fmla="*/ 2199766 w 47882"/>
              <a:gd name="T63" fmla="*/ 11013 h 3269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47882" h="32696" extrusionOk="0">
                <a:moveTo>
                  <a:pt x="38861" y="0"/>
                </a:moveTo>
                <a:cubicBezTo>
                  <a:pt x="38625" y="0"/>
                  <a:pt x="38334" y="184"/>
                  <a:pt x="38152" y="375"/>
                </a:cubicBezTo>
                <a:cubicBezTo>
                  <a:pt x="36196" y="2505"/>
                  <a:pt x="35124" y="5789"/>
                  <a:pt x="34186" y="8630"/>
                </a:cubicBezTo>
                <a:cubicBezTo>
                  <a:pt x="31224" y="9862"/>
                  <a:pt x="28316" y="11243"/>
                  <a:pt x="25502" y="12797"/>
                </a:cubicBezTo>
                <a:cubicBezTo>
                  <a:pt x="26467" y="9326"/>
                  <a:pt x="27405" y="5842"/>
                  <a:pt x="27820" y="2278"/>
                </a:cubicBezTo>
                <a:cubicBezTo>
                  <a:pt x="27847" y="1983"/>
                  <a:pt x="27887" y="1701"/>
                  <a:pt x="27780" y="1447"/>
                </a:cubicBezTo>
                <a:cubicBezTo>
                  <a:pt x="27697" y="1208"/>
                  <a:pt x="27475" y="1023"/>
                  <a:pt x="27238" y="1023"/>
                </a:cubicBezTo>
                <a:cubicBezTo>
                  <a:pt x="27209" y="1023"/>
                  <a:pt x="27180" y="1025"/>
                  <a:pt x="27150" y="1031"/>
                </a:cubicBezTo>
                <a:cubicBezTo>
                  <a:pt x="26949" y="1071"/>
                  <a:pt x="26802" y="1246"/>
                  <a:pt x="26668" y="1420"/>
                </a:cubicBezTo>
                <a:cubicBezTo>
                  <a:pt x="23720" y="5199"/>
                  <a:pt x="22661" y="10425"/>
                  <a:pt x="21616" y="15035"/>
                </a:cubicBezTo>
                <a:cubicBezTo>
                  <a:pt x="19606" y="16228"/>
                  <a:pt x="17649" y="17501"/>
                  <a:pt x="15706" y="18787"/>
                </a:cubicBezTo>
                <a:cubicBezTo>
                  <a:pt x="16684" y="14888"/>
                  <a:pt x="17100" y="10854"/>
                  <a:pt x="16925" y="6834"/>
                </a:cubicBezTo>
                <a:cubicBezTo>
                  <a:pt x="16912" y="6351"/>
                  <a:pt x="16845" y="5856"/>
                  <a:pt x="16389" y="5641"/>
                </a:cubicBezTo>
                <a:cubicBezTo>
                  <a:pt x="14808" y="7531"/>
                  <a:pt x="14755" y="9742"/>
                  <a:pt x="14366" y="12127"/>
                </a:cubicBezTo>
                <a:cubicBezTo>
                  <a:pt x="13910" y="14955"/>
                  <a:pt x="13441" y="17796"/>
                  <a:pt x="12999" y="20637"/>
                </a:cubicBezTo>
                <a:cubicBezTo>
                  <a:pt x="12423" y="21039"/>
                  <a:pt x="11833" y="21441"/>
                  <a:pt x="11270" y="21856"/>
                </a:cubicBezTo>
                <a:cubicBezTo>
                  <a:pt x="10386" y="22486"/>
                  <a:pt x="9515" y="23129"/>
                  <a:pt x="8644" y="23799"/>
                </a:cubicBezTo>
                <a:cubicBezTo>
                  <a:pt x="9555" y="19980"/>
                  <a:pt x="10399" y="16147"/>
                  <a:pt x="10734" y="12234"/>
                </a:cubicBezTo>
                <a:cubicBezTo>
                  <a:pt x="10761" y="11899"/>
                  <a:pt x="10788" y="11551"/>
                  <a:pt x="10654" y="11256"/>
                </a:cubicBezTo>
                <a:cubicBezTo>
                  <a:pt x="10534" y="10982"/>
                  <a:pt x="10256" y="10750"/>
                  <a:pt x="9969" y="10750"/>
                </a:cubicBezTo>
                <a:cubicBezTo>
                  <a:pt x="9934" y="10750"/>
                  <a:pt x="9898" y="10753"/>
                  <a:pt x="9863" y="10760"/>
                </a:cubicBezTo>
                <a:cubicBezTo>
                  <a:pt x="9609" y="10814"/>
                  <a:pt x="9448" y="11028"/>
                  <a:pt x="9287" y="11229"/>
                </a:cubicBezTo>
                <a:cubicBezTo>
                  <a:pt x="5870" y="15920"/>
                  <a:pt x="4824" y="22285"/>
                  <a:pt x="3726" y="27887"/>
                </a:cubicBezTo>
                <a:cubicBezTo>
                  <a:pt x="3712" y="27954"/>
                  <a:pt x="3712" y="28021"/>
                  <a:pt x="3699" y="28088"/>
                </a:cubicBezTo>
                <a:cubicBezTo>
                  <a:pt x="3511" y="28275"/>
                  <a:pt x="3350" y="28436"/>
                  <a:pt x="3176" y="28624"/>
                </a:cubicBezTo>
                <a:cubicBezTo>
                  <a:pt x="2694" y="29120"/>
                  <a:pt x="0" y="31760"/>
                  <a:pt x="375" y="32430"/>
                </a:cubicBezTo>
                <a:cubicBezTo>
                  <a:pt x="484" y="32616"/>
                  <a:pt x="634" y="32695"/>
                  <a:pt x="812" y="32695"/>
                </a:cubicBezTo>
                <a:cubicBezTo>
                  <a:pt x="1733" y="32695"/>
                  <a:pt x="3382" y="30573"/>
                  <a:pt x="3685" y="30259"/>
                </a:cubicBezTo>
                <a:cubicBezTo>
                  <a:pt x="4034" y="29910"/>
                  <a:pt x="4396" y="29562"/>
                  <a:pt x="4757" y="29213"/>
                </a:cubicBezTo>
                <a:cubicBezTo>
                  <a:pt x="5485" y="29453"/>
                  <a:pt x="6267" y="29521"/>
                  <a:pt x="7050" y="29521"/>
                </a:cubicBezTo>
                <a:cubicBezTo>
                  <a:pt x="7364" y="29521"/>
                  <a:pt x="7677" y="29510"/>
                  <a:pt x="7987" y="29495"/>
                </a:cubicBezTo>
                <a:cubicBezTo>
                  <a:pt x="13267" y="29307"/>
                  <a:pt x="18467" y="28409"/>
                  <a:pt x="23680" y="27498"/>
                </a:cubicBezTo>
                <a:cubicBezTo>
                  <a:pt x="24028" y="27431"/>
                  <a:pt x="24497" y="27270"/>
                  <a:pt x="24470" y="26895"/>
                </a:cubicBezTo>
                <a:cubicBezTo>
                  <a:pt x="23197" y="26279"/>
                  <a:pt x="21777" y="26078"/>
                  <a:pt x="20369" y="25930"/>
                </a:cubicBezTo>
                <a:cubicBezTo>
                  <a:pt x="16990" y="25541"/>
                  <a:pt x="13600" y="25362"/>
                  <a:pt x="10199" y="25362"/>
                </a:cubicBezTo>
                <a:cubicBezTo>
                  <a:pt x="9850" y="25362"/>
                  <a:pt x="9502" y="25364"/>
                  <a:pt x="9153" y="25367"/>
                </a:cubicBezTo>
                <a:cubicBezTo>
                  <a:pt x="10547" y="24282"/>
                  <a:pt x="11994" y="23263"/>
                  <a:pt x="13468" y="22298"/>
                </a:cubicBezTo>
                <a:cubicBezTo>
                  <a:pt x="13669" y="22392"/>
                  <a:pt x="13897" y="22419"/>
                  <a:pt x="14098" y="22459"/>
                </a:cubicBezTo>
                <a:cubicBezTo>
                  <a:pt x="15107" y="22573"/>
                  <a:pt x="16116" y="22599"/>
                  <a:pt x="17131" y="22599"/>
                </a:cubicBezTo>
                <a:cubicBezTo>
                  <a:pt x="17437" y="22599"/>
                  <a:pt x="17744" y="22596"/>
                  <a:pt x="18051" y="22593"/>
                </a:cubicBezTo>
                <a:cubicBezTo>
                  <a:pt x="19297" y="22593"/>
                  <a:pt x="20530" y="22580"/>
                  <a:pt x="21777" y="22580"/>
                </a:cubicBezTo>
                <a:cubicBezTo>
                  <a:pt x="24497" y="22553"/>
                  <a:pt x="27244" y="22540"/>
                  <a:pt x="29924" y="22111"/>
                </a:cubicBezTo>
                <a:cubicBezTo>
                  <a:pt x="30179" y="21374"/>
                  <a:pt x="29281" y="20798"/>
                  <a:pt x="28544" y="20543"/>
                </a:cubicBezTo>
                <a:cubicBezTo>
                  <a:pt x="26360" y="19806"/>
                  <a:pt x="24135" y="19149"/>
                  <a:pt x="21844" y="19002"/>
                </a:cubicBezTo>
                <a:cubicBezTo>
                  <a:pt x="21527" y="18981"/>
                  <a:pt x="21212" y="18971"/>
                  <a:pt x="20898" y="18971"/>
                </a:cubicBezTo>
                <a:cubicBezTo>
                  <a:pt x="20188" y="18971"/>
                  <a:pt x="19485" y="19024"/>
                  <a:pt x="18788" y="19136"/>
                </a:cubicBezTo>
                <a:cubicBezTo>
                  <a:pt x="20450" y="18238"/>
                  <a:pt x="22125" y="17367"/>
                  <a:pt x="23827" y="16509"/>
                </a:cubicBezTo>
                <a:cubicBezTo>
                  <a:pt x="24229" y="16550"/>
                  <a:pt x="24658" y="16550"/>
                  <a:pt x="25060" y="16550"/>
                </a:cubicBezTo>
                <a:cubicBezTo>
                  <a:pt x="29442" y="16523"/>
                  <a:pt x="33797" y="15906"/>
                  <a:pt x="38139" y="15303"/>
                </a:cubicBezTo>
                <a:cubicBezTo>
                  <a:pt x="38434" y="15250"/>
                  <a:pt x="38822" y="15116"/>
                  <a:pt x="38809" y="14821"/>
                </a:cubicBezTo>
                <a:cubicBezTo>
                  <a:pt x="37764" y="14258"/>
                  <a:pt x="36585" y="14070"/>
                  <a:pt x="35419" y="13896"/>
                </a:cubicBezTo>
                <a:cubicBezTo>
                  <a:pt x="33757" y="13668"/>
                  <a:pt x="32109" y="13481"/>
                  <a:pt x="30434" y="13347"/>
                </a:cubicBezTo>
                <a:cubicBezTo>
                  <a:pt x="32189" y="12516"/>
                  <a:pt x="33945" y="11725"/>
                  <a:pt x="35687" y="10894"/>
                </a:cubicBezTo>
                <a:cubicBezTo>
                  <a:pt x="39323" y="11463"/>
                  <a:pt x="43004" y="11758"/>
                  <a:pt x="46668" y="11758"/>
                </a:cubicBezTo>
                <a:cubicBezTo>
                  <a:pt x="46974" y="11758"/>
                  <a:pt x="47281" y="11756"/>
                  <a:pt x="47587" y="11752"/>
                </a:cubicBezTo>
                <a:cubicBezTo>
                  <a:pt x="47881" y="11323"/>
                  <a:pt x="47439" y="10868"/>
                  <a:pt x="46997" y="10653"/>
                </a:cubicBezTo>
                <a:cubicBezTo>
                  <a:pt x="44826" y="9487"/>
                  <a:pt x="42307" y="9313"/>
                  <a:pt x="39868" y="8911"/>
                </a:cubicBezTo>
                <a:cubicBezTo>
                  <a:pt x="40833" y="8415"/>
                  <a:pt x="41811" y="7933"/>
                  <a:pt x="42776" y="7410"/>
                </a:cubicBezTo>
                <a:cubicBezTo>
                  <a:pt x="43767" y="6901"/>
                  <a:pt x="44732" y="6351"/>
                  <a:pt x="45603" y="5668"/>
                </a:cubicBezTo>
                <a:cubicBezTo>
                  <a:pt x="45214" y="5570"/>
                  <a:pt x="44817" y="5528"/>
                  <a:pt x="44417" y="5528"/>
                </a:cubicBezTo>
                <a:cubicBezTo>
                  <a:pt x="43398" y="5528"/>
                  <a:pt x="42356" y="5799"/>
                  <a:pt x="41355" y="6097"/>
                </a:cubicBezTo>
                <a:cubicBezTo>
                  <a:pt x="40109" y="6459"/>
                  <a:pt x="38876" y="6861"/>
                  <a:pt x="37657" y="7289"/>
                </a:cubicBezTo>
                <a:cubicBezTo>
                  <a:pt x="38434" y="5105"/>
                  <a:pt x="39225" y="2854"/>
                  <a:pt x="39225" y="522"/>
                </a:cubicBezTo>
                <a:cubicBezTo>
                  <a:pt x="39225" y="388"/>
                  <a:pt x="39225" y="241"/>
                  <a:pt x="39144" y="147"/>
                </a:cubicBezTo>
                <a:cubicBezTo>
                  <a:pt x="39075" y="43"/>
                  <a:pt x="38974" y="0"/>
                  <a:pt x="3886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6854" tIns="66854" rIns="66854" bIns="66854" anchor="ctr"/>
          <a:lstStyle/>
          <a:p>
            <a:endParaRPr lang="en-US" sz="1316"/>
          </a:p>
        </p:txBody>
      </p:sp>
      <p:sp>
        <p:nvSpPr>
          <p:cNvPr id="4" name="Google Shape;50;p8">
            <a:extLst>
              <a:ext uri="{FF2B5EF4-FFF2-40B4-BE49-F238E27FC236}">
                <a16:creationId xmlns:a16="http://schemas.microsoft.com/office/drawing/2014/main" id="{11ACE1C7-16AE-41B1-8A62-73B92F7AA092}"/>
              </a:ext>
            </a:extLst>
          </p:cNvPr>
          <p:cNvSpPr/>
          <p:nvPr/>
        </p:nvSpPr>
        <p:spPr>
          <a:xfrm>
            <a:off x="7907338" y="442912"/>
            <a:ext cx="744537" cy="804863"/>
          </a:xfrm>
          <a:custGeom>
            <a:avLst/>
            <a:gdLst/>
            <a:ahLst/>
            <a:cxnLst/>
            <a:rect l="l" t="t" r="r" b="b"/>
            <a:pathLst>
              <a:path w="9007" h="9749" extrusionOk="0">
                <a:moveTo>
                  <a:pt x="3436" y="0"/>
                </a:moveTo>
                <a:cubicBezTo>
                  <a:pt x="3408" y="0"/>
                  <a:pt x="3380" y="2"/>
                  <a:pt x="3351" y="5"/>
                </a:cubicBezTo>
                <a:cubicBezTo>
                  <a:pt x="3110" y="18"/>
                  <a:pt x="2895" y="152"/>
                  <a:pt x="2748" y="340"/>
                </a:cubicBezTo>
                <a:cubicBezTo>
                  <a:pt x="2400" y="755"/>
                  <a:pt x="2400" y="1331"/>
                  <a:pt x="2480" y="1841"/>
                </a:cubicBezTo>
                <a:cubicBezTo>
                  <a:pt x="2601" y="2484"/>
                  <a:pt x="2842" y="3073"/>
                  <a:pt x="3163" y="3623"/>
                </a:cubicBezTo>
                <a:cubicBezTo>
                  <a:pt x="3204" y="3690"/>
                  <a:pt x="3230" y="3744"/>
                  <a:pt x="3271" y="3811"/>
                </a:cubicBezTo>
                <a:cubicBezTo>
                  <a:pt x="2938" y="3767"/>
                  <a:pt x="2608" y="3743"/>
                  <a:pt x="2278" y="3743"/>
                </a:cubicBezTo>
                <a:cubicBezTo>
                  <a:pt x="1904" y="3743"/>
                  <a:pt x="1531" y="3773"/>
                  <a:pt x="1153" y="3837"/>
                </a:cubicBezTo>
                <a:cubicBezTo>
                  <a:pt x="684" y="3918"/>
                  <a:pt x="162" y="4092"/>
                  <a:pt x="54" y="4615"/>
                </a:cubicBezTo>
                <a:cubicBezTo>
                  <a:pt x="1" y="4842"/>
                  <a:pt x="54" y="5097"/>
                  <a:pt x="188" y="5298"/>
                </a:cubicBezTo>
                <a:cubicBezTo>
                  <a:pt x="483" y="5767"/>
                  <a:pt x="1019" y="5928"/>
                  <a:pt x="1542" y="5995"/>
                </a:cubicBezTo>
                <a:cubicBezTo>
                  <a:pt x="1730" y="6018"/>
                  <a:pt x="1917" y="6028"/>
                  <a:pt x="2105" y="6028"/>
                </a:cubicBezTo>
                <a:cubicBezTo>
                  <a:pt x="2465" y="6028"/>
                  <a:pt x="2824" y="5990"/>
                  <a:pt x="3177" y="5928"/>
                </a:cubicBezTo>
                <a:lnTo>
                  <a:pt x="3177" y="5928"/>
                </a:lnTo>
                <a:cubicBezTo>
                  <a:pt x="2708" y="6652"/>
                  <a:pt x="2373" y="7456"/>
                  <a:pt x="2199" y="8300"/>
                </a:cubicBezTo>
                <a:cubicBezTo>
                  <a:pt x="2091" y="8769"/>
                  <a:pt x="2064" y="9305"/>
                  <a:pt x="2493" y="9600"/>
                </a:cubicBezTo>
                <a:cubicBezTo>
                  <a:pt x="2645" y="9701"/>
                  <a:pt x="2827" y="9749"/>
                  <a:pt x="3006" y="9749"/>
                </a:cubicBezTo>
                <a:cubicBezTo>
                  <a:pt x="3064" y="9749"/>
                  <a:pt x="3121" y="9744"/>
                  <a:pt x="3177" y="9734"/>
                </a:cubicBezTo>
                <a:cubicBezTo>
                  <a:pt x="3713" y="9640"/>
                  <a:pt x="4088" y="9198"/>
                  <a:pt x="4329" y="8742"/>
                </a:cubicBezTo>
                <a:cubicBezTo>
                  <a:pt x="4637" y="8193"/>
                  <a:pt x="4825" y="7563"/>
                  <a:pt x="4932" y="6933"/>
                </a:cubicBezTo>
                <a:cubicBezTo>
                  <a:pt x="4972" y="6772"/>
                  <a:pt x="4999" y="6584"/>
                  <a:pt x="5039" y="6383"/>
                </a:cubicBezTo>
                <a:cubicBezTo>
                  <a:pt x="5576" y="7027"/>
                  <a:pt x="6219" y="7576"/>
                  <a:pt x="6942" y="7992"/>
                </a:cubicBezTo>
                <a:cubicBezTo>
                  <a:pt x="7209" y="8141"/>
                  <a:pt x="7501" y="8276"/>
                  <a:pt x="7784" y="8276"/>
                </a:cubicBezTo>
                <a:cubicBezTo>
                  <a:pt x="7956" y="8276"/>
                  <a:pt x="8125" y="8226"/>
                  <a:pt x="8282" y="8099"/>
                </a:cubicBezTo>
                <a:cubicBezTo>
                  <a:pt x="8470" y="7938"/>
                  <a:pt x="8591" y="7724"/>
                  <a:pt x="8618" y="7496"/>
                </a:cubicBezTo>
                <a:cubicBezTo>
                  <a:pt x="8685" y="6933"/>
                  <a:pt x="8390" y="6464"/>
                  <a:pt x="8014" y="6089"/>
                </a:cubicBezTo>
                <a:cubicBezTo>
                  <a:pt x="7586" y="5620"/>
                  <a:pt x="7050" y="5258"/>
                  <a:pt x="6473" y="4963"/>
                </a:cubicBezTo>
                <a:cubicBezTo>
                  <a:pt x="6393" y="4923"/>
                  <a:pt x="6326" y="4883"/>
                  <a:pt x="6246" y="4829"/>
                </a:cubicBezTo>
                <a:cubicBezTo>
                  <a:pt x="6983" y="4561"/>
                  <a:pt x="7666" y="4172"/>
                  <a:pt x="8269" y="3690"/>
                </a:cubicBezTo>
                <a:cubicBezTo>
                  <a:pt x="8644" y="3382"/>
                  <a:pt x="9006" y="2980"/>
                  <a:pt x="8859" y="2484"/>
                </a:cubicBezTo>
                <a:cubicBezTo>
                  <a:pt x="8792" y="2243"/>
                  <a:pt x="8631" y="2068"/>
                  <a:pt x="8430" y="1948"/>
                </a:cubicBezTo>
                <a:cubicBezTo>
                  <a:pt x="8223" y="1836"/>
                  <a:pt x="8007" y="1792"/>
                  <a:pt x="7791" y="1792"/>
                </a:cubicBezTo>
                <a:cubicBezTo>
                  <a:pt x="7488" y="1792"/>
                  <a:pt x="7184" y="1879"/>
                  <a:pt x="6902" y="1988"/>
                </a:cubicBezTo>
                <a:cubicBezTo>
                  <a:pt x="6313" y="2243"/>
                  <a:pt x="5777" y="2618"/>
                  <a:pt x="5294" y="3033"/>
                </a:cubicBezTo>
                <a:cubicBezTo>
                  <a:pt x="5241" y="3073"/>
                  <a:pt x="5187" y="3114"/>
                  <a:pt x="5147" y="3154"/>
                </a:cubicBezTo>
                <a:cubicBezTo>
                  <a:pt x="5039" y="2350"/>
                  <a:pt x="4812" y="1546"/>
                  <a:pt x="4423" y="822"/>
                </a:cubicBezTo>
                <a:cubicBezTo>
                  <a:pt x="4220" y="429"/>
                  <a:pt x="3922" y="0"/>
                  <a:pt x="343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66854" tIns="66854" rIns="66854" bIns="66854" anchor="ctr"/>
          <a:lstStyle/>
          <a:p>
            <a:pPr eaLnBrk="1" latinLnBrk="1" hangingPunct="1">
              <a:spcBef>
                <a:spcPts val="0"/>
              </a:spcBef>
              <a:spcAft>
                <a:spcPts val="0"/>
              </a:spcAft>
              <a:defRPr/>
            </a:pPr>
            <a:endParaRPr sz="1316"/>
          </a:p>
        </p:txBody>
      </p:sp>
      <p:sp>
        <p:nvSpPr>
          <p:cNvPr id="5" name="Google Shape;51;p8">
            <a:extLst>
              <a:ext uri="{FF2B5EF4-FFF2-40B4-BE49-F238E27FC236}">
                <a16:creationId xmlns:a16="http://schemas.microsoft.com/office/drawing/2014/main" id="{502BEE70-7D87-4446-85A2-9A4C90116460}"/>
              </a:ext>
            </a:extLst>
          </p:cNvPr>
          <p:cNvSpPr>
            <a:spLocks/>
          </p:cNvSpPr>
          <p:nvPr/>
        </p:nvSpPr>
        <p:spPr bwMode="auto">
          <a:xfrm rot="11952168">
            <a:off x="6651627" y="3929062"/>
            <a:ext cx="2854325" cy="2052638"/>
          </a:xfrm>
          <a:custGeom>
            <a:avLst/>
            <a:gdLst>
              <a:gd name="T0" fmla="*/ 1112380 w 43393"/>
              <a:gd name="T1" fmla="*/ 88 h 31202"/>
              <a:gd name="T2" fmla="*/ 1109814 w 43393"/>
              <a:gd name="T3" fmla="*/ 88 h 31202"/>
              <a:gd name="T4" fmla="*/ 999635 w 43393"/>
              <a:gd name="T5" fmla="*/ 54119 h 31202"/>
              <a:gd name="T6" fmla="*/ 510375 w 43393"/>
              <a:gd name="T7" fmla="*/ 711272 h 31202"/>
              <a:gd name="T8" fmla="*/ 434598 w 43393"/>
              <a:gd name="T9" fmla="*/ 483216 h 31202"/>
              <a:gd name="T10" fmla="*/ 315605 w 43393"/>
              <a:gd name="T11" fmla="*/ 318665 h 31202"/>
              <a:gd name="T12" fmla="*/ 295280 w 43393"/>
              <a:gd name="T13" fmla="*/ 313928 h 31202"/>
              <a:gd name="T14" fmla="*/ 281203 w 43393"/>
              <a:gd name="T15" fmla="*/ 317437 h 31202"/>
              <a:gd name="T16" fmla="*/ 252129 w 43393"/>
              <a:gd name="T17" fmla="*/ 405589 h 31202"/>
              <a:gd name="T18" fmla="*/ 342903 w 43393"/>
              <a:gd name="T19" fmla="*/ 1148526 h 31202"/>
              <a:gd name="T20" fmla="*/ 21181 w 43393"/>
              <a:gd name="T21" fmla="*/ 1767962 h 31202"/>
              <a:gd name="T22" fmla="*/ 17629 w 43393"/>
              <a:gd name="T23" fmla="*/ 1863132 h 31202"/>
              <a:gd name="T24" fmla="*/ 48479 w 43393"/>
              <a:gd name="T25" fmla="*/ 1880762 h 31202"/>
              <a:gd name="T26" fmla="*/ 68410 w 43393"/>
              <a:gd name="T27" fmla="*/ 1882779 h 31202"/>
              <a:gd name="T28" fmla="*/ 209833 w 43393"/>
              <a:gd name="T29" fmla="*/ 1800855 h 31202"/>
              <a:gd name="T30" fmla="*/ 351717 w 43393"/>
              <a:gd name="T31" fmla="*/ 1639812 h 31202"/>
              <a:gd name="T32" fmla="*/ 580890 w 43393"/>
              <a:gd name="T33" fmla="*/ 2514407 h 31202"/>
              <a:gd name="T34" fmla="*/ 663771 w 43393"/>
              <a:gd name="T35" fmla="*/ 2624839 h 31202"/>
              <a:gd name="T36" fmla="*/ 716196 w 43393"/>
              <a:gd name="T37" fmla="*/ 2644487 h 31202"/>
              <a:gd name="T38" fmla="*/ 772173 w 43393"/>
              <a:gd name="T39" fmla="*/ 2615454 h 31202"/>
              <a:gd name="T40" fmla="*/ 801313 w 43393"/>
              <a:gd name="T41" fmla="*/ 2546072 h 31202"/>
              <a:gd name="T42" fmla="*/ 813614 w 43393"/>
              <a:gd name="T43" fmla="*/ 2071189 h 31202"/>
              <a:gd name="T44" fmla="*/ 813614 w 43393"/>
              <a:gd name="T45" fmla="*/ 2071189 h 31202"/>
              <a:gd name="T46" fmla="*/ 1095738 w 43393"/>
              <a:gd name="T47" fmla="*/ 2535547 h 31202"/>
              <a:gd name="T48" fmla="*/ 1334579 w 43393"/>
              <a:gd name="T49" fmla="*/ 2735359 h 31202"/>
              <a:gd name="T50" fmla="*/ 1351813 w 43393"/>
              <a:gd name="T51" fmla="*/ 2736850 h 31202"/>
              <a:gd name="T52" fmla="*/ 1413908 w 43393"/>
              <a:gd name="T53" fmla="*/ 2705975 h 31202"/>
              <a:gd name="T54" fmla="*/ 1435944 w 43393"/>
              <a:gd name="T55" fmla="*/ 2613086 h 31202"/>
              <a:gd name="T56" fmla="*/ 1406870 w 43393"/>
              <a:gd name="T57" fmla="*/ 2180568 h 31202"/>
              <a:gd name="T58" fmla="*/ 1406870 w 43393"/>
              <a:gd name="T59" fmla="*/ 2180568 h 31202"/>
              <a:gd name="T60" fmla="*/ 1725106 w 43393"/>
              <a:gd name="T61" fmla="*/ 2476778 h 31202"/>
              <a:gd name="T62" fmla="*/ 1998350 w 43393"/>
              <a:gd name="T63" fmla="*/ 2598087 h 31202"/>
              <a:gd name="T64" fmla="*/ 2009795 w 43393"/>
              <a:gd name="T65" fmla="*/ 2597823 h 31202"/>
              <a:gd name="T66" fmla="*/ 2044197 w 43393"/>
              <a:gd name="T67" fmla="*/ 2588438 h 31202"/>
              <a:gd name="T68" fmla="*/ 2096162 w 43393"/>
              <a:gd name="T69" fmla="*/ 2402660 h 31202"/>
              <a:gd name="T70" fmla="*/ 1981576 w 43393"/>
              <a:gd name="T71" fmla="*/ 2003035 h 31202"/>
              <a:gd name="T72" fmla="*/ 1981576 w 43393"/>
              <a:gd name="T73" fmla="*/ 2003035 h 31202"/>
              <a:gd name="T74" fmla="*/ 2388877 w 43393"/>
              <a:gd name="T75" fmla="*/ 2091188 h 31202"/>
              <a:gd name="T76" fmla="*/ 2428738 w 43393"/>
              <a:gd name="T77" fmla="*/ 2092240 h 31202"/>
              <a:gd name="T78" fmla="*/ 2789073 w 43393"/>
              <a:gd name="T79" fmla="*/ 1980756 h 31202"/>
              <a:gd name="T80" fmla="*/ 2847221 w 43393"/>
              <a:gd name="T81" fmla="*/ 1910146 h 31202"/>
              <a:gd name="T82" fmla="*/ 2817226 w 43393"/>
              <a:gd name="T83" fmla="*/ 1812608 h 31202"/>
              <a:gd name="T84" fmla="*/ 2492872 w 43393"/>
              <a:gd name="T85" fmla="*/ 1482365 h 31202"/>
              <a:gd name="T86" fmla="*/ 2097083 w 43393"/>
              <a:gd name="T87" fmla="*/ 1327199 h 31202"/>
              <a:gd name="T88" fmla="*/ 2329808 w 43393"/>
              <a:gd name="T89" fmla="*/ 1030990 h 31202"/>
              <a:gd name="T90" fmla="*/ 2343029 w 43393"/>
              <a:gd name="T91" fmla="*/ 833458 h 31202"/>
              <a:gd name="T92" fmla="*/ 2313955 w 43393"/>
              <a:gd name="T93" fmla="*/ 805302 h 31202"/>
              <a:gd name="T94" fmla="*/ 2103858 w 43393"/>
              <a:gd name="T95" fmla="*/ 746182 h 31202"/>
              <a:gd name="T96" fmla="*/ 2018610 w 43393"/>
              <a:gd name="T97" fmla="*/ 751182 h 31202"/>
              <a:gd name="T98" fmla="*/ 1635187 w 43393"/>
              <a:gd name="T99" fmla="*/ 834686 h 31202"/>
              <a:gd name="T100" fmla="*/ 1801804 w 43393"/>
              <a:gd name="T101" fmla="*/ 459709 h 31202"/>
              <a:gd name="T102" fmla="*/ 1812328 w 43393"/>
              <a:gd name="T103" fmla="*/ 363311 h 31202"/>
              <a:gd name="T104" fmla="*/ 1749773 w 43393"/>
              <a:gd name="T105" fmla="*/ 290421 h 31202"/>
              <a:gd name="T106" fmla="*/ 1667024 w 43393"/>
              <a:gd name="T107" fmla="*/ 272527 h 31202"/>
              <a:gd name="T108" fmla="*/ 1470346 w 43393"/>
              <a:gd name="T109" fmla="*/ 333927 h 31202"/>
              <a:gd name="T110" fmla="*/ 1065743 w 43393"/>
              <a:gd name="T111" fmla="*/ 588999 h 31202"/>
              <a:gd name="T112" fmla="*/ 1065743 w 43393"/>
              <a:gd name="T113" fmla="*/ 588999 h 31202"/>
              <a:gd name="T114" fmla="*/ 1208548 w 43393"/>
              <a:gd name="T115" fmla="*/ 154113 h 31202"/>
              <a:gd name="T116" fmla="*/ 1205917 w 43393"/>
              <a:gd name="T117" fmla="*/ 75346 h 31202"/>
              <a:gd name="T118" fmla="*/ 1112380 w 43393"/>
              <a:gd name="T119" fmla="*/ 88 h 3120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43393" h="31202" extrusionOk="0">
                <a:moveTo>
                  <a:pt x="16911" y="1"/>
                </a:moveTo>
                <a:cubicBezTo>
                  <a:pt x="16898" y="1"/>
                  <a:pt x="16885" y="1"/>
                  <a:pt x="16872" y="1"/>
                </a:cubicBezTo>
                <a:cubicBezTo>
                  <a:pt x="16269" y="14"/>
                  <a:pt x="15719" y="296"/>
                  <a:pt x="15197" y="617"/>
                </a:cubicBezTo>
                <a:cubicBezTo>
                  <a:pt x="12168" y="2440"/>
                  <a:pt x="9917" y="5308"/>
                  <a:pt x="7759" y="8109"/>
                </a:cubicBezTo>
                <a:cubicBezTo>
                  <a:pt x="7116" y="7465"/>
                  <a:pt x="7009" y="6313"/>
                  <a:pt x="6607" y="5509"/>
                </a:cubicBezTo>
                <a:cubicBezTo>
                  <a:pt x="6205" y="4705"/>
                  <a:pt x="5642" y="3901"/>
                  <a:pt x="4798" y="3633"/>
                </a:cubicBezTo>
                <a:cubicBezTo>
                  <a:pt x="4697" y="3602"/>
                  <a:pt x="4591" y="3579"/>
                  <a:pt x="4489" y="3579"/>
                </a:cubicBezTo>
                <a:cubicBezTo>
                  <a:pt x="4415" y="3579"/>
                  <a:pt x="4343" y="3591"/>
                  <a:pt x="4275" y="3619"/>
                </a:cubicBezTo>
                <a:cubicBezTo>
                  <a:pt x="3900" y="3753"/>
                  <a:pt x="3860" y="4236"/>
                  <a:pt x="3833" y="4624"/>
                </a:cubicBezTo>
                <a:cubicBezTo>
                  <a:pt x="3833" y="7532"/>
                  <a:pt x="5843" y="10266"/>
                  <a:pt x="5213" y="13094"/>
                </a:cubicBezTo>
                <a:cubicBezTo>
                  <a:pt x="4557" y="15948"/>
                  <a:pt x="1555" y="17516"/>
                  <a:pt x="322" y="20156"/>
                </a:cubicBezTo>
                <a:cubicBezTo>
                  <a:pt x="148" y="20504"/>
                  <a:pt x="0" y="20960"/>
                  <a:pt x="268" y="21241"/>
                </a:cubicBezTo>
                <a:cubicBezTo>
                  <a:pt x="389" y="21375"/>
                  <a:pt x="576" y="21416"/>
                  <a:pt x="737" y="21442"/>
                </a:cubicBezTo>
                <a:cubicBezTo>
                  <a:pt x="838" y="21458"/>
                  <a:pt x="939" y="21465"/>
                  <a:pt x="1040" y="21465"/>
                </a:cubicBezTo>
                <a:cubicBezTo>
                  <a:pt x="1816" y="21465"/>
                  <a:pt x="2561" y="21030"/>
                  <a:pt x="3190" y="20531"/>
                </a:cubicBezTo>
                <a:cubicBezTo>
                  <a:pt x="3886" y="19982"/>
                  <a:pt x="4503" y="18990"/>
                  <a:pt x="5347" y="18695"/>
                </a:cubicBezTo>
                <a:cubicBezTo>
                  <a:pt x="6098" y="22166"/>
                  <a:pt x="6875" y="25691"/>
                  <a:pt x="8831" y="28666"/>
                </a:cubicBezTo>
                <a:cubicBezTo>
                  <a:pt x="9166" y="29161"/>
                  <a:pt x="9555" y="29671"/>
                  <a:pt x="10091" y="29925"/>
                </a:cubicBezTo>
                <a:cubicBezTo>
                  <a:pt x="10323" y="30069"/>
                  <a:pt x="10608" y="30149"/>
                  <a:pt x="10888" y="30149"/>
                </a:cubicBezTo>
                <a:cubicBezTo>
                  <a:pt x="11206" y="30149"/>
                  <a:pt x="11518" y="30046"/>
                  <a:pt x="11739" y="29818"/>
                </a:cubicBezTo>
                <a:cubicBezTo>
                  <a:pt x="11967" y="29604"/>
                  <a:pt x="12074" y="29309"/>
                  <a:pt x="12182" y="29027"/>
                </a:cubicBezTo>
                <a:cubicBezTo>
                  <a:pt x="12771" y="27299"/>
                  <a:pt x="12838" y="25396"/>
                  <a:pt x="12369" y="23613"/>
                </a:cubicBezTo>
                <a:cubicBezTo>
                  <a:pt x="13656" y="25490"/>
                  <a:pt x="15076" y="27272"/>
                  <a:pt x="16658" y="28907"/>
                </a:cubicBezTo>
                <a:cubicBezTo>
                  <a:pt x="17663" y="29965"/>
                  <a:pt x="18828" y="31024"/>
                  <a:pt x="20289" y="31185"/>
                </a:cubicBezTo>
                <a:cubicBezTo>
                  <a:pt x="20375" y="31196"/>
                  <a:pt x="20463" y="31202"/>
                  <a:pt x="20551" y="31202"/>
                </a:cubicBezTo>
                <a:cubicBezTo>
                  <a:pt x="20903" y="31202"/>
                  <a:pt x="21259" y="31107"/>
                  <a:pt x="21495" y="30850"/>
                </a:cubicBezTo>
                <a:cubicBezTo>
                  <a:pt x="21736" y="30568"/>
                  <a:pt x="21790" y="30166"/>
                  <a:pt x="21830" y="29791"/>
                </a:cubicBezTo>
                <a:cubicBezTo>
                  <a:pt x="21924" y="28170"/>
                  <a:pt x="21830" y="26428"/>
                  <a:pt x="21388" y="24860"/>
                </a:cubicBezTo>
                <a:cubicBezTo>
                  <a:pt x="22902" y="26133"/>
                  <a:pt x="24524" y="27272"/>
                  <a:pt x="26226" y="28237"/>
                </a:cubicBezTo>
                <a:cubicBezTo>
                  <a:pt x="27502" y="28972"/>
                  <a:pt x="28903" y="29620"/>
                  <a:pt x="30380" y="29620"/>
                </a:cubicBezTo>
                <a:cubicBezTo>
                  <a:pt x="30438" y="29620"/>
                  <a:pt x="30496" y="29619"/>
                  <a:pt x="30554" y="29617"/>
                </a:cubicBezTo>
                <a:cubicBezTo>
                  <a:pt x="30742" y="29617"/>
                  <a:pt x="30903" y="29577"/>
                  <a:pt x="31077" y="29510"/>
                </a:cubicBezTo>
                <a:cubicBezTo>
                  <a:pt x="32082" y="29161"/>
                  <a:pt x="32028" y="28197"/>
                  <a:pt x="31867" y="27392"/>
                </a:cubicBezTo>
                <a:cubicBezTo>
                  <a:pt x="31546" y="25811"/>
                  <a:pt x="30956" y="24190"/>
                  <a:pt x="30125" y="22836"/>
                </a:cubicBezTo>
                <a:cubicBezTo>
                  <a:pt x="32162" y="23278"/>
                  <a:pt x="34226" y="23747"/>
                  <a:pt x="36317" y="23841"/>
                </a:cubicBezTo>
                <a:cubicBezTo>
                  <a:pt x="36518" y="23849"/>
                  <a:pt x="36721" y="23853"/>
                  <a:pt x="36923" y="23853"/>
                </a:cubicBezTo>
                <a:cubicBezTo>
                  <a:pt x="38819" y="23853"/>
                  <a:pt x="40730" y="23502"/>
                  <a:pt x="42401" y="22582"/>
                </a:cubicBezTo>
                <a:cubicBezTo>
                  <a:pt x="42789" y="22367"/>
                  <a:pt x="43191" y="22206"/>
                  <a:pt x="43285" y="21777"/>
                </a:cubicBezTo>
                <a:cubicBezTo>
                  <a:pt x="43392" y="21335"/>
                  <a:pt x="43084" y="21040"/>
                  <a:pt x="42829" y="20665"/>
                </a:cubicBezTo>
                <a:cubicBezTo>
                  <a:pt x="41623" y="18963"/>
                  <a:pt x="39814" y="17744"/>
                  <a:pt x="37898" y="16900"/>
                </a:cubicBezTo>
                <a:cubicBezTo>
                  <a:pt x="35968" y="16069"/>
                  <a:pt x="33918" y="15600"/>
                  <a:pt x="31881" y="15131"/>
                </a:cubicBezTo>
                <a:cubicBezTo>
                  <a:pt x="33221" y="14260"/>
                  <a:pt x="34454" y="13027"/>
                  <a:pt x="35419" y="11754"/>
                </a:cubicBezTo>
                <a:cubicBezTo>
                  <a:pt x="35901" y="11110"/>
                  <a:pt x="36370" y="10266"/>
                  <a:pt x="35620" y="9502"/>
                </a:cubicBezTo>
                <a:cubicBezTo>
                  <a:pt x="35499" y="9382"/>
                  <a:pt x="35352" y="9261"/>
                  <a:pt x="35178" y="9181"/>
                </a:cubicBezTo>
                <a:cubicBezTo>
                  <a:pt x="34194" y="8660"/>
                  <a:pt x="33093" y="8507"/>
                  <a:pt x="31984" y="8507"/>
                </a:cubicBezTo>
                <a:cubicBezTo>
                  <a:pt x="31551" y="8507"/>
                  <a:pt x="31117" y="8530"/>
                  <a:pt x="30688" y="8564"/>
                </a:cubicBezTo>
                <a:cubicBezTo>
                  <a:pt x="28732" y="8698"/>
                  <a:pt x="26775" y="9006"/>
                  <a:pt x="24859" y="9516"/>
                </a:cubicBezTo>
                <a:cubicBezTo>
                  <a:pt x="25931" y="8296"/>
                  <a:pt x="26789" y="6755"/>
                  <a:pt x="27392" y="5241"/>
                </a:cubicBezTo>
                <a:cubicBezTo>
                  <a:pt x="27539" y="4892"/>
                  <a:pt x="27660" y="4504"/>
                  <a:pt x="27552" y="4142"/>
                </a:cubicBezTo>
                <a:cubicBezTo>
                  <a:pt x="27418" y="3713"/>
                  <a:pt x="27016" y="3445"/>
                  <a:pt x="26601" y="3311"/>
                </a:cubicBezTo>
                <a:cubicBezTo>
                  <a:pt x="26193" y="3167"/>
                  <a:pt x="25771" y="3107"/>
                  <a:pt x="25343" y="3107"/>
                </a:cubicBezTo>
                <a:cubicBezTo>
                  <a:pt x="24338" y="3107"/>
                  <a:pt x="23302" y="3440"/>
                  <a:pt x="22353" y="3807"/>
                </a:cubicBezTo>
                <a:cubicBezTo>
                  <a:pt x="20222" y="4611"/>
                  <a:pt x="18158" y="5576"/>
                  <a:pt x="16202" y="6715"/>
                </a:cubicBezTo>
                <a:cubicBezTo>
                  <a:pt x="17395" y="5321"/>
                  <a:pt x="18158" y="3579"/>
                  <a:pt x="18373" y="1757"/>
                </a:cubicBezTo>
                <a:cubicBezTo>
                  <a:pt x="18413" y="1462"/>
                  <a:pt x="18426" y="1140"/>
                  <a:pt x="18333" y="859"/>
                </a:cubicBezTo>
                <a:cubicBezTo>
                  <a:pt x="18136" y="295"/>
                  <a:pt x="17503" y="1"/>
                  <a:pt x="16911" y="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6854" tIns="66854" rIns="66854" bIns="66854" anchor="ctr"/>
          <a:lstStyle/>
          <a:p>
            <a:endParaRPr lang="en-US" sz="1316"/>
          </a:p>
        </p:txBody>
      </p:sp>
      <p:sp>
        <p:nvSpPr>
          <p:cNvPr id="48" name="Google Shape;48;p8"/>
          <p:cNvSpPr txBox="1">
            <a:spLocks noGrp="1"/>
          </p:cNvSpPr>
          <p:nvPr>
            <p:ph type="title"/>
          </p:nvPr>
        </p:nvSpPr>
        <p:spPr>
          <a:xfrm>
            <a:off x="2321250" y="1380525"/>
            <a:ext cx="4501500" cy="2529300"/>
          </a:xfrm>
          <a:prstGeom prst="rect">
            <a:avLst/>
          </a:prstGeom>
          <a:ln>
            <a:noFill/>
          </a:ln>
        </p:spPr>
        <p:txBody>
          <a:bodyPr spcFirstLastPara="1" anchor="ctr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702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388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388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388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388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388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388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388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388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0517686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F519FFB-0095-4997-9495-2C987F233C1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75B5F12-ADA8-4877-8A6C-DFABA4A177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1375873"/>
            <a:ext cx="7886700" cy="3263504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81DE73B-E49E-4734-BD0B-AC4122719CA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3E40C3-0867-49FB-A9EA-9C1BDF8EFF5C}" type="datetimeFigureOut">
              <a:rPr lang="en-US" smtClean="0"/>
              <a:t>4/2/2025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2C44802-1BE6-4C73-B19F-274BFF52423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B820684-F8D0-4221-A1EC-C182AA4D4B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71721F6-F7CA-4C6A-8DB4-34B4539FF443}" type="slidenum">
              <a:rPr lang="en-US" smtClean="0"/>
              <a:t>‹#›</a:t>
            </a:fld>
            <a:endParaRPr lang="en-US"/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AB14B636-BC2D-44CC-A3DE-8FED989D9456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5960408" y="1835348"/>
            <a:ext cx="2057400" cy="1472804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6147254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B11D572D-99B7-4742-9D48-C19B31C520E6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5204223" y="1412501"/>
            <a:ext cx="3298031" cy="268247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12105232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30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_1_1_1_1_1">
    <p:spTree>
      <p:nvGrpSpPr>
        <p:cNvPr id="1" name="Shape 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" name="Google Shape;306;p1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07" name="Google Shape;307;p13"/>
          <p:cNvSpPr txBox="1">
            <a:spLocks noGrp="1"/>
          </p:cNvSpPr>
          <p:nvPr>
            <p:ph type="title" idx="2"/>
          </p:nvPr>
        </p:nvSpPr>
        <p:spPr>
          <a:xfrm>
            <a:off x="1707800" y="1768150"/>
            <a:ext cx="2518200" cy="3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308" name="Google Shape;308;p13"/>
          <p:cNvSpPr txBox="1">
            <a:spLocks noGrp="1"/>
          </p:cNvSpPr>
          <p:nvPr>
            <p:ph type="subTitle" idx="1"/>
          </p:nvPr>
        </p:nvSpPr>
        <p:spPr>
          <a:xfrm>
            <a:off x="1707800" y="2203100"/>
            <a:ext cx="2518200" cy="49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9" name="Google Shape;309;p13"/>
          <p:cNvSpPr txBox="1">
            <a:spLocks noGrp="1"/>
          </p:cNvSpPr>
          <p:nvPr>
            <p:ph type="title" idx="3"/>
          </p:nvPr>
        </p:nvSpPr>
        <p:spPr>
          <a:xfrm>
            <a:off x="5557850" y="1768150"/>
            <a:ext cx="2518200" cy="3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310" name="Google Shape;310;p13"/>
          <p:cNvSpPr txBox="1">
            <a:spLocks noGrp="1"/>
          </p:cNvSpPr>
          <p:nvPr>
            <p:ph type="subTitle" idx="4"/>
          </p:nvPr>
        </p:nvSpPr>
        <p:spPr>
          <a:xfrm>
            <a:off x="5557852" y="2203105"/>
            <a:ext cx="2518200" cy="49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1" name="Google Shape;311;p13"/>
          <p:cNvSpPr txBox="1">
            <a:spLocks noGrp="1"/>
          </p:cNvSpPr>
          <p:nvPr>
            <p:ph type="title" idx="5"/>
          </p:nvPr>
        </p:nvSpPr>
        <p:spPr>
          <a:xfrm>
            <a:off x="1707808" y="3220925"/>
            <a:ext cx="2518200" cy="3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312" name="Google Shape;312;p13"/>
          <p:cNvSpPr txBox="1">
            <a:spLocks noGrp="1"/>
          </p:cNvSpPr>
          <p:nvPr>
            <p:ph type="subTitle" idx="6"/>
          </p:nvPr>
        </p:nvSpPr>
        <p:spPr>
          <a:xfrm>
            <a:off x="1707799" y="3650149"/>
            <a:ext cx="2518200" cy="49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" name="Google Shape;313;p13"/>
          <p:cNvSpPr txBox="1">
            <a:spLocks noGrp="1"/>
          </p:cNvSpPr>
          <p:nvPr>
            <p:ph type="title" idx="7"/>
          </p:nvPr>
        </p:nvSpPr>
        <p:spPr>
          <a:xfrm>
            <a:off x="5557850" y="3220925"/>
            <a:ext cx="2518200" cy="3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314" name="Google Shape;314;p13"/>
          <p:cNvSpPr txBox="1">
            <a:spLocks noGrp="1"/>
          </p:cNvSpPr>
          <p:nvPr>
            <p:ph type="subTitle" idx="8"/>
          </p:nvPr>
        </p:nvSpPr>
        <p:spPr>
          <a:xfrm>
            <a:off x="5557852" y="3659253"/>
            <a:ext cx="2518200" cy="49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5" name="Google Shape;315;p13"/>
          <p:cNvSpPr txBox="1">
            <a:spLocks noGrp="1"/>
          </p:cNvSpPr>
          <p:nvPr>
            <p:ph type="title" idx="9" hasCustomPrompt="1"/>
          </p:nvPr>
        </p:nvSpPr>
        <p:spPr>
          <a:xfrm>
            <a:off x="699156" y="1996933"/>
            <a:ext cx="978300" cy="45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16" name="Google Shape;316;p13"/>
          <p:cNvSpPr txBox="1">
            <a:spLocks noGrp="1"/>
          </p:cNvSpPr>
          <p:nvPr>
            <p:ph type="title" idx="13" hasCustomPrompt="1"/>
          </p:nvPr>
        </p:nvSpPr>
        <p:spPr>
          <a:xfrm>
            <a:off x="699156" y="3437412"/>
            <a:ext cx="978300" cy="45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17" name="Google Shape;317;p13"/>
          <p:cNvSpPr txBox="1">
            <a:spLocks noGrp="1"/>
          </p:cNvSpPr>
          <p:nvPr>
            <p:ph type="title" idx="14" hasCustomPrompt="1"/>
          </p:nvPr>
        </p:nvSpPr>
        <p:spPr>
          <a:xfrm>
            <a:off x="4579562" y="1996933"/>
            <a:ext cx="978300" cy="45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318" name="Google Shape;318;p13"/>
          <p:cNvSpPr txBox="1">
            <a:spLocks noGrp="1"/>
          </p:cNvSpPr>
          <p:nvPr>
            <p:ph type="title" idx="15" hasCustomPrompt="1"/>
          </p:nvPr>
        </p:nvSpPr>
        <p:spPr>
          <a:xfrm>
            <a:off x="4579562" y="3437412"/>
            <a:ext cx="978300" cy="45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319" name="Google Shape;319;p13"/>
          <p:cNvSpPr/>
          <p:nvPr/>
        </p:nvSpPr>
        <p:spPr>
          <a:xfrm>
            <a:off x="5955388" y="4830638"/>
            <a:ext cx="219073" cy="179081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0" name="Google Shape;320;p13"/>
          <p:cNvSpPr/>
          <p:nvPr/>
        </p:nvSpPr>
        <p:spPr>
          <a:xfrm>
            <a:off x="129825" y="1017713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1" name="Google Shape;321;p13"/>
          <p:cNvSpPr/>
          <p:nvPr/>
        </p:nvSpPr>
        <p:spPr>
          <a:xfrm>
            <a:off x="50275" y="2311163"/>
            <a:ext cx="401040" cy="274963"/>
          </a:xfrm>
          <a:custGeom>
            <a:avLst/>
            <a:gdLst/>
            <a:ahLst/>
            <a:cxnLst/>
            <a:rect l="l" t="t" r="r" b="b"/>
            <a:pathLst>
              <a:path w="20042" h="13743" extrusionOk="0">
                <a:moveTo>
                  <a:pt x="14071" y="0"/>
                </a:moveTo>
                <a:cubicBezTo>
                  <a:pt x="10001" y="0"/>
                  <a:pt x="11375" y="7108"/>
                  <a:pt x="11375" y="7108"/>
                </a:cubicBezTo>
                <a:cubicBezTo>
                  <a:pt x="11375" y="7108"/>
                  <a:pt x="9274" y="1408"/>
                  <a:pt x="6596" y="1408"/>
                </a:cubicBezTo>
                <a:cubicBezTo>
                  <a:pt x="5720" y="1408"/>
                  <a:pt x="4783" y="2019"/>
                  <a:pt x="3837" y="3639"/>
                </a:cubicBezTo>
                <a:cubicBezTo>
                  <a:pt x="1" y="10243"/>
                  <a:pt x="13177" y="13713"/>
                  <a:pt x="13177" y="13713"/>
                </a:cubicBezTo>
                <a:cubicBezTo>
                  <a:pt x="13237" y="13732"/>
                  <a:pt x="13299" y="13742"/>
                  <a:pt x="13363" y="13742"/>
                </a:cubicBezTo>
                <a:cubicBezTo>
                  <a:pt x="15662" y="13742"/>
                  <a:pt x="20041" y="1206"/>
                  <a:pt x="14978" y="103"/>
                </a:cubicBezTo>
                <a:cubicBezTo>
                  <a:pt x="14649" y="33"/>
                  <a:pt x="14348" y="0"/>
                  <a:pt x="140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2" name="Google Shape;322;p13"/>
          <p:cNvSpPr/>
          <p:nvPr/>
        </p:nvSpPr>
        <p:spPr>
          <a:xfrm>
            <a:off x="6918975" y="4717277"/>
            <a:ext cx="179095" cy="179073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3" name="Google Shape;323;p13"/>
          <p:cNvSpPr/>
          <p:nvPr/>
        </p:nvSpPr>
        <p:spPr>
          <a:xfrm>
            <a:off x="1188850" y="120577"/>
            <a:ext cx="179095" cy="179073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4" name="Google Shape;324;p13"/>
          <p:cNvSpPr/>
          <p:nvPr/>
        </p:nvSpPr>
        <p:spPr>
          <a:xfrm rot="-4320377">
            <a:off x="408834" y="1571002"/>
            <a:ext cx="219074" cy="179074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5" name="Google Shape;325;p13"/>
          <p:cNvSpPr/>
          <p:nvPr/>
        </p:nvSpPr>
        <p:spPr>
          <a:xfrm rot="444932" flipH="1">
            <a:off x="7705257" y="4782701"/>
            <a:ext cx="413063" cy="274961"/>
          </a:xfrm>
          <a:custGeom>
            <a:avLst/>
            <a:gdLst/>
            <a:ahLst/>
            <a:cxnLst/>
            <a:rect l="l" t="t" r="r" b="b"/>
            <a:pathLst>
              <a:path w="20042" h="13743" extrusionOk="0">
                <a:moveTo>
                  <a:pt x="14071" y="0"/>
                </a:moveTo>
                <a:cubicBezTo>
                  <a:pt x="10001" y="0"/>
                  <a:pt x="11375" y="7108"/>
                  <a:pt x="11375" y="7108"/>
                </a:cubicBezTo>
                <a:cubicBezTo>
                  <a:pt x="11375" y="7108"/>
                  <a:pt x="9274" y="1408"/>
                  <a:pt x="6596" y="1408"/>
                </a:cubicBezTo>
                <a:cubicBezTo>
                  <a:pt x="5720" y="1408"/>
                  <a:pt x="4783" y="2019"/>
                  <a:pt x="3837" y="3639"/>
                </a:cubicBezTo>
                <a:cubicBezTo>
                  <a:pt x="1" y="10243"/>
                  <a:pt x="13177" y="13713"/>
                  <a:pt x="13177" y="13713"/>
                </a:cubicBezTo>
                <a:cubicBezTo>
                  <a:pt x="13237" y="13732"/>
                  <a:pt x="13299" y="13742"/>
                  <a:pt x="13363" y="13742"/>
                </a:cubicBezTo>
                <a:cubicBezTo>
                  <a:pt x="15662" y="13742"/>
                  <a:pt x="20041" y="1206"/>
                  <a:pt x="14978" y="103"/>
                </a:cubicBezTo>
                <a:cubicBezTo>
                  <a:pt x="14649" y="33"/>
                  <a:pt x="14348" y="0"/>
                  <a:pt x="140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6" name="Google Shape;326;p13"/>
          <p:cNvSpPr/>
          <p:nvPr/>
        </p:nvSpPr>
        <p:spPr>
          <a:xfrm rot="2135160">
            <a:off x="2838442" y="108301"/>
            <a:ext cx="296967" cy="203633"/>
          </a:xfrm>
          <a:custGeom>
            <a:avLst/>
            <a:gdLst/>
            <a:ahLst/>
            <a:cxnLst/>
            <a:rect l="l" t="t" r="r" b="b"/>
            <a:pathLst>
              <a:path w="20042" h="13743" extrusionOk="0">
                <a:moveTo>
                  <a:pt x="14071" y="0"/>
                </a:moveTo>
                <a:cubicBezTo>
                  <a:pt x="10001" y="0"/>
                  <a:pt x="11375" y="7108"/>
                  <a:pt x="11375" y="7108"/>
                </a:cubicBezTo>
                <a:cubicBezTo>
                  <a:pt x="11375" y="7108"/>
                  <a:pt x="9274" y="1408"/>
                  <a:pt x="6596" y="1408"/>
                </a:cubicBezTo>
                <a:cubicBezTo>
                  <a:pt x="5720" y="1408"/>
                  <a:pt x="4783" y="2019"/>
                  <a:pt x="3837" y="3639"/>
                </a:cubicBezTo>
                <a:cubicBezTo>
                  <a:pt x="1" y="10243"/>
                  <a:pt x="13177" y="13713"/>
                  <a:pt x="13177" y="13713"/>
                </a:cubicBezTo>
                <a:cubicBezTo>
                  <a:pt x="13237" y="13732"/>
                  <a:pt x="13299" y="13742"/>
                  <a:pt x="13363" y="13742"/>
                </a:cubicBezTo>
                <a:cubicBezTo>
                  <a:pt x="15662" y="13742"/>
                  <a:pt x="20041" y="1206"/>
                  <a:pt x="14978" y="103"/>
                </a:cubicBezTo>
                <a:cubicBezTo>
                  <a:pt x="14649" y="33"/>
                  <a:pt x="14348" y="0"/>
                  <a:pt x="1407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7" name="Google Shape;327;p13"/>
          <p:cNvSpPr/>
          <p:nvPr/>
        </p:nvSpPr>
        <p:spPr>
          <a:xfrm rot="-4320374">
            <a:off x="2068541" y="263515"/>
            <a:ext cx="260324" cy="227119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8" name="Google Shape;328;p13"/>
          <p:cNvSpPr/>
          <p:nvPr/>
        </p:nvSpPr>
        <p:spPr>
          <a:xfrm>
            <a:off x="3741600" y="154638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9" name="Google Shape;329;p13"/>
          <p:cNvSpPr/>
          <p:nvPr/>
        </p:nvSpPr>
        <p:spPr>
          <a:xfrm>
            <a:off x="430800" y="3522600"/>
            <a:ext cx="175150" cy="180175"/>
          </a:xfrm>
          <a:custGeom>
            <a:avLst/>
            <a:gdLst/>
            <a:ahLst/>
            <a:cxnLst/>
            <a:rect l="l" t="t" r="r" b="b"/>
            <a:pathLst>
              <a:path w="7006" h="7207" extrusionOk="0">
                <a:moveTo>
                  <a:pt x="2603" y="1"/>
                </a:moveTo>
                <a:cubicBezTo>
                  <a:pt x="2269" y="635"/>
                  <a:pt x="2036" y="1335"/>
                  <a:pt x="1902" y="2002"/>
                </a:cubicBezTo>
                <a:cubicBezTo>
                  <a:pt x="1202" y="2369"/>
                  <a:pt x="568" y="2803"/>
                  <a:pt x="1" y="3337"/>
                </a:cubicBezTo>
                <a:cubicBezTo>
                  <a:pt x="535" y="3870"/>
                  <a:pt x="1135" y="4337"/>
                  <a:pt x="1802" y="4738"/>
                </a:cubicBezTo>
                <a:cubicBezTo>
                  <a:pt x="1936" y="5605"/>
                  <a:pt x="2236" y="6439"/>
                  <a:pt x="2703" y="7206"/>
                </a:cubicBezTo>
                <a:cubicBezTo>
                  <a:pt x="3437" y="6772"/>
                  <a:pt x="4104" y="6272"/>
                  <a:pt x="4671" y="5672"/>
                </a:cubicBezTo>
                <a:cubicBezTo>
                  <a:pt x="5038" y="5722"/>
                  <a:pt x="5413" y="5747"/>
                  <a:pt x="5792" y="5747"/>
                </a:cubicBezTo>
                <a:cubicBezTo>
                  <a:pt x="6172" y="5747"/>
                  <a:pt x="6555" y="5722"/>
                  <a:pt x="6939" y="5672"/>
                </a:cubicBezTo>
                <a:cubicBezTo>
                  <a:pt x="6839" y="4904"/>
                  <a:pt x="6606" y="4137"/>
                  <a:pt x="6239" y="3437"/>
                </a:cubicBezTo>
                <a:cubicBezTo>
                  <a:pt x="6639" y="2669"/>
                  <a:pt x="6906" y="1802"/>
                  <a:pt x="7006" y="968"/>
                </a:cubicBezTo>
                <a:cubicBezTo>
                  <a:pt x="6728" y="936"/>
                  <a:pt x="6446" y="921"/>
                  <a:pt x="6164" y="921"/>
                </a:cubicBezTo>
                <a:cubicBezTo>
                  <a:pt x="5565" y="921"/>
                  <a:pt x="4960" y="988"/>
                  <a:pt x="4371" y="1102"/>
                </a:cubicBezTo>
                <a:cubicBezTo>
                  <a:pt x="3837" y="668"/>
                  <a:pt x="3270" y="301"/>
                  <a:pt x="260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30" name="Google Shape;330;p13"/>
          <p:cNvGrpSpPr/>
          <p:nvPr/>
        </p:nvGrpSpPr>
        <p:grpSpPr>
          <a:xfrm>
            <a:off x="129813" y="40902"/>
            <a:ext cx="777108" cy="672348"/>
            <a:chOff x="968013" y="650077"/>
            <a:chExt cx="777108" cy="672348"/>
          </a:xfrm>
        </p:grpSpPr>
        <p:sp>
          <p:nvSpPr>
            <p:cNvPr id="331" name="Google Shape;331;p13"/>
            <p:cNvSpPr/>
            <p:nvPr/>
          </p:nvSpPr>
          <p:spPr>
            <a:xfrm rot="-1397473">
              <a:off x="1241414" y="935197"/>
              <a:ext cx="332432" cy="272827"/>
            </a:xfrm>
            <a:custGeom>
              <a:avLst/>
              <a:gdLst/>
              <a:ahLst/>
              <a:cxnLst/>
              <a:rect l="l" t="t" r="r" b="b"/>
              <a:pathLst>
                <a:path w="16879" h="13851" extrusionOk="0">
                  <a:moveTo>
                    <a:pt x="7659" y="0"/>
                  </a:moveTo>
                  <a:cubicBezTo>
                    <a:pt x="394" y="0"/>
                    <a:pt x="0" y="10073"/>
                    <a:pt x="100" y="13845"/>
                  </a:cubicBezTo>
                  <a:cubicBezTo>
                    <a:pt x="316" y="13849"/>
                    <a:pt x="529" y="13851"/>
                    <a:pt x="738" y="13851"/>
                  </a:cubicBezTo>
                  <a:cubicBezTo>
                    <a:pt x="2454" y="13851"/>
                    <a:pt x="3842" y="13738"/>
                    <a:pt x="4169" y="13679"/>
                  </a:cubicBezTo>
                  <a:cubicBezTo>
                    <a:pt x="5237" y="13512"/>
                    <a:pt x="2668" y="3605"/>
                    <a:pt x="9206" y="3605"/>
                  </a:cubicBezTo>
                  <a:cubicBezTo>
                    <a:pt x="11636" y="3605"/>
                    <a:pt x="11222" y="12752"/>
                    <a:pt x="12449" y="12752"/>
                  </a:cubicBezTo>
                  <a:cubicBezTo>
                    <a:pt x="12468" y="12752"/>
                    <a:pt x="12488" y="12749"/>
                    <a:pt x="12509" y="12745"/>
                  </a:cubicBezTo>
                  <a:cubicBezTo>
                    <a:pt x="12976" y="12611"/>
                    <a:pt x="14810" y="12411"/>
                    <a:pt x="16878" y="12111"/>
                  </a:cubicBezTo>
                  <a:cubicBezTo>
                    <a:pt x="16445" y="8141"/>
                    <a:pt x="14710" y="169"/>
                    <a:pt x="7839" y="2"/>
                  </a:cubicBezTo>
                  <a:cubicBezTo>
                    <a:pt x="7778" y="1"/>
                    <a:pt x="7719" y="0"/>
                    <a:pt x="76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13"/>
            <p:cNvSpPr/>
            <p:nvPr/>
          </p:nvSpPr>
          <p:spPr>
            <a:xfrm rot="-1397473">
              <a:off x="1030693" y="760540"/>
              <a:ext cx="651747" cy="451423"/>
            </a:xfrm>
            <a:custGeom>
              <a:avLst/>
              <a:gdLst/>
              <a:ahLst/>
              <a:cxnLst/>
              <a:rect l="l" t="t" r="r" b="b"/>
              <a:pathLst>
                <a:path w="33092" h="22918" extrusionOk="0">
                  <a:moveTo>
                    <a:pt x="18151" y="0"/>
                  </a:moveTo>
                  <a:cubicBezTo>
                    <a:pt x="1825" y="0"/>
                    <a:pt x="301" y="20015"/>
                    <a:pt x="301" y="20015"/>
                  </a:cubicBezTo>
                  <a:cubicBezTo>
                    <a:pt x="1" y="21616"/>
                    <a:pt x="1702" y="22484"/>
                    <a:pt x="3937" y="22917"/>
                  </a:cubicBezTo>
                  <a:cubicBezTo>
                    <a:pt x="4235" y="12920"/>
                    <a:pt x="7555" y="4303"/>
                    <a:pt x="17615" y="4303"/>
                  </a:cubicBezTo>
                  <a:cubicBezTo>
                    <a:pt x="17692" y="4303"/>
                    <a:pt x="17769" y="4303"/>
                    <a:pt x="17847" y="4304"/>
                  </a:cubicBezTo>
                  <a:cubicBezTo>
                    <a:pt x="26086" y="4438"/>
                    <a:pt x="28921" y="15846"/>
                    <a:pt x="29755" y="20949"/>
                  </a:cubicBezTo>
                  <a:cubicBezTo>
                    <a:pt x="31657" y="20582"/>
                    <a:pt x="33091" y="20149"/>
                    <a:pt x="32958" y="19682"/>
                  </a:cubicBezTo>
                  <a:cubicBezTo>
                    <a:pt x="32557" y="18448"/>
                    <a:pt x="31690" y="134"/>
                    <a:pt x="18314" y="1"/>
                  </a:cubicBezTo>
                  <a:cubicBezTo>
                    <a:pt x="18259" y="1"/>
                    <a:pt x="18205" y="0"/>
                    <a:pt x="181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13"/>
            <p:cNvSpPr/>
            <p:nvPr/>
          </p:nvSpPr>
          <p:spPr>
            <a:xfrm rot="-1397473">
              <a:off x="1126304" y="839113"/>
              <a:ext cx="508525" cy="375884"/>
            </a:xfrm>
            <a:custGeom>
              <a:avLst/>
              <a:gdLst/>
              <a:ahLst/>
              <a:cxnLst/>
              <a:rect l="l" t="t" r="r" b="b"/>
              <a:pathLst>
                <a:path w="25820" h="19083" extrusionOk="0">
                  <a:moveTo>
                    <a:pt x="13678" y="1"/>
                  </a:moveTo>
                  <a:cubicBezTo>
                    <a:pt x="3586" y="1"/>
                    <a:pt x="299" y="8618"/>
                    <a:pt x="1" y="18615"/>
                  </a:cubicBezTo>
                  <a:cubicBezTo>
                    <a:pt x="1535" y="18949"/>
                    <a:pt x="3337" y="19049"/>
                    <a:pt x="4938" y="19082"/>
                  </a:cubicBezTo>
                  <a:cubicBezTo>
                    <a:pt x="4838" y="15310"/>
                    <a:pt x="5232" y="5237"/>
                    <a:pt x="12497" y="5237"/>
                  </a:cubicBezTo>
                  <a:cubicBezTo>
                    <a:pt x="12557" y="5237"/>
                    <a:pt x="12616" y="5238"/>
                    <a:pt x="12677" y="5239"/>
                  </a:cubicBezTo>
                  <a:cubicBezTo>
                    <a:pt x="19515" y="5406"/>
                    <a:pt x="21283" y="13378"/>
                    <a:pt x="21716" y="17348"/>
                  </a:cubicBezTo>
                  <a:cubicBezTo>
                    <a:pt x="23084" y="17148"/>
                    <a:pt x="24552" y="16914"/>
                    <a:pt x="25819" y="16647"/>
                  </a:cubicBezTo>
                  <a:cubicBezTo>
                    <a:pt x="24985" y="11544"/>
                    <a:pt x="22117" y="136"/>
                    <a:pt x="13911" y="2"/>
                  </a:cubicBezTo>
                  <a:cubicBezTo>
                    <a:pt x="13833" y="1"/>
                    <a:pt x="13755" y="1"/>
                    <a:pt x="136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4" name="Google Shape;334;p13"/>
          <p:cNvGrpSpPr/>
          <p:nvPr/>
        </p:nvGrpSpPr>
        <p:grpSpPr>
          <a:xfrm rot="2235294">
            <a:off x="8410707" y="4470627"/>
            <a:ext cx="777157" cy="672390"/>
            <a:chOff x="968013" y="650077"/>
            <a:chExt cx="777108" cy="672348"/>
          </a:xfrm>
        </p:grpSpPr>
        <p:sp>
          <p:nvSpPr>
            <p:cNvPr id="335" name="Google Shape;335;p13"/>
            <p:cNvSpPr/>
            <p:nvPr/>
          </p:nvSpPr>
          <p:spPr>
            <a:xfrm rot="-1397473">
              <a:off x="1241414" y="935197"/>
              <a:ext cx="332432" cy="272827"/>
            </a:xfrm>
            <a:custGeom>
              <a:avLst/>
              <a:gdLst/>
              <a:ahLst/>
              <a:cxnLst/>
              <a:rect l="l" t="t" r="r" b="b"/>
              <a:pathLst>
                <a:path w="16879" h="13851" extrusionOk="0">
                  <a:moveTo>
                    <a:pt x="7659" y="0"/>
                  </a:moveTo>
                  <a:cubicBezTo>
                    <a:pt x="394" y="0"/>
                    <a:pt x="0" y="10073"/>
                    <a:pt x="100" y="13845"/>
                  </a:cubicBezTo>
                  <a:cubicBezTo>
                    <a:pt x="316" y="13849"/>
                    <a:pt x="529" y="13851"/>
                    <a:pt x="738" y="13851"/>
                  </a:cubicBezTo>
                  <a:cubicBezTo>
                    <a:pt x="2454" y="13851"/>
                    <a:pt x="3842" y="13738"/>
                    <a:pt x="4169" y="13679"/>
                  </a:cubicBezTo>
                  <a:cubicBezTo>
                    <a:pt x="5237" y="13512"/>
                    <a:pt x="2668" y="3605"/>
                    <a:pt x="9206" y="3605"/>
                  </a:cubicBezTo>
                  <a:cubicBezTo>
                    <a:pt x="11636" y="3605"/>
                    <a:pt x="11222" y="12752"/>
                    <a:pt x="12449" y="12752"/>
                  </a:cubicBezTo>
                  <a:cubicBezTo>
                    <a:pt x="12468" y="12752"/>
                    <a:pt x="12488" y="12749"/>
                    <a:pt x="12509" y="12745"/>
                  </a:cubicBezTo>
                  <a:cubicBezTo>
                    <a:pt x="12976" y="12611"/>
                    <a:pt x="14810" y="12411"/>
                    <a:pt x="16878" y="12111"/>
                  </a:cubicBezTo>
                  <a:cubicBezTo>
                    <a:pt x="16445" y="8141"/>
                    <a:pt x="14710" y="169"/>
                    <a:pt x="7839" y="2"/>
                  </a:cubicBezTo>
                  <a:cubicBezTo>
                    <a:pt x="7778" y="1"/>
                    <a:pt x="7719" y="0"/>
                    <a:pt x="76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13"/>
            <p:cNvSpPr/>
            <p:nvPr/>
          </p:nvSpPr>
          <p:spPr>
            <a:xfrm rot="-1397473">
              <a:off x="1030693" y="760540"/>
              <a:ext cx="651747" cy="451423"/>
            </a:xfrm>
            <a:custGeom>
              <a:avLst/>
              <a:gdLst/>
              <a:ahLst/>
              <a:cxnLst/>
              <a:rect l="l" t="t" r="r" b="b"/>
              <a:pathLst>
                <a:path w="33092" h="22918" extrusionOk="0">
                  <a:moveTo>
                    <a:pt x="18151" y="0"/>
                  </a:moveTo>
                  <a:cubicBezTo>
                    <a:pt x="1825" y="0"/>
                    <a:pt x="301" y="20015"/>
                    <a:pt x="301" y="20015"/>
                  </a:cubicBezTo>
                  <a:cubicBezTo>
                    <a:pt x="1" y="21616"/>
                    <a:pt x="1702" y="22484"/>
                    <a:pt x="3937" y="22917"/>
                  </a:cubicBezTo>
                  <a:cubicBezTo>
                    <a:pt x="4235" y="12920"/>
                    <a:pt x="7555" y="4303"/>
                    <a:pt x="17615" y="4303"/>
                  </a:cubicBezTo>
                  <a:cubicBezTo>
                    <a:pt x="17692" y="4303"/>
                    <a:pt x="17769" y="4303"/>
                    <a:pt x="17847" y="4304"/>
                  </a:cubicBezTo>
                  <a:cubicBezTo>
                    <a:pt x="26086" y="4438"/>
                    <a:pt x="28921" y="15846"/>
                    <a:pt x="29755" y="20949"/>
                  </a:cubicBezTo>
                  <a:cubicBezTo>
                    <a:pt x="31657" y="20582"/>
                    <a:pt x="33091" y="20149"/>
                    <a:pt x="32958" y="19682"/>
                  </a:cubicBezTo>
                  <a:cubicBezTo>
                    <a:pt x="32557" y="18448"/>
                    <a:pt x="31690" y="134"/>
                    <a:pt x="18314" y="1"/>
                  </a:cubicBezTo>
                  <a:cubicBezTo>
                    <a:pt x="18259" y="1"/>
                    <a:pt x="18205" y="0"/>
                    <a:pt x="1815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13"/>
            <p:cNvSpPr/>
            <p:nvPr/>
          </p:nvSpPr>
          <p:spPr>
            <a:xfrm rot="-1397473">
              <a:off x="1126304" y="839113"/>
              <a:ext cx="508525" cy="375884"/>
            </a:xfrm>
            <a:custGeom>
              <a:avLst/>
              <a:gdLst/>
              <a:ahLst/>
              <a:cxnLst/>
              <a:rect l="l" t="t" r="r" b="b"/>
              <a:pathLst>
                <a:path w="25820" h="19083" extrusionOk="0">
                  <a:moveTo>
                    <a:pt x="13678" y="1"/>
                  </a:moveTo>
                  <a:cubicBezTo>
                    <a:pt x="3586" y="1"/>
                    <a:pt x="299" y="8618"/>
                    <a:pt x="1" y="18615"/>
                  </a:cubicBezTo>
                  <a:cubicBezTo>
                    <a:pt x="1535" y="18949"/>
                    <a:pt x="3337" y="19049"/>
                    <a:pt x="4938" y="19082"/>
                  </a:cubicBezTo>
                  <a:cubicBezTo>
                    <a:pt x="4838" y="15310"/>
                    <a:pt x="5232" y="5237"/>
                    <a:pt x="12497" y="5237"/>
                  </a:cubicBezTo>
                  <a:cubicBezTo>
                    <a:pt x="12557" y="5237"/>
                    <a:pt x="12616" y="5238"/>
                    <a:pt x="12677" y="5239"/>
                  </a:cubicBezTo>
                  <a:cubicBezTo>
                    <a:pt x="19515" y="5406"/>
                    <a:pt x="21283" y="13378"/>
                    <a:pt x="21716" y="17348"/>
                  </a:cubicBezTo>
                  <a:cubicBezTo>
                    <a:pt x="23084" y="17148"/>
                    <a:pt x="24552" y="16914"/>
                    <a:pt x="25819" y="16647"/>
                  </a:cubicBezTo>
                  <a:cubicBezTo>
                    <a:pt x="24985" y="11544"/>
                    <a:pt x="22117" y="136"/>
                    <a:pt x="13911" y="2"/>
                  </a:cubicBezTo>
                  <a:cubicBezTo>
                    <a:pt x="13833" y="1"/>
                    <a:pt x="13755" y="1"/>
                    <a:pt x="136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8" name="Google Shape;338;p13"/>
          <p:cNvSpPr/>
          <p:nvPr/>
        </p:nvSpPr>
        <p:spPr>
          <a:xfrm>
            <a:off x="8498950" y="3987563"/>
            <a:ext cx="401040" cy="274963"/>
          </a:xfrm>
          <a:custGeom>
            <a:avLst/>
            <a:gdLst/>
            <a:ahLst/>
            <a:cxnLst/>
            <a:rect l="l" t="t" r="r" b="b"/>
            <a:pathLst>
              <a:path w="20042" h="13743" extrusionOk="0">
                <a:moveTo>
                  <a:pt x="14071" y="0"/>
                </a:moveTo>
                <a:cubicBezTo>
                  <a:pt x="10001" y="0"/>
                  <a:pt x="11375" y="7108"/>
                  <a:pt x="11375" y="7108"/>
                </a:cubicBezTo>
                <a:cubicBezTo>
                  <a:pt x="11375" y="7108"/>
                  <a:pt x="9274" y="1408"/>
                  <a:pt x="6596" y="1408"/>
                </a:cubicBezTo>
                <a:cubicBezTo>
                  <a:pt x="5720" y="1408"/>
                  <a:pt x="4783" y="2019"/>
                  <a:pt x="3837" y="3639"/>
                </a:cubicBezTo>
                <a:cubicBezTo>
                  <a:pt x="1" y="10243"/>
                  <a:pt x="13177" y="13713"/>
                  <a:pt x="13177" y="13713"/>
                </a:cubicBezTo>
                <a:cubicBezTo>
                  <a:pt x="13237" y="13732"/>
                  <a:pt x="13299" y="13742"/>
                  <a:pt x="13363" y="13742"/>
                </a:cubicBezTo>
                <a:cubicBezTo>
                  <a:pt x="15662" y="13742"/>
                  <a:pt x="20041" y="1206"/>
                  <a:pt x="14978" y="103"/>
                </a:cubicBezTo>
                <a:cubicBezTo>
                  <a:pt x="14649" y="33"/>
                  <a:pt x="14348" y="0"/>
                  <a:pt x="140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9" name="Google Shape;339;p13"/>
          <p:cNvSpPr/>
          <p:nvPr/>
        </p:nvSpPr>
        <p:spPr>
          <a:xfrm rot="-4320377">
            <a:off x="8838459" y="3380752"/>
            <a:ext cx="219074" cy="179074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0" name="Google Shape;340;p13"/>
          <p:cNvSpPr/>
          <p:nvPr/>
        </p:nvSpPr>
        <p:spPr>
          <a:xfrm>
            <a:off x="8527900" y="2586127"/>
            <a:ext cx="179095" cy="179073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1" name="Google Shape;341;p13"/>
          <p:cNvSpPr/>
          <p:nvPr/>
        </p:nvSpPr>
        <p:spPr>
          <a:xfrm rot="2135160">
            <a:off x="8738517" y="1939526"/>
            <a:ext cx="296967" cy="203633"/>
          </a:xfrm>
          <a:custGeom>
            <a:avLst/>
            <a:gdLst/>
            <a:ahLst/>
            <a:cxnLst/>
            <a:rect l="l" t="t" r="r" b="b"/>
            <a:pathLst>
              <a:path w="20042" h="13743" extrusionOk="0">
                <a:moveTo>
                  <a:pt x="14071" y="0"/>
                </a:moveTo>
                <a:cubicBezTo>
                  <a:pt x="10001" y="0"/>
                  <a:pt x="11375" y="7108"/>
                  <a:pt x="11375" y="7108"/>
                </a:cubicBezTo>
                <a:cubicBezTo>
                  <a:pt x="11375" y="7108"/>
                  <a:pt x="9274" y="1408"/>
                  <a:pt x="6596" y="1408"/>
                </a:cubicBezTo>
                <a:cubicBezTo>
                  <a:pt x="5720" y="1408"/>
                  <a:pt x="4783" y="2019"/>
                  <a:pt x="3837" y="3639"/>
                </a:cubicBezTo>
                <a:cubicBezTo>
                  <a:pt x="1" y="10243"/>
                  <a:pt x="13177" y="13713"/>
                  <a:pt x="13177" y="13713"/>
                </a:cubicBezTo>
                <a:cubicBezTo>
                  <a:pt x="13237" y="13732"/>
                  <a:pt x="13299" y="13742"/>
                  <a:pt x="13363" y="13742"/>
                </a:cubicBezTo>
                <a:cubicBezTo>
                  <a:pt x="15662" y="13742"/>
                  <a:pt x="20041" y="1206"/>
                  <a:pt x="14978" y="103"/>
                </a:cubicBezTo>
                <a:cubicBezTo>
                  <a:pt x="14649" y="33"/>
                  <a:pt x="14348" y="0"/>
                  <a:pt x="140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2" name="Google Shape;342;p13"/>
          <p:cNvSpPr/>
          <p:nvPr/>
        </p:nvSpPr>
        <p:spPr>
          <a:xfrm>
            <a:off x="5291500" y="4757188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_HEADER_2">
    <p:spTree>
      <p:nvGrpSpPr>
        <p:cNvPr id="1" name="Shape 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" name="Google Shape;392;p16"/>
          <p:cNvSpPr/>
          <p:nvPr/>
        </p:nvSpPr>
        <p:spPr>
          <a:xfrm>
            <a:off x="682363" y="560593"/>
            <a:ext cx="4529927" cy="4022320"/>
          </a:xfrm>
          <a:custGeom>
            <a:avLst/>
            <a:gdLst/>
            <a:ahLst/>
            <a:cxnLst/>
            <a:rect l="l" t="t" r="r" b="b"/>
            <a:pathLst>
              <a:path w="129408" h="114907" extrusionOk="0">
                <a:moveTo>
                  <a:pt x="60227" y="0"/>
                </a:moveTo>
                <a:cubicBezTo>
                  <a:pt x="42600" y="0"/>
                  <a:pt x="39204" y="13196"/>
                  <a:pt x="35159" y="18828"/>
                </a:cubicBezTo>
                <a:cubicBezTo>
                  <a:pt x="30056" y="25966"/>
                  <a:pt x="23084" y="20095"/>
                  <a:pt x="11542" y="33004"/>
                </a:cubicBezTo>
                <a:cubicBezTo>
                  <a:pt x="1" y="45914"/>
                  <a:pt x="16813" y="58056"/>
                  <a:pt x="10075" y="68830"/>
                </a:cubicBezTo>
                <a:cubicBezTo>
                  <a:pt x="3362" y="79596"/>
                  <a:pt x="16014" y="96684"/>
                  <a:pt x="32268" y="96684"/>
                </a:cubicBezTo>
                <a:cubicBezTo>
                  <a:pt x="32331" y="96684"/>
                  <a:pt x="32394" y="96684"/>
                  <a:pt x="32457" y="96683"/>
                </a:cubicBezTo>
                <a:cubicBezTo>
                  <a:pt x="32521" y="96683"/>
                  <a:pt x="32584" y="96683"/>
                  <a:pt x="32647" y="96683"/>
                </a:cubicBezTo>
                <a:cubicBezTo>
                  <a:pt x="48748" y="96683"/>
                  <a:pt x="41890" y="113666"/>
                  <a:pt x="57208" y="114529"/>
                </a:cubicBezTo>
                <a:cubicBezTo>
                  <a:pt x="60783" y="114723"/>
                  <a:pt x="64388" y="114906"/>
                  <a:pt x="67874" y="114906"/>
                </a:cubicBezTo>
                <a:cubicBezTo>
                  <a:pt x="79381" y="114906"/>
                  <a:pt x="89577" y="112911"/>
                  <a:pt x="93034" y="102721"/>
                </a:cubicBezTo>
                <a:cubicBezTo>
                  <a:pt x="97537" y="89412"/>
                  <a:pt x="111047" y="100586"/>
                  <a:pt x="119386" y="85542"/>
                </a:cubicBezTo>
                <a:cubicBezTo>
                  <a:pt x="127759" y="70498"/>
                  <a:pt x="116484" y="61792"/>
                  <a:pt x="123122" y="52185"/>
                </a:cubicBezTo>
                <a:cubicBezTo>
                  <a:pt x="129408" y="43087"/>
                  <a:pt x="121934" y="17209"/>
                  <a:pt x="104808" y="17209"/>
                </a:cubicBezTo>
                <a:cubicBezTo>
                  <a:pt x="103849" y="17209"/>
                  <a:pt x="102859" y="17290"/>
                  <a:pt x="101840" y="17460"/>
                </a:cubicBezTo>
                <a:cubicBezTo>
                  <a:pt x="99671" y="17822"/>
                  <a:pt x="97890" y="17986"/>
                  <a:pt x="96413" y="17986"/>
                </a:cubicBezTo>
                <a:cubicBezTo>
                  <a:pt x="84810" y="17986"/>
                  <a:pt x="91992" y="7818"/>
                  <a:pt x="77256" y="3083"/>
                </a:cubicBezTo>
                <a:cubicBezTo>
                  <a:pt x="70427" y="904"/>
                  <a:pt x="64840" y="0"/>
                  <a:pt x="6022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3" name="Google Shape;393;p16"/>
          <p:cNvSpPr txBox="1">
            <a:spLocks noGrp="1"/>
          </p:cNvSpPr>
          <p:nvPr>
            <p:ph type="title"/>
          </p:nvPr>
        </p:nvSpPr>
        <p:spPr>
          <a:xfrm>
            <a:off x="1550575" y="2150850"/>
            <a:ext cx="27936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94" name="Google Shape;394;p16"/>
          <p:cNvSpPr txBox="1">
            <a:spLocks noGrp="1"/>
          </p:cNvSpPr>
          <p:nvPr>
            <p:ph type="title" idx="2" hasCustomPrompt="1"/>
          </p:nvPr>
        </p:nvSpPr>
        <p:spPr>
          <a:xfrm>
            <a:off x="2171075" y="1098000"/>
            <a:ext cx="15525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6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395" name="Google Shape;395;p16"/>
          <p:cNvSpPr txBox="1">
            <a:spLocks noGrp="1"/>
          </p:cNvSpPr>
          <p:nvPr>
            <p:ph type="subTitle" idx="1"/>
          </p:nvPr>
        </p:nvSpPr>
        <p:spPr>
          <a:xfrm>
            <a:off x="560825" y="3031650"/>
            <a:ext cx="4773000" cy="37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6" name="Google Shape;396;p16"/>
          <p:cNvSpPr/>
          <p:nvPr/>
        </p:nvSpPr>
        <p:spPr>
          <a:xfrm>
            <a:off x="8809275" y="1026327"/>
            <a:ext cx="179095" cy="179073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7" name="Google Shape;397;p16"/>
          <p:cNvSpPr/>
          <p:nvPr/>
        </p:nvSpPr>
        <p:spPr>
          <a:xfrm rot="444932" flipH="1">
            <a:off x="8599307" y="4679014"/>
            <a:ext cx="413063" cy="274961"/>
          </a:xfrm>
          <a:custGeom>
            <a:avLst/>
            <a:gdLst/>
            <a:ahLst/>
            <a:cxnLst/>
            <a:rect l="l" t="t" r="r" b="b"/>
            <a:pathLst>
              <a:path w="20042" h="13743" extrusionOk="0">
                <a:moveTo>
                  <a:pt x="14071" y="0"/>
                </a:moveTo>
                <a:cubicBezTo>
                  <a:pt x="10001" y="0"/>
                  <a:pt x="11375" y="7108"/>
                  <a:pt x="11375" y="7108"/>
                </a:cubicBezTo>
                <a:cubicBezTo>
                  <a:pt x="11375" y="7108"/>
                  <a:pt x="9274" y="1408"/>
                  <a:pt x="6596" y="1408"/>
                </a:cubicBezTo>
                <a:cubicBezTo>
                  <a:pt x="5720" y="1408"/>
                  <a:pt x="4783" y="2019"/>
                  <a:pt x="3837" y="3639"/>
                </a:cubicBezTo>
                <a:cubicBezTo>
                  <a:pt x="1" y="10243"/>
                  <a:pt x="13177" y="13713"/>
                  <a:pt x="13177" y="13713"/>
                </a:cubicBezTo>
                <a:cubicBezTo>
                  <a:pt x="13237" y="13732"/>
                  <a:pt x="13299" y="13742"/>
                  <a:pt x="13363" y="13742"/>
                </a:cubicBezTo>
                <a:cubicBezTo>
                  <a:pt x="15662" y="13742"/>
                  <a:pt x="20041" y="1206"/>
                  <a:pt x="14978" y="103"/>
                </a:cubicBezTo>
                <a:cubicBezTo>
                  <a:pt x="14649" y="33"/>
                  <a:pt x="14348" y="0"/>
                  <a:pt x="140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8" name="Google Shape;398;p16"/>
          <p:cNvSpPr/>
          <p:nvPr/>
        </p:nvSpPr>
        <p:spPr>
          <a:xfrm rot="-4320377">
            <a:off x="8789284" y="3888177"/>
            <a:ext cx="219074" cy="179074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9" name="Google Shape;399;p16"/>
          <p:cNvSpPr/>
          <p:nvPr/>
        </p:nvSpPr>
        <p:spPr>
          <a:xfrm>
            <a:off x="8634800" y="3122852"/>
            <a:ext cx="179095" cy="179073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0" name="Google Shape;400;p16"/>
          <p:cNvSpPr/>
          <p:nvPr/>
        </p:nvSpPr>
        <p:spPr>
          <a:xfrm>
            <a:off x="8583300" y="1713650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1" name="Google Shape;401;p16"/>
          <p:cNvSpPr/>
          <p:nvPr/>
        </p:nvSpPr>
        <p:spPr>
          <a:xfrm>
            <a:off x="305350" y="3848802"/>
            <a:ext cx="179095" cy="179073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2" name="Google Shape;402;p16"/>
          <p:cNvSpPr/>
          <p:nvPr/>
        </p:nvSpPr>
        <p:spPr>
          <a:xfrm rot="-4320377">
            <a:off x="285359" y="804952"/>
            <a:ext cx="219074" cy="179074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3" name="Google Shape;403;p16"/>
          <p:cNvSpPr/>
          <p:nvPr/>
        </p:nvSpPr>
        <p:spPr>
          <a:xfrm>
            <a:off x="305350" y="105389"/>
            <a:ext cx="179095" cy="179073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4" name="Google Shape;404;p16"/>
          <p:cNvSpPr/>
          <p:nvPr/>
        </p:nvSpPr>
        <p:spPr>
          <a:xfrm rot="140820">
            <a:off x="152266" y="4696059"/>
            <a:ext cx="294654" cy="240854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5" name="Google Shape;405;p16"/>
          <p:cNvSpPr/>
          <p:nvPr/>
        </p:nvSpPr>
        <p:spPr>
          <a:xfrm>
            <a:off x="147450" y="2992647"/>
            <a:ext cx="237994" cy="244822"/>
          </a:xfrm>
          <a:custGeom>
            <a:avLst/>
            <a:gdLst/>
            <a:ahLst/>
            <a:cxnLst/>
            <a:rect l="l" t="t" r="r" b="b"/>
            <a:pathLst>
              <a:path w="7006" h="7207" extrusionOk="0">
                <a:moveTo>
                  <a:pt x="2603" y="1"/>
                </a:moveTo>
                <a:cubicBezTo>
                  <a:pt x="2269" y="635"/>
                  <a:pt x="2036" y="1335"/>
                  <a:pt x="1902" y="2002"/>
                </a:cubicBezTo>
                <a:cubicBezTo>
                  <a:pt x="1202" y="2369"/>
                  <a:pt x="568" y="2803"/>
                  <a:pt x="1" y="3337"/>
                </a:cubicBezTo>
                <a:cubicBezTo>
                  <a:pt x="535" y="3870"/>
                  <a:pt x="1135" y="4337"/>
                  <a:pt x="1802" y="4738"/>
                </a:cubicBezTo>
                <a:cubicBezTo>
                  <a:pt x="1936" y="5605"/>
                  <a:pt x="2236" y="6439"/>
                  <a:pt x="2703" y="7206"/>
                </a:cubicBezTo>
                <a:cubicBezTo>
                  <a:pt x="3437" y="6772"/>
                  <a:pt x="4104" y="6272"/>
                  <a:pt x="4671" y="5672"/>
                </a:cubicBezTo>
                <a:cubicBezTo>
                  <a:pt x="5038" y="5722"/>
                  <a:pt x="5413" y="5747"/>
                  <a:pt x="5792" y="5747"/>
                </a:cubicBezTo>
                <a:cubicBezTo>
                  <a:pt x="6172" y="5747"/>
                  <a:pt x="6555" y="5722"/>
                  <a:pt x="6939" y="5672"/>
                </a:cubicBezTo>
                <a:cubicBezTo>
                  <a:pt x="6839" y="4904"/>
                  <a:pt x="6606" y="4137"/>
                  <a:pt x="6239" y="3437"/>
                </a:cubicBezTo>
                <a:cubicBezTo>
                  <a:pt x="6639" y="2669"/>
                  <a:pt x="6906" y="1802"/>
                  <a:pt x="7006" y="968"/>
                </a:cubicBezTo>
                <a:cubicBezTo>
                  <a:pt x="6728" y="936"/>
                  <a:pt x="6446" y="921"/>
                  <a:pt x="6164" y="921"/>
                </a:cubicBezTo>
                <a:cubicBezTo>
                  <a:pt x="5565" y="921"/>
                  <a:pt x="4960" y="988"/>
                  <a:pt x="4371" y="1102"/>
                </a:cubicBezTo>
                <a:cubicBezTo>
                  <a:pt x="3837" y="668"/>
                  <a:pt x="3270" y="301"/>
                  <a:pt x="260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6" name="Google Shape;406;p16"/>
          <p:cNvSpPr/>
          <p:nvPr/>
        </p:nvSpPr>
        <p:spPr>
          <a:xfrm>
            <a:off x="8895388" y="2582825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7" name="Google Shape;407;p16"/>
          <p:cNvSpPr/>
          <p:nvPr/>
        </p:nvSpPr>
        <p:spPr>
          <a:xfrm>
            <a:off x="484450" y="2331813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8" name="Google Shape;408;p16"/>
          <p:cNvSpPr/>
          <p:nvPr/>
        </p:nvSpPr>
        <p:spPr>
          <a:xfrm>
            <a:off x="8583300" y="215650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" name="Google Shape;409;p16"/>
          <p:cNvSpPr/>
          <p:nvPr/>
        </p:nvSpPr>
        <p:spPr>
          <a:xfrm rot="-5125534">
            <a:off x="119124" y="1518132"/>
            <a:ext cx="294658" cy="240851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" name="Google Shape;410;p16"/>
          <p:cNvSpPr/>
          <p:nvPr/>
        </p:nvSpPr>
        <p:spPr>
          <a:xfrm>
            <a:off x="3590775" y="181575"/>
            <a:ext cx="219073" cy="179081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1" name="Google Shape;411;p16"/>
          <p:cNvSpPr/>
          <p:nvPr/>
        </p:nvSpPr>
        <p:spPr>
          <a:xfrm>
            <a:off x="1665700" y="181577"/>
            <a:ext cx="179095" cy="179073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2" name="Google Shape;412;p16"/>
          <p:cNvSpPr/>
          <p:nvPr/>
        </p:nvSpPr>
        <p:spPr>
          <a:xfrm>
            <a:off x="2809975" y="4641875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3" name="Google Shape;413;p16"/>
          <p:cNvSpPr/>
          <p:nvPr/>
        </p:nvSpPr>
        <p:spPr>
          <a:xfrm>
            <a:off x="6573975" y="4547377"/>
            <a:ext cx="179095" cy="179073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4" name="Google Shape;414;p16"/>
          <p:cNvSpPr/>
          <p:nvPr/>
        </p:nvSpPr>
        <p:spPr>
          <a:xfrm rot="444932" flipH="1">
            <a:off x="4683532" y="209826"/>
            <a:ext cx="413063" cy="274961"/>
          </a:xfrm>
          <a:custGeom>
            <a:avLst/>
            <a:gdLst/>
            <a:ahLst/>
            <a:cxnLst/>
            <a:rect l="l" t="t" r="r" b="b"/>
            <a:pathLst>
              <a:path w="20042" h="13743" extrusionOk="0">
                <a:moveTo>
                  <a:pt x="14071" y="0"/>
                </a:moveTo>
                <a:cubicBezTo>
                  <a:pt x="10001" y="0"/>
                  <a:pt x="11375" y="7108"/>
                  <a:pt x="11375" y="7108"/>
                </a:cubicBezTo>
                <a:cubicBezTo>
                  <a:pt x="11375" y="7108"/>
                  <a:pt x="9274" y="1408"/>
                  <a:pt x="6596" y="1408"/>
                </a:cubicBezTo>
                <a:cubicBezTo>
                  <a:pt x="5720" y="1408"/>
                  <a:pt x="4783" y="2019"/>
                  <a:pt x="3837" y="3639"/>
                </a:cubicBezTo>
                <a:cubicBezTo>
                  <a:pt x="1" y="10243"/>
                  <a:pt x="13177" y="13713"/>
                  <a:pt x="13177" y="13713"/>
                </a:cubicBezTo>
                <a:cubicBezTo>
                  <a:pt x="13237" y="13732"/>
                  <a:pt x="13299" y="13742"/>
                  <a:pt x="13363" y="13742"/>
                </a:cubicBezTo>
                <a:cubicBezTo>
                  <a:pt x="15662" y="13742"/>
                  <a:pt x="20041" y="1206"/>
                  <a:pt x="14978" y="103"/>
                </a:cubicBezTo>
                <a:cubicBezTo>
                  <a:pt x="14649" y="33"/>
                  <a:pt x="14348" y="0"/>
                  <a:pt x="1407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5" name="Google Shape;415;p16"/>
          <p:cNvSpPr/>
          <p:nvPr/>
        </p:nvSpPr>
        <p:spPr>
          <a:xfrm>
            <a:off x="2662313" y="291825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6" name="Google Shape;416;p16"/>
          <p:cNvSpPr/>
          <p:nvPr/>
        </p:nvSpPr>
        <p:spPr>
          <a:xfrm>
            <a:off x="8263788" y="4821102"/>
            <a:ext cx="179095" cy="179073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7" name="Google Shape;417;p16"/>
          <p:cNvSpPr/>
          <p:nvPr/>
        </p:nvSpPr>
        <p:spPr>
          <a:xfrm>
            <a:off x="5791213" y="4821102"/>
            <a:ext cx="179095" cy="179073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8" name="Google Shape;418;p16"/>
          <p:cNvSpPr/>
          <p:nvPr/>
        </p:nvSpPr>
        <p:spPr>
          <a:xfrm rot="2135160">
            <a:off x="1697229" y="4709263"/>
            <a:ext cx="296967" cy="203633"/>
          </a:xfrm>
          <a:custGeom>
            <a:avLst/>
            <a:gdLst/>
            <a:ahLst/>
            <a:cxnLst/>
            <a:rect l="l" t="t" r="r" b="b"/>
            <a:pathLst>
              <a:path w="20042" h="13743" extrusionOk="0">
                <a:moveTo>
                  <a:pt x="14071" y="0"/>
                </a:moveTo>
                <a:cubicBezTo>
                  <a:pt x="10001" y="0"/>
                  <a:pt x="11375" y="7108"/>
                  <a:pt x="11375" y="7108"/>
                </a:cubicBezTo>
                <a:cubicBezTo>
                  <a:pt x="11375" y="7108"/>
                  <a:pt x="9274" y="1408"/>
                  <a:pt x="6596" y="1408"/>
                </a:cubicBezTo>
                <a:cubicBezTo>
                  <a:pt x="5720" y="1408"/>
                  <a:pt x="4783" y="2019"/>
                  <a:pt x="3837" y="3639"/>
                </a:cubicBezTo>
                <a:cubicBezTo>
                  <a:pt x="1" y="10243"/>
                  <a:pt x="13177" y="13713"/>
                  <a:pt x="13177" y="13713"/>
                </a:cubicBezTo>
                <a:cubicBezTo>
                  <a:pt x="13237" y="13732"/>
                  <a:pt x="13299" y="13742"/>
                  <a:pt x="13363" y="13742"/>
                </a:cubicBezTo>
                <a:cubicBezTo>
                  <a:pt x="15662" y="13742"/>
                  <a:pt x="20041" y="1206"/>
                  <a:pt x="14978" y="103"/>
                </a:cubicBezTo>
                <a:cubicBezTo>
                  <a:pt x="14649" y="33"/>
                  <a:pt x="14348" y="0"/>
                  <a:pt x="1407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" name="Google Shape;419;p16"/>
          <p:cNvSpPr/>
          <p:nvPr/>
        </p:nvSpPr>
        <p:spPr>
          <a:xfrm rot="404198">
            <a:off x="7805477" y="268700"/>
            <a:ext cx="260321" cy="227115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" name="Google Shape;420;p16"/>
          <p:cNvSpPr/>
          <p:nvPr/>
        </p:nvSpPr>
        <p:spPr>
          <a:xfrm>
            <a:off x="4350838" y="4755600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1" name="Google Shape;421;p16"/>
          <p:cNvSpPr/>
          <p:nvPr/>
        </p:nvSpPr>
        <p:spPr>
          <a:xfrm>
            <a:off x="5970300" y="331227"/>
            <a:ext cx="179095" cy="179073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2" name="Google Shape;422;p16"/>
          <p:cNvSpPr/>
          <p:nvPr/>
        </p:nvSpPr>
        <p:spPr>
          <a:xfrm>
            <a:off x="6916175" y="72522"/>
            <a:ext cx="237994" cy="244822"/>
          </a:xfrm>
          <a:custGeom>
            <a:avLst/>
            <a:gdLst/>
            <a:ahLst/>
            <a:cxnLst/>
            <a:rect l="l" t="t" r="r" b="b"/>
            <a:pathLst>
              <a:path w="7006" h="7207" extrusionOk="0">
                <a:moveTo>
                  <a:pt x="2603" y="1"/>
                </a:moveTo>
                <a:cubicBezTo>
                  <a:pt x="2269" y="635"/>
                  <a:pt x="2036" y="1335"/>
                  <a:pt x="1902" y="2002"/>
                </a:cubicBezTo>
                <a:cubicBezTo>
                  <a:pt x="1202" y="2369"/>
                  <a:pt x="568" y="2803"/>
                  <a:pt x="1" y="3337"/>
                </a:cubicBezTo>
                <a:cubicBezTo>
                  <a:pt x="535" y="3870"/>
                  <a:pt x="1135" y="4337"/>
                  <a:pt x="1802" y="4738"/>
                </a:cubicBezTo>
                <a:cubicBezTo>
                  <a:pt x="1936" y="5605"/>
                  <a:pt x="2236" y="6439"/>
                  <a:pt x="2703" y="7206"/>
                </a:cubicBezTo>
                <a:cubicBezTo>
                  <a:pt x="3437" y="6772"/>
                  <a:pt x="4104" y="6272"/>
                  <a:pt x="4671" y="5672"/>
                </a:cubicBezTo>
                <a:cubicBezTo>
                  <a:pt x="5038" y="5722"/>
                  <a:pt x="5413" y="5747"/>
                  <a:pt x="5792" y="5747"/>
                </a:cubicBezTo>
                <a:cubicBezTo>
                  <a:pt x="6172" y="5747"/>
                  <a:pt x="6555" y="5722"/>
                  <a:pt x="6939" y="5672"/>
                </a:cubicBezTo>
                <a:cubicBezTo>
                  <a:pt x="6839" y="4904"/>
                  <a:pt x="6606" y="4137"/>
                  <a:pt x="6239" y="3437"/>
                </a:cubicBezTo>
                <a:cubicBezTo>
                  <a:pt x="6639" y="2669"/>
                  <a:pt x="6906" y="1802"/>
                  <a:pt x="7006" y="968"/>
                </a:cubicBezTo>
                <a:cubicBezTo>
                  <a:pt x="6728" y="936"/>
                  <a:pt x="6446" y="921"/>
                  <a:pt x="6164" y="921"/>
                </a:cubicBezTo>
                <a:cubicBezTo>
                  <a:pt x="5565" y="921"/>
                  <a:pt x="4960" y="988"/>
                  <a:pt x="4371" y="1102"/>
                </a:cubicBezTo>
                <a:cubicBezTo>
                  <a:pt x="3837" y="668"/>
                  <a:pt x="3270" y="301"/>
                  <a:pt x="260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9_1_1">
    <p:spTree>
      <p:nvGrpSpPr>
        <p:cNvPr id="1" name="Shape 8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8" name="Google Shape;898;p31"/>
          <p:cNvSpPr/>
          <p:nvPr/>
        </p:nvSpPr>
        <p:spPr>
          <a:xfrm>
            <a:off x="1279900" y="4738013"/>
            <a:ext cx="219073" cy="179081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9" name="Google Shape;899;p31"/>
          <p:cNvSpPr/>
          <p:nvPr/>
        </p:nvSpPr>
        <p:spPr>
          <a:xfrm>
            <a:off x="7051950" y="4659475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0" name="Google Shape;900;p31"/>
          <p:cNvSpPr/>
          <p:nvPr/>
        </p:nvSpPr>
        <p:spPr>
          <a:xfrm>
            <a:off x="84750" y="4781675"/>
            <a:ext cx="401040" cy="274963"/>
          </a:xfrm>
          <a:custGeom>
            <a:avLst/>
            <a:gdLst/>
            <a:ahLst/>
            <a:cxnLst/>
            <a:rect l="l" t="t" r="r" b="b"/>
            <a:pathLst>
              <a:path w="20042" h="13743" extrusionOk="0">
                <a:moveTo>
                  <a:pt x="14071" y="0"/>
                </a:moveTo>
                <a:cubicBezTo>
                  <a:pt x="10001" y="0"/>
                  <a:pt x="11375" y="7108"/>
                  <a:pt x="11375" y="7108"/>
                </a:cubicBezTo>
                <a:cubicBezTo>
                  <a:pt x="11375" y="7108"/>
                  <a:pt x="9274" y="1408"/>
                  <a:pt x="6596" y="1408"/>
                </a:cubicBezTo>
                <a:cubicBezTo>
                  <a:pt x="5720" y="1408"/>
                  <a:pt x="4783" y="2019"/>
                  <a:pt x="3837" y="3639"/>
                </a:cubicBezTo>
                <a:cubicBezTo>
                  <a:pt x="1" y="10243"/>
                  <a:pt x="13177" y="13713"/>
                  <a:pt x="13177" y="13713"/>
                </a:cubicBezTo>
                <a:cubicBezTo>
                  <a:pt x="13237" y="13732"/>
                  <a:pt x="13299" y="13742"/>
                  <a:pt x="13363" y="13742"/>
                </a:cubicBezTo>
                <a:cubicBezTo>
                  <a:pt x="15662" y="13742"/>
                  <a:pt x="20041" y="1206"/>
                  <a:pt x="14978" y="103"/>
                </a:cubicBezTo>
                <a:cubicBezTo>
                  <a:pt x="14649" y="33"/>
                  <a:pt x="14348" y="0"/>
                  <a:pt x="140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1" name="Google Shape;901;p31"/>
          <p:cNvSpPr/>
          <p:nvPr/>
        </p:nvSpPr>
        <p:spPr>
          <a:xfrm>
            <a:off x="8100075" y="4514464"/>
            <a:ext cx="179095" cy="179073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2" name="Google Shape;902;p31"/>
          <p:cNvSpPr/>
          <p:nvPr/>
        </p:nvSpPr>
        <p:spPr>
          <a:xfrm>
            <a:off x="7723000" y="4871927"/>
            <a:ext cx="179095" cy="179073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3" name="Google Shape;903;p31"/>
          <p:cNvSpPr/>
          <p:nvPr/>
        </p:nvSpPr>
        <p:spPr>
          <a:xfrm rot="-4320377">
            <a:off x="2302534" y="4829627"/>
            <a:ext cx="219074" cy="179074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4" name="Google Shape;904;p31"/>
          <p:cNvSpPr/>
          <p:nvPr/>
        </p:nvSpPr>
        <p:spPr>
          <a:xfrm rot="444932" flipH="1">
            <a:off x="8543457" y="4690089"/>
            <a:ext cx="413063" cy="274961"/>
          </a:xfrm>
          <a:custGeom>
            <a:avLst/>
            <a:gdLst/>
            <a:ahLst/>
            <a:cxnLst/>
            <a:rect l="l" t="t" r="r" b="b"/>
            <a:pathLst>
              <a:path w="20042" h="13743" extrusionOk="0">
                <a:moveTo>
                  <a:pt x="14071" y="0"/>
                </a:moveTo>
                <a:cubicBezTo>
                  <a:pt x="10001" y="0"/>
                  <a:pt x="11375" y="7108"/>
                  <a:pt x="11375" y="7108"/>
                </a:cubicBezTo>
                <a:cubicBezTo>
                  <a:pt x="11375" y="7108"/>
                  <a:pt x="9274" y="1408"/>
                  <a:pt x="6596" y="1408"/>
                </a:cubicBezTo>
                <a:cubicBezTo>
                  <a:pt x="5720" y="1408"/>
                  <a:pt x="4783" y="2019"/>
                  <a:pt x="3837" y="3639"/>
                </a:cubicBezTo>
                <a:cubicBezTo>
                  <a:pt x="1" y="10243"/>
                  <a:pt x="13177" y="13713"/>
                  <a:pt x="13177" y="13713"/>
                </a:cubicBezTo>
                <a:cubicBezTo>
                  <a:pt x="13237" y="13732"/>
                  <a:pt x="13299" y="13742"/>
                  <a:pt x="13363" y="13742"/>
                </a:cubicBezTo>
                <a:cubicBezTo>
                  <a:pt x="15662" y="13742"/>
                  <a:pt x="20041" y="1206"/>
                  <a:pt x="14978" y="103"/>
                </a:cubicBezTo>
                <a:cubicBezTo>
                  <a:pt x="14649" y="33"/>
                  <a:pt x="14348" y="0"/>
                  <a:pt x="140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5" name="Google Shape;905;p31"/>
          <p:cNvSpPr/>
          <p:nvPr/>
        </p:nvSpPr>
        <p:spPr>
          <a:xfrm rot="2135160">
            <a:off x="5536729" y="4558038"/>
            <a:ext cx="296967" cy="203633"/>
          </a:xfrm>
          <a:custGeom>
            <a:avLst/>
            <a:gdLst/>
            <a:ahLst/>
            <a:cxnLst/>
            <a:rect l="l" t="t" r="r" b="b"/>
            <a:pathLst>
              <a:path w="20042" h="13743" extrusionOk="0">
                <a:moveTo>
                  <a:pt x="14071" y="0"/>
                </a:moveTo>
                <a:cubicBezTo>
                  <a:pt x="10001" y="0"/>
                  <a:pt x="11375" y="7108"/>
                  <a:pt x="11375" y="7108"/>
                </a:cubicBezTo>
                <a:cubicBezTo>
                  <a:pt x="11375" y="7108"/>
                  <a:pt x="9274" y="1408"/>
                  <a:pt x="6596" y="1408"/>
                </a:cubicBezTo>
                <a:cubicBezTo>
                  <a:pt x="5720" y="1408"/>
                  <a:pt x="4783" y="2019"/>
                  <a:pt x="3837" y="3639"/>
                </a:cubicBezTo>
                <a:cubicBezTo>
                  <a:pt x="1" y="10243"/>
                  <a:pt x="13177" y="13713"/>
                  <a:pt x="13177" y="13713"/>
                </a:cubicBezTo>
                <a:cubicBezTo>
                  <a:pt x="13237" y="13732"/>
                  <a:pt x="13299" y="13742"/>
                  <a:pt x="13363" y="13742"/>
                </a:cubicBezTo>
                <a:cubicBezTo>
                  <a:pt x="15662" y="13742"/>
                  <a:pt x="20041" y="1206"/>
                  <a:pt x="14978" y="103"/>
                </a:cubicBezTo>
                <a:cubicBezTo>
                  <a:pt x="14649" y="33"/>
                  <a:pt x="14348" y="0"/>
                  <a:pt x="1407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6" name="Google Shape;906;p31"/>
          <p:cNvSpPr/>
          <p:nvPr/>
        </p:nvSpPr>
        <p:spPr>
          <a:xfrm rot="404198">
            <a:off x="6333540" y="4805600"/>
            <a:ext cx="260321" cy="227115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7" name="Google Shape;907;p31"/>
          <p:cNvSpPr/>
          <p:nvPr/>
        </p:nvSpPr>
        <p:spPr>
          <a:xfrm>
            <a:off x="2998600" y="4548525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8" name="Google Shape;908;p31"/>
          <p:cNvSpPr/>
          <p:nvPr/>
        </p:nvSpPr>
        <p:spPr>
          <a:xfrm>
            <a:off x="3440825" y="4829075"/>
            <a:ext cx="175150" cy="180175"/>
          </a:xfrm>
          <a:custGeom>
            <a:avLst/>
            <a:gdLst/>
            <a:ahLst/>
            <a:cxnLst/>
            <a:rect l="l" t="t" r="r" b="b"/>
            <a:pathLst>
              <a:path w="7006" h="7207" extrusionOk="0">
                <a:moveTo>
                  <a:pt x="2603" y="1"/>
                </a:moveTo>
                <a:cubicBezTo>
                  <a:pt x="2269" y="635"/>
                  <a:pt x="2036" y="1335"/>
                  <a:pt x="1902" y="2002"/>
                </a:cubicBezTo>
                <a:cubicBezTo>
                  <a:pt x="1202" y="2369"/>
                  <a:pt x="568" y="2803"/>
                  <a:pt x="1" y="3337"/>
                </a:cubicBezTo>
                <a:cubicBezTo>
                  <a:pt x="535" y="3870"/>
                  <a:pt x="1135" y="4337"/>
                  <a:pt x="1802" y="4738"/>
                </a:cubicBezTo>
                <a:cubicBezTo>
                  <a:pt x="1936" y="5605"/>
                  <a:pt x="2236" y="6439"/>
                  <a:pt x="2703" y="7206"/>
                </a:cubicBezTo>
                <a:cubicBezTo>
                  <a:pt x="3437" y="6772"/>
                  <a:pt x="4104" y="6272"/>
                  <a:pt x="4671" y="5672"/>
                </a:cubicBezTo>
                <a:cubicBezTo>
                  <a:pt x="5038" y="5722"/>
                  <a:pt x="5413" y="5747"/>
                  <a:pt x="5792" y="5747"/>
                </a:cubicBezTo>
                <a:cubicBezTo>
                  <a:pt x="6172" y="5747"/>
                  <a:pt x="6555" y="5722"/>
                  <a:pt x="6939" y="5672"/>
                </a:cubicBezTo>
                <a:cubicBezTo>
                  <a:pt x="6839" y="4904"/>
                  <a:pt x="6606" y="4137"/>
                  <a:pt x="6239" y="3437"/>
                </a:cubicBezTo>
                <a:cubicBezTo>
                  <a:pt x="6639" y="2669"/>
                  <a:pt x="6906" y="1802"/>
                  <a:pt x="7006" y="968"/>
                </a:cubicBezTo>
                <a:cubicBezTo>
                  <a:pt x="6728" y="936"/>
                  <a:pt x="6446" y="921"/>
                  <a:pt x="6164" y="921"/>
                </a:cubicBezTo>
                <a:cubicBezTo>
                  <a:pt x="5565" y="921"/>
                  <a:pt x="4960" y="988"/>
                  <a:pt x="4371" y="1102"/>
                </a:cubicBezTo>
                <a:cubicBezTo>
                  <a:pt x="3837" y="668"/>
                  <a:pt x="3270" y="301"/>
                  <a:pt x="260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9" name="Google Shape;909;p31"/>
          <p:cNvGrpSpPr/>
          <p:nvPr/>
        </p:nvGrpSpPr>
        <p:grpSpPr>
          <a:xfrm rot="-1692578" flipH="1">
            <a:off x="3886620" y="4137212"/>
            <a:ext cx="1078945" cy="933554"/>
            <a:chOff x="968013" y="650077"/>
            <a:chExt cx="777108" cy="672348"/>
          </a:xfrm>
        </p:grpSpPr>
        <p:sp>
          <p:nvSpPr>
            <p:cNvPr id="910" name="Google Shape;910;p31"/>
            <p:cNvSpPr/>
            <p:nvPr/>
          </p:nvSpPr>
          <p:spPr>
            <a:xfrm rot="-1397473">
              <a:off x="1241414" y="935197"/>
              <a:ext cx="332432" cy="272827"/>
            </a:xfrm>
            <a:custGeom>
              <a:avLst/>
              <a:gdLst/>
              <a:ahLst/>
              <a:cxnLst/>
              <a:rect l="l" t="t" r="r" b="b"/>
              <a:pathLst>
                <a:path w="16879" h="13851" extrusionOk="0">
                  <a:moveTo>
                    <a:pt x="7659" y="0"/>
                  </a:moveTo>
                  <a:cubicBezTo>
                    <a:pt x="394" y="0"/>
                    <a:pt x="0" y="10073"/>
                    <a:pt x="100" y="13845"/>
                  </a:cubicBezTo>
                  <a:cubicBezTo>
                    <a:pt x="316" y="13849"/>
                    <a:pt x="529" y="13851"/>
                    <a:pt x="738" y="13851"/>
                  </a:cubicBezTo>
                  <a:cubicBezTo>
                    <a:pt x="2454" y="13851"/>
                    <a:pt x="3842" y="13738"/>
                    <a:pt x="4169" y="13679"/>
                  </a:cubicBezTo>
                  <a:cubicBezTo>
                    <a:pt x="5237" y="13512"/>
                    <a:pt x="2668" y="3605"/>
                    <a:pt x="9206" y="3605"/>
                  </a:cubicBezTo>
                  <a:cubicBezTo>
                    <a:pt x="11636" y="3605"/>
                    <a:pt x="11222" y="12752"/>
                    <a:pt x="12449" y="12752"/>
                  </a:cubicBezTo>
                  <a:cubicBezTo>
                    <a:pt x="12468" y="12752"/>
                    <a:pt x="12488" y="12749"/>
                    <a:pt x="12509" y="12745"/>
                  </a:cubicBezTo>
                  <a:cubicBezTo>
                    <a:pt x="12976" y="12611"/>
                    <a:pt x="14810" y="12411"/>
                    <a:pt x="16878" y="12111"/>
                  </a:cubicBezTo>
                  <a:cubicBezTo>
                    <a:pt x="16445" y="8141"/>
                    <a:pt x="14710" y="169"/>
                    <a:pt x="7839" y="2"/>
                  </a:cubicBezTo>
                  <a:cubicBezTo>
                    <a:pt x="7778" y="1"/>
                    <a:pt x="7719" y="0"/>
                    <a:pt x="76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31"/>
            <p:cNvSpPr/>
            <p:nvPr/>
          </p:nvSpPr>
          <p:spPr>
            <a:xfrm rot="-1397473">
              <a:off x="1030693" y="760540"/>
              <a:ext cx="651747" cy="451423"/>
            </a:xfrm>
            <a:custGeom>
              <a:avLst/>
              <a:gdLst/>
              <a:ahLst/>
              <a:cxnLst/>
              <a:rect l="l" t="t" r="r" b="b"/>
              <a:pathLst>
                <a:path w="33092" h="22918" extrusionOk="0">
                  <a:moveTo>
                    <a:pt x="18151" y="0"/>
                  </a:moveTo>
                  <a:cubicBezTo>
                    <a:pt x="1825" y="0"/>
                    <a:pt x="301" y="20015"/>
                    <a:pt x="301" y="20015"/>
                  </a:cubicBezTo>
                  <a:cubicBezTo>
                    <a:pt x="1" y="21616"/>
                    <a:pt x="1702" y="22484"/>
                    <a:pt x="3937" y="22917"/>
                  </a:cubicBezTo>
                  <a:cubicBezTo>
                    <a:pt x="4235" y="12920"/>
                    <a:pt x="7555" y="4303"/>
                    <a:pt x="17615" y="4303"/>
                  </a:cubicBezTo>
                  <a:cubicBezTo>
                    <a:pt x="17692" y="4303"/>
                    <a:pt x="17769" y="4303"/>
                    <a:pt x="17847" y="4304"/>
                  </a:cubicBezTo>
                  <a:cubicBezTo>
                    <a:pt x="26086" y="4438"/>
                    <a:pt x="28921" y="15846"/>
                    <a:pt x="29755" y="20949"/>
                  </a:cubicBezTo>
                  <a:cubicBezTo>
                    <a:pt x="31657" y="20582"/>
                    <a:pt x="33091" y="20149"/>
                    <a:pt x="32958" y="19682"/>
                  </a:cubicBezTo>
                  <a:cubicBezTo>
                    <a:pt x="32557" y="18448"/>
                    <a:pt x="31690" y="134"/>
                    <a:pt x="18314" y="1"/>
                  </a:cubicBezTo>
                  <a:cubicBezTo>
                    <a:pt x="18259" y="1"/>
                    <a:pt x="18205" y="0"/>
                    <a:pt x="181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31"/>
            <p:cNvSpPr/>
            <p:nvPr/>
          </p:nvSpPr>
          <p:spPr>
            <a:xfrm rot="-1397473">
              <a:off x="1126304" y="839113"/>
              <a:ext cx="508525" cy="375884"/>
            </a:xfrm>
            <a:custGeom>
              <a:avLst/>
              <a:gdLst/>
              <a:ahLst/>
              <a:cxnLst/>
              <a:rect l="l" t="t" r="r" b="b"/>
              <a:pathLst>
                <a:path w="25820" h="19083" extrusionOk="0">
                  <a:moveTo>
                    <a:pt x="13678" y="1"/>
                  </a:moveTo>
                  <a:cubicBezTo>
                    <a:pt x="3586" y="1"/>
                    <a:pt x="299" y="8618"/>
                    <a:pt x="1" y="18615"/>
                  </a:cubicBezTo>
                  <a:cubicBezTo>
                    <a:pt x="1535" y="18949"/>
                    <a:pt x="3337" y="19049"/>
                    <a:pt x="4938" y="19082"/>
                  </a:cubicBezTo>
                  <a:cubicBezTo>
                    <a:pt x="4838" y="15310"/>
                    <a:pt x="5232" y="5237"/>
                    <a:pt x="12497" y="5237"/>
                  </a:cubicBezTo>
                  <a:cubicBezTo>
                    <a:pt x="12557" y="5237"/>
                    <a:pt x="12616" y="5238"/>
                    <a:pt x="12677" y="5239"/>
                  </a:cubicBezTo>
                  <a:cubicBezTo>
                    <a:pt x="19515" y="5406"/>
                    <a:pt x="21283" y="13378"/>
                    <a:pt x="21716" y="17348"/>
                  </a:cubicBezTo>
                  <a:cubicBezTo>
                    <a:pt x="23084" y="17148"/>
                    <a:pt x="24552" y="16914"/>
                    <a:pt x="25819" y="16647"/>
                  </a:cubicBezTo>
                  <a:cubicBezTo>
                    <a:pt x="24985" y="11544"/>
                    <a:pt x="22117" y="136"/>
                    <a:pt x="13911" y="2"/>
                  </a:cubicBezTo>
                  <a:cubicBezTo>
                    <a:pt x="13833" y="1"/>
                    <a:pt x="13755" y="1"/>
                    <a:pt x="136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3" name="Google Shape;913;p31"/>
          <p:cNvSpPr/>
          <p:nvPr/>
        </p:nvSpPr>
        <p:spPr>
          <a:xfrm>
            <a:off x="5071563" y="4905988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162878" y="103243"/>
            <a:ext cx="8818245" cy="4937014"/>
            <a:chOff x="238125" y="857725"/>
            <a:chExt cx="7143750" cy="3999525"/>
          </a:xfrm>
        </p:grpSpPr>
        <p:sp>
          <p:nvSpPr>
            <p:cNvPr id="10" name="Google Shape;10;p2"/>
            <p:cNvSpPr/>
            <p:nvPr/>
          </p:nvSpPr>
          <p:spPr>
            <a:xfrm>
              <a:off x="3447000" y="857725"/>
              <a:ext cx="309925" cy="605300"/>
            </a:xfrm>
            <a:custGeom>
              <a:avLst/>
              <a:gdLst/>
              <a:ahLst/>
              <a:cxnLst/>
              <a:rect l="l" t="t" r="r" b="b"/>
              <a:pathLst>
                <a:path w="12397" h="24212" extrusionOk="0">
                  <a:moveTo>
                    <a:pt x="7955" y="463"/>
                  </a:moveTo>
                  <a:lnTo>
                    <a:pt x="8496" y="502"/>
                  </a:lnTo>
                  <a:lnTo>
                    <a:pt x="9037" y="618"/>
                  </a:lnTo>
                  <a:lnTo>
                    <a:pt x="9500" y="811"/>
                  </a:lnTo>
                  <a:lnTo>
                    <a:pt x="9925" y="1043"/>
                  </a:lnTo>
                  <a:lnTo>
                    <a:pt x="10311" y="1352"/>
                  </a:lnTo>
                  <a:lnTo>
                    <a:pt x="10659" y="1699"/>
                  </a:lnTo>
                  <a:lnTo>
                    <a:pt x="10967" y="2085"/>
                  </a:lnTo>
                  <a:lnTo>
                    <a:pt x="11238" y="2510"/>
                  </a:lnTo>
                  <a:lnTo>
                    <a:pt x="11469" y="2973"/>
                  </a:lnTo>
                  <a:lnTo>
                    <a:pt x="11663" y="3437"/>
                  </a:lnTo>
                  <a:lnTo>
                    <a:pt x="11778" y="3939"/>
                  </a:lnTo>
                  <a:lnTo>
                    <a:pt x="11856" y="4441"/>
                  </a:lnTo>
                  <a:lnTo>
                    <a:pt x="11894" y="4981"/>
                  </a:lnTo>
                  <a:lnTo>
                    <a:pt x="11894" y="5483"/>
                  </a:lnTo>
                  <a:lnTo>
                    <a:pt x="11817" y="5985"/>
                  </a:lnTo>
                  <a:lnTo>
                    <a:pt x="11701" y="6487"/>
                  </a:lnTo>
                  <a:lnTo>
                    <a:pt x="11547" y="6989"/>
                  </a:lnTo>
                  <a:lnTo>
                    <a:pt x="11315" y="7453"/>
                  </a:lnTo>
                  <a:lnTo>
                    <a:pt x="11083" y="7916"/>
                  </a:lnTo>
                  <a:lnTo>
                    <a:pt x="10813" y="8341"/>
                  </a:lnTo>
                  <a:lnTo>
                    <a:pt x="10504" y="8766"/>
                  </a:lnTo>
                  <a:lnTo>
                    <a:pt x="10195" y="9152"/>
                  </a:lnTo>
                  <a:lnTo>
                    <a:pt x="9848" y="9499"/>
                  </a:lnTo>
                  <a:lnTo>
                    <a:pt x="9461" y="9847"/>
                  </a:lnTo>
                  <a:lnTo>
                    <a:pt x="9037" y="10156"/>
                  </a:lnTo>
                  <a:lnTo>
                    <a:pt x="8651" y="10465"/>
                  </a:lnTo>
                  <a:lnTo>
                    <a:pt x="8187" y="10735"/>
                  </a:lnTo>
                  <a:lnTo>
                    <a:pt x="7762" y="11005"/>
                  </a:lnTo>
                  <a:lnTo>
                    <a:pt x="6836" y="11469"/>
                  </a:lnTo>
                  <a:lnTo>
                    <a:pt x="5870" y="11855"/>
                  </a:lnTo>
                  <a:lnTo>
                    <a:pt x="5677" y="11855"/>
                  </a:lnTo>
                  <a:lnTo>
                    <a:pt x="5639" y="11932"/>
                  </a:lnTo>
                  <a:lnTo>
                    <a:pt x="5600" y="11932"/>
                  </a:lnTo>
                  <a:lnTo>
                    <a:pt x="4982" y="11276"/>
                  </a:lnTo>
                  <a:lnTo>
                    <a:pt x="4442" y="10542"/>
                  </a:lnTo>
                  <a:lnTo>
                    <a:pt x="3978" y="9808"/>
                  </a:lnTo>
                  <a:lnTo>
                    <a:pt x="3746" y="9383"/>
                  </a:lnTo>
                  <a:lnTo>
                    <a:pt x="3592" y="8997"/>
                  </a:lnTo>
                  <a:lnTo>
                    <a:pt x="3438" y="8611"/>
                  </a:lnTo>
                  <a:lnTo>
                    <a:pt x="3283" y="8186"/>
                  </a:lnTo>
                  <a:lnTo>
                    <a:pt x="3167" y="7762"/>
                  </a:lnTo>
                  <a:lnTo>
                    <a:pt x="3090" y="7298"/>
                  </a:lnTo>
                  <a:lnTo>
                    <a:pt x="3051" y="6873"/>
                  </a:lnTo>
                  <a:lnTo>
                    <a:pt x="3013" y="6410"/>
                  </a:lnTo>
                  <a:lnTo>
                    <a:pt x="3051" y="5947"/>
                  </a:lnTo>
                  <a:lnTo>
                    <a:pt x="3090" y="5483"/>
                  </a:lnTo>
                  <a:lnTo>
                    <a:pt x="3167" y="5020"/>
                  </a:lnTo>
                  <a:lnTo>
                    <a:pt x="3244" y="4557"/>
                  </a:lnTo>
                  <a:lnTo>
                    <a:pt x="3399" y="4093"/>
                  </a:lnTo>
                  <a:lnTo>
                    <a:pt x="3592" y="3668"/>
                  </a:lnTo>
                  <a:lnTo>
                    <a:pt x="3785" y="3205"/>
                  </a:lnTo>
                  <a:lnTo>
                    <a:pt x="4055" y="2819"/>
                  </a:lnTo>
                  <a:lnTo>
                    <a:pt x="4326" y="2394"/>
                  </a:lnTo>
                  <a:lnTo>
                    <a:pt x="4635" y="2047"/>
                  </a:lnTo>
                  <a:lnTo>
                    <a:pt x="4944" y="1699"/>
                  </a:lnTo>
                  <a:lnTo>
                    <a:pt x="5330" y="1390"/>
                  </a:lnTo>
                  <a:lnTo>
                    <a:pt x="5716" y="1081"/>
                  </a:lnTo>
                  <a:lnTo>
                    <a:pt x="6102" y="850"/>
                  </a:lnTo>
                  <a:lnTo>
                    <a:pt x="6527" y="695"/>
                  </a:lnTo>
                  <a:lnTo>
                    <a:pt x="6990" y="541"/>
                  </a:lnTo>
                  <a:lnTo>
                    <a:pt x="7453" y="463"/>
                  </a:lnTo>
                  <a:close/>
                  <a:moveTo>
                    <a:pt x="5561" y="12279"/>
                  </a:moveTo>
                  <a:lnTo>
                    <a:pt x="5600" y="12318"/>
                  </a:lnTo>
                  <a:lnTo>
                    <a:pt x="5677" y="12357"/>
                  </a:lnTo>
                  <a:lnTo>
                    <a:pt x="5793" y="12897"/>
                  </a:lnTo>
                  <a:lnTo>
                    <a:pt x="5793" y="12897"/>
                  </a:lnTo>
                  <a:lnTo>
                    <a:pt x="5098" y="12588"/>
                  </a:lnTo>
                  <a:lnTo>
                    <a:pt x="5561" y="12279"/>
                  </a:lnTo>
                  <a:close/>
                  <a:moveTo>
                    <a:pt x="3322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3" y="13979"/>
                  </a:lnTo>
                  <a:lnTo>
                    <a:pt x="2781" y="13940"/>
                  </a:lnTo>
                  <a:lnTo>
                    <a:pt x="2511" y="13824"/>
                  </a:lnTo>
                  <a:lnTo>
                    <a:pt x="2936" y="13399"/>
                  </a:lnTo>
                  <a:lnTo>
                    <a:pt x="3322" y="12975"/>
                  </a:lnTo>
                  <a:close/>
                  <a:moveTo>
                    <a:pt x="3940" y="14326"/>
                  </a:moveTo>
                  <a:lnTo>
                    <a:pt x="5098" y="14519"/>
                  </a:lnTo>
                  <a:lnTo>
                    <a:pt x="4442" y="15485"/>
                  </a:lnTo>
                  <a:lnTo>
                    <a:pt x="4287" y="15214"/>
                  </a:lnTo>
                  <a:lnTo>
                    <a:pt x="4171" y="14944"/>
                  </a:lnTo>
                  <a:lnTo>
                    <a:pt x="4055" y="14635"/>
                  </a:lnTo>
                  <a:lnTo>
                    <a:pt x="3978" y="14365"/>
                  </a:lnTo>
                  <a:lnTo>
                    <a:pt x="3940" y="14326"/>
                  </a:lnTo>
                  <a:close/>
                  <a:moveTo>
                    <a:pt x="3746" y="14596"/>
                  </a:moveTo>
                  <a:lnTo>
                    <a:pt x="3824" y="14944"/>
                  </a:lnTo>
                  <a:lnTo>
                    <a:pt x="3978" y="15291"/>
                  </a:lnTo>
                  <a:lnTo>
                    <a:pt x="4133" y="15600"/>
                  </a:lnTo>
                  <a:lnTo>
                    <a:pt x="4287" y="15909"/>
                  </a:lnTo>
                  <a:lnTo>
                    <a:pt x="4364" y="15987"/>
                  </a:lnTo>
                  <a:lnTo>
                    <a:pt x="4055" y="16411"/>
                  </a:lnTo>
                  <a:lnTo>
                    <a:pt x="3746" y="16875"/>
                  </a:lnTo>
                  <a:lnTo>
                    <a:pt x="3592" y="16411"/>
                  </a:lnTo>
                  <a:lnTo>
                    <a:pt x="3476" y="15948"/>
                  </a:lnTo>
                  <a:lnTo>
                    <a:pt x="3476" y="15716"/>
                  </a:lnTo>
                  <a:lnTo>
                    <a:pt x="3476" y="15446"/>
                  </a:lnTo>
                  <a:lnTo>
                    <a:pt x="3515" y="15214"/>
                  </a:lnTo>
                  <a:lnTo>
                    <a:pt x="3553" y="14983"/>
                  </a:lnTo>
                  <a:lnTo>
                    <a:pt x="3746" y="14596"/>
                  </a:lnTo>
                  <a:close/>
                  <a:moveTo>
                    <a:pt x="4480" y="16334"/>
                  </a:moveTo>
                  <a:lnTo>
                    <a:pt x="4673" y="16759"/>
                  </a:lnTo>
                  <a:lnTo>
                    <a:pt x="4789" y="17222"/>
                  </a:lnTo>
                  <a:lnTo>
                    <a:pt x="4789" y="17222"/>
                  </a:lnTo>
                  <a:lnTo>
                    <a:pt x="4364" y="17106"/>
                  </a:lnTo>
                  <a:lnTo>
                    <a:pt x="3940" y="17029"/>
                  </a:lnTo>
                  <a:lnTo>
                    <a:pt x="4480" y="16334"/>
                  </a:lnTo>
                  <a:close/>
                  <a:moveTo>
                    <a:pt x="2472" y="16875"/>
                  </a:moveTo>
                  <a:lnTo>
                    <a:pt x="3399" y="17106"/>
                  </a:lnTo>
                  <a:lnTo>
                    <a:pt x="3476" y="17261"/>
                  </a:lnTo>
                  <a:lnTo>
                    <a:pt x="3322" y="17377"/>
                  </a:lnTo>
                  <a:lnTo>
                    <a:pt x="3167" y="17570"/>
                  </a:lnTo>
                  <a:lnTo>
                    <a:pt x="2897" y="17917"/>
                  </a:lnTo>
                  <a:lnTo>
                    <a:pt x="2665" y="17415"/>
                  </a:lnTo>
                  <a:lnTo>
                    <a:pt x="2472" y="16875"/>
                  </a:lnTo>
                  <a:close/>
                  <a:moveTo>
                    <a:pt x="3360" y="19732"/>
                  </a:moveTo>
                  <a:lnTo>
                    <a:pt x="4055" y="20427"/>
                  </a:lnTo>
                  <a:lnTo>
                    <a:pt x="3553" y="20659"/>
                  </a:lnTo>
                  <a:lnTo>
                    <a:pt x="3013" y="20968"/>
                  </a:lnTo>
                  <a:lnTo>
                    <a:pt x="3167" y="20350"/>
                  </a:lnTo>
                  <a:lnTo>
                    <a:pt x="3360" y="19732"/>
                  </a:lnTo>
                  <a:close/>
                  <a:moveTo>
                    <a:pt x="5677" y="20118"/>
                  </a:moveTo>
                  <a:lnTo>
                    <a:pt x="5986" y="20196"/>
                  </a:lnTo>
                  <a:lnTo>
                    <a:pt x="5716" y="20891"/>
                  </a:lnTo>
                  <a:lnTo>
                    <a:pt x="5368" y="21547"/>
                  </a:lnTo>
                  <a:lnTo>
                    <a:pt x="4673" y="20582"/>
                  </a:lnTo>
                  <a:lnTo>
                    <a:pt x="4635" y="20543"/>
                  </a:lnTo>
                  <a:lnTo>
                    <a:pt x="4673" y="20234"/>
                  </a:lnTo>
                  <a:lnTo>
                    <a:pt x="5021" y="20157"/>
                  </a:lnTo>
                  <a:lnTo>
                    <a:pt x="5330" y="20118"/>
                  </a:lnTo>
                  <a:close/>
                  <a:moveTo>
                    <a:pt x="7453" y="0"/>
                  </a:moveTo>
                  <a:lnTo>
                    <a:pt x="7067" y="39"/>
                  </a:lnTo>
                  <a:lnTo>
                    <a:pt x="6720" y="154"/>
                  </a:lnTo>
                  <a:lnTo>
                    <a:pt x="6334" y="270"/>
                  </a:lnTo>
                  <a:lnTo>
                    <a:pt x="5986" y="425"/>
                  </a:lnTo>
                  <a:lnTo>
                    <a:pt x="5639" y="579"/>
                  </a:lnTo>
                  <a:lnTo>
                    <a:pt x="5291" y="811"/>
                  </a:lnTo>
                  <a:lnTo>
                    <a:pt x="4944" y="1043"/>
                  </a:lnTo>
                  <a:lnTo>
                    <a:pt x="4635" y="1313"/>
                  </a:lnTo>
                  <a:lnTo>
                    <a:pt x="4364" y="1622"/>
                  </a:lnTo>
                  <a:lnTo>
                    <a:pt x="4094" y="1892"/>
                  </a:lnTo>
                  <a:lnTo>
                    <a:pt x="3824" y="2240"/>
                  </a:lnTo>
                  <a:lnTo>
                    <a:pt x="3592" y="2549"/>
                  </a:lnTo>
                  <a:lnTo>
                    <a:pt x="3399" y="2896"/>
                  </a:lnTo>
                  <a:lnTo>
                    <a:pt x="3206" y="3282"/>
                  </a:lnTo>
                  <a:lnTo>
                    <a:pt x="3051" y="3630"/>
                  </a:lnTo>
                  <a:lnTo>
                    <a:pt x="2897" y="4016"/>
                  </a:lnTo>
                  <a:lnTo>
                    <a:pt x="2781" y="4402"/>
                  </a:lnTo>
                  <a:lnTo>
                    <a:pt x="2704" y="4788"/>
                  </a:lnTo>
                  <a:lnTo>
                    <a:pt x="2627" y="5174"/>
                  </a:lnTo>
                  <a:lnTo>
                    <a:pt x="2588" y="5599"/>
                  </a:lnTo>
                  <a:lnTo>
                    <a:pt x="2549" y="5985"/>
                  </a:lnTo>
                  <a:lnTo>
                    <a:pt x="2549" y="6410"/>
                  </a:lnTo>
                  <a:lnTo>
                    <a:pt x="2549" y="6835"/>
                  </a:lnTo>
                  <a:lnTo>
                    <a:pt x="2665" y="7723"/>
                  </a:lnTo>
                  <a:lnTo>
                    <a:pt x="2742" y="8148"/>
                  </a:lnTo>
                  <a:lnTo>
                    <a:pt x="2858" y="8572"/>
                  </a:lnTo>
                  <a:lnTo>
                    <a:pt x="3013" y="8997"/>
                  </a:lnTo>
                  <a:lnTo>
                    <a:pt x="3167" y="9383"/>
                  </a:lnTo>
                  <a:lnTo>
                    <a:pt x="3322" y="9808"/>
                  </a:lnTo>
                  <a:lnTo>
                    <a:pt x="3553" y="10194"/>
                  </a:lnTo>
                  <a:lnTo>
                    <a:pt x="3746" y="10542"/>
                  </a:lnTo>
                  <a:lnTo>
                    <a:pt x="4017" y="10928"/>
                  </a:lnTo>
                  <a:lnTo>
                    <a:pt x="4287" y="11237"/>
                  </a:lnTo>
                  <a:lnTo>
                    <a:pt x="4596" y="11546"/>
                  </a:lnTo>
                  <a:lnTo>
                    <a:pt x="4905" y="11855"/>
                  </a:lnTo>
                  <a:lnTo>
                    <a:pt x="5252" y="12086"/>
                  </a:lnTo>
                  <a:lnTo>
                    <a:pt x="4557" y="12473"/>
                  </a:lnTo>
                  <a:lnTo>
                    <a:pt x="4480" y="12550"/>
                  </a:lnTo>
                  <a:lnTo>
                    <a:pt x="4442" y="12666"/>
                  </a:lnTo>
                  <a:lnTo>
                    <a:pt x="4480" y="12781"/>
                  </a:lnTo>
                  <a:lnTo>
                    <a:pt x="4596" y="12859"/>
                  </a:lnTo>
                  <a:lnTo>
                    <a:pt x="5021" y="13013"/>
                  </a:lnTo>
                  <a:lnTo>
                    <a:pt x="4673" y="13168"/>
                  </a:lnTo>
                  <a:lnTo>
                    <a:pt x="4403" y="13361"/>
                  </a:lnTo>
                  <a:lnTo>
                    <a:pt x="4094" y="13554"/>
                  </a:lnTo>
                  <a:lnTo>
                    <a:pt x="3862" y="13785"/>
                  </a:lnTo>
                  <a:lnTo>
                    <a:pt x="3824" y="13477"/>
                  </a:lnTo>
                  <a:lnTo>
                    <a:pt x="3746" y="13168"/>
                  </a:lnTo>
                  <a:lnTo>
                    <a:pt x="3631" y="12859"/>
                  </a:lnTo>
                  <a:lnTo>
                    <a:pt x="3515" y="12550"/>
                  </a:lnTo>
                  <a:lnTo>
                    <a:pt x="3476" y="12473"/>
                  </a:lnTo>
                  <a:lnTo>
                    <a:pt x="3360" y="12434"/>
                  </a:lnTo>
                  <a:lnTo>
                    <a:pt x="3283" y="12473"/>
                  </a:lnTo>
                  <a:lnTo>
                    <a:pt x="3206" y="12511"/>
                  </a:lnTo>
                  <a:lnTo>
                    <a:pt x="2665" y="13168"/>
                  </a:lnTo>
                  <a:lnTo>
                    <a:pt x="2086" y="13747"/>
                  </a:lnTo>
                  <a:lnTo>
                    <a:pt x="2047" y="13824"/>
                  </a:lnTo>
                  <a:lnTo>
                    <a:pt x="2009" y="13901"/>
                  </a:lnTo>
                  <a:lnTo>
                    <a:pt x="2047" y="13979"/>
                  </a:lnTo>
                  <a:lnTo>
                    <a:pt x="2086" y="14056"/>
                  </a:lnTo>
                  <a:lnTo>
                    <a:pt x="2395" y="14210"/>
                  </a:lnTo>
                  <a:lnTo>
                    <a:pt x="2742" y="14287"/>
                  </a:lnTo>
                  <a:lnTo>
                    <a:pt x="3051" y="14365"/>
                  </a:lnTo>
                  <a:lnTo>
                    <a:pt x="3399" y="14365"/>
                  </a:lnTo>
                  <a:lnTo>
                    <a:pt x="3244" y="14635"/>
                  </a:lnTo>
                  <a:lnTo>
                    <a:pt x="3129" y="14944"/>
                  </a:lnTo>
                  <a:lnTo>
                    <a:pt x="3090" y="15176"/>
                  </a:lnTo>
                  <a:lnTo>
                    <a:pt x="3051" y="15407"/>
                  </a:lnTo>
                  <a:lnTo>
                    <a:pt x="3051" y="15871"/>
                  </a:lnTo>
                  <a:lnTo>
                    <a:pt x="3129" y="16295"/>
                  </a:lnTo>
                  <a:lnTo>
                    <a:pt x="3244" y="16759"/>
                  </a:lnTo>
                  <a:lnTo>
                    <a:pt x="2781" y="16566"/>
                  </a:lnTo>
                  <a:lnTo>
                    <a:pt x="2279" y="16411"/>
                  </a:lnTo>
                  <a:lnTo>
                    <a:pt x="2202" y="16411"/>
                  </a:lnTo>
                  <a:lnTo>
                    <a:pt x="2125" y="16450"/>
                  </a:lnTo>
                  <a:lnTo>
                    <a:pt x="2047" y="16527"/>
                  </a:lnTo>
                  <a:lnTo>
                    <a:pt x="2047" y="16643"/>
                  </a:lnTo>
                  <a:lnTo>
                    <a:pt x="2163" y="17106"/>
                  </a:lnTo>
                  <a:lnTo>
                    <a:pt x="2279" y="17531"/>
                  </a:lnTo>
                  <a:lnTo>
                    <a:pt x="2472" y="17956"/>
                  </a:lnTo>
                  <a:lnTo>
                    <a:pt x="2704" y="18381"/>
                  </a:lnTo>
                  <a:lnTo>
                    <a:pt x="2781" y="18458"/>
                  </a:lnTo>
                  <a:lnTo>
                    <a:pt x="2858" y="18496"/>
                  </a:lnTo>
                  <a:lnTo>
                    <a:pt x="2936" y="18458"/>
                  </a:lnTo>
                  <a:lnTo>
                    <a:pt x="3013" y="18381"/>
                  </a:lnTo>
                  <a:lnTo>
                    <a:pt x="3322" y="18033"/>
                  </a:lnTo>
                  <a:lnTo>
                    <a:pt x="3515" y="17801"/>
                  </a:lnTo>
                  <a:lnTo>
                    <a:pt x="3631" y="17608"/>
                  </a:lnTo>
                  <a:lnTo>
                    <a:pt x="3708" y="17763"/>
                  </a:lnTo>
                  <a:lnTo>
                    <a:pt x="3978" y="18342"/>
                  </a:lnTo>
                  <a:lnTo>
                    <a:pt x="4133" y="18960"/>
                  </a:lnTo>
                  <a:lnTo>
                    <a:pt x="4248" y="19539"/>
                  </a:lnTo>
                  <a:lnTo>
                    <a:pt x="4248" y="20157"/>
                  </a:lnTo>
                  <a:lnTo>
                    <a:pt x="3438" y="19307"/>
                  </a:lnTo>
                  <a:lnTo>
                    <a:pt x="3399" y="19269"/>
                  </a:lnTo>
                  <a:lnTo>
                    <a:pt x="3206" y="19269"/>
                  </a:lnTo>
                  <a:lnTo>
                    <a:pt x="3167" y="19346"/>
                  </a:lnTo>
                  <a:lnTo>
                    <a:pt x="2974" y="19809"/>
                  </a:lnTo>
                  <a:lnTo>
                    <a:pt x="2781" y="20273"/>
                  </a:lnTo>
                  <a:lnTo>
                    <a:pt x="2665" y="20775"/>
                  </a:lnTo>
                  <a:lnTo>
                    <a:pt x="2627" y="21315"/>
                  </a:lnTo>
                  <a:lnTo>
                    <a:pt x="2627" y="21393"/>
                  </a:lnTo>
                  <a:lnTo>
                    <a:pt x="2704" y="21470"/>
                  </a:lnTo>
                  <a:lnTo>
                    <a:pt x="2781" y="21508"/>
                  </a:lnTo>
                  <a:lnTo>
                    <a:pt x="2897" y="21470"/>
                  </a:lnTo>
                  <a:lnTo>
                    <a:pt x="3515" y="21161"/>
                  </a:lnTo>
                  <a:lnTo>
                    <a:pt x="4171" y="20775"/>
                  </a:lnTo>
                  <a:lnTo>
                    <a:pt x="4055" y="21161"/>
                  </a:lnTo>
                  <a:lnTo>
                    <a:pt x="3901" y="21547"/>
                  </a:lnTo>
                  <a:lnTo>
                    <a:pt x="3669" y="22049"/>
                  </a:lnTo>
                  <a:lnTo>
                    <a:pt x="3322" y="22551"/>
                  </a:lnTo>
                  <a:lnTo>
                    <a:pt x="2897" y="23014"/>
                  </a:lnTo>
                  <a:lnTo>
                    <a:pt x="2627" y="23246"/>
                  </a:lnTo>
                  <a:lnTo>
                    <a:pt x="2395" y="23401"/>
                  </a:lnTo>
                  <a:lnTo>
                    <a:pt x="2125" y="23594"/>
                  </a:lnTo>
                  <a:lnTo>
                    <a:pt x="1854" y="23709"/>
                  </a:lnTo>
                  <a:lnTo>
                    <a:pt x="1584" y="23787"/>
                  </a:lnTo>
                  <a:lnTo>
                    <a:pt x="1314" y="23787"/>
                  </a:lnTo>
                  <a:lnTo>
                    <a:pt x="1082" y="23748"/>
                  </a:lnTo>
                  <a:lnTo>
                    <a:pt x="812" y="23671"/>
                  </a:lnTo>
                  <a:lnTo>
                    <a:pt x="541" y="23516"/>
                  </a:lnTo>
                  <a:lnTo>
                    <a:pt x="310" y="23285"/>
                  </a:lnTo>
                  <a:lnTo>
                    <a:pt x="233" y="23246"/>
                  </a:lnTo>
                  <a:lnTo>
                    <a:pt x="78" y="23246"/>
                  </a:lnTo>
                  <a:lnTo>
                    <a:pt x="39" y="23362"/>
                  </a:lnTo>
                  <a:lnTo>
                    <a:pt x="1" y="23401"/>
                  </a:lnTo>
                  <a:lnTo>
                    <a:pt x="39" y="23478"/>
                  </a:lnTo>
                  <a:lnTo>
                    <a:pt x="155" y="23632"/>
                  </a:lnTo>
                  <a:lnTo>
                    <a:pt x="271" y="23787"/>
                  </a:lnTo>
                  <a:lnTo>
                    <a:pt x="387" y="23903"/>
                  </a:lnTo>
                  <a:lnTo>
                    <a:pt x="541" y="24018"/>
                  </a:lnTo>
                  <a:lnTo>
                    <a:pt x="696" y="24096"/>
                  </a:lnTo>
                  <a:lnTo>
                    <a:pt x="889" y="24134"/>
                  </a:lnTo>
                  <a:lnTo>
                    <a:pt x="1236" y="24211"/>
                  </a:lnTo>
                  <a:lnTo>
                    <a:pt x="1584" y="24173"/>
                  </a:lnTo>
                  <a:lnTo>
                    <a:pt x="1970" y="24096"/>
                  </a:lnTo>
                  <a:lnTo>
                    <a:pt x="2318" y="23941"/>
                  </a:lnTo>
                  <a:lnTo>
                    <a:pt x="2665" y="23748"/>
                  </a:lnTo>
                  <a:lnTo>
                    <a:pt x="3013" y="23478"/>
                  </a:lnTo>
                  <a:lnTo>
                    <a:pt x="3322" y="23207"/>
                  </a:lnTo>
                  <a:lnTo>
                    <a:pt x="3631" y="22860"/>
                  </a:lnTo>
                  <a:lnTo>
                    <a:pt x="3901" y="22512"/>
                  </a:lnTo>
                  <a:lnTo>
                    <a:pt x="4133" y="22126"/>
                  </a:lnTo>
                  <a:lnTo>
                    <a:pt x="4326" y="21702"/>
                  </a:lnTo>
                  <a:lnTo>
                    <a:pt x="4480" y="21315"/>
                  </a:lnTo>
                  <a:lnTo>
                    <a:pt x="4596" y="20852"/>
                  </a:lnTo>
                  <a:lnTo>
                    <a:pt x="5214" y="21972"/>
                  </a:lnTo>
                  <a:lnTo>
                    <a:pt x="5291" y="22049"/>
                  </a:lnTo>
                  <a:lnTo>
                    <a:pt x="5368" y="22088"/>
                  </a:lnTo>
                  <a:lnTo>
                    <a:pt x="5446" y="22049"/>
                  </a:lnTo>
                  <a:lnTo>
                    <a:pt x="5523" y="22010"/>
                  </a:lnTo>
                  <a:lnTo>
                    <a:pt x="5793" y="21547"/>
                  </a:lnTo>
                  <a:lnTo>
                    <a:pt x="6025" y="21084"/>
                  </a:lnTo>
                  <a:lnTo>
                    <a:pt x="6411" y="20118"/>
                  </a:lnTo>
                  <a:lnTo>
                    <a:pt x="6411" y="20041"/>
                  </a:lnTo>
                  <a:lnTo>
                    <a:pt x="6411" y="19964"/>
                  </a:lnTo>
                  <a:lnTo>
                    <a:pt x="6372" y="19925"/>
                  </a:lnTo>
                  <a:lnTo>
                    <a:pt x="6295" y="19887"/>
                  </a:lnTo>
                  <a:lnTo>
                    <a:pt x="5909" y="19771"/>
                  </a:lnTo>
                  <a:lnTo>
                    <a:pt x="5484" y="19732"/>
                  </a:lnTo>
                  <a:lnTo>
                    <a:pt x="5098" y="19732"/>
                  </a:lnTo>
                  <a:lnTo>
                    <a:pt x="4673" y="19848"/>
                  </a:lnTo>
                  <a:lnTo>
                    <a:pt x="4635" y="19230"/>
                  </a:lnTo>
                  <a:lnTo>
                    <a:pt x="4519" y="18651"/>
                  </a:lnTo>
                  <a:lnTo>
                    <a:pt x="4287" y="18033"/>
                  </a:lnTo>
                  <a:lnTo>
                    <a:pt x="4055" y="17454"/>
                  </a:lnTo>
                  <a:lnTo>
                    <a:pt x="4055" y="17454"/>
                  </a:lnTo>
                  <a:lnTo>
                    <a:pt x="4519" y="17531"/>
                  </a:lnTo>
                  <a:lnTo>
                    <a:pt x="4982" y="17608"/>
                  </a:lnTo>
                  <a:lnTo>
                    <a:pt x="5059" y="17608"/>
                  </a:lnTo>
                  <a:lnTo>
                    <a:pt x="5098" y="17531"/>
                  </a:lnTo>
                  <a:lnTo>
                    <a:pt x="5137" y="17492"/>
                  </a:lnTo>
                  <a:lnTo>
                    <a:pt x="5137" y="17377"/>
                  </a:lnTo>
                  <a:lnTo>
                    <a:pt x="5098" y="17029"/>
                  </a:lnTo>
                  <a:lnTo>
                    <a:pt x="4982" y="16643"/>
                  </a:lnTo>
                  <a:lnTo>
                    <a:pt x="4828" y="16295"/>
                  </a:lnTo>
                  <a:lnTo>
                    <a:pt x="4673" y="15987"/>
                  </a:lnTo>
                  <a:lnTo>
                    <a:pt x="4596" y="15909"/>
                  </a:lnTo>
                  <a:lnTo>
                    <a:pt x="4635" y="15909"/>
                  </a:lnTo>
                  <a:lnTo>
                    <a:pt x="5600" y="14481"/>
                  </a:lnTo>
                  <a:lnTo>
                    <a:pt x="5639" y="14365"/>
                  </a:lnTo>
                  <a:lnTo>
                    <a:pt x="5600" y="14287"/>
                  </a:lnTo>
                  <a:lnTo>
                    <a:pt x="5561" y="14210"/>
                  </a:lnTo>
                  <a:lnTo>
                    <a:pt x="5446" y="14172"/>
                  </a:lnTo>
                  <a:lnTo>
                    <a:pt x="4210" y="13979"/>
                  </a:lnTo>
                  <a:lnTo>
                    <a:pt x="4480" y="13747"/>
                  </a:lnTo>
                  <a:lnTo>
                    <a:pt x="4789" y="13554"/>
                  </a:lnTo>
                  <a:lnTo>
                    <a:pt x="5098" y="13361"/>
                  </a:lnTo>
                  <a:lnTo>
                    <a:pt x="5407" y="13168"/>
                  </a:lnTo>
                  <a:lnTo>
                    <a:pt x="6025" y="13399"/>
                  </a:lnTo>
                  <a:lnTo>
                    <a:pt x="6141" y="13438"/>
                  </a:lnTo>
                  <a:lnTo>
                    <a:pt x="6218" y="13361"/>
                  </a:lnTo>
                  <a:lnTo>
                    <a:pt x="6256" y="13283"/>
                  </a:lnTo>
                  <a:lnTo>
                    <a:pt x="6295" y="13168"/>
                  </a:lnTo>
                  <a:lnTo>
                    <a:pt x="6179" y="12704"/>
                  </a:lnTo>
                  <a:lnTo>
                    <a:pt x="6063" y="12241"/>
                  </a:lnTo>
                  <a:lnTo>
                    <a:pt x="6913" y="11932"/>
                  </a:lnTo>
                  <a:lnTo>
                    <a:pt x="7724" y="11584"/>
                  </a:lnTo>
                  <a:lnTo>
                    <a:pt x="8535" y="11121"/>
                  </a:lnTo>
                  <a:lnTo>
                    <a:pt x="9268" y="10619"/>
                  </a:lnTo>
                  <a:lnTo>
                    <a:pt x="9963" y="10078"/>
                  </a:lnTo>
                  <a:lnTo>
                    <a:pt x="10311" y="9770"/>
                  </a:lnTo>
                  <a:lnTo>
                    <a:pt x="10620" y="9422"/>
                  </a:lnTo>
                  <a:lnTo>
                    <a:pt x="10890" y="9074"/>
                  </a:lnTo>
                  <a:lnTo>
                    <a:pt x="11161" y="8727"/>
                  </a:lnTo>
                  <a:lnTo>
                    <a:pt x="11392" y="8341"/>
                  </a:lnTo>
                  <a:lnTo>
                    <a:pt x="11624" y="7955"/>
                  </a:lnTo>
                  <a:lnTo>
                    <a:pt x="11817" y="7568"/>
                  </a:lnTo>
                  <a:lnTo>
                    <a:pt x="11971" y="7182"/>
                  </a:lnTo>
                  <a:lnTo>
                    <a:pt x="12126" y="6758"/>
                  </a:lnTo>
                  <a:lnTo>
                    <a:pt x="12242" y="6333"/>
                  </a:lnTo>
                  <a:lnTo>
                    <a:pt x="12319" y="5947"/>
                  </a:lnTo>
                  <a:lnTo>
                    <a:pt x="12358" y="5522"/>
                  </a:lnTo>
                  <a:lnTo>
                    <a:pt x="12396" y="5097"/>
                  </a:lnTo>
                  <a:lnTo>
                    <a:pt x="12396" y="4672"/>
                  </a:lnTo>
                  <a:lnTo>
                    <a:pt x="12358" y="4248"/>
                  </a:lnTo>
                  <a:lnTo>
                    <a:pt x="12280" y="3823"/>
                  </a:lnTo>
                  <a:lnTo>
                    <a:pt x="12203" y="3437"/>
                  </a:lnTo>
                  <a:lnTo>
                    <a:pt x="12049" y="3051"/>
                  </a:lnTo>
                  <a:lnTo>
                    <a:pt x="11894" y="2664"/>
                  </a:lnTo>
                  <a:lnTo>
                    <a:pt x="11701" y="2278"/>
                  </a:lnTo>
                  <a:lnTo>
                    <a:pt x="11469" y="1892"/>
                  </a:lnTo>
                  <a:lnTo>
                    <a:pt x="11161" y="1545"/>
                  </a:lnTo>
                  <a:lnTo>
                    <a:pt x="10890" y="1274"/>
                  </a:lnTo>
                  <a:lnTo>
                    <a:pt x="10620" y="1004"/>
                  </a:lnTo>
                  <a:lnTo>
                    <a:pt x="10311" y="772"/>
                  </a:lnTo>
                  <a:lnTo>
                    <a:pt x="9963" y="579"/>
                  </a:lnTo>
                  <a:lnTo>
                    <a:pt x="9655" y="386"/>
                  </a:lnTo>
                  <a:lnTo>
                    <a:pt x="9307" y="232"/>
                  </a:lnTo>
                  <a:lnTo>
                    <a:pt x="8921" y="116"/>
                  </a:lnTo>
                  <a:lnTo>
                    <a:pt x="8573" y="39"/>
                  </a:lnTo>
                  <a:lnTo>
                    <a:pt x="818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5860425" y="885700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9" y="310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3"/>
                  </a:lnTo>
                  <a:lnTo>
                    <a:pt x="7299" y="503"/>
                  </a:lnTo>
                  <a:lnTo>
                    <a:pt x="7454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4"/>
                  </a:lnTo>
                  <a:lnTo>
                    <a:pt x="6295" y="4944"/>
                  </a:lnTo>
                  <a:lnTo>
                    <a:pt x="6218" y="3978"/>
                  </a:lnTo>
                  <a:lnTo>
                    <a:pt x="6141" y="2974"/>
                  </a:lnTo>
                  <a:lnTo>
                    <a:pt x="6141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5"/>
                  </a:lnTo>
                  <a:lnTo>
                    <a:pt x="6450" y="503"/>
                  </a:lnTo>
                  <a:lnTo>
                    <a:pt x="6527" y="426"/>
                  </a:lnTo>
                  <a:lnTo>
                    <a:pt x="6643" y="348"/>
                  </a:lnTo>
                  <a:lnTo>
                    <a:pt x="6759" y="310"/>
                  </a:lnTo>
                  <a:close/>
                  <a:moveTo>
                    <a:pt x="11972" y="4712"/>
                  </a:moveTo>
                  <a:lnTo>
                    <a:pt x="12087" y="4750"/>
                  </a:lnTo>
                  <a:lnTo>
                    <a:pt x="12165" y="4828"/>
                  </a:lnTo>
                  <a:lnTo>
                    <a:pt x="12281" y="4905"/>
                  </a:lnTo>
                  <a:lnTo>
                    <a:pt x="12319" y="4982"/>
                  </a:lnTo>
                  <a:lnTo>
                    <a:pt x="12396" y="5137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2"/>
                  </a:lnTo>
                  <a:lnTo>
                    <a:pt x="10041" y="5832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9" y="5252"/>
                  </a:lnTo>
                  <a:lnTo>
                    <a:pt x="7956" y="5021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9" y="4750"/>
                  </a:lnTo>
                  <a:lnTo>
                    <a:pt x="11354" y="4712"/>
                  </a:lnTo>
                  <a:close/>
                  <a:moveTo>
                    <a:pt x="5639" y="5754"/>
                  </a:moveTo>
                  <a:lnTo>
                    <a:pt x="4558" y="6449"/>
                  </a:lnTo>
                  <a:lnTo>
                    <a:pt x="3438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30" y="7917"/>
                  </a:lnTo>
                  <a:lnTo>
                    <a:pt x="1121" y="7955"/>
                  </a:lnTo>
                  <a:lnTo>
                    <a:pt x="928" y="7917"/>
                  </a:lnTo>
                  <a:lnTo>
                    <a:pt x="851" y="7878"/>
                  </a:lnTo>
                  <a:lnTo>
                    <a:pt x="773" y="7801"/>
                  </a:lnTo>
                  <a:lnTo>
                    <a:pt x="735" y="7685"/>
                  </a:lnTo>
                  <a:lnTo>
                    <a:pt x="696" y="7531"/>
                  </a:lnTo>
                  <a:lnTo>
                    <a:pt x="696" y="7376"/>
                  </a:lnTo>
                  <a:lnTo>
                    <a:pt x="696" y="7222"/>
                  </a:lnTo>
                  <a:lnTo>
                    <a:pt x="735" y="7145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3"/>
                  </a:lnTo>
                  <a:lnTo>
                    <a:pt x="2743" y="6449"/>
                  </a:lnTo>
                  <a:lnTo>
                    <a:pt x="3592" y="6295"/>
                  </a:lnTo>
                  <a:lnTo>
                    <a:pt x="4635" y="6063"/>
                  </a:lnTo>
                  <a:lnTo>
                    <a:pt x="5137" y="5909"/>
                  </a:lnTo>
                  <a:lnTo>
                    <a:pt x="5639" y="5754"/>
                  </a:lnTo>
                  <a:close/>
                  <a:moveTo>
                    <a:pt x="6952" y="1"/>
                  </a:moveTo>
                  <a:lnTo>
                    <a:pt x="6720" y="39"/>
                  </a:lnTo>
                  <a:lnTo>
                    <a:pt x="6527" y="117"/>
                  </a:lnTo>
                  <a:lnTo>
                    <a:pt x="6334" y="233"/>
                  </a:lnTo>
                  <a:lnTo>
                    <a:pt x="6141" y="426"/>
                  </a:lnTo>
                  <a:lnTo>
                    <a:pt x="5986" y="619"/>
                  </a:lnTo>
                  <a:lnTo>
                    <a:pt x="5909" y="812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2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4" y="5021"/>
                  </a:lnTo>
                  <a:lnTo>
                    <a:pt x="6025" y="5137"/>
                  </a:lnTo>
                  <a:lnTo>
                    <a:pt x="6064" y="5252"/>
                  </a:lnTo>
                  <a:lnTo>
                    <a:pt x="5523" y="5446"/>
                  </a:lnTo>
                  <a:lnTo>
                    <a:pt x="4982" y="5561"/>
                  </a:lnTo>
                  <a:lnTo>
                    <a:pt x="3940" y="5832"/>
                  </a:lnTo>
                  <a:lnTo>
                    <a:pt x="2858" y="6025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1" y="6643"/>
                  </a:lnTo>
                  <a:lnTo>
                    <a:pt x="503" y="6836"/>
                  </a:lnTo>
                  <a:lnTo>
                    <a:pt x="233" y="7029"/>
                  </a:lnTo>
                  <a:lnTo>
                    <a:pt x="117" y="7145"/>
                  </a:lnTo>
                  <a:lnTo>
                    <a:pt x="40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40" y="7724"/>
                  </a:lnTo>
                  <a:lnTo>
                    <a:pt x="117" y="7917"/>
                  </a:lnTo>
                  <a:lnTo>
                    <a:pt x="233" y="8033"/>
                  </a:lnTo>
                  <a:lnTo>
                    <a:pt x="349" y="8149"/>
                  </a:lnTo>
                  <a:lnTo>
                    <a:pt x="503" y="8226"/>
                  </a:lnTo>
                  <a:lnTo>
                    <a:pt x="619" y="8264"/>
                  </a:lnTo>
                  <a:lnTo>
                    <a:pt x="928" y="8342"/>
                  </a:lnTo>
                  <a:lnTo>
                    <a:pt x="1275" y="8342"/>
                  </a:lnTo>
                  <a:lnTo>
                    <a:pt x="1623" y="8303"/>
                  </a:lnTo>
                  <a:lnTo>
                    <a:pt x="1932" y="8187"/>
                  </a:lnTo>
                  <a:lnTo>
                    <a:pt x="2550" y="7994"/>
                  </a:lnTo>
                  <a:lnTo>
                    <a:pt x="3554" y="7531"/>
                  </a:lnTo>
                  <a:lnTo>
                    <a:pt x="4519" y="6990"/>
                  </a:lnTo>
                  <a:lnTo>
                    <a:pt x="5446" y="6372"/>
                  </a:lnTo>
                  <a:lnTo>
                    <a:pt x="5909" y="6063"/>
                  </a:lnTo>
                  <a:lnTo>
                    <a:pt x="6334" y="5716"/>
                  </a:lnTo>
                  <a:lnTo>
                    <a:pt x="6527" y="6102"/>
                  </a:lnTo>
                  <a:lnTo>
                    <a:pt x="6643" y="6295"/>
                  </a:lnTo>
                  <a:lnTo>
                    <a:pt x="6759" y="6449"/>
                  </a:lnTo>
                  <a:lnTo>
                    <a:pt x="7029" y="6372"/>
                  </a:lnTo>
                  <a:lnTo>
                    <a:pt x="7029" y="6334"/>
                  </a:lnTo>
                  <a:lnTo>
                    <a:pt x="6836" y="5986"/>
                  </a:lnTo>
                  <a:lnTo>
                    <a:pt x="6759" y="5832"/>
                  </a:lnTo>
                  <a:lnTo>
                    <a:pt x="6720" y="5639"/>
                  </a:lnTo>
                  <a:lnTo>
                    <a:pt x="6720" y="5561"/>
                  </a:lnTo>
                  <a:lnTo>
                    <a:pt x="7569" y="5832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8"/>
                  </a:lnTo>
                  <a:lnTo>
                    <a:pt x="11006" y="6218"/>
                  </a:lnTo>
                  <a:lnTo>
                    <a:pt x="11470" y="6179"/>
                  </a:lnTo>
                  <a:lnTo>
                    <a:pt x="11933" y="6141"/>
                  </a:lnTo>
                  <a:lnTo>
                    <a:pt x="12358" y="5986"/>
                  </a:lnTo>
                  <a:lnTo>
                    <a:pt x="12512" y="5909"/>
                  </a:lnTo>
                  <a:lnTo>
                    <a:pt x="12667" y="5793"/>
                  </a:lnTo>
                  <a:lnTo>
                    <a:pt x="12821" y="5677"/>
                  </a:lnTo>
                  <a:lnTo>
                    <a:pt x="12898" y="5523"/>
                  </a:lnTo>
                  <a:lnTo>
                    <a:pt x="12976" y="5368"/>
                  </a:lnTo>
                  <a:lnTo>
                    <a:pt x="12976" y="5175"/>
                  </a:lnTo>
                  <a:lnTo>
                    <a:pt x="12976" y="4982"/>
                  </a:lnTo>
                  <a:lnTo>
                    <a:pt x="12898" y="4828"/>
                  </a:lnTo>
                  <a:lnTo>
                    <a:pt x="12821" y="4712"/>
                  </a:lnTo>
                  <a:lnTo>
                    <a:pt x="12744" y="4635"/>
                  </a:lnTo>
                  <a:lnTo>
                    <a:pt x="12628" y="4519"/>
                  </a:lnTo>
                  <a:lnTo>
                    <a:pt x="12474" y="4480"/>
                  </a:lnTo>
                  <a:lnTo>
                    <a:pt x="12165" y="4364"/>
                  </a:lnTo>
                  <a:lnTo>
                    <a:pt x="11817" y="4326"/>
                  </a:lnTo>
                  <a:lnTo>
                    <a:pt x="11470" y="4326"/>
                  </a:lnTo>
                  <a:lnTo>
                    <a:pt x="10890" y="4364"/>
                  </a:lnTo>
                  <a:lnTo>
                    <a:pt x="9848" y="4403"/>
                  </a:lnTo>
                  <a:lnTo>
                    <a:pt x="8844" y="4480"/>
                  </a:lnTo>
                  <a:lnTo>
                    <a:pt x="7840" y="4635"/>
                  </a:lnTo>
                  <a:lnTo>
                    <a:pt x="6836" y="4828"/>
                  </a:lnTo>
                  <a:lnTo>
                    <a:pt x="7376" y="3476"/>
                  </a:lnTo>
                  <a:lnTo>
                    <a:pt x="7647" y="2742"/>
                  </a:lnTo>
                  <a:lnTo>
                    <a:pt x="7840" y="2047"/>
                  </a:lnTo>
                  <a:lnTo>
                    <a:pt x="7917" y="1816"/>
                  </a:lnTo>
                  <a:lnTo>
                    <a:pt x="7917" y="1545"/>
                  </a:lnTo>
                  <a:lnTo>
                    <a:pt x="7917" y="1314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9"/>
                  </a:lnTo>
                  <a:lnTo>
                    <a:pt x="7531" y="426"/>
                  </a:lnTo>
                  <a:lnTo>
                    <a:pt x="7338" y="271"/>
                  </a:lnTo>
                  <a:lnTo>
                    <a:pt x="7261" y="155"/>
                  </a:lnTo>
                  <a:lnTo>
                    <a:pt x="7145" y="78"/>
                  </a:lnTo>
                  <a:lnTo>
                    <a:pt x="695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6760175" y="920450"/>
              <a:ext cx="375550" cy="387150"/>
            </a:xfrm>
            <a:custGeom>
              <a:avLst/>
              <a:gdLst/>
              <a:ahLst/>
              <a:cxnLst/>
              <a:rect l="l" t="t" r="r" b="b"/>
              <a:pathLst>
                <a:path w="15022" h="15486" extrusionOk="0">
                  <a:moveTo>
                    <a:pt x="7491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2" y="850"/>
                  </a:lnTo>
                  <a:lnTo>
                    <a:pt x="10194" y="1044"/>
                  </a:lnTo>
                  <a:lnTo>
                    <a:pt x="10696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79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79" y="9230"/>
                  </a:lnTo>
                  <a:lnTo>
                    <a:pt x="4170" y="10041"/>
                  </a:lnTo>
                  <a:lnTo>
                    <a:pt x="3977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91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8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91" y="503"/>
                  </a:lnTo>
                  <a:close/>
                  <a:moveTo>
                    <a:pt x="11971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52" y="3206"/>
                  </a:lnTo>
                  <a:lnTo>
                    <a:pt x="13322" y="3669"/>
                  </a:lnTo>
                  <a:lnTo>
                    <a:pt x="13592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7" y="6797"/>
                  </a:lnTo>
                  <a:lnTo>
                    <a:pt x="12164" y="6952"/>
                  </a:lnTo>
                  <a:lnTo>
                    <a:pt x="11391" y="7145"/>
                  </a:lnTo>
                  <a:lnTo>
                    <a:pt x="10658" y="7415"/>
                  </a:lnTo>
                  <a:lnTo>
                    <a:pt x="9963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7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7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1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0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719" y="12667"/>
                  </a:lnTo>
                  <a:lnTo>
                    <a:pt x="6178" y="12782"/>
                  </a:lnTo>
                  <a:lnTo>
                    <a:pt x="5676" y="12937"/>
                  </a:lnTo>
                  <a:lnTo>
                    <a:pt x="5174" y="13130"/>
                  </a:lnTo>
                  <a:lnTo>
                    <a:pt x="4672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69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4" y="4519"/>
                  </a:lnTo>
                  <a:lnTo>
                    <a:pt x="2471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80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6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58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0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8"/>
                  </a:lnTo>
                  <a:lnTo>
                    <a:pt x="3244" y="13439"/>
                  </a:lnTo>
                  <a:lnTo>
                    <a:pt x="3166" y="13439"/>
                  </a:lnTo>
                  <a:lnTo>
                    <a:pt x="3051" y="13478"/>
                  </a:lnTo>
                  <a:lnTo>
                    <a:pt x="2973" y="13516"/>
                  </a:lnTo>
                  <a:lnTo>
                    <a:pt x="3051" y="13362"/>
                  </a:lnTo>
                  <a:lnTo>
                    <a:pt x="3166" y="13207"/>
                  </a:lnTo>
                  <a:lnTo>
                    <a:pt x="3321" y="13130"/>
                  </a:lnTo>
                  <a:lnTo>
                    <a:pt x="3475" y="13014"/>
                  </a:lnTo>
                  <a:lnTo>
                    <a:pt x="3668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0" y="13362"/>
                  </a:lnTo>
                  <a:lnTo>
                    <a:pt x="11893" y="13478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7" y="14983"/>
                  </a:lnTo>
                  <a:lnTo>
                    <a:pt x="7375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3" y="14636"/>
                  </a:lnTo>
                  <a:lnTo>
                    <a:pt x="5020" y="14482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50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6" y="12860"/>
                  </a:lnTo>
                  <a:close/>
                  <a:moveTo>
                    <a:pt x="7607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84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5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9"/>
                  </a:lnTo>
                  <a:lnTo>
                    <a:pt x="270" y="9925"/>
                  </a:lnTo>
                  <a:lnTo>
                    <a:pt x="463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6" y="14134"/>
                  </a:lnTo>
                  <a:lnTo>
                    <a:pt x="3475" y="14327"/>
                  </a:lnTo>
                  <a:lnTo>
                    <a:pt x="3784" y="14520"/>
                  </a:lnTo>
                  <a:lnTo>
                    <a:pt x="4132" y="14597"/>
                  </a:lnTo>
                  <a:lnTo>
                    <a:pt x="4557" y="14829"/>
                  </a:lnTo>
                  <a:lnTo>
                    <a:pt x="4981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98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8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1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5" y="8882"/>
                  </a:lnTo>
                  <a:lnTo>
                    <a:pt x="14983" y="8303"/>
                  </a:lnTo>
                  <a:lnTo>
                    <a:pt x="15021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3" y="233"/>
                  </a:lnTo>
                  <a:lnTo>
                    <a:pt x="8766" y="117"/>
                  </a:lnTo>
                  <a:lnTo>
                    <a:pt x="8186" y="40"/>
                  </a:lnTo>
                  <a:lnTo>
                    <a:pt x="76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1177425" y="95232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8"/>
                  </a:lnTo>
                  <a:lnTo>
                    <a:pt x="23787" y="2124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47"/>
                  </a:lnTo>
                  <a:lnTo>
                    <a:pt x="23092" y="1931"/>
                  </a:lnTo>
                  <a:lnTo>
                    <a:pt x="23015" y="1815"/>
                  </a:lnTo>
                  <a:lnTo>
                    <a:pt x="22976" y="1622"/>
                  </a:lnTo>
                  <a:lnTo>
                    <a:pt x="22976" y="1429"/>
                  </a:lnTo>
                  <a:lnTo>
                    <a:pt x="23053" y="1236"/>
                  </a:lnTo>
                  <a:lnTo>
                    <a:pt x="23169" y="1081"/>
                  </a:lnTo>
                  <a:lnTo>
                    <a:pt x="23285" y="966"/>
                  </a:lnTo>
                  <a:close/>
                  <a:moveTo>
                    <a:pt x="24096" y="2394"/>
                  </a:moveTo>
                  <a:lnTo>
                    <a:pt x="24212" y="2742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784"/>
                  </a:lnTo>
                  <a:lnTo>
                    <a:pt x="24173" y="3707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3"/>
                  </a:lnTo>
                  <a:lnTo>
                    <a:pt x="23710" y="3128"/>
                  </a:lnTo>
                  <a:lnTo>
                    <a:pt x="23710" y="2896"/>
                  </a:lnTo>
                  <a:lnTo>
                    <a:pt x="23787" y="2703"/>
                  </a:lnTo>
                  <a:lnTo>
                    <a:pt x="23941" y="2549"/>
                  </a:lnTo>
                  <a:lnTo>
                    <a:pt x="24096" y="2394"/>
                  </a:lnTo>
                  <a:close/>
                  <a:moveTo>
                    <a:pt x="16180" y="4943"/>
                  </a:moveTo>
                  <a:lnTo>
                    <a:pt x="16296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66" y="5252"/>
                  </a:lnTo>
                  <a:lnTo>
                    <a:pt x="16566" y="5406"/>
                  </a:lnTo>
                  <a:lnTo>
                    <a:pt x="16296" y="5406"/>
                  </a:lnTo>
                  <a:lnTo>
                    <a:pt x="15678" y="5479"/>
                  </a:lnTo>
                  <a:lnTo>
                    <a:pt x="15678" y="5479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94" y="5136"/>
                  </a:lnTo>
                  <a:lnTo>
                    <a:pt x="15871" y="5059"/>
                  </a:lnTo>
                  <a:lnTo>
                    <a:pt x="15948" y="5020"/>
                  </a:lnTo>
                  <a:lnTo>
                    <a:pt x="16064" y="4943"/>
                  </a:lnTo>
                  <a:close/>
                  <a:moveTo>
                    <a:pt x="24443" y="4209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484"/>
                  </a:lnTo>
                  <a:lnTo>
                    <a:pt x="24057" y="5406"/>
                  </a:lnTo>
                  <a:lnTo>
                    <a:pt x="23903" y="5252"/>
                  </a:lnTo>
                  <a:lnTo>
                    <a:pt x="23826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903" y="4595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09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04"/>
                  </a:lnTo>
                  <a:lnTo>
                    <a:pt x="17995" y="4982"/>
                  </a:lnTo>
                  <a:lnTo>
                    <a:pt x="18111" y="5175"/>
                  </a:lnTo>
                  <a:lnTo>
                    <a:pt x="18149" y="5406"/>
                  </a:lnTo>
                  <a:lnTo>
                    <a:pt x="18072" y="5599"/>
                  </a:lnTo>
                  <a:lnTo>
                    <a:pt x="17570" y="5484"/>
                  </a:lnTo>
                  <a:lnTo>
                    <a:pt x="17029" y="5406"/>
                  </a:lnTo>
                  <a:lnTo>
                    <a:pt x="17068" y="5290"/>
                  </a:lnTo>
                  <a:lnTo>
                    <a:pt x="17107" y="5136"/>
                  </a:lnTo>
                  <a:lnTo>
                    <a:pt x="17184" y="5020"/>
                  </a:lnTo>
                  <a:lnTo>
                    <a:pt x="17300" y="4943"/>
                  </a:lnTo>
                  <a:lnTo>
                    <a:pt x="17416" y="4866"/>
                  </a:lnTo>
                  <a:lnTo>
                    <a:pt x="17531" y="4827"/>
                  </a:lnTo>
                  <a:close/>
                  <a:moveTo>
                    <a:pt x="14597" y="5290"/>
                  </a:moveTo>
                  <a:lnTo>
                    <a:pt x="14713" y="5329"/>
                  </a:lnTo>
                  <a:lnTo>
                    <a:pt x="14828" y="5368"/>
                  </a:lnTo>
                  <a:lnTo>
                    <a:pt x="14944" y="5445"/>
                  </a:lnTo>
                  <a:lnTo>
                    <a:pt x="15021" y="5522"/>
                  </a:lnTo>
                  <a:lnTo>
                    <a:pt x="15060" y="5638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24"/>
                  </a:lnTo>
                  <a:lnTo>
                    <a:pt x="14056" y="5792"/>
                  </a:lnTo>
                  <a:lnTo>
                    <a:pt x="14133" y="5599"/>
                  </a:lnTo>
                  <a:lnTo>
                    <a:pt x="14249" y="5406"/>
                  </a:lnTo>
                  <a:lnTo>
                    <a:pt x="14365" y="5368"/>
                  </a:lnTo>
                  <a:lnTo>
                    <a:pt x="14481" y="5329"/>
                  </a:lnTo>
                  <a:lnTo>
                    <a:pt x="14597" y="5290"/>
                  </a:lnTo>
                  <a:close/>
                  <a:moveTo>
                    <a:pt x="19115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85" y="5792"/>
                  </a:lnTo>
                  <a:lnTo>
                    <a:pt x="19385" y="5986"/>
                  </a:lnTo>
                  <a:lnTo>
                    <a:pt x="19346" y="6140"/>
                  </a:lnTo>
                  <a:lnTo>
                    <a:pt x="18613" y="5792"/>
                  </a:lnTo>
                  <a:lnTo>
                    <a:pt x="18651" y="5715"/>
                  </a:lnTo>
                  <a:lnTo>
                    <a:pt x="18690" y="5638"/>
                  </a:lnTo>
                  <a:lnTo>
                    <a:pt x="18844" y="5522"/>
                  </a:lnTo>
                  <a:lnTo>
                    <a:pt x="18999" y="5484"/>
                  </a:lnTo>
                  <a:close/>
                  <a:moveTo>
                    <a:pt x="20350" y="6063"/>
                  </a:moveTo>
                  <a:lnTo>
                    <a:pt x="20466" y="6101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52" y="6719"/>
                  </a:lnTo>
                  <a:lnTo>
                    <a:pt x="20891" y="6912"/>
                  </a:lnTo>
                  <a:lnTo>
                    <a:pt x="20891" y="6912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48" y="6256"/>
                  </a:lnTo>
                  <a:lnTo>
                    <a:pt x="19887" y="6179"/>
                  </a:lnTo>
                  <a:lnTo>
                    <a:pt x="20003" y="6101"/>
                  </a:lnTo>
                  <a:lnTo>
                    <a:pt x="20080" y="6063"/>
                  </a:lnTo>
                  <a:close/>
                  <a:moveTo>
                    <a:pt x="23748" y="5870"/>
                  </a:moveTo>
                  <a:lnTo>
                    <a:pt x="23941" y="5947"/>
                  </a:lnTo>
                  <a:lnTo>
                    <a:pt x="24019" y="5986"/>
                  </a:lnTo>
                  <a:lnTo>
                    <a:pt x="24096" y="5986"/>
                  </a:lnTo>
                  <a:lnTo>
                    <a:pt x="23941" y="6294"/>
                  </a:lnTo>
                  <a:lnTo>
                    <a:pt x="23748" y="6526"/>
                  </a:lnTo>
                  <a:lnTo>
                    <a:pt x="23517" y="6758"/>
                  </a:lnTo>
                  <a:lnTo>
                    <a:pt x="23246" y="6951"/>
                  </a:lnTo>
                  <a:lnTo>
                    <a:pt x="23208" y="6912"/>
                  </a:lnTo>
                  <a:lnTo>
                    <a:pt x="23092" y="6719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9"/>
                  </a:lnTo>
                  <a:lnTo>
                    <a:pt x="23131" y="6063"/>
                  </a:lnTo>
                  <a:lnTo>
                    <a:pt x="23208" y="5986"/>
                  </a:lnTo>
                  <a:lnTo>
                    <a:pt x="23285" y="5908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2"/>
                  </a:lnTo>
                  <a:lnTo>
                    <a:pt x="12627" y="6796"/>
                  </a:lnTo>
                  <a:lnTo>
                    <a:pt x="12627" y="6642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98" y="6179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681"/>
                  </a:lnTo>
                  <a:lnTo>
                    <a:pt x="22629" y="6835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05"/>
                  </a:lnTo>
                  <a:lnTo>
                    <a:pt x="22551" y="7221"/>
                  </a:lnTo>
                  <a:lnTo>
                    <a:pt x="22165" y="7221"/>
                  </a:lnTo>
                  <a:lnTo>
                    <a:pt x="21779" y="7183"/>
                  </a:lnTo>
                  <a:lnTo>
                    <a:pt x="21393" y="7105"/>
                  </a:lnTo>
                  <a:lnTo>
                    <a:pt x="21509" y="6912"/>
                  </a:lnTo>
                  <a:lnTo>
                    <a:pt x="21625" y="6719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376"/>
                  </a:moveTo>
                  <a:lnTo>
                    <a:pt x="12473" y="7414"/>
                  </a:lnTo>
                  <a:lnTo>
                    <a:pt x="12125" y="7955"/>
                  </a:lnTo>
                  <a:lnTo>
                    <a:pt x="11816" y="8534"/>
                  </a:lnTo>
                  <a:lnTo>
                    <a:pt x="11701" y="8341"/>
                  </a:lnTo>
                  <a:lnTo>
                    <a:pt x="11662" y="8071"/>
                  </a:lnTo>
                  <a:lnTo>
                    <a:pt x="11662" y="7955"/>
                  </a:lnTo>
                  <a:lnTo>
                    <a:pt x="11701" y="7800"/>
                  </a:lnTo>
                  <a:lnTo>
                    <a:pt x="11739" y="7685"/>
                  </a:lnTo>
                  <a:lnTo>
                    <a:pt x="11816" y="7607"/>
                  </a:lnTo>
                  <a:lnTo>
                    <a:pt x="11932" y="7492"/>
                  </a:lnTo>
                  <a:lnTo>
                    <a:pt x="12048" y="7453"/>
                  </a:lnTo>
                  <a:lnTo>
                    <a:pt x="12164" y="7414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94" y="9384"/>
                  </a:lnTo>
                  <a:lnTo>
                    <a:pt x="2472" y="9461"/>
                  </a:lnTo>
                  <a:lnTo>
                    <a:pt x="2549" y="9538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9963"/>
                  </a:lnTo>
                  <a:lnTo>
                    <a:pt x="2124" y="9886"/>
                  </a:lnTo>
                  <a:lnTo>
                    <a:pt x="1661" y="9847"/>
                  </a:lnTo>
                  <a:lnTo>
                    <a:pt x="1699" y="9731"/>
                  </a:lnTo>
                  <a:lnTo>
                    <a:pt x="1738" y="9615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lnTo>
                    <a:pt x="2124" y="9345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01"/>
                  </a:lnTo>
                  <a:lnTo>
                    <a:pt x="11276" y="10272"/>
                  </a:lnTo>
                  <a:lnTo>
                    <a:pt x="11237" y="10233"/>
                  </a:lnTo>
                  <a:lnTo>
                    <a:pt x="11083" y="10040"/>
                  </a:lnTo>
                  <a:lnTo>
                    <a:pt x="10967" y="9808"/>
                  </a:lnTo>
                  <a:lnTo>
                    <a:pt x="10928" y="9693"/>
                  </a:lnTo>
                  <a:lnTo>
                    <a:pt x="10928" y="9538"/>
                  </a:lnTo>
                  <a:lnTo>
                    <a:pt x="10967" y="9422"/>
                  </a:lnTo>
                  <a:lnTo>
                    <a:pt x="11006" y="9306"/>
                  </a:lnTo>
                  <a:lnTo>
                    <a:pt x="11121" y="9152"/>
                  </a:lnTo>
                  <a:lnTo>
                    <a:pt x="11276" y="9036"/>
                  </a:lnTo>
                  <a:lnTo>
                    <a:pt x="11469" y="8997"/>
                  </a:lnTo>
                  <a:close/>
                  <a:moveTo>
                    <a:pt x="3785" y="9731"/>
                  </a:moveTo>
                  <a:lnTo>
                    <a:pt x="3900" y="9770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71" y="10117"/>
                  </a:lnTo>
                  <a:lnTo>
                    <a:pt x="4171" y="10233"/>
                  </a:lnTo>
                  <a:lnTo>
                    <a:pt x="4171" y="10388"/>
                  </a:lnTo>
                  <a:lnTo>
                    <a:pt x="4132" y="10503"/>
                  </a:lnTo>
                  <a:lnTo>
                    <a:pt x="4055" y="10619"/>
                  </a:lnTo>
                  <a:lnTo>
                    <a:pt x="3900" y="10542"/>
                  </a:lnTo>
                  <a:lnTo>
                    <a:pt x="3514" y="10310"/>
                  </a:lnTo>
                  <a:lnTo>
                    <a:pt x="3089" y="10117"/>
                  </a:lnTo>
                  <a:lnTo>
                    <a:pt x="3167" y="10001"/>
                  </a:lnTo>
                  <a:lnTo>
                    <a:pt x="3244" y="9886"/>
                  </a:lnTo>
                  <a:lnTo>
                    <a:pt x="3360" y="9808"/>
                  </a:lnTo>
                  <a:lnTo>
                    <a:pt x="3514" y="9770"/>
                  </a:lnTo>
                  <a:lnTo>
                    <a:pt x="3630" y="9731"/>
                  </a:lnTo>
                  <a:close/>
                  <a:moveTo>
                    <a:pt x="4827" y="10619"/>
                  </a:moveTo>
                  <a:lnTo>
                    <a:pt x="4943" y="10658"/>
                  </a:lnTo>
                  <a:lnTo>
                    <a:pt x="5020" y="10697"/>
                  </a:lnTo>
                  <a:lnTo>
                    <a:pt x="5097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890"/>
                  </a:lnTo>
                  <a:lnTo>
                    <a:pt x="4441" y="10812"/>
                  </a:lnTo>
                  <a:lnTo>
                    <a:pt x="4518" y="10735"/>
                  </a:lnTo>
                  <a:lnTo>
                    <a:pt x="4673" y="10658"/>
                  </a:lnTo>
                  <a:lnTo>
                    <a:pt x="4827" y="10619"/>
                  </a:lnTo>
                  <a:close/>
                  <a:moveTo>
                    <a:pt x="11160" y="10619"/>
                  </a:moveTo>
                  <a:lnTo>
                    <a:pt x="10967" y="11199"/>
                  </a:lnTo>
                  <a:lnTo>
                    <a:pt x="10735" y="11739"/>
                  </a:lnTo>
                  <a:lnTo>
                    <a:pt x="10697" y="11662"/>
                  </a:lnTo>
                  <a:lnTo>
                    <a:pt x="10504" y="11507"/>
                  </a:lnTo>
                  <a:lnTo>
                    <a:pt x="10426" y="11314"/>
                  </a:lnTo>
                  <a:lnTo>
                    <a:pt x="10388" y="11121"/>
                  </a:lnTo>
                  <a:lnTo>
                    <a:pt x="10465" y="10928"/>
                  </a:lnTo>
                  <a:lnTo>
                    <a:pt x="10581" y="10774"/>
                  </a:lnTo>
                  <a:lnTo>
                    <a:pt x="10735" y="10658"/>
                  </a:lnTo>
                  <a:lnTo>
                    <a:pt x="10928" y="10619"/>
                  </a:lnTo>
                  <a:close/>
                  <a:moveTo>
                    <a:pt x="5754" y="11430"/>
                  </a:moveTo>
                  <a:lnTo>
                    <a:pt x="5986" y="11469"/>
                  </a:lnTo>
                  <a:lnTo>
                    <a:pt x="6063" y="11507"/>
                  </a:lnTo>
                  <a:lnTo>
                    <a:pt x="6179" y="11546"/>
                  </a:lnTo>
                  <a:lnTo>
                    <a:pt x="6256" y="11662"/>
                  </a:lnTo>
                  <a:lnTo>
                    <a:pt x="6333" y="11739"/>
                  </a:lnTo>
                  <a:lnTo>
                    <a:pt x="6410" y="11971"/>
                  </a:lnTo>
                  <a:lnTo>
                    <a:pt x="6410" y="12203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84" y="11585"/>
                  </a:lnTo>
                  <a:lnTo>
                    <a:pt x="5561" y="11507"/>
                  </a:lnTo>
                  <a:lnTo>
                    <a:pt x="5638" y="11469"/>
                  </a:lnTo>
                  <a:lnTo>
                    <a:pt x="5754" y="11430"/>
                  </a:lnTo>
                  <a:close/>
                  <a:moveTo>
                    <a:pt x="10542" y="12009"/>
                  </a:moveTo>
                  <a:lnTo>
                    <a:pt x="10388" y="12280"/>
                  </a:lnTo>
                  <a:lnTo>
                    <a:pt x="10195" y="12511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27"/>
                  </a:lnTo>
                  <a:lnTo>
                    <a:pt x="9654" y="12473"/>
                  </a:lnTo>
                  <a:lnTo>
                    <a:pt x="9693" y="12318"/>
                  </a:lnTo>
                  <a:lnTo>
                    <a:pt x="9808" y="12203"/>
                  </a:lnTo>
                  <a:lnTo>
                    <a:pt x="9963" y="12125"/>
                  </a:lnTo>
                  <a:lnTo>
                    <a:pt x="10156" y="12087"/>
                  </a:lnTo>
                  <a:lnTo>
                    <a:pt x="10542" y="12009"/>
                  </a:lnTo>
                  <a:close/>
                  <a:moveTo>
                    <a:pt x="7376" y="12473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168"/>
                  </a:lnTo>
                  <a:lnTo>
                    <a:pt x="7337" y="12975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83" y="12511"/>
                  </a:lnTo>
                  <a:lnTo>
                    <a:pt x="7376" y="12473"/>
                  </a:lnTo>
                  <a:close/>
                  <a:moveTo>
                    <a:pt x="8959" y="12627"/>
                  </a:moveTo>
                  <a:lnTo>
                    <a:pt x="9113" y="12743"/>
                  </a:lnTo>
                  <a:lnTo>
                    <a:pt x="9229" y="12936"/>
                  </a:lnTo>
                  <a:lnTo>
                    <a:pt x="9268" y="13091"/>
                  </a:lnTo>
                  <a:lnTo>
                    <a:pt x="9268" y="13207"/>
                  </a:lnTo>
                  <a:lnTo>
                    <a:pt x="9036" y="13245"/>
                  </a:lnTo>
                  <a:lnTo>
                    <a:pt x="8804" y="13284"/>
                  </a:lnTo>
                  <a:lnTo>
                    <a:pt x="8302" y="13284"/>
                  </a:lnTo>
                  <a:lnTo>
                    <a:pt x="8341" y="13207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666"/>
                  </a:lnTo>
                  <a:lnTo>
                    <a:pt x="8650" y="12627"/>
                  </a:lnTo>
                  <a:close/>
                  <a:moveTo>
                    <a:pt x="22899" y="0"/>
                  </a:moveTo>
                  <a:lnTo>
                    <a:pt x="22822" y="77"/>
                  </a:lnTo>
                  <a:lnTo>
                    <a:pt x="22783" y="116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386"/>
                  </a:lnTo>
                  <a:lnTo>
                    <a:pt x="22860" y="425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629" y="1506"/>
                  </a:lnTo>
                  <a:lnTo>
                    <a:pt x="22629" y="1699"/>
                  </a:lnTo>
                  <a:lnTo>
                    <a:pt x="22629" y="1854"/>
                  </a:lnTo>
                  <a:lnTo>
                    <a:pt x="22706" y="2047"/>
                  </a:lnTo>
                  <a:lnTo>
                    <a:pt x="22860" y="2240"/>
                  </a:lnTo>
                  <a:lnTo>
                    <a:pt x="23053" y="2394"/>
                  </a:lnTo>
                  <a:lnTo>
                    <a:pt x="23285" y="2472"/>
                  </a:lnTo>
                  <a:lnTo>
                    <a:pt x="23517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44"/>
                  </a:lnTo>
                  <a:lnTo>
                    <a:pt x="23439" y="3476"/>
                  </a:lnTo>
                  <a:lnTo>
                    <a:pt x="23594" y="3707"/>
                  </a:lnTo>
                  <a:lnTo>
                    <a:pt x="23748" y="3862"/>
                  </a:lnTo>
                  <a:lnTo>
                    <a:pt x="23980" y="3978"/>
                  </a:lnTo>
                  <a:lnTo>
                    <a:pt x="23748" y="4209"/>
                  </a:lnTo>
                  <a:lnTo>
                    <a:pt x="23555" y="4441"/>
                  </a:lnTo>
                  <a:lnTo>
                    <a:pt x="23478" y="4750"/>
                  </a:lnTo>
                  <a:lnTo>
                    <a:pt x="23439" y="4866"/>
                  </a:lnTo>
                  <a:lnTo>
                    <a:pt x="23439" y="5020"/>
                  </a:lnTo>
                  <a:lnTo>
                    <a:pt x="23517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69" y="5561"/>
                  </a:lnTo>
                  <a:lnTo>
                    <a:pt x="22976" y="5677"/>
                  </a:lnTo>
                  <a:lnTo>
                    <a:pt x="22822" y="5870"/>
                  </a:lnTo>
                  <a:lnTo>
                    <a:pt x="22706" y="6101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2165" y="6179"/>
                  </a:lnTo>
                  <a:lnTo>
                    <a:pt x="21972" y="6217"/>
                  </a:lnTo>
                  <a:lnTo>
                    <a:pt x="21740" y="6256"/>
                  </a:lnTo>
                  <a:lnTo>
                    <a:pt x="21547" y="6372"/>
                  </a:lnTo>
                  <a:lnTo>
                    <a:pt x="21354" y="6565"/>
                  </a:lnTo>
                  <a:lnTo>
                    <a:pt x="21200" y="6758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5986"/>
                  </a:lnTo>
                  <a:lnTo>
                    <a:pt x="20736" y="5870"/>
                  </a:lnTo>
                  <a:lnTo>
                    <a:pt x="20582" y="5792"/>
                  </a:lnTo>
                  <a:lnTo>
                    <a:pt x="20428" y="5754"/>
                  </a:lnTo>
                  <a:lnTo>
                    <a:pt x="20080" y="5754"/>
                  </a:lnTo>
                  <a:lnTo>
                    <a:pt x="19887" y="5831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4"/>
                  </a:lnTo>
                  <a:lnTo>
                    <a:pt x="19462" y="5290"/>
                  </a:lnTo>
                  <a:lnTo>
                    <a:pt x="19385" y="5213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52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58" y="5097"/>
                  </a:lnTo>
                  <a:lnTo>
                    <a:pt x="18381" y="4982"/>
                  </a:lnTo>
                  <a:lnTo>
                    <a:pt x="18304" y="4827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6" y="4557"/>
                  </a:lnTo>
                  <a:lnTo>
                    <a:pt x="17802" y="4518"/>
                  </a:lnTo>
                  <a:lnTo>
                    <a:pt x="17531" y="4518"/>
                  </a:lnTo>
                  <a:lnTo>
                    <a:pt x="17377" y="4557"/>
                  </a:lnTo>
                  <a:lnTo>
                    <a:pt x="17261" y="4634"/>
                  </a:lnTo>
                  <a:lnTo>
                    <a:pt x="17145" y="4711"/>
                  </a:lnTo>
                  <a:lnTo>
                    <a:pt x="17029" y="4827"/>
                  </a:lnTo>
                  <a:lnTo>
                    <a:pt x="16875" y="5059"/>
                  </a:lnTo>
                  <a:lnTo>
                    <a:pt x="16759" y="4904"/>
                  </a:lnTo>
                  <a:lnTo>
                    <a:pt x="16605" y="4788"/>
                  </a:lnTo>
                  <a:lnTo>
                    <a:pt x="16450" y="4673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27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290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29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43"/>
                  </a:lnTo>
                  <a:lnTo>
                    <a:pt x="14288" y="5020"/>
                  </a:lnTo>
                  <a:lnTo>
                    <a:pt x="14172" y="5059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22"/>
                  </a:lnTo>
                  <a:lnTo>
                    <a:pt x="13786" y="5831"/>
                  </a:lnTo>
                  <a:lnTo>
                    <a:pt x="13593" y="5715"/>
                  </a:lnTo>
                  <a:lnTo>
                    <a:pt x="13361" y="5677"/>
                  </a:lnTo>
                  <a:lnTo>
                    <a:pt x="13168" y="5677"/>
                  </a:lnTo>
                  <a:lnTo>
                    <a:pt x="12936" y="5715"/>
                  </a:lnTo>
                  <a:lnTo>
                    <a:pt x="12743" y="5831"/>
                  </a:lnTo>
                  <a:lnTo>
                    <a:pt x="12627" y="5908"/>
                  </a:lnTo>
                  <a:lnTo>
                    <a:pt x="12511" y="6063"/>
                  </a:lnTo>
                  <a:lnTo>
                    <a:pt x="12434" y="6179"/>
                  </a:lnTo>
                  <a:lnTo>
                    <a:pt x="12357" y="6333"/>
                  </a:lnTo>
                  <a:lnTo>
                    <a:pt x="12357" y="6488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6990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376"/>
                  </a:lnTo>
                  <a:lnTo>
                    <a:pt x="11430" y="7530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314" y="7994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18"/>
                  </a:lnTo>
                  <a:lnTo>
                    <a:pt x="11507" y="8573"/>
                  </a:lnTo>
                  <a:lnTo>
                    <a:pt x="11237" y="8650"/>
                  </a:lnTo>
                  <a:lnTo>
                    <a:pt x="10967" y="8766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619" y="9770"/>
                  </a:lnTo>
                  <a:lnTo>
                    <a:pt x="10697" y="10001"/>
                  </a:lnTo>
                  <a:lnTo>
                    <a:pt x="10851" y="10233"/>
                  </a:lnTo>
                  <a:lnTo>
                    <a:pt x="10619" y="10272"/>
                  </a:lnTo>
                  <a:lnTo>
                    <a:pt x="10426" y="10388"/>
                  </a:lnTo>
                  <a:lnTo>
                    <a:pt x="10272" y="10581"/>
                  </a:lnTo>
                  <a:lnTo>
                    <a:pt x="10117" y="10774"/>
                  </a:lnTo>
                  <a:lnTo>
                    <a:pt x="10079" y="10967"/>
                  </a:lnTo>
                  <a:lnTo>
                    <a:pt x="10040" y="11199"/>
                  </a:lnTo>
                  <a:lnTo>
                    <a:pt x="10079" y="11469"/>
                  </a:lnTo>
                  <a:lnTo>
                    <a:pt x="10195" y="11662"/>
                  </a:lnTo>
                  <a:lnTo>
                    <a:pt x="9924" y="11739"/>
                  </a:lnTo>
                  <a:lnTo>
                    <a:pt x="9693" y="11816"/>
                  </a:lnTo>
                  <a:lnTo>
                    <a:pt x="9500" y="11971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57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18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164"/>
                  </a:lnTo>
                  <a:lnTo>
                    <a:pt x="6990" y="12241"/>
                  </a:lnTo>
                  <a:lnTo>
                    <a:pt x="6796" y="12396"/>
                  </a:lnTo>
                  <a:lnTo>
                    <a:pt x="6796" y="12048"/>
                  </a:lnTo>
                  <a:lnTo>
                    <a:pt x="6758" y="11855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392"/>
                  </a:lnTo>
                  <a:lnTo>
                    <a:pt x="6410" y="11276"/>
                  </a:lnTo>
                  <a:lnTo>
                    <a:pt x="6256" y="11199"/>
                  </a:lnTo>
                  <a:lnTo>
                    <a:pt x="6063" y="11160"/>
                  </a:lnTo>
                  <a:lnTo>
                    <a:pt x="5870" y="11121"/>
                  </a:lnTo>
                  <a:lnTo>
                    <a:pt x="5715" y="11160"/>
                  </a:lnTo>
                  <a:lnTo>
                    <a:pt x="5522" y="11199"/>
                  </a:lnTo>
                  <a:lnTo>
                    <a:pt x="5522" y="10928"/>
                  </a:lnTo>
                  <a:lnTo>
                    <a:pt x="5445" y="10697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49"/>
                  </a:lnTo>
                  <a:lnTo>
                    <a:pt x="4943" y="10310"/>
                  </a:lnTo>
                  <a:lnTo>
                    <a:pt x="4673" y="10310"/>
                  </a:lnTo>
                  <a:lnTo>
                    <a:pt x="4557" y="10349"/>
                  </a:lnTo>
                  <a:lnTo>
                    <a:pt x="4518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09" y="9577"/>
                  </a:lnTo>
                  <a:lnTo>
                    <a:pt x="4093" y="9461"/>
                  </a:lnTo>
                  <a:lnTo>
                    <a:pt x="3900" y="9422"/>
                  </a:lnTo>
                  <a:lnTo>
                    <a:pt x="3746" y="9384"/>
                  </a:lnTo>
                  <a:lnTo>
                    <a:pt x="3591" y="9422"/>
                  </a:lnTo>
                  <a:lnTo>
                    <a:pt x="3437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31"/>
                  </a:lnTo>
                  <a:lnTo>
                    <a:pt x="2974" y="9615"/>
                  </a:lnTo>
                  <a:lnTo>
                    <a:pt x="2896" y="9422"/>
                  </a:lnTo>
                  <a:lnTo>
                    <a:pt x="2781" y="9268"/>
                  </a:lnTo>
                  <a:lnTo>
                    <a:pt x="2626" y="9113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8997"/>
                  </a:lnTo>
                  <a:lnTo>
                    <a:pt x="1854" y="9075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499"/>
                  </a:lnTo>
                  <a:lnTo>
                    <a:pt x="1390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272"/>
                  </a:lnTo>
                  <a:lnTo>
                    <a:pt x="386" y="10426"/>
                  </a:lnTo>
                  <a:lnTo>
                    <a:pt x="271" y="10542"/>
                  </a:lnTo>
                  <a:lnTo>
                    <a:pt x="116" y="10851"/>
                  </a:lnTo>
                  <a:lnTo>
                    <a:pt x="39" y="11199"/>
                  </a:lnTo>
                  <a:lnTo>
                    <a:pt x="0" y="11546"/>
                  </a:lnTo>
                  <a:lnTo>
                    <a:pt x="77" y="11894"/>
                  </a:lnTo>
                  <a:lnTo>
                    <a:pt x="193" y="12241"/>
                  </a:lnTo>
                  <a:lnTo>
                    <a:pt x="386" y="12511"/>
                  </a:lnTo>
                  <a:lnTo>
                    <a:pt x="618" y="12782"/>
                  </a:lnTo>
                  <a:lnTo>
                    <a:pt x="811" y="12898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124" y="13091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11"/>
                  </a:lnTo>
                  <a:lnTo>
                    <a:pt x="3360" y="12203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39"/>
                  </a:lnTo>
                  <a:lnTo>
                    <a:pt x="3283" y="11739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50"/>
                  </a:lnTo>
                  <a:lnTo>
                    <a:pt x="2047" y="12666"/>
                  </a:lnTo>
                  <a:lnTo>
                    <a:pt x="1429" y="12666"/>
                  </a:lnTo>
                  <a:lnTo>
                    <a:pt x="1159" y="12550"/>
                  </a:lnTo>
                  <a:lnTo>
                    <a:pt x="966" y="12434"/>
                  </a:lnTo>
                  <a:lnTo>
                    <a:pt x="811" y="12318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55"/>
                  </a:lnTo>
                  <a:lnTo>
                    <a:pt x="502" y="11701"/>
                  </a:lnTo>
                  <a:lnTo>
                    <a:pt x="502" y="11546"/>
                  </a:lnTo>
                  <a:lnTo>
                    <a:pt x="502" y="11353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927" y="10619"/>
                  </a:lnTo>
                  <a:lnTo>
                    <a:pt x="1043" y="10503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317" y="10349"/>
                  </a:lnTo>
                  <a:lnTo>
                    <a:pt x="2587" y="10426"/>
                  </a:lnTo>
                  <a:lnTo>
                    <a:pt x="2858" y="10503"/>
                  </a:lnTo>
                  <a:lnTo>
                    <a:pt x="3128" y="10619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908" y="12666"/>
                  </a:lnTo>
                  <a:lnTo>
                    <a:pt x="6294" y="12936"/>
                  </a:lnTo>
                  <a:lnTo>
                    <a:pt x="6681" y="13207"/>
                  </a:lnTo>
                  <a:lnTo>
                    <a:pt x="7105" y="13400"/>
                  </a:lnTo>
                  <a:lnTo>
                    <a:pt x="7530" y="13593"/>
                  </a:lnTo>
                  <a:lnTo>
                    <a:pt x="7994" y="13708"/>
                  </a:lnTo>
                  <a:lnTo>
                    <a:pt x="8457" y="13786"/>
                  </a:lnTo>
                  <a:lnTo>
                    <a:pt x="8920" y="13747"/>
                  </a:lnTo>
                  <a:lnTo>
                    <a:pt x="9345" y="13670"/>
                  </a:lnTo>
                  <a:lnTo>
                    <a:pt x="9731" y="13515"/>
                  </a:lnTo>
                  <a:lnTo>
                    <a:pt x="10079" y="13322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34"/>
                  </a:lnTo>
                  <a:lnTo>
                    <a:pt x="11121" y="12087"/>
                  </a:lnTo>
                  <a:lnTo>
                    <a:pt x="11314" y="11739"/>
                  </a:lnTo>
                  <a:lnTo>
                    <a:pt x="11507" y="11199"/>
                  </a:lnTo>
                  <a:lnTo>
                    <a:pt x="11662" y="10658"/>
                  </a:lnTo>
                  <a:lnTo>
                    <a:pt x="11971" y="9615"/>
                  </a:lnTo>
                  <a:lnTo>
                    <a:pt x="12164" y="9075"/>
                  </a:lnTo>
                  <a:lnTo>
                    <a:pt x="12357" y="8573"/>
                  </a:lnTo>
                  <a:lnTo>
                    <a:pt x="12627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51"/>
                  </a:lnTo>
                  <a:lnTo>
                    <a:pt x="14017" y="6681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6"/>
                  </a:lnTo>
                  <a:lnTo>
                    <a:pt x="16296" y="5908"/>
                  </a:lnTo>
                  <a:lnTo>
                    <a:pt x="16914" y="5908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2"/>
                  </a:lnTo>
                  <a:lnTo>
                    <a:pt x="21316" y="7607"/>
                  </a:lnTo>
                  <a:lnTo>
                    <a:pt x="21740" y="7685"/>
                  </a:lnTo>
                  <a:lnTo>
                    <a:pt x="22165" y="7723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492"/>
                  </a:lnTo>
                  <a:lnTo>
                    <a:pt x="23748" y="7260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870"/>
                  </a:lnTo>
                  <a:lnTo>
                    <a:pt x="24907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171"/>
                  </a:lnTo>
                  <a:lnTo>
                    <a:pt x="24984" y="3707"/>
                  </a:lnTo>
                  <a:lnTo>
                    <a:pt x="24907" y="3283"/>
                  </a:lnTo>
                  <a:lnTo>
                    <a:pt x="24791" y="2819"/>
                  </a:lnTo>
                  <a:lnTo>
                    <a:pt x="24637" y="2394"/>
                  </a:lnTo>
                  <a:lnTo>
                    <a:pt x="24482" y="1970"/>
                  </a:lnTo>
                  <a:lnTo>
                    <a:pt x="24250" y="1545"/>
                  </a:lnTo>
                  <a:lnTo>
                    <a:pt x="24057" y="1159"/>
                  </a:lnTo>
                  <a:lnTo>
                    <a:pt x="23826" y="811"/>
                  </a:lnTo>
                  <a:lnTo>
                    <a:pt x="23941" y="348"/>
                  </a:lnTo>
                  <a:lnTo>
                    <a:pt x="23594" y="193"/>
                  </a:lnTo>
                  <a:lnTo>
                    <a:pt x="23208" y="77"/>
                  </a:lnTo>
                  <a:lnTo>
                    <a:pt x="23169" y="39"/>
                  </a:lnTo>
                  <a:lnTo>
                    <a:pt x="2309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792600" y="9600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1"/>
                  </a:lnTo>
                  <a:lnTo>
                    <a:pt x="23479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3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4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7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1"/>
                  </a:lnTo>
                  <a:lnTo>
                    <a:pt x="23865" y="3514"/>
                  </a:lnTo>
                  <a:lnTo>
                    <a:pt x="23788" y="3398"/>
                  </a:lnTo>
                  <a:lnTo>
                    <a:pt x="23749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7"/>
                  </a:lnTo>
                  <a:lnTo>
                    <a:pt x="24097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0"/>
                  </a:lnTo>
                  <a:lnTo>
                    <a:pt x="16567" y="5406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3"/>
                  </a:lnTo>
                  <a:lnTo>
                    <a:pt x="15679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7"/>
                  </a:lnTo>
                  <a:lnTo>
                    <a:pt x="15949" y="5020"/>
                  </a:lnTo>
                  <a:lnTo>
                    <a:pt x="16065" y="4981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7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4" y="5290"/>
                  </a:lnTo>
                  <a:lnTo>
                    <a:pt x="23826" y="5097"/>
                  </a:lnTo>
                  <a:lnTo>
                    <a:pt x="23788" y="4981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0"/>
                  </a:lnTo>
                  <a:lnTo>
                    <a:pt x="17107" y="5175"/>
                  </a:lnTo>
                  <a:lnTo>
                    <a:pt x="17185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1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599"/>
                  </a:lnTo>
                  <a:lnTo>
                    <a:pt x="14250" y="5445"/>
                  </a:lnTo>
                  <a:lnTo>
                    <a:pt x="14366" y="5368"/>
                  </a:lnTo>
                  <a:lnTo>
                    <a:pt x="14443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3" y="5561"/>
                  </a:lnTo>
                  <a:lnTo>
                    <a:pt x="19308" y="5677"/>
                  </a:lnTo>
                  <a:lnTo>
                    <a:pt x="19386" y="5831"/>
                  </a:lnTo>
                  <a:lnTo>
                    <a:pt x="19386" y="5985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1" y="5677"/>
                  </a:lnTo>
                  <a:lnTo>
                    <a:pt x="18845" y="5522"/>
                  </a:lnTo>
                  <a:lnTo>
                    <a:pt x="18999" y="5483"/>
                  </a:lnTo>
                  <a:close/>
                  <a:moveTo>
                    <a:pt x="20197" y="6063"/>
                  </a:moveTo>
                  <a:lnTo>
                    <a:pt x="20351" y="6101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9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2" y="6951"/>
                  </a:lnTo>
                  <a:lnTo>
                    <a:pt x="20467" y="6758"/>
                  </a:lnTo>
                  <a:lnTo>
                    <a:pt x="20081" y="6565"/>
                  </a:lnTo>
                  <a:lnTo>
                    <a:pt x="19810" y="6410"/>
                  </a:lnTo>
                  <a:lnTo>
                    <a:pt x="19849" y="6294"/>
                  </a:lnTo>
                  <a:lnTo>
                    <a:pt x="19888" y="6179"/>
                  </a:lnTo>
                  <a:lnTo>
                    <a:pt x="20003" y="6140"/>
                  </a:lnTo>
                  <a:lnTo>
                    <a:pt x="20081" y="6101"/>
                  </a:lnTo>
                  <a:lnTo>
                    <a:pt x="20197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2" y="5985"/>
                  </a:lnTo>
                  <a:lnTo>
                    <a:pt x="24019" y="6024"/>
                  </a:lnTo>
                  <a:lnTo>
                    <a:pt x="24097" y="6024"/>
                  </a:lnTo>
                  <a:lnTo>
                    <a:pt x="23942" y="6294"/>
                  </a:lnTo>
                  <a:lnTo>
                    <a:pt x="23749" y="6565"/>
                  </a:lnTo>
                  <a:lnTo>
                    <a:pt x="23517" y="6796"/>
                  </a:lnTo>
                  <a:lnTo>
                    <a:pt x="23247" y="6989"/>
                  </a:lnTo>
                  <a:lnTo>
                    <a:pt x="23208" y="6951"/>
                  </a:lnTo>
                  <a:lnTo>
                    <a:pt x="23093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4" y="6179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1"/>
                  </a:moveTo>
                  <a:lnTo>
                    <a:pt x="13478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9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7" y="6951"/>
                  </a:lnTo>
                  <a:lnTo>
                    <a:pt x="12628" y="6796"/>
                  </a:lnTo>
                  <a:lnTo>
                    <a:pt x="12628" y="6681"/>
                  </a:lnTo>
                  <a:lnTo>
                    <a:pt x="12667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1"/>
                  </a:lnTo>
                  <a:close/>
                  <a:moveTo>
                    <a:pt x="22166" y="6565"/>
                  </a:moveTo>
                  <a:lnTo>
                    <a:pt x="22282" y="6603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5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4" y="7105"/>
                  </a:lnTo>
                  <a:lnTo>
                    <a:pt x="21471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50" y="6565"/>
                  </a:lnTo>
                  <a:close/>
                  <a:moveTo>
                    <a:pt x="12280" y="7414"/>
                  </a:moveTo>
                  <a:lnTo>
                    <a:pt x="12474" y="7453"/>
                  </a:lnTo>
                  <a:lnTo>
                    <a:pt x="12126" y="7993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3" y="8109"/>
                  </a:lnTo>
                  <a:lnTo>
                    <a:pt x="11663" y="7955"/>
                  </a:lnTo>
                  <a:lnTo>
                    <a:pt x="11663" y="7839"/>
                  </a:lnTo>
                  <a:lnTo>
                    <a:pt x="11740" y="7723"/>
                  </a:lnTo>
                  <a:lnTo>
                    <a:pt x="11817" y="7607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5" y="7414"/>
                  </a:lnTo>
                  <a:close/>
                  <a:moveTo>
                    <a:pt x="2241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50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1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9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3" y="8997"/>
                  </a:moveTo>
                  <a:lnTo>
                    <a:pt x="11470" y="9499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8" y="9847"/>
                  </a:lnTo>
                  <a:lnTo>
                    <a:pt x="10929" y="9692"/>
                  </a:lnTo>
                  <a:lnTo>
                    <a:pt x="10929" y="9577"/>
                  </a:lnTo>
                  <a:lnTo>
                    <a:pt x="10968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70" y="8997"/>
                  </a:lnTo>
                  <a:close/>
                  <a:moveTo>
                    <a:pt x="3785" y="9770"/>
                  </a:moveTo>
                  <a:lnTo>
                    <a:pt x="3901" y="9808"/>
                  </a:lnTo>
                  <a:lnTo>
                    <a:pt x="4017" y="9886"/>
                  </a:lnTo>
                  <a:lnTo>
                    <a:pt x="4094" y="10001"/>
                  </a:lnTo>
                  <a:lnTo>
                    <a:pt x="4133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5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4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2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1" y="10619"/>
                  </a:moveTo>
                  <a:lnTo>
                    <a:pt x="10968" y="11198"/>
                  </a:lnTo>
                  <a:lnTo>
                    <a:pt x="10736" y="11739"/>
                  </a:lnTo>
                  <a:lnTo>
                    <a:pt x="10659" y="11700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6" y="10967"/>
                  </a:lnTo>
                  <a:lnTo>
                    <a:pt x="10581" y="10812"/>
                  </a:lnTo>
                  <a:lnTo>
                    <a:pt x="10736" y="10696"/>
                  </a:lnTo>
                  <a:lnTo>
                    <a:pt x="10929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7" y="11662"/>
                  </a:lnTo>
                  <a:lnTo>
                    <a:pt x="6334" y="11778"/>
                  </a:lnTo>
                  <a:lnTo>
                    <a:pt x="6372" y="12009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0"/>
                  </a:lnTo>
                  <a:lnTo>
                    <a:pt x="5446" y="11623"/>
                  </a:lnTo>
                  <a:lnTo>
                    <a:pt x="5561" y="11546"/>
                  </a:lnTo>
                  <a:lnTo>
                    <a:pt x="5639" y="11507"/>
                  </a:lnTo>
                  <a:lnTo>
                    <a:pt x="5755" y="11469"/>
                  </a:lnTo>
                  <a:close/>
                  <a:moveTo>
                    <a:pt x="10543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1" y="12936"/>
                  </a:lnTo>
                  <a:lnTo>
                    <a:pt x="9771" y="12859"/>
                  </a:lnTo>
                  <a:lnTo>
                    <a:pt x="9655" y="12666"/>
                  </a:lnTo>
                  <a:lnTo>
                    <a:pt x="9655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4" y="12164"/>
                  </a:lnTo>
                  <a:lnTo>
                    <a:pt x="10157" y="12087"/>
                  </a:lnTo>
                  <a:lnTo>
                    <a:pt x="10543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40" y="13206"/>
                  </a:lnTo>
                  <a:lnTo>
                    <a:pt x="7338" y="13013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4" y="12627"/>
                  </a:moveTo>
                  <a:lnTo>
                    <a:pt x="8960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9" y="13206"/>
                  </a:lnTo>
                  <a:lnTo>
                    <a:pt x="9037" y="13284"/>
                  </a:lnTo>
                  <a:lnTo>
                    <a:pt x="8805" y="13322"/>
                  </a:lnTo>
                  <a:lnTo>
                    <a:pt x="8573" y="13322"/>
                  </a:lnTo>
                  <a:lnTo>
                    <a:pt x="8303" y="13284"/>
                  </a:lnTo>
                  <a:lnTo>
                    <a:pt x="8303" y="13206"/>
                  </a:lnTo>
                  <a:lnTo>
                    <a:pt x="8342" y="13013"/>
                  </a:lnTo>
                  <a:lnTo>
                    <a:pt x="8419" y="12820"/>
                  </a:lnTo>
                  <a:lnTo>
                    <a:pt x="8573" y="12704"/>
                  </a:lnTo>
                  <a:lnTo>
                    <a:pt x="8651" y="12666"/>
                  </a:lnTo>
                  <a:lnTo>
                    <a:pt x="8767" y="12627"/>
                  </a:lnTo>
                  <a:close/>
                  <a:moveTo>
                    <a:pt x="22977" y="0"/>
                  </a:moveTo>
                  <a:lnTo>
                    <a:pt x="22900" y="39"/>
                  </a:lnTo>
                  <a:lnTo>
                    <a:pt x="22822" y="77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900" y="772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1" y="1506"/>
                  </a:lnTo>
                  <a:lnTo>
                    <a:pt x="22591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1" y="2278"/>
                  </a:lnTo>
                  <a:lnTo>
                    <a:pt x="23054" y="2394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2" y="2703"/>
                  </a:lnTo>
                  <a:lnTo>
                    <a:pt x="23363" y="2896"/>
                  </a:lnTo>
                  <a:lnTo>
                    <a:pt x="23324" y="3089"/>
                  </a:lnTo>
                  <a:lnTo>
                    <a:pt x="23363" y="3282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0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79"/>
                  </a:lnTo>
                  <a:lnTo>
                    <a:pt x="23479" y="4750"/>
                  </a:lnTo>
                  <a:lnTo>
                    <a:pt x="23440" y="4904"/>
                  </a:lnTo>
                  <a:lnTo>
                    <a:pt x="23440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2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5" y="6294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4"/>
                  </a:lnTo>
                  <a:lnTo>
                    <a:pt x="21509" y="6410"/>
                  </a:lnTo>
                  <a:lnTo>
                    <a:pt x="21355" y="6565"/>
                  </a:lnTo>
                  <a:lnTo>
                    <a:pt x="21201" y="6796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8"/>
                  </a:lnTo>
                  <a:lnTo>
                    <a:pt x="20583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1" y="5792"/>
                  </a:lnTo>
                  <a:lnTo>
                    <a:pt x="19888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3"/>
                  </a:lnTo>
                  <a:lnTo>
                    <a:pt x="19463" y="5329"/>
                  </a:lnTo>
                  <a:lnTo>
                    <a:pt x="19386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0"/>
                  </a:lnTo>
                  <a:lnTo>
                    <a:pt x="18497" y="5406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2" y="4981"/>
                  </a:lnTo>
                  <a:lnTo>
                    <a:pt x="18304" y="4866"/>
                  </a:lnTo>
                  <a:lnTo>
                    <a:pt x="18189" y="4750"/>
                  </a:lnTo>
                  <a:lnTo>
                    <a:pt x="18073" y="4673"/>
                  </a:lnTo>
                  <a:lnTo>
                    <a:pt x="17957" y="4595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8" y="4595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6" y="5097"/>
                  </a:lnTo>
                  <a:lnTo>
                    <a:pt x="16760" y="4943"/>
                  </a:lnTo>
                  <a:lnTo>
                    <a:pt x="16605" y="4788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1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7" y="5175"/>
                  </a:lnTo>
                  <a:lnTo>
                    <a:pt x="15022" y="5059"/>
                  </a:lnTo>
                  <a:lnTo>
                    <a:pt x="14829" y="4981"/>
                  </a:lnTo>
                  <a:lnTo>
                    <a:pt x="14636" y="4943"/>
                  </a:lnTo>
                  <a:lnTo>
                    <a:pt x="14443" y="4981"/>
                  </a:lnTo>
                  <a:lnTo>
                    <a:pt x="14288" y="5020"/>
                  </a:lnTo>
                  <a:lnTo>
                    <a:pt x="14134" y="5097"/>
                  </a:lnTo>
                  <a:lnTo>
                    <a:pt x="14057" y="5175"/>
                  </a:lnTo>
                  <a:lnTo>
                    <a:pt x="13941" y="5290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2" y="5715"/>
                  </a:lnTo>
                  <a:lnTo>
                    <a:pt x="13169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89"/>
                  </a:lnTo>
                  <a:lnTo>
                    <a:pt x="12165" y="7028"/>
                  </a:lnTo>
                  <a:lnTo>
                    <a:pt x="11894" y="7105"/>
                  </a:lnTo>
                  <a:lnTo>
                    <a:pt x="11663" y="7221"/>
                  </a:lnTo>
                  <a:lnTo>
                    <a:pt x="11508" y="7414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3"/>
                  </a:lnTo>
                  <a:lnTo>
                    <a:pt x="11315" y="8148"/>
                  </a:lnTo>
                  <a:lnTo>
                    <a:pt x="11354" y="8302"/>
                  </a:lnTo>
                  <a:lnTo>
                    <a:pt x="11392" y="8457"/>
                  </a:lnTo>
                  <a:lnTo>
                    <a:pt x="11470" y="8611"/>
                  </a:lnTo>
                  <a:lnTo>
                    <a:pt x="11199" y="8650"/>
                  </a:lnTo>
                  <a:lnTo>
                    <a:pt x="10968" y="8804"/>
                  </a:lnTo>
                  <a:lnTo>
                    <a:pt x="10774" y="8997"/>
                  </a:lnTo>
                  <a:lnTo>
                    <a:pt x="10659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0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5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3" y="12087"/>
                  </a:lnTo>
                  <a:lnTo>
                    <a:pt x="9384" y="12202"/>
                  </a:lnTo>
                  <a:lnTo>
                    <a:pt x="9346" y="12318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8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5" y="12550"/>
                  </a:lnTo>
                  <a:lnTo>
                    <a:pt x="8187" y="12704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2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9" y="11894"/>
                  </a:lnTo>
                  <a:lnTo>
                    <a:pt x="6681" y="11700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4"/>
                  </a:lnTo>
                  <a:lnTo>
                    <a:pt x="6218" y="11198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6" y="10735"/>
                  </a:lnTo>
                  <a:lnTo>
                    <a:pt x="5330" y="10503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4" y="10310"/>
                  </a:lnTo>
                  <a:lnTo>
                    <a:pt x="4828" y="10310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6" y="9499"/>
                  </a:lnTo>
                  <a:lnTo>
                    <a:pt x="3901" y="9461"/>
                  </a:lnTo>
                  <a:lnTo>
                    <a:pt x="3747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5"/>
                  </a:lnTo>
                  <a:lnTo>
                    <a:pt x="3013" y="9770"/>
                  </a:lnTo>
                  <a:lnTo>
                    <a:pt x="2974" y="9615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4" y="9036"/>
                  </a:lnTo>
                  <a:lnTo>
                    <a:pt x="2241" y="8997"/>
                  </a:lnTo>
                  <a:lnTo>
                    <a:pt x="2048" y="9036"/>
                  </a:lnTo>
                  <a:lnTo>
                    <a:pt x="1854" y="9113"/>
                  </a:lnTo>
                  <a:lnTo>
                    <a:pt x="1700" y="9190"/>
                  </a:lnTo>
                  <a:lnTo>
                    <a:pt x="1546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0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0"/>
                  </a:lnTo>
                  <a:lnTo>
                    <a:pt x="812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9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09"/>
                  </a:lnTo>
                  <a:lnTo>
                    <a:pt x="3554" y="11932"/>
                  </a:lnTo>
                  <a:lnTo>
                    <a:pt x="3515" y="11816"/>
                  </a:lnTo>
                  <a:lnTo>
                    <a:pt x="3438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5" y="11816"/>
                  </a:lnTo>
                  <a:lnTo>
                    <a:pt x="3052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8" y="12666"/>
                  </a:lnTo>
                  <a:lnTo>
                    <a:pt x="1739" y="12704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2"/>
                  </a:lnTo>
                  <a:lnTo>
                    <a:pt x="619" y="12048"/>
                  </a:lnTo>
                  <a:lnTo>
                    <a:pt x="542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2" y="11198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19"/>
                  </a:lnTo>
                  <a:lnTo>
                    <a:pt x="1044" y="10542"/>
                  </a:lnTo>
                  <a:lnTo>
                    <a:pt x="1237" y="10465"/>
                  </a:lnTo>
                  <a:lnTo>
                    <a:pt x="1430" y="10388"/>
                  </a:lnTo>
                  <a:lnTo>
                    <a:pt x="1739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4"/>
                  </a:lnTo>
                  <a:lnTo>
                    <a:pt x="6257" y="12975"/>
                  </a:lnTo>
                  <a:lnTo>
                    <a:pt x="6681" y="13206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8" y="13786"/>
                  </a:lnTo>
                  <a:lnTo>
                    <a:pt x="8921" y="13786"/>
                  </a:lnTo>
                  <a:lnTo>
                    <a:pt x="9346" y="13708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9" y="12782"/>
                  </a:lnTo>
                  <a:lnTo>
                    <a:pt x="10929" y="12473"/>
                  </a:lnTo>
                  <a:lnTo>
                    <a:pt x="11122" y="12125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3" y="10696"/>
                  </a:lnTo>
                  <a:lnTo>
                    <a:pt x="11972" y="9615"/>
                  </a:lnTo>
                  <a:lnTo>
                    <a:pt x="12126" y="9113"/>
                  </a:lnTo>
                  <a:lnTo>
                    <a:pt x="12358" y="8611"/>
                  </a:lnTo>
                  <a:lnTo>
                    <a:pt x="12589" y="8109"/>
                  </a:lnTo>
                  <a:lnTo>
                    <a:pt x="12937" y="7646"/>
                  </a:lnTo>
                  <a:lnTo>
                    <a:pt x="13284" y="7298"/>
                  </a:lnTo>
                  <a:lnTo>
                    <a:pt x="13632" y="6989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70" y="6101"/>
                  </a:lnTo>
                  <a:lnTo>
                    <a:pt x="15833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5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1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8"/>
                  </a:lnTo>
                  <a:lnTo>
                    <a:pt x="24058" y="6989"/>
                  </a:lnTo>
                  <a:lnTo>
                    <a:pt x="24367" y="6642"/>
                  </a:lnTo>
                  <a:lnTo>
                    <a:pt x="24599" y="6294"/>
                  </a:lnTo>
                  <a:lnTo>
                    <a:pt x="24753" y="5908"/>
                  </a:lnTo>
                  <a:lnTo>
                    <a:pt x="24869" y="5483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2"/>
                  </a:lnTo>
                  <a:lnTo>
                    <a:pt x="24792" y="2858"/>
                  </a:lnTo>
                  <a:lnTo>
                    <a:pt x="24637" y="2394"/>
                  </a:lnTo>
                  <a:lnTo>
                    <a:pt x="24444" y="1970"/>
                  </a:lnTo>
                  <a:lnTo>
                    <a:pt x="24251" y="1583"/>
                  </a:lnTo>
                  <a:lnTo>
                    <a:pt x="24058" y="1197"/>
                  </a:lnTo>
                  <a:lnTo>
                    <a:pt x="23788" y="811"/>
                  </a:lnTo>
                  <a:lnTo>
                    <a:pt x="23942" y="386"/>
                  </a:lnTo>
                  <a:lnTo>
                    <a:pt x="23595" y="232"/>
                  </a:lnTo>
                  <a:lnTo>
                    <a:pt x="23208" y="116"/>
                  </a:lnTo>
                  <a:lnTo>
                    <a:pt x="23170" y="77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1687125" y="961000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1"/>
                  </a:moveTo>
                  <a:lnTo>
                    <a:pt x="3438" y="464"/>
                  </a:lnTo>
                  <a:lnTo>
                    <a:pt x="3785" y="657"/>
                  </a:lnTo>
                  <a:lnTo>
                    <a:pt x="4094" y="889"/>
                  </a:lnTo>
                  <a:lnTo>
                    <a:pt x="4364" y="1159"/>
                  </a:lnTo>
                  <a:lnTo>
                    <a:pt x="4635" y="1468"/>
                  </a:lnTo>
                  <a:lnTo>
                    <a:pt x="4866" y="1777"/>
                  </a:lnTo>
                  <a:lnTo>
                    <a:pt x="5059" y="2086"/>
                  </a:lnTo>
                  <a:lnTo>
                    <a:pt x="5253" y="2472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61" y="3592"/>
                  </a:lnTo>
                  <a:lnTo>
                    <a:pt x="5600" y="4017"/>
                  </a:lnTo>
                  <a:lnTo>
                    <a:pt x="5600" y="4403"/>
                  </a:lnTo>
                  <a:lnTo>
                    <a:pt x="5561" y="4828"/>
                  </a:lnTo>
                  <a:lnTo>
                    <a:pt x="5523" y="5214"/>
                  </a:lnTo>
                  <a:lnTo>
                    <a:pt x="5446" y="5639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99"/>
                  </a:lnTo>
                  <a:lnTo>
                    <a:pt x="4519" y="7685"/>
                  </a:lnTo>
                  <a:lnTo>
                    <a:pt x="4249" y="8033"/>
                  </a:lnTo>
                  <a:lnTo>
                    <a:pt x="3940" y="8419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46"/>
                  </a:lnTo>
                  <a:lnTo>
                    <a:pt x="2549" y="9616"/>
                  </a:lnTo>
                  <a:lnTo>
                    <a:pt x="2163" y="9848"/>
                  </a:lnTo>
                  <a:lnTo>
                    <a:pt x="1739" y="10041"/>
                  </a:lnTo>
                  <a:lnTo>
                    <a:pt x="1352" y="10234"/>
                  </a:lnTo>
                  <a:lnTo>
                    <a:pt x="889" y="10427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5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49" y="10234"/>
                  </a:lnTo>
                  <a:lnTo>
                    <a:pt x="2974" y="9963"/>
                  </a:lnTo>
                  <a:lnTo>
                    <a:pt x="3399" y="9654"/>
                  </a:lnTo>
                  <a:lnTo>
                    <a:pt x="3785" y="9307"/>
                  </a:lnTo>
                  <a:lnTo>
                    <a:pt x="4171" y="8921"/>
                  </a:lnTo>
                  <a:lnTo>
                    <a:pt x="4519" y="8535"/>
                  </a:lnTo>
                  <a:lnTo>
                    <a:pt x="4828" y="8148"/>
                  </a:lnTo>
                  <a:lnTo>
                    <a:pt x="5098" y="7685"/>
                  </a:lnTo>
                  <a:lnTo>
                    <a:pt x="5368" y="7260"/>
                  </a:lnTo>
                  <a:lnTo>
                    <a:pt x="5600" y="6797"/>
                  </a:lnTo>
                  <a:lnTo>
                    <a:pt x="5793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94"/>
                  </a:lnTo>
                  <a:lnTo>
                    <a:pt x="6063" y="3669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5" y="2434"/>
                  </a:lnTo>
                  <a:lnTo>
                    <a:pt x="5561" y="2047"/>
                  </a:lnTo>
                  <a:lnTo>
                    <a:pt x="5368" y="1700"/>
                  </a:lnTo>
                  <a:lnTo>
                    <a:pt x="5137" y="1352"/>
                  </a:lnTo>
                  <a:lnTo>
                    <a:pt x="4905" y="1005"/>
                  </a:lnTo>
                  <a:lnTo>
                    <a:pt x="4596" y="734"/>
                  </a:lnTo>
                  <a:lnTo>
                    <a:pt x="4287" y="464"/>
                  </a:lnTo>
                  <a:lnTo>
                    <a:pt x="3940" y="232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4302325" y="9697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5" y="5599"/>
                  </a:lnTo>
                  <a:lnTo>
                    <a:pt x="5329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39" y="8380"/>
                  </a:lnTo>
                  <a:lnTo>
                    <a:pt x="3630" y="8727"/>
                  </a:lnTo>
                  <a:lnTo>
                    <a:pt x="3283" y="9036"/>
                  </a:lnTo>
                  <a:lnTo>
                    <a:pt x="2935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8" y="10040"/>
                  </a:lnTo>
                  <a:lnTo>
                    <a:pt x="1313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7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39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5445325" y="9890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1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3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8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9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40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7" y="7183"/>
                  </a:lnTo>
                  <a:lnTo>
                    <a:pt x="12743" y="6681"/>
                  </a:lnTo>
                  <a:lnTo>
                    <a:pt x="12435" y="6218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6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4674950" y="1001550"/>
              <a:ext cx="375575" cy="387150"/>
            </a:xfrm>
            <a:custGeom>
              <a:avLst/>
              <a:gdLst/>
              <a:ahLst/>
              <a:cxnLst/>
              <a:rect l="l" t="t" r="r" b="b"/>
              <a:pathLst>
                <a:path w="15023" h="15486" extrusionOk="0">
                  <a:moveTo>
                    <a:pt x="7492" y="503"/>
                  </a:moveTo>
                  <a:lnTo>
                    <a:pt x="8033" y="541"/>
                  </a:lnTo>
                  <a:lnTo>
                    <a:pt x="8612" y="580"/>
                  </a:lnTo>
                  <a:lnTo>
                    <a:pt x="9153" y="696"/>
                  </a:lnTo>
                  <a:lnTo>
                    <a:pt x="9693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1" y="1545"/>
                  </a:lnTo>
                  <a:lnTo>
                    <a:pt x="11624" y="1815"/>
                  </a:lnTo>
                  <a:lnTo>
                    <a:pt x="10813" y="2202"/>
                  </a:lnTo>
                  <a:lnTo>
                    <a:pt x="10079" y="2626"/>
                  </a:lnTo>
                  <a:lnTo>
                    <a:pt x="9307" y="3090"/>
                  </a:lnTo>
                  <a:lnTo>
                    <a:pt x="8612" y="3630"/>
                  </a:lnTo>
                  <a:lnTo>
                    <a:pt x="7956" y="4171"/>
                  </a:lnTo>
                  <a:lnTo>
                    <a:pt x="7299" y="4789"/>
                  </a:lnTo>
                  <a:lnTo>
                    <a:pt x="6720" y="5445"/>
                  </a:lnTo>
                  <a:lnTo>
                    <a:pt x="6141" y="6140"/>
                  </a:lnTo>
                  <a:lnTo>
                    <a:pt x="5639" y="6874"/>
                  </a:lnTo>
                  <a:lnTo>
                    <a:pt x="5214" y="7646"/>
                  </a:lnTo>
                  <a:lnTo>
                    <a:pt x="4789" y="8419"/>
                  </a:lnTo>
                  <a:lnTo>
                    <a:pt x="4480" y="9230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4" y="11778"/>
                  </a:lnTo>
                  <a:lnTo>
                    <a:pt x="3747" y="12666"/>
                  </a:lnTo>
                  <a:lnTo>
                    <a:pt x="3592" y="12666"/>
                  </a:lnTo>
                  <a:lnTo>
                    <a:pt x="3283" y="11855"/>
                  </a:lnTo>
                  <a:lnTo>
                    <a:pt x="3052" y="11044"/>
                  </a:lnTo>
                  <a:lnTo>
                    <a:pt x="2858" y="10195"/>
                  </a:lnTo>
                  <a:lnTo>
                    <a:pt x="2704" y="9345"/>
                  </a:lnTo>
                  <a:lnTo>
                    <a:pt x="2588" y="8534"/>
                  </a:lnTo>
                  <a:lnTo>
                    <a:pt x="2550" y="7685"/>
                  </a:lnTo>
                  <a:lnTo>
                    <a:pt x="2588" y="6797"/>
                  </a:lnTo>
                  <a:lnTo>
                    <a:pt x="2704" y="5947"/>
                  </a:lnTo>
                  <a:lnTo>
                    <a:pt x="2858" y="5214"/>
                  </a:lnTo>
                  <a:lnTo>
                    <a:pt x="3052" y="4519"/>
                  </a:lnTo>
                  <a:lnTo>
                    <a:pt x="3322" y="3823"/>
                  </a:lnTo>
                  <a:lnTo>
                    <a:pt x="3669" y="3206"/>
                  </a:lnTo>
                  <a:lnTo>
                    <a:pt x="4017" y="2588"/>
                  </a:lnTo>
                  <a:lnTo>
                    <a:pt x="4442" y="1970"/>
                  </a:lnTo>
                  <a:lnTo>
                    <a:pt x="4905" y="1429"/>
                  </a:lnTo>
                  <a:lnTo>
                    <a:pt x="5407" y="889"/>
                  </a:lnTo>
                  <a:lnTo>
                    <a:pt x="5909" y="734"/>
                  </a:lnTo>
                  <a:lnTo>
                    <a:pt x="6411" y="618"/>
                  </a:lnTo>
                  <a:lnTo>
                    <a:pt x="6952" y="541"/>
                  </a:lnTo>
                  <a:lnTo>
                    <a:pt x="7492" y="503"/>
                  </a:lnTo>
                  <a:close/>
                  <a:moveTo>
                    <a:pt x="11972" y="2086"/>
                  </a:moveTo>
                  <a:lnTo>
                    <a:pt x="12358" y="2433"/>
                  </a:lnTo>
                  <a:lnTo>
                    <a:pt x="12705" y="2819"/>
                  </a:lnTo>
                  <a:lnTo>
                    <a:pt x="13053" y="3206"/>
                  </a:lnTo>
                  <a:lnTo>
                    <a:pt x="13323" y="3669"/>
                  </a:lnTo>
                  <a:lnTo>
                    <a:pt x="13593" y="4094"/>
                  </a:lnTo>
                  <a:lnTo>
                    <a:pt x="13864" y="4596"/>
                  </a:lnTo>
                  <a:lnTo>
                    <a:pt x="14057" y="5098"/>
                  </a:lnTo>
                  <a:lnTo>
                    <a:pt x="14211" y="5600"/>
                  </a:lnTo>
                  <a:lnTo>
                    <a:pt x="14327" y="6102"/>
                  </a:lnTo>
                  <a:lnTo>
                    <a:pt x="14443" y="6642"/>
                  </a:lnTo>
                  <a:lnTo>
                    <a:pt x="13671" y="6681"/>
                  </a:lnTo>
                  <a:lnTo>
                    <a:pt x="12898" y="6797"/>
                  </a:lnTo>
                  <a:lnTo>
                    <a:pt x="12165" y="6951"/>
                  </a:lnTo>
                  <a:lnTo>
                    <a:pt x="11392" y="7144"/>
                  </a:lnTo>
                  <a:lnTo>
                    <a:pt x="10659" y="7415"/>
                  </a:lnTo>
                  <a:lnTo>
                    <a:pt x="9964" y="7724"/>
                  </a:lnTo>
                  <a:lnTo>
                    <a:pt x="9230" y="8032"/>
                  </a:lnTo>
                  <a:lnTo>
                    <a:pt x="8535" y="8419"/>
                  </a:lnTo>
                  <a:lnTo>
                    <a:pt x="7878" y="8843"/>
                  </a:lnTo>
                  <a:lnTo>
                    <a:pt x="7261" y="9307"/>
                  </a:lnTo>
                  <a:lnTo>
                    <a:pt x="6643" y="9809"/>
                  </a:lnTo>
                  <a:lnTo>
                    <a:pt x="6102" y="10349"/>
                  </a:lnTo>
                  <a:lnTo>
                    <a:pt x="5561" y="10890"/>
                  </a:lnTo>
                  <a:lnTo>
                    <a:pt x="5098" y="11508"/>
                  </a:lnTo>
                  <a:lnTo>
                    <a:pt x="4635" y="12126"/>
                  </a:lnTo>
                  <a:lnTo>
                    <a:pt x="4249" y="12821"/>
                  </a:lnTo>
                  <a:lnTo>
                    <a:pt x="4133" y="12743"/>
                  </a:lnTo>
                  <a:lnTo>
                    <a:pt x="3978" y="12666"/>
                  </a:lnTo>
                  <a:lnTo>
                    <a:pt x="4094" y="11817"/>
                  </a:lnTo>
                  <a:lnTo>
                    <a:pt x="4326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4" y="8496"/>
                  </a:lnTo>
                  <a:lnTo>
                    <a:pt x="5600" y="7724"/>
                  </a:lnTo>
                  <a:lnTo>
                    <a:pt x="6025" y="6990"/>
                  </a:lnTo>
                  <a:lnTo>
                    <a:pt x="6527" y="6295"/>
                  </a:lnTo>
                  <a:lnTo>
                    <a:pt x="7067" y="5600"/>
                  </a:lnTo>
                  <a:lnTo>
                    <a:pt x="7608" y="4982"/>
                  </a:lnTo>
                  <a:lnTo>
                    <a:pt x="8226" y="4403"/>
                  </a:lnTo>
                  <a:lnTo>
                    <a:pt x="8921" y="3823"/>
                  </a:lnTo>
                  <a:lnTo>
                    <a:pt x="9616" y="3321"/>
                  </a:lnTo>
                  <a:lnTo>
                    <a:pt x="10350" y="2858"/>
                  </a:lnTo>
                  <a:lnTo>
                    <a:pt x="11122" y="2472"/>
                  </a:lnTo>
                  <a:lnTo>
                    <a:pt x="11972" y="2086"/>
                  </a:lnTo>
                  <a:close/>
                  <a:moveTo>
                    <a:pt x="14482" y="6990"/>
                  </a:moveTo>
                  <a:lnTo>
                    <a:pt x="14482" y="7839"/>
                  </a:lnTo>
                  <a:lnTo>
                    <a:pt x="14443" y="8689"/>
                  </a:lnTo>
                  <a:lnTo>
                    <a:pt x="14288" y="9538"/>
                  </a:lnTo>
                  <a:lnTo>
                    <a:pt x="14173" y="9963"/>
                  </a:lnTo>
                  <a:lnTo>
                    <a:pt x="14057" y="10349"/>
                  </a:lnTo>
                  <a:lnTo>
                    <a:pt x="13902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3" y="12241"/>
                  </a:lnTo>
                  <a:lnTo>
                    <a:pt x="12782" y="12589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2" y="13052"/>
                  </a:lnTo>
                  <a:lnTo>
                    <a:pt x="11701" y="12937"/>
                  </a:lnTo>
                  <a:lnTo>
                    <a:pt x="11122" y="12782"/>
                  </a:lnTo>
                  <a:lnTo>
                    <a:pt x="10543" y="12628"/>
                  </a:lnTo>
                  <a:lnTo>
                    <a:pt x="10002" y="12550"/>
                  </a:lnTo>
                  <a:lnTo>
                    <a:pt x="9423" y="12512"/>
                  </a:lnTo>
                  <a:lnTo>
                    <a:pt x="8844" y="12473"/>
                  </a:lnTo>
                  <a:lnTo>
                    <a:pt x="8303" y="12473"/>
                  </a:lnTo>
                  <a:lnTo>
                    <a:pt x="7763" y="12512"/>
                  </a:lnTo>
                  <a:lnTo>
                    <a:pt x="7222" y="12589"/>
                  </a:lnTo>
                  <a:lnTo>
                    <a:pt x="6720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1"/>
                  </a:lnTo>
                  <a:lnTo>
                    <a:pt x="4557" y="13130"/>
                  </a:lnTo>
                  <a:lnTo>
                    <a:pt x="4442" y="12937"/>
                  </a:lnTo>
                  <a:lnTo>
                    <a:pt x="4905" y="12319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1" y="10620"/>
                  </a:lnTo>
                  <a:lnTo>
                    <a:pt x="6990" y="10118"/>
                  </a:lnTo>
                  <a:lnTo>
                    <a:pt x="7569" y="9654"/>
                  </a:lnTo>
                  <a:lnTo>
                    <a:pt x="8149" y="9230"/>
                  </a:lnTo>
                  <a:lnTo>
                    <a:pt x="8767" y="8805"/>
                  </a:lnTo>
                  <a:lnTo>
                    <a:pt x="9423" y="8457"/>
                  </a:lnTo>
                  <a:lnTo>
                    <a:pt x="10079" y="8110"/>
                  </a:lnTo>
                  <a:lnTo>
                    <a:pt x="10736" y="7839"/>
                  </a:lnTo>
                  <a:lnTo>
                    <a:pt x="11470" y="7569"/>
                  </a:lnTo>
                  <a:lnTo>
                    <a:pt x="12165" y="7376"/>
                  </a:lnTo>
                  <a:lnTo>
                    <a:pt x="12937" y="7183"/>
                  </a:lnTo>
                  <a:lnTo>
                    <a:pt x="13671" y="7067"/>
                  </a:lnTo>
                  <a:lnTo>
                    <a:pt x="14482" y="6990"/>
                  </a:lnTo>
                  <a:close/>
                  <a:moveTo>
                    <a:pt x="4519" y="1236"/>
                  </a:moveTo>
                  <a:lnTo>
                    <a:pt x="4055" y="1854"/>
                  </a:lnTo>
                  <a:lnTo>
                    <a:pt x="3631" y="2472"/>
                  </a:lnTo>
                  <a:lnTo>
                    <a:pt x="3245" y="3128"/>
                  </a:lnTo>
                  <a:lnTo>
                    <a:pt x="2936" y="3823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8" y="6025"/>
                  </a:lnTo>
                  <a:lnTo>
                    <a:pt x="2241" y="6797"/>
                  </a:lnTo>
                  <a:lnTo>
                    <a:pt x="2202" y="7569"/>
                  </a:lnTo>
                  <a:lnTo>
                    <a:pt x="2202" y="8341"/>
                  </a:lnTo>
                  <a:lnTo>
                    <a:pt x="2279" y="9114"/>
                  </a:lnTo>
                  <a:lnTo>
                    <a:pt x="2395" y="9886"/>
                  </a:lnTo>
                  <a:lnTo>
                    <a:pt x="2550" y="10620"/>
                  </a:lnTo>
                  <a:lnTo>
                    <a:pt x="2781" y="11353"/>
                  </a:lnTo>
                  <a:lnTo>
                    <a:pt x="3013" y="12087"/>
                  </a:lnTo>
                  <a:lnTo>
                    <a:pt x="3322" y="12743"/>
                  </a:lnTo>
                  <a:lnTo>
                    <a:pt x="3129" y="12898"/>
                  </a:lnTo>
                  <a:lnTo>
                    <a:pt x="2936" y="13052"/>
                  </a:lnTo>
                  <a:lnTo>
                    <a:pt x="2820" y="13245"/>
                  </a:lnTo>
                  <a:lnTo>
                    <a:pt x="2743" y="13439"/>
                  </a:lnTo>
                  <a:lnTo>
                    <a:pt x="2395" y="13014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7" y="11624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9" y="10118"/>
                  </a:lnTo>
                  <a:lnTo>
                    <a:pt x="735" y="9616"/>
                  </a:lnTo>
                  <a:lnTo>
                    <a:pt x="619" y="9114"/>
                  </a:lnTo>
                  <a:lnTo>
                    <a:pt x="542" y="8573"/>
                  </a:lnTo>
                  <a:lnTo>
                    <a:pt x="503" y="8032"/>
                  </a:lnTo>
                  <a:lnTo>
                    <a:pt x="503" y="7492"/>
                  </a:lnTo>
                  <a:lnTo>
                    <a:pt x="542" y="6951"/>
                  </a:lnTo>
                  <a:lnTo>
                    <a:pt x="619" y="6411"/>
                  </a:lnTo>
                  <a:lnTo>
                    <a:pt x="773" y="5870"/>
                  </a:lnTo>
                  <a:lnTo>
                    <a:pt x="928" y="5329"/>
                  </a:lnTo>
                  <a:lnTo>
                    <a:pt x="1198" y="4673"/>
                  </a:lnTo>
                  <a:lnTo>
                    <a:pt x="1546" y="4055"/>
                  </a:lnTo>
                  <a:lnTo>
                    <a:pt x="1932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2009"/>
                  </a:lnTo>
                  <a:lnTo>
                    <a:pt x="3940" y="1584"/>
                  </a:lnTo>
                  <a:lnTo>
                    <a:pt x="4519" y="1236"/>
                  </a:lnTo>
                  <a:close/>
                  <a:moveTo>
                    <a:pt x="3862" y="12975"/>
                  </a:moveTo>
                  <a:lnTo>
                    <a:pt x="4017" y="13052"/>
                  </a:lnTo>
                  <a:lnTo>
                    <a:pt x="4171" y="13168"/>
                  </a:lnTo>
                  <a:lnTo>
                    <a:pt x="4287" y="13284"/>
                  </a:lnTo>
                  <a:lnTo>
                    <a:pt x="4326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6" y="13941"/>
                  </a:lnTo>
                  <a:lnTo>
                    <a:pt x="4210" y="14095"/>
                  </a:lnTo>
                  <a:lnTo>
                    <a:pt x="3785" y="13825"/>
                  </a:lnTo>
                  <a:lnTo>
                    <a:pt x="3360" y="13477"/>
                  </a:lnTo>
                  <a:lnTo>
                    <a:pt x="3245" y="13439"/>
                  </a:lnTo>
                  <a:lnTo>
                    <a:pt x="3167" y="13439"/>
                  </a:lnTo>
                  <a:lnTo>
                    <a:pt x="3052" y="13477"/>
                  </a:lnTo>
                  <a:lnTo>
                    <a:pt x="2974" y="13516"/>
                  </a:lnTo>
                  <a:lnTo>
                    <a:pt x="3052" y="13361"/>
                  </a:lnTo>
                  <a:lnTo>
                    <a:pt x="3167" y="13207"/>
                  </a:lnTo>
                  <a:lnTo>
                    <a:pt x="3322" y="13130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53" y="12859"/>
                  </a:moveTo>
                  <a:lnTo>
                    <a:pt x="9616" y="12898"/>
                  </a:lnTo>
                  <a:lnTo>
                    <a:pt x="10118" y="12975"/>
                  </a:lnTo>
                  <a:lnTo>
                    <a:pt x="10504" y="13014"/>
                  </a:lnTo>
                  <a:lnTo>
                    <a:pt x="11006" y="13130"/>
                  </a:lnTo>
                  <a:lnTo>
                    <a:pt x="11508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8"/>
                  </a:lnTo>
                  <a:lnTo>
                    <a:pt x="10659" y="14249"/>
                  </a:lnTo>
                  <a:lnTo>
                    <a:pt x="10234" y="14443"/>
                  </a:lnTo>
                  <a:lnTo>
                    <a:pt x="9770" y="14636"/>
                  </a:lnTo>
                  <a:lnTo>
                    <a:pt x="9307" y="14751"/>
                  </a:lnTo>
                  <a:lnTo>
                    <a:pt x="8844" y="14867"/>
                  </a:lnTo>
                  <a:lnTo>
                    <a:pt x="8342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3" y="14945"/>
                  </a:lnTo>
                  <a:lnTo>
                    <a:pt x="6411" y="14867"/>
                  </a:lnTo>
                  <a:lnTo>
                    <a:pt x="5948" y="14790"/>
                  </a:lnTo>
                  <a:lnTo>
                    <a:pt x="5484" y="14636"/>
                  </a:lnTo>
                  <a:lnTo>
                    <a:pt x="5021" y="14481"/>
                  </a:lnTo>
                  <a:lnTo>
                    <a:pt x="4596" y="14288"/>
                  </a:lnTo>
                  <a:lnTo>
                    <a:pt x="4712" y="14018"/>
                  </a:lnTo>
                  <a:lnTo>
                    <a:pt x="4751" y="13747"/>
                  </a:lnTo>
                  <a:lnTo>
                    <a:pt x="4712" y="13593"/>
                  </a:lnTo>
                  <a:lnTo>
                    <a:pt x="5561" y="13323"/>
                  </a:lnTo>
                  <a:lnTo>
                    <a:pt x="6411" y="13091"/>
                  </a:lnTo>
                  <a:lnTo>
                    <a:pt x="7299" y="12937"/>
                  </a:lnTo>
                  <a:lnTo>
                    <a:pt x="8187" y="12859"/>
                  </a:lnTo>
                  <a:close/>
                  <a:moveTo>
                    <a:pt x="7608" y="1"/>
                  </a:moveTo>
                  <a:lnTo>
                    <a:pt x="6990" y="39"/>
                  </a:lnTo>
                  <a:lnTo>
                    <a:pt x="6450" y="116"/>
                  </a:lnTo>
                  <a:lnTo>
                    <a:pt x="5870" y="232"/>
                  </a:lnTo>
                  <a:lnTo>
                    <a:pt x="5330" y="387"/>
                  </a:lnTo>
                  <a:lnTo>
                    <a:pt x="4789" y="580"/>
                  </a:lnTo>
                  <a:lnTo>
                    <a:pt x="4249" y="812"/>
                  </a:lnTo>
                  <a:lnTo>
                    <a:pt x="3785" y="1120"/>
                  </a:lnTo>
                  <a:lnTo>
                    <a:pt x="3283" y="1429"/>
                  </a:lnTo>
                  <a:lnTo>
                    <a:pt x="2820" y="1777"/>
                  </a:lnTo>
                  <a:lnTo>
                    <a:pt x="2395" y="2163"/>
                  </a:lnTo>
                  <a:lnTo>
                    <a:pt x="2009" y="2588"/>
                  </a:lnTo>
                  <a:lnTo>
                    <a:pt x="1623" y="3013"/>
                  </a:lnTo>
                  <a:lnTo>
                    <a:pt x="1275" y="3515"/>
                  </a:lnTo>
                  <a:lnTo>
                    <a:pt x="966" y="4017"/>
                  </a:lnTo>
                  <a:lnTo>
                    <a:pt x="696" y="4596"/>
                  </a:lnTo>
                  <a:lnTo>
                    <a:pt x="426" y="5252"/>
                  </a:lnTo>
                  <a:lnTo>
                    <a:pt x="233" y="5909"/>
                  </a:lnTo>
                  <a:lnTo>
                    <a:pt x="117" y="6565"/>
                  </a:lnTo>
                  <a:lnTo>
                    <a:pt x="40" y="7222"/>
                  </a:lnTo>
                  <a:lnTo>
                    <a:pt x="1" y="7917"/>
                  </a:lnTo>
                  <a:lnTo>
                    <a:pt x="40" y="8612"/>
                  </a:lnTo>
                  <a:lnTo>
                    <a:pt x="117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6" y="11238"/>
                  </a:lnTo>
                  <a:lnTo>
                    <a:pt x="1005" y="11817"/>
                  </a:lnTo>
                  <a:lnTo>
                    <a:pt x="1352" y="12396"/>
                  </a:lnTo>
                  <a:lnTo>
                    <a:pt x="1739" y="12937"/>
                  </a:lnTo>
                  <a:lnTo>
                    <a:pt x="2202" y="13439"/>
                  </a:lnTo>
                  <a:lnTo>
                    <a:pt x="2704" y="13902"/>
                  </a:lnTo>
                  <a:lnTo>
                    <a:pt x="2781" y="13941"/>
                  </a:lnTo>
                  <a:lnTo>
                    <a:pt x="2820" y="13941"/>
                  </a:lnTo>
                  <a:lnTo>
                    <a:pt x="2936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520"/>
                  </a:lnTo>
                  <a:lnTo>
                    <a:pt x="4133" y="14597"/>
                  </a:lnTo>
                  <a:lnTo>
                    <a:pt x="4557" y="14829"/>
                  </a:lnTo>
                  <a:lnTo>
                    <a:pt x="4982" y="14983"/>
                  </a:lnTo>
                  <a:lnTo>
                    <a:pt x="5407" y="15138"/>
                  </a:lnTo>
                  <a:lnTo>
                    <a:pt x="5870" y="15292"/>
                  </a:lnTo>
                  <a:lnTo>
                    <a:pt x="6334" y="15369"/>
                  </a:lnTo>
                  <a:lnTo>
                    <a:pt x="6797" y="15447"/>
                  </a:lnTo>
                  <a:lnTo>
                    <a:pt x="7299" y="15485"/>
                  </a:lnTo>
                  <a:lnTo>
                    <a:pt x="7763" y="15485"/>
                  </a:lnTo>
                  <a:lnTo>
                    <a:pt x="8226" y="15447"/>
                  </a:lnTo>
                  <a:lnTo>
                    <a:pt x="8689" y="15408"/>
                  </a:lnTo>
                  <a:lnTo>
                    <a:pt x="9153" y="15331"/>
                  </a:lnTo>
                  <a:lnTo>
                    <a:pt x="9616" y="15215"/>
                  </a:lnTo>
                  <a:lnTo>
                    <a:pt x="10079" y="15060"/>
                  </a:lnTo>
                  <a:lnTo>
                    <a:pt x="10543" y="14867"/>
                  </a:lnTo>
                  <a:lnTo>
                    <a:pt x="10968" y="14674"/>
                  </a:lnTo>
                  <a:lnTo>
                    <a:pt x="11392" y="14443"/>
                  </a:lnTo>
                  <a:lnTo>
                    <a:pt x="11856" y="14134"/>
                  </a:lnTo>
                  <a:lnTo>
                    <a:pt x="12319" y="13786"/>
                  </a:lnTo>
                  <a:lnTo>
                    <a:pt x="12744" y="13400"/>
                  </a:lnTo>
                  <a:lnTo>
                    <a:pt x="13130" y="12975"/>
                  </a:lnTo>
                  <a:lnTo>
                    <a:pt x="13478" y="12550"/>
                  </a:lnTo>
                  <a:lnTo>
                    <a:pt x="13786" y="12048"/>
                  </a:lnTo>
                  <a:lnTo>
                    <a:pt x="14057" y="11585"/>
                  </a:lnTo>
                  <a:lnTo>
                    <a:pt x="14288" y="11044"/>
                  </a:lnTo>
                  <a:lnTo>
                    <a:pt x="14520" y="10542"/>
                  </a:lnTo>
                  <a:lnTo>
                    <a:pt x="14675" y="10002"/>
                  </a:lnTo>
                  <a:lnTo>
                    <a:pt x="14829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5" y="6604"/>
                  </a:lnTo>
                  <a:lnTo>
                    <a:pt x="14829" y="5986"/>
                  </a:lnTo>
                  <a:lnTo>
                    <a:pt x="14675" y="5407"/>
                  </a:lnTo>
                  <a:lnTo>
                    <a:pt x="14482" y="4827"/>
                  </a:lnTo>
                  <a:lnTo>
                    <a:pt x="14250" y="4287"/>
                  </a:lnTo>
                  <a:lnTo>
                    <a:pt x="13980" y="3746"/>
                  </a:lnTo>
                  <a:lnTo>
                    <a:pt x="13671" y="3244"/>
                  </a:lnTo>
                  <a:lnTo>
                    <a:pt x="13323" y="2742"/>
                  </a:lnTo>
                  <a:lnTo>
                    <a:pt x="12937" y="2317"/>
                  </a:lnTo>
                  <a:lnTo>
                    <a:pt x="12512" y="1893"/>
                  </a:lnTo>
                  <a:lnTo>
                    <a:pt x="12049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3" y="618"/>
                  </a:lnTo>
                  <a:lnTo>
                    <a:pt x="9964" y="387"/>
                  </a:lnTo>
                  <a:lnTo>
                    <a:pt x="9384" y="232"/>
                  </a:lnTo>
                  <a:lnTo>
                    <a:pt x="8767" y="116"/>
                  </a:lnTo>
                  <a:lnTo>
                    <a:pt x="8187" y="39"/>
                  </a:lnTo>
                  <a:lnTo>
                    <a:pt x="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5477175" y="10025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2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850400" y="1030525"/>
              <a:ext cx="475950" cy="686400"/>
            </a:xfrm>
            <a:custGeom>
              <a:avLst/>
              <a:gdLst/>
              <a:ahLst/>
              <a:cxnLst/>
              <a:rect l="l" t="t" r="r" b="b"/>
              <a:pathLst>
                <a:path w="19038" h="27456" extrusionOk="0">
                  <a:moveTo>
                    <a:pt x="18690" y="309"/>
                  </a:moveTo>
                  <a:lnTo>
                    <a:pt x="18690" y="463"/>
                  </a:lnTo>
                  <a:lnTo>
                    <a:pt x="18382" y="2047"/>
                  </a:lnTo>
                  <a:lnTo>
                    <a:pt x="17995" y="3668"/>
                  </a:lnTo>
                  <a:lnTo>
                    <a:pt x="17609" y="5252"/>
                  </a:lnTo>
                  <a:lnTo>
                    <a:pt x="17184" y="6873"/>
                  </a:lnTo>
                  <a:lnTo>
                    <a:pt x="16489" y="6873"/>
                  </a:lnTo>
                  <a:lnTo>
                    <a:pt x="16180" y="6835"/>
                  </a:lnTo>
                  <a:lnTo>
                    <a:pt x="15833" y="6758"/>
                  </a:lnTo>
                  <a:lnTo>
                    <a:pt x="15524" y="6680"/>
                  </a:lnTo>
                  <a:lnTo>
                    <a:pt x="15215" y="6565"/>
                  </a:lnTo>
                  <a:lnTo>
                    <a:pt x="14906" y="6410"/>
                  </a:lnTo>
                  <a:lnTo>
                    <a:pt x="14597" y="6217"/>
                  </a:lnTo>
                  <a:lnTo>
                    <a:pt x="14327" y="6024"/>
                  </a:lnTo>
                  <a:lnTo>
                    <a:pt x="14057" y="5792"/>
                  </a:lnTo>
                  <a:lnTo>
                    <a:pt x="13593" y="5329"/>
                  </a:lnTo>
                  <a:lnTo>
                    <a:pt x="13168" y="4788"/>
                  </a:lnTo>
                  <a:lnTo>
                    <a:pt x="12782" y="4248"/>
                  </a:lnTo>
                  <a:lnTo>
                    <a:pt x="13477" y="3668"/>
                  </a:lnTo>
                  <a:lnTo>
                    <a:pt x="14172" y="3128"/>
                  </a:lnTo>
                  <a:lnTo>
                    <a:pt x="14868" y="2587"/>
                  </a:lnTo>
                  <a:lnTo>
                    <a:pt x="15601" y="2085"/>
                  </a:lnTo>
                  <a:lnTo>
                    <a:pt x="16374" y="1622"/>
                  </a:lnTo>
                  <a:lnTo>
                    <a:pt x="17146" y="1158"/>
                  </a:lnTo>
                  <a:lnTo>
                    <a:pt x="17918" y="734"/>
                  </a:lnTo>
                  <a:lnTo>
                    <a:pt x="18690" y="309"/>
                  </a:lnTo>
                  <a:close/>
                  <a:moveTo>
                    <a:pt x="6063" y="12434"/>
                  </a:moveTo>
                  <a:lnTo>
                    <a:pt x="5793" y="13013"/>
                  </a:lnTo>
                  <a:lnTo>
                    <a:pt x="5600" y="13592"/>
                  </a:lnTo>
                  <a:lnTo>
                    <a:pt x="5446" y="14172"/>
                  </a:lnTo>
                  <a:lnTo>
                    <a:pt x="5291" y="14790"/>
                  </a:lnTo>
                  <a:lnTo>
                    <a:pt x="5252" y="15369"/>
                  </a:lnTo>
                  <a:lnTo>
                    <a:pt x="5214" y="15407"/>
                  </a:lnTo>
                  <a:lnTo>
                    <a:pt x="4750" y="16102"/>
                  </a:lnTo>
                  <a:lnTo>
                    <a:pt x="4287" y="16797"/>
                  </a:lnTo>
                  <a:lnTo>
                    <a:pt x="4171" y="17106"/>
                  </a:lnTo>
                  <a:lnTo>
                    <a:pt x="4017" y="17415"/>
                  </a:lnTo>
                  <a:lnTo>
                    <a:pt x="3824" y="17724"/>
                  </a:lnTo>
                  <a:lnTo>
                    <a:pt x="3746" y="17840"/>
                  </a:lnTo>
                  <a:lnTo>
                    <a:pt x="3631" y="17956"/>
                  </a:lnTo>
                  <a:lnTo>
                    <a:pt x="3476" y="18033"/>
                  </a:lnTo>
                  <a:lnTo>
                    <a:pt x="3283" y="18072"/>
                  </a:lnTo>
                  <a:lnTo>
                    <a:pt x="2858" y="18110"/>
                  </a:lnTo>
                  <a:lnTo>
                    <a:pt x="2009" y="18149"/>
                  </a:lnTo>
                  <a:lnTo>
                    <a:pt x="426" y="18342"/>
                  </a:lnTo>
                  <a:lnTo>
                    <a:pt x="426" y="18342"/>
                  </a:lnTo>
                  <a:lnTo>
                    <a:pt x="850" y="17724"/>
                  </a:lnTo>
                  <a:lnTo>
                    <a:pt x="1275" y="17106"/>
                  </a:lnTo>
                  <a:lnTo>
                    <a:pt x="1661" y="16489"/>
                  </a:lnTo>
                  <a:lnTo>
                    <a:pt x="2009" y="15832"/>
                  </a:lnTo>
                  <a:lnTo>
                    <a:pt x="2549" y="14751"/>
                  </a:lnTo>
                  <a:lnTo>
                    <a:pt x="2820" y="14017"/>
                  </a:lnTo>
                  <a:lnTo>
                    <a:pt x="3013" y="13670"/>
                  </a:lnTo>
                  <a:lnTo>
                    <a:pt x="3206" y="13322"/>
                  </a:lnTo>
                  <a:lnTo>
                    <a:pt x="3360" y="13322"/>
                  </a:lnTo>
                  <a:lnTo>
                    <a:pt x="3399" y="13245"/>
                  </a:lnTo>
                  <a:lnTo>
                    <a:pt x="3438" y="13206"/>
                  </a:lnTo>
                  <a:lnTo>
                    <a:pt x="4750" y="12782"/>
                  </a:lnTo>
                  <a:lnTo>
                    <a:pt x="6063" y="12434"/>
                  </a:lnTo>
                  <a:close/>
                  <a:moveTo>
                    <a:pt x="12551" y="4441"/>
                  </a:moveTo>
                  <a:lnTo>
                    <a:pt x="12898" y="5020"/>
                  </a:lnTo>
                  <a:lnTo>
                    <a:pt x="13362" y="5561"/>
                  </a:lnTo>
                  <a:lnTo>
                    <a:pt x="13864" y="6101"/>
                  </a:lnTo>
                  <a:lnTo>
                    <a:pt x="14172" y="6333"/>
                  </a:lnTo>
                  <a:lnTo>
                    <a:pt x="14443" y="6565"/>
                  </a:lnTo>
                  <a:lnTo>
                    <a:pt x="14752" y="6758"/>
                  </a:lnTo>
                  <a:lnTo>
                    <a:pt x="15061" y="6951"/>
                  </a:lnTo>
                  <a:lnTo>
                    <a:pt x="15370" y="7067"/>
                  </a:lnTo>
                  <a:lnTo>
                    <a:pt x="15717" y="7182"/>
                  </a:lnTo>
                  <a:lnTo>
                    <a:pt x="16026" y="7260"/>
                  </a:lnTo>
                  <a:lnTo>
                    <a:pt x="16721" y="7260"/>
                  </a:lnTo>
                  <a:lnTo>
                    <a:pt x="17107" y="7182"/>
                  </a:lnTo>
                  <a:lnTo>
                    <a:pt x="16682" y="8573"/>
                  </a:lnTo>
                  <a:lnTo>
                    <a:pt x="16180" y="9963"/>
                  </a:lnTo>
                  <a:lnTo>
                    <a:pt x="15756" y="11160"/>
                  </a:lnTo>
                  <a:lnTo>
                    <a:pt x="15254" y="12357"/>
                  </a:lnTo>
                  <a:lnTo>
                    <a:pt x="14752" y="13515"/>
                  </a:lnTo>
                  <a:lnTo>
                    <a:pt x="14172" y="14635"/>
                  </a:lnTo>
                  <a:lnTo>
                    <a:pt x="13555" y="15793"/>
                  </a:lnTo>
                  <a:lnTo>
                    <a:pt x="13207" y="16373"/>
                  </a:lnTo>
                  <a:lnTo>
                    <a:pt x="12860" y="16952"/>
                  </a:lnTo>
                  <a:lnTo>
                    <a:pt x="12473" y="17493"/>
                  </a:lnTo>
                  <a:lnTo>
                    <a:pt x="12087" y="17995"/>
                  </a:lnTo>
                  <a:lnTo>
                    <a:pt x="11624" y="18458"/>
                  </a:lnTo>
                  <a:lnTo>
                    <a:pt x="11161" y="18883"/>
                  </a:lnTo>
                  <a:lnTo>
                    <a:pt x="10620" y="19230"/>
                  </a:lnTo>
                  <a:lnTo>
                    <a:pt x="10079" y="19462"/>
                  </a:lnTo>
                  <a:lnTo>
                    <a:pt x="9809" y="19578"/>
                  </a:lnTo>
                  <a:lnTo>
                    <a:pt x="9539" y="19655"/>
                  </a:lnTo>
                  <a:lnTo>
                    <a:pt x="9230" y="19694"/>
                  </a:lnTo>
                  <a:lnTo>
                    <a:pt x="8959" y="19732"/>
                  </a:lnTo>
                  <a:lnTo>
                    <a:pt x="8689" y="19732"/>
                  </a:lnTo>
                  <a:lnTo>
                    <a:pt x="8380" y="19694"/>
                  </a:lnTo>
                  <a:lnTo>
                    <a:pt x="8110" y="19616"/>
                  </a:lnTo>
                  <a:lnTo>
                    <a:pt x="7840" y="19539"/>
                  </a:lnTo>
                  <a:lnTo>
                    <a:pt x="7569" y="19423"/>
                  </a:lnTo>
                  <a:lnTo>
                    <a:pt x="7299" y="19269"/>
                  </a:lnTo>
                  <a:lnTo>
                    <a:pt x="7067" y="19114"/>
                  </a:lnTo>
                  <a:lnTo>
                    <a:pt x="6836" y="18883"/>
                  </a:lnTo>
                  <a:lnTo>
                    <a:pt x="6450" y="18458"/>
                  </a:lnTo>
                  <a:lnTo>
                    <a:pt x="6141" y="17956"/>
                  </a:lnTo>
                  <a:lnTo>
                    <a:pt x="5870" y="17454"/>
                  </a:lnTo>
                  <a:lnTo>
                    <a:pt x="5716" y="16913"/>
                  </a:lnTo>
                  <a:lnTo>
                    <a:pt x="5639" y="16334"/>
                  </a:lnTo>
                  <a:lnTo>
                    <a:pt x="5600" y="15755"/>
                  </a:lnTo>
                  <a:lnTo>
                    <a:pt x="5639" y="15214"/>
                  </a:lnTo>
                  <a:lnTo>
                    <a:pt x="5716" y="14635"/>
                  </a:lnTo>
                  <a:lnTo>
                    <a:pt x="5832" y="14056"/>
                  </a:lnTo>
                  <a:lnTo>
                    <a:pt x="6025" y="13515"/>
                  </a:lnTo>
                  <a:lnTo>
                    <a:pt x="6218" y="13013"/>
                  </a:lnTo>
                  <a:lnTo>
                    <a:pt x="6450" y="12473"/>
                  </a:lnTo>
                  <a:lnTo>
                    <a:pt x="6952" y="11469"/>
                  </a:lnTo>
                  <a:lnTo>
                    <a:pt x="7531" y="10465"/>
                  </a:lnTo>
                  <a:lnTo>
                    <a:pt x="8149" y="9461"/>
                  </a:lnTo>
                  <a:lnTo>
                    <a:pt x="8844" y="8495"/>
                  </a:lnTo>
                  <a:lnTo>
                    <a:pt x="9539" y="7530"/>
                  </a:lnTo>
                  <a:lnTo>
                    <a:pt x="10311" y="6642"/>
                  </a:lnTo>
                  <a:lnTo>
                    <a:pt x="10852" y="6063"/>
                  </a:lnTo>
                  <a:lnTo>
                    <a:pt x="11392" y="5522"/>
                  </a:lnTo>
                  <a:lnTo>
                    <a:pt x="11971" y="4981"/>
                  </a:lnTo>
                  <a:lnTo>
                    <a:pt x="12551" y="4441"/>
                  </a:lnTo>
                  <a:close/>
                  <a:moveTo>
                    <a:pt x="5986" y="18419"/>
                  </a:moveTo>
                  <a:lnTo>
                    <a:pt x="6218" y="18767"/>
                  </a:lnTo>
                  <a:lnTo>
                    <a:pt x="6450" y="19076"/>
                  </a:lnTo>
                  <a:lnTo>
                    <a:pt x="6758" y="19346"/>
                  </a:lnTo>
                  <a:lnTo>
                    <a:pt x="7067" y="19616"/>
                  </a:lnTo>
                  <a:lnTo>
                    <a:pt x="7415" y="19809"/>
                  </a:lnTo>
                  <a:lnTo>
                    <a:pt x="7801" y="19964"/>
                  </a:lnTo>
                  <a:lnTo>
                    <a:pt x="8187" y="20080"/>
                  </a:lnTo>
                  <a:lnTo>
                    <a:pt x="8612" y="20118"/>
                  </a:lnTo>
                  <a:lnTo>
                    <a:pt x="8535" y="20466"/>
                  </a:lnTo>
                  <a:lnTo>
                    <a:pt x="8496" y="20852"/>
                  </a:lnTo>
                  <a:lnTo>
                    <a:pt x="7994" y="20813"/>
                  </a:lnTo>
                  <a:lnTo>
                    <a:pt x="7531" y="20698"/>
                  </a:lnTo>
                  <a:lnTo>
                    <a:pt x="7106" y="20504"/>
                  </a:lnTo>
                  <a:lnTo>
                    <a:pt x="6720" y="20273"/>
                  </a:lnTo>
                  <a:lnTo>
                    <a:pt x="6334" y="20002"/>
                  </a:lnTo>
                  <a:lnTo>
                    <a:pt x="6025" y="19655"/>
                  </a:lnTo>
                  <a:lnTo>
                    <a:pt x="5716" y="19307"/>
                  </a:lnTo>
                  <a:lnTo>
                    <a:pt x="5446" y="18883"/>
                  </a:lnTo>
                  <a:lnTo>
                    <a:pt x="5446" y="18844"/>
                  </a:lnTo>
                  <a:lnTo>
                    <a:pt x="5986" y="18419"/>
                  </a:lnTo>
                  <a:close/>
                  <a:moveTo>
                    <a:pt x="5291" y="18960"/>
                  </a:moveTo>
                  <a:lnTo>
                    <a:pt x="5523" y="19462"/>
                  </a:lnTo>
                  <a:lnTo>
                    <a:pt x="5793" y="19887"/>
                  </a:lnTo>
                  <a:lnTo>
                    <a:pt x="6141" y="20234"/>
                  </a:lnTo>
                  <a:lnTo>
                    <a:pt x="6527" y="20582"/>
                  </a:lnTo>
                  <a:lnTo>
                    <a:pt x="6952" y="20813"/>
                  </a:lnTo>
                  <a:lnTo>
                    <a:pt x="7453" y="21006"/>
                  </a:lnTo>
                  <a:lnTo>
                    <a:pt x="7955" y="21122"/>
                  </a:lnTo>
                  <a:lnTo>
                    <a:pt x="8457" y="21161"/>
                  </a:lnTo>
                  <a:lnTo>
                    <a:pt x="8496" y="21702"/>
                  </a:lnTo>
                  <a:lnTo>
                    <a:pt x="7878" y="21624"/>
                  </a:lnTo>
                  <a:lnTo>
                    <a:pt x="7299" y="21508"/>
                  </a:lnTo>
                  <a:lnTo>
                    <a:pt x="6797" y="21315"/>
                  </a:lnTo>
                  <a:lnTo>
                    <a:pt x="6295" y="21084"/>
                  </a:lnTo>
                  <a:lnTo>
                    <a:pt x="5870" y="20775"/>
                  </a:lnTo>
                  <a:lnTo>
                    <a:pt x="5446" y="20389"/>
                  </a:lnTo>
                  <a:lnTo>
                    <a:pt x="5021" y="19964"/>
                  </a:lnTo>
                  <a:lnTo>
                    <a:pt x="4673" y="19501"/>
                  </a:lnTo>
                  <a:lnTo>
                    <a:pt x="4828" y="19385"/>
                  </a:lnTo>
                  <a:lnTo>
                    <a:pt x="4982" y="19269"/>
                  </a:lnTo>
                  <a:lnTo>
                    <a:pt x="5291" y="18960"/>
                  </a:lnTo>
                  <a:close/>
                  <a:moveTo>
                    <a:pt x="13555" y="16527"/>
                  </a:moveTo>
                  <a:lnTo>
                    <a:pt x="13748" y="17184"/>
                  </a:lnTo>
                  <a:lnTo>
                    <a:pt x="13979" y="17840"/>
                  </a:lnTo>
                  <a:lnTo>
                    <a:pt x="14250" y="18458"/>
                  </a:lnTo>
                  <a:lnTo>
                    <a:pt x="14597" y="19037"/>
                  </a:lnTo>
                  <a:lnTo>
                    <a:pt x="13670" y="20157"/>
                  </a:lnTo>
                  <a:lnTo>
                    <a:pt x="12782" y="21315"/>
                  </a:lnTo>
                  <a:lnTo>
                    <a:pt x="11083" y="23748"/>
                  </a:lnTo>
                  <a:lnTo>
                    <a:pt x="10736" y="22783"/>
                  </a:lnTo>
                  <a:lnTo>
                    <a:pt x="10350" y="21856"/>
                  </a:lnTo>
                  <a:lnTo>
                    <a:pt x="10234" y="21586"/>
                  </a:lnTo>
                  <a:lnTo>
                    <a:pt x="10195" y="21354"/>
                  </a:lnTo>
                  <a:lnTo>
                    <a:pt x="10195" y="21238"/>
                  </a:lnTo>
                  <a:lnTo>
                    <a:pt x="10234" y="21122"/>
                  </a:lnTo>
                  <a:lnTo>
                    <a:pt x="10388" y="20813"/>
                  </a:lnTo>
                  <a:lnTo>
                    <a:pt x="10813" y="20234"/>
                  </a:lnTo>
                  <a:lnTo>
                    <a:pt x="11199" y="19578"/>
                  </a:lnTo>
                  <a:lnTo>
                    <a:pt x="11199" y="19501"/>
                  </a:lnTo>
                  <a:lnTo>
                    <a:pt x="11199" y="19462"/>
                  </a:lnTo>
                  <a:lnTo>
                    <a:pt x="11161" y="19346"/>
                  </a:lnTo>
                  <a:lnTo>
                    <a:pt x="11585" y="18999"/>
                  </a:lnTo>
                  <a:lnTo>
                    <a:pt x="11971" y="18612"/>
                  </a:lnTo>
                  <a:lnTo>
                    <a:pt x="12358" y="18226"/>
                  </a:lnTo>
                  <a:lnTo>
                    <a:pt x="12705" y="17801"/>
                  </a:lnTo>
                  <a:lnTo>
                    <a:pt x="13130" y="17184"/>
                  </a:lnTo>
                  <a:lnTo>
                    <a:pt x="13555" y="16527"/>
                  </a:lnTo>
                  <a:close/>
                  <a:moveTo>
                    <a:pt x="5677" y="21161"/>
                  </a:moveTo>
                  <a:lnTo>
                    <a:pt x="5948" y="21393"/>
                  </a:lnTo>
                  <a:lnTo>
                    <a:pt x="6256" y="21547"/>
                  </a:lnTo>
                  <a:lnTo>
                    <a:pt x="6565" y="21702"/>
                  </a:lnTo>
                  <a:lnTo>
                    <a:pt x="6913" y="21817"/>
                  </a:lnTo>
                  <a:lnTo>
                    <a:pt x="6836" y="22010"/>
                  </a:lnTo>
                  <a:lnTo>
                    <a:pt x="6797" y="22204"/>
                  </a:lnTo>
                  <a:lnTo>
                    <a:pt x="6643" y="22088"/>
                  </a:lnTo>
                  <a:lnTo>
                    <a:pt x="6604" y="22010"/>
                  </a:lnTo>
                  <a:lnTo>
                    <a:pt x="6411" y="22010"/>
                  </a:lnTo>
                  <a:lnTo>
                    <a:pt x="6372" y="22088"/>
                  </a:lnTo>
                  <a:lnTo>
                    <a:pt x="6218" y="22628"/>
                  </a:lnTo>
                  <a:lnTo>
                    <a:pt x="6025" y="23092"/>
                  </a:lnTo>
                  <a:lnTo>
                    <a:pt x="5832" y="23594"/>
                  </a:lnTo>
                  <a:lnTo>
                    <a:pt x="5600" y="24057"/>
                  </a:lnTo>
                  <a:lnTo>
                    <a:pt x="5330" y="24482"/>
                  </a:lnTo>
                  <a:lnTo>
                    <a:pt x="5021" y="24907"/>
                  </a:lnTo>
                  <a:lnTo>
                    <a:pt x="4712" y="25331"/>
                  </a:lnTo>
                  <a:lnTo>
                    <a:pt x="4364" y="25717"/>
                  </a:lnTo>
                  <a:lnTo>
                    <a:pt x="4248" y="25293"/>
                  </a:lnTo>
                  <a:lnTo>
                    <a:pt x="4171" y="24868"/>
                  </a:lnTo>
                  <a:lnTo>
                    <a:pt x="4171" y="24482"/>
                  </a:lnTo>
                  <a:lnTo>
                    <a:pt x="4210" y="24057"/>
                  </a:lnTo>
                  <a:lnTo>
                    <a:pt x="4326" y="23671"/>
                  </a:lnTo>
                  <a:lnTo>
                    <a:pt x="4480" y="23285"/>
                  </a:lnTo>
                  <a:lnTo>
                    <a:pt x="4673" y="22899"/>
                  </a:lnTo>
                  <a:lnTo>
                    <a:pt x="4944" y="22512"/>
                  </a:lnTo>
                  <a:lnTo>
                    <a:pt x="5175" y="22204"/>
                  </a:lnTo>
                  <a:lnTo>
                    <a:pt x="5330" y="21895"/>
                  </a:lnTo>
                  <a:lnTo>
                    <a:pt x="5407" y="21740"/>
                  </a:lnTo>
                  <a:lnTo>
                    <a:pt x="5407" y="21586"/>
                  </a:lnTo>
                  <a:lnTo>
                    <a:pt x="5368" y="21470"/>
                  </a:lnTo>
                  <a:lnTo>
                    <a:pt x="5291" y="21315"/>
                  </a:lnTo>
                  <a:lnTo>
                    <a:pt x="5446" y="21238"/>
                  </a:lnTo>
                  <a:lnTo>
                    <a:pt x="5677" y="21161"/>
                  </a:lnTo>
                  <a:close/>
                  <a:moveTo>
                    <a:pt x="4905" y="20466"/>
                  </a:moveTo>
                  <a:lnTo>
                    <a:pt x="5175" y="20736"/>
                  </a:lnTo>
                  <a:lnTo>
                    <a:pt x="5484" y="21006"/>
                  </a:lnTo>
                  <a:lnTo>
                    <a:pt x="5252" y="21084"/>
                  </a:lnTo>
                  <a:lnTo>
                    <a:pt x="5021" y="21161"/>
                  </a:lnTo>
                  <a:lnTo>
                    <a:pt x="4982" y="21200"/>
                  </a:lnTo>
                  <a:lnTo>
                    <a:pt x="4944" y="21277"/>
                  </a:lnTo>
                  <a:lnTo>
                    <a:pt x="4982" y="21354"/>
                  </a:lnTo>
                  <a:lnTo>
                    <a:pt x="5021" y="21393"/>
                  </a:lnTo>
                  <a:lnTo>
                    <a:pt x="5059" y="21470"/>
                  </a:lnTo>
                  <a:lnTo>
                    <a:pt x="5098" y="21547"/>
                  </a:lnTo>
                  <a:lnTo>
                    <a:pt x="5059" y="21779"/>
                  </a:lnTo>
                  <a:lnTo>
                    <a:pt x="4905" y="22049"/>
                  </a:lnTo>
                  <a:lnTo>
                    <a:pt x="4750" y="22358"/>
                  </a:lnTo>
                  <a:lnTo>
                    <a:pt x="4364" y="22937"/>
                  </a:lnTo>
                  <a:lnTo>
                    <a:pt x="4133" y="23323"/>
                  </a:lnTo>
                  <a:lnTo>
                    <a:pt x="3940" y="23748"/>
                  </a:lnTo>
                  <a:lnTo>
                    <a:pt x="3862" y="24212"/>
                  </a:lnTo>
                  <a:lnTo>
                    <a:pt x="3824" y="24714"/>
                  </a:lnTo>
                  <a:lnTo>
                    <a:pt x="3862" y="25177"/>
                  </a:lnTo>
                  <a:lnTo>
                    <a:pt x="3940" y="25409"/>
                  </a:lnTo>
                  <a:lnTo>
                    <a:pt x="4017" y="25640"/>
                  </a:lnTo>
                  <a:lnTo>
                    <a:pt x="4133" y="25872"/>
                  </a:lnTo>
                  <a:lnTo>
                    <a:pt x="4248" y="26065"/>
                  </a:lnTo>
                  <a:lnTo>
                    <a:pt x="4287" y="26104"/>
                  </a:lnTo>
                  <a:lnTo>
                    <a:pt x="4364" y="26104"/>
                  </a:lnTo>
                  <a:lnTo>
                    <a:pt x="4403" y="26065"/>
                  </a:lnTo>
                  <a:lnTo>
                    <a:pt x="4442" y="25988"/>
                  </a:lnTo>
                  <a:lnTo>
                    <a:pt x="4480" y="25988"/>
                  </a:lnTo>
                  <a:lnTo>
                    <a:pt x="4828" y="25602"/>
                  </a:lnTo>
                  <a:lnTo>
                    <a:pt x="5175" y="25215"/>
                  </a:lnTo>
                  <a:lnTo>
                    <a:pt x="5484" y="24791"/>
                  </a:lnTo>
                  <a:lnTo>
                    <a:pt x="5793" y="24366"/>
                  </a:lnTo>
                  <a:lnTo>
                    <a:pt x="6025" y="23903"/>
                  </a:lnTo>
                  <a:lnTo>
                    <a:pt x="6256" y="23439"/>
                  </a:lnTo>
                  <a:lnTo>
                    <a:pt x="6450" y="22937"/>
                  </a:lnTo>
                  <a:lnTo>
                    <a:pt x="6604" y="22435"/>
                  </a:lnTo>
                  <a:lnTo>
                    <a:pt x="6720" y="22551"/>
                  </a:lnTo>
                  <a:lnTo>
                    <a:pt x="6913" y="22590"/>
                  </a:lnTo>
                  <a:lnTo>
                    <a:pt x="6952" y="22628"/>
                  </a:lnTo>
                  <a:lnTo>
                    <a:pt x="7029" y="22590"/>
                  </a:lnTo>
                  <a:lnTo>
                    <a:pt x="7067" y="22512"/>
                  </a:lnTo>
                  <a:lnTo>
                    <a:pt x="7067" y="22474"/>
                  </a:lnTo>
                  <a:lnTo>
                    <a:pt x="7145" y="21895"/>
                  </a:lnTo>
                  <a:lnTo>
                    <a:pt x="7608" y="22010"/>
                  </a:lnTo>
                  <a:lnTo>
                    <a:pt x="7724" y="22512"/>
                  </a:lnTo>
                  <a:lnTo>
                    <a:pt x="7762" y="23014"/>
                  </a:lnTo>
                  <a:lnTo>
                    <a:pt x="7801" y="23555"/>
                  </a:lnTo>
                  <a:lnTo>
                    <a:pt x="7801" y="24057"/>
                  </a:lnTo>
                  <a:lnTo>
                    <a:pt x="7608" y="23903"/>
                  </a:lnTo>
                  <a:lnTo>
                    <a:pt x="7492" y="23671"/>
                  </a:lnTo>
                  <a:lnTo>
                    <a:pt x="7376" y="23439"/>
                  </a:lnTo>
                  <a:lnTo>
                    <a:pt x="7338" y="23169"/>
                  </a:lnTo>
                  <a:lnTo>
                    <a:pt x="7338" y="23092"/>
                  </a:lnTo>
                  <a:lnTo>
                    <a:pt x="7299" y="23053"/>
                  </a:lnTo>
                  <a:lnTo>
                    <a:pt x="7183" y="23014"/>
                  </a:lnTo>
                  <a:lnTo>
                    <a:pt x="7106" y="23014"/>
                  </a:lnTo>
                  <a:lnTo>
                    <a:pt x="7067" y="23053"/>
                  </a:lnTo>
                  <a:lnTo>
                    <a:pt x="7029" y="23092"/>
                  </a:lnTo>
                  <a:lnTo>
                    <a:pt x="6990" y="23169"/>
                  </a:lnTo>
                  <a:lnTo>
                    <a:pt x="6952" y="23787"/>
                  </a:lnTo>
                  <a:lnTo>
                    <a:pt x="6797" y="24405"/>
                  </a:lnTo>
                  <a:lnTo>
                    <a:pt x="6681" y="24675"/>
                  </a:lnTo>
                  <a:lnTo>
                    <a:pt x="6565" y="24984"/>
                  </a:lnTo>
                  <a:lnTo>
                    <a:pt x="6411" y="25254"/>
                  </a:lnTo>
                  <a:lnTo>
                    <a:pt x="6218" y="25524"/>
                  </a:lnTo>
                  <a:lnTo>
                    <a:pt x="5832" y="25988"/>
                  </a:lnTo>
                  <a:lnTo>
                    <a:pt x="5600" y="26219"/>
                  </a:lnTo>
                  <a:lnTo>
                    <a:pt x="5368" y="26451"/>
                  </a:lnTo>
                  <a:lnTo>
                    <a:pt x="5098" y="26644"/>
                  </a:lnTo>
                  <a:lnTo>
                    <a:pt x="4828" y="26799"/>
                  </a:lnTo>
                  <a:lnTo>
                    <a:pt x="4557" y="26953"/>
                  </a:lnTo>
                  <a:lnTo>
                    <a:pt x="4248" y="27030"/>
                  </a:lnTo>
                  <a:lnTo>
                    <a:pt x="4017" y="27030"/>
                  </a:lnTo>
                  <a:lnTo>
                    <a:pt x="3862" y="26992"/>
                  </a:lnTo>
                  <a:lnTo>
                    <a:pt x="3708" y="26915"/>
                  </a:lnTo>
                  <a:lnTo>
                    <a:pt x="3592" y="26760"/>
                  </a:lnTo>
                  <a:lnTo>
                    <a:pt x="3515" y="26606"/>
                  </a:lnTo>
                  <a:lnTo>
                    <a:pt x="3438" y="26413"/>
                  </a:lnTo>
                  <a:lnTo>
                    <a:pt x="3322" y="25988"/>
                  </a:lnTo>
                  <a:lnTo>
                    <a:pt x="3206" y="25293"/>
                  </a:lnTo>
                  <a:lnTo>
                    <a:pt x="3167" y="24945"/>
                  </a:lnTo>
                  <a:lnTo>
                    <a:pt x="3167" y="24598"/>
                  </a:lnTo>
                  <a:lnTo>
                    <a:pt x="3206" y="24173"/>
                  </a:lnTo>
                  <a:lnTo>
                    <a:pt x="3283" y="23787"/>
                  </a:lnTo>
                  <a:lnTo>
                    <a:pt x="3360" y="23401"/>
                  </a:lnTo>
                  <a:lnTo>
                    <a:pt x="3515" y="23014"/>
                  </a:lnTo>
                  <a:lnTo>
                    <a:pt x="3708" y="22667"/>
                  </a:lnTo>
                  <a:lnTo>
                    <a:pt x="3901" y="22319"/>
                  </a:lnTo>
                  <a:lnTo>
                    <a:pt x="4171" y="22010"/>
                  </a:lnTo>
                  <a:lnTo>
                    <a:pt x="4480" y="21702"/>
                  </a:lnTo>
                  <a:lnTo>
                    <a:pt x="4519" y="21624"/>
                  </a:lnTo>
                  <a:lnTo>
                    <a:pt x="4519" y="21547"/>
                  </a:lnTo>
                  <a:lnTo>
                    <a:pt x="4442" y="21470"/>
                  </a:lnTo>
                  <a:lnTo>
                    <a:pt x="4364" y="21431"/>
                  </a:lnTo>
                  <a:lnTo>
                    <a:pt x="3553" y="21315"/>
                  </a:lnTo>
                  <a:lnTo>
                    <a:pt x="3862" y="21045"/>
                  </a:lnTo>
                  <a:lnTo>
                    <a:pt x="4171" y="20775"/>
                  </a:lnTo>
                  <a:lnTo>
                    <a:pt x="4519" y="20582"/>
                  </a:lnTo>
                  <a:lnTo>
                    <a:pt x="4905" y="20466"/>
                  </a:lnTo>
                  <a:close/>
                  <a:moveTo>
                    <a:pt x="18845" y="0"/>
                  </a:moveTo>
                  <a:lnTo>
                    <a:pt x="18806" y="77"/>
                  </a:lnTo>
                  <a:lnTo>
                    <a:pt x="18729" y="39"/>
                  </a:lnTo>
                  <a:lnTo>
                    <a:pt x="18652" y="39"/>
                  </a:lnTo>
                  <a:lnTo>
                    <a:pt x="17455" y="618"/>
                  </a:lnTo>
                  <a:lnTo>
                    <a:pt x="16296" y="1236"/>
                  </a:lnTo>
                  <a:lnTo>
                    <a:pt x="15215" y="1931"/>
                  </a:lnTo>
                  <a:lnTo>
                    <a:pt x="14134" y="2664"/>
                  </a:lnTo>
                  <a:lnTo>
                    <a:pt x="13091" y="3475"/>
                  </a:lnTo>
                  <a:lnTo>
                    <a:pt x="12087" y="4325"/>
                  </a:lnTo>
                  <a:lnTo>
                    <a:pt x="11161" y="5213"/>
                  </a:lnTo>
                  <a:lnTo>
                    <a:pt x="10272" y="6178"/>
                  </a:lnTo>
                  <a:lnTo>
                    <a:pt x="9384" y="7144"/>
                  </a:lnTo>
                  <a:lnTo>
                    <a:pt x="8573" y="8186"/>
                  </a:lnTo>
                  <a:lnTo>
                    <a:pt x="7840" y="9268"/>
                  </a:lnTo>
                  <a:lnTo>
                    <a:pt x="7145" y="10387"/>
                  </a:lnTo>
                  <a:lnTo>
                    <a:pt x="6643" y="11276"/>
                  </a:lnTo>
                  <a:lnTo>
                    <a:pt x="6179" y="12164"/>
                  </a:lnTo>
                  <a:lnTo>
                    <a:pt x="5368" y="12241"/>
                  </a:lnTo>
                  <a:lnTo>
                    <a:pt x="4557" y="12395"/>
                  </a:lnTo>
                  <a:lnTo>
                    <a:pt x="3785" y="12627"/>
                  </a:lnTo>
                  <a:lnTo>
                    <a:pt x="3013" y="12936"/>
                  </a:lnTo>
                  <a:lnTo>
                    <a:pt x="2936" y="12975"/>
                  </a:lnTo>
                  <a:lnTo>
                    <a:pt x="2897" y="13013"/>
                  </a:lnTo>
                  <a:lnTo>
                    <a:pt x="2897" y="13168"/>
                  </a:lnTo>
                  <a:lnTo>
                    <a:pt x="2704" y="13361"/>
                  </a:lnTo>
                  <a:lnTo>
                    <a:pt x="2549" y="13592"/>
                  </a:lnTo>
                  <a:lnTo>
                    <a:pt x="2395" y="13863"/>
                  </a:lnTo>
                  <a:lnTo>
                    <a:pt x="2279" y="14133"/>
                  </a:lnTo>
                  <a:lnTo>
                    <a:pt x="2086" y="14712"/>
                  </a:lnTo>
                  <a:lnTo>
                    <a:pt x="1854" y="15214"/>
                  </a:lnTo>
                  <a:lnTo>
                    <a:pt x="1430" y="15987"/>
                  </a:lnTo>
                  <a:lnTo>
                    <a:pt x="1005" y="16759"/>
                  </a:lnTo>
                  <a:lnTo>
                    <a:pt x="541" y="17493"/>
                  </a:lnTo>
                  <a:lnTo>
                    <a:pt x="39" y="18226"/>
                  </a:lnTo>
                  <a:lnTo>
                    <a:pt x="1" y="18303"/>
                  </a:lnTo>
                  <a:lnTo>
                    <a:pt x="1" y="18381"/>
                  </a:lnTo>
                  <a:lnTo>
                    <a:pt x="39" y="18419"/>
                  </a:lnTo>
                  <a:lnTo>
                    <a:pt x="117" y="18458"/>
                  </a:lnTo>
                  <a:lnTo>
                    <a:pt x="117" y="18535"/>
                  </a:lnTo>
                  <a:lnTo>
                    <a:pt x="117" y="18612"/>
                  </a:lnTo>
                  <a:lnTo>
                    <a:pt x="155" y="18651"/>
                  </a:lnTo>
                  <a:lnTo>
                    <a:pt x="233" y="18690"/>
                  </a:lnTo>
                  <a:lnTo>
                    <a:pt x="1159" y="18612"/>
                  </a:lnTo>
                  <a:lnTo>
                    <a:pt x="2086" y="18574"/>
                  </a:lnTo>
                  <a:lnTo>
                    <a:pt x="3901" y="18381"/>
                  </a:lnTo>
                  <a:lnTo>
                    <a:pt x="3978" y="18342"/>
                  </a:lnTo>
                  <a:lnTo>
                    <a:pt x="4055" y="18265"/>
                  </a:lnTo>
                  <a:lnTo>
                    <a:pt x="4596" y="17106"/>
                  </a:lnTo>
                  <a:lnTo>
                    <a:pt x="5252" y="15987"/>
                  </a:lnTo>
                  <a:lnTo>
                    <a:pt x="5291" y="16566"/>
                  </a:lnTo>
                  <a:lnTo>
                    <a:pt x="5446" y="17106"/>
                  </a:lnTo>
                  <a:lnTo>
                    <a:pt x="5600" y="17647"/>
                  </a:lnTo>
                  <a:lnTo>
                    <a:pt x="5832" y="18188"/>
                  </a:lnTo>
                  <a:lnTo>
                    <a:pt x="5446" y="18381"/>
                  </a:lnTo>
                  <a:lnTo>
                    <a:pt x="5059" y="18651"/>
                  </a:lnTo>
                  <a:lnTo>
                    <a:pt x="4673" y="18960"/>
                  </a:lnTo>
                  <a:lnTo>
                    <a:pt x="4519" y="19153"/>
                  </a:lnTo>
                  <a:lnTo>
                    <a:pt x="4403" y="19346"/>
                  </a:lnTo>
                  <a:lnTo>
                    <a:pt x="4403" y="19423"/>
                  </a:lnTo>
                  <a:lnTo>
                    <a:pt x="4442" y="19501"/>
                  </a:lnTo>
                  <a:lnTo>
                    <a:pt x="4442" y="19539"/>
                  </a:lnTo>
                  <a:lnTo>
                    <a:pt x="4442" y="19616"/>
                  </a:lnTo>
                  <a:lnTo>
                    <a:pt x="4596" y="19964"/>
                  </a:lnTo>
                  <a:lnTo>
                    <a:pt x="4789" y="20273"/>
                  </a:lnTo>
                  <a:lnTo>
                    <a:pt x="4519" y="20311"/>
                  </a:lnTo>
                  <a:lnTo>
                    <a:pt x="4287" y="20389"/>
                  </a:lnTo>
                  <a:lnTo>
                    <a:pt x="4055" y="20504"/>
                  </a:lnTo>
                  <a:lnTo>
                    <a:pt x="3862" y="20620"/>
                  </a:lnTo>
                  <a:lnTo>
                    <a:pt x="3669" y="20775"/>
                  </a:lnTo>
                  <a:lnTo>
                    <a:pt x="3476" y="20968"/>
                  </a:lnTo>
                  <a:lnTo>
                    <a:pt x="3283" y="21161"/>
                  </a:lnTo>
                  <a:lnTo>
                    <a:pt x="3129" y="21354"/>
                  </a:lnTo>
                  <a:lnTo>
                    <a:pt x="3090" y="21431"/>
                  </a:lnTo>
                  <a:lnTo>
                    <a:pt x="3129" y="21508"/>
                  </a:lnTo>
                  <a:lnTo>
                    <a:pt x="3167" y="21586"/>
                  </a:lnTo>
                  <a:lnTo>
                    <a:pt x="3244" y="21624"/>
                  </a:lnTo>
                  <a:lnTo>
                    <a:pt x="4017" y="21702"/>
                  </a:lnTo>
                  <a:lnTo>
                    <a:pt x="3746" y="22010"/>
                  </a:lnTo>
                  <a:lnTo>
                    <a:pt x="3476" y="22358"/>
                  </a:lnTo>
                  <a:lnTo>
                    <a:pt x="3283" y="22706"/>
                  </a:lnTo>
                  <a:lnTo>
                    <a:pt x="3129" y="23092"/>
                  </a:lnTo>
                  <a:lnTo>
                    <a:pt x="3013" y="23478"/>
                  </a:lnTo>
                  <a:lnTo>
                    <a:pt x="2897" y="23864"/>
                  </a:lnTo>
                  <a:lnTo>
                    <a:pt x="2858" y="24289"/>
                  </a:lnTo>
                  <a:lnTo>
                    <a:pt x="2858" y="24714"/>
                  </a:lnTo>
                  <a:lnTo>
                    <a:pt x="2858" y="25370"/>
                  </a:lnTo>
                  <a:lnTo>
                    <a:pt x="2897" y="25795"/>
                  </a:lnTo>
                  <a:lnTo>
                    <a:pt x="2974" y="26219"/>
                  </a:lnTo>
                  <a:lnTo>
                    <a:pt x="3090" y="26644"/>
                  </a:lnTo>
                  <a:lnTo>
                    <a:pt x="3244" y="26992"/>
                  </a:lnTo>
                  <a:lnTo>
                    <a:pt x="3360" y="27146"/>
                  </a:lnTo>
                  <a:lnTo>
                    <a:pt x="3438" y="27262"/>
                  </a:lnTo>
                  <a:lnTo>
                    <a:pt x="3553" y="27378"/>
                  </a:lnTo>
                  <a:lnTo>
                    <a:pt x="3708" y="27417"/>
                  </a:lnTo>
                  <a:lnTo>
                    <a:pt x="3862" y="27455"/>
                  </a:lnTo>
                  <a:lnTo>
                    <a:pt x="4017" y="27455"/>
                  </a:lnTo>
                  <a:lnTo>
                    <a:pt x="4364" y="27417"/>
                  </a:lnTo>
                  <a:lnTo>
                    <a:pt x="4750" y="27262"/>
                  </a:lnTo>
                  <a:lnTo>
                    <a:pt x="5098" y="27069"/>
                  </a:lnTo>
                  <a:lnTo>
                    <a:pt x="5407" y="26837"/>
                  </a:lnTo>
                  <a:lnTo>
                    <a:pt x="5716" y="26567"/>
                  </a:lnTo>
                  <a:lnTo>
                    <a:pt x="6218" y="26065"/>
                  </a:lnTo>
                  <a:lnTo>
                    <a:pt x="6565" y="25602"/>
                  </a:lnTo>
                  <a:lnTo>
                    <a:pt x="6874" y="25100"/>
                  </a:lnTo>
                  <a:lnTo>
                    <a:pt x="7106" y="24559"/>
                  </a:lnTo>
                  <a:lnTo>
                    <a:pt x="7260" y="23980"/>
                  </a:lnTo>
                  <a:lnTo>
                    <a:pt x="7376" y="24134"/>
                  </a:lnTo>
                  <a:lnTo>
                    <a:pt x="7531" y="24289"/>
                  </a:lnTo>
                  <a:lnTo>
                    <a:pt x="7685" y="24405"/>
                  </a:lnTo>
                  <a:lnTo>
                    <a:pt x="7878" y="24520"/>
                  </a:lnTo>
                  <a:lnTo>
                    <a:pt x="7955" y="24559"/>
                  </a:lnTo>
                  <a:lnTo>
                    <a:pt x="8033" y="24520"/>
                  </a:lnTo>
                  <a:lnTo>
                    <a:pt x="8110" y="24482"/>
                  </a:lnTo>
                  <a:lnTo>
                    <a:pt x="8110" y="24366"/>
                  </a:lnTo>
                  <a:lnTo>
                    <a:pt x="8149" y="23787"/>
                  </a:lnTo>
                  <a:lnTo>
                    <a:pt x="8149" y="23208"/>
                  </a:lnTo>
                  <a:lnTo>
                    <a:pt x="8071" y="22628"/>
                  </a:lnTo>
                  <a:lnTo>
                    <a:pt x="7955" y="22049"/>
                  </a:lnTo>
                  <a:lnTo>
                    <a:pt x="8535" y="22049"/>
                  </a:lnTo>
                  <a:lnTo>
                    <a:pt x="8651" y="22010"/>
                  </a:lnTo>
                  <a:lnTo>
                    <a:pt x="8728" y="21972"/>
                  </a:lnTo>
                  <a:lnTo>
                    <a:pt x="8766" y="21933"/>
                  </a:lnTo>
                  <a:lnTo>
                    <a:pt x="8766" y="21895"/>
                  </a:lnTo>
                  <a:lnTo>
                    <a:pt x="8844" y="21006"/>
                  </a:lnTo>
                  <a:lnTo>
                    <a:pt x="8921" y="20543"/>
                  </a:lnTo>
                  <a:lnTo>
                    <a:pt x="8998" y="20118"/>
                  </a:lnTo>
                  <a:lnTo>
                    <a:pt x="9153" y="20118"/>
                  </a:lnTo>
                  <a:lnTo>
                    <a:pt x="9577" y="20041"/>
                  </a:lnTo>
                  <a:lnTo>
                    <a:pt x="9963" y="19964"/>
                  </a:lnTo>
                  <a:lnTo>
                    <a:pt x="10311" y="19809"/>
                  </a:lnTo>
                  <a:lnTo>
                    <a:pt x="10659" y="19655"/>
                  </a:lnTo>
                  <a:lnTo>
                    <a:pt x="10157" y="20389"/>
                  </a:lnTo>
                  <a:lnTo>
                    <a:pt x="9616" y="21161"/>
                  </a:lnTo>
                  <a:lnTo>
                    <a:pt x="9577" y="21238"/>
                  </a:lnTo>
                  <a:lnTo>
                    <a:pt x="9616" y="21354"/>
                  </a:lnTo>
                  <a:lnTo>
                    <a:pt x="9963" y="22049"/>
                  </a:lnTo>
                  <a:lnTo>
                    <a:pt x="10272" y="22783"/>
                  </a:lnTo>
                  <a:lnTo>
                    <a:pt x="10581" y="23516"/>
                  </a:lnTo>
                  <a:lnTo>
                    <a:pt x="10813" y="24250"/>
                  </a:lnTo>
                  <a:lnTo>
                    <a:pt x="10890" y="24327"/>
                  </a:lnTo>
                  <a:lnTo>
                    <a:pt x="11006" y="24405"/>
                  </a:lnTo>
                  <a:lnTo>
                    <a:pt x="11122" y="24405"/>
                  </a:lnTo>
                  <a:lnTo>
                    <a:pt x="11199" y="24289"/>
                  </a:lnTo>
                  <a:lnTo>
                    <a:pt x="13130" y="21740"/>
                  </a:lnTo>
                  <a:lnTo>
                    <a:pt x="14095" y="20389"/>
                  </a:lnTo>
                  <a:lnTo>
                    <a:pt x="14520" y="19732"/>
                  </a:lnTo>
                  <a:lnTo>
                    <a:pt x="14945" y="19037"/>
                  </a:lnTo>
                  <a:lnTo>
                    <a:pt x="14983" y="18960"/>
                  </a:lnTo>
                  <a:lnTo>
                    <a:pt x="14945" y="18883"/>
                  </a:lnTo>
                  <a:lnTo>
                    <a:pt x="14790" y="18535"/>
                  </a:lnTo>
                  <a:lnTo>
                    <a:pt x="14597" y="18149"/>
                  </a:lnTo>
                  <a:lnTo>
                    <a:pt x="14288" y="17454"/>
                  </a:lnTo>
                  <a:lnTo>
                    <a:pt x="13786" y="16180"/>
                  </a:lnTo>
                  <a:lnTo>
                    <a:pt x="14211" y="15369"/>
                  </a:lnTo>
                  <a:lnTo>
                    <a:pt x="14674" y="14558"/>
                  </a:lnTo>
                  <a:lnTo>
                    <a:pt x="15061" y="13708"/>
                  </a:lnTo>
                  <a:lnTo>
                    <a:pt x="15447" y="12897"/>
                  </a:lnTo>
                  <a:lnTo>
                    <a:pt x="16065" y="11391"/>
                  </a:lnTo>
                  <a:lnTo>
                    <a:pt x="16644" y="9885"/>
                  </a:lnTo>
                  <a:lnTo>
                    <a:pt x="17146" y="8341"/>
                  </a:lnTo>
                  <a:lnTo>
                    <a:pt x="17609" y="6796"/>
                  </a:lnTo>
                  <a:lnTo>
                    <a:pt x="17995" y="5213"/>
                  </a:lnTo>
                  <a:lnTo>
                    <a:pt x="18382" y="3630"/>
                  </a:lnTo>
                  <a:lnTo>
                    <a:pt x="18729" y="2047"/>
                  </a:lnTo>
                  <a:lnTo>
                    <a:pt x="19038" y="463"/>
                  </a:lnTo>
                  <a:lnTo>
                    <a:pt x="19038" y="386"/>
                  </a:lnTo>
                  <a:lnTo>
                    <a:pt x="18999" y="309"/>
                  </a:lnTo>
                  <a:lnTo>
                    <a:pt x="18999" y="232"/>
                  </a:lnTo>
                  <a:lnTo>
                    <a:pt x="18999" y="77"/>
                  </a:lnTo>
                  <a:lnTo>
                    <a:pt x="18961" y="39"/>
                  </a:lnTo>
                  <a:lnTo>
                    <a:pt x="1888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5947325" y="1038225"/>
              <a:ext cx="458575" cy="289650"/>
            </a:xfrm>
            <a:custGeom>
              <a:avLst/>
              <a:gdLst/>
              <a:ahLst/>
              <a:cxnLst/>
              <a:rect l="l" t="t" r="r" b="b"/>
              <a:pathLst>
                <a:path w="18343" h="11586" extrusionOk="0">
                  <a:moveTo>
                    <a:pt x="17068" y="387"/>
                  </a:moveTo>
                  <a:lnTo>
                    <a:pt x="17145" y="426"/>
                  </a:lnTo>
                  <a:lnTo>
                    <a:pt x="17223" y="503"/>
                  </a:lnTo>
                  <a:lnTo>
                    <a:pt x="17300" y="735"/>
                  </a:lnTo>
                  <a:lnTo>
                    <a:pt x="17377" y="928"/>
                  </a:lnTo>
                  <a:lnTo>
                    <a:pt x="17377" y="1121"/>
                  </a:lnTo>
                  <a:lnTo>
                    <a:pt x="17338" y="1314"/>
                  </a:lnTo>
                  <a:lnTo>
                    <a:pt x="17223" y="1546"/>
                  </a:lnTo>
                  <a:lnTo>
                    <a:pt x="16952" y="1893"/>
                  </a:lnTo>
                  <a:lnTo>
                    <a:pt x="16721" y="2125"/>
                  </a:lnTo>
                  <a:lnTo>
                    <a:pt x="16450" y="2356"/>
                  </a:lnTo>
                  <a:lnTo>
                    <a:pt x="16180" y="2550"/>
                  </a:lnTo>
                  <a:lnTo>
                    <a:pt x="15871" y="2665"/>
                  </a:lnTo>
                  <a:lnTo>
                    <a:pt x="15871" y="2086"/>
                  </a:lnTo>
                  <a:lnTo>
                    <a:pt x="15910" y="1777"/>
                  </a:lnTo>
                  <a:lnTo>
                    <a:pt x="15948" y="1468"/>
                  </a:lnTo>
                  <a:lnTo>
                    <a:pt x="16025" y="1198"/>
                  </a:lnTo>
                  <a:lnTo>
                    <a:pt x="16180" y="928"/>
                  </a:lnTo>
                  <a:lnTo>
                    <a:pt x="16334" y="696"/>
                  </a:lnTo>
                  <a:lnTo>
                    <a:pt x="16605" y="503"/>
                  </a:lnTo>
                  <a:lnTo>
                    <a:pt x="16836" y="426"/>
                  </a:lnTo>
                  <a:lnTo>
                    <a:pt x="16991" y="387"/>
                  </a:lnTo>
                  <a:close/>
                  <a:moveTo>
                    <a:pt x="14597" y="2974"/>
                  </a:moveTo>
                  <a:lnTo>
                    <a:pt x="14867" y="3013"/>
                  </a:lnTo>
                  <a:lnTo>
                    <a:pt x="15137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7"/>
                  </a:lnTo>
                  <a:lnTo>
                    <a:pt x="14056" y="3862"/>
                  </a:lnTo>
                  <a:lnTo>
                    <a:pt x="13786" y="3940"/>
                  </a:lnTo>
                  <a:lnTo>
                    <a:pt x="13477" y="4017"/>
                  </a:lnTo>
                  <a:lnTo>
                    <a:pt x="13052" y="4017"/>
                  </a:lnTo>
                  <a:lnTo>
                    <a:pt x="12975" y="3940"/>
                  </a:lnTo>
                  <a:lnTo>
                    <a:pt x="12975" y="3862"/>
                  </a:lnTo>
                  <a:lnTo>
                    <a:pt x="12975" y="3708"/>
                  </a:lnTo>
                  <a:lnTo>
                    <a:pt x="13014" y="3476"/>
                  </a:lnTo>
                  <a:lnTo>
                    <a:pt x="13052" y="3360"/>
                  </a:lnTo>
                  <a:lnTo>
                    <a:pt x="13207" y="3245"/>
                  </a:lnTo>
                  <a:lnTo>
                    <a:pt x="13400" y="3167"/>
                  </a:lnTo>
                  <a:lnTo>
                    <a:pt x="13709" y="3052"/>
                  </a:lnTo>
                  <a:lnTo>
                    <a:pt x="14018" y="3013"/>
                  </a:lnTo>
                  <a:lnTo>
                    <a:pt x="14326" y="2974"/>
                  </a:lnTo>
                  <a:close/>
                  <a:moveTo>
                    <a:pt x="15678" y="3283"/>
                  </a:moveTo>
                  <a:lnTo>
                    <a:pt x="16334" y="3476"/>
                  </a:lnTo>
                  <a:lnTo>
                    <a:pt x="16643" y="3554"/>
                  </a:lnTo>
                  <a:lnTo>
                    <a:pt x="16991" y="3669"/>
                  </a:lnTo>
                  <a:lnTo>
                    <a:pt x="17261" y="3824"/>
                  </a:lnTo>
                  <a:lnTo>
                    <a:pt x="17531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79" y="4596"/>
                  </a:lnTo>
                  <a:lnTo>
                    <a:pt x="17918" y="4789"/>
                  </a:lnTo>
                  <a:lnTo>
                    <a:pt x="17879" y="4944"/>
                  </a:lnTo>
                  <a:lnTo>
                    <a:pt x="17802" y="5059"/>
                  </a:lnTo>
                  <a:lnTo>
                    <a:pt x="17647" y="5137"/>
                  </a:lnTo>
                  <a:lnTo>
                    <a:pt x="17493" y="5175"/>
                  </a:lnTo>
                  <a:lnTo>
                    <a:pt x="17338" y="5175"/>
                  </a:lnTo>
                  <a:lnTo>
                    <a:pt x="17145" y="5137"/>
                  </a:lnTo>
                  <a:lnTo>
                    <a:pt x="16991" y="5059"/>
                  </a:lnTo>
                  <a:lnTo>
                    <a:pt x="16643" y="4789"/>
                  </a:lnTo>
                  <a:lnTo>
                    <a:pt x="16373" y="4480"/>
                  </a:lnTo>
                  <a:lnTo>
                    <a:pt x="16180" y="4210"/>
                  </a:lnTo>
                  <a:lnTo>
                    <a:pt x="15987" y="3901"/>
                  </a:lnTo>
                  <a:lnTo>
                    <a:pt x="15832" y="3592"/>
                  </a:lnTo>
                  <a:lnTo>
                    <a:pt x="15678" y="3283"/>
                  </a:lnTo>
                  <a:close/>
                  <a:moveTo>
                    <a:pt x="4634" y="542"/>
                  </a:moveTo>
                  <a:lnTo>
                    <a:pt x="5252" y="580"/>
                  </a:lnTo>
                  <a:lnTo>
                    <a:pt x="5831" y="696"/>
                  </a:lnTo>
                  <a:lnTo>
                    <a:pt x="6410" y="850"/>
                  </a:lnTo>
                  <a:lnTo>
                    <a:pt x="6990" y="1121"/>
                  </a:lnTo>
                  <a:lnTo>
                    <a:pt x="7492" y="1430"/>
                  </a:lnTo>
                  <a:lnTo>
                    <a:pt x="7916" y="1739"/>
                  </a:lnTo>
                  <a:lnTo>
                    <a:pt x="8303" y="2086"/>
                  </a:lnTo>
                  <a:lnTo>
                    <a:pt x="8650" y="2472"/>
                  </a:lnTo>
                  <a:lnTo>
                    <a:pt x="8959" y="2858"/>
                  </a:lnTo>
                  <a:lnTo>
                    <a:pt x="9538" y="3669"/>
                  </a:lnTo>
                  <a:lnTo>
                    <a:pt x="10156" y="4480"/>
                  </a:lnTo>
                  <a:lnTo>
                    <a:pt x="10388" y="4828"/>
                  </a:lnTo>
                  <a:lnTo>
                    <a:pt x="10697" y="5137"/>
                  </a:lnTo>
                  <a:lnTo>
                    <a:pt x="11006" y="5446"/>
                  </a:lnTo>
                  <a:lnTo>
                    <a:pt x="11353" y="5677"/>
                  </a:lnTo>
                  <a:lnTo>
                    <a:pt x="11701" y="5870"/>
                  </a:lnTo>
                  <a:lnTo>
                    <a:pt x="12125" y="5986"/>
                  </a:lnTo>
                  <a:lnTo>
                    <a:pt x="12512" y="6025"/>
                  </a:lnTo>
                  <a:lnTo>
                    <a:pt x="12975" y="5986"/>
                  </a:lnTo>
                  <a:lnTo>
                    <a:pt x="13322" y="5870"/>
                  </a:lnTo>
                  <a:lnTo>
                    <a:pt x="13631" y="5755"/>
                  </a:lnTo>
                  <a:lnTo>
                    <a:pt x="13902" y="5600"/>
                  </a:lnTo>
                  <a:lnTo>
                    <a:pt x="14172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8" y="4712"/>
                  </a:lnTo>
                  <a:lnTo>
                    <a:pt x="14983" y="4442"/>
                  </a:lnTo>
                  <a:lnTo>
                    <a:pt x="14751" y="5253"/>
                  </a:lnTo>
                  <a:lnTo>
                    <a:pt x="14442" y="5986"/>
                  </a:lnTo>
                  <a:lnTo>
                    <a:pt x="14056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1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6" y="10272"/>
                  </a:lnTo>
                  <a:lnTo>
                    <a:pt x="9615" y="10466"/>
                  </a:lnTo>
                  <a:lnTo>
                    <a:pt x="9075" y="10659"/>
                  </a:lnTo>
                  <a:lnTo>
                    <a:pt x="8496" y="10774"/>
                  </a:lnTo>
                  <a:lnTo>
                    <a:pt x="7955" y="10890"/>
                  </a:lnTo>
                  <a:lnTo>
                    <a:pt x="7376" y="10929"/>
                  </a:lnTo>
                  <a:lnTo>
                    <a:pt x="6835" y="10929"/>
                  </a:lnTo>
                  <a:lnTo>
                    <a:pt x="6256" y="10890"/>
                  </a:lnTo>
                  <a:lnTo>
                    <a:pt x="5715" y="10774"/>
                  </a:lnTo>
                  <a:lnTo>
                    <a:pt x="5175" y="10620"/>
                  </a:lnTo>
                  <a:lnTo>
                    <a:pt x="4634" y="10466"/>
                  </a:lnTo>
                  <a:lnTo>
                    <a:pt x="4132" y="10195"/>
                  </a:lnTo>
                  <a:lnTo>
                    <a:pt x="3630" y="9925"/>
                  </a:lnTo>
                  <a:lnTo>
                    <a:pt x="3128" y="9577"/>
                  </a:lnTo>
                  <a:lnTo>
                    <a:pt x="2665" y="9191"/>
                  </a:lnTo>
                  <a:lnTo>
                    <a:pt x="2201" y="8767"/>
                  </a:lnTo>
                  <a:lnTo>
                    <a:pt x="1777" y="8303"/>
                  </a:lnTo>
                  <a:lnTo>
                    <a:pt x="1429" y="7801"/>
                  </a:lnTo>
                  <a:lnTo>
                    <a:pt x="1082" y="7261"/>
                  </a:lnTo>
                  <a:lnTo>
                    <a:pt x="811" y="6720"/>
                  </a:lnTo>
                  <a:lnTo>
                    <a:pt x="618" y="6141"/>
                  </a:lnTo>
                  <a:lnTo>
                    <a:pt x="464" y="5523"/>
                  </a:lnTo>
                  <a:lnTo>
                    <a:pt x="425" y="4905"/>
                  </a:lnTo>
                  <a:lnTo>
                    <a:pt x="464" y="4287"/>
                  </a:lnTo>
                  <a:lnTo>
                    <a:pt x="618" y="3708"/>
                  </a:lnTo>
                  <a:lnTo>
                    <a:pt x="811" y="3129"/>
                  </a:lnTo>
                  <a:lnTo>
                    <a:pt x="1120" y="2588"/>
                  </a:lnTo>
                  <a:lnTo>
                    <a:pt x="1468" y="2086"/>
                  </a:lnTo>
                  <a:lnTo>
                    <a:pt x="1892" y="1661"/>
                  </a:lnTo>
                  <a:lnTo>
                    <a:pt x="2356" y="1275"/>
                  </a:lnTo>
                  <a:lnTo>
                    <a:pt x="2896" y="1005"/>
                  </a:lnTo>
                  <a:lnTo>
                    <a:pt x="3476" y="773"/>
                  </a:lnTo>
                  <a:lnTo>
                    <a:pt x="4055" y="619"/>
                  </a:lnTo>
                  <a:lnTo>
                    <a:pt x="4634" y="542"/>
                  </a:lnTo>
                  <a:close/>
                  <a:moveTo>
                    <a:pt x="16875" y="1"/>
                  </a:moveTo>
                  <a:lnTo>
                    <a:pt x="16682" y="40"/>
                  </a:lnTo>
                  <a:lnTo>
                    <a:pt x="16450" y="155"/>
                  </a:lnTo>
                  <a:lnTo>
                    <a:pt x="16257" y="271"/>
                  </a:lnTo>
                  <a:lnTo>
                    <a:pt x="16103" y="426"/>
                  </a:lnTo>
                  <a:lnTo>
                    <a:pt x="15948" y="580"/>
                  </a:lnTo>
                  <a:lnTo>
                    <a:pt x="15832" y="773"/>
                  </a:lnTo>
                  <a:lnTo>
                    <a:pt x="15717" y="1005"/>
                  </a:lnTo>
                  <a:lnTo>
                    <a:pt x="15601" y="1237"/>
                  </a:lnTo>
                  <a:lnTo>
                    <a:pt x="15485" y="1739"/>
                  </a:lnTo>
                  <a:lnTo>
                    <a:pt x="15446" y="2279"/>
                  </a:lnTo>
                  <a:lnTo>
                    <a:pt x="15485" y="2820"/>
                  </a:lnTo>
                  <a:lnTo>
                    <a:pt x="15369" y="2820"/>
                  </a:lnTo>
                  <a:lnTo>
                    <a:pt x="15330" y="2858"/>
                  </a:lnTo>
                  <a:lnTo>
                    <a:pt x="14906" y="2743"/>
                  </a:lnTo>
                  <a:lnTo>
                    <a:pt x="14442" y="2665"/>
                  </a:lnTo>
                  <a:lnTo>
                    <a:pt x="13979" y="2665"/>
                  </a:lnTo>
                  <a:lnTo>
                    <a:pt x="13516" y="2743"/>
                  </a:lnTo>
                  <a:lnTo>
                    <a:pt x="13168" y="2858"/>
                  </a:lnTo>
                  <a:lnTo>
                    <a:pt x="12975" y="2974"/>
                  </a:lnTo>
                  <a:lnTo>
                    <a:pt x="12782" y="3090"/>
                  </a:lnTo>
                  <a:lnTo>
                    <a:pt x="12627" y="3206"/>
                  </a:lnTo>
                  <a:lnTo>
                    <a:pt x="12512" y="3360"/>
                  </a:lnTo>
                  <a:lnTo>
                    <a:pt x="12396" y="3554"/>
                  </a:lnTo>
                  <a:lnTo>
                    <a:pt x="12396" y="3747"/>
                  </a:lnTo>
                  <a:lnTo>
                    <a:pt x="12396" y="3940"/>
                  </a:lnTo>
                  <a:lnTo>
                    <a:pt x="12473" y="4094"/>
                  </a:lnTo>
                  <a:lnTo>
                    <a:pt x="12627" y="4210"/>
                  </a:lnTo>
                  <a:lnTo>
                    <a:pt x="12782" y="4287"/>
                  </a:lnTo>
                  <a:lnTo>
                    <a:pt x="12975" y="4364"/>
                  </a:lnTo>
                  <a:lnTo>
                    <a:pt x="13168" y="4403"/>
                  </a:lnTo>
                  <a:lnTo>
                    <a:pt x="13516" y="4364"/>
                  </a:lnTo>
                  <a:lnTo>
                    <a:pt x="13863" y="4326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8" y="3824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3" y="4866"/>
                  </a:lnTo>
                  <a:lnTo>
                    <a:pt x="13940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29" y="5446"/>
                  </a:lnTo>
                  <a:lnTo>
                    <a:pt x="12743" y="5523"/>
                  </a:lnTo>
                  <a:lnTo>
                    <a:pt x="12396" y="5523"/>
                  </a:lnTo>
                  <a:lnTo>
                    <a:pt x="12048" y="5446"/>
                  </a:lnTo>
                  <a:lnTo>
                    <a:pt x="11739" y="5330"/>
                  </a:lnTo>
                  <a:lnTo>
                    <a:pt x="11430" y="5137"/>
                  </a:lnTo>
                  <a:lnTo>
                    <a:pt x="11121" y="4905"/>
                  </a:lnTo>
                  <a:lnTo>
                    <a:pt x="10851" y="4635"/>
                  </a:lnTo>
                  <a:lnTo>
                    <a:pt x="10542" y="4210"/>
                  </a:lnTo>
                  <a:lnTo>
                    <a:pt x="10195" y="3785"/>
                  </a:lnTo>
                  <a:lnTo>
                    <a:pt x="9615" y="2936"/>
                  </a:lnTo>
                  <a:lnTo>
                    <a:pt x="9307" y="2511"/>
                  </a:lnTo>
                  <a:lnTo>
                    <a:pt x="8959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6" y="966"/>
                  </a:lnTo>
                  <a:lnTo>
                    <a:pt x="7105" y="657"/>
                  </a:lnTo>
                  <a:lnTo>
                    <a:pt x="6526" y="426"/>
                  </a:lnTo>
                  <a:lnTo>
                    <a:pt x="5947" y="271"/>
                  </a:lnTo>
                  <a:lnTo>
                    <a:pt x="5329" y="155"/>
                  </a:lnTo>
                  <a:lnTo>
                    <a:pt x="4750" y="117"/>
                  </a:lnTo>
                  <a:lnTo>
                    <a:pt x="4132" y="155"/>
                  </a:lnTo>
                  <a:lnTo>
                    <a:pt x="3553" y="271"/>
                  </a:lnTo>
                  <a:lnTo>
                    <a:pt x="3283" y="348"/>
                  </a:lnTo>
                  <a:lnTo>
                    <a:pt x="2935" y="464"/>
                  </a:lnTo>
                  <a:lnTo>
                    <a:pt x="2588" y="619"/>
                  </a:lnTo>
                  <a:lnTo>
                    <a:pt x="2279" y="812"/>
                  </a:lnTo>
                  <a:lnTo>
                    <a:pt x="1931" y="1005"/>
                  </a:lnTo>
                  <a:lnTo>
                    <a:pt x="1661" y="1275"/>
                  </a:lnTo>
                  <a:lnTo>
                    <a:pt x="1352" y="1546"/>
                  </a:lnTo>
                  <a:lnTo>
                    <a:pt x="1082" y="1854"/>
                  </a:lnTo>
                  <a:lnTo>
                    <a:pt x="850" y="2163"/>
                  </a:lnTo>
                  <a:lnTo>
                    <a:pt x="541" y="2665"/>
                  </a:lnTo>
                  <a:lnTo>
                    <a:pt x="309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0" y="4712"/>
                  </a:lnTo>
                  <a:lnTo>
                    <a:pt x="39" y="5214"/>
                  </a:lnTo>
                  <a:lnTo>
                    <a:pt x="78" y="5716"/>
                  </a:lnTo>
                  <a:lnTo>
                    <a:pt x="193" y="6218"/>
                  </a:lnTo>
                  <a:lnTo>
                    <a:pt x="386" y="6720"/>
                  </a:lnTo>
                  <a:lnTo>
                    <a:pt x="580" y="7222"/>
                  </a:lnTo>
                  <a:lnTo>
                    <a:pt x="811" y="7685"/>
                  </a:lnTo>
                  <a:lnTo>
                    <a:pt x="1082" y="8110"/>
                  </a:lnTo>
                  <a:lnTo>
                    <a:pt x="1429" y="8573"/>
                  </a:lnTo>
                  <a:lnTo>
                    <a:pt x="1777" y="8960"/>
                  </a:lnTo>
                  <a:lnTo>
                    <a:pt x="2124" y="9384"/>
                  </a:lnTo>
                  <a:lnTo>
                    <a:pt x="2549" y="9732"/>
                  </a:lnTo>
                  <a:lnTo>
                    <a:pt x="3090" y="10157"/>
                  </a:lnTo>
                  <a:lnTo>
                    <a:pt x="3630" y="10504"/>
                  </a:lnTo>
                  <a:lnTo>
                    <a:pt x="4209" y="10774"/>
                  </a:lnTo>
                  <a:lnTo>
                    <a:pt x="4789" y="11045"/>
                  </a:lnTo>
                  <a:lnTo>
                    <a:pt x="5406" y="11199"/>
                  </a:lnTo>
                  <a:lnTo>
                    <a:pt x="6024" y="11354"/>
                  </a:lnTo>
                  <a:lnTo>
                    <a:pt x="6642" y="11392"/>
                  </a:lnTo>
                  <a:lnTo>
                    <a:pt x="7260" y="11431"/>
                  </a:lnTo>
                  <a:lnTo>
                    <a:pt x="7337" y="11585"/>
                  </a:lnTo>
                  <a:lnTo>
                    <a:pt x="7646" y="11392"/>
                  </a:lnTo>
                  <a:lnTo>
                    <a:pt x="8457" y="11315"/>
                  </a:lnTo>
                  <a:lnTo>
                    <a:pt x="9268" y="11122"/>
                  </a:lnTo>
                  <a:lnTo>
                    <a:pt x="10079" y="10813"/>
                  </a:lnTo>
                  <a:lnTo>
                    <a:pt x="10851" y="10466"/>
                  </a:lnTo>
                  <a:lnTo>
                    <a:pt x="11546" y="10041"/>
                  </a:lnTo>
                  <a:lnTo>
                    <a:pt x="12164" y="9577"/>
                  </a:lnTo>
                  <a:lnTo>
                    <a:pt x="12434" y="9384"/>
                  </a:lnTo>
                  <a:lnTo>
                    <a:pt x="13052" y="8805"/>
                  </a:lnTo>
                  <a:lnTo>
                    <a:pt x="13631" y="8187"/>
                  </a:lnTo>
                  <a:lnTo>
                    <a:pt x="14133" y="7492"/>
                  </a:lnTo>
                  <a:lnTo>
                    <a:pt x="14597" y="6797"/>
                  </a:lnTo>
                  <a:lnTo>
                    <a:pt x="14944" y="6025"/>
                  </a:lnTo>
                  <a:lnTo>
                    <a:pt x="15099" y="5639"/>
                  </a:lnTo>
                  <a:lnTo>
                    <a:pt x="15253" y="5214"/>
                  </a:lnTo>
                  <a:lnTo>
                    <a:pt x="15330" y="4828"/>
                  </a:lnTo>
                  <a:lnTo>
                    <a:pt x="15408" y="4403"/>
                  </a:lnTo>
                  <a:lnTo>
                    <a:pt x="15485" y="4017"/>
                  </a:lnTo>
                  <a:lnTo>
                    <a:pt x="15485" y="3592"/>
                  </a:lnTo>
                  <a:lnTo>
                    <a:pt x="15678" y="4056"/>
                  </a:lnTo>
                  <a:lnTo>
                    <a:pt x="15948" y="4480"/>
                  </a:lnTo>
                  <a:lnTo>
                    <a:pt x="16257" y="4866"/>
                  </a:lnTo>
                  <a:lnTo>
                    <a:pt x="16605" y="5214"/>
                  </a:lnTo>
                  <a:lnTo>
                    <a:pt x="16759" y="5368"/>
                  </a:lnTo>
                  <a:lnTo>
                    <a:pt x="16991" y="5484"/>
                  </a:lnTo>
                  <a:lnTo>
                    <a:pt x="17184" y="5561"/>
                  </a:lnTo>
                  <a:lnTo>
                    <a:pt x="17416" y="5639"/>
                  </a:lnTo>
                  <a:lnTo>
                    <a:pt x="17609" y="5677"/>
                  </a:lnTo>
                  <a:lnTo>
                    <a:pt x="17840" y="5639"/>
                  </a:lnTo>
                  <a:lnTo>
                    <a:pt x="18033" y="5523"/>
                  </a:lnTo>
                  <a:lnTo>
                    <a:pt x="18188" y="5330"/>
                  </a:lnTo>
                  <a:lnTo>
                    <a:pt x="18304" y="5137"/>
                  </a:lnTo>
                  <a:lnTo>
                    <a:pt x="18342" y="4944"/>
                  </a:lnTo>
                  <a:lnTo>
                    <a:pt x="18304" y="4712"/>
                  </a:lnTo>
                  <a:lnTo>
                    <a:pt x="18265" y="4519"/>
                  </a:lnTo>
                  <a:lnTo>
                    <a:pt x="18188" y="4287"/>
                  </a:lnTo>
                  <a:lnTo>
                    <a:pt x="18072" y="4133"/>
                  </a:lnTo>
                  <a:lnTo>
                    <a:pt x="17956" y="3940"/>
                  </a:lnTo>
                  <a:lnTo>
                    <a:pt x="17802" y="3785"/>
                  </a:lnTo>
                  <a:lnTo>
                    <a:pt x="17647" y="3631"/>
                  </a:lnTo>
                  <a:lnTo>
                    <a:pt x="17416" y="3476"/>
                  </a:lnTo>
                  <a:lnTo>
                    <a:pt x="16952" y="3245"/>
                  </a:lnTo>
                  <a:lnTo>
                    <a:pt x="16489" y="3052"/>
                  </a:lnTo>
                  <a:lnTo>
                    <a:pt x="15987" y="2936"/>
                  </a:lnTo>
                  <a:lnTo>
                    <a:pt x="16412" y="2781"/>
                  </a:lnTo>
                  <a:lnTo>
                    <a:pt x="16836" y="2511"/>
                  </a:lnTo>
                  <a:lnTo>
                    <a:pt x="17184" y="2202"/>
                  </a:lnTo>
                  <a:lnTo>
                    <a:pt x="17493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3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0" y="194"/>
                  </a:lnTo>
                  <a:lnTo>
                    <a:pt x="17454" y="117"/>
                  </a:lnTo>
                  <a:lnTo>
                    <a:pt x="17338" y="40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5978200" y="1074925"/>
              <a:ext cx="144850" cy="162200"/>
            </a:xfrm>
            <a:custGeom>
              <a:avLst/>
              <a:gdLst/>
              <a:ahLst/>
              <a:cxnLst/>
              <a:rect l="l" t="t" r="r" b="b"/>
              <a:pathLst>
                <a:path w="5794" h="6488" extrusionOk="0">
                  <a:moveTo>
                    <a:pt x="2241" y="425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7" y="734"/>
                  </a:lnTo>
                  <a:lnTo>
                    <a:pt x="4171" y="1004"/>
                  </a:lnTo>
                  <a:lnTo>
                    <a:pt x="4558" y="1313"/>
                  </a:lnTo>
                  <a:lnTo>
                    <a:pt x="4751" y="1506"/>
                  </a:lnTo>
                  <a:lnTo>
                    <a:pt x="4905" y="1738"/>
                  </a:lnTo>
                  <a:lnTo>
                    <a:pt x="5021" y="1931"/>
                  </a:lnTo>
                  <a:lnTo>
                    <a:pt x="5137" y="2163"/>
                  </a:lnTo>
                  <a:lnTo>
                    <a:pt x="5214" y="2433"/>
                  </a:lnTo>
                  <a:lnTo>
                    <a:pt x="5291" y="2703"/>
                  </a:lnTo>
                  <a:lnTo>
                    <a:pt x="5330" y="3167"/>
                  </a:lnTo>
                  <a:lnTo>
                    <a:pt x="5330" y="3630"/>
                  </a:lnTo>
                  <a:lnTo>
                    <a:pt x="5214" y="4132"/>
                  </a:lnTo>
                  <a:lnTo>
                    <a:pt x="5021" y="4557"/>
                  </a:lnTo>
                  <a:lnTo>
                    <a:pt x="4789" y="4982"/>
                  </a:lnTo>
                  <a:lnTo>
                    <a:pt x="4480" y="5329"/>
                  </a:lnTo>
                  <a:lnTo>
                    <a:pt x="4287" y="5484"/>
                  </a:lnTo>
                  <a:lnTo>
                    <a:pt x="4094" y="5638"/>
                  </a:lnTo>
                  <a:lnTo>
                    <a:pt x="3901" y="5754"/>
                  </a:lnTo>
                  <a:lnTo>
                    <a:pt x="3669" y="5831"/>
                  </a:lnTo>
                  <a:lnTo>
                    <a:pt x="3360" y="5947"/>
                  </a:lnTo>
                  <a:lnTo>
                    <a:pt x="3090" y="5986"/>
                  </a:lnTo>
                  <a:lnTo>
                    <a:pt x="2820" y="6024"/>
                  </a:lnTo>
                  <a:lnTo>
                    <a:pt x="2550" y="5986"/>
                  </a:lnTo>
                  <a:lnTo>
                    <a:pt x="2279" y="5947"/>
                  </a:lnTo>
                  <a:lnTo>
                    <a:pt x="2048" y="5870"/>
                  </a:lnTo>
                  <a:lnTo>
                    <a:pt x="1855" y="5754"/>
                  </a:lnTo>
                  <a:lnTo>
                    <a:pt x="1623" y="5638"/>
                  </a:lnTo>
                  <a:lnTo>
                    <a:pt x="1430" y="5484"/>
                  </a:lnTo>
                  <a:lnTo>
                    <a:pt x="1275" y="5291"/>
                  </a:lnTo>
                  <a:lnTo>
                    <a:pt x="1082" y="5097"/>
                  </a:lnTo>
                  <a:lnTo>
                    <a:pt x="966" y="4904"/>
                  </a:lnTo>
                  <a:lnTo>
                    <a:pt x="696" y="4441"/>
                  </a:lnTo>
                  <a:lnTo>
                    <a:pt x="542" y="3900"/>
                  </a:lnTo>
                  <a:lnTo>
                    <a:pt x="426" y="3398"/>
                  </a:lnTo>
                  <a:lnTo>
                    <a:pt x="426" y="2858"/>
                  </a:lnTo>
                  <a:lnTo>
                    <a:pt x="503" y="2317"/>
                  </a:lnTo>
                  <a:lnTo>
                    <a:pt x="542" y="2047"/>
                  </a:lnTo>
                  <a:lnTo>
                    <a:pt x="657" y="1815"/>
                  </a:lnTo>
                  <a:lnTo>
                    <a:pt x="735" y="1584"/>
                  </a:lnTo>
                  <a:lnTo>
                    <a:pt x="889" y="1352"/>
                  </a:lnTo>
                  <a:lnTo>
                    <a:pt x="1044" y="1159"/>
                  </a:lnTo>
                  <a:lnTo>
                    <a:pt x="1237" y="1004"/>
                  </a:lnTo>
                  <a:lnTo>
                    <a:pt x="1430" y="811"/>
                  </a:lnTo>
                  <a:lnTo>
                    <a:pt x="1661" y="695"/>
                  </a:lnTo>
                  <a:lnTo>
                    <a:pt x="1893" y="580"/>
                  </a:lnTo>
                  <a:lnTo>
                    <a:pt x="2202" y="502"/>
                  </a:lnTo>
                  <a:lnTo>
                    <a:pt x="2241" y="464"/>
                  </a:lnTo>
                  <a:lnTo>
                    <a:pt x="2241" y="425"/>
                  </a:lnTo>
                  <a:close/>
                  <a:moveTo>
                    <a:pt x="2279" y="0"/>
                  </a:moveTo>
                  <a:lnTo>
                    <a:pt x="1970" y="39"/>
                  </a:lnTo>
                  <a:lnTo>
                    <a:pt x="1893" y="78"/>
                  </a:lnTo>
                  <a:lnTo>
                    <a:pt x="1816" y="116"/>
                  </a:lnTo>
                  <a:lnTo>
                    <a:pt x="1816" y="193"/>
                  </a:lnTo>
                  <a:lnTo>
                    <a:pt x="1816" y="271"/>
                  </a:lnTo>
                  <a:lnTo>
                    <a:pt x="1507" y="348"/>
                  </a:lnTo>
                  <a:lnTo>
                    <a:pt x="1275" y="464"/>
                  </a:lnTo>
                  <a:lnTo>
                    <a:pt x="1044" y="618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7"/>
                  </a:lnTo>
                  <a:lnTo>
                    <a:pt x="349" y="1429"/>
                  </a:lnTo>
                  <a:lnTo>
                    <a:pt x="233" y="1661"/>
                  </a:lnTo>
                  <a:lnTo>
                    <a:pt x="117" y="1931"/>
                  </a:lnTo>
                  <a:lnTo>
                    <a:pt x="78" y="2201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0"/>
                  </a:lnTo>
                  <a:lnTo>
                    <a:pt x="271" y="4518"/>
                  </a:lnTo>
                  <a:lnTo>
                    <a:pt x="387" y="4827"/>
                  </a:lnTo>
                  <a:lnTo>
                    <a:pt x="542" y="5097"/>
                  </a:lnTo>
                  <a:lnTo>
                    <a:pt x="696" y="5329"/>
                  </a:lnTo>
                  <a:lnTo>
                    <a:pt x="851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0"/>
                  </a:lnTo>
                  <a:lnTo>
                    <a:pt x="1739" y="6256"/>
                  </a:lnTo>
                  <a:lnTo>
                    <a:pt x="2009" y="6372"/>
                  </a:lnTo>
                  <a:lnTo>
                    <a:pt x="2279" y="6449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49"/>
                  </a:lnTo>
                  <a:lnTo>
                    <a:pt x="3554" y="6372"/>
                  </a:lnTo>
                  <a:lnTo>
                    <a:pt x="3862" y="6256"/>
                  </a:lnTo>
                  <a:lnTo>
                    <a:pt x="4133" y="6140"/>
                  </a:lnTo>
                  <a:lnTo>
                    <a:pt x="4403" y="5986"/>
                  </a:lnTo>
                  <a:lnTo>
                    <a:pt x="4635" y="5793"/>
                  </a:lnTo>
                  <a:lnTo>
                    <a:pt x="4866" y="5599"/>
                  </a:lnTo>
                  <a:lnTo>
                    <a:pt x="5060" y="5368"/>
                  </a:lnTo>
                  <a:lnTo>
                    <a:pt x="5214" y="5136"/>
                  </a:lnTo>
                  <a:lnTo>
                    <a:pt x="5368" y="4866"/>
                  </a:lnTo>
                  <a:lnTo>
                    <a:pt x="5523" y="4634"/>
                  </a:lnTo>
                  <a:lnTo>
                    <a:pt x="5639" y="4325"/>
                  </a:lnTo>
                  <a:lnTo>
                    <a:pt x="5716" y="4055"/>
                  </a:lnTo>
                  <a:lnTo>
                    <a:pt x="5755" y="3746"/>
                  </a:lnTo>
                  <a:lnTo>
                    <a:pt x="5793" y="3437"/>
                  </a:lnTo>
                  <a:lnTo>
                    <a:pt x="5793" y="3128"/>
                  </a:lnTo>
                  <a:lnTo>
                    <a:pt x="5793" y="2858"/>
                  </a:lnTo>
                  <a:lnTo>
                    <a:pt x="5716" y="2549"/>
                  </a:lnTo>
                  <a:lnTo>
                    <a:pt x="5639" y="2240"/>
                  </a:lnTo>
                  <a:lnTo>
                    <a:pt x="5523" y="1931"/>
                  </a:lnTo>
                  <a:lnTo>
                    <a:pt x="5368" y="1661"/>
                  </a:lnTo>
                  <a:lnTo>
                    <a:pt x="5214" y="1390"/>
                  </a:lnTo>
                  <a:lnTo>
                    <a:pt x="5021" y="1159"/>
                  </a:lnTo>
                  <a:lnTo>
                    <a:pt x="4828" y="927"/>
                  </a:lnTo>
                  <a:lnTo>
                    <a:pt x="4596" y="734"/>
                  </a:lnTo>
                  <a:lnTo>
                    <a:pt x="4326" y="541"/>
                  </a:lnTo>
                  <a:lnTo>
                    <a:pt x="4094" y="386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341075" y="109905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2" y="2742"/>
                  </a:lnTo>
                  <a:lnTo>
                    <a:pt x="966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695700" y="1106775"/>
              <a:ext cx="102350" cy="132275"/>
            </a:xfrm>
            <a:custGeom>
              <a:avLst/>
              <a:gdLst/>
              <a:ahLst/>
              <a:cxnLst/>
              <a:rect l="l" t="t" r="r" b="b"/>
              <a:pathLst>
                <a:path w="4094" h="5291" extrusionOk="0">
                  <a:moveTo>
                    <a:pt x="2279" y="1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4" y="1893"/>
                  </a:lnTo>
                  <a:lnTo>
                    <a:pt x="116" y="2279"/>
                  </a:lnTo>
                  <a:lnTo>
                    <a:pt x="39" y="2665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1"/>
                  </a:lnTo>
                  <a:lnTo>
                    <a:pt x="425" y="5291"/>
                  </a:lnTo>
                  <a:lnTo>
                    <a:pt x="464" y="4750"/>
                  </a:lnTo>
                  <a:lnTo>
                    <a:pt x="464" y="4210"/>
                  </a:lnTo>
                  <a:lnTo>
                    <a:pt x="464" y="3630"/>
                  </a:lnTo>
                  <a:lnTo>
                    <a:pt x="464" y="3090"/>
                  </a:lnTo>
                  <a:lnTo>
                    <a:pt x="541" y="2549"/>
                  </a:lnTo>
                  <a:lnTo>
                    <a:pt x="657" y="2047"/>
                  </a:lnTo>
                  <a:lnTo>
                    <a:pt x="773" y="1816"/>
                  </a:lnTo>
                  <a:lnTo>
                    <a:pt x="889" y="1545"/>
                  </a:lnTo>
                  <a:lnTo>
                    <a:pt x="1043" y="1352"/>
                  </a:lnTo>
                  <a:lnTo>
                    <a:pt x="1198" y="1120"/>
                  </a:lnTo>
                  <a:lnTo>
                    <a:pt x="1391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80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4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2" y="1391"/>
                  </a:lnTo>
                  <a:lnTo>
                    <a:pt x="3669" y="1661"/>
                  </a:lnTo>
                  <a:lnTo>
                    <a:pt x="4094" y="1545"/>
                  </a:lnTo>
                  <a:lnTo>
                    <a:pt x="3978" y="1159"/>
                  </a:lnTo>
                  <a:lnTo>
                    <a:pt x="3823" y="812"/>
                  </a:lnTo>
                  <a:lnTo>
                    <a:pt x="3630" y="503"/>
                  </a:lnTo>
                  <a:lnTo>
                    <a:pt x="3399" y="271"/>
                  </a:lnTo>
                  <a:lnTo>
                    <a:pt x="3244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60550" y="1107750"/>
              <a:ext cx="437325" cy="302175"/>
            </a:xfrm>
            <a:custGeom>
              <a:avLst/>
              <a:gdLst/>
              <a:ahLst/>
              <a:cxnLst/>
              <a:rect l="l" t="t" r="r" b="b"/>
              <a:pathLst>
                <a:path w="17493" h="12087" extrusionOk="0">
                  <a:moveTo>
                    <a:pt x="11971" y="502"/>
                  </a:moveTo>
                  <a:lnTo>
                    <a:pt x="12087" y="541"/>
                  </a:lnTo>
                  <a:lnTo>
                    <a:pt x="12203" y="579"/>
                  </a:lnTo>
                  <a:lnTo>
                    <a:pt x="12280" y="657"/>
                  </a:lnTo>
                  <a:lnTo>
                    <a:pt x="12627" y="888"/>
                  </a:lnTo>
                  <a:lnTo>
                    <a:pt x="12898" y="1159"/>
                  </a:lnTo>
                  <a:lnTo>
                    <a:pt x="13129" y="1506"/>
                  </a:lnTo>
                  <a:lnTo>
                    <a:pt x="13322" y="1854"/>
                  </a:lnTo>
                  <a:lnTo>
                    <a:pt x="13477" y="2278"/>
                  </a:lnTo>
                  <a:lnTo>
                    <a:pt x="13593" y="2665"/>
                  </a:lnTo>
                  <a:lnTo>
                    <a:pt x="13824" y="3437"/>
                  </a:lnTo>
                  <a:lnTo>
                    <a:pt x="13824" y="3437"/>
                  </a:lnTo>
                  <a:lnTo>
                    <a:pt x="13091" y="3012"/>
                  </a:lnTo>
                  <a:lnTo>
                    <a:pt x="12705" y="2780"/>
                  </a:lnTo>
                  <a:lnTo>
                    <a:pt x="12357" y="2510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2" y="1738"/>
                  </a:lnTo>
                  <a:lnTo>
                    <a:pt x="11508" y="1429"/>
                  </a:lnTo>
                  <a:lnTo>
                    <a:pt x="11430" y="1081"/>
                  </a:lnTo>
                  <a:lnTo>
                    <a:pt x="11662" y="734"/>
                  </a:lnTo>
                  <a:lnTo>
                    <a:pt x="11739" y="618"/>
                  </a:lnTo>
                  <a:lnTo>
                    <a:pt x="11855" y="541"/>
                  </a:lnTo>
                  <a:lnTo>
                    <a:pt x="11971" y="502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89" y="1738"/>
                  </a:lnTo>
                  <a:lnTo>
                    <a:pt x="16566" y="1854"/>
                  </a:lnTo>
                  <a:lnTo>
                    <a:pt x="16605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5" y="2510"/>
                  </a:lnTo>
                  <a:lnTo>
                    <a:pt x="16528" y="2665"/>
                  </a:lnTo>
                  <a:lnTo>
                    <a:pt x="16412" y="2819"/>
                  </a:lnTo>
                  <a:lnTo>
                    <a:pt x="16296" y="2974"/>
                  </a:lnTo>
                  <a:lnTo>
                    <a:pt x="15948" y="3205"/>
                  </a:lnTo>
                  <a:lnTo>
                    <a:pt x="15524" y="3398"/>
                  </a:lnTo>
                  <a:lnTo>
                    <a:pt x="15137" y="3553"/>
                  </a:lnTo>
                  <a:lnTo>
                    <a:pt x="14713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6"/>
                  </a:lnTo>
                  <a:lnTo>
                    <a:pt x="15060" y="2278"/>
                  </a:lnTo>
                  <a:lnTo>
                    <a:pt x="15408" y="1970"/>
                  </a:lnTo>
                  <a:lnTo>
                    <a:pt x="15639" y="1815"/>
                  </a:lnTo>
                  <a:lnTo>
                    <a:pt x="15871" y="1699"/>
                  </a:lnTo>
                  <a:lnTo>
                    <a:pt x="16103" y="1622"/>
                  </a:lnTo>
                  <a:close/>
                  <a:moveTo>
                    <a:pt x="13824" y="4286"/>
                  </a:moveTo>
                  <a:lnTo>
                    <a:pt x="13670" y="4557"/>
                  </a:lnTo>
                  <a:lnTo>
                    <a:pt x="13477" y="4788"/>
                  </a:lnTo>
                  <a:lnTo>
                    <a:pt x="13245" y="5020"/>
                  </a:lnTo>
                  <a:lnTo>
                    <a:pt x="13014" y="5252"/>
                  </a:lnTo>
                  <a:lnTo>
                    <a:pt x="12666" y="5484"/>
                  </a:lnTo>
                  <a:lnTo>
                    <a:pt x="12125" y="5792"/>
                  </a:lnTo>
                  <a:lnTo>
                    <a:pt x="11855" y="5908"/>
                  </a:lnTo>
                  <a:lnTo>
                    <a:pt x="11623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4" y="5870"/>
                  </a:lnTo>
                  <a:lnTo>
                    <a:pt x="10967" y="5792"/>
                  </a:lnTo>
                  <a:lnTo>
                    <a:pt x="10928" y="5715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7" y="5290"/>
                  </a:lnTo>
                  <a:lnTo>
                    <a:pt x="11121" y="5097"/>
                  </a:lnTo>
                  <a:lnTo>
                    <a:pt x="11276" y="4943"/>
                  </a:lnTo>
                  <a:lnTo>
                    <a:pt x="11546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7" y="4480"/>
                  </a:lnTo>
                  <a:lnTo>
                    <a:pt x="13245" y="4402"/>
                  </a:lnTo>
                  <a:lnTo>
                    <a:pt x="13554" y="4364"/>
                  </a:lnTo>
                  <a:lnTo>
                    <a:pt x="13824" y="4286"/>
                  </a:lnTo>
                  <a:close/>
                  <a:moveTo>
                    <a:pt x="14404" y="4248"/>
                  </a:moveTo>
                  <a:lnTo>
                    <a:pt x="15060" y="4595"/>
                  </a:lnTo>
                  <a:lnTo>
                    <a:pt x="15408" y="4788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1" y="5368"/>
                  </a:lnTo>
                  <a:lnTo>
                    <a:pt x="16412" y="5677"/>
                  </a:lnTo>
                  <a:lnTo>
                    <a:pt x="16643" y="6024"/>
                  </a:lnTo>
                  <a:lnTo>
                    <a:pt x="16875" y="6333"/>
                  </a:lnTo>
                  <a:lnTo>
                    <a:pt x="16991" y="6681"/>
                  </a:lnTo>
                  <a:lnTo>
                    <a:pt x="16991" y="6835"/>
                  </a:lnTo>
                  <a:lnTo>
                    <a:pt x="16991" y="6990"/>
                  </a:lnTo>
                  <a:lnTo>
                    <a:pt x="16952" y="7105"/>
                  </a:lnTo>
                  <a:lnTo>
                    <a:pt x="16836" y="7221"/>
                  </a:lnTo>
                  <a:lnTo>
                    <a:pt x="16759" y="7298"/>
                  </a:lnTo>
                  <a:lnTo>
                    <a:pt x="16643" y="7337"/>
                  </a:lnTo>
                  <a:lnTo>
                    <a:pt x="16373" y="7337"/>
                  </a:lnTo>
                  <a:lnTo>
                    <a:pt x="16141" y="7221"/>
                  </a:lnTo>
                  <a:lnTo>
                    <a:pt x="15871" y="7028"/>
                  </a:lnTo>
                  <a:lnTo>
                    <a:pt x="15601" y="6835"/>
                  </a:lnTo>
                  <a:lnTo>
                    <a:pt x="15369" y="6565"/>
                  </a:lnTo>
                  <a:lnTo>
                    <a:pt x="15060" y="6179"/>
                  </a:lnTo>
                  <a:lnTo>
                    <a:pt x="14828" y="5715"/>
                  </a:lnTo>
                  <a:lnTo>
                    <a:pt x="14635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5" y="0"/>
                  </a:moveTo>
                  <a:lnTo>
                    <a:pt x="11585" y="77"/>
                  </a:lnTo>
                  <a:lnTo>
                    <a:pt x="11469" y="116"/>
                  </a:lnTo>
                  <a:lnTo>
                    <a:pt x="11353" y="232"/>
                  </a:lnTo>
                  <a:lnTo>
                    <a:pt x="11160" y="425"/>
                  </a:lnTo>
                  <a:lnTo>
                    <a:pt x="11006" y="618"/>
                  </a:lnTo>
                  <a:lnTo>
                    <a:pt x="10928" y="811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67" y="1468"/>
                  </a:lnTo>
                  <a:lnTo>
                    <a:pt x="11083" y="1699"/>
                  </a:lnTo>
                  <a:lnTo>
                    <a:pt x="11199" y="1892"/>
                  </a:lnTo>
                  <a:lnTo>
                    <a:pt x="11546" y="2317"/>
                  </a:lnTo>
                  <a:lnTo>
                    <a:pt x="11932" y="2742"/>
                  </a:lnTo>
                  <a:lnTo>
                    <a:pt x="12396" y="3089"/>
                  </a:lnTo>
                  <a:lnTo>
                    <a:pt x="12859" y="3437"/>
                  </a:lnTo>
                  <a:lnTo>
                    <a:pt x="12048" y="3321"/>
                  </a:lnTo>
                  <a:lnTo>
                    <a:pt x="11199" y="3282"/>
                  </a:lnTo>
                  <a:lnTo>
                    <a:pt x="10388" y="3360"/>
                  </a:lnTo>
                  <a:lnTo>
                    <a:pt x="9615" y="3476"/>
                  </a:lnTo>
                  <a:lnTo>
                    <a:pt x="9654" y="3012"/>
                  </a:lnTo>
                  <a:lnTo>
                    <a:pt x="9654" y="2510"/>
                  </a:lnTo>
                  <a:lnTo>
                    <a:pt x="9615" y="2008"/>
                  </a:lnTo>
                  <a:lnTo>
                    <a:pt x="9500" y="1506"/>
                  </a:lnTo>
                  <a:lnTo>
                    <a:pt x="9075" y="1622"/>
                  </a:lnTo>
                  <a:lnTo>
                    <a:pt x="9152" y="2085"/>
                  </a:lnTo>
                  <a:lnTo>
                    <a:pt x="9152" y="2587"/>
                  </a:lnTo>
                  <a:lnTo>
                    <a:pt x="9113" y="3089"/>
                  </a:lnTo>
                  <a:lnTo>
                    <a:pt x="9075" y="3514"/>
                  </a:lnTo>
                  <a:lnTo>
                    <a:pt x="9075" y="3630"/>
                  </a:lnTo>
                  <a:lnTo>
                    <a:pt x="8225" y="3900"/>
                  </a:lnTo>
                  <a:lnTo>
                    <a:pt x="7414" y="4286"/>
                  </a:lnTo>
                  <a:lnTo>
                    <a:pt x="6604" y="4711"/>
                  </a:lnTo>
                  <a:lnTo>
                    <a:pt x="5831" y="5252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6" y="6217"/>
                  </a:lnTo>
                  <a:lnTo>
                    <a:pt x="3823" y="6951"/>
                  </a:lnTo>
                  <a:lnTo>
                    <a:pt x="3090" y="7685"/>
                  </a:lnTo>
                  <a:lnTo>
                    <a:pt x="2394" y="8495"/>
                  </a:lnTo>
                  <a:lnTo>
                    <a:pt x="1738" y="9306"/>
                  </a:lnTo>
                  <a:lnTo>
                    <a:pt x="1082" y="10156"/>
                  </a:lnTo>
                  <a:lnTo>
                    <a:pt x="502" y="10967"/>
                  </a:lnTo>
                  <a:lnTo>
                    <a:pt x="0" y="11816"/>
                  </a:lnTo>
                  <a:lnTo>
                    <a:pt x="309" y="12087"/>
                  </a:lnTo>
                  <a:lnTo>
                    <a:pt x="1545" y="10503"/>
                  </a:lnTo>
                  <a:lnTo>
                    <a:pt x="2742" y="8959"/>
                  </a:lnTo>
                  <a:lnTo>
                    <a:pt x="3360" y="8225"/>
                  </a:lnTo>
                  <a:lnTo>
                    <a:pt x="4016" y="7491"/>
                  </a:lnTo>
                  <a:lnTo>
                    <a:pt x="4711" y="6835"/>
                  </a:lnTo>
                  <a:lnTo>
                    <a:pt x="5484" y="6179"/>
                  </a:lnTo>
                  <a:lnTo>
                    <a:pt x="6256" y="5599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7" y="4441"/>
                  </a:lnTo>
                  <a:lnTo>
                    <a:pt x="8920" y="4248"/>
                  </a:lnTo>
                  <a:lnTo>
                    <a:pt x="9422" y="4132"/>
                  </a:lnTo>
                  <a:lnTo>
                    <a:pt x="9886" y="4016"/>
                  </a:lnTo>
                  <a:lnTo>
                    <a:pt x="10388" y="3939"/>
                  </a:lnTo>
                  <a:lnTo>
                    <a:pt x="10851" y="3862"/>
                  </a:lnTo>
                  <a:lnTo>
                    <a:pt x="11353" y="3823"/>
                  </a:lnTo>
                  <a:lnTo>
                    <a:pt x="11855" y="3823"/>
                  </a:lnTo>
                  <a:lnTo>
                    <a:pt x="12357" y="3862"/>
                  </a:lnTo>
                  <a:lnTo>
                    <a:pt x="12821" y="3939"/>
                  </a:lnTo>
                  <a:lnTo>
                    <a:pt x="12319" y="4016"/>
                  </a:lnTo>
                  <a:lnTo>
                    <a:pt x="11855" y="4132"/>
                  </a:lnTo>
                  <a:lnTo>
                    <a:pt x="11392" y="4286"/>
                  </a:lnTo>
                  <a:lnTo>
                    <a:pt x="11199" y="4402"/>
                  </a:lnTo>
                  <a:lnTo>
                    <a:pt x="11006" y="4557"/>
                  </a:lnTo>
                  <a:lnTo>
                    <a:pt x="10813" y="4711"/>
                  </a:lnTo>
                  <a:lnTo>
                    <a:pt x="10697" y="4866"/>
                  </a:lnTo>
                  <a:lnTo>
                    <a:pt x="10542" y="5059"/>
                  </a:lnTo>
                  <a:lnTo>
                    <a:pt x="10465" y="5290"/>
                  </a:lnTo>
                  <a:lnTo>
                    <a:pt x="10388" y="5522"/>
                  </a:lnTo>
                  <a:lnTo>
                    <a:pt x="10388" y="5754"/>
                  </a:lnTo>
                  <a:lnTo>
                    <a:pt x="10426" y="5947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3"/>
                  </a:lnTo>
                  <a:lnTo>
                    <a:pt x="11006" y="6410"/>
                  </a:lnTo>
                  <a:lnTo>
                    <a:pt x="11276" y="6449"/>
                  </a:lnTo>
                  <a:lnTo>
                    <a:pt x="11585" y="6410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2"/>
                  </a:lnTo>
                  <a:lnTo>
                    <a:pt x="13422" y="5533"/>
                  </a:lnTo>
                  <a:lnTo>
                    <a:pt x="13422" y="5533"/>
                  </a:lnTo>
                  <a:lnTo>
                    <a:pt x="13786" y="5715"/>
                  </a:lnTo>
                  <a:lnTo>
                    <a:pt x="14056" y="4866"/>
                  </a:lnTo>
                  <a:lnTo>
                    <a:pt x="14211" y="5406"/>
                  </a:lnTo>
                  <a:lnTo>
                    <a:pt x="14404" y="5908"/>
                  </a:lnTo>
                  <a:lnTo>
                    <a:pt x="14674" y="6410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8" y="7298"/>
                  </a:lnTo>
                  <a:lnTo>
                    <a:pt x="15678" y="7491"/>
                  </a:lnTo>
                  <a:lnTo>
                    <a:pt x="15987" y="7685"/>
                  </a:lnTo>
                  <a:lnTo>
                    <a:pt x="16296" y="7800"/>
                  </a:lnTo>
                  <a:lnTo>
                    <a:pt x="16605" y="7878"/>
                  </a:lnTo>
                  <a:lnTo>
                    <a:pt x="16875" y="7878"/>
                  </a:lnTo>
                  <a:lnTo>
                    <a:pt x="17030" y="7800"/>
                  </a:lnTo>
                  <a:lnTo>
                    <a:pt x="17184" y="7723"/>
                  </a:lnTo>
                  <a:lnTo>
                    <a:pt x="17300" y="7646"/>
                  </a:lnTo>
                  <a:lnTo>
                    <a:pt x="17377" y="7530"/>
                  </a:lnTo>
                  <a:lnTo>
                    <a:pt x="17416" y="7414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6" y="6603"/>
                  </a:lnTo>
                  <a:lnTo>
                    <a:pt x="17300" y="6294"/>
                  </a:lnTo>
                  <a:lnTo>
                    <a:pt x="17184" y="5986"/>
                  </a:lnTo>
                  <a:lnTo>
                    <a:pt x="17030" y="5715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0"/>
                  </a:lnTo>
                  <a:lnTo>
                    <a:pt x="16257" y="4788"/>
                  </a:lnTo>
                  <a:lnTo>
                    <a:pt x="16026" y="4634"/>
                  </a:lnTo>
                  <a:lnTo>
                    <a:pt x="15524" y="4286"/>
                  </a:lnTo>
                  <a:lnTo>
                    <a:pt x="14944" y="4016"/>
                  </a:lnTo>
                  <a:lnTo>
                    <a:pt x="15408" y="3900"/>
                  </a:lnTo>
                  <a:lnTo>
                    <a:pt x="15832" y="3746"/>
                  </a:lnTo>
                  <a:lnTo>
                    <a:pt x="16219" y="3514"/>
                  </a:lnTo>
                  <a:lnTo>
                    <a:pt x="16605" y="3244"/>
                  </a:lnTo>
                  <a:lnTo>
                    <a:pt x="16759" y="3089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5" y="2201"/>
                  </a:lnTo>
                  <a:lnTo>
                    <a:pt x="17107" y="1931"/>
                  </a:lnTo>
                  <a:lnTo>
                    <a:pt x="17068" y="1699"/>
                  </a:lnTo>
                  <a:lnTo>
                    <a:pt x="16914" y="1506"/>
                  </a:lnTo>
                  <a:lnTo>
                    <a:pt x="16759" y="1313"/>
                  </a:lnTo>
                  <a:lnTo>
                    <a:pt x="16528" y="1236"/>
                  </a:lnTo>
                  <a:lnTo>
                    <a:pt x="16334" y="1159"/>
                  </a:lnTo>
                  <a:lnTo>
                    <a:pt x="16103" y="1159"/>
                  </a:lnTo>
                  <a:lnTo>
                    <a:pt x="15910" y="1197"/>
                  </a:lnTo>
                  <a:lnTo>
                    <a:pt x="15678" y="1275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6" y="2587"/>
                  </a:lnTo>
                  <a:lnTo>
                    <a:pt x="14095" y="3012"/>
                  </a:lnTo>
                  <a:lnTo>
                    <a:pt x="13940" y="2433"/>
                  </a:lnTo>
                  <a:lnTo>
                    <a:pt x="13747" y="1892"/>
                  </a:lnTo>
                  <a:lnTo>
                    <a:pt x="13516" y="1352"/>
                  </a:lnTo>
                  <a:lnTo>
                    <a:pt x="13168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7" y="155"/>
                  </a:lnTo>
                  <a:lnTo>
                    <a:pt x="12087" y="39"/>
                  </a:lnTo>
                  <a:lnTo>
                    <a:pt x="118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5590125" y="11338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5491675" y="1139600"/>
              <a:ext cx="21250" cy="8725"/>
            </a:xfrm>
            <a:custGeom>
              <a:avLst/>
              <a:gdLst/>
              <a:ahLst/>
              <a:cxnLst/>
              <a:rect l="l" t="t" r="r" b="b"/>
              <a:pathLst>
                <a:path w="850" h="349" extrusionOk="0">
                  <a:moveTo>
                    <a:pt x="425" y="1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4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4"/>
                  </a:lnTo>
                  <a:lnTo>
                    <a:pt x="811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2443975" y="1153125"/>
              <a:ext cx="315725" cy="477875"/>
            </a:xfrm>
            <a:custGeom>
              <a:avLst/>
              <a:gdLst/>
              <a:ahLst/>
              <a:cxnLst/>
              <a:rect l="l" t="t" r="r" b="b"/>
              <a:pathLst>
                <a:path w="12629" h="19115" extrusionOk="0">
                  <a:moveTo>
                    <a:pt x="1005" y="618"/>
                  </a:moveTo>
                  <a:lnTo>
                    <a:pt x="1661" y="850"/>
                  </a:lnTo>
                  <a:lnTo>
                    <a:pt x="2318" y="1120"/>
                  </a:lnTo>
                  <a:lnTo>
                    <a:pt x="2743" y="1352"/>
                  </a:lnTo>
                  <a:lnTo>
                    <a:pt x="3167" y="1583"/>
                  </a:lnTo>
                  <a:lnTo>
                    <a:pt x="3322" y="1699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1"/>
                  </a:lnTo>
                  <a:lnTo>
                    <a:pt x="4017" y="2819"/>
                  </a:lnTo>
                  <a:lnTo>
                    <a:pt x="5677" y="6796"/>
                  </a:lnTo>
                  <a:lnTo>
                    <a:pt x="9075" y="15021"/>
                  </a:lnTo>
                  <a:lnTo>
                    <a:pt x="9153" y="15098"/>
                  </a:lnTo>
                  <a:lnTo>
                    <a:pt x="9191" y="15137"/>
                  </a:lnTo>
                  <a:lnTo>
                    <a:pt x="9346" y="15137"/>
                  </a:lnTo>
                  <a:lnTo>
                    <a:pt x="8921" y="15369"/>
                  </a:lnTo>
                  <a:lnTo>
                    <a:pt x="7956" y="13515"/>
                  </a:lnTo>
                  <a:lnTo>
                    <a:pt x="6990" y="11662"/>
                  </a:lnTo>
                  <a:lnTo>
                    <a:pt x="5021" y="7955"/>
                  </a:lnTo>
                  <a:lnTo>
                    <a:pt x="3013" y="4286"/>
                  </a:lnTo>
                  <a:lnTo>
                    <a:pt x="1005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20" y="11739"/>
                  </a:lnTo>
                  <a:lnTo>
                    <a:pt x="7763" y="13593"/>
                  </a:lnTo>
                  <a:lnTo>
                    <a:pt x="8805" y="15446"/>
                  </a:lnTo>
                  <a:lnTo>
                    <a:pt x="8651" y="15523"/>
                  </a:lnTo>
                  <a:lnTo>
                    <a:pt x="7415" y="13747"/>
                  </a:lnTo>
                  <a:lnTo>
                    <a:pt x="6179" y="12009"/>
                  </a:lnTo>
                  <a:lnTo>
                    <a:pt x="3592" y="8534"/>
                  </a:lnTo>
                  <a:lnTo>
                    <a:pt x="2318" y="6758"/>
                  </a:lnTo>
                  <a:lnTo>
                    <a:pt x="1005" y="4943"/>
                  </a:lnTo>
                  <a:lnTo>
                    <a:pt x="850" y="4711"/>
                  </a:lnTo>
                  <a:lnTo>
                    <a:pt x="735" y="4479"/>
                  </a:lnTo>
                  <a:lnTo>
                    <a:pt x="619" y="4209"/>
                  </a:lnTo>
                  <a:lnTo>
                    <a:pt x="542" y="3939"/>
                  </a:lnTo>
                  <a:lnTo>
                    <a:pt x="464" y="3398"/>
                  </a:lnTo>
                  <a:lnTo>
                    <a:pt x="426" y="2819"/>
                  </a:lnTo>
                  <a:lnTo>
                    <a:pt x="464" y="2240"/>
                  </a:lnTo>
                  <a:lnTo>
                    <a:pt x="503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3" y="12357"/>
                  </a:lnTo>
                  <a:lnTo>
                    <a:pt x="11817" y="12434"/>
                  </a:lnTo>
                  <a:lnTo>
                    <a:pt x="12165" y="12859"/>
                  </a:lnTo>
                  <a:lnTo>
                    <a:pt x="12242" y="13052"/>
                  </a:lnTo>
                  <a:lnTo>
                    <a:pt x="12280" y="13245"/>
                  </a:lnTo>
                  <a:lnTo>
                    <a:pt x="12242" y="13438"/>
                  </a:lnTo>
                  <a:lnTo>
                    <a:pt x="12203" y="13631"/>
                  </a:lnTo>
                  <a:lnTo>
                    <a:pt x="12049" y="14017"/>
                  </a:lnTo>
                  <a:lnTo>
                    <a:pt x="11856" y="14365"/>
                  </a:lnTo>
                  <a:lnTo>
                    <a:pt x="11508" y="14790"/>
                  </a:lnTo>
                  <a:lnTo>
                    <a:pt x="11122" y="15176"/>
                  </a:lnTo>
                  <a:lnTo>
                    <a:pt x="10697" y="15523"/>
                  </a:lnTo>
                  <a:lnTo>
                    <a:pt x="10273" y="15871"/>
                  </a:lnTo>
                  <a:lnTo>
                    <a:pt x="10157" y="15871"/>
                  </a:lnTo>
                  <a:lnTo>
                    <a:pt x="10118" y="15987"/>
                  </a:lnTo>
                  <a:lnTo>
                    <a:pt x="9771" y="16180"/>
                  </a:lnTo>
                  <a:lnTo>
                    <a:pt x="9114" y="16604"/>
                  </a:lnTo>
                  <a:lnTo>
                    <a:pt x="8458" y="16952"/>
                  </a:lnTo>
                  <a:lnTo>
                    <a:pt x="7724" y="17261"/>
                  </a:lnTo>
                  <a:lnTo>
                    <a:pt x="6990" y="17493"/>
                  </a:lnTo>
                  <a:lnTo>
                    <a:pt x="6643" y="17608"/>
                  </a:lnTo>
                  <a:lnTo>
                    <a:pt x="6295" y="17647"/>
                  </a:lnTo>
                  <a:lnTo>
                    <a:pt x="5755" y="17647"/>
                  </a:lnTo>
                  <a:lnTo>
                    <a:pt x="5562" y="17570"/>
                  </a:lnTo>
                  <a:lnTo>
                    <a:pt x="5446" y="17493"/>
                  </a:lnTo>
                  <a:lnTo>
                    <a:pt x="5330" y="17415"/>
                  </a:lnTo>
                  <a:lnTo>
                    <a:pt x="5098" y="17184"/>
                  </a:lnTo>
                  <a:lnTo>
                    <a:pt x="4982" y="16875"/>
                  </a:lnTo>
                  <a:lnTo>
                    <a:pt x="4905" y="16604"/>
                  </a:lnTo>
                  <a:lnTo>
                    <a:pt x="4944" y="16411"/>
                  </a:lnTo>
                  <a:lnTo>
                    <a:pt x="4982" y="16218"/>
                  </a:lnTo>
                  <a:lnTo>
                    <a:pt x="5060" y="16064"/>
                  </a:lnTo>
                  <a:lnTo>
                    <a:pt x="5175" y="15948"/>
                  </a:lnTo>
                  <a:lnTo>
                    <a:pt x="5291" y="15832"/>
                  </a:lnTo>
                  <a:lnTo>
                    <a:pt x="5407" y="15755"/>
                  </a:lnTo>
                  <a:lnTo>
                    <a:pt x="5523" y="15716"/>
                  </a:lnTo>
                  <a:lnTo>
                    <a:pt x="5639" y="15755"/>
                  </a:lnTo>
                  <a:lnTo>
                    <a:pt x="5793" y="15832"/>
                  </a:lnTo>
                  <a:lnTo>
                    <a:pt x="5948" y="15948"/>
                  </a:lnTo>
                  <a:lnTo>
                    <a:pt x="6064" y="16141"/>
                  </a:lnTo>
                  <a:lnTo>
                    <a:pt x="6257" y="16373"/>
                  </a:lnTo>
                  <a:lnTo>
                    <a:pt x="6102" y="16411"/>
                  </a:lnTo>
                  <a:lnTo>
                    <a:pt x="6025" y="16450"/>
                  </a:lnTo>
                  <a:lnTo>
                    <a:pt x="6025" y="16566"/>
                  </a:lnTo>
                  <a:lnTo>
                    <a:pt x="6064" y="16643"/>
                  </a:lnTo>
                  <a:lnTo>
                    <a:pt x="6141" y="16643"/>
                  </a:lnTo>
                  <a:lnTo>
                    <a:pt x="6913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30" y="15716"/>
                  </a:lnTo>
                  <a:lnTo>
                    <a:pt x="9616" y="15485"/>
                  </a:lnTo>
                  <a:lnTo>
                    <a:pt x="9964" y="15253"/>
                  </a:lnTo>
                  <a:lnTo>
                    <a:pt x="10273" y="15021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2" y="14172"/>
                  </a:lnTo>
                  <a:lnTo>
                    <a:pt x="11354" y="13824"/>
                  </a:lnTo>
                  <a:lnTo>
                    <a:pt x="11547" y="13515"/>
                  </a:lnTo>
                  <a:lnTo>
                    <a:pt x="11547" y="13438"/>
                  </a:lnTo>
                  <a:lnTo>
                    <a:pt x="11547" y="13361"/>
                  </a:lnTo>
                  <a:lnTo>
                    <a:pt x="11508" y="13284"/>
                  </a:lnTo>
                  <a:lnTo>
                    <a:pt x="11431" y="13245"/>
                  </a:lnTo>
                  <a:lnTo>
                    <a:pt x="11238" y="13245"/>
                  </a:lnTo>
                  <a:lnTo>
                    <a:pt x="11161" y="13322"/>
                  </a:lnTo>
                  <a:lnTo>
                    <a:pt x="10968" y="13670"/>
                  </a:lnTo>
                  <a:lnTo>
                    <a:pt x="10775" y="13554"/>
                  </a:lnTo>
                  <a:lnTo>
                    <a:pt x="10659" y="13438"/>
                  </a:lnTo>
                  <a:lnTo>
                    <a:pt x="10620" y="13284"/>
                  </a:lnTo>
                  <a:lnTo>
                    <a:pt x="10581" y="13168"/>
                  </a:lnTo>
                  <a:lnTo>
                    <a:pt x="10620" y="13013"/>
                  </a:lnTo>
                  <a:lnTo>
                    <a:pt x="10659" y="12859"/>
                  </a:lnTo>
                  <a:lnTo>
                    <a:pt x="10852" y="12627"/>
                  </a:lnTo>
                  <a:lnTo>
                    <a:pt x="10929" y="12473"/>
                  </a:lnTo>
                  <a:lnTo>
                    <a:pt x="11045" y="12357"/>
                  </a:lnTo>
                  <a:lnTo>
                    <a:pt x="11122" y="12318"/>
                  </a:lnTo>
                  <a:lnTo>
                    <a:pt x="11238" y="12280"/>
                  </a:lnTo>
                  <a:close/>
                  <a:moveTo>
                    <a:pt x="426" y="0"/>
                  </a:moveTo>
                  <a:lnTo>
                    <a:pt x="349" y="39"/>
                  </a:lnTo>
                  <a:lnTo>
                    <a:pt x="271" y="116"/>
                  </a:lnTo>
                  <a:lnTo>
                    <a:pt x="233" y="193"/>
                  </a:lnTo>
                  <a:lnTo>
                    <a:pt x="78" y="2587"/>
                  </a:lnTo>
                  <a:lnTo>
                    <a:pt x="40" y="3012"/>
                  </a:lnTo>
                  <a:lnTo>
                    <a:pt x="1" y="3475"/>
                  </a:lnTo>
                  <a:lnTo>
                    <a:pt x="40" y="3900"/>
                  </a:lnTo>
                  <a:lnTo>
                    <a:pt x="117" y="4325"/>
                  </a:lnTo>
                  <a:lnTo>
                    <a:pt x="233" y="4518"/>
                  </a:lnTo>
                  <a:lnTo>
                    <a:pt x="349" y="4750"/>
                  </a:lnTo>
                  <a:lnTo>
                    <a:pt x="619" y="5175"/>
                  </a:lnTo>
                  <a:lnTo>
                    <a:pt x="1237" y="5985"/>
                  </a:lnTo>
                  <a:lnTo>
                    <a:pt x="2665" y="7955"/>
                  </a:lnTo>
                  <a:lnTo>
                    <a:pt x="5446" y="11816"/>
                  </a:lnTo>
                  <a:lnTo>
                    <a:pt x="6874" y="13747"/>
                  </a:lnTo>
                  <a:lnTo>
                    <a:pt x="8342" y="15639"/>
                  </a:lnTo>
                  <a:lnTo>
                    <a:pt x="7492" y="15987"/>
                  </a:lnTo>
                  <a:lnTo>
                    <a:pt x="6643" y="16257"/>
                  </a:lnTo>
                  <a:lnTo>
                    <a:pt x="6643" y="16257"/>
                  </a:lnTo>
                  <a:lnTo>
                    <a:pt x="6681" y="16102"/>
                  </a:lnTo>
                  <a:lnTo>
                    <a:pt x="6681" y="15948"/>
                  </a:lnTo>
                  <a:lnTo>
                    <a:pt x="6643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4" y="15369"/>
                  </a:lnTo>
                  <a:lnTo>
                    <a:pt x="6179" y="15292"/>
                  </a:lnTo>
                  <a:lnTo>
                    <a:pt x="6025" y="15253"/>
                  </a:lnTo>
                  <a:lnTo>
                    <a:pt x="5716" y="15253"/>
                  </a:lnTo>
                  <a:lnTo>
                    <a:pt x="5484" y="15292"/>
                  </a:lnTo>
                  <a:lnTo>
                    <a:pt x="5214" y="15407"/>
                  </a:lnTo>
                  <a:lnTo>
                    <a:pt x="5021" y="15600"/>
                  </a:lnTo>
                  <a:lnTo>
                    <a:pt x="4828" y="15794"/>
                  </a:lnTo>
                  <a:lnTo>
                    <a:pt x="4712" y="16025"/>
                  </a:lnTo>
                  <a:lnTo>
                    <a:pt x="4596" y="16296"/>
                  </a:lnTo>
                  <a:lnTo>
                    <a:pt x="4596" y="16566"/>
                  </a:lnTo>
                  <a:lnTo>
                    <a:pt x="4635" y="16991"/>
                  </a:lnTo>
                  <a:lnTo>
                    <a:pt x="4751" y="17300"/>
                  </a:lnTo>
                  <a:lnTo>
                    <a:pt x="4905" y="17531"/>
                  </a:lnTo>
                  <a:lnTo>
                    <a:pt x="5098" y="17724"/>
                  </a:lnTo>
                  <a:lnTo>
                    <a:pt x="5368" y="17840"/>
                  </a:lnTo>
                  <a:lnTo>
                    <a:pt x="5677" y="17917"/>
                  </a:lnTo>
                  <a:lnTo>
                    <a:pt x="6025" y="17956"/>
                  </a:lnTo>
                  <a:lnTo>
                    <a:pt x="6372" y="17917"/>
                  </a:lnTo>
                  <a:lnTo>
                    <a:pt x="6720" y="17840"/>
                  </a:lnTo>
                  <a:lnTo>
                    <a:pt x="7106" y="17763"/>
                  </a:lnTo>
                  <a:lnTo>
                    <a:pt x="7878" y="17531"/>
                  </a:lnTo>
                  <a:lnTo>
                    <a:pt x="8573" y="17222"/>
                  </a:lnTo>
                  <a:lnTo>
                    <a:pt x="9153" y="16952"/>
                  </a:lnTo>
                  <a:lnTo>
                    <a:pt x="9230" y="16875"/>
                  </a:lnTo>
                  <a:lnTo>
                    <a:pt x="9462" y="16759"/>
                  </a:lnTo>
                  <a:lnTo>
                    <a:pt x="10234" y="16257"/>
                  </a:lnTo>
                  <a:lnTo>
                    <a:pt x="10813" y="17106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4"/>
                  </a:lnTo>
                  <a:lnTo>
                    <a:pt x="12280" y="19037"/>
                  </a:lnTo>
                  <a:lnTo>
                    <a:pt x="12203" y="18883"/>
                  </a:lnTo>
                  <a:lnTo>
                    <a:pt x="11817" y="18149"/>
                  </a:lnTo>
                  <a:lnTo>
                    <a:pt x="11392" y="17454"/>
                  </a:lnTo>
                  <a:lnTo>
                    <a:pt x="10929" y="16759"/>
                  </a:lnTo>
                  <a:lnTo>
                    <a:pt x="10466" y="16102"/>
                  </a:lnTo>
                  <a:lnTo>
                    <a:pt x="10968" y="15716"/>
                  </a:lnTo>
                  <a:lnTo>
                    <a:pt x="11470" y="15253"/>
                  </a:lnTo>
                  <a:lnTo>
                    <a:pt x="11894" y="14790"/>
                  </a:lnTo>
                  <a:lnTo>
                    <a:pt x="12126" y="14558"/>
                  </a:lnTo>
                  <a:lnTo>
                    <a:pt x="12280" y="14288"/>
                  </a:lnTo>
                  <a:lnTo>
                    <a:pt x="12435" y="14056"/>
                  </a:lnTo>
                  <a:lnTo>
                    <a:pt x="12512" y="13786"/>
                  </a:lnTo>
                  <a:lnTo>
                    <a:pt x="12589" y="13554"/>
                  </a:lnTo>
                  <a:lnTo>
                    <a:pt x="12628" y="13284"/>
                  </a:lnTo>
                  <a:lnTo>
                    <a:pt x="12589" y="13052"/>
                  </a:lnTo>
                  <a:lnTo>
                    <a:pt x="12512" y="12820"/>
                  </a:lnTo>
                  <a:lnTo>
                    <a:pt x="12358" y="12589"/>
                  </a:lnTo>
                  <a:lnTo>
                    <a:pt x="12165" y="12357"/>
                  </a:lnTo>
                  <a:lnTo>
                    <a:pt x="11972" y="12202"/>
                  </a:lnTo>
                  <a:lnTo>
                    <a:pt x="11740" y="12087"/>
                  </a:lnTo>
                  <a:lnTo>
                    <a:pt x="11470" y="12009"/>
                  </a:lnTo>
                  <a:lnTo>
                    <a:pt x="11238" y="12009"/>
                  </a:lnTo>
                  <a:lnTo>
                    <a:pt x="10968" y="12048"/>
                  </a:lnTo>
                  <a:lnTo>
                    <a:pt x="10736" y="12125"/>
                  </a:lnTo>
                  <a:lnTo>
                    <a:pt x="10543" y="12280"/>
                  </a:lnTo>
                  <a:lnTo>
                    <a:pt x="10388" y="12511"/>
                  </a:lnTo>
                  <a:lnTo>
                    <a:pt x="10311" y="12704"/>
                  </a:lnTo>
                  <a:lnTo>
                    <a:pt x="10273" y="12897"/>
                  </a:lnTo>
                  <a:lnTo>
                    <a:pt x="10273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20" y="13786"/>
                  </a:lnTo>
                  <a:lnTo>
                    <a:pt x="10813" y="13901"/>
                  </a:lnTo>
                  <a:lnTo>
                    <a:pt x="10504" y="14249"/>
                  </a:lnTo>
                  <a:lnTo>
                    <a:pt x="10157" y="14597"/>
                  </a:lnTo>
                  <a:lnTo>
                    <a:pt x="9771" y="14867"/>
                  </a:lnTo>
                  <a:lnTo>
                    <a:pt x="9431" y="15083"/>
                  </a:lnTo>
                  <a:lnTo>
                    <a:pt x="9431" y="15083"/>
                  </a:lnTo>
                  <a:lnTo>
                    <a:pt x="9462" y="15021"/>
                  </a:lnTo>
                  <a:lnTo>
                    <a:pt x="9500" y="14944"/>
                  </a:lnTo>
                  <a:lnTo>
                    <a:pt x="9462" y="14828"/>
                  </a:lnTo>
                  <a:lnTo>
                    <a:pt x="5716" y="5754"/>
                  </a:lnTo>
                  <a:lnTo>
                    <a:pt x="4789" y="3475"/>
                  </a:lnTo>
                  <a:lnTo>
                    <a:pt x="4364" y="2471"/>
                  </a:lnTo>
                  <a:lnTo>
                    <a:pt x="4133" y="1969"/>
                  </a:lnTo>
                  <a:lnTo>
                    <a:pt x="3978" y="1738"/>
                  </a:lnTo>
                  <a:lnTo>
                    <a:pt x="3824" y="1545"/>
                  </a:lnTo>
                  <a:lnTo>
                    <a:pt x="3515" y="1236"/>
                  </a:lnTo>
                  <a:lnTo>
                    <a:pt x="3129" y="965"/>
                  </a:lnTo>
                  <a:lnTo>
                    <a:pt x="2743" y="772"/>
                  </a:lnTo>
                  <a:lnTo>
                    <a:pt x="2279" y="541"/>
                  </a:lnTo>
                  <a:lnTo>
                    <a:pt x="1816" y="386"/>
                  </a:lnTo>
                  <a:lnTo>
                    <a:pt x="1391" y="232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5383550" y="11801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2"/>
                  </a:lnTo>
                  <a:lnTo>
                    <a:pt x="1583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2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657200" y="1227450"/>
              <a:ext cx="61825" cy="90775"/>
            </a:xfrm>
            <a:custGeom>
              <a:avLst/>
              <a:gdLst/>
              <a:ahLst/>
              <a:cxnLst/>
              <a:rect l="l" t="t" r="r" b="b"/>
              <a:pathLst>
                <a:path w="2473" h="3631" extrusionOk="0">
                  <a:moveTo>
                    <a:pt x="1198" y="0"/>
                  </a:moveTo>
                  <a:lnTo>
                    <a:pt x="1082" y="39"/>
                  </a:lnTo>
                  <a:lnTo>
                    <a:pt x="1005" y="39"/>
                  </a:lnTo>
                  <a:lnTo>
                    <a:pt x="966" y="116"/>
                  </a:lnTo>
                  <a:lnTo>
                    <a:pt x="966" y="194"/>
                  </a:lnTo>
                  <a:lnTo>
                    <a:pt x="966" y="232"/>
                  </a:lnTo>
                  <a:lnTo>
                    <a:pt x="850" y="271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5" y="618"/>
                  </a:lnTo>
                  <a:lnTo>
                    <a:pt x="773" y="657"/>
                  </a:lnTo>
                  <a:lnTo>
                    <a:pt x="850" y="734"/>
                  </a:lnTo>
                  <a:lnTo>
                    <a:pt x="1082" y="811"/>
                  </a:lnTo>
                  <a:lnTo>
                    <a:pt x="1275" y="966"/>
                  </a:lnTo>
                  <a:lnTo>
                    <a:pt x="1468" y="1120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70" y="2163"/>
                  </a:lnTo>
                  <a:lnTo>
                    <a:pt x="1932" y="2472"/>
                  </a:lnTo>
                  <a:lnTo>
                    <a:pt x="1816" y="2742"/>
                  </a:lnTo>
                  <a:lnTo>
                    <a:pt x="1739" y="2897"/>
                  </a:lnTo>
                  <a:lnTo>
                    <a:pt x="1661" y="2974"/>
                  </a:lnTo>
                  <a:lnTo>
                    <a:pt x="1545" y="3090"/>
                  </a:lnTo>
                  <a:lnTo>
                    <a:pt x="1391" y="3128"/>
                  </a:lnTo>
                  <a:lnTo>
                    <a:pt x="1237" y="3167"/>
                  </a:lnTo>
                  <a:lnTo>
                    <a:pt x="1043" y="3128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626"/>
                  </a:lnTo>
                  <a:lnTo>
                    <a:pt x="928" y="2472"/>
                  </a:lnTo>
                  <a:lnTo>
                    <a:pt x="1082" y="2356"/>
                  </a:lnTo>
                  <a:lnTo>
                    <a:pt x="1159" y="2279"/>
                  </a:lnTo>
                  <a:lnTo>
                    <a:pt x="1159" y="2163"/>
                  </a:lnTo>
                  <a:lnTo>
                    <a:pt x="1159" y="2047"/>
                  </a:lnTo>
                  <a:lnTo>
                    <a:pt x="1082" y="1970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52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63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48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60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630"/>
                  </a:lnTo>
                  <a:lnTo>
                    <a:pt x="1275" y="3630"/>
                  </a:lnTo>
                  <a:lnTo>
                    <a:pt x="1507" y="3592"/>
                  </a:lnTo>
                  <a:lnTo>
                    <a:pt x="1700" y="3514"/>
                  </a:lnTo>
                  <a:lnTo>
                    <a:pt x="1854" y="3437"/>
                  </a:lnTo>
                  <a:lnTo>
                    <a:pt x="2047" y="3244"/>
                  </a:lnTo>
                  <a:lnTo>
                    <a:pt x="2202" y="3090"/>
                  </a:lnTo>
                  <a:lnTo>
                    <a:pt x="2318" y="2897"/>
                  </a:lnTo>
                  <a:lnTo>
                    <a:pt x="2395" y="2703"/>
                  </a:lnTo>
                  <a:lnTo>
                    <a:pt x="2434" y="2472"/>
                  </a:lnTo>
                  <a:lnTo>
                    <a:pt x="2472" y="2279"/>
                  </a:lnTo>
                  <a:lnTo>
                    <a:pt x="2434" y="2047"/>
                  </a:lnTo>
                  <a:lnTo>
                    <a:pt x="2395" y="1815"/>
                  </a:lnTo>
                  <a:lnTo>
                    <a:pt x="2318" y="1622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6055450" y="1230350"/>
              <a:ext cx="302175" cy="155450"/>
            </a:xfrm>
            <a:custGeom>
              <a:avLst/>
              <a:gdLst/>
              <a:ahLst/>
              <a:cxnLst/>
              <a:rect l="l" t="t" r="r" b="b"/>
              <a:pathLst>
                <a:path w="12087" h="6218" extrusionOk="0">
                  <a:moveTo>
                    <a:pt x="11739" y="0"/>
                  </a:moveTo>
                  <a:lnTo>
                    <a:pt x="11662" y="39"/>
                  </a:lnTo>
                  <a:lnTo>
                    <a:pt x="11585" y="78"/>
                  </a:lnTo>
                  <a:lnTo>
                    <a:pt x="11507" y="116"/>
                  </a:lnTo>
                  <a:lnTo>
                    <a:pt x="11469" y="232"/>
                  </a:lnTo>
                  <a:lnTo>
                    <a:pt x="11469" y="309"/>
                  </a:lnTo>
                  <a:lnTo>
                    <a:pt x="11507" y="425"/>
                  </a:lnTo>
                  <a:lnTo>
                    <a:pt x="11585" y="580"/>
                  </a:lnTo>
                  <a:lnTo>
                    <a:pt x="11623" y="773"/>
                  </a:lnTo>
                  <a:lnTo>
                    <a:pt x="11585" y="966"/>
                  </a:lnTo>
                  <a:lnTo>
                    <a:pt x="11507" y="1120"/>
                  </a:lnTo>
                  <a:lnTo>
                    <a:pt x="11392" y="1275"/>
                  </a:lnTo>
                  <a:lnTo>
                    <a:pt x="11276" y="1429"/>
                  </a:lnTo>
                  <a:lnTo>
                    <a:pt x="10928" y="1738"/>
                  </a:lnTo>
                  <a:lnTo>
                    <a:pt x="10503" y="2008"/>
                  </a:lnTo>
                  <a:lnTo>
                    <a:pt x="10079" y="2240"/>
                  </a:lnTo>
                  <a:lnTo>
                    <a:pt x="9422" y="2587"/>
                  </a:lnTo>
                  <a:lnTo>
                    <a:pt x="9036" y="2781"/>
                  </a:lnTo>
                  <a:lnTo>
                    <a:pt x="9036" y="2703"/>
                  </a:lnTo>
                  <a:lnTo>
                    <a:pt x="8959" y="2626"/>
                  </a:lnTo>
                  <a:lnTo>
                    <a:pt x="8495" y="2201"/>
                  </a:lnTo>
                  <a:lnTo>
                    <a:pt x="8109" y="1699"/>
                  </a:lnTo>
                  <a:lnTo>
                    <a:pt x="7839" y="1892"/>
                  </a:lnTo>
                  <a:lnTo>
                    <a:pt x="7993" y="2201"/>
                  </a:lnTo>
                  <a:lnTo>
                    <a:pt x="8187" y="2510"/>
                  </a:lnTo>
                  <a:lnTo>
                    <a:pt x="8418" y="2781"/>
                  </a:lnTo>
                  <a:lnTo>
                    <a:pt x="8650" y="2974"/>
                  </a:lnTo>
                  <a:lnTo>
                    <a:pt x="7607" y="3514"/>
                  </a:lnTo>
                  <a:lnTo>
                    <a:pt x="6565" y="3978"/>
                  </a:lnTo>
                  <a:lnTo>
                    <a:pt x="5252" y="4518"/>
                  </a:lnTo>
                  <a:lnTo>
                    <a:pt x="3939" y="4982"/>
                  </a:lnTo>
                  <a:lnTo>
                    <a:pt x="3669" y="5059"/>
                  </a:lnTo>
                  <a:lnTo>
                    <a:pt x="3707" y="4711"/>
                  </a:lnTo>
                  <a:lnTo>
                    <a:pt x="3630" y="4364"/>
                  </a:lnTo>
                  <a:lnTo>
                    <a:pt x="3514" y="4055"/>
                  </a:lnTo>
                  <a:lnTo>
                    <a:pt x="3321" y="3707"/>
                  </a:lnTo>
                  <a:lnTo>
                    <a:pt x="3012" y="3900"/>
                  </a:lnTo>
                  <a:lnTo>
                    <a:pt x="3128" y="4171"/>
                  </a:lnTo>
                  <a:lnTo>
                    <a:pt x="3205" y="4441"/>
                  </a:lnTo>
                  <a:lnTo>
                    <a:pt x="3244" y="4866"/>
                  </a:lnTo>
                  <a:lnTo>
                    <a:pt x="3244" y="5252"/>
                  </a:lnTo>
                  <a:lnTo>
                    <a:pt x="2356" y="5522"/>
                  </a:lnTo>
                  <a:lnTo>
                    <a:pt x="1892" y="5638"/>
                  </a:lnTo>
                  <a:lnTo>
                    <a:pt x="1429" y="5677"/>
                  </a:lnTo>
                  <a:lnTo>
                    <a:pt x="1043" y="5715"/>
                  </a:lnTo>
                  <a:lnTo>
                    <a:pt x="850" y="5715"/>
                  </a:lnTo>
                  <a:lnTo>
                    <a:pt x="695" y="5677"/>
                  </a:lnTo>
                  <a:lnTo>
                    <a:pt x="579" y="5599"/>
                  </a:lnTo>
                  <a:lnTo>
                    <a:pt x="464" y="5522"/>
                  </a:lnTo>
                  <a:lnTo>
                    <a:pt x="386" y="5406"/>
                  </a:lnTo>
                  <a:lnTo>
                    <a:pt x="348" y="5291"/>
                  </a:lnTo>
                  <a:lnTo>
                    <a:pt x="309" y="5213"/>
                  </a:lnTo>
                  <a:lnTo>
                    <a:pt x="270" y="5175"/>
                  </a:lnTo>
                  <a:lnTo>
                    <a:pt x="155" y="5136"/>
                  </a:lnTo>
                  <a:lnTo>
                    <a:pt x="77" y="5175"/>
                  </a:lnTo>
                  <a:lnTo>
                    <a:pt x="39" y="5213"/>
                  </a:lnTo>
                  <a:lnTo>
                    <a:pt x="0" y="5291"/>
                  </a:lnTo>
                  <a:lnTo>
                    <a:pt x="0" y="5445"/>
                  </a:lnTo>
                  <a:lnTo>
                    <a:pt x="39" y="5599"/>
                  </a:lnTo>
                  <a:lnTo>
                    <a:pt x="77" y="5754"/>
                  </a:lnTo>
                  <a:lnTo>
                    <a:pt x="155" y="5870"/>
                  </a:lnTo>
                  <a:lnTo>
                    <a:pt x="232" y="5947"/>
                  </a:lnTo>
                  <a:lnTo>
                    <a:pt x="309" y="6024"/>
                  </a:lnTo>
                  <a:lnTo>
                    <a:pt x="541" y="6140"/>
                  </a:lnTo>
                  <a:lnTo>
                    <a:pt x="811" y="6179"/>
                  </a:lnTo>
                  <a:lnTo>
                    <a:pt x="1120" y="6217"/>
                  </a:lnTo>
                  <a:lnTo>
                    <a:pt x="1429" y="6179"/>
                  </a:lnTo>
                  <a:lnTo>
                    <a:pt x="1699" y="6140"/>
                  </a:lnTo>
                  <a:lnTo>
                    <a:pt x="2896" y="5831"/>
                  </a:lnTo>
                  <a:lnTo>
                    <a:pt x="4093" y="5445"/>
                  </a:lnTo>
                  <a:lnTo>
                    <a:pt x="5290" y="5020"/>
                  </a:lnTo>
                  <a:lnTo>
                    <a:pt x="6449" y="4557"/>
                  </a:lnTo>
                  <a:lnTo>
                    <a:pt x="7530" y="4093"/>
                  </a:lnTo>
                  <a:lnTo>
                    <a:pt x="8573" y="3591"/>
                  </a:lnTo>
                  <a:lnTo>
                    <a:pt x="9615" y="3051"/>
                  </a:lnTo>
                  <a:lnTo>
                    <a:pt x="10619" y="2472"/>
                  </a:lnTo>
                  <a:lnTo>
                    <a:pt x="10928" y="2279"/>
                  </a:lnTo>
                  <a:lnTo>
                    <a:pt x="11276" y="2047"/>
                  </a:lnTo>
                  <a:lnTo>
                    <a:pt x="11546" y="1777"/>
                  </a:lnTo>
                  <a:lnTo>
                    <a:pt x="11816" y="1506"/>
                  </a:lnTo>
                  <a:lnTo>
                    <a:pt x="12009" y="1197"/>
                  </a:lnTo>
                  <a:lnTo>
                    <a:pt x="12048" y="1043"/>
                  </a:lnTo>
                  <a:lnTo>
                    <a:pt x="12087" y="888"/>
                  </a:lnTo>
                  <a:lnTo>
                    <a:pt x="12087" y="695"/>
                  </a:lnTo>
                  <a:lnTo>
                    <a:pt x="12048" y="502"/>
                  </a:lnTo>
                  <a:lnTo>
                    <a:pt x="12009" y="309"/>
                  </a:lnTo>
                  <a:lnTo>
                    <a:pt x="11894" y="116"/>
                  </a:lnTo>
                  <a:lnTo>
                    <a:pt x="11816" y="39"/>
                  </a:lnTo>
                  <a:lnTo>
                    <a:pt x="1173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4272400" y="1236125"/>
              <a:ext cx="61800" cy="89825"/>
            </a:xfrm>
            <a:custGeom>
              <a:avLst/>
              <a:gdLst/>
              <a:ahLst/>
              <a:cxnLst/>
              <a:rect l="l" t="t" r="r" b="b"/>
              <a:pathLst>
                <a:path w="2472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4" y="349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1" y="1932"/>
                  </a:lnTo>
                  <a:lnTo>
                    <a:pt x="1931" y="2163"/>
                  </a:lnTo>
                  <a:lnTo>
                    <a:pt x="1931" y="2434"/>
                  </a:lnTo>
                  <a:lnTo>
                    <a:pt x="1815" y="2743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43"/>
                  </a:lnTo>
                  <a:lnTo>
                    <a:pt x="850" y="2588"/>
                  </a:lnTo>
                  <a:lnTo>
                    <a:pt x="927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0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5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5" y="2356"/>
                  </a:lnTo>
                  <a:lnTo>
                    <a:pt x="348" y="2627"/>
                  </a:lnTo>
                  <a:lnTo>
                    <a:pt x="309" y="2897"/>
                  </a:lnTo>
                  <a:lnTo>
                    <a:pt x="348" y="3052"/>
                  </a:lnTo>
                  <a:lnTo>
                    <a:pt x="425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7" y="2858"/>
                  </a:lnTo>
                  <a:lnTo>
                    <a:pt x="2395" y="2665"/>
                  </a:lnTo>
                  <a:lnTo>
                    <a:pt x="2433" y="2472"/>
                  </a:lnTo>
                  <a:lnTo>
                    <a:pt x="2472" y="2241"/>
                  </a:lnTo>
                  <a:lnTo>
                    <a:pt x="2433" y="2009"/>
                  </a:lnTo>
                  <a:lnTo>
                    <a:pt x="2395" y="1816"/>
                  </a:lnTo>
                  <a:lnTo>
                    <a:pt x="2317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799000" y="1245800"/>
              <a:ext cx="106200" cy="124550"/>
            </a:xfrm>
            <a:custGeom>
              <a:avLst/>
              <a:gdLst/>
              <a:ahLst/>
              <a:cxnLst/>
              <a:rect l="l" t="t" r="r" b="b"/>
              <a:pathLst>
                <a:path w="4248" h="4982" extrusionOk="0">
                  <a:moveTo>
                    <a:pt x="3862" y="0"/>
                  </a:moveTo>
                  <a:lnTo>
                    <a:pt x="3591" y="579"/>
                  </a:lnTo>
                  <a:lnTo>
                    <a:pt x="3244" y="1159"/>
                  </a:lnTo>
                  <a:lnTo>
                    <a:pt x="2896" y="1699"/>
                  </a:lnTo>
                  <a:lnTo>
                    <a:pt x="2510" y="2201"/>
                  </a:lnTo>
                  <a:lnTo>
                    <a:pt x="1931" y="2858"/>
                  </a:lnTo>
                  <a:lnTo>
                    <a:pt x="1313" y="3475"/>
                  </a:lnTo>
                  <a:lnTo>
                    <a:pt x="1004" y="3784"/>
                  </a:lnTo>
                  <a:lnTo>
                    <a:pt x="657" y="4016"/>
                  </a:lnTo>
                  <a:lnTo>
                    <a:pt x="309" y="4286"/>
                  </a:lnTo>
                  <a:lnTo>
                    <a:pt x="0" y="4595"/>
                  </a:lnTo>
                  <a:lnTo>
                    <a:pt x="39" y="4981"/>
                  </a:lnTo>
                  <a:lnTo>
                    <a:pt x="155" y="4981"/>
                  </a:lnTo>
                  <a:lnTo>
                    <a:pt x="541" y="4788"/>
                  </a:lnTo>
                  <a:lnTo>
                    <a:pt x="927" y="4557"/>
                  </a:lnTo>
                  <a:lnTo>
                    <a:pt x="1313" y="4248"/>
                  </a:lnTo>
                  <a:lnTo>
                    <a:pt x="1699" y="3939"/>
                  </a:lnTo>
                  <a:lnTo>
                    <a:pt x="2008" y="3591"/>
                  </a:lnTo>
                  <a:lnTo>
                    <a:pt x="2356" y="3205"/>
                  </a:lnTo>
                  <a:lnTo>
                    <a:pt x="2896" y="2510"/>
                  </a:lnTo>
                  <a:lnTo>
                    <a:pt x="3321" y="1969"/>
                  </a:lnTo>
                  <a:lnTo>
                    <a:pt x="3669" y="1390"/>
                  </a:lnTo>
                  <a:lnTo>
                    <a:pt x="3978" y="811"/>
                  </a:lnTo>
                  <a:lnTo>
                    <a:pt x="4248" y="193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747825" y="12477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5" y="271"/>
                  </a:move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7"/>
                  </a:lnTo>
                  <a:lnTo>
                    <a:pt x="1545" y="1313"/>
                  </a:lnTo>
                  <a:lnTo>
                    <a:pt x="1429" y="1391"/>
                  </a:lnTo>
                  <a:lnTo>
                    <a:pt x="1352" y="1468"/>
                  </a:lnTo>
                  <a:lnTo>
                    <a:pt x="1198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468"/>
                  </a:lnTo>
                  <a:lnTo>
                    <a:pt x="580" y="1429"/>
                  </a:lnTo>
                  <a:lnTo>
                    <a:pt x="503" y="1313"/>
                  </a:lnTo>
                  <a:lnTo>
                    <a:pt x="464" y="1197"/>
                  </a:lnTo>
                  <a:lnTo>
                    <a:pt x="425" y="1004"/>
                  </a:lnTo>
                  <a:lnTo>
                    <a:pt x="425" y="773"/>
                  </a:lnTo>
                  <a:lnTo>
                    <a:pt x="541" y="580"/>
                  </a:lnTo>
                  <a:lnTo>
                    <a:pt x="696" y="425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78"/>
                  </a:lnTo>
                  <a:lnTo>
                    <a:pt x="657" y="116"/>
                  </a:lnTo>
                  <a:lnTo>
                    <a:pt x="541" y="78"/>
                  </a:lnTo>
                  <a:lnTo>
                    <a:pt x="425" y="116"/>
                  </a:lnTo>
                  <a:lnTo>
                    <a:pt x="271" y="193"/>
                  </a:lnTo>
                  <a:lnTo>
                    <a:pt x="155" y="348"/>
                  </a:lnTo>
                  <a:lnTo>
                    <a:pt x="78" y="502"/>
                  </a:lnTo>
                  <a:lnTo>
                    <a:pt x="1" y="695"/>
                  </a:lnTo>
                  <a:lnTo>
                    <a:pt x="1" y="889"/>
                  </a:lnTo>
                  <a:lnTo>
                    <a:pt x="1" y="1082"/>
                  </a:lnTo>
                  <a:lnTo>
                    <a:pt x="39" y="1275"/>
                  </a:lnTo>
                  <a:lnTo>
                    <a:pt x="78" y="1429"/>
                  </a:lnTo>
                  <a:lnTo>
                    <a:pt x="194" y="1622"/>
                  </a:lnTo>
                  <a:lnTo>
                    <a:pt x="310" y="1777"/>
                  </a:lnTo>
                  <a:lnTo>
                    <a:pt x="464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043" y="2008"/>
                  </a:lnTo>
                  <a:lnTo>
                    <a:pt x="1236" y="1970"/>
                  </a:lnTo>
                  <a:lnTo>
                    <a:pt x="1429" y="1892"/>
                  </a:lnTo>
                  <a:lnTo>
                    <a:pt x="1584" y="1815"/>
                  </a:lnTo>
                  <a:lnTo>
                    <a:pt x="1738" y="1699"/>
                  </a:lnTo>
                  <a:lnTo>
                    <a:pt x="1893" y="1545"/>
                  </a:lnTo>
                  <a:lnTo>
                    <a:pt x="1970" y="1352"/>
                  </a:lnTo>
                  <a:lnTo>
                    <a:pt x="2047" y="1197"/>
                  </a:lnTo>
                  <a:lnTo>
                    <a:pt x="2086" y="1004"/>
                  </a:lnTo>
                  <a:lnTo>
                    <a:pt x="2047" y="811"/>
                  </a:lnTo>
                  <a:lnTo>
                    <a:pt x="1970" y="580"/>
                  </a:lnTo>
                  <a:lnTo>
                    <a:pt x="1893" y="425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78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261400" y="125255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194"/>
                  </a:lnTo>
                  <a:lnTo>
                    <a:pt x="503" y="927"/>
                  </a:lnTo>
                  <a:lnTo>
                    <a:pt x="1043" y="1622"/>
                  </a:lnTo>
                  <a:lnTo>
                    <a:pt x="1700" y="2240"/>
                  </a:lnTo>
                  <a:lnTo>
                    <a:pt x="2356" y="2858"/>
                  </a:lnTo>
                  <a:lnTo>
                    <a:pt x="3090" y="3360"/>
                  </a:lnTo>
                  <a:lnTo>
                    <a:pt x="3901" y="3823"/>
                  </a:lnTo>
                  <a:lnTo>
                    <a:pt x="4673" y="4209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05"/>
                  </a:lnTo>
                  <a:lnTo>
                    <a:pt x="7685" y="4943"/>
                  </a:lnTo>
                  <a:lnTo>
                    <a:pt x="8110" y="4982"/>
                  </a:lnTo>
                  <a:lnTo>
                    <a:pt x="8535" y="4943"/>
                  </a:lnTo>
                  <a:lnTo>
                    <a:pt x="8998" y="4905"/>
                  </a:lnTo>
                  <a:lnTo>
                    <a:pt x="9423" y="4866"/>
                  </a:lnTo>
                  <a:lnTo>
                    <a:pt x="9848" y="4750"/>
                  </a:lnTo>
                  <a:lnTo>
                    <a:pt x="10272" y="4634"/>
                  </a:lnTo>
                  <a:lnTo>
                    <a:pt x="10658" y="4480"/>
                  </a:lnTo>
                  <a:lnTo>
                    <a:pt x="11083" y="4325"/>
                  </a:lnTo>
                  <a:lnTo>
                    <a:pt x="11469" y="4094"/>
                  </a:lnTo>
                  <a:lnTo>
                    <a:pt x="11856" y="3862"/>
                  </a:lnTo>
                  <a:lnTo>
                    <a:pt x="12242" y="3592"/>
                  </a:lnTo>
                  <a:lnTo>
                    <a:pt x="12319" y="3514"/>
                  </a:lnTo>
                  <a:lnTo>
                    <a:pt x="12435" y="3167"/>
                  </a:lnTo>
                  <a:lnTo>
                    <a:pt x="12280" y="3167"/>
                  </a:lnTo>
                  <a:lnTo>
                    <a:pt x="12203" y="3128"/>
                  </a:lnTo>
                  <a:lnTo>
                    <a:pt x="12126" y="3090"/>
                  </a:lnTo>
                  <a:lnTo>
                    <a:pt x="12010" y="3128"/>
                  </a:lnTo>
                  <a:lnTo>
                    <a:pt x="11933" y="3167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03"/>
                  </a:lnTo>
                  <a:lnTo>
                    <a:pt x="8342" y="4441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3" y="4325"/>
                  </a:lnTo>
                  <a:lnTo>
                    <a:pt x="6218" y="4248"/>
                  </a:lnTo>
                  <a:lnTo>
                    <a:pt x="5793" y="4132"/>
                  </a:lnTo>
                  <a:lnTo>
                    <a:pt x="5407" y="4016"/>
                  </a:lnTo>
                  <a:lnTo>
                    <a:pt x="4596" y="3669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569350" y="1258350"/>
              <a:ext cx="92700" cy="136125"/>
            </a:xfrm>
            <a:custGeom>
              <a:avLst/>
              <a:gdLst/>
              <a:ahLst/>
              <a:cxnLst/>
              <a:rect l="l" t="t" r="r" b="b"/>
              <a:pathLst>
                <a:path w="3708" h="5445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67"/>
                  </a:lnTo>
                  <a:lnTo>
                    <a:pt x="1159" y="1815"/>
                  </a:lnTo>
                  <a:lnTo>
                    <a:pt x="1082" y="1892"/>
                  </a:lnTo>
                  <a:lnTo>
                    <a:pt x="1082" y="1969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201"/>
                  </a:lnTo>
                  <a:lnTo>
                    <a:pt x="812" y="2278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510"/>
                  </a:lnTo>
                  <a:lnTo>
                    <a:pt x="966" y="2549"/>
                  </a:lnTo>
                  <a:lnTo>
                    <a:pt x="1198" y="2626"/>
                  </a:lnTo>
                  <a:lnTo>
                    <a:pt x="1430" y="2703"/>
                  </a:lnTo>
                  <a:lnTo>
                    <a:pt x="1623" y="2858"/>
                  </a:lnTo>
                  <a:lnTo>
                    <a:pt x="1816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132"/>
                  </a:lnTo>
                  <a:lnTo>
                    <a:pt x="2009" y="4364"/>
                  </a:lnTo>
                  <a:lnTo>
                    <a:pt x="1893" y="4557"/>
                  </a:lnTo>
                  <a:lnTo>
                    <a:pt x="1739" y="4711"/>
                  </a:lnTo>
                  <a:lnTo>
                    <a:pt x="1545" y="4866"/>
                  </a:lnTo>
                  <a:lnTo>
                    <a:pt x="1314" y="4943"/>
                  </a:lnTo>
                  <a:lnTo>
                    <a:pt x="1198" y="4981"/>
                  </a:lnTo>
                  <a:lnTo>
                    <a:pt x="1082" y="4981"/>
                  </a:lnTo>
                  <a:lnTo>
                    <a:pt x="889" y="4904"/>
                  </a:lnTo>
                  <a:lnTo>
                    <a:pt x="773" y="4788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966" y="4132"/>
                  </a:lnTo>
                  <a:lnTo>
                    <a:pt x="1121" y="4093"/>
                  </a:lnTo>
                  <a:lnTo>
                    <a:pt x="1237" y="4055"/>
                  </a:lnTo>
                  <a:lnTo>
                    <a:pt x="1314" y="3939"/>
                  </a:lnTo>
                  <a:lnTo>
                    <a:pt x="1314" y="3784"/>
                  </a:lnTo>
                  <a:lnTo>
                    <a:pt x="1275" y="3746"/>
                  </a:lnTo>
                  <a:lnTo>
                    <a:pt x="1237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900"/>
                  </a:lnTo>
                  <a:lnTo>
                    <a:pt x="387" y="3977"/>
                  </a:lnTo>
                  <a:lnTo>
                    <a:pt x="310" y="4132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904"/>
                  </a:lnTo>
                  <a:lnTo>
                    <a:pt x="387" y="5097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30" y="5406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41" y="4866"/>
                  </a:lnTo>
                  <a:lnTo>
                    <a:pt x="2395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89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510"/>
                  </a:lnTo>
                  <a:lnTo>
                    <a:pt x="1739" y="2356"/>
                  </a:lnTo>
                  <a:lnTo>
                    <a:pt x="1507" y="2240"/>
                  </a:lnTo>
                  <a:lnTo>
                    <a:pt x="1275" y="2124"/>
                  </a:lnTo>
                  <a:lnTo>
                    <a:pt x="1623" y="2008"/>
                  </a:lnTo>
                  <a:lnTo>
                    <a:pt x="1932" y="1815"/>
                  </a:lnTo>
                  <a:lnTo>
                    <a:pt x="2279" y="1661"/>
                  </a:lnTo>
                  <a:lnTo>
                    <a:pt x="2549" y="1429"/>
                  </a:lnTo>
                  <a:lnTo>
                    <a:pt x="2820" y="1197"/>
                  </a:lnTo>
                  <a:lnTo>
                    <a:pt x="3129" y="966"/>
                  </a:lnTo>
                  <a:lnTo>
                    <a:pt x="3360" y="695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876600" y="12602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9" y="3553"/>
                  </a:lnTo>
                  <a:lnTo>
                    <a:pt x="12434" y="3205"/>
                  </a:lnTo>
                  <a:lnTo>
                    <a:pt x="12357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2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6" y="4016"/>
                  </a:lnTo>
                  <a:lnTo>
                    <a:pt x="10040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5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184550" y="1267025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1" y="2240"/>
                  </a:lnTo>
                  <a:lnTo>
                    <a:pt x="811" y="2356"/>
                  </a:lnTo>
                  <a:lnTo>
                    <a:pt x="811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0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9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6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2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2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3067625" y="1293100"/>
              <a:ext cx="105250" cy="105250"/>
            </a:xfrm>
            <a:custGeom>
              <a:avLst/>
              <a:gdLst/>
              <a:ahLst/>
              <a:cxnLst/>
              <a:rect l="l" t="t" r="r" b="b"/>
              <a:pathLst>
                <a:path w="4210" h="4210" extrusionOk="0">
                  <a:moveTo>
                    <a:pt x="2317" y="348"/>
                  </a:moveTo>
                  <a:lnTo>
                    <a:pt x="2472" y="425"/>
                  </a:lnTo>
                  <a:lnTo>
                    <a:pt x="2665" y="464"/>
                  </a:lnTo>
                  <a:lnTo>
                    <a:pt x="2819" y="579"/>
                  </a:lnTo>
                  <a:lnTo>
                    <a:pt x="2974" y="695"/>
                  </a:lnTo>
                  <a:lnTo>
                    <a:pt x="3128" y="811"/>
                  </a:lnTo>
                  <a:lnTo>
                    <a:pt x="3205" y="850"/>
                  </a:lnTo>
                  <a:lnTo>
                    <a:pt x="3360" y="1081"/>
                  </a:lnTo>
                  <a:lnTo>
                    <a:pt x="3553" y="1313"/>
                  </a:lnTo>
                  <a:lnTo>
                    <a:pt x="3669" y="1545"/>
                  </a:lnTo>
                  <a:lnTo>
                    <a:pt x="3784" y="1815"/>
                  </a:lnTo>
                  <a:lnTo>
                    <a:pt x="3823" y="2085"/>
                  </a:lnTo>
                  <a:lnTo>
                    <a:pt x="3823" y="2356"/>
                  </a:lnTo>
                  <a:lnTo>
                    <a:pt x="3784" y="2665"/>
                  </a:lnTo>
                  <a:lnTo>
                    <a:pt x="3669" y="2935"/>
                  </a:lnTo>
                  <a:lnTo>
                    <a:pt x="3476" y="3244"/>
                  </a:lnTo>
                  <a:lnTo>
                    <a:pt x="3205" y="3476"/>
                  </a:lnTo>
                  <a:lnTo>
                    <a:pt x="2896" y="3669"/>
                  </a:lnTo>
                  <a:lnTo>
                    <a:pt x="2587" y="3785"/>
                  </a:lnTo>
                  <a:lnTo>
                    <a:pt x="2201" y="3862"/>
                  </a:lnTo>
                  <a:lnTo>
                    <a:pt x="1854" y="3823"/>
                  </a:lnTo>
                  <a:lnTo>
                    <a:pt x="1506" y="3746"/>
                  </a:lnTo>
                  <a:lnTo>
                    <a:pt x="1197" y="3591"/>
                  </a:lnTo>
                  <a:lnTo>
                    <a:pt x="927" y="3398"/>
                  </a:lnTo>
                  <a:lnTo>
                    <a:pt x="695" y="3167"/>
                  </a:lnTo>
                  <a:lnTo>
                    <a:pt x="541" y="2858"/>
                  </a:lnTo>
                  <a:lnTo>
                    <a:pt x="425" y="2549"/>
                  </a:lnTo>
                  <a:lnTo>
                    <a:pt x="348" y="2240"/>
                  </a:lnTo>
                  <a:lnTo>
                    <a:pt x="348" y="1892"/>
                  </a:lnTo>
                  <a:lnTo>
                    <a:pt x="425" y="1583"/>
                  </a:lnTo>
                  <a:lnTo>
                    <a:pt x="541" y="1275"/>
                  </a:lnTo>
                  <a:lnTo>
                    <a:pt x="772" y="966"/>
                  </a:lnTo>
                  <a:lnTo>
                    <a:pt x="1081" y="695"/>
                  </a:lnTo>
                  <a:lnTo>
                    <a:pt x="1390" y="502"/>
                  </a:lnTo>
                  <a:lnTo>
                    <a:pt x="1738" y="386"/>
                  </a:lnTo>
                  <a:lnTo>
                    <a:pt x="2124" y="348"/>
                  </a:lnTo>
                  <a:close/>
                  <a:moveTo>
                    <a:pt x="1892" y="0"/>
                  </a:moveTo>
                  <a:lnTo>
                    <a:pt x="1545" y="77"/>
                  </a:lnTo>
                  <a:lnTo>
                    <a:pt x="1197" y="232"/>
                  </a:lnTo>
                  <a:lnTo>
                    <a:pt x="850" y="425"/>
                  </a:lnTo>
                  <a:lnTo>
                    <a:pt x="618" y="618"/>
                  </a:lnTo>
                  <a:lnTo>
                    <a:pt x="464" y="811"/>
                  </a:lnTo>
                  <a:lnTo>
                    <a:pt x="309" y="966"/>
                  </a:lnTo>
                  <a:lnTo>
                    <a:pt x="232" y="1159"/>
                  </a:lnTo>
                  <a:lnTo>
                    <a:pt x="116" y="1390"/>
                  </a:lnTo>
                  <a:lnTo>
                    <a:pt x="39" y="1815"/>
                  </a:lnTo>
                  <a:lnTo>
                    <a:pt x="0" y="2240"/>
                  </a:lnTo>
                  <a:lnTo>
                    <a:pt x="77" y="2665"/>
                  </a:lnTo>
                  <a:lnTo>
                    <a:pt x="232" y="3051"/>
                  </a:lnTo>
                  <a:lnTo>
                    <a:pt x="464" y="3437"/>
                  </a:lnTo>
                  <a:lnTo>
                    <a:pt x="618" y="3591"/>
                  </a:lnTo>
                  <a:lnTo>
                    <a:pt x="772" y="3746"/>
                  </a:lnTo>
                  <a:lnTo>
                    <a:pt x="1120" y="3978"/>
                  </a:lnTo>
                  <a:lnTo>
                    <a:pt x="1506" y="4132"/>
                  </a:lnTo>
                  <a:lnTo>
                    <a:pt x="1931" y="4209"/>
                  </a:lnTo>
                  <a:lnTo>
                    <a:pt x="2317" y="4209"/>
                  </a:lnTo>
                  <a:lnTo>
                    <a:pt x="2742" y="4132"/>
                  </a:lnTo>
                  <a:lnTo>
                    <a:pt x="3128" y="3978"/>
                  </a:lnTo>
                  <a:lnTo>
                    <a:pt x="3476" y="3785"/>
                  </a:lnTo>
                  <a:lnTo>
                    <a:pt x="3784" y="3476"/>
                  </a:lnTo>
                  <a:lnTo>
                    <a:pt x="3900" y="3321"/>
                  </a:lnTo>
                  <a:lnTo>
                    <a:pt x="4016" y="3128"/>
                  </a:lnTo>
                  <a:lnTo>
                    <a:pt x="4093" y="2935"/>
                  </a:lnTo>
                  <a:lnTo>
                    <a:pt x="4132" y="2703"/>
                  </a:lnTo>
                  <a:lnTo>
                    <a:pt x="4209" y="2279"/>
                  </a:lnTo>
                  <a:lnTo>
                    <a:pt x="4171" y="1854"/>
                  </a:lnTo>
                  <a:lnTo>
                    <a:pt x="4055" y="1429"/>
                  </a:lnTo>
                  <a:lnTo>
                    <a:pt x="3939" y="1236"/>
                  </a:lnTo>
                  <a:lnTo>
                    <a:pt x="3823" y="1043"/>
                  </a:lnTo>
                  <a:lnTo>
                    <a:pt x="3707" y="888"/>
                  </a:lnTo>
                  <a:lnTo>
                    <a:pt x="3553" y="734"/>
                  </a:lnTo>
                  <a:lnTo>
                    <a:pt x="3360" y="579"/>
                  </a:lnTo>
                  <a:lnTo>
                    <a:pt x="3167" y="502"/>
                  </a:lnTo>
                  <a:lnTo>
                    <a:pt x="3128" y="502"/>
                  </a:lnTo>
                  <a:lnTo>
                    <a:pt x="3051" y="348"/>
                  </a:lnTo>
                  <a:lnTo>
                    <a:pt x="2896" y="232"/>
                  </a:lnTo>
                  <a:lnTo>
                    <a:pt x="2780" y="116"/>
                  </a:lnTo>
                  <a:lnTo>
                    <a:pt x="2626" y="77"/>
                  </a:lnTo>
                  <a:lnTo>
                    <a:pt x="2433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686050" y="1295025"/>
              <a:ext cx="44425" cy="43475"/>
            </a:xfrm>
            <a:custGeom>
              <a:avLst/>
              <a:gdLst/>
              <a:ahLst/>
              <a:cxnLst/>
              <a:rect l="l" t="t" r="r" b="b"/>
              <a:pathLst>
                <a:path w="1777" h="1739" extrusionOk="0">
                  <a:moveTo>
                    <a:pt x="773" y="309"/>
                  </a:moveTo>
                  <a:lnTo>
                    <a:pt x="966" y="348"/>
                  </a:lnTo>
                  <a:lnTo>
                    <a:pt x="1159" y="464"/>
                  </a:lnTo>
                  <a:lnTo>
                    <a:pt x="1313" y="580"/>
                  </a:lnTo>
                  <a:lnTo>
                    <a:pt x="1390" y="773"/>
                  </a:lnTo>
                  <a:lnTo>
                    <a:pt x="1390" y="966"/>
                  </a:lnTo>
                  <a:lnTo>
                    <a:pt x="1352" y="1043"/>
                  </a:lnTo>
                  <a:lnTo>
                    <a:pt x="1275" y="1159"/>
                  </a:lnTo>
                  <a:lnTo>
                    <a:pt x="1197" y="1236"/>
                  </a:lnTo>
                  <a:lnTo>
                    <a:pt x="1082" y="1275"/>
                  </a:lnTo>
                  <a:lnTo>
                    <a:pt x="888" y="1352"/>
                  </a:lnTo>
                  <a:lnTo>
                    <a:pt x="695" y="1352"/>
                  </a:lnTo>
                  <a:lnTo>
                    <a:pt x="541" y="1236"/>
                  </a:lnTo>
                  <a:lnTo>
                    <a:pt x="425" y="1082"/>
                  </a:lnTo>
                  <a:lnTo>
                    <a:pt x="386" y="889"/>
                  </a:lnTo>
                  <a:lnTo>
                    <a:pt x="386" y="734"/>
                  </a:lnTo>
                  <a:lnTo>
                    <a:pt x="464" y="541"/>
                  </a:lnTo>
                  <a:lnTo>
                    <a:pt x="541" y="387"/>
                  </a:lnTo>
                  <a:lnTo>
                    <a:pt x="541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8" y="39"/>
                  </a:lnTo>
                  <a:lnTo>
                    <a:pt x="464" y="116"/>
                  </a:lnTo>
                  <a:lnTo>
                    <a:pt x="425" y="155"/>
                  </a:lnTo>
                  <a:lnTo>
                    <a:pt x="348" y="155"/>
                  </a:lnTo>
                  <a:lnTo>
                    <a:pt x="232" y="271"/>
                  </a:lnTo>
                  <a:lnTo>
                    <a:pt x="116" y="387"/>
                  </a:lnTo>
                  <a:lnTo>
                    <a:pt x="39" y="502"/>
                  </a:lnTo>
                  <a:lnTo>
                    <a:pt x="0" y="657"/>
                  </a:lnTo>
                  <a:lnTo>
                    <a:pt x="0" y="850"/>
                  </a:lnTo>
                  <a:lnTo>
                    <a:pt x="0" y="1004"/>
                  </a:lnTo>
                  <a:lnTo>
                    <a:pt x="39" y="1159"/>
                  </a:lnTo>
                  <a:lnTo>
                    <a:pt x="116" y="1313"/>
                  </a:lnTo>
                  <a:lnTo>
                    <a:pt x="193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8" y="1738"/>
                  </a:lnTo>
                  <a:lnTo>
                    <a:pt x="966" y="1738"/>
                  </a:lnTo>
                  <a:lnTo>
                    <a:pt x="1120" y="1700"/>
                  </a:lnTo>
                  <a:lnTo>
                    <a:pt x="1275" y="1622"/>
                  </a:lnTo>
                  <a:lnTo>
                    <a:pt x="1429" y="1545"/>
                  </a:lnTo>
                  <a:lnTo>
                    <a:pt x="1584" y="1391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27"/>
                  </a:lnTo>
                  <a:lnTo>
                    <a:pt x="1777" y="773"/>
                  </a:lnTo>
                  <a:lnTo>
                    <a:pt x="1738" y="580"/>
                  </a:lnTo>
                  <a:lnTo>
                    <a:pt x="1661" y="425"/>
                  </a:lnTo>
                  <a:lnTo>
                    <a:pt x="1545" y="271"/>
                  </a:lnTo>
                  <a:lnTo>
                    <a:pt x="1429" y="155"/>
                  </a:lnTo>
                  <a:lnTo>
                    <a:pt x="1275" y="78"/>
                  </a:lnTo>
                  <a:lnTo>
                    <a:pt x="1120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691825" y="1300825"/>
              <a:ext cx="114925" cy="285775"/>
            </a:xfrm>
            <a:custGeom>
              <a:avLst/>
              <a:gdLst/>
              <a:ahLst/>
              <a:cxnLst/>
              <a:rect l="l" t="t" r="r" b="b"/>
              <a:pathLst>
                <a:path w="4597" h="11431" extrusionOk="0">
                  <a:moveTo>
                    <a:pt x="3631" y="888"/>
                  </a:moveTo>
                  <a:lnTo>
                    <a:pt x="3708" y="2008"/>
                  </a:lnTo>
                  <a:lnTo>
                    <a:pt x="3824" y="3128"/>
                  </a:lnTo>
                  <a:lnTo>
                    <a:pt x="3940" y="4248"/>
                  </a:lnTo>
                  <a:lnTo>
                    <a:pt x="4017" y="5406"/>
                  </a:lnTo>
                  <a:lnTo>
                    <a:pt x="4056" y="6603"/>
                  </a:lnTo>
                  <a:lnTo>
                    <a:pt x="4056" y="7260"/>
                  </a:lnTo>
                  <a:lnTo>
                    <a:pt x="3978" y="7878"/>
                  </a:lnTo>
                  <a:lnTo>
                    <a:pt x="3901" y="8534"/>
                  </a:lnTo>
                  <a:lnTo>
                    <a:pt x="3747" y="9152"/>
                  </a:lnTo>
                  <a:lnTo>
                    <a:pt x="3515" y="9731"/>
                  </a:lnTo>
                  <a:lnTo>
                    <a:pt x="3245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2"/>
                  </a:lnTo>
                  <a:lnTo>
                    <a:pt x="1623" y="10696"/>
                  </a:lnTo>
                  <a:lnTo>
                    <a:pt x="1353" y="10503"/>
                  </a:lnTo>
                  <a:lnTo>
                    <a:pt x="1121" y="10233"/>
                  </a:lnTo>
                  <a:lnTo>
                    <a:pt x="966" y="9963"/>
                  </a:lnTo>
                  <a:lnTo>
                    <a:pt x="851" y="9692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95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9" y="4055"/>
                  </a:lnTo>
                  <a:lnTo>
                    <a:pt x="580" y="2780"/>
                  </a:lnTo>
                  <a:lnTo>
                    <a:pt x="542" y="2742"/>
                  </a:lnTo>
                  <a:lnTo>
                    <a:pt x="580" y="2742"/>
                  </a:lnTo>
                  <a:lnTo>
                    <a:pt x="1353" y="2356"/>
                  </a:lnTo>
                  <a:lnTo>
                    <a:pt x="2163" y="1931"/>
                  </a:lnTo>
                  <a:lnTo>
                    <a:pt x="2936" y="1429"/>
                  </a:lnTo>
                  <a:lnTo>
                    <a:pt x="3283" y="1159"/>
                  </a:lnTo>
                  <a:lnTo>
                    <a:pt x="3631" y="888"/>
                  </a:lnTo>
                  <a:close/>
                  <a:moveTo>
                    <a:pt x="3978" y="0"/>
                  </a:moveTo>
                  <a:lnTo>
                    <a:pt x="3901" y="39"/>
                  </a:lnTo>
                  <a:lnTo>
                    <a:pt x="3476" y="309"/>
                  </a:lnTo>
                  <a:lnTo>
                    <a:pt x="3052" y="657"/>
                  </a:lnTo>
                  <a:lnTo>
                    <a:pt x="2627" y="966"/>
                  </a:lnTo>
                  <a:lnTo>
                    <a:pt x="2202" y="1313"/>
                  </a:lnTo>
                  <a:lnTo>
                    <a:pt x="1314" y="1892"/>
                  </a:lnTo>
                  <a:lnTo>
                    <a:pt x="426" y="2472"/>
                  </a:lnTo>
                  <a:lnTo>
                    <a:pt x="349" y="2549"/>
                  </a:lnTo>
                  <a:lnTo>
                    <a:pt x="349" y="2626"/>
                  </a:lnTo>
                  <a:lnTo>
                    <a:pt x="271" y="2665"/>
                  </a:lnTo>
                  <a:lnTo>
                    <a:pt x="233" y="2780"/>
                  </a:lnTo>
                  <a:lnTo>
                    <a:pt x="194" y="3823"/>
                  </a:lnTo>
                  <a:lnTo>
                    <a:pt x="155" y="4827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7"/>
                  </a:lnTo>
                  <a:lnTo>
                    <a:pt x="155" y="7685"/>
                  </a:lnTo>
                  <a:lnTo>
                    <a:pt x="155" y="8418"/>
                  </a:lnTo>
                  <a:lnTo>
                    <a:pt x="233" y="9152"/>
                  </a:lnTo>
                  <a:lnTo>
                    <a:pt x="310" y="9615"/>
                  </a:lnTo>
                  <a:lnTo>
                    <a:pt x="503" y="10079"/>
                  </a:lnTo>
                  <a:lnTo>
                    <a:pt x="735" y="10503"/>
                  </a:lnTo>
                  <a:lnTo>
                    <a:pt x="1044" y="10890"/>
                  </a:lnTo>
                  <a:lnTo>
                    <a:pt x="1198" y="11044"/>
                  </a:lnTo>
                  <a:lnTo>
                    <a:pt x="1391" y="11198"/>
                  </a:lnTo>
                  <a:lnTo>
                    <a:pt x="1623" y="11314"/>
                  </a:lnTo>
                  <a:lnTo>
                    <a:pt x="1816" y="11392"/>
                  </a:lnTo>
                  <a:lnTo>
                    <a:pt x="2048" y="11430"/>
                  </a:lnTo>
                  <a:lnTo>
                    <a:pt x="2279" y="11430"/>
                  </a:lnTo>
                  <a:lnTo>
                    <a:pt x="2550" y="11392"/>
                  </a:lnTo>
                  <a:lnTo>
                    <a:pt x="2820" y="11314"/>
                  </a:lnTo>
                  <a:lnTo>
                    <a:pt x="3052" y="11198"/>
                  </a:lnTo>
                  <a:lnTo>
                    <a:pt x="3283" y="11044"/>
                  </a:lnTo>
                  <a:lnTo>
                    <a:pt x="3476" y="10851"/>
                  </a:lnTo>
                  <a:lnTo>
                    <a:pt x="3669" y="10658"/>
                  </a:lnTo>
                  <a:lnTo>
                    <a:pt x="3824" y="10388"/>
                  </a:lnTo>
                  <a:lnTo>
                    <a:pt x="3978" y="10117"/>
                  </a:lnTo>
                  <a:lnTo>
                    <a:pt x="4171" y="9538"/>
                  </a:lnTo>
                  <a:lnTo>
                    <a:pt x="4326" y="8920"/>
                  </a:lnTo>
                  <a:lnTo>
                    <a:pt x="4442" y="8302"/>
                  </a:lnTo>
                  <a:lnTo>
                    <a:pt x="4519" y="7723"/>
                  </a:lnTo>
                  <a:lnTo>
                    <a:pt x="4558" y="7221"/>
                  </a:lnTo>
                  <a:lnTo>
                    <a:pt x="4596" y="6642"/>
                  </a:lnTo>
                  <a:lnTo>
                    <a:pt x="4596" y="6101"/>
                  </a:lnTo>
                  <a:lnTo>
                    <a:pt x="4519" y="4981"/>
                  </a:lnTo>
                  <a:lnTo>
                    <a:pt x="4442" y="3862"/>
                  </a:lnTo>
                  <a:lnTo>
                    <a:pt x="4326" y="2780"/>
                  </a:lnTo>
                  <a:lnTo>
                    <a:pt x="4287" y="2394"/>
                  </a:lnTo>
                  <a:lnTo>
                    <a:pt x="4210" y="1468"/>
                  </a:lnTo>
                  <a:lnTo>
                    <a:pt x="4133" y="541"/>
                  </a:lnTo>
                  <a:lnTo>
                    <a:pt x="4094" y="386"/>
                  </a:lnTo>
                  <a:lnTo>
                    <a:pt x="4133" y="348"/>
                  </a:lnTo>
                  <a:lnTo>
                    <a:pt x="4171" y="270"/>
                  </a:lnTo>
                  <a:lnTo>
                    <a:pt x="4210" y="193"/>
                  </a:lnTo>
                  <a:lnTo>
                    <a:pt x="4171" y="77"/>
                  </a:lnTo>
                  <a:lnTo>
                    <a:pt x="4094" y="39"/>
                  </a:lnTo>
                  <a:lnTo>
                    <a:pt x="40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635850" y="1347150"/>
              <a:ext cx="42500" cy="41550"/>
            </a:xfrm>
            <a:custGeom>
              <a:avLst/>
              <a:gdLst/>
              <a:ahLst/>
              <a:cxnLst/>
              <a:rect l="l" t="t" r="r" b="b"/>
              <a:pathLst>
                <a:path w="1700" h="1662" extrusionOk="0">
                  <a:moveTo>
                    <a:pt x="1004" y="387"/>
                  </a:moveTo>
                  <a:lnTo>
                    <a:pt x="1120" y="425"/>
                  </a:lnTo>
                  <a:lnTo>
                    <a:pt x="1159" y="464"/>
                  </a:lnTo>
                  <a:lnTo>
                    <a:pt x="1236" y="541"/>
                  </a:lnTo>
                  <a:lnTo>
                    <a:pt x="1313" y="734"/>
                  </a:lnTo>
                  <a:lnTo>
                    <a:pt x="1313" y="927"/>
                  </a:lnTo>
                  <a:lnTo>
                    <a:pt x="1236" y="1082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8" y="1275"/>
                  </a:lnTo>
                  <a:lnTo>
                    <a:pt x="695" y="1236"/>
                  </a:lnTo>
                  <a:lnTo>
                    <a:pt x="541" y="1121"/>
                  </a:lnTo>
                  <a:lnTo>
                    <a:pt x="464" y="1082"/>
                  </a:lnTo>
                  <a:lnTo>
                    <a:pt x="425" y="966"/>
                  </a:lnTo>
                  <a:lnTo>
                    <a:pt x="386" y="889"/>
                  </a:lnTo>
                  <a:lnTo>
                    <a:pt x="386" y="773"/>
                  </a:lnTo>
                  <a:lnTo>
                    <a:pt x="425" y="541"/>
                  </a:lnTo>
                  <a:lnTo>
                    <a:pt x="541" y="580"/>
                  </a:lnTo>
                  <a:lnTo>
                    <a:pt x="618" y="541"/>
                  </a:lnTo>
                  <a:lnTo>
                    <a:pt x="773" y="425"/>
                  </a:lnTo>
                  <a:lnTo>
                    <a:pt x="927" y="387"/>
                  </a:lnTo>
                  <a:close/>
                  <a:moveTo>
                    <a:pt x="734" y="1"/>
                  </a:moveTo>
                  <a:lnTo>
                    <a:pt x="618" y="39"/>
                  </a:lnTo>
                  <a:lnTo>
                    <a:pt x="502" y="117"/>
                  </a:lnTo>
                  <a:lnTo>
                    <a:pt x="348" y="194"/>
                  </a:lnTo>
                  <a:lnTo>
                    <a:pt x="232" y="310"/>
                  </a:lnTo>
                  <a:lnTo>
                    <a:pt x="155" y="425"/>
                  </a:lnTo>
                  <a:lnTo>
                    <a:pt x="78" y="580"/>
                  </a:lnTo>
                  <a:lnTo>
                    <a:pt x="39" y="696"/>
                  </a:lnTo>
                  <a:lnTo>
                    <a:pt x="0" y="850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3" y="1352"/>
                  </a:lnTo>
                  <a:lnTo>
                    <a:pt x="309" y="1468"/>
                  </a:lnTo>
                  <a:lnTo>
                    <a:pt x="464" y="1584"/>
                  </a:lnTo>
                  <a:lnTo>
                    <a:pt x="657" y="1623"/>
                  </a:lnTo>
                  <a:lnTo>
                    <a:pt x="811" y="1661"/>
                  </a:lnTo>
                  <a:lnTo>
                    <a:pt x="1004" y="1661"/>
                  </a:lnTo>
                  <a:lnTo>
                    <a:pt x="1197" y="1584"/>
                  </a:lnTo>
                  <a:lnTo>
                    <a:pt x="1352" y="1507"/>
                  </a:lnTo>
                  <a:lnTo>
                    <a:pt x="1468" y="1391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699" y="927"/>
                  </a:lnTo>
                  <a:lnTo>
                    <a:pt x="1699" y="734"/>
                  </a:lnTo>
                  <a:lnTo>
                    <a:pt x="1661" y="541"/>
                  </a:lnTo>
                  <a:lnTo>
                    <a:pt x="1584" y="387"/>
                  </a:lnTo>
                  <a:lnTo>
                    <a:pt x="1506" y="232"/>
                  </a:lnTo>
                  <a:lnTo>
                    <a:pt x="1390" y="155"/>
                  </a:lnTo>
                  <a:lnTo>
                    <a:pt x="1275" y="78"/>
                  </a:lnTo>
                  <a:lnTo>
                    <a:pt x="10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44700" y="13741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71" y="1"/>
                  </a:moveTo>
                  <a:lnTo>
                    <a:pt x="116" y="40"/>
                  </a:lnTo>
                  <a:lnTo>
                    <a:pt x="39" y="117"/>
                  </a:lnTo>
                  <a:lnTo>
                    <a:pt x="1" y="233"/>
                  </a:lnTo>
                  <a:lnTo>
                    <a:pt x="39" y="387"/>
                  </a:lnTo>
                  <a:lnTo>
                    <a:pt x="348" y="889"/>
                  </a:lnTo>
                  <a:lnTo>
                    <a:pt x="657" y="1391"/>
                  </a:lnTo>
                  <a:lnTo>
                    <a:pt x="1005" y="1854"/>
                  </a:lnTo>
                  <a:lnTo>
                    <a:pt x="1391" y="2318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4" y="3553"/>
                  </a:lnTo>
                  <a:lnTo>
                    <a:pt x="3167" y="3901"/>
                  </a:lnTo>
                  <a:lnTo>
                    <a:pt x="3553" y="3747"/>
                  </a:lnTo>
                  <a:lnTo>
                    <a:pt x="2781" y="3013"/>
                  </a:lnTo>
                  <a:lnTo>
                    <a:pt x="2047" y="2241"/>
                  </a:lnTo>
                  <a:lnTo>
                    <a:pt x="1352" y="1430"/>
                  </a:lnTo>
                  <a:lnTo>
                    <a:pt x="1043" y="1005"/>
                  </a:lnTo>
                  <a:lnTo>
                    <a:pt x="734" y="542"/>
                  </a:lnTo>
                  <a:lnTo>
                    <a:pt x="1622" y="696"/>
                  </a:lnTo>
                  <a:lnTo>
                    <a:pt x="2511" y="889"/>
                  </a:lnTo>
                  <a:lnTo>
                    <a:pt x="3013" y="1044"/>
                  </a:lnTo>
                  <a:lnTo>
                    <a:pt x="3515" y="1198"/>
                  </a:lnTo>
                  <a:lnTo>
                    <a:pt x="4017" y="1352"/>
                  </a:lnTo>
                  <a:lnTo>
                    <a:pt x="4480" y="1507"/>
                  </a:lnTo>
                  <a:lnTo>
                    <a:pt x="4596" y="1507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5" y="1507"/>
                  </a:lnTo>
                  <a:lnTo>
                    <a:pt x="4943" y="1430"/>
                  </a:lnTo>
                  <a:lnTo>
                    <a:pt x="4634" y="1159"/>
                  </a:lnTo>
                  <a:lnTo>
                    <a:pt x="4171" y="850"/>
                  </a:lnTo>
                  <a:lnTo>
                    <a:pt x="3630" y="619"/>
                  </a:lnTo>
                  <a:lnTo>
                    <a:pt x="3090" y="464"/>
                  </a:lnTo>
                  <a:lnTo>
                    <a:pt x="2511" y="310"/>
                  </a:lnTo>
                  <a:lnTo>
                    <a:pt x="1931" y="194"/>
                  </a:lnTo>
                  <a:lnTo>
                    <a:pt x="1352" y="117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5333350" y="138867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5"/>
                  </a:moveTo>
                  <a:lnTo>
                    <a:pt x="23633" y="1467"/>
                  </a:lnTo>
                  <a:lnTo>
                    <a:pt x="23941" y="2008"/>
                  </a:lnTo>
                  <a:lnTo>
                    <a:pt x="23787" y="2163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2" y="1969"/>
                  </a:lnTo>
                  <a:lnTo>
                    <a:pt x="23015" y="1815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4"/>
                  </a:lnTo>
                  <a:lnTo>
                    <a:pt x="23169" y="1120"/>
                  </a:lnTo>
                  <a:lnTo>
                    <a:pt x="23285" y="965"/>
                  </a:lnTo>
                  <a:close/>
                  <a:moveTo>
                    <a:pt x="24096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7"/>
                  </a:lnTo>
                  <a:lnTo>
                    <a:pt x="24096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0"/>
                  </a:lnTo>
                  <a:lnTo>
                    <a:pt x="16566" y="5406"/>
                  </a:lnTo>
                  <a:lnTo>
                    <a:pt x="16296" y="5445"/>
                  </a:lnTo>
                  <a:lnTo>
                    <a:pt x="15639" y="5522"/>
                  </a:lnTo>
                  <a:lnTo>
                    <a:pt x="15639" y="5483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5" y="5175"/>
                  </a:lnTo>
                  <a:lnTo>
                    <a:pt x="15832" y="5097"/>
                  </a:lnTo>
                  <a:lnTo>
                    <a:pt x="15948" y="5020"/>
                  </a:lnTo>
                  <a:lnTo>
                    <a:pt x="16064" y="4981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522"/>
                  </a:lnTo>
                  <a:lnTo>
                    <a:pt x="24057" y="5445"/>
                  </a:lnTo>
                  <a:lnTo>
                    <a:pt x="23903" y="5290"/>
                  </a:lnTo>
                  <a:lnTo>
                    <a:pt x="23826" y="5097"/>
                  </a:lnTo>
                  <a:lnTo>
                    <a:pt x="23787" y="4981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2" y="5638"/>
                  </a:lnTo>
                  <a:lnTo>
                    <a:pt x="17570" y="5522"/>
                  </a:lnTo>
                  <a:lnTo>
                    <a:pt x="17029" y="5445"/>
                  </a:lnTo>
                  <a:lnTo>
                    <a:pt x="17068" y="5290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3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6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599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6"/>
                  </a:lnTo>
                  <a:lnTo>
                    <a:pt x="19385" y="5831"/>
                  </a:lnTo>
                  <a:lnTo>
                    <a:pt x="19385" y="5985"/>
                  </a:lnTo>
                  <a:lnTo>
                    <a:pt x="19346" y="6178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6"/>
                  </a:lnTo>
                  <a:lnTo>
                    <a:pt x="18844" y="5522"/>
                  </a:lnTo>
                  <a:lnTo>
                    <a:pt x="18999" y="5483"/>
                  </a:lnTo>
                  <a:close/>
                  <a:moveTo>
                    <a:pt x="20196" y="6063"/>
                  </a:moveTo>
                  <a:lnTo>
                    <a:pt x="20350" y="6101"/>
                  </a:lnTo>
                  <a:lnTo>
                    <a:pt x="20466" y="6140"/>
                  </a:lnTo>
                  <a:lnTo>
                    <a:pt x="20543" y="6178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0"/>
                  </a:lnTo>
                  <a:lnTo>
                    <a:pt x="19848" y="6294"/>
                  </a:lnTo>
                  <a:lnTo>
                    <a:pt x="19887" y="6178"/>
                  </a:lnTo>
                  <a:lnTo>
                    <a:pt x="20003" y="6140"/>
                  </a:lnTo>
                  <a:lnTo>
                    <a:pt x="20080" y="6101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1" y="5985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1" y="6294"/>
                  </a:lnTo>
                  <a:lnTo>
                    <a:pt x="23748" y="6565"/>
                  </a:lnTo>
                  <a:lnTo>
                    <a:pt x="23517" y="6796"/>
                  </a:lnTo>
                  <a:lnTo>
                    <a:pt x="23246" y="6989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8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78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6"/>
                  </a:lnTo>
                  <a:lnTo>
                    <a:pt x="12627" y="6680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59" y="6217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719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44"/>
                  </a:lnTo>
                  <a:lnTo>
                    <a:pt x="22551" y="7221"/>
                  </a:lnTo>
                  <a:lnTo>
                    <a:pt x="22165" y="7260"/>
                  </a:lnTo>
                  <a:lnTo>
                    <a:pt x="21779" y="7221"/>
                  </a:lnTo>
                  <a:lnTo>
                    <a:pt x="21393" y="7105"/>
                  </a:lnTo>
                  <a:lnTo>
                    <a:pt x="21470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414"/>
                  </a:moveTo>
                  <a:lnTo>
                    <a:pt x="12473" y="7453"/>
                  </a:lnTo>
                  <a:lnTo>
                    <a:pt x="12125" y="7993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09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3"/>
                  </a:lnTo>
                  <a:lnTo>
                    <a:pt x="11816" y="7607"/>
                  </a:lnTo>
                  <a:lnTo>
                    <a:pt x="11894" y="7530"/>
                  </a:lnTo>
                  <a:lnTo>
                    <a:pt x="12009" y="7453"/>
                  </a:lnTo>
                  <a:lnTo>
                    <a:pt x="12164" y="7414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1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2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7"/>
                  </a:lnTo>
                  <a:close/>
                  <a:moveTo>
                    <a:pt x="3785" y="9770"/>
                  </a:moveTo>
                  <a:lnTo>
                    <a:pt x="3900" y="9808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32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5"/>
                  </a:lnTo>
                  <a:lnTo>
                    <a:pt x="5097" y="10774"/>
                  </a:lnTo>
                  <a:lnTo>
                    <a:pt x="5136" y="10889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928"/>
                  </a:lnTo>
                  <a:lnTo>
                    <a:pt x="4441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19"/>
                  </a:moveTo>
                  <a:lnTo>
                    <a:pt x="10967" y="11198"/>
                  </a:lnTo>
                  <a:lnTo>
                    <a:pt x="10735" y="11739"/>
                  </a:lnTo>
                  <a:lnTo>
                    <a:pt x="10658" y="11700"/>
                  </a:lnTo>
                  <a:lnTo>
                    <a:pt x="10504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2"/>
                  </a:lnTo>
                  <a:lnTo>
                    <a:pt x="10735" y="10696"/>
                  </a:lnTo>
                  <a:lnTo>
                    <a:pt x="10928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09"/>
                  </a:lnTo>
                  <a:lnTo>
                    <a:pt x="6410" y="12241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0"/>
                  </a:lnTo>
                  <a:lnTo>
                    <a:pt x="5445" y="11623"/>
                  </a:lnTo>
                  <a:lnTo>
                    <a:pt x="5561" y="11546"/>
                  </a:lnTo>
                  <a:lnTo>
                    <a:pt x="5638" y="11507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39" y="13206"/>
                  </a:lnTo>
                  <a:lnTo>
                    <a:pt x="7337" y="13013"/>
                  </a:lnTo>
                  <a:lnTo>
                    <a:pt x="6835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3" y="12627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6"/>
                  </a:lnTo>
                  <a:lnTo>
                    <a:pt x="9229" y="13129"/>
                  </a:lnTo>
                  <a:lnTo>
                    <a:pt x="9268" y="13206"/>
                  </a:lnTo>
                  <a:lnTo>
                    <a:pt x="9036" y="13284"/>
                  </a:lnTo>
                  <a:lnTo>
                    <a:pt x="8804" y="13322"/>
                  </a:lnTo>
                  <a:lnTo>
                    <a:pt x="8573" y="13322"/>
                  </a:lnTo>
                  <a:lnTo>
                    <a:pt x="8302" y="13284"/>
                  </a:lnTo>
                  <a:lnTo>
                    <a:pt x="8302" y="13206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704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6" y="0"/>
                  </a:moveTo>
                  <a:lnTo>
                    <a:pt x="22899" y="39"/>
                  </a:lnTo>
                  <a:lnTo>
                    <a:pt x="22822" y="77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2"/>
                  </a:lnTo>
                  <a:lnTo>
                    <a:pt x="22783" y="965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0" y="2278"/>
                  </a:lnTo>
                  <a:lnTo>
                    <a:pt x="23053" y="2394"/>
                  </a:lnTo>
                  <a:lnTo>
                    <a:pt x="23246" y="2510"/>
                  </a:lnTo>
                  <a:lnTo>
                    <a:pt x="23478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82"/>
                  </a:lnTo>
                  <a:lnTo>
                    <a:pt x="23439" y="3514"/>
                  </a:lnTo>
                  <a:lnTo>
                    <a:pt x="23555" y="3707"/>
                  </a:lnTo>
                  <a:lnTo>
                    <a:pt x="23748" y="3900"/>
                  </a:lnTo>
                  <a:lnTo>
                    <a:pt x="23980" y="4016"/>
                  </a:lnTo>
                  <a:lnTo>
                    <a:pt x="23748" y="4209"/>
                  </a:lnTo>
                  <a:lnTo>
                    <a:pt x="23555" y="4479"/>
                  </a:lnTo>
                  <a:lnTo>
                    <a:pt x="23478" y="4750"/>
                  </a:lnTo>
                  <a:lnTo>
                    <a:pt x="23439" y="4904"/>
                  </a:lnTo>
                  <a:lnTo>
                    <a:pt x="23439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1" y="5522"/>
                  </a:lnTo>
                  <a:lnTo>
                    <a:pt x="23169" y="5561"/>
                  </a:lnTo>
                  <a:lnTo>
                    <a:pt x="22976" y="5715"/>
                  </a:lnTo>
                  <a:lnTo>
                    <a:pt x="22783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4" y="6294"/>
                  </a:lnTo>
                  <a:lnTo>
                    <a:pt x="22320" y="6256"/>
                  </a:lnTo>
                  <a:lnTo>
                    <a:pt x="22165" y="6217"/>
                  </a:lnTo>
                  <a:lnTo>
                    <a:pt x="21972" y="6217"/>
                  </a:lnTo>
                  <a:lnTo>
                    <a:pt x="21740" y="6294"/>
                  </a:lnTo>
                  <a:lnTo>
                    <a:pt x="21509" y="6410"/>
                  </a:lnTo>
                  <a:lnTo>
                    <a:pt x="21354" y="6565"/>
                  </a:lnTo>
                  <a:lnTo>
                    <a:pt x="21200" y="6796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4"/>
                  </a:lnTo>
                  <a:lnTo>
                    <a:pt x="20736" y="5908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4" y="5754"/>
                  </a:lnTo>
                  <a:lnTo>
                    <a:pt x="20080" y="5792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3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0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1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5"/>
                  </a:lnTo>
                  <a:lnTo>
                    <a:pt x="17802" y="4557"/>
                  </a:lnTo>
                  <a:lnTo>
                    <a:pt x="17647" y="4518"/>
                  </a:lnTo>
                  <a:lnTo>
                    <a:pt x="17493" y="4557"/>
                  </a:lnTo>
                  <a:lnTo>
                    <a:pt x="17377" y="4595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7"/>
                  </a:lnTo>
                  <a:lnTo>
                    <a:pt x="16759" y="4943"/>
                  </a:lnTo>
                  <a:lnTo>
                    <a:pt x="16605" y="4788"/>
                  </a:lnTo>
                  <a:lnTo>
                    <a:pt x="16450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1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1"/>
                  </a:lnTo>
                  <a:lnTo>
                    <a:pt x="14635" y="4943"/>
                  </a:lnTo>
                  <a:lnTo>
                    <a:pt x="14442" y="4981"/>
                  </a:lnTo>
                  <a:lnTo>
                    <a:pt x="14288" y="5020"/>
                  </a:lnTo>
                  <a:lnTo>
                    <a:pt x="14133" y="5097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7"/>
                  </a:lnTo>
                  <a:lnTo>
                    <a:pt x="12357" y="6372"/>
                  </a:lnTo>
                  <a:lnTo>
                    <a:pt x="12357" y="6526"/>
                  </a:lnTo>
                  <a:lnTo>
                    <a:pt x="12357" y="6680"/>
                  </a:lnTo>
                  <a:lnTo>
                    <a:pt x="12357" y="6835"/>
                  </a:lnTo>
                  <a:lnTo>
                    <a:pt x="12434" y="6989"/>
                  </a:lnTo>
                  <a:lnTo>
                    <a:pt x="12164" y="7028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414"/>
                  </a:lnTo>
                  <a:lnTo>
                    <a:pt x="11392" y="7530"/>
                  </a:lnTo>
                  <a:lnTo>
                    <a:pt x="11353" y="7684"/>
                  </a:lnTo>
                  <a:lnTo>
                    <a:pt x="11314" y="7839"/>
                  </a:lnTo>
                  <a:lnTo>
                    <a:pt x="11276" y="7993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57"/>
                  </a:lnTo>
                  <a:lnTo>
                    <a:pt x="11469" y="8611"/>
                  </a:lnTo>
                  <a:lnTo>
                    <a:pt x="11199" y="8650"/>
                  </a:lnTo>
                  <a:lnTo>
                    <a:pt x="10967" y="8804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3"/>
                  </a:lnTo>
                  <a:lnTo>
                    <a:pt x="10619" y="10310"/>
                  </a:lnTo>
                  <a:lnTo>
                    <a:pt x="10426" y="10426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5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4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2" y="12087"/>
                  </a:lnTo>
                  <a:lnTo>
                    <a:pt x="9384" y="12202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95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4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202"/>
                  </a:lnTo>
                  <a:lnTo>
                    <a:pt x="6990" y="12280"/>
                  </a:lnTo>
                  <a:lnTo>
                    <a:pt x="6796" y="12434"/>
                  </a:lnTo>
                  <a:lnTo>
                    <a:pt x="6796" y="12048"/>
                  </a:lnTo>
                  <a:lnTo>
                    <a:pt x="6758" y="11893"/>
                  </a:lnTo>
                  <a:lnTo>
                    <a:pt x="6681" y="11700"/>
                  </a:lnTo>
                  <a:lnTo>
                    <a:pt x="6603" y="11546"/>
                  </a:lnTo>
                  <a:lnTo>
                    <a:pt x="6526" y="11430"/>
                  </a:lnTo>
                  <a:lnTo>
                    <a:pt x="6372" y="11314"/>
                  </a:lnTo>
                  <a:lnTo>
                    <a:pt x="6217" y="11198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7"/>
                  </a:lnTo>
                  <a:lnTo>
                    <a:pt x="5522" y="10967"/>
                  </a:lnTo>
                  <a:lnTo>
                    <a:pt x="5445" y="10735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88"/>
                  </a:lnTo>
                  <a:lnTo>
                    <a:pt x="4943" y="10310"/>
                  </a:lnTo>
                  <a:lnTo>
                    <a:pt x="4827" y="10310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499"/>
                  </a:lnTo>
                  <a:lnTo>
                    <a:pt x="3900" y="9461"/>
                  </a:lnTo>
                  <a:lnTo>
                    <a:pt x="3746" y="9422"/>
                  </a:lnTo>
                  <a:lnTo>
                    <a:pt x="3591" y="9422"/>
                  </a:lnTo>
                  <a:lnTo>
                    <a:pt x="3398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70"/>
                  </a:lnTo>
                  <a:lnTo>
                    <a:pt x="2974" y="9615"/>
                  </a:lnTo>
                  <a:lnTo>
                    <a:pt x="2896" y="9461"/>
                  </a:lnTo>
                  <a:lnTo>
                    <a:pt x="2781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9036"/>
                  </a:lnTo>
                  <a:lnTo>
                    <a:pt x="1854" y="9113"/>
                  </a:lnTo>
                  <a:lnTo>
                    <a:pt x="1699" y="9190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1"/>
                  </a:lnTo>
                  <a:lnTo>
                    <a:pt x="1352" y="9924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0"/>
                  </a:lnTo>
                  <a:lnTo>
                    <a:pt x="386" y="10426"/>
                  </a:lnTo>
                  <a:lnTo>
                    <a:pt x="271" y="10581"/>
                  </a:lnTo>
                  <a:lnTo>
                    <a:pt x="116" y="10889"/>
                  </a:lnTo>
                  <a:lnTo>
                    <a:pt x="0" y="11237"/>
                  </a:lnTo>
                  <a:lnTo>
                    <a:pt x="0" y="11585"/>
                  </a:lnTo>
                  <a:lnTo>
                    <a:pt x="77" y="11932"/>
                  </a:lnTo>
                  <a:lnTo>
                    <a:pt x="193" y="12241"/>
                  </a:lnTo>
                  <a:lnTo>
                    <a:pt x="386" y="12550"/>
                  </a:lnTo>
                  <a:lnTo>
                    <a:pt x="618" y="12820"/>
                  </a:lnTo>
                  <a:lnTo>
                    <a:pt x="811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5" y="13129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1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78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4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2"/>
                  </a:lnTo>
                  <a:lnTo>
                    <a:pt x="618" y="12048"/>
                  </a:lnTo>
                  <a:lnTo>
                    <a:pt x="541" y="11893"/>
                  </a:lnTo>
                  <a:lnTo>
                    <a:pt x="502" y="11739"/>
                  </a:lnTo>
                  <a:lnTo>
                    <a:pt x="502" y="11546"/>
                  </a:lnTo>
                  <a:lnTo>
                    <a:pt x="502" y="11391"/>
                  </a:lnTo>
                  <a:lnTo>
                    <a:pt x="541" y="11198"/>
                  </a:lnTo>
                  <a:lnTo>
                    <a:pt x="579" y="11044"/>
                  </a:lnTo>
                  <a:lnTo>
                    <a:pt x="657" y="10889"/>
                  </a:lnTo>
                  <a:lnTo>
                    <a:pt x="773" y="10774"/>
                  </a:lnTo>
                  <a:lnTo>
                    <a:pt x="888" y="10619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6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5"/>
                  </a:lnTo>
                  <a:lnTo>
                    <a:pt x="5870" y="12704"/>
                  </a:lnTo>
                  <a:lnTo>
                    <a:pt x="6256" y="12975"/>
                  </a:lnTo>
                  <a:lnTo>
                    <a:pt x="6681" y="13206"/>
                  </a:lnTo>
                  <a:lnTo>
                    <a:pt x="7105" y="13438"/>
                  </a:lnTo>
                  <a:lnTo>
                    <a:pt x="7530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8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5"/>
                  </a:lnTo>
                  <a:lnTo>
                    <a:pt x="11314" y="11739"/>
                  </a:lnTo>
                  <a:lnTo>
                    <a:pt x="11507" y="11237"/>
                  </a:lnTo>
                  <a:lnTo>
                    <a:pt x="11662" y="10696"/>
                  </a:lnTo>
                  <a:lnTo>
                    <a:pt x="11971" y="9615"/>
                  </a:lnTo>
                  <a:lnTo>
                    <a:pt x="12125" y="9113"/>
                  </a:lnTo>
                  <a:lnTo>
                    <a:pt x="12357" y="8611"/>
                  </a:lnTo>
                  <a:lnTo>
                    <a:pt x="12589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89"/>
                  </a:lnTo>
                  <a:lnTo>
                    <a:pt x="14017" y="6719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4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0" y="7723"/>
                  </a:lnTo>
                  <a:lnTo>
                    <a:pt x="22165" y="7762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530"/>
                  </a:lnTo>
                  <a:lnTo>
                    <a:pt x="23710" y="7298"/>
                  </a:lnTo>
                  <a:lnTo>
                    <a:pt x="24057" y="6989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908"/>
                  </a:lnTo>
                  <a:lnTo>
                    <a:pt x="24868" y="5483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5" y="3746"/>
                  </a:lnTo>
                  <a:lnTo>
                    <a:pt x="24868" y="3282"/>
                  </a:lnTo>
                  <a:lnTo>
                    <a:pt x="24791" y="2858"/>
                  </a:lnTo>
                  <a:lnTo>
                    <a:pt x="24637" y="2394"/>
                  </a:lnTo>
                  <a:lnTo>
                    <a:pt x="24443" y="1969"/>
                  </a:lnTo>
                  <a:lnTo>
                    <a:pt x="24250" y="1583"/>
                  </a:lnTo>
                  <a:lnTo>
                    <a:pt x="24057" y="1197"/>
                  </a:lnTo>
                  <a:lnTo>
                    <a:pt x="23787" y="811"/>
                  </a:lnTo>
                  <a:lnTo>
                    <a:pt x="23941" y="386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7"/>
                  </a:lnTo>
                  <a:lnTo>
                    <a:pt x="230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5843050" y="1398325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5" y="1429"/>
                  </a:lnTo>
                  <a:lnTo>
                    <a:pt x="4866" y="1738"/>
                  </a:lnTo>
                  <a:lnTo>
                    <a:pt x="5059" y="2085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6" y="5599"/>
                  </a:lnTo>
                  <a:lnTo>
                    <a:pt x="5330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40" y="8380"/>
                  </a:lnTo>
                  <a:lnTo>
                    <a:pt x="3631" y="8727"/>
                  </a:lnTo>
                  <a:lnTo>
                    <a:pt x="3283" y="9036"/>
                  </a:lnTo>
                  <a:lnTo>
                    <a:pt x="2936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9" y="10040"/>
                  </a:lnTo>
                  <a:lnTo>
                    <a:pt x="1314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9" y="10967"/>
                  </a:lnTo>
                  <a:lnTo>
                    <a:pt x="1121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8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5" y="6294"/>
                  </a:lnTo>
                  <a:lnTo>
                    <a:pt x="5909" y="5792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5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40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569225" y="1424375"/>
              <a:ext cx="126500" cy="69550"/>
            </a:xfrm>
            <a:custGeom>
              <a:avLst/>
              <a:gdLst/>
              <a:ahLst/>
              <a:cxnLst/>
              <a:rect l="l" t="t" r="r" b="b"/>
              <a:pathLst>
                <a:path w="5060" h="2782" extrusionOk="0">
                  <a:moveTo>
                    <a:pt x="4905" y="1"/>
                  </a:moveTo>
                  <a:lnTo>
                    <a:pt x="3824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30" y="1854"/>
                  </a:lnTo>
                  <a:lnTo>
                    <a:pt x="773" y="2125"/>
                  </a:lnTo>
                  <a:lnTo>
                    <a:pt x="117" y="2395"/>
                  </a:lnTo>
                  <a:lnTo>
                    <a:pt x="40" y="2472"/>
                  </a:lnTo>
                  <a:lnTo>
                    <a:pt x="1" y="2588"/>
                  </a:lnTo>
                  <a:lnTo>
                    <a:pt x="40" y="2665"/>
                  </a:lnTo>
                  <a:lnTo>
                    <a:pt x="117" y="2781"/>
                  </a:lnTo>
                  <a:lnTo>
                    <a:pt x="387" y="2781"/>
                  </a:lnTo>
                  <a:lnTo>
                    <a:pt x="1082" y="2627"/>
                  </a:lnTo>
                  <a:lnTo>
                    <a:pt x="1739" y="2356"/>
                  </a:lnTo>
                  <a:lnTo>
                    <a:pt x="2356" y="2047"/>
                  </a:lnTo>
                  <a:lnTo>
                    <a:pt x="2974" y="1739"/>
                  </a:lnTo>
                  <a:lnTo>
                    <a:pt x="3553" y="1430"/>
                  </a:lnTo>
                  <a:lnTo>
                    <a:pt x="4094" y="1082"/>
                  </a:lnTo>
                  <a:lnTo>
                    <a:pt x="4596" y="735"/>
                  </a:lnTo>
                  <a:lnTo>
                    <a:pt x="5059" y="310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512275" y="1467825"/>
              <a:ext cx="66650" cy="99450"/>
            </a:xfrm>
            <a:custGeom>
              <a:avLst/>
              <a:gdLst/>
              <a:ahLst/>
              <a:cxnLst/>
              <a:rect l="l" t="t" r="r" b="b"/>
              <a:pathLst>
                <a:path w="2666" h="3978" extrusionOk="0">
                  <a:moveTo>
                    <a:pt x="850" y="1"/>
                  </a:moveTo>
                  <a:lnTo>
                    <a:pt x="464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2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1" y="2704"/>
                  </a:lnTo>
                  <a:lnTo>
                    <a:pt x="39" y="2974"/>
                  </a:lnTo>
                  <a:lnTo>
                    <a:pt x="78" y="3206"/>
                  </a:lnTo>
                  <a:lnTo>
                    <a:pt x="155" y="3399"/>
                  </a:lnTo>
                  <a:lnTo>
                    <a:pt x="271" y="3592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9" y="3939"/>
                  </a:lnTo>
                  <a:lnTo>
                    <a:pt x="1082" y="3978"/>
                  </a:lnTo>
                  <a:lnTo>
                    <a:pt x="1314" y="3939"/>
                  </a:lnTo>
                  <a:lnTo>
                    <a:pt x="1507" y="3823"/>
                  </a:lnTo>
                  <a:lnTo>
                    <a:pt x="1661" y="3708"/>
                  </a:lnTo>
                  <a:lnTo>
                    <a:pt x="1816" y="3514"/>
                  </a:lnTo>
                  <a:lnTo>
                    <a:pt x="1970" y="3321"/>
                  </a:lnTo>
                  <a:lnTo>
                    <a:pt x="2086" y="3090"/>
                  </a:lnTo>
                  <a:lnTo>
                    <a:pt x="2318" y="2549"/>
                  </a:lnTo>
                  <a:lnTo>
                    <a:pt x="2472" y="2009"/>
                  </a:lnTo>
                  <a:lnTo>
                    <a:pt x="2626" y="1507"/>
                  </a:lnTo>
                  <a:lnTo>
                    <a:pt x="2665" y="1043"/>
                  </a:lnTo>
                  <a:lnTo>
                    <a:pt x="2395" y="1043"/>
                  </a:lnTo>
                  <a:lnTo>
                    <a:pt x="2009" y="2009"/>
                  </a:lnTo>
                  <a:lnTo>
                    <a:pt x="1738" y="2665"/>
                  </a:lnTo>
                  <a:lnTo>
                    <a:pt x="1545" y="3051"/>
                  </a:lnTo>
                  <a:lnTo>
                    <a:pt x="1468" y="3206"/>
                  </a:lnTo>
                  <a:lnTo>
                    <a:pt x="1314" y="3283"/>
                  </a:lnTo>
                  <a:lnTo>
                    <a:pt x="1159" y="3283"/>
                  </a:lnTo>
                  <a:lnTo>
                    <a:pt x="966" y="3206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8"/>
                  </a:lnTo>
                  <a:lnTo>
                    <a:pt x="889" y="773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4008850" y="152575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4"/>
                  </a:lnTo>
                  <a:lnTo>
                    <a:pt x="7029" y="1313"/>
                  </a:lnTo>
                  <a:lnTo>
                    <a:pt x="7531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7"/>
                  </a:lnTo>
                  <a:lnTo>
                    <a:pt x="8573" y="3707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1" y="3862"/>
                  </a:lnTo>
                  <a:lnTo>
                    <a:pt x="2433" y="4016"/>
                  </a:lnTo>
                  <a:lnTo>
                    <a:pt x="2318" y="4132"/>
                  </a:lnTo>
                  <a:lnTo>
                    <a:pt x="2124" y="4209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1" y="4248"/>
                  </a:lnTo>
                  <a:lnTo>
                    <a:pt x="734" y="4132"/>
                  </a:lnTo>
                  <a:lnTo>
                    <a:pt x="387" y="4016"/>
                  </a:lnTo>
                  <a:lnTo>
                    <a:pt x="503" y="3514"/>
                  </a:lnTo>
                  <a:lnTo>
                    <a:pt x="657" y="3012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8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7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3" y="5947"/>
                  </a:lnTo>
                  <a:lnTo>
                    <a:pt x="10543" y="5870"/>
                  </a:lnTo>
                  <a:lnTo>
                    <a:pt x="10543" y="5754"/>
                  </a:lnTo>
                  <a:lnTo>
                    <a:pt x="10620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0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9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7" y="3205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8"/>
                  </a:lnTo>
                  <a:lnTo>
                    <a:pt x="1314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3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7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3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8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7" y="6526"/>
                  </a:lnTo>
                  <a:lnTo>
                    <a:pt x="11740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1" y="7916"/>
                  </a:lnTo>
                  <a:lnTo>
                    <a:pt x="12551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7" y="7183"/>
                  </a:lnTo>
                  <a:lnTo>
                    <a:pt x="12744" y="6681"/>
                  </a:lnTo>
                  <a:lnTo>
                    <a:pt x="12435" y="6217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9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4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5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6" y="193"/>
                  </a:lnTo>
                  <a:lnTo>
                    <a:pt x="5291" y="78"/>
                  </a:lnTo>
                  <a:lnTo>
                    <a:pt x="4828" y="39"/>
                  </a:lnTo>
                  <a:lnTo>
                    <a:pt x="44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6763050" y="1538300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8"/>
                  </a:moveTo>
                  <a:lnTo>
                    <a:pt x="1082" y="5986"/>
                  </a:lnTo>
                  <a:lnTo>
                    <a:pt x="1237" y="6024"/>
                  </a:lnTo>
                  <a:lnTo>
                    <a:pt x="1391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7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9" y="6990"/>
                  </a:lnTo>
                  <a:lnTo>
                    <a:pt x="464" y="6835"/>
                  </a:lnTo>
                  <a:lnTo>
                    <a:pt x="426" y="6719"/>
                  </a:lnTo>
                  <a:lnTo>
                    <a:pt x="387" y="6642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6" y="6256"/>
                  </a:lnTo>
                  <a:lnTo>
                    <a:pt x="503" y="6179"/>
                  </a:lnTo>
                  <a:lnTo>
                    <a:pt x="696" y="6024"/>
                  </a:lnTo>
                  <a:lnTo>
                    <a:pt x="889" y="5908"/>
                  </a:lnTo>
                  <a:close/>
                  <a:moveTo>
                    <a:pt x="5909" y="0"/>
                  </a:moveTo>
                  <a:lnTo>
                    <a:pt x="5832" y="39"/>
                  </a:lnTo>
                  <a:lnTo>
                    <a:pt x="5523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7" y="2047"/>
                  </a:lnTo>
                  <a:lnTo>
                    <a:pt x="3438" y="2781"/>
                  </a:lnTo>
                  <a:lnTo>
                    <a:pt x="2279" y="4132"/>
                  </a:lnTo>
                  <a:lnTo>
                    <a:pt x="1739" y="4866"/>
                  </a:lnTo>
                  <a:lnTo>
                    <a:pt x="1198" y="5561"/>
                  </a:lnTo>
                  <a:lnTo>
                    <a:pt x="1043" y="5522"/>
                  </a:lnTo>
                  <a:lnTo>
                    <a:pt x="889" y="5522"/>
                  </a:lnTo>
                  <a:lnTo>
                    <a:pt x="773" y="5561"/>
                  </a:lnTo>
                  <a:lnTo>
                    <a:pt x="619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10" y="5870"/>
                  </a:lnTo>
                  <a:lnTo>
                    <a:pt x="117" y="6063"/>
                  </a:lnTo>
                  <a:lnTo>
                    <a:pt x="1" y="6333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40" y="6797"/>
                  </a:lnTo>
                  <a:lnTo>
                    <a:pt x="117" y="6990"/>
                  </a:lnTo>
                  <a:lnTo>
                    <a:pt x="194" y="7144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4"/>
                  </a:lnTo>
                  <a:lnTo>
                    <a:pt x="1430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6" y="6874"/>
                  </a:lnTo>
                  <a:lnTo>
                    <a:pt x="1854" y="6681"/>
                  </a:lnTo>
                  <a:lnTo>
                    <a:pt x="1893" y="6526"/>
                  </a:lnTo>
                  <a:lnTo>
                    <a:pt x="1854" y="6333"/>
                  </a:lnTo>
                  <a:lnTo>
                    <a:pt x="1816" y="6179"/>
                  </a:lnTo>
                  <a:lnTo>
                    <a:pt x="1739" y="6024"/>
                  </a:lnTo>
                  <a:lnTo>
                    <a:pt x="1661" y="5908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3" y="4403"/>
                  </a:lnTo>
                  <a:lnTo>
                    <a:pt x="3940" y="3012"/>
                  </a:lnTo>
                  <a:lnTo>
                    <a:pt x="4480" y="2395"/>
                  </a:lnTo>
                  <a:lnTo>
                    <a:pt x="5098" y="1699"/>
                  </a:lnTo>
                  <a:lnTo>
                    <a:pt x="5639" y="1043"/>
                  </a:lnTo>
                  <a:lnTo>
                    <a:pt x="5909" y="657"/>
                  </a:lnTo>
                  <a:lnTo>
                    <a:pt x="6102" y="309"/>
                  </a:lnTo>
                  <a:lnTo>
                    <a:pt x="6141" y="193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4040700" y="153927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5" y="7298"/>
                  </a:moveTo>
                  <a:lnTo>
                    <a:pt x="8496" y="7375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1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4"/>
                  </a:lnTo>
                  <a:lnTo>
                    <a:pt x="8110" y="10156"/>
                  </a:lnTo>
                  <a:lnTo>
                    <a:pt x="7840" y="10078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6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7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2" y="8766"/>
                  </a:lnTo>
                  <a:lnTo>
                    <a:pt x="1546" y="8727"/>
                  </a:lnTo>
                  <a:lnTo>
                    <a:pt x="40" y="8688"/>
                  </a:lnTo>
                  <a:lnTo>
                    <a:pt x="1" y="8688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6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6"/>
                  </a:lnTo>
                  <a:lnTo>
                    <a:pt x="6759" y="9847"/>
                  </a:lnTo>
                  <a:lnTo>
                    <a:pt x="6990" y="10078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0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7"/>
                  </a:lnTo>
                  <a:lnTo>
                    <a:pt x="9539" y="10194"/>
                  </a:lnTo>
                  <a:lnTo>
                    <a:pt x="9771" y="9963"/>
                  </a:lnTo>
                  <a:lnTo>
                    <a:pt x="9925" y="9692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7"/>
                  </a:lnTo>
                  <a:lnTo>
                    <a:pt x="6565" y="8186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79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1387875" y="1558575"/>
              <a:ext cx="374575" cy="387125"/>
            </a:xfrm>
            <a:custGeom>
              <a:avLst/>
              <a:gdLst/>
              <a:ahLst/>
              <a:cxnLst/>
              <a:rect l="l" t="t" r="r" b="b"/>
              <a:pathLst>
                <a:path w="14983" h="15485" extrusionOk="0">
                  <a:moveTo>
                    <a:pt x="7453" y="502"/>
                  </a:moveTo>
                  <a:lnTo>
                    <a:pt x="8032" y="541"/>
                  </a:lnTo>
                  <a:lnTo>
                    <a:pt x="8573" y="580"/>
                  </a:lnTo>
                  <a:lnTo>
                    <a:pt x="9152" y="695"/>
                  </a:lnTo>
                  <a:lnTo>
                    <a:pt x="9654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0" y="1545"/>
                  </a:lnTo>
                  <a:lnTo>
                    <a:pt x="11585" y="1854"/>
                  </a:lnTo>
                  <a:lnTo>
                    <a:pt x="10812" y="2201"/>
                  </a:lnTo>
                  <a:lnTo>
                    <a:pt x="10040" y="2626"/>
                  </a:lnTo>
                  <a:lnTo>
                    <a:pt x="9306" y="3090"/>
                  </a:lnTo>
                  <a:lnTo>
                    <a:pt x="8611" y="3630"/>
                  </a:lnTo>
                  <a:lnTo>
                    <a:pt x="7916" y="4171"/>
                  </a:lnTo>
                  <a:lnTo>
                    <a:pt x="7299" y="4789"/>
                  </a:lnTo>
                  <a:lnTo>
                    <a:pt x="6681" y="5445"/>
                  </a:lnTo>
                  <a:lnTo>
                    <a:pt x="6140" y="6140"/>
                  </a:lnTo>
                  <a:lnTo>
                    <a:pt x="5638" y="6874"/>
                  </a:lnTo>
                  <a:lnTo>
                    <a:pt x="5175" y="7646"/>
                  </a:lnTo>
                  <a:lnTo>
                    <a:pt x="4789" y="8418"/>
                  </a:lnTo>
                  <a:lnTo>
                    <a:pt x="4441" y="9229"/>
                  </a:lnTo>
                  <a:lnTo>
                    <a:pt x="4171" y="10040"/>
                  </a:lnTo>
                  <a:lnTo>
                    <a:pt x="3939" y="10890"/>
                  </a:lnTo>
                  <a:lnTo>
                    <a:pt x="3823" y="11778"/>
                  </a:lnTo>
                  <a:lnTo>
                    <a:pt x="3746" y="12666"/>
                  </a:lnTo>
                  <a:lnTo>
                    <a:pt x="3553" y="12666"/>
                  </a:lnTo>
                  <a:lnTo>
                    <a:pt x="3283" y="11855"/>
                  </a:lnTo>
                  <a:lnTo>
                    <a:pt x="3051" y="11044"/>
                  </a:lnTo>
                  <a:lnTo>
                    <a:pt x="2819" y="10195"/>
                  </a:lnTo>
                  <a:lnTo>
                    <a:pt x="2665" y="9384"/>
                  </a:lnTo>
                  <a:lnTo>
                    <a:pt x="2588" y="8534"/>
                  </a:lnTo>
                  <a:lnTo>
                    <a:pt x="2549" y="7685"/>
                  </a:lnTo>
                  <a:lnTo>
                    <a:pt x="2588" y="6797"/>
                  </a:lnTo>
                  <a:lnTo>
                    <a:pt x="2665" y="5947"/>
                  </a:lnTo>
                  <a:lnTo>
                    <a:pt x="2858" y="5213"/>
                  </a:lnTo>
                  <a:lnTo>
                    <a:pt x="3051" y="4518"/>
                  </a:lnTo>
                  <a:lnTo>
                    <a:pt x="3321" y="3823"/>
                  </a:lnTo>
                  <a:lnTo>
                    <a:pt x="3630" y="3205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29"/>
                  </a:lnTo>
                  <a:lnTo>
                    <a:pt x="5406" y="888"/>
                  </a:lnTo>
                  <a:lnTo>
                    <a:pt x="5908" y="734"/>
                  </a:lnTo>
                  <a:lnTo>
                    <a:pt x="6410" y="618"/>
                  </a:lnTo>
                  <a:lnTo>
                    <a:pt x="6912" y="541"/>
                  </a:lnTo>
                  <a:lnTo>
                    <a:pt x="7453" y="502"/>
                  </a:lnTo>
                  <a:close/>
                  <a:moveTo>
                    <a:pt x="11932" y="2086"/>
                  </a:moveTo>
                  <a:lnTo>
                    <a:pt x="12318" y="2433"/>
                  </a:lnTo>
                  <a:lnTo>
                    <a:pt x="12666" y="2819"/>
                  </a:lnTo>
                  <a:lnTo>
                    <a:pt x="13014" y="3205"/>
                  </a:lnTo>
                  <a:lnTo>
                    <a:pt x="13322" y="3669"/>
                  </a:lnTo>
                  <a:lnTo>
                    <a:pt x="13593" y="4093"/>
                  </a:lnTo>
                  <a:lnTo>
                    <a:pt x="13824" y="4595"/>
                  </a:lnTo>
                  <a:lnTo>
                    <a:pt x="14018" y="5097"/>
                  </a:lnTo>
                  <a:lnTo>
                    <a:pt x="14211" y="5599"/>
                  </a:lnTo>
                  <a:lnTo>
                    <a:pt x="14326" y="6101"/>
                  </a:lnTo>
                  <a:lnTo>
                    <a:pt x="14404" y="6642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25" y="6951"/>
                  </a:lnTo>
                  <a:lnTo>
                    <a:pt x="11392" y="7144"/>
                  </a:lnTo>
                  <a:lnTo>
                    <a:pt x="10658" y="7414"/>
                  </a:lnTo>
                  <a:lnTo>
                    <a:pt x="9924" y="7723"/>
                  </a:lnTo>
                  <a:lnTo>
                    <a:pt x="9229" y="8032"/>
                  </a:lnTo>
                  <a:lnTo>
                    <a:pt x="8534" y="8418"/>
                  </a:lnTo>
                  <a:lnTo>
                    <a:pt x="7878" y="8843"/>
                  </a:lnTo>
                  <a:lnTo>
                    <a:pt x="7221" y="9306"/>
                  </a:lnTo>
                  <a:lnTo>
                    <a:pt x="6642" y="9808"/>
                  </a:lnTo>
                  <a:lnTo>
                    <a:pt x="6063" y="10349"/>
                  </a:lnTo>
                  <a:lnTo>
                    <a:pt x="5561" y="10890"/>
                  </a:lnTo>
                  <a:lnTo>
                    <a:pt x="5059" y="11508"/>
                  </a:lnTo>
                  <a:lnTo>
                    <a:pt x="4634" y="12125"/>
                  </a:lnTo>
                  <a:lnTo>
                    <a:pt x="4248" y="12820"/>
                  </a:lnTo>
                  <a:lnTo>
                    <a:pt x="4093" y="12743"/>
                  </a:lnTo>
                  <a:lnTo>
                    <a:pt x="3939" y="12666"/>
                  </a:lnTo>
                  <a:lnTo>
                    <a:pt x="4093" y="11816"/>
                  </a:lnTo>
                  <a:lnTo>
                    <a:pt x="4287" y="10928"/>
                  </a:lnTo>
                  <a:lnTo>
                    <a:pt x="4557" y="10117"/>
                  </a:lnTo>
                  <a:lnTo>
                    <a:pt x="4827" y="9306"/>
                  </a:lnTo>
                  <a:lnTo>
                    <a:pt x="5175" y="8496"/>
                  </a:lnTo>
                  <a:lnTo>
                    <a:pt x="5561" y="7723"/>
                  </a:lnTo>
                  <a:lnTo>
                    <a:pt x="6024" y="6990"/>
                  </a:lnTo>
                  <a:lnTo>
                    <a:pt x="6488" y="6295"/>
                  </a:lnTo>
                  <a:lnTo>
                    <a:pt x="7028" y="5599"/>
                  </a:lnTo>
                  <a:lnTo>
                    <a:pt x="7607" y="4982"/>
                  </a:lnTo>
                  <a:lnTo>
                    <a:pt x="8225" y="4402"/>
                  </a:lnTo>
                  <a:lnTo>
                    <a:pt x="8882" y="3823"/>
                  </a:lnTo>
                  <a:lnTo>
                    <a:pt x="9577" y="3321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42" y="6990"/>
                  </a:moveTo>
                  <a:lnTo>
                    <a:pt x="14481" y="7839"/>
                  </a:lnTo>
                  <a:lnTo>
                    <a:pt x="14404" y="8689"/>
                  </a:lnTo>
                  <a:lnTo>
                    <a:pt x="14249" y="9538"/>
                  </a:lnTo>
                  <a:lnTo>
                    <a:pt x="14172" y="9963"/>
                  </a:lnTo>
                  <a:lnTo>
                    <a:pt x="14018" y="10388"/>
                  </a:lnTo>
                  <a:lnTo>
                    <a:pt x="13863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89"/>
                  </a:lnTo>
                  <a:lnTo>
                    <a:pt x="12473" y="12898"/>
                  </a:lnTo>
                  <a:lnTo>
                    <a:pt x="12203" y="13207"/>
                  </a:lnTo>
                  <a:lnTo>
                    <a:pt x="11932" y="13052"/>
                  </a:lnTo>
                  <a:lnTo>
                    <a:pt x="11662" y="12936"/>
                  </a:lnTo>
                  <a:lnTo>
                    <a:pt x="11083" y="12782"/>
                  </a:lnTo>
                  <a:lnTo>
                    <a:pt x="10542" y="12627"/>
                  </a:lnTo>
                  <a:lnTo>
                    <a:pt x="9963" y="12550"/>
                  </a:lnTo>
                  <a:lnTo>
                    <a:pt x="9384" y="12512"/>
                  </a:lnTo>
                  <a:lnTo>
                    <a:pt x="8843" y="12473"/>
                  </a:lnTo>
                  <a:lnTo>
                    <a:pt x="8303" y="12473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6"/>
                  </a:lnTo>
                  <a:lnTo>
                    <a:pt x="6179" y="12782"/>
                  </a:lnTo>
                  <a:lnTo>
                    <a:pt x="5638" y="12975"/>
                  </a:lnTo>
                  <a:lnTo>
                    <a:pt x="5136" y="13129"/>
                  </a:lnTo>
                  <a:lnTo>
                    <a:pt x="4673" y="13361"/>
                  </a:lnTo>
                  <a:lnTo>
                    <a:pt x="4557" y="13129"/>
                  </a:lnTo>
                  <a:lnTo>
                    <a:pt x="4402" y="12936"/>
                  </a:lnTo>
                  <a:lnTo>
                    <a:pt x="4866" y="12318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0" y="10619"/>
                  </a:lnTo>
                  <a:lnTo>
                    <a:pt x="6951" y="10117"/>
                  </a:lnTo>
                  <a:lnTo>
                    <a:pt x="7530" y="9654"/>
                  </a:lnTo>
                  <a:lnTo>
                    <a:pt x="8148" y="9229"/>
                  </a:lnTo>
                  <a:lnTo>
                    <a:pt x="8766" y="8804"/>
                  </a:lnTo>
                  <a:lnTo>
                    <a:pt x="9384" y="8457"/>
                  </a:lnTo>
                  <a:lnTo>
                    <a:pt x="10040" y="8109"/>
                  </a:lnTo>
                  <a:lnTo>
                    <a:pt x="10735" y="7839"/>
                  </a:lnTo>
                  <a:lnTo>
                    <a:pt x="11430" y="7569"/>
                  </a:lnTo>
                  <a:lnTo>
                    <a:pt x="12164" y="7376"/>
                  </a:lnTo>
                  <a:lnTo>
                    <a:pt x="12898" y="7183"/>
                  </a:lnTo>
                  <a:lnTo>
                    <a:pt x="13670" y="7067"/>
                  </a:lnTo>
                  <a:lnTo>
                    <a:pt x="14442" y="6990"/>
                  </a:lnTo>
                  <a:close/>
                  <a:moveTo>
                    <a:pt x="4518" y="1275"/>
                  </a:moveTo>
                  <a:lnTo>
                    <a:pt x="4016" y="1854"/>
                  </a:lnTo>
                  <a:lnTo>
                    <a:pt x="3591" y="2472"/>
                  </a:lnTo>
                  <a:lnTo>
                    <a:pt x="3244" y="3128"/>
                  </a:lnTo>
                  <a:lnTo>
                    <a:pt x="2935" y="3823"/>
                  </a:lnTo>
                  <a:lnTo>
                    <a:pt x="2665" y="4518"/>
                  </a:lnTo>
                  <a:lnTo>
                    <a:pt x="2472" y="5291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3"/>
                  </a:lnTo>
                  <a:lnTo>
                    <a:pt x="2356" y="9886"/>
                  </a:lnTo>
                  <a:lnTo>
                    <a:pt x="2549" y="10619"/>
                  </a:lnTo>
                  <a:lnTo>
                    <a:pt x="2742" y="11353"/>
                  </a:lnTo>
                  <a:lnTo>
                    <a:pt x="3012" y="12087"/>
                  </a:lnTo>
                  <a:lnTo>
                    <a:pt x="3283" y="12782"/>
                  </a:lnTo>
                  <a:lnTo>
                    <a:pt x="3089" y="12898"/>
                  </a:lnTo>
                  <a:lnTo>
                    <a:pt x="2935" y="13052"/>
                  </a:lnTo>
                  <a:lnTo>
                    <a:pt x="2819" y="13245"/>
                  </a:lnTo>
                  <a:lnTo>
                    <a:pt x="2703" y="13438"/>
                  </a:lnTo>
                  <a:lnTo>
                    <a:pt x="2394" y="13014"/>
                  </a:lnTo>
                  <a:lnTo>
                    <a:pt x="2047" y="12550"/>
                  </a:lnTo>
                  <a:lnTo>
                    <a:pt x="1777" y="12087"/>
                  </a:lnTo>
                  <a:lnTo>
                    <a:pt x="1506" y="11623"/>
                  </a:lnTo>
                  <a:lnTo>
                    <a:pt x="1275" y="11121"/>
                  </a:lnTo>
                  <a:lnTo>
                    <a:pt x="1043" y="10619"/>
                  </a:lnTo>
                  <a:lnTo>
                    <a:pt x="850" y="10117"/>
                  </a:lnTo>
                  <a:lnTo>
                    <a:pt x="734" y="9615"/>
                  </a:lnTo>
                  <a:lnTo>
                    <a:pt x="618" y="9113"/>
                  </a:lnTo>
                  <a:lnTo>
                    <a:pt x="541" y="8573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0"/>
                  </a:lnTo>
                  <a:lnTo>
                    <a:pt x="734" y="5870"/>
                  </a:lnTo>
                  <a:lnTo>
                    <a:pt x="927" y="5329"/>
                  </a:lnTo>
                  <a:lnTo>
                    <a:pt x="1197" y="4673"/>
                  </a:lnTo>
                  <a:lnTo>
                    <a:pt x="1506" y="4055"/>
                  </a:lnTo>
                  <a:lnTo>
                    <a:pt x="1892" y="3476"/>
                  </a:lnTo>
                  <a:lnTo>
                    <a:pt x="2356" y="2935"/>
                  </a:lnTo>
                  <a:lnTo>
                    <a:pt x="2819" y="2433"/>
                  </a:lnTo>
                  <a:lnTo>
                    <a:pt x="3360" y="2008"/>
                  </a:lnTo>
                  <a:lnTo>
                    <a:pt x="3900" y="1584"/>
                  </a:lnTo>
                  <a:lnTo>
                    <a:pt x="4518" y="1275"/>
                  </a:lnTo>
                  <a:close/>
                  <a:moveTo>
                    <a:pt x="3823" y="12975"/>
                  </a:moveTo>
                  <a:lnTo>
                    <a:pt x="4016" y="13052"/>
                  </a:lnTo>
                  <a:lnTo>
                    <a:pt x="4132" y="13168"/>
                  </a:lnTo>
                  <a:lnTo>
                    <a:pt x="4248" y="13284"/>
                  </a:lnTo>
                  <a:lnTo>
                    <a:pt x="4325" y="13438"/>
                  </a:lnTo>
                  <a:lnTo>
                    <a:pt x="4364" y="13631"/>
                  </a:lnTo>
                  <a:lnTo>
                    <a:pt x="4325" y="13786"/>
                  </a:lnTo>
                  <a:lnTo>
                    <a:pt x="4287" y="13940"/>
                  </a:lnTo>
                  <a:lnTo>
                    <a:pt x="4209" y="14095"/>
                  </a:lnTo>
                  <a:lnTo>
                    <a:pt x="3746" y="13824"/>
                  </a:lnTo>
                  <a:lnTo>
                    <a:pt x="3321" y="13477"/>
                  </a:lnTo>
                  <a:lnTo>
                    <a:pt x="3244" y="13438"/>
                  </a:lnTo>
                  <a:lnTo>
                    <a:pt x="3128" y="13438"/>
                  </a:lnTo>
                  <a:lnTo>
                    <a:pt x="3051" y="13477"/>
                  </a:lnTo>
                  <a:lnTo>
                    <a:pt x="2974" y="13515"/>
                  </a:lnTo>
                  <a:lnTo>
                    <a:pt x="3051" y="13361"/>
                  </a:lnTo>
                  <a:lnTo>
                    <a:pt x="3167" y="13245"/>
                  </a:lnTo>
                  <a:lnTo>
                    <a:pt x="3321" y="13129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13" y="12859"/>
                  </a:moveTo>
                  <a:lnTo>
                    <a:pt x="9615" y="12898"/>
                  </a:lnTo>
                  <a:lnTo>
                    <a:pt x="10079" y="12975"/>
                  </a:lnTo>
                  <a:lnTo>
                    <a:pt x="10504" y="13014"/>
                  </a:lnTo>
                  <a:lnTo>
                    <a:pt x="11006" y="13129"/>
                  </a:lnTo>
                  <a:lnTo>
                    <a:pt x="11469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7"/>
                  </a:lnTo>
                  <a:lnTo>
                    <a:pt x="10658" y="14249"/>
                  </a:lnTo>
                  <a:lnTo>
                    <a:pt x="10195" y="14442"/>
                  </a:lnTo>
                  <a:lnTo>
                    <a:pt x="9770" y="14635"/>
                  </a:lnTo>
                  <a:lnTo>
                    <a:pt x="9306" y="14751"/>
                  </a:lnTo>
                  <a:lnTo>
                    <a:pt x="8804" y="14867"/>
                  </a:lnTo>
                  <a:lnTo>
                    <a:pt x="8341" y="14944"/>
                  </a:lnTo>
                  <a:lnTo>
                    <a:pt x="7839" y="14983"/>
                  </a:lnTo>
                  <a:lnTo>
                    <a:pt x="7376" y="14983"/>
                  </a:lnTo>
                  <a:lnTo>
                    <a:pt x="6874" y="14944"/>
                  </a:lnTo>
                  <a:lnTo>
                    <a:pt x="6410" y="14867"/>
                  </a:lnTo>
                  <a:lnTo>
                    <a:pt x="5947" y="14790"/>
                  </a:lnTo>
                  <a:lnTo>
                    <a:pt x="5484" y="14674"/>
                  </a:lnTo>
                  <a:lnTo>
                    <a:pt x="5020" y="14481"/>
                  </a:lnTo>
                  <a:lnTo>
                    <a:pt x="4557" y="14288"/>
                  </a:lnTo>
                  <a:lnTo>
                    <a:pt x="4673" y="14017"/>
                  </a:lnTo>
                  <a:lnTo>
                    <a:pt x="4711" y="13747"/>
                  </a:lnTo>
                  <a:lnTo>
                    <a:pt x="4711" y="13593"/>
                  </a:lnTo>
                  <a:lnTo>
                    <a:pt x="5561" y="13322"/>
                  </a:lnTo>
                  <a:lnTo>
                    <a:pt x="6410" y="13091"/>
                  </a:lnTo>
                  <a:lnTo>
                    <a:pt x="7260" y="12936"/>
                  </a:lnTo>
                  <a:lnTo>
                    <a:pt x="8148" y="12859"/>
                  </a:lnTo>
                  <a:close/>
                  <a:moveTo>
                    <a:pt x="7569" y="0"/>
                  </a:moveTo>
                  <a:lnTo>
                    <a:pt x="6990" y="39"/>
                  </a:lnTo>
                  <a:lnTo>
                    <a:pt x="6410" y="116"/>
                  </a:lnTo>
                  <a:lnTo>
                    <a:pt x="5870" y="232"/>
                  </a:lnTo>
                  <a:lnTo>
                    <a:pt x="5291" y="386"/>
                  </a:lnTo>
                  <a:lnTo>
                    <a:pt x="4750" y="580"/>
                  </a:lnTo>
                  <a:lnTo>
                    <a:pt x="4248" y="811"/>
                  </a:lnTo>
                  <a:lnTo>
                    <a:pt x="3746" y="1120"/>
                  </a:lnTo>
                  <a:lnTo>
                    <a:pt x="3283" y="1429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1970" y="2588"/>
                  </a:lnTo>
                  <a:lnTo>
                    <a:pt x="1622" y="3012"/>
                  </a:lnTo>
                  <a:lnTo>
                    <a:pt x="1275" y="3514"/>
                  </a:lnTo>
                  <a:lnTo>
                    <a:pt x="966" y="4016"/>
                  </a:lnTo>
                  <a:lnTo>
                    <a:pt x="657" y="4595"/>
                  </a:lnTo>
                  <a:lnTo>
                    <a:pt x="425" y="5252"/>
                  </a:lnTo>
                  <a:lnTo>
                    <a:pt x="232" y="5908"/>
                  </a:lnTo>
                  <a:lnTo>
                    <a:pt x="116" y="6565"/>
                  </a:lnTo>
                  <a:lnTo>
                    <a:pt x="0" y="7221"/>
                  </a:lnTo>
                  <a:lnTo>
                    <a:pt x="0" y="7916"/>
                  </a:lnTo>
                  <a:lnTo>
                    <a:pt x="39" y="8611"/>
                  </a:lnTo>
                  <a:lnTo>
                    <a:pt x="116" y="9268"/>
                  </a:lnTo>
                  <a:lnTo>
                    <a:pt x="232" y="9924"/>
                  </a:lnTo>
                  <a:lnTo>
                    <a:pt x="425" y="10581"/>
                  </a:lnTo>
                  <a:lnTo>
                    <a:pt x="695" y="11237"/>
                  </a:lnTo>
                  <a:lnTo>
                    <a:pt x="966" y="11855"/>
                  </a:lnTo>
                  <a:lnTo>
                    <a:pt x="1313" y="12396"/>
                  </a:lnTo>
                  <a:lnTo>
                    <a:pt x="1738" y="12975"/>
                  </a:lnTo>
                  <a:lnTo>
                    <a:pt x="2201" y="13477"/>
                  </a:lnTo>
                  <a:lnTo>
                    <a:pt x="2703" y="13902"/>
                  </a:lnTo>
                  <a:lnTo>
                    <a:pt x="2742" y="13940"/>
                  </a:lnTo>
                  <a:lnTo>
                    <a:pt x="2819" y="13940"/>
                  </a:lnTo>
                  <a:lnTo>
                    <a:pt x="2896" y="13902"/>
                  </a:lnTo>
                  <a:lnTo>
                    <a:pt x="3167" y="14133"/>
                  </a:lnTo>
                  <a:lnTo>
                    <a:pt x="3437" y="14326"/>
                  </a:lnTo>
                  <a:lnTo>
                    <a:pt x="3785" y="14519"/>
                  </a:lnTo>
                  <a:lnTo>
                    <a:pt x="4093" y="14597"/>
                  </a:lnTo>
                  <a:lnTo>
                    <a:pt x="4518" y="14828"/>
                  </a:lnTo>
                  <a:lnTo>
                    <a:pt x="4943" y="14983"/>
                  </a:lnTo>
                  <a:lnTo>
                    <a:pt x="5406" y="15137"/>
                  </a:lnTo>
                  <a:lnTo>
                    <a:pt x="5870" y="15292"/>
                  </a:lnTo>
                  <a:lnTo>
                    <a:pt x="6333" y="15369"/>
                  </a:lnTo>
                  <a:lnTo>
                    <a:pt x="6797" y="15446"/>
                  </a:lnTo>
                  <a:lnTo>
                    <a:pt x="7260" y="15485"/>
                  </a:lnTo>
                  <a:lnTo>
                    <a:pt x="7723" y="15485"/>
                  </a:lnTo>
                  <a:lnTo>
                    <a:pt x="8225" y="15446"/>
                  </a:lnTo>
                  <a:lnTo>
                    <a:pt x="8689" y="15408"/>
                  </a:lnTo>
                  <a:lnTo>
                    <a:pt x="9152" y="15330"/>
                  </a:lnTo>
                  <a:lnTo>
                    <a:pt x="9615" y="15215"/>
                  </a:lnTo>
                  <a:lnTo>
                    <a:pt x="10079" y="15060"/>
                  </a:lnTo>
                  <a:lnTo>
                    <a:pt x="10504" y="14906"/>
                  </a:lnTo>
                  <a:lnTo>
                    <a:pt x="10928" y="14674"/>
                  </a:lnTo>
                  <a:lnTo>
                    <a:pt x="11353" y="14442"/>
                  </a:lnTo>
                  <a:lnTo>
                    <a:pt x="11855" y="14133"/>
                  </a:lnTo>
                  <a:lnTo>
                    <a:pt x="12318" y="13786"/>
                  </a:lnTo>
                  <a:lnTo>
                    <a:pt x="12705" y="13400"/>
                  </a:lnTo>
                  <a:lnTo>
                    <a:pt x="13091" y="12975"/>
                  </a:lnTo>
                  <a:lnTo>
                    <a:pt x="13438" y="12550"/>
                  </a:lnTo>
                  <a:lnTo>
                    <a:pt x="13747" y="12048"/>
                  </a:lnTo>
                  <a:lnTo>
                    <a:pt x="14056" y="11585"/>
                  </a:lnTo>
                  <a:lnTo>
                    <a:pt x="14288" y="11044"/>
                  </a:lnTo>
                  <a:lnTo>
                    <a:pt x="14481" y="10542"/>
                  </a:lnTo>
                  <a:lnTo>
                    <a:pt x="14674" y="10002"/>
                  </a:lnTo>
                  <a:lnTo>
                    <a:pt x="14790" y="9422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3"/>
                  </a:lnTo>
                  <a:lnTo>
                    <a:pt x="14983" y="7144"/>
                  </a:lnTo>
                  <a:lnTo>
                    <a:pt x="14906" y="6603"/>
                  </a:lnTo>
                  <a:lnTo>
                    <a:pt x="14828" y="5986"/>
                  </a:lnTo>
                  <a:lnTo>
                    <a:pt x="14674" y="5406"/>
                  </a:lnTo>
                  <a:lnTo>
                    <a:pt x="14481" y="4827"/>
                  </a:lnTo>
                  <a:lnTo>
                    <a:pt x="14249" y="4287"/>
                  </a:lnTo>
                  <a:lnTo>
                    <a:pt x="13979" y="3746"/>
                  </a:lnTo>
                  <a:lnTo>
                    <a:pt x="13631" y="3244"/>
                  </a:lnTo>
                  <a:lnTo>
                    <a:pt x="13284" y="2742"/>
                  </a:lnTo>
                  <a:lnTo>
                    <a:pt x="12898" y="2317"/>
                  </a:lnTo>
                  <a:lnTo>
                    <a:pt x="12512" y="1892"/>
                  </a:lnTo>
                  <a:lnTo>
                    <a:pt x="12048" y="1506"/>
                  </a:lnTo>
                  <a:lnTo>
                    <a:pt x="11546" y="1197"/>
                  </a:lnTo>
                  <a:lnTo>
                    <a:pt x="11044" y="888"/>
                  </a:lnTo>
                  <a:lnTo>
                    <a:pt x="10504" y="618"/>
                  </a:lnTo>
                  <a:lnTo>
                    <a:pt x="9963" y="386"/>
                  </a:lnTo>
                  <a:lnTo>
                    <a:pt x="9345" y="232"/>
                  </a:lnTo>
                  <a:lnTo>
                    <a:pt x="8766" y="116"/>
                  </a:lnTo>
                  <a:lnTo>
                    <a:pt x="8148" y="39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6509175" y="1566300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8" y="5870"/>
                  </a:lnTo>
                  <a:lnTo>
                    <a:pt x="7491" y="6024"/>
                  </a:lnTo>
                  <a:lnTo>
                    <a:pt x="7530" y="6140"/>
                  </a:lnTo>
                  <a:lnTo>
                    <a:pt x="7569" y="6256"/>
                  </a:lnTo>
                  <a:lnTo>
                    <a:pt x="7607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1" y="6681"/>
                  </a:lnTo>
                  <a:lnTo>
                    <a:pt x="7337" y="6796"/>
                  </a:lnTo>
                  <a:lnTo>
                    <a:pt x="7105" y="6912"/>
                  </a:lnTo>
                  <a:lnTo>
                    <a:pt x="6912" y="6912"/>
                  </a:lnTo>
                  <a:lnTo>
                    <a:pt x="6719" y="6835"/>
                  </a:lnTo>
                  <a:lnTo>
                    <a:pt x="6565" y="6681"/>
                  </a:lnTo>
                  <a:lnTo>
                    <a:pt x="6487" y="6488"/>
                  </a:lnTo>
                  <a:lnTo>
                    <a:pt x="6487" y="6294"/>
                  </a:lnTo>
                  <a:lnTo>
                    <a:pt x="6526" y="6101"/>
                  </a:lnTo>
                  <a:lnTo>
                    <a:pt x="6642" y="5908"/>
                  </a:lnTo>
                  <a:lnTo>
                    <a:pt x="6796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7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0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1" y="1120"/>
                  </a:lnTo>
                  <a:lnTo>
                    <a:pt x="1622" y="1777"/>
                  </a:lnTo>
                  <a:lnTo>
                    <a:pt x="3398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0" y="5599"/>
                  </a:lnTo>
                  <a:lnTo>
                    <a:pt x="6294" y="5677"/>
                  </a:lnTo>
                  <a:lnTo>
                    <a:pt x="6217" y="5792"/>
                  </a:lnTo>
                  <a:lnTo>
                    <a:pt x="6101" y="6101"/>
                  </a:lnTo>
                  <a:lnTo>
                    <a:pt x="6063" y="6410"/>
                  </a:lnTo>
                  <a:lnTo>
                    <a:pt x="6101" y="6681"/>
                  </a:lnTo>
                  <a:lnTo>
                    <a:pt x="6179" y="6835"/>
                  </a:lnTo>
                  <a:lnTo>
                    <a:pt x="6294" y="6990"/>
                  </a:lnTo>
                  <a:lnTo>
                    <a:pt x="6410" y="7144"/>
                  </a:lnTo>
                  <a:lnTo>
                    <a:pt x="6565" y="7221"/>
                  </a:lnTo>
                  <a:lnTo>
                    <a:pt x="6719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7" y="7144"/>
                  </a:lnTo>
                  <a:lnTo>
                    <a:pt x="7723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3" y="6565"/>
                  </a:lnTo>
                  <a:lnTo>
                    <a:pt x="8032" y="6410"/>
                  </a:lnTo>
                  <a:lnTo>
                    <a:pt x="8032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3" y="5715"/>
                  </a:lnTo>
                  <a:lnTo>
                    <a:pt x="7569" y="5599"/>
                  </a:lnTo>
                  <a:lnTo>
                    <a:pt x="7414" y="5522"/>
                  </a:lnTo>
                  <a:lnTo>
                    <a:pt x="7221" y="5445"/>
                  </a:lnTo>
                  <a:lnTo>
                    <a:pt x="7028" y="5445"/>
                  </a:lnTo>
                  <a:lnTo>
                    <a:pt x="6835" y="5484"/>
                  </a:lnTo>
                  <a:lnTo>
                    <a:pt x="6024" y="4711"/>
                  </a:lnTo>
                  <a:lnTo>
                    <a:pt x="5213" y="4016"/>
                  </a:lnTo>
                  <a:lnTo>
                    <a:pt x="3514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09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2672775" y="1574975"/>
              <a:ext cx="84975" cy="94650"/>
            </a:xfrm>
            <a:custGeom>
              <a:avLst/>
              <a:gdLst/>
              <a:ahLst/>
              <a:cxnLst/>
              <a:rect l="l" t="t" r="r" b="b"/>
              <a:pathLst>
                <a:path w="3399" h="3786" extrusionOk="0">
                  <a:moveTo>
                    <a:pt x="78" y="1"/>
                  </a:moveTo>
                  <a:lnTo>
                    <a:pt x="1" y="78"/>
                  </a:lnTo>
                  <a:lnTo>
                    <a:pt x="1" y="117"/>
                  </a:lnTo>
                  <a:lnTo>
                    <a:pt x="348" y="889"/>
                  </a:lnTo>
                  <a:lnTo>
                    <a:pt x="812" y="1661"/>
                  </a:lnTo>
                  <a:lnTo>
                    <a:pt x="1275" y="2395"/>
                  </a:lnTo>
                  <a:lnTo>
                    <a:pt x="1738" y="3090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5"/>
                  </a:lnTo>
                  <a:lnTo>
                    <a:pt x="3013" y="3708"/>
                  </a:lnTo>
                  <a:lnTo>
                    <a:pt x="3206" y="3592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90"/>
                  </a:lnTo>
                  <a:lnTo>
                    <a:pt x="3399" y="2897"/>
                  </a:lnTo>
                  <a:lnTo>
                    <a:pt x="3360" y="2704"/>
                  </a:lnTo>
                  <a:lnTo>
                    <a:pt x="3283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90" y="2742"/>
                  </a:lnTo>
                  <a:lnTo>
                    <a:pt x="3128" y="2858"/>
                  </a:lnTo>
                  <a:lnTo>
                    <a:pt x="2897" y="3013"/>
                  </a:lnTo>
                  <a:lnTo>
                    <a:pt x="2665" y="3129"/>
                  </a:lnTo>
                  <a:lnTo>
                    <a:pt x="2511" y="3206"/>
                  </a:lnTo>
                  <a:lnTo>
                    <a:pt x="2318" y="3206"/>
                  </a:lnTo>
                  <a:lnTo>
                    <a:pt x="2202" y="3167"/>
                  </a:lnTo>
                  <a:lnTo>
                    <a:pt x="2047" y="3090"/>
                  </a:lnTo>
                  <a:lnTo>
                    <a:pt x="1931" y="2936"/>
                  </a:lnTo>
                  <a:lnTo>
                    <a:pt x="1854" y="2742"/>
                  </a:lnTo>
                  <a:lnTo>
                    <a:pt x="1700" y="2511"/>
                  </a:lnTo>
                  <a:lnTo>
                    <a:pt x="1082" y="1507"/>
                  </a:lnTo>
                  <a:lnTo>
                    <a:pt x="619" y="773"/>
                  </a:lnTo>
                  <a:lnTo>
                    <a:pt x="387" y="387"/>
                  </a:lnTo>
                  <a:lnTo>
                    <a:pt x="117" y="39"/>
                  </a:lnTo>
                  <a:lnTo>
                    <a:pt x="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4909550" y="158077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8" y="5909"/>
                  </a:moveTo>
                  <a:lnTo>
                    <a:pt x="1082" y="5986"/>
                  </a:lnTo>
                  <a:lnTo>
                    <a:pt x="1236" y="6024"/>
                  </a:lnTo>
                  <a:lnTo>
                    <a:pt x="1390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7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8"/>
                  </a:lnTo>
                  <a:lnTo>
                    <a:pt x="386" y="6372"/>
                  </a:lnTo>
                  <a:lnTo>
                    <a:pt x="425" y="6256"/>
                  </a:lnTo>
                  <a:lnTo>
                    <a:pt x="502" y="6179"/>
                  </a:lnTo>
                  <a:lnTo>
                    <a:pt x="695" y="6024"/>
                  </a:lnTo>
                  <a:lnTo>
                    <a:pt x="888" y="5909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6" y="2047"/>
                  </a:lnTo>
                  <a:lnTo>
                    <a:pt x="3437" y="2781"/>
                  </a:lnTo>
                  <a:lnTo>
                    <a:pt x="2279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8"/>
                  </a:lnTo>
                  <a:lnTo>
                    <a:pt x="0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6"/>
                  </a:lnTo>
                  <a:lnTo>
                    <a:pt x="695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699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9"/>
                  </a:lnTo>
                  <a:lnTo>
                    <a:pt x="1738" y="6024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2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4655650" y="16087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4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7" y="6796"/>
                  </a:lnTo>
                  <a:lnTo>
                    <a:pt x="7106" y="6912"/>
                  </a:lnTo>
                  <a:lnTo>
                    <a:pt x="6913" y="6912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1"/>
                  </a:lnTo>
                  <a:lnTo>
                    <a:pt x="6642" y="5908"/>
                  </a:lnTo>
                  <a:lnTo>
                    <a:pt x="6797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2" y="1120"/>
                  </a:lnTo>
                  <a:lnTo>
                    <a:pt x="1622" y="1777"/>
                  </a:lnTo>
                  <a:lnTo>
                    <a:pt x="3399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1" y="5599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1"/>
                  </a:lnTo>
                  <a:lnTo>
                    <a:pt x="6063" y="6410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1"/>
                  </a:lnTo>
                  <a:lnTo>
                    <a:pt x="6720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8" y="7144"/>
                  </a:lnTo>
                  <a:lnTo>
                    <a:pt x="7724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3" y="6410"/>
                  </a:lnTo>
                  <a:lnTo>
                    <a:pt x="8033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4" y="5715"/>
                  </a:lnTo>
                  <a:lnTo>
                    <a:pt x="7569" y="5599"/>
                  </a:lnTo>
                  <a:lnTo>
                    <a:pt x="7415" y="5522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5" y="5484"/>
                  </a:lnTo>
                  <a:lnTo>
                    <a:pt x="6025" y="4711"/>
                  </a:lnTo>
                  <a:lnTo>
                    <a:pt x="5214" y="4016"/>
                  </a:lnTo>
                  <a:lnTo>
                    <a:pt x="3515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10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81625" y="1619400"/>
              <a:ext cx="153500" cy="186325"/>
            </a:xfrm>
            <a:custGeom>
              <a:avLst/>
              <a:gdLst/>
              <a:ahLst/>
              <a:cxnLst/>
              <a:rect l="l" t="t" r="r" b="b"/>
              <a:pathLst>
                <a:path w="6140" h="7453" extrusionOk="0">
                  <a:moveTo>
                    <a:pt x="888" y="5908"/>
                  </a:moveTo>
                  <a:lnTo>
                    <a:pt x="1081" y="5985"/>
                  </a:lnTo>
                  <a:lnTo>
                    <a:pt x="1236" y="6024"/>
                  </a:lnTo>
                  <a:lnTo>
                    <a:pt x="1390" y="6178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6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89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7"/>
                  </a:lnTo>
                  <a:lnTo>
                    <a:pt x="386" y="6371"/>
                  </a:lnTo>
                  <a:lnTo>
                    <a:pt x="425" y="6256"/>
                  </a:lnTo>
                  <a:lnTo>
                    <a:pt x="502" y="6178"/>
                  </a:lnTo>
                  <a:lnTo>
                    <a:pt x="695" y="6024"/>
                  </a:lnTo>
                  <a:lnTo>
                    <a:pt x="888" y="5908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5" y="1313"/>
                  </a:lnTo>
                  <a:lnTo>
                    <a:pt x="4016" y="2047"/>
                  </a:lnTo>
                  <a:lnTo>
                    <a:pt x="3437" y="2780"/>
                  </a:lnTo>
                  <a:lnTo>
                    <a:pt x="2278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2" y="5561"/>
                  </a:lnTo>
                  <a:lnTo>
                    <a:pt x="618" y="5599"/>
                  </a:lnTo>
                  <a:lnTo>
                    <a:pt x="541" y="5676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7"/>
                  </a:lnTo>
                  <a:lnTo>
                    <a:pt x="0" y="6603"/>
                  </a:lnTo>
                  <a:lnTo>
                    <a:pt x="39" y="6796"/>
                  </a:lnTo>
                  <a:lnTo>
                    <a:pt x="116" y="6989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5"/>
                  </a:lnTo>
                  <a:lnTo>
                    <a:pt x="695" y="7453"/>
                  </a:lnTo>
                  <a:lnTo>
                    <a:pt x="1081" y="7453"/>
                  </a:lnTo>
                  <a:lnTo>
                    <a:pt x="1274" y="7414"/>
                  </a:lnTo>
                  <a:lnTo>
                    <a:pt x="1429" y="7298"/>
                  </a:lnTo>
                  <a:lnTo>
                    <a:pt x="1583" y="7182"/>
                  </a:lnTo>
                  <a:lnTo>
                    <a:pt x="1699" y="7067"/>
                  </a:lnTo>
                  <a:lnTo>
                    <a:pt x="1815" y="6873"/>
                  </a:lnTo>
                  <a:lnTo>
                    <a:pt x="1854" y="6680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8"/>
                  </a:lnTo>
                  <a:lnTo>
                    <a:pt x="1738" y="6024"/>
                  </a:lnTo>
                  <a:lnTo>
                    <a:pt x="1661" y="5908"/>
                  </a:lnTo>
                  <a:lnTo>
                    <a:pt x="1545" y="5792"/>
                  </a:lnTo>
                  <a:lnTo>
                    <a:pt x="2163" y="5097"/>
                  </a:lnTo>
                  <a:lnTo>
                    <a:pt x="2742" y="4402"/>
                  </a:lnTo>
                  <a:lnTo>
                    <a:pt x="3939" y="3012"/>
                  </a:lnTo>
                  <a:lnTo>
                    <a:pt x="4479" y="2394"/>
                  </a:lnTo>
                  <a:lnTo>
                    <a:pt x="5097" y="1699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3"/>
                  </a:lnTo>
                  <a:lnTo>
                    <a:pt x="6063" y="77"/>
                  </a:lnTo>
                  <a:lnTo>
                    <a:pt x="598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926550" y="1629050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3"/>
                  </a:lnTo>
                  <a:lnTo>
                    <a:pt x="2008" y="966"/>
                  </a:lnTo>
                  <a:lnTo>
                    <a:pt x="2124" y="1120"/>
                  </a:lnTo>
                  <a:lnTo>
                    <a:pt x="2201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1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5" y="502"/>
                  </a:lnTo>
                  <a:lnTo>
                    <a:pt x="811" y="464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3" y="425"/>
                  </a:lnTo>
                  <a:lnTo>
                    <a:pt x="78" y="618"/>
                  </a:lnTo>
                  <a:lnTo>
                    <a:pt x="0" y="811"/>
                  </a:lnTo>
                  <a:lnTo>
                    <a:pt x="0" y="1004"/>
                  </a:lnTo>
                  <a:lnTo>
                    <a:pt x="0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7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1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4"/>
                  </a:lnTo>
                  <a:lnTo>
                    <a:pt x="2626" y="2896"/>
                  </a:lnTo>
                  <a:lnTo>
                    <a:pt x="2703" y="2317"/>
                  </a:lnTo>
                  <a:lnTo>
                    <a:pt x="2703" y="2008"/>
                  </a:lnTo>
                  <a:lnTo>
                    <a:pt x="2703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699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3904600" y="163580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0" y="194"/>
                  </a:lnTo>
                  <a:lnTo>
                    <a:pt x="2240" y="309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7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527725" y="16473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0" y="6141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2" y="6681"/>
                  </a:lnTo>
                  <a:lnTo>
                    <a:pt x="7337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19" y="6836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6" y="6102"/>
                  </a:lnTo>
                  <a:lnTo>
                    <a:pt x="6642" y="5909"/>
                  </a:lnTo>
                  <a:lnTo>
                    <a:pt x="6797" y="5754"/>
                  </a:lnTo>
                  <a:close/>
                  <a:moveTo>
                    <a:pt x="232" y="1"/>
                  </a:moveTo>
                  <a:lnTo>
                    <a:pt x="155" y="40"/>
                  </a:lnTo>
                  <a:lnTo>
                    <a:pt x="78" y="40"/>
                  </a:lnTo>
                  <a:lnTo>
                    <a:pt x="39" y="117"/>
                  </a:lnTo>
                  <a:lnTo>
                    <a:pt x="0" y="233"/>
                  </a:lnTo>
                  <a:lnTo>
                    <a:pt x="0" y="310"/>
                  </a:lnTo>
                  <a:lnTo>
                    <a:pt x="39" y="387"/>
                  </a:lnTo>
                  <a:lnTo>
                    <a:pt x="425" y="773"/>
                  </a:lnTo>
                  <a:lnTo>
                    <a:pt x="811" y="1121"/>
                  </a:lnTo>
                  <a:lnTo>
                    <a:pt x="1622" y="1777"/>
                  </a:lnTo>
                  <a:lnTo>
                    <a:pt x="3399" y="3206"/>
                  </a:lnTo>
                  <a:lnTo>
                    <a:pt x="4866" y="4442"/>
                  </a:lnTo>
                  <a:lnTo>
                    <a:pt x="5638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7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6"/>
                  </a:lnTo>
                  <a:lnTo>
                    <a:pt x="6295" y="6990"/>
                  </a:lnTo>
                  <a:lnTo>
                    <a:pt x="6411" y="7145"/>
                  </a:lnTo>
                  <a:lnTo>
                    <a:pt x="6565" y="7222"/>
                  </a:lnTo>
                  <a:lnTo>
                    <a:pt x="6719" y="7299"/>
                  </a:lnTo>
                  <a:lnTo>
                    <a:pt x="6874" y="7338"/>
                  </a:lnTo>
                  <a:lnTo>
                    <a:pt x="7067" y="7338"/>
                  </a:lnTo>
                  <a:lnTo>
                    <a:pt x="7260" y="7299"/>
                  </a:lnTo>
                  <a:lnTo>
                    <a:pt x="7453" y="7260"/>
                  </a:lnTo>
                  <a:lnTo>
                    <a:pt x="7608" y="7145"/>
                  </a:lnTo>
                  <a:lnTo>
                    <a:pt x="7723" y="7029"/>
                  </a:lnTo>
                  <a:lnTo>
                    <a:pt x="7839" y="6913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2" y="6411"/>
                  </a:lnTo>
                  <a:lnTo>
                    <a:pt x="8032" y="6218"/>
                  </a:lnTo>
                  <a:lnTo>
                    <a:pt x="7955" y="6025"/>
                  </a:lnTo>
                  <a:lnTo>
                    <a:pt x="7839" y="5870"/>
                  </a:lnTo>
                  <a:lnTo>
                    <a:pt x="7723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1" y="5446"/>
                  </a:lnTo>
                  <a:lnTo>
                    <a:pt x="7028" y="5446"/>
                  </a:lnTo>
                  <a:lnTo>
                    <a:pt x="6835" y="5484"/>
                  </a:lnTo>
                  <a:lnTo>
                    <a:pt x="6024" y="4712"/>
                  </a:lnTo>
                  <a:lnTo>
                    <a:pt x="5213" y="4017"/>
                  </a:lnTo>
                  <a:lnTo>
                    <a:pt x="3514" y="2627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9"/>
                  </a:lnTo>
                  <a:lnTo>
                    <a:pt x="734" y="310"/>
                  </a:lnTo>
                  <a:lnTo>
                    <a:pt x="309" y="40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5813125" y="1664750"/>
              <a:ext cx="61825" cy="89825"/>
            </a:xfrm>
            <a:custGeom>
              <a:avLst/>
              <a:gdLst/>
              <a:ahLst/>
              <a:cxnLst/>
              <a:rect l="l" t="t" r="r" b="b"/>
              <a:pathLst>
                <a:path w="2473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5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2"/>
                  </a:lnTo>
                  <a:lnTo>
                    <a:pt x="1932" y="2163"/>
                  </a:lnTo>
                  <a:lnTo>
                    <a:pt x="1932" y="2434"/>
                  </a:lnTo>
                  <a:lnTo>
                    <a:pt x="1816" y="2743"/>
                  </a:lnTo>
                  <a:lnTo>
                    <a:pt x="1739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8" y="3013"/>
                  </a:lnTo>
                  <a:lnTo>
                    <a:pt x="850" y="2897"/>
                  </a:lnTo>
                  <a:lnTo>
                    <a:pt x="812" y="2743"/>
                  </a:lnTo>
                  <a:lnTo>
                    <a:pt x="850" y="2588"/>
                  </a:lnTo>
                  <a:lnTo>
                    <a:pt x="928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1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6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6" y="2356"/>
                  </a:lnTo>
                  <a:lnTo>
                    <a:pt x="348" y="2627"/>
                  </a:lnTo>
                  <a:lnTo>
                    <a:pt x="310" y="2897"/>
                  </a:lnTo>
                  <a:lnTo>
                    <a:pt x="348" y="3052"/>
                  </a:lnTo>
                  <a:lnTo>
                    <a:pt x="426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1"/>
                  </a:lnTo>
                  <a:lnTo>
                    <a:pt x="2434" y="2009"/>
                  </a:lnTo>
                  <a:lnTo>
                    <a:pt x="2395" y="1816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4153650" y="167055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2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40" y="232"/>
                  </a:lnTo>
                  <a:lnTo>
                    <a:pt x="1" y="271"/>
                  </a:lnTo>
                  <a:lnTo>
                    <a:pt x="40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4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4055200" y="1676350"/>
              <a:ext cx="21250" cy="8700"/>
            </a:xfrm>
            <a:custGeom>
              <a:avLst/>
              <a:gdLst/>
              <a:ahLst/>
              <a:cxnLst/>
              <a:rect l="l" t="t" r="r" b="b"/>
              <a:pathLst>
                <a:path w="850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5417325" y="16889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232"/>
                  </a:lnTo>
                  <a:lnTo>
                    <a:pt x="503" y="966"/>
                  </a:lnTo>
                  <a:lnTo>
                    <a:pt x="1043" y="1622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3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6" y="3862"/>
                  </a:lnTo>
                  <a:lnTo>
                    <a:pt x="12242" y="3591"/>
                  </a:lnTo>
                  <a:lnTo>
                    <a:pt x="12319" y="3553"/>
                  </a:lnTo>
                  <a:lnTo>
                    <a:pt x="12435" y="3205"/>
                  </a:lnTo>
                  <a:lnTo>
                    <a:pt x="12358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3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3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5725275" y="169565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5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4" y="1931"/>
                  </a:lnTo>
                  <a:lnTo>
                    <a:pt x="1082" y="2009"/>
                  </a:lnTo>
                  <a:lnTo>
                    <a:pt x="1121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30" y="2704"/>
                  </a:lnTo>
                  <a:lnTo>
                    <a:pt x="1623" y="2820"/>
                  </a:lnTo>
                  <a:lnTo>
                    <a:pt x="1816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5" y="3630"/>
                  </a:lnTo>
                  <a:lnTo>
                    <a:pt x="2125" y="3901"/>
                  </a:lnTo>
                  <a:lnTo>
                    <a:pt x="2086" y="4094"/>
                  </a:lnTo>
                  <a:lnTo>
                    <a:pt x="2009" y="4325"/>
                  </a:lnTo>
                  <a:lnTo>
                    <a:pt x="1893" y="4519"/>
                  </a:lnTo>
                  <a:lnTo>
                    <a:pt x="1739" y="4712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5" y="4287"/>
                  </a:lnTo>
                  <a:lnTo>
                    <a:pt x="812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1" y="4094"/>
                  </a:lnTo>
                  <a:lnTo>
                    <a:pt x="1237" y="4017"/>
                  </a:lnTo>
                  <a:lnTo>
                    <a:pt x="1314" y="3901"/>
                  </a:lnTo>
                  <a:lnTo>
                    <a:pt x="1314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10" y="4094"/>
                  </a:lnTo>
                  <a:lnTo>
                    <a:pt x="233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2"/>
                  </a:lnTo>
                  <a:lnTo>
                    <a:pt x="1739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3" y="1970"/>
                  </a:lnTo>
                  <a:lnTo>
                    <a:pt x="1932" y="1816"/>
                  </a:lnTo>
                  <a:lnTo>
                    <a:pt x="2241" y="1622"/>
                  </a:lnTo>
                  <a:lnTo>
                    <a:pt x="2549" y="1391"/>
                  </a:lnTo>
                  <a:lnTo>
                    <a:pt x="2820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1994125" y="1698550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6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4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4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947075" y="171690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3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8" y="579"/>
                  </a:lnTo>
                  <a:lnTo>
                    <a:pt x="425" y="772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2585900" y="1732325"/>
              <a:ext cx="305075" cy="236550"/>
            </a:xfrm>
            <a:custGeom>
              <a:avLst/>
              <a:gdLst/>
              <a:ahLst/>
              <a:cxnLst/>
              <a:rect l="l" t="t" r="r" b="b"/>
              <a:pathLst>
                <a:path w="12203" h="9462" extrusionOk="0">
                  <a:moveTo>
                    <a:pt x="5329" y="349"/>
                  </a:moveTo>
                  <a:lnTo>
                    <a:pt x="5522" y="426"/>
                  </a:lnTo>
                  <a:lnTo>
                    <a:pt x="5600" y="426"/>
                  </a:lnTo>
                  <a:lnTo>
                    <a:pt x="5831" y="657"/>
                  </a:lnTo>
                  <a:lnTo>
                    <a:pt x="5986" y="889"/>
                  </a:lnTo>
                  <a:lnTo>
                    <a:pt x="6063" y="1198"/>
                  </a:lnTo>
                  <a:lnTo>
                    <a:pt x="6102" y="1468"/>
                  </a:lnTo>
                  <a:lnTo>
                    <a:pt x="6140" y="1777"/>
                  </a:lnTo>
                  <a:lnTo>
                    <a:pt x="6102" y="2086"/>
                  </a:lnTo>
                  <a:lnTo>
                    <a:pt x="6024" y="2704"/>
                  </a:lnTo>
                  <a:lnTo>
                    <a:pt x="5715" y="4866"/>
                  </a:lnTo>
                  <a:lnTo>
                    <a:pt x="5715" y="4905"/>
                  </a:lnTo>
                  <a:lnTo>
                    <a:pt x="5561" y="4982"/>
                  </a:lnTo>
                  <a:lnTo>
                    <a:pt x="5291" y="4017"/>
                  </a:lnTo>
                  <a:lnTo>
                    <a:pt x="5020" y="3090"/>
                  </a:lnTo>
                  <a:lnTo>
                    <a:pt x="4750" y="1970"/>
                  </a:lnTo>
                  <a:lnTo>
                    <a:pt x="4673" y="1468"/>
                  </a:lnTo>
                  <a:lnTo>
                    <a:pt x="4673" y="1159"/>
                  </a:lnTo>
                  <a:lnTo>
                    <a:pt x="4673" y="851"/>
                  </a:lnTo>
                  <a:lnTo>
                    <a:pt x="4750" y="619"/>
                  </a:lnTo>
                  <a:lnTo>
                    <a:pt x="4827" y="503"/>
                  </a:lnTo>
                  <a:lnTo>
                    <a:pt x="4904" y="426"/>
                  </a:lnTo>
                  <a:lnTo>
                    <a:pt x="5020" y="349"/>
                  </a:lnTo>
                  <a:close/>
                  <a:moveTo>
                    <a:pt x="11199" y="3515"/>
                  </a:moveTo>
                  <a:lnTo>
                    <a:pt x="11315" y="3554"/>
                  </a:lnTo>
                  <a:lnTo>
                    <a:pt x="11392" y="3592"/>
                  </a:lnTo>
                  <a:lnTo>
                    <a:pt x="11508" y="3708"/>
                  </a:lnTo>
                  <a:lnTo>
                    <a:pt x="11585" y="3824"/>
                  </a:lnTo>
                  <a:lnTo>
                    <a:pt x="11701" y="4133"/>
                  </a:lnTo>
                  <a:lnTo>
                    <a:pt x="11585" y="4287"/>
                  </a:lnTo>
                  <a:lnTo>
                    <a:pt x="11430" y="4403"/>
                  </a:lnTo>
                  <a:lnTo>
                    <a:pt x="11237" y="4519"/>
                  </a:lnTo>
                  <a:lnTo>
                    <a:pt x="11044" y="4596"/>
                  </a:lnTo>
                  <a:lnTo>
                    <a:pt x="10581" y="4751"/>
                  </a:lnTo>
                  <a:lnTo>
                    <a:pt x="10195" y="4866"/>
                  </a:lnTo>
                  <a:lnTo>
                    <a:pt x="9422" y="5021"/>
                  </a:lnTo>
                  <a:lnTo>
                    <a:pt x="8650" y="5137"/>
                  </a:lnTo>
                  <a:lnTo>
                    <a:pt x="7994" y="5175"/>
                  </a:lnTo>
                  <a:lnTo>
                    <a:pt x="7376" y="5175"/>
                  </a:lnTo>
                  <a:lnTo>
                    <a:pt x="6102" y="5137"/>
                  </a:lnTo>
                  <a:lnTo>
                    <a:pt x="7260" y="4673"/>
                  </a:lnTo>
                  <a:lnTo>
                    <a:pt x="8418" y="4249"/>
                  </a:lnTo>
                  <a:lnTo>
                    <a:pt x="9075" y="4017"/>
                  </a:lnTo>
                  <a:lnTo>
                    <a:pt x="9770" y="3824"/>
                  </a:lnTo>
                  <a:lnTo>
                    <a:pt x="10465" y="3631"/>
                  </a:lnTo>
                  <a:lnTo>
                    <a:pt x="10928" y="3554"/>
                  </a:lnTo>
                  <a:lnTo>
                    <a:pt x="11083" y="3515"/>
                  </a:lnTo>
                  <a:close/>
                  <a:moveTo>
                    <a:pt x="5136" y="5909"/>
                  </a:moveTo>
                  <a:lnTo>
                    <a:pt x="4209" y="6797"/>
                  </a:lnTo>
                  <a:lnTo>
                    <a:pt x="3244" y="7685"/>
                  </a:lnTo>
                  <a:lnTo>
                    <a:pt x="2742" y="8110"/>
                  </a:lnTo>
                  <a:lnTo>
                    <a:pt x="2163" y="8535"/>
                  </a:lnTo>
                  <a:lnTo>
                    <a:pt x="1854" y="8728"/>
                  </a:lnTo>
                  <a:lnTo>
                    <a:pt x="1468" y="8921"/>
                  </a:lnTo>
                  <a:lnTo>
                    <a:pt x="1197" y="8998"/>
                  </a:lnTo>
                  <a:lnTo>
                    <a:pt x="1004" y="9037"/>
                  </a:lnTo>
                  <a:lnTo>
                    <a:pt x="888" y="8998"/>
                  </a:lnTo>
                  <a:lnTo>
                    <a:pt x="811" y="8960"/>
                  </a:lnTo>
                  <a:lnTo>
                    <a:pt x="734" y="8844"/>
                  </a:lnTo>
                  <a:lnTo>
                    <a:pt x="695" y="8689"/>
                  </a:lnTo>
                  <a:lnTo>
                    <a:pt x="657" y="8535"/>
                  </a:lnTo>
                  <a:lnTo>
                    <a:pt x="618" y="8419"/>
                  </a:lnTo>
                  <a:lnTo>
                    <a:pt x="657" y="8342"/>
                  </a:lnTo>
                  <a:lnTo>
                    <a:pt x="695" y="8265"/>
                  </a:lnTo>
                  <a:lnTo>
                    <a:pt x="850" y="8110"/>
                  </a:lnTo>
                  <a:lnTo>
                    <a:pt x="1120" y="7956"/>
                  </a:lnTo>
                  <a:lnTo>
                    <a:pt x="1699" y="7608"/>
                  </a:lnTo>
                  <a:lnTo>
                    <a:pt x="2472" y="7222"/>
                  </a:lnTo>
                  <a:lnTo>
                    <a:pt x="3244" y="6874"/>
                  </a:lnTo>
                  <a:lnTo>
                    <a:pt x="4209" y="6411"/>
                  </a:lnTo>
                  <a:lnTo>
                    <a:pt x="4673" y="6179"/>
                  </a:lnTo>
                  <a:lnTo>
                    <a:pt x="5136" y="5909"/>
                  </a:lnTo>
                  <a:close/>
                  <a:moveTo>
                    <a:pt x="5136" y="1"/>
                  </a:moveTo>
                  <a:lnTo>
                    <a:pt x="4943" y="78"/>
                  </a:lnTo>
                  <a:lnTo>
                    <a:pt x="4750" y="194"/>
                  </a:lnTo>
                  <a:lnTo>
                    <a:pt x="4596" y="387"/>
                  </a:lnTo>
                  <a:lnTo>
                    <a:pt x="4441" y="580"/>
                  </a:lnTo>
                  <a:lnTo>
                    <a:pt x="4364" y="812"/>
                  </a:lnTo>
                  <a:lnTo>
                    <a:pt x="4325" y="1044"/>
                  </a:lnTo>
                  <a:lnTo>
                    <a:pt x="4325" y="1507"/>
                  </a:lnTo>
                  <a:lnTo>
                    <a:pt x="4402" y="1970"/>
                  </a:lnTo>
                  <a:lnTo>
                    <a:pt x="4634" y="2897"/>
                  </a:lnTo>
                  <a:lnTo>
                    <a:pt x="4982" y="4017"/>
                  </a:lnTo>
                  <a:lnTo>
                    <a:pt x="5175" y="4558"/>
                  </a:lnTo>
                  <a:lnTo>
                    <a:pt x="5368" y="5098"/>
                  </a:lnTo>
                  <a:lnTo>
                    <a:pt x="5368" y="5214"/>
                  </a:lnTo>
                  <a:lnTo>
                    <a:pt x="5406" y="5330"/>
                  </a:lnTo>
                  <a:lnTo>
                    <a:pt x="4943" y="5600"/>
                  </a:lnTo>
                  <a:lnTo>
                    <a:pt x="4480" y="5870"/>
                  </a:lnTo>
                  <a:lnTo>
                    <a:pt x="3476" y="6334"/>
                  </a:lnTo>
                  <a:lnTo>
                    <a:pt x="2472" y="6797"/>
                  </a:lnTo>
                  <a:lnTo>
                    <a:pt x="1970" y="7029"/>
                  </a:lnTo>
                  <a:lnTo>
                    <a:pt x="1468" y="7299"/>
                  </a:lnTo>
                  <a:lnTo>
                    <a:pt x="966" y="7608"/>
                  </a:lnTo>
                  <a:lnTo>
                    <a:pt x="657" y="7801"/>
                  </a:lnTo>
                  <a:lnTo>
                    <a:pt x="348" y="8071"/>
                  </a:lnTo>
                  <a:lnTo>
                    <a:pt x="116" y="8342"/>
                  </a:lnTo>
                  <a:lnTo>
                    <a:pt x="39" y="8458"/>
                  </a:lnTo>
                  <a:lnTo>
                    <a:pt x="0" y="8612"/>
                  </a:lnTo>
                  <a:lnTo>
                    <a:pt x="0" y="8767"/>
                  </a:lnTo>
                  <a:lnTo>
                    <a:pt x="0" y="8921"/>
                  </a:lnTo>
                  <a:lnTo>
                    <a:pt x="78" y="9037"/>
                  </a:lnTo>
                  <a:lnTo>
                    <a:pt x="232" y="9191"/>
                  </a:lnTo>
                  <a:lnTo>
                    <a:pt x="348" y="9307"/>
                  </a:lnTo>
                  <a:lnTo>
                    <a:pt x="502" y="9384"/>
                  </a:lnTo>
                  <a:lnTo>
                    <a:pt x="618" y="9423"/>
                  </a:lnTo>
                  <a:lnTo>
                    <a:pt x="773" y="9462"/>
                  </a:lnTo>
                  <a:lnTo>
                    <a:pt x="1120" y="9462"/>
                  </a:lnTo>
                  <a:lnTo>
                    <a:pt x="1429" y="9384"/>
                  </a:lnTo>
                  <a:lnTo>
                    <a:pt x="1738" y="9230"/>
                  </a:lnTo>
                  <a:lnTo>
                    <a:pt x="2047" y="9075"/>
                  </a:lnTo>
                  <a:lnTo>
                    <a:pt x="2588" y="8767"/>
                  </a:lnTo>
                  <a:lnTo>
                    <a:pt x="3476" y="8071"/>
                  </a:lnTo>
                  <a:lnTo>
                    <a:pt x="4287" y="7338"/>
                  </a:lnTo>
                  <a:lnTo>
                    <a:pt x="5098" y="6565"/>
                  </a:lnTo>
                  <a:lnTo>
                    <a:pt x="5445" y="6141"/>
                  </a:lnTo>
                  <a:lnTo>
                    <a:pt x="5793" y="5677"/>
                  </a:lnTo>
                  <a:lnTo>
                    <a:pt x="5793" y="5716"/>
                  </a:lnTo>
                  <a:lnTo>
                    <a:pt x="6063" y="6064"/>
                  </a:lnTo>
                  <a:lnTo>
                    <a:pt x="6217" y="6218"/>
                  </a:lnTo>
                  <a:lnTo>
                    <a:pt x="6372" y="6334"/>
                  </a:lnTo>
                  <a:lnTo>
                    <a:pt x="6603" y="6179"/>
                  </a:lnTo>
                  <a:lnTo>
                    <a:pt x="6603" y="6141"/>
                  </a:lnTo>
                  <a:lnTo>
                    <a:pt x="6333" y="5870"/>
                  </a:lnTo>
                  <a:lnTo>
                    <a:pt x="6217" y="5716"/>
                  </a:lnTo>
                  <a:lnTo>
                    <a:pt x="6179" y="5523"/>
                  </a:lnTo>
                  <a:lnTo>
                    <a:pt x="6140" y="5484"/>
                  </a:lnTo>
                  <a:lnTo>
                    <a:pt x="7028" y="5562"/>
                  </a:lnTo>
                  <a:lnTo>
                    <a:pt x="7955" y="5562"/>
                  </a:lnTo>
                  <a:lnTo>
                    <a:pt x="8882" y="5484"/>
                  </a:lnTo>
                  <a:lnTo>
                    <a:pt x="9770" y="5330"/>
                  </a:lnTo>
                  <a:lnTo>
                    <a:pt x="10465" y="5175"/>
                  </a:lnTo>
                  <a:lnTo>
                    <a:pt x="10890" y="5060"/>
                  </a:lnTo>
                  <a:lnTo>
                    <a:pt x="11315" y="4905"/>
                  </a:lnTo>
                  <a:lnTo>
                    <a:pt x="11701" y="4673"/>
                  </a:lnTo>
                  <a:lnTo>
                    <a:pt x="11894" y="4558"/>
                  </a:lnTo>
                  <a:lnTo>
                    <a:pt x="12010" y="4403"/>
                  </a:lnTo>
                  <a:lnTo>
                    <a:pt x="12125" y="4249"/>
                  </a:lnTo>
                  <a:lnTo>
                    <a:pt x="12164" y="4094"/>
                  </a:lnTo>
                  <a:lnTo>
                    <a:pt x="12203" y="3901"/>
                  </a:lnTo>
                  <a:lnTo>
                    <a:pt x="12164" y="3708"/>
                  </a:lnTo>
                  <a:lnTo>
                    <a:pt x="12125" y="3554"/>
                  </a:lnTo>
                  <a:lnTo>
                    <a:pt x="12010" y="3438"/>
                  </a:lnTo>
                  <a:lnTo>
                    <a:pt x="11932" y="3322"/>
                  </a:lnTo>
                  <a:lnTo>
                    <a:pt x="11817" y="3245"/>
                  </a:lnTo>
                  <a:lnTo>
                    <a:pt x="11662" y="3167"/>
                  </a:lnTo>
                  <a:lnTo>
                    <a:pt x="11508" y="3167"/>
                  </a:lnTo>
                  <a:lnTo>
                    <a:pt x="11199" y="3129"/>
                  </a:lnTo>
                  <a:lnTo>
                    <a:pt x="10851" y="3167"/>
                  </a:lnTo>
                  <a:lnTo>
                    <a:pt x="10504" y="3245"/>
                  </a:lnTo>
                  <a:lnTo>
                    <a:pt x="9924" y="3360"/>
                  </a:lnTo>
                  <a:lnTo>
                    <a:pt x="8959" y="3669"/>
                  </a:lnTo>
                  <a:lnTo>
                    <a:pt x="7994" y="3978"/>
                  </a:lnTo>
                  <a:lnTo>
                    <a:pt x="7028" y="4326"/>
                  </a:lnTo>
                  <a:lnTo>
                    <a:pt x="6102" y="4751"/>
                  </a:lnTo>
                  <a:lnTo>
                    <a:pt x="6333" y="3283"/>
                  </a:lnTo>
                  <a:lnTo>
                    <a:pt x="6449" y="2550"/>
                  </a:lnTo>
                  <a:lnTo>
                    <a:pt x="6488" y="1816"/>
                  </a:lnTo>
                  <a:lnTo>
                    <a:pt x="6488" y="1546"/>
                  </a:lnTo>
                  <a:lnTo>
                    <a:pt x="6449" y="1275"/>
                  </a:lnTo>
                  <a:lnTo>
                    <a:pt x="6372" y="1044"/>
                  </a:lnTo>
                  <a:lnTo>
                    <a:pt x="6295" y="851"/>
                  </a:lnTo>
                  <a:lnTo>
                    <a:pt x="6179" y="619"/>
                  </a:lnTo>
                  <a:lnTo>
                    <a:pt x="6024" y="464"/>
                  </a:lnTo>
                  <a:lnTo>
                    <a:pt x="5831" y="310"/>
                  </a:lnTo>
                  <a:lnTo>
                    <a:pt x="5600" y="155"/>
                  </a:lnTo>
                  <a:lnTo>
                    <a:pt x="5484" y="78"/>
                  </a:lnTo>
                  <a:lnTo>
                    <a:pt x="5368" y="40"/>
                  </a:lnTo>
                  <a:lnTo>
                    <a:pt x="51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1851250" y="17671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2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0" y="5368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9"/>
                  </a:lnTo>
                  <a:lnTo>
                    <a:pt x="3978" y="888"/>
                  </a:lnTo>
                  <a:lnTo>
                    <a:pt x="4634" y="657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2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4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29" y="7376"/>
                  </a:lnTo>
                  <a:lnTo>
                    <a:pt x="13438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4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1" y="8611"/>
                  </a:lnTo>
                  <a:lnTo>
                    <a:pt x="18651" y="8534"/>
                  </a:lnTo>
                  <a:lnTo>
                    <a:pt x="18651" y="8457"/>
                  </a:lnTo>
                  <a:lnTo>
                    <a:pt x="18651" y="8380"/>
                  </a:lnTo>
                  <a:lnTo>
                    <a:pt x="18651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0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6591225" y="17699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8" y="542"/>
                  </a:lnTo>
                  <a:lnTo>
                    <a:pt x="12434" y="657"/>
                  </a:lnTo>
                  <a:lnTo>
                    <a:pt x="12628" y="735"/>
                  </a:lnTo>
                  <a:lnTo>
                    <a:pt x="12743" y="812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6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1"/>
                  </a:lnTo>
                  <a:lnTo>
                    <a:pt x="12241" y="2472"/>
                  </a:lnTo>
                  <a:lnTo>
                    <a:pt x="11817" y="2743"/>
                  </a:lnTo>
                  <a:lnTo>
                    <a:pt x="11392" y="2936"/>
                  </a:lnTo>
                  <a:lnTo>
                    <a:pt x="10658" y="3206"/>
                  </a:lnTo>
                  <a:lnTo>
                    <a:pt x="9924" y="3438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2"/>
                  </a:lnTo>
                  <a:lnTo>
                    <a:pt x="5020" y="4596"/>
                  </a:lnTo>
                  <a:lnTo>
                    <a:pt x="4132" y="4712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1"/>
                  </a:lnTo>
                  <a:lnTo>
                    <a:pt x="1506" y="4673"/>
                  </a:lnTo>
                  <a:lnTo>
                    <a:pt x="1198" y="4558"/>
                  </a:lnTo>
                  <a:lnTo>
                    <a:pt x="889" y="4442"/>
                  </a:lnTo>
                  <a:lnTo>
                    <a:pt x="580" y="4249"/>
                  </a:lnTo>
                  <a:lnTo>
                    <a:pt x="657" y="4171"/>
                  </a:lnTo>
                  <a:lnTo>
                    <a:pt x="696" y="4056"/>
                  </a:lnTo>
                  <a:lnTo>
                    <a:pt x="696" y="3940"/>
                  </a:lnTo>
                  <a:lnTo>
                    <a:pt x="734" y="3824"/>
                  </a:lnTo>
                  <a:lnTo>
                    <a:pt x="850" y="3631"/>
                  </a:lnTo>
                  <a:lnTo>
                    <a:pt x="1082" y="3438"/>
                  </a:lnTo>
                  <a:lnTo>
                    <a:pt x="1313" y="3245"/>
                  </a:lnTo>
                  <a:lnTo>
                    <a:pt x="1854" y="2936"/>
                  </a:lnTo>
                  <a:lnTo>
                    <a:pt x="2279" y="2704"/>
                  </a:lnTo>
                  <a:lnTo>
                    <a:pt x="3012" y="2356"/>
                  </a:lnTo>
                  <a:lnTo>
                    <a:pt x="3707" y="2009"/>
                  </a:lnTo>
                  <a:lnTo>
                    <a:pt x="4480" y="1700"/>
                  </a:lnTo>
                  <a:lnTo>
                    <a:pt x="5252" y="1430"/>
                  </a:lnTo>
                  <a:lnTo>
                    <a:pt x="6024" y="1198"/>
                  </a:lnTo>
                  <a:lnTo>
                    <a:pt x="6835" y="1005"/>
                  </a:lnTo>
                  <a:lnTo>
                    <a:pt x="7608" y="812"/>
                  </a:lnTo>
                  <a:lnTo>
                    <a:pt x="8418" y="696"/>
                  </a:lnTo>
                  <a:lnTo>
                    <a:pt x="9229" y="580"/>
                  </a:lnTo>
                  <a:lnTo>
                    <a:pt x="10040" y="542"/>
                  </a:lnTo>
                  <a:lnTo>
                    <a:pt x="10735" y="503"/>
                  </a:lnTo>
                  <a:lnTo>
                    <a:pt x="11160" y="464"/>
                  </a:lnTo>
                  <a:close/>
                  <a:moveTo>
                    <a:pt x="13477" y="1121"/>
                  </a:moveTo>
                  <a:lnTo>
                    <a:pt x="13631" y="1314"/>
                  </a:lnTo>
                  <a:lnTo>
                    <a:pt x="13709" y="1507"/>
                  </a:lnTo>
                  <a:lnTo>
                    <a:pt x="13747" y="1739"/>
                  </a:lnTo>
                  <a:lnTo>
                    <a:pt x="13709" y="2009"/>
                  </a:lnTo>
                  <a:lnTo>
                    <a:pt x="13631" y="2241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8"/>
                  </a:lnTo>
                  <a:lnTo>
                    <a:pt x="12048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1" y="4635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5" y="5948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9"/>
                  </a:lnTo>
                  <a:lnTo>
                    <a:pt x="696" y="5484"/>
                  </a:lnTo>
                  <a:lnTo>
                    <a:pt x="502" y="5253"/>
                  </a:lnTo>
                  <a:lnTo>
                    <a:pt x="348" y="5021"/>
                  </a:lnTo>
                  <a:lnTo>
                    <a:pt x="309" y="4866"/>
                  </a:lnTo>
                  <a:lnTo>
                    <a:pt x="309" y="4751"/>
                  </a:lnTo>
                  <a:lnTo>
                    <a:pt x="309" y="4596"/>
                  </a:lnTo>
                  <a:lnTo>
                    <a:pt x="348" y="4442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4"/>
                  </a:lnTo>
                  <a:lnTo>
                    <a:pt x="1931" y="5253"/>
                  </a:lnTo>
                  <a:lnTo>
                    <a:pt x="2588" y="5330"/>
                  </a:lnTo>
                  <a:lnTo>
                    <a:pt x="3244" y="5291"/>
                  </a:lnTo>
                  <a:lnTo>
                    <a:pt x="3939" y="5253"/>
                  </a:lnTo>
                  <a:lnTo>
                    <a:pt x="5136" y="5059"/>
                  </a:lnTo>
                  <a:lnTo>
                    <a:pt x="6913" y="4789"/>
                  </a:lnTo>
                  <a:lnTo>
                    <a:pt x="7839" y="4596"/>
                  </a:lnTo>
                  <a:lnTo>
                    <a:pt x="8727" y="4403"/>
                  </a:lnTo>
                  <a:lnTo>
                    <a:pt x="9616" y="4133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9"/>
                  </a:lnTo>
                  <a:lnTo>
                    <a:pt x="12434" y="2974"/>
                  </a:lnTo>
                  <a:lnTo>
                    <a:pt x="12705" y="2820"/>
                  </a:lnTo>
                  <a:lnTo>
                    <a:pt x="12936" y="2588"/>
                  </a:lnTo>
                  <a:lnTo>
                    <a:pt x="13129" y="2395"/>
                  </a:lnTo>
                  <a:lnTo>
                    <a:pt x="13323" y="2125"/>
                  </a:lnTo>
                  <a:lnTo>
                    <a:pt x="13438" y="1854"/>
                  </a:lnTo>
                  <a:lnTo>
                    <a:pt x="13516" y="1584"/>
                  </a:lnTo>
                  <a:lnTo>
                    <a:pt x="13516" y="1237"/>
                  </a:lnTo>
                  <a:lnTo>
                    <a:pt x="13477" y="1121"/>
                  </a:lnTo>
                  <a:close/>
                  <a:moveTo>
                    <a:pt x="10658" y="1"/>
                  </a:moveTo>
                  <a:lnTo>
                    <a:pt x="9886" y="40"/>
                  </a:lnTo>
                  <a:lnTo>
                    <a:pt x="9114" y="117"/>
                  </a:lnTo>
                  <a:lnTo>
                    <a:pt x="8303" y="233"/>
                  </a:lnTo>
                  <a:lnTo>
                    <a:pt x="7530" y="348"/>
                  </a:lnTo>
                  <a:lnTo>
                    <a:pt x="6719" y="542"/>
                  </a:lnTo>
                  <a:lnTo>
                    <a:pt x="5909" y="735"/>
                  </a:lnTo>
                  <a:lnTo>
                    <a:pt x="5020" y="1005"/>
                  </a:lnTo>
                  <a:lnTo>
                    <a:pt x="4132" y="1352"/>
                  </a:lnTo>
                  <a:lnTo>
                    <a:pt x="3244" y="1700"/>
                  </a:lnTo>
                  <a:lnTo>
                    <a:pt x="2395" y="2125"/>
                  </a:lnTo>
                  <a:lnTo>
                    <a:pt x="1777" y="2434"/>
                  </a:lnTo>
                  <a:lnTo>
                    <a:pt x="1391" y="2627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4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6"/>
                  </a:lnTo>
                  <a:lnTo>
                    <a:pt x="194" y="4133"/>
                  </a:lnTo>
                  <a:lnTo>
                    <a:pt x="194" y="4171"/>
                  </a:lnTo>
                  <a:lnTo>
                    <a:pt x="116" y="4326"/>
                  </a:lnTo>
                  <a:lnTo>
                    <a:pt x="39" y="4480"/>
                  </a:lnTo>
                  <a:lnTo>
                    <a:pt x="0" y="4635"/>
                  </a:lnTo>
                  <a:lnTo>
                    <a:pt x="0" y="4789"/>
                  </a:lnTo>
                  <a:lnTo>
                    <a:pt x="39" y="5137"/>
                  </a:lnTo>
                  <a:lnTo>
                    <a:pt x="194" y="5446"/>
                  </a:lnTo>
                  <a:lnTo>
                    <a:pt x="348" y="5639"/>
                  </a:lnTo>
                  <a:lnTo>
                    <a:pt x="502" y="5832"/>
                  </a:lnTo>
                  <a:lnTo>
                    <a:pt x="696" y="5948"/>
                  </a:lnTo>
                  <a:lnTo>
                    <a:pt x="927" y="6063"/>
                  </a:lnTo>
                  <a:lnTo>
                    <a:pt x="966" y="6257"/>
                  </a:lnTo>
                  <a:lnTo>
                    <a:pt x="1275" y="6179"/>
                  </a:lnTo>
                  <a:lnTo>
                    <a:pt x="1313" y="6218"/>
                  </a:lnTo>
                  <a:lnTo>
                    <a:pt x="1313" y="6257"/>
                  </a:lnTo>
                  <a:lnTo>
                    <a:pt x="1352" y="6295"/>
                  </a:lnTo>
                  <a:lnTo>
                    <a:pt x="1468" y="6257"/>
                  </a:lnTo>
                  <a:lnTo>
                    <a:pt x="1815" y="6295"/>
                  </a:lnTo>
                  <a:lnTo>
                    <a:pt x="2395" y="6334"/>
                  </a:lnTo>
                  <a:lnTo>
                    <a:pt x="3012" y="6372"/>
                  </a:lnTo>
                  <a:lnTo>
                    <a:pt x="3592" y="6334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2"/>
                  </a:lnTo>
                  <a:lnTo>
                    <a:pt x="7994" y="5523"/>
                  </a:lnTo>
                  <a:lnTo>
                    <a:pt x="9036" y="5253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3"/>
                  </a:lnTo>
                  <a:lnTo>
                    <a:pt x="12126" y="4249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4" y="3940"/>
                  </a:lnTo>
                  <a:lnTo>
                    <a:pt x="12898" y="3669"/>
                  </a:lnTo>
                  <a:lnTo>
                    <a:pt x="13361" y="3322"/>
                  </a:lnTo>
                  <a:lnTo>
                    <a:pt x="13631" y="3052"/>
                  </a:lnTo>
                  <a:lnTo>
                    <a:pt x="13825" y="2704"/>
                  </a:lnTo>
                  <a:lnTo>
                    <a:pt x="14133" y="2627"/>
                  </a:lnTo>
                  <a:lnTo>
                    <a:pt x="14018" y="2318"/>
                  </a:lnTo>
                  <a:lnTo>
                    <a:pt x="14095" y="2009"/>
                  </a:lnTo>
                  <a:lnTo>
                    <a:pt x="14133" y="1739"/>
                  </a:lnTo>
                  <a:lnTo>
                    <a:pt x="14095" y="1468"/>
                  </a:lnTo>
                  <a:lnTo>
                    <a:pt x="14018" y="1237"/>
                  </a:lnTo>
                  <a:lnTo>
                    <a:pt x="13902" y="1005"/>
                  </a:lnTo>
                  <a:lnTo>
                    <a:pt x="13747" y="812"/>
                  </a:lnTo>
                  <a:lnTo>
                    <a:pt x="13477" y="619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3" y="117"/>
                  </a:lnTo>
                  <a:lnTo>
                    <a:pt x="11817" y="40"/>
                  </a:lnTo>
                  <a:lnTo>
                    <a:pt x="1143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2687250" y="1806675"/>
              <a:ext cx="449900" cy="337900"/>
            </a:xfrm>
            <a:custGeom>
              <a:avLst/>
              <a:gdLst/>
              <a:ahLst/>
              <a:cxnLst/>
              <a:rect l="l" t="t" r="r" b="b"/>
              <a:pathLst>
                <a:path w="17996" h="13516" extrusionOk="0">
                  <a:moveTo>
                    <a:pt x="15794" y="386"/>
                  </a:moveTo>
                  <a:lnTo>
                    <a:pt x="15872" y="425"/>
                  </a:lnTo>
                  <a:lnTo>
                    <a:pt x="15949" y="464"/>
                  </a:lnTo>
                  <a:lnTo>
                    <a:pt x="16103" y="657"/>
                  </a:lnTo>
                  <a:lnTo>
                    <a:pt x="16181" y="850"/>
                  </a:lnTo>
                  <a:lnTo>
                    <a:pt x="16258" y="1043"/>
                  </a:lnTo>
                  <a:lnTo>
                    <a:pt x="16219" y="1236"/>
                  </a:lnTo>
                  <a:lnTo>
                    <a:pt x="16181" y="1468"/>
                  </a:lnTo>
                  <a:lnTo>
                    <a:pt x="15987" y="1892"/>
                  </a:lnTo>
                  <a:lnTo>
                    <a:pt x="15833" y="2163"/>
                  </a:lnTo>
                  <a:lnTo>
                    <a:pt x="15601" y="2433"/>
                  </a:lnTo>
                  <a:lnTo>
                    <a:pt x="15370" y="2665"/>
                  </a:lnTo>
                  <a:lnTo>
                    <a:pt x="15099" y="2896"/>
                  </a:lnTo>
                  <a:lnTo>
                    <a:pt x="14983" y="2279"/>
                  </a:lnTo>
                  <a:lnTo>
                    <a:pt x="14945" y="1970"/>
                  </a:lnTo>
                  <a:lnTo>
                    <a:pt x="14906" y="1699"/>
                  </a:lnTo>
                  <a:lnTo>
                    <a:pt x="14945" y="1390"/>
                  </a:lnTo>
                  <a:lnTo>
                    <a:pt x="15022" y="1120"/>
                  </a:lnTo>
                  <a:lnTo>
                    <a:pt x="15138" y="850"/>
                  </a:lnTo>
                  <a:lnTo>
                    <a:pt x="15331" y="618"/>
                  </a:lnTo>
                  <a:lnTo>
                    <a:pt x="15563" y="464"/>
                  </a:lnTo>
                  <a:lnTo>
                    <a:pt x="15679" y="386"/>
                  </a:lnTo>
                  <a:close/>
                  <a:moveTo>
                    <a:pt x="14481" y="3437"/>
                  </a:moveTo>
                  <a:lnTo>
                    <a:pt x="14443" y="3591"/>
                  </a:lnTo>
                  <a:lnTo>
                    <a:pt x="14134" y="3939"/>
                  </a:lnTo>
                  <a:lnTo>
                    <a:pt x="13786" y="4287"/>
                  </a:lnTo>
                  <a:lnTo>
                    <a:pt x="13593" y="4441"/>
                  </a:lnTo>
                  <a:lnTo>
                    <a:pt x="13362" y="4595"/>
                  </a:lnTo>
                  <a:lnTo>
                    <a:pt x="13091" y="4711"/>
                  </a:lnTo>
                  <a:lnTo>
                    <a:pt x="12782" y="4750"/>
                  </a:lnTo>
                  <a:lnTo>
                    <a:pt x="12667" y="4789"/>
                  </a:lnTo>
                  <a:lnTo>
                    <a:pt x="12589" y="4750"/>
                  </a:lnTo>
                  <a:lnTo>
                    <a:pt x="12551" y="4673"/>
                  </a:lnTo>
                  <a:lnTo>
                    <a:pt x="12512" y="4518"/>
                  </a:lnTo>
                  <a:lnTo>
                    <a:pt x="12474" y="4287"/>
                  </a:lnTo>
                  <a:lnTo>
                    <a:pt x="12512" y="4171"/>
                  </a:lnTo>
                  <a:lnTo>
                    <a:pt x="12628" y="4055"/>
                  </a:lnTo>
                  <a:lnTo>
                    <a:pt x="12821" y="3900"/>
                  </a:lnTo>
                  <a:lnTo>
                    <a:pt x="13091" y="3746"/>
                  </a:lnTo>
                  <a:lnTo>
                    <a:pt x="13362" y="3591"/>
                  </a:lnTo>
                  <a:lnTo>
                    <a:pt x="13632" y="3514"/>
                  </a:lnTo>
                  <a:lnTo>
                    <a:pt x="13941" y="3437"/>
                  </a:lnTo>
                  <a:close/>
                  <a:moveTo>
                    <a:pt x="15061" y="3514"/>
                  </a:moveTo>
                  <a:lnTo>
                    <a:pt x="15717" y="3553"/>
                  </a:lnTo>
                  <a:lnTo>
                    <a:pt x="16065" y="3591"/>
                  </a:lnTo>
                  <a:lnTo>
                    <a:pt x="16412" y="3630"/>
                  </a:lnTo>
                  <a:lnTo>
                    <a:pt x="16721" y="3707"/>
                  </a:lnTo>
                  <a:lnTo>
                    <a:pt x="17030" y="3823"/>
                  </a:lnTo>
                  <a:lnTo>
                    <a:pt x="17262" y="4016"/>
                  </a:lnTo>
                  <a:lnTo>
                    <a:pt x="17378" y="4171"/>
                  </a:lnTo>
                  <a:lnTo>
                    <a:pt x="17493" y="4287"/>
                  </a:lnTo>
                  <a:lnTo>
                    <a:pt x="17571" y="4480"/>
                  </a:lnTo>
                  <a:lnTo>
                    <a:pt x="17571" y="4634"/>
                  </a:lnTo>
                  <a:lnTo>
                    <a:pt x="17493" y="4789"/>
                  </a:lnTo>
                  <a:lnTo>
                    <a:pt x="17378" y="4904"/>
                  </a:lnTo>
                  <a:lnTo>
                    <a:pt x="17262" y="4982"/>
                  </a:lnTo>
                  <a:lnTo>
                    <a:pt x="17069" y="5020"/>
                  </a:lnTo>
                  <a:lnTo>
                    <a:pt x="16914" y="4982"/>
                  </a:lnTo>
                  <a:lnTo>
                    <a:pt x="16721" y="4943"/>
                  </a:lnTo>
                  <a:lnTo>
                    <a:pt x="16335" y="4750"/>
                  </a:lnTo>
                  <a:lnTo>
                    <a:pt x="15987" y="4518"/>
                  </a:lnTo>
                  <a:lnTo>
                    <a:pt x="15717" y="4287"/>
                  </a:lnTo>
                  <a:lnTo>
                    <a:pt x="15485" y="4055"/>
                  </a:lnTo>
                  <a:lnTo>
                    <a:pt x="15254" y="3785"/>
                  </a:lnTo>
                  <a:lnTo>
                    <a:pt x="15061" y="3514"/>
                  </a:lnTo>
                  <a:close/>
                  <a:moveTo>
                    <a:pt x="4866" y="3128"/>
                  </a:moveTo>
                  <a:lnTo>
                    <a:pt x="5484" y="3167"/>
                  </a:lnTo>
                  <a:lnTo>
                    <a:pt x="6102" y="3283"/>
                  </a:lnTo>
                  <a:lnTo>
                    <a:pt x="6681" y="3514"/>
                  </a:lnTo>
                  <a:lnTo>
                    <a:pt x="7145" y="3707"/>
                  </a:lnTo>
                  <a:lnTo>
                    <a:pt x="7569" y="3978"/>
                  </a:lnTo>
                  <a:lnTo>
                    <a:pt x="7994" y="4248"/>
                  </a:lnTo>
                  <a:lnTo>
                    <a:pt x="8380" y="4557"/>
                  </a:lnTo>
                  <a:lnTo>
                    <a:pt x="9153" y="5213"/>
                  </a:lnTo>
                  <a:lnTo>
                    <a:pt x="9925" y="5908"/>
                  </a:lnTo>
                  <a:lnTo>
                    <a:pt x="10234" y="6179"/>
                  </a:lnTo>
                  <a:lnTo>
                    <a:pt x="10581" y="6410"/>
                  </a:lnTo>
                  <a:lnTo>
                    <a:pt x="10968" y="6642"/>
                  </a:lnTo>
                  <a:lnTo>
                    <a:pt x="11354" y="6797"/>
                  </a:lnTo>
                  <a:lnTo>
                    <a:pt x="11740" y="6874"/>
                  </a:lnTo>
                  <a:lnTo>
                    <a:pt x="12165" y="6912"/>
                  </a:lnTo>
                  <a:lnTo>
                    <a:pt x="12589" y="6874"/>
                  </a:lnTo>
                  <a:lnTo>
                    <a:pt x="13014" y="6719"/>
                  </a:lnTo>
                  <a:lnTo>
                    <a:pt x="13323" y="6565"/>
                  </a:lnTo>
                  <a:lnTo>
                    <a:pt x="13593" y="6372"/>
                  </a:lnTo>
                  <a:lnTo>
                    <a:pt x="13825" y="6179"/>
                  </a:lnTo>
                  <a:lnTo>
                    <a:pt x="14018" y="5947"/>
                  </a:lnTo>
                  <a:lnTo>
                    <a:pt x="14211" y="5677"/>
                  </a:lnTo>
                  <a:lnTo>
                    <a:pt x="14366" y="5406"/>
                  </a:lnTo>
                  <a:lnTo>
                    <a:pt x="14520" y="5097"/>
                  </a:lnTo>
                  <a:lnTo>
                    <a:pt x="14636" y="4789"/>
                  </a:lnTo>
                  <a:lnTo>
                    <a:pt x="14559" y="5638"/>
                  </a:lnTo>
                  <a:lnTo>
                    <a:pt x="14404" y="6449"/>
                  </a:lnTo>
                  <a:lnTo>
                    <a:pt x="14211" y="7221"/>
                  </a:lnTo>
                  <a:lnTo>
                    <a:pt x="13941" y="7994"/>
                  </a:lnTo>
                  <a:lnTo>
                    <a:pt x="13593" y="8727"/>
                  </a:lnTo>
                  <a:lnTo>
                    <a:pt x="13169" y="9422"/>
                  </a:lnTo>
                  <a:lnTo>
                    <a:pt x="12667" y="10117"/>
                  </a:lnTo>
                  <a:lnTo>
                    <a:pt x="12087" y="10735"/>
                  </a:lnTo>
                  <a:lnTo>
                    <a:pt x="11624" y="11160"/>
                  </a:lnTo>
                  <a:lnTo>
                    <a:pt x="11199" y="11546"/>
                  </a:lnTo>
                  <a:lnTo>
                    <a:pt x="10697" y="11855"/>
                  </a:lnTo>
                  <a:lnTo>
                    <a:pt x="10195" y="12164"/>
                  </a:lnTo>
                  <a:lnTo>
                    <a:pt x="9693" y="12396"/>
                  </a:lnTo>
                  <a:lnTo>
                    <a:pt x="9153" y="12627"/>
                  </a:lnTo>
                  <a:lnTo>
                    <a:pt x="8612" y="12782"/>
                  </a:lnTo>
                  <a:lnTo>
                    <a:pt x="8071" y="12898"/>
                  </a:lnTo>
                  <a:lnTo>
                    <a:pt x="7531" y="12975"/>
                  </a:lnTo>
                  <a:lnTo>
                    <a:pt x="6990" y="13014"/>
                  </a:lnTo>
                  <a:lnTo>
                    <a:pt x="6411" y="12975"/>
                  </a:lnTo>
                  <a:lnTo>
                    <a:pt x="5870" y="12898"/>
                  </a:lnTo>
                  <a:lnTo>
                    <a:pt x="5291" y="12782"/>
                  </a:lnTo>
                  <a:lnTo>
                    <a:pt x="4751" y="12627"/>
                  </a:lnTo>
                  <a:lnTo>
                    <a:pt x="4171" y="12396"/>
                  </a:lnTo>
                  <a:lnTo>
                    <a:pt x="3631" y="12125"/>
                  </a:lnTo>
                  <a:lnTo>
                    <a:pt x="3090" y="11816"/>
                  </a:lnTo>
                  <a:lnTo>
                    <a:pt x="2588" y="11469"/>
                  </a:lnTo>
                  <a:lnTo>
                    <a:pt x="2125" y="11044"/>
                  </a:lnTo>
                  <a:lnTo>
                    <a:pt x="1700" y="10581"/>
                  </a:lnTo>
                  <a:lnTo>
                    <a:pt x="1314" y="10117"/>
                  </a:lnTo>
                  <a:lnTo>
                    <a:pt x="966" y="9577"/>
                  </a:lnTo>
                  <a:lnTo>
                    <a:pt x="696" y="8998"/>
                  </a:lnTo>
                  <a:lnTo>
                    <a:pt x="542" y="8418"/>
                  </a:lnTo>
                  <a:lnTo>
                    <a:pt x="426" y="7801"/>
                  </a:lnTo>
                  <a:lnTo>
                    <a:pt x="426" y="7221"/>
                  </a:lnTo>
                  <a:lnTo>
                    <a:pt x="503" y="6603"/>
                  </a:lnTo>
                  <a:lnTo>
                    <a:pt x="696" y="6024"/>
                  </a:lnTo>
                  <a:lnTo>
                    <a:pt x="928" y="5484"/>
                  </a:lnTo>
                  <a:lnTo>
                    <a:pt x="1237" y="4943"/>
                  </a:lnTo>
                  <a:lnTo>
                    <a:pt x="1623" y="4480"/>
                  </a:lnTo>
                  <a:lnTo>
                    <a:pt x="2048" y="4055"/>
                  </a:lnTo>
                  <a:lnTo>
                    <a:pt x="2588" y="3707"/>
                  </a:lnTo>
                  <a:lnTo>
                    <a:pt x="3129" y="3437"/>
                  </a:lnTo>
                  <a:lnTo>
                    <a:pt x="3708" y="3244"/>
                  </a:lnTo>
                  <a:lnTo>
                    <a:pt x="4287" y="3167"/>
                  </a:lnTo>
                  <a:lnTo>
                    <a:pt x="4866" y="3128"/>
                  </a:lnTo>
                  <a:close/>
                  <a:moveTo>
                    <a:pt x="15717" y="0"/>
                  </a:moveTo>
                  <a:lnTo>
                    <a:pt x="15524" y="39"/>
                  </a:lnTo>
                  <a:lnTo>
                    <a:pt x="15331" y="155"/>
                  </a:lnTo>
                  <a:lnTo>
                    <a:pt x="15138" y="271"/>
                  </a:lnTo>
                  <a:lnTo>
                    <a:pt x="14983" y="464"/>
                  </a:lnTo>
                  <a:lnTo>
                    <a:pt x="14829" y="618"/>
                  </a:lnTo>
                  <a:lnTo>
                    <a:pt x="14713" y="850"/>
                  </a:lnTo>
                  <a:lnTo>
                    <a:pt x="14636" y="1043"/>
                  </a:lnTo>
                  <a:lnTo>
                    <a:pt x="14597" y="1275"/>
                  </a:lnTo>
                  <a:lnTo>
                    <a:pt x="14559" y="1545"/>
                  </a:lnTo>
                  <a:lnTo>
                    <a:pt x="14520" y="2047"/>
                  </a:lnTo>
                  <a:lnTo>
                    <a:pt x="14597" y="2588"/>
                  </a:lnTo>
                  <a:lnTo>
                    <a:pt x="14752" y="3090"/>
                  </a:lnTo>
                  <a:lnTo>
                    <a:pt x="14713" y="3128"/>
                  </a:lnTo>
                  <a:lnTo>
                    <a:pt x="14675" y="3167"/>
                  </a:lnTo>
                  <a:lnTo>
                    <a:pt x="14636" y="3205"/>
                  </a:lnTo>
                  <a:lnTo>
                    <a:pt x="14173" y="3128"/>
                  </a:lnTo>
                  <a:lnTo>
                    <a:pt x="13709" y="3167"/>
                  </a:lnTo>
                  <a:lnTo>
                    <a:pt x="13246" y="3283"/>
                  </a:lnTo>
                  <a:lnTo>
                    <a:pt x="12821" y="3476"/>
                  </a:lnTo>
                  <a:lnTo>
                    <a:pt x="12512" y="3669"/>
                  </a:lnTo>
                  <a:lnTo>
                    <a:pt x="12358" y="3785"/>
                  </a:lnTo>
                  <a:lnTo>
                    <a:pt x="12203" y="3939"/>
                  </a:lnTo>
                  <a:lnTo>
                    <a:pt x="12049" y="4132"/>
                  </a:lnTo>
                  <a:lnTo>
                    <a:pt x="11972" y="4287"/>
                  </a:lnTo>
                  <a:lnTo>
                    <a:pt x="11933" y="4480"/>
                  </a:lnTo>
                  <a:lnTo>
                    <a:pt x="11933" y="4673"/>
                  </a:lnTo>
                  <a:lnTo>
                    <a:pt x="12010" y="4866"/>
                  </a:lnTo>
                  <a:lnTo>
                    <a:pt x="12126" y="5020"/>
                  </a:lnTo>
                  <a:lnTo>
                    <a:pt x="12280" y="5097"/>
                  </a:lnTo>
                  <a:lnTo>
                    <a:pt x="12435" y="5136"/>
                  </a:lnTo>
                  <a:lnTo>
                    <a:pt x="12628" y="5175"/>
                  </a:lnTo>
                  <a:lnTo>
                    <a:pt x="12821" y="5136"/>
                  </a:lnTo>
                  <a:lnTo>
                    <a:pt x="13207" y="5059"/>
                  </a:lnTo>
                  <a:lnTo>
                    <a:pt x="13516" y="4904"/>
                  </a:lnTo>
                  <a:lnTo>
                    <a:pt x="13825" y="4711"/>
                  </a:lnTo>
                  <a:lnTo>
                    <a:pt x="14095" y="4480"/>
                  </a:lnTo>
                  <a:lnTo>
                    <a:pt x="14366" y="4248"/>
                  </a:lnTo>
                  <a:lnTo>
                    <a:pt x="14211" y="4711"/>
                  </a:lnTo>
                  <a:lnTo>
                    <a:pt x="14018" y="5175"/>
                  </a:lnTo>
                  <a:lnTo>
                    <a:pt x="13864" y="5406"/>
                  </a:lnTo>
                  <a:lnTo>
                    <a:pt x="13709" y="5599"/>
                  </a:lnTo>
                  <a:lnTo>
                    <a:pt x="13555" y="5793"/>
                  </a:lnTo>
                  <a:lnTo>
                    <a:pt x="13362" y="5947"/>
                  </a:lnTo>
                  <a:lnTo>
                    <a:pt x="13053" y="6179"/>
                  </a:lnTo>
                  <a:lnTo>
                    <a:pt x="12705" y="6333"/>
                  </a:lnTo>
                  <a:lnTo>
                    <a:pt x="12358" y="6410"/>
                  </a:lnTo>
                  <a:lnTo>
                    <a:pt x="12010" y="6410"/>
                  </a:lnTo>
                  <a:lnTo>
                    <a:pt x="11663" y="6372"/>
                  </a:lnTo>
                  <a:lnTo>
                    <a:pt x="11315" y="6256"/>
                  </a:lnTo>
                  <a:lnTo>
                    <a:pt x="10968" y="6101"/>
                  </a:lnTo>
                  <a:lnTo>
                    <a:pt x="10659" y="5870"/>
                  </a:lnTo>
                  <a:lnTo>
                    <a:pt x="10234" y="5561"/>
                  </a:lnTo>
                  <a:lnTo>
                    <a:pt x="9809" y="5213"/>
                  </a:lnTo>
                  <a:lnTo>
                    <a:pt x="9037" y="4480"/>
                  </a:lnTo>
                  <a:lnTo>
                    <a:pt x="8651" y="4132"/>
                  </a:lnTo>
                  <a:lnTo>
                    <a:pt x="8226" y="3823"/>
                  </a:lnTo>
                  <a:lnTo>
                    <a:pt x="7801" y="3514"/>
                  </a:lnTo>
                  <a:lnTo>
                    <a:pt x="7299" y="3244"/>
                  </a:lnTo>
                  <a:lnTo>
                    <a:pt x="6720" y="3012"/>
                  </a:lnTo>
                  <a:lnTo>
                    <a:pt x="6102" y="2819"/>
                  </a:lnTo>
                  <a:lnTo>
                    <a:pt x="5523" y="2742"/>
                  </a:lnTo>
                  <a:lnTo>
                    <a:pt x="4905" y="2703"/>
                  </a:lnTo>
                  <a:lnTo>
                    <a:pt x="4287" y="2703"/>
                  </a:lnTo>
                  <a:lnTo>
                    <a:pt x="3708" y="2819"/>
                  </a:lnTo>
                  <a:lnTo>
                    <a:pt x="3129" y="2974"/>
                  </a:lnTo>
                  <a:lnTo>
                    <a:pt x="2549" y="3205"/>
                  </a:lnTo>
                  <a:lnTo>
                    <a:pt x="2318" y="3360"/>
                  </a:lnTo>
                  <a:lnTo>
                    <a:pt x="2009" y="3553"/>
                  </a:lnTo>
                  <a:lnTo>
                    <a:pt x="1700" y="3785"/>
                  </a:lnTo>
                  <a:lnTo>
                    <a:pt x="1430" y="4016"/>
                  </a:lnTo>
                  <a:lnTo>
                    <a:pt x="1159" y="4325"/>
                  </a:lnTo>
                  <a:lnTo>
                    <a:pt x="928" y="4595"/>
                  </a:lnTo>
                  <a:lnTo>
                    <a:pt x="696" y="4943"/>
                  </a:lnTo>
                  <a:lnTo>
                    <a:pt x="503" y="5291"/>
                  </a:lnTo>
                  <a:lnTo>
                    <a:pt x="348" y="5677"/>
                  </a:lnTo>
                  <a:lnTo>
                    <a:pt x="155" y="6217"/>
                  </a:lnTo>
                  <a:lnTo>
                    <a:pt x="40" y="6758"/>
                  </a:lnTo>
                  <a:lnTo>
                    <a:pt x="1" y="7299"/>
                  </a:lnTo>
                  <a:lnTo>
                    <a:pt x="1" y="7801"/>
                  </a:lnTo>
                  <a:lnTo>
                    <a:pt x="78" y="8303"/>
                  </a:lnTo>
                  <a:lnTo>
                    <a:pt x="194" y="8804"/>
                  </a:lnTo>
                  <a:lnTo>
                    <a:pt x="387" y="9306"/>
                  </a:lnTo>
                  <a:lnTo>
                    <a:pt x="580" y="9770"/>
                  </a:lnTo>
                  <a:lnTo>
                    <a:pt x="850" y="10195"/>
                  </a:lnTo>
                  <a:lnTo>
                    <a:pt x="1159" y="10658"/>
                  </a:lnTo>
                  <a:lnTo>
                    <a:pt x="1507" y="11044"/>
                  </a:lnTo>
                  <a:lnTo>
                    <a:pt x="1893" y="11430"/>
                  </a:lnTo>
                  <a:lnTo>
                    <a:pt x="2279" y="11778"/>
                  </a:lnTo>
                  <a:lnTo>
                    <a:pt x="2704" y="12125"/>
                  </a:lnTo>
                  <a:lnTo>
                    <a:pt x="3167" y="12396"/>
                  </a:lnTo>
                  <a:lnTo>
                    <a:pt x="3631" y="12666"/>
                  </a:lnTo>
                  <a:lnTo>
                    <a:pt x="4249" y="12975"/>
                  </a:lnTo>
                  <a:lnTo>
                    <a:pt x="4866" y="13168"/>
                  </a:lnTo>
                  <a:lnTo>
                    <a:pt x="5484" y="13361"/>
                  </a:lnTo>
                  <a:lnTo>
                    <a:pt x="6141" y="13438"/>
                  </a:lnTo>
                  <a:lnTo>
                    <a:pt x="6759" y="13515"/>
                  </a:lnTo>
                  <a:lnTo>
                    <a:pt x="7376" y="13477"/>
                  </a:lnTo>
                  <a:lnTo>
                    <a:pt x="7994" y="13438"/>
                  </a:lnTo>
                  <a:lnTo>
                    <a:pt x="8612" y="13284"/>
                  </a:lnTo>
                  <a:lnTo>
                    <a:pt x="8728" y="13438"/>
                  </a:lnTo>
                  <a:lnTo>
                    <a:pt x="8998" y="13207"/>
                  </a:lnTo>
                  <a:lnTo>
                    <a:pt x="9770" y="12898"/>
                  </a:lnTo>
                  <a:lnTo>
                    <a:pt x="10504" y="12550"/>
                  </a:lnTo>
                  <a:lnTo>
                    <a:pt x="11238" y="12087"/>
                  </a:lnTo>
                  <a:lnTo>
                    <a:pt x="11933" y="11546"/>
                  </a:lnTo>
                  <a:lnTo>
                    <a:pt x="12474" y="11044"/>
                  </a:lnTo>
                  <a:lnTo>
                    <a:pt x="13014" y="10426"/>
                  </a:lnTo>
                  <a:lnTo>
                    <a:pt x="13246" y="10195"/>
                  </a:lnTo>
                  <a:lnTo>
                    <a:pt x="13207" y="10156"/>
                  </a:lnTo>
                  <a:lnTo>
                    <a:pt x="13709" y="9461"/>
                  </a:lnTo>
                  <a:lnTo>
                    <a:pt x="14134" y="8727"/>
                  </a:lnTo>
                  <a:lnTo>
                    <a:pt x="14481" y="7955"/>
                  </a:lnTo>
                  <a:lnTo>
                    <a:pt x="14752" y="7183"/>
                  </a:lnTo>
                  <a:lnTo>
                    <a:pt x="14945" y="6333"/>
                  </a:lnTo>
                  <a:lnTo>
                    <a:pt x="15022" y="5947"/>
                  </a:lnTo>
                  <a:lnTo>
                    <a:pt x="15061" y="5522"/>
                  </a:lnTo>
                  <a:lnTo>
                    <a:pt x="15061" y="5097"/>
                  </a:lnTo>
                  <a:lnTo>
                    <a:pt x="15061" y="4673"/>
                  </a:lnTo>
                  <a:lnTo>
                    <a:pt x="15022" y="4248"/>
                  </a:lnTo>
                  <a:lnTo>
                    <a:pt x="14945" y="3862"/>
                  </a:lnTo>
                  <a:lnTo>
                    <a:pt x="15215" y="4248"/>
                  </a:lnTo>
                  <a:lnTo>
                    <a:pt x="15563" y="4595"/>
                  </a:lnTo>
                  <a:lnTo>
                    <a:pt x="15949" y="4943"/>
                  </a:lnTo>
                  <a:lnTo>
                    <a:pt x="16374" y="5213"/>
                  </a:lnTo>
                  <a:lnTo>
                    <a:pt x="16567" y="5291"/>
                  </a:lnTo>
                  <a:lnTo>
                    <a:pt x="16798" y="5368"/>
                  </a:lnTo>
                  <a:lnTo>
                    <a:pt x="17030" y="5445"/>
                  </a:lnTo>
                  <a:lnTo>
                    <a:pt x="17262" y="5445"/>
                  </a:lnTo>
                  <a:lnTo>
                    <a:pt x="17493" y="5406"/>
                  </a:lnTo>
                  <a:lnTo>
                    <a:pt x="17687" y="5329"/>
                  </a:lnTo>
                  <a:lnTo>
                    <a:pt x="17841" y="5175"/>
                  </a:lnTo>
                  <a:lnTo>
                    <a:pt x="17957" y="4982"/>
                  </a:lnTo>
                  <a:lnTo>
                    <a:pt x="17995" y="4750"/>
                  </a:lnTo>
                  <a:lnTo>
                    <a:pt x="17995" y="4557"/>
                  </a:lnTo>
                  <a:lnTo>
                    <a:pt x="17957" y="4325"/>
                  </a:lnTo>
                  <a:lnTo>
                    <a:pt x="17841" y="4132"/>
                  </a:lnTo>
                  <a:lnTo>
                    <a:pt x="17725" y="3978"/>
                  </a:lnTo>
                  <a:lnTo>
                    <a:pt x="17571" y="3785"/>
                  </a:lnTo>
                  <a:lnTo>
                    <a:pt x="17416" y="3669"/>
                  </a:lnTo>
                  <a:lnTo>
                    <a:pt x="17262" y="3553"/>
                  </a:lnTo>
                  <a:lnTo>
                    <a:pt x="17030" y="3437"/>
                  </a:lnTo>
                  <a:lnTo>
                    <a:pt x="16798" y="3321"/>
                  </a:lnTo>
                  <a:lnTo>
                    <a:pt x="16296" y="3205"/>
                  </a:lnTo>
                  <a:lnTo>
                    <a:pt x="15794" y="3128"/>
                  </a:lnTo>
                  <a:lnTo>
                    <a:pt x="15254" y="3128"/>
                  </a:lnTo>
                  <a:lnTo>
                    <a:pt x="15679" y="2858"/>
                  </a:lnTo>
                  <a:lnTo>
                    <a:pt x="16026" y="2510"/>
                  </a:lnTo>
                  <a:lnTo>
                    <a:pt x="16296" y="2124"/>
                  </a:lnTo>
                  <a:lnTo>
                    <a:pt x="16528" y="1661"/>
                  </a:lnTo>
                  <a:lnTo>
                    <a:pt x="16567" y="1429"/>
                  </a:lnTo>
                  <a:lnTo>
                    <a:pt x="16605" y="1197"/>
                  </a:lnTo>
                  <a:lnTo>
                    <a:pt x="16644" y="927"/>
                  </a:lnTo>
                  <a:lnTo>
                    <a:pt x="16605" y="657"/>
                  </a:lnTo>
                  <a:lnTo>
                    <a:pt x="16528" y="425"/>
                  </a:lnTo>
                  <a:lnTo>
                    <a:pt x="16412" y="232"/>
                  </a:lnTo>
                  <a:lnTo>
                    <a:pt x="16219" y="78"/>
                  </a:lnTo>
                  <a:lnTo>
                    <a:pt x="16103" y="39"/>
                  </a:lnTo>
                  <a:lnTo>
                    <a:pt x="1594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4737700" y="181247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1" y="463"/>
                  </a:moveTo>
                  <a:lnTo>
                    <a:pt x="11624" y="502"/>
                  </a:lnTo>
                  <a:lnTo>
                    <a:pt x="12049" y="541"/>
                  </a:lnTo>
                  <a:lnTo>
                    <a:pt x="12435" y="656"/>
                  </a:lnTo>
                  <a:lnTo>
                    <a:pt x="12628" y="734"/>
                  </a:lnTo>
                  <a:lnTo>
                    <a:pt x="12744" y="811"/>
                  </a:lnTo>
                  <a:lnTo>
                    <a:pt x="12860" y="965"/>
                  </a:lnTo>
                  <a:lnTo>
                    <a:pt x="12937" y="1081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7" y="1699"/>
                  </a:lnTo>
                  <a:lnTo>
                    <a:pt x="12821" y="1892"/>
                  </a:lnTo>
                  <a:lnTo>
                    <a:pt x="12705" y="2085"/>
                  </a:lnTo>
                  <a:lnTo>
                    <a:pt x="12589" y="2240"/>
                  </a:lnTo>
                  <a:lnTo>
                    <a:pt x="12242" y="2471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9" y="3205"/>
                  </a:lnTo>
                  <a:lnTo>
                    <a:pt x="9925" y="3437"/>
                  </a:lnTo>
                  <a:lnTo>
                    <a:pt x="9153" y="3707"/>
                  </a:lnTo>
                  <a:lnTo>
                    <a:pt x="8380" y="3900"/>
                  </a:lnTo>
                  <a:lnTo>
                    <a:pt x="7608" y="4093"/>
                  </a:lnTo>
                  <a:lnTo>
                    <a:pt x="6797" y="4286"/>
                  </a:lnTo>
                  <a:lnTo>
                    <a:pt x="5909" y="4441"/>
                  </a:lnTo>
                  <a:lnTo>
                    <a:pt x="5021" y="4595"/>
                  </a:lnTo>
                  <a:lnTo>
                    <a:pt x="4133" y="4711"/>
                  </a:lnTo>
                  <a:lnTo>
                    <a:pt x="3245" y="4788"/>
                  </a:lnTo>
                  <a:lnTo>
                    <a:pt x="2202" y="4788"/>
                  </a:lnTo>
                  <a:lnTo>
                    <a:pt x="1854" y="4750"/>
                  </a:lnTo>
                  <a:lnTo>
                    <a:pt x="1507" y="4672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0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5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3"/>
                  </a:lnTo>
                  <a:lnTo>
                    <a:pt x="3013" y="2356"/>
                  </a:lnTo>
                  <a:lnTo>
                    <a:pt x="3708" y="2008"/>
                  </a:lnTo>
                  <a:lnTo>
                    <a:pt x="4480" y="1699"/>
                  </a:lnTo>
                  <a:lnTo>
                    <a:pt x="5253" y="1429"/>
                  </a:lnTo>
                  <a:lnTo>
                    <a:pt x="6025" y="1197"/>
                  </a:lnTo>
                  <a:lnTo>
                    <a:pt x="6836" y="1004"/>
                  </a:lnTo>
                  <a:lnTo>
                    <a:pt x="7608" y="811"/>
                  </a:lnTo>
                  <a:lnTo>
                    <a:pt x="8419" y="695"/>
                  </a:lnTo>
                  <a:lnTo>
                    <a:pt x="9230" y="579"/>
                  </a:lnTo>
                  <a:lnTo>
                    <a:pt x="10041" y="541"/>
                  </a:lnTo>
                  <a:lnTo>
                    <a:pt x="10736" y="502"/>
                  </a:lnTo>
                  <a:lnTo>
                    <a:pt x="11161" y="463"/>
                  </a:lnTo>
                  <a:close/>
                  <a:moveTo>
                    <a:pt x="13477" y="1120"/>
                  </a:moveTo>
                  <a:lnTo>
                    <a:pt x="13632" y="1313"/>
                  </a:lnTo>
                  <a:lnTo>
                    <a:pt x="13709" y="1506"/>
                  </a:lnTo>
                  <a:lnTo>
                    <a:pt x="13748" y="1738"/>
                  </a:lnTo>
                  <a:lnTo>
                    <a:pt x="13709" y="2008"/>
                  </a:lnTo>
                  <a:lnTo>
                    <a:pt x="13632" y="2240"/>
                  </a:lnTo>
                  <a:lnTo>
                    <a:pt x="13516" y="2471"/>
                  </a:lnTo>
                  <a:lnTo>
                    <a:pt x="13400" y="2703"/>
                  </a:lnTo>
                  <a:lnTo>
                    <a:pt x="13207" y="2896"/>
                  </a:lnTo>
                  <a:lnTo>
                    <a:pt x="12860" y="3205"/>
                  </a:lnTo>
                  <a:lnTo>
                    <a:pt x="12473" y="3437"/>
                  </a:lnTo>
                  <a:lnTo>
                    <a:pt x="12049" y="3668"/>
                  </a:lnTo>
                  <a:lnTo>
                    <a:pt x="11624" y="3900"/>
                  </a:lnTo>
                  <a:lnTo>
                    <a:pt x="10659" y="4286"/>
                  </a:lnTo>
                  <a:lnTo>
                    <a:pt x="9732" y="4634"/>
                  </a:lnTo>
                  <a:lnTo>
                    <a:pt x="8766" y="4904"/>
                  </a:lnTo>
                  <a:lnTo>
                    <a:pt x="7762" y="5174"/>
                  </a:lnTo>
                  <a:lnTo>
                    <a:pt x="6758" y="5406"/>
                  </a:lnTo>
                  <a:lnTo>
                    <a:pt x="5755" y="5599"/>
                  </a:lnTo>
                  <a:lnTo>
                    <a:pt x="4712" y="5792"/>
                  </a:lnTo>
                  <a:lnTo>
                    <a:pt x="3708" y="5908"/>
                  </a:lnTo>
                  <a:lnTo>
                    <a:pt x="2781" y="5985"/>
                  </a:lnTo>
                  <a:lnTo>
                    <a:pt x="2279" y="5985"/>
                  </a:lnTo>
                  <a:lnTo>
                    <a:pt x="1816" y="5947"/>
                  </a:lnTo>
                  <a:lnTo>
                    <a:pt x="1545" y="5869"/>
                  </a:lnTo>
                  <a:lnTo>
                    <a:pt x="1237" y="5792"/>
                  </a:lnTo>
                  <a:lnTo>
                    <a:pt x="928" y="5638"/>
                  </a:lnTo>
                  <a:lnTo>
                    <a:pt x="696" y="5483"/>
                  </a:lnTo>
                  <a:lnTo>
                    <a:pt x="503" y="5252"/>
                  </a:lnTo>
                  <a:lnTo>
                    <a:pt x="348" y="5020"/>
                  </a:lnTo>
                  <a:lnTo>
                    <a:pt x="310" y="4865"/>
                  </a:lnTo>
                  <a:lnTo>
                    <a:pt x="310" y="4750"/>
                  </a:lnTo>
                  <a:lnTo>
                    <a:pt x="310" y="4595"/>
                  </a:lnTo>
                  <a:lnTo>
                    <a:pt x="348" y="4441"/>
                  </a:lnTo>
                  <a:lnTo>
                    <a:pt x="542" y="4672"/>
                  </a:lnTo>
                  <a:lnTo>
                    <a:pt x="812" y="4865"/>
                  </a:lnTo>
                  <a:lnTo>
                    <a:pt x="1043" y="4981"/>
                  </a:lnTo>
                  <a:lnTo>
                    <a:pt x="1352" y="5097"/>
                  </a:lnTo>
                  <a:lnTo>
                    <a:pt x="1623" y="5213"/>
                  </a:lnTo>
                  <a:lnTo>
                    <a:pt x="1932" y="5252"/>
                  </a:lnTo>
                  <a:lnTo>
                    <a:pt x="2588" y="5329"/>
                  </a:lnTo>
                  <a:lnTo>
                    <a:pt x="3245" y="5290"/>
                  </a:lnTo>
                  <a:lnTo>
                    <a:pt x="3940" y="5252"/>
                  </a:lnTo>
                  <a:lnTo>
                    <a:pt x="5137" y="5059"/>
                  </a:lnTo>
                  <a:lnTo>
                    <a:pt x="6913" y="4788"/>
                  </a:lnTo>
                  <a:lnTo>
                    <a:pt x="7840" y="4595"/>
                  </a:lnTo>
                  <a:lnTo>
                    <a:pt x="8728" y="4402"/>
                  </a:lnTo>
                  <a:lnTo>
                    <a:pt x="9616" y="4132"/>
                  </a:lnTo>
                  <a:lnTo>
                    <a:pt x="10504" y="3861"/>
                  </a:lnTo>
                  <a:lnTo>
                    <a:pt x="11354" y="3514"/>
                  </a:lnTo>
                  <a:lnTo>
                    <a:pt x="12165" y="3128"/>
                  </a:lnTo>
                  <a:lnTo>
                    <a:pt x="12435" y="2973"/>
                  </a:lnTo>
                  <a:lnTo>
                    <a:pt x="12705" y="2819"/>
                  </a:lnTo>
                  <a:lnTo>
                    <a:pt x="12937" y="2587"/>
                  </a:lnTo>
                  <a:lnTo>
                    <a:pt x="13130" y="2394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3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9" y="0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4"/>
                  </a:lnTo>
                  <a:lnTo>
                    <a:pt x="4133" y="1352"/>
                  </a:lnTo>
                  <a:lnTo>
                    <a:pt x="3245" y="1699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89"/>
                  </a:lnTo>
                  <a:lnTo>
                    <a:pt x="464" y="3398"/>
                  </a:lnTo>
                  <a:lnTo>
                    <a:pt x="348" y="3553"/>
                  </a:lnTo>
                  <a:lnTo>
                    <a:pt x="271" y="3707"/>
                  </a:lnTo>
                  <a:lnTo>
                    <a:pt x="233" y="3861"/>
                  </a:lnTo>
                  <a:lnTo>
                    <a:pt x="233" y="4055"/>
                  </a:lnTo>
                  <a:lnTo>
                    <a:pt x="194" y="4132"/>
                  </a:lnTo>
                  <a:lnTo>
                    <a:pt x="194" y="4170"/>
                  </a:lnTo>
                  <a:lnTo>
                    <a:pt x="117" y="4325"/>
                  </a:lnTo>
                  <a:lnTo>
                    <a:pt x="40" y="4479"/>
                  </a:lnTo>
                  <a:lnTo>
                    <a:pt x="1" y="4634"/>
                  </a:lnTo>
                  <a:lnTo>
                    <a:pt x="1" y="4788"/>
                  </a:lnTo>
                  <a:lnTo>
                    <a:pt x="40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8" y="6063"/>
                  </a:lnTo>
                  <a:lnTo>
                    <a:pt x="966" y="6256"/>
                  </a:lnTo>
                  <a:lnTo>
                    <a:pt x="1275" y="6178"/>
                  </a:lnTo>
                  <a:lnTo>
                    <a:pt x="1314" y="6217"/>
                  </a:lnTo>
                  <a:lnTo>
                    <a:pt x="1314" y="6256"/>
                  </a:lnTo>
                  <a:lnTo>
                    <a:pt x="1352" y="6294"/>
                  </a:lnTo>
                  <a:lnTo>
                    <a:pt x="1468" y="6256"/>
                  </a:lnTo>
                  <a:lnTo>
                    <a:pt x="1816" y="6294"/>
                  </a:lnTo>
                  <a:lnTo>
                    <a:pt x="2395" y="6333"/>
                  </a:lnTo>
                  <a:lnTo>
                    <a:pt x="3013" y="6371"/>
                  </a:lnTo>
                  <a:lnTo>
                    <a:pt x="3592" y="6333"/>
                  </a:lnTo>
                  <a:lnTo>
                    <a:pt x="4171" y="6294"/>
                  </a:lnTo>
                  <a:lnTo>
                    <a:pt x="5368" y="6101"/>
                  </a:lnTo>
                  <a:lnTo>
                    <a:pt x="6565" y="5869"/>
                  </a:lnTo>
                  <a:lnTo>
                    <a:pt x="6758" y="5831"/>
                  </a:lnTo>
                  <a:lnTo>
                    <a:pt x="7994" y="5522"/>
                  </a:lnTo>
                  <a:lnTo>
                    <a:pt x="9037" y="5252"/>
                  </a:lnTo>
                  <a:lnTo>
                    <a:pt x="10079" y="4981"/>
                  </a:lnTo>
                  <a:lnTo>
                    <a:pt x="11161" y="4595"/>
                  </a:lnTo>
                  <a:lnTo>
                    <a:pt x="11663" y="4363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6"/>
                  </a:lnTo>
                  <a:lnTo>
                    <a:pt x="12782" y="4711"/>
                  </a:lnTo>
                  <a:lnTo>
                    <a:pt x="13014" y="4518"/>
                  </a:lnTo>
                  <a:lnTo>
                    <a:pt x="12435" y="3939"/>
                  </a:lnTo>
                  <a:lnTo>
                    <a:pt x="12898" y="3668"/>
                  </a:lnTo>
                  <a:lnTo>
                    <a:pt x="13362" y="3321"/>
                  </a:lnTo>
                  <a:lnTo>
                    <a:pt x="13632" y="3051"/>
                  </a:lnTo>
                  <a:lnTo>
                    <a:pt x="13825" y="2703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8"/>
                  </a:lnTo>
                  <a:lnTo>
                    <a:pt x="14134" y="1738"/>
                  </a:lnTo>
                  <a:lnTo>
                    <a:pt x="14095" y="1467"/>
                  </a:lnTo>
                  <a:lnTo>
                    <a:pt x="14018" y="1236"/>
                  </a:lnTo>
                  <a:lnTo>
                    <a:pt x="13902" y="1004"/>
                  </a:lnTo>
                  <a:lnTo>
                    <a:pt x="13748" y="811"/>
                  </a:lnTo>
                  <a:lnTo>
                    <a:pt x="13477" y="618"/>
                  </a:lnTo>
                  <a:lnTo>
                    <a:pt x="13169" y="502"/>
                  </a:lnTo>
                  <a:lnTo>
                    <a:pt x="13091" y="502"/>
                  </a:lnTo>
                  <a:lnTo>
                    <a:pt x="12898" y="386"/>
                  </a:lnTo>
                  <a:lnTo>
                    <a:pt x="12667" y="270"/>
                  </a:lnTo>
                  <a:lnTo>
                    <a:pt x="12435" y="154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2291450" y="1821150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7" y="1"/>
                  </a:moveTo>
                  <a:lnTo>
                    <a:pt x="1893" y="78"/>
                  </a:lnTo>
                  <a:lnTo>
                    <a:pt x="1738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5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39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3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1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1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8" y="1005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2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1" y="2704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1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6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6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2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3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2" y="5793"/>
                  </a:lnTo>
                  <a:lnTo>
                    <a:pt x="4828" y="5638"/>
                  </a:lnTo>
                  <a:lnTo>
                    <a:pt x="4248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6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3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6650100" y="1835625"/>
              <a:ext cx="350475" cy="288675"/>
            </a:xfrm>
            <a:custGeom>
              <a:avLst/>
              <a:gdLst/>
              <a:ahLst/>
              <a:cxnLst/>
              <a:rect l="l" t="t" r="r" b="b"/>
              <a:pathLst>
                <a:path w="14019" h="11547" extrusionOk="0">
                  <a:moveTo>
                    <a:pt x="11778" y="1"/>
                  </a:moveTo>
                  <a:lnTo>
                    <a:pt x="11470" y="78"/>
                  </a:lnTo>
                  <a:lnTo>
                    <a:pt x="11856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9" y="1893"/>
                  </a:lnTo>
                  <a:lnTo>
                    <a:pt x="10427" y="2086"/>
                  </a:lnTo>
                  <a:lnTo>
                    <a:pt x="11470" y="3437"/>
                  </a:lnTo>
                  <a:lnTo>
                    <a:pt x="12551" y="4750"/>
                  </a:lnTo>
                  <a:lnTo>
                    <a:pt x="12860" y="5754"/>
                  </a:lnTo>
                  <a:lnTo>
                    <a:pt x="13169" y="5754"/>
                  </a:lnTo>
                  <a:lnTo>
                    <a:pt x="13207" y="5639"/>
                  </a:lnTo>
                  <a:lnTo>
                    <a:pt x="13169" y="5523"/>
                  </a:lnTo>
                  <a:lnTo>
                    <a:pt x="13439" y="5716"/>
                  </a:lnTo>
                  <a:lnTo>
                    <a:pt x="13593" y="5947"/>
                  </a:lnTo>
                  <a:lnTo>
                    <a:pt x="13671" y="6179"/>
                  </a:lnTo>
                  <a:lnTo>
                    <a:pt x="13709" y="6411"/>
                  </a:lnTo>
                  <a:lnTo>
                    <a:pt x="13632" y="6681"/>
                  </a:lnTo>
                  <a:lnTo>
                    <a:pt x="13516" y="6913"/>
                  </a:lnTo>
                  <a:lnTo>
                    <a:pt x="13362" y="7183"/>
                  </a:lnTo>
                  <a:lnTo>
                    <a:pt x="13169" y="7453"/>
                  </a:lnTo>
                  <a:lnTo>
                    <a:pt x="12744" y="7955"/>
                  </a:lnTo>
                  <a:lnTo>
                    <a:pt x="12203" y="8419"/>
                  </a:lnTo>
                  <a:lnTo>
                    <a:pt x="11740" y="8766"/>
                  </a:lnTo>
                  <a:lnTo>
                    <a:pt x="11354" y="9075"/>
                  </a:lnTo>
                  <a:lnTo>
                    <a:pt x="10543" y="9577"/>
                  </a:lnTo>
                  <a:lnTo>
                    <a:pt x="9655" y="10002"/>
                  </a:lnTo>
                  <a:lnTo>
                    <a:pt x="8767" y="10388"/>
                  </a:lnTo>
                  <a:lnTo>
                    <a:pt x="7878" y="10658"/>
                  </a:lnTo>
                  <a:lnTo>
                    <a:pt x="6952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1" y="11160"/>
                  </a:lnTo>
                  <a:lnTo>
                    <a:pt x="3013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2" y="10543"/>
                  </a:lnTo>
                  <a:lnTo>
                    <a:pt x="619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40" y="9654"/>
                  </a:lnTo>
                  <a:lnTo>
                    <a:pt x="1" y="9886"/>
                  </a:lnTo>
                  <a:lnTo>
                    <a:pt x="40" y="10118"/>
                  </a:lnTo>
                  <a:lnTo>
                    <a:pt x="78" y="10311"/>
                  </a:lnTo>
                  <a:lnTo>
                    <a:pt x="194" y="10465"/>
                  </a:lnTo>
                  <a:lnTo>
                    <a:pt x="348" y="10620"/>
                  </a:lnTo>
                  <a:lnTo>
                    <a:pt x="542" y="10774"/>
                  </a:lnTo>
                  <a:lnTo>
                    <a:pt x="773" y="10890"/>
                  </a:lnTo>
                  <a:lnTo>
                    <a:pt x="1237" y="11083"/>
                  </a:lnTo>
                  <a:lnTo>
                    <a:pt x="1739" y="11238"/>
                  </a:lnTo>
                  <a:lnTo>
                    <a:pt x="2202" y="11354"/>
                  </a:lnTo>
                  <a:lnTo>
                    <a:pt x="2627" y="11431"/>
                  </a:lnTo>
                  <a:lnTo>
                    <a:pt x="3322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9" y="11315"/>
                  </a:lnTo>
                  <a:lnTo>
                    <a:pt x="7415" y="11160"/>
                  </a:lnTo>
                  <a:lnTo>
                    <a:pt x="8071" y="11006"/>
                  </a:lnTo>
                  <a:lnTo>
                    <a:pt x="8728" y="10774"/>
                  </a:lnTo>
                  <a:lnTo>
                    <a:pt x="9346" y="10543"/>
                  </a:lnTo>
                  <a:lnTo>
                    <a:pt x="9964" y="10272"/>
                  </a:lnTo>
                  <a:lnTo>
                    <a:pt x="10543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9" y="8071"/>
                  </a:lnTo>
                  <a:lnTo>
                    <a:pt x="13555" y="7646"/>
                  </a:lnTo>
                  <a:lnTo>
                    <a:pt x="13748" y="7376"/>
                  </a:lnTo>
                  <a:lnTo>
                    <a:pt x="13864" y="7145"/>
                  </a:lnTo>
                  <a:lnTo>
                    <a:pt x="13980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1" y="5909"/>
                  </a:lnTo>
                  <a:lnTo>
                    <a:pt x="13864" y="5716"/>
                  </a:lnTo>
                  <a:lnTo>
                    <a:pt x="13748" y="5523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5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609775" y="18510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9" y="541"/>
                  </a:lnTo>
                  <a:lnTo>
                    <a:pt x="12435" y="657"/>
                  </a:lnTo>
                  <a:lnTo>
                    <a:pt x="12628" y="734"/>
                  </a:lnTo>
                  <a:lnTo>
                    <a:pt x="12744" y="812"/>
                  </a:lnTo>
                  <a:lnTo>
                    <a:pt x="12859" y="966"/>
                  </a:lnTo>
                  <a:lnTo>
                    <a:pt x="12937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7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0"/>
                  </a:lnTo>
                  <a:lnTo>
                    <a:pt x="12242" y="2472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8" y="3206"/>
                  </a:lnTo>
                  <a:lnTo>
                    <a:pt x="9925" y="3437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1"/>
                  </a:lnTo>
                  <a:lnTo>
                    <a:pt x="5021" y="4596"/>
                  </a:lnTo>
                  <a:lnTo>
                    <a:pt x="4133" y="4712"/>
                  </a:lnTo>
                  <a:lnTo>
                    <a:pt x="3244" y="4789"/>
                  </a:lnTo>
                  <a:lnTo>
                    <a:pt x="2202" y="4789"/>
                  </a:lnTo>
                  <a:lnTo>
                    <a:pt x="1854" y="4750"/>
                  </a:lnTo>
                  <a:lnTo>
                    <a:pt x="1507" y="4673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1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4"/>
                  </a:lnTo>
                  <a:lnTo>
                    <a:pt x="3013" y="2356"/>
                  </a:lnTo>
                  <a:lnTo>
                    <a:pt x="3708" y="2009"/>
                  </a:lnTo>
                  <a:lnTo>
                    <a:pt x="4480" y="1700"/>
                  </a:lnTo>
                  <a:lnTo>
                    <a:pt x="5252" y="1429"/>
                  </a:lnTo>
                  <a:lnTo>
                    <a:pt x="6025" y="1198"/>
                  </a:lnTo>
                  <a:lnTo>
                    <a:pt x="6836" y="1005"/>
                  </a:lnTo>
                  <a:lnTo>
                    <a:pt x="7608" y="812"/>
                  </a:lnTo>
                  <a:lnTo>
                    <a:pt x="8419" y="696"/>
                  </a:lnTo>
                  <a:lnTo>
                    <a:pt x="9230" y="580"/>
                  </a:lnTo>
                  <a:lnTo>
                    <a:pt x="10041" y="541"/>
                  </a:lnTo>
                  <a:lnTo>
                    <a:pt x="10736" y="503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2" y="1314"/>
                  </a:lnTo>
                  <a:lnTo>
                    <a:pt x="13709" y="1507"/>
                  </a:lnTo>
                  <a:lnTo>
                    <a:pt x="13748" y="1738"/>
                  </a:lnTo>
                  <a:lnTo>
                    <a:pt x="13709" y="2009"/>
                  </a:lnTo>
                  <a:lnTo>
                    <a:pt x="13632" y="2240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7"/>
                  </a:lnTo>
                  <a:lnTo>
                    <a:pt x="12049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2" y="4634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2" y="5793"/>
                  </a:lnTo>
                  <a:lnTo>
                    <a:pt x="3708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6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6" y="5484"/>
                  </a:lnTo>
                  <a:lnTo>
                    <a:pt x="503" y="5252"/>
                  </a:lnTo>
                  <a:lnTo>
                    <a:pt x="348" y="5021"/>
                  </a:lnTo>
                  <a:lnTo>
                    <a:pt x="310" y="4866"/>
                  </a:lnTo>
                  <a:lnTo>
                    <a:pt x="310" y="4750"/>
                  </a:lnTo>
                  <a:lnTo>
                    <a:pt x="310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2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3" y="5214"/>
                  </a:lnTo>
                  <a:lnTo>
                    <a:pt x="1931" y="5252"/>
                  </a:lnTo>
                  <a:lnTo>
                    <a:pt x="2588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7" y="5059"/>
                  </a:lnTo>
                  <a:lnTo>
                    <a:pt x="6913" y="4789"/>
                  </a:lnTo>
                  <a:lnTo>
                    <a:pt x="7840" y="4596"/>
                  </a:lnTo>
                  <a:lnTo>
                    <a:pt x="8728" y="4403"/>
                  </a:lnTo>
                  <a:lnTo>
                    <a:pt x="9616" y="4132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8"/>
                  </a:lnTo>
                  <a:lnTo>
                    <a:pt x="12435" y="2974"/>
                  </a:lnTo>
                  <a:lnTo>
                    <a:pt x="12705" y="2819"/>
                  </a:lnTo>
                  <a:lnTo>
                    <a:pt x="12937" y="2588"/>
                  </a:lnTo>
                  <a:lnTo>
                    <a:pt x="13130" y="2395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4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8" y="1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5"/>
                  </a:lnTo>
                  <a:lnTo>
                    <a:pt x="4133" y="1352"/>
                  </a:lnTo>
                  <a:lnTo>
                    <a:pt x="3244" y="1700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3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4" y="4132"/>
                  </a:lnTo>
                  <a:lnTo>
                    <a:pt x="194" y="4171"/>
                  </a:lnTo>
                  <a:lnTo>
                    <a:pt x="117" y="4325"/>
                  </a:lnTo>
                  <a:lnTo>
                    <a:pt x="39" y="4480"/>
                  </a:lnTo>
                  <a:lnTo>
                    <a:pt x="1" y="4634"/>
                  </a:lnTo>
                  <a:lnTo>
                    <a:pt x="1" y="4789"/>
                  </a:lnTo>
                  <a:lnTo>
                    <a:pt x="39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7" y="6063"/>
                  </a:lnTo>
                  <a:lnTo>
                    <a:pt x="966" y="6256"/>
                  </a:lnTo>
                  <a:lnTo>
                    <a:pt x="1275" y="6179"/>
                  </a:lnTo>
                  <a:lnTo>
                    <a:pt x="1314" y="6218"/>
                  </a:lnTo>
                  <a:lnTo>
                    <a:pt x="1314" y="6256"/>
                  </a:lnTo>
                  <a:lnTo>
                    <a:pt x="1352" y="6295"/>
                  </a:lnTo>
                  <a:lnTo>
                    <a:pt x="1468" y="6256"/>
                  </a:lnTo>
                  <a:lnTo>
                    <a:pt x="1816" y="6295"/>
                  </a:lnTo>
                  <a:lnTo>
                    <a:pt x="2395" y="6333"/>
                  </a:lnTo>
                  <a:lnTo>
                    <a:pt x="3013" y="6372"/>
                  </a:lnTo>
                  <a:lnTo>
                    <a:pt x="3592" y="6333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4" y="5523"/>
                  </a:lnTo>
                  <a:lnTo>
                    <a:pt x="9037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5" y="3939"/>
                  </a:lnTo>
                  <a:lnTo>
                    <a:pt x="12898" y="3669"/>
                  </a:lnTo>
                  <a:lnTo>
                    <a:pt x="13361" y="3321"/>
                  </a:lnTo>
                  <a:lnTo>
                    <a:pt x="13632" y="3051"/>
                  </a:lnTo>
                  <a:lnTo>
                    <a:pt x="13825" y="2704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9"/>
                  </a:lnTo>
                  <a:lnTo>
                    <a:pt x="14134" y="1738"/>
                  </a:lnTo>
                  <a:lnTo>
                    <a:pt x="14095" y="1468"/>
                  </a:lnTo>
                  <a:lnTo>
                    <a:pt x="14018" y="1236"/>
                  </a:lnTo>
                  <a:lnTo>
                    <a:pt x="13902" y="1005"/>
                  </a:lnTo>
                  <a:lnTo>
                    <a:pt x="13748" y="812"/>
                  </a:lnTo>
                  <a:lnTo>
                    <a:pt x="13477" y="618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5" y="155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6883725" y="1876175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6" y="1"/>
                  </a:moveTo>
                  <a:lnTo>
                    <a:pt x="348" y="889"/>
                  </a:lnTo>
                  <a:lnTo>
                    <a:pt x="232" y="1815"/>
                  </a:lnTo>
                  <a:lnTo>
                    <a:pt x="155" y="3630"/>
                  </a:lnTo>
                  <a:lnTo>
                    <a:pt x="1" y="7260"/>
                  </a:lnTo>
                  <a:lnTo>
                    <a:pt x="194" y="7260"/>
                  </a:lnTo>
                  <a:lnTo>
                    <a:pt x="426" y="5484"/>
                  </a:lnTo>
                  <a:lnTo>
                    <a:pt x="580" y="3669"/>
                  </a:lnTo>
                  <a:lnTo>
                    <a:pt x="696" y="1854"/>
                  </a:lnTo>
                  <a:lnTo>
                    <a:pt x="696" y="927"/>
                  </a:lnTo>
                  <a:lnTo>
                    <a:pt x="696" y="39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4796600" y="1878100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1"/>
                  </a:moveTo>
                  <a:lnTo>
                    <a:pt x="11469" y="78"/>
                  </a:lnTo>
                  <a:lnTo>
                    <a:pt x="11855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8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9"/>
                  </a:lnTo>
                  <a:lnTo>
                    <a:pt x="13168" y="5523"/>
                  </a:lnTo>
                  <a:lnTo>
                    <a:pt x="13438" y="5716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1"/>
                  </a:lnTo>
                  <a:lnTo>
                    <a:pt x="13631" y="6681"/>
                  </a:lnTo>
                  <a:lnTo>
                    <a:pt x="13516" y="6913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9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1" y="10543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39" y="9655"/>
                  </a:lnTo>
                  <a:lnTo>
                    <a:pt x="0" y="9886"/>
                  </a:lnTo>
                  <a:lnTo>
                    <a:pt x="39" y="10118"/>
                  </a:lnTo>
                  <a:lnTo>
                    <a:pt x="78" y="10311"/>
                  </a:lnTo>
                  <a:lnTo>
                    <a:pt x="193" y="10465"/>
                  </a:lnTo>
                  <a:lnTo>
                    <a:pt x="348" y="10620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8"/>
                  </a:lnTo>
                  <a:lnTo>
                    <a:pt x="2201" y="11354"/>
                  </a:lnTo>
                  <a:lnTo>
                    <a:pt x="2626" y="11431"/>
                  </a:lnTo>
                  <a:lnTo>
                    <a:pt x="3321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3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5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7"/>
                  </a:lnTo>
                  <a:lnTo>
                    <a:pt x="13747" y="7376"/>
                  </a:lnTo>
                  <a:lnTo>
                    <a:pt x="13863" y="7145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0" y="5909"/>
                  </a:lnTo>
                  <a:lnTo>
                    <a:pt x="13863" y="5716"/>
                  </a:lnTo>
                  <a:lnTo>
                    <a:pt x="13747" y="5523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4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6050625" y="1898375"/>
              <a:ext cx="329200" cy="241375"/>
            </a:xfrm>
            <a:custGeom>
              <a:avLst/>
              <a:gdLst/>
              <a:ahLst/>
              <a:cxnLst/>
              <a:rect l="l" t="t" r="r" b="b"/>
              <a:pathLst>
                <a:path w="13168" h="9655" extrusionOk="0">
                  <a:moveTo>
                    <a:pt x="5368" y="619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5"/>
                  </a:lnTo>
                  <a:lnTo>
                    <a:pt x="8109" y="2356"/>
                  </a:lnTo>
                  <a:lnTo>
                    <a:pt x="8264" y="2627"/>
                  </a:lnTo>
                  <a:lnTo>
                    <a:pt x="8380" y="2858"/>
                  </a:lnTo>
                  <a:lnTo>
                    <a:pt x="8495" y="3129"/>
                  </a:lnTo>
                  <a:lnTo>
                    <a:pt x="8573" y="3437"/>
                  </a:lnTo>
                  <a:lnTo>
                    <a:pt x="8611" y="3708"/>
                  </a:lnTo>
                  <a:lnTo>
                    <a:pt x="8573" y="3708"/>
                  </a:lnTo>
                  <a:lnTo>
                    <a:pt x="7723" y="3824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1"/>
                  </a:lnTo>
                  <a:lnTo>
                    <a:pt x="5792" y="3862"/>
                  </a:lnTo>
                  <a:lnTo>
                    <a:pt x="5638" y="3746"/>
                  </a:lnTo>
                  <a:lnTo>
                    <a:pt x="5561" y="3553"/>
                  </a:lnTo>
                  <a:lnTo>
                    <a:pt x="5483" y="3283"/>
                  </a:lnTo>
                  <a:lnTo>
                    <a:pt x="5406" y="2627"/>
                  </a:lnTo>
                  <a:lnTo>
                    <a:pt x="5368" y="1970"/>
                  </a:lnTo>
                  <a:lnTo>
                    <a:pt x="5368" y="619"/>
                  </a:lnTo>
                  <a:close/>
                  <a:moveTo>
                    <a:pt x="2742" y="889"/>
                  </a:moveTo>
                  <a:lnTo>
                    <a:pt x="2626" y="3090"/>
                  </a:lnTo>
                  <a:lnTo>
                    <a:pt x="2626" y="3515"/>
                  </a:lnTo>
                  <a:lnTo>
                    <a:pt x="2587" y="3708"/>
                  </a:lnTo>
                  <a:lnTo>
                    <a:pt x="2510" y="3862"/>
                  </a:lnTo>
                  <a:lnTo>
                    <a:pt x="2433" y="3978"/>
                  </a:lnTo>
                  <a:lnTo>
                    <a:pt x="2278" y="4094"/>
                  </a:lnTo>
                  <a:lnTo>
                    <a:pt x="2124" y="4210"/>
                  </a:lnTo>
                  <a:lnTo>
                    <a:pt x="1892" y="4248"/>
                  </a:lnTo>
                  <a:lnTo>
                    <a:pt x="1699" y="4287"/>
                  </a:lnTo>
                  <a:lnTo>
                    <a:pt x="1506" y="4287"/>
                  </a:lnTo>
                  <a:lnTo>
                    <a:pt x="1120" y="4210"/>
                  </a:lnTo>
                  <a:lnTo>
                    <a:pt x="734" y="4133"/>
                  </a:lnTo>
                  <a:lnTo>
                    <a:pt x="386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8" y="2549"/>
                  </a:lnTo>
                  <a:lnTo>
                    <a:pt x="1159" y="2125"/>
                  </a:lnTo>
                  <a:lnTo>
                    <a:pt x="1506" y="1738"/>
                  </a:lnTo>
                  <a:lnTo>
                    <a:pt x="1892" y="1391"/>
                  </a:lnTo>
                  <a:lnTo>
                    <a:pt x="2317" y="1121"/>
                  </a:lnTo>
                  <a:lnTo>
                    <a:pt x="2742" y="889"/>
                  </a:lnTo>
                  <a:close/>
                  <a:moveTo>
                    <a:pt x="10774" y="5368"/>
                  </a:moveTo>
                  <a:lnTo>
                    <a:pt x="11198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14" y="6179"/>
                  </a:lnTo>
                  <a:lnTo>
                    <a:pt x="11198" y="6256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32"/>
                  </a:lnTo>
                  <a:lnTo>
                    <a:pt x="10542" y="5716"/>
                  </a:lnTo>
                  <a:lnTo>
                    <a:pt x="10619" y="5523"/>
                  </a:lnTo>
                  <a:lnTo>
                    <a:pt x="10658" y="5407"/>
                  </a:lnTo>
                  <a:lnTo>
                    <a:pt x="10774" y="5368"/>
                  </a:lnTo>
                  <a:close/>
                  <a:moveTo>
                    <a:pt x="4402" y="1"/>
                  </a:moveTo>
                  <a:lnTo>
                    <a:pt x="3939" y="39"/>
                  </a:lnTo>
                  <a:lnTo>
                    <a:pt x="3514" y="117"/>
                  </a:lnTo>
                  <a:lnTo>
                    <a:pt x="3051" y="194"/>
                  </a:lnTo>
                  <a:lnTo>
                    <a:pt x="2626" y="348"/>
                  </a:lnTo>
                  <a:lnTo>
                    <a:pt x="2240" y="541"/>
                  </a:lnTo>
                  <a:lnTo>
                    <a:pt x="1854" y="773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9"/>
                  </a:lnTo>
                  <a:lnTo>
                    <a:pt x="386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31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57"/>
                  </a:lnTo>
                  <a:lnTo>
                    <a:pt x="348" y="4287"/>
                  </a:lnTo>
                  <a:lnTo>
                    <a:pt x="965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5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364"/>
                  </a:lnTo>
                  <a:lnTo>
                    <a:pt x="2858" y="4248"/>
                  </a:lnTo>
                  <a:lnTo>
                    <a:pt x="2896" y="4094"/>
                  </a:lnTo>
                  <a:lnTo>
                    <a:pt x="2973" y="3939"/>
                  </a:lnTo>
                  <a:lnTo>
                    <a:pt x="3012" y="3631"/>
                  </a:lnTo>
                  <a:lnTo>
                    <a:pt x="3012" y="2974"/>
                  </a:lnTo>
                  <a:lnTo>
                    <a:pt x="3089" y="734"/>
                  </a:lnTo>
                  <a:lnTo>
                    <a:pt x="3514" y="619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23"/>
                  </a:lnTo>
                  <a:lnTo>
                    <a:pt x="5059" y="2704"/>
                  </a:lnTo>
                  <a:lnTo>
                    <a:pt x="5097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0" y="4017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6"/>
                  </a:lnTo>
                  <a:lnTo>
                    <a:pt x="6217" y="4326"/>
                  </a:lnTo>
                  <a:lnTo>
                    <a:pt x="6565" y="4287"/>
                  </a:lnTo>
                  <a:lnTo>
                    <a:pt x="7607" y="4210"/>
                  </a:lnTo>
                  <a:lnTo>
                    <a:pt x="8650" y="4055"/>
                  </a:lnTo>
                  <a:lnTo>
                    <a:pt x="8650" y="4441"/>
                  </a:lnTo>
                  <a:lnTo>
                    <a:pt x="8611" y="4866"/>
                  </a:lnTo>
                  <a:lnTo>
                    <a:pt x="8611" y="4905"/>
                  </a:lnTo>
                  <a:lnTo>
                    <a:pt x="8611" y="5021"/>
                  </a:lnTo>
                  <a:lnTo>
                    <a:pt x="8650" y="5059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0" y="4905"/>
                  </a:lnTo>
                  <a:lnTo>
                    <a:pt x="9384" y="4905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03" y="5252"/>
                  </a:lnTo>
                  <a:lnTo>
                    <a:pt x="10426" y="5330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16"/>
                  </a:lnTo>
                  <a:lnTo>
                    <a:pt x="10233" y="5870"/>
                  </a:lnTo>
                  <a:lnTo>
                    <a:pt x="10233" y="6025"/>
                  </a:lnTo>
                  <a:lnTo>
                    <a:pt x="10272" y="6179"/>
                  </a:lnTo>
                  <a:lnTo>
                    <a:pt x="10349" y="6334"/>
                  </a:lnTo>
                  <a:lnTo>
                    <a:pt x="10503" y="6488"/>
                  </a:lnTo>
                  <a:lnTo>
                    <a:pt x="10696" y="6565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41" y="6913"/>
                  </a:lnTo>
                  <a:lnTo>
                    <a:pt x="12395" y="7222"/>
                  </a:lnTo>
                  <a:lnTo>
                    <a:pt x="12473" y="7569"/>
                  </a:lnTo>
                  <a:lnTo>
                    <a:pt x="12511" y="7917"/>
                  </a:lnTo>
                  <a:lnTo>
                    <a:pt x="12550" y="8264"/>
                  </a:lnTo>
                  <a:lnTo>
                    <a:pt x="12550" y="8998"/>
                  </a:lnTo>
                  <a:lnTo>
                    <a:pt x="12473" y="8998"/>
                  </a:lnTo>
                  <a:lnTo>
                    <a:pt x="12434" y="9037"/>
                  </a:lnTo>
                  <a:lnTo>
                    <a:pt x="12357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54"/>
                  </a:lnTo>
                  <a:lnTo>
                    <a:pt x="12125" y="9654"/>
                  </a:lnTo>
                  <a:lnTo>
                    <a:pt x="12820" y="9616"/>
                  </a:lnTo>
                  <a:lnTo>
                    <a:pt x="12936" y="9577"/>
                  </a:lnTo>
                  <a:lnTo>
                    <a:pt x="13013" y="9461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091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685"/>
                  </a:lnTo>
                  <a:lnTo>
                    <a:pt x="12936" y="7183"/>
                  </a:lnTo>
                  <a:lnTo>
                    <a:pt x="12704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276" y="5098"/>
                  </a:lnTo>
                  <a:lnTo>
                    <a:pt x="10967" y="4905"/>
                  </a:lnTo>
                  <a:lnTo>
                    <a:pt x="10619" y="4750"/>
                  </a:lnTo>
                  <a:lnTo>
                    <a:pt x="10233" y="4596"/>
                  </a:lnTo>
                  <a:lnTo>
                    <a:pt x="9886" y="4480"/>
                  </a:lnTo>
                  <a:lnTo>
                    <a:pt x="9499" y="4403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186" y="1584"/>
                  </a:lnTo>
                  <a:lnTo>
                    <a:pt x="7839" y="1275"/>
                  </a:lnTo>
                  <a:lnTo>
                    <a:pt x="7453" y="966"/>
                  </a:lnTo>
                  <a:lnTo>
                    <a:pt x="7067" y="734"/>
                  </a:lnTo>
                  <a:lnTo>
                    <a:pt x="6603" y="503"/>
                  </a:lnTo>
                  <a:lnTo>
                    <a:pt x="6178" y="348"/>
                  </a:lnTo>
                  <a:lnTo>
                    <a:pt x="5715" y="194"/>
                  </a:lnTo>
                  <a:lnTo>
                    <a:pt x="5290" y="78"/>
                  </a:lnTo>
                  <a:lnTo>
                    <a:pt x="482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1849325" y="1901275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7" y="1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6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1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7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0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4" y="7299"/>
                  </a:lnTo>
                  <a:lnTo>
                    <a:pt x="14712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3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3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9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4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6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935225" y="1910925"/>
              <a:ext cx="35750" cy="29000"/>
            </a:xfrm>
            <a:custGeom>
              <a:avLst/>
              <a:gdLst/>
              <a:ahLst/>
              <a:cxnLst/>
              <a:rect l="l" t="t" r="r" b="b"/>
              <a:pathLst>
                <a:path w="1430" h="1160" extrusionOk="0">
                  <a:moveTo>
                    <a:pt x="503" y="1"/>
                  </a:move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40" y="541"/>
                  </a:lnTo>
                  <a:lnTo>
                    <a:pt x="1" y="734"/>
                  </a:lnTo>
                  <a:lnTo>
                    <a:pt x="40" y="927"/>
                  </a:lnTo>
                  <a:lnTo>
                    <a:pt x="117" y="1082"/>
                  </a:lnTo>
                  <a:lnTo>
                    <a:pt x="194" y="1159"/>
                  </a:lnTo>
                  <a:lnTo>
                    <a:pt x="348" y="1159"/>
                  </a:lnTo>
                  <a:lnTo>
                    <a:pt x="426" y="1043"/>
                  </a:lnTo>
                  <a:lnTo>
                    <a:pt x="426" y="1005"/>
                  </a:lnTo>
                  <a:lnTo>
                    <a:pt x="387" y="927"/>
                  </a:lnTo>
                  <a:lnTo>
                    <a:pt x="387" y="850"/>
                  </a:lnTo>
                  <a:lnTo>
                    <a:pt x="348" y="773"/>
                  </a:lnTo>
                  <a:lnTo>
                    <a:pt x="426" y="580"/>
                  </a:lnTo>
                  <a:lnTo>
                    <a:pt x="542" y="425"/>
                  </a:lnTo>
                  <a:lnTo>
                    <a:pt x="619" y="387"/>
                  </a:lnTo>
                  <a:lnTo>
                    <a:pt x="773" y="387"/>
                  </a:lnTo>
                  <a:lnTo>
                    <a:pt x="850" y="425"/>
                  </a:lnTo>
                  <a:lnTo>
                    <a:pt x="966" y="580"/>
                  </a:lnTo>
                  <a:lnTo>
                    <a:pt x="1005" y="657"/>
                  </a:lnTo>
                  <a:lnTo>
                    <a:pt x="1005" y="734"/>
                  </a:lnTo>
                  <a:lnTo>
                    <a:pt x="966" y="927"/>
                  </a:lnTo>
                  <a:lnTo>
                    <a:pt x="966" y="1005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82" y="1159"/>
                  </a:lnTo>
                  <a:lnTo>
                    <a:pt x="1198" y="1159"/>
                  </a:lnTo>
                  <a:lnTo>
                    <a:pt x="1275" y="1121"/>
                  </a:lnTo>
                  <a:lnTo>
                    <a:pt x="1314" y="1082"/>
                  </a:lnTo>
                  <a:lnTo>
                    <a:pt x="1391" y="889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48"/>
                  </a:lnTo>
                  <a:lnTo>
                    <a:pt x="1198" y="194"/>
                  </a:lnTo>
                  <a:lnTo>
                    <a:pt x="1044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6081500" y="1911900"/>
              <a:ext cx="255850" cy="266475"/>
            </a:xfrm>
            <a:custGeom>
              <a:avLst/>
              <a:gdLst/>
              <a:ahLst/>
              <a:cxnLst/>
              <a:rect l="l" t="t" r="r" b="b"/>
              <a:pathLst>
                <a:path w="10234" h="10659" extrusionOk="0">
                  <a:moveTo>
                    <a:pt x="8303" y="7299"/>
                  </a:moveTo>
                  <a:lnTo>
                    <a:pt x="8535" y="7376"/>
                  </a:lnTo>
                  <a:lnTo>
                    <a:pt x="8766" y="7453"/>
                  </a:lnTo>
                  <a:lnTo>
                    <a:pt x="8998" y="7569"/>
                  </a:lnTo>
                  <a:lnTo>
                    <a:pt x="9191" y="7723"/>
                  </a:lnTo>
                  <a:lnTo>
                    <a:pt x="9384" y="7878"/>
                  </a:lnTo>
                  <a:lnTo>
                    <a:pt x="9539" y="8109"/>
                  </a:lnTo>
                  <a:lnTo>
                    <a:pt x="9655" y="8341"/>
                  </a:lnTo>
                  <a:lnTo>
                    <a:pt x="9693" y="8573"/>
                  </a:lnTo>
                  <a:lnTo>
                    <a:pt x="9732" y="8843"/>
                  </a:lnTo>
                  <a:lnTo>
                    <a:pt x="9693" y="9152"/>
                  </a:lnTo>
                  <a:lnTo>
                    <a:pt x="9577" y="9422"/>
                  </a:lnTo>
                  <a:lnTo>
                    <a:pt x="9423" y="9654"/>
                  </a:lnTo>
                  <a:lnTo>
                    <a:pt x="9230" y="9847"/>
                  </a:lnTo>
                  <a:lnTo>
                    <a:pt x="8959" y="10002"/>
                  </a:lnTo>
                  <a:lnTo>
                    <a:pt x="8728" y="10117"/>
                  </a:lnTo>
                  <a:lnTo>
                    <a:pt x="8419" y="10156"/>
                  </a:lnTo>
                  <a:lnTo>
                    <a:pt x="8149" y="10156"/>
                  </a:lnTo>
                  <a:lnTo>
                    <a:pt x="7878" y="10079"/>
                  </a:lnTo>
                  <a:lnTo>
                    <a:pt x="7647" y="9963"/>
                  </a:lnTo>
                  <a:lnTo>
                    <a:pt x="7415" y="9770"/>
                  </a:lnTo>
                  <a:lnTo>
                    <a:pt x="7222" y="9577"/>
                  </a:lnTo>
                  <a:lnTo>
                    <a:pt x="7067" y="9345"/>
                  </a:lnTo>
                  <a:lnTo>
                    <a:pt x="6990" y="9075"/>
                  </a:lnTo>
                  <a:lnTo>
                    <a:pt x="6951" y="8805"/>
                  </a:lnTo>
                  <a:lnTo>
                    <a:pt x="6990" y="8496"/>
                  </a:lnTo>
                  <a:lnTo>
                    <a:pt x="7067" y="8264"/>
                  </a:lnTo>
                  <a:lnTo>
                    <a:pt x="7183" y="8071"/>
                  </a:lnTo>
                  <a:lnTo>
                    <a:pt x="7338" y="7878"/>
                  </a:lnTo>
                  <a:lnTo>
                    <a:pt x="7531" y="7723"/>
                  </a:lnTo>
                  <a:lnTo>
                    <a:pt x="7762" y="7569"/>
                  </a:lnTo>
                  <a:lnTo>
                    <a:pt x="8187" y="7337"/>
                  </a:lnTo>
                  <a:lnTo>
                    <a:pt x="8264" y="7299"/>
                  </a:lnTo>
                  <a:close/>
                  <a:moveTo>
                    <a:pt x="2897" y="0"/>
                  </a:moveTo>
                  <a:lnTo>
                    <a:pt x="2704" y="39"/>
                  </a:lnTo>
                  <a:lnTo>
                    <a:pt x="2665" y="78"/>
                  </a:lnTo>
                  <a:lnTo>
                    <a:pt x="2665" y="1313"/>
                  </a:lnTo>
                  <a:lnTo>
                    <a:pt x="2665" y="2588"/>
                  </a:lnTo>
                  <a:lnTo>
                    <a:pt x="2704" y="3823"/>
                  </a:lnTo>
                  <a:lnTo>
                    <a:pt x="2742" y="5059"/>
                  </a:lnTo>
                  <a:lnTo>
                    <a:pt x="2936" y="7492"/>
                  </a:lnTo>
                  <a:lnTo>
                    <a:pt x="2936" y="8148"/>
                  </a:lnTo>
                  <a:lnTo>
                    <a:pt x="2974" y="8457"/>
                  </a:lnTo>
                  <a:lnTo>
                    <a:pt x="3013" y="8611"/>
                  </a:lnTo>
                  <a:lnTo>
                    <a:pt x="3090" y="8766"/>
                  </a:lnTo>
                  <a:lnTo>
                    <a:pt x="1584" y="8689"/>
                  </a:lnTo>
                  <a:lnTo>
                    <a:pt x="1" y="8689"/>
                  </a:lnTo>
                  <a:lnTo>
                    <a:pt x="39" y="8998"/>
                  </a:lnTo>
                  <a:lnTo>
                    <a:pt x="812" y="9113"/>
                  </a:lnTo>
                  <a:lnTo>
                    <a:pt x="1584" y="9152"/>
                  </a:lnTo>
                  <a:lnTo>
                    <a:pt x="3167" y="9229"/>
                  </a:lnTo>
                  <a:lnTo>
                    <a:pt x="4866" y="9306"/>
                  </a:lnTo>
                  <a:lnTo>
                    <a:pt x="5677" y="9306"/>
                  </a:lnTo>
                  <a:lnTo>
                    <a:pt x="6527" y="9229"/>
                  </a:lnTo>
                  <a:lnTo>
                    <a:pt x="6643" y="9538"/>
                  </a:lnTo>
                  <a:lnTo>
                    <a:pt x="6797" y="9847"/>
                  </a:lnTo>
                  <a:lnTo>
                    <a:pt x="6990" y="10079"/>
                  </a:lnTo>
                  <a:lnTo>
                    <a:pt x="7260" y="10310"/>
                  </a:lnTo>
                  <a:lnTo>
                    <a:pt x="7531" y="10465"/>
                  </a:lnTo>
                  <a:lnTo>
                    <a:pt x="7840" y="10581"/>
                  </a:lnTo>
                  <a:lnTo>
                    <a:pt x="8149" y="10658"/>
                  </a:lnTo>
                  <a:lnTo>
                    <a:pt x="8457" y="10658"/>
                  </a:lnTo>
                  <a:lnTo>
                    <a:pt x="8766" y="10619"/>
                  </a:lnTo>
                  <a:lnTo>
                    <a:pt x="9075" y="10504"/>
                  </a:lnTo>
                  <a:lnTo>
                    <a:pt x="9346" y="10388"/>
                  </a:lnTo>
                  <a:lnTo>
                    <a:pt x="9577" y="10195"/>
                  </a:lnTo>
                  <a:lnTo>
                    <a:pt x="9809" y="9963"/>
                  </a:lnTo>
                  <a:lnTo>
                    <a:pt x="9963" y="9693"/>
                  </a:lnTo>
                  <a:lnTo>
                    <a:pt x="10118" y="9422"/>
                  </a:lnTo>
                  <a:lnTo>
                    <a:pt x="10195" y="9113"/>
                  </a:lnTo>
                  <a:lnTo>
                    <a:pt x="10234" y="9113"/>
                  </a:lnTo>
                  <a:lnTo>
                    <a:pt x="10234" y="8766"/>
                  </a:lnTo>
                  <a:lnTo>
                    <a:pt x="10195" y="8380"/>
                  </a:lnTo>
                  <a:lnTo>
                    <a:pt x="10041" y="8071"/>
                  </a:lnTo>
                  <a:lnTo>
                    <a:pt x="9886" y="7762"/>
                  </a:lnTo>
                  <a:lnTo>
                    <a:pt x="9655" y="7492"/>
                  </a:lnTo>
                  <a:lnTo>
                    <a:pt x="9346" y="7260"/>
                  </a:lnTo>
                  <a:lnTo>
                    <a:pt x="9037" y="7105"/>
                  </a:lnTo>
                  <a:lnTo>
                    <a:pt x="8689" y="7028"/>
                  </a:lnTo>
                  <a:lnTo>
                    <a:pt x="8342" y="6990"/>
                  </a:lnTo>
                  <a:lnTo>
                    <a:pt x="8226" y="7067"/>
                  </a:lnTo>
                  <a:lnTo>
                    <a:pt x="8187" y="7028"/>
                  </a:lnTo>
                  <a:lnTo>
                    <a:pt x="8110" y="6990"/>
                  </a:lnTo>
                  <a:lnTo>
                    <a:pt x="7955" y="6990"/>
                  </a:lnTo>
                  <a:lnTo>
                    <a:pt x="7762" y="7028"/>
                  </a:lnTo>
                  <a:lnTo>
                    <a:pt x="7453" y="7144"/>
                  </a:lnTo>
                  <a:lnTo>
                    <a:pt x="7183" y="7337"/>
                  </a:lnTo>
                  <a:lnTo>
                    <a:pt x="6951" y="7569"/>
                  </a:lnTo>
                  <a:lnTo>
                    <a:pt x="6758" y="7878"/>
                  </a:lnTo>
                  <a:lnTo>
                    <a:pt x="6604" y="8187"/>
                  </a:lnTo>
                  <a:lnTo>
                    <a:pt x="6488" y="8496"/>
                  </a:lnTo>
                  <a:lnTo>
                    <a:pt x="6488" y="8843"/>
                  </a:lnTo>
                  <a:lnTo>
                    <a:pt x="5716" y="8766"/>
                  </a:lnTo>
                  <a:lnTo>
                    <a:pt x="3476" y="8766"/>
                  </a:lnTo>
                  <a:lnTo>
                    <a:pt x="3515" y="8689"/>
                  </a:lnTo>
                  <a:lnTo>
                    <a:pt x="3515" y="8650"/>
                  </a:lnTo>
                  <a:lnTo>
                    <a:pt x="3476" y="8573"/>
                  </a:lnTo>
                  <a:lnTo>
                    <a:pt x="3438" y="8496"/>
                  </a:lnTo>
                  <a:lnTo>
                    <a:pt x="3399" y="8457"/>
                  </a:lnTo>
                  <a:lnTo>
                    <a:pt x="3322" y="8457"/>
                  </a:lnTo>
                  <a:lnTo>
                    <a:pt x="3244" y="8496"/>
                  </a:lnTo>
                  <a:lnTo>
                    <a:pt x="3322" y="8380"/>
                  </a:lnTo>
                  <a:lnTo>
                    <a:pt x="3322" y="8225"/>
                  </a:lnTo>
                  <a:lnTo>
                    <a:pt x="3322" y="8071"/>
                  </a:lnTo>
                  <a:lnTo>
                    <a:pt x="3283" y="7955"/>
                  </a:lnTo>
                  <a:lnTo>
                    <a:pt x="3244" y="7337"/>
                  </a:lnTo>
                  <a:lnTo>
                    <a:pt x="3167" y="6410"/>
                  </a:lnTo>
                  <a:lnTo>
                    <a:pt x="3051" y="4325"/>
                  </a:lnTo>
                  <a:lnTo>
                    <a:pt x="2974" y="2201"/>
                  </a:lnTo>
                  <a:lnTo>
                    <a:pt x="2897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2715250" y="1912850"/>
              <a:ext cx="147725" cy="161250"/>
            </a:xfrm>
            <a:custGeom>
              <a:avLst/>
              <a:gdLst/>
              <a:ahLst/>
              <a:cxnLst/>
              <a:rect l="l" t="t" r="r" b="b"/>
              <a:pathLst>
                <a:path w="5909" h="6450" extrusionOk="0">
                  <a:moveTo>
                    <a:pt x="2781" y="503"/>
                  </a:moveTo>
                  <a:lnTo>
                    <a:pt x="3283" y="580"/>
                  </a:lnTo>
                  <a:lnTo>
                    <a:pt x="3746" y="735"/>
                  </a:lnTo>
                  <a:lnTo>
                    <a:pt x="4210" y="966"/>
                  </a:lnTo>
                  <a:lnTo>
                    <a:pt x="4403" y="1082"/>
                  </a:lnTo>
                  <a:lnTo>
                    <a:pt x="4596" y="1275"/>
                  </a:lnTo>
                  <a:lnTo>
                    <a:pt x="4750" y="1468"/>
                  </a:lnTo>
                  <a:lnTo>
                    <a:pt x="4943" y="1661"/>
                  </a:lnTo>
                  <a:lnTo>
                    <a:pt x="5059" y="1893"/>
                  </a:lnTo>
                  <a:lnTo>
                    <a:pt x="5175" y="2125"/>
                  </a:lnTo>
                  <a:lnTo>
                    <a:pt x="5330" y="2588"/>
                  </a:lnTo>
                  <a:lnTo>
                    <a:pt x="5407" y="3052"/>
                  </a:lnTo>
                  <a:lnTo>
                    <a:pt x="5407" y="3515"/>
                  </a:lnTo>
                  <a:lnTo>
                    <a:pt x="5368" y="4017"/>
                  </a:lnTo>
                  <a:lnTo>
                    <a:pt x="5214" y="4442"/>
                  </a:lnTo>
                  <a:lnTo>
                    <a:pt x="4982" y="4866"/>
                  </a:lnTo>
                  <a:lnTo>
                    <a:pt x="4828" y="5059"/>
                  </a:lnTo>
                  <a:lnTo>
                    <a:pt x="4673" y="5253"/>
                  </a:lnTo>
                  <a:lnTo>
                    <a:pt x="4480" y="5407"/>
                  </a:lnTo>
                  <a:lnTo>
                    <a:pt x="4287" y="5561"/>
                  </a:lnTo>
                  <a:lnTo>
                    <a:pt x="4017" y="5716"/>
                  </a:lnTo>
                  <a:lnTo>
                    <a:pt x="3746" y="5832"/>
                  </a:lnTo>
                  <a:lnTo>
                    <a:pt x="3515" y="5909"/>
                  </a:lnTo>
                  <a:lnTo>
                    <a:pt x="3244" y="5948"/>
                  </a:lnTo>
                  <a:lnTo>
                    <a:pt x="2742" y="5948"/>
                  </a:lnTo>
                  <a:lnTo>
                    <a:pt x="2511" y="5870"/>
                  </a:lnTo>
                  <a:lnTo>
                    <a:pt x="2279" y="5793"/>
                  </a:lnTo>
                  <a:lnTo>
                    <a:pt x="2047" y="5677"/>
                  </a:lnTo>
                  <a:lnTo>
                    <a:pt x="1816" y="5561"/>
                  </a:lnTo>
                  <a:lnTo>
                    <a:pt x="1623" y="5407"/>
                  </a:lnTo>
                  <a:lnTo>
                    <a:pt x="1429" y="5214"/>
                  </a:lnTo>
                  <a:lnTo>
                    <a:pt x="1082" y="4828"/>
                  </a:lnTo>
                  <a:lnTo>
                    <a:pt x="812" y="4364"/>
                  </a:lnTo>
                  <a:lnTo>
                    <a:pt x="619" y="3862"/>
                  </a:lnTo>
                  <a:lnTo>
                    <a:pt x="464" y="3322"/>
                  </a:lnTo>
                  <a:lnTo>
                    <a:pt x="426" y="2820"/>
                  </a:lnTo>
                  <a:lnTo>
                    <a:pt x="426" y="2550"/>
                  </a:lnTo>
                  <a:lnTo>
                    <a:pt x="464" y="2279"/>
                  </a:lnTo>
                  <a:lnTo>
                    <a:pt x="503" y="2048"/>
                  </a:lnTo>
                  <a:lnTo>
                    <a:pt x="619" y="1777"/>
                  </a:lnTo>
                  <a:lnTo>
                    <a:pt x="696" y="1584"/>
                  </a:lnTo>
                  <a:lnTo>
                    <a:pt x="850" y="1352"/>
                  </a:lnTo>
                  <a:lnTo>
                    <a:pt x="1005" y="1159"/>
                  </a:lnTo>
                  <a:lnTo>
                    <a:pt x="1198" y="966"/>
                  </a:lnTo>
                  <a:lnTo>
                    <a:pt x="1429" y="812"/>
                  </a:lnTo>
                  <a:lnTo>
                    <a:pt x="1700" y="657"/>
                  </a:lnTo>
                  <a:lnTo>
                    <a:pt x="1738" y="619"/>
                  </a:lnTo>
                  <a:lnTo>
                    <a:pt x="1738" y="580"/>
                  </a:lnTo>
                  <a:lnTo>
                    <a:pt x="2240" y="503"/>
                  </a:lnTo>
                  <a:close/>
                  <a:moveTo>
                    <a:pt x="2588" y="1"/>
                  </a:moveTo>
                  <a:lnTo>
                    <a:pt x="2279" y="40"/>
                  </a:lnTo>
                  <a:lnTo>
                    <a:pt x="1970" y="78"/>
                  </a:lnTo>
                  <a:lnTo>
                    <a:pt x="1661" y="155"/>
                  </a:lnTo>
                  <a:lnTo>
                    <a:pt x="1391" y="233"/>
                  </a:lnTo>
                  <a:lnTo>
                    <a:pt x="1314" y="310"/>
                  </a:lnTo>
                  <a:lnTo>
                    <a:pt x="1236" y="387"/>
                  </a:lnTo>
                  <a:lnTo>
                    <a:pt x="1236" y="464"/>
                  </a:lnTo>
                  <a:lnTo>
                    <a:pt x="1275" y="542"/>
                  </a:lnTo>
                  <a:lnTo>
                    <a:pt x="1005" y="657"/>
                  </a:lnTo>
                  <a:lnTo>
                    <a:pt x="773" y="850"/>
                  </a:lnTo>
                  <a:lnTo>
                    <a:pt x="580" y="1044"/>
                  </a:lnTo>
                  <a:lnTo>
                    <a:pt x="426" y="1237"/>
                  </a:lnTo>
                  <a:lnTo>
                    <a:pt x="271" y="1468"/>
                  </a:lnTo>
                  <a:lnTo>
                    <a:pt x="155" y="1700"/>
                  </a:lnTo>
                  <a:lnTo>
                    <a:pt x="78" y="1970"/>
                  </a:lnTo>
                  <a:lnTo>
                    <a:pt x="39" y="2241"/>
                  </a:lnTo>
                  <a:lnTo>
                    <a:pt x="1" y="2511"/>
                  </a:lnTo>
                  <a:lnTo>
                    <a:pt x="1" y="2781"/>
                  </a:lnTo>
                  <a:lnTo>
                    <a:pt x="39" y="3360"/>
                  </a:lnTo>
                  <a:lnTo>
                    <a:pt x="155" y="3901"/>
                  </a:lnTo>
                  <a:lnTo>
                    <a:pt x="387" y="4442"/>
                  </a:lnTo>
                  <a:lnTo>
                    <a:pt x="696" y="5021"/>
                  </a:lnTo>
                  <a:lnTo>
                    <a:pt x="889" y="5253"/>
                  </a:lnTo>
                  <a:lnTo>
                    <a:pt x="1082" y="5484"/>
                  </a:lnTo>
                  <a:lnTo>
                    <a:pt x="1275" y="5716"/>
                  </a:lnTo>
                  <a:lnTo>
                    <a:pt x="1507" y="5909"/>
                  </a:lnTo>
                  <a:lnTo>
                    <a:pt x="1738" y="6063"/>
                  </a:lnTo>
                  <a:lnTo>
                    <a:pt x="2009" y="6179"/>
                  </a:lnTo>
                  <a:lnTo>
                    <a:pt x="2240" y="6295"/>
                  </a:lnTo>
                  <a:lnTo>
                    <a:pt x="2511" y="6372"/>
                  </a:lnTo>
                  <a:lnTo>
                    <a:pt x="2820" y="6411"/>
                  </a:lnTo>
                  <a:lnTo>
                    <a:pt x="3090" y="6450"/>
                  </a:lnTo>
                  <a:lnTo>
                    <a:pt x="3399" y="6411"/>
                  </a:lnTo>
                  <a:lnTo>
                    <a:pt x="3669" y="6334"/>
                  </a:lnTo>
                  <a:lnTo>
                    <a:pt x="3978" y="6218"/>
                  </a:lnTo>
                  <a:lnTo>
                    <a:pt x="4326" y="6102"/>
                  </a:lnTo>
                  <a:lnTo>
                    <a:pt x="4557" y="5909"/>
                  </a:lnTo>
                  <a:lnTo>
                    <a:pt x="4828" y="5716"/>
                  </a:lnTo>
                  <a:lnTo>
                    <a:pt x="5021" y="5523"/>
                  </a:lnTo>
                  <a:lnTo>
                    <a:pt x="5214" y="5291"/>
                  </a:lnTo>
                  <a:lnTo>
                    <a:pt x="5407" y="5059"/>
                  </a:lnTo>
                  <a:lnTo>
                    <a:pt x="5561" y="4789"/>
                  </a:lnTo>
                  <a:lnTo>
                    <a:pt x="5677" y="4519"/>
                  </a:lnTo>
                  <a:lnTo>
                    <a:pt x="5754" y="4249"/>
                  </a:lnTo>
                  <a:lnTo>
                    <a:pt x="5832" y="3940"/>
                  </a:lnTo>
                  <a:lnTo>
                    <a:pt x="5870" y="3669"/>
                  </a:lnTo>
                  <a:lnTo>
                    <a:pt x="5909" y="3360"/>
                  </a:lnTo>
                  <a:lnTo>
                    <a:pt x="5870" y="3052"/>
                  </a:lnTo>
                  <a:lnTo>
                    <a:pt x="5832" y="2743"/>
                  </a:lnTo>
                  <a:lnTo>
                    <a:pt x="5793" y="2472"/>
                  </a:lnTo>
                  <a:lnTo>
                    <a:pt x="5716" y="2163"/>
                  </a:lnTo>
                  <a:lnTo>
                    <a:pt x="5600" y="1893"/>
                  </a:lnTo>
                  <a:lnTo>
                    <a:pt x="5445" y="1584"/>
                  </a:lnTo>
                  <a:lnTo>
                    <a:pt x="5252" y="1352"/>
                  </a:lnTo>
                  <a:lnTo>
                    <a:pt x="5059" y="1082"/>
                  </a:lnTo>
                  <a:lnTo>
                    <a:pt x="4828" y="889"/>
                  </a:lnTo>
                  <a:lnTo>
                    <a:pt x="4596" y="696"/>
                  </a:lnTo>
                  <a:lnTo>
                    <a:pt x="4364" y="503"/>
                  </a:lnTo>
                  <a:lnTo>
                    <a:pt x="4094" y="348"/>
                  </a:lnTo>
                  <a:lnTo>
                    <a:pt x="3785" y="233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40"/>
                  </a:lnTo>
                  <a:lnTo>
                    <a:pt x="25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1882150" y="19148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6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3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3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3" y="464"/>
                  </a:lnTo>
                  <a:lnTo>
                    <a:pt x="541" y="386"/>
                  </a:lnTo>
                  <a:lnTo>
                    <a:pt x="772" y="386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5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4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4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6734100" y="1914800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0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8"/>
                  </a:lnTo>
                  <a:lnTo>
                    <a:pt x="116" y="5059"/>
                  </a:lnTo>
                  <a:lnTo>
                    <a:pt x="0" y="6719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6" y="77"/>
                  </a:lnTo>
                  <a:lnTo>
                    <a:pt x="1236" y="39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668675" y="1916725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0"/>
                  </a:moveTo>
                  <a:lnTo>
                    <a:pt x="11469" y="78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7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438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1" y="6681"/>
                  </a:lnTo>
                  <a:lnTo>
                    <a:pt x="13515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8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3"/>
                  </a:lnTo>
                  <a:lnTo>
                    <a:pt x="1081" y="10697"/>
                  </a:lnTo>
                  <a:lnTo>
                    <a:pt x="811" y="10542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6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0" y="9886"/>
                  </a:lnTo>
                  <a:lnTo>
                    <a:pt x="39" y="10117"/>
                  </a:lnTo>
                  <a:lnTo>
                    <a:pt x="77" y="10311"/>
                  </a:lnTo>
                  <a:lnTo>
                    <a:pt x="193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1" y="11353"/>
                  </a:lnTo>
                  <a:lnTo>
                    <a:pt x="2626" y="11430"/>
                  </a:lnTo>
                  <a:lnTo>
                    <a:pt x="3321" y="11508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8"/>
                  </a:lnTo>
                  <a:lnTo>
                    <a:pt x="6063" y="11430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4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7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7" y="6565"/>
                  </a:lnTo>
                  <a:lnTo>
                    <a:pt x="14017" y="6333"/>
                  </a:lnTo>
                  <a:lnTo>
                    <a:pt x="14017" y="6140"/>
                  </a:lnTo>
                  <a:lnTo>
                    <a:pt x="13940" y="5908"/>
                  </a:lnTo>
                  <a:lnTo>
                    <a:pt x="13863" y="5715"/>
                  </a:lnTo>
                  <a:lnTo>
                    <a:pt x="13747" y="5522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6"/>
                  </a:lnTo>
                  <a:lnTo>
                    <a:pt x="13091" y="5136"/>
                  </a:lnTo>
                  <a:lnTo>
                    <a:pt x="12820" y="3823"/>
                  </a:lnTo>
                  <a:lnTo>
                    <a:pt x="12511" y="2549"/>
                  </a:lnTo>
                  <a:lnTo>
                    <a:pt x="12164" y="1275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6761125" y="19167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5" y="5098"/>
                  </a:lnTo>
                  <a:lnTo>
                    <a:pt x="4326" y="5445"/>
                  </a:lnTo>
                  <a:lnTo>
                    <a:pt x="4634" y="5793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3" y="4866"/>
                  </a:lnTo>
                  <a:lnTo>
                    <a:pt x="3862" y="4171"/>
                  </a:lnTo>
                  <a:lnTo>
                    <a:pt x="2704" y="2781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5030225" y="191865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6615350" y="1924450"/>
              <a:ext cx="61825" cy="160275"/>
            </a:xfrm>
            <a:custGeom>
              <a:avLst/>
              <a:gdLst/>
              <a:ahLst/>
              <a:cxnLst/>
              <a:rect l="l" t="t" r="r" b="b"/>
              <a:pathLst>
                <a:path w="2473" h="6411" extrusionOk="0">
                  <a:moveTo>
                    <a:pt x="310" y="0"/>
                  </a:moveTo>
                  <a:lnTo>
                    <a:pt x="1" y="78"/>
                  </a:lnTo>
                  <a:lnTo>
                    <a:pt x="194" y="927"/>
                  </a:lnTo>
                  <a:lnTo>
                    <a:pt x="426" y="1777"/>
                  </a:lnTo>
                  <a:lnTo>
                    <a:pt x="657" y="2626"/>
                  </a:lnTo>
                  <a:lnTo>
                    <a:pt x="928" y="3476"/>
                  </a:lnTo>
                  <a:lnTo>
                    <a:pt x="1507" y="5097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2" y="6140"/>
                  </a:lnTo>
                  <a:lnTo>
                    <a:pt x="2086" y="6333"/>
                  </a:lnTo>
                  <a:lnTo>
                    <a:pt x="2125" y="6410"/>
                  </a:lnTo>
                  <a:lnTo>
                    <a:pt x="2318" y="6410"/>
                  </a:lnTo>
                  <a:lnTo>
                    <a:pt x="2356" y="6333"/>
                  </a:lnTo>
                  <a:lnTo>
                    <a:pt x="2434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5" y="5599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3366875" y="19263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1" y="2317"/>
                  </a:lnTo>
                  <a:lnTo>
                    <a:pt x="6449" y="3901"/>
                  </a:lnTo>
                  <a:lnTo>
                    <a:pt x="6527" y="6990"/>
                  </a:lnTo>
                  <a:lnTo>
                    <a:pt x="3515" y="6758"/>
                  </a:lnTo>
                  <a:lnTo>
                    <a:pt x="2009" y="6642"/>
                  </a:lnTo>
                  <a:lnTo>
                    <a:pt x="503" y="6604"/>
                  </a:lnTo>
                  <a:lnTo>
                    <a:pt x="1352" y="5986"/>
                  </a:lnTo>
                  <a:lnTo>
                    <a:pt x="2202" y="5291"/>
                  </a:lnTo>
                  <a:lnTo>
                    <a:pt x="2974" y="4557"/>
                  </a:lnTo>
                  <a:lnTo>
                    <a:pt x="3708" y="3823"/>
                  </a:lnTo>
                  <a:lnTo>
                    <a:pt x="4441" y="3090"/>
                  </a:lnTo>
                  <a:lnTo>
                    <a:pt x="5137" y="2356"/>
                  </a:lnTo>
                  <a:lnTo>
                    <a:pt x="5793" y="1584"/>
                  </a:lnTo>
                  <a:lnTo>
                    <a:pt x="6449" y="773"/>
                  </a:lnTo>
                  <a:close/>
                  <a:moveTo>
                    <a:pt x="6720" y="1"/>
                  </a:moveTo>
                  <a:lnTo>
                    <a:pt x="6643" y="39"/>
                  </a:lnTo>
                  <a:lnTo>
                    <a:pt x="6565" y="39"/>
                  </a:lnTo>
                  <a:lnTo>
                    <a:pt x="6488" y="116"/>
                  </a:lnTo>
                  <a:lnTo>
                    <a:pt x="4982" y="1854"/>
                  </a:lnTo>
                  <a:lnTo>
                    <a:pt x="4210" y="2704"/>
                  </a:lnTo>
                  <a:lnTo>
                    <a:pt x="3438" y="3515"/>
                  </a:lnTo>
                  <a:lnTo>
                    <a:pt x="2588" y="4287"/>
                  </a:lnTo>
                  <a:lnTo>
                    <a:pt x="1738" y="5059"/>
                  </a:lnTo>
                  <a:lnTo>
                    <a:pt x="889" y="5793"/>
                  </a:lnTo>
                  <a:lnTo>
                    <a:pt x="39" y="6604"/>
                  </a:lnTo>
                  <a:lnTo>
                    <a:pt x="1" y="6642"/>
                  </a:lnTo>
                  <a:lnTo>
                    <a:pt x="1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1" y="6913"/>
                  </a:lnTo>
                  <a:lnTo>
                    <a:pt x="39" y="6990"/>
                  </a:lnTo>
                  <a:lnTo>
                    <a:pt x="117" y="7144"/>
                  </a:lnTo>
                  <a:lnTo>
                    <a:pt x="387" y="6990"/>
                  </a:lnTo>
                  <a:lnTo>
                    <a:pt x="1893" y="7144"/>
                  </a:lnTo>
                  <a:lnTo>
                    <a:pt x="3438" y="7299"/>
                  </a:lnTo>
                  <a:lnTo>
                    <a:pt x="6527" y="7453"/>
                  </a:lnTo>
                  <a:lnTo>
                    <a:pt x="6565" y="9307"/>
                  </a:lnTo>
                  <a:lnTo>
                    <a:pt x="6527" y="12628"/>
                  </a:lnTo>
                  <a:lnTo>
                    <a:pt x="6951" y="12628"/>
                  </a:lnTo>
                  <a:lnTo>
                    <a:pt x="6990" y="9461"/>
                  </a:lnTo>
                  <a:lnTo>
                    <a:pt x="6990" y="7492"/>
                  </a:lnTo>
                  <a:lnTo>
                    <a:pt x="8651" y="7569"/>
                  </a:lnTo>
                  <a:lnTo>
                    <a:pt x="10311" y="7646"/>
                  </a:lnTo>
                  <a:lnTo>
                    <a:pt x="10311" y="7183"/>
                  </a:lnTo>
                  <a:lnTo>
                    <a:pt x="8651" y="7106"/>
                  </a:lnTo>
                  <a:lnTo>
                    <a:pt x="6990" y="7028"/>
                  </a:lnTo>
                  <a:lnTo>
                    <a:pt x="7029" y="5368"/>
                  </a:lnTo>
                  <a:lnTo>
                    <a:pt x="6990" y="3708"/>
                  </a:lnTo>
                  <a:lnTo>
                    <a:pt x="6951" y="2047"/>
                  </a:lnTo>
                  <a:lnTo>
                    <a:pt x="6797" y="387"/>
                  </a:lnTo>
                  <a:lnTo>
                    <a:pt x="6990" y="194"/>
                  </a:lnTo>
                  <a:lnTo>
                    <a:pt x="6836" y="39"/>
                  </a:lnTo>
                  <a:lnTo>
                    <a:pt x="67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6625000" y="1926375"/>
              <a:ext cx="355300" cy="170900"/>
            </a:xfrm>
            <a:custGeom>
              <a:avLst/>
              <a:gdLst/>
              <a:ahLst/>
              <a:cxnLst/>
              <a:rect l="l" t="t" r="r" b="b"/>
              <a:pathLst>
                <a:path w="14212" h="6836" extrusionOk="0">
                  <a:moveTo>
                    <a:pt x="117" y="1"/>
                  </a:moveTo>
                  <a:lnTo>
                    <a:pt x="1" y="39"/>
                  </a:lnTo>
                  <a:lnTo>
                    <a:pt x="1970" y="3206"/>
                  </a:lnTo>
                  <a:lnTo>
                    <a:pt x="4056" y="6333"/>
                  </a:lnTo>
                  <a:lnTo>
                    <a:pt x="3554" y="6295"/>
                  </a:lnTo>
                  <a:lnTo>
                    <a:pt x="3052" y="6179"/>
                  </a:lnTo>
                  <a:lnTo>
                    <a:pt x="2588" y="6024"/>
                  </a:lnTo>
                  <a:lnTo>
                    <a:pt x="2125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8" y="6720"/>
                  </a:lnTo>
                  <a:lnTo>
                    <a:pt x="4133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9" y="6488"/>
                  </a:lnTo>
                  <a:lnTo>
                    <a:pt x="8960" y="6295"/>
                  </a:lnTo>
                  <a:lnTo>
                    <a:pt x="9771" y="6024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8" y="4673"/>
                  </a:lnTo>
                  <a:lnTo>
                    <a:pt x="12667" y="4403"/>
                  </a:lnTo>
                  <a:lnTo>
                    <a:pt x="12976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80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3" y="2163"/>
                  </a:lnTo>
                  <a:lnTo>
                    <a:pt x="14173" y="2124"/>
                  </a:lnTo>
                  <a:lnTo>
                    <a:pt x="13864" y="2124"/>
                  </a:lnTo>
                  <a:lnTo>
                    <a:pt x="13825" y="2163"/>
                  </a:lnTo>
                  <a:lnTo>
                    <a:pt x="13555" y="2704"/>
                  </a:lnTo>
                  <a:lnTo>
                    <a:pt x="13207" y="3167"/>
                  </a:lnTo>
                  <a:lnTo>
                    <a:pt x="12860" y="3630"/>
                  </a:lnTo>
                  <a:lnTo>
                    <a:pt x="12474" y="4016"/>
                  </a:lnTo>
                  <a:lnTo>
                    <a:pt x="12010" y="4364"/>
                  </a:lnTo>
                  <a:lnTo>
                    <a:pt x="11547" y="4712"/>
                  </a:lnTo>
                  <a:lnTo>
                    <a:pt x="11083" y="4982"/>
                  </a:lnTo>
                  <a:lnTo>
                    <a:pt x="10543" y="5252"/>
                  </a:lnTo>
                  <a:lnTo>
                    <a:pt x="10350" y="5252"/>
                  </a:lnTo>
                  <a:lnTo>
                    <a:pt x="10350" y="5368"/>
                  </a:lnTo>
                  <a:lnTo>
                    <a:pt x="10273" y="5368"/>
                  </a:lnTo>
                  <a:lnTo>
                    <a:pt x="10079" y="5407"/>
                  </a:lnTo>
                  <a:lnTo>
                    <a:pt x="10157" y="5445"/>
                  </a:lnTo>
                  <a:lnTo>
                    <a:pt x="9500" y="5677"/>
                  </a:lnTo>
                  <a:lnTo>
                    <a:pt x="8844" y="5870"/>
                  </a:lnTo>
                  <a:lnTo>
                    <a:pt x="7840" y="6102"/>
                  </a:lnTo>
                  <a:lnTo>
                    <a:pt x="6759" y="6295"/>
                  </a:lnTo>
                  <a:lnTo>
                    <a:pt x="6218" y="6333"/>
                  </a:lnTo>
                  <a:lnTo>
                    <a:pt x="5677" y="6411"/>
                  </a:lnTo>
                  <a:lnTo>
                    <a:pt x="4558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3536800" y="19312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3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6" y="7492"/>
                  </a:lnTo>
                  <a:lnTo>
                    <a:pt x="6371" y="7453"/>
                  </a:lnTo>
                  <a:lnTo>
                    <a:pt x="6371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59" y="12087"/>
                  </a:lnTo>
                  <a:lnTo>
                    <a:pt x="1583" y="14983"/>
                  </a:lnTo>
                  <a:lnTo>
                    <a:pt x="772" y="16451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8" y="16759"/>
                  </a:lnTo>
                  <a:lnTo>
                    <a:pt x="1969" y="15369"/>
                  </a:lnTo>
                  <a:lnTo>
                    <a:pt x="2780" y="13979"/>
                  </a:lnTo>
                  <a:lnTo>
                    <a:pt x="3591" y="12589"/>
                  </a:lnTo>
                  <a:lnTo>
                    <a:pt x="4441" y="11199"/>
                  </a:lnTo>
                  <a:lnTo>
                    <a:pt x="5290" y="9809"/>
                  </a:lnTo>
                  <a:lnTo>
                    <a:pt x="5715" y="9191"/>
                  </a:lnTo>
                  <a:lnTo>
                    <a:pt x="6178" y="8612"/>
                  </a:lnTo>
                  <a:lnTo>
                    <a:pt x="6603" y="8033"/>
                  </a:lnTo>
                  <a:lnTo>
                    <a:pt x="6989" y="7453"/>
                  </a:lnTo>
                  <a:lnTo>
                    <a:pt x="6989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89" y="7067"/>
                  </a:lnTo>
                  <a:lnTo>
                    <a:pt x="6873" y="7029"/>
                  </a:lnTo>
                  <a:lnTo>
                    <a:pt x="6835" y="7029"/>
                  </a:lnTo>
                  <a:lnTo>
                    <a:pt x="6101" y="6102"/>
                  </a:lnTo>
                  <a:lnTo>
                    <a:pt x="5290" y="5175"/>
                  </a:lnTo>
                  <a:lnTo>
                    <a:pt x="3668" y="3437"/>
                  </a:lnTo>
                  <a:lnTo>
                    <a:pt x="1969" y="1700"/>
                  </a:lnTo>
                  <a:lnTo>
                    <a:pt x="1081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902300" y="1957275"/>
              <a:ext cx="17400" cy="181500"/>
            </a:xfrm>
            <a:custGeom>
              <a:avLst/>
              <a:gdLst/>
              <a:ahLst/>
              <a:cxnLst/>
              <a:rect l="l" t="t" r="r" b="b"/>
              <a:pathLst>
                <a:path w="696" h="7260" extrusionOk="0">
                  <a:moveTo>
                    <a:pt x="425" y="0"/>
                  </a:moveTo>
                  <a:lnTo>
                    <a:pt x="348" y="888"/>
                  </a:lnTo>
                  <a:lnTo>
                    <a:pt x="232" y="1815"/>
                  </a:lnTo>
                  <a:lnTo>
                    <a:pt x="154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4880575" y="1957275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1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2" y="1738"/>
                  </a:lnTo>
                  <a:lnTo>
                    <a:pt x="310" y="3398"/>
                  </a:lnTo>
                  <a:lnTo>
                    <a:pt x="117" y="5059"/>
                  </a:lnTo>
                  <a:lnTo>
                    <a:pt x="1" y="6719"/>
                  </a:lnTo>
                  <a:lnTo>
                    <a:pt x="233" y="6758"/>
                  </a:lnTo>
                  <a:lnTo>
                    <a:pt x="503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7" y="77"/>
                  </a:lnTo>
                  <a:lnTo>
                    <a:pt x="1237" y="39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4907625" y="1959200"/>
              <a:ext cx="121650" cy="144825"/>
            </a:xfrm>
            <a:custGeom>
              <a:avLst/>
              <a:gdLst/>
              <a:ahLst/>
              <a:cxnLst/>
              <a:rect l="l" t="t" r="r" b="b"/>
              <a:pathLst>
                <a:path w="4866" h="5793" extrusionOk="0">
                  <a:moveTo>
                    <a:pt x="155" y="0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5"/>
                  </a:lnTo>
                  <a:lnTo>
                    <a:pt x="2896" y="3630"/>
                  </a:lnTo>
                  <a:lnTo>
                    <a:pt x="3475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7" y="1352"/>
                  </a:lnTo>
                  <a:lnTo>
                    <a:pt x="811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4761850" y="196692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0"/>
                  </a:moveTo>
                  <a:lnTo>
                    <a:pt x="0" y="78"/>
                  </a:lnTo>
                  <a:lnTo>
                    <a:pt x="193" y="927"/>
                  </a:lnTo>
                  <a:lnTo>
                    <a:pt x="425" y="1777"/>
                  </a:lnTo>
                  <a:lnTo>
                    <a:pt x="657" y="2626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1" y="6140"/>
                  </a:lnTo>
                  <a:lnTo>
                    <a:pt x="2085" y="6333"/>
                  </a:lnTo>
                  <a:lnTo>
                    <a:pt x="2124" y="6410"/>
                  </a:lnTo>
                  <a:lnTo>
                    <a:pt x="2317" y="6410"/>
                  </a:lnTo>
                  <a:lnTo>
                    <a:pt x="2356" y="6333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7" y="2935"/>
                  </a:lnTo>
                  <a:lnTo>
                    <a:pt x="734" y="1468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4771500" y="196885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0" y="39"/>
                  </a:lnTo>
                  <a:lnTo>
                    <a:pt x="1970" y="3206"/>
                  </a:lnTo>
                  <a:lnTo>
                    <a:pt x="4055" y="6333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2"/>
                  </a:lnTo>
                  <a:lnTo>
                    <a:pt x="3707" y="6720"/>
                  </a:lnTo>
                  <a:lnTo>
                    <a:pt x="4132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7" y="6333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5286050" y="19765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1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4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3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8"/>
                  </a:lnTo>
                  <a:lnTo>
                    <a:pt x="6951" y="12628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8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5455950" y="19814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752650" y="1995875"/>
              <a:ext cx="30925" cy="168975"/>
            </a:xfrm>
            <a:custGeom>
              <a:avLst/>
              <a:gdLst/>
              <a:ahLst/>
              <a:cxnLst/>
              <a:rect l="l" t="t" r="r" b="b"/>
              <a:pathLst>
                <a:path w="1237" h="6759" extrusionOk="0">
                  <a:moveTo>
                    <a:pt x="1121" y="1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7"/>
                  </a:lnTo>
                  <a:lnTo>
                    <a:pt x="541" y="1738"/>
                  </a:lnTo>
                  <a:lnTo>
                    <a:pt x="310" y="3399"/>
                  </a:lnTo>
                  <a:lnTo>
                    <a:pt x="117" y="5059"/>
                  </a:lnTo>
                  <a:lnTo>
                    <a:pt x="1" y="6720"/>
                  </a:lnTo>
                  <a:lnTo>
                    <a:pt x="232" y="6758"/>
                  </a:lnTo>
                  <a:lnTo>
                    <a:pt x="503" y="5137"/>
                  </a:lnTo>
                  <a:lnTo>
                    <a:pt x="773" y="3515"/>
                  </a:lnTo>
                  <a:lnTo>
                    <a:pt x="966" y="1854"/>
                  </a:lnTo>
                  <a:lnTo>
                    <a:pt x="1082" y="233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779675" y="19978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6" y="5097"/>
                  </a:lnTo>
                  <a:lnTo>
                    <a:pt x="4326" y="5445"/>
                  </a:lnTo>
                  <a:lnTo>
                    <a:pt x="4635" y="5792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5" y="5252"/>
                  </a:lnTo>
                  <a:lnTo>
                    <a:pt x="4403" y="4866"/>
                  </a:lnTo>
                  <a:lnTo>
                    <a:pt x="3862" y="4170"/>
                  </a:lnTo>
                  <a:lnTo>
                    <a:pt x="2704" y="2780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2839800" y="2000700"/>
              <a:ext cx="270325" cy="209525"/>
            </a:xfrm>
            <a:custGeom>
              <a:avLst/>
              <a:gdLst/>
              <a:ahLst/>
              <a:cxnLst/>
              <a:rect l="l" t="t" r="r" b="b"/>
              <a:pathLst>
                <a:path w="10813" h="8381" extrusionOk="0">
                  <a:moveTo>
                    <a:pt x="10233" y="1"/>
                  </a:moveTo>
                  <a:lnTo>
                    <a:pt x="10156" y="78"/>
                  </a:lnTo>
                  <a:lnTo>
                    <a:pt x="10117" y="155"/>
                  </a:lnTo>
                  <a:lnTo>
                    <a:pt x="10079" y="233"/>
                  </a:lnTo>
                  <a:lnTo>
                    <a:pt x="10079" y="348"/>
                  </a:lnTo>
                  <a:lnTo>
                    <a:pt x="10156" y="426"/>
                  </a:lnTo>
                  <a:lnTo>
                    <a:pt x="10272" y="580"/>
                  </a:lnTo>
                  <a:lnTo>
                    <a:pt x="10310" y="735"/>
                  </a:lnTo>
                  <a:lnTo>
                    <a:pt x="10349" y="928"/>
                  </a:lnTo>
                  <a:lnTo>
                    <a:pt x="10310" y="1121"/>
                  </a:lnTo>
                  <a:lnTo>
                    <a:pt x="10233" y="1275"/>
                  </a:lnTo>
                  <a:lnTo>
                    <a:pt x="10156" y="1468"/>
                  </a:lnTo>
                  <a:lnTo>
                    <a:pt x="9847" y="1854"/>
                  </a:lnTo>
                  <a:lnTo>
                    <a:pt x="9538" y="2202"/>
                  </a:lnTo>
                  <a:lnTo>
                    <a:pt x="9152" y="2511"/>
                  </a:lnTo>
                  <a:lnTo>
                    <a:pt x="8611" y="3013"/>
                  </a:lnTo>
                  <a:lnTo>
                    <a:pt x="8264" y="3283"/>
                  </a:lnTo>
                  <a:lnTo>
                    <a:pt x="8225" y="3206"/>
                  </a:lnTo>
                  <a:lnTo>
                    <a:pt x="8148" y="3129"/>
                  </a:lnTo>
                  <a:lnTo>
                    <a:pt x="7607" y="2820"/>
                  </a:lnTo>
                  <a:lnTo>
                    <a:pt x="7144" y="2434"/>
                  </a:lnTo>
                  <a:lnTo>
                    <a:pt x="6912" y="2665"/>
                  </a:lnTo>
                  <a:lnTo>
                    <a:pt x="7105" y="2936"/>
                  </a:lnTo>
                  <a:lnTo>
                    <a:pt x="7376" y="3167"/>
                  </a:lnTo>
                  <a:lnTo>
                    <a:pt x="7646" y="3399"/>
                  </a:lnTo>
                  <a:lnTo>
                    <a:pt x="7955" y="3553"/>
                  </a:lnTo>
                  <a:lnTo>
                    <a:pt x="7028" y="4287"/>
                  </a:lnTo>
                  <a:lnTo>
                    <a:pt x="6101" y="4982"/>
                  </a:lnTo>
                  <a:lnTo>
                    <a:pt x="4943" y="5793"/>
                  </a:lnTo>
                  <a:lnTo>
                    <a:pt x="3746" y="6527"/>
                  </a:lnTo>
                  <a:lnTo>
                    <a:pt x="3553" y="6681"/>
                  </a:lnTo>
                  <a:lnTo>
                    <a:pt x="3475" y="6334"/>
                  </a:lnTo>
                  <a:lnTo>
                    <a:pt x="3321" y="6025"/>
                  </a:lnTo>
                  <a:lnTo>
                    <a:pt x="3128" y="5716"/>
                  </a:lnTo>
                  <a:lnTo>
                    <a:pt x="2896" y="5446"/>
                  </a:lnTo>
                  <a:lnTo>
                    <a:pt x="2626" y="5677"/>
                  </a:lnTo>
                  <a:lnTo>
                    <a:pt x="2819" y="5909"/>
                  </a:lnTo>
                  <a:lnTo>
                    <a:pt x="2935" y="6179"/>
                  </a:lnTo>
                  <a:lnTo>
                    <a:pt x="3051" y="6565"/>
                  </a:lnTo>
                  <a:lnTo>
                    <a:pt x="3128" y="6952"/>
                  </a:lnTo>
                  <a:lnTo>
                    <a:pt x="2317" y="7376"/>
                  </a:lnTo>
                  <a:lnTo>
                    <a:pt x="1892" y="7608"/>
                  </a:lnTo>
                  <a:lnTo>
                    <a:pt x="1467" y="7762"/>
                  </a:lnTo>
                  <a:lnTo>
                    <a:pt x="1081" y="7878"/>
                  </a:lnTo>
                  <a:lnTo>
                    <a:pt x="927" y="7917"/>
                  </a:lnTo>
                  <a:lnTo>
                    <a:pt x="772" y="7917"/>
                  </a:lnTo>
                  <a:lnTo>
                    <a:pt x="618" y="7878"/>
                  </a:lnTo>
                  <a:lnTo>
                    <a:pt x="502" y="7840"/>
                  </a:lnTo>
                  <a:lnTo>
                    <a:pt x="386" y="7724"/>
                  </a:lnTo>
                  <a:lnTo>
                    <a:pt x="309" y="7608"/>
                  </a:lnTo>
                  <a:lnTo>
                    <a:pt x="270" y="7569"/>
                  </a:lnTo>
                  <a:lnTo>
                    <a:pt x="232" y="7531"/>
                  </a:lnTo>
                  <a:lnTo>
                    <a:pt x="116" y="7492"/>
                  </a:lnTo>
                  <a:lnTo>
                    <a:pt x="39" y="7569"/>
                  </a:lnTo>
                  <a:lnTo>
                    <a:pt x="0" y="7608"/>
                  </a:lnTo>
                  <a:lnTo>
                    <a:pt x="0" y="7685"/>
                  </a:lnTo>
                  <a:lnTo>
                    <a:pt x="39" y="7840"/>
                  </a:lnTo>
                  <a:lnTo>
                    <a:pt x="77" y="7994"/>
                  </a:lnTo>
                  <a:lnTo>
                    <a:pt x="155" y="8110"/>
                  </a:lnTo>
                  <a:lnTo>
                    <a:pt x="270" y="8226"/>
                  </a:lnTo>
                  <a:lnTo>
                    <a:pt x="348" y="8264"/>
                  </a:lnTo>
                  <a:lnTo>
                    <a:pt x="463" y="8342"/>
                  </a:lnTo>
                  <a:lnTo>
                    <a:pt x="734" y="8380"/>
                  </a:lnTo>
                  <a:lnTo>
                    <a:pt x="1004" y="8380"/>
                  </a:lnTo>
                  <a:lnTo>
                    <a:pt x="1274" y="8342"/>
                  </a:lnTo>
                  <a:lnTo>
                    <a:pt x="1545" y="8264"/>
                  </a:lnTo>
                  <a:lnTo>
                    <a:pt x="1815" y="8149"/>
                  </a:lnTo>
                  <a:lnTo>
                    <a:pt x="2935" y="7569"/>
                  </a:lnTo>
                  <a:lnTo>
                    <a:pt x="4055" y="6952"/>
                  </a:lnTo>
                  <a:lnTo>
                    <a:pt x="5097" y="6295"/>
                  </a:lnTo>
                  <a:lnTo>
                    <a:pt x="6140" y="5561"/>
                  </a:lnTo>
                  <a:lnTo>
                    <a:pt x="7067" y="4866"/>
                  </a:lnTo>
                  <a:lnTo>
                    <a:pt x="7993" y="4171"/>
                  </a:lnTo>
                  <a:lnTo>
                    <a:pt x="8881" y="3399"/>
                  </a:lnTo>
                  <a:lnTo>
                    <a:pt x="9731" y="2627"/>
                  </a:lnTo>
                  <a:lnTo>
                    <a:pt x="10001" y="2356"/>
                  </a:lnTo>
                  <a:lnTo>
                    <a:pt x="10272" y="2047"/>
                  </a:lnTo>
                  <a:lnTo>
                    <a:pt x="10503" y="1739"/>
                  </a:lnTo>
                  <a:lnTo>
                    <a:pt x="10696" y="1430"/>
                  </a:lnTo>
                  <a:lnTo>
                    <a:pt x="10812" y="1082"/>
                  </a:lnTo>
                  <a:lnTo>
                    <a:pt x="10812" y="928"/>
                  </a:lnTo>
                  <a:lnTo>
                    <a:pt x="10812" y="735"/>
                  </a:lnTo>
                  <a:lnTo>
                    <a:pt x="10774" y="580"/>
                  </a:lnTo>
                  <a:lnTo>
                    <a:pt x="10735" y="387"/>
                  </a:lnTo>
                  <a:lnTo>
                    <a:pt x="10619" y="233"/>
                  </a:lnTo>
                  <a:lnTo>
                    <a:pt x="10465" y="40"/>
                  </a:lnTo>
                  <a:lnTo>
                    <a:pt x="103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633925" y="2005525"/>
              <a:ext cx="61800" cy="160300"/>
            </a:xfrm>
            <a:custGeom>
              <a:avLst/>
              <a:gdLst/>
              <a:ahLst/>
              <a:cxnLst/>
              <a:rect l="l" t="t" r="r" b="b"/>
              <a:pathLst>
                <a:path w="2472" h="6412" extrusionOk="0">
                  <a:moveTo>
                    <a:pt x="309" y="1"/>
                  </a:moveTo>
                  <a:lnTo>
                    <a:pt x="0" y="78"/>
                  </a:lnTo>
                  <a:lnTo>
                    <a:pt x="193" y="928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5"/>
                  </a:lnTo>
                  <a:lnTo>
                    <a:pt x="1661" y="5716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6" y="5909"/>
                  </a:lnTo>
                  <a:lnTo>
                    <a:pt x="1931" y="6141"/>
                  </a:lnTo>
                  <a:lnTo>
                    <a:pt x="2085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1" y="6257"/>
                  </a:lnTo>
                  <a:lnTo>
                    <a:pt x="2356" y="5948"/>
                  </a:lnTo>
                  <a:lnTo>
                    <a:pt x="2278" y="5948"/>
                  </a:lnTo>
                  <a:lnTo>
                    <a:pt x="2124" y="5600"/>
                  </a:lnTo>
                  <a:lnTo>
                    <a:pt x="1969" y="5214"/>
                  </a:lnTo>
                  <a:lnTo>
                    <a:pt x="1738" y="4442"/>
                  </a:lnTo>
                  <a:lnTo>
                    <a:pt x="1197" y="2936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643575" y="2007475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0"/>
                  </a:moveTo>
                  <a:lnTo>
                    <a:pt x="0" y="39"/>
                  </a:lnTo>
                  <a:lnTo>
                    <a:pt x="1970" y="3205"/>
                  </a:lnTo>
                  <a:lnTo>
                    <a:pt x="4055" y="6333"/>
                  </a:lnTo>
                  <a:lnTo>
                    <a:pt x="3553" y="6294"/>
                  </a:lnTo>
                  <a:lnTo>
                    <a:pt x="3051" y="6179"/>
                  </a:lnTo>
                  <a:lnTo>
                    <a:pt x="2587" y="6024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5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7" y="6719"/>
                  </a:lnTo>
                  <a:lnTo>
                    <a:pt x="4132" y="6796"/>
                  </a:lnTo>
                  <a:lnTo>
                    <a:pt x="4595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8" y="6642"/>
                  </a:lnTo>
                  <a:lnTo>
                    <a:pt x="8148" y="6487"/>
                  </a:lnTo>
                  <a:lnTo>
                    <a:pt x="8959" y="6294"/>
                  </a:lnTo>
                  <a:lnTo>
                    <a:pt x="9770" y="6024"/>
                  </a:lnTo>
                  <a:lnTo>
                    <a:pt x="10581" y="5715"/>
                  </a:lnTo>
                  <a:lnTo>
                    <a:pt x="11314" y="5368"/>
                  </a:lnTo>
                  <a:lnTo>
                    <a:pt x="12009" y="4904"/>
                  </a:lnTo>
                  <a:lnTo>
                    <a:pt x="12357" y="4673"/>
                  </a:lnTo>
                  <a:lnTo>
                    <a:pt x="12666" y="4402"/>
                  </a:lnTo>
                  <a:lnTo>
                    <a:pt x="12975" y="4093"/>
                  </a:lnTo>
                  <a:lnTo>
                    <a:pt x="13284" y="3784"/>
                  </a:lnTo>
                  <a:lnTo>
                    <a:pt x="13515" y="3476"/>
                  </a:lnTo>
                  <a:lnTo>
                    <a:pt x="13786" y="3128"/>
                  </a:lnTo>
                  <a:lnTo>
                    <a:pt x="13979" y="2780"/>
                  </a:lnTo>
                  <a:lnTo>
                    <a:pt x="14211" y="2394"/>
                  </a:lnTo>
                  <a:lnTo>
                    <a:pt x="14211" y="2278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4" y="2163"/>
                  </a:lnTo>
                  <a:lnTo>
                    <a:pt x="13554" y="2703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6"/>
                  </a:lnTo>
                  <a:lnTo>
                    <a:pt x="12009" y="4364"/>
                  </a:lnTo>
                  <a:lnTo>
                    <a:pt x="11546" y="4711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6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1"/>
                  </a:lnTo>
                  <a:lnTo>
                    <a:pt x="6758" y="6294"/>
                  </a:lnTo>
                  <a:lnTo>
                    <a:pt x="6217" y="6333"/>
                  </a:lnTo>
                  <a:lnTo>
                    <a:pt x="5677" y="6410"/>
                  </a:lnTo>
                  <a:lnTo>
                    <a:pt x="4557" y="6410"/>
                  </a:lnTo>
                  <a:lnTo>
                    <a:pt x="4595" y="6294"/>
                  </a:lnTo>
                  <a:lnTo>
                    <a:pt x="4364" y="6256"/>
                  </a:lnTo>
                  <a:lnTo>
                    <a:pt x="3398" y="4634"/>
                  </a:lnTo>
                  <a:lnTo>
                    <a:pt x="2356" y="3012"/>
                  </a:lnTo>
                  <a:lnTo>
                    <a:pt x="1275" y="1468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5946350" y="2008425"/>
              <a:ext cx="112975" cy="132300"/>
            </a:xfrm>
            <a:custGeom>
              <a:avLst/>
              <a:gdLst/>
              <a:ahLst/>
              <a:cxnLst/>
              <a:rect l="l" t="t" r="r" b="b"/>
              <a:pathLst>
                <a:path w="4519" h="5292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55"/>
                  </a:lnTo>
                  <a:lnTo>
                    <a:pt x="2240" y="271"/>
                  </a:lnTo>
                  <a:lnTo>
                    <a:pt x="2009" y="426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082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08"/>
                  </a:lnTo>
                  <a:lnTo>
                    <a:pt x="1" y="4055"/>
                  </a:lnTo>
                  <a:lnTo>
                    <a:pt x="1" y="4364"/>
                  </a:lnTo>
                  <a:lnTo>
                    <a:pt x="39" y="4673"/>
                  </a:lnTo>
                  <a:lnTo>
                    <a:pt x="117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789"/>
                  </a:lnTo>
                  <a:lnTo>
                    <a:pt x="696" y="4712"/>
                  </a:lnTo>
                  <a:lnTo>
                    <a:pt x="580" y="4557"/>
                  </a:lnTo>
                  <a:lnTo>
                    <a:pt x="541" y="4442"/>
                  </a:lnTo>
                  <a:lnTo>
                    <a:pt x="503" y="4248"/>
                  </a:lnTo>
                  <a:lnTo>
                    <a:pt x="541" y="4055"/>
                  </a:lnTo>
                  <a:lnTo>
                    <a:pt x="580" y="3592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27" y="2318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16" y="1159"/>
                  </a:lnTo>
                  <a:lnTo>
                    <a:pt x="2202" y="889"/>
                  </a:lnTo>
                  <a:lnTo>
                    <a:pt x="2627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6" y="464"/>
                  </a:lnTo>
                  <a:lnTo>
                    <a:pt x="4441" y="464"/>
                  </a:lnTo>
                  <a:lnTo>
                    <a:pt x="4519" y="426"/>
                  </a:lnTo>
                  <a:lnTo>
                    <a:pt x="4519" y="348"/>
                  </a:lnTo>
                  <a:lnTo>
                    <a:pt x="4519" y="155"/>
                  </a:lnTo>
                  <a:lnTo>
                    <a:pt x="4210" y="155"/>
                  </a:lnTo>
                  <a:lnTo>
                    <a:pt x="3901" y="78"/>
                  </a:lnTo>
                  <a:lnTo>
                    <a:pt x="36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6195425" y="2043175"/>
              <a:ext cx="25125" cy="11625"/>
            </a:xfrm>
            <a:custGeom>
              <a:avLst/>
              <a:gdLst/>
              <a:ahLst/>
              <a:cxnLst/>
              <a:rect l="l" t="t" r="r" b="b"/>
              <a:pathLst>
                <a:path w="1005" h="465" extrusionOk="0">
                  <a:moveTo>
                    <a:pt x="773" y="1"/>
                  </a:moveTo>
                  <a:lnTo>
                    <a:pt x="541" y="40"/>
                  </a:lnTo>
                  <a:lnTo>
                    <a:pt x="309" y="78"/>
                  </a:lnTo>
                  <a:lnTo>
                    <a:pt x="78" y="155"/>
                  </a:lnTo>
                  <a:lnTo>
                    <a:pt x="39" y="194"/>
                  </a:lnTo>
                  <a:lnTo>
                    <a:pt x="0" y="271"/>
                  </a:lnTo>
                  <a:lnTo>
                    <a:pt x="0" y="348"/>
                  </a:lnTo>
                  <a:lnTo>
                    <a:pt x="78" y="426"/>
                  </a:lnTo>
                  <a:lnTo>
                    <a:pt x="116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580" y="348"/>
                  </a:lnTo>
                  <a:lnTo>
                    <a:pt x="773" y="387"/>
                  </a:lnTo>
                  <a:lnTo>
                    <a:pt x="850" y="348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04" y="233"/>
                  </a:lnTo>
                  <a:lnTo>
                    <a:pt x="1004" y="155"/>
                  </a:lnTo>
                  <a:lnTo>
                    <a:pt x="966" y="78"/>
                  </a:lnTo>
                  <a:lnTo>
                    <a:pt x="888" y="40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6096950" y="2048975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155" y="1"/>
                  </a:moveTo>
                  <a:lnTo>
                    <a:pt x="116" y="39"/>
                  </a:lnTo>
                  <a:lnTo>
                    <a:pt x="39" y="78"/>
                  </a:lnTo>
                  <a:lnTo>
                    <a:pt x="1" y="155"/>
                  </a:lnTo>
                  <a:lnTo>
                    <a:pt x="39" y="271"/>
                  </a:lnTo>
                  <a:lnTo>
                    <a:pt x="116" y="310"/>
                  </a:lnTo>
                  <a:lnTo>
                    <a:pt x="155" y="310"/>
                  </a:lnTo>
                  <a:lnTo>
                    <a:pt x="425" y="348"/>
                  </a:lnTo>
                  <a:lnTo>
                    <a:pt x="734" y="348"/>
                  </a:lnTo>
                  <a:lnTo>
                    <a:pt x="812" y="271"/>
                  </a:lnTo>
                  <a:lnTo>
                    <a:pt x="850" y="155"/>
                  </a:lnTo>
                  <a:lnTo>
                    <a:pt x="812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5988825" y="2089525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580"/>
                  </a:lnTo>
                  <a:lnTo>
                    <a:pt x="2549" y="696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59"/>
                  </a:lnTo>
                  <a:lnTo>
                    <a:pt x="3206" y="1429"/>
                  </a:lnTo>
                  <a:lnTo>
                    <a:pt x="3244" y="1661"/>
                  </a:lnTo>
                  <a:lnTo>
                    <a:pt x="3244" y="1931"/>
                  </a:lnTo>
                  <a:lnTo>
                    <a:pt x="3206" y="2201"/>
                  </a:lnTo>
                  <a:lnTo>
                    <a:pt x="3090" y="2433"/>
                  </a:lnTo>
                  <a:lnTo>
                    <a:pt x="2974" y="2665"/>
                  </a:lnTo>
                  <a:lnTo>
                    <a:pt x="2781" y="2858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47" y="3244"/>
                  </a:lnTo>
                  <a:lnTo>
                    <a:pt x="1777" y="3244"/>
                  </a:lnTo>
                  <a:lnTo>
                    <a:pt x="1468" y="3167"/>
                  </a:lnTo>
                  <a:lnTo>
                    <a:pt x="1198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24"/>
                  </a:lnTo>
                  <a:lnTo>
                    <a:pt x="464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8" y="889"/>
                  </a:lnTo>
                  <a:lnTo>
                    <a:pt x="1121" y="734"/>
                  </a:lnTo>
                  <a:lnTo>
                    <a:pt x="1352" y="580"/>
                  </a:lnTo>
                  <a:lnTo>
                    <a:pt x="1584" y="464"/>
                  </a:lnTo>
                  <a:close/>
                  <a:moveTo>
                    <a:pt x="1700" y="0"/>
                  </a:moveTo>
                  <a:lnTo>
                    <a:pt x="1545" y="78"/>
                  </a:lnTo>
                  <a:lnTo>
                    <a:pt x="1352" y="116"/>
                  </a:lnTo>
                  <a:lnTo>
                    <a:pt x="1314" y="155"/>
                  </a:lnTo>
                  <a:lnTo>
                    <a:pt x="1082" y="271"/>
                  </a:lnTo>
                  <a:lnTo>
                    <a:pt x="812" y="387"/>
                  </a:lnTo>
                  <a:lnTo>
                    <a:pt x="619" y="541"/>
                  </a:lnTo>
                  <a:lnTo>
                    <a:pt x="426" y="734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1" y="2086"/>
                  </a:lnTo>
                  <a:lnTo>
                    <a:pt x="39" y="2279"/>
                  </a:lnTo>
                  <a:lnTo>
                    <a:pt x="117" y="2472"/>
                  </a:lnTo>
                  <a:lnTo>
                    <a:pt x="310" y="2819"/>
                  </a:lnTo>
                  <a:lnTo>
                    <a:pt x="541" y="3128"/>
                  </a:lnTo>
                  <a:lnTo>
                    <a:pt x="850" y="3399"/>
                  </a:lnTo>
                  <a:lnTo>
                    <a:pt x="1198" y="3592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07"/>
                  </a:lnTo>
                  <a:lnTo>
                    <a:pt x="2356" y="3669"/>
                  </a:lnTo>
                  <a:lnTo>
                    <a:pt x="2627" y="3553"/>
                  </a:lnTo>
                  <a:lnTo>
                    <a:pt x="2897" y="3399"/>
                  </a:lnTo>
                  <a:lnTo>
                    <a:pt x="3129" y="3244"/>
                  </a:lnTo>
                  <a:lnTo>
                    <a:pt x="3322" y="3012"/>
                  </a:lnTo>
                  <a:lnTo>
                    <a:pt x="3476" y="2742"/>
                  </a:lnTo>
                  <a:lnTo>
                    <a:pt x="3631" y="2472"/>
                  </a:lnTo>
                  <a:lnTo>
                    <a:pt x="3708" y="2201"/>
                  </a:lnTo>
                  <a:lnTo>
                    <a:pt x="3746" y="1893"/>
                  </a:lnTo>
                  <a:lnTo>
                    <a:pt x="3708" y="1584"/>
                  </a:lnTo>
                  <a:lnTo>
                    <a:pt x="3669" y="1275"/>
                  </a:lnTo>
                  <a:lnTo>
                    <a:pt x="3515" y="966"/>
                  </a:lnTo>
                  <a:lnTo>
                    <a:pt x="3322" y="696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369775" y="2101100"/>
              <a:ext cx="174750" cy="292550"/>
            </a:xfrm>
            <a:custGeom>
              <a:avLst/>
              <a:gdLst/>
              <a:ahLst/>
              <a:cxnLst/>
              <a:rect l="l" t="t" r="r" b="b"/>
              <a:pathLst>
                <a:path w="6990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3" y="6256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3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1" y="11508"/>
                  </a:lnTo>
                  <a:lnTo>
                    <a:pt x="6951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8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5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3" y="8573"/>
                  </a:lnTo>
                  <a:lnTo>
                    <a:pt x="6295" y="9500"/>
                  </a:lnTo>
                  <a:lnTo>
                    <a:pt x="6256" y="10427"/>
                  </a:lnTo>
                  <a:lnTo>
                    <a:pt x="5986" y="9886"/>
                  </a:lnTo>
                  <a:lnTo>
                    <a:pt x="5252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4221225" y="2127175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4086075" y="21291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7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6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2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69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7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5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5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8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4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4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8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5288925" y="2151300"/>
              <a:ext cx="174775" cy="292550"/>
            </a:xfrm>
            <a:custGeom>
              <a:avLst/>
              <a:gdLst/>
              <a:ahLst/>
              <a:cxnLst/>
              <a:rect l="l" t="t" r="r" b="b"/>
              <a:pathLst>
                <a:path w="6991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1498900" y="21899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7" y="618"/>
                  </a:moveTo>
                  <a:lnTo>
                    <a:pt x="5947" y="773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5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3" y="3900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0"/>
                  </a:lnTo>
                  <a:lnTo>
                    <a:pt x="5792" y="3862"/>
                  </a:lnTo>
                  <a:lnTo>
                    <a:pt x="5676" y="3746"/>
                  </a:lnTo>
                  <a:lnTo>
                    <a:pt x="5561" y="3553"/>
                  </a:lnTo>
                  <a:lnTo>
                    <a:pt x="5483" y="3321"/>
                  </a:lnTo>
                  <a:lnTo>
                    <a:pt x="5406" y="2626"/>
                  </a:lnTo>
                  <a:lnTo>
                    <a:pt x="5367" y="1970"/>
                  </a:lnTo>
                  <a:lnTo>
                    <a:pt x="5367" y="618"/>
                  </a:lnTo>
                  <a:close/>
                  <a:moveTo>
                    <a:pt x="2780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7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6" y="3012"/>
                  </a:lnTo>
                  <a:lnTo>
                    <a:pt x="888" y="2549"/>
                  </a:lnTo>
                  <a:lnTo>
                    <a:pt x="1158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0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2" y="6295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0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4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8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6" y="4287"/>
                  </a:lnTo>
                  <a:lnTo>
                    <a:pt x="965" y="4518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3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7" y="3398"/>
                  </a:lnTo>
                  <a:lnTo>
                    <a:pt x="5174" y="3746"/>
                  </a:lnTo>
                  <a:lnTo>
                    <a:pt x="5213" y="3900"/>
                  </a:lnTo>
                  <a:lnTo>
                    <a:pt x="5290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69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7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0" y="4904"/>
                  </a:lnTo>
                  <a:lnTo>
                    <a:pt x="9383" y="4904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3" y="6488"/>
                  </a:lnTo>
                  <a:lnTo>
                    <a:pt x="10696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6" y="6565"/>
                  </a:lnTo>
                  <a:lnTo>
                    <a:pt x="12280" y="6912"/>
                  </a:lnTo>
                  <a:lnTo>
                    <a:pt x="12395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8" y="8998"/>
                  </a:lnTo>
                  <a:lnTo>
                    <a:pt x="12511" y="8998"/>
                  </a:lnTo>
                  <a:lnTo>
                    <a:pt x="12434" y="9075"/>
                  </a:lnTo>
                  <a:lnTo>
                    <a:pt x="12395" y="9113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3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0" y="7723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7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4" y="5098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6"/>
                  </a:lnTo>
                  <a:lnTo>
                    <a:pt x="9885" y="4480"/>
                  </a:lnTo>
                  <a:lnTo>
                    <a:pt x="9538" y="4441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4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8" y="348"/>
                  </a:lnTo>
                  <a:lnTo>
                    <a:pt x="5715" y="193"/>
                  </a:lnTo>
                  <a:lnTo>
                    <a:pt x="5290" y="78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1530750" y="22034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7" y="7454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5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3"/>
                  </a:lnTo>
                  <a:lnTo>
                    <a:pt x="9538" y="9423"/>
                  </a:lnTo>
                  <a:lnTo>
                    <a:pt x="9384" y="9655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8" y="10195"/>
                  </a:lnTo>
                  <a:lnTo>
                    <a:pt x="8109" y="10157"/>
                  </a:lnTo>
                  <a:lnTo>
                    <a:pt x="7839" y="10079"/>
                  </a:lnTo>
                  <a:lnTo>
                    <a:pt x="7607" y="9964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8" y="9346"/>
                  </a:lnTo>
                  <a:lnTo>
                    <a:pt x="6951" y="9075"/>
                  </a:lnTo>
                  <a:lnTo>
                    <a:pt x="6912" y="8805"/>
                  </a:lnTo>
                  <a:lnTo>
                    <a:pt x="6951" y="8535"/>
                  </a:lnTo>
                  <a:lnTo>
                    <a:pt x="7028" y="8265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3" y="7569"/>
                  </a:lnTo>
                  <a:lnTo>
                    <a:pt x="8148" y="7338"/>
                  </a:lnTo>
                  <a:lnTo>
                    <a:pt x="8225" y="7299"/>
                  </a:lnTo>
                  <a:close/>
                  <a:moveTo>
                    <a:pt x="2858" y="1"/>
                  </a:moveTo>
                  <a:lnTo>
                    <a:pt x="2665" y="40"/>
                  </a:lnTo>
                  <a:lnTo>
                    <a:pt x="2665" y="78"/>
                  </a:lnTo>
                  <a:lnTo>
                    <a:pt x="2626" y="1353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3" y="5098"/>
                  </a:lnTo>
                  <a:lnTo>
                    <a:pt x="2896" y="7492"/>
                  </a:lnTo>
                  <a:lnTo>
                    <a:pt x="2896" y="8149"/>
                  </a:lnTo>
                  <a:lnTo>
                    <a:pt x="2935" y="8458"/>
                  </a:lnTo>
                  <a:lnTo>
                    <a:pt x="2974" y="8612"/>
                  </a:lnTo>
                  <a:lnTo>
                    <a:pt x="3051" y="8767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0" y="8689"/>
                  </a:lnTo>
                  <a:lnTo>
                    <a:pt x="0" y="9037"/>
                  </a:lnTo>
                  <a:lnTo>
                    <a:pt x="773" y="9114"/>
                  </a:lnTo>
                  <a:lnTo>
                    <a:pt x="1545" y="9153"/>
                  </a:lnTo>
                  <a:lnTo>
                    <a:pt x="3128" y="9230"/>
                  </a:lnTo>
                  <a:lnTo>
                    <a:pt x="4827" y="9307"/>
                  </a:lnTo>
                  <a:lnTo>
                    <a:pt x="5677" y="9307"/>
                  </a:lnTo>
                  <a:lnTo>
                    <a:pt x="6488" y="9269"/>
                  </a:lnTo>
                  <a:lnTo>
                    <a:pt x="6603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1" y="10311"/>
                  </a:lnTo>
                  <a:lnTo>
                    <a:pt x="7492" y="10466"/>
                  </a:lnTo>
                  <a:lnTo>
                    <a:pt x="7801" y="10581"/>
                  </a:lnTo>
                  <a:lnTo>
                    <a:pt x="8109" y="10659"/>
                  </a:lnTo>
                  <a:lnTo>
                    <a:pt x="8418" y="10697"/>
                  </a:lnTo>
                  <a:lnTo>
                    <a:pt x="8727" y="10620"/>
                  </a:lnTo>
                  <a:lnTo>
                    <a:pt x="9036" y="10543"/>
                  </a:lnTo>
                  <a:lnTo>
                    <a:pt x="9306" y="10388"/>
                  </a:lnTo>
                  <a:lnTo>
                    <a:pt x="9538" y="10195"/>
                  </a:lnTo>
                  <a:lnTo>
                    <a:pt x="9770" y="9964"/>
                  </a:lnTo>
                  <a:lnTo>
                    <a:pt x="9924" y="9693"/>
                  </a:lnTo>
                  <a:lnTo>
                    <a:pt x="10079" y="9423"/>
                  </a:lnTo>
                  <a:lnTo>
                    <a:pt x="10156" y="9153"/>
                  </a:lnTo>
                  <a:lnTo>
                    <a:pt x="10195" y="9153"/>
                  </a:lnTo>
                  <a:lnTo>
                    <a:pt x="10195" y="8767"/>
                  </a:lnTo>
                  <a:lnTo>
                    <a:pt x="10156" y="8419"/>
                  </a:lnTo>
                  <a:lnTo>
                    <a:pt x="10040" y="8071"/>
                  </a:lnTo>
                  <a:lnTo>
                    <a:pt x="9847" y="7763"/>
                  </a:lnTo>
                  <a:lnTo>
                    <a:pt x="9615" y="7492"/>
                  </a:lnTo>
                  <a:lnTo>
                    <a:pt x="9306" y="7261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6" y="6990"/>
                  </a:lnTo>
                  <a:lnTo>
                    <a:pt x="7723" y="7029"/>
                  </a:lnTo>
                  <a:lnTo>
                    <a:pt x="7414" y="7145"/>
                  </a:lnTo>
                  <a:lnTo>
                    <a:pt x="7144" y="7338"/>
                  </a:lnTo>
                  <a:lnTo>
                    <a:pt x="6912" y="7569"/>
                  </a:lnTo>
                  <a:lnTo>
                    <a:pt x="6719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5" y="8805"/>
                  </a:lnTo>
                  <a:lnTo>
                    <a:pt x="4943" y="8767"/>
                  </a:lnTo>
                  <a:lnTo>
                    <a:pt x="3476" y="8767"/>
                  </a:lnTo>
                  <a:lnTo>
                    <a:pt x="3476" y="8728"/>
                  </a:lnTo>
                  <a:lnTo>
                    <a:pt x="3476" y="8651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5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6"/>
                  </a:lnTo>
                  <a:lnTo>
                    <a:pt x="3205" y="7338"/>
                  </a:lnTo>
                  <a:lnTo>
                    <a:pt x="3128" y="6450"/>
                  </a:lnTo>
                  <a:lnTo>
                    <a:pt x="3012" y="4326"/>
                  </a:lnTo>
                  <a:lnTo>
                    <a:pt x="2935" y="2202"/>
                  </a:lnTo>
                  <a:lnTo>
                    <a:pt x="2896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4324525" y="22671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4273375" y="2268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394625" y="22999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94"/>
                  </a:lnTo>
                  <a:lnTo>
                    <a:pt x="2240" y="309"/>
                  </a:lnTo>
                  <a:lnTo>
                    <a:pt x="2009" y="425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46"/>
                  </a:lnTo>
                  <a:lnTo>
                    <a:pt x="1" y="4055"/>
                  </a:lnTo>
                  <a:lnTo>
                    <a:pt x="1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4" y="4711"/>
                  </a:lnTo>
                  <a:lnTo>
                    <a:pt x="580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9"/>
                  </a:lnTo>
                  <a:lnTo>
                    <a:pt x="2626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4"/>
                  </a:lnTo>
                  <a:lnTo>
                    <a:pt x="4210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4211575" y="2315425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4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2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2413100" y="2319275"/>
              <a:ext cx="84975" cy="222075"/>
            </a:xfrm>
            <a:custGeom>
              <a:avLst/>
              <a:gdLst/>
              <a:ahLst/>
              <a:cxnLst/>
              <a:rect l="l" t="t" r="r" b="b"/>
              <a:pathLst>
                <a:path w="3399" h="8883" extrusionOk="0">
                  <a:moveTo>
                    <a:pt x="1043" y="7376"/>
                  </a:moveTo>
                  <a:lnTo>
                    <a:pt x="1197" y="7453"/>
                  </a:lnTo>
                  <a:lnTo>
                    <a:pt x="1352" y="7608"/>
                  </a:lnTo>
                  <a:lnTo>
                    <a:pt x="1429" y="7685"/>
                  </a:lnTo>
                  <a:lnTo>
                    <a:pt x="1468" y="7801"/>
                  </a:lnTo>
                  <a:lnTo>
                    <a:pt x="1468" y="8033"/>
                  </a:lnTo>
                  <a:lnTo>
                    <a:pt x="1390" y="8226"/>
                  </a:lnTo>
                  <a:lnTo>
                    <a:pt x="1313" y="8342"/>
                  </a:lnTo>
                  <a:lnTo>
                    <a:pt x="1236" y="8419"/>
                  </a:lnTo>
                  <a:lnTo>
                    <a:pt x="1159" y="8457"/>
                  </a:lnTo>
                  <a:lnTo>
                    <a:pt x="1043" y="8496"/>
                  </a:lnTo>
                  <a:lnTo>
                    <a:pt x="811" y="8496"/>
                  </a:lnTo>
                  <a:lnTo>
                    <a:pt x="618" y="8419"/>
                  </a:lnTo>
                  <a:lnTo>
                    <a:pt x="541" y="8342"/>
                  </a:lnTo>
                  <a:lnTo>
                    <a:pt x="464" y="8264"/>
                  </a:lnTo>
                  <a:lnTo>
                    <a:pt x="386" y="8148"/>
                  </a:lnTo>
                  <a:lnTo>
                    <a:pt x="386" y="8033"/>
                  </a:lnTo>
                  <a:lnTo>
                    <a:pt x="386" y="7917"/>
                  </a:lnTo>
                  <a:lnTo>
                    <a:pt x="386" y="7801"/>
                  </a:lnTo>
                  <a:lnTo>
                    <a:pt x="502" y="7569"/>
                  </a:lnTo>
                  <a:lnTo>
                    <a:pt x="695" y="7415"/>
                  </a:lnTo>
                  <a:lnTo>
                    <a:pt x="850" y="7376"/>
                  </a:lnTo>
                  <a:close/>
                  <a:moveTo>
                    <a:pt x="3128" y="1"/>
                  </a:moveTo>
                  <a:lnTo>
                    <a:pt x="3089" y="39"/>
                  </a:lnTo>
                  <a:lnTo>
                    <a:pt x="3051" y="78"/>
                  </a:lnTo>
                  <a:lnTo>
                    <a:pt x="2819" y="503"/>
                  </a:lnTo>
                  <a:lnTo>
                    <a:pt x="2665" y="889"/>
                  </a:lnTo>
                  <a:lnTo>
                    <a:pt x="2356" y="1777"/>
                  </a:lnTo>
                  <a:lnTo>
                    <a:pt x="2085" y="2665"/>
                  </a:lnTo>
                  <a:lnTo>
                    <a:pt x="1854" y="3515"/>
                  </a:lnTo>
                  <a:lnTo>
                    <a:pt x="1313" y="5252"/>
                  </a:lnTo>
                  <a:lnTo>
                    <a:pt x="1043" y="6102"/>
                  </a:lnTo>
                  <a:lnTo>
                    <a:pt x="811" y="6990"/>
                  </a:lnTo>
                  <a:lnTo>
                    <a:pt x="657" y="6990"/>
                  </a:lnTo>
                  <a:lnTo>
                    <a:pt x="541" y="7029"/>
                  </a:lnTo>
                  <a:lnTo>
                    <a:pt x="386" y="7106"/>
                  </a:lnTo>
                  <a:lnTo>
                    <a:pt x="309" y="7222"/>
                  </a:lnTo>
                  <a:lnTo>
                    <a:pt x="271" y="7299"/>
                  </a:lnTo>
                  <a:lnTo>
                    <a:pt x="271" y="7376"/>
                  </a:lnTo>
                  <a:lnTo>
                    <a:pt x="116" y="7608"/>
                  </a:lnTo>
                  <a:lnTo>
                    <a:pt x="0" y="7840"/>
                  </a:lnTo>
                  <a:lnTo>
                    <a:pt x="0" y="8110"/>
                  </a:lnTo>
                  <a:lnTo>
                    <a:pt x="39" y="8264"/>
                  </a:lnTo>
                  <a:lnTo>
                    <a:pt x="78" y="8419"/>
                  </a:lnTo>
                  <a:lnTo>
                    <a:pt x="193" y="8573"/>
                  </a:lnTo>
                  <a:lnTo>
                    <a:pt x="348" y="8689"/>
                  </a:lnTo>
                  <a:lnTo>
                    <a:pt x="502" y="8805"/>
                  </a:lnTo>
                  <a:lnTo>
                    <a:pt x="657" y="8882"/>
                  </a:lnTo>
                  <a:lnTo>
                    <a:pt x="1043" y="8882"/>
                  </a:lnTo>
                  <a:lnTo>
                    <a:pt x="1236" y="8844"/>
                  </a:lnTo>
                  <a:lnTo>
                    <a:pt x="1429" y="8766"/>
                  </a:lnTo>
                  <a:lnTo>
                    <a:pt x="1584" y="8650"/>
                  </a:lnTo>
                  <a:lnTo>
                    <a:pt x="1699" y="8496"/>
                  </a:lnTo>
                  <a:lnTo>
                    <a:pt x="1777" y="8342"/>
                  </a:lnTo>
                  <a:lnTo>
                    <a:pt x="1854" y="8148"/>
                  </a:lnTo>
                  <a:lnTo>
                    <a:pt x="1854" y="7955"/>
                  </a:lnTo>
                  <a:lnTo>
                    <a:pt x="1854" y="7762"/>
                  </a:lnTo>
                  <a:lnTo>
                    <a:pt x="1815" y="7608"/>
                  </a:lnTo>
                  <a:lnTo>
                    <a:pt x="1738" y="7415"/>
                  </a:lnTo>
                  <a:lnTo>
                    <a:pt x="1622" y="7299"/>
                  </a:lnTo>
                  <a:lnTo>
                    <a:pt x="1506" y="7183"/>
                  </a:lnTo>
                  <a:lnTo>
                    <a:pt x="1352" y="7106"/>
                  </a:lnTo>
                  <a:lnTo>
                    <a:pt x="1197" y="7029"/>
                  </a:lnTo>
                  <a:lnTo>
                    <a:pt x="1545" y="6179"/>
                  </a:lnTo>
                  <a:lnTo>
                    <a:pt x="1815" y="5330"/>
                  </a:lnTo>
                  <a:lnTo>
                    <a:pt x="2394" y="3592"/>
                  </a:lnTo>
                  <a:lnTo>
                    <a:pt x="2665" y="2781"/>
                  </a:lnTo>
                  <a:lnTo>
                    <a:pt x="2974" y="1932"/>
                  </a:lnTo>
                  <a:lnTo>
                    <a:pt x="3244" y="1082"/>
                  </a:lnTo>
                  <a:lnTo>
                    <a:pt x="3321" y="657"/>
                  </a:lnTo>
                  <a:lnTo>
                    <a:pt x="3398" y="232"/>
                  </a:lnTo>
                  <a:lnTo>
                    <a:pt x="3360" y="117"/>
                  </a:lnTo>
                  <a:lnTo>
                    <a:pt x="3244" y="39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4217375" y="2321200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0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2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1643700" y="2334725"/>
              <a:ext cx="26075" cy="11600"/>
            </a:xfrm>
            <a:custGeom>
              <a:avLst/>
              <a:gdLst/>
              <a:ahLst/>
              <a:cxnLst/>
              <a:rect l="l" t="t" r="r" b="b"/>
              <a:pathLst>
                <a:path w="1043" h="464" extrusionOk="0">
                  <a:moveTo>
                    <a:pt x="773" y="1"/>
                  </a:moveTo>
                  <a:lnTo>
                    <a:pt x="541" y="39"/>
                  </a:lnTo>
                  <a:lnTo>
                    <a:pt x="309" y="78"/>
                  </a:lnTo>
                  <a:lnTo>
                    <a:pt x="77" y="194"/>
                  </a:lnTo>
                  <a:lnTo>
                    <a:pt x="39" y="232"/>
                  </a:lnTo>
                  <a:lnTo>
                    <a:pt x="0" y="271"/>
                  </a:lnTo>
                  <a:lnTo>
                    <a:pt x="39" y="387"/>
                  </a:lnTo>
                  <a:lnTo>
                    <a:pt x="77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43" y="232"/>
                  </a:lnTo>
                  <a:lnTo>
                    <a:pt x="1004" y="155"/>
                  </a:lnTo>
                  <a:lnTo>
                    <a:pt x="966" y="116"/>
                  </a:lnTo>
                  <a:lnTo>
                    <a:pt x="888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5914500" y="2336650"/>
              <a:ext cx="309900" cy="605325"/>
            </a:xfrm>
            <a:custGeom>
              <a:avLst/>
              <a:gdLst/>
              <a:ahLst/>
              <a:cxnLst/>
              <a:rect l="l" t="t" r="r" b="b"/>
              <a:pathLst>
                <a:path w="12396" h="24213" extrusionOk="0">
                  <a:moveTo>
                    <a:pt x="7955" y="464"/>
                  </a:moveTo>
                  <a:lnTo>
                    <a:pt x="8496" y="503"/>
                  </a:lnTo>
                  <a:lnTo>
                    <a:pt x="9036" y="619"/>
                  </a:lnTo>
                  <a:lnTo>
                    <a:pt x="9500" y="812"/>
                  </a:lnTo>
                  <a:lnTo>
                    <a:pt x="9924" y="1043"/>
                  </a:lnTo>
                  <a:lnTo>
                    <a:pt x="10311" y="1352"/>
                  </a:lnTo>
                  <a:lnTo>
                    <a:pt x="10658" y="1700"/>
                  </a:lnTo>
                  <a:lnTo>
                    <a:pt x="10967" y="2086"/>
                  </a:lnTo>
                  <a:lnTo>
                    <a:pt x="11237" y="2511"/>
                  </a:lnTo>
                  <a:lnTo>
                    <a:pt x="11469" y="2974"/>
                  </a:lnTo>
                  <a:lnTo>
                    <a:pt x="11662" y="3438"/>
                  </a:lnTo>
                  <a:lnTo>
                    <a:pt x="11778" y="3940"/>
                  </a:lnTo>
                  <a:lnTo>
                    <a:pt x="11855" y="4442"/>
                  </a:lnTo>
                  <a:lnTo>
                    <a:pt x="11894" y="4982"/>
                  </a:lnTo>
                  <a:lnTo>
                    <a:pt x="11894" y="5484"/>
                  </a:lnTo>
                  <a:lnTo>
                    <a:pt x="11817" y="5986"/>
                  </a:lnTo>
                  <a:lnTo>
                    <a:pt x="11701" y="6488"/>
                  </a:lnTo>
                  <a:lnTo>
                    <a:pt x="11546" y="6990"/>
                  </a:lnTo>
                  <a:lnTo>
                    <a:pt x="11315" y="7453"/>
                  </a:lnTo>
                  <a:lnTo>
                    <a:pt x="11083" y="7917"/>
                  </a:lnTo>
                  <a:lnTo>
                    <a:pt x="10813" y="8342"/>
                  </a:lnTo>
                  <a:lnTo>
                    <a:pt x="10504" y="8766"/>
                  </a:lnTo>
                  <a:lnTo>
                    <a:pt x="10195" y="9153"/>
                  </a:lnTo>
                  <a:lnTo>
                    <a:pt x="9847" y="9500"/>
                  </a:lnTo>
                  <a:lnTo>
                    <a:pt x="9461" y="9848"/>
                  </a:lnTo>
                  <a:lnTo>
                    <a:pt x="9036" y="10157"/>
                  </a:lnTo>
                  <a:lnTo>
                    <a:pt x="8650" y="10465"/>
                  </a:lnTo>
                  <a:lnTo>
                    <a:pt x="8187" y="10736"/>
                  </a:lnTo>
                  <a:lnTo>
                    <a:pt x="7762" y="11006"/>
                  </a:lnTo>
                  <a:lnTo>
                    <a:pt x="6835" y="11469"/>
                  </a:lnTo>
                  <a:lnTo>
                    <a:pt x="5870" y="11856"/>
                  </a:lnTo>
                  <a:lnTo>
                    <a:pt x="5677" y="11856"/>
                  </a:lnTo>
                  <a:lnTo>
                    <a:pt x="5638" y="11933"/>
                  </a:lnTo>
                  <a:lnTo>
                    <a:pt x="5600" y="11933"/>
                  </a:lnTo>
                  <a:lnTo>
                    <a:pt x="4982" y="11276"/>
                  </a:lnTo>
                  <a:lnTo>
                    <a:pt x="4441" y="10543"/>
                  </a:lnTo>
                  <a:lnTo>
                    <a:pt x="3978" y="9809"/>
                  </a:lnTo>
                  <a:lnTo>
                    <a:pt x="3746" y="9384"/>
                  </a:lnTo>
                  <a:lnTo>
                    <a:pt x="3592" y="8998"/>
                  </a:lnTo>
                  <a:lnTo>
                    <a:pt x="3437" y="8612"/>
                  </a:lnTo>
                  <a:lnTo>
                    <a:pt x="3283" y="8187"/>
                  </a:lnTo>
                  <a:lnTo>
                    <a:pt x="3167" y="7762"/>
                  </a:lnTo>
                  <a:lnTo>
                    <a:pt x="3090" y="7299"/>
                  </a:lnTo>
                  <a:lnTo>
                    <a:pt x="3051" y="6874"/>
                  </a:lnTo>
                  <a:lnTo>
                    <a:pt x="3012" y="6411"/>
                  </a:lnTo>
                  <a:lnTo>
                    <a:pt x="3051" y="5948"/>
                  </a:lnTo>
                  <a:lnTo>
                    <a:pt x="3090" y="5484"/>
                  </a:lnTo>
                  <a:lnTo>
                    <a:pt x="3167" y="5021"/>
                  </a:lnTo>
                  <a:lnTo>
                    <a:pt x="3244" y="4557"/>
                  </a:lnTo>
                  <a:lnTo>
                    <a:pt x="3399" y="4094"/>
                  </a:lnTo>
                  <a:lnTo>
                    <a:pt x="3592" y="3669"/>
                  </a:lnTo>
                  <a:lnTo>
                    <a:pt x="3785" y="3206"/>
                  </a:lnTo>
                  <a:lnTo>
                    <a:pt x="4055" y="2820"/>
                  </a:lnTo>
                  <a:lnTo>
                    <a:pt x="4325" y="2395"/>
                  </a:lnTo>
                  <a:lnTo>
                    <a:pt x="4634" y="2047"/>
                  </a:lnTo>
                  <a:lnTo>
                    <a:pt x="4943" y="1700"/>
                  </a:lnTo>
                  <a:lnTo>
                    <a:pt x="5329" y="1391"/>
                  </a:lnTo>
                  <a:lnTo>
                    <a:pt x="5715" y="1082"/>
                  </a:lnTo>
                  <a:lnTo>
                    <a:pt x="6102" y="850"/>
                  </a:lnTo>
                  <a:lnTo>
                    <a:pt x="6526" y="696"/>
                  </a:lnTo>
                  <a:lnTo>
                    <a:pt x="6990" y="541"/>
                  </a:lnTo>
                  <a:lnTo>
                    <a:pt x="7453" y="464"/>
                  </a:lnTo>
                  <a:close/>
                  <a:moveTo>
                    <a:pt x="5561" y="12280"/>
                  </a:moveTo>
                  <a:lnTo>
                    <a:pt x="5600" y="12319"/>
                  </a:lnTo>
                  <a:lnTo>
                    <a:pt x="5677" y="12358"/>
                  </a:lnTo>
                  <a:lnTo>
                    <a:pt x="5793" y="12898"/>
                  </a:lnTo>
                  <a:lnTo>
                    <a:pt x="5098" y="12589"/>
                  </a:lnTo>
                  <a:lnTo>
                    <a:pt x="5561" y="12280"/>
                  </a:lnTo>
                  <a:close/>
                  <a:moveTo>
                    <a:pt x="3321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2" y="13979"/>
                  </a:lnTo>
                  <a:lnTo>
                    <a:pt x="2781" y="13941"/>
                  </a:lnTo>
                  <a:lnTo>
                    <a:pt x="2510" y="13825"/>
                  </a:lnTo>
                  <a:lnTo>
                    <a:pt x="2935" y="13400"/>
                  </a:lnTo>
                  <a:lnTo>
                    <a:pt x="3321" y="12975"/>
                  </a:lnTo>
                  <a:close/>
                  <a:moveTo>
                    <a:pt x="3939" y="14327"/>
                  </a:moveTo>
                  <a:lnTo>
                    <a:pt x="5098" y="14520"/>
                  </a:lnTo>
                  <a:lnTo>
                    <a:pt x="4441" y="15485"/>
                  </a:lnTo>
                  <a:lnTo>
                    <a:pt x="4287" y="15215"/>
                  </a:lnTo>
                  <a:lnTo>
                    <a:pt x="4171" y="14945"/>
                  </a:lnTo>
                  <a:lnTo>
                    <a:pt x="4055" y="14636"/>
                  </a:lnTo>
                  <a:lnTo>
                    <a:pt x="3978" y="14366"/>
                  </a:lnTo>
                  <a:lnTo>
                    <a:pt x="3939" y="14327"/>
                  </a:lnTo>
                  <a:close/>
                  <a:moveTo>
                    <a:pt x="3746" y="14597"/>
                  </a:moveTo>
                  <a:lnTo>
                    <a:pt x="3823" y="14945"/>
                  </a:lnTo>
                  <a:lnTo>
                    <a:pt x="3978" y="15292"/>
                  </a:lnTo>
                  <a:lnTo>
                    <a:pt x="4132" y="15601"/>
                  </a:lnTo>
                  <a:lnTo>
                    <a:pt x="4287" y="15910"/>
                  </a:lnTo>
                  <a:lnTo>
                    <a:pt x="4364" y="15987"/>
                  </a:lnTo>
                  <a:lnTo>
                    <a:pt x="4055" y="16412"/>
                  </a:lnTo>
                  <a:lnTo>
                    <a:pt x="3746" y="16875"/>
                  </a:lnTo>
                  <a:lnTo>
                    <a:pt x="3592" y="16412"/>
                  </a:lnTo>
                  <a:lnTo>
                    <a:pt x="3476" y="15949"/>
                  </a:lnTo>
                  <a:lnTo>
                    <a:pt x="3476" y="15717"/>
                  </a:lnTo>
                  <a:lnTo>
                    <a:pt x="3476" y="15447"/>
                  </a:lnTo>
                  <a:lnTo>
                    <a:pt x="3514" y="15215"/>
                  </a:lnTo>
                  <a:lnTo>
                    <a:pt x="3553" y="14983"/>
                  </a:lnTo>
                  <a:lnTo>
                    <a:pt x="3746" y="14597"/>
                  </a:lnTo>
                  <a:close/>
                  <a:moveTo>
                    <a:pt x="4480" y="16335"/>
                  </a:moveTo>
                  <a:lnTo>
                    <a:pt x="4673" y="16760"/>
                  </a:lnTo>
                  <a:lnTo>
                    <a:pt x="4789" y="17223"/>
                  </a:lnTo>
                  <a:lnTo>
                    <a:pt x="4364" y="17107"/>
                  </a:lnTo>
                  <a:lnTo>
                    <a:pt x="3939" y="17030"/>
                  </a:lnTo>
                  <a:lnTo>
                    <a:pt x="4480" y="16335"/>
                  </a:lnTo>
                  <a:close/>
                  <a:moveTo>
                    <a:pt x="2472" y="16875"/>
                  </a:moveTo>
                  <a:lnTo>
                    <a:pt x="3399" y="17107"/>
                  </a:lnTo>
                  <a:lnTo>
                    <a:pt x="3476" y="17262"/>
                  </a:lnTo>
                  <a:lnTo>
                    <a:pt x="3321" y="17377"/>
                  </a:lnTo>
                  <a:lnTo>
                    <a:pt x="3167" y="17571"/>
                  </a:lnTo>
                  <a:lnTo>
                    <a:pt x="2897" y="17918"/>
                  </a:lnTo>
                  <a:lnTo>
                    <a:pt x="2665" y="17416"/>
                  </a:lnTo>
                  <a:lnTo>
                    <a:pt x="2472" y="16875"/>
                  </a:lnTo>
                  <a:close/>
                  <a:moveTo>
                    <a:pt x="3360" y="19733"/>
                  </a:moveTo>
                  <a:lnTo>
                    <a:pt x="4055" y="20428"/>
                  </a:lnTo>
                  <a:lnTo>
                    <a:pt x="3553" y="20660"/>
                  </a:lnTo>
                  <a:lnTo>
                    <a:pt x="3012" y="20969"/>
                  </a:lnTo>
                  <a:lnTo>
                    <a:pt x="3012" y="20969"/>
                  </a:lnTo>
                  <a:lnTo>
                    <a:pt x="3167" y="20351"/>
                  </a:lnTo>
                  <a:lnTo>
                    <a:pt x="3360" y="19733"/>
                  </a:lnTo>
                  <a:close/>
                  <a:moveTo>
                    <a:pt x="5677" y="20119"/>
                  </a:moveTo>
                  <a:lnTo>
                    <a:pt x="5986" y="20196"/>
                  </a:lnTo>
                  <a:lnTo>
                    <a:pt x="5715" y="20891"/>
                  </a:lnTo>
                  <a:lnTo>
                    <a:pt x="5368" y="21548"/>
                  </a:lnTo>
                  <a:lnTo>
                    <a:pt x="4673" y="20583"/>
                  </a:lnTo>
                  <a:lnTo>
                    <a:pt x="4634" y="20544"/>
                  </a:lnTo>
                  <a:lnTo>
                    <a:pt x="4673" y="20235"/>
                  </a:lnTo>
                  <a:lnTo>
                    <a:pt x="5020" y="20158"/>
                  </a:lnTo>
                  <a:lnTo>
                    <a:pt x="5329" y="20119"/>
                  </a:lnTo>
                  <a:close/>
                  <a:moveTo>
                    <a:pt x="7453" y="1"/>
                  </a:moveTo>
                  <a:lnTo>
                    <a:pt x="7067" y="39"/>
                  </a:lnTo>
                  <a:lnTo>
                    <a:pt x="6719" y="155"/>
                  </a:lnTo>
                  <a:lnTo>
                    <a:pt x="6333" y="271"/>
                  </a:lnTo>
                  <a:lnTo>
                    <a:pt x="5986" y="426"/>
                  </a:lnTo>
                  <a:lnTo>
                    <a:pt x="5638" y="580"/>
                  </a:lnTo>
                  <a:lnTo>
                    <a:pt x="5291" y="812"/>
                  </a:lnTo>
                  <a:lnTo>
                    <a:pt x="4943" y="1043"/>
                  </a:lnTo>
                  <a:lnTo>
                    <a:pt x="4634" y="1314"/>
                  </a:lnTo>
                  <a:lnTo>
                    <a:pt x="4364" y="1623"/>
                  </a:lnTo>
                  <a:lnTo>
                    <a:pt x="4094" y="1893"/>
                  </a:lnTo>
                  <a:lnTo>
                    <a:pt x="3823" y="2240"/>
                  </a:lnTo>
                  <a:lnTo>
                    <a:pt x="3592" y="2549"/>
                  </a:lnTo>
                  <a:lnTo>
                    <a:pt x="3399" y="2897"/>
                  </a:lnTo>
                  <a:lnTo>
                    <a:pt x="3205" y="3283"/>
                  </a:lnTo>
                  <a:lnTo>
                    <a:pt x="3051" y="3631"/>
                  </a:lnTo>
                  <a:lnTo>
                    <a:pt x="2897" y="4017"/>
                  </a:lnTo>
                  <a:lnTo>
                    <a:pt x="2781" y="4403"/>
                  </a:lnTo>
                  <a:lnTo>
                    <a:pt x="2703" y="4789"/>
                  </a:lnTo>
                  <a:lnTo>
                    <a:pt x="2626" y="5175"/>
                  </a:lnTo>
                  <a:lnTo>
                    <a:pt x="2588" y="5600"/>
                  </a:lnTo>
                  <a:lnTo>
                    <a:pt x="2549" y="5986"/>
                  </a:lnTo>
                  <a:lnTo>
                    <a:pt x="2549" y="6411"/>
                  </a:lnTo>
                  <a:lnTo>
                    <a:pt x="2549" y="6836"/>
                  </a:lnTo>
                  <a:lnTo>
                    <a:pt x="2665" y="7724"/>
                  </a:lnTo>
                  <a:lnTo>
                    <a:pt x="2742" y="8149"/>
                  </a:lnTo>
                  <a:lnTo>
                    <a:pt x="2858" y="8573"/>
                  </a:lnTo>
                  <a:lnTo>
                    <a:pt x="3012" y="8998"/>
                  </a:lnTo>
                  <a:lnTo>
                    <a:pt x="3167" y="9384"/>
                  </a:lnTo>
                  <a:lnTo>
                    <a:pt x="3321" y="9809"/>
                  </a:lnTo>
                  <a:lnTo>
                    <a:pt x="3553" y="10195"/>
                  </a:lnTo>
                  <a:lnTo>
                    <a:pt x="3746" y="10543"/>
                  </a:lnTo>
                  <a:lnTo>
                    <a:pt x="4016" y="10929"/>
                  </a:lnTo>
                  <a:lnTo>
                    <a:pt x="4287" y="11238"/>
                  </a:lnTo>
                  <a:lnTo>
                    <a:pt x="4596" y="11547"/>
                  </a:lnTo>
                  <a:lnTo>
                    <a:pt x="4905" y="11856"/>
                  </a:lnTo>
                  <a:lnTo>
                    <a:pt x="5252" y="12087"/>
                  </a:lnTo>
                  <a:lnTo>
                    <a:pt x="4557" y="12473"/>
                  </a:lnTo>
                  <a:lnTo>
                    <a:pt x="4480" y="12551"/>
                  </a:lnTo>
                  <a:lnTo>
                    <a:pt x="4441" y="12666"/>
                  </a:lnTo>
                  <a:lnTo>
                    <a:pt x="4480" y="12782"/>
                  </a:lnTo>
                  <a:lnTo>
                    <a:pt x="4596" y="12860"/>
                  </a:lnTo>
                  <a:lnTo>
                    <a:pt x="5020" y="13014"/>
                  </a:lnTo>
                  <a:lnTo>
                    <a:pt x="4673" y="13168"/>
                  </a:lnTo>
                  <a:lnTo>
                    <a:pt x="4403" y="13362"/>
                  </a:lnTo>
                  <a:lnTo>
                    <a:pt x="4094" y="13555"/>
                  </a:lnTo>
                  <a:lnTo>
                    <a:pt x="3862" y="13786"/>
                  </a:lnTo>
                  <a:lnTo>
                    <a:pt x="3823" y="13477"/>
                  </a:lnTo>
                  <a:lnTo>
                    <a:pt x="3746" y="13168"/>
                  </a:lnTo>
                  <a:lnTo>
                    <a:pt x="3630" y="12860"/>
                  </a:lnTo>
                  <a:lnTo>
                    <a:pt x="3514" y="12551"/>
                  </a:lnTo>
                  <a:lnTo>
                    <a:pt x="3476" y="12473"/>
                  </a:lnTo>
                  <a:lnTo>
                    <a:pt x="3360" y="12435"/>
                  </a:lnTo>
                  <a:lnTo>
                    <a:pt x="3283" y="12473"/>
                  </a:lnTo>
                  <a:lnTo>
                    <a:pt x="3205" y="12512"/>
                  </a:lnTo>
                  <a:lnTo>
                    <a:pt x="2665" y="13168"/>
                  </a:lnTo>
                  <a:lnTo>
                    <a:pt x="2086" y="13748"/>
                  </a:lnTo>
                  <a:lnTo>
                    <a:pt x="2047" y="13825"/>
                  </a:lnTo>
                  <a:lnTo>
                    <a:pt x="2008" y="13902"/>
                  </a:lnTo>
                  <a:lnTo>
                    <a:pt x="2047" y="13979"/>
                  </a:lnTo>
                  <a:lnTo>
                    <a:pt x="2086" y="14057"/>
                  </a:lnTo>
                  <a:lnTo>
                    <a:pt x="2395" y="14211"/>
                  </a:lnTo>
                  <a:lnTo>
                    <a:pt x="2742" y="14288"/>
                  </a:lnTo>
                  <a:lnTo>
                    <a:pt x="3051" y="14366"/>
                  </a:lnTo>
                  <a:lnTo>
                    <a:pt x="3399" y="14366"/>
                  </a:lnTo>
                  <a:lnTo>
                    <a:pt x="3244" y="14636"/>
                  </a:lnTo>
                  <a:lnTo>
                    <a:pt x="3128" y="14945"/>
                  </a:lnTo>
                  <a:lnTo>
                    <a:pt x="3090" y="15176"/>
                  </a:lnTo>
                  <a:lnTo>
                    <a:pt x="3051" y="15408"/>
                  </a:lnTo>
                  <a:lnTo>
                    <a:pt x="3051" y="15872"/>
                  </a:lnTo>
                  <a:lnTo>
                    <a:pt x="3128" y="16296"/>
                  </a:lnTo>
                  <a:lnTo>
                    <a:pt x="3244" y="16760"/>
                  </a:lnTo>
                  <a:lnTo>
                    <a:pt x="2781" y="16567"/>
                  </a:lnTo>
                  <a:lnTo>
                    <a:pt x="2279" y="16412"/>
                  </a:lnTo>
                  <a:lnTo>
                    <a:pt x="2201" y="16412"/>
                  </a:lnTo>
                  <a:lnTo>
                    <a:pt x="2124" y="16451"/>
                  </a:lnTo>
                  <a:lnTo>
                    <a:pt x="2047" y="16528"/>
                  </a:lnTo>
                  <a:lnTo>
                    <a:pt x="2047" y="16644"/>
                  </a:lnTo>
                  <a:lnTo>
                    <a:pt x="2163" y="17107"/>
                  </a:lnTo>
                  <a:lnTo>
                    <a:pt x="2279" y="17532"/>
                  </a:lnTo>
                  <a:lnTo>
                    <a:pt x="2472" y="17957"/>
                  </a:lnTo>
                  <a:lnTo>
                    <a:pt x="2703" y="18381"/>
                  </a:lnTo>
                  <a:lnTo>
                    <a:pt x="2781" y="18459"/>
                  </a:lnTo>
                  <a:lnTo>
                    <a:pt x="2858" y="18497"/>
                  </a:lnTo>
                  <a:lnTo>
                    <a:pt x="2935" y="18459"/>
                  </a:lnTo>
                  <a:lnTo>
                    <a:pt x="3012" y="18381"/>
                  </a:lnTo>
                  <a:lnTo>
                    <a:pt x="3321" y="18034"/>
                  </a:lnTo>
                  <a:lnTo>
                    <a:pt x="3514" y="17802"/>
                  </a:lnTo>
                  <a:lnTo>
                    <a:pt x="3630" y="17609"/>
                  </a:lnTo>
                  <a:lnTo>
                    <a:pt x="3707" y="17764"/>
                  </a:lnTo>
                  <a:lnTo>
                    <a:pt x="3978" y="18343"/>
                  </a:lnTo>
                  <a:lnTo>
                    <a:pt x="4132" y="18961"/>
                  </a:lnTo>
                  <a:lnTo>
                    <a:pt x="4248" y="19540"/>
                  </a:lnTo>
                  <a:lnTo>
                    <a:pt x="4248" y="20158"/>
                  </a:lnTo>
                  <a:lnTo>
                    <a:pt x="3437" y="19308"/>
                  </a:lnTo>
                  <a:lnTo>
                    <a:pt x="3399" y="19270"/>
                  </a:lnTo>
                  <a:lnTo>
                    <a:pt x="3205" y="19270"/>
                  </a:lnTo>
                  <a:lnTo>
                    <a:pt x="3167" y="19347"/>
                  </a:lnTo>
                  <a:lnTo>
                    <a:pt x="2974" y="19810"/>
                  </a:lnTo>
                  <a:lnTo>
                    <a:pt x="2781" y="20274"/>
                  </a:lnTo>
                  <a:lnTo>
                    <a:pt x="2665" y="20776"/>
                  </a:lnTo>
                  <a:lnTo>
                    <a:pt x="2626" y="21316"/>
                  </a:lnTo>
                  <a:lnTo>
                    <a:pt x="2626" y="21393"/>
                  </a:lnTo>
                  <a:lnTo>
                    <a:pt x="2703" y="21471"/>
                  </a:lnTo>
                  <a:lnTo>
                    <a:pt x="2781" y="21509"/>
                  </a:lnTo>
                  <a:lnTo>
                    <a:pt x="2897" y="21471"/>
                  </a:lnTo>
                  <a:lnTo>
                    <a:pt x="3514" y="21162"/>
                  </a:lnTo>
                  <a:lnTo>
                    <a:pt x="4171" y="20776"/>
                  </a:lnTo>
                  <a:lnTo>
                    <a:pt x="4171" y="20776"/>
                  </a:lnTo>
                  <a:lnTo>
                    <a:pt x="4055" y="21162"/>
                  </a:lnTo>
                  <a:lnTo>
                    <a:pt x="3901" y="21548"/>
                  </a:lnTo>
                  <a:lnTo>
                    <a:pt x="3669" y="22050"/>
                  </a:lnTo>
                  <a:lnTo>
                    <a:pt x="3321" y="22552"/>
                  </a:lnTo>
                  <a:lnTo>
                    <a:pt x="2897" y="23015"/>
                  </a:lnTo>
                  <a:lnTo>
                    <a:pt x="2626" y="23247"/>
                  </a:lnTo>
                  <a:lnTo>
                    <a:pt x="2395" y="23401"/>
                  </a:lnTo>
                  <a:lnTo>
                    <a:pt x="2124" y="23594"/>
                  </a:lnTo>
                  <a:lnTo>
                    <a:pt x="1854" y="23710"/>
                  </a:lnTo>
                  <a:lnTo>
                    <a:pt x="1584" y="23788"/>
                  </a:lnTo>
                  <a:lnTo>
                    <a:pt x="1313" y="23788"/>
                  </a:lnTo>
                  <a:lnTo>
                    <a:pt x="1082" y="23749"/>
                  </a:lnTo>
                  <a:lnTo>
                    <a:pt x="811" y="23672"/>
                  </a:lnTo>
                  <a:lnTo>
                    <a:pt x="541" y="23517"/>
                  </a:lnTo>
                  <a:lnTo>
                    <a:pt x="309" y="23286"/>
                  </a:lnTo>
                  <a:lnTo>
                    <a:pt x="232" y="23247"/>
                  </a:lnTo>
                  <a:lnTo>
                    <a:pt x="78" y="23247"/>
                  </a:lnTo>
                  <a:lnTo>
                    <a:pt x="39" y="23363"/>
                  </a:lnTo>
                  <a:lnTo>
                    <a:pt x="0" y="23401"/>
                  </a:lnTo>
                  <a:lnTo>
                    <a:pt x="39" y="23479"/>
                  </a:lnTo>
                  <a:lnTo>
                    <a:pt x="155" y="23633"/>
                  </a:lnTo>
                  <a:lnTo>
                    <a:pt x="271" y="23788"/>
                  </a:lnTo>
                  <a:lnTo>
                    <a:pt x="387" y="23903"/>
                  </a:lnTo>
                  <a:lnTo>
                    <a:pt x="541" y="24019"/>
                  </a:lnTo>
                  <a:lnTo>
                    <a:pt x="695" y="24096"/>
                  </a:lnTo>
                  <a:lnTo>
                    <a:pt x="889" y="24135"/>
                  </a:lnTo>
                  <a:lnTo>
                    <a:pt x="1236" y="24212"/>
                  </a:lnTo>
                  <a:lnTo>
                    <a:pt x="1584" y="24174"/>
                  </a:lnTo>
                  <a:lnTo>
                    <a:pt x="1970" y="24096"/>
                  </a:lnTo>
                  <a:lnTo>
                    <a:pt x="2317" y="23942"/>
                  </a:lnTo>
                  <a:lnTo>
                    <a:pt x="2665" y="23749"/>
                  </a:lnTo>
                  <a:lnTo>
                    <a:pt x="3012" y="23479"/>
                  </a:lnTo>
                  <a:lnTo>
                    <a:pt x="3321" y="23208"/>
                  </a:lnTo>
                  <a:lnTo>
                    <a:pt x="3630" y="22861"/>
                  </a:lnTo>
                  <a:lnTo>
                    <a:pt x="3901" y="22513"/>
                  </a:lnTo>
                  <a:lnTo>
                    <a:pt x="4132" y="22127"/>
                  </a:lnTo>
                  <a:lnTo>
                    <a:pt x="4325" y="21702"/>
                  </a:lnTo>
                  <a:lnTo>
                    <a:pt x="4480" y="21316"/>
                  </a:lnTo>
                  <a:lnTo>
                    <a:pt x="4596" y="20853"/>
                  </a:lnTo>
                  <a:lnTo>
                    <a:pt x="5213" y="21973"/>
                  </a:lnTo>
                  <a:lnTo>
                    <a:pt x="5291" y="22050"/>
                  </a:lnTo>
                  <a:lnTo>
                    <a:pt x="5368" y="22088"/>
                  </a:lnTo>
                  <a:lnTo>
                    <a:pt x="5445" y="22050"/>
                  </a:lnTo>
                  <a:lnTo>
                    <a:pt x="5522" y="22011"/>
                  </a:lnTo>
                  <a:lnTo>
                    <a:pt x="5793" y="21548"/>
                  </a:lnTo>
                  <a:lnTo>
                    <a:pt x="6024" y="21084"/>
                  </a:lnTo>
                  <a:lnTo>
                    <a:pt x="6410" y="20119"/>
                  </a:lnTo>
                  <a:lnTo>
                    <a:pt x="6410" y="20042"/>
                  </a:lnTo>
                  <a:lnTo>
                    <a:pt x="6410" y="19965"/>
                  </a:lnTo>
                  <a:lnTo>
                    <a:pt x="6372" y="19926"/>
                  </a:lnTo>
                  <a:lnTo>
                    <a:pt x="6295" y="19887"/>
                  </a:lnTo>
                  <a:lnTo>
                    <a:pt x="5908" y="19772"/>
                  </a:lnTo>
                  <a:lnTo>
                    <a:pt x="5484" y="19733"/>
                  </a:lnTo>
                  <a:lnTo>
                    <a:pt x="5098" y="19733"/>
                  </a:lnTo>
                  <a:lnTo>
                    <a:pt x="4673" y="19849"/>
                  </a:lnTo>
                  <a:lnTo>
                    <a:pt x="4634" y="19231"/>
                  </a:lnTo>
                  <a:lnTo>
                    <a:pt x="4518" y="18652"/>
                  </a:lnTo>
                  <a:lnTo>
                    <a:pt x="4287" y="18034"/>
                  </a:lnTo>
                  <a:lnTo>
                    <a:pt x="4055" y="17455"/>
                  </a:lnTo>
                  <a:lnTo>
                    <a:pt x="4518" y="17532"/>
                  </a:lnTo>
                  <a:lnTo>
                    <a:pt x="4982" y="17609"/>
                  </a:lnTo>
                  <a:lnTo>
                    <a:pt x="5059" y="17609"/>
                  </a:lnTo>
                  <a:lnTo>
                    <a:pt x="5098" y="17532"/>
                  </a:lnTo>
                  <a:lnTo>
                    <a:pt x="5136" y="17493"/>
                  </a:lnTo>
                  <a:lnTo>
                    <a:pt x="5136" y="17377"/>
                  </a:lnTo>
                  <a:lnTo>
                    <a:pt x="5098" y="17030"/>
                  </a:lnTo>
                  <a:lnTo>
                    <a:pt x="4982" y="16644"/>
                  </a:lnTo>
                  <a:lnTo>
                    <a:pt x="4827" y="16296"/>
                  </a:lnTo>
                  <a:lnTo>
                    <a:pt x="4673" y="15987"/>
                  </a:lnTo>
                  <a:lnTo>
                    <a:pt x="4596" y="15910"/>
                  </a:lnTo>
                  <a:lnTo>
                    <a:pt x="4634" y="15910"/>
                  </a:lnTo>
                  <a:lnTo>
                    <a:pt x="5600" y="14481"/>
                  </a:lnTo>
                  <a:lnTo>
                    <a:pt x="5638" y="14366"/>
                  </a:lnTo>
                  <a:lnTo>
                    <a:pt x="5600" y="14288"/>
                  </a:lnTo>
                  <a:lnTo>
                    <a:pt x="5561" y="14211"/>
                  </a:lnTo>
                  <a:lnTo>
                    <a:pt x="5445" y="14172"/>
                  </a:lnTo>
                  <a:lnTo>
                    <a:pt x="4209" y="13979"/>
                  </a:lnTo>
                  <a:lnTo>
                    <a:pt x="4480" y="13748"/>
                  </a:lnTo>
                  <a:lnTo>
                    <a:pt x="4789" y="13555"/>
                  </a:lnTo>
                  <a:lnTo>
                    <a:pt x="5098" y="13362"/>
                  </a:lnTo>
                  <a:lnTo>
                    <a:pt x="5406" y="13168"/>
                  </a:lnTo>
                  <a:lnTo>
                    <a:pt x="6024" y="13400"/>
                  </a:lnTo>
                  <a:lnTo>
                    <a:pt x="6140" y="13439"/>
                  </a:lnTo>
                  <a:lnTo>
                    <a:pt x="6217" y="13362"/>
                  </a:lnTo>
                  <a:lnTo>
                    <a:pt x="6256" y="13284"/>
                  </a:lnTo>
                  <a:lnTo>
                    <a:pt x="6295" y="13168"/>
                  </a:lnTo>
                  <a:lnTo>
                    <a:pt x="6179" y="12705"/>
                  </a:lnTo>
                  <a:lnTo>
                    <a:pt x="6063" y="12242"/>
                  </a:lnTo>
                  <a:lnTo>
                    <a:pt x="6912" y="11933"/>
                  </a:lnTo>
                  <a:lnTo>
                    <a:pt x="7723" y="11585"/>
                  </a:lnTo>
                  <a:lnTo>
                    <a:pt x="8534" y="11122"/>
                  </a:lnTo>
                  <a:lnTo>
                    <a:pt x="9268" y="10620"/>
                  </a:lnTo>
                  <a:lnTo>
                    <a:pt x="9963" y="10079"/>
                  </a:lnTo>
                  <a:lnTo>
                    <a:pt x="10311" y="9770"/>
                  </a:lnTo>
                  <a:lnTo>
                    <a:pt x="10620" y="9423"/>
                  </a:lnTo>
                  <a:lnTo>
                    <a:pt x="10890" y="9075"/>
                  </a:lnTo>
                  <a:lnTo>
                    <a:pt x="11160" y="8728"/>
                  </a:lnTo>
                  <a:lnTo>
                    <a:pt x="11392" y="8342"/>
                  </a:lnTo>
                  <a:lnTo>
                    <a:pt x="11623" y="7955"/>
                  </a:lnTo>
                  <a:lnTo>
                    <a:pt x="11817" y="7569"/>
                  </a:lnTo>
                  <a:lnTo>
                    <a:pt x="11971" y="7183"/>
                  </a:lnTo>
                  <a:lnTo>
                    <a:pt x="12125" y="6758"/>
                  </a:lnTo>
                  <a:lnTo>
                    <a:pt x="12241" y="6334"/>
                  </a:lnTo>
                  <a:lnTo>
                    <a:pt x="12319" y="5948"/>
                  </a:lnTo>
                  <a:lnTo>
                    <a:pt x="12357" y="5523"/>
                  </a:lnTo>
                  <a:lnTo>
                    <a:pt x="12396" y="5098"/>
                  </a:lnTo>
                  <a:lnTo>
                    <a:pt x="12396" y="4673"/>
                  </a:lnTo>
                  <a:lnTo>
                    <a:pt x="12357" y="4248"/>
                  </a:lnTo>
                  <a:lnTo>
                    <a:pt x="12280" y="3824"/>
                  </a:lnTo>
                  <a:lnTo>
                    <a:pt x="12203" y="3438"/>
                  </a:lnTo>
                  <a:lnTo>
                    <a:pt x="12048" y="3051"/>
                  </a:lnTo>
                  <a:lnTo>
                    <a:pt x="11894" y="2665"/>
                  </a:lnTo>
                  <a:lnTo>
                    <a:pt x="11701" y="2279"/>
                  </a:lnTo>
                  <a:lnTo>
                    <a:pt x="11469" y="1893"/>
                  </a:lnTo>
                  <a:lnTo>
                    <a:pt x="11160" y="1545"/>
                  </a:lnTo>
                  <a:lnTo>
                    <a:pt x="10890" y="1275"/>
                  </a:lnTo>
                  <a:lnTo>
                    <a:pt x="10620" y="1005"/>
                  </a:lnTo>
                  <a:lnTo>
                    <a:pt x="10311" y="773"/>
                  </a:lnTo>
                  <a:lnTo>
                    <a:pt x="9963" y="580"/>
                  </a:lnTo>
                  <a:lnTo>
                    <a:pt x="9654" y="387"/>
                  </a:lnTo>
                  <a:lnTo>
                    <a:pt x="9307" y="233"/>
                  </a:lnTo>
                  <a:lnTo>
                    <a:pt x="8920" y="117"/>
                  </a:lnTo>
                  <a:lnTo>
                    <a:pt x="8573" y="39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1545225" y="23405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1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6777550" y="23482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9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1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6642400" y="2349200"/>
              <a:ext cx="437325" cy="301225"/>
            </a:xfrm>
            <a:custGeom>
              <a:avLst/>
              <a:gdLst/>
              <a:ahLst/>
              <a:cxnLst/>
              <a:rect l="l" t="t" r="r" b="b"/>
              <a:pathLst>
                <a:path w="17493" h="12049" extrusionOk="0">
                  <a:moveTo>
                    <a:pt x="12086" y="503"/>
                  </a:moveTo>
                  <a:lnTo>
                    <a:pt x="12202" y="580"/>
                  </a:lnTo>
                  <a:lnTo>
                    <a:pt x="12280" y="657"/>
                  </a:lnTo>
                  <a:lnTo>
                    <a:pt x="12627" y="850"/>
                  </a:lnTo>
                  <a:lnTo>
                    <a:pt x="12897" y="1159"/>
                  </a:lnTo>
                  <a:lnTo>
                    <a:pt x="13129" y="1507"/>
                  </a:lnTo>
                  <a:lnTo>
                    <a:pt x="13322" y="1854"/>
                  </a:lnTo>
                  <a:lnTo>
                    <a:pt x="13477" y="2240"/>
                  </a:lnTo>
                  <a:lnTo>
                    <a:pt x="13631" y="2665"/>
                  </a:lnTo>
                  <a:lnTo>
                    <a:pt x="13824" y="3438"/>
                  </a:lnTo>
                  <a:lnTo>
                    <a:pt x="13090" y="3013"/>
                  </a:lnTo>
                  <a:lnTo>
                    <a:pt x="12704" y="2781"/>
                  </a:lnTo>
                  <a:lnTo>
                    <a:pt x="12357" y="2472"/>
                  </a:lnTo>
                  <a:lnTo>
                    <a:pt x="12009" y="2125"/>
                  </a:lnTo>
                  <a:lnTo>
                    <a:pt x="11816" y="1932"/>
                  </a:lnTo>
                  <a:lnTo>
                    <a:pt x="11662" y="1700"/>
                  </a:lnTo>
                  <a:lnTo>
                    <a:pt x="11507" y="1391"/>
                  </a:lnTo>
                  <a:lnTo>
                    <a:pt x="11430" y="1043"/>
                  </a:lnTo>
                  <a:lnTo>
                    <a:pt x="11662" y="735"/>
                  </a:lnTo>
                  <a:lnTo>
                    <a:pt x="11739" y="619"/>
                  </a:lnTo>
                  <a:lnTo>
                    <a:pt x="11855" y="541"/>
                  </a:lnTo>
                  <a:lnTo>
                    <a:pt x="11971" y="503"/>
                  </a:lnTo>
                  <a:close/>
                  <a:moveTo>
                    <a:pt x="16218" y="1584"/>
                  </a:moveTo>
                  <a:lnTo>
                    <a:pt x="16296" y="1623"/>
                  </a:lnTo>
                  <a:lnTo>
                    <a:pt x="16411" y="1661"/>
                  </a:lnTo>
                  <a:lnTo>
                    <a:pt x="16489" y="1738"/>
                  </a:lnTo>
                  <a:lnTo>
                    <a:pt x="16566" y="1816"/>
                  </a:lnTo>
                  <a:lnTo>
                    <a:pt x="16604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4" y="2511"/>
                  </a:lnTo>
                  <a:lnTo>
                    <a:pt x="16527" y="2665"/>
                  </a:lnTo>
                  <a:lnTo>
                    <a:pt x="16411" y="2820"/>
                  </a:lnTo>
                  <a:lnTo>
                    <a:pt x="16296" y="2974"/>
                  </a:lnTo>
                  <a:lnTo>
                    <a:pt x="15948" y="3206"/>
                  </a:lnTo>
                  <a:lnTo>
                    <a:pt x="15562" y="3399"/>
                  </a:lnTo>
                  <a:lnTo>
                    <a:pt x="15137" y="3553"/>
                  </a:lnTo>
                  <a:lnTo>
                    <a:pt x="14712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7"/>
                  </a:lnTo>
                  <a:lnTo>
                    <a:pt x="15098" y="2279"/>
                  </a:lnTo>
                  <a:lnTo>
                    <a:pt x="15407" y="1970"/>
                  </a:lnTo>
                  <a:lnTo>
                    <a:pt x="15639" y="1816"/>
                  </a:lnTo>
                  <a:lnTo>
                    <a:pt x="15871" y="1661"/>
                  </a:lnTo>
                  <a:lnTo>
                    <a:pt x="16102" y="1623"/>
                  </a:lnTo>
                  <a:lnTo>
                    <a:pt x="16218" y="1584"/>
                  </a:lnTo>
                  <a:close/>
                  <a:moveTo>
                    <a:pt x="13824" y="4287"/>
                  </a:moveTo>
                  <a:lnTo>
                    <a:pt x="13670" y="4557"/>
                  </a:lnTo>
                  <a:lnTo>
                    <a:pt x="13477" y="4789"/>
                  </a:lnTo>
                  <a:lnTo>
                    <a:pt x="13245" y="5021"/>
                  </a:lnTo>
                  <a:lnTo>
                    <a:pt x="13013" y="5214"/>
                  </a:lnTo>
                  <a:lnTo>
                    <a:pt x="12666" y="5484"/>
                  </a:lnTo>
                  <a:lnTo>
                    <a:pt x="12164" y="5754"/>
                  </a:lnTo>
                  <a:lnTo>
                    <a:pt x="11893" y="5870"/>
                  </a:lnTo>
                  <a:lnTo>
                    <a:pt x="11623" y="5948"/>
                  </a:lnTo>
                  <a:lnTo>
                    <a:pt x="11391" y="5986"/>
                  </a:lnTo>
                  <a:lnTo>
                    <a:pt x="11198" y="5948"/>
                  </a:lnTo>
                  <a:lnTo>
                    <a:pt x="11044" y="5870"/>
                  </a:lnTo>
                  <a:lnTo>
                    <a:pt x="10967" y="5793"/>
                  </a:lnTo>
                  <a:lnTo>
                    <a:pt x="10928" y="5716"/>
                  </a:lnTo>
                  <a:lnTo>
                    <a:pt x="10889" y="5639"/>
                  </a:lnTo>
                  <a:lnTo>
                    <a:pt x="10889" y="5446"/>
                  </a:lnTo>
                  <a:lnTo>
                    <a:pt x="10967" y="5252"/>
                  </a:lnTo>
                  <a:lnTo>
                    <a:pt x="11121" y="5098"/>
                  </a:lnTo>
                  <a:lnTo>
                    <a:pt x="11276" y="4944"/>
                  </a:lnTo>
                  <a:lnTo>
                    <a:pt x="11546" y="4750"/>
                  </a:lnTo>
                  <a:lnTo>
                    <a:pt x="11816" y="4635"/>
                  </a:lnTo>
                  <a:lnTo>
                    <a:pt x="12086" y="4557"/>
                  </a:lnTo>
                  <a:lnTo>
                    <a:pt x="12627" y="4480"/>
                  </a:lnTo>
                  <a:lnTo>
                    <a:pt x="13245" y="4403"/>
                  </a:lnTo>
                  <a:lnTo>
                    <a:pt x="13554" y="4364"/>
                  </a:lnTo>
                  <a:lnTo>
                    <a:pt x="13824" y="4287"/>
                  </a:lnTo>
                  <a:close/>
                  <a:moveTo>
                    <a:pt x="14403" y="4248"/>
                  </a:moveTo>
                  <a:lnTo>
                    <a:pt x="15098" y="4596"/>
                  </a:lnTo>
                  <a:lnTo>
                    <a:pt x="15407" y="4789"/>
                  </a:lnTo>
                  <a:lnTo>
                    <a:pt x="15716" y="4982"/>
                  </a:lnTo>
                  <a:lnTo>
                    <a:pt x="15909" y="5137"/>
                  </a:lnTo>
                  <a:lnTo>
                    <a:pt x="16141" y="5368"/>
                  </a:lnTo>
                  <a:lnTo>
                    <a:pt x="16411" y="5677"/>
                  </a:lnTo>
                  <a:lnTo>
                    <a:pt x="16643" y="5986"/>
                  </a:lnTo>
                  <a:lnTo>
                    <a:pt x="16875" y="6334"/>
                  </a:lnTo>
                  <a:lnTo>
                    <a:pt x="16991" y="6681"/>
                  </a:lnTo>
                  <a:lnTo>
                    <a:pt x="16991" y="6836"/>
                  </a:lnTo>
                  <a:lnTo>
                    <a:pt x="16991" y="6990"/>
                  </a:lnTo>
                  <a:lnTo>
                    <a:pt x="16952" y="7106"/>
                  </a:lnTo>
                  <a:lnTo>
                    <a:pt x="16836" y="7222"/>
                  </a:lnTo>
                  <a:lnTo>
                    <a:pt x="16759" y="7299"/>
                  </a:lnTo>
                  <a:lnTo>
                    <a:pt x="16643" y="7338"/>
                  </a:lnTo>
                  <a:lnTo>
                    <a:pt x="16373" y="7338"/>
                  </a:lnTo>
                  <a:lnTo>
                    <a:pt x="16141" y="7222"/>
                  </a:lnTo>
                  <a:lnTo>
                    <a:pt x="15871" y="7029"/>
                  </a:lnTo>
                  <a:lnTo>
                    <a:pt x="15600" y="6797"/>
                  </a:lnTo>
                  <a:lnTo>
                    <a:pt x="15369" y="6565"/>
                  </a:lnTo>
                  <a:lnTo>
                    <a:pt x="15060" y="6141"/>
                  </a:lnTo>
                  <a:lnTo>
                    <a:pt x="14828" y="5716"/>
                  </a:lnTo>
                  <a:lnTo>
                    <a:pt x="14635" y="5252"/>
                  </a:lnTo>
                  <a:lnTo>
                    <a:pt x="14519" y="4750"/>
                  </a:lnTo>
                  <a:lnTo>
                    <a:pt x="14403" y="4248"/>
                  </a:lnTo>
                  <a:close/>
                  <a:moveTo>
                    <a:pt x="11855" y="1"/>
                  </a:moveTo>
                  <a:lnTo>
                    <a:pt x="11584" y="39"/>
                  </a:lnTo>
                  <a:lnTo>
                    <a:pt x="11469" y="117"/>
                  </a:lnTo>
                  <a:lnTo>
                    <a:pt x="11353" y="194"/>
                  </a:lnTo>
                  <a:lnTo>
                    <a:pt x="11160" y="387"/>
                  </a:lnTo>
                  <a:lnTo>
                    <a:pt x="11005" y="619"/>
                  </a:lnTo>
                  <a:lnTo>
                    <a:pt x="10928" y="812"/>
                  </a:lnTo>
                  <a:lnTo>
                    <a:pt x="10928" y="1005"/>
                  </a:lnTo>
                  <a:lnTo>
                    <a:pt x="10928" y="1236"/>
                  </a:lnTo>
                  <a:lnTo>
                    <a:pt x="11005" y="1468"/>
                  </a:lnTo>
                  <a:lnTo>
                    <a:pt x="11082" y="1661"/>
                  </a:lnTo>
                  <a:lnTo>
                    <a:pt x="11198" y="1893"/>
                  </a:lnTo>
                  <a:lnTo>
                    <a:pt x="11546" y="2318"/>
                  </a:lnTo>
                  <a:lnTo>
                    <a:pt x="11932" y="2742"/>
                  </a:lnTo>
                  <a:lnTo>
                    <a:pt x="12395" y="3090"/>
                  </a:lnTo>
                  <a:lnTo>
                    <a:pt x="12859" y="3399"/>
                  </a:lnTo>
                  <a:lnTo>
                    <a:pt x="12859" y="3399"/>
                  </a:lnTo>
                  <a:lnTo>
                    <a:pt x="12048" y="3283"/>
                  </a:lnTo>
                  <a:lnTo>
                    <a:pt x="11198" y="3283"/>
                  </a:lnTo>
                  <a:lnTo>
                    <a:pt x="10387" y="3322"/>
                  </a:lnTo>
                  <a:lnTo>
                    <a:pt x="9615" y="3476"/>
                  </a:lnTo>
                  <a:lnTo>
                    <a:pt x="9654" y="3013"/>
                  </a:lnTo>
                  <a:lnTo>
                    <a:pt x="9654" y="2511"/>
                  </a:lnTo>
                  <a:lnTo>
                    <a:pt x="9615" y="2009"/>
                  </a:lnTo>
                  <a:lnTo>
                    <a:pt x="9538" y="1507"/>
                  </a:lnTo>
                  <a:lnTo>
                    <a:pt x="9075" y="1623"/>
                  </a:lnTo>
                  <a:lnTo>
                    <a:pt x="9152" y="2086"/>
                  </a:lnTo>
                  <a:lnTo>
                    <a:pt x="9152" y="2588"/>
                  </a:lnTo>
                  <a:lnTo>
                    <a:pt x="9152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5" y="3901"/>
                  </a:lnTo>
                  <a:lnTo>
                    <a:pt x="7414" y="4287"/>
                  </a:lnTo>
                  <a:lnTo>
                    <a:pt x="6603" y="4712"/>
                  </a:lnTo>
                  <a:lnTo>
                    <a:pt x="5831" y="5214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5" y="6218"/>
                  </a:lnTo>
                  <a:lnTo>
                    <a:pt x="3823" y="6913"/>
                  </a:lnTo>
                  <a:lnTo>
                    <a:pt x="3089" y="7685"/>
                  </a:lnTo>
                  <a:lnTo>
                    <a:pt x="2394" y="8496"/>
                  </a:lnTo>
                  <a:lnTo>
                    <a:pt x="1738" y="9307"/>
                  </a:lnTo>
                  <a:lnTo>
                    <a:pt x="1081" y="10157"/>
                  </a:lnTo>
                  <a:lnTo>
                    <a:pt x="502" y="10967"/>
                  </a:lnTo>
                  <a:lnTo>
                    <a:pt x="0" y="11778"/>
                  </a:lnTo>
                  <a:lnTo>
                    <a:pt x="348" y="12049"/>
                  </a:lnTo>
                  <a:lnTo>
                    <a:pt x="1545" y="10504"/>
                  </a:lnTo>
                  <a:lnTo>
                    <a:pt x="2742" y="8959"/>
                  </a:lnTo>
                  <a:lnTo>
                    <a:pt x="3360" y="8226"/>
                  </a:lnTo>
                  <a:lnTo>
                    <a:pt x="4016" y="7492"/>
                  </a:lnTo>
                  <a:lnTo>
                    <a:pt x="4711" y="6797"/>
                  </a:lnTo>
                  <a:lnTo>
                    <a:pt x="5483" y="6179"/>
                  </a:lnTo>
                  <a:lnTo>
                    <a:pt x="6256" y="5561"/>
                  </a:lnTo>
                  <a:lnTo>
                    <a:pt x="7105" y="5059"/>
                  </a:lnTo>
                  <a:lnTo>
                    <a:pt x="7993" y="4596"/>
                  </a:lnTo>
                  <a:lnTo>
                    <a:pt x="8457" y="4442"/>
                  </a:lnTo>
                  <a:lnTo>
                    <a:pt x="8920" y="4248"/>
                  </a:lnTo>
                  <a:lnTo>
                    <a:pt x="9422" y="4133"/>
                  </a:lnTo>
                  <a:lnTo>
                    <a:pt x="9885" y="4017"/>
                  </a:lnTo>
                  <a:lnTo>
                    <a:pt x="10387" y="3901"/>
                  </a:lnTo>
                  <a:lnTo>
                    <a:pt x="10851" y="3862"/>
                  </a:lnTo>
                  <a:lnTo>
                    <a:pt x="11353" y="3824"/>
                  </a:lnTo>
                  <a:lnTo>
                    <a:pt x="11855" y="3824"/>
                  </a:lnTo>
                  <a:lnTo>
                    <a:pt x="12357" y="3862"/>
                  </a:lnTo>
                  <a:lnTo>
                    <a:pt x="12859" y="3901"/>
                  </a:lnTo>
                  <a:lnTo>
                    <a:pt x="12318" y="3978"/>
                  </a:lnTo>
                  <a:lnTo>
                    <a:pt x="11855" y="4094"/>
                  </a:lnTo>
                  <a:lnTo>
                    <a:pt x="11391" y="4287"/>
                  </a:lnTo>
                  <a:lnTo>
                    <a:pt x="11198" y="4403"/>
                  </a:lnTo>
                  <a:lnTo>
                    <a:pt x="11005" y="4557"/>
                  </a:lnTo>
                  <a:lnTo>
                    <a:pt x="10851" y="4673"/>
                  </a:lnTo>
                  <a:lnTo>
                    <a:pt x="10696" y="4866"/>
                  </a:lnTo>
                  <a:lnTo>
                    <a:pt x="10542" y="5059"/>
                  </a:lnTo>
                  <a:lnTo>
                    <a:pt x="10465" y="5291"/>
                  </a:lnTo>
                  <a:lnTo>
                    <a:pt x="10387" y="5523"/>
                  </a:lnTo>
                  <a:lnTo>
                    <a:pt x="10387" y="5754"/>
                  </a:lnTo>
                  <a:lnTo>
                    <a:pt x="10426" y="5948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4"/>
                  </a:lnTo>
                  <a:lnTo>
                    <a:pt x="11005" y="6411"/>
                  </a:lnTo>
                  <a:lnTo>
                    <a:pt x="11276" y="6449"/>
                  </a:lnTo>
                  <a:lnTo>
                    <a:pt x="11584" y="6411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3"/>
                  </a:lnTo>
                  <a:lnTo>
                    <a:pt x="13438" y="5484"/>
                  </a:lnTo>
                  <a:lnTo>
                    <a:pt x="13399" y="5523"/>
                  </a:lnTo>
                  <a:lnTo>
                    <a:pt x="13786" y="5716"/>
                  </a:lnTo>
                  <a:lnTo>
                    <a:pt x="14056" y="4866"/>
                  </a:lnTo>
                  <a:lnTo>
                    <a:pt x="14210" y="5407"/>
                  </a:lnTo>
                  <a:lnTo>
                    <a:pt x="14403" y="5909"/>
                  </a:lnTo>
                  <a:lnTo>
                    <a:pt x="14674" y="6411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7" y="7299"/>
                  </a:lnTo>
                  <a:lnTo>
                    <a:pt x="15678" y="7492"/>
                  </a:lnTo>
                  <a:lnTo>
                    <a:pt x="15987" y="7685"/>
                  </a:lnTo>
                  <a:lnTo>
                    <a:pt x="16296" y="7801"/>
                  </a:lnTo>
                  <a:lnTo>
                    <a:pt x="16604" y="7878"/>
                  </a:lnTo>
                  <a:lnTo>
                    <a:pt x="16759" y="7878"/>
                  </a:lnTo>
                  <a:lnTo>
                    <a:pt x="16875" y="7840"/>
                  </a:lnTo>
                  <a:lnTo>
                    <a:pt x="17029" y="7801"/>
                  </a:lnTo>
                  <a:lnTo>
                    <a:pt x="17184" y="7724"/>
                  </a:lnTo>
                  <a:lnTo>
                    <a:pt x="17299" y="7647"/>
                  </a:lnTo>
                  <a:lnTo>
                    <a:pt x="17377" y="7531"/>
                  </a:lnTo>
                  <a:lnTo>
                    <a:pt x="17415" y="7376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5" y="6604"/>
                  </a:lnTo>
                  <a:lnTo>
                    <a:pt x="17299" y="6295"/>
                  </a:lnTo>
                  <a:lnTo>
                    <a:pt x="17184" y="5986"/>
                  </a:lnTo>
                  <a:lnTo>
                    <a:pt x="17029" y="5716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1"/>
                  </a:lnTo>
                  <a:lnTo>
                    <a:pt x="16257" y="4789"/>
                  </a:lnTo>
                  <a:lnTo>
                    <a:pt x="16025" y="4596"/>
                  </a:lnTo>
                  <a:lnTo>
                    <a:pt x="15523" y="4287"/>
                  </a:lnTo>
                  <a:lnTo>
                    <a:pt x="14944" y="4017"/>
                  </a:lnTo>
                  <a:lnTo>
                    <a:pt x="15407" y="3901"/>
                  </a:lnTo>
                  <a:lnTo>
                    <a:pt x="15832" y="3746"/>
                  </a:lnTo>
                  <a:lnTo>
                    <a:pt x="16218" y="3515"/>
                  </a:lnTo>
                  <a:lnTo>
                    <a:pt x="16604" y="3244"/>
                  </a:lnTo>
                  <a:lnTo>
                    <a:pt x="16759" y="3051"/>
                  </a:lnTo>
                  <a:lnTo>
                    <a:pt x="16913" y="2858"/>
                  </a:lnTo>
                  <a:lnTo>
                    <a:pt x="17029" y="2665"/>
                  </a:lnTo>
                  <a:lnTo>
                    <a:pt x="17106" y="2434"/>
                  </a:lnTo>
                  <a:lnTo>
                    <a:pt x="17145" y="2163"/>
                  </a:lnTo>
                  <a:lnTo>
                    <a:pt x="17106" y="1932"/>
                  </a:lnTo>
                  <a:lnTo>
                    <a:pt x="17068" y="1700"/>
                  </a:lnTo>
                  <a:lnTo>
                    <a:pt x="16913" y="1468"/>
                  </a:lnTo>
                  <a:lnTo>
                    <a:pt x="16759" y="1314"/>
                  </a:lnTo>
                  <a:lnTo>
                    <a:pt x="16566" y="1198"/>
                  </a:lnTo>
                  <a:lnTo>
                    <a:pt x="16334" y="1159"/>
                  </a:lnTo>
                  <a:lnTo>
                    <a:pt x="16102" y="1159"/>
                  </a:lnTo>
                  <a:lnTo>
                    <a:pt x="15909" y="1198"/>
                  </a:lnTo>
                  <a:lnTo>
                    <a:pt x="15678" y="1236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5" y="1777"/>
                  </a:lnTo>
                  <a:lnTo>
                    <a:pt x="14596" y="2163"/>
                  </a:lnTo>
                  <a:lnTo>
                    <a:pt x="14326" y="2588"/>
                  </a:lnTo>
                  <a:lnTo>
                    <a:pt x="14094" y="3013"/>
                  </a:lnTo>
                  <a:lnTo>
                    <a:pt x="13940" y="2434"/>
                  </a:lnTo>
                  <a:lnTo>
                    <a:pt x="13747" y="1893"/>
                  </a:lnTo>
                  <a:lnTo>
                    <a:pt x="13515" y="1352"/>
                  </a:lnTo>
                  <a:lnTo>
                    <a:pt x="13168" y="850"/>
                  </a:lnTo>
                  <a:lnTo>
                    <a:pt x="13013" y="657"/>
                  </a:lnTo>
                  <a:lnTo>
                    <a:pt x="12820" y="464"/>
                  </a:lnTo>
                  <a:lnTo>
                    <a:pt x="12588" y="271"/>
                  </a:lnTo>
                  <a:lnTo>
                    <a:pt x="12357" y="117"/>
                  </a:lnTo>
                  <a:lnTo>
                    <a:pt x="12086" y="39"/>
                  </a:lnTo>
                  <a:lnTo>
                    <a:pt x="118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4161375" y="2367550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6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6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1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4673025" y="2378175"/>
              <a:ext cx="330175" cy="176675"/>
            </a:xfrm>
            <a:custGeom>
              <a:avLst/>
              <a:gdLst/>
              <a:ahLst/>
              <a:cxnLst/>
              <a:rect l="l" t="t" r="r" b="b"/>
              <a:pathLst>
                <a:path w="13207" h="7067" extrusionOk="0">
                  <a:moveTo>
                    <a:pt x="8110" y="309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79"/>
                  </a:lnTo>
                  <a:lnTo>
                    <a:pt x="8728" y="888"/>
                  </a:lnTo>
                  <a:lnTo>
                    <a:pt x="8766" y="1197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7"/>
                  </a:lnTo>
                  <a:lnTo>
                    <a:pt x="8033" y="2858"/>
                  </a:lnTo>
                  <a:lnTo>
                    <a:pt x="6836" y="4711"/>
                  </a:lnTo>
                  <a:lnTo>
                    <a:pt x="6681" y="4711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7"/>
                  </a:lnTo>
                  <a:lnTo>
                    <a:pt x="7453" y="888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09"/>
                  </a:lnTo>
                  <a:close/>
                  <a:moveTo>
                    <a:pt x="5909" y="5406"/>
                  </a:moveTo>
                  <a:lnTo>
                    <a:pt x="4673" y="5831"/>
                  </a:lnTo>
                  <a:lnTo>
                    <a:pt x="3437" y="6217"/>
                  </a:lnTo>
                  <a:lnTo>
                    <a:pt x="2781" y="6372"/>
                  </a:lnTo>
                  <a:lnTo>
                    <a:pt x="2125" y="6526"/>
                  </a:lnTo>
                  <a:lnTo>
                    <a:pt x="1700" y="6565"/>
                  </a:lnTo>
                  <a:lnTo>
                    <a:pt x="1314" y="6603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7"/>
                  </a:lnTo>
                  <a:lnTo>
                    <a:pt x="696" y="6063"/>
                  </a:lnTo>
                  <a:lnTo>
                    <a:pt x="696" y="5908"/>
                  </a:lnTo>
                  <a:lnTo>
                    <a:pt x="734" y="5792"/>
                  </a:lnTo>
                  <a:lnTo>
                    <a:pt x="812" y="5715"/>
                  </a:lnTo>
                  <a:lnTo>
                    <a:pt x="889" y="5677"/>
                  </a:lnTo>
                  <a:lnTo>
                    <a:pt x="1082" y="5599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6"/>
                  </a:lnTo>
                  <a:close/>
                  <a:moveTo>
                    <a:pt x="7067" y="5097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5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8"/>
                  </a:lnTo>
                  <a:lnTo>
                    <a:pt x="12589" y="6024"/>
                  </a:lnTo>
                  <a:lnTo>
                    <a:pt x="12628" y="6179"/>
                  </a:lnTo>
                  <a:lnTo>
                    <a:pt x="12589" y="6526"/>
                  </a:lnTo>
                  <a:lnTo>
                    <a:pt x="12435" y="6603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3"/>
                  </a:lnTo>
                  <a:lnTo>
                    <a:pt x="10929" y="6526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8"/>
                  </a:lnTo>
                  <a:lnTo>
                    <a:pt x="8226" y="5677"/>
                  </a:lnTo>
                  <a:lnTo>
                    <a:pt x="7067" y="5097"/>
                  </a:lnTo>
                  <a:close/>
                  <a:moveTo>
                    <a:pt x="8148" y="0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6"/>
                  </a:lnTo>
                  <a:lnTo>
                    <a:pt x="6681" y="2433"/>
                  </a:lnTo>
                  <a:lnTo>
                    <a:pt x="6527" y="3591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0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7"/>
                  </a:lnTo>
                  <a:lnTo>
                    <a:pt x="1391" y="5175"/>
                  </a:lnTo>
                  <a:lnTo>
                    <a:pt x="1005" y="5213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599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4"/>
                  </a:lnTo>
                  <a:lnTo>
                    <a:pt x="117" y="6449"/>
                  </a:lnTo>
                  <a:lnTo>
                    <a:pt x="232" y="6603"/>
                  </a:lnTo>
                  <a:lnTo>
                    <a:pt x="348" y="6681"/>
                  </a:lnTo>
                  <a:lnTo>
                    <a:pt x="464" y="6796"/>
                  </a:lnTo>
                  <a:lnTo>
                    <a:pt x="773" y="6912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2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5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8"/>
                  </a:lnTo>
                  <a:lnTo>
                    <a:pt x="6758" y="6101"/>
                  </a:lnTo>
                  <a:lnTo>
                    <a:pt x="6836" y="6294"/>
                  </a:lnTo>
                  <a:lnTo>
                    <a:pt x="7106" y="6256"/>
                  </a:lnTo>
                  <a:lnTo>
                    <a:pt x="7106" y="6217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6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6"/>
                  </a:lnTo>
                  <a:lnTo>
                    <a:pt x="11045" y="6951"/>
                  </a:lnTo>
                  <a:lnTo>
                    <a:pt x="11469" y="7028"/>
                  </a:lnTo>
                  <a:lnTo>
                    <a:pt x="11933" y="7067"/>
                  </a:lnTo>
                  <a:lnTo>
                    <a:pt x="12396" y="7028"/>
                  </a:lnTo>
                  <a:lnTo>
                    <a:pt x="12589" y="6990"/>
                  </a:lnTo>
                  <a:lnTo>
                    <a:pt x="12782" y="6912"/>
                  </a:lnTo>
                  <a:lnTo>
                    <a:pt x="12937" y="6796"/>
                  </a:lnTo>
                  <a:lnTo>
                    <a:pt x="13053" y="6681"/>
                  </a:lnTo>
                  <a:lnTo>
                    <a:pt x="13130" y="6526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4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6"/>
                  </a:lnTo>
                  <a:lnTo>
                    <a:pt x="12242" y="5290"/>
                  </a:lnTo>
                  <a:lnTo>
                    <a:pt x="11894" y="5213"/>
                  </a:lnTo>
                  <a:lnTo>
                    <a:pt x="11315" y="5097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1"/>
                  </a:lnTo>
                  <a:lnTo>
                    <a:pt x="8071" y="3514"/>
                  </a:lnTo>
                  <a:lnTo>
                    <a:pt x="8496" y="2858"/>
                  </a:lnTo>
                  <a:lnTo>
                    <a:pt x="8844" y="2201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6"/>
                  </a:lnTo>
                  <a:lnTo>
                    <a:pt x="9075" y="1275"/>
                  </a:lnTo>
                  <a:lnTo>
                    <a:pt x="9037" y="1004"/>
                  </a:lnTo>
                  <a:lnTo>
                    <a:pt x="8959" y="811"/>
                  </a:lnTo>
                  <a:lnTo>
                    <a:pt x="8882" y="579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437100" y="2381075"/>
              <a:ext cx="93675" cy="93650"/>
            </a:xfrm>
            <a:custGeom>
              <a:avLst/>
              <a:gdLst/>
              <a:ahLst/>
              <a:cxnLst/>
              <a:rect l="l" t="t" r="r" b="b"/>
              <a:pathLst>
                <a:path w="3747" h="3746" extrusionOk="0">
                  <a:moveTo>
                    <a:pt x="1584" y="463"/>
                  </a:moveTo>
                  <a:lnTo>
                    <a:pt x="2086" y="541"/>
                  </a:lnTo>
                  <a:lnTo>
                    <a:pt x="2318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5"/>
                  </a:lnTo>
                  <a:lnTo>
                    <a:pt x="3090" y="1197"/>
                  </a:lnTo>
                  <a:lnTo>
                    <a:pt x="3206" y="1429"/>
                  </a:lnTo>
                  <a:lnTo>
                    <a:pt x="3244" y="1699"/>
                  </a:lnTo>
                  <a:lnTo>
                    <a:pt x="3244" y="1969"/>
                  </a:lnTo>
                  <a:lnTo>
                    <a:pt x="3206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7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3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3"/>
                  </a:lnTo>
                  <a:close/>
                  <a:moveTo>
                    <a:pt x="1893" y="0"/>
                  </a:moveTo>
                  <a:lnTo>
                    <a:pt x="1700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4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9" y="579"/>
                  </a:lnTo>
                  <a:lnTo>
                    <a:pt x="425" y="772"/>
                  </a:lnTo>
                  <a:lnTo>
                    <a:pt x="271" y="965"/>
                  </a:lnTo>
                  <a:lnTo>
                    <a:pt x="155" y="1236"/>
                  </a:lnTo>
                  <a:lnTo>
                    <a:pt x="78" y="1467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7" y="2510"/>
                  </a:lnTo>
                  <a:lnTo>
                    <a:pt x="310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8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7" y="3437"/>
                  </a:lnTo>
                  <a:lnTo>
                    <a:pt x="3128" y="3244"/>
                  </a:lnTo>
                  <a:lnTo>
                    <a:pt x="3322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8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5" y="1004"/>
                  </a:lnTo>
                  <a:lnTo>
                    <a:pt x="3322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3476925" y="23916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7" y="1159"/>
                  </a:lnTo>
                  <a:lnTo>
                    <a:pt x="1391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6" y="1816"/>
                  </a:lnTo>
                  <a:lnTo>
                    <a:pt x="387" y="1700"/>
                  </a:lnTo>
                  <a:lnTo>
                    <a:pt x="348" y="1584"/>
                  </a:lnTo>
                  <a:lnTo>
                    <a:pt x="387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2" y="1623"/>
                  </a:lnTo>
                  <a:lnTo>
                    <a:pt x="3669" y="1700"/>
                  </a:lnTo>
                  <a:lnTo>
                    <a:pt x="3747" y="1816"/>
                  </a:lnTo>
                  <a:lnTo>
                    <a:pt x="3747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9" y="2356"/>
                  </a:lnTo>
                  <a:lnTo>
                    <a:pt x="3206" y="2434"/>
                  </a:lnTo>
                  <a:lnTo>
                    <a:pt x="3013" y="2395"/>
                  </a:lnTo>
                  <a:lnTo>
                    <a:pt x="2820" y="2356"/>
                  </a:lnTo>
                  <a:lnTo>
                    <a:pt x="2627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1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90" y="1468"/>
                  </a:lnTo>
                  <a:close/>
                  <a:moveTo>
                    <a:pt x="3747" y="4750"/>
                  </a:moveTo>
                  <a:lnTo>
                    <a:pt x="3901" y="4789"/>
                  </a:lnTo>
                  <a:lnTo>
                    <a:pt x="4017" y="4828"/>
                  </a:lnTo>
                  <a:lnTo>
                    <a:pt x="4094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3" y="5368"/>
                  </a:lnTo>
                  <a:lnTo>
                    <a:pt x="4094" y="5484"/>
                  </a:lnTo>
                  <a:lnTo>
                    <a:pt x="3978" y="5600"/>
                  </a:lnTo>
                  <a:lnTo>
                    <a:pt x="3785" y="5754"/>
                  </a:lnTo>
                  <a:lnTo>
                    <a:pt x="3515" y="5870"/>
                  </a:lnTo>
                  <a:lnTo>
                    <a:pt x="3129" y="5870"/>
                  </a:lnTo>
                  <a:lnTo>
                    <a:pt x="2743" y="5793"/>
                  </a:lnTo>
                  <a:lnTo>
                    <a:pt x="2936" y="5368"/>
                  </a:lnTo>
                  <a:lnTo>
                    <a:pt x="3051" y="5214"/>
                  </a:lnTo>
                  <a:lnTo>
                    <a:pt x="3206" y="5021"/>
                  </a:lnTo>
                  <a:lnTo>
                    <a:pt x="3476" y="4866"/>
                  </a:lnTo>
                  <a:lnTo>
                    <a:pt x="3631" y="4789"/>
                  </a:lnTo>
                  <a:lnTo>
                    <a:pt x="3747" y="4750"/>
                  </a:lnTo>
                  <a:close/>
                  <a:moveTo>
                    <a:pt x="1121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3" y="6102"/>
                  </a:lnTo>
                  <a:lnTo>
                    <a:pt x="1430" y="6256"/>
                  </a:lnTo>
                  <a:lnTo>
                    <a:pt x="1237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6" y="6334"/>
                  </a:lnTo>
                  <a:lnTo>
                    <a:pt x="503" y="6179"/>
                  </a:lnTo>
                  <a:lnTo>
                    <a:pt x="426" y="6025"/>
                  </a:lnTo>
                  <a:lnTo>
                    <a:pt x="426" y="5909"/>
                  </a:lnTo>
                  <a:lnTo>
                    <a:pt x="464" y="5754"/>
                  </a:lnTo>
                  <a:lnTo>
                    <a:pt x="580" y="5677"/>
                  </a:lnTo>
                  <a:lnTo>
                    <a:pt x="696" y="5600"/>
                  </a:lnTo>
                  <a:lnTo>
                    <a:pt x="850" y="5523"/>
                  </a:lnTo>
                  <a:close/>
                  <a:moveTo>
                    <a:pt x="5716" y="6218"/>
                  </a:moveTo>
                  <a:lnTo>
                    <a:pt x="5870" y="6334"/>
                  </a:lnTo>
                  <a:lnTo>
                    <a:pt x="5948" y="6411"/>
                  </a:lnTo>
                  <a:lnTo>
                    <a:pt x="5986" y="6527"/>
                  </a:lnTo>
                  <a:lnTo>
                    <a:pt x="6025" y="6681"/>
                  </a:lnTo>
                  <a:lnTo>
                    <a:pt x="5986" y="6797"/>
                  </a:lnTo>
                  <a:lnTo>
                    <a:pt x="5909" y="7067"/>
                  </a:lnTo>
                  <a:lnTo>
                    <a:pt x="5793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1" y="7801"/>
                  </a:lnTo>
                  <a:lnTo>
                    <a:pt x="5059" y="7917"/>
                  </a:lnTo>
                  <a:lnTo>
                    <a:pt x="5098" y="7878"/>
                  </a:lnTo>
                  <a:lnTo>
                    <a:pt x="5021" y="7415"/>
                  </a:lnTo>
                  <a:lnTo>
                    <a:pt x="4982" y="7183"/>
                  </a:lnTo>
                  <a:lnTo>
                    <a:pt x="5021" y="6952"/>
                  </a:lnTo>
                  <a:lnTo>
                    <a:pt x="5137" y="6681"/>
                  </a:lnTo>
                  <a:lnTo>
                    <a:pt x="5214" y="6527"/>
                  </a:lnTo>
                  <a:lnTo>
                    <a:pt x="5330" y="6372"/>
                  </a:lnTo>
                  <a:lnTo>
                    <a:pt x="5446" y="6256"/>
                  </a:lnTo>
                  <a:lnTo>
                    <a:pt x="5600" y="6218"/>
                  </a:lnTo>
                  <a:close/>
                  <a:moveTo>
                    <a:pt x="8960" y="8071"/>
                  </a:moveTo>
                  <a:lnTo>
                    <a:pt x="9153" y="8110"/>
                  </a:lnTo>
                  <a:lnTo>
                    <a:pt x="9268" y="8187"/>
                  </a:lnTo>
                  <a:lnTo>
                    <a:pt x="9346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7" y="9153"/>
                  </a:lnTo>
                  <a:lnTo>
                    <a:pt x="8805" y="9346"/>
                  </a:lnTo>
                  <a:lnTo>
                    <a:pt x="8689" y="9384"/>
                  </a:lnTo>
                  <a:lnTo>
                    <a:pt x="8612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2" y="9346"/>
                  </a:lnTo>
                  <a:lnTo>
                    <a:pt x="8264" y="9346"/>
                  </a:lnTo>
                  <a:lnTo>
                    <a:pt x="8226" y="8960"/>
                  </a:lnTo>
                  <a:lnTo>
                    <a:pt x="8226" y="8766"/>
                  </a:lnTo>
                  <a:lnTo>
                    <a:pt x="8264" y="8573"/>
                  </a:lnTo>
                  <a:lnTo>
                    <a:pt x="8342" y="8342"/>
                  </a:lnTo>
                  <a:lnTo>
                    <a:pt x="8496" y="8187"/>
                  </a:lnTo>
                  <a:lnTo>
                    <a:pt x="8728" y="8110"/>
                  </a:lnTo>
                  <a:lnTo>
                    <a:pt x="8844" y="8071"/>
                  </a:lnTo>
                  <a:close/>
                  <a:moveTo>
                    <a:pt x="4944" y="8380"/>
                  </a:moveTo>
                  <a:lnTo>
                    <a:pt x="4944" y="8419"/>
                  </a:lnTo>
                  <a:lnTo>
                    <a:pt x="4751" y="8805"/>
                  </a:lnTo>
                  <a:lnTo>
                    <a:pt x="4596" y="8960"/>
                  </a:lnTo>
                  <a:lnTo>
                    <a:pt x="4442" y="9153"/>
                  </a:lnTo>
                  <a:lnTo>
                    <a:pt x="4210" y="9307"/>
                  </a:lnTo>
                  <a:lnTo>
                    <a:pt x="3940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9" y="9346"/>
                  </a:lnTo>
                  <a:lnTo>
                    <a:pt x="3322" y="9191"/>
                  </a:lnTo>
                  <a:lnTo>
                    <a:pt x="3322" y="9075"/>
                  </a:lnTo>
                  <a:lnTo>
                    <a:pt x="3322" y="8960"/>
                  </a:lnTo>
                  <a:lnTo>
                    <a:pt x="3399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5" y="8458"/>
                  </a:lnTo>
                  <a:lnTo>
                    <a:pt x="4055" y="8380"/>
                  </a:lnTo>
                  <a:lnTo>
                    <a:pt x="4326" y="8380"/>
                  </a:lnTo>
                  <a:lnTo>
                    <a:pt x="4905" y="8419"/>
                  </a:lnTo>
                  <a:lnTo>
                    <a:pt x="4944" y="8380"/>
                  </a:lnTo>
                  <a:close/>
                  <a:moveTo>
                    <a:pt x="7994" y="10002"/>
                  </a:moveTo>
                  <a:lnTo>
                    <a:pt x="7956" y="10195"/>
                  </a:lnTo>
                  <a:lnTo>
                    <a:pt x="7917" y="10350"/>
                  </a:lnTo>
                  <a:lnTo>
                    <a:pt x="7840" y="10543"/>
                  </a:lnTo>
                  <a:lnTo>
                    <a:pt x="7724" y="10697"/>
                  </a:lnTo>
                  <a:lnTo>
                    <a:pt x="7608" y="10813"/>
                  </a:lnTo>
                  <a:lnTo>
                    <a:pt x="7492" y="10929"/>
                  </a:lnTo>
                  <a:lnTo>
                    <a:pt x="7338" y="11045"/>
                  </a:lnTo>
                  <a:lnTo>
                    <a:pt x="7145" y="11083"/>
                  </a:lnTo>
                  <a:lnTo>
                    <a:pt x="6952" y="11122"/>
                  </a:lnTo>
                  <a:lnTo>
                    <a:pt x="6797" y="11083"/>
                  </a:lnTo>
                  <a:lnTo>
                    <a:pt x="6720" y="11045"/>
                  </a:lnTo>
                  <a:lnTo>
                    <a:pt x="6681" y="10967"/>
                  </a:lnTo>
                  <a:lnTo>
                    <a:pt x="6643" y="10890"/>
                  </a:lnTo>
                  <a:lnTo>
                    <a:pt x="6604" y="10813"/>
                  </a:lnTo>
                  <a:lnTo>
                    <a:pt x="6643" y="10620"/>
                  </a:lnTo>
                  <a:lnTo>
                    <a:pt x="6720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2" y="10157"/>
                  </a:lnTo>
                  <a:lnTo>
                    <a:pt x="7492" y="10079"/>
                  </a:lnTo>
                  <a:lnTo>
                    <a:pt x="7724" y="10041"/>
                  </a:lnTo>
                  <a:lnTo>
                    <a:pt x="7994" y="10002"/>
                  </a:lnTo>
                  <a:close/>
                  <a:moveTo>
                    <a:pt x="2202" y="1"/>
                  </a:moveTo>
                  <a:lnTo>
                    <a:pt x="2009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1" y="812"/>
                  </a:lnTo>
                  <a:lnTo>
                    <a:pt x="1237" y="773"/>
                  </a:lnTo>
                  <a:lnTo>
                    <a:pt x="1043" y="735"/>
                  </a:lnTo>
                  <a:lnTo>
                    <a:pt x="696" y="735"/>
                  </a:lnTo>
                  <a:lnTo>
                    <a:pt x="541" y="812"/>
                  </a:lnTo>
                  <a:lnTo>
                    <a:pt x="387" y="889"/>
                  </a:lnTo>
                  <a:lnTo>
                    <a:pt x="233" y="1005"/>
                  </a:lnTo>
                  <a:lnTo>
                    <a:pt x="117" y="1159"/>
                  </a:lnTo>
                  <a:lnTo>
                    <a:pt x="39" y="1314"/>
                  </a:lnTo>
                  <a:lnTo>
                    <a:pt x="1" y="1468"/>
                  </a:lnTo>
                  <a:lnTo>
                    <a:pt x="1" y="1623"/>
                  </a:lnTo>
                  <a:lnTo>
                    <a:pt x="1" y="1777"/>
                  </a:lnTo>
                  <a:lnTo>
                    <a:pt x="78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6" y="2279"/>
                  </a:lnTo>
                  <a:lnTo>
                    <a:pt x="580" y="2356"/>
                  </a:lnTo>
                  <a:lnTo>
                    <a:pt x="735" y="2395"/>
                  </a:lnTo>
                  <a:lnTo>
                    <a:pt x="1043" y="2434"/>
                  </a:lnTo>
                  <a:lnTo>
                    <a:pt x="1391" y="2395"/>
                  </a:lnTo>
                  <a:lnTo>
                    <a:pt x="1700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9" y="4635"/>
                  </a:lnTo>
                  <a:lnTo>
                    <a:pt x="1777" y="5021"/>
                  </a:lnTo>
                  <a:lnTo>
                    <a:pt x="1893" y="5368"/>
                  </a:lnTo>
                  <a:lnTo>
                    <a:pt x="1584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3" y="5252"/>
                  </a:lnTo>
                  <a:lnTo>
                    <a:pt x="387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8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8" y="6218"/>
                  </a:lnTo>
                  <a:lnTo>
                    <a:pt x="155" y="6334"/>
                  </a:lnTo>
                  <a:lnTo>
                    <a:pt x="233" y="6450"/>
                  </a:lnTo>
                  <a:lnTo>
                    <a:pt x="348" y="6565"/>
                  </a:lnTo>
                  <a:lnTo>
                    <a:pt x="503" y="6643"/>
                  </a:lnTo>
                  <a:lnTo>
                    <a:pt x="657" y="6720"/>
                  </a:lnTo>
                  <a:lnTo>
                    <a:pt x="812" y="6758"/>
                  </a:lnTo>
                  <a:lnTo>
                    <a:pt x="1121" y="6758"/>
                  </a:lnTo>
                  <a:lnTo>
                    <a:pt x="1430" y="6681"/>
                  </a:lnTo>
                  <a:lnTo>
                    <a:pt x="1700" y="6527"/>
                  </a:lnTo>
                  <a:lnTo>
                    <a:pt x="1932" y="6295"/>
                  </a:lnTo>
                  <a:lnTo>
                    <a:pt x="2125" y="6063"/>
                  </a:lnTo>
                  <a:lnTo>
                    <a:pt x="2395" y="6527"/>
                  </a:lnTo>
                  <a:lnTo>
                    <a:pt x="2743" y="6990"/>
                  </a:lnTo>
                  <a:lnTo>
                    <a:pt x="3129" y="7376"/>
                  </a:lnTo>
                  <a:lnTo>
                    <a:pt x="3592" y="7762"/>
                  </a:lnTo>
                  <a:lnTo>
                    <a:pt x="4017" y="7994"/>
                  </a:lnTo>
                  <a:lnTo>
                    <a:pt x="3824" y="8033"/>
                  </a:lnTo>
                  <a:lnTo>
                    <a:pt x="3631" y="8110"/>
                  </a:lnTo>
                  <a:lnTo>
                    <a:pt x="3438" y="8187"/>
                  </a:lnTo>
                  <a:lnTo>
                    <a:pt x="3283" y="8342"/>
                  </a:lnTo>
                  <a:lnTo>
                    <a:pt x="3167" y="8458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6" y="8882"/>
                  </a:lnTo>
                  <a:lnTo>
                    <a:pt x="2897" y="9075"/>
                  </a:lnTo>
                  <a:lnTo>
                    <a:pt x="2936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2" y="9770"/>
                  </a:lnTo>
                  <a:lnTo>
                    <a:pt x="3515" y="9848"/>
                  </a:lnTo>
                  <a:lnTo>
                    <a:pt x="3708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9" y="9770"/>
                  </a:lnTo>
                  <a:lnTo>
                    <a:pt x="4403" y="9693"/>
                  </a:lnTo>
                  <a:lnTo>
                    <a:pt x="4673" y="9461"/>
                  </a:lnTo>
                  <a:lnTo>
                    <a:pt x="4905" y="9153"/>
                  </a:lnTo>
                  <a:lnTo>
                    <a:pt x="5098" y="8844"/>
                  </a:lnTo>
                  <a:lnTo>
                    <a:pt x="5214" y="8496"/>
                  </a:lnTo>
                  <a:lnTo>
                    <a:pt x="6527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6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5" y="9809"/>
                  </a:lnTo>
                  <a:lnTo>
                    <a:pt x="6797" y="9963"/>
                  </a:lnTo>
                  <a:lnTo>
                    <a:pt x="6643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5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5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6" y="11508"/>
                  </a:lnTo>
                  <a:lnTo>
                    <a:pt x="7029" y="11508"/>
                  </a:lnTo>
                  <a:lnTo>
                    <a:pt x="7222" y="11469"/>
                  </a:lnTo>
                  <a:lnTo>
                    <a:pt x="7415" y="11392"/>
                  </a:lnTo>
                  <a:lnTo>
                    <a:pt x="7569" y="11315"/>
                  </a:lnTo>
                  <a:lnTo>
                    <a:pt x="7724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10" y="10697"/>
                  </a:lnTo>
                  <a:lnTo>
                    <a:pt x="8226" y="10465"/>
                  </a:lnTo>
                  <a:lnTo>
                    <a:pt x="8264" y="10234"/>
                  </a:lnTo>
                  <a:lnTo>
                    <a:pt x="8303" y="9963"/>
                  </a:lnTo>
                  <a:lnTo>
                    <a:pt x="8342" y="9925"/>
                  </a:lnTo>
                  <a:lnTo>
                    <a:pt x="8728" y="10272"/>
                  </a:lnTo>
                  <a:lnTo>
                    <a:pt x="9075" y="10659"/>
                  </a:lnTo>
                  <a:lnTo>
                    <a:pt x="9346" y="11122"/>
                  </a:lnTo>
                  <a:lnTo>
                    <a:pt x="9462" y="11354"/>
                  </a:lnTo>
                  <a:lnTo>
                    <a:pt x="9539" y="11585"/>
                  </a:lnTo>
                  <a:lnTo>
                    <a:pt x="9655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5" y="12937"/>
                  </a:lnTo>
                  <a:lnTo>
                    <a:pt x="9577" y="13284"/>
                  </a:lnTo>
                  <a:lnTo>
                    <a:pt x="9462" y="13593"/>
                  </a:lnTo>
                  <a:lnTo>
                    <a:pt x="9191" y="14211"/>
                  </a:lnTo>
                  <a:lnTo>
                    <a:pt x="9153" y="14288"/>
                  </a:lnTo>
                  <a:lnTo>
                    <a:pt x="9153" y="14327"/>
                  </a:lnTo>
                  <a:lnTo>
                    <a:pt x="9230" y="14404"/>
                  </a:lnTo>
                  <a:lnTo>
                    <a:pt x="9307" y="14443"/>
                  </a:lnTo>
                  <a:lnTo>
                    <a:pt x="9423" y="14404"/>
                  </a:lnTo>
                  <a:lnTo>
                    <a:pt x="9577" y="14250"/>
                  </a:lnTo>
                  <a:lnTo>
                    <a:pt x="9732" y="14057"/>
                  </a:lnTo>
                  <a:lnTo>
                    <a:pt x="9848" y="13902"/>
                  </a:lnTo>
                  <a:lnTo>
                    <a:pt x="9925" y="13671"/>
                  </a:lnTo>
                  <a:lnTo>
                    <a:pt x="10079" y="13246"/>
                  </a:lnTo>
                  <a:lnTo>
                    <a:pt x="10118" y="12782"/>
                  </a:lnTo>
                  <a:lnTo>
                    <a:pt x="10118" y="12319"/>
                  </a:lnTo>
                  <a:lnTo>
                    <a:pt x="10041" y="11856"/>
                  </a:lnTo>
                  <a:lnTo>
                    <a:pt x="9925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7" y="10272"/>
                  </a:lnTo>
                  <a:lnTo>
                    <a:pt x="9037" y="9963"/>
                  </a:lnTo>
                  <a:lnTo>
                    <a:pt x="8728" y="9693"/>
                  </a:lnTo>
                  <a:lnTo>
                    <a:pt x="8960" y="9577"/>
                  </a:lnTo>
                  <a:lnTo>
                    <a:pt x="9230" y="9423"/>
                  </a:lnTo>
                  <a:lnTo>
                    <a:pt x="9462" y="9191"/>
                  </a:lnTo>
                  <a:lnTo>
                    <a:pt x="9616" y="8921"/>
                  </a:lnTo>
                  <a:lnTo>
                    <a:pt x="9732" y="8612"/>
                  </a:lnTo>
                  <a:lnTo>
                    <a:pt x="9732" y="8496"/>
                  </a:lnTo>
                  <a:lnTo>
                    <a:pt x="9732" y="8342"/>
                  </a:lnTo>
                  <a:lnTo>
                    <a:pt x="9693" y="8187"/>
                  </a:lnTo>
                  <a:lnTo>
                    <a:pt x="9616" y="8071"/>
                  </a:lnTo>
                  <a:lnTo>
                    <a:pt x="9500" y="7956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7" y="7724"/>
                  </a:lnTo>
                  <a:lnTo>
                    <a:pt x="8689" y="7724"/>
                  </a:lnTo>
                  <a:lnTo>
                    <a:pt x="8535" y="7762"/>
                  </a:lnTo>
                  <a:lnTo>
                    <a:pt x="8380" y="7840"/>
                  </a:lnTo>
                  <a:lnTo>
                    <a:pt x="8226" y="7956"/>
                  </a:lnTo>
                  <a:lnTo>
                    <a:pt x="8110" y="8071"/>
                  </a:lnTo>
                  <a:lnTo>
                    <a:pt x="7956" y="8264"/>
                  </a:lnTo>
                  <a:lnTo>
                    <a:pt x="7878" y="8535"/>
                  </a:lnTo>
                  <a:lnTo>
                    <a:pt x="7840" y="8766"/>
                  </a:lnTo>
                  <a:lnTo>
                    <a:pt x="7840" y="9037"/>
                  </a:lnTo>
                  <a:lnTo>
                    <a:pt x="7222" y="8766"/>
                  </a:lnTo>
                  <a:lnTo>
                    <a:pt x="6643" y="8496"/>
                  </a:lnTo>
                  <a:lnTo>
                    <a:pt x="5368" y="8033"/>
                  </a:lnTo>
                  <a:lnTo>
                    <a:pt x="5639" y="7878"/>
                  </a:lnTo>
                  <a:lnTo>
                    <a:pt x="5870" y="7685"/>
                  </a:lnTo>
                  <a:lnTo>
                    <a:pt x="6063" y="7454"/>
                  </a:lnTo>
                  <a:lnTo>
                    <a:pt x="6218" y="7183"/>
                  </a:lnTo>
                  <a:lnTo>
                    <a:pt x="6334" y="6874"/>
                  </a:lnTo>
                  <a:lnTo>
                    <a:pt x="6334" y="6720"/>
                  </a:lnTo>
                  <a:lnTo>
                    <a:pt x="6334" y="6527"/>
                  </a:lnTo>
                  <a:lnTo>
                    <a:pt x="6334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5" y="5948"/>
                  </a:lnTo>
                  <a:lnTo>
                    <a:pt x="5870" y="5870"/>
                  </a:lnTo>
                  <a:lnTo>
                    <a:pt x="5716" y="5832"/>
                  </a:lnTo>
                  <a:lnTo>
                    <a:pt x="5561" y="5870"/>
                  </a:lnTo>
                  <a:lnTo>
                    <a:pt x="5407" y="5909"/>
                  </a:lnTo>
                  <a:lnTo>
                    <a:pt x="5253" y="5986"/>
                  </a:lnTo>
                  <a:lnTo>
                    <a:pt x="5137" y="6063"/>
                  </a:lnTo>
                  <a:lnTo>
                    <a:pt x="4905" y="6334"/>
                  </a:lnTo>
                  <a:lnTo>
                    <a:pt x="4751" y="6643"/>
                  </a:lnTo>
                  <a:lnTo>
                    <a:pt x="4635" y="7029"/>
                  </a:lnTo>
                  <a:lnTo>
                    <a:pt x="4635" y="7222"/>
                  </a:lnTo>
                  <a:lnTo>
                    <a:pt x="4635" y="7415"/>
                  </a:lnTo>
                  <a:lnTo>
                    <a:pt x="4635" y="7608"/>
                  </a:lnTo>
                  <a:lnTo>
                    <a:pt x="4712" y="7762"/>
                  </a:lnTo>
                  <a:lnTo>
                    <a:pt x="4094" y="7454"/>
                  </a:lnTo>
                  <a:lnTo>
                    <a:pt x="3824" y="7299"/>
                  </a:lnTo>
                  <a:lnTo>
                    <a:pt x="3553" y="7106"/>
                  </a:lnTo>
                  <a:lnTo>
                    <a:pt x="3322" y="6874"/>
                  </a:lnTo>
                  <a:lnTo>
                    <a:pt x="3090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2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3" y="5986"/>
                  </a:lnTo>
                  <a:lnTo>
                    <a:pt x="4249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9" y="5407"/>
                  </a:lnTo>
                  <a:lnTo>
                    <a:pt x="4557" y="5214"/>
                  </a:lnTo>
                  <a:lnTo>
                    <a:pt x="4519" y="5059"/>
                  </a:lnTo>
                  <a:lnTo>
                    <a:pt x="4480" y="4866"/>
                  </a:lnTo>
                  <a:lnTo>
                    <a:pt x="4403" y="4712"/>
                  </a:lnTo>
                  <a:lnTo>
                    <a:pt x="4287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1" y="4364"/>
                  </a:lnTo>
                  <a:lnTo>
                    <a:pt x="3708" y="4364"/>
                  </a:lnTo>
                  <a:lnTo>
                    <a:pt x="3553" y="4403"/>
                  </a:lnTo>
                  <a:lnTo>
                    <a:pt x="3399" y="4442"/>
                  </a:lnTo>
                  <a:lnTo>
                    <a:pt x="3245" y="4519"/>
                  </a:lnTo>
                  <a:lnTo>
                    <a:pt x="3090" y="4635"/>
                  </a:lnTo>
                  <a:lnTo>
                    <a:pt x="2820" y="4905"/>
                  </a:lnTo>
                  <a:lnTo>
                    <a:pt x="2588" y="5214"/>
                  </a:lnTo>
                  <a:lnTo>
                    <a:pt x="2434" y="5561"/>
                  </a:lnTo>
                  <a:lnTo>
                    <a:pt x="2395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6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5" y="2318"/>
                  </a:lnTo>
                  <a:lnTo>
                    <a:pt x="2356" y="2511"/>
                  </a:lnTo>
                  <a:lnTo>
                    <a:pt x="2588" y="2627"/>
                  </a:lnTo>
                  <a:lnTo>
                    <a:pt x="2820" y="2743"/>
                  </a:lnTo>
                  <a:lnTo>
                    <a:pt x="3129" y="2781"/>
                  </a:lnTo>
                  <a:lnTo>
                    <a:pt x="3283" y="2743"/>
                  </a:lnTo>
                  <a:lnTo>
                    <a:pt x="3476" y="2704"/>
                  </a:lnTo>
                  <a:lnTo>
                    <a:pt x="3631" y="2627"/>
                  </a:lnTo>
                  <a:lnTo>
                    <a:pt x="3785" y="2549"/>
                  </a:lnTo>
                  <a:lnTo>
                    <a:pt x="3901" y="2434"/>
                  </a:lnTo>
                  <a:lnTo>
                    <a:pt x="4017" y="2279"/>
                  </a:lnTo>
                  <a:lnTo>
                    <a:pt x="4094" y="2125"/>
                  </a:lnTo>
                  <a:lnTo>
                    <a:pt x="4133" y="1970"/>
                  </a:lnTo>
                  <a:lnTo>
                    <a:pt x="4094" y="1777"/>
                  </a:lnTo>
                  <a:lnTo>
                    <a:pt x="4055" y="1623"/>
                  </a:lnTo>
                  <a:lnTo>
                    <a:pt x="4017" y="1507"/>
                  </a:lnTo>
                  <a:lnTo>
                    <a:pt x="3901" y="1352"/>
                  </a:lnTo>
                  <a:lnTo>
                    <a:pt x="3785" y="1237"/>
                  </a:lnTo>
                  <a:lnTo>
                    <a:pt x="3631" y="1159"/>
                  </a:lnTo>
                  <a:lnTo>
                    <a:pt x="3515" y="1121"/>
                  </a:lnTo>
                  <a:lnTo>
                    <a:pt x="3322" y="1082"/>
                  </a:lnTo>
                  <a:lnTo>
                    <a:pt x="3167" y="1043"/>
                  </a:lnTo>
                  <a:lnTo>
                    <a:pt x="3013" y="1082"/>
                  </a:lnTo>
                  <a:lnTo>
                    <a:pt x="2743" y="1159"/>
                  </a:lnTo>
                  <a:lnTo>
                    <a:pt x="2472" y="1314"/>
                  </a:lnTo>
                  <a:lnTo>
                    <a:pt x="2241" y="1545"/>
                  </a:lnTo>
                  <a:lnTo>
                    <a:pt x="2511" y="78"/>
                  </a:lnTo>
                  <a:lnTo>
                    <a:pt x="220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3971200" y="23945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4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2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591450" y="23984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8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0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456275" y="23994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80"/>
                  </a:lnTo>
                  <a:lnTo>
                    <a:pt x="12280" y="657"/>
                  </a:lnTo>
                  <a:lnTo>
                    <a:pt x="12628" y="850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54"/>
                  </a:lnTo>
                  <a:lnTo>
                    <a:pt x="13478" y="2240"/>
                  </a:lnTo>
                  <a:lnTo>
                    <a:pt x="13632" y="2665"/>
                  </a:lnTo>
                  <a:lnTo>
                    <a:pt x="13825" y="3438"/>
                  </a:lnTo>
                  <a:lnTo>
                    <a:pt x="13825" y="3438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472"/>
                  </a:lnTo>
                  <a:lnTo>
                    <a:pt x="12010" y="2125"/>
                  </a:lnTo>
                  <a:lnTo>
                    <a:pt x="11817" y="1932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734"/>
                  </a:lnTo>
                  <a:lnTo>
                    <a:pt x="11740" y="619"/>
                  </a:lnTo>
                  <a:lnTo>
                    <a:pt x="11856" y="541"/>
                  </a:lnTo>
                  <a:lnTo>
                    <a:pt x="11972" y="503"/>
                  </a:lnTo>
                  <a:close/>
                  <a:moveTo>
                    <a:pt x="16219" y="1584"/>
                  </a:moveTo>
                  <a:lnTo>
                    <a:pt x="16296" y="1623"/>
                  </a:lnTo>
                  <a:lnTo>
                    <a:pt x="16412" y="1661"/>
                  </a:lnTo>
                  <a:lnTo>
                    <a:pt x="16490" y="1738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7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661"/>
                  </a:lnTo>
                  <a:lnTo>
                    <a:pt x="16103" y="1623"/>
                  </a:lnTo>
                  <a:lnTo>
                    <a:pt x="16219" y="1584"/>
                  </a:lnTo>
                  <a:close/>
                  <a:moveTo>
                    <a:pt x="13825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9"/>
                  </a:lnTo>
                  <a:lnTo>
                    <a:pt x="10890" y="5445"/>
                  </a:lnTo>
                  <a:lnTo>
                    <a:pt x="10968" y="5252"/>
                  </a:lnTo>
                  <a:lnTo>
                    <a:pt x="11122" y="5098"/>
                  </a:lnTo>
                  <a:lnTo>
                    <a:pt x="11277" y="4943"/>
                  </a:lnTo>
                  <a:lnTo>
                    <a:pt x="11547" y="4750"/>
                  </a:lnTo>
                  <a:lnTo>
                    <a:pt x="11817" y="4635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25" y="4287"/>
                  </a:lnTo>
                  <a:close/>
                  <a:moveTo>
                    <a:pt x="14404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7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44" y="5986"/>
                  </a:lnTo>
                  <a:lnTo>
                    <a:pt x="16876" y="6334"/>
                  </a:lnTo>
                  <a:lnTo>
                    <a:pt x="16992" y="6681"/>
                  </a:lnTo>
                  <a:lnTo>
                    <a:pt x="16992" y="6836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8"/>
                  </a:lnTo>
                  <a:lnTo>
                    <a:pt x="16374" y="7338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370" y="6565"/>
                  </a:lnTo>
                  <a:lnTo>
                    <a:pt x="15061" y="6141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06" y="619"/>
                  </a:lnTo>
                  <a:lnTo>
                    <a:pt x="10929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33" y="2742"/>
                  </a:lnTo>
                  <a:lnTo>
                    <a:pt x="12396" y="3090"/>
                  </a:lnTo>
                  <a:lnTo>
                    <a:pt x="12860" y="3399"/>
                  </a:lnTo>
                  <a:lnTo>
                    <a:pt x="12860" y="3399"/>
                  </a:lnTo>
                  <a:lnTo>
                    <a:pt x="12049" y="3283"/>
                  </a:lnTo>
                  <a:lnTo>
                    <a:pt x="11199" y="3283"/>
                  </a:lnTo>
                  <a:lnTo>
                    <a:pt x="10388" y="3322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623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082" y="10156"/>
                  </a:lnTo>
                  <a:lnTo>
                    <a:pt x="503" y="10967"/>
                  </a:lnTo>
                  <a:lnTo>
                    <a:pt x="1" y="11778"/>
                  </a:lnTo>
                  <a:lnTo>
                    <a:pt x="348" y="12049"/>
                  </a:lnTo>
                  <a:lnTo>
                    <a:pt x="1546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79"/>
                  </a:lnTo>
                  <a:lnTo>
                    <a:pt x="6257" y="5561"/>
                  </a:lnTo>
                  <a:lnTo>
                    <a:pt x="7106" y="5059"/>
                  </a:lnTo>
                  <a:lnTo>
                    <a:pt x="7994" y="4596"/>
                  </a:lnTo>
                  <a:lnTo>
                    <a:pt x="8458" y="4441"/>
                  </a:lnTo>
                  <a:lnTo>
                    <a:pt x="8921" y="4248"/>
                  </a:lnTo>
                  <a:lnTo>
                    <a:pt x="9423" y="4133"/>
                  </a:lnTo>
                  <a:lnTo>
                    <a:pt x="9886" y="4017"/>
                  </a:lnTo>
                  <a:lnTo>
                    <a:pt x="10388" y="3901"/>
                  </a:lnTo>
                  <a:lnTo>
                    <a:pt x="10852" y="3862"/>
                  </a:lnTo>
                  <a:lnTo>
                    <a:pt x="11354" y="3824"/>
                  </a:lnTo>
                  <a:lnTo>
                    <a:pt x="11856" y="3824"/>
                  </a:lnTo>
                  <a:lnTo>
                    <a:pt x="12358" y="3862"/>
                  </a:lnTo>
                  <a:lnTo>
                    <a:pt x="12860" y="3901"/>
                  </a:lnTo>
                  <a:lnTo>
                    <a:pt x="12319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47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4"/>
                  </a:lnTo>
                  <a:lnTo>
                    <a:pt x="11006" y="6411"/>
                  </a:lnTo>
                  <a:lnTo>
                    <a:pt x="11277" y="6449"/>
                  </a:lnTo>
                  <a:lnTo>
                    <a:pt x="11585" y="6411"/>
                  </a:lnTo>
                  <a:lnTo>
                    <a:pt x="11856" y="6372"/>
                  </a:lnTo>
                  <a:lnTo>
                    <a:pt x="12165" y="6256"/>
                  </a:lnTo>
                  <a:lnTo>
                    <a:pt x="12628" y="6063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760" y="7878"/>
                  </a:lnTo>
                  <a:lnTo>
                    <a:pt x="16876" y="7840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7"/>
                  </a:lnTo>
                  <a:lnTo>
                    <a:pt x="17378" y="7531"/>
                  </a:lnTo>
                  <a:lnTo>
                    <a:pt x="17416" y="7376"/>
                  </a:lnTo>
                  <a:lnTo>
                    <a:pt x="17455" y="7260"/>
                  </a:lnTo>
                  <a:lnTo>
                    <a:pt x="17493" y="6951"/>
                  </a:lnTo>
                  <a:lnTo>
                    <a:pt x="17416" y="6604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4"/>
                  </a:lnTo>
                  <a:lnTo>
                    <a:pt x="17146" y="2163"/>
                  </a:lnTo>
                  <a:lnTo>
                    <a:pt x="17107" y="1932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36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41" y="2434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5396100" y="24418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4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2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6" y="9153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3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7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5"/>
                  </a:lnTo>
                  <a:lnTo>
                    <a:pt x="695" y="735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4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50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3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9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6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8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2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4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7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4094775" y="2444775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4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5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6880825" y="24872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5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40" y="4943"/>
                  </a:lnTo>
                  <a:lnTo>
                    <a:pt x="155" y="4943"/>
                  </a:lnTo>
                  <a:lnTo>
                    <a:pt x="542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9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4037825" y="2489175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3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3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69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7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9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5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6829675" y="24891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580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9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9"/>
                  </a:lnTo>
                  <a:lnTo>
                    <a:pt x="78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8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4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6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2130250" y="2495950"/>
              <a:ext cx="246175" cy="107175"/>
            </a:xfrm>
            <a:custGeom>
              <a:avLst/>
              <a:gdLst/>
              <a:ahLst/>
              <a:cxnLst/>
              <a:rect l="l" t="t" r="r" b="b"/>
              <a:pathLst>
                <a:path w="9847" h="4287" extrusionOk="0">
                  <a:moveTo>
                    <a:pt x="8882" y="2742"/>
                  </a:moveTo>
                  <a:lnTo>
                    <a:pt x="9113" y="2819"/>
                  </a:lnTo>
                  <a:lnTo>
                    <a:pt x="9229" y="2896"/>
                  </a:lnTo>
                  <a:lnTo>
                    <a:pt x="9306" y="3012"/>
                  </a:lnTo>
                  <a:lnTo>
                    <a:pt x="9384" y="3089"/>
                  </a:lnTo>
                  <a:lnTo>
                    <a:pt x="9384" y="3205"/>
                  </a:lnTo>
                  <a:lnTo>
                    <a:pt x="9422" y="3321"/>
                  </a:lnTo>
                  <a:lnTo>
                    <a:pt x="9384" y="3437"/>
                  </a:lnTo>
                  <a:lnTo>
                    <a:pt x="9268" y="3630"/>
                  </a:lnTo>
                  <a:lnTo>
                    <a:pt x="9113" y="3785"/>
                  </a:lnTo>
                  <a:lnTo>
                    <a:pt x="8920" y="3862"/>
                  </a:lnTo>
                  <a:lnTo>
                    <a:pt x="8727" y="3862"/>
                  </a:lnTo>
                  <a:lnTo>
                    <a:pt x="8573" y="3785"/>
                  </a:lnTo>
                  <a:lnTo>
                    <a:pt x="8418" y="3630"/>
                  </a:lnTo>
                  <a:lnTo>
                    <a:pt x="8302" y="3437"/>
                  </a:lnTo>
                  <a:lnTo>
                    <a:pt x="8302" y="3244"/>
                  </a:lnTo>
                  <a:lnTo>
                    <a:pt x="8341" y="3051"/>
                  </a:lnTo>
                  <a:lnTo>
                    <a:pt x="8380" y="2858"/>
                  </a:lnTo>
                  <a:lnTo>
                    <a:pt x="8418" y="2819"/>
                  </a:lnTo>
                  <a:lnTo>
                    <a:pt x="8650" y="2742"/>
                  </a:lnTo>
                  <a:close/>
                  <a:moveTo>
                    <a:pt x="155" y="0"/>
                  </a:moveTo>
                  <a:lnTo>
                    <a:pt x="77" y="39"/>
                  </a:lnTo>
                  <a:lnTo>
                    <a:pt x="39" y="78"/>
                  </a:lnTo>
                  <a:lnTo>
                    <a:pt x="0" y="155"/>
                  </a:lnTo>
                  <a:lnTo>
                    <a:pt x="39" y="271"/>
                  </a:lnTo>
                  <a:lnTo>
                    <a:pt x="77" y="348"/>
                  </a:lnTo>
                  <a:lnTo>
                    <a:pt x="116" y="386"/>
                  </a:lnTo>
                  <a:lnTo>
                    <a:pt x="618" y="618"/>
                  </a:lnTo>
                  <a:lnTo>
                    <a:pt x="1120" y="773"/>
                  </a:lnTo>
                  <a:lnTo>
                    <a:pt x="2124" y="1081"/>
                  </a:lnTo>
                  <a:lnTo>
                    <a:pt x="4286" y="1738"/>
                  </a:lnTo>
                  <a:lnTo>
                    <a:pt x="6101" y="2317"/>
                  </a:lnTo>
                  <a:lnTo>
                    <a:pt x="7028" y="2587"/>
                  </a:lnTo>
                  <a:lnTo>
                    <a:pt x="7993" y="2819"/>
                  </a:lnTo>
                  <a:lnTo>
                    <a:pt x="7916" y="2974"/>
                  </a:lnTo>
                  <a:lnTo>
                    <a:pt x="7878" y="3089"/>
                  </a:lnTo>
                  <a:lnTo>
                    <a:pt x="7878" y="3398"/>
                  </a:lnTo>
                  <a:lnTo>
                    <a:pt x="7993" y="3707"/>
                  </a:lnTo>
                  <a:lnTo>
                    <a:pt x="8109" y="3939"/>
                  </a:lnTo>
                  <a:lnTo>
                    <a:pt x="8225" y="4093"/>
                  </a:lnTo>
                  <a:lnTo>
                    <a:pt x="8380" y="4171"/>
                  </a:lnTo>
                  <a:lnTo>
                    <a:pt x="8573" y="4248"/>
                  </a:lnTo>
                  <a:lnTo>
                    <a:pt x="8727" y="4287"/>
                  </a:lnTo>
                  <a:lnTo>
                    <a:pt x="8920" y="4287"/>
                  </a:lnTo>
                  <a:lnTo>
                    <a:pt x="9075" y="4248"/>
                  </a:lnTo>
                  <a:lnTo>
                    <a:pt x="9268" y="4209"/>
                  </a:lnTo>
                  <a:lnTo>
                    <a:pt x="9422" y="4093"/>
                  </a:lnTo>
                  <a:lnTo>
                    <a:pt x="9538" y="3978"/>
                  </a:lnTo>
                  <a:lnTo>
                    <a:pt x="9654" y="3823"/>
                  </a:lnTo>
                  <a:lnTo>
                    <a:pt x="9770" y="3669"/>
                  </a:lnTo>
                  <a:lnTo>
                    <a:pt x="9808" y="3514"/>
                  </a:lnTo>
                  <a:lnTo>
                    <a:pt x="9847" y="3321"/>
                  </a:lnTo>
                  <a:lnTo>
                    <a:pt x="9847" y="3128"/>
                  </a:lnTo>
                  <a:lnTo>
                    <a:pt x="9770" y="2974"/>
                  </a:lnTo>
                  <a:lnTo>
                    <a:pt x="9692" y="2781"/>
                  </a:lnTo>
                  <a:lnTo>
                    <a:pt x="9577" y="2665"/>
                  </a:lnTo>
                  <a:lnTo>
                    <a:pt x="9422" y="2549"/>
                  </a:lnTo>
                  <a:lnTo>
                    <a:pt x="9229" y="2433"/>
                  </a:lnTo>
                  <a:lnTo>
                    <a:pt x="9075" y="2394"/>
                  </a:lnTo>
                  <a:lnTo>
                    <a:pt x="8688" y="2394"/>
                  </a:lnTo>
                  <a:lnTo>
                    <a:pt x="8495" y="2472"/>
                  </a:lnTo>
                  <a:lnTo>
                    <a:pt x="8341" y="2549"/>
                  </a:lnTo>
                  <a:lnTo>
                    <a:pt x="7298" y="2163"/>
                  </a:lnTo>
                  <a:lnTo>
                    <a:pt x="6294" y="1815"/>
                  </a:lnTo>
                  <a:lnTo>
                    <a:pt x="4209" y="1159"/>
                  </a:lnTo>
                  <a:lnTo>
                    <a:pt x="3244" y="850"/>
                  </a:lnTo>
                  <a:lnTo>
                    <a:pt x="2240" y="502"/>
                  </a:lnTo>
                  <a:lnTo>
                    <a:pt x="1236" y="193"/>
                  </a:lnTo>
                  <a:lnTo>
                    <a:pt x="734" y="7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4737700" y="2534550"/>
              <a:ext cx="459550" cy="296400"/>
            </a:xfrm>
            <a:custGeom>
              <a:avLst/>
              <a:gdLst/>
              <a:ahLst/>
              <a:cxnLst/>
              <a:rect l="l" t="t" r="r" b="b"/>
              <a:pathLst>
                <a:path w="18382" h="11856" extrusionOk="0">
                  <a:moveTo>
                    <a:pt x="17648" y="2936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9"/>
                  </a:lnTo>
                  <a:lnTo>
                    <a:pt x="17880" y="3322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40"/>
                  </a:lnTo>
                  <a:lnTo>
                    <a:pt x="17648" y="4133"/>
                  </a:lnTo>
                  <a:lnTo>
                    <a:pt x="17300" y="4403"/>
                  </a:lnTo>
                  <a:lnTo>
                    <a:pt x="17030" y="4596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4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5"/>
                  </a:lnTo>
                  <a:lnTo>
                    <a:pt x="16528" y="3515"/>
                  </a:lnTo>
                  <a:lnTo>
                    <a:pt x="16721" y="3283"/>
                  </a:lnTo>
                  <a:lnTo>
                    <a:pt x="16953" y="3129"/>
                  </a:lnTo>
                  <a:lnTo>
                    <a:pt x="17223" y="2974"/>
                  </a:lnTo>
                  <a:lnTo>
                    <a:pt x="17493" y="2936"/>
                  </a:lnTo>
                  <a:close/>
                  <a:moveTo>
                    <a:pt x="14211" y="4866"/>
                  </a:moveTo>
                  <a:lnTo>
                    <a:pt x="14481" y="4905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30"/>
                  </a:lnTo>
                  <a:lnTo>
                    <a:pt x="14752" y="5523"/>
                  </a:lnTo>
                  <a:lnTo>
                    <a:pt x="14288" y="5677"/>
                  </a:lnTo>
                  <a:lnTo>
                    <a:pt x="14018" y="5716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600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7"/>
                  </a:lnTo>
                  <a:lnTo>
                    <a:pt x="13169" y="5021"/>
                  </a:lnTo>
                  <a:lnTo>
                    <a:pt x="13323" y="4944"/>
                  </a:lnTo>
                  <a:lnTo>
                    <a:pt x="13555" y="4905"/>
                  </a:lnTo>
                  <a:lnTo>
                    <a:pt x="13864" y="4866"/>
                  </a:lnTo>
                  <a:close/>
                  <a:moveTo>
                    <a:pt x="15756" y="5523"/>
                  </a:moveTo>
                  <a:lnTo>
                    <a:pt x="16374" y="5832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4"/>
                  </a:lnTo>
                  <a:lnTo>
                    <a:pt x="17571" y="6913"/>
                  </a:lnTo>
                  <a:lnTo>
                    <a:pt x="17609" y="7067"/>
                  </a:lnTo>
                  <a:lnTo>
                    <a:pt x="17609" y="7222"/>
                  </a:lnTo>
                  <a:lnTo>
                    <a:pt x="17609" y="7454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4"/>
                  </a:lnTo>
                  <a:lnTo>
                    <a:pt x="17146" y="7724"/>
                  </a:lnTo>
                  <a:lnTo>
                    <a:pt x="16953" y="7685"/>
                  </a:lnTo>
                  <a:lnTo>
                    <a:pt x="16798" y="7608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7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2"/>
                  </a:lnTo>
                  <a:lnTo>
                    <a:pt x="15756" y="5523"/>
                  </a:lnTo>
                  <a:close/>
                  <a:moveTo>
                    <a:pt x="4944" y="464"/>
                  </a:moveTo>
                  <a:lnTo>
                    <a:pt x="5561" y="503"/>
                  </a:lnTo>
                  <a:lnTo>
                    <a:pt x="6141" y="657"/>
                  </a:lnTo>
                  <a:lnTo>
                    <a:pt x="6681" y="889"/>
                  </a:lnTo>
                  <a:lnTo>
                    <a:pt x="7222" y="1198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5"/>
                  </a:lnTo>
                  <a:lnTo>
                    <a:pt x="8766" y="2781"/>
                  </a:lnTo>
                  <a:lnTo>
                    <a:pt x="9037" y="3206"/>
                  </a:lnTo>
                  <a:lnTo>
                    <a:pt x="9268" y="3669"/>
                  </a:lnTo>
                  <a:lnTo>
                    <a:pt x="9693" y="4596"/>
                  </a:lnTo>
                  <a:lnTo>
                    <a:pt x="10079" y="5523"/>
                  </a:lnTo>
                  <a:lnTo>
                    <a:pt x="10272" y="5909"/>
                  </a:lnTo>
                  <a:lnTo>
                    <a:pt x="10504" y="6295"/>
                  </a:lnTo>
                  <a:lnTo>
                    <a:pt x="10736" y="6643"/>
                  </a:lnTo>
                  <a:lnTo>
                    <a:pt x="11006" y="6913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1"/>
                  </a:lnTo>
                  <a:lnTo>
                    <a:pt x="13207" y="7492"/>
                  </a:lnTo>
                  <a:lnTo>
                    <a:pt x="13516" y="7415"/>
                  </a:lnTo>
                  <a:lnTo>
                    <a:pt x="13825" y="7260"/>
                  </a:lnTo>
                  <a:lnTo>
                    <a:pt x="14095" y="7106"/>
                  </a:lnTo>
                  <a:lnTo>
                    <a:pt x="14366" y="6952"/>
                  </a:lnTo>
                  <a:lnTo>
                    <a:pt x="14597" y="6720"/>
                  </a:lnTo>
                  <a:lnTo>
                    <a:pt x="14829" y="6488"/>
                  </a:lnTo>
                  <a:lnTo>
                    <a:pt x="14829" y="6488"/>
                  </a:lnTo>
                  <a:lnTo>
                    <a:pt x="14404" y="7222"/>
                  </a:lnTo>
                  <a:lnTo>
                    <a:pt x="13941" y="7878"/>
                  </a:lnTo>
                  <a:lnTo>
                    <a:pt x="13439" y="8535"/>
                  </a:lnTo>
                  <a:lnTo>
                    <a:pt x="12860" y="9114"/>
                  </a:lnTo>
                  <a:lnTo>
                    <a:pt x="12242" y="9616"/>
                  </a:lnTo>
                  <a:lnTo>
                    <a:pt x="11547" y="10079"/>
                  </a:lnTo>
                  <a:lnTo>
                    <a:pt x="10813" y="10504"/>
                  </a:lnTo>
                  <a:lnTo>
                    <a:pt x="10041" y="10813"/>
                  </a:lnTo>
                  <a:lnTo>
                    <a:pt x="9462" y="11006"/>
                  </a:lnTo>
                  <a:lnTo>
                    <a:pt x="8882" y="11161"/>
                  </a:lnTo>
                  <a:lnTo>
                    <a:pt x="8303" y="11276"/>
                  </a:lnTo>
                  <a:lnTo>
                    <a:pt x="7724" y="11315"/>
                  </a:lnTo>
                  <a:lnTo>
                    <a:pt x="7145" y="11354"/>
                  </a:lnTo>
                  <a:lnTo>
                    <a:pt x="6604" y="11315"/>
                  </a:lnTo>
                  <a:lnTo>
                    <a:pt x="6025" y="11238"/>
                  </a:lnTo>
                  <a:lnTo>
                    <a:pt x="5484" y="11122"/>
                  </a:lnTo>
                  <a:lnTo>
                    <a:pt x="4944" y="10967"/>
                  </a:lnTo>
                  <a:lnTo>
                    <a:pt x="4442" y="10736"/>
                  </a:lnTo>
                  <a:lnTo>
                    <a:pt x="3940" y="10504"/>
                  </a:lnTo>
                  <a:lnTo>
                    <a:pt x="3476" y="10195"/>
                  </a:lnTo>
                  <a:lnTo>
                    <a:pt x="3013" y="9848"/>
                  </a:lnTo>
                  <a:lnTo>
                    <a:pt x="2549" y="9461"/>
                  </a:lnTo>
                  <a:lnTo>
                    <a:pt x="2163" y="9037"/>
                  </a:lnTo>
                  <a:lnTo>
                    <a:pt x="1777" y="8573"/>
                  </a:lnTo>
                  <a:lnTo>
                    <a:pt x="1430" y="8033"/>
                  </a:lnTo>
                  <a:lnTo>
                    <a:pt x="1121" y="7492"/>
                  </a:lnTo>
                  <a:lnTo>
                    <a:pt x="850" y="6913"/>
                  </a:lnTo>
                  <a:lnTo>
                    <a:pt x="657" y="6334"/>
                  </a:lnTo>
                  <a:lnTo>
                    <a:pt x="503" y="5754"/>
                  </a:lnTo>
                  <a:lnTo>
                    <a:pt x="426" y="5137"/>
                  </a:lnTo>
                  <a:lnTo>
                    <a:pt x="426" y="4519"/>
                  </a:lnTo>
                  <a:lnTo>
                    <a:pt x="503" y="3862"/>
                  </a:lnTo>
                  <a:lnTo>
                    <a:pt x="696" y="3283"/>
                  </a:lnTo>
                  <a:lnTo>
                    <a:pt x="928" y="2743"/>
                  </a:lnTo>
                  <a:lnTo>
                    <a:pt x="1275" y="2241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80"/>
                  </a:lnTo>
                  <a:lnTo>
                    <a:pt x="4326" y="464"/>
                  </a:lnTo>
                  <a:close/>
                  <a:moveTo>
                    <a:pt x="4519" y="1"/>
                  </a:moveTo>
                  <a:lnTo>
                    <a:pt x="4249" y="39"/>
                  </a:lnTo>
                  <a:lnTo>
                    <a:pt x="3901" y="78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6"/>
                  </a:lnTo>
                  <a:lnTo>
                    <a:pt x="2472" y="580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4"/>
                  </a:lnTo>
                  <a:lnTo>
                    <a:pt x="1082" y="1700"/>
                  </a:lnTo>
                  <a:lnTo>
                    <a:pt x="773" y="2163"/>
                  </a:lnTo>
                  <a:lnTo>
                    <a:pt x="503" y="2627"/>
                  </a:lnTo>
                  <a:lnTo>
                    <a:pt x="310" y="3090"/>
                  </a:lnTo>
                  <a:lnTo>
                    <a:pt x="155" y="3592"/>
                  </a:lnTo>
                  <a:lnTo>
                    <a:pt x="40" y="4094"/>
                  </a:lnTo>
                  <a:lnTo>
                    <a:pt x="1" y="4596"/>
                  </a:lnTo>
                  <a:lnTo>
                    <a:pt x="1" y="5137"/>
                  </a:lnTo>
                  <a:lnTo>
                    <a:pt x="78" y="5639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9"/>
                  </a:lnTo>
                  <a:lnTo>
                    <a:pt x="1237" y="8612"/>
                  </a:lnTo>
                  <a:lnTo>
                    <a:pt x="1545" y="9037"/>
                  </a:lnTo>
                  <a:lnTo>
                    <a:pt x="2009" y="9577"/>
                  </a:lnTo>
                  <a:lnTo>
                    <a:pt x="2472" y="10041"/>
                  </a:lnTo>
                  <a:lnTo>
                    <a:pt x="2974" y="10427"/>
                  </a:lnTo>
                  <a:lnTo>
                    <a:pt x="3476" y="10813"/>
                  </a:lnTo>
                  <a:lnTo>
                    <a:pt x="4055" y="11083"/>
                  </a:lnTo>
                  <a:lnTo>
                    <a:pt x="4596" y="11354"/>
                  </a:lnTo>
                  <a:lnTo>
                    <a:pt x="5214" y="11547"/>
                  </a:lnTo>
                  <a:lnTo>
                    <a:pt x="5832" y="11701"/>
                  </a:lnTo>
                  <a:lnTo>
                    <a:pt x="5870" y="11856"/>
                  </a:lnTo>
                  <a:lnTo>
                    <a:pt x="6218" y="11778"/>
                  </a:lnTo>
                  <a:lnTo>
                    <a:pt x="7029" y="11817"/>
                  </a:lnTo>
                  <a:lnTo>
                    <a:pt x="7840" y="11817"/>
                  </a:lnTo>
                  <a:lnTo>
                    <a:pt x="8689" y="11701"/>
                  </a:lnTo>
                  <a:lnTo>
                    <a:pt x="9539" y="11508"/>
                  </a:lnTo>
                  <a:lnTo>
                    <a:pt x="10272" y="11238"/>
                  </a:lnTo>
                  <a:lnTo>
                    <a:pt x="11006" y="10929"/>
                  </a:lnTo>
                  <a:lnTo>
                    <a:pt x="11315" y="10813"/>
                  </a:lnTo>
                  <a:lnTo>
                    <a:pt x="11315" y="10774"/>
                  </a:lnTo>
                  <a:lnTo>
                    <a:pt x="12049" y="10350"/>
                  </a:lnTo>
                  <a:lnTo>
                    <a:pt x="12705" y="9848"/>
                  </a:lnTo>
                  <a:lnTo>
                    <a:pt x="13362" y="9307"/>
                  </a:lnTo>
                  <a:lnTo>
                    <a:pt x="13941" y="8689"/>
                  </a:lnTo>
                  <a:lnTo>
                    <a:pt x="14481" y="8033"/>
                  </a:lnTo>
                  <a:lnTo>
                    <a:pt x="14713" y="7685"/>
                  </a:lnTo>
                  <a:lnTo>
                    <a:pt x="14906" y="7299"/>
                  </a:lnTo>
                  <a:lnTo>
                    <a:pt x="15099" y="6952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20"/>
                  </a:lnTo>
                  <a:lnTo>
                    <a:pt x="15987" y="7145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7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3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4"/>
                  </a:lnTo>
                  <a:lnTo>
                    <a:pt x="18034" y="7260"/>
                  </a:lnTo>
                  <a:lnTo>
                    <a:pt x="17995" y="7029"/>
                  </a:lnTo>
                  <a:lnTo>
                    <a:pt x="17918" y="6836"/>
                  </a:lnTo>
                  <a:lnTo>
                    <a:pt x="17841" y="6643"/>
                  </a:lnTo>
                  <a:lnTo>
                    <a:pt x="17725" y="6450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6"/>
                  </a:lnTo>
                  <a:lnTo>
                    <a:pt x="16567" y="5446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2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4"/>
                  </a:lnTo>
                  <a:lnTo>
                    <a:pt x="18343" y="3553"/>
                  </a:lnTo>
                  <a:lnTo>
                    <a:pt x="18382" y="3322"/>
                  </a:lnTo>
                  <a:lnTo>
                    <a:pt x="18343" y="3090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4"/>
                  </a:lnTo>
                  <a:lnTo>
                    <a:pt x="17841" y="2588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8"/>
                  </a:lnTo>
                  <a:lnTo>
                    <a:pt x="16953" y="2704"/>
                  </a:lnTo>
                  <a:lnTo>
                    <a:pt x="16760" y="2781"/>
                  </a:lnTo>
                  <a:lnTo>
                    <a:pt x="16567" y="2936"/>
                  </a:lnTo>
                  <a:lnTo>
                    <a:pt x="16412" y="3090"/>
                  </a:lnTo>
                  <a:lnTo>
                    <a:pt x="16258" y="3283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1"/>
                  </a:lnTo>
                  <a:lnTo>
                    <a:pt x="15524" y="5021"/>
                  </a:lnTo>
                  <a:lnTo>
                    <a:pt x="15099" y="4789"/>
                  </a:lnTo>
                  <a:lnTo>
                    <a:pt x="14675" y="4635"/>
                  </a:lnTo>
                  <a:lnTo>
                    <a:pt x="14211" y="4519"/>
                  </a:lnTo>
                  <a:lnTo>
                    <a:pt x="13748" y="4519"/>
                  </a:lnTo>
                  <a:lnTo>
                    <a:pt x="13362" y="4596"/>
                  </a:lnTo>
                  <a:lnTo>
                    <a:pt x="13169" y="4635"/>
                  </a:lnTo>
                  <a:lnTo>
                    <a:pt x="12975" y="4712"/>
                  </a:lnTo>
                  <a:lnTo>
                    <a:pt x="12782" y="4789"/>
                  </a:lnTo>
                  <a:lnTo>
                    <a:pt x="12628" y="4944"/>
                  </a:lnTo>
                  <a:lnTo>
                    <a:pt x="12512" y="5098"/>
                  </a:lnTo>
                  <a:lnTo>
                    <a:pt x="12435" y="5252"/>
                  </a:lnTo>
                  <a:lnTo>
                    <a:pt x="12396" y="5446"/>
                  </a:lnTo>
                  <a:lnTo>
                    <a:pt x="12473" y="5639"/>
                  </a:lnTo>
                  <a:lnTo>
                    <a:pt x="12551" y="5793"/>
                  </a:lnTo>
                  <a:lnTo>
                    <a:pt x="12705" y="5909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1"/>
                  </a:lnTo>
                  <a:lnTo>
                    <a:pt x="13786" y="6141"/>
                  </a:lnTo>
                  <a:lnTo>
                    <a:pt x="14134" y="6102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20"/>
                  </a:lnTo>
                  <a:lnTo>
                    <a:pt x="13671" y="6836"/>
                  </a:lnTo>
                  <a:lnTo>
                    <a:pt x="13439" y="6952"/>
                  </a:lnTo>
                  <a:lnTo>
                    <a:pt x="13207" y="7029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1"/>
                  </a:lnTo>
                  <a:lnTo>
                    <a:pt x="10968" y="6141"/>
                  </a:lnTo>
                  <a:lnTo>
                    <a:pt x="10774" y="5793"/>
                  </a:lnTo>
                  <a:lnTo>
                    <a:pt x="10504" y="5330"/>
                  </a:lnTo>
                  <a:lnTo>
                    <a:pt x="10311" y="4828"/>
                  </a:lnTo>
                  <a:lnTo>
                    <a:pt x="9886" y="3862"/>
                  </a:lnTo>
                  <a:lnTo>
                    <a:pt x="9655" y="3399"/>
                  </a:lnTo>
                  <a:lnTo>
                    <a:pt x="9423" y="2936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2"/>
                  </a:lnTo>
                  <a:lnTo>
                    <a:pt x="6874" y="503"/>
                  </a:lnTo>
                  <a:lnTo>
                    <a:pt x="6295" y="271"/>
                  </a:lnTo>
                  <a:lnTo>
                    <a:pt x="5716" y="117"/>
                  </a:lnTo>
                  <a:lnTo>
                    <a:pt x="5137" y="39"/>
                  </a:lnTo>
                  <a:lnTo>
                    <a:pt x="451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6767875" y="25365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1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6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694725" y="25374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8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643575" y="25393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657" y="1468"/>
                  </a:lnTo>
                  <a:lnTo>
                    <a:pt x="579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3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5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2323325" y="2542275"/>
              <a:ext cx="309900" cy="249100"/>
            </a:xfrm>
            <a:custGeom>
              <a:avLst/>
              <a:gdLst/>
              <a:ahLst/>
              <a:cxnLst/>
              <a:rect l="l" t="t" r="r" b="b"/>
              <a:pathLst>
                <a:path w="12396" h="9964" extrusionOk="0">
                  <a:moveTo>
                    <a:pt x="10079" y="426"/>
                  </a:moveTo>
                  <a:lnTo>
                    <a:pt x="10272" y="464"/>
                  </a:lnTo>
                  <a:lnTo>
                    <a:pt x="10465" y="503"/>
                  </a:lnTo>
                  <a:lnTo>
                    <a:pt x="10581" y="541"/>
                  </a:lnTo>
                  <a:lnTo>
                    <a:pt x="10735" y="657"/>
                  </a:lnTo>
                  <a:lnTo>
                    <a:pt x="10851" y="850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28" y="1430"/>
                  </a:lnTo>
                  <a:lnTo>
                    <a:pt x="10890" y="1661"/>
                  </a:lnTo>
                  <a:lnTo>
                    <a:pt x="10812" y="1854"/>
                  </a:lnTo>
                  <a:lnTo>
                    <a:pt x="10619" y="2202"/>
                  </a:lnTo>
                  <a:lnTo>
                    <a:pt x="10310" y="2588"/>
                  </a:lnTo>
                  <a:lnTo>
                    <a:pt x="9963" y="2936"/>
                  </a:lnTo>
                  <a:lnTo>
                    <a:pt x="9422" y="3476"/>
                  </a:lnTo>
                  <a:lnTo>
                    <a:pt x="8843" y="3978"/>
                  </a:lnTo>
                  <a:lnTo>
                    <a:pt x="8186" y="4480"/>
                  </a:lnTo>
                  <a:lnTo>
                    <a:pt x="7569" y="4982"/>
                  </a:lnTo>
                  <a:lnTo>
                    <a:pt x="6912" y="5484"/>
                  </a:lnTo>
                  <a:lnTo>
                    <a:pt x="6256" y="5947"/>
                  </a:lnTo>
                  <a:lnTo>
                    <a:pt x="5483" y="6411"/>
                  </a:lnTo>
                  <a:lnTo>
                    <a:pt x="4711" y="6874"/>
                  </a:lnTo>
                  <a:lnTo>
                    <a:pt x="3939" y="7299"/>
                  </a:lnTo>
                  <a:lnTo>
                    <a:pt x="3128" y="7724"/>
                  </a:lnTo>
                  <a:lnTo>
                    <a:pt x="2471" y="7994"/>
                  </a:lnTo>
                  <a:lnTo>
                    <a:pt x="2163" y="8110"/>
                  </a:lnTo>
                  <a:lnTo>
                    <a:pt x="1815" y="8226"/>
                  </a:lnTo>
                  <a:lnTo>
                    <a:pt x="1506" y="8264"/>
                  </a:lnTo>
                  <a:lnTo>
                    <a:pt x="1159" y="8303"/>
                  </a:lnTo>
                  <a:lnTo>
                    <a:pt x="811" y="8303"/>
                  </a:lnTo>
                  <a:lnTo>
                    <a:pt x="463" y="8226"/>
                  </a:lnTo>
                  <a:lnTo>
                    <a:pt x="502" y="8148"/>
                  </a:lnTo>
                  <a:lnTo>
                    <a:pt x="463" y="8033"/>
                  </a:lnTo>
                  <a:lnTo>
                    <a:pt x="463" y="7917"/>
                  </a:lnTo>
                  <a:lnTo>
                    <a:pt x="463" y="7801"/>
                  </a:lnTo>
                  <a:lnTo>
                    <a:pt x="502" y="7569"/>
                  </a:lnTo>
                  <a:lnTo>
                    <a:pt x="618" y="7299"/>
                  </a:lnTo>
                  <a:lnTo>
                    <a:pt x="772" y="7029"/>
                  </a:lnTo>
                  <a:lnTo>
                    <a:pt x="1159" y="6565"/>
                  </a:lnTo>
                  <a:lnTo>
                    <a:pt x="1467" y="6179"/>
                  </a:lnTo>
                  <a:lnTo>
                    <a:pt x="2008" y="5561"/>
                  </a:lnTo>
                  <a:lnTo>
                    <a:pt x="2549" y="4982"/>
                  </a:lnTo>
                  <a:lnTo>
                    <a:pt x="3128" y="4441"/>
                  </a:lnTo>
                  <a:lnTo>
                    <a:pt x="3746" y="3862"/>
                  </a:lnTo>
                  <a:lnTo>
                    <a:pt x="4364" y="3360"/>
                  </a:lnTo>
                  <a:lnTo>
                    <a:pt x="5020" y="2858"/>
                  </a:lnTo>
                  <a:lnTo>
                    <a:pt x="5715" y="2434"/>
                  </a:lnTo>
                  <a:lnTo>
                    <a:pt x="6410" y="1970"/>
                  </a:lnTo>
                  <a:lnTo>
                    <a:pt x="7105" y="1584"/>
                  </a:lnTo>
                  <a:lnTo>
                    <a:pt x="7839" y="1236"/>
                  </a:lnTo>
                  <a:lnTo>
                    <a:pt x="8457" y="928"/>
                  </a:lnTo>
                  <a:lnTo>
                    <a:pt x="8843" y="734"/>
                  </a:lnTo>
                  <a:lnTo>
                    <a:pt x="9268" y="580"/>
                  </a:lnTo>
                  <a:lnTo>
                    <a:pt x="9692" y="464"/>
                  </a:lnTo>
                  <a:lnTo>
                    <a:pt x="10079" y="426"/>
                  </a:lnTo>
                  <a:close/>
                  <a:moveTo>
                    <a:pt x="11237" y="464"/>
                  </a:moveTo>
                  <a:lnTo>
                    <a:pt x="11430" y="580"/>
                  </a:lnTo>
                  <a:lnTo>
                    <a:pt x="11585" y="773"/>
                  </a:lnTo>
                  <a:lnTo>
                    <a:pt x="11700" y="966"/>
                  </a:lnTo>
                  <a:lnTo>
                    <a:pt x="11778" y="1236"/>
                  </a:lnTo>
                  <a:lnTo>
                    <a:pt x="11778" y="1468"/>
                  </a:lnTo>
                  <a:lnTo>
                    <a:pt x="11778" y="1738"/>
                  </a:lnTo>
                  <a:lnTo>
                    <a:pt x="11739" y="1970"/>
                  </a:lnTo>
                  <a:lnTo>
                    <a:pt x="11662" y="2240"/>
                  </a:lnTo>
                  <a:lnTo>
                    <a:pt x="11430" y="2627"/>
                  </a:lnTo>
                  <a:lnTo>
                    <a:pt x="11160" y="3013"/>
                  </a:lnTo>
                  <a:lnTo>
                    <a:pt x="10851" y="3399"/>
                  </a:lnTo>
                  <a:lnTo>
                    <a:pt x="10542" y="3746"/>
                  </a:lnTo>
                  <a:lnTo>
                    <a:pt x="9847" y="4480"/>
                  </a:lnTo>
                  <a:lnTo>
                    <a:pt x="9075" y="5137"/>
                  </a:lnTo>
                  <a:lnTo>
                    <a:pt x="8264" y="5793"/>
                  </a:lnTo>
                  <a:lnTo>
                    <a:pt x="7453" y="6372"/>
                  </a:lnTo>
                  <a:lnTo>
                    <a:pt x="6603" y="6990"/>
                  </a:lnTo>
                  <a:lnTo>
                    <a:pt x="5754" y="7569"/>
                  </a:lnTo>
                  <a:lnTo>
                    <a:pt x="4866" y="8110"/>
                  </a:lnTo>
                  <a:lnTo>
                    <a:pt x="3977" y="8612"/>
                  </a:lnTo>
                  <a:lnTo>
                    <a:pt x="3128" y="9037"/>
                  </a:lnTo>
                  <a:lnTo>
                    <a:pt x="2703" y="9191"/>
                  </a:lnTo>
                  <a:lnTo>
                    <a:pt x="2240" y="9346"/>
                  </a:lnTo>
                  <a:lnTo>
                    <a:pt x="1969" y="9384"/>
                  </a:lnTo>
                  <a:lnTo>
                    <a:pt x="1661" y="9423"/>
                  </a:lnTo>
                  <a:lnTo>
                    <a:pt x="1313" y="9384"/>
                  </a:lnTo>
                  <a:lnTo>
                    <a:pt x="1004" y="9346"/>
                  </a:lnTo>
                  <a:lnTo>
                    <a:pt x="734" y="9191"/>
                  </a:lnTo>
                  <a:lnTo>
                    <a:pt x="541" y="9037"/>
                  </a:lnTo>
                  <a:lnTo>
                    <a:pt x="463" y="8921"/>
                  </a:lnTo>
                  <a:lnTo>
                    <a:pt x="386" y="8805"/>
                  </a:lnTo>
                  <a:lnTo>
                    <a:pt x="348" y="8650"/>
                  </a:lnTo>
                  <a:lnTo>
                    <a:pt x="309" y="8496"/>
                  </a:lnTo>
                  <a:lnTo>
                    <a:pt x="579" y="8612"/>
                  </a:lnTo>
                  <a:lnTo>
                    <a:pt x="888" y="8728"/>
                  </a:lnTo>
                  <a:lnTo>
                    <a:pt x="1197" y="8766"/>
                  </a:lnTo>
                  <a:lnTo>
                    <a:pt x="1506" y="8766"/>
                  </a:lnTo>
                  <a:lnTo>
                    <a:pt x="1815" y="8728"/>
                  </a:lnTo>
                  <a:lnTo>
                    <a:pt x="2124" y="8650"/>
                  </a:lnTo>
                  <a:lnTo>
                    <a:pt x="2742" y="8457"/>
                  </a:lnTo>
                  <a:lnTo>
                    <a:pt x="3321" y="8187"/>
                  </a:lnTo>
                  <a:lnTo>
                    <a:pt x="3939" y="7917"/>
                  </a:lnTo>
                  <a:lnTo>
                    <a:pt x="4981" y="7299"/>
                  </a:lnTo>
                  <a:lnTo>
                    <a:pt x="6526" y="6372"/>
                  </a:lnTo>
                  <a:lnTo>
                    <a:pt x="7298" y="5832"/>
                  </a:lnTo>
                  <a:lnTo>
                    <a:pt x="8071" y="5291"/>
                  </a:lnTo>
                  <a:lnTo>
                    <a:pt x="8804" y="4750"/>
                  </a:lnTo>
                  <a:lnTo>
                    <a:pt x="9499" y="4133"/>
                  </a:lnTo>
                  <a:lnTo>
                    <a:pt x="10156" y="3515"/>
                  </a:lnTo>
                  <a:lnTo>
                    <a:pt x="10774" y="2820"/>
                  </a:lnTo>
                  <a:lnTo>
                    <a:pt x="10967" y="2588"/>
                  </a:lnTo>
                  <a:lnTo>
                    <a:pt x="11121" y="2356"/>
                  </a:lnTo>
                  <a:lnTo>
                    <a:pt x="11276" y="2047"/>
                  </a:lnTo>
                  <a:lnTo>
                    <a:pt x="11391" y="1777"/>
                  </a:lnTo>
                  <a:lnTo>
                    <a:pt x="11469" y="1468"/>
                  </a:lnTo>
                  <a:lnTo>
                    <a:pt x="11507" y="1159"/>
                  </a:lnTo>
                  <a:lnTo>
                    <a:pt x="11430" y="889"/>
                  </a:lnTo>
                  <a:lnTo>
                    <a:pt x="11314" y="580"/>
                  </a:lnTo>
                  <a:lnTo>
                    <a:pt x="11237" y="464"/>
                  </a:lnTo>
                  <a:close/>
                  <a:moveTo>
                    <a:pt x="9924" y="1"/>
                  </a:moveTo>
                  <a:lnTo>
                    <a:pt x="9654" y="39"/>
                  </a:lnTo>
                  <a:lnTo>
                    <a:pt x="9306" y="117"/>
                  </a:lnTo>
                  <a:lnTo>
                    <a:pt x="8920" y="194"/>
                  </a:lnTo>
                  <a:lnTo>
                    <a:pt x="8186" y="503"/>
                  </a:lnTo>
                  <a:lnTo>
                    <a:pt x="7491" y="850"/>
                  </a:lnTo>
                  <a:lnTo>
                    <a:pt x="6835" y="1198"/>
                  </a:lnTo>
                  <a:lnTo>
                    <a:pt x="6101" y="1584"/>
                  </a:lnTo>
                  <a:lnTo>
                    <a:pt x="5406" y="2009"/>
                  </a:lnTo>
                  <a:lnTo>
                    <a:pt x="4750" y="2472"/>
                  </a:lnTo>
                  <a:lnTo>
                    <a:pt x="4093" y="2974"/>
                  </a:lnTo>
                  <a:lnTo>
                    <a:pt x="3360" y="3553"/>
                  </a:lnTo>
                  <a:lnTo>
                    <a:pt x="2665" y="4210"/>
                  </a:lnTo>
                  <a:lnTo>
                    <a:pt x="1969" y="4866"/>
                  </a:lnTo>
                  <a:lnTo>
                    <a:pt x="1352" y="5600"/>
                  </a:lnTo>
                  <a:lnTo>
                    <a:pt x="888" y="6141"/>
                  </a:lnTo>
                  <a:lnTo>
                    <a:pt x="618" y="6449"/>
                  </a:lnTo>
                  <a:lnTo>
                    <a:pt x="348" y="6797"/>
                  </a:lnTo>
                  <a:lnTo>
                    <a:pt x="155" y="7145"/>
                  </a:lnTo>
                  <a:lnTo>
                    <a:pt x="0" y="7492"/>
                  </a:lnTo>
                  <a:lnTo>
                    <a:pt x="0" y="7685"/>
                  </a:lnTo>
                  <a:lnTo>
                    <a:pt x="0" y="7840"/>
                  </a:lnTo>
                  <a:lnTo>
                    <a:pt x="0" y="8033"/>
                  </a:lnTo>
                  <a:lnTo>
                    <a:pt x="77" y="8187"/>
                  </a:lnTo>
                  <a:lnTo>
                    <a:pt x="77" y="8264"/>
                  </a:lnTo>
                  <a:lnTo>
                    <a:pt x="77" y="8342"/>
                  </a:lnTo>
                  <a:lnTo>
                    <a:pt x="39" y="8496"/>
                  </a:lnTo>
                  <a:lnTo>
                    <a:pt x="39" y="8650"/>
                  </a:lnTo>
                  <a:lnTo>
                    <a:pt x="77" y="8805"/>
                  </a:lnTo>
                  <a:lnTo>
                    <a:pt x="116" y="8959"/>
                  </a:lnTo>
                  <a:lnTo>
                    <a:pt x="309" y="9230"/>
                  </a:lnTo>
                  <a:lnTo>
                    <a:pt x="541" y="9500"/>
                  </a:lnTo>
                  <a:lnTo>
                    <a:pt x="734" y="9616"/>
                  </a:lnTo>
                  <a:lnTo>
                    <a:pt x="965" y="9732"/>
                  </a:lnTo>
                  <a:lnTo>
                    <a:pt x="1236" y="9770"/>
                  </a:lnTo>
                  <a:lnTo>
                    <a:pt x="1467" y="9809"/>
                  </a:lnTo>
                  <a:lnTo>
                    <a:pt x="1583" y="9963"/>
                  </a:lnTo>
                  <a:lnTo>
                    <a:pt x="1815" y="9770"/>
                  </a:lnTo>
                  <a:lnTo>
                    <a:pt x="1892" y="9770"/>
                  </a:lnTo>
                  <a:lnTo>
                    <a:pt x="1892" y="9848"/>
                  </a:lnTo>
                  <a:lnTo>
                    <a:pt x="1931" y="9848"/>
                  </a:lnTo>
                  <a:lnTo>
                    <a:pt x="2008" y="9770"/>
                  </a:lnTo>
                  <a:lnTo>
                    <a:pt x="2394" y="9654"/>
                  </a:lnTo>
                  <a:lnTo>
                    <a:pt x="2935" y="9500"/>
                  </a:lnTo>
                  <a:lnTo>
                    <a:pt x="3514" y="9268"/>
                  </a:lnTo>
                  <a:lnTo>
                    <a:pt x="4055" y="9037"/>
                  </a:lnTo>
                  <a:lnTo>
                    <a:pt x="4557" y="8766"/>
                  </a:lnTo>
                  <a:lnTo>
                    <a:pt x="5599" y="8148"/>
                  </a:lnTo>
                  <a:lnTo>
                    <a:pt x="6603" y="7492"/>
                  </a:lnTo>
                  <a:lnTo>
                    <a:pt x="6758" y="7376"/>
                  </a:lnTo>
                  <a:lnTo>
                    <a:pt x="7839" y="6643"/>
                  </a:lnTo>
                  <a:lnTo>
                    <a:pt x="8688" y="5986"/>
                  </a:lnTo>
                  <a:lnTo>
                    <a:pt x="9538" y="5330"/>
                  </a:lnTo>
                  <a:lnTo>
                    <a:pt x="10388" y="4596"/>
                  </a:lnTo>
                  <a:lnTo>
                    <a:pt x="10774" y="4171"/>
                  </a:lnTo>
                  <a:lnTo>
                    <a:pt x="11121" y="3785"/>
                  </a:lnTo>
                  <a:lnTo>
                    <a:pt x="11160" y="3901"/>
                  </a:lnTo>
                  <a:lnTo>
                    <a:pt x="11430" y="3824"/>
                  </a:lnTo>
                  <a:lnTo>
                    <a:pt x="11932" y="4094"/>
                  </a:lnTo>
                  <a:lnTo>
                    <a:pt x="12087" y="3824"/>
                  </a:lnTo>
                  <a:lnTo>
                    <a:pt x="11353" y="3476"/>
                  </a:lnTo>
                  <a:lnTo>
                    <a:pt x="11662" y="3051"/>
                  </a:lnTo>
                  <a:lnTo>
                    <a:pt x="11932" y="2588"/>
                  </a:lnTo>
                  <a:lnTo>
                    <a:pt x="12087" y="2202"/>
                  </a:lnTo>
                  <a:lnTo>
                    <a:pt x="12164" y="1816"/>
                  </a:lnTo>
                  <a:lnTo>
                    <a:pt x="12395" y="1623"/>
                  </a:lnTo>
                  <a:lnTo>
                    <a:pt x="12164" y="1391"/>
                  </a:lnTo>
                  <a:lnTo>
                    <a:pt x="12125" y="1082"/>
                  </a:lnTo>
                  <a:lnTo>
                    <a:pt x="12048" y="812"/>
                  </a:lnTo>
                  <a:lnTo>
                    <a:pt x="11932" y="580"/>
                  </a:lnTo>
                  <a:lnTo>
                    <a:pt x="11778" y="387"/>
                  </a:lnTo>
                  <a:lnTo>
                    <a:pt x="11585" y="194"/>
                  </a:lnTo>
                  <a:lnTo>
                    <a:pt x="11353" y="78"/>
                  </a:lnTo>
                  <a:lnTo>
                    <a:pt x="11044" y="39"/>
                  </a:lnTo>
                  <a:lnTo>
                    <a:pt x="10735" y="39"/>
                  </a:lnTo>
                  <a:lnTo>
                    <a:pt x="10619" y="78"/>
                  </a:lnTo>
                  <a:lnTo>
                    <a:pt x="103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6773675" y="25422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4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52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2"/>
                  </a:lnTo>
                  <a:lnTo>
                    <a:pt x="2935" y="1430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4" y="1893"/>
                  </a:lnTo>
                  <a:lnTo>
                    <a:pt x="425" y="2434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6" y="11354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20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2"/>
                  </a:lnTo>
                  <a:lnTo>
                    <a:pt x="3669" y="10620"/>
                  </a:lnTo>
                  <a:lnTo>
                    <a:pt x="3824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6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3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6" y="2742"/>
                  </a:lnTo>
                  <a:lnTo>
                    <a:pt x="4287" y="2395"/>
                  </a:lnTo>
                  <a:lnTo>
                    <a:pt x="4210" y="1430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4769575" y="2562550"/>
              <a:ext cx="144825" cy="164150"/>
            </a:xfrm>
            <a:custGeom>
              <a:avLst/>
              <a:gdLst/>
              <a:ahLst/>
              <a:cxnLst/>
              <a:rect l="l" t="t" r="r" b="b"/>
              <a:pathLst>
                <a:path w="5793" h="6566" extrusionOk="0">
                  <a:moveTo>
                    <a:pt x="2858" y="464"/>
                  </a:moveTo>
                  <a:lnTo>
                    <a:pt x="3360" y="619"/>
                  </a:lnTo>
                  <a:lnTo>
                    <a:pt x="3823" y="812"/>
                  </a:lnTo>
                  <a:lnTo>
                    <a:pt x="4248" y="1082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9"/>
                  </a:lnTo>
                  <a:lnTo>
                    <a:pt x="5252" y="2511"/>
                  </a:lnTo>
                  <a:lnTo>
                    <a:pt x="5290" y="2781"/>
                  </a:lnTo>
                  <a:lnTo>
                    <a:pt x="5329" y="3051"/>
                  </a:lnTo>
                  <a:lnTo>
                    <a:pt x="5329" y="3322"/>
                  </a:lnTo>
                  <a:lnTo>
                    <a:pt x="5290" y="3785"/>
                  </a:lnTo>
                  <a:lnTo>
                    <a:pt x="5175" y="4248"/>
                  </a:lnTo>
                  <a:lnTo>
                    <a:pt x="4982" y="4712"/>
                  </a:lnTo>
                  <a:lnTo>
                    <a:pt x="4711" y="5098"/>
                  </a:lnTo>
                  <a:lnTo>
                    <a:pt x="4364" y="5445"/>
                  </a:lnTo>
                  <a:lnTo>
                    <a:pt x="4016" y="5716"/>
                  </a:lnTo>
                  <a:lnTo>
                    <a:pt x="3784" y="5832"/>
                  </a:lnTo>
                  <a:lnTo>
                    <a:pt x="3553" y="5947"/>
                  </a:lnTo>
                  <a:lnTo>
                    <a:pt x="3321" y="6025"/>
                  </a:lnTo>
                  <a:lnTo>
                    <a:pt x="3089" y="6063"/>
                  </a:lnTo>
                  <a:lnTo>
                    <a:pt x="2780" y="6102"/>
                  </a:lnTo>
                  <a:lnTo>
                    <a:pt x="2510" y="6102"/>
                  </a:lnTo>
                  <a:lnTo>
                    <a:pt x="2201" y="6063"/>
                  </a:lnTo>
                  <a:lnTo>
                    <a:pt x="1970" y="5986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600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1"/>
                  </a:lnTo>
                  <a:lnTo>
                    <a:pt x="734" y="4789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5"/>
                  </a:lnTo>
                  <a:lnTo>
                    <a:pt x="464" y="2974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700"/>
                  </a:lnTo>
                  <a:lnTo>
                    <a:pt x="966" y="1507"/>
                  </a:lnTo>
                  <a:lnTo>
                    <a:pt x="1120" y="1275"/>
                  </a:lnTo>
                  <a:lnTo>
                    <a:pt x="1313" y="1121"/>
                  </a:lnTo>
                  <a:lnTo>
                    <a:pt x="1506" y="927"/>
                  </a:lnTo>
                  <a:lnTo>
                    <a:pt x="1738" y="812"/>
                  </a:lnTo>
                  <a:lnTo>
                    <a:pt x="1970" y="696"/>
                  </a:lnTo>
                  <a:lnTo>
                    <a:pt x="2201" y="580"/>
                  </a:lnTo>
                  <a:lnTo>
                    <a:pt x="2472" y="541"/>
                  </a:lnTo>
                  <a:lnTo>
                    <a:pt x="2780" y="503"/>
                  </a:lnTo>
                  <a:lnTo>
                    <a:pt x="2819" y="503"/>
                  </a:lnTo>
                  <a:lnTo>
                    <a:pt x="2858" y="464"/>
                  </a:lnTo>
                  <a:close/>
                  <a:moveTo>
                    <a:pt x="2665" y="1"/>
                  </a:moveTo>
                  <a:lnTo>
                    <a:pt x="2587" y="39"/>
                  </a:lnTo>
                  <a:lnTo>
                    <a:pt x="2510" y="78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1"/>
                  </a:lnTo>
                  <a:lnTo>
                    <a:pt x="1854" y="310"/>
                  </a:lnTo>
                  <a:lnTo>
                    <a:pt x="1622" y="387"/>
                  </a:lnTo>
                  <a:lnTo>
                    <a:pt x="1390" y="503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7"/>
                  </a:lnTo>
                  <a:lnTo>
                    <a:pt x="348" y="1738"/>
                  </a:lnTo>
                  <a:lnTo>
                    <a:pt x="155" y="2279"/>
                  </a:lnTo>
                  <a:lnTo>
                    <a:pt x="39" y="2858"/>
                  </a:lnTo>
                  <a:lnTo>
                    <a:pt x="0" y="3399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3"/>
                  </a:lnTo>
                  <a:lnTo>
                    <a:pt x="309" y="4943"/>
                  </a:lnTo>
                  <a:lnTo>
                    <a:pt x="425" y="5214"/>
                  </a:lnTo>
                  <a:lnTo>
                    <a:pt x="579" y="5445"/>
                  </a:lnTo>
                  <a:lnTo>
                    <a:pt x="734" y="5677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8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7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7"/>
                  </a:lnTo>
                  <a:lnTo>
                    <a:pt x="3476" y="6449"/>
                  </a:lnTo>
                  <a:lnTo>
                    <a:pt x="3784" y="6334"/>
                  </a:lnTo>
                  <a:lnTo>
                    <a:pt x="4055" y="6218"/>
                  </a:lnTo>
                  <a:lnTo>
                    <a:pt x="4325" y="6063"/>
                  </a:lnTo>
                  <a:lnTo>
                    <a:pt x="4557" y="5909"/>
                  </a:lnTo>
                  <a:lnTo>
                    <a:pt x="4788" y="5716"/>
                  </a:lnTo>
                  <a:lnTo>
                    <a:pt x="4982" y="5484"/>
                  </a:lnTo>
                  <a:lnTo>
                    <a:pt x="5175" y="5252"/>
                  </a:lnTo>
                  <a:lnTo>
                    <a:pt x="5329" y="4982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1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8"/>
                  </a:lnTo>
                  <a:lnTo>
                    <a:pt x="5561" y="2047"/>
                  </a:lnTo>
                  <a:lnTo>
                    <a:pt x="5406" y="1777"/>
                  </a:lnTo>
                  <a:lnTo>
                    <a:pt x="5252" y="1507"/>
                  </a:lnTo>
                  <a:lnTo>
                    <a:pt x="5059" y="1275"/>
                  </a:lnTo>
                  <a:lnTo>
                    <a:pt x="4866" y="1043"/>
                  </a:lnTo>
                  <a:lnTo>
                    <a:pt x="4634" y="812"/>
                  </a:lnTo>
                  <a:lnTo>
                    <a:pt x="4402" y="619"/>
                  </a:lnTo>
                  <a:lnTo>
                    <a:pt x="4132" y="464"/>
                  </a:lnTo>
                  <a:lnTo>
                    <a:pt x="3862" y="310"/>
                  </a:lnTo>
                  <a:lnTo>
                    <a:pt x="3591" y="194"/>
                  </a:lnTo>
                  <a:lnTo>
                    <a:pt x="3282" y="117"/>
                  </a:lnTo>
                  <a:lnTo>
                    <a:pt x="2974" y="39"/>
                  </a:lnTo>
                  <a:lnTo>
                    <a:pt x="266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2452675" y="2582825"/>
              <a:ext cx="296400" cy="356250"/>
            </a:xfrm>
            <a:custGeom>
              <a:avLst/>
              <a:gdLst/>
              <a:ahLst/>
              <a:cxnLst/>
              <a:rect l="l" t="t" r="r" b="b"/>
              <a:pathLst>
                <a:path w="11856" h="14250" extrusionOk="0">
                  <a:moveTo>
                    <a:pt x="7221" y="1"/>
                  </a:moveTo>
                  <a:lnTo>
                    <a:pt x="6990" y="194"/>
                  </a:lnTo>
                  <a:lnTo>
                    <a:pt x="8032" y="1777"/>
                  </a:lnTo>
                  <a:lnTo>
                    <a:pt x="9114" y="3283"/>
                  </a:lnTo>
                  <a:lnTo>
                    <a:pt x="8032" y="2704"/>
                  </a:lnTo>
                  <a:lnTo>
                    <a:pt x="6913" y="2202"/>
                  </a:lnTo>
                  <a:lnTo>
                    <a:pt x="6758" y="2472"/>
                  </a:lnTo>
                  <a:lnTo>
                    <a:pt x="8225" y="3283"/>
                  </a:lnTo>
                  <a:lnTo>
                    <a:pt x="9731" y="4094"/>
                  </a:lnTo>
                  <a:lnTo>
                    <a:pt x="10388" y="4905"/>
                  </a:lnTo>
                  <a:lnTo>
                    <a:pt x="10388" y="4943"/>
                  </a:lnTo>
                  <a:lnTo>
                    <a:pt x="10697" y="4827"/>
                  </a:lnTo>
                  <a:lnTo>
                    <a:pt x="10658" y="4712"/>
                  </a:lnTo>
                  <a:lnTo>
                    <a:pt x="10620" y="4596"/>
                  </a:lnTo>
                  <a:lnTo>
                    <a:pt x="10620" y="4596"/>
                  </a:lnTo>
                  <a:lnTo>
                    <a:pt x="10929" y="4712"/>
                  </a:lnTo>
                  <a:lnTo>
                    <a:pt x="11160" y="4827"/>
                  </a:lnTo>
                  <a:lnTo>
                    <a:pt x="11315" y="5021"/>
                  </a:lnTo>
                  <a:lnTo>
                    <a:pt x="11431" y="5252"/>
                  </a:lnTo>
                  <a:lnTo>
                    <a:pt x="11469" y="5484"/>
                  </a:lnTo>
                  <a:lnTo>
                    <a:pt x="11469" y="5754"/>
                  </a:lnTo>
                  <a:lnTo>
                    <a:pt x="11431" y="6063"/>
                  </a:lnTo>
                  <a:lnTo>
                    <a:pt x="11353" y="6372"/>
                  </a:lnTo>
                  <a:lnTo>
                    <a:pt x="11083" y="7028"/>
                  </a:lnTo>
                  <a:lnTo>
                    <a:pt x="10813" y="7646"/>
                  </a:lnTo>
                  <a:lnTo>
                    <a:pt x="10504" y="8148"/>
                  </a:lnTo>
                  <a:lnTo>
                    <a:pt x="10233" y="8573"/>
                  </a:lnTo>
                  <a:lnTo>
                    <a:pt x="9654" y="9345"/>
                  </a:lnTo>
                  <a:lnTo>
                    <a:pt x="9036" y="10079"/>
                  </a:lnTo>
                  <a:lnTo>
                    <a:pt x="8380" y="10736"/>
                  </a:lnTo>
                  <a:lnTo>
                    <a:pt x="7646" y="11353"/>
                  </a:lnTo>
                  <a:lnTo>
                    <a:pt x="6874" y="11933"/>
                  </a:lnTo>
                  <a:lnTo>
                    <a:pt x="6024" y="12435"/>
                  </a:lnTo>
                  <a:lnTo>
                    <a:pt x="5175" y="12898"/>
                  </a:lnTo>
                  <a:lnTo>
                    <a:pt x="4287" y="13284"/>
                  </a:lnTo>
                  <a:lnTo>
                    <a:pt x="3862" y="13439"/>
                  </a:lnTo>
                  <a:lnTo>
                    <a:pt x="3283" y="13632"/>
                  </a:lnTo>
                  <a:lnTo>
                    <a:pt x="2665" y="13786"/>
                  </a:lnTo>
                  <a:lnTo>
                    <a:pt x="1970" y="13941"/>
                  </a:lnTo>
                  <a:lnTo>
                    <a:pt x="1043" y="13941"/>
                  </a:lnTo>
                  <a:lnTo>
                    <a:pt x="811" y="13863"/>
                  </a:lnTo>
                  <a:lnTo>
                    <a:pt x="580" y="13709"/>
                  </a:lnTo>
                  <a:lnTo>
                    <a:pt x="425" y="13554"/>
                  </a:lnTo>
                  <a:lnTo>
                    <a:pt x="309" y="13323"/>
                  </a:lnTo>
                  <a:lnTo>
                    <a:pt x="232" y="13052"/>
                  </a:lnTo>
                  <a:lnTo>
                    <a:pt x="1" y="13130"/>
                  </a:lnTo>
                  <a:lnTo>
                    <a:pt x="1" y="13400"/>
                  </a:lnTo>
                  <a:lnTo>
                    <a:pt x="39" y="13632"/>
                  </a:lnTo>
                  <a:lnTo>
                    <a:pt x="155" y="13825"/>
                  </a:lnTo>
                  <a:lnTo>
                    <a:pt x="271" y="13941"/>
                  </a:lnTo>
                  <a:lnTo>
                    <a:pt x="464" y="14056"/>
                  </a:lnTo>
                  <a:lnTo>
                    <a:pt x="657" y="14172"/>
                  </a:lnTo>
                  <a:lnTo>
                    <a:pt x="889" y="14211"/>
                  </a:lnTo>
                  <a:lnTo>
                    <a:pt x="1120" y="14249"/>
                  </a:lnTo>
                  <a:lnTo>
                    <a:pt x="1661" y="14249"/>
                  </a:lnTo>
                  <a:lnTo>
                    <a:pt x="2163" y="14211"/>
                  </a:lnTo>
                  <a:lnTo>
                    <a:pt x="2665" y="14134"/>
                  </a:lnTo>
                  <a:lnTo>
                    <a:pt x="3051" y="14056"/>
                  </a:lnTo>
                  <a:lnTo>
                    <a:pt x="3708" y="13863"/>
                  </a:lnTo>
                  <a:lnTo>
                    <a:pt x="4364" y="13632"/>
                  </a:lnTo>
                  <a:lnTo>
                    <a:pt x="5020" y="13361"/>
                  </a:lnTo>
                  <a:lnTo>
                    <a:pt x="5638" y="13091"/>
                  </a:lnTo>
                  <a:lnTo>
                    <a:pt x="6256" y="12743"/>
                  </a:lnTo>
                  <a:lnTo>
                    <a:pt x="6835" y="12396"/>
                  </a:lnTo>
                  <a:lnTo>
                    <a:pt x="7415" y="12010"/>
                  </a:lnTo>
                  <a:lnTo>
                    <a:pt x="7955" y="11585"/>
                  </a:lnTo>
                  <a:lnTo>
                    <a:pt x="8457" y="11160"/>
                  </a:lnTo>
                  <a:lnTo>
                    <a:pt x="8959" y="10697"/>
                  </a:lnTo>
                  <a:lnTo>
                    <a:pt x="9423" y="10234"/>
                  </a:lnTo>
                  <a:lnTo>
                    <a:pt x="9847" y="9732"/>
                  </a:lnTo>
                  <a:lnTo>
                    <a:pt x="10272" y="9191"/>
                  </a:lnTo>
                  <a:lnTo>
                    <a:pt x="10620" y="8650"/>
                  </a:lnTo>
                  <a:lnTo>
                    <a:pt x="11006" y="8071"/>
                  </a:lnTo>
                  <a:lnTo>
                    <a:pt x="11315" y="7492"/>
                  </a:lnTo>
                  <a:lnTo>
                    <a:pt x="11546" y="6951"/>
                  </a:lnTo>
                  <a:lnTo>
                    <a:pt x="11778" y="6411"/>
                  </a:lnTo>
                  <a:lnTo>
                    <a:pt x="11817" y="6102"/>
                  </a:lnTo>
                  <a:lnTo>
                    <a:pt x="11855" y="5831"/>
                  </a:lnTo>
                  <a:lnTo>
                    <a:pt x="11855" y="5523"/>
                  </a:lnTo>
                  <a:lnTo>
                    <a:pt x="11778" y="5252"/>
                  </a:lnTo>
                  <a:lnTo>
                    <a:pt x="11701" y="5021"/>
                  </a:lnTo>
                  <a:lnTo>
                    <a:pt x="11585" y="4866"/>
                  </a:lnTo>
                  <a:lnTo>
                    <a:pt x="11469" y="4673"/>
                  </a:lnTo>
                  <a:lnTo>
                    <a:pt x="11315" y="4519"/>
                  </a:lnTo>
                  <a:lnTo>
                    <a:pt x="11122" y="4403"/>
                  </a:lnTo>
                  <a:lnTo>
                    <a:pt x="10929" y="4325"/>
                  </a:lnTo>
                  <a:lnTo>
                    <a:pt x="10735" y="4248"/>
                  </a:lnTo>
                  <a:lnTo>
                    <a:pt x="10504" y="4210"/>
                  </a:lnTo>
                  <a:lnTo>
                    <a:pt x="10465" y="4248"/>
                  </a:lnTo>
                  <a:lnTo>
                    <a:pt x="10388" y="4248"/>
                  </a:lnTo>
                  <a:lnTo>
                    <a:pt x="9654" y="3167"/>
                  </a:lnTo>
                  <a:lnTo>
                    <a:pt x="8882" y="2086"/>
                  </a:lnTo>
                  <a:lnTo>
                    <a:pt x="8032" y="1043"/>
                  </a:lnTo>
                  <a:lnTo>
                    <a:pt x="72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581775" y="25867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0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5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6717675" y="2588625"/>
              <a:ext cx="42525" cy="41525"/>
            </a:xfrm>
            <a:custGeom>
              <a:avLst/>
              <a:gdLst/>
              <a:ahLst/>
              <a:cxnLst/>
              <a:rect l="l" t="t" r="r" b="b"/>
              <a:pathLst>
                <a:path w="1701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2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9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3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8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587575" y="25924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3" y="1893"/>
                  </a:lnTo>
                  <a:lnTo>
                    <a:pt x="425" y="2433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5" y="11353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1"/>
                  </a:lnTo>
                  <a:lnTo>
                    <a:pt x="3669" y="10620"/>
                  </a:lnTo>
                  <a:lnTo>
                    <a:pt x="3823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5" y="2742"/>
                  </a:lnTo>
                  <a:lnTo>
                    <a:pt x="4287" y="2395"/>
                  </a:lnTo>
                  <a:lnTo>
                    <a:pt x="4210" y="1429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6526550" y="26156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1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1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2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1725750" y="2629175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2"/>
                  </a:lnTo>
                  <a:lnTo>
                    <a:pt x="2008" y="965"/>
                  </a:lnTo>
                  <a:lnTo>
                    <a:pt x="2124" y="1120"/>
                  </a:lnTo>
                  <a:lnTo>
                    <a:pt x="2202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6" y="502"/>
                  </a:lnTo>
                  <a:lnTo>
                    <a:pt x="811" y="463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0"/>
                  </a:lnTo>
                  <a:lnTo>
                    <a:pt x="194" y="425"/>
                  </a:lnTo>
                  <a:lnTo>
                    <a:pt x="78" y="618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8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2" y="2973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3"/>
                  </a:lnTo>
                  <a:lnTo>
                    <a:pt x="2626" y="2896"/>
                  </a:lnTo>
                  <a:lnTo>
                    <a:pt x="2704" y="2317"/>
                  </a:lnTo>
                  <a:lnTo>
                    <a:pt x="2704" y="2008"/>
                  </a:lnTo>
                  <a:lnTo>
                    <a:pt x="2704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00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2602300" y="2637850"/>
              <a:ext cx="63750" cy="173800"/>
            </a:xfrm>
            <a:custGeom>
              <a:avLst/>
              <a:gdLst/>
              <a:ahLst/>
              <a:cxnLst/>
              <a:rect l="l" t="t" r="r" b="b"/>
              <a:pathLst>
                <a:path w="2550" h="6952" extrusionOk="0">
                  <a:moveTo>
                    <a:pt x="271" y="1"/>
                  </a:moveTo>
                  <a:lnTo>
                    <a:pt x="1" y="78"/>
                  </a:lnTo>
                  <a:lnTo>
                    <a:pt x="232" y="927"/>
                  </a:lnTo>
                  <a:lnTo>
                    <a:pt x="503" y="1816"/>
                  </a:lnTo>
                  <a:lnTo>
                    <a:pt x="1082" y="3515"/>
                  </a:lnTo>
                  <a:lnTo>
                    <a:pt x="2318" y="6951"/>
                  </a:lnTo>
                  <a:lnTo>
                    <a:pt x="2549" y="6874"/>
                  </a:lnTo>
                  <a:lnTo>
                    <a:pt x="2047" y="5136"/>
                  </a:lnTo>
                  <a:lnTo>
                    <a:pt x="1507" y="3399"/>
                  </a:lnTo>
                  <a:lnTo>
                    <a:pt x="928" y="1661"/>
                  </a:lnTo>
                  <a:lnTo>
                    <a:pt x="619" y="81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531575" y="26388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1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340450" y="26658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0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0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1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6651075" y="26658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1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793325" y="26986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7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5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5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3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2371575" y="2703500"/>
              <a:ext cx="351425" cy="207575"/>
            </a:xfrm>
            <a:custGeom>
              <a:avLst/>
              <a:gdLst/>
              <a:ahLst/>
              <a:cxnLst/>
              <a:rect l="l" t="t" r="r" b="b"/>
              <a:pathLst>
                <a:path w="14057" h="8303" extrusionOk="0">
                  <a:moveTo>
                    <a:pt x="13941" y="0"/>
                  </a:moveTo>
                  <a:lnTo>
                    <a:pt x="13632" y="116"/>
                  </a:lnTo>
                  <a:lnTo>
                    <a:pt x="13632" y="155"/>
                  </a:lnTo>
                  <a:lnTo>
                    <a:pt x="13555" y="773"/>
                  </a:lnTo>
                  <a:lnTo>
                    <a:pt x="13439" y="1313"/>
                  </a:lnTo>
                  <a:lnTo>
                    <a:pt x="13284" y="1854"/>
                  </a:lnTo>
                  <a:lnTo>
                    <a:pt x="13053" y="2395"/>
                  </a:lnTo>
                  <a:lnTo>
                    <a:pt x="12782" y="2897"/>
                  </a:lnTo>
                  <a:lnTo>
                    <a:pt x="12473" y="3360"/>
                  </a:lnTo>
                  <a:lnTo>
                    <a:pt x="12126" y="3823"/>
                  </a:lnTo>
                  <a:lnTo>
                    <a:pt x="11778" y="4248"/>
                  </a:lnTo>
                  <a:lnTo>
                    <a:pt x="11547" y="4325"/>
                  </a:lnTo>
                  <a:lnTo>
                    <a:pt x="11585" y="4441"/>
                  </a:lnTo>
                  <a:lnTo>
                    <a:pt x="11547" y="4480"/>
                  </a:lnTo>
                  <a:lnTo>
                    <a:pt x="11392" y="4557"/>
                  </a:lnTo>
                  <a:lnTo>
                    <a:pt x="11469" y="4557"/>
                  </a:lnTo>
                  <a:lnTo>
                    <a:pt x="10967" y="5020"/>
                  </a:lnTo>
                  <a:lnTo>
                    <a:pt x="10427" y="5445"/>
                  </a:lnTo>
                  <a:lnTo>
                    <a:pt x="9539" y="6063"/>
                  </a:lnTo>
                  <a:lnTo>
                    <a:pt x="8612" y="6642"/>
                  </a:lnTo>
                  <a:lnTo>
                    <a:pt x="8149" y="6912"/>
                  </a:lnTo>
                  <a:lnTo>
                    <a:pt x="7647" y="7144"/>
                  </a:lnTo>
                  <a:lnTo>
                    <a:pt x="7145" y="7376"/>
                  </a:lnTo>
                  <a:lnTo>
                    <a:pt x="6643" y="7569"/>
                  </a:lnTo>
                  <a:lnTo>
                    <a:pt x="6604" y="7453"/>
                  </a:lnTo>
                  <a:lnTo>
                    <a:pt x="6411" y="7492"/>
                  </a:lnTo>
                  <a:lnTo>
                    <a:pt x="4905" y="6372"/>
                  </a:lnTo>
                  <a:lnTo>
                    <a:pt x="3322" y="5291"/>
                  </a:lnTo>
                  <a:lnTo>
                    <a:pt x="1739" y="4248"/>
                  </a:lnTo>
                  <a:lnTo>
                    <a:pt x="78" y="3321"/>
                  </a:lnTo>
                  <a:lnTo>
                    <a:pt x="1" y="3399"/>
                  </a:lnTo>
                  <a:lnTo>
                    <a:pt x="3051" y="5600"/>
                  </a:lnTo>
                  <a:lnTo>
                    <a:pt x="6141" y="7723"/>
                  </a:lnTo>
                  <a:lnTo>
                    <a:pt x="5639" y="7839"/>
                  </a:lnTo>
                  <a:lnTo>
                    <a:pt x="5175" y="7916"/>
                  </a:lnTo>
                  <a:lnTo>
                    <a:pt x="4673" y="7955"/>
                  </a:lnTo>
                  <a:lnTo>
                    <a:pt x="4210" y="7994"/>
                  </a:lnTo>
                  <a:lnTo>
                    <a:pt x="4094" y="7994"/>
                  </a:lnTo>
                  <a:lnTo>
                    <a:pt x="4055" y="8071"/>
                  </a:lnTo>
                  <a:lnTo>
                    <a:pt x="4248" y="8303"/>
                  </a:lnTo>
                  <a:lnTo>
                    <a:pt x="5098" y="8303"/>
                  </a:lnTo>
                  <a:lnTo>
                    <a:pt x="5523" y="8264"/>
                  </a:lnTo>
                  <a:lnTo>
                    <a:pt x="5948" y="8187"/>
                  </a:lnTo>
                  <a:lnTo>
                    <a:pt x="6372" y="8110"/>
                  </a:lnTo>
                  <a:lnTo>
                    <a:pt x="6797" y="7955"/>
                  </a:lnTo>
                  <a:lnTo>
                    <a:pt x="7647" y="7646"/>
                  </a:lnTo>
                  <a:lnTo>
                    <a:pt x="8458" y="7221"/>
                  </a:lnTo>
                  <a:lnTo>
                    <a:pt x="9230" y="6758"/>
                  </a:lnTo>
                  <a:lnTo>
                    <a:pt x="10002" y="6295"/>
                  </a:lnTo>
                  <a:lnTo>
                    <a:pt x="10659" y="5793"/>
                  </a:lnTo>
                  <a:lnTo>
                    <a:pt x="11315" y="5252"/>
                  </a:lnTo>
                  <a:lnTo>
                    <a:pt x="11933" y="4673"/>
                  </a:lnTo>
                  <a:lnTo>
                    <a:pt x="12512" y="4055"/>
                  </a:lnTo>
                  <a:lnTo>
                    <a:pt x="12975" y="3360"/>
                  </a:lnTo>
                  <a:lnTo>
                    <a:pt x="13207" y="3012"/>
                  </a:lnTo>
                  <a:lnTo>
                    <a:pt x="13400" y="2665"/>
                  </a:lnTo>
                  <a:lnTo>
                    <a:pt x="13555" y="2279"/>
                  </a:lnTo>
                  <a:lnTo>
                    <a:pt x="13709" y="1893"/>
                  </a:lnTo>
                  <a:lnTo>
                    <a:pt x="13864" y="1506"/>
                  </a:lnTo>
                  <a:lnTo>
                    <a:pt x="13941" y="1082"/>
                  </a:lnTo>
                  <a:lnTo>
                    <a:pt x="14018" y="657"/>
                  </a:lnTo>
                  <a:lnTo>
                    <a:pt x="14057" y="232"/>
                  </a:lnTo>
                  <a:lnTo>
                    <a:pt x="14018" y="116"/>
                  </a:lnTo>
                  <a:lnTo>
                    <a:pt x="13941" y="39"/>
                  </a:lnTo>
                  <a:lnTo>
                    <a:pt x="139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6594125" y="27093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8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464975" y="27160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0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2488400" y="2725700"/>
              <a:ext cx="48275" cy="165100"/>
            </a:xfrm>
            <a:custGeom>
              <a:avLst/>
              <a:gdLst/>
              <a:ahLst/>
              <a:cxnLst/>
              <a:rect l="l" t="t" r="r" b="b"/>
              <a:pathLst>
                <a:path w="1931" h="6604" extrusionOk="0">
                  <a:moveTo>
                    <a:pt x="271" y="1"/>
                  </a:moveTo>
                  <a:lnTo>
                    <a:pt x="193" y="39"/>
                  </a:lnTo>
                  <a:lnTo>
                    <a:pt x="155" y="39"/>
                  </a:lnTo>
                  <a:lnTo>
                    <a:pt x="0" y="155"/>
                  </a:lnTo>
                  <a:lnTo>
                    <a:pt x="0" y="194"/>
                  </a:lnTo>
                  <a:lnTo>
                    <a:pt x="348" y="1815"/>
                  </a:lnTo>
                  <a:lnTo>
                    <a:pt x="773" y="3437"/>
                  </a:lnTo>
                  <a:lnTo>
                    <a:pt x="1236" y="5021"/>
                  </a:lnTo>
                  <a:lnTo>
                    <a:pt x="1738" y="6604"/>
                  </a:lnTo>
                  <a:lnTo>
                    <a:pt x="1931" y="6565"/>
                  </a:lnTo>
                  <a:lnTo>
                    <a:pt x="1622" y="4982"/>
                  </a:lnTo>
                  <a:lnTo>
                    <a:pt x="1236" y="3360"/>
                  </a:lnTo>
                  <a:lnTo>
                    <a:pt x="773" y="1777"/>
                  </a:lnTo>
                  <a:lnTo>
                    <a:pt x="271" y="194"/>
                  </a:lnTo>
                  <a:lnTo>
                    <a:pt x="3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2495150" y="2725700"/>
              <a:ext cx="165100" cy="91725"/>
            </a:xfrm>
            <a:custGeom>
              <a:avLst/>
              <a:gdLst/>
              <a:ahLst/>
              <a:cxnLst/>
              <a:rect l="l" t="t" r="r" b="b"/>
              <a:pathLst>
                <a:path w="6604" h="3669" extrusionOk="0">
                  <a:moveTo>
                    <a:pt x="116" y="1"/>
                  </a:moveTo>
                  <a:lnTo>
                    <a:pt x="1" y="194"/>
                  </a:lnTo>
                  <a:lnTo>
                    <a:pt x="1622" y="1043"/>
                  </a:lnTo>
                  <a:lnTo>
                    <a:pt x="3244" y="1893"/>
                  </a:lnTo>
                  <a:lnTo>
                    <a:pt x="4017" y="2356"/>
                  </a:lnTo>
                  <a:lnTo>
                    <a:pt x="4827" y="2819"/>
                  </a:lnTo>
                  <a:lnTo>
                    <a:pt x="5638" y="3283"/>
                  </a:lnTo>
                  <a:lnTo>
                    <a:pt x="6024" y="3476"/>
                  </a:lnTo>
                  <a:lnTo>
                    <a:pt x="6449" y="3669"/>
                  </a:lnTo>
                  <a:lnTo>
                    <a:pt x="6604" y="3592"/>
                  </a:lnTo>
                  <a:lnTo>
                    <a:pt x="6604" y="3515"/>
                  </a:lnTo>
                  <a:lnTo>
                    <a:pt x="6565" y="3437"/>
                  </a:lnTo>
                  <a:lnTo>
                    <a:pt x="6218" y="3167"/>
                  </a:lnTo>
                  <a:lnTo>
                    <a:pt x="5870" y="2935"/>
                  </a:lnTo>
                  <a:lnTo>
                    <a:pt x="5098" y="2472"/>
                  </a:lnTo>
                  <a:lnTo>
                    <a:pt x="3515" y="1622"/>
                  </a:lnTo>
                  <a:lnTo>
                    <a:pt x="1815" y="773"/>
                  </a:lnTo>
                  <a:lnTo>
                    <a:pt x="966" y="387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4212550" y="2732450"/>
              <a:ext cx="315700" cy="477900"/>
            </a:xfrm>
            <a:custGeom>
              <a:avLst/>
              <a:gdLst/>
              <a:ahLst/>
              <a:cxnLst/>
              <a:rect l="l" t="t" r="r" b="b"/>
              <a:pathLst>
                <a:path w="12628" h="19116" extrusionOk="0">
                  <a:moveTo>
                    <a:pt x="1004" y="619"/>
                  </a:moveTo>
                  <a:lnTo>
                    <a:pt x="1661" y="850"/>
                  </a:lnTo>
                  <a:lnTo>
                    <a:pt x="2317" y="1121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5"/>
                  </a:lnTo>
                  <a:lnTo>
                    <a:pt x="3862" y="2472"/>
                  </a:lnTo>
                  <a:lnTo>
                    <a:pt x="4016" y="2820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8"/>
                  </a:lnTo>
                  <a:lnTo>
                    <a:pt x="9345" y="15138"/>
                  </a:lnTo>
                  <a:lnTo>
                    <a:pt x="8920" y="15370"/>
                  </a:lnTo>
                  <a:lnTo>
                    <a:pt x="7955" y="13516"/>
                  </a:lnTo>
                  <a:lnTo>
                    <a:pt x="6990" y="11663"/>
                  </a:lnTo>
                  <a:lnTo>
                    <a:pt x="5020" y="7956"/>
                  </a:lnTo>
                  <a:lnTo>
                    <a:pt x="3012" y="4287"/>
                  </a:lnTo>
                  <a:lnTo>
                    <a:pt x="1004" y="619"/>
                  </a:lnTo>
                  <a:close/>
                  <a:moveTo>
                    <a:pt x="657" y="503"/>
                  </a:moveTo>
                  <a:lnTo>
                    <a:pt x="657" y="541"/>
                  </a:lnTo>
                  <a:lnTo>
                    <a:pt x="4673" y="8033"/>
                  </a:lnTo>
                  <a:lnTo>
                    <a:pt x="6719" y="11740"/>
                  </a:lnTo>
                  <a:lnTo>
                    <a:pt x="7762" y="13593"/>
                  </a:lnTo>
                  <a:lnTo>
                    <a:pt x="8805" y="15447"/>
                  </a:lnTo>
                  <a:lnTo>
                    <a:pt x="8650" y="15524"/>
                  </a:lnTo>
                  <a:lnTo>
                    <a:pt x="7414" y="13748"/>
                  </a:lnTo>
                  <a:lnTo>
                    <a:pt x="6179" y="12010"/>
                  </a:lnTo>
                  <a:lnTo>
                    <a:pt x="3592" y="8535"/>
                  </a:lnTo>
                  <a:lnTo>
                    <a:pt x="2317" y="6758"/>
                  </a:lnTo>
                  <a:lnTo>
                    <a:pt x="1004" y="4944"/>
                  </a:lnTo>
                  <a:lnTo>
                    <a:pt x="850" y="4712"/>
                  </a:lnTo>
                  <a:lnTo>
                    <a:pt x="734" y="4480"/>
                  </a:lnTo>
                  <a:lnTo>
                    <a:pt x="618" y="4210"/>
                  </a:lnTo>
                  <a:lnTo>
                    <a:pt x="541" y="3940"/>
                  </a:lnTo>
                  <a:lnTo>
                    <a:pt x="464" y="3399"/>
                  </a:lnTo>
                  <a:lnTo>
                    <a:pt x="425" y="2820"/>
                  </a:lnTo>
                  <a:lnTo>
                    <a:pt x="464" y="2241"/>
                  </a:lnTo>
                  <a:lnTo>
                    <a:pt x="502" y="1661"/>
                  </a:lnTo>
                  <a:lnTo>
                    <a:pt x="657" y="503"/>
                  </a:lnTo>
                  <a:close/>
                  <a:moveTo>
                    <a:pt x="11508" y="12280"/>
                  </a:moveTo>
                  <a:lnTo>
                    <a:pt x="11662" y="12358"/>
                  </a:lnTo>
                  <a:lnTo>
                    <a:pt x="11817" y="12435"/>
                  </a:lnTo>
                  <a:lnTo>
                    <a:pt x="12164" y="12860"/>
                  </a:lnTo>
                  <a:lnTo>
                    <a:pt x="12241" y="13053"/>
                  </a:lnTo>
                  <a:lnTo>
                    <a:pt x="12280" y="13246"/>
                  </a:lnTo>
                  <a:lnTo>
                    <a:pt x="12241" y="13439"/>
                  </a:lnTo>
                  <a:lnTo>
                    <a:pt x="12203" y="13632"/>
                  </a:lnTo>
                  <a:lnTo>
                    <a:pt x="12048" y="14018"/>
                  </a:lnTo>
                  <a:lnTo>
                    <a:pt x="11855" y="14366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2"/>
                  </a:lnTo>
                  <a:lnTo>
                    <a:pt x="10156" y="15872"/>
                  </a:lnTo>
                  <a:lnTo>
                    <a:pt x="10118" y="15987"/>
                  </a:lnTo>
                  <a:lnTo>
                    <a:pt x="9770" y="16180"/>
                  </a:lnTo>
                  <a:lnTo>
                    <a:pt x="9114" y="16605"/>
                  </a:lnTo>
                  <a:lnTo>
                    <a:pt x="8457" y="16953"/>
                  </a:lnTo>
                  <a:lnTo>
                    <a:pt x="7723" y="17262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5" y="17648"/>
                  </a:lnTo>
                  <a:lnTo>
                    <a:pt x="5754" y="17648"/>
                  </a:lnTo>
                  <a:lnTo>
                    <a:pt x="5561" y="17571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8" y="17184"/>
                  </a:lnTo>
                  <a:lnTo>
                    <a:pt x="4982" y="16876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5"/>
                  </a:lnTo>
                  <a:lnTo>
                    <a:pt x="5175" y="15949"/>
                  </a:lnTo>
                  <a:lnTo>
                    <a:pt x="5291" y="15833"/>
                  </a:lnTo>
                  <a:lnTo>
                    <a:pt x="5406" y="15756"/>
                  </a:lnTo>
                  <a:lnTo>
                    <a:pt x="5522" y="15717"/>
                  </a:lnTo>
                  <a:lnTo>
                    <a:pt x="5638" y="15756"/>
                  </a:lnTo>
                  <a:lnTo>
                    <a:pt x="5793" y="15833"/>
                  </a:lnTo>
                  <a:lnTo>
                    <a:pt x="5947" y="15949"/>
                  </a:lnTo>
                  <a:lnTo>
                    <a:pt x="6063" y="16142"/>
                  </a:lnTo>
                  <a:lnTo>
                    <a:pt x="6256" y="16374"/>
                  </a:lnTo>
                  <a:lnTo>
                    <a:pt x="6102" y="16412"/>
                  </a:lnTo>
                  <a:lnTo>
                    <a:pt x="6024" y="16451"/>
                  </a:lnTo>
                  <a:lnTo>
                    <a:pt x="6024" y="16567"/>
                  </a:lnTo>
                  <a:lnTo>
                    <a:pt x="6063" y="16644"/>
                  </a:lnTo>
                  <a:lnTo>
                    <a:pt x="6140" y="16644"/>
                  </a:lnTo>
                  <a:lnTo>
                    <a:pt x="6912" y="16567"/>
                  </a:lnTo>
                  <a:lnTo>
                    <a:pt x="7685" y="16374"/>
                  </a:lnTo>
                  <a:lnTo>
                    <a:pt x="8496" y="16065"/>
                  </a:lnTo>
                  <a:lnTo>
                    <a:pt x="9229" y="15717"/>
                  </a:lnTo>
                  <a:lnTo>
                    <a:pt x="9616" y="15485"/>
                  </a:lnTo>
                  <a:lnTo>
                    <a:pt x="9963" y="15254"/>
                  </a:lnTo>
                  <a:lnTo>
                    <a:pt x="10272" y="15022"/>
                  </a:lnTo>
                  <a:lnTo>
                    <a:pt x="10581" y="14752"/>
                  </a:lnTo>
                  <a:lnTo>
                    <a:pt x="10890" y="14481"/>
                  </a:lnTo>
                  <a:lnTo>
                    <a:pt x="11121" y="14173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9"/>
                  </a:lnTo>
                  <a:lnTo>
                    <a:pt x="11546" y="13362"/>
                  </a:lnTo>
                  <a:lnTo>
                    <a:pt x="11508" y="13284"/>
                  </a:lnTo>
                  <a:lnTo>
                    <a:pt x="11430" y="13246"/>
                  </a:lnTo>
                  <a:lnTo>
                    <a:pt x="11237" y="13246"/>
                  </a:lnTo>
                  <a:lnTo>
                    <a:pt x="11160" y="13323"/>
                  </a:lnTo>
                  <a:lnTo>
                    <a:pt x="10967" y="13671"/>
                  </a:lnTo>
                  <a:lnTo>
                    <a:pt x="10774" y="13555"/>
                  </a:lnTo>
                  <a:lnTo>
                    <a:pt x="10658" y="13439"/>
                  </a:lnTo>
                  <a:lnTo>
                    <a:pt x="10619" y="13284"/>
                  </a:lnTo>
                  <a:lnTo>
                    <a:pt x="10581" y="13169"/>
                  </a:lnTo>
                  <a:lnTo>
                    <a:pt x="10619" y="13014"/>
                  </a:lnTo>
                  <a:lnTo>
                    <a:pt x="10658" y="12860"/>
                  </a:lnTo>
                  <a:lnTo>
                    <a:pt x="10851" y="12628"/>
                  </a:lnTo>
                  <a:lnTo>
                    <a:pt x="10928" y="12473"/>
                  </a:lnTo>
                  <a:lnTo>
                    <a:pt x="11044" y="12358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1"/>
                  </a:moveTo>
                  <a:lnTo>
                    <a:pt x="348" y="40"/>
                  </a:lnTo>
                  <a:lnTo>
                    <a:pt x="271" y="117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3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6"/>
                  </a:lnTo>
                  <a:lnTo>
                    <a:pt x="232" y="4519"/>
                  </a:lnTo>
                  <a:lnTo>
                    <a:pt x="348" y="4751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6"/>
                  </a:lnTo>
                  <a:lnTo>
                    <a:pt x="5445" y="11817"/>
                  </a:lnTo>
                  <a:lnTo>
                    <a:pt x="6874" y="13748"/>
                  </a:lnTo>
                  <a:lnTo>
                    <a:pt x="8341" y="15640"/>
                  </a:lnTo>
                  <a:lnTo>
                    <a:pt x="7492" y="15987"/>
                  </a:lnTo>
                  <a:lnTo>
                    <a:pt x="6642" y="16258"/>
                  </a:lnTo>
                  <a:lnTo>
                    <a:pt x="6681" y="16103"/>
                  </a:lnTo>
                  <a:lnTo>
                    <a:pt x="6681" y="15949"/>
                  </a:lnTo>
                  <a:lnTo>
                    <a:pt x="6642" y="15756"/>
                  </a:lnTo>
                  <a:lnTo>
                    <a:pt x="6565" y="15640"/>
                  </a:lnTo>
                  <a:lnTo>
                    <a:pt x="6488" y="15485"/>
                  </a:lnTo>
                  <a:lnTo>
                    <a:pt x="6333" y="15370"/>
                  </a:lnTo>
                  <a:lnTo>
                    <a:pt x="6179" y="15292"/>
                  </a:lnTo>
                  <a:lnTo>
                    <a:pt x="6024" y="15254"/>
                  </a:lnTo>
                  <a:lnTo>
                    <a:pt x="5715" y="15254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6" y="16296"/>
                  </a:lnTo>
                  <a:lnTo>
                    <a:pt x="4596" y="16567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8" y="17725"/>
                  </a:lnTo>
                  <a:lnTo>
                    <a:pt x="5368" y="17841"/>
                  </a:lnTo>
                  <a:lnTo>
                    <a:pt x="5677" y="17918"/>
                  </a:lnTo>
                  <a:lnTo>
                    <a:pt x="6024" y="17957"/>
                  </a:lnTo>
                  <a:lnTo>
                    <a:pt x="6372" y="17918"/>
                  </a:lnTo>
                  <a:lnTo>
                    <a:pt x="6719" y="17841"/>
                  </a:lnTo>
                  <a:lnTo>
                    <a:pt x="7106" y="17764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3"/>
                  </a:lnTo>
                  <a:lnTo>
                    <a:pt x="9229" y="16876"/>
                  </a:lnTo>
                  <a:lnTo>
                    <a:pt x="9461" y="16760"/>
                  </a:lnTo>
                  <a:lnTo>
                    <a:pt x="10233" y="16258"/>
                  </a:lnTo>
                  <a:lnTo>
                    <a:pt x="10813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4"/>
                  </a:lnTo>
                  <a:lnTo>
                    <a:pt x="11817" y="18150"/>
                  </a:lnTo>
                  <a:lnTo>
                    <a:pt x="11392" y="17455"/>
                  </a:lnTo>
                  <a:lnTo>
                    <a:pt x="10928" y="16760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4"/>
                  </a:lnTo>
                  <a:lnTo>
                    <a:pt x="11894" y="14790"/>
                  </a:lnTo>
                  <a:lnTo>
                    <a:pt x="12125" y="14559"/>
                  </a:lnTo>
                  <a:lnTo>
                    <a:pt x="12280" y="14288"/>
                  </a:lnTo>
                  <a:lnTo>
                    <a:pt x="12434" y="14057"/>
                  </a:lnTo>
                  <a:lnTo>
                    <a:pt x="12512" y="13786"/>
                  </a:lnTo>
                  <a:lnTo>
                    <a:pt x="12589" y="13555"/>
                  </a:lnTo>
                  <a:lnTo>
                    <a:pt x="12627" y="13284"/>
                  </a:lnTo>
                  <a:lnTo>
                    <a:pt x="12589" y="13053"/>
                  </a:lnTo>
                  <a:lnTo>
                    <a:pt x="12512" y="12821"/>
                  </a:lnTo>
                  <a:lnTo>
                    <a:pt x="12357" y="12589"/>
                  </a:lnTo>
                  <a:lnTo>
                    <a:pt x="12164" y="12358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9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1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2"/>
                  </a:lnTo>
                  <a:lnTo>
                    <a:pt x="10619" y="13786"/>
                  </a:lnTo>
                  <a:lnTo>
                    <a:pt x="10813" y="13902"/>
                  </a:lnTo>
                  <a:lnTo>
                    <a:pt x="10504" y="14250"/>
                  </a:lnTo>
                  <a:lnTo>
                    <a:pt x="10156" y="14597"/>
                  </a:lnTo>
                  <a:lnTo>
                    <a:pt x="9770" y="14868"/>
                  </a:lnTo>
                  <a:lnTo>
                    <a:pt x="9430" y="15084"/>
                  </a:lnTo>
                  <a:lnTo>
                    <a:pt x="9461" y="15022"/>
                  </a:lnTo>
                  <a:lnTo>
                    <a:pt x="9500" y="14945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9"/>
                  </a:lnTo>
                  <a:lnTo>
                    <a:pt x="3823" y="1545"/>
                  </a:lnTo>
                  <a:lnTo>
                    <a:pt x="3514" y="1237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1" y="233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3419975" y="2751775"/>
              <a:ext cx="68575" cy="77250"/>
            </a:xfrm>
            <a:custGeom>
              <a:avLst/>
              <a:gdLst/>
              <a:ahLst/>
              <a:cxnLst/>
              <a:rect l="l" t="t" r="r" b="b"/>
              <a:pathLst>
                <a:path w="2743" h="3090" extrusionOk="0">
                  <a:moveTo>
                    <a:pt x="1198" y="464"/>
                  </a:moveTo>
                  <a:lnTo>
                    <a:pt x="1429" y="502"/>
                  </a:lnTo>
                  <a:lnTo>
                    <a:pt x="1700" y="618"/>
                  </a:lnTo>
                  <a:lnTo>
                    <a:pt x="1893" y="772"/>
                  </a:lnTo>
                  <a:lnTo>
                    <a:pt x="2047" y="966"/>
                  </a:lnTo>
                  <a:lnTo>
                    <a:pt x="2163" y="1159"/>
                  </a:lnTo>
                  <a:lnTo>
                    <a:pt x="2240" y="1352"/>
                  </a:lnTo>
                  <a:lnTo>
                    <a:pt x="2356" y="1738"/>
                  </a:lnTo>
                  <a:lnTo>
                    <a:pt x="2395" y="2163"/>
                  </a:lnTo>
                  <a:lnTo>
                    <a:pt x="2395" y="2587"/>
                  </a:lnTo>
                  <a:lnTo>
                    <a:pt x="2240" y="2433"/>
                  </a:lnTo>
                  <a:lnTo>
                    <a:pt x="2047" y="2278"/>
                  </a:lnTo>
                  <a:lnTo>
                    <a:pt x="1661" y="2085"/>
                  </a:lnTo>
                  <a:lnTo>
                    <a:pt x="1275" y="1931"/>
                  </a:lnTo>
                  <a:lnTo>
                    <a:pt x="1043" y="1815"/>
                  </a:lnTo>
                  <a:lnTo>
                    <a:pt x="850" y="1699"/>
                  </a:lnTo>
                  <a:lnTo>
                    <a:pt x="657" y="1545"/>
                  </a:lnTo>
                  <a:lnTo>
                    <a:pt x="503" y="1390"/>
                  </a:lnTo>
                  <a:lnTo>
                    <a:pt x="425" y="1197"/>
                  </a:lnTo>
                  <a:lnTo>
                    <a:pt x="425" y="1081"/>
                  </a:lnTo>
                  <a:lnTo>
                    <a:pt x="425" y="966"/>
                  </a:lnTo>
                  <a:lnTo>
                    <a:pt x="503" y="811"/>
                  </a:lnTo>
                  <a:lnTo>
                    <a:pt x="541" y="695"/>
                  </a:lnTo>
                  <a:lnTo>
                    <a:pt x="618" y="618"/>
                  </a:lnTo>
                  <a:lnTo>
                    <a:pt x="734" y="541"/>
                  </a:lnTo>
                  <a:lnTo>
                    <a:pt x="850" y="464"/>
                  </a:lnTo>
                  <a:close/>
                  <a:moveTo>
                    <a:pt x="1043" y="0"/>
                  </a:moveTo>
                  <a:lnTo>
                    <a:pt x="812" y="77"/>
                  </a:lnTo>
                  <a:lnTo>
                    <a:pt x="580" y="155"/>
                  </a:lnTo>
                  <a:lnTo>
                    <a:pt x="387" y="309"/>
                  </a:lnTo>
                  <a:lnTo>
                    <a:pt x="232" y="464"/>
                  </a:lnTo>
                  <a:lnTo>
                    <a:pt x="116" y="618"/>
                  </a:lnTo>
                  <a:lnTo>
                    <a:pt x="39" y="811"/>
                  </a:lnTo>
                  <a:lnTo>
                    <a:pt x="1" y="1043"/>
                  </a:lnTo>
                  <a:lnTo>
                    <a:pt x="39" y="1236"/>
                  </a:lnTo>
                  <a:lnTo>
                    <a:pt x="78" y="1468"/>
                  </a:lnTo>
                  <a:lnTo>
                    <a:pt x="194" y="1661"/>
                  </a:lnTo>
                  <a:lnTo>
                    <a:pt x="387" y="1892"/>
                  </a:lnTo>
                  <a:lnTo>
                    <a:pt x="657" y="2085"/>
                  </a:lnTo>
                  <a:lnTo>
                    <a:pt x="927" y="2201"/>
                  </a:lnTo>
                  <a:lnTo>
                    <a:pt x="1236" y="2317"/>
                  </a:lnTo>
                  <a:lnTo>
                    <a:pt x="1507" y="2433"/>
                  </a:lnTo>
                  <a:lnTo>
                    <a:pt x="1777" y="2587"/>
                  </a:lnTo>
                  <a:lnTo>
                    <a:pt x="2009" y="2780"/>
                  </a:lnTo>
                  <a:lnTo>
                    <a:pt x="2240" y="3012"/>
                  </a:lnTo>
                  <a:lnTo>
                    <a:pt x="2317" y="3051"/>
                  </a:lnTo>
                  <a:lnTo>
                    <a:pt x="2395" y="3089"/>
                  </a:lnTo>
                  <a:lnTo>
                    <a:pt x="2472" y="3051"/>
                  </a:lnTo>
                  <a:lnTo>
                    <a:pt x="2549" y="3012"/>
                  </a:lnTo>
                  <a:lnTo>
                    <a:pt x="2588" y="3012"/>
                  </a:lnTo>
                  <a:lnTo>
                    <a:pt x="2626" y="2935"/>
                  </a:lnTo>
                  <a:lnTo>
                    <a:pt x="2704" y="2356"/>
                  </a:lnTo>
                  <a:lnTo>
                    <a:pt x="2742" y="2047"/>
                  </a:lnTo>
                  <a:lnTo>
                    <a:pt x="2704" y="1738"/>
                  </a:lnTo>
                  <a:lnTo>
                    <a:pt x="2665" y="1429"/>
                  </a:lnTo>
                  <a:lnTo>
                    <a:pt x="2588" y="1159"/>
                  </a:lnTo>
                  <a:lnTo>
                    <a:pt x="2472" y="888"/>
                  </a:lnTo>
                  <a:lnTo>
                    <a:pt x="2317" y="618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38" y="155"/>
                  </a:lnTo>
                  <a:lnTo>
                    <a:pt x="1507" y="77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408025" y="27595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7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79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1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1650450" y="2767225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1" y="5367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8"/>
                  </a:lnTo>
                  <a:lnTo>
                    <a:pt x="3978" y="888"/>
                  </a:lnTo>
                  <a:lnTo>
                    <a:pt x="4634" y="656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2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3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30" y="7375"/>
                  </a:lnTo>
                  <a:lnTo>
                    <a:pt x="13439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5"/>
                  </a:lnTo>
                  <a:lnTo>
                    <a:pt x="16721" y="9885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3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1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79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7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4802400" y="27817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0"/>
                  </a:moveTo>
                  <a:lnTo>
                    <a:pt x="12434" y="39"/>
                  </a:lnTo>
                  <a:lnTo>
                    <a:pt x="12357" y="77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8"/>
                  </a:lnTo>
                  <a:lnTo>
                    <a:pt x="12164" y="1043"/>
                  </a:lnTo>
                  <a:lnTo>
                    <a:pt x="12009" y="1197"/>
                  </a:lnTo>
                  <a:lnTo>
                    <a:pt x="11855" y="1313"/>
                  </a:lnTo>
                  <a:lnTo>
                    <a:pt x="11430" y="1545"/>
                  </a:lnTo>
                  <a:lnTo>
                    <a:pt x="11005" y="1699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4" y="2085"/>
                  </a:lnTo>
                  <a:lnTo>
                    <a:pt x="9345" y="2008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0"/>
                  </a:lnTo>
                  <a:lnTo>
                    <a:pt x="8611" y="1699"/>
                  </a:lnTo>
                  <a:lnTo>
                    <a:pt x="8804" y="2008"/>
                  </a:lnTo>
                  <a:lnTo>
                    <a:pt x="8997" y="2279"/>
                  </a:lnTo>
                  <a:lnTo>
                    <a:pt x="7839" y="2587"/>
                  </a:lnTo>
                  <a:lnTo>
                    <a:pt x="6719" y="2819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9" y="3282"/>
                  </a:lnTo>
                  <a:lnTo>
                    <a:pt x="3746" y="2935"/>
                  </a:lnTo>
                  <a:lnTo>
                    <a:pt x="3784" y="2587"/>
                  </a:lnTo>
                  <a:lnTo>
                    <a:pt x="3707" y="2240"/>
                  </a:lnTo>
                  <a:lnTo>
                    <a:pt x="3630" y="1892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7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8"/>
                  </a:lnTo>
                  <a:lnTo>
                    <a:pt x="1815" y="3437"/>
                  </a:lnTo>
                  <a:lnTo>
                    <a:pt x="1352" y="3398"/>
                  </a:lnTo>
                  <a:lnTo>
                    <a:pt x="965" y="3360"/>
                  </a:lnTo>
                  <a:lnTo>
                    <a:pt x="772" y="3282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3"/>
                  </a:lnTo>
                  <a:lnTo>
                    <a:pt x="309" y="2665"/>
                  </a:lnTo>
                  <a:lnTo>
                    <a:pt x="232" y="2587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3"/>
                  </a:lnTo>
                  <a:lnTo>
                    <a:pt x="0" y="2858"/>
                  </a:lnTo>
                  <a:lnTo>
                    <a:pt x="0" y="3012"/>
                  </a:lnTo>
                  <a:lnTo>
                    <a:pt x="0" y="3167"/>
                  </a:lnTo>
                  <a:lnTo>
                    <a:pt x="39" y="3282"/>
                  </a:lnTo>
                  <a:lnTo>
                    <a:pt x="116" y="3398"/>
                  </a:lnTo>
                  <a:lnTo>
                    <a:pt x="193" y="3514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0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0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2"/>
                  </a:lnTo>
                  <a:lnTo>
                    <a:pt x="12048" y="1699"/>
                  </a:lnTo>
                  <a:lnTo>
                    <a:pt x="12357" y="1506"/>
                  </a:lnTo>
                  <a:lnTo>
                    <a:pt x="12627" y="1236"/>
                  </a:lnTo>
                  <a:lnTo>
                    <a:pt x="12704" y="1081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79"/>
                  </a:lnTo>
                  <a:lnTo>
                    <a:pt x="12820" y="386"/>
                  </a:lnTo>
                  <a:lnTo>
                    <a:pt x="12743" y="155"/>
                  </a:lnTo>
                  <a:lnTo>
                    <a:pt x="12704" y="77"/>
                  </a:lnTo>
                  <a:lnTo>
                    <a:pt x="12627" y="39"/>
                  </a:lnTo>
                  <a:lnTo>
                    <a:pt x="125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2362900" y="2786525"/>
              <a:ext cx="114900" cy="130350"/>
            </a:xfrm>
            <a:custGeom>
              <a:avLst/>
              <a:gdLst/>
              <a:ahLst/>
              <a:cxnLst/>
              <a:rect l="l" t="t" r="r" b="b"/>
              <a:pathLst>
                <a:path w="4596" h="5214" extrusionOk="0">
                  <a:moveTo>
                    <a:pt x="232" y="0"/>
                  </a:moveTo>
                  <a:lnTo>
                    <a:pt x="0" y="193"/>
                  </a:lnTo>
                  <a:lnTo>
                    <a:pt x="502" y="888"/>
                  </a:lnTo>
                  <a:lnTo>
                    <a:pt x="1004" y="1622"/>
                  </a:lnTo>
                  <a:lnTo>
                    <a:pt x="1545" y="2279"/>
                  </a:lnTo>
                  <a:lnTo>
                    <a:pt x="2124" y="2974"/>
                  </a:lnTo>
                  <a:lnTo>
                    <a:pt x="3283" y="4248"/>
                  </a:lnTo>
                  <a:lnTo>
                    <a:pt x="3746" y="4789"/>
                  </a:lnTo>
                  <a:lnTo>
                    <a:pt x="3630" y="4789"/>
                  </a:lnTo>
                  <a:lnTo>
                    <a:pt x="3592" y="4866"/>
                  </a:lnTo>
                  <a:lnTo>
                    <a:pt x="3592" y="4982"/>
                  </a:lnTo>
                  <a:lnTo>
                    <a:pt x="3823" y="4904"/>
                  </a:lnTo>
                  <a:lnTo>
                    <a:pt x="4055" y="5059"/>
                  </a:lnTo>
                  <a:lnTo>
                    <a:pt x="4287" y="5213"/>
                  </a:lnTo>
                  <a:lnTo>
                    <a:pt x="4441" y="5213"/>
                  </a:lnTo>
                  <a:lnTo>
                    <a:pt x="4518" y="5175"/>
                  </a:lnTo>
                  <a:lnTo>
                    <a:pt x="4557" y="5097"/>
                  </a:lnTo>
                  <a:lnTo>
                    <a:pt x="4557" y="5059"/>
                  </a:lnTo>
                  <a:lnTo>
                    <a:pt x="4595" y="4982"/>
                  </a:lnTo>
                  <a:lnTo>
                    <a:pt x="4402" y="4750"/>
                  </a:lnTo>
                  <a:lnTo>
                    <a:pt x="4325" y="4750"/>
                  </a:lnTo>
                  <a:lnTo>
                    <a:pt x="4016" y="4480"/>
                  </a:lnTo>
                  <a:lnTo>
                    <a:pt x="3746" y="4171"/>
                  </a:lnTo>
                  <a:lnTo>
                    <a:pt x="3244" y="3553"/>
                  </a:lnTo>
                  <a:lnTo>
                    <a:pt x="2201" y="2394"/>
                  </a:lnTo>
                  <a:lnTo>
                    <a:pt x="1197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2090650" y="2821275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8" y="0"/>
                  </a:moveTo>
                  <a:lnTo>
                    <a:pt x="1893" y="78"/>
                  </a:lnTo>
                  <a:lnTo>
                    <a:pt x="1739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4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40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4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2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2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4" y="1622"/>
                  </a:lnTo>
                  <a:lnTo>
                    <a:pt x="1237" y="1313"/>
                  </a:lnTo>
                  <a:lnTo>
                    <a:pt x="1468" y="1004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2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3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2" y="2703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2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5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5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9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5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3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6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3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2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3" y="5793"/>
                  </a:lnTo>
                  <a:lnTo>
                    <a:pt x="4828" y="5638"/>
                  </a:lnTo>
                  <a:lnTo>
                    <a:pt x="4249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5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2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3488525" y="28212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120" y="387"/>
                  </a:moveTo>
                  <a:lnTo>
                    <a:pt x="1313" y="425"/>
                  </a:lnTo>
                  <a:lnTo>
                    <a:pt x="1506" y="464"/>
                  </a:lnTo>
                  <a:lnTo>
                    <a:pt x="1661" y="580"/>
                  </a:lnTo>
                  <a:lnTo>
                    <a:pt x="1738" y="734"/>
                  </a:lnTo>
                  <a:lnTo>
                    <a:pt x="1777" y="889"/>
                  </a:lnTo>
                  <a:lnTo>
                    <a:pt x="1738" y="966"/>
                  </a:lnTo>
                  <a:lnTo>
                    <a:pt x="1699" y="1004"/>
                  </a:lnTo>
                  <a:lnTo>
                    <a:pt x="1661" y="1082"/>
                  </a:lnTo>
                  <a:lnTo>
                    <a:pt x="1545" y="1120"/>
                  </a:lnTo>
                  <a:lnTo>
                    <a:pt x="1236" y="1159"/>
                  </a:lnTo>
                  <a:lnTo>
                    <a:pt x="927" y="1159"/>
                  </a:lnTo>
                  <a:lnTo>
                    <a:pt x="579" y="1198"/>
                  </a:lnTo>
                  <a:lnTo>
                    <a:pt x="464" y="1236"/>
                  </a:lnTo>
                  <a:lnTo>
                    <a:pt x="309" y="1313"/>
                  </a:lnTo>
                  <a:lnTo>
                    <a:pt x="309" y="1159"/>
                  </a:lnTo>
                  <a:lnTo>
                    <a:pt x="348" y="1004"/>
                  </a:lnTo>
                  <a:lnTo>
                    <a:pt x="386" y="850"/>
                  </a:lnTo>
                  <a:lnTo>
                    <a:pt x="464" y="734"/>
                  </a:lnTo>
                  <a:lnTo>
                    <a:pt x="541" y="618"/>
                  </a:lnTo>
                  <a:lnTo>
                    <a:pt x="657" y="541"/>
                  </a:lnTo>
                  <a:lnTo>
                    <a:pt x="811" y="464"/>
                  </a:lnTo>
                  <a:lnTo>
                    <a:pt x="927" y="425"/>
                  </a:lnTo>
                  <a:lnTo>
                    <a:pt x="1120" y="387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79" y="116"/>
                  </a:lnTo>
                  <a:lnTo>
                    <a:pt x="425" y="232"/>
                  </a:lnTo>
                  <a:lnTo>
                    <a:pt x="271" y="387"/>
                  </a:lnTo>
                  <a:lnTo>
                    <a:pt x="155" y="541"/>
                  </a:lnTo>
                  <a:lnTo>
                    <a:pt x="77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68"/>
                  </a:lnTo>
                  <a:lnTo>
                    <a:pt x="116" y="1661"/>
                  </a:lnTo>
                  <a:lnTo>
                    <a:pt x="155" y="1738"/>
                  </a:lnTo>
                  <a:lnTo>
                    <a:pt x="232" y="1815"/>
                  </a:lnTo>
                  <a:lnTo>
                    <a:pt x="309" y="1815"/>
                  </a:lnTo>
                  <a:lnTo>
                    <a:pt x="425" y="1777"/>
                  </a:lnTo>
                  <a:lnTo>
                    <a:pt x="541" y="1661"/>
                  </a:lnTo>
                  <a:lnTo>
                    <a:pt x="695" y="1584"/>
                  </a:lnTo>
                  <a:lnTo>
                    <a:pt x="850" y="1545"/>
                  </a:lnTo>
                  <a:lnTo>
                    <a:pt x="1043" y="1545"/>
                  </a:lnTo>
                  <a:lnTo>
                    <a:pt x="1390" y="1506"/>
                  </a:lnTo>
                  <a:lnTo>
                    <a:pt x="1583" y="1506"/>
                  </a:lnTo>
                  <a:lnTo>
                    <a:pt x="1738" y="1468"/>
                  </a:lnTo>
                  <a:lnTo>
                    <a:pt x="1931" y="1391"/>
                  </a:lnTo>
                  <a:lnTo>
                    <a:pt x="2047" y="1275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811"/>
                  </a:lnTo>
                  <a:lnTo>
                    <a:pt x="2124" y="657"/>
                  </a:lnTo>
                  <a:lnTo>
                    <a:pt x="2047" y="502"/>
                  </a:lnTo>
                  <a:lnTo>
                    <a:pt x="1970" y="348"/>
                  </a:lnTo>
                  <a:lnTo>
                    <a:pt x="1777" y="194"/>
                  </a:lnTo>
                  <a:lnTo>
                    <a:pt x="1622" y="116"/>
                  </a:lnTo>
                  <a:lnTo>
                    <a:pt x="1429" y="39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3345650" y="2889825"/>
              <a:ext cx="466300" cy="248125"/>
            </a:xfrm>
            <a:custGeom>
              <a:avLst/>
              <a:gdLst/>
              <a:ahLst/>
              <a:cxnLst/>
              <a:rect l="l" t="t" r="r" b="b"/>
              <a:pathLst>
                <a:path w="18652" h="9925" extrusionOk="0">
                  <a:moveTo>
                    <a:pt x="6140" y="0"/>
                  </a:moveTo>
                  <a:lnTo>
                    <a:pt x="5561" y="39"/>
                  </a:lnTo>
                  <a:lnTo>
                    <a:pt x="4982" y="155"/>
                  </a:lnTo>
                  <a:lnTo>
                    <a:pt x="4402" y="309"/>
                  </a:lnTo>
                  <a:lnTo>
                    <a:pt x="3862" y="502"/>
                  </a:lnTo>
                  <a:lnTo>
                    <a:pt x="3283" y="772"/>
                  </a:lnTo>
                  <a:lnTo>
                    <a:pt x="2781" y="1081"/>
                  </a:lnTo>
                  <a:lnTo>
                    <a:pt x="2279" y="1467"/>
                  </a:lnTo>
                  <a:lnTo>
                    <a:pt x="1815" y="1892"/>
                  </a:lnTo>
                  <a:lnTo>
                    <a:pt x="1390" y="2317"/>
                  </a:lnTo>
                  <a:lnTo>
                    <a:pt x="1043" y="2780"/>
                  </a:lnTo>
                  <a:lnTo>
                    <a:pt x="734" y="3244"/>
                  </a:lnTo>
                  <a:lnTo>
                    <a:pt x="464" y="3746"/>
                  </a:lnTo>
                  <a:lnTo>
                    <a:pt x="271" y="4286"/>
                  </a:lnTo>
                  <a:lnTo>
                    <a:pt x="116" y="4827"/>
                  </a:lnTo>
                  <a:lnTo>
                    <a:pt x="0" y="5368"/>
                  </a:lnTo>
                  <a:lnTo>
                    <a:pt x="348" y="5445"/>
                  </a:lnTo>
                  <a:lnTo>
                    <a:pt x="425" y="5020"/>
                  </a:lnTo>
                  <a:lnTo>
                    <a:pt x="541" y="4595"/>
                  </a:lnTo>
                  <a:lnTo>
                    <a:pt x="773" y="4016"/>
                  </a:lnTo>
                  <a:lnTo>
                    <a:pt x="1081" y="3437"/>
                  </a:lnTo>
                  <a:lnTo>
                    <a:pt x="1468" y="2896"/>
                  </a:lnTo>
                  <a:lnTo>
                    <a:pt x="1892" y="2394"/>
                  </a:lnTo>
                  <a:lnTo>
                    <a:pt x="2356" y="1931"/>
                  </a:lnTo>
                  <a:lnTo>
                    <a:pt x="2858" y="1545"/>
                  </a:lnTo>
                  <a:lnTo>
                    <a:pt x="3398" y="1197"/>
                  </a:lnTo>
                  <a:lnTo>
                    <a:pt x="3978" y="888"/>
                  </a:lnTo>
                  <a:lnTo>
                    <a:pt x="4595" y="657"/>
                  </a:lnTo>
                  <a:lnTo>
                    <a:pt x="5252" y="502"/>
                  </a:lnTo>
                  <a:lnTo>
                    <a:pt x="5908" y="425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39" y="618"/>
                  </a:lnTo>
                  <a:lnTo>
                    <a:pt x="8457" y="811"/>
                  </a:lnTo>
                  <a:lnTo>
                    <a:pt x="9075" y="1120"/>
                  </a:lnTo>
                  <a:lnTo>
                    <a:pt x="9422" y="1313"/>
                  </a:lnTo>
                  <a:lnTo>
                    <a:pt x="9731" y="1506"/>
                  </a:lnTo>
                  <a:lnTo>
                    <a:pt x="10002" y="1738"/>
                  </a:lnTo>
                  <a:lnTo>
                    <a:pt x="10272" y="1969"/>
                  </a:lnTo>
                  <a:lnTo>
                    <a:pt x="10774" y="2471"/>
                  </a:lnTo>
                  <a:lnTo>
                    <a:pt x="11199" y="3051"/>
                  </a:lnTo>
                  <a:lnTo>
                    <a:pt x="11546" y="3630"/>
                  </a:lnTo>
                  <a:lnTo>
                    <a:pt x="11855" y="4286"/>
                  </a:lnTo>
                  <a:lnTo>
                    <a:pt x="12164" y="4943"/>
                  </a:lnTo>
                  <a:lnTo>
                    <a:pt x="12396" y="5638"/>
                  </a:lnTo>
                  <a:lnTo>
                    <a:pt x="12627" y="6217"/>
                  </a:lnTo>
                  <a:lnTo>
                    <a:pt x="12859" y="6835"/>
                  </a:lnTo>
                  <a:lnTo>
                    <a:pt x="13129" y="7414"/>
                  </a:lnTo>
                  <a:lnTo>
                    <a:pt x="13438" y="7993"/>
                  </a:lnTo>
                  <a:lnTo>
                    <a:pt x="13786" y="8495"/>
                  </a:lnTo>
                  <a:lnTo>
                    <a:pt x="14211" y="8959"/>
                  </a:lnTo>
                  <a:lnTo>
                    <a:pt x="14442" y="9190"/>
                  </a:lnTo>
                  <a:lnTo>
                    <a:pt x="14713" y="9383"/>
                  </a:lnTo>
                  <a:lnTo>
                    <a:pt x="14983" y="9538"/>
                  </a:lnTo>
                  <a:lnTo>
                    <a:pt x="15253" y="9692"/>
                  </a:lnTo>
                  <a:lnTo>
                    <a:pt x="15717" y="9847"/>
                  </a:lnTo>
                  <a:lnTo>
                    <a:pt x="16219" y="9924"/>
                  </a:lnTo>
                  <a:lnTo>
                    <a:pt x="16682" y="9885"/>
                  </a:lnTo>
                  <a:lnTo>
                    <a:pt x="17145" y="9808"/>
                  </a:lnTo>
                  <a:lnTo>
                    <a:pt x="17609" y="9654"/>
                  </a:lnTo>
                  <a:lnTo>
                    <a:pt x="17802" y="9538"/>
                  </a:lnTo>
                  <a:lnTo>
                    <a:pt x="17995" y="9383"/>
                  </a:lnTo>
                  <a:lnTo>
                    <a:pt x="18188" y="9229"/>
                  </a:lnTo>
                  <a:lnTo>
                    <a:pt x="18342" y="9075"/>
                  </a:lnTo>
                  <a:lnTo>
                    <a:pt x="18497" y="8881"/>
                  </a:lnTo>
                  <a:lnTo>
                    <a:pt x="18613" y="8650"/>
                  </a:lnTo>
                  <a:lnTo>
                    <a:pt x="18651" y="8573"/>
                  </a:lnTo>
                  <a:lnTo>
                    <a:pt x="18613" y="8457"/>
                  </a:lnTo>
                  <a:lnTo>
                    <a:pt x="18651" y="8418"/>
                  </a:lnTo>
                  <a:lnTo>
                    <a:pt x="18613" y="8341"/>
                  </a:lnTo>
                  <a:lnTo>
                    <a:pt x="18304" y="8380"/>
                  </a:lnTo>
                  <a:lnTo>
                    <a:pt x="18265" y="8418"/>
                  </a:lnTo>
                  <a:lnTo>
                    <a:pt x="18033" y="8766"/>
                  </a:lnTo>
                  <a:lnTo>
                    <a:pt x="17802" y="8997"/>
                  </a:lnTo>
                  <a:lnTo>
                    <a:pt x="17493" y="9229"/>
                  </a:lnTo>
                  <a:lnTo>
                    <a:pt x="17184" y="9345"/>
                  </a:lnTo>
                  <a:lnTo>
                    <a:pt x="16798" y="9461"/>
                  </a:lnTo>
                  <a:lnTo>
                    <a:pt x="16064" y="9461"/>
                  </a:lnTo>
                  <a:lnTo>
                    <a:pt x="15717" y="9383"/>
                  </a:lnTo>
                  <a:lnTo>
                    <a:pt x="15330" y="9229"/>
                  </a:lnTo>
                  <a:lnTo>
                    <a:pt x="15021" y="9036"/>
                  </a:lnTo>
                  <a:lnTo>
                    <a:pt x="14674" y="8766"/>
                  </a:lnTo>
                  <a:lnTo>
                    <a:pt x="14404" y="8495"/>
                  </a:lnTo>
                  <a:lnTo>
                    <a:pt x="14133" y="8186"/>
                  </a:lnTo>
                  <a:lnTo>
                    <a:pt x="13902" y="7878"/>
                  </a:lnTo>
                  <a:lnTo>
                    <a:pt x="13709" y="7530"/>
                  </a:lnTo>
                  <a:lnTo>
                    <a:pt x="13515" y="7182"/>
                  </a:lnTo>
                  <a:lnTo>
                    <a:pt x="13207" y="6526"/>
                  </a:lnTo>
                  <a:lnTo>
                    <a:pt x="12936" y="5870"/>
                  </a:lnTo>
                  <a:lnTo>
                    <a:pt x="12434" y="4518"/>
                  </a:lnTo>
                  <a:lnTo>
                    <a:pt x="12164" y="3862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317"/>
                  </a:lnTo>
                  <a:lnTo>
                    <a:pt x="11005" y="2047"/>
                  </a:lnTo>
                  <a:lnTo>
                    <a:pt x="10542" y="1583"/>
                  </a:lnTo>
                  <a:lnTo>
                    <a:pt x="10040" y="1197"/>
                  </a:lnTo>
                  <a:lnTo>
                    <a:pt x="9538" y="888"/>
                  </a:lnTo>
                  <a:lnTo>
                    <a:pt x="9036" y="579"/>
                  </a:lnTo>
                  <a:lnTo>
                    <a:pt x="8457" y="386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6719625" y="2898500"/>
              <a:ext cx="625575" cy="344675"/>
            </a:xfrm>
            <a:custGeom>
              <a:avLst/>
              <a:gdLst/>
              <a:ahLst/>
              <a:cxnLst/>
              <a:rect l="l" t="t" r="r" b="b"/>
              <a:pathLst>
                <a:path w="25023" h="13787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9"/>
                  </a:lnTo>
                  <a:lnTo>
                    <a:pt x="23787" y="2163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6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5"/>
                  </a:lnTo>
                  <a:lnTo>
                    <a:pt x="23169" y="1120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2"/>
                  </a:lnTo>
                  <a:lnTo>
                    <a:pt x="23864" y="3515"/>
                  </a:lnTo>
                  <a:lnTo>
                    <a:pt x="23787" y="3399"/>
                  </a:lnTo>
                  <a:lnTo>
                    <a:pt x="23748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1"/>
                  </a:lnTo>
                  <a:lnTo>
                    <a:pt x="16566" y="5407"/>
                  </a:lnTo>
                  <a:lnTo>
                    <a:pt x="16296" y="5445"/>
                  </a:lnTo>
                  <a:lnTo>
                    <a:pt x="15639" y="5523"/>
                  </a:lnTo>
                  <a:lnTo>
                    <a:pt x="15639" y="5484"/>
                  </a:lnTo>
                  <a:lnTo>
                    <a:pt x="15678" y="5368"/>
                  </a:lnTo>
                  <a:lnTo>
                    <a:pt x="15716" y="5252"/>
                  </a:lnTo>
                  <a:lnTo>
                    <a:pt x="15755" y="5175"/>
                  </a:lnTo>
                  <a:lnTo>
                    <a:pt x="15832" y="5098"/>
                  </a:lnTo>
                  <a:lnTo>
                    <a:pt x="15948" y="5021"/>
                  </a:lnTo>
                  <a:lnTo>
                    <a:pt x="16064" y="4982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8"/>
                  </a:lnTo>
                  <a:lnTo>
                    <a:pt x="24250" y="5523"/>
                  </a:lnTo>
                  <a:lnTo>
                    <a:pt x="24057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1"/>
                  </a:lnTo>
                  <a:lnTo>
                    <a:pt x="18111" y="5214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523"/>
                  </a:lnTo>
                  <a:lnTo>
                    <a:pt x="17029" y="5445"/>
                  </a:lnTo>
                  <a:lnTo>
                    <a:pt x="17068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2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7"/>
                  </a:lnTo>
                  <a:lnTo>
                    <a:pt x="14558" y="5870"/>
                  </a:lnTo>
                  <a:lnTo>
                    <a:pt x="14056" y="6102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600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4"/>
                  </a:moveTo>
                  <a:lnTo>
                    <a:pt x="19115" y="5523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6" y="6179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7"/>
                  </a:lnTo>
                  <a:lnTo>
                    <a:pt x="18844" y="5523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0" y="6102"/>
                  </a:lnTo>
                  <a:lnTo>
                    <a:pt x="20466" y="6140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7"/>
                  </a:lnTo>
                  <a:lnTo>
                    <a:pt x="20814" y="6720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8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1" y="5986"/>
                  </a:lnTo>
                  <a:lnTo>
                    <a:pt x="24019" y="6025"/>
                  </a:lnTo>
                  <a:lnTo>
                    <a:pt x="24096" y="6025"/>
                  </a:lnTo>
                  <a:lnTo>
                    <a:pt x="23941" y="6295"/>
                  </a:lnTo>
                  <a:lnTo>
                    <a:pt x="23748" y="6565"/>
                  </a:lnTo>
                  <a:lnTo>
                    <a:pt x="23517" y="6797"/>
                  </a:lnTo>
                  <a:lnTo>
                    <a:pt x="23246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7"/>
                  </a:lnTo>
                  <a:lnTo>
                    <a:pt x="23015" y="6295"/>
                  </a:lnTo>
                  <a:lnTo>
                    <a:pt x="23053" y="6179"/>
                  </a:lnTo>
                  <a:lnTo>
                    <a:pt x="23131" y="6102"/>
                  </a:lnTo>
                  <a:lnTo>
                    <a:pt x="23208" y="6025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8" y="6333"/>
                  </a:lnTo>
                  <a:lnTo>
                    <a:pt x="13168" y="6720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7"/>
                  </a:lnTo>
                  <a:lnTo>
                    <a:pt x="12627" y="6681"/>
                  </a:lnTo>
                  <a:lnTo>
                    <a:pt x="12666" y="6527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218"/>
                  </a:lnTo>
                  <a:lnTo>
                    <a:pt x="13013" y="6140"/>
                  </a:lnTo>
                  <a:lnTo>
                    <a:pt x="13129" y="6102"/>
                  </a:lnTo>
                  <a:close/>
                  <a:moveTo>
                    <a:pt x="22165" y="6565"/>
                  </a:moveTo>
                  <a:lnTo>
                    <a:pt x="22281" y="6604"/>
                  </a:lnTo>
                  <a:lnTo>
                    <a:pt x="22474" y="6720"/>
                  </a:lnTo>
                  <a:lnTo>
                    <a:pt x="22629" y="6874"/>
                  </a:lnTo>
                  <a:lnTo>
                    <a:pt x="22783" y="7029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6"/>
                  </a:lnTo>
                  <a:lnTo>
                    <a:pt x="22937" y="7144"/>
                  </a:lnTo>
                  <a:lnTo>
                    <a:pt x="22551" y="7222"/>
                  </a:lnTo>
                  <a:lnTo>
                    <a:pt x="22165" y="7260"/>
                  </a:lnTo>
                  <a:lnTo>
                    <a:pt x="21779" y="7222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49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5" y="7994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4"/>
                  </a:lnTo>
                  <a:lnTo>
                    <a:pt x="11816" y="7608"/>
                  </a:lnTo>
                  <a:lnTo>
                    <a:pt x="11894" y="7531"/>
                  </a:lnTo>
                  <a:lnTo>
                    <a:pt x="12009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3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2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3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5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4" y="9770"/>
                  </a:moveTo>
                  <a:lnTo>
                    <a:pt x="3900" y="9809"/>
                  </a:lnTo>
                  <a:lnTo>
                    <a:pt x="4016" y="9886"/>
                  </a:lnTo>
                  <a:lnTo>
                    <a:pt x="4093" y="10002"/>
                  </a:lnTo>
                  <a:lnTo>
                    <a:pt x="4132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5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6"/>
                  </a:lnTo>
                  <a:lnTo>
                    <a:pt x="5097" y="10774"/>
                  </a:lnTo>
                  <a:lnTo>
                    <a:pt x="5136" y="10890"/>
                  </a:lnTo>
                  <a:lnTo>
                    <a:pt x="5175" y="11044"/>
                  </a:lnTo>
                  <a:lnTo>
                    <a:pt x="5136" y="11238"/>
                  </a:lnTo>
                  <a:lnTo>
                    <a:pt x="5097" y="11431"/>
                  </a:lnTo>
                  <a:lnTo>
                    <a:pt x="4402" y="10929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5" y="11740"/>
                  </a:lnTo>
                  <a:lnTo>
                    <a:pt x="10658" y="11701"/>
                  </a:lnTo>
                  <a:lnTo>
                    <a:pt x="10503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5" y="10697"/>
                  </a:lnTo>
                  <a:lnTo>
                    <a:pt x="10928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10"/>
                  </a:lnTo>
                  <a:lnTo>
                    <a:pt x="6410" y="12242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8" y="11508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1" y="12744"/>
                  </a:lnTo>
                  <a:lnTo>
                    <a:pt x="9770" y="12937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2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39" y="13207"/>
                  </a:lnTo>
                  <a:lnTo>
                    <a:pt x="7337" y="13014"/>
                  </a:lnTo>
                  <a:lnTo>
                    <a:pt x="6835" y="12744"/>
                  </a:lnTo>
                  <a:lnTo>
                    <a:pt x="6990" y="12628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3" y="12628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7"/>
                  </a:lnTo>
                  <a:lnTo>
                    <a:pt x="9229" y="13130"/>
                  </a:lnTo>
                  <a:lnTo>
                    <a:pt x="9268" y="13207"/>
                  </a:lnTo>
                  <a:lnTo>
                    <a:pt x="9036" y="13284"/>
                  </a:lnTo>
                  <a:lnTo>
                    <a:pt x="8804" y="13323"/>
                  </a:lnTo>
                  <a:lnTo>
                    <a:pt x="8573" y="13323"/>
                  </a:lnTo>
                  <a:lnTo>
                    <a:pt x="8302" y="13284"/>
                  </a:lnTo>
                  <a:lnTo>
                    <a:pt x="8302" y="13207"/>
                  </a:lnTo>
                  <a:lnTo>
                    <a:pt x="8341" y="13014"/>
                  </a:lnTo>
                  <a:lnTo>
                    <a:pt x="8418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8"/>
                  </a:lnTo>
                  <a:close/>
                  <a:moveTo>
                    <a:pt x="22976" y="1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10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3" y="966"/>
                  </a:lnTo>
                  <a:lnTo>
                    <a:pt x="22706" y="1120"/>
                  </a:lnTo>
                  <a:lnTo>
                    <a:pt x="22629" y="1314"/>
                  </a:lnTo>
                  <a:lnTo>
                    <a:pt x="22590" y="1507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0" y="2279"/>
                  </a:lnTo>
                  <a:lnTo>
                    <a:pt x="23053" y="2395"/>
                  </a:lnTo>
                  <a:lnTo>
                    <a:pt x="23246" y="2511"/>
                  </a:lnTo>
                  <a:lnTo>
                    <a:pt x="23478" y="2511"/>
                  </a:lnTo>
                  <a:lnTo>
                    <a:pt x="23401" y="2704"/>
                  </a:lnTo>
                  <a:lnTo>
                    <a:pt x="23362" y="2897"/>
                  </a:lnTo>
                  <a:lnTo>
                    <a:pt x="23324" y="3090"/>
                  </a:lnTo>
                  <a:lnTo>
                    <a:pt x="23362" y="3283"/>
                  </a:lnTo>
                  <a:lnTo>
                    <a:pt x="23439" y="3515"/>
                  </a:lnTo>
                  <a:lnTo>
                    <a:pt x="23555" y="3708"/>
                  </a:lnTo>
                  <a:lnTo>
                    <a:pt x="23748" y="3901"/>
                  </a:lnTo>
                  <a:lnTo>
                    <a:pt x="23980" y="4017"/>
                  </a:lnTo>
                  <a:lnTo>
                    <a:pt x="23748" y="4210"/>
                  </a:lnTo>
                  <a:lnTo>
                    <a:pt x="23555" y="4480"/>
                  </a:lnTo>
                  <a:lnTo>
                    <a:pt x="23478" y="4750"/>
                  </a:lnTo>
                  <a:lnTo>
                    <a:pt x="23439" y="4905"/>
                  </a:lnTo>
                  <a:lnTo>
                    <a:pt x="23439" y="5021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3"/>
                  </a:lnTo>
                  <a:lnTo>
                    <a:pt x="23169" y="5561"/>
                  </a:lnTo>
                  <a:lnTo>
                    <a:pt x="22976" y="5716"/>
                  </a:lnTo>
                  <a:lnTo>
                    <a:pt x="22783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4" y="6295"/>
                  </a:lnTo>
                  <a:lnTo>
                    <a:pt x="22320" y="6256"/>
                  </a:lnTo>
                  <a:lnTo>
                    <a:pt x="22165" y="6218"/>
                  </a:lnTo>
                  <a:lnTo>
                    <a:pt x="21972" y="6218"/>
                  </a:lnTo>
                  <a:lnTo>
                    <a:pt x="21740" y="6295"/>
                  </a:lnTo>
                  <a:lnTo>
                    <a:pt x="21509" y="6411"/>
                  </a:lnTo>
                  <a:lnTo>
                    <a:pt x="21354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5"/>
                  </a:lnTo>
                  <a:lnTo>
                    <a:pt x="20736" y="5909"/>
                  </a:lnTo>
                  <a:lnTo>
                    <a:pt x="20582" y="5831"/>
                  </a:lnTo>
                  <a:lnTo>
                    <a:pt x="20427" y="5754"/>
                  </a:lnTo>
                  <a:lnTo>
                    <a:pt x="20234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6"/>
                  </a:lnTo>
                  <a:lnTo>
                    <a:pt x="19617" y="5484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1"/>
                  </a:lnTo>
                  <a:lnTo>
                    <a:pt x="18497" y="5407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6"/>
                  </a:lnTo>
                  <a:lnTo>
                    <a:pt x="17802" y="4557"/>
                  </a:lnTo>
                  <a:lnTo>
                    <a:pt x="17647" y="4519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8"/>
                  </a:lnTo>
                  <a:lnTo>
                    <a:pt x="16759" y="4943"/>
                  </a:lnTo>
                  <a:lnTo>
                    <a:pt x="16605" y="4789"/>
                  </a:lnTo>
                  <a:lnTo>
                    <a:pt x="16450" y="4712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82"/>
                  </a:lnTo>
                  <a:lnTo>
                    <a:pt x="14288" y="5021"/>
                  </a:lnTo>
                  <a:lnTo>
                    <a:pt x="14133" y="5098"/>
                  </a:lnTo>
                  <a:lnTo>
                    <a:pt x="14056" y="5175"/>
                  </a:lnTo>
                  <a:lnTo>
                    <a:pt x="13940" y="5291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6"/>
                  </a:lnTo>
                  <a:lnTo>
                    <a:pt x="13168" y="5716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8"/>
                  </a:lnTo>
                  <a:lnTo>
                    <a:pt x="12357" y="6372"/>
                  </a:lnTo>
                  <a:lnTo>
                    <a:pt x="12357" y="6527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7029"/>
                  </a:lnTo>
                  <a:lnTo>
                    <a:pt x="11894" y="7106"/>
                  </a:lnTo>
                  <a:lnTo>
                    <a:pt x="11662" y="7222"/>
                  </a:lnTo>
                  <a:lnTo>
                    <a:pt x="11507" y="7415"/>
                  </a:lnTo>
                  <a:lnTo>
                    <a:pt x="11392" y="7531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276" y="7994"/>
                  </a:lnTo>
                  <a:lnTo>
                    <a:pt x="11314" y="8148"/>
                  </a:lnTo>
                  <a:lnTo>
                    <a:pt x="11353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30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4"/>
                  </a:lnTo>
                  <a:lnTo>
                    <a:pt x="10619" y="10311"/>
                  </a:lnTo>
                  <a:lnTo>
                    <a:pt x="10426" y="10427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6"/>
                  </a:lnTo>
                  <a:lnTo>
                    <a:pt x="10040" y="11238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4" y="11740"/>
                  </a:lnTo>
                  <a:lnTo>
                    <a:pt x="9693" y="11855"/>
                  </a:lnTo>
                  <a:lnTo>
                    <a:pt x="9499" y="12010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9"/>
                  </a:lnTo>
                  <a:lnTo>
                    <a:pt x="9306" y="12473"/>
                  </a:lnTo>
                  <a:lnTo>
                    <a:pt x="9191" y="12396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5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3" y="12435"/>
                  </a:lnTo>
                  <a:lnTo>
                    <a:pt x="7878" y="12319"/>
                  </a:lnTo>
                  <a:lnTo>
                    <a:pt x="7723" y="12242"/>
                  </a:lnTo>
                  <a:lnTo>
                    <a:pt x="7492" y="12164"/>
                  </a:lnTo>
                  <a:lnTo>
                    <a:pt x="7221" y="12203"/>
                  </a:lnTo>
                  <a:lnTo>
                    <a:pt x="6990" y="12280"/>
                  </a:lnTo>
                  <a:lnTo>
                    <a:pt x="6796" y="12435"/>
                  </a:lnTo>
                  <a:lnTo>
                    <a:pt x="6796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431"/>
                  </a:lnTo>
                  <a:lnTo>
                    <a:pt x="6372" y="11315"/>
                  </a:lnTo>
                  <a:lnTo>
                    <a:pt x="6217" y="11199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8"/>
                  </a:lnTo>
                  <a:lnTo>
                    <a:pt x="5522" y="10967"/>
                  </a:lnTo>
                  <a:lnTo>
                    <a:pt x="5445" y="10736"/>
                  </a:lnTo>
                  <a:lnTo>
                    <a:pt x="5329" y="10504"/>
                  </a:lnTo>
                  <a:lnTo>
                    <a:pt x="5213" y="10427"/>
                  </a:lnTo>
                  <a:lnTo>
                    <a:pt x="5097" y="10388"/>
                  </a:lnTo>
                  <a:lnTo>
                    <a:pt x="4943" y="10311"/>
                  </a:lnTo>
                  <a:lnTo>
                    <a:pt x="4827" y="10311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500"/>
                  </a:lnTo>
                  <a:lnTo>
                    <a:pt x="3900" y="9461"/>
                  </a:lnTo>
                  <a:lnTo>
                    <a:pt x="3746" y="9423"/>
                  </a:lnTo>
                  <a:lnTo>
                    <a:pt x="3591" y="9423"/>
                  </a:lnTo>
                  <a:lnTo>
                    <a:pt x="3398" y="9461"/>
                  </a:lnTo>
                  <a:lnTo>
                    <a:pt x="3282" y="9538"/>
                  </a:lnTo>
                  <a:lnTo>
                    <a:pt x="3128" y="9616"/>
                  </a:lnTo>
                  <a:lnTo>
                    <a:pt x="3012" y="9770"/>
                  </a:lnTo>
                  <a:lnTo>
                    <a:pt x="2974" y="9616"/>
                  </a:lnTo>
                  <a:lnTo>
                    <a:pt x="2896" y="9461"/>
                  </a:lnTo>
                  <a:lnTo>
                    <a:pt x="2780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2"/>
                  </a:lnTo>
                  <a:lnTo>
                    <a:pt x="1352" y="9925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1"/>
                  </a:lnTo>
                  <a:lnTo>
                    <a:pt x="386" y="10427"/>
                  </a:lnTo>
                  <a:lnTo>
                    <a:pt x="271" y="10581"/>
                  </a:lnTo>
                  <a:lnTo>
                    <a:pt x="116" y="10890"/>
                  </a:lnTo>
                  <a:lnTo>
                    <a:pt x="0" y="11238"/>
                  </a:lnTo>
                  <a:lnTo>
                    <a:pt x="0" y="11585"/>
                  </a:lnTo>
                  <a:lnTo>
                    <a:pt x="77" y="11933"/>
                  </a:lnTo>
                  <a:lnTo>
                    <a:pt x="193" y="12242"/>
                  </a:lnTo>
                  <a:lnTo>
                    <a:pt x="386" y="12550"/>
                  </a:lnTo>
                  <a:lnTo>
                    <a:pt x="618" y="12821"/>
                  </a:lnTo>
                  <a:lnTo>
                    <a:pt x="811" y="12937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30"/>
                  </a:lnTo>
                  <a:lnTo>
                    <a:pt x="1738" y="13168"/>
                  </a:lnTo>
                  <a:lnTo>
                    <a:pt x="2085" y="13130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2"/>
                  </a:lnTo>
                  <a:lnTo>
                    <a:pt x="3591" y="12010"/>
                  </a:lnTo>
                  <a:lnTo>
                    <a:pt x="3553" y="11933"/>
                  </a:lnTo>
                  <a:lnTo>
                    <a:pt x="3514" y="11817"/>
                  </a:lnTo>
                  <a:lnTo>
                    <a:pt x="3437" y="11778"/>
                  </a:lnTo>
                  <a:lnTo>
                    <a:pt x="3321" y="11740"/>
                  </a:lnTo>
                  <a:lnTo>
                    <a:pt x="3282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2"/>
                  </a:lnTo>
                  <a:lnTo>
                    <a:pt x="2587" y="12435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94"/>
                  </a:lnTo>
                  <a:lnTo>
                    <a:pt x="502" y="11740"/>
                  </a:lnTo>
                  <a:lnTo>
                    <a:pt x="502" y="11546"/>
                  </a:lnTo>
                  <a:lnTo>
                    <a:pt x="502" y="11392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8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7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9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5" y="13439"/>
                  </a:lnTo>
                  <a:lnTo>
                    <a:pt x="7530" y="13593"/>
                  </a:lnTo>
                  <a:lnTo>
                    <a:pt x="7993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9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6"/>
                  </a:lnTo>
                  <a:lnTo>
                    <a:pt x="11314" y="11740"/>
                  </a:lnTo>
                  <a:lnTo>
                    <a:pt x="11507" y="11238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5" y="9114"/>
                  </a:lnTo>
                  <a:lnTo>
                    <a:pt x="12357" y="8612"/>
                  </a:lnTo>
                  <a:lnTo>
                    <a:pt x="12589" y="8110"/>
                  </a:lnTo>
                  <a:lnTo>
                    <a:pt x="12936" y="7646"/>
                  </a:lnTo>
                  <a:lnTo>
                    <a:pt x="13284" y="7299"/>
                  </a:lnTo>
                  <a:lnTo>
                    <a:pt x="13631" y="6990"/>
                  </a:lnTo>
                  <a:lnTo>
                    <a:pt x="14017" y="6720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2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29" y="7492"/>
                  </a:lnTo>
                  <a:lnTo>
                    <a:pt x="21316" y="7646"/>
                  </a:lnTo>
                  <a:lnTo>
                    <a:pt x="21740" y="7724"/>
                  </a:lnTo>
                  <a:lnTo>
                    <a:pt x="22165" y="7762"/>
                  </a:lnTo>
                  <a:lnTo>
                    <a:pt x="22590" y="7724"/>
                  </a:lnTo>
                  <a:lnTo>
                    <a:pt x="22976" y="7646"/>
                  </a:lnTo>
                  <a:lnTo>
                    <a:pt x="23362" y="7531"/>
                  </a:lnTo>
                  <a:lnTo>
                    <a:pt x="23710" y="7299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5"/>
                  </a:lnTo>
                  <a:lnTo>
                    <a:pt x="24752" y="5909"/>
                  </a:lnTo>
                  <a:lnTo>
                    <a:pt x="24868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10"/>
                  </a:lnTo>
                  <a:lnTo>
                    <a:pt x="24945" y="3746"/>
                  </a:lnTo>
                  <a:lnTo>
                    <a:pt x="24868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3" y="1970"/>
                  </a:lnTo>
                  <a:lnTo>
                    <a:pt x="24250" y="1584"/>
                  </a:lnTo>
                  <a:lnTo>
                    <a:pt x="24057" y="1198"/>
                  </a:lnTo>
                  <a:lnTo>
                    <a:pt x="23787" y="812"/>
                  </a:lnTo>
                  <a:lnTo>
                    <a:pt x="23941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8"/>
                  </a:lnTo>
                  <a:lnTo>
                    <a:pt x="230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1648525" y="2901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5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8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5" y="7299"/>
                  </a:lnTo>
                  <a:lnTo>
                    <a:pt x="14713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4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4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5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7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7229325" y="290815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6"/>
                  </a:lnTo>
                  <a:lnTo>
                    <a:pt x="3785" y="619"/>
                  </a:lnTo>
                  <a:lnTo>
                    <a:pt x="4094" y="889"/>
                  </a:lnTo>
                  <a:lnTo>
                    <a:pt x="4364" y="1121"/>
                  </a:lnTo>
                  <a:lnTo>
                    <a:pt x="4635" y="1430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4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23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3" y="5214"/>
                  </a:lnTo>
                  <a:lnTo>
                    <a:pt x="5446" y="5600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7"/>
                  </a:lnTo>
                  <a:lnTo>
                    <a:pt x="4210" y="8033"/>
                  </a:lnTo>
                  <a:lnTo>
                    <a:pt x="3940" y="8380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9" y="10041"/>
                  </a:lnTo>
                  <a:lnTo>
                    <a:pt x="1314" y="10234"/>
                  </a:lnTo>
                  <a:lnTo>
                    <a:pt x="889" y="10388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5"/>
                  </a:lnTo>
                  <a:lnTo>
                    <a:pt x="4828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1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4" y="2434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4"/>
                  </a:lnTo>
                  <a:lnTo>
                    <a:pt x="4905" y="1005"/>
                  </a:lnTo>
                  <a:lnTo>
                    <a:pt x="4596" y="696"/>
                  </a:lnTo>
                  <a:lnTo>
                    <a:pt x="4287" y="426"/>
                  </a:lnTo>
                  <a:lnTo>
                    <a:pt x="3940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1734450" y="2911050"/>
              <a:ext cx="35725" cy="29000"/>
            </a:xfrm>
            <a:custGeom>
              <a:avLst/>
              <a:gdLst/>
              <a:ahLst/>
              <a:cxnLst/>
              <a:rect l="l" t="t" r="r" b="b"/>
              <a:pathLst>
                <a:path w="1429" h="1160" extrusionOk="0">
                  <a:moveTo>
                    <a:pt x="502" y="1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7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2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5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3"/>
                  </a:lnTo>
                  <a:lnTo>
                    <a:pt x="425" y="580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772" y="387"/>
                  </a:lnTo>
                  <a:lnTo>
                    <a:pt x="850" y="425"/>
                  </a:lnTo>
                  <a:lnTo>
                    <a:pt x="965" y="580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5" y="927"/>
                  </a:lnTo>
                  <a:lnTo>
                    <a:pt x="965" y="1005"/>
                  </a:lnTo>
                  <a:lnTo>
                    <a:pt x="965" y="1082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4" y="1120"/>
                  </a:lnTo>
                  <a:lnTo>
                    <a:pt x="1313" y="1082"/>
                  </a:lnTo>
                  <a:lnTo>
                    <a:pt x="1390" y="889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4"/>
                  </a:lnTo>
                  <a:lnTo>
                    <a:pt x="1043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6320925" y="2913950"/>
              <a:ext cx="315700" cy="477875"/>
            </a:xfrm>
            <a:custGeom>
              <a:avLst/>
              <a:gdLst/>
              <a:ahLst/>
              <a:cxnLst/>
              <a:rect l="l" t="t" r="r" b="b"/>
              <a:pathLst>
                <a:path w="12628" h="19115" extrusionOk="0">
                  <a:moveTo>
                    <a:pt x="1004" y="618"/>
                  </a:moveTo>
                  <a:lnTo>
                    <a:pt x="1661" y="850"/>
                  </a:lnTo>
                  <a:lnTo>
                    <a:pt x="2317" y="1120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2"/>
                  </a:lnTo>
                  <a:lnTo>
                    <a:pt x="4016" y="2819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7"/>
                  </a:lnTo>
                  <a:lnTo>
                    <a:pt x="9345" y="15137"/>
                  </a:lnTo>
                  <a:lnTo>
                    <a:pt x="8920" y="15369"/>
                  </a:lnTo>
                  <a:lnTo>
                    <a:pt x="7955" y="13516"/>
                  </a:lnTo>
                  <a:lnTo>
                    <a:pt x="6990" y="11662"/>
                  </a:lnTo>
                  <a:lnTo>
                    <a:pt x="5020" y="7955"/>
                  </a:lnTo>
                  <a:lnTo>
                    <a:pt x="3012" y="4287"/>
                  </a:lnTo>
                  <a:lnTo>
                    <a:pt x="1004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19" y="11739"/>
                  </a:lnTo>
                  <a:lnTo>
                    <a:pt x="7762" y="13593"/>
                  </a:lnTo>
                  <a:lnTo>
                    <a:pt x="8804" y="15446"/>
                  </a:lnTo>
                  <a:lnTo>
                    <a:pt x="8650" y="15524"/>
                  </a:lnTo>
                  <a:lnTo>
                    <a:pt x="7414" y="13747"/>
                  </a:lnTo>
                  <a:lnTo>
                    <a:pt x="6179" y="12010"/>
                  </a:lnTo>
                  <a:lnTo>
                    <a:pt x="3591" y="8534"/>
                  </a:lnTo>
                  <a:lnTo>
                    <a:pt x="2317" y="6758"/>
                  </a:lnTo>
                  <a:lnTo>
                    <a:pt x="1004" y="4943"/>
                  </a:lnTo>
                  <a:lnTo>
                    <a:pt x="850" y="4711"/>
                  </a:lnTo>
                  <a:lnTo>
                    <a:pt x="734" y="4480"/>
                  </a:lnTo>
                  <a:lnTo>
                    <a:pt x="618" y="4209"/>
                  </a:lnTo>
                  <a:lnTo>
                    <a:pt x="541" y="3939"/>
                  </a:lnTo>
                  <a:lnTo>
                    <a:pt x="464" y="3399"/>
                  </a:lnTo>
                  <a:lnTo>
                    <a:pt x="425" y="2819"/>
                  </a:lnTo>
                  <a:lnTo>
                    <a:pt x="464" y="2240"/>
                  </a:lnTo>
                  <a:lnTo>
                    <a:pt x="502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2" y="12357"/>
                  </a:lnTo>
                  <a:lnTo>
                    <a:pt x="11816" y="12434"/>
                  </a:lnTo>
                  <a:lnTo>
                    <a:pt x="12164" y="12859"/>
                  </a:lnTo>
                  <a:lnTo>
                    <a:pt x="12241" y="13052"/>
                  </a:lnTo>
                  <a:lnTo>
                    <a:pt x="12280" y="13245"/>
                  </a:lnTo>
                  <a:lnTo>
                    <a:pt x="12241" y="13438"/>
                  </a:lnTo>
                  <a:lnTo>
                    <a:pt x="12203" y="13631"/>
                  </a:lnTo>
                  <a:lnTo>
                    <a:pt x="12048" y="14018"/>
                  </a:lnTo>
                  <a:lnTo>
                    <a:pt x="11855" y="14365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1"/>
                  </a:lnTo>
                  <a:lnTo>
                    <a:pt x="10156" y="15871"/>
                  </a:lnTo>
                  <a:lnTo>
                    <a:pt x="10117" y="15987"/>
                  </a:lnTo>
                  <a:lnTo>
                    <a:pt x="9770" y="16180"/>
                  </a:lnTo>
                  <a:lnTo>
                    <a:pt x="9113" y="16605"/>
                  </a:lnTo>
                  <a:lnTo>
                    <a:pt x="8457" y="16952"/>
                  </a:lnTo>
                  <a:lnTo>
                    <a:pt x="7723" y="17261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4" y="17647"/>
                  </a:lnTo>
                  <a:lnTo>
                    <a:pt x="5754" y="17647"/>
                  </a:lnTo>
                  <a:lnTo>
                    <a:pt x="5561" y="17570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7" y="17184"/>
                  </a:lnTo>
                  <a:lnTo>
                    <a:pt x="4982" y="16875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4"/>
                  </a:lnTo>
                  <a:lnTo>
                    <a:pt x="5175" y="15948"/>
                  </a:lnTo>
                  <a:lnTo>
                    <a:pt x="5291" y="15833"/>
                  </a:lnTo>
                  <a:lnTo>
                    <a:pt x="5406" y="15755"/>
                  </a:lnTo>
                  <a:lnTo>
                    <a:pt x="5522" y="15717"/>
                  </a:lnTo>
                  <a:lnTo>
                    <a:pt x="5638" y="15755"/>
                  </a:lnTo>
                  <a:lnTo>
                    <a:pt x="5793" y="15833"/>
                  </a:lnTo>
                  <a:lnTo>
                    <a:pt x="5947" y="15948"/>
                  </a:lnTo>
                  <a:lnTo>
                    <a:pt x="6063" y="16141"/>
                  </a:lnTo>
                  <a:lnTo>
                    <a:pt x="6256" y="16373"/>
                  </a:lnTo>
                  <a:lnTo>
                    <a:pt x="6101" y="16412"/>
                  </a:lnTo>
                  <a:lnTo>
                    <a:pt x="6024" y="16450"/>
                  </a:lnTo>
                  <a:lnTo>
                    <a:pt x="6024" y="16566"/>
                  </a:lnTo>
                  <a:lnTo>
                    <a:pt x="6063" y="16643"/>
                  </a:lnTo>
                  <a:lnTo>
                    <a:pt x="6140" y="16643"/>
                  </a:lnTo>
                  <a:lnTo>
                    <a:pt x="6912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29" y="15717"/>
                  </a:lnTo>
                  <a:lnTo>
                    <a:pt x="9615" y="15485"/>
                  </a:lnTo>
                  <a:lnTo>
                    <a:pt x="9963" y="15253"/>
                  </a:lnTo>
                  <a:lnTo>
                    <a:pt x="10272" y="15022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1" y="14172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8"/>
                  </a:lnTo>
                  <a:lnTo>
                    <a:pt x="11546" y="13361"/>
                  </a:lnTo>
                  <a:lnTo>
                    <a:pt x="11508" y="13284"/>
                  </a:lnTo>
                  <a:lnTo>
                    <a:pt x="11430" y="13245"/>
                  </a:lnTo>
                  <a:lnTo>
                    <a:pt x="11237" y="13245"/>
                  </a:lnTo>
                  <a:lnTo>
                    <a:pt x="11160" y="13323"/>
                  </a:lnTo>
                  <a:lnTo>
                    <a:pt x="10967" y="13670"/>
                  </a:lnTo>
                  <a:lnTo>
                    <a:pt x="10774" y="13554"/>
                  </a:lnTo>
                  <a:lnTo>
                    <a:pt x="10658" y="13438"/>
                  </a:lnTo>
                  <a:lnTo>
                    <a:pt x="10619" y="13284"/>
                  </a:lnTo>
                  <a:lnTo>
                    <a:pt x="10581" y="13168"/>
                  </a:lnTo>
                  <a:lnTo>
                    <a:pt x="10619" y="13014"/>
                  </a:lnTo>
                  <a:lnTo>
                    <a:pt x="10658" y="12859"/>
                  </a:lnTo>
                  <a:lnTo>
                    <a:pt x="10851" y="12627"/>
                  </a:lnTo>
                  <a:lnTo>
                    <a:pt x="10928" y="12473"/>
                  </a:lnTo>
                  <a:lnTo>
                    <a:pt x="11044" y="12357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0"/>
                  </a:moveTo>
                  <a:lnTo>
                    <a:pt x="348" y="39"/>
                  </a:lnTo>
                  <a:lnTo>
                    <a:pt x="271" y="116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2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5"/>
                  </a:lnTo>
                  <a:lnTo>
                    <a:pt x="232" y="4518"/>
                  </a:lnTo>
                  <a:lnTo>
                    <a:pt x="348" y="4750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5"/>
                  </a:lnTo>
                  <a:lnTo>
                    <a:pt x="5445" y="11817"/>
                  </a:lnTo>
                  <a:lnTo>
                    <a:pt x="6874" y="13747"/>
                  </a:lnTo>
                  <a:lnTo>
                    <a:pt x="8341" y="15639"/>
                  </a:lnTo>
                  <a:lnTo>
                    <a:pt x="7492" y="15987"/>
                  </a:lnTo>
                  <a:lnTo>
                    <a:pt x="6642" y="16257"/>
                  </a:lnTo>
                  <a:lnTo>
                    <a:pt x="6642" y="16257"/>
                  </a:lnTo>
                  <a:lnTo>
                    <a:pt x="6681" y="16103"/>
                  </a:lnTo>
                  <a:lnTo>
                    <a:pt x="6681" y="15948"/>
                  </a:lnTo>
                  <a:lnTo>
                    <a:pt x="6642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3" y="15369"/>
                  </a:lnTo>
                  <a:lnTo>
                    <a:pt x="6179" y="15292"/>
                  </a:lnTo>
                  <a:lnTo>
                    <a:pt x="6024" y="15253"/>
                  </a:lnTo>
                  <a:lnTo>
                    <a:pt x="5715" y="15253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5" y="16296"/>
                  </a:lnTo>
                  <a:lnTo>
                    <a:pt x="4595" y="16566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7" y="17725"/>
                  </a:lnTo>
                  <a:lnTo>
                    <a:pt x="5368" y="17840"/>
                  </a:lnTo>
                  <a:lnTo>
                    <a:pt x="5677" y="17918"/>
                  </a:lnTo>
                  <a:lnTo>
                    <a:pt x="6024" y="17956"/>
                  </a:lnTo>
                  <a:lnTo>
                    <a:pt x="6372" y="17918"/>
                  </a:lnTo>
                  <a:lnTo>
                    <a:pt x="6719" y="17840"/>
                  </a:lnTo>
                  <a:lnTo>
                    <a:pt x="7105" y="17763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2"/>
                  </a:lnTo>
                  <a:lnTo>
                    <a:pt x="9229" y="16875"/>
                  </a:lnTo>
                  <a:lnTo>
                    <a:pt x="9461" y="16759"/>
                  </a:lnTo>
                  <a:lnTo>
                    <a:pt x="10233" y="16257"/>
                  </a:lnTo>
                  <a:lnTo>
                    <a:pt x="10812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3"/>
                  </a:lnTo>
                  <a:lnTo>
                    <a:pt x="11816" y="18149"/>
                  </a:lnTo>
                  <a:lnTo>
                    <a:pt x="11392" y="17454"/>
                  </a:lnTo>
                  <a:lnTo>
                    <a:pt x="10928" y="16759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3"/>
                  </a:lnTo>
                  <a:lnTo>
                    <a:pt x="11894" y="14790"/>
                  </a:lnTo>
                  <a:lnTo>
                    <a:pt x="12125" y="14558"/>
                  </a:lnTo>
                  <a:lnTo>
                    <a:pt x="12280" y="14288"/>
                  </a:lnTo>
                  <a:lnTo>
                    <a:pt x="12434" y="14056"/>
                  </a:lnTo>
                  <a:lnTo>
                    <a:pt x="12511" y="13786"/>
                  </a:lnTo>
                  <a:lnTo>
                    <a:pt x="12589" y="13554"/>
                  </a:lnTo>
                  <a:lnTo>
                    <a:pt x="12627" y="13284"/>
                  </a:lnTo>
                  <a:lnTo>
                    <a:pt x="12589" y="13052"/>
                  </a:lnTo>
                  <a:lnTo>
                    <a:pt x="12511" y="12821"/>
                  </a:lnTo>
                  <a:lnTo>
                    <a:pt x="12357" y="12589"/>
                  </a:lnTo>
                  <a:lnTo>
                    <a:pt x="12164" y="12357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8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0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0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19" y="13786"/>
                  </a:lnTo>
                  <a:lnTo>
                    <a:pt x="10812" y="13902"/>
                  </a:lnTo>
                  <a:lnTo>
                    <a:pt x="10504" y="14249"/>
                  </a:lnTo>
                  <a:lnTo>
                    <a:pt x="10156" y="14597"/>
                  </a:lnTo>
                  <a:lnTo>
                    <a:pt x="9770" y="14867"/>
                  </a:lnTo>
                  <a:lnTo>
                    <a:pt x="9430" y="15083"/>
                  </a:lnTo>
                  <a:lnTo>
                    <a:pt x="9461" y="15022"/>
                  </a:lnTo>
                  <a:lnTo>
                    <a:pt x="9500" y="14944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8"/>
                  </a:lnTo>
                  <a:lnTo>
                    <a:pt x="3823" y="1545"/>
                  </a:lnTo>
                  <a:lnTo>
                    <a:pt x="3514" y="1236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0" y="232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1681350" y="2914925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5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4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4" y="463"/>
                  </a:lnTo>
                  <a:lnTo>
                    <a:pt x="541" y="386"/>
                  </a:lnTo>
                  <a:lnTo>
                    <a:pt x="773" y="386"/>
                  </a:lnTo>
                  <a:lnTo>
                    <a:pt x="850" y="463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5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3785850" y="2943875"/>
              <a:ext cx="199850" cy="231725"/>
            </a:xfrm>
            <a:custGeom>
              <a:avLst/>
              <a:gdLst/>
              <a:ahLst/>
              <a:cxnLst/>
              <a:rect l="l" t="t" r="r" b="b"/>
              <a:pathLst>
                <a:path w="7994" h="9269" extrusionOk="0">
                  <a:moveTo>
                    <a:pt x="2163" y="1"/>
                  </a:moveTo>
                  <a:lnTo>
                    <a:pt x="2009" y="39"/>
                  </a:lnTo>
                  <a:lnTo>
                    <a:pt x="1854" y="78"/>
                  </a:lnTo>
                  <a:lnTo>
                    <a:pt x="1700" y="194"/>
                  </a:lnTo>
                  <a:lnTo>
                    <a:pt x="1429" y="425"/>
                  </a:lnTo>
                  <a:lnTo>
                    <a:pt x="1159" y="734"/>
                  </a:lnTo>
                  <a:lnTo>
                    <a:pt x="966" y="1005"/>
                  </a:lnTo>
                  <a:lnTo>
                    <a:pt x="696" y="1391"/>
                  </a:lnTo>
                  <a:lnTo>
                    <a:pt x="503" y="1777"/>
                  </a:lnTo>
                  <a:lnTo>
                    <a:pt x="310" y="2163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1" y="3514"/>
                  </a:lnTo>
                  <a:lnTo>
                    <a:pt x="1" y="3978"/>
                  </a:lnTo>
                  <a:lnTo>
                    <a:pt x="39" y="4441"/>
                  </a:lnTo>
                  <a:lnTo>
                    <a:pt x="155" y="4905"/>
                  </a:lnTo>
                  <a:lnTo>
                    <a:pt x="271" y="5368"/>
                  </a:lnTo>
                  <a:lnTo>
                    <a:pt x="464" y="5793"/>
                  </a:lnTo>
                  <a:lnTo>
                    <a:pt x="696" y="6218"/>
                  </a:lnTo>
                  <a:lnTo>
                    <a:pt x="1005" y="6179"/>
                  </a:lnTo>
                  <a:lnTo>
                    <a:pt x="850" y="5870"/>
                  </a:lnTo>
                  <a:lnTo>
                    <a:pt x="734" y="5522"/>
                  </a:lnTo>
                  <a:lnTo>
                    <a:pt x="618" y="5175"/>
                  </a:lnTo>
                  <a:lnTo>
                    <a:pt x="541" y="4789"/>
                  </a:lnTo>
                  <a:lnTo>
                    <a:pt x="503" y="4441"/>
                  </a:lnTo>
                  <a:lnTo>
                    <a:pt x="464" y="4055"/>
                  </a:lnTo>
                  <a:lnTo>
                    <a:pt x="464" y="3708"/>
                  </a:lnTo>
                  <a:lnTo>
                    <a:pt x="464" y="3360"/>
                  </a:lnTo>
                  <a:lnTo>
                    <a:pt x="503" y="2974"/>
                  </a:lnTo>
                  <a:lnTo>
                    <a:pt x="580" y="2626"/>
                  </a:lnTo>
                  <a:lnTo>
                    <a:pt x="696" y="2279"/>
                  </a:lnTo>
                  <a:lnTo>
                    <a:pt x="850" y="1931"/>
                  </a:lnTo>
                  <a:lnTo>
                    <a:pt x="1005" y="1622"/>
                  </a:lnTo>
                  <a:lnTo>
                    <a:pt x="1236" y="1313"/>
                  </a:lnTo>
                  <a:lnTo>
                    <a:pt x="1468" y="1043"/>
                  </a:lnTo>
                  <a:lnTo>
                    <a:pt x="1738" y="773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503"/>
                  </a:lnTo>
                  <a:lnTo>
                    <a:pt x="2279" y="618"/>
                  </a:lnTo>
                  <a:lnTo>
                    <a:pt x="2395" y="850"/>
                  </a:lnTo>
                  <a:lnTo>
                    <a:pt x="2588" y="1236"/>
                  </a:lnTo>
                  <a:lnTo>
                    <a:pt x="2742" y="1584"/>
                  </a:lnTo>
                  <a:lnTo>
                    <a:pt x="2858" y="1970"/>
                  </a:lnTo>
                  <a:lnTo>
                    <a:pt x="2974" y="2356"/>
                  </a:lnTo>
                  <a:lnTo>
                    <a:pt x="3051" y="2742"/>
                  </a:lnTo>
                  <a:lnTo>
                    <a:pt x="3090" y="3090"/>
                  </a:lnTo>
                  <a:lnTo>
                    <a:pt x="3090" y="3476"/>
                  </a:lnTo>
                  <a:lnTo>
                    <a:pt x="3051" y="3823"/>
                  </a:lnTo>
                  <a:lnTo>
                    <a:pt x="2974" y="4171"/>
                  </a:lnTo>
                  <a:lnTo>
                    <a:pt x="2897" y="4480"/>
                  </a:lnTo>
                  <a:lnTo>
                    <a:pt x="2742" y="4827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61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56" y="5793"/>
                  </a:lnTo>
                  <a:lnTo>
                    <a:pt x="2395" y="5831"/>
                  </a:lnTo>
                  <a:lnTo>
                    <a:pt x="2433" y="5793"/>
                  </a:lnTo>
                  <a:lnTo>
                    <a:pt x="2626" y="5754"/>
                  </a:lnTo>
                  <a:lnTo>
                    <a:pt x="2781" y="5716"/>
                  </a:lnTo>
                  <a:lnTo>
                    <a:pt x="3167" y="5677"/>
                  </a:lnTo>
                  <a:lnTo>
                    <a:pt x="3592" y="5716"/>
                  </a:lnTo>
                  <a:lnTo>
                    <a:pt x="4017" y="5831"/>
                  </a:lnTo>
                  <a:lnTo>
                    <a:pt x="4441" y="5947"/>
                  </a:lnTo>
                  <a:lnTo>
                    <a:pt x="4827" y="6102"/>
                  </a:lnTo>
                  <a:lnTo>
                    <a:pt x="5214" y="6295"/>
                  </a:lnTo>
                  <a:lnTo>
                    <a:pt x="5523" y="6449"/>
                  </a:lnTo>
                  <a:lnTo>
                    <a:pt x="5831" y="6642"/>
                  </a:lnTo>
                  <a:lnTo>
                    <a:pt x="6140" y="6874"/>
                  </a:lnTo>
                  <a:lnTo>
                    <a:pt x="6411" y="7106"/>
                  </a:lnTo>
                  <a:lnTo>
                    <a:pt x="6681" y="7337"/>
                  </a:lnTo>
                  <a:lnTo>
                    <a:pt x="6913" y="7646"/>
                  </a:lnTo>
                  <a:lnTo>
                    <a:pt x="7144" y="7917"/>
                  </a:lnTo>
                  <a:lnTo>
                    <a:pt x="7337" y="8225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56" y="8805"/>
                  </a:lnTo>
                  <a:lnTo>
                    <a:pt x="5870" y="8843"/>
                  </a:lnTo>
                  <a:lnTo>
                    <a:pt x="5445" y="8805"/>
                  </a:lnTo>
                  <a:lnTo>
                    <a:pt x="5059" y="8766"/>
                  </a:lnTo>
                  <a:lnTo>
                    <a:pt x="4634" y="8650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33" y="7106"/>
                  </a:lnTo>
                  <a:lnTo>
                    <a:pt x="1931" y="6604"/>
                  </a:lnTo>
                  <a:lnTo>
                    <a:pt x="1854" y="6526"/>
                  </a:lnTo>
                  <a:lnTo>
                    <a:pt x="1777" y="6526"/>
                  </a:lnTo>
                  <a:lnTo>
                    <a:pt x="1661" y="6565"/>
                  </a:lnTo>
                  <a:lnTo>
                    <a:pt x="1622" y="6565"/>
                  </a:lnTo>
                  <a:lnTo>
                    <a:pt x="1584" y="6604"/>
                  </a:lnTo>
                  <a:lnTo>
                    <a:pt x="1429" y="6874"/>
                  </a:lnTo>
                  <a:lnTo>
                    <a:pt x="1622" y="6913"/>
                  </a:lnTo>
                  <a:lnTo>
                    <a:pt x="2240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592" y="8573"/>
                  </a:lnTo>
                  <a:lnTo>
                    <a:pt x="3978" y="8805"/>
                  </a:lnTo>
                  <a:lnTo>
                    <a:pt x="4364" y="8998"/>
                  </a:lnTo>
                  <a:lnTo>
                    <a:pt x="4789" y="9152"/>
                  </a:lnTo>
                  <a:lnTo>
                    <a:pt x="5252" y="9229"/>
                  </a:lnTo>
                  <a:lnTo>
                    <a:pt x="5677" y="9268"/>
                  </a:lnTo>
                  <a:lnTo>
                    <a:pt x="6102" y="9229"/>
                  </a:lnTo>
                  <a:lnTo>
                    <a:pt x="6565" y="9191"/>
                  </a:lnTo>
                  <a:lnTo>
                    <a:pt x="6990" y="9114"/>
                  </a:lnTo>
                  <a:lnTo>
                    <a:pt x="7878" y="8882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7994" y="8650"/>
                  </a:lnTo>
                  <a:lnTo>
                    <a:pt x="7994" y="8573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183" y="7299"/>
                  </a:lnTo>
                  <a:lnTo>
                    <a:pt x="6874" y="6951"/>
                  </a:lnTo>
                  <a:lnTo>
                    <a:pt x="6488" y="6604"/>
                  </a:lnTo>
                  <a:lnTo>
                    <a:pt x="6102" y="6295"/>
                  </a:lnTo>
                  <a:lnTo>
                    <a:pt x="5677" y="6063"/>
                  </a:lnTo>
                  <a:lnTo>
                    <a:pt x="5252" y="5831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01" y="5368"/>
                  </a:lnTo>
                  <a:lnTo>
                    <a:pt x="3592" y="5329"/>
                  </a:lnTo>
                  <a:lnTo>
                    <a:pt x="3283" y="5291"/>
                  </a:lnTo>
                  <a:lnTo>
                    <a:pt x="2974" y="5291"/>
                  </a:lnTo>
                  <a:lnTo>
                    <a:pt x="3167" y="4982"/>
                  </a:lnTo>
                  <a:lnTo>
                    <a:pt x="3283" y="4673"/>
                  </a:lnTo>
                  <a:lnTo>
                    <a:pt x="3399" y="4325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44"/>
                  </a:lnTo>
                  <a:lnTo>
                    <a:pt x="3476" y="2858"/>
                  </a:lnTo>
                  <a:lnTo>
                    <a:pt x="3437" y="2510"/>
                  </a:lnTo>
                  <a:lnTo>
                    <a:pt x="3322" y="1970"/>
                  </a:lnTo>
                  <a:lnTo>
                    <a:pt x="3128" y="1468"/>
                  </a:lnTo>
                  <a:lnTo>
                    <a:pt x="2935" y="1005"/>
                  </a:lnTo>
                  <a:lnTo>
                    <a:pt x="2704" y="503"/>
                  </a:lnTo>
                  <a:lnTo>
                    <a:pt x="2588" y="309"/>
                  </a:lnTo>
                  <a:lnTo>
                    <a:pt x="2433" y="116"/>
                  </a:lnTo>
                  <a:lnTo>
                    <a:pt x="2356" y="78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1264300" y="2944850"/>
              <a:ext cx="455675" cy="657425"/>
            </a:xfrm>
            <a:custGeom>
              <a:avLst/>
              <a:gdLst/>
              <a:ahLst/>
              <a:cxnLst/>
              <a:rect l="l" t="t" r="r" b="b"/>
              <a:pathLst>
                <a:path w="18227" h="26297" extrusionOk="0">
                  <a:moveTo>
                    <a:pt x="310" y="348"/>
                  </a:moveTo>
                  <a:lnTo>
                    <a:pt x="425" y="386"/>
                  </a:lnTo>
                  <a:lnTo>
                    <a:pt x="1700" y="1429"/>
                  </a:lnTo>
                  <a:lnTo>
                    <a:pt x="2974" y="2510"/>
                  </a:lnTo>
                  <a:lnTo>
                    <a:pt x="4210" y="3591"/>
                  </a:lnTo>
                  <a:lnTo>
                    <a:pt x="5445" y="4673"/>
                  </a:lnTo>
                  <a:lnTo>
                    <a:pt x="5098" y="5290"/>
                  </a:lnTo>
                  <a:lnTo>
                    <a:pt x="4943" y="5599"/>
                  </a:lnTo>
                  <a:lnTo>
                    <a:pt x="4712" y="5831"/>
                  </a:lnTo>
                  <a:lnTo>
                    <a:pt x="4519" y="6101"/>
                  </a:lnTo>
                  <a:lnTo>
                    <a:pt x="4248" y="6294"/>
                  </a:lnTo>
                  <a:lnTo>
                    <a:pt x="3978" y="6526"/>
                  </a:lnTo>
                  <a:lnTo>
                    <a:pt x="3669" y="6680"/>
                  </a:lnTo>
                  <a:lnTo>
                    <a:pt x="3360" y="6835"/>
                  </a:lnTo>
                  <a:lnTo>
                    <a:pt x="3051" y="6989"/>
                  </a:lnTo>
                  <a:lnTo>
                    <a:pt x="2395" y="7182"/>
                  </a:lnTo>
                  <a:lnTo>
                    <a:pt x="1738" y="7298"/>
                  </a:lnTo>
                  <a:lnTo>
                    <a:pt x="1082" y="7414"/>
                  </a:lnTo>
                  <a:lnTo>
                    <a:pt x="889" y="6526"/>
                  </a:lnTo>
                  <a:lnTo>
                    <a:pt x="734" y="5677"/>
                  </a:lnTo>
                  <a:lnTo>
                    <a:pt x="580" y="4788"/>
                  </a:lnTo>
                  <a:lnTo>
                    <a:pt x="464" y="3900"/>
                  </a:lnTo>
                  <a:lnTo>
                    <a:pt x="387" y="3012"/>
                  </a:lnTo>
                  <a:lnTo>
                    <a:pt x="348" y="2124"/>
                  </a:lnTo>
                  <a:lnTo>
                    <a:pt x="310" y="1236"/>
                  </a:lnTo>
                  <a:lnTo>
                    <a:pt x="310" y="348"/>
                  </a:lnTo>
                  <a:close/>
                  <a:moveTo>
                    <a:pt x="12357" y="12318"/>
                  </a:moveTo>
                  <a:lnTo>
                    <a:pt x="13014" y="12473"/>
                  </a:lnTo>
                  <a:lnTo>
                    <a:pt x="13709" y="12550"/>
                  </a:lnTo>
                  <a:lnTo>
                    <a:pt x="14404" y="12589"/>
                  </a:lnTo>
                  <a:lnTo>
                    <a:pt x="15060" y="12550"/>
                  </a:lnTo>
                  <a:lnTo>
                    <a:pt x="15640" y="13901"/>
                  </a:lnTo>
                  <a:lnTo>
                    <a:pt x="16296" y="15214"/>
                  </a:lnTo>
                  <a:lnTo>
                    <a:pt x="17648" y="17840"/>
                  </a:lnTo>
                  <a:lnTo>
                    <a:pt x="16644" y="17686"/>
                  </a:lnTo>
                  <a:lnTo>
                    <a:pt x="15640" y="17647"/>
                  </a:lnTo>
                  <a:lnTo>
                    <a:pt x="15331" y="17608"/>
                  </a:lnTo>
                  <a:lnTo>
                    <a:pt x="15099" y="17531"/>
                  </a:lnTo>
                  <a:lnTo>
                    <a:pt x="14983" y="17493"/>
                  </a:lnTo>
                  <a:lnTo>
                    <a:pt x="14906" y="17415"/>
                  </a:lnTo>
                  <a:lnTo>
                    <a:pt x="14751" y="17106"/>
                  </a:lnTo>
                  <a:lnTo>
                    <a:pt x="14365" y="16489"/>
                  </a:lnTo>
                  <a:lnTo>
                    <a:pt x="13979" y="15832"/>
                  </a:lnTo>
                  <a:lnTo>
                    <a:pt x="13941" y="15794"/>
                  </a:lnTo>
                  <a:lnTo>
                    <a:pt x="13902" y="15755"/>
                  </a:lnTo>
                  <a:lnTo>
                    <a:pt x="13747" y="15755"/>
                  </a:lnTo>
                  <a:lnTo>
                    <a:pt x="13670" y="15214"/>
                  </a:lnTo>
                  <a:lnTo>
                    <a:pt x="13516" y="14712"/>
                  </a:lnTo>
                  <a:lnTo>
                    <a:pt x="13323" y="14172"/>
                  </a:lnTo>
                  <a:lnTo>
                    <a:pt x="13091" y="13670"/>
                  </a:lnTo>
                  <a:lnTo>
                    <a:pt x="12744" y="13013"/>
                  </a:lnTo>
                  <a:lnTo>
                    <a:pt x="12357" y="12318"/>
                  </a:lnTo>
                  <a:close/>
                  <a:moveTo>
                    <a:pt x="5677" y="4904"/>
                  </a:moveTo>
                  <a:lnTo>
                    <a:pt x="6720" y="5947"/>
                  </a:lnTo>
                  <a:lnTo>
                    <a:pt x="7762" y="6989"/>
                  </a:lnTo>
                  <a:lnTo>
                    <a:pt x="8612" y="7916"/>
                  </a:lnTo>
                  <a:lnTo>
                    <a:pt x="9423" y="8920"/>
                  </a:lnTo>
                  <a:lnTo>
                    <a:pt x="10234" y="9886"/>
                  </a:lnTo>
                  <a:lnTo>
                    <a:pt x="10967" y="10928"/>
                  </a:lnTo>
                  <a:lnTo>
                    <a:pt x="11701" y="12009"/>
                  </a:lnTo>
                  <a:lnTo>
                    <a:pt x="12087" y="12550"/>
                  </a:lnTo>
                  <a:lnTo>
                    <a:pt x="12396" y="13129"/>
                  </a:lnTo>
                  <a:lnTo>
                    <a:pt x="12705" y="13708"/>
                  </a:lnTo>
                  <a:lnTo>
                    <a:pt x="12975" y="14326"/>
                  </a:lnTo>
                  <a:lnTo>
                    <a:pt x="13207" y="14944"/>
                  </a:lnTo>
                  <a:lnTo>
                    <a:pt x="13361" y="15562"/>
                  </a:lnTo>
                  <a:lnTo>
                    <a:pt x="13439" y="16180"/>
                  </a:lnTo>
                  <a:lnTo>
                    <a:pt x="13400" y="16759"/>
                  </a:lnTo>
                  <a:lnTo>
                    <a:pt x="13361" y="17068"/>
                  </a:lnTo>
                  <a:lnTo>
                    <a:pt x="13284" y="17338"/>
                  </a:lnTo>
                  <a:lnTo>
                    <a:pt x="13207" y="17608"/>
                  </a:lnTo>
                  <a:lnTo>
                    <a:pt x="13091" y="17879"/>
                  </a:lnTo>
                  <a:lnTo>
                    <a:pt x="12975" y="18149"/>
                  </a:lnTo>
                  <a:lnTo>
                    <a:pt x="12821" y="18381"/>
                  </a:lnTo>
                  <a:lnTo>
                    <a:pt x="12628" y="18612"/>
                  </a:lnTo>
                  <a:lnTo>
                    <a:pt x="12435" y="18806"/>
                  </a:lnTo>
                  <a:lnTo>
                    <a:pt x="12203" y="18999"/>
                  </a:lnTo>
                  <a:lnTo>
                    <a:pt x="11971" y="19153"/>
                  </a:lnTo>
                  <a:lnTo>
                    <a:pt x="11662" y="19308"/>
                  </a:lnTo>
                  <a:lnTo>
                    <a:pt x="11392" y="19423"/>
                  </a:lnTo>
                  <a:lnTo>
                    <a:pt x="10813" y="19539"/>
                  </a:lnTo>
                  <a:lnTo>
                    <a:pt x="10234" y="19616"/>
                  </a:lnTo>
                  <a:lnTo>
                    <a:pt x="9693" y="19578"/>
                  </a:lnTo>
                  <a:lnTo>
                    <a:pt x="9114" y="19462"/>
                  </a:lnTo>
                  <a:lnTo>
                    <a:pt x="8573" y="19308"/>
                  </a:lnTo>
                  <a:lnTo>
                    <a:pt x="8032" y="19076"/>
                  </a:lnTo>
                  <a:lnTo>
                    <a:pt x="7531" y="18767"/>
                  </a:lnTo>
                  <a:lnTo>
                    <a:pt x="7067" y="18458"/>
                  </a:lnTo>
                  <a:lnTo>
                    <a:pt x="6642" y="18072"/>
                  </a:lnTo>
                  <a:lnTo>
                    <a:pt x="6256" y="17686"/>
                  </a:lnTo>
                  <a:lnTo>
                    <a:pt x="5870" y="17261"/>
                  </a:lnTo>
                  <a:lnTo>
                    <a:pt x="5484" y="16798"/>
                  </a:lnTo>
                  <a:lnTo>
                    <a:pt x="4827" y="15871"/>
                  </a:lnTo>
                  <a:lnTo>
                    <a:pt x="4210" y="14944"/>
                  </a:lnTo>
                  <a:lnTo>
                    <a:pt x="3592" y="13901"/>
                  </a:lnTo>
                  <a:lnTo>
                    <a:pt x="3051" y="12859"/>
                  </a:lnTo>
                  <a:lnTo>
                    <a:pt x="2549" y="11778"/>
                  </a:lnTo>
                  <a:lnTo>
                    <a:pt x="2086" y="10696"/>
                  </a:lnTo>
                  <a:lnTo>
                    <a:pt x="1816" y="9963"/>
                  </a:lnTo>
                  <a:lnTo>
                    <a:pt x="1584" y="9190"/>
                  </a:lnTo>
                  <a:lnTo>
                    <a:pt x="1352" y="8457"/>
                  </a:lnTo>
                  <a:lnTo>
                    <a:pt x="1159" y="7723"/>
                  </a:lnTo>
                  <a:lnTo>
                    <a:pt x="1816" y="7646"/>
                  </a:lnTo>
                  <a:lnTo>
                    <a:pt x="2549" y="7491"/>
                  </a:lnTo>
                  <a:lnTo>
                    <a:pt x="3244" y="7298"/>
                  </a:lnTo>
                  <a:lnTo>
                    <a:pt x="3592" y="7144"/>
                  </a:lnTo>
                  <a:lnTo>
                    <a:pt x="3901" y="6989"/>
                  </a:lnTo>
                  <a:lnTo>
                    <a:pt x="4248" y="6796"/>
                  </a:lnTo>
                  <a:lnTo>
                    <a:pt x="4519" y="6603"/>
                  </a:lnTo>
                  <a:lnTo>
                    <a:pt x="4789" y="6410"/>
                  </a:lnTo>
                  <a:lnTo>
                    <a:pt x="5059" y="6140"/>
                  </a:lnTo>
                  <a:lnTo>
                    <a:pt x="5252" y="5870"/>
                  </a:lnTo>
                  <a:lnTo>
                    <a:pt x="5445" y="5599"/>
                  </a:lnTo>
                  <a:lnTo>
                    <a:pt x="5561" y="5252"/>
                  </a:lnTo>
                  <a:lnTo>
                    <a:pt x="5677" y="4904"/>
                  </a:lnTo>
                  <a:close/>
                  <a:moveTo>
                    <a:pt x="13284" y="18381"/>
                  </a:moveTo>
                  <a:lnTo>
                    <a:pt x="13593" y="18612"/>
                  </a:lnTo>
                  <a:lnTo>
                    <a:pt x="13902" y="18844"/>
                  </a:lnTo>
                  <a:lnTo>
                    <a:pt x="13632" y="19230"/>
                  </a:lnTo>
                  <a:lnTo>
                    <a:pt x="13323" y="19578"/>
                  </a:lnTo>
                  <a:lnTo>
                    <a:pt x="12975" y="19887"/>
                  </a:lnTo>
                  <a:lnTo>
                    <a:pt x="12589" y="20157"/>
                  </a:lnTo>
                  <a:lnTo>
                    <a:pt x="12164" y="20350"/>
                  </a:lnTo>
                  <a:lnTo>
                    <a:pt x="11701" y="20505"/>
                  </a:lnTo>
                  <a:lnTo>
                    <a:pt x="11238" y="20582"/>
                  </a:lnTo>
                  <a:lnTo>
                    <a:pt x="10736" y="20620"/>
                  </a:lnTo>
                  <a:lnTo>
                    <a:pt x="10697" y="20620"/>
                  </a:lnTo>
                  <a:lnTo>
                    <a:pt x="10581" y="19964"/>
                  </a:lnTo>
                  <a:lnTo>
                    <a:pt x="10967" y="19887"/>
                  </a:lnTo>
                  <a:lnTo>
                    <a:pt x="11392" y="19810"/>
                  </a:lnTo>
                  <a:lnTo>
                    <a:pt x="11740" y="19694"/>
                  </a:lnTo>
                  <a:lnTo>
                    <a:pt x="12126" y="19501"/>
                  </a:lnTo>
                  <a:lnTo>
                    <a:pt x="12473" y="19308"/>
                  </a:lnTo>
                  <a:lnTo>
                    <a:pt x="12782" y="19037"/>
                  </a:lnTo>
                  <a:lnTo>
                    <a:pt x="13052" y="18728"/>
                  </a:lnTo>
                  <a:lnTo>
                    <a:pt x="13284" y="18381"/>
                  </a:lnTo>
                  <a:close/>
                  <a:moveTo>
                    <a:pt x="14172" y="18999"/>
                  </a:moveTo>
                  <a:lnTo>
                    <a:pt x="14636" y="19230"/>
                  </a:lnTo>
                  <a:lnTo>
                    <a:pt x="14327" y="19732"/>
                  </a:lnTo>
                  <a:lnTo>
                    <a:pt x="13941" y="20157"/>
                  </a:lnTo>
                  <a:lnTo>
                    <a:pt x="13516" y="20543"/>
                  </a:lnTo>
                  <a:lnTo>
                    <a:pt x="13091" y="20852"/>
                  </a:lnTo>
                  <a:lnTo>
                    <a:pt x="12589" y="21122"/>
                  </a:lnTo>
                  <a:lnTo>
                    <a:pt x="12087" y="21315"/>
                  </a:lnTo>
                  <a:lnTo>
                    <a:pt x="11508" y="21470"/>
                  </a:lnTo>
                  <a:lnTo>
                    <a:pt x="10929" y="21624"/>
                  </a:lnTo>
                  <a:lnTo>
                    <a:pt x="10929" y="21393"/>
                  </a:lnTo>
                  <a:lnTo>
                    <a:pt x="10851" y="21200"/>
                  </a:lnTo>
                  <a:lnTo>
                    <a:pt x="10736" y="20814"/>
                  </a:lnTo>
                  <a:lnTo>
                    <a:pt x="11276" y="20852"/>
                  </a:lnTo>
                  <a:lnTo>
                    <a:pt x="11778" y="20775"/>
                  </a:lnTo>
                  <a:lnTo>
                    <a:pt x="12280" y="20659"/>
                  </a:lnTo>
                  <a:lnTo>
                    <a:pt x="12744" y="20427"/>
                  </a:lnTo>
                  <a:lnTo>
                    <a:pt x="13168" y="20157"/>
                  </a:lnTo>
                  <a:lnTo>
                    <a:pt x="13554" y="19810"/>
                  </a:lnTo>
                  <a:lnTo>
                    <a:pt x="13863" y="19423"/>
                  </a:lnTo>
                  <a:lnTo>
                    <a:pt x="14172" y="18999"/>
                  </a:lnTo>
                  <a:close/>
                  <a:moveTo>
                    <a:pt x="14018" y="20659"/>
                  </a:moveTo>
                  <a:lnTo>
                    <a:pt x="14172" y="20852"/>
                  </a:lnTo>
                  <a:lnTo>
                    <a:pt x="14288" y="20968"/>
                  </a:lnTo>
                  <a:lnTo>
                    <a:pt x="14134" y="21007"/>
                  </a:lnTo>
                  <a:lnTo>
                    <a:pt x="14056" y="21045"/>
                  </a:lnTo>
                  <a:lnTo>
                    <a:pt x="14018" y="21122"/>
                  </a:lnTo>
                  <a:lnTo>
                    <a:pt x="13979" y="21200"/>
                  </a:lnTo>
                  <a:lnTo>
                    <a:pt x="14018" y="21277"/>
                  </a:lnTo>
                  <a:lnTo>
                    <a:pt x="14404" y="21663"/>
                  </a:lnTo>
                  <a:lnTo>
                    <a:pt x="14751" y="22049"/>
                  </a:lnTo>
                  <a:lnTo>
                    <a:pt x="15099" y="22435"/>
                  </a:lnTo>
                  <a:lnTo>
                    <a:pt x="15408" y="22860"/>
                  </a:lnTo>
                  <a:lnTo>
                    <a:pt x="15678" y="23285"/>
                  </a:lnTo>
                  <a:lnTo>
                    <a:pt x="15910" y="23748"/>
                  </a:lnTo>
                  <a:lnTo>
                    <a:pt x="16142" y="24250"/>
                  </a:lnTo>
                  <a:lnTo>
                    <a:pt x="16335" y="24714"/>
                  </a:lnTo>
                  <a:lnTo>
                    <a:pt x="15871" y="24636"/>
                  </a:lnTo>
                  <a:lnTo>
                    <a:pt x="15485" y="24521"/>
                  </a:lnTo>
                  <a:lnTo>
                    <a:pt x="15099" y="24327"/>
                  </a:lnTo>
                  <a:lnTo>
                    <a:pt x="14790" y="24096"/>
                  </a:lnTo>
                  <a:lnTo>
                    <a:pt x="14481" y="23825"/>
                  </a:lnTo>
                  <a:lnTo>
                    <a:pt x="14211" y="23517"/>
                  </a:lnTo>
                  <a:lnTo>
                    <a:pt x="13979" y="23169"/>
                  </a:lnTo>
                  <a:lnTo>
                    <a:pt x="13747" y="22744"/>
                  </a:lnTo>
                  <a:lnTo>
                    <a:pt x="13593" y="22397"/>
                  </a:lnTo>
                  <a:lnTo>
                    <a:pt x="13400" y="22126"/>
                  </a:lnTo>
                  <a:lnTo>
                    <a:pt x="13284" y="22011"/>
                  </a:lnTo>
                  <a:lnTo>
                    <a:pt x="13130" y="21895"/>
                  </a:lnTo>
                  <a:lnTo>
                    <a:pt x="12975" y="21856"/>
                  </a:lnTo>
                  <a:lnTo>
                    <a:pt x="12821" y="21895"/>
                  </a:lnTo>
                  <a:lnTo>
                    <a:pt x="12821" y="21702"/>
                  </a:lnTo>
                  <a:lnTo>
                    <a:pt x="12898" y="21470"/>
                  </a:lnTo>
                  <a:lnTo>
                    <a:pt x="13207" y="21315"/>
                  </a:lnTo>
                  <a:lnTo>
                    <a:pt x="13477" y="21122"/>
                  </a:lnTo>
                  <a:lnTo>
                    <a:pt x="13786" y="20891"/>
                  </a:lnTo>
                  <a:lnTo>
                    <a:pt x="14018" y="20659"/>
                  </a:lnTo>
                  <a:close/>
                  <a:moveTo>
                    <a:pt x="5291" y="17145"/>
                  </a:moveTo>
                  <a:lnTo>
                    <a:pt x="5677" y="17608"/>
                  </a:lnTo>
                  <a:lnTo>
                    <a:pt x="6102" y="18072"/>
                  </a:lnTo>
                  <a:lnTo>
                    <a:pt x="6565" y="18497"/>
                  </a:lnTo>
                  <a:lnTo>
                    <a:pt x="7029" y="18883"/>
                  </a:lnTo>
                  <a:lnTo>
                    <a:pt x="7531" y="19192"/>
                  </a:lnTo>
                  <a:lnTo>
                    <a:pt x="7531" y="19230"/>
                  </a:lnTo>
                  <a:lnTo>
                    <a:pt x="7917" y="19964"/>
                  </a:lnTo>
                  <a:lnTo>
                    <a:pt x="8380" y="20698"/>
                  </a:lnTo>
                  <a:lnTo>
                    <a:pt x="8573" y="20968"/>
                  </a:lnTo>
                  <a:lnTo>
                    <a:pt x="8805" y="21238"/>
                  </a:lnTo>
                  <a:lnTo>
                    <a:pt x="8998" y="21509"/>
                  </a:lnTo>
                  <a:lnTo>
                    <a:pt x="9036" y="21663"/>
                  </a:lnTo>
                  <a:lnTo>
                    <a:pt x="9075" y="21817"/>
                  </a:lnTo>
                  <a:lnTo>
                    <a:pt x="9075" y="22011"/>
                  </a:lnTo>
                  <a:lnTo>
                    <a:pt x="9036" y="22204"/>
                  </a:lnTo>
                  <a:lnTo>
                    <a:pt x="8882" y="22590"/>
                  </a:lnTo>
                  <a:lnTo>
                    <a:pt x="8496" y="23362"/>
                  </a:lnTo>
                  <a:lnTo>
                    <a:pt x="7955" y="24868"/>
                  </a:lnTo>
                  <a:lnTo>
                    <a:pt x="7608" y="24173"/>
                  </a:lnTo>
                  <a:lnTo>
                    <a:pt x="7260" y="23555"/>
                  </a:lnTo>
                  <a:lnTo>
                    <a:pt x="6874" y="22899"/>
                  </a:lnTo>
                  <a:lnTo>
                    <a:pt x="6488" y="22281"/>
                  </a:lnTo>
                  <a:lnTo>
                    <a:pt x="5716" y="21315"/>
                  </a:lnTo>
                  <a:lnTo>
                    <a:pt x="5214" y="20736"/>
                  </a:lnTo>
                  <a:lnTo>
                    <a:pt x="4982" y="20389"/>
                  </a:lnTo>
                  <a:lnTo>
                    <a:pt x="4789" y="20080"/>
                  </a:lnTo>
                  <a:lnTo>
                    <a:pt x="4827" y="20003"/>
                  </a:lnTo>
                  <a:lnTo>
                    <a:pt x="4827" y="19925"/>
                  </a:lnTo>
                  <a:lnTo>
                    <a:pt x="4827" y="19887"/>
                  </a:lnTo>
                  <a:lnTo>
                    <a:pt x="4750" y="19810"/>
                  </a:lnTo>
                  <a:lnTo>
                    <a:pt x="5021" y="18458"/>
                  </a:lnTo>
                  <a:lnTo>
                    <a:pt x="5291" y="17145"/>
                  </a:lnTo>
                  <a:close/>
                  <a:moveTo>
                    <a:pt x="14481" y="20157"/>
                  </a:moveTo>
                  <a:lnTo>
                    <a:pt x="15022" y="20273"/>
                  </a:lnTo>
                  <a:lnTo>
                    <a:pt x="15485" y="20466"/>
                  </a:lnTo>
                  <a:lnTo>
                    <a:pt x="15987" y="20659"/>
                  </a:lnTo>
                  <a:lnTo>
                    <a:pt x="16451" y="20891"/>
                  </a:lnTo>
                  <a:lnTo>
                    <a:pt x="16180" y="21007"/>
                  </a:lnTo>
                  <a:lnTo>
                    <a:pt x="15949" y="21007"/>
                  </a:lnTo>
                  <a:lnTo>
                    <a:pt x="15678" y="20968"/>
                  </a:lnTo>
                  <a:lnTo>
                    <a:pt x="15447" y="20891"/>
                  </a:lnTo>
                  <a:lnTo>
                    <a:pt x="15292" y="20891"/>
                  </a:lnTo>
                  <a:lnTo>
                    <a:pt x="15176" y="20968"/>
                  </a:lnTo>
                  <a:lnTo>
                    <a:pt x="15176" y="21045"/>
                  </a:lnTo>
                  <a:lnTo>
                    <a:pt x="15176" y="21084"/>
                  </a:lnTo>
                  <a:lnTo>
                    <a:pt x="15215" y="21161"/>
                  </a:lnTo>
                  <a:lnTo>
                    <a:pt x="15253" y="21200"/>
                  </a:lnTo>
                  <a:lnTo>
                    <a:pt x="15794" y="21547"/>
                  </a:lnTo>
                  <a:lnTo>
                    <a:pt x="16257" y="21972"/>
                  </a:lnTo>
                  <a:lnTo>
                    <a:pt x="16489" y="22204"/>
                  </a:lnTo>
                  <a:lnTo>
                    <a:pt x="16682" y="22435"/>
                  </a:lnTo>
                  <a:lnTo>
                    <a:pt x="16837" y="22706"/>
                  </a:lnTo>
                  <a:lnTo>
                    <a:pt x="16991" y="22976"/>
                  </a:lnTo>
                  <a:lnTo>
                    <a:pt x="17223" y="23517"/>
                  </a:lnTo>
                  <a:lnTo>
                    <a:pt x="17339" y="23825"/>
                  </a:lnTo>
                  <a:lnTo>
                    <a:pt x="17416" y="24173"/>
                  </a:lnTo>
                  <a:lnTo>
                    <a:pt x="17493" y="24482"/>
                  </a:lnTo>
                  <a:lnTo>
                    <a:pt x="17532" y="24791"/>
                  </a:lnTo>
                  <a:lnTo>
                    <a:pt x="17493" y="25100"/>
                  </a:lnTo>
                  <a:lnTo>
                    <a:pt x="17455" y="25409"/>
                  </a:lnTo>
                  <a:lnTo>
                    <a:pt x="17339" y="25602"/>
                  </a:lnTo>
                  <a:lnTo>
                    <a:pt x="17223" y="25756"/>
                  </a:lnTo>
                  <a:lnTo>
                    <a:pt x="17068" y="25833"/>
                  </a:lnTo>
                  <a:lnTo>
                    <a:pt x="16914" y="25872"/>
                  </a:lnTo>
                  <a:lnTo>
                    <a:pt x="16528" y="25872"/>
                  </a:lnTo>
                  <a:lnTo>
                    <a:pt x="16103" y="25756"/>
                  </a:lnTo>
                  <a:lnTo>
                    <a:pt x="15447" y="25563"/>
                  </a:lnTo>
                  <a:lnTo>
                    <a:pt x="15099" y="25409"/>
                  </a:lnTo>
                  <a:lnTo>
                    <a:pt x="14790" y="25254"/>
                  </a:lnTo>
                  <a:lnTo>
                    <a:pt x="14443" y="25061"/>
                  </a:lnTo>
                  <a:lnTo>
                    <a:pt x="14095" y="24829"/>
                  </a:lnTo>
                  <a:lnTo>
                    <a:pt x="13786" y="24559"/>
                  </a:lnTo>
                  <a:lnTo>
                    <a:pt x="13516" y="24250"/>
                  </a:lnTo>
                  <a:lnTo>
                    <a:pt x="13284" y="23903"/>
                  </a:lnTo>
                  <a:lnTo>
                    <a:pt x="13091" y="23555"/>
                  </a:lnTo>
                  <a:lnTo>
                    <a:pt x="12937" y="23208"/>
                  </a:lnTo>
                  <a:lnTo>
                    <a:pt x="12821" y="22783"/>
                  </a:lnTo>
                  <a:lnTo>
                    <a:pt x="12744" y="22706"/>
                  </a:lnTo>
                  <a:lnTo>
                    <a:pt x="12666" y="22667"/>
                  </a:lnTo>
                  <a:lnTo>
                    <a:pt x="12589" y="22706"/>
                  </a:lnTo>
                  <a:lnTo>
                    <a:pt x="12512" y="22744"/>
                  </a:lnTo>
                  <a:lnTo>
                    <a:pt x="12048" y="23439"/>
                  </a:lnTo>
                  <a:lnTo>
                    <a:pt x="11933" y="23053"/>
                  </a:lnTo>
                  <a:lnTo>
                    <a:pt x="11855" y="22628"/>
                  </a:lnTo>
                  <a:lnTo>
                    <a:pt x="11855" y="22242"/>
                  </a:lnTo>
                  <a:lnTo>
                    <a:pt x="11894" y="21817"/>
                  </a:lnTo>
                  <a:lnTo>
                    <a:pt x="12280" y="21740"/>
                  </a:lnTo>
                  <a:lnTo>
                    <a:pt x="12666" y="21586"/>
                  </a:lnTo>
                  <a:lnTo>
                    <a:pt x="12589" y="21817"/>
                  </a:lnTo>
                  <a:lnTo>
                    <a:pt x="12589" y="22049"/>
                  </a:lnTo>
                  <a:lnTo>
                    <a:pt x="12589" y="22126"/>
                  </a:lnTo>
                  <a:lnTo>
                    <a:pt x="12628" y="22165"/>
                  </a:lnTo>
                  <a:lnTo>
                    <a:pt x="12937" y="22165"/>
                  </a:lnTo>
                  <a:lnTo>
                    <a:pt x="13130" y="22319"/>
                  </a:lnTo>
                  <a:lnTo>
                    <a:pt x="13323" y="22551"/>
                  </a:lnTo>
                  <a:lnTo>
                    <a:pt x="13516" y="22821"/>
                  </a:lnTo>
                  <a:lnTo>
                    <a:pt x="13863" y="23439"/>
                  </a:lnTo>
                  <a:lnTo>
                    <a:pt x="14095" y="23825"/>
                  </a:lnTo>
                  <a:lnTo>
                    <a:pt x="14404" y="24173"/>
                  </a:lnTo>
                  <a:lnTo>
                    <a:pt x="14751" y="24482"/>
                  </a:lnTo>
                  <a:lnTo>
                    <a:pt x="15176" y="24752"/>
                  </a:lnTo>
                  <a:lnTo>
                    <a:pt x="15640" y="24907"/>
                  </a:lnTo>
                  <a:lnTo>
                    <a:pt x="15871" y="24945"/>
                  </a:lnTo>
                  <a:lnTo>
                    <a:pt x="16103" y="24984"/>
                  </a:lnTo>
                  <a:lnTo>
                    <a:pt x="16566" y="24984"/>
                  </a:lnTo>
                  <a:lnTo>
                    <a:pt x="16644" y="24945"/>
                  </a:lnTo>
                  <a:lnTo>
                    <a:pt x="16644" y="24907"/>
                  </a:lnTo>
                  <a:lnTo>
                    <a:pt x="16644" y="24829"/>
                  </a:lnTo>
                  <a:lnTo>
                    <a:pt x="16605" y="24791"/>
                  </a:lnTo>
                  <a:lnTo>
                    <a:pt x="16605" y="24752"/>
                  </a:lnTo>
                  <a:lnTo>
                    <a:pt x="16451" y="24250"/>
                  </a:lnTo>
                  <a:lnTo>
                    <a:pt x="16257" y="23748"/>
                  </a:lnTo>
                  <a:lnTo>
                    <a:pt x="16026" y="23285"/>
                  </a:lnTo>
                  <a:lnTo>
                    <a:pt x="15755" y="22821"/>
                  </a:lnTo>
                  <a:lnTo>
                    <a:pt x="15485" y="22397"/>
                  </a:lnTo>
                  <a:lnTo>
                    <a:pt x="15176" y="22011"/>
                  </a:lnTo>
                  <a:lnTo>
                    <a:pt x="14829" y="21586"/>
                  </a:lnTo>
                  <a:lnTo>
                    <a:pt x="14443" y="21238"/>
                  </a:lnTo>
                  <a:lnTo>
                    <a:pt x="14597" y="21161"/>
                  </a:lnTo>
                  <a:lnTo>
                    <a:pt x="14713" y="21045"/>
                  </a:lnTo>
                  <a:lnTo>
                    <a:pt x="14751" y="20968"/>
                  </a:lnTo>
                  <a:lnTo>
                    <a:pt x="14751" y="20929"/>
                  </a:lnTo>
                  <a:lnTo>
                    <a:pt x="14713" y="20852"/>
                  </a:lnTo>
                  <a:lnTo>
                    <a:pt x="14674" y="20814"/>
                  </a:lnTo>
                  <a:lnTo>
                    <a:pt x="14211" y="20505"/>
                  </a:lnTo>
                  <a:lnTo>
                    <a:pt x="14481" y="20157"/>
                  </a:lnTo>
                  <a:close/>
                  <a:moveTo>
                    <a:pt x="155" y="0"/>
                  </a:moveTo>
                  <a:lnTo>
                    <a:pt x="116" y="39"/>
                  </a:lnTo>
                  <a:lnTo>
                    <a:pt x="78" y="77"/>
                  </a:lnTo>
                  <a:lnTo>
                    <a:pt x="116" y="155"/>
                  </a:lnTo>
                  <a:lnTo>
                    <a:pt x="78" y="193"/>
                  </a:lnTo>
                  <a:lnTo>
                    <a:pt x="39" y="270"/>
                  </a:lnTo>
                  <a:lnTo>
                    <a:pt x="1" y="1583"/>
                  </a:lnTo>
                  <a:lnTo>
                    <a:pt x="39" y="2896"/>
                  </a:lnTo>
                  <a:lnTo>
                    <a:pt x="116" y="4171"/>
                  </a:lnTo>
                  <a:lnTo>
                    <a:pt x="310" y="5483"/>
                  </a:lnTo>
                  <a:lnTo>
                    <a:pt x="541" y="6758"/>
                  </a:lnTo>
                  <a:lnTo>
                    <a:pt x="850" y="8032"/>
                  </a:lnTo>
                  <a:lnTo>
                    <a:pt x="1198" y="9306"/>
                  </a:lnTo>
                  <a:lnTo>
                    <a:pt x="1622" y="10542"/>
                  </a:lnTo>
                  <a:lnTo>
                    <a:pt x="2124" y="11739"/>
                  </a:lnTo>
                  <a:lnTo>
                    <a:pt x="2665" y="12936"/>
                  </a:lnTo>
                  <a:lnTo>
                    <a:pt x="3283" y="14095"/>
                  </a:lnTo>
                  <a:lnTo>
                    <a:pt x="3978" y="15214"/>
                  </a:lnTo>
                  <a:lnTo>
                    <a:pt x="4519" y="16064"/>
                  </a:lnTo>
                  <a:lnTo>
                    <a:pt x="5098" y="16913"/>
                  </a:lnTo>
                  <a:lnTo>
                    <a:pt x="4827" y="17686"/>
                  </a:lnTo>
                  <a:lnTo>
                    <a:pt x="4596" y="18458"/>
                  </a:lnTo>
                  <a:lnTo>
                    <a:pt x="4441" y="19269"/>
                  </a:lnTo>
                  <a:lnTo>
                    <a:pt x="4325" y="20080"/>
                  </a:lnTo>
                  <a:lnTo>
                    <a:pt x="4325" y="20157"/>
                  </a:lnTo>
                  <a:lnTo>
                    <a:pt x="4364" y="20196"/>
                  </a:lnTo>
                  <a:lnTo>
                    <a:pt x="4480" y="20273"/>
                  </a:lnTo>
                  <a:lnTo>
                    <a:pt x="4596" y="20543"/>
                  </a:lnTo>
                  <a:lnTo>
                    <a:pt x="4712" y="20775"/>
                  </a:lnTo>
                  <a:lnTo>
                    <a:pt x="4905" y="21045"/>
                  </a:lnTo>
                  <a:lnTo>
                    <a:pt x="5059" y="21277"/>
                  </a:lnTo>
                  <a:lnTo>
                    <a:pt x="5484" y="21702"/>
                  </a:lnTo>
                  <a:lnTo>
                    <a:pt x="5831" y="22165"/>
                  </a:lnTo>
                  <a:lnTo>
                    <a:pt x="6333" y="22860"/>
                  </a:lnTo>
                  <a:lnTo>
                    <a:pt x="6835" y="23594"/>
                  </a:lnTo>
                  <a:lnTo>
                    <a:pt x="7260" y="24366"/>
                  </a:lnTo>
                  <a:lnTo>
                    <a:pt x="7646" y="25138"/>
                  </a:lnTo>
                  <a:lnTo>
                    <a:pt x="7724" y="25216"/>
                  </a:lnTo>
                  <a:lnTo>
                    <a:pt x="7878" y="25216"/>
                  </a:lnTo>
                  <a:lnTo>
                    <a:pt x="7917" y="25177"/>
                  </a:lnTo>
                  <a:lnTo>
                    <a:pt x="7994" y="25216"/>
                  </a:lnTo>
                  <a:lnTo>
                    <a:pt x="8110" y="25216"/>
                  </a:lnTo>
                  <a:lnTo>
                    <a:pt x="8187" y="25138"/>
                  </a:lnTo>
                  <a:lnTo>
                    <a:pt x="8534" y="24327"/>
                  </a:lnTo>
                  <a:lnTo>
                    <a:pt x="8921" y="23478"/>
                  </a:lnTo>
                  <a:lnTo>
                    <a:pt x="9577" y="21779"/>
                  </a:lnTo>
                  <a:lnTo>
                    <a:pt x="9577" y="21663"/>
                  </a:lnTo>
                  <a:lnTo>
                    <a:pt x="9538" y="21586"/>
                  </a:lnTo>
                  <a:lnTo>
                    <a:pt x="8766" y="20543"/>
                  </a:lnTo>
                  <a:lnTo>
                    <a:pt x="8071" y="19462"/>
                  </a:lnTo>
                  <a:lnTo>
                    <a:pt x="8612" y="19694"/>
                  </a:lnTo>
                  <a:lnTo>
                    <a:pt x="9152" y="19848"/>
                  </a:lnTo>
                  <a:lnTo>
                    <a:pt x="9732" y="19925"/>
                  </a:lnTo>
                  <a:lnTo>
                    <a:pt x="10311" y="19964"/>
                  </a:lnTo>
                  <a:lnTo>
                    <a:pt x="10311" y="20389"/>
                  </a:lnTo>
                  <a:lnTo>
                    <a:pt x="10349" y="20852"/>
                  </a:lnTo>
                  <a:lnTo>
                    <a:pt x="10465" y="21315"/>
                  </a:lnTo>
                  <a:lnTo>
                    <a:pt x="10542" y="21547"/>
                  </a:lnTo>
                  <a:lnTo>
                    <a:pt x="10697" y="21740"/>
                  </a:lnTo>
                  <a:lnTo>
                    <a:pt x="10736" y="21779"/>
                  </a:lnTo>
                  <a:lnTo>
                    <a:pt x="10813" y="21779"/>
                  </a:lnTo>
                  <a:lnTo>
                    <a:pt x="10851" y="21856"/>
                  </a:lnTo>
                  <a:lnTo>
                    <a:pt x="10929" y="21856"/>
                  </a:lnTo>
                  <a:lnTo>
                    <a:pt x="11315" y="21895"/>
                  </a:lnTo>
                  <a:lnTo>
                    <a:pt x="11662" y="21856"/>
                  </a:lnTo>
                  <a:lnTo>
                    <a:pt x="11624" y="22126"/>
                  </a:lnTo>
                  <a:lnTo>
                    <a:pt x="11585" y="22358"/>
                  </a:lnTo>
                  <a:lnTo>
                    <a:pt x="11546" y="22590"/>
                  </a:lnTo>
                  <a:lnTo>
                    <a:pt x="11585" y="22860"/>
                  </a:lnTo>
                  <a:lnTo>
                    <a:pt x="11624" y="23092"/>
                  </a:lnTo>
                  <a:lnTo>
                    <a:pt x="11662" y="23323"/>
                  </a:lnTo>
                  <a:lnTo>
                    <a:pt x="11778" y="23594"/>
                  </a:lnTo>
                  <a:lnTo>
                    <a:pt x="11894" y="23825"/>
                  </a:lnTo>
                  <a:lnTo>
                    <a:pt x="11933" y="23903"/>
                  </a:lnTo>
                  <a:lnTo>
                    <a:pt x="12010" y="23903"/>
                  </a:lnTo>
                  <a:lnTo>
                    <a:pt x="12087" y="23864"/>
                  </a:lnTo>
                  <a:lnTo>
                    <a:pt x="12164" y="23825"/>
                  </a:lnTo>
                  <a:lnTo>
                    <a:pt x="12589" y="23208"/>
                  </a:lnTo>
                  <a:lnTo>
                    <a:pt x="12744" y="23594"/>
                  </a:lnTo>
                  <a:lnTo>
                    <a:pt x="12937" y="23941"/>
                  </a:lnTo>
                  <a:lnTo>
                    <a:pt x="13168" y="24289"/>
                  </a:lnTo>
                  <a:lnTo>
                    <a:pt x="13439" y="24598"/>
                  </a:lnTo>
                  <a:lnTo>
                    <a:pt x="13709" y="24907"/>
                  </a:lnTo>
                  <a:lnTo>
                    <a:pt x="14018" y="25177"/>
                  </a:lnTo>
                  <a:lnTo>
                    <a:pt x="14365" y="25409"/>
                  </a:lnTo>
                  <a:lnTo>
                    <a:pt x="14713" y="25602"/>
                  </a:lnTo>
                  <a:lnTo>
                    <a:pt x="15331" y="25911"/>
                  </a:lnTo>
                  <a:lnTo>
                    <a:pt x="15717" y="26027"/>
                  </a:lnTo>
                  <a:lnTo>
                    <a:pt x="16142" y="26181"/>
                  </a:lnTo>
                  <a:lnTo>
                    <a:pt x="16566" y="26258"/>
                  </a:lnTo>
                  <a:lnTo>
                    <a:pt x="16953" y="26297"/>
                  </a:lnTo>
                  <a:lnTo>
                    <a:pt x="17146" y="26297"/>
                  </a:lnTo>
                  <a:lnTo>
                    <a:pt x="17300" y="26258"/>
                  </a:lnTo>
                  <a:lnTo>
                    <a:pt x="17416" y="26181"/>
                  </a:lnTo>
                  <a:lnTo>
                    <a:pt x="17570" y="26104"/>
                  </a:lnTo>
                  <a:lnTo>
                    <a:pt x="17648" y="25949"/>
                  </a:lnTo>
                  <a:lnTo>
                    <a:pt x="17725" y="25833"/>
                  </a:lnTo>
                  <a:lnTo>
                    <a:pt x="17841" y="25486"/>
                  </a:lnTo>
                  <a:lnTo>
                    <a:pt x="17879" y="25100"/>
                  </a:lnTo>
                  <a:lnTo>
                    <a:pt x="17841" y="24675"/>
                  </a:lnTo>
                  <a:lnTo>
                    <a:pt x="17802" y="24289"/>
                  </a:lnTo>
                  <a:lnTo>
                    <a:pt x="17686" y="23903"/>
                  </a:lnTo>
                  <a:lnTo>
                    <a:pt x="17493" y="23246"/>
                  </a:lnTo>
                  <a:lnTo>
                    <a:pt x="17223" y="22706"/>
                  </a:lnTo>
                  <a:lnTo>
                    <a:pt x="16914" y="22204"/>
                  </a:lnTo>
                  <a:lnTo>
                    <a:pt x="16528" y="21740"/>
                  </a:lnTo>
                  <a:lnTo>
                    <a:pt x="16103" y="21354"/>
                  </a:lnTo>
                  <a:lnTo>
                    <a:pt x="16296" y="21315"/>
                  </a:lnTo>
                  <a:lnTo>
                    <a:pt x="16489" y="21277"/>
                  </a:lnTo>
                  <a:lnTo>
                    <a:pt x="16682" y="21161"/>
                  </a:lnTo>
                  <a:lnTo>
                    <a:pt x="16875" y="21045"/>
                  </a:lnTo>
                  <a:lnTo>
                    <a:pt x="16914" y="21007"/>
                  </a:lnTo>
                  <a:lnTo>
                    <a:pt x="16953" y="20929"/>
                  </a:lnTo>
                  <a:lnTo>
                    <a:pt x="16914" y="20814"/>
                  </a:lnTo>
                  <a:lnTo>
                    <a:pt x="16875" y="20775"/>
                  </a:lnTo>
                  <a:lnTo>
                    <a:pt x="16335" y="20466"/>
                  </a:lnTo>
                  <a:lnTo>
                    <a:pt x="15833" y="20196"/>
                  </a:lnTo>
                  <a:lnTo>
                    <a:pt x="15292" y="20003"/>
                  </a:lnTo>
                  <a:lnTo>
                    <a:pt x="14713" y="19848"/>
                  </a:lnTo>
                  <a:lnTo>
                    <a:pt x="14983" y="19346"/>
                  </a:lnTo>
                  <a:lnTo>
                    <a:pt x="14983" y="19230"/>
                  </a:lnTo>
                  <a:lnTo>
                    <a:pt x="14983" y="19114"/>
                  </a:lnTo>
                  <a:lnTo>
                    <a:pt x="14983" y="19076"/>
                  </a:lnTo>
                  <a:lnTo>
                    <a:pt x="14945" y="19037"/>
                  </a:lnTo>
                  <a:lnTo>
                    <a:pt x="14172" y="18574"/>
                  </a:lnTo>
                  <a:lnTo>
                    <a:pt x="13825" y="18342"/>
                  </a:lnTo>
                  <a:lnTo>
                    <a:pt x="13477" y="18033"/>
                  </a:lnTo>
                  <a:lnTo>
                    <a:pt x="13554" y="17879"/>
                  </a:lnTo>
                  <a:lnTo>
                    <a:pt x="13670" y="17493"/>
                  </a:lnTo>
                  <a:lnTo>
                    <a:pt x="13747" y="17106"/>
                  </a:lnTo>
                  <a:lnTo>
                    <a:pt x="13786" y="16720"/>
                  </a:lnTo>
                  <a:lnTo>
                    <a:pt x="13825" y="16334"/>
                  </a:lnTo>
                  <a:lnTo>
                    <a:pt x="14249" y="17106"/>
                  </a:lnTo>
                  <a:lnTo>
                    <a:pt x="14674" y="17956"/>
                  </a:lnTo>
                  <a:lnTo>
                    <a:pt x="14751" y="18033"/>
                  </a:lnTo>
                  <a:lnTo>
                    <a:pt x="14867" y="18033"/>
                  </a:lnTo>
                  <a:lnTo>
                    <a:pt x="15640" y="18072"/>
                  </a:lnTo>
                  <a:lnTo>
                    <a:pt x="16412" y="18110"/>
                  </a:lnTo>
                  <a:lnTo>
                    <a:pt x="17184" y="18188"/>
                  </a:lnTo>
                  <a:lnTo>
                    <a:pt x="17957" y="18304"/>
                  </a:lnTo>
                  <a:lnTo>
                    <a:pt x="18111" y="18304"/>
                  </a:lnTo>
                  <a:lnTo>
                    <a:pt x="18188" y="18226"/>
                  </a:lnTo>
                  <a:lnTo>
                    <a:pt x="18227" y="18110"/>
                  </a:lnTo>
                  <a:lnTo>
                    <a:pt x="18188" y="17995"/>
                  </a:lnTo>
                  <a:lnTo>
                    <a:pt x="16798" y="15099"/>
                  </a:lnTo>
                  <a:lnTo>
                    <a:pt x="16064" y="13631"/>
                  </a:lnTo>
                  <a:lnTo>
                    <a:pt x="15678" y="12936"/>
                  </a:lnTo>
                  <a:lnTo>
                    <a:pt x="15253" y="12241"/>
                  </a:lnTo>
                  <a:lnTo>
                    <a:pt x="15176" y="12202"/>
                  </a:lnTo>
                  <a:lnTo>
                    <a:pt x="15099" y="12202"/>
                  </a:lnTo>
                  <a:lnTo>
                    <a:pt x="14713" y="12164"/>
                  </a:lnTo>
                  <a:lnTo>
                    <a:pt x="14288" y="12164"/>
                  </a:lnTo>
                  <a:lnTo>
                    <a:pt x="13516" y="12125"/>
                  </a:lnTo>
                  <a:lnTo>
                    <a:pt x="12164" y="12009"/>
                  </a:lnTo>
                  <a:lnTo>
                    <a:pt x="11662" y="11198"/>
                  </a:lnTo>
                  <a:lnTo>
                    <a:pt x="11122" y="10465"/>
                  </a:lnTo>
                  <a:lnTo>
                    <a:pt x="10542" y="9731"/>
                  </a:lnTo>
                  <a:lnTo>
                    <a:pt x="10002" y="8997"/>
                  </a:lnTo>
                  <a:lnTo>
                    <a:pt x="8959" y="7762"/>
                  </a:lnTo>
                  <a:lnTo>
                    <a:pt x="7839" y="6565"/>
                  </a:lnTo>
                  <a:lnTo>
                    <a:pt x="6720" y="5406"/>
                  </a:lnTo>
                  <a:lnTo>
                    <a:pt x="5561" y="4286"/>
                  </a:lnTo>
                  <a:lnTo>
                    <a:pt x="4325" y="3205"/>
                  </a:lnTo>
                  <a:lnTo>
                    <a:pt x="3128" y="2163"/>
                  </a:lnTo>
                  <a:lnTo>
                    <a:pt x="1854" y="1120"/>
                  </a:lnTo>
                  <a:lnTo>
                    <a:pt x="580" y="116"/>
                  </a:lnTo>
                  <a:lnTo>
                    <a:pt x="541" y="77"/>
                  </a:lnTo>
                  <a:lnTo>
                    <a:pt x="464" y="77"/>
                  </a:lnTo>
                  <a:lnTo>
                    <a:pt x="348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668675" y="2948700"/>
              <a:ext cx="256800" cy="152550"/>
            </a:xfrm>
            <a:custGeom>
              <a:avLst/>
              <a:gdLst/>
              <a:ahLst/>
              <a:cxnLst/>
              <a:rect l="l" t="t" r="r" b="b"/>
              <a:pathLst>
                <a:path w="10272" h="6102" extrusionOk="0">
                  <a:moveTo>
                    <a:pt x="541" y="1"/>
                  </a:moveTo>
                  <a:lnTo>
                    <a:pt x="425" y="39"/>
                  </a:lnTo>
                  <a:lnTo>
                    <a:pt x="348" y="116"/>
                  </a:lnTo>
                  <a:lnTo>
                    <a:pt x="232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889"/>
                  </a:lnTo>
                  <a:lnTo>
                    <a:pt x="0" y="1275"/>
                  </a:lnTo>
                  <a:lnTo>
                    <a:pt x="0" y="1622"/>
                  </a:lnTo>
                  <a:lnTo>
                    <a:pt x="0" y="2047"/>
                  </a:lnTo>
                  <a:lnTo>
                    <a:pt x="77" y="2511"/>
                  </a:lnTo>
                  <a:lnTo>
                    <a:pt x="155" y="2935"/>
                  </a:lnTo>
                  <a:lnTo>
                    <a:pt x="309" y="3321"/>
                  </a:lnTo>
                  <a:lnTo>
                    <a:pt x="502" y="3785"/>
                  </a:lnTo>
                  <a:lnTo>
                    <a:pt x="734" y="4171"/>
                  </a:lnTo>
                  <a:lnTo>
                    <a:pt x="1004" y="4557"/>
                  </a:lnTo>
                  <a:lnTo>
                    <a:pt x="1313" y="4905"/>
                  </a:lnTo>
                  <a:lnTo>
                    <a:pt x="1699" y="5214"/>
                  </a:lnTo>
                  <a:lnTo>
                    <a:pt x="2047" y="5523"/>
                  </a:lnTo>
                  <a:lnTo>
                    <a:pt x="2472" y="5754"/>
                  </a:lnTo>
                  <a:lnTo>
                    <a:pt x="2896" y="5947"/>
                  </a:lnTo>
                  <a:lnTo>
                    <a:pt x="3167" y="5716"/>
                  </a:lnTo>
                  <a:lnTo>
                    <a:pt x="2819" y="5561"/>
                  </a:lnTo>
                  <a:lnTo>
                    <a:pt x="2510" y="5368"/>
                  </a:lnTo>
                  <a:lnTo>
                    <a:pt x="2240" y="5136"/>
                  </a:lnTo>
                  <a:lnTo>
                    <a:pt x="1931" y="4905"/>
                  </a:lnTo>
                  <a:lnTo>
                    <a:pt x="1661" y="4634"/>
                  </a:lnTo>
                  <a:lnTo>
                    <a:pt x="1429" y="4364"/>
                  </a:lnTo>
                  <a:lnTo>
                    <a:pt x="1197" y="4094"/>
                  </a:lnTo>
                  <a:lnTo>
                    <a:pt x="1004" y="3785"/>
                  </a:lnTo>
                  <a:lnTo>
                    <a:pt x="811" y="3476"/>
                  </a:lnTo>
                  <a:lnTo>
                    <a:pt x="657" y="3128"/>
                  </a:lnTo>
                  <a:lnTo>
                    <a:pt x="541" y="2781"/>
                  </a:lnTo>
                  <a:lnTo>
                    <a:pt x="464" y="2433"/>
                  </a:lnTo>
                  <a:lnTo>
                    <a:pt x="425" y="2086"/>
                  </a:lnTo>
                  <a:lnTo>
                    <a:pt x="386" y="1700"/>
                  </a:lnTo>
                  <a:lnTo>
                    <a:pt x="425" y="1352"/>
                  </a:lnTo>
                  <a:lnTo>
                    <a:pt x="464" y="966"/>
                  </a:lnTo>
                  <a:lnTo>
                    <a:pt x="541" y="696"/>
                  </a:lnTo>
                  <a:lnTo>
                    <a:pt x="579" y="541"/>
                  </a:lnTo>
                  <a:lnTo>
                    <a:pt x="657" y="464"/>
                  </a:lnTo>
                  <a:lnTo>
                    <a:pt x="811" y="503"/>
                  </a:lnTo>
                  <a:lnTo>
                    <a:pt x="1043" y="618"/>
                  </a:lnTo>
                  <a:lnTo>
                    <a:pt x="1429" y="812"/>
                  </a:lnTo>
                  <a:lnTo>
                    <a:pt x="1738" y="1005"/>
                  </a:lnTo>
                  <a:lnTo>
                    <a:pt x="2085" y="1236"/>
                  </a:lnTo>
                  <a:lnTo>
                    <a:pt x="2394" y="1468"/>
                  </a:lnTo>
                  <a:lnTo>
                    <a:pt x="2665" y="1738"/>
                  </a:lnTo>
                  <a:lnTo>
                    <a:pt x="2935" y="2009"/>
                  </a:lnTo>
                  <a:lnTo>
                    <a:pt x="3167" y="2279"/>
                  </a:lnTo>
                  <a:lnTo>
                    <a:pt x="3360" y="2588"/>
                  </a:lnTo>
                  <a:lnTo>
                    <a:pt x="3514" y="2897"/>
                  </a:lnTo>
                  <a:lnTo>
                    <a:pt x="3630" y="3244"/>
                  </a:lnTo>
                  <a:lnTo>
                    <a:pt x="3707" y="3592"/>
                  </a:lnTo>
                  <a:lnTo>
                    <a:pt x="3784" y="3939"/>
                  </a:lnTo>
                  <a:lnTo>
                    <a:pt x="3784" y="4325"/>
                  </a:lnTo>
                  <a:lnTo>
                    <a:pt x="3823" y="4403"/>
                  </a:lnTo>
                  <a:lnTo>
                    <a:pt x="3939" y="4480"/>
                  </a:lnTo>
                  <a:lnTo>
                    <a:pt x="3939" y="4557"/>
                  </a:lnTo>
                  <a:lnTo>
                    <a:pt x="3978" y="4596"/>
                  </a:lnTo>
                  <a:lnTo>
                    <a:pt x="4016" y="4596"/>
                  </a:lnTo>
                  <a:lnTo>
                    <a:pt x="4055" y="4557"/>
                  </a:lnTo>
                  <a:lnTo>
                    <a:pt x="4171" y="4403"/>
                  </a:lnTo>
                  <a:lnTo>
                    <a:pt x="4286" y="4287"/>
                  </a:lnTo>
                  <a:lnTo>
                    <a:pt x="4595" y="4017"/>
                  </a:lnTo>
                  <a:lnTo>
                    <a:pt x="4943" y="3785"/>
                  </a:lnTo>
                  <a:lnTo>
                    <a:pt x="5329" y="3630"/>
                  </a:lnTo>
                  <a:lnTo>
                    <a:pt x="5754" y="3476"/>
                  </a:lnTo>
                  <a:lnTo>
                    <a:pt x="6179" y="3360"/>
                  </a:lnTo>
                  <a:lnTo>
                    <a:pt x="6565" y="3283"/>
                  </a:lnTo>
                  <a:lnTo>
                    <a:pt x="6912" y="3206"/>
                  </a:lnTo>
                  <a:lnTo>
                    <a:pt x="7260" y="3167"/>
                  </a:lnTo>
                  <a:lnTo>
                    <a:pt x="7646" y="3167"/>
                  </a:lnTo>
                  <a:lnTo>
                    <a:pt x="7994" y="3206"/>
                  </a:lnTo>
                  <a:lnTo>
                    <a:pt x="8380" y="3244"/>
                  </a:lnTo>
                  <a:lnTo>
                    <a:pt x="8727" y="3321"/>
                  </a:lnTo>
                  <a:lnTo>
                    <a:pt x="9075" y="3399"/>
                  </a:lnTo>
                  <a:lnTo>
                    <a:pt x="9422" y="3553"/>
                  </a:lnTo>
                  <a:lnTo>
                    <a:pt x="9770" y="3669"/>
                  </a:lnTo>
                  <a:lnTo>
                    <a:pt x="9499" y="4017"/>
                  </a:lnTo>
                  <a:lnTo>
                    <a:pt x="9229" y="4364"/>
                  </a:lnTo>
                  <a:lnTo>
                    <a:pt x="8920" y="4634"/>
                  </a:lnTo>
                  <a:lnTo>
                    <a:pt x="8611" y="4905"/>
                  </a:lnTo>
                  <a:lnTo>
                    <a:pt x="8264" y="5136"/>
                  </a:lnTo>
                  <a:lnTo>
                    <a:pt x="7916" y="5329"/>
                  </a:lnTo>
                  <a:lnTo>
                    <a:pt x="7530" y="5484"/>
                  </a:lnTo>
                  <a:lnTo>
                    <a:pt x="7105" y="5600"/>
                  </a:lnTo>
                  <a:lnTo>
                    <a:pt x="6719" y="5638"/>
                  </a:lnTo>
                  <a:lnTo>
                    <a:pt x="6333" y="5677"/>
                  </a:lnTo>
                  <a:lnTo>
                    <a:pt x="5599" y="5677"/>
                  </a:lnTo>
                  <a:lnTo>
                    <a:pt x="4866" y="5600"/>
                  </a:lnTo>
                  <a:lnTo>
                    <a:pt x="4093" y="5484"/>
                  </a:lnTo>
                  <a:lnTo>
                    <a:pt x="4016" y="5484"/>
                  </a:lnTo>
                  <a:lnTo>
                    <a:pt x="3978" y="5523"/>
                  </a:lnTo>
                  <a:lnTo>
                    <a:pt x="3900" y="5638"/>
                  </a:lnTo>
                  <a:lnTo>
                    <a:pt x="3862" y="5638"/>
                  </a:lnTo>
                  <a:lnTo>
                    <a:pt x="3862" y="5716"/>
                  </a:lnTo>
                  <a:lnTo>
                    <a:pt x="3900" y="6025"/>
                  </a:lnTo>
                  <a:lnTo>
                    <a:pt x="4093" y="5909"/>
                  </a:lnTo>
                  <a:lnTo>
                    <a:pt x="4943" y="6025"/>
                  </a:lnTo>
                  <a:lnTo>
                    <a:pt x="5792" y="6102"/>
                  </a:lnTo>
                  <a:lnTo>
                    <a:pt x="6217" y="6102"/>
                  </a:lnTo>
                  <a:lnTo>
                    <a:pt x="6642" y="6063"/>
                  </a:lnTo>
                  <a:lnTo>
                    <a:pt x="7105" y="6025"/>
                  </a:lnTo>
                  <a:lnTo>
                    <a:pt x="7530" y="5947"/>
                  </a:lnTo>
                  <a:lnTo>
                    <a:pt x="7955" y="5793"/>
                  </a:lnTo>
                  <a:lnTo>
                    <a:pt x="8341" y="5600"/>
                  </a:lnTo>
                  <a:lnTo>
                    <a:pt x="8727" y="5368"/>
                  </a:lnTo>
                  <a:lnTo>
                    <a:pt x="9075" y="5098"/>
                  </a:lnTo>
                  <a:lnTo>
                    <a:pt x="9384" y="4789"/>
                  </a:lnTo>
                  <a:lnTo>
                    <a:pt x="9654" y="4441"/>
                  </a:lnTo>
                  <a:lnTo>
                    <a:pt x="10233" y="3746"/>
                  </a:lnTo>
                  <a:lnTo>
                    <a:pt x="10272" y="3630"/>
                  </a:lnTo>
                  <a:lnTo>
                    <a:pt x="10272" y="3553"/>
                  </a:lnTo>
                  <a:lnTo>
                    <a:pt x="10233" y="3476"/>
                  </a:lnTo>
                  <a:lnTo>
                    <a:pt x="10156" y="3399"/>
                  </a:lnTo>
                  <a:lnTo>
                    <a:pt x="9693" y="3206"/>
                  </a:lnTo>
                  <a:lnTo>
                    <a:pt x="9229" y="3013"/>
                  </a:lnTo>
                  <a:lnTo>
                    <a:pt x="8766" y="2897"/>
                  </a:lnTo>
                  <a:lnTo>
                    <a:pt x="8264" y="2781"/>
                  </a:lnTo>
                  <a:lnTo>
                    <a:pt x="7800" y="2742"/>
                  </a:lnTo>
                  <a:lnTo>
                    <a:pt x="7298" y="2742"/>
                  </a:lnTo>
                  <a:lnTo>
                    <a:pt x="6796" y="2781"/>
                  </a:lnTo>
                  <a:lnTo>
                    <a:pt x="6294" y="2858"/>
                  </a:lnTo>
                  <a:lnTo>
                    <a:pt x="5870" y="3013"/>
                  </a:lnTo>
                  <a:lnTo>
                    <a:pt x="5290" y="3206"/>
                  </a:lnTo>
                  <a:lnTo>
                    <a:pt x="4982" y="3321"/>
                  </a:lnTo>
                  <a:lnTo>
                    <a:pt x="4673" y="3476"/>
                  </a:lnTo>
                  <a:lnTo>
                    <a:pt x="4402" y="3630"/>
                  </a:lnTo>
                  <a:lnTo>
                    <a:pt x="4209" y="3823"/>
                  </a:lnTo>
                  <a:lnTo>
                    <a:pt x="4132" y="3476"/>
                  </a:lnTo>
                  <a:lnTo>
                    <a:pt x="4055" y="3128"/>
                  </a:lnTo>
                  <a:lnTo>
                    <a:pt x="3939" y="2781"/>
                  </a:lnTo>
                  <a:lnTo>
                    <a:pt x="3784" y="2472"/>
                  </a:lnTo>
                  <a:lnTo>
                    <a:pt x="3591" y="2163"/>
                  </a:lnTo>
                  <a:lnTo>
                    <a:pt x="3360" y="1854"/>
                  </a:lnTo>
                  <a:lnTo>
                    <a:pt x="3128" y="1584"/>
                  </a:lnTo>
                  <a:lnTo>
                    <a:pt x="2858" y="1314"/>
                  </a:lnTo>
                  <a:lnTo>
                    <a:pt x="2472" y="966"/>
                  </a:lnTo>
                  <a:lnTo>
                    <a:pt x="2008" y="696"/>
                  </a:lnTo>
                  <a:lnTo>
                    <a:pt x="1545" y="425"/>
                  </a:lnTo>
                  <a:lnTo>
                    <a:pt x="1081" y="194"/>
                  </a:lnTo>
                  <a:lnTo>
                    <a:pt x="850" y="78"/>
                  </a:lnTo>
                  <a:lnTo>
                    <a:pt x="657" y="39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3343725" y="3024000"/>
              <a:ext cx="482700" cy="227850"/>
            </a:xfrm>
            <a:custGeom>
              <a:avLst/>
              <a:gdLst/>
              <a:ahLst/>
              <a:cxnLst/>
              <a:rect l="l" t="t" r="r" b="b"/>
              <a:pathLst>
                <a:path w="19308" h="9114" extrusionOk="0">
                  <a:moveTo>
                    <a:pt x="77" y="1"/>
                  </a:moveTo>
                  <a:lnTo>
                    <a:pt x="0" y="618"/>
                  </a:lnTo>
                  <a:lnTo>
                    <a:pt x="0" y="1236"/>
                  </a:lnTo>
                  <a:lnTo>
                    <a:pt x="39" y="1854"/>
                  </a:lnTo>
                  <a:lnTo>
                    <a:pt x="154" y="2472"/>
                  </a:lnTo>
                  <a:lnTo>
                    <a:pt x="309" y="3090"/>
                  </a:lnTo>
                  <a:lnTo>
                    <a:pt x="502" y="3669"/>
                  </a:lnTo>
                  <a:lnTo>
                    <a:pt x="772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69" y="5947"/>
                  </a:lnTo>
                  <a:lnTo>
                    <a:pt x="2433" y="6449"/>
                  </a:lnTo>
                  <a:lnTo>
                    <a:pt x="2935" y="6913"/>
                  </a:lnTo>
                  <a:lnTo>
                    <a:pt x="3514" y="7299"/>
                  </a:lnTo>
                  <a:lnTo>
                    <a:pt x="4093" y="7646"/>
                  </a:lnTo>
                  <a:lnTo>
                    <a:pt x="4672" y="7994"/>
                  </a:lnTo>
                  <a:lnTo>
                    <a:pt x="5329" y="8264"/>
                  </a:lnTo>
                  <a:lnTo>
                    <a:pt x="5947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98"/>
                  </a:lnTo>
                  <a:lnTo>
                    <a:pt x="8688" y="9075"/>
                  </a:lnTo>
                  <a:lnTo>
                    <a:pt x="9383" y="9114"/>
                  </a:lnTo>
                  <a:lnTo>
                    <a:pt x="10079" y="9114"/>
                  </a:lnTo>
                  <a:lnTo>
                    <a:pt x="10735" y="9075"/>
                  </a:lnTo>
                  <a:lnTo>
                    <a:pt x="11391" y="9036"/>
                  </a:lnTo>
                  <a:lnTo>
                    <a:pt x="12048" y="8921"/>
                  </a:lnTo>
                  <a:lnTo>
                    <a:pt x="12704" y="8805"/>
                  </a:lnTo>
                  <a:lnTo>
                    <a:pt x="13361" y="8612"/>
                  </a:lnTo>
                  <a:lnTo>
                    <a:pt x="14017" y="8419"/>
                  </a:lnTo>
                  <a:lnTo>
                    <a:pt x="14635" y="8187"/>
                  </a:lnTo>
                  <a:lnTo>
                    <a:pt x="15253" y="7917"/>
                  </a:lnTo>
                  <a:lnTo>
                    <a:pt x="15871" y="7569"/>
                  </a:lnTo>
                  <a:lnTo>
                    <a:pt x="16411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28" y="4905"/>
                  </a:lnTo>
                  <a:lnTo>
                    <a:pt x="19076" y="4325"/>
                  </a:lnTo>
                  <a:lnTo>
                    <a:pt x="19307" y="3708"/>
                  </a:lnTo>
                  <a:lnTo>
                    <a:pt x="19114" y="3669"/>
                  </a:lnTo>
                  <a:lnTo>
                    <a:pt x="18767" y="4171"/>
                  </a:lnTo>
                  <a:lnTo>
                    <a:pt x="18381" y="4673"/>
                  </a:lnTo>
                  <a:lnTo>
                    <a:pt x="17995" y="5136"/>
                  </a:lnTo>
                  <a:lnTo>
                    <a:pt x="17608" y="5561"/>
                  </a:lnTo>
                  <a:lnTo>
                    <a:pt x="17145" y="5986"/>
                  </a:lnTo>
                  <a:lnTo>
                    <a:pt x="16720" y="6372"/>
                  </a:lnTo>
                  <a:lnTo>
                    <a:pt x="16218" y="6720"/>
                  </a:lnTo>
                  <a:lnTo>
                    <a:pt x="15716" y="7028"/>
                  </a:lnTo>
                  <a:lnTo>
                    <a:pt x="15214" y="7337"/>
                  </a:lnTo>
                  <a:lnTo>
                    <a:pt x="14674" y="7608"/>
                  </a:lnTo>
                  <a:lnTo>
                    <a:pt x="14133" y="7839"/>
                  </a:lnTo>
                  <a:lnTo>
                    <a:pt x="13554" y="8032"/>
                  </a:lnTo>
                  <a:lnTo>
                    <a:pt x="12975" y="8225"/>
                  </a:lnTo>
                  <a:lnTo>
                    <a:pt x="12395" y="8380"/>
                  </a:lnTo>
                  <a:lnTo>
                    <a:pt x="11816" y="8496"/>
                  </a:lnTo>
                  <a:lnTo>
                    <a:pt x="11198" y="8573"/>
                  </a:lnTo>
                  <a:lnTo>
                    <a:pt x="10503" y="8612"/>
                  </a:lnTo>
                  <a:lnTo>
                    <a:pt x="9808" y="8650"/>
                  </a:lnTo>
                  <a:lnTo>
                    <a:pt x="9075" y="8612"/>
                  </a:lnTo>
                  <a:lnTo>
                    <a:pt x="8379" y="8573"/>
                  </a:lnTo>
                  <a:lnTo>
                    <a:pt x="7684" y="8457"/>
                  </a:lnTo>
                  <a:lnTo>
                    <a:pt x="6989" y="8303"/>
                  </a:lnTo>
                  <a:lnTo>
                    <a:pt x="6294" y="8110"/>
                  </a:lnTo>
                  <a:lnTo>
                    <a:pt x="5638" y="7878"/>
                  </a:lnTo>
                  <a:lnTo>
                    <a:pt x="4981" y="7608"/>
                  </a:lnTo>
                  <a:lnTo>
                    <a:pt x="4364" y="7299"/>
                  </a:lnTo>
                  <a:lnTo>
                    <a:pt x="3784" y="6951"/>
                  </a:lnTo>
                  <a:lnTo>
                    <a:pt x="3205" y="6526"/>
                  </a:lnTo>
                  <a:lnTo>
                    <a:pt x="2664" y="6063"/>
                  </a:lnTo>
                  <a:lnTo>
                    <a:pt x="2201" y="5561"/>
                  </a:lnTo>
                  <a:lnTo>
                    <a:pt x="1738" y="5020"/>
                  </a:lnTo>
                  <a:lnTo>
                    <a:pt x="1352" y="4403"/>
                  </a:lnTo>
                  <a:lnTo>
                    <a:pt x="1081" y="3901"/>
                  </a:lnTo>
                  <a:lnTo>
                    <a:pt x="850" y="3399"/>
                  </a:lnTo>
                  <a:lnTo>
                    <a:pt x="656" y="2858"/>
                  </a:lnTo>
                  <a:lnTo>
                    <a:pt x="502" y="2317"/>
                  </a:lnTo>
                  <a:lnTo>
                    <a:pt x="425" y="1777"/>
                  </a:lnTo>
                  <a:lnTo>
                    <a:pt x="348" y="1198"/>
                  </a:lnTo>
                  <a:lnTo>
                    <a:pt x="386" y="618"/>
                  </a:lnTo>
                  <a:lnTo>
                    <a:pt x="425" y="78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238125" y="3026900"/>
              <a:ext cx="84975" cy="55050"/>
            </a:xfrm>
            <a:custGeom>
              <a:avLst/>
              <a:gdLst/>
              <a:ahLst/>
              <a:cxnLst/>
              <a:rect l="l" t="t" r="r" b="b"/>
              <a:pathLst>
                <a:path w="3399" h="2202" extrusionOk="0">
                  <a:moveTo>
                    <a:pt x="1506" y="425"/>
                  </a:moveTo>
                  <a:lnTo>
                    <a:pt x="1738" y="502"/>
                  </a:lnTo>
                  <a:lnTo>
                    <a:pt x="1931" y="580"/>
                  </a:lnTo>
                  <a:lnTo>
                    <a:pt x="2124" y="657"/>
                  </a:lnTo>
                  <a:lnTo>
                    <a:pt x="2433" y="927"/>
                  </a:lnTo>
                  <a:lnTo>
                    <a:pt x="2742" y="1236"/>
                  </a:lnTo>
                  <a:lnTo>
                    <a:pt x="2973" y="1545"/>
                  </a:lnTo>
                  <a:lnTo>
                    <a:pt x="2549" y="1545"/>
                  </a:lnTo>
                  <a:lnTo>
                    <a:pt x="2085" y="1584"/>
                  </a:lnTo>
                  <a:lnTo>
                    <a:pt x="1699" y="1699"/>
                  </a:lnTo>
                  <a:lnTo>
                    <a:pt x="1467" y="1777"/>
                  </a:lnTo>
                  <a:lnTo>
                    <a:pt x="965" y="1777"/>
                  </a:lnTo>
                  <a:lnTo>
                    <a:pt x="772" y="1738"/>
                  </a:lnTo>
                  <a:lnTo>
                    <a:pt x="579" y="1622"/>
                  </a:lnTo>
                  <a:lnTo>
                    <a:pt x="502" y="1545"/>
                  </a:lnTo>
                  <a:lnTo>
                    <a:pt x="463" y="1429"/>
                  </a:lnTo>
                  <a:lnTo>
                    <a:pt x="386" y="1313"/>
                  </a:lnTo>
                  <a:lnTo>
                    <a:pt x="386" y="1159"/>
                  </a:lnTo>
                  <a:lnTo>
                    <a:pt x="386" y="1043"/>
                  </a:lnTo>
                  <a:lnTo>
                    <a:pt x="425" y="927"/>
                  </a:lnTo>
                  <a:lnTo>
                    <a:pt x="463" y="811"/>
                  </a:lnTo>
                  <a:lnTo>
                    <a:pt x="541" y="734"/>
                  </a:lnTo>
                  <a:lnTo>
                    <a:pt x="734" y="580"/>
                  </a:lnTo>
                  <a:lnTo>
                    <a:pt x="1004" y="502"/>
                  </a:lnTo>
                  <a:lnTo>
                    <a:pt x="1236" y="425"/>
                  </a:lnTo>
                  <a:close/>
                  <a:moveTo>
                    <a:pt x="1004" y="0"/>
                  </a:moveTo>
                  <a:lnTo>
                    <a:pt x="772" y="78"/>
                  </a:lnTo>
                  <a:lnTo>
                    <a:pt x="541" y="193"/>
                  </a:lnTo>
                  <a:lnTo>
                    <a:pt x="386" y="309"/>
                  </a:lnTo>
                  <a:lnTo>
                    <a:pt x="193" y="502"/>
                  </a:lnTo>
                  <a:lnTo>
                    <a:pt x="77" y="734"/>
                  </a:lnTo>
                  <a:lnTo>
                    <a:pt x="0" y="927"/>
                  </a:lnTo>
                  <a:lnTo>
                    <a:pt x="0" y="1159"/>
                  </a:lnTo>
                  <a:lnTo>
                    <a:pt x="0" y="1391"/>
                  </a:lnTo>
                  <a:lnTo>
                    <a:pt x="77" y="1584"/>
                  </a:lnTo>
                  <a:lnTo>
                    <a:pt x="154" y="1777"/>
                  </a:lnTo>
                  <a:lnTo>
                    <a:pt x="309" y="1931"/>
                  </a:lnTo>
                  <a:lnTo>
                    <a:pt x="463" y="2047"/>
                  </a:lnTo>
                  <a:lnTo>
                    <a:pt x="695" y="2163"/>
                  </a:lnTo>
                  <a:lnTo>
                    <a:pt x="1004" y="2201"/>
                  </a:lnTo>
                  <a:lnTo>
                    <a:pt x="1274" y="2201"/>
                  </a:lnTo>
                  <a:lnTo>
                    <a:pt x="1583" y="2163"/>
                  </a:lnTo>
                  <a:lnTo>
                    <a:pt x="1892" y="2086"/>
                  </a:lnTo>
                  <a:lnTo>
                    <a:pt x="2201" y="2008"/>
                  </a:lnTo>
                  <a:lnTo>
                    <a:pt x="2510" y="1931"/>
                  </a:lnTo>
                  <a:lnTo>
                    <a:pt x="2819" y="1931"/>
                  </a:lnTo>
                  <a:lnTo>
                    <a:pt x="3089" y="2008"/>
                  </a:lnTo>
                  <a:lnTo>
                    <a:pt x="3205" y="2008"/>
                  </a:lnTo>
                  <a:lnTo>
                    <a:pt x="3282" y="1970"/>
                  </a:lnTo>
                  <a:lnTo>
                    <a:pt x="3359" y="1893"/>
                  </a:lnTo>
                  <a:lnTo>
                    <a:pt x="3359" y="1815"/>
                  </a:lnTo>
                  <a:lnTo>
                    <a:pt x="3398" y="1777"/>
                  </a:lnTo>
                  <a:lnTo>
                    <a:pt x="3398" y="1699"/>
                  </a:lnTo>
                  <a:lnTo>
                    <a:pt x="3089" y="1159"/>
                  </a:lnTo>
                  <a:lnTo>
                    <a:pt x="2935" y="927"/>
                  </a:lnTo>
                  <a:lnTo>
                    <a:pt x="2742" y="695"/>
                  </a:lnTo>
                  <a:lnTo>
                    <a:pt x="2510" y="464"/>
                  </a:lnTo>
                  <a:lnTo>
                    <a:pt x="2278" y="309"/>
                  </a:lnTo>
                  <a:lnTo>
                    <a:pt x="2008" y="155"/>
                  </a:lnTo>
                  <a:lnTo>
                    <a:pt x="1738" y="3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3429625" y="3033650"/>
              <a:ext cx="35750" cy="29950"/>
            </a:xfrm>
            <a:custGeom>
              <a:avLst/>
              <a:gdLst/>
              <a:ahLst/>
              <a:cxnLst/>
              <a:rect l="l" t="t" r="r" b="b"/>
              <a:pathLst>
                <a:path w="1430" h="1198" extrusionOk="0">
                  <a:moveTo>
                    <a:pt x="657" y="1"/>
                  </a:moveTo>
                  <a:lnTo>
                    <a:pt x="464" y="39"/>
                  </a:ln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1" y="580"/>
                  </a:lnTo>
                  <a:lnTo>
                    <a:pt x="1" y="773"/>
                  </a:lnTo>
                  <a:lnTo>
                    <a:pt x="39" y="927"/>
                  </a:lnTo>
                  <a:lnTo>
                    <a:pt x="117" y="1121"/>
                  </a:lnTo>
                  <a:lnTo>
                    <a:pt x="155" y="1159"/>
                  </a:lnTo>
                  <a:lnTo>
                    <a:pt x="232" y="1198"/>
                  </a:lnTo>
                  <a:lnTo>
                    <a:pt x="348" y="1159"/>
                  </a:lnTo>
                  <a:lnTo>
                    <a:pt x="387" y="1082"/>
                  </a:lnTo>
                  <a:lnTo>
                    <a:pt x="426" y="1005"/>
                  </a:lnTo>
                  <a:lnTo>
                    <a:pt x="387" y="966"/>
                  </a:lnTo>
                  <a:lnTo>
                    <a:pt x="348" y="850"/>
                  </a:lnTo>
                  <a:lnTo>
                    <a:pt x="348" y="773"/>
                  </a:lnTo>
                  <a:lnTo>
                    <a:pt x="387" y="580"/>
                  </a:lnTo>
                  <a:lnTo>
                    <a:pt x="503" y="464"/>
                  </a:lnTo>
                  <a:lnTo>
                    <a:pt x="580" y="425"/>
                  </a:lnTo>
                  <a:lnTo>
                    <a:pt x="696" y="387"/>
                  </a:lnTo>
                  <a:lnTo>
                    <a:pt x="773" y="425"/>
                  </a:lnTo>
                  <a:lnTo>
                    <a:pt x="850" y="464"/>
                  </a:lnTo>
                  <a:lnTo>
                    <a:pt x="966" y="580"/>
                  </a:lnTo>
                  <a:lnTo>
                    <a:pt x="1005" y="696"/>
                  </a:lnTo>
                  <a:lnTo>
                    <a:pt x="1005" y="773"/>
                  </a:lnTo>
                  <a:lnTo>
                    <a:pt x="966" y="966"/>
                  </a:lnTo>
                  <a:lnTo>
                    <a:pt x="928" y="1043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43" y="1159"/>
                  </a:lnTo>
                  <a:lnTo>
                    <a:pt x="1236" y="1159"/>
                  </a:lnTo>
                  <a:lnTo>
                    <a:pt x="1314" y="1082"/>
                  </a:lnTo>
                  <a:lnTo>
                    <a:pt x="1391" y="927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87"/>
                  </a:lnTo>
                  <a:lnTo>
                    <a:pt x="1159" y="232"/>
                  </a:lnTo>
                  <a:lnTo>
                    <a:pt x="1005" y="117"/>
                  </a:lnTo>
                  <a:lnTo>
                    <a:pt x="850" y="39"/>
                  </a:lnTo>
                  <a:lnTo>
                    <a:pt x="65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3375575" y="3037525"/>
              <a:ext cx="34775" cy="29950"/>
            </a:xfrm>
            <a:custGeom>
              <a:avLst/>
              <a:gdLst/>
              <a:ahLst/>
              <a:cxnLst/>
              <a:rect l="l" t="t" r="r" b="b"/>
              <a:pathLst>
                <a:path w="1391" h="1198" extrusionOk="0">
                  <a:moveTo>
                    <a:pt x="657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0"/>
                  </a:lnTo>
                  <a:lnTo>
                    <a:pt x="39" y="425"/>
                  </a:lnTo>
                  <a:lnTo>
                    <a:pt x="0" y="618"/>
                  </a:lnTo>
                  <a:lnTo>
                    <a:pt x="39" y="811"/>
                  </a:lnTo>
                  <a:lnTo>
                    <a:pt x="116" y="1004"/>
                  </a:lnTo>
                  <a:lnTo>
                    <a:pt x="232" y="1120"/>
                  </a:lnTo>
                  <a:lnTo>
                    <a:pt x="425" y="1197"/>
                  </a:lnTo>
                  <a:lnTo>
                    <a:pt x="502" y="1197"/>
                  </a:lnTo>
                  <a:lnTo>
                    <a:pt x="541" y="1159"/>
                  </a:lnTo>
                  <a:lnTo>
                    <a:pt x="541" y="1081"/>
                  </a:lnTo>
                  <a:lnTo>
                    <a:pt x="502" y="1004"/>
                  </a:lnTo>
                  <a:lnTo>
                    <a:pt x="425" y="927"/>
                  </a:lnTo>
                  <a:lnTo>
                    <a:pt x="386" y="850"/>
                  </a:lnTo>
                  <a:lnTo>
                    <a:pt x="386" y="734"/>
                  </a:lnTo>
                  <a:lnTo>
                    <a:pt x="386" y="618"/>
                  </a:lnTo>
                  <a:lnTo>
                    <a:pt x="425" y="541"/>
                  </a:lnTo>
                  <a:lnTo>
                    <a:pt x="464" y="464"/>
                  </a:lnTo>
                  <a:lnTo>
                    <a:pt x="580" y="425"/>
                  </a:lnTo>
                  <a:lnTo>
                    <a:pt x="695" y="386"/>
                  </a:lnTo>
                  <a:lnTo>
                    <a:pt x="811" y="425"/>
                  </a:lnTo>
                  <a:lnTo>
                    <a:pt x="888" y="464"/>
                  </a:lnTo>
                  <a:lnTo>
                    <a:pt x="927" y="579"/>
                  </a:lnTo>
                  <a:lnTo>
                    <a:pt x="966" y="657"/>
                  </a:lnTo>
                  <a:lnTo>
                    <a:pt x="1043" y="888"/>
                  </a:lnTo>
                  <a:lnTo>
                    <a:pt x="1082" y="966"/>
                  </a:lnTo>
                  <a:lnTo>
                    <a:pt x="1120" y="1081"/>
                  </a:lnTo>
                  <a:lnTo>
                    <a:pt x="1159" y="1120"/>
                  </a:lnTo>
                  <a:lnTo>
                    <a:pt x="1236" y="1120"/>
                  </a:lnTo>
                  <a:lnTo>
                    <a:pt x="1313" y="1043"/>
                  </a:lnTo>
                  <a:lnTo>
                    <a:pt x="1352" y="966"/>
                  </a:lnTo>
                  <a:lnTo>
                    <a:pt x="1390" y="850"/>
                  </a:lnTo>
                  <a:lnTo>
                    <a:pt x="1352" y="618"/>
                  </a:lnTo>
                  <a:lnTo>
                    <a:pt x="1313" y="425"/>
                  </a:lnTo>
                  <a:lnTo>
                    <a:pt x="1197" y="232"/>
                  </a:lnTo>
                  <a:lnTo>
                    <a:pt x="1043" y="116"/>
                  </a:lnTo>
                  <a:lnTo>
                    <a:pt x="850" y="39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333675" y="3041375"/>
              <a:ext cx="49275" cy="56025"/>
            </a:xfrm>
            <a:custGeom>
              <a:avLst/>
              <a:gdLst/>
              <a:ahLst/>
              <a:cxnLst/>
              <a:rect l="l" t="t" r="r" b="b"/>
              <a:pathLst>
                <a:path w="1971" h="2241" extrusionOk="0">
                  <a:moveTo>
                    <a:pt x="1237" y="425"/>
                  </a:moveTo>
                  <a:lnTo>
                    <a:pt x="1391" y="464"/>
                  </a:lnTo>
                  <a:lnTo>
                    <a:pt x="1507" y="580"/>
                  </a:lnTo>
                  <a:lnTo>
                    <a:pt x="1545" y="657"/>
                  </a:lnTo>
                  <a:lnTo>
                    <a:pt x="1545" y="734"/>
                  </a:lnTo>
                  <a:lnTo>
                    <a:pt x="1507" y="812"/>
                  </a:lnTo>
                  <a:lnTo>
                    <a:pt x="1468" y="889"/>
                  </a:lnTo>
                  <a:lnTo>
                    <a:pt x="1275" y="1082"/>
                  </a:lnTo>
                  <a:lnTo>
                    <a:pt x="1005" y="1314"/>
                  </a:lnTo>
                  <a:lnTo>
                    <a:pt x="773" y="1507"/>
                  </a:lnTo>
                  <a:lnTo>
                    <a:pt x="657" y="1661"/>
                  </a:lnTo>
                  <a:lnTo>
                    <a:pt x="619" y="1777"/>
                  </a:lnTo>
                  <a:lnTo>
                    <a:pt x="503" y="1661"/>
                  </a:lnTo>
                  <a:lnTo>
                    <a:pt x="464" y="1545"/>
                  </a:lnTo>
                  <a:lnTo>
                    <a:pt x="387" y="1391"/>
                  </a:lnTo>
                  <a:lnTo>
                    <a:pt x="387" y="1236"/>
                  </a:lnTo>
                  <a:lnTo>
                    <a:pt x="387" y="1082"/>
                  </a:lnTo>
                  <a:lnTo>
                    <a:pt x="426" y="966"/>
                  </a:lnTo>
                  <a:lnTo>
                    <a:pt x="464" y="812"/>
                  </a:lnTo>
                  <a:lnTo>
                    <a:pt x="580" y="696"/>
                  </a:lnTo>
                  <a:lnTo>
                    <a:pt x="696" y="580"/>
                  </a:lnTo>
                  <a:lnTo>
                    <a:pt x="850" y="464"/>
                  </a:lnTo>
                  <a:lnTo>
                    <a:pt x="1043" y="425"/>
                  </a:lnTo>
                  <a:close/>
                  <a:moveTo>
                    <a:pt x="1121" y="1"/>
                  </a:moveTo>
                  <a:lnTo>
                    <a:pt x="928" y="39"/>
                  </a:lnTo>
                  <a:lnTo>
                    <a:pt x="735" y="116"/>
                  </a:lnTo>
                  <a:lnTo>
                    <a:pt x="541" y="232"/>
                  </a:lnTo>
                  <a:lnTo>
                    <a:pt x="348" y="348"/>
                  </a:lnTo>
                  <a:lnTo>
                    <a:pt x="233" y="503"/>
                  </a:lnTo>
                  <a:lnTo>
                    <a:pt x="117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68"/>
                  </a:lnTo>
                  <a:lnTo>
                    <a:pt x="117" y="1622"/>
                  </a:lnTo>
                  <a:lnTo>
                    <a:pt x="233" y="1816"/>
                  </a:lnTo>
                  <a:lnTo>
                    <a:pt x="348" y="1931"/>
                  </a:lnTo>
                  <a:lnTo>
                    <a:pt x="503" y="2086"/>
                  </a:lnTo>
                  <a:lnTo>
                    <a:pt x="657" y="2163"/>
                  </a:lnTo>
                  <a:lnTo>
                    <a:pt x="735" y="2240"/>
                  </a:lnTo>
                  <a:lnTo>
                    <a:pt x="850" y="2240"/>
                  </a:lnTo>
                  <a:lnTo>
                    <a:pt x="928" y="2202"/>
                  </a:lnTo>
                  <a:lnTo>
                    <a:pt x="966" y="2086"/>
                  </a:lnTo>
                  <a:lnTo>
                    <a:pt x="1005" y="1931"/>
                  </a:lnTo>
                  <a:lnTo>
                    <a:pt x="1082" y="1777"/>
                  </a:lnTo>
                  <a:lnTo>
                    <a:pt x="1198" y="1661"/>
                  </a:lnTo>
                  <a:lnTo>
                    <a:pt x="1314" y="1507"/>
                  </a:lnTo>
                  <a:lnTo>
                    <a:pt x="1623" y="1314"/>
                  </a:lnTo>
                  <a:lnTo>
                    <a:pt x="1739" y="1198"/>
                  </a:lnTo>
                  <a:lnTo>
                    <a:pt x="1854" y="1043"/>
                  </a:lnTo>
                  <a:lnTo>
                    <a:pt x="1932" y="889"/>
                  </a:lnTo>
                  <a:lnTo>
                    <a:pt x="1970" y="696"/>
                  </a:lnTo>
                  <a:lnTo>
                    <a:pt x="1932" y="541"/>
                  </a:lnTo>
                  <a:lnTo>
                    <a:pt x="1893" y="387"/>
                  </a:lnTo>
                  <a:lnTo>
                    <a:pt x="1777" y="271"/>
                  </a:lnTo>
                  <a:lnTo>
                    <a:pt x="1661" y="155"/>
                  </a:lnTo>
                  <a:lnTo>
                    <a:pt x="1507" y="78"/>
                  </a:lnTo>
                  <a:lnTo>
                    <a:pt x="1352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312450" y="3078050"/>
              <a:ext cx="440225" cy="234625"/>
            </a:xfrm>
            <a:custGeom>
              <a:avLst/>
              <a:gdLst/>
              <a:ahLst/>
              <a:cxnLst/>
              <a:rect l="l" t="t" r="r" b="b"/>
              <a:pathLst>
                <a:path w="17609" h="9385" extrusionOk="0">
                  <a:moveTo>
                    <a:pt x="6256" y="1"/>
                  </a:moveTo>
                  <a:lnTo>
                    <a:pt x="5638" y="40"/>
                  </a:lnTo>
                  <a:lnTo>
                    <a:pt x="5059" y="155"/>
                  </a:lnTo>
                  <a:lnTo>
                    <a:pt x="4480" y="271"/>
                  </a:lnTo>
                  <a:lnTo>
                    <a:pt x="3939" y="503"/>
                  </a:lnTo>
                  <a:lnTo>
                    <a:pt x="3398" y="735"/>
                  </a:lnTo>
                  <a:lnTo>
                    <a:pt x="2896" y="1044"/>
                  </a:lnTo>
                  <a:lnTo>
                    <a:pt x="2433" y="1391"/>
                  </a:lnTo>
                  <a:lnTo>
                    <a:pt x="1970" y="1777"/>
                  </a:lnTo>
                  <a:lnTo>
                    <a:pt x="1584" y="2202"/>
                  </a:lnTo>
                  <a:lnTo>
                    <a:pt x="1197" y="2665"/>
                  </a:lnTo>
                  <a:lnTo>
                    <a:pt x="888" y="3206"/>
                  </a:lnTo>
                  <a:lnTo>
                    <a:pt x="618" y="3747"/>
                  </a:lnTo>
                  <a:lnTo>
                    <a:pt x="386" y="4287"/>
                  </a:lnTo>
                  <a:lnTo>
                    <a:pt x="193" y="4905"/>
                  </a:lnTo>
                  <a:lnTo>
                    <a:pt x="78" y="5484"/>
                  </a:lnTo>
                  <a:lnTo>
                    <a:pt x="0" y="6102"/>
                  </a:lnTo>
                  <a:lnTo>
                    <a:pt x="0" y="6681"/>
                  </a:lnTo>
                  <a:lnTo>
                    <a:pt x="39" y="7261"/>
                  </a:lnTo>
                  <a:lnTo>
                    <a:pt x="155" y="7801"/>
                  </a:lnTo>
                  <a:lnTo>
                    <a:pt x="309" y="8342"/>
                  </a:lnTo>
                  <a:lnTo>
                    <a:pt x="502" y="8882"/>
                  </a:lnTo>
                  <a:lnTo>
                    <a:pt x="734" y="9384"/>
                  </a:lnTo>
                  <a:lnTo>
                    <a:pt x="1043" y="9230"/>
                  </a:lnTo>
                  <a:lnTo>
                    <a:pt x="888" y="8844"/>
                  </a:lnTo>
                  <a:lnTo>
                    <a:pt x="734" y="8458"/>
                  </a:lnTo>
                  <a:lnTo>
                    <a:pt x="541" y="7801"/>
                  </a:lnTo>
                  <a:lnTo>
                    <a:pt x="425" y="7183"/>
                  </a:lnTo>
                  <a:lnTo>
                    <a:pt x="425" y="6527"/>
                  </a:lnTo>
                  <a:lnTo>
                    <a:pt x="425" y="5870"/>
                  </a:lnTo>
                  <a:lnTo>
                    <a:pt x="541" y="5253"/>
                  </a:lnTo>
                  <a:lnTo>
                    <a:pt x="695" y="4596"/>
                  </a:lnTo>
                  <a:lnTo>
                    <a:pt x="927" y="3978"/>
                  </a:lnTo>
                  <a:lnTo>
                    <a:pt x="1236" y="3399"/>
                  </a:lnTo>
                  <a:lnTo>
                    <a:pt x="1584" y="2858"/>
                  </a:lnTo>
                  <a:lnTo>
                    <a:pt x="2008" y="2318"/>
                  </a:lnTo>
                  <a:lnTo>
                    <a:pt x="2472" y="1854"/>
                  </a:lnTo>
                  <a:lnTo>
                    <a:pt x="2974" y="1468"/>
                  </a:lnTo>
                  <a:lnTo>
                    <a:pt x="3553" y="1121"/>
                  </a:lnTo>
                  <a:lnTo>
                    <a:pt x="4132" y="851"/>
                  </a:lnTo>
                  <a:lnTo>
                    <a:pt x="4750" y="657"/>
                  </a:lnTo>
                  <a:lnTo>
                    <a:pt x="5406" y="503"/>
                  </a:lnTo>
                  <a:lnTo>
                    <a:pt x="5793" y="464"/>
                  </a:lnTo>
                  <a:lnTo>
                    <a:pt x="6912" y="464"/>
                  </a:lnTo>
                  <a:lnTo>
                    <a:pt x="7607" y="580"/>
                  </a:lnTo>
                  <a:lnTo>
                    <a:pt x="8264" y="773"/>
                  </a:lnTo>
                  <a:lnTo>
                    <a:pt x="8920" y="1044"/>
                  </a:lnTo>
                  <a:lnTo>
                    <a:pt x="9538" y="1352"/>
                  </a:lnTo>
                  <a:lnTo>
                    <a:pt x="10195" y="1739"/>
                  </a:lnTo>
                  <a:lnTo>
                    <a:pt x="10813" y="2125"/>
                  </a:lnTo>
                  <a:lnTo>
                    <a:pt x="11315" y="2472"/>
                  </a:lnTo>
                  <a:lnTo>
                    <a:pt x="11894" y="2781"/>
                  </a:lnTo>
                  <a:lnTo>
                    <a:pt x="12434" y="3090"/>
                  </a:lnTo>
                  <a:lnTo>
                    <a:pt x="13052" y="3360"/>
                  </a:lnTo>
                  <a:lnTo>
                    <a:pt x="13631" y="3554"/>
                  </a:lnTo>
                  <a:lnTo>
                    <a:pt x="14249" y="3708"/>
                  </a:lnTo>
                  <a:lnTo>
                    <a:pt x="14867" y="3708"/>
                  </a:lnTo>
                  <a:lnTo>
                    <a:pt x="15215" y="3669"/>
                  </a:lnTo>
                  <a:lnTo>
                    <a:pt x="15524" y="3631"/>
                  </a:lnTo>
                  <a:lnTo>
                    <a:pt x="15987" y="3476"/>
                  </a:lnTo>
                  <a:lnTo>
                    <a:pt x="16412" y="3245"/>
                  </a:lnTo>
                  <a:lnTo>
                    <a:pt x="16798" y="2936"/>
                  </a:lnTo>
                  <a:lnTo>
                    <a:pt x="17107" y="2588"/>
                  </a:lnTo>
                  <a:lnTo>
                    <a:pt x="17377" y="2202"/>
                  </a:lnTo>
                  <a:lnTo>
                    <a:pt x="17454" y="1970"/>
                  </a:lnTo>
                  <a:lnTo>
                    <a:pt x="17531" y="1739"/>
                  </a:lnTo>
                  <a:lnTo>
                    <a:pt x="17609" y="1507"/>
                  </a:lnTo>
                  <a:lnTo>
                    <a:pt x="17609" y="1275"/>
                  </a:lnTo>
                  <a:lnTo>
                    <a:pt x="17609" y="1044"/>
                  </a:lnTo>
                  <a:lnTo>
                    <a:pt x="17570" y="773"/>
                  </a:lnTo>
                  <a:lnTo>
                    <a:pt x="17531" y="696"/>
                  </a:lnTo>
                  <a:lnTo>
                    <a:pt x="17493" y="657"/>
                  </a:lnTo>
                  <a:lnTo>
                    <a:pt x="17454" y="580"/>
                  </a:lnTo>
                  <a:lnTo>
                    <a:pt x="17416" y="542"/>
                  </a:lnTo>
                  <a:lnTo>
                    <a:pt x="17145" y="773"/>
                  </a:lnTo>
                  <a:lnTo>
                    <a:pt x="17145" y="851"/>
                  </a:lnTo>
                  <a:lnTo>
                    <a:pt x="17184" y="1198"/>
                  </a:lnTo>
                  <a:lnTo>
                    <a:pt x="17145" y="1584"/>
                  </a:lnTo>
                  <a:lnTo>
                    <a:pt x="17030" y="1893"/>
                  </a:lnTo>
                  <a:lnTo>
                    <a:pt x="16836" y="2241"/>
                  </a:lnTo>
                  <a:lnTo>
                    <a:pt x="16605" y="2511"/>
                  </a:lnTo>
                  <a:lnTo>
                    <a:pt x="16334" y="2743"/>
                  </a:lnTo>
                  <a:lnTo>
                    <a:pt x="16026" y="2936"/>
                  </a:lnTo>
                  <a:lnTo>
                    <a:pt x="15678" y="3090"/>
                  </a:lnTo>
                  <a:lnTo>
                    <a:pt x="15292" y="3206"/>
                  </a:lnTo>
                  <a:lnTo>
                    <a:pt x="14906" y="3245"/>
                  </a:lnTo>
                  <a:lnTo>
                    <a:pt x="14520" y="3245"/>
                  </a:lnTo>
                  <a:lnTo>
                    <a:pt x="14133" y="3206"/>
                  </a:lnTo>
                  <a:lnTo>
                    <a:pt x="13747" y="3129"/>
                  </a:lnTo>
                  <a:lnTo>
                    <a:pt x="13361" y="3013"/>
                  </a:lnTo>
                  <a:lnTo>
                    <a:pt x="12975" y="2858"/>
                  </a:lnTo>
                  <a:lnTo>
                    <a:pt x="12627" y="2704"/>
                  </a:lnTo>
                  <a:lnTo>
                    <a:pt x="12010" y="2356"/>
                  </a:lnTo>
                  <a:lnTo>
                    <a:pt x="11353" y="1970"/>
                  </a:lnTo>
                  <a:lnTo>
                    <a:pt x="10156" y="1198"/>
                  </a:lnTo>
                  <a:lnTo>
                    <a:pt x="9538" y="851"/>
                  </a:lnTo>
                  <a:lnTo>
                    <a:pt x="8882" y="542"/>
                  </a:lnTo>
                  <a:lnTo>
                    <a:pt x="8225" y="271"/>
                  </a:lnTo>
                  <a:lnTo>
                    <a:pt x="7878" y="155"/>
                  </a:lnTo>
                  <a:lnTo>
                    <a:pt x="7492" y="78"/>
                  </a:lnTo>
                  <a:lnTo>
                    <a:pt x="687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330800" y="3096400"/>
              <a:ext cx="446975" cy="310875"/>
            </a:xfrm>
            <a:custGeom>
              <a:avLst/>
              <a:gdLst/>
              <a:ahLst/>
              <a:cxnLst/>
              <a:rect l="l" t="t" r="r" b="b"/>
              <a:pathLst>
                <a:path w="17879" h="12435" extrusionOk="0">
                  <a:moveTo>
                    <a:pt x="17608" y="1"/>
                  </a:moveTo>
                  <a:lnTo>
                    <a:pt x="17415" y="117"/>
                  </a:lnTo>
                  <a:lnTo>
                    <a:pt x="17454" y="734"/>
                  </a:lnTo>
                  <a:lnTo>
                    <a:pt x="17454" y="1352"/>
                  </a:lnTo>
                  <a:lnTo>
                    <a:pt x="17415" y="1931"/>
                  </a:lnTo>
                  <a:lnTo>
                    <a:pt x="17338" y="2549"/>
                  </a:lnTo>
                  <a:lnTo>
                    <a:pt x="17261" y="3128"/>
                  </a:lnTo>
                  <a:lnTo>
                    <a:pt x="17106" y="3708"/>
                  </a:lnTo>
                  <a:lnTo>
                    <a:pt x="16952" y="4287"/>
                  </a:lnTo>
                  <a:lnTo>
                    <a:pt x="16720" y="4828"/>
                  </a:lnTo>
                  <a:lnTo>
                    <a:pt x="16489" y="5368"/>
                  </a:lnTo>
                  <a:lnTo>
                    <a:pt x="16257" y="5909"/>
                  </a:lnTo>
                  <a:lnTo>
                    <a:pt x="15948" y="6449"/>
                  </a:lnTo>
                  <a:lnTo>
                    <a:pt x="15600" y="6951"/>
                  </a:lnTo>
                  <a:lnTo>
                    <a:pt x="15253" y="7415"/>
                  </a:lnTo>
                  <a:lnTo>
                    <a:pt x="14867" y="7917"/>
                  </a:lnTo>
                  <a:lnTo>
                    <a:pt x="14481" y="8341"/>
                  </a:lnTo>
                  <a:lnTo>
                    <a:pt x="14017" y="8805"/>
                  </a:lnTo>
                  <a:lnTo>
                    <a:pt x="13515" y="9268"/>
                  </a:lnTo>
                  <a:lnTo>
                    <a:pt x="12975" y="9693"/>
                  </a:lnTo>
                  <a:lnTo>
                    <a:pt x="12395" y="10118"/>
                  </a:lnTo>
                  <a:lnTo>
                    <a:pt x="11778" y="10465"/>
                  </a:lnTo>
                  <a:lnTo>
                    <a:pt x="11160" y="10813"/>
                  </a:lnTo>
                  <a:lnTo>
                    <a:pt x="10503" y="11122"/>
                  </a:lnTo>
                  <a:lnTo>
                    <a:pt x="9847" y="11392"/>
                  </a:lnTo>
                  <a:lnTo>
                    <a:pt x="9190" y="11585"/>
                  </a:lnTo>
                  <a:lnTo>
                    <a:pt x="8495" y="11778"/>
                  </a:lnTo>
                  <a:lnTo>
                    <a:pt x="7839" y="11894"/>
                  </a:lnTo>
                  <a:lnTo>
                    <a:pt x="7144" y="11971"/>
                  </a:lnTo>
                  <a:lnTo>
                    <a:pt x="6449" y="11971"/>
                  </a:lnTo>
                  <a:lnTo>
                    <a:pt x="5754" y="11933"/>
                  </a:lnTo>
                  <a:lnTo>
                    <a:pt x="5059" y="11817"/>
                  </a:lnTo>
                  <a:lnTo>
                    <a:pt x="4364" y="11624"/>
                  </a:lnTo>
                  <a:lnTo>
                    <a:pt x="3668" y="11392"/>
                  </a:lnTo>
                  <a:lnTo>
                    <a:pt x="3166" y="11160"/>
                  </a:lnTo>
                  <a:lnTo>
                    <a:pt x="2664" y="10890"/>
                  </a:lnTo>
                  <a:lnTo>
                    <a:pt x="2201" y="10581"/>
                  </a:lnTo>
                  <a:lnTo>
                    <a:pt x="1738" y="10234"/>
                  </a:lnTo>
                  <a:lnTo>
                    <a:pt x="1352" y="9847"/>
                  </a:lnTo>
                  <a:lnTo>
                    <a:pt x="965" y="9423"/>
                  </a:lnTo>
                  <a:lnTo>
                    <a:pt x="618" y="8959"/>
                  </a:lnTo>
                  <a:lnTo>
                    <a:pt x="309" y="8496"/>
                  </a:lnTo>
                  <a:lnTo>
                    <a:pt x="0" y="8650"/>
                  </a:lnTo>
                  <a:lnTo>
                    <a:pt x="309" y="9191"/>
                  </a:lnTo>
                  <a:lnTo>
                    <a:pt x="695" y="9693"/>
                  </a:lnTo>
                  <a:lnTo>
                    <a:pt x="1081" y="10156"/>
                  </a:lnTo>
                  <a:lnTo>
                    <a:pt x="1545" y="10581"/>
                  </a:lnTo>
                  <a:lnTo>
                    <a:pt x="2047" y="10967"/>
                  </a:lnTo>
                  <a:lnTo>
                    <a:pt x="2549" y="11315"/>
                  </a:lnTo>
                  <a:lnTo>
                    <a:pt x="3128" y="11624"/>
                  </a:lnTo>
                  <a:lnTo>
                    <a:pt x="3746" y="11894"/>
                  </a:lnTo>
                  <a:lnTo>
                    <a:pt x="4402" y="12126"/>
                  </a:lnTo>
                  <a:lnTo>
                    <a:pt x="5097" y="12280"/>
                  </a:lnTo>
                  <a:lnTo>
                    <a:pt x="5754" y="12357"/>
                  </a:lnTo>
                  <a:lnTo>
                    <a:pt x="6449" y="12435"/>
                  </a:lnTo>
                  <a:lnTo>
                    <a:pt x="7144" y="12396"/>
                  </a:lnTo>
                  <a:lnTo>
                    <a:pt x="7800" y="12357"/>
                  </a:lnTo>
                  <a:lnTo>
                    <a:pt x="8495" y="12242"/>
                  </a:lnTo>
                  <a:lnTo>
                    <a:pt x="9152" y="12087"/>
                  </a:lnTo>
                  <a:lnTo>
                    <a:pt x="9808" y="11894"/>
                  </a:lnTo>
                  <a:lnTo>
                    <a:pt x="10465" y="11662"/>
                  </a:lnTo>
                  <a:lnTo>
                    <a:pt x="11121" y="11353"/>
                  </a:lnTo>
                  <a:lnTo>
                    <a:pt x="11739" y="11044"/>
                  </a:lnTo>
                  <a:lnTo>
                    <a:pt x="12318" y="10697"/>
                  </a:lnTo>
                  <a:lnTo>
                    <a:pt x="12897" y="10311"/>
                  </a:lnTo>
                  <a:lnTo>
                    <a:pt x="13477" y="9925"/>
                  </a:lnTo>
                  <a:lnTo>
                    <a:pt x="13979" y="9461"/>
                  </a:lnTo>
                  <a:lnTo>
                    <a:pt x="14481" y="9037"/>
                  </a:lnTo>
                  <a:lnTo>
                    <a:pt x="14944" y="8573"/>
                  </a:lnTo>
                  <a:lnTo>
                    <a:pt x="15369" y="8071"/>
                  </a:lnTo>
                  <a:lnTo>
                    <a:pt x="15794" y="7531"/>
                  </a:lnTo>
                  <a:lnTo>
                    <a:pt x="16180" y="6990"/>
                  </a:lnTo>
                  <a:lnTo>
                    <a:pt x="16566" y="6411"/>
                  </a:lnTo>
                  <a:lnTo>
                    <a:pt x="16875" y="5793"/>
                  </a:lnTo>
                  <a:lnTo>
                    <a:pt x="17184" y="5214"/>
                  </a:lnTo>
                  <a:lnTo>
                    <a:pt x="17415" y="4557"/>
                  </a:lnTo>
                  <a:lnTo>
                    <a:pt x="17608" y="3939"/>
                  </a:lnTo>
                  <a:lnTo>
                    <a:pt x="17763" y="3283"/>
                  </a:lnTo>
                  <a:lnTo>
                    <a:pt x="17840" y="2626"/>
                  </a:lnTo>
                  <a:lnTo>
                    <a:pt x="17879" y="1970"/>
                  </a:lnTo>
                  <a:lnTo>
                    <a:pt x="17840" y="1314"/>
                  </a:lnTo>
                  <a:lnTo>
                    <a:pt x="17763" y="657"/>
                  </a:lnTo>
                  <a:lnTo>
                    <a:pt x="1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4441350" y="3154325"/>
              <a:ext cx="84975" cy="94625"/>
            </a:xfrm>
            <a:custGeom>
              <a:avLst/>
              <a:gdLst/>
              <a:ahLst/>
              <a:cxnLst/>
              <a:rect l="l" t="t" r="r" b="b"/>
              <a:pathLst>
                <a:path w="3399" h="3785" extrusionOk="0">
                  <a:moveTo>
                    <a:pt x="77" y="1"/>
                  </a:moveTo>
                  <a:lnTo>
                    <a:pt x="0" y="78"/>
                  </a:lnTo>
                  <a:lnTo>
                    <a:pt x="0" y="116"/>
                  </a:lnTo>
                  <a:lnTo>
                    <a:pt x="348" y="889"/>
                  </a:lnTo>
                  <a:lnTo>
                    <a:pt x="811" y="1661"/>
                  </a:lnTo>
                  <a:lnTo>
                    <a:pt x="1274" y="2395"/>
                  </a:lnTo>
                  <a:lnTo>
                    <a:pt x="1738" y="3090"/>
                  </a:lnTo>
                  <a:lnTo>
                    <a:pt x="2008" y="3437"/>
                  </a:lnTo>
                  <a:lnTo>
                    <a:pt x="2201" y="3553"/>
                  </a:lnTo>
                  <a:lnTo>
                    <a:pt x="2394" y="3669"/>
                  </a:lnTo>
                  <a:lnTo>
                    <a:pt x="2587" y="3746"/>
                  </a:lnTo>
                  <a:lnTo>
                    <a:pt x="2780" y="3785"/>
                  </a:lnTo>
                  <a:lnTo>
                    <a:pt x="3012" y="3708"/>
                  </a:lnTo>
                  <a:lnTo>
                    <a:pt x="3205" y="3592"/>
                  </a:lnTo>
                  <a:lnTo>
                    <a:pt x="3321" y="3437"/>
                  </a:lnTo>
                  <a:lnTo>
                    <a:pt x="3398" y="3244"/>
                  </a:lnTo>
                  <a:lnTo>
                    <a:pt x="3398" y="3090"/>
                  </a:lnTo>
                  <a:lnTo>
                    <a:pt x="3398" y="2897"/>
                  </a:lnTo>
                  <a:lnTo>
                    <a:pt x="3360" y="2704"/>
                  </a:lnTo>
                  <a:lnTo>
                    <a:pt x="3282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89" y="2742"/>
                  </a:lnTo>
                  <a:lnTo>
                    <a:pt x="3128" y="2858"/>
                  </a:lnTo>
                  <a:lnTo>
                    <a:pt x="2896" y="3012"/>
                  </a:lnTo>
                  <a:lnTo>
                    <a:pt x="2665" y="3128"/>
                  </a:lnTo>
                  <a:lnTo>
                    <a:pt x="2510" y="3206"/>
                  </a:lnTo>
                  <a:lnTo>
                    <a:pt x="2317" y="3206"/>
                  </a:lnTo>
                  <a:lnTo>
                    <a:pt x="2201" y="3167"/>
                  </a:lnTo>
                  <a:lnTo>
                    <a:pt x="2047" y="3090"/>
                  </a:lnTo>
                  <a:lnTo>
                    <a:pt x="1931" y="2935"/>
                  </a:lnTo>
                  <a:lnTo>
                    <a:pt x="1854" y="2742"/>
                  </a:lnTo>
                  <a:lnTo>
                    <a:pt x="1699" y="2511"/>
                  </a:lnTo>
                  <a:lnTo>
                    <a:pt x="1081" y="1507"/>
                  </a:lnTo>
                  <a:lnTo>
                    <a:pt x="618" y="773"/>
                  </a:lnTo>
                  <a:lnTo>
                    <a:pt x="386" y="387"/>
                  </a:lnTo>
                  <a:lnTo>
                    <a:pt x="116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7199400" y="3174600"/>
              <a:ext cx="61825" cy="89800"/>
            </a:xfrm>
            <a:custGeom>
              <a:avLst/>
              <a:gdLst/>
              <a:ahLst/>
              <a:cxnLst/>
              <a:rect l="l" t="t" r="r" b="b"/>
              <a:pathLst>
                <a:path w="2473" h="3592" extrusionOk="0">
                  <a:moveTo>
                    <a:pt x="1082" y="0"/>
                  </a:moveTo>
                  <a:lnTo>
                    <a:pt x="1005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32" y="2163"/>
                  </a:lnTo>
                  <a:lnTo>
                    <a:pt x="1932" y="2433"/>
                  </a:lnTo>
                  <a:lnTo>
                    <a:pt x="1816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1" y="3128"/>
                  </a:lnTo>
                  <a:lnTo>
                    <a:pt x="1198" y="3128"/>
                  </a:lnTo>
                  <a:lnTo>
                    <a:pt x="1043" y="3090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588"/>
                  </a:lnTo>
                  <a:lnTo>
                    <a:pt x="928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1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13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24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10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21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3"/>
                  </a:lnTo>
                  <a:lnTo>
                    <a:pt x="1700" y="3514"/>
                  </a:lnTo>
                  <a:lnTo>
                    <a:pt x="1854" y="3399"/>
                  </a:lnTo>
                  <a:lnTo>
                    <a:pt x="2047" y="3244"/>
                  </a:lnTo>
                  <a:lnTo>
                    <a:pt x="2202" y="3051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0"/>
                  </a:lnTo>
                  <a:lnTo>
                    <a:pt x="2434" y="2008"/>
                  </a:lnTo>
                  <a:lnTo>
                    <a:pt x="2395" y="1815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6803600" y="3198725"/>
              <a:ext cx="310875" cy="124575"/>
            </a:xfrm>
            <a:custGeom>
              <a:avLst/>
              <a:gdLst/>
              <a:ahLst/>
              <a:cxnLst/>
              <a:rect l="l" t="t" r="r" b="b"/>
              <a:pathLst>
                <a:path w="12435" h="4983" extrusionOk="0">
                  <a:moveTo>
                    <a:pt x="232" y="1"/>
                  </a:moveTo>
                  <a:lnTo>
                    <a:pt x="1" y="233"/>
                  </a:lnTo>
                  <a:lnTo>
                    <a:pt x="503" y="966"/>
                  </a:lnTo>
                  <a:lnTo>
                    <a:pt x="1043" y="1623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4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4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3"/>
                  </a:lnTo>
                  <a:lnTo>
                    <a:pt x="11855" y="3862"/>
                  </a:lnTo>
                  <a:lnTo>
                    <a:pt x="12242" y="3592"/>
                  </a:lnTo>
                  <a:lnTo>
                    <a:pt x="12319" y="3553"/>
                  </a:lnTo>
                  <a:lnTo>
                    <a:pt x="12435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9"/>
                  </a:lnTo>
                  <a:lnTo>
                    <a:pt x="12010" y="3129"/>
                  </a:lnTo>
                  <a:lnTo>
                    <a:pt x="11933" y="3206"/>
                  </a:lnTo>
                  <a:lnTo>
                    <a:pt x="11585" y="3438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7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2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2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7"/>
                  </a:lnTo>
                  <a:lnTo>
                    <a:pt x="4596" y="3708"/>
                  </a:lnTo>
                  <a:lnTo>
                    <a:pt x="3901" y="3283"/>
                  </a:lnTo>
                  <a:lnTo>
                    <a:pt x="3206" y="2820"/>
                  </a:lnTo>
                  <a:lnTo>
                    <a:pt x="2588" y="2318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7111550" y="320550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77"/>
                  </a:lnTo>
                  <a:lnTo>
                    <a:pt x="3013" y="270"/>
                  </a:lnTo>
                  <a:lnTo>
                    <a:pt x="2781" y="502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5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1"/>
                  </a:lnTo>
                  <a:lnTo>
                    <a:pt x="966" y="2510"/>
                  </a:lnTo>
                  <a:lnTo>
                    <a:pt x="1198" y="2587"/>
                  </a:lnTo>
                  <a:lnTo>
                    <a:pt x="1430" y="2703"/>
                  </a:lnTo>
                  <a:lnTo>
                    <a:pt x="1623" y="2819"/>
                  </a:lnTo>
                  <a:lnTo>
                    <a:pt x="1816" y="2973"/>
                  </a:lnTo>
                  <a:lnTo>
                    <a:pt x="1970" y="3167"/>
                  </a:lnTo>
                  <a:lnTo>
                    <a:pt x="2047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093"/>
                  </a:lnTo>
                  <a:lnTo>
                    <a:pt x="2009" y="4325"/>
                  </a:lnTo>
                  <a:lnTo>
                    <a:pt x="1893" y="4518"/>
                  </a:lnTo>
                  <a:lnTo>
                    <a:pt x="1739" y="4711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5"/>
                  </a:lnTo>
                  <a:lnTo>
                    <a:pt x="657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32"/>
                  </a:lnTo>
                  <a:lnTo>
                    <a:pt x="966" y="4093"/>
                  </a:lnTo>
                  <a:lnTo>
                    <a:pt x="1121" y="4093"/>
                  </a:lnTo>
                  <a:lnTo>
                    <a:pt x="1237" y="4016"/>
                  </a:lnTo>
                  <a:lnTo>
                    <a:pt x="1314" y="3900"/>
                  </a:lnTo>
                  <a:lnTo>
                    <a:pt x="1314" y="3784"/>
                  </a:lnTo>
                  <a:lnTo>
                    <a:pt x="1275" y="3707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862"/>
                  </a:lnTo>
                  <a:lnTo>
                    <a:pt x="387" y="3977"/>
                  </a:lnTo>
                  <a:lnTo>
                    <a:pt x="310" y="4093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866"/>
                  </a:lnTo>
                  <a:lnTo>
                    <a:pt x="387" y="5097"/>
                  </a:lnTo>
                  <a:lnTo>
                    <a:pt x="541" y="5252"/>
                  </a:lnTo>
                  <a:lnTo>
                    <a:pt x="735" y="5368"/>
                  </a:lnTo>
                  <a:lnTo>
                    <a:pt x="966" y="5406"/>
                  </a:lnTo>
                  <a:lnTo>
                    <a:pt x="1198" y="5406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20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1"/>
                  </a:lnTo>
                  <a:lnTo>
                    <a:pt x="1739" y="2356"/>
                  </a:lnTo>
                  <a:lnTo>
                    <a:pt x="1507" y="2201"/>
                  </a:lnTo>
                  <a:lnTo>
                    <a:pt x="1275" y="2124"/>
                  </a:lnTo>
                  <a:lnTo>
                    <a:pt x="1623" y="1969"/>
                  </a:lnTo>
                  <a:lnTo>
                    <a:pt x="1932" y="1815"/>
                  </a:lnTo>
                  <a:lnTo>
                    <a:pt x="2241" y="1622"/>
                  </a:lnTo>
                  <a:lnTo>
                    <a:pt x="2549" y="1390"/>
                  </a:lnTo>
                  <a:lnTo>
                    <a:pt x="2820" y="1197"/>
                  </a:lnTo>
                  <a:lnTo>
                    <a:pt x="3090" y="965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77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1402350" y="3219000"/>
              <a:ext cx="106225" cy="103325"/>
            </a:xfrm>
            <a:custGeom>
              <a:avLst/>
              <a:gdLst/>
              <a:ahLst/>
              <a:cxnLst/>
              <a:rect l="l" t="t" r="r" b="b"/>
              <a:pathLst>
                <a:path w="4249" h="4133" extrusionOk="0">
                  <a:moveTo>
                    <a:pt x="2317" y="387"/>
                  </a:moveTo>
                  <a:lnTo>
                    <a:pt x="2588" y="425"/>
                  </a:lnTo>
                  <a:lnTo>
                    <a:pt x="2858" y="503"/>
                  </a:lnTo>
                  <a:lnTo>
                    <a:pt x="3128" y="619"/>
                  </a:lnTo>
                  <a:lnTo>
                    <a:pt x="3321" y="812"/>
                  </a:lnTo>
                  <a:lnTo>
                    <a:pt x="3553" y="1043"/>
                  </a:lnTo>
                  <a:lnTo>
                    <a:pt x="3708" y="1352"/>
                  </a:lnTo>
                  <a:lnTo>
                    <a:pt x="3823" y="1700"/>
                  </a:lnTo>
                  <a:lnTo>
                    <a:pt x="3862" y="2047"/>
                  </a:lnTo>
                  <a:lnTo>
                    <a:pt x="3785" y="2395"/>
                  </a:lnTo>
                  <a:lnTo>
                    <a:pt x="3708" y="2742"/>
                  </a:lnTo>
                  <a:lnTo>
                    <a:pt x="3514" y="3051"/>
                  </a:lnTo>
                  <a:lnTo>
                    <a:pt x="3283" y="3322"/>
                  </a:lnTo>
                  <a:lnTo>
                    <a:pt x="3012" y="3515"/>
                  </a:lnTo>
                  <a:lnTo>
                    <a:pt x="2704" y="3669"/>
                  </a:lnTo>
                  <a:lnTo>
                    <a:pt x="2395" y="3746"/>
                  </a:lnTo>
                  <a:lnTo>
                    <a:pt x="2047" y="3785"/>
                  </a:lnTo>
                  <a:lnTo>
                    <a:pt x="1738" y="3746"/>
                  </a:lnTo>
                  <a:lnTo>
                    <a:pt x="1391" y="3631"/>
                  </a:lnTo>
                  <a:lnTo>
                    <a:pt x="1120" y="3476"/>
                  </a:lnTo>
                  <a:lnTo>
                    <a:pt x="850" y="3283"/>
                  </a:lnTo>
                  <a:lnTo>
                    <a:pt x="618" y="3013"/>
                  </a:lnTo>
                  <a:lnTo>
                    <a:pt x="464" y="2665"/>
                  </a:lnTo>
                  <a:lnTo>
                    <a:pt x="348" y="2318"/>
                  </a:lnTo>
                  <a:lnTo>
                    <a:pt x="348" y="1931"/>
                  </a:lnTo>
                  <a:lnTo>
                    <a:pt x="387" y="1545"/>
                  </a:lnTo>
                  <a:lnTo>
                    <a:pt x="541" y="1236"/>
                  </a:lnTo>
                  <a:lnTo>
                    <a:pt x="618" y="1082"/>
                  </a:lnTo>
                  <a:lnTo>
                    <a:pt x="734" y="927"/>
                  </a:lnTo>
                  <a:lnTo>
                    <a:pt x="889" y="812"/>
                  </a:lnTo>
                  <a:lnTo>
                    <a:pt x="1043" y="696"/>
                  </a:lnTo>
                  <a:lnTo>
                    <a:pt x="1236" y="619"/>
                  </a:lnTo>
                  <a:lnTo>
                    <a:pt x="1429" y="541"/>
                  </a:lnTo>
                  <a:lnTo>
                    <a:pt x="1468" y="503"/>
                  </a:lnTo>
                  <a:lnTo>
                    <a:pt x="1777" y="425"/>
                  </a:lnTo>
                  <a:lnTo>
                    <a:pt x="2047" y="387"/>
                  </a:lnTo>
                  <a:close/>
                  <a:moveTo>
                    <a:pt x="1931" y="1"/>
                  </a:moveTo>
                  <a:lnTo>
                    <a:pt x="1738" y="39"/>
                  </a:lnTo>
                  <a:lnTo>
                    <a:pt x="1507" y="117"/>
                  </a:lnTo>
                  <a:lnTo>
                    <a:pt x="1313" y="232"/>
                  </a:lnTo>
                  <a:lnTo>
                    <a:pt x="1159" y="348"/>
                  </a:lnTo>
                  <a:lnTo>
                    <a:pt x="1120" y="387"/>
                  </a:lnTo>
                  <a:lnTo>
                    <a:pt x="966" y="387"/>
                  </a:lnTo>
                  <a:lnTo>
                    <a:pt x="773" y="464"/>
                  </a:lnTo>
                  <a:lnTo>
                    <a:pt x="657" y="541"/>
                  </a:lnTo>
                  <a:lnTo>
                    <a:pt x="503" y="657"/>
                  </a:lnTo>
                  <a:lnTo>
                    <a:pt x="387" y="773"/>
                  </a:lnTo>
                  <a:lnTo>
                    <a:pt x="309" y="927"/>
                  </a:lnTo>
                  <a:lnTo>
                    <a:pt x="155" y="1236"/>
                  </a:lnTo>
                  <a:lnTo>
                    <a:pt x="39" y="1623"/>
                  </a:lnTo>
                  <a:lnTo>
                    <a:pt x="1" y="2009"/>
                  </a:lnTo>
                  <a:lnTo>
                    <a:pt x="39" y="2356"/>
                  </a:lnTo>
                  <a:lnTo>
                    <a:pt x="78" y="2704"/>
                  </a:lnTo>
                  <a:lnTo>
                    <a:pt x="155" y="2897"/>
                  </a:lnTo>
                  <a:lnTo>
                    <a:pt x="271" y="3090"/>
                  </a:lnTo>
                  <a:lnTo>
                    <a:pt x="387" y="3283"/>
                  </a:lnTo>
                  <a:lnTo>
                    <a:pt x="541" y="3437"/>
                  </a:lnTo>
                  <a:lnTo>
                    <a:pt x="850" y="3746"/>
                  </a:lnTo>
                  <a:lnTo>
                    <a:pt x="1236" y="3939"/>
                  </a:lnTo>
                  <a:lnTo>
                    <a:pt x="1661" y="4094"/>
                  </a:lnTo>
                  <a:lnTo>
                    <a:pt x="2086" y="4133"/>
                  </a:lnTo>
                  <a:lnTo>
                    <a:pt x="2510" y="4094"/>
                  </a:lnTo>
                  <a:lnTo>
                    <a:pt x="2742" y="4055"/>
                  </a:lnTo>
                  <a:lnTo>
                    <a:pt x="2974" y="3978"/>
                  </a:lnTo>
                  <a:lnTo>
                    <a:pt x="3321" y="3746"/>
                  </a:lnTo>
                  <a:lnTo>
                    <a:pt x="3630" y="3476"/>
                  </a:lnTo>
                  <a:lnTo>
                    <a:pt x="3862" y="3167"/>
                  </a:lnTo>
                  <a:lnTo>
                    <a:pt x="4055" y="2781"/>
                  </a:lnTo>
                  <a:lnTo>
                    <a:pt x="4171" y="2395"/>
                  </a:lnTo>
                  <a:lnTo>
                    <a:pt x="4248" y="2009"/>
                  </a:lnTo>
                  <a:lnTo>
                    <a:pt x="4210" y="1584"/>
                  </a:lnTo>
                  <a:lnTo>
                    <a:pt x="4094" y="1198"/>
                  </a:lnTo>
                  <a:lnTo>
                    <a:pt x="3978" y="1005"/>
                  </a:lnTo>
                  <a:lnTo>
                    <a:pt x="3862" y="812"/>
                  </a:lnTo>
                  <a:lnTo>
                    <a:pt x="3708" y="657"/>
                  </a:lnTo>
                  <a:lnTo>
                    <a:pt x="3553" y="503"/>
                  </a:lnTo>
                  <a:lnTo>
                    <a:pt x="3206" y="232"/>
                  </a:lnTo>
                  <a:lnTo>
                    <a:pt x="2781" y="78"/>
                  </a:lnTo>
                  <a:lnTo>
                    <a:pt x="23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4924025" y="3220925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6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5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5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0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7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2672775" y="3239275"/>
              <a:ext cx="330175" cy="176700"/>
            </a:xfrm>
            <a:custGeom>
              <a:avLst/>
              <a:gdLst/>
              <a:ahLst/>
              <a:cxnLst/>
              <a:rect l="l" t="t" r="r" b="b"/>
              <a:pathLst>
                <a:path w="13207" h="7068" extrusionOk="0">
                  <a:moveTo>
                    <a:pt x="8110" y="310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80"/>
                  </a:lnTo>
                  <a:lnTo>
                    <a:pt x="8728" y="889"/>
                  </a:lnTo>
                  <a:lnTo>
                    <a:pt x="8766" y="1198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8"/>
                  </a:lnTo>
                  <a:lnTo>
                    <a:pt x="8033" y="2858"/>
                  </a:lnTo>
                  <a:lnTo>
                    <a:pt x="6836" y="4712"/>
                  </a:lnTo>
                  <a:lnTo>
                    <a:pt x="6681" y="4712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8"/>
                  </a:lnTo>
                  <a:lnTo>
                    <a:pt x="7453" y="889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10"/>
                  </a:lnTo>
                  <a:close/>
                  <a:moveTo>
                    <a:pt x="5909" y="5407"/>
                  </a:moveTo>
                  <a:lnTo>
                    <a:pt x="4673" y="5831"/>
                  </a:lnTo>
                  <a:lnTo>
                    <a:pt x="3437" y="6218"/>
                  </a:lnTo>
                  <a:lnTo>
                    <a:pt x="2781" y="6372"/>
                  </a:lnTo>
                  <a:lnTo>
                    <a:pt x="2125" y="6527"/>
                  </a:lnTo>
                  <a:lnTo>
                    <a:pt x="1700" y="6565"/>
                  </a:lnTo>
                  <a:lnTo>
                    <a:pt x="1314" y="6604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8"/>
                  </a:lnTo>
                  <a:lnTo>
                    <a:pt x="696" y="6063"/>
                  </a:lnTo>
                  <a:lnTo>
                    <a:pt x="696" y="5909"/>
                  </a:lnTo>
                  <a:lnTo>
                    <a:pt x="734" y="5793"/>
                  </a:lnTo>
                  <a:lnTo>
                    <a:pt x="812" y="5716"/>
                  </a:lnTo>
                  <a:lnTo>
                    <a:pt x="889" y="5677"/>
                  </a:lnTo>
                  <a:lnTo>
                    <a:pt x="1082" y="5600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7"/>
                  </a:lnTo>
                  <a:close/>
                  <a:moveTo>
                    <a:pt x="7067" y="5098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6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9"/>
                  </a:lnTo>
                  <a:lnTo>
                    <a:pt x="12589" y="6025"/>
                  </a:lnTo>
                  <a:lnTo>
                    <a:pt x="12628" y="6179"/>
                  </a:lnTo>
                  <a:lnTo>
                    <a:pt x="12589" y="6527"/>
                  </a:lnTo>
                  <a:lnTo>
                    <a:pt x="12435" y="6604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4"/>
                  </a:lnTo>
                  <a:lnTo>
                    <a:pt x="10929" y="6527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9"/>
                  </a:lnTo>
                  <a:lnTo>
                    <a:pt x="8226" y="5677"/>
                  </a:lnTo>
                  <a:lnTo>
                    <a:pt x="7067" y="5098"/>
                  </a:lnTo>
                  <a:close/>
                  <a:moveTo>
                    <a:pt x="8148" y="1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7"/>
                  </a:lnTo>
                  <a:lnTo>
                    <a:pt x="6681" y="2433"/>
                  </a:lnTo>
                  <a:lnTo>
                    <a:pt x="6527" y="3592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1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8"/>
                  </a:lnTo>
                  <a:lnTo>
                    <a:pt x="1391" y="5175"/>
                  </a:lnTo>
                  <a:lnTo>
                    <a:pt x="1005" y="5214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600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5"/>
                  </a:lnTo>
                  <a:lnTo>
                    <a:pt x="117" y="6449"/>
                  </a:lnTo>
                  <a:lnTo>
                    <a:pt x="232" y="6604"/>
                  </a:lnTo>
                  <a:lnTo>
                    <a:pt x="348" y="6681"/>
                  </a:lnTo>
                  <a:lnTo>
                    <a:pt x="464" y="6797"/>
                  </a:lnTo>
                  <a:lnTo>
                    <a:pt x="773" y="6913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3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6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9"/>
                  </a:lnTo>
                  <a:lnTo>
                    <a:pt x="6758" y="6102"/>
                  </a:lnTo>
                  <a:lnTo>
                    <a:pt x="6836" y="6295"/>
                  </a:lnTo>
                  <a:lnTo>
                    <a:pt x="7106" y="6256"/>
                  </a:lnTo>
                  <a:lnTo>
                    <a:pt x="7106" y="6218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7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7"/>
                  </a:lnTo>
                  <a:lnTo>
                    <a:pt x="11045" y="6951"/>
                  </a:lnTo>
                  <a:lnTo>
                    <a:pt x="11469" y="7029"/>
                  </a:lnTo>
                  <a:lnTo>
                    <a:pt x="11933" y="7067"/>
                  </a:lnTo>
                  <a:lnTo>
                    <a:pt x="12396" y="7029"/>
                  </a:lnTo>
                  <a:lnTo>
                    <a:pt x="12589" y="6990"/>
                  </a:lnTo>
                  <a:lnTo>
                    <a:pt x="12782" y="6913"/>
                  </a:lnTo>
                  <a:lnTo>
                    <a:pt x="12937" y="6797"/>
                  </a:lnTo>
                  <a:lnTo>
                    <a:pt x="13053" y="6681"/>
                  </a:lnTo>
                  <a:lnTo>
                    <a:pt x="13130" y="6527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5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7"/>
                  </a:lnTo>
                  <a:lnTo>
                    <a:pt x="12242" y="5291"/>
                  </a:lnTo>
                  <a:lnTo>
                    <a:pt x="11894" y="5214"/>
                  </a:lnTo>
                  <a:lnTo>
                    <a:pt x="11315" y="5098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2"/>
                  </a:lnTo>
                  <a:lnTo>
                    <a:pt x="8071" y="3515"/>
                  </a:lnTo>
                  <a:lnTo>
                    <a:pt x="8496" y="2858"/>
                  </a:lnTo>
                  <a:lnTo>
                    <a:pt x="8843" y="2202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7"/>
                  </a:lnTo>
                  <a:lnTo>
                    <a:pt x="9075" y="1275"/>
                  </a:lnTo>
                  <a:lnTo>
                    <a:pt x="9037" y="1005"/>
                  </a:lnTo>
                  <a:lnTo>
                    <a:pt x="8959" y="812"/>
                  </a:lnTo>
                  <a:lnTo>
                    <a:pt x="8882" y="580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410925" y="3256650"/>
              <a:ext cx="35725" cy="33825"/>
            </a:xfrm>
            <a:custGeom>
              <a:avLst/>
              <a:gdLst/>
              <a:ahLst/>
              <a:cxnLst/>
              <a:rect l="l" t="t" r="r" b="b"/>
              <a:pathLst>
                <a:path w="1429" h="1353" extrusionOk="0">
                  <a:moveTo>
                    <a:pt x="579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71"/>
                  </a:lnTo>
                  <a:lnTo>
                    <a:pt x="39" y="425"/>
                  </a:lnTo>
                  <a:lnTo>
                    <a:pt x="0" y="619"/>
                  </a:lnTo>
                  <a:lnTo>
                    <a:pt x="0" y="812"/>
                  </a:lnTo>
                  <a:lnTo>
                    <a:pt x="77" y="966"/>
                  </a:lnTo>
                  <a:lnTo>
                    <a:pt x="155" y="1121"/>
                  </a:lnTo>
                  <a:lnTo>
                    <a:pt x="309" y="1275"/>
                  </a:lnTo>
                  <a:lnTo>
                    <a:pt x="463" y="1352"/>
                  </a:lnTo>
                  <a:lnTo>
                    <a:pt x="618" y="1352"/>
                  </a:lnTo>
                  <a:lnTo>
                    <a:pt x="695" y="1236"/>
                  </a:lnTo>
                  <a:lnTo>
                    <a:pt x="695" y="1121"/>
                  </a:lnTo>
                  <a:lnTo>
                    <a:pt x="657" y="1082"/>
                  </a:lnTo>
                  <a:lnTo>
                    <a:pt x="579" y="1043"/>
                  </a:lnTo>
                  <a:lnTo>
                    <a:pt x="502" y="1005"/>
                  </a:lnTo>
                  <a:lnTo>
                    <a:pt x="463" y="927"/>
                  </a:lnTo>
                  <a:lnTo>
                    <a:pt x="386" y="773"/>
                  </a:lnTo>
                  <a:lnTo>
                    <a:pt x="386" y="580"/>
                  </a:lnTo>
                  <a:lnTo>
                    <a:pt x="425" y="503"/>
                  </a:lnTo>
                  <a:lnTo>
                    <a:pt x="502" y="425"/>
                  </a:lnTo>
                  <a:lnTo>
                    <a:pt x="579" y="387"/>
                  </a:lnTo>
                  <a:lnTo>
                    <a:pt x="657" y="387"/>
                  </a:lnTo>
                  <a:lnTo>
                    <a:pt x="850" y="425"/>
                  </a:lnTo>
                  <a:lnTo>
                    <a:pt x="927" y="464"/>
                  </a:lnTo>
                  <a:lnTo>
                    <a:pt x="965" y="541"/>
                  </a:lnTo>
                  <a:lnTo>
                    <a:pt x="1043" y="696"/>
                  </a:lnTo>
                  <a:lnTo>
                    <a:pt x="1081" y="773"/>
                  </a:lnTo>
                  <a:lnTo>
                    <a:pt x="1120" y="812"/>
                  </a:lnTo>
                  <a:lnTo>
                    <a:pt x="1274" y="812"/>
                  </a:lnTo>
                  <a:lnTo>
                    <a:pt x="1352" y="734"/>
                  </a:lnTo>
                  <a:lnTo>
                    <a:pt x="1390" y="696"/>
                  </a:lnTo>
                  <a:lnTo>
                    <a:pt x="1429" y="619"/>
                  </a:lnTo>
                  <a:lnTo>
                    <a:pt x="1390" y="425"/>
                  </a:lnTo>
                  <a:lnTo>
                    <a:pt x="1274" y="271"/>
                  </a:lnTo>
                  <a:lnTo>
                    <a:pt x="1159" y="117"/>
                  </a:lnTo>
                  <a:lnTo>
                    <a:pt x="965" y="39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5445325" y="3267275"/>
              <a:ext cx="624625" cy="344650"/>
            </a:xfrm>
            <a:custGeom>
              <a:avLst/>
              <a:gdLst/>
              <a:ahLst/>
              <a:cxnLst/>
              <a:rect l="l" t="t" r="r" b="b"/>
              <a:pathLst>
                <a:path w="24985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03" y="2008"/>
                  </a:lnTo>
                  <a:lnTo>
                    <a:pt x="23787" y="2124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170" y="2086"/>
                  </a:lnTo>
                  <a:lnTo>
                    <a:pt x="23054" y="1970"/>
                  </a:lnTo>
                  <a:lnTo>
                    <a:pt x="22976" y="1815"/>
                  </a:lnTo>
                  <a:lnTo>
                    <a:pt x="22938" y="1622"/>
                  </a:lnTo>
                  <a:lnTo>
                    <a:pt x="22976" y="1429"/>
                  </a:lnTo>
                  <a:lnTo>
                    <a:pt x="23015" y="1236"/>
                  </a:lnTo>
                  <a:lnTo>
                    <a:pt x="23131" y="1082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42"/>
                  </a:lnTo>
                  <a:lnTo>
                    <a:pt x="24289" y="3090"/>
                  </a:lnTo>
                  <a:lnTo>
                    <a:pt x="24367" y="3437"/>
                  </a:lnTo>
                  <a:lnTo>
                    <a:pt x="24405" y="3785"/>
                  </a:lnTo>
                  <a:lnTo>
                    <a:pt x="24173" y="3707"/>
                  </a:lnTo>
                  <a:lnTo>
                    <a:pt x="23942" y="3592"/>
                  </a:lnTo>
                  <a:lnTo>
                    <a:pt x="23826" y="3514"/>
                  </a:lnTo>
                  <a:lnTo>
                    <a:pt x="23787" y="3399"/>
                  </a:lnTo>
                  <a:lnTo>
                    <a:pt x="23710" y="3283"/>
                  </a:lnTo>
                  <a:lnTo>
                    <a:pt x="23672" y="3128"/>
                  </a:lnTo>
                  <a:lnTo>
                    <a:pt x="23710" y="2897"/>
                  </a:lnTo>
                  <a:lnTo>
                    <a:pt x="23787" y="2704"/>
                  </a:lnTo>
                  <a:lnTo>
                    <a:pt x="23903" y="2549"/>
                  </a:lnTo>
                  <a:lnTo>
                    <a:pt x="24096" y="2433"/>
                  </a:lnTo>
                  <a:close/>
                  <a:moveTo>
                    <a:pt x="16142" y="4943"/>
                  </a:moveTo>
                  <a:lnTo>
                    <a:pt x="16257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28" y="5252"/>
                  </a:lnTo>
                  <a:lnTo>
                    <a:pt x="16566" y="5407"/>
                  </a:lnTo>
                  <a:lnTo>
                    <a:pt x="16296" y="5407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40" y="5368"/>
                  </a:lnTo>
                  <a:lnTo>
                    <a:pt x="15678" y="5252"/>
                  </a:lnTo>
                  <a:lnTo>
                    <a:pt x="15755" y="5136"/>
                  </a:lnTo>
                  <a:lnTo>
                    <a:pt x="15833" y="5059"/>
                  </a:lnTo>
                  <a:lnTo>
                    <a:pt x="15949" y="5020"/>
                  </a:lnTo>
                  <a:lnTo>
                    <a:pt x="16026" y="4982"/>
                  </a:lnTo>
                  <a:lnTo>
                    <a:pt x="16142" y="4943"/>
                  </a:lnTo>
                  <a:close/>
                  <a:moveTo>
                    <a:pt x="24444" y="4248"/>
                  </a:moveTo>
                  <a:lnTo>
                    <a:pt x="24405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07"/>
                  </a:lnTo>
                  <a:lnTo>
                    <a:pt x="23903" y="5252"/>
                  </a:lnTo>
                  <a:lnTo>
                    <a:pt x="23787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865" y="4596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763" y="4866"/>
                  </a:lnTo>
                  <a:lnTo>
                    <a:pt x="17879" y="4905"/>
                  </a:lnTo>
                  <a:lnTo>
                    <a:pt x="17957" y="4982"/>
                  </a:lnTo>
                  <a:lnTo>
                    <a:pt x="18072" y="5175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484"/>
                  </a:lnTo>
                  <a:lnTo>
                    <a:pt x="17030" y="5407"/>
                  </a:lnTo>
                  <a:lnTo>
                    <a:pt x="17030" y="5291"/>
                  </a:lnTo>
                  <a:lnTo>
                    <a:pt x="17107" y="5136"/>
                  </a:lnTo>
                  <a:lnTo>
                    <a:pt x="17184" y="5059"/>
                  </a:lnTo>
                  <a:lnTo>
                    <a:pt x="17261" y="4943"/>
                  </a:lnTo>
                  <a:lnTo>
                    <a:pt x="17377" y="4866"/>
                  </a:lnTo>
                  <a:lnTo>
                    <a:pt x="17493" y="4827"/>
                  </a:lnTo>
                  <a:close/>
                  <a:moveTo>
                    <a:pt x="14558" y="5291"/>
                  </a:moveTo>
                  <a:lnTo>
                    <a:pt x="14674" y="5329"/>
                  </a:lnTo>
                  <a:lnTo>
                    <a:pt x="14790" y="5368"/>
                  </a:lnTo>
                  <a:lnTo>
                    <a:pt x="14906" y="5445"/>
                  </a:lnTo>
                  <a:lnTo>
                    <a:pt x="14983" y="5522"/>
                  </a:lnTo>
                  <a:lnTo>
                    <a:pt x="15060" y="5677"/>
                  </a:lnTo>
                  <a:lnTo>
                    <a:pt x="14520" y="5870"/>
                  </a:lnTo>
                  <a:lnTo>
                    <a:pt x="14056" y="6102"/>
                  </a:lnTo>
                  <a:lnTo>
                    <a:pt x="14018" y="6024"/>
                  </a:lnTo>
                  <a:lnTo>
                    <a:pt x="14018" y="5793"/>
                  </a:lnTo>
                  <a:lnTo>
                    <a:pt x="14095" y="5600"/>
                  </a:lnTo>
                  <a:lnTo>
                    <a:pt x="14249" y="5445"/>
                  </a:lnTo>
                  <a:lnTo>
                    <a:pt x="14327" y="5368"/>
                  </a:lnTo>
                  <a:lnTo>
                    <a:pt x="14443" y="5329"/>
                  </a:lnTo>
                  <a:lnTo>
                    <a:pt x="14558" y="5291"/>
                  </a:lnTo>
                  <a:close/>
                  <a:moveTo>
                    <a:pt x="19076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47" y="5793"/>
                  </a:lnTo>
                  <a:lnTo>
                    <a:pt x="19385" y="5986"/>
                  </a:lnTo>
                  <a:lnTo>
                    <a:pt x="19347" y="6140"/>
                  </a:lnTo>
                  <a:lnTo>
                    <a:pt x="18574" y="5831"/>
                  </a:lnTo>
                  <a:lnTo>
                    <a:pt x="18613" y="5715"/>
                  </a:lnTo>
                  <a:lnTo>
                    <a:pt x="18652" y="5638"/>
                  </a:lnTo>
                  <a:lnTo>
                    <a:pt x="18806" y="5522"/>
                  </a:lnTo>
                  <a:lnTo>
                    <a:pt x="18999" y="5484"/>
                  </a:lnTo>
                  <a:close/>
                  <a:moveTo>
                    <a:pt x="20312" y="6063"/>
                  </a:moveTo>
                  <a:lnTo>
                    <a:pt x="20428" y="6102"/>
                  </a:lnTo>
                  <a:lnTo>
                    <a:pt x="20544" y="6179"/>
                  </a:lnTo>
                  <a:lnTo>
                    <a:pt x="20660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53" y="6913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10" y="6256"/>
                  </a:lnTo>
                  <a:lnTo>
                    <a:pt x="19887" y="6179"/>
                  </a:lnTo>
                  <a:lnTo>
                    <a:pt x="19964" y="6102"/>
                  </a:lnTo>
                  <a:lnTo>
                    <a:pt x="20080" y="6063"/>
                  </a:lnTo>
                  <a:close/>
                  <a:moveTo>
                    <a:pt x="23710" y="5870"/>
                  </a:moveTo>
                  <a:lnTo>
                    <a:pt x="23942" y="5986"/>
                  </a:lnTo>
                  <a:lnTo>
                    <a:pt x="24058" y="5986"/>
                  </a:lnTo>
                  <a:lnTo>
                    <a:pt x="23903" y="6295"/>
                  </a:lnTo>
                  <a:lnTo>
                    <a:pt x="23710" y="6565"/>
                  </a:lnTo>
                  <a:lnTo>
                    <a:pt x="23478" y="6797"/>
                  </a:lnTo>
                  <a:lnTo>
                    <a:pt x="23247" y="6990"/>
                  </a:lnTo>
                  <a:lnTo>
                    <a:pt x="23208" y="6913"/>
                  </a:lnTo>
                  <a:lnTo>
                    <a:pt x="23054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092" y="6063"/>
                  </a:lnTo>
                  <a:lnTo>
                    <a:pt x="23170" y="5986"/>
                  </a:lnTo>
                  <a:lnTo>
                    <a:pt x="23285" y="5947"/>
                  </a:lnTo>
                  <a:lnTo>
                    <a:pt x="23478" y="5870"/>
                  </a:lnTo>
                  <a:close/>
                  <a:moveTo>
                    <a:pt x="13207" y="6102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670" y="6333"/>
                  </a:lnTo>
                  <a:lnTo>
                    <a:pt x="13130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3"/>
                  </a:lnTo>
                  <a:lnTo>
                    <a:pt x="12628" y="6797"/>
                  </a:lnTo>
                  <a:lnTo>
                    <a:pt x="12628" y="6642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179"/>
                  </a:lnTo>
                  <a:lnTo>
                    <a:pt x="12975" y="6140"/>
                  </a:lnTo>
                  <a:lnTo>
                    <a:pt x="13091" y="6102"/>
                  </a:lnTo>
                  <a:close/>
                  <a:moveTo>
                    <a:pt x="22166" y="6565"/>
                  </a:moveTo>
                  <a:lnTo>
                    <a:pt x="22281" y="6604"/>
                  </a:lnTo>
                  <a:lnTo>
                    <a:pt x="22436" y="6681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1" y="7067"/>
                  </a:lnTo>
                  <a:lnTo>
                    <a:pt x="22899" y="7067"/>
                  </a:lnTo>
                  <a:lnTo>
                    <a:pt x="22976" y="7106"/>
                  </a:lnTo>
                  <a:lnTo>
                    <a:pt x="22938" y="7106"/>
                  </a:lnTo>
                  <a:lnTo>
                    <a:pt x="22552" y="7221"/>
                  </a:lnTo>
                  <a:lnTo>
                    <a:pt x="22166" y="7221"/>
                  </a:lnTo>
                  <a:lnTo>
                    <a:pt x="21779" y="7183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19"/>
                  </a:lnTo>
                  <a:lnTo>
                    <a:pt x="21779" y="6604"/>
                  </a:lnTo>
                  <a:lnTo>
                    <a:pt x="22011" y="6565"/>
                  </a:lnTo>
                  <a:close/>
                  <a:moveTo>
                    <a:pt x="12280" y="7376"/>
                  </a:moveTo>
                  <a:lnTo>
                    <a:pt x="12473" y="7415"/>
                  </a:lnTo>
                  <a:lnTo>
                    <a:pt x="12087" y="7955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24" y="8071"/>
                  </a:lnTo>
                  <a:lnTo>
                    <a:pt x="11624" y="7955"/>
                  </a:lnTo>
                  <a:lnTo>
                    <a:pt x="11662" y="7839"/>
                  </a:lnTo>
                  <a:lnTo>
                    <a:pt x="11701" y="7723"/>
                  </a:lnTo>
                  <a:lnTo>
                    <a:pt x="11778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26" y="7415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56" y="9422"/>
                  </a:lnTo>
                  <a:lnTo>
                    <a:pt x="2433" y="9461"/>
                  </a:lnTo>
                  <a:lnTo>
                    <a:pt x="2511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588" y="10002"/>
                  </a:lnTo>
                  <a:lnTo>
                    <a:pt x="2124" y="9886"/>
                  </a:lnTo>
                  <a:lnTo>
                    <a:pt x="1622" y="9886"/>
                  </a:lnTo>
                  <a:lnTo>
                    <a:pt x="1661" y="9731"/>
                  </a:lnTo>
                  <a:lnTo>
                    <a:pt x="1738" y="9616"/>
                  </a:lnTo>
                  <a:lnTo>
                    <a:pt x="1815" y="9538"/>
                  </a:lnTo>
                  <a:lnTo>
                    <a:pt x="1893" y="9461"/>
                  </a:lnTo>
                  <a:lnTo>
                    <a:pt x="2009" y="9384"/>
                  </a:lnTo>
                  <a:lnTo>
                    <a:pt x="2124" y="9345"/>
                  </a:lnTo>
                  <a:close/>
                  <a:moveTo>
                    <a:pt x="11624" y="8998"/>
                  </a:moveTo>
                  <a:lnTo>
                    <a:pt x="11469" y="9500"/>
                  </a:lnTo>
                  <a:lnTo>
                    <a:pt x="11315" y="10002"/>
                  </a:lnTo>
                  <a:lnTo>
                    <a:pt x="11238" y="10272"/>
                  </a:lnTo>
                  <a:lnTo>
                    <a:pt x="11044" y="10079"/>
                  </a:lnTo>
                  <a:lnTo>
                    <a:pt x="10967" y="9809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29" y="9422"/>
                  </a:lnTo>
                  <a:lnTo>
                    <a:pt x="11006" y="9307"/>
                  </a:lnTo>
                  <a:lnTo>
                    <a:pt x="11122" y="9152"/>
                  </a:lnTo>
                  <a:lnTo>
                    <a:pt x="11276" y="9036"/>
                  </a:lnTo>
                  <a:lnTo>
                    <a:pt x="11469" y="8998"/>
                  </a:lnTo>
                  <a:close/>
                  <a:moveTo>
                    <a:pt x="3746" y="9731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2" y="10118"/>
                  </a:lnTo>
                  <a:lnTo>
                    <a:pt x="4171" y="10233"/>
                  </a:lnTo>
                  <a:lnTo>
                    <a:pt x="4132" y="10388"/>
                  </a:lnTo>
                  <a:lnTo>
                    <a:pt x="4094" y="10504"/>
                  </a:lnTo>
                  <a:lnTo>
                    <a:pt x="4017" y="10620"/>
                  </a:lnTo>
                  <a:lnTo>
                    <a:pt x="3862" y="10542"/>
                  </a:lnTo>
                  <a:lnTo>
                    <a:pt x="3476" y="10311"/>
                  </a:lnTo>
                  <a:lnTo>
                    <a:pt x="3051" y="10156"/>
                  </a:lnTo>
                  <a:lnTo>
                    <a:pt x="3128" y="10002"/>
                  </a:lnTo>
                  <a:lnTo>
                    <a:pt x="3244" y="9924"/>
                  </a:lnTo>
                  <a:lnTo>
                    <a:pt x="3360" y="9809"/>
                  </a:lnTo>
                  <a:lnTo>
                    <a:pt x="3476" y="9770"/>
                  </a:lnTo>
                  <a:lnTo>
                    <a:pt x="3630" y="9731"/>
                  </a:lnTo>
                  <a:close/>
                  <a:moveTo>
                    <a:pt x="4827" y="10620"/>
                  </a:moveTo>
                  <a:lnTo>
                    <a:pt x="4905" y="10658"/>
                  </a:lnTo>
                  <a:lnTo>
                    <a:pt x="4982" y="10697"/>
                  </a:lnTo>
                  <a:lnTo>
                    <a:pt x="5059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59" y="11430"/>
                  </a:lnTo>
                  <a:lnTo>
                    <a:pt x="4403" y="10890"/>
                  </a:lnTo>
                  <a:lnTo>
                    <a:pt x="4441" y="10813"/>
                  </a:lnTo>
                  <a:lnTo>
                    <a:pt x="4480" y="10735"/>
                  </a:lnTo>
                  <a:lnTo>
                    <a:pt x="4634" y="10658"/>
                  </a:lnTo>
                  <a:lnTo>
                    <a:pt x="4827" y="10620"/>
                  </a:lnTo>
                  <a:close/>
                  <a:moveTo>
                    <a:pt x="11160" y="10620"/>
                  </a:moveTo>
                  <a:lnTo>
                    <a:pt x="10929" y="11199"/>
                  </a:lnTo>
                  <a:lnTo>
                    <a:pt x="10697" y="11739"/>
                  </a:lnTo>
                  <a:lnTo>
                    <a:pt x="10658" y="11701"/>
                  </a:lnTo>
                  <a:lnTo>
                    <a:pt x="10465" y="11508"/>
                  </a:lnTo>
                  <a:lnTo>
                    <a:pt x="10388" y="11315"/>
                  </a:lnTo>
                  <a:lnTo>
                    <a:pt x="10388" y="11122"/>
                  </a:lnTo>
                  <a:lnTo>
                    <a:pt x="10427" y="10967"/>
                  </a:lnTo>
                  <a:lnTo>
                    <a:pt x="10542" y="10774"/>
                  </a:lnTo>
                  <a:lnTo>
                    <a:pt x="10697" y="10658"/>
                  </a:lnTo>
                  <a:lnTo>
                    <a:pt x="10929" y="10620"/>
                  </a:lnTo>
                  <a:close/>
                  <a:moveTo>
                    <a:pt x="5947" y="11469"/>
                  </a:moveTo>
                  <a:lnTo>
                    <a:pt x="6063" y="11508"/>
                  </a:lnTo>
                  <a:lnTo>
                    <a:pt x="6140" y="11546"/>
                  </a:lnTo>
                  <a:lnTo>
                    <a:pt x="6218" y="11662"/>
                  </a:lnTo>
                  <a:lnTo>
                    <a:pt x="6295" y="11739"/>
                  </a:lnTo>
                  <a:lnTo>
                    <a:pt x="6372" y="11971"/>
                  </a:lnTo>
                  <a:lnTo>
                    <a:pt x="6411" y="12203"/>
                  </a:lnTo>
                  <a:lnTo>
                    <a:pt x="6372" y="12473"/>
                  </a:lnTo>
                  <a:lnTo>
                    <a:pt x="5870" y="12087"/>
                  </a:lnTo>
                  <a:lnTo>
                    <a:pt x="5407" y="11701"/>
                  </a:lnTo>
                  <a:lnTo>
                    <a:pt x="5445" y="11585"/>
                  </a:lnTo>
                  <a:lnTo>
                    <a:pt x="5523" y="11508"/>
                  </a:lnTo>
                  <a:lnTo>
                    <a:pt x="5638" y="11469"/>
                  </a:lnTo>
                  <a:close/>
                  <a:moveTo>
                    <a:pt x="10542" y="12048"/>
                  </a:moveTo>
                  <a:lnTo>
                    <a:pt x="10388" y="12280"/>
                  </a:lnTo>
                  <a:lnTo>
                    <a:pt x="10195" y="12550"/>
                  </a:lnTo>
                  <a:lnTo>
                    <a:pt x="9963" y="12743"/>
                  </a:lnTo>
                  <a:lnTo>
                    <a:pt x="9770" y="12936"/>
                  </a:lnTo>
                  <a:lnTo>
                    <a:pt x="9732" y="12859"/>
                  </a:lnTo>
                  <a:lnTo>
                    <a:pt x="9654" y="12666"/>
                  </a:lnTo>
                  <a:lnTo>
                    <a:pt x="9616" y="12473"/>
                  </a:lnTo>
                  <a:lnTo>
                    <a:pt x="9693" y="12319"/>
                  </a:lnTo>
                  <a:lnTo>
                    <a:pt x="9809" y="12203"/>
                  </a:lnTo>
                  <a:lnTo>
                    <a:pt x="9963" y="12126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37" y="12473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01" y="12821"/>
                  </a:lnTo>
                  <a:lnTo>
                    <a:pt x="7878" y="13014"/>
                  </a:lnTo>
                  <a:lnTo>
                    <a:pt x="7839" y="13207"/>
                  </a:lnTo>
                  <a:lnTo>
                    <a:pt x="7299" y="13014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44" y="12512"/>
                  </a:lnTo>
                  <a:lnTo>
                    <a:pt x="7337" y="12473"/>
                  </a:lnTo>
                  <a:close/>
                  <a:moveTo>
                    <a:pt x="8843" y="12628"/>
                  </a:moveTo>
                  <a:lnTo>
                    <a:pt x="8921" y="12666"/>
                  </a:lnTo>
                  <a:lnTo>
                    <a:pt x="9075" y="12743"/>
                  </a:lnTo>
                  <a:lnTo>
                    <a:pt x="9191" y="12936"/>
                  </a:lnTo>
                  <a:lnTo>
                    <a:pt x="9230" y="13130"/>
                  </a:lnTo>
                  <a:lnTo>
                    <a:pt x="9230" y="13207"/>
                  </a:lnTo>
                  <a:lnTo>
                    <a:pt x="9036" y="13245"/>
                  </a:lnTo>
                  <a:lnTo>
                    <a:pt x="8805" y="13284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03" y="13014"/>
                  </a:lnTo>
                  <a:lnTo>
                    <a:pt x="8419" y="12821"/>
                  </a:lnTo>
                  <a:lnTo>
                    <a:pt x="8534" y="12666"/>
                  </a:lnTo>
                  <a:lnTo>
                    <a:pt x="8650" y="12628"/>
                  </a:lnTo>
                  <a:close/>
                  <a:moveTo>
                    <a:pt x="22861" y="0"/>
                  </a:moveTo>
                  <a:lnTo>
                    <a:pt x="22822" y="78"/>
                  </a:lnTo>
                  <a:lnTo>
                    <a:pt x="22745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783" y="387"/>
                  </a:lnTo>
                  <a:lnTo>
                    <a:pt x="22822" y="387"/>
                  </a:lnTo>
                  <a:lnTo>
                    <a:pt x="22861" y="464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668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22" y="2240"/>
                  </a:lnTo>
                  <a:lnTo>
                    <a:pt x="23015" y="2395"/>
                  </a:lnTo>
                  <a:lnTo>
                    <a:pt x="23247" y="2472"/>
                  </a:lnTo>
                  <a:lnTo>
                    <a:pt x="23478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24" y="3244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862"/>
                  </a:lnTo>
                  <a:lnTo>
                    <a:pt x="23942" y="4016"/>
                  </a:lnTo>
                  <a:lnTo>
                    <a:pt x="23710" y="4209"/>
                  </a:lnTo>
                  <a:lnTo>
                    <a:pt x="23556" y="4480"/>
                  </a:lnTo>
                  <a:lnTo>
                    <a:pt x="23440" y="4750"/>
                  </a:lnTo>
                  <a:lnTo>
                    <a:pt x="23440" y="4866"/>
                  </a:lnTo>
                  <a:lnTo>
                    <a:pt x="23440" y="5020"/>
                  </a:lnTo>
                  <a:lnTo>
                    <a:pt x="23478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70" y="5561"/>
                  </a:lnTo>
                  <a:lnTo>
                    <a:pt x="22938" y="5677"/>
                  </a:lnTo>
                  <a:lnTo>
                    <a:pt x="22783" y="5870"/>
                  </a:lnTo>
                  <a:lnTo>
                    <a:pt x="22668" y="6102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1972" y="6217"/>
                  </a:lnTo>
                  <a:lnTo>
                    <a:pt x="21741" y="6256"/>
                  </a:lnTo>
                  <a:lnTo>
                    <a:pt x="21509" y="6411"/>
                  </a:lnTo>
                  <a:lnTo>
                    <a:pt x="21316" y="6565"/>
                  </a:lnTo>
                  <a:lnTo>
                    <a:pt x="21200" y="6758"/>
                  </a:lnTo>
                  <a:lnTo>
                    <a:pt x="21084" y="6449"/>
                  </a:lnTo>
                  <a:lnTo>
                    <a:pt x="20930" y="6140"/>
                  </a:lnTo>
                  <a:lnTo>
                    <a:pt x="20853" y="5986"/>
                  </a:lnTo>
                  <a:lnTo>
                    <a:pt x="20698" y="5870"/>
                  </a:lnTo>
                  <a:lnTo>
                    <a:pt x="20582" y="5793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42" y="5793"/>
                  </a:lnTo>
                  <a:lnTo>
                    <a:pt x="19887" y="5831"/>
                  </a:lnTo>
                  <a:lnTo>
                    <a:pt x="19733" y="5947"/>
                  </a:lnTo>
                  <a:lnTo>
                    <a:pt x="19694" y="5715"/>
                  </a:lnTo>
                  <a:lnTo>
                    <a:pt x="19617" y="5484"/>
                  </a:lnTo>
                  <a:lnTo>
                    <a:pt x="19462" y="5291"/>
                  </a:lnTo>
                  <a:lnTo>
                    <a:pt x="19347" y="5213"/>
                  </a:lnTo>
                  <a:lnTo>
                    <a:pt x="19231" y="5175"/>
                  </a:lnTo>
                  <a:lnTo>
                    <a:pt x="19038" y="5136"/>
                  </a:lnTo>
                  <a:lnTo>
                    <a:pt x="18806" y="5175"/>
                  </a:lnTo>
                  <a:lnTo>
                    <a:pt x="18613" y="5252"/>
                  </a:lnTo>
                  <a:lnTo>
                    <a:pt x="18458" y="5407"/>
                  </a:lnTo>
                  <a:lnTo>
                    <a:pt x="18458" y="5252"/>
                  </a:lnTo>
                  <a:lnTo>
                    <a:pt x="18420" y="5098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7" y="4557"/>
                  </a:lnTo>
                  <a:lnTo>
                    <a:pt x="17802" y="4518"/>
                  </a:lnTo>
                  <a:lnTo>
                    <a:pt x="17493" y="4518"/>
                  </a:lnTo>
                  <a:lnTo>
                    <a:pt x="17377" y="4557"/>
                  </a:lnTo>
                  <a:lnTo>
                    <a:pt x="17223" y="4634"/>
                  </a:lnTo>
                  <a:lnTo>
                    <a:pt x="17107" y="4711"/>
                  </a:lnTo>
                  <a:lnTo>
                    <a:pt x="17030" y="4827"/>
                  </a:lnTo>
                  <a:lnTo>
                    <a:pt x="16875" y="5059"/>
                  </a:lnTo>
                  <a:lnTo>
                    <a:pt x="16759" y="4905"/>
                  </a:lnTo>
                  <a:lnTo>
                    <a:pt x="16605" y="4789"/>
                  </a:lnTo>
                  <a:lnTo>
                    <a:pt x="16451" y="4673"/>
                  </a:lnTo>
                  <a:lnTo>
                    <a:pt x="16257" y="4634"/>
                  </a:lnTo>
                  <a:lnTo>
                    <a:pt x="16103" y="4634"/>
                  </a:lnTo>
                  <a:lnTo>
                    <a:pt x="15910" y="4673"/>
                  </a:lnTo>
                  <a:lnTo>
                    <a:pt x="15755" y="4750"/>
                  </a:lnTo>
                  <a:lnTo>
                    <a:pt x="15640" y="4827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291"/>
                  </a:lnTo>
                  <a:lnTo>
                    <a:pt x="15374" y="5460"/>
                  </a:lnTo>
                  <a:lnTo>
                    <a:pt x="15331" y="5329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597" y="4943"/>
                  </a:lnTo>
                  <a:lnTo>
                    <a:pt x="14404" y="4943"/>
                  </a:lnTo>
                  <a:lnTo>
                    <a:pt x="14249" y="5020"/>
                  </a:lnTo>
                  <a:lnTo>
                    <a:pt x="14134" y="5098"/>
                  </a:lnTo>
                  <a:lnTo>
                    <a:pt x="14018" y="5175"/>
                  </a:lnTo>
                  <a:lnTo>
                    <a:pt x="13941" y="5291"/>
                  </a:lnTo>
                  <a:lnTo>
                    <a:pt x="13825" y="5522"/>
                  </a:lnTo>
                  <a:lnTo>
                    <a:pt x="13747" y="5831"/>
                  </a:lnTo>
                  <a:lnTo>
                    <a:pt x="13593" y="5754"/>
                  </a:lnTo>
                  <a:lnTo>
                    <a:pt x="13361" y="5677"/>
                  </a:lnTo>
                  <a:lnTo>
                    <a:pt x="13130" y="5677"/>
                  </a:lnTo>
                  <a:lnTo>
                    <a:pt x="12937" y="5715"/>
                  </a:lnTo>
                  <a:lnTo>
                    <a:pt x="12705" y="5831"/>
                  </a:lnTo>
                  <a:lnTo>
                    <a:pt x="12589" y="5947"/>
                  </a:lnTo>
                  <a:lnTo>
                    <a:pt x="12473" y="6063"/>
                  </a:lnTo>
                  <a:lnTo>
                    <a:pt x="12396" y="6217"/>
                  </a:lnTo>
                  <a:lnTo>
                    <a:pt x="12357" y="6333"/>
                  </a:lnTo>
                  <a:lnTo>
                    <a:pt x="12319" y="6526"/>
                  </a:lnTo>
                  <a:lnTo>
                    <a:pt x="12319" y="6681"/>
                  </a:lnTo>
                  <a:lnTo>
                    <a:pt x="12357" y="6835"/>
                  </a:lnTo>
                  <a:lnTo>
                    <a:pt x="12396" y="6990"/>
                  </a:lnTo>
                  <a:lnTo>
                    <a:pt x="12126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469" y="7376"/>
                  </a:lnTo>
                  <a:lnTo>
                    <a:pt x="11392" y="7530"/>
                  </a:lnTo>
                  <a:lnTo>
                    <a:pt x="11315" y="7685"/>
                  </a:lnTo>
                  <a:lnTo>
                    <a:pt x="11276" y="7839"/>
                  </a:lnTo>
                  <a:lnTo>
                    <a:pt x="11276" y="7994"/>
                  </a:lnTo>
                  <a:lnTo>
                    <a:pt x="11276" y="8148"/>
                  </a:lnTo>
                  <a:lnTo>
                    <a:pt x="11315" y="8303"/>
                  </a:lnTo>
                  <a:lnTo>
                    <a:pt x="11392" y="8457"/>
                  </a:lnTo>
                  <a:lnTo>
                    <a:pt x="11469" y="8573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20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02"/>
                  </a:lnTo>
                  <a:lnTo>
                    <a:pt x="10851" y="10233"/>
                  </a:lnTo>
                  <a:lnTo>
                    <a:pt x="10620" y="10272"/>
                  </a:lnTo>
                  <a:lnTo>
                    <a:pt x="10388" y="10388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40" y="11006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56" y="11701"/>
                  </a:lnTo>
                  <a:lnTo>
                    <a:pt x="9925" y="11739"/>
                  </a:lnTo>
                  <a:lnTo>
                    <a:pt x="9693" y="11817"/>
                  </a:lnTo>
                  <a:lnTo>
                    <a:pt x="9500" y="11971"/>
                  </a:lnTo>
                  <a:lnTo>
                    <a:pt x="9423" y="12087"/>
                  </a:lnTo>
                  <a:lnTo>
                    <a:pt x="9345" y="12203"/>
                  </a:lnTo>
                  <a:lnTo>
                    <a:pt x="9307" y="12319"/>
                  </a:lnTo>
                  <a:lnTo>
                    <a:pt x="9307" y="12473"/>
                  </a:lnTo>
                  <a:lnTo>
                    <a:pt x="9152" y="12357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689" y="12280"/>
                  </a:lnTo>
                  <a:lnTo>
                    <a:pt x="8534" y="12319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48" y="12705"/>
                  </a:lnTo>
                  <a:lnTo>
                    <a:pt x="8071" y="12550"/>
                  </a:lnTo>
                  <a:lnTo>
                    <a:pt x="7994" y="12434"/>
                  </a:lnTo>
                  <a:lnTo>
                    <a:pt x="7839" y="12319"/>
                  </a:lnTo>
                  <a:lnTo>
                    <a:pt x="7724" y="12241"/>
                  </a:lnTo>
                  <a:lnTo>
                    <a:pt x="7453" y="12164"/>
                  </a:lnTo>
                  <a:lnTo>
                    <a:pt x="7222" y="12164"/>
                  </a:lnTo>
                  <a:lnTo>
                    <a:pt x="6990" y="12241"/>
                  </a:lnTo>
                  <a:lnTo>
                    <a:pt x="6758" y="12396"/>
                  </a:lnTo>
                  <a:lnTo>
                    <a:pt x="6758" y="12048"/>
                  </a:lnTo>
                  <a:lnTo>
                    <a:pt x="6720" y="11855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488" y="11392"/>
                  </a:lnTo>
                  <a:lnTo>
                    <a:pt x="6372" y="11276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870" y="11122"/>
                  </a:lnTo>
                  <a:lnTo>
                    <a:pt x="5677" y="11160"/>
                  </a:lnTo>
                  <a:lnTo>
                    <a:pt x="5523" y="11199"/>
                  </a:lnTo>
                  <a:lnTo>
                    <a:pt x="5523" y="10967"/>
                  </a:lnTo>
                  <a:lnTo>
                    <a:pt x="5445" y="10697"/>
                  </a:lnTo>
                  <a:lnTo>
                    <a:pt x="5291" y="10504"/>
                  </a:lnTo>
                  <a:lnTo>
                    <a:pt x="5214" y="10426"/>
                  </a:lnTo>
                  <a:lnTo>
                    <a:pt x="5098" y="10349"/>
                  </a:lnTo>
                  <a:lnTo>
                    <a:pt x="4943" y="10311"/>
                  </a:lnTo>
                  <a:lnTo>
                    <a:pt x="4673" y="10311"/>
                  </a:lnTo>
                  <a:lnTo>
                    <a:pt x="4519" y="10349"/>
                  </a:lnTo>
                  <a:lnTo>
                    <a:pt x="4519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22"/>
                  </a:lnTo>
                  <a:lnTo>
                    <a:pt x="3553" y="9422"/>
                  </a:lnTo>
                  <a:lnTo>
                    <a:pt x="3399" y="9461"/>
                  </a:lnTo>
                  <a:lnTo>
                    <a:pt x="3244" y="9538"/>
                  </a:lnTo>
                  <a:lnTo>
                    <a:pt x="3128" y="9616"/>
                  </a:lnTo>
                  <a:lnTo>
                    <a:pt x="2974" y="9731"/>
                  </a:lnTo>
                  <a:lnTo>
                    <a:pt x="2974" y="9616"/>
                  </a:lnTo>
                  <a:lnTo>
                    <a:pt x="2897" y="9422"/>
                  </a:lnTo>
                  <a:lnTo>
                    <a:pt x="2742" y="9268"/>
                  </a:lnTo>
                  <a:lnTo>
                    <a:pt x="2588" y="9114"/>
                  </a:lnTo>
                  <a:lnTo>
                    <a:pt x="2433" y="9036"/>
                  </a:lnTo>
                  <a:lnTo>
                    <a:pt x="2202" y="8998"/>
                  </a:lnTo>
                  <a:lnTo>
                    <a:pt x="2009" y="8998"/>
                  </a:lnTo>
                  <a:lnTo>
                    <a:pt x="1815" y="9075"/>
                  </a:lnTo>
                  <a:lnTo>
                    <a:pt x="1661" y="9191"/>
                  </a:lnTo>
                  <a:lnTo>
                    <a:pt x="1545" y="9345"/>
                  </a:lnTo>
                  <a:lnTo>
                    <a:pt x="1429" y="9500"/>
                  </a:lnTo>
                  <a:lnTo>
                    <a:pt x="1352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889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48" y="10426"/>
                  </a:lnTo>
                  <a:lnTo>
                    <a:pt x="232" y="10581"/>
                  </a:lnTo>
                  <a:lnTo>
                    <a:pt x="78" y="10890"/>
                  </a:lnTo>
                  <a:lnTo>
                    <a:pt x="1" y="11199"/>
                  </a:lnTo>
                  <a:lnTo>
                    <a:pt x="1" y="11546"/>
                  </a:lnTo>
                  <a:lnTo>
                    <a:pt x="39" y="11894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8" y="12782"/>
                  </a:lnTo>
                  <a:lnTo>
                    <a:pt x="773" y="12898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13" y="13130"/>
                  </a:lnTo>
                  <a:lnTo>
                    <a:pt x="1700" y="13168"/>
                  </a:lnTo>
                  <a:lnTo>
                    <a:pt x="2086" y="13091"/>
                  </a:lnTo>
                  <a:lnTo>
                    <a:pt x="2472" y="12975"/>
                  </a:lnTo>
                  <a:lnTo>
                    <a:pt x="2781" y="12782"/>
                  </a:lnTo>
                  <a:lnTo>
                    <a:pt x="3090" y="12512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15" y="11932"/>
                  </a:lnTo>
                  <a:lnTo>
                    <a:pt x="3515" y="11817"/>
                  </a:lnTo>
                  <a:lnTo>
                    <a:pt x="3437" y="11739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8" y="12434"/>
                  </a:lnTo>
                  <a:lnTo>
                    <a:pt x="2317" y="12550"/>
                  </a:lnTo>
                  <a:lnTo>
                    <a:pt x="2009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20" y="12550"/>
                  </a:lnTo>
                  <a:lnTo>
                    <a:pt x="966" y="12434"/>
                  </a:lnTo>
                  <a:lnTo>
                    <a:pt x="812" y="12319"/>
                  </a:lnTo>
                  <a:lnTo>
                    <a:pt x="696" y="12203"/>
                  </a:lnTo>
                  <a:lnTo>
                    <a:pt x="580" y="12048"/>
                  </a:lnTo>
                  <a:lnTo>
                    <a:pt x="541" y="11855"/>
                  </a:lnTo>
                  <a:lnTo>
                    <a:pt x="503" y="11701"/>
                  </a:lnTo>
                  <a:lnTo>
                    <a:pt x="464" y="11546"/>
                  </a:lnTo>
                  <a:lnTo>
                    <a:pt x="464" y="11353"/>
                  </a:lnTo>
                  <a:lnTo>
                    <a:pt x="503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889" y="10620"/>
                  </a:lnTo>
                  <a:lnTo>
                    <a:pt x="1043" y="10504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00" y="10349"/>
                  </a:lnTo>
                  <a:lnTo>
                    <a:pt x="2279" y="10349"/>
                  </a:lnTo>
                  <a:lnTo>
                    <a:pt x="2588" y="10426"/>
                  </a:lnTo>
                  <a:lnTo>
                    <a:pt x="2858" y="10504"/>
                  </a:lnTo>
                  <a:lnTo>
                    <a:pt x="3128" y="10620"/>
                  </a:lnTo>
                  <a:lnTo>
                    <a:pt x="3630" y="10928"/>
                  </a:lnTo>
                  <a:lnTo>
                    <a:pt x="4132" y="11276"/>
                  </a:lnTo>
                  <a:lnTo>
                    <a:pt x="4634" y="11662"/>
                  </a:lnTo>
                  <a:lnTo>
                    <a:pt x="5523" y="12396"/>
                  </a:lnTo>
                  <a:lnTo>
                    <a:pt x="5870" y="12666"/>
                  </a:lnTo>
                  <a:lnTo>
                    <a:pt x="6256" y="12936"/>
                  </a:lnTo>
                  <a:lnTo>
                    <a:pt x="6681" y="13207"/>
                  </a:lnTo>
                  <a:lnTo>
                    <a:pt x="7106" y="13400"/>
                  </a:lnTo>
                  <a:lnTo>
                    <a:pt x="7530" y="13593"/>
                  </a:lnTo>
                  <a:lnTo>
                    <a:pt x="7994" y="13709"/>
                  </a:lnTo>
                  <a:lnTo>
                    <a:pt x="8419" y="13786"/>
                  </a:lnTo>
                  <a:lnTo>
                    <a:pt x="8921" y="13786"/>
                  </a:lnTo>
                  <a:lnTo>
                    <a:pt x="9345" y="13670"/>
                  </a:lnTo>
                  <a:lnTo>
                    <a:pt x="9693" y="13554"/>
                  </a:lnTo>
                  <a:lnTo>
                    <a:pt x="10040" y="13323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890" y="12473"/>
                  </a:lnTo>
                  <a:lnTo>
                    <a:pt x="11122" y="12087"/>
                  </a:lnTo>
                  <a:lnTo>
                    <a:pt x="11315" y="11739"/>
                  </a:lnTo>
                  <a:lnTo>
                    <a:pt x="11508" y="11199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075"/>
                  </a:lnTo>
                  <a:lnTo>
                    <a:pt x="12319" y="8573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45" y="7299"/>
                  </a:lnTo>
                  <a:lnTo>
                    <a:pt x="13632" y="6951"/>
                  </a:lnTo>
                  <a:lnTo>
                    <a:pt x="14018" y="6681"/>
                  </a:lnTo>
                  <a:lnTo>
                    <a:pt x="14443" y="6449"/>
                  </a:lnTo>
                  <a:lnTo>
                    <a:pt x="14867" y="6256"/>
                  </a:lnTo>
                  <a:lnTo>
                    <a:pt x="15331" y="6102"/>
                  </a:lnTo>
                  <a:lnTo>
                    <a:pt x="15794" y="5986"/>
                  </a:lnTo>
                  <a:lnTo>
                    <a:pt x="16296" y="5909"/>
                  </a:lnTo>
                  <a:lnTo>
                    <a:pt x="16875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08"/>
                  </a:lnTo>
                  <a:lnTo>
                    <a:pt x="21741" y="7723"/>
                  </a:lnTo>
                  <a:lnTo>
                    <a:pt x="22127" y="7762"/>
                  </a:lnTo>
                  <a:lnTo>
                    <a:pt x="22552" y="7723"/>
                  </a:lnTo>
                  <a:lnTo>
                    <a:pt x="22976" y="7646"/>
                  </a:lnTo>
                  <a:lnTo>
                    <a:pt x="23363" y="7492"/>
                  </a:lnTo>
                  <a:lnTo>
                    <a:pt x="23710" y="7260"/>
                  </a:lnTo>
                  <a:lnTo>
                    <a:pt x="24058" y="6990"/>
                  </a:lnTo>
                  <a:lnTo>
                    <a:pt x="24328" y="6642"/>
                  </a:lnTo>
                  <a:lnTo>
                    <a:pt x="24560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46" y="5059"/>
                  </a:lnTo>
                  <a:lnTo>
                    <a:pt x="24984" y="4634"/>
                  </a:lnTo>
                  <a:lnTo>
                    <a:pt x="24984" y="4171"/>
                  </a:lnTo>
                  <a:lnTo>
                    <a:pt x="24946" y="3707"/>
                  </a:lnTo>
                  <a:lnTo>
                    <a:pt x="24869" y="3283"/>
                  </a:lnTo>
                  <a:lnTo>
                    <a:pt x="24753" y="2819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45"/>
                  </a:lnTo>
                  <a:lnTo>
                    <a:pt x="24019" y="1159"/>
                  </a:lnTo>
                  <a:lnTo>
                    <a:pt x="23787" y="811"/>
                  </a:lnTo>
                  <a:lnTo>
                    <a:pt x="23942" y="348"/>
                  </a:lnTo>
                  <a:lnTo>
                    <a:pt x="23556" y="232"/>
                  </a:lnTo>
                  <a:lnTo>
                    <a:pt x="23170" y="78"/>
                  </a:lnTo>
                  <a:lnTo>
                    <a:pt x="23131" y="39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5955050" y="3275975"/>
              <a:ext cx="152550" cy="277075"/>
            </a:xfrm>
            <a:custGeom>
              <a:avLst/>
              <a:gdLst/>
              <a:ahLst/>
              <a:cxnLst/>
              <a:rect l="l" t="t" r="r" b="b"/>
              <a:pathLst>
                <a:path w="6102" h="11083" extrusionOk="0">
                  <a:moveTo>
                    <a:pt x="3553" y="0"/>
                  </a:moveTo>
                  <a:lnTo>
                    <a:pt x="3398" y="463"/>
                  </a:lnTo>
                  <a:lnTo>
                    <a:pt x="3746" y="656"/>
                  </a:lnTo>
                  <a:lnTo>
                    <a:pt x="4093" y="888"/>
                  </a:lnTo>
                  <a:lnTo>
                    <a:pt x="4364" y="1158"/>
                  </a:lnTo>
                  <a:lnTo>
                    <a:pt x="4634" y="1467"/>
                  </a:lnTo>
                  <a:lnTo>
                    <a:pt x="4866" y="1776"/>
                  </a:lnTo>
                  <a:lnTo>
                    <a:pt x="5059" y="2124"/>
                  </a:lnTo>
                  <a:lnTo>
                    <a:pt x="5213" y="2471"/>
                  </a:lnTo>
                  <a:lnTo>
                    <a:pt x="5368" y="2819"/>
                  </a:lnTo>
                  <a:lnTo>
                    <a:pt x="5445" y="3205"/>
                  </a:lnTo>
                  <a:lnTo>
                    <a:pt x="5522" y="3630"/>
                  </a:lnTo>
                  <a:lnTo>
                    <a:pt x="5561" y="4016"/>
                  </a:lnTo>
                  <a:lnTo>
                    <a:pt x="5561" y="4441"/>
                  </a:lnTo>
                  <a:lnTo>
                    <a:pt x="5561" y="4827"/>
                  </a:lnTo>
                  <a:lnTo>
                    <a:pt x="5522" y="5252"/>
                  </a:lnTo>
                  <a:lnTo>
                    <a:pt x="5406" y="5638"/>
                  </a:lnTo>
                  <a:lnTo>
                    <a:pt x="5290" y="6024"/>
                  </a:lnTo>
                  <a:lnTo>
                    <a:pt x="5136" y="6449"/>
                  </a:lnTo>
                  <a:lnTo>
                    <a:pt x="4943" y="6873"/>
                  </a:lnTo>
                  <a:lnTo>
                    <a:pt x="4711" y="7298"/>
                  </a:lnTo>
                  <a:lnTo>
                    <a:pt x="4480" y="7684"/>
                  </a:lnTo>
                  <a:lnTo>
                    <a:pt x="4209" y="8070"/>
                  </a:lnTo>
                  <a:lnTo>
                    <a:pt x="3900" y="8418"/>
                  </a:lnTo>
                  <a:lnTo>
                    <a:pt x="3591" y="8727"/>
                  </a:lnTo>
                  <a:lnTo>
                    <a:pt x="3244" y="9036"/>
                  </a:lnTo>
                  <a:lnTo>
                    <a:pt x="2896" y="9345"/>
                  </a:lnTo>
                  <a:lnTo>
                    <a:pt x="2549" y="9615"/>
                  </a:lnTo>
                  <a:lnTo>
                    <a:pt x="2124" y="9847"/>
                  </a:lnTo>
                  <a:lnTo>
                    <a:pt x="1738" y="10078"/>
                  </a:lnTo>
                  <a:lnTo>
                    <a:pt x="1313" y="10272"/>
                  </a:lnTo>
                  <a:lnTo>
                    <a:pt x="888" y="10426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7" y="11082"/>
                  </a:lnTo>
                  <a:lnTo>
                    <a:pt x="579" y="10967"/>
                  </a:lnTo>
                  <a:lnTo>
                    <a:pt x="1081" y="10851"/>
                  </a:lnTo>
                  <a:lnTo>
                    <a:pt x="1583" y="10696"/>
                  </a:lnTo>
                  <a:lnTo>
                    <a:pt x="2047" y="10465"/>
                  </a:lnTo>
                  <a:lnTo>
                    <a:pt x="2510" y="10233"/>
                  </a:lnTo>
                  <a:lnTo>
                    <a:pt x="2935" y="9963"/>
                  </a:lnTo>
                  <a:lnTo>
                    <a:pt x="3360" y="9654"/>
                  </a:lnTo>
                  <a:lnTo>
                    <a:pt x="3784" y="9306"/>
                  </a:lnTo>
                  <a:lnTo>
                    <a:pt x="4132" y="8959"/>
                  </a:lnTo>
                  <a:lnTo>
                    <a:pt x="4480" y="8572"/>
                  </a:lnTo>
                  <a:lnTo>
                    <a:pt x="4788" y="8148"/>
                  </a:lnTo>
                  <a:lnTo>
                    <a:pt x="5097" y="7723"/>
                  </a:lnTo>
                  <a:lnTo>
                    <a:pt x="5329" y="7260"/>
                  </a:lnTo>
                  <a:lnTo>
                    <a:pt x="5561" y="6796"/>
                  </a:lnTo>
                  <a:lnTo>
                    <a:pt x="5754" y="6294"/>
                  </a:lnTo>
                  <a:lnTo>
                    <a:pt x="5908" y="5792"/>
                  </a:lnTo>
                  <a:lnTo>
                    <a:pt x="5986" y="5367"/>
                  </a:lnTo>
                  <a:lnTo>
                    <a:pt x="6063" y="4943"/>
                  </a:lnTo>
                  <a:lnTo>
                    <a:pt x="6101" y="4518"/>
                  </a:lnTo>
                  <a:lnTo>
                    <a:pt x="6063" y="4093"/>
                  </a:lnTo>
                  <a:lnTo>
                    <a:pt x="6024" y="3668"/>
                  </a:lnTo>
                  <a:lnTo>
                    <a:pt x="5986" y="3244"/>
                  </a:lnTo>
                  <a:lnTo>
                    <a:pt x="5870" y="2858"/>
                  </a:lnTo>
                  <a:lnTo>
                    <a:pt x="5715" y="2433"/>
                  </a:lnTo>
                  <a:lnTo>
                    <a:pt x="5561" y="2047"/>
                  </a:lnTo>
                  <a:lnTo>
                    <a:pt x="5368" y="1699"/>
                  </a:lnTo>
                  <a:lnTo>
                    <a:pt x="5136" y="1352"/>
                  </a:lnTo>
                  <a:lnTo>
                    <a:pt x="4866" y="1043"/>
                  </a:lnTo>
                  <a:lnTo>
                    <a:pt x="4595" y="734"/>
                  </a:lnTo>
                  <a:lnTo>
                    <a:pt x="4286" y="463"/>
                  </a:lnTo>
                  <a:lnTo>
                    <a:pt x="3939" y="232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369400" y="3292375"/>
              <a:ext cx="35750" cy="31875"/>
            </a:xfrm>
            <a:custGeom>
              <a:avLst/>
              <a:gdLst/>
              <a:ahLst/>
              <a:cxnLst/>
              <a:rect l="l" t="t" r="r" b="b"/>
              <a:pathLst>
                <a:path w="1430" h="1275" extrusionOk="0">
                  <a:moveTo>
                    <a:pt x="618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1"/>
                  </a:lnTo>
                  <a:lnTo>
                    <a:pt x="39" y="464"/>
                  </a:lnTo>
                  <a:lnTo>
                    <a:pt x="1" y="657"/>
                  </a:lnTo>
                  <a:lnTo>
                    <a:pt x="39" y="850"/>
                  </a:lnTo>
                  <a:lnTo>
                    <a:pt x="116" y="1004"/>
                  </a:lnTo>
                  <a:lnTo>
                    <a:pt x="271" y="1159"/>
                  </a:lnTo>
                  <a:lnTo>
                    <a:pt x="425" y="1236"/>
                  </a:lnTo>
                  <a:lnTo>
                    <a:pt x="618" y="1275"/>
                  </a:lnTo>
                  <a:lnTo>
                    <a:pt x="812" y="1236"/>
                  </a:lnTo>
                  <a:lnTo>
                    <a:pt x="850" y="1198"/>
                  </a:lnTo>
                  <a:lnTo>
                    <a:pt x="889" y="1120"/>
                  </a:lnTo>
                  <a:lnTo>
                    <a:pt x="812" y="1043"/>
                  </a:lnTo>
                  <a:lnTo>
                    <a:pt x="734" y="1004"/>
                  </a:lnTo>
                  <a:lnTo>
                    <a:pt x="657" y="1004"/>
                  </a:lnTo>
                  <a:lnTo>
                    <a:pt x="541" y="966"/>
                  </a:lnTo>
                  <a:lnTo>
                    <a:pt x="464" y="889"/>
                  </a:lnTo>
                  <a:lnTo>
                    <a:pt x="425" y="811"/>
                  </a:lnTo>
                  <a:lnTo>
                    <a:pt x="387" y="696"/>
                  </a:lnTo>
                  <a:lnTo>
                    <a:pt x="425" y="618"/>
                  </a:lnTo>
                  <a:lnTo>
                    <a:pt x="464" y="502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812" y="387"/>
                  </a:lnTo>
                  <a:lnTo>
                    <a:pt x="927" y="464"/>
                  </a:lnTo>
                  <a:lnTo>
                    <a:pt x="1082" y="618"/>
                  </a:lnTo>
                  <a:lnTo>
                    <a:pt x="1198" y="657"/>
                  </a:lnTo>
                  <a:lnTo>
                    <a:pt x="1275" y="696"/>
                  </a:lnTo>
                  <a:lnTo>
                    <a:pt x="1352" y="696"/>
                  </a:lnTo>
                  <a:lnTo>
                    <a:pt x="1391" y="657"/>
                  </a:lnTo>
                  <a:lnTo>
                    <a:pt x="1429" y="541"/>
                  </a:lnTo>
                  <a:lnTo>
                    <a:pt x="1391" y="464"/>
                  </a:lnTo>
                  <a:lnTo>
                    <a:pt x="1352" y="348"/>
                  </a:lnTo>
                  <a:lnTo>
                    <a:pt x="1198" y="194"/>
                  </a:lnTo>
                  <a:lnTo>
                    <a:pt x="1005" y="78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6549700" y="3335825"/>
              <a:ext cx="85000" cy="94625"/>
            </a:xfrm>
            <a:custGeom>
              <a:avLst/>
              <a:gdLst/>
              <a:ahLst/>
              <a:cxnLst/>
              <a:rect l="l" t="t" r="r" b="b"/>
              <a:pathLst>
                <a:path w="3400" h="3785" extrusionOk="0">
                  <a:moveTo>
                    <a:pt x="78" y="0"/>
                  </a:moveTo>
                  <a:lnTo>
                    <a:pt x="1" y="77"/>
                  </a:lnTo>
                  <a:lnTo>
                    <a:pt x="1" y="116"/>
                  </a:lnTo>
                  <a:lnTo>
                    <a:pt x="349" y="888"/>
                  </a:lnTo>
                  <a:lnTo>
                    <a:pt x="812" y="1661"/>
                  </a:lnTo>
                  <a:lnTo>
                    <a:pt x="1275" y="2394"/>
                  </a:lnTo>
                  <a:lnTo>
                    <a:pt x="1739" y="3089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4"/>
                  </a:lnTo>
                  <a:lnTo>
                    <a:pt x="3013" y="3707"/>
                  </a:lnTo>
                  <a:lnTo>
                    <a:pt x="3206" y="3591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89"/>
                  </a:lnTo>
                  <a:lnTo>
                    <a:pt x="3399" y="2896"/>
                  </a:lnTo>
                  <a:lnTo>
                    <a:pt x="3360" y="2703"/>
                  </a:lnTo>
                  <a:lnTo>
                    <a:pt x="3283" y="2510"/>
                  </a:lnTo>
                  <a:lnTo>
                    <a:pt x="3129" y="2163"/>
                  </a:lnTo>
                  <a:lnTo>
                    <a:pt x="2936" y="2240"/>
                  </a:lnTo>
                  <a:lnTo>
                    <a:pt x="3052" y="2587"/>
                  </a:lnTo>
                  <a:lnTo>
                    <a:pt x="3090" y="2742"/>
                  </a:lnTo>
                  <a:lnTo>
                    <a:pt x="3129" y="2858"/>
                  </a:lnTo>
                  <a:lnTo>
                    <a:pt x="2897" y="3012"/>
                  </a:lnTo>
                  <a:lnTo>
                    <a:pt x="2665" y="3128"/>
                  </a:lnTo>
                  <a:lnTo>
                    <a:pt x="2511" y="3205"/>
                  </a:lnTo>
                  <a:lnTo>
                    <a:pt x="2318" y="3205"/>
                  </a:lnTo>
                  <a:lnTo>
                    <a:pt x="2202" y="3167"/>
                  </a:lnTo>
                  <a:lnTo>
                    <a:pt x="2048" y="3089"/>
                  </a:lnTo>
                  <a:lnTo>
                    <a:pt x="1932" y="2935"/>
                  </a:lnTo>
                  <a:lnTo>
                    <a:pt x="1855" y="2742"/>
                  </a:lnTo>
                  <a:lnTo>
                    <a:pt x="1700" y="2510"/>
                  </a:lnTo>
                  <a:lnTo>
                    <a:pt x="1082" y="1506"/>
                  </a:lnTo>
                  <a:lnTo>
                    <a:pt x="619" y="772"/>
                  </a:lnTo>
                  <a:lnTo>
                    <a:pt x="387" y="386"/>
                  </a:lnTo>
                  <a:lnTo>
                    <a:pt x="117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2268300" y="338120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70"/>
                  </a:lnTo>
                  <a:lnTo>
                    <a:pt x="1120" y="463"/>
                  </a:lnTo>
                  <a:lnTo>
                    <a:pt x="850" y="656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64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90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68"/>
                  </a:lnTo>
                  <a:lnTo>
                    <a:pt x="502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815"/>
                  </a:lnTo>
                  <a:lnTo>
                    <a:pt x="888" y="1583"/>
                  </a:lnTo>
                  <a:lnTo>
                    <a:pt x="1043" y="1352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92" y="656"/>
                  </a:lnTo>
                  <a:lnTo>
                    <a:pt x="2124" y="579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5"/>
                  </a:lnTo>
                  <a:lnTo>
                    <a:pt x="3514" y="1158"/>
                  </a:lnTo>
                  <a:lnTo>
                    <a:pt x="3591" y="1390"/>
                  </a:lnTo>
                  <a:lnTo>
                    <a:pt x="3668" y="1660"/>
                  </a:lnTo>
                  <a:lnTo>
                    <a:pt x="4132" y="1583"/>
                  </a:lnTo>
                  <a:lnTo>
                    <a:pt x="4016" y="1197"/>
                  </a:lnTo>
                  <a:lnTo>
                    <a:pt x="3823" y="811"/>
                  </a:lnTo>
                  <a:lnTo>
                    <a:pt x="3630" y="541"/>
                  </a:lnTo>
                  <a:lnTo>
                    <a:pt x="3398" y="270"/>
                  </a:lnTo>
                  <a:lnTo>
                    <a:pt x="3244" y="193"/>
                  </a:lnTo>
                  <a:lnTo>
                    <a:pt x="3089" y="116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2133125" y="3382150"/>
              <a:ext cx="437350" cy="302200"/>
            </a:xfrm>
            <a:custGeom>
              <a:avLst/>
              <a:gdLst/>
              <a:ahLst/>
              <a:cxnLst/>
              <a:rect l="l" t="t" r="r" b="b"/>
              <a:pathLst>
                <a:path w="17494" h="12088" extrusionOk="0">
                  <a:moveTo>
                    <a:pt x="12087" y="541"/>
                  </a:moveTo>
                  <a:lnTo>
                    <a:pt x="12203" y="580"/>
                  </a:lnTo>
                  <a:lnTo>
                    <a:pt x="12319" y="657"/>
                  </a:lnTo>
                  <a:lnTo>
                    <a:pt x="12628" y="889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93"/>
                  </a:lnTo>
                  <a:lnTo>
                    <a:pt x="13478" y="2279"/>
                  </a:lnTo>
                  <a:lnTo>
                    <a:pt x="13632" y="2665"/>
                  </a:lnTo>
                  <a:lnTo>
                    <a:pt x="13825" y="3476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511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3" y="1738"/>
                  </a:lnTo>
                  <a:lnTo>
                    <a:pt x="11508" y="1429"/>
                  </a:lnTo>
                  <a:lnTo>
                    <a:pt x="11431" y="1082"/>
                  </a:lnTo>
                  <a:lnTo>
                    <a:pt x="11663" y="734"/>
                  </a:lnTo>
                  <a:lnTo>
                    <a:pt x="11779" y="618"/>
                  </a:lnTo>
                  <a:lnTo>
                    <a:pt x="11856" y="541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90" y="1738"/>
                  </a:lnTo>
                  <a:lnTo>
                    <a:pt x="16567" y="1854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704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6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700"/>
                  </a:lnTo>
                  <a:lnTo>
                    <a:pt x="16103" y="1622"/>
                  </a:lnTo>
                  <a:close/>
                  <a:moveTo>
                    <a:pt x="13864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52"/>
                  </a:lnTo>
                  <a:lnTo>
                    <a:pt x="12667" y="5484"/>
                  </a:lnTo>
                  <a:lnTo>
                    <a:pt x="12165" y="5793"/>
                  </a:lnTo>
                  <a:lnTo>
                    <a:pt x="11894" y="5909"/>
                  </a:lnTo>
                  <a:lnTo>
                    <a:pt x="11624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8" y="5291"/>
                  </a:lnTo>
                  <a:lnTo>
                    <a:pt x="11122" y="5098"/>
                  </a:lnTo>
                  <a:lnTo>
                    <a:pt x="11277" y="4982"/>
                  </a:lnTo>
                  <a:lnTo>
                    <a:pt x="11547" y="4750"/>
                  </a:lnTo>
                  <a:lnTo>
                    <a:pt x="11817" y="4673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2" y="5407"/>
                  </a:lnTo>
                  <a:lnTo>
                    <a:pt x="16412" y="5677"/>
                  </a:lnTo>
                  <a:lnTo>
                    <a:pt x="16644" y="6025"/>
                  </a:lnTo>
                  <a:lnTo>
                    <a:pt x="16876" y="6333"/>
                  </a:lnTo>
                  <a:lnTo>
                    <a:pt x="16992" y="6681"/>
                  </a:lnTo>
                  <a:lnTo>
                    <a:pt x="16992" y="6835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374" y="7337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835"/>
                  </a:lnTo>
                  <a:lnTo>
                    <a:pt x="15370" y="6565"/>
                  </a:lnTo>
                  <a:lnTo>
                    <a:pt x="15061" y="6179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78"/>
                  </a:lnTo>
                  <a:lnTo>
                    <a:pt x="11470" y="116"/>
                  </a:lnTo>
                  <a:lnTo>
                    <a:pt x="11354" y="232"/>
                  </a:lnTo>
                  <a:lnTo>
                    <a:pt x="11161" y="425"/>
                  </a:lnTo>
                  <a:lnTo>
                    <a:pt x="11006" y="618"/>
                  </a:lnTo>
                  <a:lnTo>
                    <a:pt x="10929" y="812"/>
                  </a:lnTo>
                  <a:lnTo>
                    <a:pt x="10929" y="1043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700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2" y="2742"/>
                  </a:lnTo>
                  <a:lnTo>
                    <a:pt x="12396" y="3090"/>
                  </a:lnTo>
                  <a:lnTo>
                    <a:pt x="12860" y="3437"/>
                  </a:lnTo>
                  <a:lnTo>
                    <a:pt x="12860" y="3437"/>
                  </a:lnTo>
                  <a:lnTo>
                    <a:pt x="12049" y="3322"/>
                  </a:lnTo>
                  <a:lnTo>
                    <a:pt x="11199" y="3283"/>
                  </a:lnTo>
                  <a:lnTo>
                    <a:pt x="10388" y="3360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45"/>
                  </a:lnTo>
                  <a:lnTo>
                    <a:pt x="9075" y="1622"/>
                  </a:lnTo>
                  <a:lnTo>
                    <a:pt x="9153" y="2124"/>
                  </a:lnTo>
                  <a:lnTo>
                    <a:pt x="9153" y="2626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630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50"/>
                  </a:lnTo>
                  <a:lnTo>
                    <a:pt x="5832" y="5252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51"/>
                  </a:lnTo>
                  <a:lnTo>
                    <a:pt x="3090" y="7724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56"/>
                  </a:lnTo>
                  <a:lnTo>
                    <a:pt x="542" y="10967"/>
                  </a:lnTo>
                  <a:lnTo>
                    <a:pt x="1" y="11817"/>
                  </a:lnTo>
                  <a:lnTo>
                    <a:pt x="349" y="12087"/>
                  </a:lnTo>
                  <a:lnTo>
                    <a:pt x="1546" y="10542"/>
                  </a:lnTo>
                  <a:lnTo>
                    <a:pt x="2743" y="8998"/>
                  </a:lnTo>
                  <a:lnTo>
                    <a:pt x="3360" y="8226"/>
                  </a:lnTo>
                  <a:lnTo>
                    <a:pt x="4017" y="7531"/>
                  </a:lnTo>
                  <a:lnTo>
                    <a:pt x="4712" y="6835"/>
                  </a:lnTo>
                  <a:lnTo>
                    <a:pt x="5484" y="6179"/>
                  </a:lnTo>
                  <a:lnTo>
                    <a:pt x="6257" y="5600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8" y="4441"/>
                  </a:lnTo>
                  <a:lnTo>
                    <a:pt x="8921" y="4287"/>
                  </a:lnTo>
                  <a:lnTo>
                    <a:pt x="9423" y="4132"/>
                  </a:lnTo>
                  <a:lnTo>
                    <a:pt x="9886" y="4017"/>
                  </a:lnTo>
                  <a:lnTo>
                    <a:pt x="10388" y="3939"/>
                  </a:lnTo>
                  <a:lnTo>
                    <a:pt x="10852" y="3862"/>
                  </a:lnTo>
                  <a:lnTo>
                    <a:pt x="11354" y="3823"/>
                  </a:lnTo>
                  <a:lnTo>
                    <a:pt x="11856" y="3823"/>
                  </a:lnTo>
                  <a:lnTo>
                    <a:pt x="12358" y="3862"/>
                  </a:lnTo>
                  <a:lnTo>
                    <a:pt x="12860" y="3939"/>
                  </a:lnTo>
                  <a:lnTo>
                    <a:pt x="12358" y="4017"/>
                  </a:lnTo>
                  <a:lnTo>
                    <a:pt x="11856" y="4132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712"/>
                  </a:lnTo>
                  <a:lnTo>
                    <a:pt x="10697" y="4866"/>
                  </a:lnTo>
                  <a:lnTo>
                    <a:pt x="10543" y="5098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86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3"/>
                  </a:lnTo>
                  <a:lnTo>
                    <a:pt x="11006" y="6449"/>
                  </a:lnTo>
                  <a:lnTo>
                    <a:pt x="11585" y="6449"/>
                  </a:lnTo>
                  <a:lnTo>
                    <a:pt x="11894" y="6372"/>
                  </a:lnTo>
                  <a:lnTo>
                    <a:pt x="12165" y="6295"/>
                  </a:lnTo>
                  <a:lnTo>
                    <a:pt x="12628" y="6063"/>
                  </a:lnTo>
                  <a:lnTo>
                    <a:pt x="13053" y="5831"/>
                  </a:lnTo>
                  <a:lnTo>
                    <a:pt x="13439" y="5523"/>
                  </a:lnTo>
                  <a:lnTo>
                    <a:pt x="13400" y="5561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47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876" y="7878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6"/>
                  </a:lnTo>
                  <a:lnTo>
                    <a:pt x="17378" y="7531"/>
                  </a:lnTo>
                  <a:lnTo>
                    <a:pt x="17416" y="7415"/>
                  </a:lnTo>
                  <a:lnTo>
                    <a:pt x="17455" y="7260"/>
                  </a:lnTo>
                  <a:lnTo>
                    <a:pt x="17494" y="6951"/>
                  </a:lnTo>
                  <a:lnTo>
                    <a:pt x="17416" y="6642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827"/>
                  </a:lnTo>
                  <a:lnTo>
                    <a:pt x="16026" y="4634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39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90"/>
                  </a:lnTo>
                  <a:lnTo>
                    <a:pt x="16914" y="2897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6" y="2202"/>
                  </a:lnTo>
                  <a:lnTo>
                    <a:pt x="17107" y="1931"/>
                  </a:lnTo>
                  <a:lnTo>
                    <a:pt x="17069" y="1700"/>
                  </a:lnTo>
                  <a:lnTo>
                    <a:pt x="16914" y="1507"/>
                  </a:lnTo>
                  <a:lnTo>
                    <a:pt x="16760" y="1352"/>
                  </a:lnTo>
                  <a:lnTo>
                    <a:pt x="16567" y="1236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75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80" y="2472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89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55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2737450" y="3395675"/>
              <a:ext cx="459550" cy="296375"/>
            </a:xfrm>
            <a:custGeom>
              <a:avLst/>
              <a:gdLst/>
              <a:ahLst/>
              <a:cxnLst/>
              <a:rect l="l" t="t" r="r" b="b"/>
              <a:pathLst>
                <a:path w="18382" h="11855" extrusionOk="0">
                  <a:moveTo>
                    <a:pt x="17648" y="2935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8"/>
                  </a:lnTo>
                  <a:lnTo>
                    <a:pt x="17880" y="3321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39"/>
                  </a:lnTo>
                  <a:lnTo>
                    <a:pt x="17648" y="4132"/>
                  </a:lnTo>
                  <a:lnTo>
                    <a:pt x="17300" y="4402"/>
                  </a:lnTo>
                  <a:lnTo>
                    <a:pt x="17030" y="4595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3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4"/>
                  </a:lnTo>
                  <a:lnTo>
                    <a:pt x="16528" y="3514"/>
                  </a:lnTo>
                  <a:lnTo>
                    <a:pt x="16721" y="3282"/>
                  </a:lnTo>
                  <a:lnTo>
                    <a:pt x="16953" y="3128"/>
                  </a:lnTo>
                  <a:lnTo>
                    <a:pt x="17223" y="2974"/>
                  </a:lnTo>
                  <a:lnTo>
                    <a:pt x="17493" y="2935"/>
                  </a:lnTo>
                  <a:close/>
                  <a:moveTo>
                    <a:pt x="14211" y="4866"/>
                  </a:moveTo>
                  <a:lnTo>
                    <a:pt x="14481" y="4904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29"/>
                  </a:lnTo>
                  <a:lnTo>
                    <a:pt x="14752" y="5522"/>
                  </a:lnTo>
                  <a:lnTo>
                    <a:pt x="14288" y="5677"/>
                  </a:lnTo>
                  <a:lnTo>
                    <a:pt x="14018" y="5715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599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6"/>
                  </a:lnTo>
                  <a:lnTo>
                    <a:pt x="13169" y="5020"/>
                  </a:lnTo>
                  <a:lnTo>
                    <a:pt x="13323" y="4943"/>
                  </a:lnTo>
                  <a:lnTo>
                    <a:pt x="13555" y="4904"/>
                  </a:lnTo>
                  <a:lnTo>
                    <a:pt x="13864" y="4866"/>
                  </a:lnTo>
                  <a:close/>
                  <a:moveTo>
                    <a:pt x="15756" y="5522"/>
                  </a:moveTo>
                  <a:lnTo>
                    <a:pt x="16374" y="5831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3"/>
                  </a:lnTo>
                  <a:lnTo>
                    <a:pt x="17571" y="6912"/>
                  </a:lnTo>
                  <a:lnTo>
                    <a:pt x="17609" y="7067"/>
                  </a:lnTo>
                  <a:lnTo>
                    <a:pt x="17609" y="7221"/>
                  </a:lnTo>
                  <a:lnTo>
                    <a:pt x="17609" y="7453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3"/>
                  </a:lnTo>
                  <a:lnTo>
                    <a:pt x="17146" y="7723"/>
                  </a:lnTo>
                  <a:lnTo>
                    <a:pt x="16953" y="7685"/>
                  </a:lnTo>
                  <a:lnTo>
                    <a:pt x="16798" y="7607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6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1"/>
                  </a:lnTo>
                  <a:lnTo>
                    <a:pt x="15756" y="5522"/>
                  </a:lnTo>
                  <a:close/>
                  <a:moveTo>
                    <a:pt x="4944" y="464"/>
                  </a:moveTo>
                  <a:lnTo>
                    <a:pt x="5561" y="502"/>
                  </a:lnTo>
                  <a:lnTo>
                    <a:pt x="6141" y="657"/>
                  </a:lnTo>
                  <a:lnTo>
                    <a:pt x="6681" y="888"/>
                  </a:lnTo>
                  <a:lnTo>
                    <a:pt x="7222" y="1197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4"/>
                  </a:lnTo>
                  <a:lnTo>
                    <a:pt x="8766" y="2781"/>
                  </a:lnTo>
                  <a:lnTo>
                    <a:pt x="9037" y="3205"/>
                  </a:lnTo>
                  <a:lnTo>
                    <a:pt x="9268" y="3669"/>
                  </a:lnTo>
                  <a:lnTo>
                    <a:pt x="9693" y="4595"/>
                  </a:lnTo>
                  <a:lnTo>
                    <a:pt x="10079" y="5522"/>
                  </a:lnTo>
                  <a:lnTo>
                    <a:pt x="10272" y="5908"/>
                  </a:lnTo>
                  <a:lnTo>
                    <a:pt x="10504" y="6294"/>
                  </a:lnTo>
                  <a:lnTo>
                    <a:pt x="10736" y="6642"/>
                  </a:lnTo>
                  <a:lnTo>
                    <a:pt x="11006" y="6912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0"/>
                  </a:lnTo>
                  <a:lnTo>
                    <a:pt x="13207" y="7492"/>
                  </a:lnTo>
                  <a:lnTo>
                    <a:pt x="13516" y="7414"/>
                  </a:lnTo>
                  <a:lnTo>
                    <a:pt x="13825" y="7260"/>
                  </a:lnTo>
                  <a:lnTo>
                    <a:pt x="14095" y="7105"/>
                  </a:lnTo>
                  <a:lnTo>
                    <a:pt x="14366" y="6951"/>
                  </a:lnTo>
                  <a:lnTo>
                    <a:pt x="14597" y="6719"/>
                  </a:lnTo>
                  <a:lnTo>
                    <a:pt x="14829" y="6488"/>
                  </a:lnTo>
                  <a:lnTo>
                    <a:pt x="14404" y="7221"/>
                  </a:lnTo>
                  <a:lnTo>
                    <a:pt x="13941" y="7878"/>
                  </a:lnTo>
                  <a:lnTo>
                    <a:pt x="13439" y="8534"/>
                  </a:lnTo>
                  <a:lnTo>
                    <a:pt x="12860" y="9113"/>
                  </a:lnTo>
                  <a:lnTo>
                    <a:pt x="12242" y="9615"/>
                  </a:lnTo>
                  <a:lnTo>
                    <a:pt x="11547" y="10079"/>
                  </a:lnTo>
                  <a:lnTo>
                    <a:pt x="10813" y="10503"/>
                  </a:lnTo>
                  <a:lnTo>
                    <a:pt x="10041" y="10812"/>
                  </a:lnTo>
                  <a:lnTo>
                    <a:pt x="9462" y="11005"/>
                  </a:lnTo>
                  <a:lnTo>
                    <a:pt x="8882" y="11160"/>
                  </a:lnTo>
                  <a:lnTo>
                    <a:pt x="8303" y="11276"/>
                  </a:lnTo>
                  <a:lnTo>
                    <a:pt x="7724" y="11314"/>
                  </a:lnTo>
                  <a:lnTo>
                    <a:pt x="7145" y="11353"/>
                  </a:lnTo>
                  <a:lnTo>
                    <a:pt x="6604" y="11314"/>
                  </a:lnTo>
                  <a:lnTo>
                    <a:pt x="6025" y="11237"/>
                  </a:lnTo>
                  <a:lnTo>
                    <a:pt x="5484" y="11121"/>
                  </a:lnTo>
                  <a:lnTo>
                    <a:pt x="4944" y="10967"/>
                  </a:lnTo>
                  <a:lnTo>
                    <a:pt x="4442" y="10735"/>
                  </a:lnTo>
                  <a:lnTo>
                    <a:pt x="3940" y="10503"/>
                  </a:lnTo>
                  <a:lnTo>
                    <a:pt x="3476" y="10195"/>
                  </a:lnTo>
                  <a:lnTo>
                    <a:pt x="3013" y="9847"/>
                  </a:lnTo>
                  <a:lnTo>
                    <a:pt x="2549" y="9461"/>
                  </a:lnTo>
                  <a:lnTo>
                    <a:pt x="2163" y="9036"/>
                  </a:lnTo>
                  <a:lnTo>
                    <a:pt x="1777" y="8573"/>
                  </a:lnTo>
                  <a:lnTo>
                    <a:pt x="1430" y="8032"/>
                  </a:lnTo>
                  <a:lnTo>
                    <a:pt x="1121" y="7492"/>
                  </a:lnTo>
                  <a:lnTo>
                    <a:pt x="850" y="6912"/>
                  </a:lnTo>
                  <a:lnTo>
                    <a:pt x="657" y="6333"/>
                  </a:lnTo>
                  <a:lnTo>
                    <a:pt x="503" y="5754"/>
                  </a:lnTo>
                  <a:lnTo>
                    <a:pt x="426" y="5136"/>
                  </a:lnTo>
                  <a:lnTo>
                    <a:pt x="426" y="4518"/>
                  </a:lnTo>
                  <a:lnTo>
                    <a:pt x="503" y="3862"/>
                  </a:lnTo>
                  <a:lnTo>
                    <a:pt x="696" y="3282"/>
                  </a:lnTo>
                  <a:lnTo>
                    <a:pt x="928" y="2742"/>
                  </a:lnTo>
                  <a:lnTo>
                    <a:pt x="1275" y="2240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79"/>
                  </a:lnTo>
                  <a:lnTo>
                    <a:pt x="4326" y="464"/>
                  </a:lnTo>
                  <a:close/>
                  <a:moveTo>
                    <a:pt x="4519" y="0"/>
                  </a:moveTo>
                  <a:lnTo>
                    <a:pt x="4249" y="39"/>
                  </a:lnTo>
                  <a:lnTo>
                    <a:pt x="3901" y="77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5"/>
                  </a:lnTo>
                  <a:lnTo>
                    <a:pt x="2472" y="579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3"/>
                  </a:lnTo>
                  <a:lnTo>
                    <a:pt x="1082" y="1699"/>
                  </a:lnTo>
                  <a:lnTo>
                    <a:pt x="773" y="2163"/>
                  </a:lnTo>
                  <a:lnTo>
                    <a:pt x="503" y="2626"/>
                  </a:lnTo>
                  <a:lnTo>
                    <a:pt x="310" y="3089"/>
                  </a:lnTo>
                  <a:lnTo>
                    <a:pt x="155" y="3591"/>
                  </a:lnTo>
                  <a:lnTo>
                    <a:pt x="40" y="4093"/>
                  </a:lnTo>
                  <a:lnTo>
                    <a:pt x="1" y="4595"/>
                  </a:lnTo>
                  <a:lnTo>
                    <a:pt x="1" y="5136"/>
                  </a:lnTo>
                  <a:lnTo>
                    <a:pt x="78" y="5638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8"/>
                  </a:lnTo>
                  <a:lnTo>
                    <a:pt x="1237" y="8611"/>
                  </a:lnTo>
                  <a:lnTo>
                    <a:pt x="1545" y="9036"/>
                  </a:lnTo>
                  <a:lnTo>
                    <a:pt x="2009" y="9577"/>
                  </a:lnTo>
                  <a:lnTo>
                    <a:pt x="2472" y="10040"/>
                  </a:lnTo>
                  <a:lnTo>
                    <a:pt x="2974" y="10426"/>
                  </a:lnTo>
                  <a:lnTo>
                    <a:pt x="3476" y="10812"/>
                  </a:lnTo>
                  <a:lnTo>
                    <a:pt x="4055" y="11083"/>
                  </a:lnTo>
                  <a:lnTo>
                    <a:pt x="4596" y="11353"/>
                  </a:lnTo>
                  <a:lnTo>
                    <a:pt x="5214" y="11546"/>
                  </a:lnTo>
                  <a:lnTo>
                    <a:pt x="5832" y="11701"/>
                  </a:lnTo>
                  <a:lnTo>
                    <a:pt x="5870" y="11855"/>
                  </a:lnTo>
                  <a:lnTo>
                    <a:pt x="6218" y="11778"/>
                  </a:lnTo>
                  <a:lnTo>
                    <a:pt x="7029" y="11816"/>
                  </a:lnTo>
                  <a:lnTo>
                    <a:pt x="7840" y="11816"/>
                  </a:lnTo>
                  <a:lnTo>
                    <a:pt x="8689" y="11701"/>
                  </a:lnTo>
                  <a:lnTo>
                    <a:pt x="9539" y="11507"/>
                  </a:lnTo>
                  <a:lnTo>
                    <a:pt x="10272" y="11237"/>
                  </a:lnTo>
                  <a:lnTo>
                    <a:pt x="11006" y="10928"/>
                  </a:lnTo>
                  <a:lnTo>
                    <a:pt x="11315" y="10812"/>
                  </a:lnTo>
                  <a:lnTo>
                    <a:pt x="11315" y="10774"/>
                  </a:lnTo>
                  <a:lnTo>
                    <a:pt x="12049" y="10349"/>
                  </a:lnTo>
                  <a:lnTo>
                    <a:pt x="12705" y="9847"/>
                  </a:lnTo>
                  <a:lnTo>
                    <a:pt x="13362" y="9306"/>
                  </a:lnTo>
                  <a:lnTo>
                    <a:pt x="13941" y="8689"/>
                  </a:lnTo>
                  <a:lnTo>
                    <a:pt x="14481" y="8032"/>
                  </a:lnTo>
                  <a:lnTo>
                    <a:pt x="14713" y="7685"/>
                  </a:lnTo>
                  <a:lnTo>
                    <a:pt x="14906" y="7298"/>
                  </a:lnTo>
                  <a:lnTo>
                    <a:pt x="15099" y="6951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19"/>
                  </a:lnTo>
                  <a:lnTo>
                    <a:pt x="15987" y="7144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6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2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3"/>
                  </a:lnTo>
                  <a:lnTo>
                    <a:pt x="18034" y="7260"/>
                  </a:lnTo>
                  <a:lnTo>
                    <a:pt x="17995" y="7028"/>
                  </a:lnTo>
                  <a:lnTo>
                    <a:pt x="17918" y="6835"/>
                  </a:lnTo>
                  <a:lnTo>
                    <a:pt x="17841" y="6642"/>
                  </a:lnTo>
                  <a:lnTo>
                    <a:pt x="17725" y="6449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5"/>
                  </a:lnTo>
                  <a:lnTo>
                    <a:pt x="16567" y="5445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1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3"/>
                  </a:lnTo>
                  <a:lnTo>
                    <a:pt x="18343" y="3553"/>
                  </a:lnTo>
                  <a:lnTo>
                    <a:pt x="18382" y="3321"/>
                  </a:lnTo>
                  <a:lnTo>
                    <a:pt x="18343" y="3089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3"/>
                  </a:lnTo>
                  <a:lnTo>
                    <a:pt x="17841" y="2587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7"/>
                  </a:lnTo>
                  <a:lnTo>
                    <a:pt x="16953" y="2703"/>
                  </a:lnTo>
                  <a:lnTo>
                    <a:pt x="16760" y="2781"/>
                  </a:lnTo>
                  <a:lnTo>
                    <a:pt x="16567" y="2935"/>
                  </a:lnTo>
                  <a:lnTo>
                    <a:pt x="16412" y="3089"/>
                  </a:lnTo>
                  <a:lnTo>
                    <a:pt x="16258" y="3282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0"/>
                  </a:lnTo>
                  <a:lnTo>
                    <a:pt x="15524" y="5020"/>
                  </a:lnTo>
                  <a:lnTo>
                    <a:pt x="15099" y="4788"/>
                  </a:lnTo>
                  <a:lnTo>
                    <a:pt x="14675" y="4634"/>
                  </a:lnTo>
                  <a:lnTo>
                    <a:pt x="14211" y="4518"/>
                  </a:lnTo>
                  <a:lnTo>
                    <a:pt x="13748" y="4518"/>
                  </a:lnTo>
                  <a:lnTo>
                    <a:pt x="13362" y="4595"/>
                  </a:lnTo>
                  <a:lnTo>
                    <a:pt x="13169" y="4634"/>
                  </a:lnTo>
                  <a:lnTo>
                    <a:pt x="12975" y="4711"/>
                  </a:lnTo>
                  <a:lnTo>
                    <a:pt x="12782" y="4788"/>
                  </a:lnTo>
                  <a:lnTo>
                    <a:pt x="12628" y="4943"/>
                  </a:lnTo>
                  <a:lnTo>
                    <a:pt x="12512" y="5097"/>
                  </a:lnTo>
                  <a:lnTo>
                    <a:pt x="12435" y="5252"/>
                  </a:lnTo>
                  <a:lnTo>
                    <a:pt x="12396" y="5445"/>
                  </a:lnTo>
                  <a:lnTo>
                    <a:pt x="12473" y="5638"/>
                  </a:lnTo>
                  <a:lnTo>
                    <a:pt x="12551" y="5792"/>
                  </a:lnTo>
                  <a:lnTo>
                    <a:pt x="12705" y="5908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0"/>
                  </a:lnTo>
                  <a:lnTo>
                    <a:pt x="13786" y="6140"/>
                  </a:lnTo>
                  <a:lnTo>
                    <a:pt x="14134" y="6101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19"/>
                  </a:lnTo>
                  <a:lnTo>
                    <a:pt x="13671" y="6835"/>
                  </a:lnTo>
                  <a:lnTo>
                    <a:pt x="13439" y="6951"/>
                  </a:lnTo>
                  <a:lnTo>
                    <a:pt x="13207" y="7028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0"/>
                  </a:lnTo>
                  <a:lnTo>
                    <a:pt x="10968" y="6140"/>
                  </a:lnTo>
                  <a:lnTo>
                    <a:pt x="10774" y="5792"/>
                  </a:lnTo>
                  <a:lnTo>
                    <a:pt x="10504" y="5329"/>
                  </a:lnTo>
                  <a:lnTo>
                    <a:pt x="10311" y="4827"/>
                  </a:lnTo>
                  <a:lnTo>
                    <a:pt x="9886" y="3862"/>
                  </a:lnTo>
                  <a:lnTo>
                    <a:pt x="9655" y="3398"/>
                  </a:lnTo>
                  <a:lnTo>
                    <a:pt x="9423" y="2935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1"/>
                  </a:lnTo>
                  <a:lnTo>
                    <a:pt x="6874" y="502"/>
                  </a:lnTo>
                  <a:lnTo>
                    <a:pt x="6295" y="271"/>
                  </a:lnTo>
                  <a:lnTo>
                    <a:pt x="5716" y="116"/>
                  </a:lnTo>
                  <a:lnTo>
                    <a:pt x="5137" y="39"/>
                  </a:lnTo>
                  <a:lnTo>
                    <a:pt x="451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2769325" y="3423675"/>
              <a:ext cx="144825" cy="164125"/>
            </a:xfrm>
            <a:custGeom>
              <a:avLst/>
              <a:gdLst/>
              <a:ahLst/>
              <a:cxnLst/>
              <a:rect l="l" t="t" r="r" b="b"/>
              <a:pathLst>
                <a:path w="5793" h="6565" extrusionOk="0">
                  <a:moveTo>
                    <a:pt x="2858" y="463"/>
                  </a:moveTo>
                  <a:lnTo>
                    <a:pt x="3360" y="618"/>
                  </a:lnTo>
                  <a:lnTo>
                    <a:pt x="3823" y="811"/>
                  </a:lnTo>
                  <a:lnTo>
                    <a:pt x="4248" y="1081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8"/>
                  </a:lnTo>
                  <a:lnTo>
                    <a:pt x="5252" y="2510"/>
                  </a:lnTo>
                  <a:lnTo>
                    <a:pt x="5290" y="2780"/>
                  </a:lnTo>
                  <a:lnTo>
                    <a:pt x="5329" y="3051"/>
                  </a:lnTo>
                  <a:lnTo>
                    <a:pt x="5329" y="3321"/>
                  </a:lnTo>
                  <a:lnTo>
                    <a:pt x="5290" y="3784"/>
                  </a:lnTo>
                  <a:lnTo>
                    <a:pt x="5175" y="4248"/>
                  </a:lnTo>
                  <a:lnTo>
                    <a:pt x="4981" y="4711"/>
                  </a:lnTo>
                  <a:lnTo>
                    <a:pt x="4711" y="5097"/>
                  </a:lnTo>
                  <a:lnTo>
                    <a:pt x="4364" y="5445"/>
                  </a:lnTo>
                  <a:lnTo>
                    <a:pt x="4016" y="5715"/>
                  </a:lnTo>
                  <a:lnTo>
                    <a:pt x="3784" y="5831"/>
                  </a:lnTo>
                  <a:lnTo>
                    <a:pt x="3553" y="5947"/>
                  </a:lnTo>
                  <a:lnTo>
                    <a:pt x="3321" y="6024"/>
                  </a:lnTo>
                  <a:lnTo>
                    <a:pt x="3089" y="6063"/>
                  </a:lnTo>
                  <a:lnTo>
                    <a:pt x="2780" y="6101"/>
                  </a:lnTo>
                  <a:lnTo>
                    <a:pt x="2510" y="6101"/>
                  </a:lnTo>
                  <a:lnTo>
                    <a:pt x="2201" y="6063"/>
                  </a:lnTo>
                  <a:lnTo>
                    <a:pt x="1970" y="5985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599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0"/>
                  </a:lnTo>
                  <a:lnTo>
                    <a:pt x="734" y="4788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4"/>
                  </a:lnTo>
                  <a:lnTo>
                    <a:pt x="464" y="2973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699"/>
                  </a:lnTo>
                  <a:lnTo>
                    <a:pt x="966" y="1506"/>
                  </a:lnTo>
                  <a:lnTo>
                    <a:pt x="1120" y="1274"/>
                  </a:lnTo>
                  <a:lnTo>
                    <a:pt x="1313" y="1120"/>
                  </a:lnTo>
                  <a:lnTo>
                    <a:pt x="1506" y="927"/>
                  </a:lnTo>
                  <a:lnTo>
                    <a:pt x="1738" y="811"/>
                  </a:lnTo>
                  <a:lnTo>
                    <a:pt x="1970" y="695"/>
                  </a:lnTo>
                  <a:lnTo>
                    <a:pt x="2201" y="579"/>
                  </a:lnTo>
                  <a:lnTo>
                    <a:pt x="2472" y="541"/>
                  </a:lnTo>
                  <a:lnTo>
                    <a:pt x="2780" y="502"/>
                  </a:lnTo>
                  <a:lnTo>
                    <a:pt x="2819" y="502"/>
                  </a:lnTo>
                  <a:lnTo>
                    <a:pt x="2858" y="463"/>
                  </a:lnTo>
                  <a:close/>
                  <a:moveTo>
                    <a:pt x="2665" y="0"/>
                  </a:moveTo>
                  <a:lnTo>
                    <a:pt x="2587" y="39"/>
                  </a:lnTo>
                  <a:lnTo>
                    <a:pt x="2510" y="77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0"/>
                  </a:lnTo>
                  <a:lnTo>
                    <a:pt x="1854" y="309"/>
                  </a:lnTo>
                  <a:lnTo>
                    <a:pt x="1622" y="386"/>
                  </a:lnTo>
                  <a:lnTo>
                    <a:pt x="1390" y="502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6"/>
                  </a:lnTo>
                  <a:lnTo>
                    <a:pt x="348" y="1738"/>
                  </a:lnTo>
                  <a:lnTo>
                    <a:pt x="155" y="2278"/>
                  </a:lnTo>
                  <a:lnTo>
                    <a:pt x="39" y="2858"/>
                  </a:lnTo>
                  <a:lnTo>
                    <a:pt x="0" y="3398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2"/>
                  </a:lnTo>
                  <a:lnTo>
                    <a:pt x="309" y="4943"/>
                  </a:lnTo>
                  <a:lnTo>
                    <a:pt x="425" y="5213"/>
                  </a:lnTo>
                  <a:lnTo>
                    <a:pt x="579" y="5445"/>
                  </a:lnTo>
                  <a:lnTo>
                    <a:pt x="734" y="5676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7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6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6"/>
                  </a:lnTo>
                  <a:lnTo>
                    <a:pt x="3476" y="6449"/>
                  </a:lnTo>
                  <a:lnTo>
                    <a:pt x="3784" y="6333"/>
                  </a:lnTo>
                  <a:lnTo>
                    <a:pt x="4055" y="6217"/>
                  </a:lnTo>
                  <a:lnTo>
                    <a:pt x="4325" y="6063"/>
                  </a:lnTo>
                  <a:lnTo>
                    <a:pt x="4557" y="5908"/>
                  </a:lnTo>
                  <a:lnTo>
                    <a:pt x="4788" y="5715"/>
                  </a:lnTo>
                  <a:lnTo>
                    <a:pt x="4981" y="5483"/>
                  </a:lnTo>
                  <a:lnTo>
                    <a:pt x="5175" y="5252"/>
                  </a:lnTo>
                  <a:lnTo>
                    <a:pt x="5329" y="4981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0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7"/>
                  </a:lnTo>
                  <a:lnTo>
                    <a:pt x="5561" y="2047"/>
                  </a:lnTo>
                  <a:lnTo>
                    <a:pt x="5406" y="1776"/>
                  </a:lnTo>
                  <a:lnTo>
                    <a:pt x="5252" y="1506"/>
                  </a:lnTo>
                  <a:lnTo>
                    <a:pt x="5059" y="1274"/>
                  </a:lnTo>
                  <a:lnTo>
                    <a:pt x="4866" y="1043"/>
                  </a:lnTo>
                  <a:lnTo>
                    <a:pt x="4634" y="811"/>
                  </a:lnTo>
                  <a:lnTo>
                    <a:pt x="4402" y="618"/>
                  </a:lnTo>
                  <a:lnTo>
                    <a:pt x="4132" y="463"/>
                  </a:lnTo>
                  <a:lnTo>
                    <a:pt x="3862" y="309"/>
                  </a:lnTo>
                  <a:lnTo>
                    <a:pt x="3591" y="193"/>
                  </a:lnTo>
                  <a:lnTo>
                    <a:pt x="3282" y="116"/>
                  </a:lnTo>
                  <a:lnTo>
                    <a:pt x="2974" y="39"/>
                  </a:lnTo>
                  <a:lnTo>
                    <a:pt x="266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3889150" y="34449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3" y="3823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0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4" y="5986"/>
                  </a:lnTo>
                  <a:lnTo>
                    <a:pt x="11430" y="6140"/>
                  </a:lnTo>
                  <a:lnTo>
                    <a:pt x="11353" y="6218"/>
                  </a:lnTo>
                  <a:lnTo>
                    <a:pt x="11237" y="6256"/>
                  </a:lnTo>
                  <a:lnTo>
                    <a:pt x="11083" y="6295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0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9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4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1" y="9616"/>
                  </a:lnTo>
                  <a:lnTo>
                    <a:pt x="12936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5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4428800" y="3447800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0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3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2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7"/>
                  </a:lnTo>
                  <a:lnTo>
                    <a:pt x="6951" y="12627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7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4598700" y="3452625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49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3921000" y="34584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59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1" y="9075"/>
                  </a:lnTo>
                  <a:lnTo>
                    <a:pt x="6913" y="8804"/>
                  </a:lnTo>
                  <a:lnTo>
                    <a:pt x="6951" y="8534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8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0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8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4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4"/>
                  </a:lnTo>
                  <a:lnTo>
                    <a:pt x="6449" y="8843"/>
                  </a:lnTo>
                  <a:lnTo>
                    <a:pt x="5716" y="8804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5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220850" y="3492200"/>
              <a:ext cx="274200" cy="516500"/>
            </a:xfrm>
            <a:custGeom>
              <a:avLst/>
              <a:gdLst/>
              <a:ahLst/>
              <a:cxnLst/>
              <a:rect l="l" t="t" r="r" b="b"/>
              <a:pathLst>
                <a:path w="10968" h="20660" extrusionOk="0">
                  <a:moveTo>
                    <a:pt x="1468" y="657"/>
                  </a:moveTo>
                  <a:lnTo>
                    <a:pt x="2086" y="1005"/>
                  </a:lnTo>
                  <a:lnTo>
                    <a:pt x="2665" y="1391"/>
                  </a:lnTo>
                  <a:lnTo>
                    <a:pt x="3052" y="1661"/>
                  </a:lnTo>
                  <a:lnTo>
                    <a:pt x="3438" y="1970"/>
                  </a:lnTo>
                  <a:lnTo>
                    <a:pt x="3592" y="2125"/>
                  </a:lnTo>
                  <a:lnTo>
                    <a:pt x="3708" y="2279"/>
                  </a:lnTo>
                  <a:lnTo>
                    <a:pt x="3862" y="2588"/>
                  </a:lnTo>
                  <a:lnTo>
                    <a:pt x="3978" y="2935"/>
                  </a:lnTo>
                  <a:lnTo>
                    <a:pt x="4055" y="3322"/>
                  </a:lnTo>
                  <a:lnTo>
                    <a:pt x="5098" y="7492"/>
                  </a:lnTo>
                  <a:lnTo>
                    <a:pt x="7222" y="16180"/>
                  </a:lnTo>
                  <a:lnTo>
                    <a:pt x="7261" y="16258"/>
                  </a:lnTo>
                  <a:lnTo>
                    <a:pt x="7299" y="16296"/>
                  </a:lnTo>
                  <a:lnTo>
                    <a:pt x="7369" y="16331"/>
                  </a:lnTo>
                  <a:lnTo>
                    <a:pt x="7369" y="16331"/>
                  </a:lnTo>
                  <a:lnTo>
                    <a:pt x="6990" y="16489"/>
                  </a:lnTo>
                  <a:lnTo>
                    <a:pt x="6334" y="14481"/>
                  </a:lnTo>
                  <a:lnTo>
                    <a:pt x="5677" y="12512"/>
                  </a:lnTo>
                  <a:lnTo>
                    <a:pt x="4287" y="8573"/>
                  </a:lnTo>
                  <a:lnTo>
                    <a:pt x="2858" y="4634"/>
                  </a:lnTo>
                  <a:lnTo>
                    <a:pt x="1468" y="657"/>
                  </a:lnTo>
                  <a:close/>
                  <a:moveTo>
                    <a:pt x="1121" y="503"/>
                  </a:moveTo>
                  <a:lnTo>
                    <a:pt x="1121" y="580"/>
                  </a:lnTo>
                  <a:lnTo>
                    <a:pt x="3940" y="8573"/>
                  </a:lnTo>
                  <a:lnTo>
                    <a:pt x="5368" y="12551"/>
                  </a:lnTo>
                  <a:lnTo>
                    <a:pt x="6102" y="14558"/>
                  </a:lnTo>
                  <a:lnTo>
                    <a:pt x="6874" y="16528"/>
                  </a:lnTo>
                  <a:lnTo>
                    <a:pt x="6681" y="16566"/>
                  </a:lnTo>
                  <a:lnTo>
                    <a:pt x="5755" y="14636"/>
                  </a:lnTo>
                  <a:lnTo>
                    <a:pt x="4789" y="12705"/>
                  </a:lnTo>
                  <a:lnTo>
                    <a:pt x="2820" y="8882"/>
                  </a:lnTo>
                  <a:lnTo>
                    <a:pt x="1777" y="6951"/>
                  </a:lnTo>
                  <a:lnTo>
                    <a:pt x="773" y="4982"/>
                  </a:lnTo>
                  <a:lnTo>
                    <a:pt x="657" y="4712"/>
                  </a:lnTo>
                  <a:lnTo>
                    <a:pt x="580" y="4441"/>
                  </a:lnTo>
                  <a:lnTo>
                    <a:pt x="542" y="4171"/>
                  </a:lnTo>
                  <a:lnTo>
                    <a:pt x="503" y="3901"/>
                  </a:lnTo>
                  <a:lnTo>
                    <a:pt x="503" y="3322"/>
                  </a:lnTo>
                  <a:lnTo>
                    <a:pt x="542" y="2781"/>
                  </a:lnTo>
                  <a:lnTo>
                    <a:pt x="657" y="2202"/>
                  </a:lnTo>
                  <a:lnTo>
                    <a:pt x="812" y="1623"/>
                  </a:lnTo>
                  <a:lnTo>
                    <a:pt x="1121" y="503"/>
                  </a:lnTo>
                  <a:close/>
                  <a:moveTo>
                    <a:pt x="9886" y="13786"/>
                  </a:moveTo>
                  <a:lnTo>
                    <a:pt x="10041" y="13825"/>
                  </a:lnTo>
                  <a:lnTo>
                    <a:pt x="10157" y="13902"/>
                  </a:lnTo>
                  <a:lnTo>
                    <a:pt x="10311" y="14018"/>
                  </a:lnTo>
                  <a:lnTo>
                    <a:pt x="10581" y="14481"/>
                  </a:lnTo>
                  <a:lnTo>
                    <a:pt x="10620" y="14674"/>
                  </a:lnTo>
                  <a:lnTo>
                    <a:pt x="10620" y="14906"/>
                  </a:lnTo>
                  <a:lnTo>
                    <a:pt x="10581" y="15099"/>
                  </a:lnTo>
                  <a:lnTo>
                    <a:pt x="10504" y="15254"/>
                  </a:lnTo>
                  <a:lnTo>
                    <a:pt x="10311" y="15640"/>
                  </a:lnTo>
                  <a:lnTo>
                    <a:pt x="10041" y="15910"/>
                  </a:lnTo>
                  <a:lnTo>
                    <a:pt x="9655" y="16296"/>
                  </a:lnTo>
                  <a:lnTo>
                    <a:pt x="9191" y="16605"/>
                  </a:lnTo>
                  <a:lnTo>
                    <a:pt x="8728" y="16914"/>
                  </a:lnTo>
                  <a:lnTo>
                    <a:pt x="8265" y="17184"/>
                  </a:lnTo>
                  <a:lnTo>
                    <a:pt x="8149" y="17184"/>
                  </a:lnTo>
                  <a:lnTo>
                    <a:pt x="8071" y="17262"/>
                  </a:lnTo>
                  <a:lnTo>
                    <a:pt x="7724" y="17416"/>
                  </a:lnTo>
                  <a:lnTo>
                    <a:pt x="7029" y="17725"/>
                  </a:lnTo>
                  <a:lnTo>
                    <a:pt x="6295" y="17995"/>
                  </a:lnTo>
                  <a:lnTo>
                    <a:pt x="5523" y="18150"/>
                  </a:lnTo>
                  <a:lnTo>
                    <a:pt x="4789" y="18304"/>
                  </a:lnTo>
                  <a:lnTo>
                    <a:pt x="4403" y="18343"/>
                  </a:lnTo>
                  <a:lnTo>
                    <a:pt x="4055" y="18343"/>
                  </a:lnTo>
                  <a:lnTo>
                    <a:pt x="3669" y="18266"/>
                  </a:lnTo>
                  <a:lnTo>
                    <a:pt x="3515" y="18227"/>
                  </a:lnTo>
                  <a:lnTo>
                    <a:pt x="3360" y="18150"/>
                  </a:lnTo>
                  <a:lnTo>
                    <a:pt x="3245" y="18034"/>
                  </a:lnTo>
                  <a:lnTo>
                    <a:pt x="3129" y="17957"/>
                  </a:lnTo>
                  <a:lnTo>
                    <a:pt x="2974" y="17686"/>
                  </a:lnTo>
                  <a:lnTo>
                    <a:pt x="2858" y="17377"/>
                  </a:lnTo>
                  <a:lnTo>
                    <a:pt x="2858" y="17068"/>
                  </a:lnTo>
                  <a:lnTo>
                    <a:pt x="2897" y="16875"/>
                  </a:lnTo>
                  <a:lnTo>
                    <a:pt x="2974" y="16721"/>
                  </a:lnTo>
                  <a:lnTo>
                    <a:pt x="3090" y="16566"/>
                  </a:lnTo>
                  <a:lnTo>
                    <a:pt x="3206" y="16451"/>
                  </a:lnTo>
                  <a:lnTo>
                    <a:pt x="3322" y="16373"/>
                  </a:lnTo>
                  <a:lnTo>
                    <a:pt x="3476" y="16296"/>
                  </a:lnTo>
                  <a:lnTo>
                    <a:pt x="3592" y="16296"/>
                  </a:lnTo>
                  <a:lnTo>
                    <a:pt x="3708" y="16335"/>
                  </a:lnTo>
                  <a:lnTo>
                    <a:pt x="3824" y="16451"/>
                  </a:lnTo>
                  <a:lnTo>
                    <a:pt x="3940" y="16605"/>
                  </a:lnTo>
                  <a:lnTo>
                    <a:pt x="4094" y="16798"/>
                  </a:lnTo>
                  <a:lnTo>
                    <a:pt x="4210" y="17068"/>
                  </a:lnTo>
                  <a:lnTo>
                    <a:pt x="4055" y="17068"/>
                  </a:lnTo>
                  <a:lnTo>
                    <a:pt x="3978" y="17107"/>
                  </a:lnTo>
                  <a:lnTo>
                    <a:pt x="3940" y="17184"/>
                  </a:lnTo>
                  <a:lnTo>
                    <a:pt x="3978" y="17300"/>
                  </a:lnTo>
                  <a:lnTo>
                    <a:pt x="4055" y="17339"/>
                  </a:lnTo>
                  <a:lnTo>
                    <a:pt x="4828" y="17339"/>
                  </a:lnTo>
                  <a:lnTo>
                    <a:pt x="5639" y="17262"/>
                  </a:lnTo>
                  <a:lnTo>
                    <a:pt x="6450" y="17107"/>
                  </a:lnTo>
                  <a:lnTo>
                    <a:pt x="7261" y="16875"/>
                  </a:lnTo>
                  <a:lnTo>
                    <a:pt x="7647" y="16721"/>
                  </a:lnTo>
                  <a:lnTo>
                    <a:pt x="8033" y="16528"/>
                  </a:lnTo>
                  <a:lnTo>
                    <a:pt x="8419" y="16335"/>
                  </a:lnTo>
                  <a:lnTo>
                    <a:pt x="8728" y="16103"/>
                  </a:lnTo>
                  <a:lnTo>
                    <a:pt x="9075" y="15871"/>
                  </a:lnTo>
                  <a:lnTo>
                    <a:pt x="9384" y="15601"/>
                  </a:lnTo>
                  <a:lnTo>
                    <a:pt x="9616" y="15331"/>
                  </a:lnTo>
                  <a:lnTo>
                    <a:pt x="9886" y="15022"/>
                  </a:lnTo>
                  <a:lnTo>
                    <a:pt x="9886" y="14945"/>
                  </a:lnTo>
                  <a:lnTo>
                    <a:pt x="9886" y="14906"/>
                  </a:lnTo>
                  <a:lnTo>
                    <a:pt x="9848" y="14829"/>
                  </a:lnTo>
                  <a:lnTo>
                    <a:pt x="9809" y="14790"/>
                  </a:lnTo>
                  <a:lnTo>
                    <a:pt x="9732" y="14752"/>
                  </a:lnTo>
                  <a:lnTo>
                    <a:pt x="9616" y="14752"/>
                  </a:lnTo>
                  <a:lnTo>
                    <a:pt x="9539" y="14790"/>
                  </a:lnTo>
                  <a:lnTo>
                    <a:pt x="9307" y="15099"/>
                  </a:lnTo>
                  <a:lnTo>
                    <a:pt x="9114" y="14945"/>
                  </a:lnTo>
                  <a:lnTo>
                    <a:pt x="9037" y="14829"/>
                  </a:lnTo>
                  <a:lnTo>
                    <a:pt x="8998" y="14674"/>
                  </a:lnTo>
                  <a:lnTo>
                    <a:pt x="8998" y="14558"/>
                  </a:lnTo>
                  <a:lnTo>
                    <a:pt x="9037" y="14404"/>
                  </a:lnTo>
                  <a:lnTo>
                    <a:pt x="9114" y="14288"/>
                  </a:lnTo>
                  <a:lnTo>
                    <a:pt x="9346" y="14056"/>
                  </a:lnTo>
                  <a:lnTo>
                    <a:pt x="9462" y="13941"/>
                  </a:lnTo>
                  <a:lnTo>
                    <a:pt x="9539" y="13825"/>
                  </a:lnTo>
                  <a:lnTo>
                    <a:pt x="9655" y="13786"/>
                  </a:lnTo>
                  <a:close/>
                  <a:moveTo>
                    <a:pt x="889" y="1"/>
                  </a:moveTo>
                  <a:lnTo>
                    <a:pt x="812" y="78"/>
                  </a:lnTo>
                  <a:lnTo>
                    <a:pt x="773" y="155"/>
                  </a:lnTo>
                  <a:lnTo>
                    <a:pt x="194" y="2511"/>
                  </a:lnTo>
                  <a:lnTo>
                    <a:pt x="117" y="2897"/>
                  </a:lnTo>
                  <a:lnTo>
                    <a:pt x="40" y="3322"/>
                  </a:lnTo>
                  <a:lnTo>
                    <a:pt x="1" y="3746"/>
                  </a:lnTo>
                  <a:lnTo>
                    <a:pt x="1" y="4210"/>
                  </a:lnTo>
                  <a:lnTo>
                    <a:pt x="78" y="4441"/>
                  </a:lnTo>
                  <a:lnTo>
                    <a:pt x="155" y="4673"/>
                  </a:lnTo>
                  <a:lnTo>
                    <a:pt x="348" y="5136"/>
                  </a:lnTo>
                  <a:lnTo>
                    <a:pt x="850" y="6025"/>
                  </a:lnTo>
                  <a:lnTo>
                    <a:pt x="1970" y="8187"/>
                  </a:lnTo>
                  <a:lnTo>
                    <a:pt x="4133" y="12435"/>
                  </a:lnTo>
                  <a:lnTo>
                    <a:pt x="5253" y="14558"/>
                  </a:lnTo>
                  <a:lnTo>
                    <a:pt x="6411" y="16682"/>
                  </a:lnTo>
                  <a:lnTo>
                    <a:pt x="5484" y="16875"/>
                  </a:lnTo>
                  <a:lnTo>
                    <a:pt x="4596" y="16991"/>
                  </a:lnTo>
                  <a:lnTo>
                    <a:pt x="4596" y="16991"/>
                  </a:lnTo>
                  <a:lnTo>
                    <a:pt x="4673" y="16837"/>
                  </a:lnTo>
                  <a:lnTo>
                    <a:pt x="4712" y="16682"/>
                  </a:lnTo>
                  <a:lnTo>
                    <a:pt x="4712" y="16528"/>
                  </a:lnTo>
                  <a:lnTo>
                    <a:pt x="4635" y="16373"/>
                  </a:lnTo>
                  <a:lnTo>
                    <a:pt x="4557" y="16219"/>
                  </a:lnTo>
                  <a:lnTo>
                    <a:pt x="4442" y="16103"/>
                  </a:lnTo>
                  <a:lnTo>
                    <a:pt x="4326" y="15987"/>
                  </a:lnTo>
                  <a:lnTo>
                    <a:pt x="4133" y="15910"/>
                  </a:lnTo>
                  <a:lnTo>
                    <a:pt x="3862" y="15871"/>
                  </a:lnTo>
                  <a:lnTo>
                    <a:pt x="3592" y="15871"/>
                  </a:lnTo>
                  <a:lnTo>
                    <a:pt x="3322" y="15949"/>
                  </a:lnTo>
                  <a:lnTo>
                    <a:pt x="3090" y="16103"/>
                  </a:lnTo>
                  <a:lnTo>
                    <a:pt x="2897" y="16258"/>
                  </a:lnTo>
                  <a:lnTo>
                    <a:pt x="2743" y="16489"/>
                  </a:lnTo>
                  <a:lnTo>
                    <a:pt x="2588" y="16721"/>
                  </a:lnTo>
                  <a:lnTo>
                    <a:pt x="2550" y="16991"/>
                  </a:lnTo>
                  <a:lnTo>
                    <a:pt x="2511" y="17416"/>
                  </a:lnTo>
                  <a:lnTo>
                    <a:pt x="2550" y="17725"/>
                  </a:lnTo>
                  <a:lnTo>
                    <a:pt x="2704" y="17995"/>
                  </a:lnTo>
                  <a:lnTo>
                    <a:pt x="2858" y="18227"/>
                  </a:lnTo>
                  <a:lnTo>
                    <a:pt x="3129" y="18381"/>
                  </a:lnTo>
                  <a:lnTo>
                    <a:pt x="3399" y="18497"/>
                  </a:lnTo>
                  <a:lnTo>
                    <a:pt x="3747" y="18574"/>
                  </a:lnTo>
                  <a:lnTo>
                    <a:pt x="4094" y="18613"/>
                  </a:lnTo>
                  <a:lnTo>
                    <a:pt x="4442" y="18613"/>
                  </a:lnTo>
                  <a:lnTo>
                    <a:pt x="4828" y="18574"/>
                  </a:lnTo>
                  <a:lnTo>
                    <a:pt x="5639" y="18420"/>
                  </a:lnTo>
                  <a:lnTo>
                    <a:pt x="6334" y="18266"/>
                  </a:lnTo>
                  <a:lnTo>
                    <a:pt x="6952" y="18072"/>
                  </a:lnTo>
                  <a:lnTo>
                    <a:pt x="7067" y="18034"/>
                  </a:lnTo>
                  <a:lnTo>
                    <a:pt x="7299" y="17957"/>
                  </a:lnTo>
                  <a:lnTo>
                    <a:pt x="8149" y="17570"/>
                  </a:lnTo>
                  <a:lnTo>
                    <a:pt x="8612" y="18497"/>
                  </a:lnTo>
                  <a:lnTo>
                    <a:pt x="9037" y="19463"/>
                  </a:lnTo>
                  <a:lnTo>
                    <a:pt x="9269" y="20003"/>
                  </a:lnTo>
                  <a:lnTo>
                    <a:pt x="9423" y="20351"/>
                  </a:lnTo>
                  <a:lnTo>
                    <a:pt x="9539" y="20660"/>
                  </a:lnTo>
                  <a:lnTo>
                    <a:pt x="9770" y="20621"/>
                  </a:lnTo>
                  <a:lnTo>
                    <a:pt x="9693" y="20428"/>
                  </a:lnTo>
                  <a:lnTo>
                    <a:pt x="9423" y="19656"/>
                  </a:lnTo>
                  <a:lnTo>
                    <a:pt x="9114" y="18922"/>
                  </a:lnTo>
                  <a:lnTo>
                    <a:pt x="8767" y="18150"/>
                  </a:lnTo>
                  <a:lnTo>
                    <a:pt x="8419" y="17416"/>
                  </a:lnTo>
                  <a:lnTo>
                    <a:pt x="8960" y="17107"/>
                  </a:lnTo>
                  <a:lnTo>
                    <a:pt x="9539" y="16760"/>
                  </a:lnTo>
                  <a:lnTo>
                    <a:pt x="10041" y="16373"/>
                  </a:lnTo>
                  <a:lnTo>
                    <a:pt x="10272" y="16180"/>
                  </a:lnTo>
                  <a:lnTo>
                    <a:pt x="10466" y="15949"/>
                  </a:lnTo>
                  <a:lnTo>
                    <a:pt x="10659" y="15717"/>
                  </a:lnTo>
                  <a:lnTo>
                    <a:pt x="10813" y="15485"/>
                  </a:lnTo>
                  <a:lnTo>
                    <a:pt x="10929" y="15254"/>
                  </a:lnTo>
                  <a:lnTo>
                    <a:pt x="10968" y="14983"/>
                  </a:lnTo>
                  <a:lnTo>
                    <a:pt x="10968" y="14752"/>
                  </a:lnTo>
                  <a:lnTo>
                    <a:pt x="10929" y="14520"/>
                  </a:lnTo>
                  <a:lnTo>
                    <a:pt x="10852" y="14250"/>
                  </a:lnTo>
                  <a:lnTo>
                    <a:pt x="10659" y="13979"/>
                  </a:lnTo>
                  <a:lnTo>
                    <a:pt x="10504" y="13825"/>
                  </a:lnTo>
                  <a:lnTo>
                    <a:pt x="10272" y="13670"/>
                  </a:lnTo>
                  <a:lnTo>
                    <a:pt x="10041" y="13555"/>
                  </a:lnTo>
                  <a:lnTo>
                    <a:pt x="9809" y="13516"/>
                  </a:lnTo>
                  <a:lnTo>
                    <a:pt x="9539" y="13516"/>
                  </a:lnTo>
                  <a:lnTo>
                    <a:pt x="9307" y="13555"/>
                  </a:lnTo>
                  <a:lnTo>
                    <a:pt x="9075" y="13670"/>
                  </a:lnTo>
                  <a:lnTo>
                    <a:pt x="8882" y="13863"/>
                  </a:lnTo>
                  <a:lnTo>
                    <a:pt x="8767" y="14056"/>
                  </a:lnTo>
                  <a:lnTo>
                    <a:pt x="8728" y="14250"/>
                  </a:lnTo>
                  <a:lnTo>
                    <a:pt x="8689" y="14443"/>
                  </a:lnTo>
                  <a:lnTo>
                    <a:pt x="8689" y="14636"/>
                  </a:lnTo>
                  <a:lnTo>
                    <a:pt x="8728" y="14829"/>
                  </a:lnTo>
                  <a:lnTo>
                    <a:pt x="8805" y="15022"/>
                  </a:lnTo>
                  <a:lnTo>
                    <a:pt x="8921" y="15176"/>
                  </a:lnTo>
                  <a:lnTo>
                    <a:pt x="9075" y="15331"/>
                  </a:lnTo>
                  <a:lnTo>
                    <a:pt x="8728" y="15640"/>
                  </a:lnTo>
                  <a:lnTo>
                    <a:pt x="8342" y="15871"/>
                  </a:lnTo>
                  <a:lnTo>
                    <a:pt x="7917" y="16103"/>
                  </a:lnTo>
                  <a:lnTo>
                    <a:pt x="7454" y="16296"/>
                  </a:lnTo>
                  <a:lnTo>
                    <a:pt x="7531" y="16258"/>
                  </a:lnTo>
                  <a:lnTo>
                    <a:pt x="7608" y="16219"/>
                  </a:lnTo>
                  <a:lnTo>
                    <a:pt x="7608" y="16142"/>
                  </a:lnTo>
                  <a:lnTo>
                    <a:pt x="7608" y="16026"/>
                  </a:lnTo>
                  <a:lnTo>
                    <a:pt x="5330" y="6488"/>
                  </a:lnTo>
                  <a:lnTo>
                    <a:pt x="4712" y="4094"/>
                  </a:lnTo>
                  <a:lnTo>
                    <a:pt x="4480" y="3013"/>
                  </a:lnTo>
                  <a:lnTo>
                    <a:pt x="4326" y="2511"/>
                  </a:lnTo>
                  <a:lnTo>
                    <a:pt x="4249" y="2240"/>
                  </a:lnTo>
                  <a:lnTo>
                    <a:pt x="4094" y="2009"/>
                  </a:lnTo>
                  <a:lnTo>
                    <a:pt x="3824" y="1700"/>
                  </a:lnTo>
                  <a:lnTo>
                    <a:pt x="3515" y="1352"/>
                  </a:lnTo>
                  <a:lnTo>
                    <a:pt x="3129" y="1082"/>
                  </a:lnTo>
                  <a:lnTo>
                    <a:pt x="2704" y="812"/>
                  </a:lnTo>
                  <a:lnTo>
                    <a:pt x="2318" y="580"/>
                  </a:lnTo>
                  <a:lnTo>
                    <a:pt x="1854" y="387"/>
                  </a:lnTo>
                  <a:lnTo>
                    <a:pt x="108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319200" y="3515375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8" y="309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2"/>
                  </a:lnTo>
                  <a:lnTo>
                    <a:pt x="7299" y="502"/>
                  </a:lnTo>
                  <a:lnTo>
                    <a:pt x="7453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3"/>
                  </a:lnTo>
                  <a:lnTo>
                    <a:pt x="6295" y="4943"/>
                  </a:lnTo>
                  <a:lnTo>
                    <a:pt x="6218" y="3978"/>
                  </a:lnTo>
                  <a:lnTo>
                    <a:pt x="6140" y="2974"/>
                  </a:lnTo>
                  <a:lnTo>
                    <a:pt x="6140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4"/>
                  </a:lnTo>
                  <a:lnTo>
                    <a:pt x="6449" y="502"/>
                  </a:lnTo>
                  <a:lnTo>
                    <a:pt x="6527" y="425"/>
                  </a:lnTo>
                  <a:lnTo>
                    <a:pt x="6642" y="348"/>
                  </a:lnTo>
                  <a:lnTo>
                    <a:pt x="6758" y="309"/>
                  </a:lnTo>
                  <a:close/>
                  <a:moveTo>
                    <a:pt x="11971" y="4711"/>
                  </a:moveTo>
                  <a:lnTo>
                    <a:pt x="12087" y="4750"/>
                  </a:lnTo>
                  <a:lnTo>
                    <a:pt x="12164" y="4827"/>
                  </a:lnTo>
                  <a:lnTo>
                    <a:pt x="12280" y="4905"/>
                  </a:lnTo>
                  <a:lnTo>
                    <a:pt x="12319" y="4982"/>
                  </a:lnTo>
                  <a:lnTo>
                    <a:pt x="12396" y="5136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1"/>
                  </a:lnTo>
                  <a:lnTo>
                    <a:pt x="10041" y="5831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8" y="5252"/>
                  </a:lnTo>
                  <a:lnTo>
                    <a:pt x="7955" y="5020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8" y="4750"/>
                  </a:lnTo>
                  <a:lnTo>
                    <a:pt x="11353" y="4711"/>
                  </a:lnTo>
                  <a:close/>
                  <a:moveTo>
                    <a:pt x="5638" y="5754"/>
                  </a:moveTo>
                  <a:lnTo>
                    <a:pt x="4557" y="6449"/>
                  </a:lnTo>
                  <a:lnTo>
                    <a:pt x="3437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29" y="7917"/>
                  </a:lnTo>
                  <a:lnTo>
                    <a:pt x="1120" y="7955"/>
                  </a:lnTo>
                  <a:lnTo>
                    <a:pt x="927" y="7917"/>
                  </a:lnTo>
                  <a:lnTo>
                    <a:pt x="850" y="7878"/>
                  </a:lnTo>
                  <a:lnTo>
                    <a:pt x="773" y="7801"/>
                  </a:lnTo>
                  <a:lnTo>
                    <a:pt x="734" y="7685"/>
                  </a:lnTo>
                  <a:lnTo>
                    <a:pt x="696" y="7530"/>
                  </a:lnTo>
                  <a:lnTo>
                    <a:pt x="696" y="7376"/>
                  </a:lnTo>
                  <a:lnTo>
                    <a:pt x="696" y="7221"/>
                  </a:lnTo>
                  <a:lnTo>
                    <a:pt x="734" y="7144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2"/>
                  </a:lnTo>
                  <a:lnTo>
                    <a:pt x="2742" y="6449"/>
                  </a:lnTo>
                  <a:lnTo>
                    <a:pt x="3592" y="6295"/>
                  </a:lnTo>
                  <a:lnTo>
                    <a:pt x="4634" y="6063"/>
                  </a:lnTo>
                  <a:lnTo>
                    <a:pt x="5136" y="5909"/>
                  </a:lnTo>
                  <a:lnTo>
                    <a:pt x="5638" y="5754"/>
                  </a:lnTo>
                  <a:close/>
                  <a:moveTo>
                    <a:pt x="6951" y="0"/>
                  </a:moveTo>
                  <a:lnTo>
                    <a:pt x="6720" y="39"/>
                  </a:lnTo>
                  <a:lnTo>
                    <a:pt x="6527" y="116"/>
                  </a:lnTo>
                  <a:lnTo>
                    <a:pt x="6333" y="232"/>
                  </a:lnTo>
                  <a:lnTo>
                    <a:pt x="6140" y="425"/>
                  </a:lnTo>
                  <a:lnTo>
                    <a:pt x="5986" y="618"/>
                  </a:lnTo>
                  <a:lnTo>
                    <a:pt x="5909" y="811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1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3" y="5020"/>
                  </a:lnTo>
                  <a:lnTo>
                    <a:pt x="6025" y="5136"/>
                  </a:lnTo>
                  <a:lnTo>
                    <a:pt x="6063" y="5252"/>
                  </a:lnTo>
                  <a:lnTo>
                    <a:pt x="5523" y="5445"/>
                  </a:lnTo>
                  <a:lnTo>
                    <a:pt x="4982" y="5561"/>
                  </a:lnTo>
                  <a:lnTo>
                    <a:pt x="3939" y="5831"/>
                  </a:lnTo>
                  <a:lnTo>
                    <a:pt x="2858" y="6024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0" y="6642"/>
                  </a:lnTo>
                  <a:lnTo>
                    <a:pt x="503" y="6835"/>
                  </a:lnTo>
                  <a:lnTo>
                    <a:pt x="232" y="7028"/>
                  </a:lnTo>
                  <a:lnTo>
                    <a:pt x="116" y="7144"/>
                  </a:lnTo>
                  <a:lnTo>
                    <a:pt x="39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39" y="7723"/>
                  </a:lnTo>
                  <a:lnTo>
                    <a:pt x="116" y="7917"/>
                  </a:lnTo>
                  <a:lnTo>
                    <a:pt x="232" y="8032"/>
                  </a:lnTo>
                  <a:lnTo>
                    <a:pt x="348" y="8148"/>
                  </a:lnTo>
                  <a:lnTo>
                    <a:pt x="503" y="8225"/>
                  </a:lnTo>
                  <a:lnTo>
                    <a:pt x="618" y="8264"/>
                  </a:lnTo>
                  <a:lnTo>
                    <a:pt x="927" y="8341"/>
                  </a:lnTo>
                  <a:lnTo>
                    <a:pt x="1275" y="8341"/>
                  </a:lnTo>
                  <a:lnTo>
                    <a:pt x="1622" y="8303"/>
                  </a:lnTo>
                  <a:lnTo>
                    <a:pt x="1931" y="8187"/>
                  </a:lnTo>
                  <a:lnTo>
                    <a:pt x="2549" y="7994"/>
                  </a:lnTo>
                  <a:lnTo>
                    <a:pt x="3553" y="7530"/>
                  </a:lnTo>
                  <a:lnTo>
                    <a:pt x="4519" y="6990"/>
                  </a:lnTo>
                  <a:lnTo>
                    <a:pt x="5445" y="6372"/>
                  </a:lnTo>
                  <a:lnTo>
                    <a:pt x="5909" y="6063"/>
                  </a:lnTo>
                  <a:lnTo>
                    <a:pt x="6333" y="5715"/>
                  </a:lnTo>
                  <a:lnTo>
                    <a:pt x="6527" y="6102"/>
                  </a:lnTo>
                  <a:lnTo>
                    <a:pt x="6642" y="6295"/>
                  </a:lnTo>
                  <a:lnTo>
                    <a:pt x="6758" y="6449"/>
                  </a:lnTo>
                  <a:lnTo>
                    <a:pt x="7029" y="6372"/>
                  </a:lnTo>
                  <a:lnTo>
                    <a:pt x="7029" y="6333"/>
                  </a:lnTo>
                  <a:lnTo>
                    <a:pt x="6835" y="5986"/>
                  </a:lnTo>
                  <a:lnTo>
                    <a:pt x="6758" y="5831"/>
                  </a:lnTo>
                  <a:lnTo>
                    <a:pt x="6720" y="5638"/>
                  </a:lnTo>
                  <a:lnTo>
                    <a:pt x="6720" y="5561"/>
                  </a:lnTo>
                  <a:lnTo>
                    <a:pt x="7569" y="5831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7"/>
                  </a:lnTo>
                  <a:lnTo>
                    <a:pt x="11006" y="6217"/>
                  </a:lnTo>
                  <a:lnTo>
                    <a:pt x="11469" y="6179"/>
                  </a:lnTo>
                  <a:lnTo>
                    <a:pt x="11933" y="6140"/>
                  </a:lnTo>
                  <a:lnTo>
                    <a:pt x="12357" y="5986"/>
                  </a:lnTo>
                  <a:lnTo>
                    <a:pt x="12512" y="5909"/>
                  </a:lnTo>
                  <a:lnTo>
                    <a:pt x="12666" y="5793"/>
                  </a:lnTo>
                  <a:lnTo>
                    <a:pt x="12821" y="5677"/>
                  </a:lnTo>
                  <a:lnTo>
                    <a:pt x="12898" y="5522"/>
                  </a:lnTo>
                  <a:lnTo>
                    <a:pt x="12975" y="5368"/>
                  </a:lnTo>
                  <a:lnTo>
                    <a:pt x="12975" y="5175"/>
                  </a:lnTo>
                  <a:lnTo>
                    <a:pt x="12975" y="4982"/>
                  </a:lnTo>
                  <a:lnTo>
                    <a:pt x="12898" y="4827"/>
                  </a:lnTo>
                  <a:lnTo>
                    <a:pt x="12821" y="4711"/>
                  </a:lnTo>
                  <a:lnTo>
                    <a:pt x="12744" y="4634"/>
                  </a:lnTo>
                  <a:lnTo>
                    <a:pt x="12628" y="4518"/>
                  </a:lnTo>
                  <a:lnTo>
                    <a:pt x="12473" y="4480"/>
                  </a:lnTo>
                  <a:lnTo>
                    <a:pt x="12164" y="4364"/>
                  </a:lnTo>
                  <a:lnTo>
                    <a:pt x="11817" y="4325"/>
                  </a:lnTo>
                  <a:lnTo>
                    <a:pt x="11469" y="4325"/>
                  </a:lnTo>
                  <a:lnTo>
                    <a:pt x="10890" y="4364"/>
                  </a:lnTo>
                  <a:lnTo>
                    <a:pt x="9847" y="4403"/>
                  </a:lnTo>
                  <a:lnTo>
                    <a:pt x="8843" y="4480"/>
                  </a:lnTo>
                  <a:lnTo>
                    <a:pt x="7839" y="4634"/>
                  </a:lnTo>
                  <a:lnTo>
                    <a:pt x="6835" y="4827"/>
                  </a:lnTo>
                  <a:lnTo>
                    <a:pt x="7376" y="3476"/>
                  </a:lnTo>
                  <a:lnTo>
                    <a:pt x="7646" y="2742"/>
                  </a:lnTo>
                  <a:lnTo>
                    <a:pt x="7839" y="2047"/>
                  </a:lnTo>
                  <a:lnTo>
                    <a:pt x="7917" y="1815"/>
                  </a:lnTo>
                  <a:lnTo>
                    <a:pt x="7917" y="1545"/>
                  </a:lnTo>
                  <a:lnTo>
                    <a:pt x="7917" y="1313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8"/>
                  </a:lnTo>
                  <a:lnTo>
                    <a:pt x="7531" y="425"/>
                  </a:lnTo>
                  <a:lnTo>
                    <a:pt x="7337" y="271"/>
                  </a:lnTo>
                  <a:lnTo>
                    <a:pt x="7260" y="155"/>
                  </a:lnTo>
                  <a:lnTo>
                    <a:pt x="7144" y="78"/>
                  </a:lnTo>
                  <a:lnTo>
                    <a:pt x="695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2371575" y="3521175"/>
              <a:ext cx="106225" cy="123575"/>
            </a:xfrm>
            <a:custGeom>
              <a:avLst/>
              <a:gdLst/>
              <a:ahLst/>
              <a:cxnLst/>
              <a:rect l="l" t="t" r="r" b="b"/>
              <a:pathLst>
                <a:path w="4249" h="4943" extrusionOk="0">
                  <a:moveTo>
                    <a:pt x="3862" y="0"/>
                  </a:moveTo>
                  <a:lnTo>
                    <a:pt x="3592" y="541"/>
                  </a:lnTo>
                  <a:lnTo>
                    <a:pt x="3245" y="1120"/>
                  </a:lnTo>
                  <a:lnTo>
                    <a:pt x="2897" y="1661"/>
                  </a:lnTo>
                  <a:lnTo>
                    <a:pt x="2511" y="2163"/>
                  </a:lnTo>
                  <a:lnTo>
                    <a:pt x="1932" y="2858"/>
                  </a:lnTo>
                  <a:lnTo>
                    <a:pt x="1314" y="3475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48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50"/>
                  </a:lnTo>
                  <a:lnTo>
                    <a:pt x="966" y="4518"/>
                  </a:lnTo>
                  <a:lnTo>
                    <a:pt x="1314" y="4209"/>
                  </a:lnTo>
                  <a:lnTo>
                    <a:pt x="1700" y="3900"/>
                  </a:lnTo>
                  <a:lnTo>
                    <a:pt x="2009" y="3553"/>
                  </a:lnTo>
                  <a:lnTo>
                    <a:pt x="2356" y="3167"/>
                  </a:lnTo>
                  <a:lnTo>
                    <a:pt x="2897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2"/>
                  </a:lnTo>
                  <a:lnTo>
                    <a:pt x="4248" y="155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2320425" y="3522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1"/>
                  </a:moveTo>
                  <a:lnTo>
                    <a:pt x="1004" y="310"/>
                  </a:ln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314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507"/>
                  </a:lnTo>
                  <a:lnTo>
                    <a:pt x="579" y="1430"/>
                  </a:lnTo>
                  <a:lnTo>
                    <a:pt x="502" y="1314"/>
                  </a:lnTo>
                  <a:lnTo>
                    <a:pt x="464" y="1236"/>
                  </a:lnTo>
                  <a:lnTo>
                    <a:pt x="425" y="1005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426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1"/>
                  </a:moveTo>
                  <a:lnTo>
                    <a:pt x="850" y="39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117"/>
                  </a:lnTo>
                  <a:lnTo>
                    <a:pt x="271" y="232"/>
                  </a:lnTo>
                  <a:lnTo>
                    <a:pt x="155" y="348"/>
                  </a:lnTo>
                  <a:lnTo>
                    <a:pt x="77" y="541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68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932"/>
                  </a:lnTo>
                  <a:lnTo>
                    <a:pt x="1622" y="1816"/>
                  </a:lnTo>
                  <a:lnTo>
                    <a:pt x="1777" y="1700"/>
                  </a:lnTo>
                  <a:lnTo>
                    <a:pt x="1892" y="1545"/>
                  </a:lnTo>
                  <a:lnTo>
                    <a:pt x="1970" y="1352"/>
                  </a:lnTo>
                  <a:lnTo>
                    <a:pt x="2047" y="1198"/>
                  </a:lnTo>
                  <a:lnTo>
                    <a:pt x="2085" y="1005"/>
                  </a:lnTo>
                  <a:lnTo>
                    <a:pt x="2047" y="812"/>
                  </a:lnTo>
                  <a:lnTo>
                    <a:pt x="1970" y="619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78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5925125" y="3542400"/>
              <a:ext cx="60825" cy="90775"/>
            </a:xfrm>
            <a:custGeom>
              <a:avLst/>
              <a:gdLst/>
              <a:ahLst/>
              <a:cxnLst/>
              <a:rect l="l" t="t" r="r" b="b"/>
              <a:pathLst>
                <a:path w="2433" h="3631" extrusionOk="0">
                  <a:moveTo>
                    <a:pt x="1197" y="1"/>
                  </a:moveTo>
                  <a:lnTo>
                    <a:pt x="1081" y="39"/>
                  </a:lnTo>
                  <a:lnTo>
                    <a:pt x="1004" y="78"/>
                  </a:lnTo>
                  <a:lnTo>
                    <a:pt x="966" y="117"/>
                  </a:lnTo>
                  <a:lnTo>
                    <a:pt x="927" y="194"/>
                  </a:lnTo>
                  <a:lnTo>
                    <a:pt x="927" y="271"/>
                  </a:lnTo>
                  <a:lnTo>
                    <a:pt x="850" y="271"/>
                  </a:lnTo>
                  <a:lnTo>
                    <a:pt x="772" y="310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41"/>
                  </a:lnTo>
                  <a:lnTo>
                    <a:pt x="695" y="619"/>
                  </a:lnTo>
                  <a:lnTo>
                    <a:pt x="772" y="696"/>
                  </a:lnTo>
                  <a:lnTo>
                    <a:pt x="850" y="734"/>
                  </a:lnTo>
                  <a:lnTo>
                    <a:pt x="1081" y="812"/>
                  </a:lnTo>
                  <a:lnTo>
                    <a:pt x="1274" y="966"/>
                  </a:lnTo>
                  <a:lnTo>
                    <a:pt x="1468" y="1121"/>
                  </a:lnTo>
                  <a:lnTo>
                    <a:pt x="1622" y="1275"/>
                  </a:lnTo>
                  <a:lnTo>
                    <a:pt x="1738" y="1507"/>
                  </a:lnTo>
                  <a:lnTo>
                    <a:pt x="1854" y="1700"/>
                  </a:lnTo>
                  <a:lnTo>
                    <a:pt x="1892" y="1931"/>
                  </a:lnTo>
                  <a:lnTo>
                    <a:pt x="1931" y="2163"/>
                  </a:lnTo>
                  <a:lnTo>
                    <a:pt x="1892" y="2472"/>
                  </a:lnTo>
                  <a:lnTo>
                    <a:pt x="1815" y="2742"/>
                  </a:lnTo>
                  <a:lnTo>
                    <a:pt x="1738" y="2897"/>
                  </a:lnTo>
                  <a:lnTo>
                    <a:pt x="1622" y="2974"/>
                  </a:lnTo>
                  <a:lnTo>
                    <a:pt x="1506" y="3090"/>
                  </a:lnTo>
                  <a:lnTo>
                    <a:pt x="1390" y="3128"/>
                  </a:lnTo>
                  <a:lnTo>
                    <a:pt x="1197" y="3167"/>
                  </a:lnTo>
                  <a:lnTo>
                    <a:pt x="1043" y="3128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81"/>
                  </a:lnTo>
                  <a:lnTo>
                    <a:pt x="811" y="2626"/>
                  </a:lnTo>
                  <a:lnTo>
                    <a:pt x="888" y="2472"/>
                  </a:lnTo>
                  <a:lnTo>
                    <a:pt x="1043" y="2356"/>
                  </a:lnTo>
                  <a:lnTo>
                    <a:pt x="1120" y="2279"/>
                  </a:lnTo>
                  <a:lnTo>
                    <a:pt x="1159" y="2163"/>
                  </a:lnTo>
                  <a:lnTo>
                    <a:pt x="1120" y="2047"/>
                  </a:lnTo>
                  <a:lnTo>
                    <a:pt x="1043" y="1970"/>
                  </a:lnTo>
                  <a:lnTo>
                    <a:pt x="618" y="1623"/>
                  </a:lnTo>
                  <a:lnTo>
                    <a:pt x="425" y="1468"/>
                  </a:lnTo>
                  <a:lnTo>
                    <a:pt x="193" y="1352"/>
                  </a:lnTo>
                  <a:lnTo>
                    <a:pt x="0" y="1623"/>
                  </a:lnTo>
                  <a:lnTo>
                    <a:pt x="270" y="1893"/>
                  </a:lnTo>
                  <a:lnTo>
                    <a:pt x="541" y="2163"/>
                  </a:lnTo>
                  <a:lnTo>
                    <a:pt x="386" y="2395"/>
                  </a:lnTo>
                  <a:lnTo>
                    <a:pt x="309" y="2626"/>
                  </a:lnTo>
                  <a:lnTo>
                    <a:pt x="309" y="2935"/>
                  </a:lnTo>
                  <a:lnTo>
                    <a:pt x="348" y="3051"/>
                  </a:lnTo>
                  <a:lnTo>
                    <a:pt x="425" y="3206"/>
                  </a:lnTo>
                  <a:lnTo>
                    <a:pt x="541" y="3360"/>
                  </a:lnTo>
                  <a:lnTo>
                    <a:pt x="695" y="3476"/>
                  </a:lnTo>
                  <a:lnTo>
                    <a:pt x="850" y="3592"/>
                  </a:lnTo>
                  <a:lnTo>
                    <a:pt x="1081" y="3630"/>
                  </a:lnTo>
                  <a:lnTo>
                    <a:pt x="1274" y="3630"/>
                  </a:lnTo>
                  <a:lnTo>
                    <a:pt x="1468" y="3592"/>
                  </a:lnTo>
                  <a:lnTo>
                    <a:pt x="1661" y="3515"/>
                  </a:lnTo>
                  <a:lnTo>
                    <a:pt x="1854" y="3437"/>
                  </a:lnTo>
                  <a:lnTo>
                    <a:pt x="2047" y="3283"/>
                  </a:lnTo>
                  <a:lnTo>
                    <a:pt x="2201" y="3090"/>
                  </a:lnTo>
                  <a:lnTo>
                    <a:pt x="2317" y="2897"/>
                  </a:lnTo>
                  <a:lnTo>
                    <a:pt x="2394" y="2704"/>
                  </a:lnTo>
                  <a:lnTo>
                    <a:pt x="2433" y="2472"/>
                  </a:lnTo>
                  <a:lnTo>
                    <a:pt x="2433" y="2279"/>
                  </a:lnTo>
                  <a:lnTo>
                    <a:pt x="2433" y="2047"/>
                  </a:lnTo>
                  <a:lnTo>
                    <a:pt x="2356" y="1816"/>
                  </a:lnTo>
                  <a:lnTo>
                    <a:pt x="2317" y="1623"/>
                  </a:lnTo>
                  <a:lnTo>
                    <a:pt x="2201" y="1391"/>
                  </a:lnTo>
                  <a:lnTo>
                    <a:pt x="1931" y="1005"/>
                  </a:lnTo>
                  <a:lnTo>
                    <a:pt x="1622" y="657"/>
                  </a:lnTo>
                  <a:lnTo>
                    <a:pt x="1274" y="425"/>
                  </a:lnTo>
                  <a:lnTo>
                    <a:pt x="11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5032150" y="354530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3784900" y="3554950"/>
              <a:ext cx="112950" cy="132275"/>
            </a:xfrm>
            <a:custGeom>
              <a:avLst/>
              <a:gdLst/>
              <a:ahLst/>
              <a:cxnLst/>
              <a:rect l="l" t="t" r="r" b="b"/>
              <a:pathLst>
                <a:path w="4518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3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5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8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6" y="3167"/>
                  </a:lnTo>
                  <a:lnTo>
                    <a:pt x="772" y="2742"/>
                  </a:lnTo>
                  <a:lnTo>
                    <a:pt x="965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79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5529325" y="35675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463" y="927"/>
                  </a:lnTo>
                  <a:lnTo>
                    <a:pt x="1043" y="1622"/>
                  </a:lnTo>
                  <a:lnTo>
                    <a:pt x="1661" y="2279"/>
                  </a:lnTo>
                  <a:lnTo>
                    <a:pt x="2356" y="2858"/>
                  </a:lnTo>
                  <a:lnTo>
                    <a:pt x="3089" y="3360"/>
                  </a:lnTo>
                  <a:lnTo>
                    <a:pt x="3862" y="3824"/>
                  </a:lnTo>
                  <a:lnTo>
                    <a:pt x="4672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21" y="4905"/>
                  </a:lnTo>
                  <a:lnTo>
                    <a:pt x="7684" y="4943"/>
                  </a:lnTo>
                  <a:lnTo>
                    <a:pt x="8109" y="4982"/>
                  </a:lnTo>
                  <a:lnTo>
                    <a:pt x="8534" y="4943"/>
                  </a:lnTo>
                  <a:lnTo>
                    <a:pt x="8959" y="4905"/>
                  </a:lnTo>
                  <a:lnTo>
                    <a:pt x="9383" y="4866"/>
                  </a:lnTo>
                  <a:lnTo>
                    <a:pt x="9808" y="4750"/>
                  </a:lnTo>
                  <a:lnTo>
                    <a:pt x="10233" y="4634"/>
                  </a:lnTo>
                  <a:lnTo>
                    <a:pt x="10658" y="4480"/>
                  </a:lnTo>
                  <a:lnTo>
                    <a:pt x="11044" y="4326"/>
                  </a:lnTo>
                  <a:lnTo>
                    <a:pt x="11469" y="4094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280" y="3553"/>
                  </a:lnTo>
                  <a:lnTo>
                    <a:pt x="12434" y="3167"/>
                  </a:lnTo>
                  <a:lnTo>
                    <a:pt x="12241" y="3167"/>
                  </a:lnTo>
                  <a:lnTo>
                    <a:pt x="12202" y="3128"/>
                  </a:lnTo>
                  <a:lnTo>
                    <a:pt x="12009" y="3128"/>
                  </a:lnTo>
                  <a:lnTo>
                    <a:pt x="11893" y="3167"/>
                  </a:lnTo>
                  <a:lnTo>
                    <a:pt x="11546" y="3437"/>
                  </a:lnTo>
                  <a:lnTo>
                    <a:pt x="11198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01" y="4171"/>
                  </a:lnTo>
                  <a:lnTo>
                    <a:pt x="9615" y="4287"/>
                  </a:lnTo>
                  <a:lnTo>
                    <a:pt x="9190" y="4364"/>
                  </a:lnTo>
                  <a:lnTo>
                    <a:pt x="8766" y="4403"/>
                  </a:lnTo>
                  <a:lnTo>
                    <a:pt x="8341" y="4441"/>
                  </a:lnTo>
                  <a:lnTo>
                    <a:pt x="7916" y="4480"/>
                  </a:lnTo>
                  <a:lnTo>
                    <a:pt x="7453" y="4441"/>
                  </a:lnTo>
                  <a:lnTo>
                    <a:pt x="7028" y="4403"/>
                  </a:lnTo>
                  <a:lnTo>
                    <a:pt x="6603" y="4326"/>
                  </a:lnTo>
                  <a:lnTo>
                    <a:pt x="6178" y="4248"/>
                  </a:lnTo>
                  <a:lnTo>
                    <a:pt x="5792" y="4132"/>
                  </a:lnTo>
                  <a:lnTo>
                    <a:pt x="5368" y="4017"/>
                  </a:lnTo>
                  <a:lnTo>
                    <a:pt x="4595" y="3669"/>
                  </a:lnTo>
                  <a:lnTo>
                    <a:pt x="3862" y="3283"/>
                  </a:lnTo>
                  <a:lnTo>
                    <a:pt x="3205" y="2820"/>
                  </a:lnTo>
                  <a:lnTo>
                    <a:pt x="2549" y="2318"/>
                  </a:lnTo>
                  <a:lnTo>
                    <a:pt x="1969" y="1777"/>
                  </a:lnTo>
                  <a:lnTo>
                    <a:pt x="1352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2258625" y="3569425"/>
              <a:ext cx="44450" cy="43475"/>
            </a:xfrm>
            <a:custGeom>
              <a:avLst/>
              <a:gdLst/>
              <a:ahLst/>
              <a:cxnLst/>
              <a:rect l="l" t="t" r="r" b="b"/>
              <a:pathLst>
                <a:path w="1778" h="1739" extrusionOk="0">
                  <a:moveTo>
                    <a:pt x="773" y="310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9"/>
                  </a:lnTo>
                  <a:lnTo>
                    <a:pt x="1391" y="773"/>
                  </a:lnTo>
                  <a:lnTo>
                    <a:pt x="1391" y="966"/>
                  </a:lnTo>
                  <a:lnTo>
                    <a:pt x="1352" y="1044"/>
                  </a:lnTo>
                  <a:lnTo>
                    <a:pt x="1275" y="1159"/>
                  </a:lnTo>
                  <a:lnTo>
                    <a:pt x="1198" y="1237"/>
                  </a:lnTo>
                  <a:lnTo>
                    <a:pt x="1082" y="1314"/>
                  </a:lnTo>
                  <a:lnTo>
                    <a:pt x="889" y="1352"/>
                  </a:lnTo>
                  <a:lnTo>
                    <a:pt x="696" y="1352"/>
                  </a:lnTo>
                  <a:lnTo>
                    <a:pt x="542" y="1237"/>
                  </a:lnTo>
                  <a:lnTo>
                    <a:pt x="426" y="1082"/>
                  </a:lnTo>
                  <a:lnTo>
                    <a:pt x="387" y="889"/>
                  </a:lnTo>
                  <a:lnTo>
                    <a:pt x="387" y="735"/>
                  </a:lnTo>
                  <a:lnTo>
                    <a:pt x="464" y="580"/>
                  </a:lnTo>
                  <a:lnTo>
                    <a:pt x="542" y="387"/>
                  </a:lnTo>
                  <a:lnTo>
                    <a:pt x="542" y="348"/>
                  </a:lnTo>
                  <a:lnTo>
                    <a:pt x="773" y="310"/>
                  </a:lnTo>
                  <a:close/>
                  <a:moveTo>
                    <a:pt x="773" y="1"/>
                  </a:moveTo>
                  <a:lnTo>
                    <a:pt x="619" y="40"/>
                  </a:lnTo>
                  <a:lnTo>
                    <a:pt x="464" y="117"/>
                  </a:lnTo>
                  <a:lnTo>
                    <a:pt x="426" y="155"/>
                  </a:lnTo>
                  <a:lnTo>
                    <a:pt x="348" y="194"/>
                  </a:lnTo>
                  <a:lnTo>
                    <a:pt x="233" y="271"/>
                  </a:lnTo>
                  <a:lnTo>
                    <a:pt x="117" y="387"/>
                  </a:lnTo>
                  <a:lnTo>
                    <a:pt x="40" y="503"/>
                  </a:lnTo>
                  <a:lnTo>
                    <a:pt x="1" y="657"/>
                  </a:lnTo>
                  <a:lnTo>
                    <a:pt x="1" y="850"/>
                  </a:lnTo>
                  <a:lnTo>
                    <a:pt x="1" y="1005"/>
                  </a:lnTo>
                  <a:lnTo>
                    <a:pt x="40" y="1159"/>
                  </a:lnTo>
                  <a:lnTo>
                    <a:pt x="117" y="1314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9" y="1739"/>
                  </a:lnTo>
                  <a:lnTo>
                    <a:pt x="966" y="1739"/>
                  </a:lnTo>
                  <a:lnTo>
                    <a:pt x="1121" y="1700"/>
                  </a:lnTo>
                  <a:lnTo>
                    <a:pt x="1275" y="1623"/>
                  </a:lnTo>
                  <a:lnTo>
                    <a:pt x="1430" y="1545"/>
                  </a:lnTo>
                  <a:lnTo>
                    <a:pt x="1584" y="1430"/>
                  </a:lnTo>
                  <a:lnTo>
                    <a:pt x="1661" y="1275"/>
                  </a:lnTo>
                  <a:lnTo>
                    <a:pt x="1739" y="1121"/>
                  </a:lnTo>
                  <a:lnTo>
                    <a:pt x="1777" y="928"/>
                  </a:lnTo>
                  <a:lnTo>
                    <a:pt x="1777" y="773"/>
                  </a:lnTo>
                  <a:lnTo>
                    <a:pt x="1739" y="580"/>
                  </a:lnTo>
                  <a:lnTo>
                    <a:pt x="1661" y="426"/>
                  </a:lnTo>
                  <a:lnTo>
                    <a:pt x="1546" y="271"/>
                  </a:lnTo>
                  <a:lnTo>
                    <a:pt x="1430" y="155"/>
                  </a:lnTo>
                  <a:lnTo>
                    <a:pt x="1275" y="78"/>
                  </a:lnTo>
                  <a:lnTo>
                    <a:pt x="1121" y="40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5836300" y="3573300"/>
              <a:ext cx="93675" cy="136150"/>
            </a:xfrm>
            <a:custGeom>
              <a:avLst/>
              <a:gdLst/>
              <a:ahLst/>
              <a:cxnLst/>
              <a:rect l="l" t="t" r="r" b="b"/>
              <a:pathLst>
                <a:path w="3747" h="5446" extrusionOk="0">
                  <a:moveTo>
                    <a:pt x="3515" y="0"/>
                  </a:moveTo>
                  <a:lnTo>
                    <a:pt x="3437" y="39"/>
                  </a:lnTo>
                  <a:lnTo>
                    <a:pt x="3360" y="78"/>
                  </a:lnTo>
                  <a:lnTo>
                    <a:pt x="3283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88" y="773"/>
                  </a:lnTo>
                  <a:lnTo>
                    <a:pt x="2356" y="1004"/>
                  </a:lnTo>
                  <a:lnTo>
                    <a:pt x="2086" y="1236"/>
                  </a:lnTo>
                  <a:lnTo>
                    <a:pt x="1777" y="1468"/>
                  </a:lnTo>
                  <a:lnTo>
                    <a:pt x="1159" y="1815"/>
                  </a:lnTo>
                  <a:lnTo>
                    <a:pt x="1120" y="1892"/>
                  </a:lnTo>
                  <a:lnTo>
                    <a:pt x="1082" y="1970"/>
                  </a:lnTo>
                  <a:lnTo>
                    <a:pt x="1082" y="2047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927" y="2124"/>
                  </a:lnTo>
                  <a:lnTo>
                    <a:pt x="850" y="2201"/>
                  </a:lnTo>
                  <a:lnTo>
                    <a:pt x="812" y="2279"/>
                  </a:lnTo>
                  <a:lnTo>
                    <a:pt x="812" y="2356"/>
                  </a:lnTo>
                  <a:lnTo>
                    <a:pt x="850" y="2433"/>
                  </a:lnTo>
                  <a:lnTo>
                    <a:pt x="889" y="2510"/>
                  </a:lnTo>
                  <a:lnTo>
                    <a:pt x="1005" y="2549"/>
                  </a:lnTo>
                  <a:lnTo>
                    <a:pt x="1236" y="2626"/>
                  </a:lnTo>
                  <a:lnTo>
                    <a:pt x="1468" y="2703"/>
                  </a:lnTo>
                  <a:lnTo>
                    <a:pt x="1661" y="2858"/>
                  </a:lnTo>
                  <a:lnTo>
                    <a:pt x="1854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63" y="3669"/>
                  </a:lnTo>
                  <a:lnTo>
                    <a:pt x="2163" y="3900"/>
                  </a:lnTo>
                  <a:lnTo>
                    <a:pt x="2124" y="4132"/>
                  </a:lnTo>
                  <a:lnTo>
                    <a:pt x="2047" y="4364"/>
                  </a:lnTo>
                  <a:lnTo>
                    <a:pt x="1931" y="4557"/>
                  </a:lnTo>
                  <a:lnTo>
                    <a:pt x="1777" y="4711"/>
                  </a:lnTo>
                  <a:lnTo>
                    <a:pt x="1584" y="4866"/>
                  </a:lnTo>
                  <a:lnTo>
                    <a:pt x="1352" y="4943"/>
                  </a:lnTo>
                  <a:lnTo>
                    <a:pt x="1236" y="4982"/>
                  </a:lnTo>
                  <a:lnTo>
                    <a:pt x="1120" y="4982"/>
                  </a:lnTo>
                  <a:lnTo>
                    <a:pt x="927" y="4904"/>
                  </a:lnTo>
                  <a:lnTo>
                    <a:pt x="773" y="4789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73" y="4287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1005" y="4132"/>
                  </a:lnTo>
                  <a:lnTo>
                    <a:pt x="1120" y="4094"/>
                  </a:lnTo>
                  <a:lnTo>
                    <a:pt x="1275" y="4055"/>
                  </a:lnTo>
                  <a:lnTo>
                    <a:pt x="1352" y="3939"/>
                  </a:lnTo>
                  <a:lnTo>
                    <a:pt x="1314" y="3823"/>
                  </a:lnTo>
                  <a:lnTo>
                    <a:pt x="1314" y="3746"/>
                  </a:lnTo>
                  <a:lnTo>
                    <a:pt x="1236" y="3669"/>
                  </a:lnTo>
                  <a:lnTo>
                    <a:pt x="155" y="2935"/>
                  </a:lnTo>
                  <a:lnTo>
                    <a:pt x="1" y="3321"/>
                  </a:lnTo>
                  <a:lnTo>
                    <a:pt x="657" y="3785"/>
                  </a:lnTo>
                  <a:lnTo>
                    <a:pt x="541" y="3900"/>
                  </a:lnTo>
                  <a:lnTo>
                    <a:pt x="425" y="4016"/>
                  </a:lnTo>
                  <a:lnTo>
                    <a:pt x="310" y="4132"/>
                  </a:lnTo>
                  <a:lnTo>
                    <a:pt x="271" y="4248"/>
                  </a:lnTo>
                  <a:lnTo>
                    <a:pt x="232" y="4402"/>
                  </a:lnTo>
                  <a:lnTo>
                    <a:pt x="194" y="4557"/>
                  </a:lnTo>
                  <a:lnTo>
                    <a:pt x="232" y="4750"/>
                  </a:lnTo>
                  <a:lnTo>
                    <a:pt x="271" y="4904"/>
                  </a:lnTo>
                  <a:lnTo>
                    <a:pt x="425" y="5136"/>
                  </a:lnTo>
                  <a:lnTo>
                    <a:pt x="580" y="5291"/>
                  </a:lnTo>
                  <a:lnTo>
                    <a:pt x="773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29" y="5406"/>
                  </a:lnTo>
                  <a:lnTo>
                    <a:pt x="1661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79" y="4866"/>
                  </a:lnTo>
                  <a:lnTo>
                    <a:pt x="2433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626" y="3978"/>
                  </a:lnTo>
                  <a:lnTo>
                    <a:pt x="2626" y="3746"/>
                  </a:lnTo>
                  <a:lnTo>
                    <a:pt x="2588" y="3514"/>
                  </a:lnTo>
                  <a:lnTo>
                    <a:pt x="2511" y="3283"/>
                  </a:lnTo>
                  <a:lnTo>
                    <a:pt x="2395" y="3090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70" y="2510"/>
                  </a:lnTo>
                  <a:lnTo>
                    <a:pt x="1777" y="2356"/>
                  </a:lnTo>
                  <a:lnTo>
                    <a:pt x="1545" y="2240"/>
                  </a:lnTo>
                  <a:lnTo>
                    <a:pt x="1314" y="2124"/>
                  </a:lnTo>
                  <a:lnTo>
                    <a:pt x="1661" y="2008"/>
                  </a:lnTo>
                  <a:lnTo>
                    <a:pt x="1970" y="1854"/>
                  </a:lnTo>
                  <a:lnTo>
                    <a:pt x="2279" y="1661"/>
                  </a:lnTo>
                  <a:lnTo>
                    <a:pt x="2588" y="1429"/>
                  </a:lnTo>
                  <a:lnTo>
                    <a:pt x="2858" y="1236"/>
                  </a:lnTo>
                  <a:lnTo>
                    <a:pt x="3128" y="966"/>
                  </a:lnTo>
                  <a:lnTo>
                    <a:pt x="3360" y="695"/>
                  </a:lnTo>
                  <a:lnTo>
                    <a:pt x="3476" y="541"/>
                  </a:lnTo>
                  <a:lnTo>
                    <a:pt x="3553" y="387"/>
                  </a:lnTo>
                  <a:lnTo>
                    <a:pt x="3746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2264425" y="357522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8"/>
                  </a:lnTo>
                  <a:lnTo>
                    <a:pt x="3939" y="4248"/>
                  </a:lnTo>
                  <a:lnTo>
                    <a:pt x="4017" y="5407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917"/>
                  </a:lnTo>
                  <a:lnTo>
                    <a:pt x="3901" y="8534"/>
                  </a:lnTo>
                  <a:lnTo>
                    <a:pt x="3746" y="9152"/>
                  </a:lnTo>
                  <a:lnTo>
                    <a:pt x="3515" y="9732"/>
                  </a:lnTo>
                  <a:lnTo>
                    <a:pt x="3244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93"/>
                  </a:lnTo>
                  <a:lnTo>
                    <a:pt x="773" y="9384"/>
                  </a:lnTo>
                  <a:lnTo>
                    <a:pt x="696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618" y="2742"/>
                  </a:lnTo>
                  <a:lnTo>
                    <a:pt x="1391" y="2395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39"/>
                  </a:lnTo>
                  <a:lnTo>
                    <a:pt x="3476" y="310"/>
                  </a:lnTo>
                  <a:lnTo>
                    <a:pt x="3051" y="657"/>
                  </a:lnTo>
                  <a:lnTo>
                    <a:pt x="2626" y="966"/>
                  </a:lnTo>
                  <a:lnTo>
                    <a:pt x="2202" y="1313"/>
                  </a:lnTo>
                  <a:lnTo>
                    <a:pt x="1314" y="1893"/>
                  </a:lnTo>
                  <a:lnTo>
                    <a:pt x="425" y="2472"/>
                  </a:lnTo>
                  <a:lnTo>
                    <a:pt x="348" y="2549"/>
                  </a:lnTo>
                  <a:lnTo>
                    <a:pt x="348" y="2626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3"/>
                  </a:lnTo>
                  <a:lnTo>
                    <a:pt x="155" y="4866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4"/>
                  </a:lnTo>
                  <a:lnTo>
                    <a:pt x="1391" y="11199"/>
                  </a:lnTo>
                  <a:lnTo>
                    <a:pt x="1622" y="11315"/>
                  </a:lnTo>
                  <a:lnTo>
                    <a:pt x="1816" y="11392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53"/>
                  </a:lnTo>
                  <a:lnTo>
                    <a:pt x="3051" y="11237"/>
                  </a:lnTo>
                  <a:lnTo>
                    <a:pt x="3283" y="11044"/>
                  </a:lnTo>
                  <a:lnTo>
                    <a:pt x="3476" y="10890"/>
                  </a:lnTo>
                  <a:lnTo>
                    <a:pt x="3669" y="10658"/>
                  </a:lnTo>
                  <a:lnTo>
                    <a:pt x="3823" y="10388"/>
                  </a:lnTo>
                  <a:lnTo>
                    <a:pt x="3978" y="10156"/>
                  </a:lnTo>
                  <a:lnTo>
                    <a:pt x="4171" y="9538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222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57" y="4982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1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39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4033950" y="35897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3935475" y="3595500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426" y="1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40" y="78"/>
                  </a:lnTo>
                  <a:lnTo>
                    <a:pt x="1" y="194"/>
                  </a:lnTo>
                  <a:lnTo>
                    <a:pt x="40" y="271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1"/>
                  </a:lnTo>
                  <a:lnTo>
                    <a:pt x="850" y="194"/>
                  </a:lnTo>
                  <a:lnTo>
                    <a:pt x="812" y="78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6924275" y="3599350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4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4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1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6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2208425" y="362157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4" y="386"/>
                  </a:moveTo>
                  <a:lnTo>
                    <a:pt x="1121" y="425"/>
                  </a:lnTo>
                  <a:lnTo>
                    <a:pt x="1198" y="463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9" y="1274"/>
                  </a:lnTo>
                  <a:lnTo>
                    <a:pt x="696" y="1236"/>
                  </a:lnTo>
                  <a:lnTo>
                    <a:pt x="542" y="1159"/>
                  </a:lnTo>
                  <a:lnTo>
                    <a:pt x="464" y="1081"/>
                  </a:lnTo>
                  <a:lnTo>
                    <a:pt x="426" y="965"/>
                  </a:lnTo>
                  <a:lnTo>
                    <a:pt x="387" y="888"/>
                  </a:lnTo>
                  <a:lnTo>
                    <a:pt x="387" y="772"/>
                  </a:lnTo>
                  <a:lnTo>
                    <a:pt x="426" y="579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850" y="0"/>
                  </a:moveTo>
                  <a:lnTo>
                    <a:pt x="735" y="39"/>
                  </a:lnTo>
                  <a:lnTo>
                    <a:pt x="619" y="77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79"/>
                  </a:lnTo>
                  <a:lnTo>
                    <a:pt x="40" y="734"/>
                  </a:lnTo>
                  <a:lnTo>
                    <a:pt x="1" y="888"/>
                  </a:lnTo>
                  <a:lnTo>
                    <a:pt x="40" y="1043"/>
                  </a:lnTo>
                  <a:lnTo>
                    <a:pt x="78" y="1197"/>
                  </a:lnTo>
                  <a:lnTo>
                    <a:pt x="194" y="1352"/>
                  </a:lnTo>
                  <a:lnTo>
                    <a:pt x="310" y="1467"/>
                  </a:lnTo>
                  <a:lnTo>
                    <a:pt x="464" y="1583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4431675" y="3622525"/>
              <a:ext cx="174775" cy="292525"/>
            </a:xfrm>
            <a:custGeom>
              <a:avLst/>
              <a:gdLst/>
              <a:ahLst/>
              <a:cxnLst/>
              <a:rect l="l" t="t" r="r" b="b"/>
              <a:pathLst>
                <a:path w="6991" h="11701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5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3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8"/>
                  </a:lnTo>
                  <a:lnTo>
                    <a:pt x="6411" y="5638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2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3827375" y="36360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3" y="2665"/>
                  </a:lnTo>
                  <a:lnTo>
                    <a:pt x="2780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6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5" y="2896"/>
                  </a:lnTo>
                  <a:lnTo>
                    <a:pt x="772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0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3" y="3707"/>
                  </a:lnTo>
                  <a:lnTo>
                    <a:pt x="1969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5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8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2802150" y="36428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1"/>
                  </a:moveTo>
                  <a:lnTo>
                    <a:pt x="12434" y="39"/>
                  </a:lnTo>
                  <a:lnTo>
                    <a:pt x="12357" y="78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9"/>
                  </a:lnTo>
                  <a:lnTo>
                    <a:pt x="12164" y="1043"/>
                  </a:lnTo>
                  <a:lnTo>
                    <a:pt x="12009" y="1198"/>
                  </a:lnTo>
                  <a:lnTo>
                    <a:pt x="11855" y="1314"/>
                  </a:lnTo>
                  <a:lnTo>
                    <a:pt x="11430" y="1545"/>
                  </a:lnTo>
                  <a:lnTo>
                    <a:pt x="11005" y="1700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3" y="2086"/>
                  </a:lnTo>
                  <a:lnTo>
                    <a:pt x="9345" y="2009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1"/>
                  </a:lnTo>
                  <a:lnTo>
                    <a:pt x="8611" y="1700"/>
                  </a:lnTo>
                  <a:lnTo>
                    <a:pt x="8804" y="2009"/>
                  </a:lnTo>
                  <a:lnTo>
                    <a:pt x="8997" y="2279"/>
                  </a:lnTo>
                  <a:lnTo>
                    <a:pt x="7839" y="2588"/>
                  </a:lnTo>
                  <a:lnTo>
                    <a:pt x="6719" y="2820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8" y="3283"/>
                  </a:lnTo>
                  <a:lnTo>
                    <a:pt x="3746" y="2935"/>
                  </a:lnTo>
                  <a:lnTo>
                    <a:pt x="3784" y="2588"/>
                  </a:lnTo>
                  <a:lnTo>
                    <a:pt x="3707" y="2240"/>
                  </a:lnTo>
                  <a:lnTo>
                    <a:pt x="3630" y="1893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8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9"/>
                  </a:lnTo>
                  <a:lnTo>
                    <a:pt x="1815" y="3437"/>
                  </a:lnTo>
                  <a:lnTo>
                    <a:pt x="1352" y="3399"/>
                  </a:lnTo>
                  <a:lnTo>
                    <a:pt x="965" y="3360"/>
                  </a:lnTo>
                  <a:lnTo>
                    <a:pt x="772" y="3283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4"/>
                  </a:lnTo>
                  <a:lnTo>
                    <a:pt x="309" y="2665"/>
                  </a:lnTo>
                  <a:lnTo>
                    <a:pt x="232" y="2588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4"/>
                  </a:lnTo>
                  <a:lnTo>
                    <a:pt x="0" y="2858"/>
                  </a:lnTo>
                  <a:lnTo>
                    <a:pt x="0" y="3013"/>
                  </a:lnTo>
                  <a:lnTo>
                    <a:pt x="0" y="3167"/>
                  </a:lnTo>
                  <a:lnTo>
                    <a:pt x="39" y="3283"/>
                  </a:lnTo>
                  <a:lnTo>
                    <a:pt x="116" y="3399"/>
                  </a:lnTo>
                  <a:lnTo>
                    <a:pt x="193" y="3515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1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1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3"/>
                  </a:lnTo>
                  <a:lnTo>
                    <a:pt x="12048" y="1700"/>
                  </a:lnTo>
                  <a:lnTo>
                    <a:pt x="12357" y="1507"/>
                  </a:lnTo>
                  <a:lnTo>
                    <a:pt x="12627" y="1236"/>
                  </a:lnTo>
                  <a:lnTo>
                    <a:pt x="12704" y="1082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80"/>
                  </a:lnTo>
                  <a:lnTo>
                    <a:pt x="12820" y="387"/>
                  </a:lnTo>
                  <a:lnTo>
                    <a:pt x="12743" y="155"/>
                  </a:lnTo>
                  <a:lnTo>
                    <a:pt x="12704" y="78"/>
                  </a:lnTo>
                  <a:lnTo>
                    <a:pt x="12627" y="39"/>
                  </a:lnTo>
                  <a:lnTo>
                    <a:pt x="125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2017300" y="364860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271" y="0"/>
                  </a:moveTo>
                  <a:lnTo>
                    <a:pt x="155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39" y="386"/>
                  </a:lnTo>
                  <a:lnTo>
                    <a:pt x="348" y="888"/>
                  </a:lnTo>
                  <a:lnTo>
                    <a:pt x="657" y="1390"/>
                  </a:lnTo>
                  <a:lnTo>
                    <a:pt x="1043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205"/>
                  </a:lnTo>
                  <a:lnTo>
                    <a:pt x="2703" y="3553"/>
                  </a:lnTo>
                  <a:lnTo>
                    <a:pt x="3205" y="3900"/>
                  </a:lnTo>
                  <a:lnTo>
                    <a:pt x="3553" y="3746"/>
                  </a:lnTo>
                  <a:lnTo>
                    <a:pt x="2780" y="3012"/>
                  </a:lnTo>
                  <a:lnTo>
                    <a:pt x="2047" y="2240"/>
                  </a:lnTo>
                  <a:lnTo>
                    <a:pt x="1352" y="1429"/>
                  </a:lnTo>
                  <a:lnTo>
                    <a:pt x="1043" y="1004"/>
                  </a:lnTo>
                  <a:lnTo>
                    <a:pt x="734" y="541"/>
                  </a:lnTo>
                  <a:lnTo>
                    <a:pt x="1622" y="695"/>
                  </a:lnTo>
                  <a:lnTo>
                    <a:pt x="2510" y="888"/>
                  </a:lnTo>
                  <a:lnTo>
                    <a:pt x="3012" y="1043"/>
                  </a:lnTo>
                  <a:lnTo>
                    <a:pt x="3514" y="1197"/>
                  </a:lnTo>
                  <a:lnTo>
                    <a:pt x="4016" y="1390"/>
                  </a:lnTo>
                  <a:lnTo>
                    <a:pt x="4518" y="1506"/>
                  </a:lnTo>
                  <a:lnTo>
                    <a:pt x="4595" y="1506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84"/>
                  </a:lnTo>
                  <a:lnTo>
                    <a:pt x="4904" y="1506"/>
                  </a:lnTo>
                  <a:lnTo>
                    <a:pt x="4982" y="1429"/>
                  </a:lnTo>
                  <a:lnTo>
                    <a:pt x="4634" y="1159"/>
                  </a:lnTo>
                  <a:lnTo>
                    <a:pt x="4171" y="888"/>
                  </a:lnTo>
                  <a:lnTo>
                    <a:pt x="3630" y="657"/>
                  </a:lnTo>
                  <a:lnTo>
                    <a:pt x="3089" y="464"/>
                  </a:lnTo>
                  <a:lnTo>
                    <a:pt x="2510" y="309"/>
                  </a:lnTo>
                  <a:lnTo>
                    <a:pt x="1931" y="193"/>
                  </a:lnTo>
                  <a:lnTo>
                    <a:pt x="1352" y="116"/>
                  </a:lnTo>
                  <a:lnTo>
                    <a:pt x="27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564525" y="3658250"/>
              <a:ext cx="248125" cy="295425"/>
            </a:xfrm>
            <a:custGeom>
              <a:avLst/>
              <a:gdLst/>
              <a:ahLst/>
              <a:cxnLst/>
              <a:rect l="l" t="t" r="r" b="b"/>
              <a:pathLst>
                <a:path w="9925" h="11817" extrusionOk="0">
                  <a:moveTo>
                    <a:pt x="3785" y="850"/>
                  </a:moveTo>
                  <a:lnTo>
                    <a:pt x="4326" y="2279"/>
                  </a:lnTo>
                  <a:lnTo>
                    <a:pt x="4944" y="3746"/>
                  </a:lnTo>
                  <a:lnTo>
                    <a:pt x="6179" y="6565"/>
                  </a:lnTo>
                  <a:lnTo>
                    <a:pt x="3322" y="7492"/>
                  </a:lnTo>
                  <a:lnTo>
                    <a:pt x="1893" y="7955"/>
                  </a:lnTo>
                  <a:lnTo>
                    <a:pt x="464" y="8457"/>
                  </a:lnTo>
                  <a:lnTo>
                    <a:pt x="464" y="8457"/>
                  </a:lnTo>
                  <a:lnTo>
                    <a:pt x="1043" y="7569"/>
                  </a:lnTo>
                  <a:lnTo>
                    <a:pt x="1507" y="6604"/>
                  </a:lnTo>
                  <a:lnTo>
                    <a:pt x="1970" y="5638"/>
                  </a:lnTo>
                  <a:lnTo>
                    <a:pt x="2395" y="4673"/>
                  </a:lnTo>
                  <a:lnTo>
                    <a:pt x="2781" y="3746"/>
                  </a:lnTo>
                  <a:lnTo>
                    <a:pt x="3167" y="2781"/>
                  </a:lnTo>
                  <a:lnTo>
                    <a:pt x="3476" y="1815"/>
                  </a:lnTo>
                  <a:lnTo>
                    <a:pt x="3785" y="850"/>
                  </a:lnTo>
                  <a:close/>
                  <a:moveTo>
                    <a:pt x="3824" y="0"/>
                  </a:moveTo>
                  <a:lnTo>
                    <a:pt x="3746" y="39"/>
                  </a:lnTo>
                  <a:lnTo>
                    <a:pt x="3708" y="78"/>
                  </a:lnTo>
                  <a:lnTo>
                    <a:pt x="3592" y="116"/>
                  </a:lnTo>
                  <a:lnTo>
                    <a:pt x="3553" y="194"/>
                  </a:lnTo>
                  <a:lnTo>
                    <a:pt x="2820" y="2395"/>
                  </a:lnTo>
                  <a:lnTo>
                    <a:pt x="2434" y="3476"/>
                  </a:lnTo>
                  <a:lnTo>
                    <a:pt x="2009" y="4518"/>
                  </a:lnTo>
                  <a:lnTo>
                    <a:pt x="1545" y="5561"/>
                  </a:lnTo>
                  <a:lnTo>
                    <a:pt x="1043" y="6604"/>
                  </a:lnTo>
                  <a:lnTo>
                    <a:pt x="503" y="7608"/>
                  </a:lnTo>
                  <a:lnTo>
                    <a:pt x="39" y="8650"/>
                  </a:lnTo>
                  <a:lnTo>
                    <a:pt x="1" y="8689"/>
                  </a:lnTo>
                  <a:lnTo>
                    <a:pt x="39" y="8766"/>
                  </a:lnTo>
                  <a:lnTo>
                    <a:pt x="117" y="8805"/>
                  </a:lnTo>
                  <a:lnTo>
                    <a:pt x="117" y="8843"/>
                  </a:lnTo>
                  <a:lnTo>
                    <a:pt x="117" y="8920"/>
                  </a:lnTo>
                  <a:lnTo>
                    <a:pt x="155" y="8998"/>
                  </a:lnTo>
                  <a:lnTo>
                    <a:pt x="310" y="9114"/>
                  </a:lnTo>
                  <a:lnTo>
                    <a:pt x="464" y="8882"/>
                  </a:lnTo>
                  <a:lnTo>
                    <a:pt x="1970" y="8457"/>
                  </a:lnTo>
                  <a:lnTo>
                    <a:pt x="3438" y="7994"/>
                  </a:lnTo>
                  <a:lnTo>
                    <a:pt x="6372" y="7028"/>
                  </a:lnTo>
                  <a:lnTo>
                    <a:pt x="7106" y="8689"/>
                  </a:lnTo>
                  <a:lnTo>
                    <a:pt x="8303" y="11817"/>
                  </a:lnTo>
                  <a:lnTo>
                    <a:pt x="8689" y="11662"/>
                  </a:lnTo>
                  <a:lnTo>
                    <a:pt x="7531" y="8689"/>
                  </a:lnTo>
                  <a:lnTo>
                    <a:pt x="6797" y="6874"/>
                  </a:lnTo>
                  <a:lnTo>
                    <a:pt x="8380" y="6333"/>
                  </a:lnTo>
                  <a:lnTo>
                    <a:pt x="9925" y="5754"/>
                  </a:lnTo>
                  <a:lnTo>
                    <a:pt x="9770" y="5329"/>
                  </a:lnTo>
                  <a:lnTo>
                    <a:pt x="8187" y="5909"/>
                  </a:lnTo>
                  <a:lnTo>
                    <a:pt x="6643" y="6449"/>
                  </a:lnTo>
                  <a:lnTo>
                    <a:pt x="6025" y="4905"/>
                  </a:lnTo>
                  <a:lnTo>
                    <a:pt x="5407" y="3360"/>
                  </a:lnTo>
                  <a:lnTo>
                    <a:pt x="4712" y="1854"/>
                  </a:lnTo>
                  <a:lnTo>
                    <a:pt x="3978" y="348"/>
                  </a:lnTo>
                  <a:lnTo>
                    <a:pt x="4055" y="78"/>
                  </a:lnTo>
                  <a:lnTo>
                    <a:pt x="3862" y="39"/>
                  </a:lnTo>
                  <a:lnTo>
                    <a:pt x="382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663975" y="3660175"/>
              <a:ext cx="229775" cy="419975"/>
            </a:xfrm>
            <a:custGeom>
              <a:avLst/>
              <a:gdLst/>
              <a:ahLst/>
              <a:cxnLst/>
              <a:rect l="l" t="t" r="r" b="b"/>
              <a:pathLst>
                <a:path w="9191" h="16799" extrusionOk="0">
                  <a:moveTo>
                    <a:pt x="77" y="1"/>
                  </a:moveTo>
                  <a:lnTo>
                    <a:pt x="0" y="271"/>
                  </a:lnTo>
                  <a:lnTo>
                    <a:pt x="2124" y="1275"/>
                  </a:lnTo>
                  <a:lnTo>
                    <a:pt x="4286" y="2240"/>
                  </a:lnTo>
                  <a:lnTo>
                    <a:pt x="5290" y="2742"/>
                  </a:lnTo>
                  <a:lnTo>
                    <a:pt x="6294" y="3244"/>
                  </a:lnTo>
                  <a:lnTo>
                    <a:pt x="7298" y="3746"/>
                  </a:lnTo>
                  <a:lnTo>
                    <a:pt x="8302" y="4248"/>
                  </a:lnTo>
                  <a:lnTo>
                    <a:pt x="7028" y="4750"/>
                  </a:lnTo>
                  <a:lnTo>
                    <a:pt x="5792" y="5252"/>
                  </a:lnTo>
                  <a:lnTo>
                    <a:pt x="5947" y="5677"/>
                  </a:lnTo>
                  <a:lnTo>
                    <a:pt x="7298" y="5175"/>
                  </a:lnTo>
                  <a:lnTo>
                    <a:pt x="7955" y="4905"/>
                  </a:lnTo>
                  <a:lnTo>
                    <a:pt x="8611" y="4596"/>
                  </a:lnTo>
                  <a:lnTo>
                    <a:pt x="8457" y="5136"/>
                  </a:lnTo>
                  <a:lnTo>
                    <a:pt x="8341" y="5638"/>
                  </a:lnTo>
                  <a:lnTo>
                    <a:pt x="8148" y="6681"/>
                  </a:lnTo>
                  <a:lnTo>
                    <a:pt x="7839" y="8380"/>
                  </a:lnTo>
                  <a:lnTo>
                    <a:pt x="7569" y="10041"/>
                  </a:lnTo>
                  <a:lnTo>
                    <a:pt x="7028" y="13361"/>
                  </a:lnTo>
                  <a:lnTo>
                    <a:pt x="6796" y="15060"/>
                  </a:lnTo>
                  <a:lnTo>
                    <a:pt x="6681" y="15871"/>
                  </a:lnTo>
                  <a:lnTo>
                    <a:pt x="6642" y="16721"/>
                  </a:lnTo>
                  <a:lnTo>
                    <a:pt x="6989" y="16798"/>
                  </a:lnTo>
                  <a:lnTo>
                    <a:pt x="7298" y="15215"/>
                  </a:lnTo>
                  <a:lnTo>
                    <a:pt x="7530" y="13593"/>
                  </a:lnTo>
                  <a:lnTo>
                    <a:pt x="7723" y="12010"/>
                  </a:lnTo>
                  <a:lnTo>
                    <a:pt x="7955" y="10427"/>
                  </a:lnTo>
                  <a:lnTo>
                    <a:pt x="8225" y="8805"/>
                  </a:lnTo>
                  <a:lnTo>
                    <a:pt x="8495" y="7183"/>
                  </a:lnTo>
                  <a:lnTo>
                    <a:pt x="8689" y="6488"/>
                  </a:lnTo>
                  <a:lnTo>
                    <a:pt x="8882" y="5793"/>
                  </a:lnTo>
                  <a:lnTo>
                    <a:pt x="9036" y="5059"/>
                  </a:lnTo>
                  <a:lnTo>
                    <a:pt x="9152" y="4364"/>
                  </a:lnTo>
                  <a:lnTo>
                    <a:pt x="9152" y="4287"/>
                  </a:lnTo>
                  <a:lnTo>
                    <a:pt x="9190" y="4210"/>
                  </a:lnTo>
                  <a:lnTo>
                    <a:pt x="9113" y="4094"/>
                  </a:lnTo>
                  <a:lnTo>
                    <a:pt x="9036" y="4017"/>
                  </a:lnTo>
                  <a:lnTo>
                    <a:pt x="8920" y="4017"/>
                  </a:lnTo>
                  <a:lnTo>
                    <a:pt x="8882" y="4055"/>
                  </a:lnTo>
                  <a:lnTo>
                    <a:pt x="7839" y="3437"/>
                  </a:lnTo>
                  <a:lnTo>
                    <a:pt x="6758" y="2897"/>
                  </a:lnTo>
                  <a:lnTo>
                    <a:pt x="4595" y="1893"/>
                  </a:lnTo>
                  <a:lnTo>
                    <a:pt x="2356" y="927"/>
                  </a:lnTo>
                  <a:lnTo>
                    <a:pt x="1236" y="464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406075" y="3667900"/>
              <a:ext cx="458600" cy="289650"/>
            </a:xfrm>
            <a:custGeom>
              <a:avLst/>
              <a:gdLst/>
              <a:ahLst/>
              <a:cxnLst/>
              <a:rect l="l" t="t" r="r" b="b"/>
              <a:pathLst>
                <a:path w="18344" h="11586" extrusionOk="0">
                  <a:moveTo>
                    <a:pt x="17069" y="387"/>
                  </a:moveTo>
                  <a:lnTo>
                    <a:pt x="17146" y="425"/>
                  </a:lnTo>
                  <a:lnTo>
                    <a:pt x="17223" y="503"/>
                  </a:lnTo>
                  <a:lnTo>
                    <a:pt x="17300" y="734"/>
                  </a:lnTo>
                  <a:lnTo>
                    <a:pt x="17378" y="927"/>
                  </a:lnTo>
                  <a:lnTo>
                    <a:pt x="17378" y="1120"/>
                  </a:lnTo>
                  <a:lnTo>
                    <a:pt x="17339" y="1314"/>
                  </a:lnTo>
                  <a:lnTo>
                    <a:pt x="17223" y="1545"/>
                  </a:lnTo>
                  <a:lnTo>
                    <a:pt x="16953" y="1893"/>
                  </a:lnTo>
                  <a:lnTo>
                    <a:pt x="16721" y="2124"/>
                  </a:lnTo>
                  <a:lnTo>
                    <a:pt x="16451" y="2356"/>
                  </a:lnTo>
                  <a:lnTo>
                    <a:pt x="16181" y="2549"/>
                  </a:lnTo>
                  <a:lnTo>
                    <a:pt x="15872" y="2665"/>
                  </a:lnTo>
                  <a:lnTo>
                    <a:pt x="15872" y="2086"/>
                  </a:lnTo>
                  <a:lnTo>
                    <a:pt x="15910" y="1777"/>
                  </a:lnTo>
                  <a:lnTo>
                    <a:pt x="15949" y="1468"/>
                  </a:lnTo>
                  <a:lnTo>
                    <a:pt x="16026" y="1198"/>
                  </a:lnTo>
                  <a:lnTo>
                    <a:pt x="16181" y="927"/>
                  </a:lnTo>
                  <a:lnTo>
                    <a:pt x="16335" y="696"/>
                  </a:lnTo>
                  <a:lnTo>
                    <a:pt x="16605" y="503"/>
                  </a:lnTo>
                  <a:lnTo>
                    <a:pt x="16837" y="425"/>
                  </a:lnTo>
                  <a:lnTo>
                    <a:pt x="16992" y="387"/>
                  </a:lnTo>
                  <a:close/>
                  <a:moveTo>
                    <a:pt x="14597" y="2974"/>
                  </a:moveTo>
                  <a:lnTo>
                    <a:pt x="14868" y="3013"/>
                  </a:lnTo>
                  <a:lnTo>
                    <a:pt x="15138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6"/>
                  </a:lnTo>
                  <a:lnTo>
                    <a:pt x="14057" y="3862"/>
                  </a:lnTo>
                  <a:lnTo>
                    <a:pt x="13786" y="3939"/>
                  </a:lnTo>
                  <a:lnTo>
                    <a:pt x="13478" y="4017"/>
                  </a:lnTo>
                  <a:lnTo>
                    <a:pt x="13053" y="4017"/>
                  </a:lnTo>
                  <a:lnTo>
                    <a:pt x="12976" y="3939"/>
                  </a:lnTo>
                  <a:lnTo>
                    <a:pt x="12976" y="3862"/>
                  </a:lnTo>
                  <a:lnTo>
                    <a:pt x="12976" y="3708"/>
                  </a:lnTo>
                  <a:lnTo>
                    <a:pt x="13014" y="3476"/>
                  </a:lnTo>
                  <a:lnTo>
                    <a:pt x="13053" y="3360"/>
                  </a:lnTo>
                  <a:lnTo>
                    <a:pt x="13207" y="3244"/>
                  </a:lnTo>
                  <a:lnTo>
                    <a:pt x="13400" y="3167"/>
                  </a:lnTo>
                  <a:lnTo>
                    <a:pt x="13709" y="3051"/>
                  </a:lnTo>
                  <a:lnTo>
                    <a:pt x="14018" y="3013"/>
                  </a:lnTo>
                  <a:lnTo>
                    <a:pt x="14327" y="2974"/>
                  </a:lnTo>
                  <a:close/>
                  <a:moveTo>
                    <a:pt x="15679" y="3283"/>
                  </a:moveTo>
                  <a:lnTo>
                    <a:pt x="16335" y="3476"/>
                  </a:lnTo>
                  <a:lnTo>
                    <a:pt x="16644" y="3553"/>
                  </a:lnTo>
                  <a:lnTo>
                    <a:pt x="16992" y="3669"/>
                  </a:lnTo>
                  <a:lnTo>
                    <a:pt x="17262" y="3823"/>
                  </a:lnTo>
                  <a:lnTo>
                    <a:pt x="17532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80" y="4596"/>
                  </a:lnTo>
                  <a:lnTo>
                    <a:pt x="17918" y="4789"/>
                  </a:lnTo>
                  <a:lnTo>
                    <a:pt x="17880" y="4943"/>
                  </a:lnTo>
                  <a:lnTo>
                    <a:pt x="17802" y="5059"/>
                  </a:lnTo>
                  <a:lnTo>
                    <a:pt x="17648" y="5136"/>
                  </a:lnTo>
                  <a:lnTo>
                    <a:pt x="17494" y="5175"/>
                  </a:lnTo>
                  <a:lnTo>
                    <a:pt x="17339" y="5175"/>
                  </a:lnTo>
                  <a:lnTo>
                    <a:pt x="17146" y="5136"/>
                  </a:lnTo>
                  <a:lnTo>
                    <a:pt x="16992" y="5059"/>
                  </a:lnTo>
                  <a:lnTo>
                    <a:pt x="16644" y="4789"/>
                  </a:lnTo>
                  <a:lnTo>
                    <a:pt x="16374" y="4480"/>
                  </a:lnTo>
                  <a:lnTo>
                    <a:pt x="16181" y="4210"/>
                  </a:lnTo>
                  <a:lnTo>
                    <a:pt x="15988" y="3901"/>
                  </a:lnTo>
                  <a:lnTo>
                    <a:pt x="15833" y="3592"/>
                  </a:lnTo>
                  <a:lnTo>
                    <a:pt x="15679" y="3283"/>
                  </a:lnTo>
                  <a:close/>
                  <a:moveTo>
                    <a:pt x="4635" y="541"/>
                  </a:moveTo>
                  <a:lnTo>
                    <a:pt x="5253" y="580"/>
                  </a:lnTo>
                  <a:lnTo>
                    <a:pt x="5832" y="696"/>
                  </a:lnTo>
                  <a:lnTo>
                    <a:pt x="6411" y="850"/>
                  </a:lnTo>
                  <a:lnTo>
                    <a:pt x="6990" y="1120"/>
                  </a:lnTo>
                  <a:lnTo>
                    <a:pt x="7492" y="1429"/>
                  </a:lnTo>
                  <a:lnTo>
                    <a:pt x="7917" y="1738"/>
                  </a:lnTo>
                  <a:lnTo>
                    <a:pt x="8303" y="2086"/>
                  </a:lnTo>
                  <a:lnTo>
                    <a:pt x="8651" y="2472"/>
                  </a:lnTo>
                  <a:lnTo>
                    <a:pt x="8960" y="2858"/>
                  </a:lnTo>
                  <a:lnTo>
                    <a:pt x="9539" y="3669"/>
                  </a:lnTo>
                  <a:lnTo>
                    <a:pt x="10157" y="4480"/>
                  </a:lnTo>
                  <a:lnTo>
                    <a:pt x="10388" y="4827"/>
                  </a:lnTo>
                  <a:lnTo>
                    <a:pt x="10697" y="5136"/>
                  </a:lnTo>
                  <a:lnTo>
                    <a:pt x="11006" y="5445"/>
                  </a:lnTo>
                  <a:lnTo>
                    <a:pt x="11354" y="5677"/>
                  </a:lnTo>
                  <a:lnTo>
                    <a:pt x="11701" y="5870"/>
                  </a:lnTo>
                  <a:lnTo>
                    <a:pt x="12126" y="5986"/>
                  </a:lnTo>
                  <a:lnTo>
                    <a:pt x="12512" y="6025"/>
                  </a:lnTo>
                  <a:lnTo>
                    <a:pt x="12976" y="5986"/>
                  </a:lnTo>
                  <a:lnTo>
                    <a:pt x="13323" y="5870"/>
                  </a:lnTo>
                  <a:lnTo>
                    <a:pt x="13632" y="5754"/>
                  </a:lnTo>
                  <a:lnTo>
                    <a:pt x="13902" y="5600"/>
                  </a:lnTo>
                  <a:lnTo>
                    <a:pt x="14173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9" y="4712"/>
                  </a:lnTo>
                  <a:lnTo>
                    <a:pt x="14984" y="4441"/>
                  </a:lnTo>
                  <a:lnTo>
                    <a:pt x="14752" y="5252"/>
                  </a:lnTo>
                  <a:lnTo>
                    <a:pt x="14443" y="5986"/>
                  </a:lnTo>
                  <a:lnTo>
                    <a:pt x="14057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0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7" y="10272"/>
                  </a:lnTo>
                  <a:lnTo>
                    <a:pt x="9616" y="10465"/>
                  </a:lnTo>
                  <a:lnTo>
                    <a:pt x="9075" y="10658"/>
                  </a:lnTo>
                  <a:lnTo>
                    <a:pt x="8496" y="10774"/>
                  </a:lnTo>
                  <a:lnTo>
                    <a:pt x="7956" y="10890"/>
                  </a:lnTo>
                  <a:lnTo>
                    <a:pt x="7376" y="10929"/>
                  </a:lnTo>
                  <a:lnTo>
                    <a:pt x="6836" y="10929"/>
                  </a:lnTo>
                  <a:lnTo>
                    <a:pt x="6257" y="10890"/>
                  </a:lnTo>
                  <a:lnTo>
                    <a:pt x="5716" y="10774"/>
                  </a:lnTo>
                  <a:lnTo>
                    <a:pt x="5175" y="10620"/>
                  </a:lnTo>
                  <a:lnTo>
                    <a:pt x="4635" y="10465"/>
                  </a:lnTo>
                  <a:lnTo>
                    <a:pt x="4133" y="10195"/>
                  </a:lnTo>
                  <a:lnTo>
                    <a:pt x="3631" y="9925"/>
                  </a:lnTo>
                  <a:lnTo>
                    <a:pt x="3129" y="9577"/>
                  </a:lnTo>
                  <a:lnTo>
                    <a:pt x="2665" y="9191"/>
                  </a:lnTo>
                  <a:lnTo>
                    <a:pt x="2202" y="8766"/>
                  </a:lnTo>
                  <a:lnTo>
                    <a:pt x="1777" y="8303"/>
                  </a:lnTo>
                  <a:lnTo>
                    <a:pt x="1430" y="7801"/>
                  </a:lnTo>
                  <a:lnTo>
                    <a:pt x="1082" y="7260"/>
                  </a:lnTo>
                  <a:lnTo>
                    <a:pt x="812" y="6720"/>
                  </a:lnTo>
                  <a:lnTo>
                    <a:pt x="619" y="6140"/>
                  </a:lnTo>
                  <a:lnTo>
                    <a:pt x="464" y="5523"/>
                  </a:lnTo>
                  <a:lnTo>
                    <a:pt x="426" y="4905"/>
                  </a:lnTo>
                  <a:lnTo>
                    <a:pt x="464" y="4287"/>
                  </a:lnTo>
                  <a:lnTo>
                    <a:pt x="619" y="3708"/>
                  </a:lnTo>
                  <a:lnTo>
                    <a:pt x="812" y="3128"/>
                  </a:lnTo>
                  <a:lnTo>
                    <a:pt x="1121" y="2588"/>
                  </a:lnTo>
                  <a:lnTo>
                    <a:pt x="1468" y="2086"/>
                  </a:lnTo>
                  <a:lnTo>
                    <a:pt x="1893" y="1661"/>
                  </a:lnTo>
                  <a:lnTo>
                    <a:pt x="2356" y="1275"/>
                  </a:lnTo>
                  <a:lnTo>
                    <a:pt x="2897" y="1005"/>
                  </a:lnTo>
                  <a:lnTo>
                    <a:pt x="3476" y="773"/>
                  </a:lnTo>
                  <a:lnTo>
                    <a:pt x="4056" y="618"/>
                  </a:lnTo>
                  <a:lnTo>
                    <a:pt x="4635" y="541"/>
                  </a:lnTo>
                  <a:close/>
                  <a:moveTo>
                    <a:pt x="16876" y="1"/>
                  </a:moveTo>
                  <a:lnTo>
                    <a:pt x="16683" y="39"/>
                  </a:lnTo>
                  <a:lnTo>
                    <a:pt x="16451" y="155"/>
                  </a:lnTo>
                  <a:lnTo>
                    <a:pt x="16258" y="271"/>
                  </a:lnTo>
                  <a:lnTo>
                    <a:pt x="16103" y="425"/>
                  </a:lnTo>
                  <a:lnTo>
                    <a:pt x="15949" y="580"/>
                  </a:lnTo>
                  <a:lnTo>
                    <a:pt x="15833" y="773"/>
                  </a:lnTo>
                  <a:lnTo>
                    <a:pt x="15717" y="1005"/>
                  </a:lnTo>
                  <a:lnTo>
                    <a:pt x="15601" y="1236"/>
                  </a:lnTo>
                  <a:lnTo>
                    <a:pt x="15486" y="1738"/>
                  </a:lnTo>
                  <a:lnTo>
                    <a:pt x="15447" y="2279"/>
                  </a:lnTo>
                  <a:lnTo>
                    <a:pt x="15486" y="2819"/>
                  </a:lnTo>
                  <a:lnTo>
                    <a:pt x="15370" y="2819"/>
                  </a:lnTo>
                  <a:lnTo>
                    <a:pt x="15331" y="2858"/>
                  </a:lnTo>
                  <a:lnTo>
                    <a:pt x="14906" y="2742"/>
                  </a:lnTo>
                  <a:lnTo>
                    <a:pt x="14443" y="2665"/>
                  </a:lnTo>
                  <a:lnTo>
                    <a:pt x="13980" y="2665"/>
                  </a:lnTo>
                  <a:lnTo>
                    <a:pt x="13516" y="2742"/>
                  </a:lnTo>
                  <a:lnTo>
                    <a:pt x="13169" y="2858"/>
                  </a:lnTo>
                  <a:lnTo>
                    <a:pt x="12976" y="2974"/>
                  </a:lnTo>
                  <a:lnTo>
                    <a:pt x="12783" y="3090"/>
                  </a:lnTo>
                  <a:lnTo>
                    <a:pt x="12628" y="3206"/>
                  </a:lnTo>
                  <a:lnTo>
                    <a:pt x="12512" y="3360"/>
                  </a:lnTo>
                  <a:lnTo>
                    <a:pt x="12396" y="3553"/>
                  </a:lnTo>
                  <a:lnTo>
                    <a:pt x="12396" y="3746"/>
                  </a:lnTo>
                  <a:lnTo>
                    <a:pt x="12396" y="3939"/>
                  </a:lnTo>
                  <a:lnTo>
                    <a:pt x="12474" y="4094"/>
                  </a:lnTo>
                  <a:lnTo>
                    <a:pt x="12628" y="4210"/>
                  </a:lnTo>
                  <a:lnTo>
                    <a:pt x="12783" y="4287"/>
                  </a:lnTo>
                  <a:lnTo>
                    <a:pt x="12976" y="4364"/>
                  </a:lnTo>
                  <a:lnTo>
                    <a:pt x="13169" y="4403"/>
                  </a:lnTo>
                  <a:lnTo>
                    <a:pt x="13516" y="4364"/>
                  </a:lnTo>
                  <a:lnTo>
                    <a:pt x="13864" y="4325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9" y="3823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4" y="4866"/>
                  </a:lnTo>
                  <a:lnTo>
                    <a:pt x="13941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30" y="5445"/>
                  </a:lnTo>
                  <a:lnTo>
                    <a:pt x="12744" y="5523"/>
                  </a:lnTo>
                  <a:lnTo>
                    <a:pt x="12396" y="5523"/>
                  </a:lnTo>
                  <a:lnTo>
                    <a:pt x="12049" y="5445"/>
                  </a:lnTo>
                  <a:lnTo>
                    <a:pt x="11740" y="5329"/>
                  </a:lnTo>
                  <a:lnTo>
                    <a:pt x="11431" y="5136"/>
                  </a:lnTo>
                  <a:lnTo>
                    <a:pt x="11122" y="4905"/>
                  </a:lnTo>
                  <a:lnTo>
                    <a:pt x="10852" y="4634"/>
                  </a:lnTo>
                  <a:lnTo>
                    <a:pt x="10543" y="4210"/>
                  </a:lnTo>
                  <a:lnTo>
                    <a:pt x="10195" y="3785"/>
                  </a:lnTo>
                  <a:lnTo>
                    <a:pt x="9616" y="2935"/>
                  </a:lnTo>
                  <a:lnTo>
                    <a:pt x="9307" y="2511"/>
                  </a:lnTo>
                  <a:lnTo>
                    <a:pt x="8960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7" y="966"/>
                  </a:lnTo>
                  <a:lnTo>
                    <a:pt x="7106" y="657"/>
                  </a:lnTo>
                  <a:lnTo>
                    <a:pt x="6527" y="425"/>
                  </a:lnTo>
                  <a:lnTo>
                    <a:pt x="5948" y="271"/>
                  </a:lnTo>
                  <a:lnTo>
                    <a:pt x="5330" y="155"/>
                  </a:lnTo>
                  <a:lnTo>
                    <a:pt x="4751" y="116"/>
                  </a:lnTo>
                  <a:lnTo>
                    <a:pt x="4133" y="155"/>
                  </a:lnTo>
                  <a:lnTo>
                    <a:pt x="3554" y="271"/>
                  </a:lnTo>
                  <a:lnTo>
                    <a:pt x="3283" y="348"/>
                  </a:lnTo>
                  <a:lnTo>
                    <a:pt x="2936" y="464"/>
                  </a:lnTo>
                  <a:lnTo>
                    <a:pt x="2588" y="618"/>
                  </a:lnTo>
                  <a:lnTo>
                    <a:pt x="2279" y="812"/>
                  </a:lnTo>
                  <a:lnTo>
                    <a:pt x="1932" y="1005"/>
                  </a:lnTo>
                  <a:lnTo>
                    <a:pt x="1661" y="1275"/>
                  </a:lnTo>
                  <a:lnTo>
                    <a:pt x="1353" y="1545"/>
                  </a:lnTo>
                  <a:lnTo>
                    <a:pt x="1082" y="1854"/>
                  </a:lnTo>
                  <a:lnTo>
                    <a:pt x="851" y="2163"/>
                  </a:lnTo>
                  <a:lnTo>
                    <a:pt x="542" y="2665"/>
                  </a:lnTo>
                  <a:lnTo>
                    <a:pt x="310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1" y="4712"/>
                  </a:lnTo>
                  <a:lnTo>
                    <a:pt x="40" y="5214"/>
                  </a:lnTo>
                  <a:lnTo>
                    <a:pt x="78" y="5716"/>
                  </a:lnTo>
                  <a:lnTo>
                    <a:pt x="194" y="6218"/>
                  </a:lnTo>
                  <a:lnTo>
                    <a:pt x="387" y="6720"/>
                  </a:lnTo>
                  <a:lnTo>
                    <a:pt x="580" y="7222"/>
                  </a:lnTo>
                  <a:lnTo>
                    <a:pt x="812" y="7685"/>
                  </a:lnTo>
                  <a:lnTo>
                    <a:pt x="1082" y="8110"/>
                  </a:lnTo>
                  <a:lnTo>
                    <a:pt x="1430" y="8573"/>
                  </a:lnTo>
                  <a:lnTo>
                    <a:pt x="1777" y="8959"/>
                  </a:lnTo>
                  <a:lnTo>
                    <a:pt x="2125" y="9384"/>
                  </a:lnTo>
                  <a:lnTo>
                    <a:pt x="2550" y="9732"/>
                  </a:lnTo>
                  <a:lnTo>
                    <a:pt x="3090" y="10156"/>
                  </a:lnTo>
                  <a:lnTo>
                    <a:pt x="3631" y="10504"/>
                  </a:lnTo>
                  <a:lnTo>
                    <a:pt x="4210" y="10774"/>
                  </a:lnTo>
                  <a:lnTo>
                    <a:pt x="4789" y="11044"/>
                  </a:lnTo>
                  <a:lnTo>
                    <a:pt x="5407" y="11199"/>
                  </a:lnTo>
                  <a:lnTo>
                    <a:pt x="6025" y="11353"/>
                  </a:lnTo>
                  <a:lnTo>
                    <a:pt x="6643" y="11392"/>
                  </a:lnTo>
                  <a:lnTo>
                    <a:pt x="7261" y="11431"/>
                  </a:lnTo>
                  <a:lnTo>
                    <a:pt x="7338" y="11585"/>
                  </a:lnTo>
                  <a:lnTo>
                    <a:pt x="7647" y="11392"/>
                  </a:lnTo>
                  <a:lnTo>
                    <a:pt x="8458" y="11315"/>
                  </a:lnTo>
                  <a:lnTo>
                    <a:pt x="9269" y="11122"/>
                  </a:lnTo>
                  <a:lnTo>
                    <a:pt x="10079" y="10813"/>
                  </a:lnTo>
                  <a:lnTo>
                    <a:pt x="10852" y="10465"/>
                  </a:lnTo>
                  <a:lnTo>
                    <a:pt x="11547" y="10040"/>
                  </a:lnTo>
                  <a:lnTo>
                    <a:pt x="12165" y="9577"/>
                  </a:lnTo>
                  <a:lnTo>
                    <a:pt x="12435" y="9384"/>
                  </a:lnTo>
                  <a:lnTo>
                    <a:pt x="13053" y="8805"/>
                  </a:lnTo>
                  <a:lnTo>
                    <a:pt x="13632" y="8187"/>
                  </a:lnTo>
                  <a:lnTo>
                    <a:pt x="14134" y="7492"/>
                  </a:lnTo>
                  <a:lnTo>
                    <a:pt x="14597" y="6797"/>
                  </a:lnTo>
                  <a:lnTo>
                    <a:pt x="14945" y="6025"/>
                  </a:lnTo>
                  <a:lnTo>
                    <a:pt x="15099" y="5638"/>
                  </a:lnTo>
                  <a:lnTo>
                    <a:pt x="15254" y="5214"/>
                  </a:lnTo>
                  <a:lnTo>
                    <a:pt x="15331" y="4827"/>
                  </a:lnTo>
                  <a:lnTo>
                    <a:pt x="15408" y="4403"/>
                  </a:lnTo>
                  <a:lnTo>
                    <a:pt x="15486" y="4017"/>
                  </a:lnTo>
                  <a:lnTo>
                    <a:pt x="15486" y="3592"/>
                  </a:lnTo>
                  <a:lnTo>
                    <a:pt x="15679" y="4055"/>
                  </a:lnTo>
                  <a:lnTo>
                    <a:pt x="15949" y="4480"/>
                  </a:lnTo>
                  <a:lnTo>
                    <a:pt x="16258" y="4866"/>
                  </a:lnTo>
                  <a:lnTo>
                    <a:pt x="16605" y="5214"/>
                  </a:lnTo>
                  <a:lnTo>
                    <a:pt x="16760" y="5368"/>
                  </a:lnTo>
                  <a:lnTo>
                    <a:pt x="16992" y="5484"/>
                  </a:lnTo>
                  <a:lnTo>
                    <a:pt x="17185" y="5561"/>
                  </a:lnTo>
                  <a:lnTo>
                    <a:pt x="17416" y="5638"/>
                  </a:lnTo>
                  <a:lnTo>
                    <a:pt x="17609" y="5677"/>
                  </a:lnTo>
                  <a:lnTo>
                    <a:pt x="17841" y="5638"/>
                  </a:lnTo>
                  <a:lnTo>
                    <a:pt x="18034" y="5523"/>
                  </a:lnTo>
                  <a:lnTo>
                    <a:pt x="18189" y="5329"/>
                  </a:lnTo>
                  <a:lnTo>
                    <a:pt x="18304" y="5136"/>
                  </a:lnTo>
                  <a:lnTo>
                    <a:pt x="18343" y="4943"/>
                  </a:lnTo>
                  <a:lnTo>
                    <a:pt x="18304" y="4712"/>
                  </a:lnTo>
                  <a:lnTo>
                    <a:pt x="18266" y="4519"/>
                  </a:lnTo>
                  <a:lnTo>
                    <a:pt x="18189" y="4287"/>
                  </a:lnTo>
                  <a:lnTo>
                    <a:pt x="18073" y="4132"/>
                  </a:lnTo>
                  <a:lnTo>
                    <a:pt x="17957" y="3939"/>
                  </a:lnTo>
                  <a:lnTo>
                    <a:pt x="17802" y="3785"/>
                  </a:lnTo>
                  <a:lnTo>
                    <a:pt x="17648" y="3630"/>
                  </a:lnTo>
                  <a:lnTo>
                    <a:pt x="17416" y="3476"/>
                  </a:lnTo>
                  <a:lnTo>
                    <a:pt x="16953" y="3244"/>
                  </a:lnTo>
                  <a:lnTo>
                    <a:pt x="16490" y="3051"/>
                  </a:lnTo>
                  <a:lnTo>
                    <a:pt x="15988" y="2935"/>
                  </a:lnTo>
                  <a:lnTo>
                    <a:pt x="16412" y="2781"/>
                  </a:lnTo>
                  <a:lnTo>
                    <a:pt x="16837" y="2511"/>
                  </a:lnTo>
                  <a:lnTo>
                    <a:pt x="17185" y="2202"/>
                  </a:lnTo>
                  <a:lnTo>
                    <a:pt x="17494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4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1" y="194"/>
                  </a:lnTo>
                  <a:lnTo>
                    <a:pt x="17455" y="116"/>
                  </a:lnTo>
                  <a:lnTo>
                    <a:pt x="17339" y="39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2141825" y="3698800"/>
              <a:ext cx="126500" cy="70500"/>
            </a:xfrm>
            <a:custGeom>
              <a:avLst/>
              <a:gdLst/>
              <a:ahLst/>
              <a:cxnLst/>
              <a:rect l="l" t="t" r="r" b="b"/>
              <a:pathLst>
                <a:path w="5060" h="2820" extrusionOk="0">
                  <a:moveTo>
                    <a:pt x="4905" y="0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3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0"/>
                  </a:lnTo>
                  <a:lnTo>
                    <a:pt x="1" y="2587"/>
                  </a:lnTo>
                  <a:lnTo>
                    <a:pt x="39" y="2703"/>
                  </a:lnTo>
                  <a:lnTo>
                    <a:pt x="116" y="2781"/>
                  </a:lnTo>
                  <a:lnTo>
                    <a:pt x="387" y="2819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1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36975" y="3704575"/>
              <a:ext cx="144825" cy="162225"/>
            </a:xfrm>
            <a:custGeom>
              <a:avLst/>
              <a:gdLst/>
              <a:ahLst/>
              <a:cxnLst/>
              <a:rect l="l" t="t" r="r" b="b"/>
              <a:pathLst>
                <a:path w="5793" h="6489" extrusionOk="0">
                  <a:moveTo>
                    <a:pt x="2240" y="426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6" y="735"/>
                  </a:lnTo>
                  <a:lnTo>
                    <a:pt x="4171" y="1005"/>
                  </a:lnTo>
                  <a:lnTo>
                    <a:pt x="4557" y="1314"/>
                  </a:lnTo>
                  <a:lnTo>
                    <a:pt x="4750" y="1507"/>
                  </a:lnTo>
                  <a:lnTo>
                    <a:pt x="4905" y="1739"/>
                  </a:lnTo>
                  <a:lnTo>
                    <a:pt x="5021" y="1932"/>
                  </a:lnTo>
                  <a:lnTo>
                    <a:pt x="5136" y="2163"/>
                  </a:lnTo>
                  <a:lnTo>
                    <a:pt x="5214" y="2434"/>
                  </a:lnTo>
                  <a:lnTo>
                    <a:pt x="5291" y="2704"/>
                  </a:lnTo>
                  <a:lnTo>
                    <a:pt x="5330" y="3167"/>
                  </a:lnTo>
                  <a:lnTo>
                    <a:pt x="5330" y="3631"/>
                  </a:lnTo>
                  <a:lnTo>
                    <a:pt x="5214" y="4133"/>
                  </a:lnTo>
                  <a:lnTo>
                    <a:pt x="5021" y="4558"/>
                  </a:lnTo>
                  <a:lnTo>
                    <a:pt x="4789" y="4982"/>
                  </a:lnTo>
                  <a:lnTo>
                    <a:pt x="4480" y="5330"/>
                  </a:lnTo>
                  <a:lnTo>
                    <a:pt x="4287" y="5484"/>
                  </a:lnTo>
                  <a:lnTo>
                    <a:pt x="4094" y="5639"/>
                  </a:lnTo>
                  <a:lnTo>
                    <a:pt x="3901" y="5755"/>
                  </a:lnTo>
                  <a:lnTo>
                    <a:pt x="3669" y="5832"/>
                  </a:lnTo>
                  <a:lnTo>
                    <a:pt x="3360" y="5948"/>
                  </a:lnTo>
                  <a:lnTo>
                    <a:pt x="3090" y="5986"/>
                  </a:lnTo>
                  <a:lnTo>
                    <a:pt x="2820" y="6025"/>
                  </a:lnTo>
                  <a:lnTo>
                    <a:pt x="2549" y="5986"/>
                  </a:lnTo>
                  <a:lnTo>
                    <a:pt x="2279" y="5948"/>
                  </a:lnTo>
                  <a:lnTo>
                    <a:pt x="2047" y="5870"/>
                  </a:lnTo>
                  <a:lnTo>
                    <a:pt x="1854" y="5755"/>
                  </a:lnTo>
                  <a:lnTo>
                    <a:pt x="1622" y="5639"/>
                  </a:lnTo>
                  <a:lnTo>
                    <a:pt x="1429" y="5484"/>
                  </a:lnTo>
                  <a:lnTo>
                    <a:pt x="1275" y="5291"/>
                  </a:lnTo>
                  <a:lnTo>
                    <a:pt x="1082" y="5098"/>
                  </a:lnTo>
                  <a:lnTo>
                    <a:pt x="966" y="4905"/>
                  </a:lnTo>
                  <a:lnTo>
                    <a:pt x="696" y="4442"/>
                  </a:lnTo>
                  <a:lnTo>
                    <a:pt x="541" y="3901"/>
                  </a:lnTo>
                  <a:lnTo>
                    <a:pt x="425" y="3399"/>
                  </a:lnTo>
                  <a:lnTo>
                    <a:pt x="425" y="2858"/>
                  </a:lnTo>
                  <a:lnTo>
                    <a:pt x="503" y="2318"/>
                  </a:lnTo>
                  <a:lnTo>
                    <a:pt x="541" y="2048"/>
                  </a:lnTo>
                  <a:lnTo>
                    <a:pt x="657" y="1816"/>
                  </a:lnTo>
                  <a:lnTo>
                    <a:pt x="734" y="1584"/>
                  </a:lnTo>
                  <a:lnTo>
                    <a:pt x="889" y="1352"/>
                  </a:lnTo>
                  <a:lnTo>
                    <a:pt x="1043" y="1159"/>
                  </a:lnTo>
                  <a:lnTo>
                    <a:pt x="1236" y="1005"/>
                  </a:lnTo>
                  <a:lnTo>
                    <a:pt x="1429" y="812"/>
                  </a:lnTo>
                  <a:lnTo>
                    <a:pt x="1661" y="696"/>
                  </a:lnTo>
                  <a:lnTo>
                    <a:pt x="1893" y="580"/>
                  </a:lnTo>
                  <a:lnTo>
                    <a:pt x="2202" y="503"/>
                  </a:lnTo>
                  <a:lnTo>
                    <a:pt x="2240" y="464"/>
                  </a:lnTo>
                  <a:lnTo>
                    <a:pt x="2240" y="426"/>
                  </a:lnTo>
                  <a:close/>
                  <a:moveTo>
                    <a:pt x="2279" y="1"/>
                  </a:moveTo>
                  <a:lnTo>
                    <a:pt x="1970" y="40"/>
                  </a:lnTo>
                  <a:lnTo>
                    <a:pt x="1893" y="78"/>
                  </a:lnTo>
                  <a:lnTo>
                    <a:pt x="1816" y="117"/>
                  </a:lnTo>
                  <a:lnTo>
                    <a:pt x="1816" y="194"/>
                  </a:lnTo>
                  <a:lnTo>
                    <a:pt x="1816" y="271"/>
                  </a:lnTo>
                  <a:lnTo>
                    <a:pt x="1507" y="349"/>
                  </a:lnTo>
                  <a:lnTo>
                    <a:pt x="1275" y="464"/>
                  </a:lnTo>
                  <a:lnTo>
                    <a:pt x="1043" y="619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8"/>
                  </a:lnTo>
                  <a:lnTo>
                    <a:pt x="348" y="1430"/>
                  </a:lnTo>
                  <a:lnTo>
                    <a:pt x="232" y="1661"/>
                  </a:lnTo>
                  <a:lnTo>
                    <a:pt x="117" y="1932"/>
                  </a:lnTo>
                  <a:lnTo>
                    <a:pt x="78" y="2202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1"/>
                  </a:lnTo>
                  <a:lnTo>
                    <a:pt x="271" y="4519"/>
                  </a:lnTo>
                  <a:lnTo>
                    <a:pt x="387" y="4828"/>
                  </a:lnTo>
                  <a:lnTo>
                    <a:pt x="541" y="5098"/>
                  </a:lnTo>
                  <a:lnTo>
                    <a:pt x="696" y="5330"/>
                  </a:lnTo>
                  <a:lnTo>
                    <a:pt x="850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1"/>
                  </a:lnTo>
                  <a:lnTo>
                    <a:pt x="1738" y="6257"/>
                  </a:lnTo>
                  <a:lnTo>
                    <a:pt x="2009" y="6372"/>
                  </a:lnTo>
                  <a:lnTo>
                    <a:pt x="2279" y="6450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50"/>
                  </a:lnTo>
                  <a:lnTo>
                    <a:pt x="3553" y="6372"/>
                  </a:lnTo>
                  <a:lnTo>
                    <a:pt x="3862" y="6257"/>
                  </a:lnTo>
                  <a:lnTo>
                    <a:pt x="4132" y="6141"/>
                  </a:lnTo>
                  <a:lnTo>
                    <a:pt x="4403" y="5986"/>
                  </a:lnTo>
                  <a:lnTo>
                    <a:pt x="4634" y="5793"/>
                  </a:lnTo>
                  <a:lnTo>
                    <a:pt x="4866" y="5600"/>
                  </a:lnTo>
                  <a:lnTo>
                    <a:pt x="5059" y="5368"/>
                  </a:lnTo>
                  <a:lnTo>
                    <a:pt x="5214" y="5137"/>
                  </a:lnTo>
                  <a:lnTo>
                    <a:pt x="5368" y="4866"/>
                  </a:lnTo>
                  <a:lnTo>
                    <a:pt x="5523" y="4635"/>
                  </a:lnTo>
                  <a:lnTo>
                    <a:pt x="5638" y="4326"/>
                  </a:lnTo>
                  <a:lnTo>
                    <a:pt x="5716" y="4056"/>
                  </a:lnTo>
                  <a:lnTo>
                    <a:pt x="5754" y="3747"/>
                  </a:lnTo>
                  <a:lnTo>
                    <a:pt x="5793" y="3438"/>
                  </a:lnTo>
                  <a:lnTo>
                    <a:pt x="5793" y="3129"/>
                  </a:lnTo>
                  <a:lnTo>
                    <a:pt x="5793" y="2858"/>
                  </a:lnTo>
                  <a:lnTo>
                    <a:pt x="5716" y="2550"/>
                  </a:lnTo>
                  <a:lnTo>
                    <a:pt x="5638" y="2241"/>
                  </a:lnTo>
                  <a:lnTo>
                    <a:pt x="5523" y="1932"/>
                  </a:lnTo>
                  <a:lnTo>
                    <a:pt x="5368" y="1661"/>
                  </a:lnTo>
                  <a:lnTo>
                    <a:pt x="5214" y="1391"/>
                  </a:lnTo>
                  <a:lnTo>
                    <a:pt x="5021" y="1159"/>
                  </a:lnTo>
                  <a:lnTo>
                    <a:pt x="4828" y="928"/>
                  </a:lnTo>
                  <a:lnTo>
                    <a:pt x="4596" y="735"/>
                  </a:lnTo>
                  <a:lnTo>
                    <a:pt x="4326" y="542"/>
                  </a:lnTo>
                  <a:lnTo>
                    <a:pt x="4094" y="387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6171275" y="3733550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3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6036125" y="3735475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8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5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3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6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8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6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9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5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9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6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2084875" y="3742225"/>
              <a:ext cx="66625" cy="99475"/>
            </a:xfrm>
            <a:custGeom>
              <a:avLst/>
              <a:gdLst/>
              <a:ahLst/>
              <a:cxnLst/>
              <a:rect l="l" t="t" r="r" b="b"/>
              <a:pathLst>
                <a:path w="2665" h="3979" extrusionOk="0">
                  <a:moveTo>
                    <a:pt x="850" y="1"/>
                  </a:moveTo>
                  <a:lnTo>
                    <a:pt x="502" y="155"/>
                  </a:lnTo>
                  <a:lnTo>
                    <a:pt x="618" y="233"/>
                  </a:lnTo>
                  <a:lnTo>
                    <a:pt x="464" y="619"/>
                  </a:lnTo>
                  <a:lnTo>
                    <a:pt x="271" y="1082"/>
                  </a:lnTo>
                  <a:lnTo>
                    <a:pt x="116" y="1623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74"/>
                  </a:lnTo>
                  <a:lnTo>
                    <a:pt x="77" y="3206"/>
                  </a:lnTo>
                  <a:lnTo>
                    <a:pt x="155" y="3399"/>
                  </a:lnTo>
                  <a:lnTo>
                    <a:pt x="309" y="3592"/>
                  </a:lnTo>
                  <a:lnTo>
                    <a:pt x="464" y="3747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78"/>
                  </a:lnTo>
                  <a:lnTo>
                    <a:pt x="1313" y="3940"/>
                  </a:lnTo>
                  <a:lnTo>
                    <a:pt x="1506" y="3824"/>
                  </a:lnTo>
                  <a:lnTo>
                    <a:pt x="1661" y="3708"/>
                  </a:lnTo>
                  <a:lnTo>
                    <a:pt x="1815" y="3515"/>
                  </a:lnTo>
                  <a:lnTo>
                    <a:pt x="1970" y="3322"/>
                  </a:lnTo>
                  <a:lnTo>
                    <a:pt x="2085" y="3090"/>
                  </a:lnTo>
                  <a:lnTo>
                    <a:pt x="2317" y="2550"/>
                  </a:lnTo>
                  <a:lnTo>
                    <a:pt x="2510" y="2009"/>
                  </a:lnTo>
                  <a:lnTo>
                    <a:pt x="2626" y="1507"/>
                  </a:lnTo>
                  <a:lnTo>
                    <a:pt x="2665" y="1082"/>
                  </a:lnTo>
                  <a:lnTo>
                    <a:pt x="2394" y="1044"/>
                  </a:lnTo>
                  <a:lnTo>
                    <a:pt x="2008" y="2048"/>
                  </a:lnTo>
                  <a:lnTo>
                    <a:pt x="1738" y="2704"/>
                  </a:lnTo>
                  <a:lnTo>
                    <a:pt x="1545" y="3052"/>
                  </a:lnTo>
                  <a:lnTo>
                    <a:pt x="1468" y="3206"/>
                  </a:lnTo>
                  <a:lnTo>
                    <a:pt x="1313" y="3322"/>
                  </a:lnTo>
                  <a:lnTo>
                    <a:pt x="1159" y="3322"/>
                  </a:lnTo>
                  <a:lnTo>
                    <a:pt x="966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936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79" y="2086"/>
                  </a:lnTo>
                  <a:lnTo>
                    <a:pt x="618" y="1623"/>
                  </a:lnTo>
                  <a:lnTo>
                    <a:pt x="734" y="1198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3315725" y="3754775"/>
              <a:ext cx="374575" cy="387150"/>
            </a:xfrm>
            <a:custGeom>
              <a:avLst/>
              <a:gdLst/>
              <a:ahLst/>
              <a:cxnLst/>
              <a:rect l="l" t="t" r="r" b="b"/>
              <a:pathLst>
                <a:path w="14983" h="15486" extrusionOk="0">
                  <a:moveTo>
                    <a:pt x="7453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44"/>
                  </a:lnTo>
                  <a:lnTo>
                    <a:pt x="10697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40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80" y="9230"/>
                  </a:lnTo>
                  <a:lnTo>
                    <a:pt x="4171" y="10041"/>
                  </a:lnTo>
                  <a:lnTo>
                    <a:pt x="3978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53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9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53" y="503"/>
                  </a:lnTo>
                  <a:close/>
                  <a:moveTo>
                    <a:pt x="11932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13" y="3206"/>
                  </a:lnTo>
                  <a:lnTo>
                    <a:pt x="13322" y="3669"/>
                  </a:lnTo>
                  <a:lnTo>
                    <a:pt x="13593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2"/>
                  </a:lnTo>
                  <a:lnTo>
                    <a:pt x="11392" y="7145"/>
                  </a:lnTo>
                  <a:lnTo>
                    <a:pt x="10658" y="7415"/>
                  </a:lnTo>
                  <a:lnTo>
                    <a:pt x="9924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8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8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2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1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7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30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42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19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1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286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39"/>
                  </a:lnTo>
                  <a:lnTo>
                    <a:pt x="3051" y="13477"/>
                  </a:lnTo>
                  <a:lnTo>
                    <a:pt x="2974" y="13516"/>
                  </a:lnTo>
                  <a:lnTo>
                    <a:pt x="3051" y="13362"/>
                  </a:lnTo>
                  <a:lnTo>
                    <a:pt x="3167" y="13207"/>
                  </a:lnTo>
                  <a:lnTo>
                    <a:pt x="3321" y="13130"/>
                  </a:lnTo>
                  <a:lnTo>
                    <a:pt x="3476" y="13014"/>
                  </a:lnTo>
                  <a:lnTo>
                    <a:pt x="3669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1" y="13362"/>
                  </a:lnTo>
                  <a:lnTo>
                    <a:pt x="11894" y="13477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11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7" y="12860"/>
                  </a:lnTo>
                  <a:close/>
                  <a:moveTo>
                    <a:pt x="7569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46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6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4" y="14520"/>
                  </a:lnTo>
                  <a:lnTo>
                    <a:pt x="4093" y="14597"/>
                  </a:lnTo>
                  <a:lnTo>
                    <a:pt x="4518" y="14829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60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9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2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4" y="233"/>
                  </a:lnTo>
                  <a:lnTo>
                    <a:pt x="8766" y="117"/>
                  </a:lnTo>
                  <a:lnTo>
                    <a:pt x="8187" y="40"/>
                  </a:lnTo>
                  <a:lnTo>
                    <a:pt x="756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514200" y="3860000"/>
              <a:ext cx="302200" cy="155450"/>
            </a:xfrm>
            <a:custGeom>
              <a:avLst/>
              <a:gdLst/>
              <a:ahLst/>
              <a:cxnLst/>
              <a:rect l="l" t="t" r="r" b="b"/>
              <a:pathLst>
                <a:path w="12088" h="6218" extrusionOk="0">
                  <a:moveTo>
                    <a:pt x="11740" y="1"/>
                  </a:moveTo>
                  <a:lnTo>
                    <a:pt x="11663" y="40"/>
                  </a:lnTo>
                  <a:lnTo>
                    <a:pt x="11585" y="78"/>
                  </a:lnTo>
                  <a:lnTo>
                    <a:pt x="11508" y="117"/>
                  </a:lnTo>
                  <a:lnTo>
                    <a:pt x="11469" y="233"/>
                  </a:lnTo>
                  <a:lnTo>
                    <a:pt x="11469" y="310"/>
                  </a:lnTo>
                  <a:lnTo>
                    <a:pt x="11508" y="426"/>
                  </a:lnTo>
                  <a:lnTo>
                    <a:pt x="11585" y="580"/>
                  </a:lnTo>
                  <a:lnTo>
                    <a:pt x="11624" y="773"/>
                  </a:lnTo>
                  <a:lnTo>
                    <a:pt x="11585" y="966"/>
                  </a:lnTo>
                  <a:lnTo>
                    <a:pt x="11508" y="1121"/>
                  </a:lnTo>
                  <a:lnTo>
                    <a:pt x="11392" y="1275"/>
                  </a:lnTo>
                  <a:lnTo>
                    <a:pt x="11276" y="1430"/>
                  </a:lnTo>
                  <a:lnTo>
                    <a:pt x="10929" y="1739"/>
                  </a:lnTo>
                  <a:lnTo>
                    <a:pt x="10504" y="2009"/>
                  </a:lnTo>
                  <a:lnTo>
                    <a:pt x="10079" y="2241"/>
                  </a:lnTo>
                  <a:lnTo>
                    <a:pt x="9423" y="2588"/>
                  </a:lnTo>
                  <a:lnTo>
                    <a:pt x="9037" y="2781"/>
                  </a:lnTo>
                  <a:lnTo>
                    <a:pt x="9037" y="2704"/>
                  </a:lnTo>
                  <a:lnTo>
                    <a:pt x="8960" y="2627"/>
                  </a:lnTo>
                  <a:lnTo>
                    <a:pt x="8496" y="2202"/>
                  </a:lnTo>
                  <a:lnTo>
                    <a:pt x="8110" y="1700"/>
                  </a:lnTo>
                  <a:lnTo>
                    <a:pt x="7840" y="1893"/>
                  </a:lnTo>
                  <a:lnTo>
                    <a:pt x="7994" y="2202"/>
                  </a:lnTo>
                  <a:lnTo>
                    <a:pt x="8187" y="2511"/>
                  </a:lnTo>
                  <a:lnTo>
                    <a:pt x="8419" y="2781"/>
                  </a:lnTo>
                  <a:lnTo>
                    <a:pt x="8651" y="2974"/>
                  </a:lnTo>
                  <a:lnTo>
                    <a:pt x="7608" y="3515"/>
                  </a:lnTo>
                  <a:lnTo>
                    <a:pt x="6565" y="3978"/>
                  </a:lnTo>
                  <a:lnTo>
                    <a:pt x="5252" y="4519"/>
                  </a:lnTo>
                  <a:lnTo>
                    <a:pt x="3940" y="4982"/>
                  </a:lnTo>
                  <a:lnTo>
                    <a:pt x="3669" y="5059"/>
                  </a:lnTo>
                  <a:lnTo>
                    <a:pt x="3708" y="4712"/>
                  </a:lnTo>
                  <a:lnTo>
                    <a:pt x="3631" y="4364"/>
                  </a:lnTo>
                  <a:lnTo>
                    <a:pt x="3515" y="4055"/>
                  </a:lnTo>
                  <a:lnTo>
                    <a:pt x="3322" y="3708"/>
                  </a:lnTo>
                  <a:lnTo>
                    <a:pt x="3013" y="3901"/>
                  </a:lnTo>
                  <a:lnTo>
                    <a:pt x="3129" y="4171"/>
                  </a:lnTo>
                  <a:lnTo>
                    <a:pt x="3206" y="4442"/>
                  </a:lnTo>
                  <a:lnTo>
                    <a:pt x="3245" y="4866"/>
                  </a:lnTo>
                  <a:lnTo>
                    <a:pt x="3245" y="5253"/>
                  </a:lnTo>
                  <a:lnTo>
                    <a:pt x="2356" y="5523"/>
                  </a:lnTo>
                  <a:lnTo>
                    <a:pt x="1893" y="5639"/>
                  </a:lnTo>
                  <a:lnTo>
                    <a:pt x="1430" y="5677"/>
                  </a:lnTo>
                  <a:lnTo>
                    <a:pt x="1043" y="5716"/>
                  </a:lnTo>
                  <a:lnTo>
                    <a:pt x="850" y="5716"/>
                  </a:lnTo>
                  <a:lnTo>
                    <a:pt x="696" y="5677"/>
                  </a:lnTo>
                  <a:lnTo>
                    <a:pt x="580" y="5600"/>
                  </a:lnTo>
                  <a:lnTo>
                    <a:pt x="464" y="5523"/>
                  </a:lnTo>
                  <a:lnTo>
                    <a:pt x="387" y="5407"/>
                  </a:lnTo>
                  <a:lnTo>
                    <a:pt x="348" y="5291"/>
                  </a:lnTo>
                  <a:lnTo>
                    <a:pt x="310" y="5214"/>
                  </a:lnTo>
                  <a:lnTo>
                    <a:pt x="271" y="5175"/>
                  </a:lnTo>
                  <a:lnTo>
                    <a:pt x="155" y="5137"/>
                  </a:lnTo>
                  <a:lnTo>
                    <a:pt x="78" y="5175"/>
                  </a:lnTo>
                  <a:lnTo>
                    <a:pt x="39" y="5214"/>
                  </a:lnTo>
                  <a:lnTo>
                    <a:pt x="1" y="5291"/>
                  </a:lnTo>
                  <a:lnTo>
                    <a:pt x="1" y="5446"/>
                  </a:lnTo>
                  <a:lnTo>
                    <a:pt x="39" y="5600"/>
                  </a:lnTo>
                  <a:lnTo>
                    <a:pt x="78" y="5755"/>
                  </a:lnTo>
                  <a:lnTo>
                    <a:pt x="155" y="5870"/>
                  </a:lnTo>
                  <a:lnTo>
                    <a:pt x="233" y="5948"/>
                  </a:lnTo>
                  <a:lnTo>
                    <a:pt x="310" y="6025"/>
                  </a:lnTo>
                  <a:lnTo>
                    <a:pt x="541" y="6141"/>
                  </a:lnTo>
                  <a:lnTo>
                    <a:pt x="812" y="6179"/>
                  </a:lnTo>
                  <a:lnTo>
                    <a:pt x="1121" y="6218"/>
                  </a:lnTo>
                  <a:lnTo>
                    <a:pt x="1430" y="6179"/>
                  </a:lnTo>
                  <a:lnTo>
                    <a:pt x="1700" y="6141"/>
                  </a:lnTo>
                  <a:lnTo>
                    <a:pt x="2897" y="5832"/>
                  </a:lnTo>
                  <a:lnTo>
                    <a:pt x="4094" y="5446"/>
                  </a:lnTo>
                  <a:lnTo>
                    <a:pt x="5291" y="5021"/>
                  </a:lnTo>
                  <a:lnTo>
                    <a:pt x="6450" y="4557"/>
                  </a:lnTo>
                  <a:lnTo>
                    <a:pt x="7531" y="4094"/>
                  </a:lnTo>
                  <a:lnTo>
                    <a:pt x="8573" y="3592"/>
                  </a:lnTo>
                  <a:lnTo>
                    <a:pt x="9616" y="3052"/>
                  </a:lnTo>
                  <a:lnTo>
                    <a:pt x="10620" y="2472"/>
                  </a:lnTo>
                  <a:lnTo>
                    <a:pt x="10929" y="2279"/>
                  </a:lnTo>
                  <a:lnTo>
                    <a:pt x="11276" y="2048"/>
                  </a:lnTo>
                  <a:lnTo>
                    <a:pt x="11547" y="1777"/>
                  </a:lnTo>
                  <a:lnTo>
                    <a:pt x="11817" y="1507"/>
                  </a:lnTo>
                  <a:lnTo>
                    <a:pt x="12010" y="1198"/>
                  </a:lnTo>
                  <a:lnTo>
                    <a:pt x="12049" y="1044"/>
                  </a:lnTo>
                  <a:lnTo>
                    <a:pt x="12087" y="889"/>
                  </a:lnTo>
                  <a:lnTo>
                    <a:pt x="12087" y="696"/>
                  </a:lnTo>
                  <a:lnTo>
                    <a:pt x="12049" y="503"/>
                  </a:lnTo>
                  <a:lnTo>
                    <a:pt x="12010" y="310"/>
                  </a:lnTo>
                  <a:lnTo>
                    <a:pt x="11894" y="117"/>
                  </a:lnTo>
                  <a:lnTo>
                    <a:pt x="11817" y="40"/>
                  </a:lnTo>
                  <a:lnTo>
                    <a:pt x="1174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6274575" y="3873525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6223425" y="3874500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1572250" y="3880275"/>
              <a:ext cx="267450" cy="210475"/>
            </a:xfrm>
            <a:custGeom>
              <a:avLst/>
              <a:gdLst/>
              <a:ahLst/>
              <a:cxnLst/>
              <a:rect l="l" t="t" r="r" b="b"/>
              <a:pathLst>
                <a:path w="10698" h="8419" extrusionOk="0">
                  <a:moveTo>
                    <a:pt x="155" y="1"/>
                  </a:moveTo>
                  <a:lnTo>
                    <a:pt x="1" y="233"/>
                  </a:lnTo>
                  <a:lnTo>
                    <a:pt x="1391" y="1314"/>
                  </a:lnTo>
                  <a:lnTo>
                    <a:pt x="2781" y="2395"/>
                  </a:lnTo>
                  <a:lnTo>
                    <a:pt x="4210" y="3476"/>
                  </a:lnTo>
                  <a:lnTo>
                    <a:pt x="5600" y="4596"/>
                  </a:lnTo>
                  <a:lnTo>
                    <a:pt x="6951" y="5677"/>
                  </a:lnTo>
                  <a:lnTo>
                    <a:pt x="8303" y="6797"/>
                  </a:lnTo>
                  <a:lnTo>
                    <a:pt x="9616" y="7917"/>
                  </a:lnTo>
                  <a:lnTo>
                    <a:pt x="9963" y="8226"/>
                  </a:lnTo>
                  <a:lnTo>
                    <a:pt x="10118" y="8342"/>
                  </a:lnTo>
                  <a:lnTo>
                    <a:pt x="10311" y="8419"/>
                  </a:lnTo>
                  <a:lnTo>
                    <a:pt x="10658" y="8380"/>
                  </a:lnTo>
                  <a:lnTo>
                    <a:pt x="10697" y="8264"/>
                  </a:lnTo>
                  <a:lnTo>
                    <a:pt x="10697" y="8149"/>
                  </a:lnTo>
                  <a:lnTo>
                    <a:pt x="10658" y="8033"/>
                  </a:lnTo>
                  <a:lnTo>
                    <a:pt x="10658" y="7994"/>
                  </a:lnTo>
                  <a:lnTo>
                    <a:pt x="10311" y="7917"/>
                  </a:lnTo>
                  <a:lnTo>
                    <a:pt x="10002" y="6952"/>
                  </a:lnTo>
                  <a:lnTo>
                    <a:pt x="9654" y="5986"/>
                  </a:lnTo>
                  <a:lnTo>
                    <a:pt x="8882" y="4094"/>
                  </a:lnTo>
                  <a:lnTo>
                    <a:pt x="8380" y="2781"/>
                  </a:lnTo>
                  <a:lnTo>
                    <a:pt x="7994" y="2936"/>
                  </a:lnTo>
                  <a:lnTo>
                    <a:pt x="8419" y="3940"/>
                  </a:lnTo>
                  <a:lnTo>
                    <a:pt x="9037" y="5677"/>
                  </a:lnTo>
                  <a:lnTo>
                    <a:pt x="9346" y="6565"/>
                  </a:lnTo>
                  <a:lnTo>
                    <a:pt x="9654" y="7415"/>
                  </a:lnTo>
                  <a:lnTo>
                    <a:pt x="9230" y="7029"/>
                  </a:lnTo>
                  <a:lnTo>
                    <a:pt x="7994" y="5986"/>
                  </a:lnTo>
                  <a:lnTo>
                    <a:pt x="6720" y="4905"/>
                  </a:lnTo>
                  <a:lnTo>
                    <a:pt x="5407" y="3862"/>
                  </a:lnTo>
                  <a:lnTo>
                    <a:pt x="4133" y="2858"/>
                  </a:lnTo>
                  <a:lnTo>
                    <a:pt x="2820" y="1854"/>
                  </a:lnTo>
                  <a:lnTo>
                    <a:pt x="1507" y="92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4538850" y="3913100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3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3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6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1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0"/>
                  </a:lnTo>
                  <a:lnTo>
                    <a:pt x="9268" y="8921"/>
                  </a:lnTo>
                  <a:lnTo>
                    <a:pt x="9036" y="9152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2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6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4"/>
                  </a:lnTo>
                  <a:lnTo>
                    <a:pt x="695" y="734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1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3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5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49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2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4"/>
                  </a:lnTo>
                  <a:lnTo>
                    <a:pt x="7762" y="9654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8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5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7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1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39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3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6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6161625" y="3921800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5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3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3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7032400" y="3923725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6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8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6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6167425" y="3927575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1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1394625" y="3943025"/>
              <a:ext cx="74350" cy="103325"/>
            </a:xfrm>
            <a:custGeom>
              <a:avLst/>
              <a:gdLst/>
              <a:ahLst/>
              <a:cxnLst/>
              <a:rect l="l" t="t" r="r" b="b"/>
              <a:pathLst>
                <a:path w="2974" h="4133" extrusionOk="0">
                  <a:moveTo>
                    <a:pt x="116" y="1"/>
                  </a:moveTo>
                  <a:lnTo>
                    <a:pt x="1" y="39"/>
                  </a:lnTo>
                  <a:lnTo>
                    <a:pt x="1" y="78"/>
                  </a:lnTo>
                  <a:lnTo>
                    <a:pt x="271" y="928"/>
                  </a:lnTo>
                  <a:lnTo>
                    <a:pt x="580" y="1738"/>
                  </a:lnTo>
                  <a:lnTo>
                    <a:pt x="927" y="2549"/>
                  </a:lnTo>
                  <a:lnTo>
                    <a:pt x="1275" y="3283"/>
                  </a:lnTo>
                  <a:lnTo>
                    <a:pt x="1507" y="3669"/>
                  </a:lnTo>
                  <a:lnTo>
                    <a:pt x="1661" y="3824"/>
                  </a:lnTo>
                  <a:lnTo>
                    <a:pt x="1854" y="3978"/>
                  </a:lnTo>
                  <a:lnTo>
                    <a:pt x="2009" y="4055"/>
                  </a:lnTo>
                  <a:lnTo>
                    <a:pt x="2240" y="4133"/>
                  </a:lnTo>
                  <a:lnTo>
                    <a:pt x="2433" y="4094"/>
                  </a:lnTo>
                  <a:lnTo>
                    <a:pt x="2665" y="4017"/>
                  </a:lnTo>
                  <a:lnTo>
                    <a:pt x="2781" y="3862"/>
                  </a:lnTo>
                  <a:lnTo>
                    <a:pt x="2897" y="3708"/>
                  </a:lnTo>
                  <a:lnTo>
                    <a:pt x="2935" y="3515"/>
                  </a:lnTo>
                  <a:lnTo>
                    <a:pt x="2974" y="3360"/>
                  </a:lnTo>
                  <a:lnTo>
                    <a:pt x="2935" y="3129"/>
                  </a:lnTo>
                  <a:lnTo>
                    <a:pt x="2897" y="2936"/>
                  </a:lnTo>
                  <a:lnTo>
                    <a:pt x="2819" y="2588"/>
                  </a:lnTo>
                  <a:lnTo>
                    <a:pt x="2588" y="2627"/>
                  </a:lnTo>
                  <a:lnTo>
                    <a:pt x="2665" y="2974"/>
                  </a:lnTo>
                  <a:lnTo>
                    <a:pt x="2704" y="3129"/>
                  </a:lnTo>
                  <a:lnTo>
                    <a:pt x="2665" y="3283"/>
                  </a:lnTo>
                  <a:lnTo>
                    <a:pt x="2433" y="3399"/>
                  </a:lnTo>
                  <a:lnTo>
                    <a:pt x="2202" y="3476"/>
                  </a:lnTo>
                  <a:lnTo>
                    <a:pt x="2009" y="3515"/>
                  </a:lnTo>
                  <a:lnTo>
                    <a:pt x="1854" y="3476"/>
                  </a:lnTo>
                  <a:lnTo>
                    <a:pt x="1700" y="3438"/>
                  </a:lnTo>
                  <a:lnTo>
                    <a:pt x="1584" y="3322"/>
                  </a:lnTo>
                  <a:lnTo>
                    <a:pt x="1507" y="3167"/>
                  </a:lnTo>
                  <a:lnTo>
                    <a:pt x="1468" y="2974"/>
                  </a:lnTo>
                  <a:lnTo>
                    <a:pt x="1352" y="2704"/>
                  </a:lnTo>
                  <a:lnTo>
                    <a:pt x="889" y="1623"/>
                  </a:lnTo>
                  <a:lnTo>
                    <a:pt x="541" y="812"/>
                  </a:lnTo>
                  <a:lnTo>
                    <a:pt x="348" y="426"/>
                  </a:lnTo>
                  <a:lnTo>
                    <a:pt x="155" y="39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2923775" y="3946900"/>
              <a:ext cx="335975" cy="782925"/>
            </a:xfrm>
            <a:custGeom>
              <a:avLst/>
              <a:gdLst/>
              <a:ahLst/>
              <a:cxnLst/>
              <a:rect l="l" t="t" r="r" b="b"/>
              <a:pathLst>
                <a:path w="13439" h="31317" extrusionOk="0">
                  <a:moveTo>
                    <a:pt x="6488" y="386"/>
                  </a:moveTo>
                  <a:lnTo>
                    <a:pt x="6526" y="464"/>
                  </a:lnTo>
                  <a:lnTo>
                    <a:pt x="7144" y="2008"/>
                  </a:lnTo>
                  <a:lnTo>
                    <a:pt x="7685" y="3553"/>
                  </a:lnTo>
                  <a:lnTo>
                    <a:pt x="8226" y="5136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1"/>
                  </a:lnTo>
                  <a:lnTo>
                    <a:pt x="7530" y="7337"/>
                  </a:lnTo>
                  <a:lnTo>
                    <a:pt x="7222" y="7453"/>
                  </a:lnTo>
                  <a:lnTo>
                    <a:pt x="6913" y="7530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0"/>
                  </a:lnTo>
                  <a:lnTo>
                    <a:pt x="5522" y="7492"/>
                  </a:lnTo>
                  <a:lnTo>
                    <a:pt x="4866" y="7337"/>
                  </a:lnTo>
                  <a:lnTo>
                    <a:pt x="4210" y="7105"/>
                  </a:lnTo>
                  <a:lnTo>
                    <a:pt x="3592" y="6874"/>
                  </a:lnTo>
                  <a:lnTo>
                    <a:pt x="3862" y="6024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3"/>
                  </a:lnTo>
                  <a:lnTo>
                    <a:pt x="5214" y="2742"/>
                  </a:lnTo>
                  <a:lnTo>
                    <a:pt x="5600" y="1931"/>
                  </a:lnTo>
                  <a:lnTo>
                    <a:pt x="6024" y="1159"/>
                  </a:lnTo>
                  <a:lnTo>
                    <a:pt x="6488" y="386"/>
                  </a:lnTo>
                  <a:close/>
                  <a:moveTo>
                    <a:pt x="8805" y="7028"/>
                  </a:moveTo>
                  <a:lnTo>
                    <a:pt x="9230" y="8418"/>
                  </a:lnTo>
                  <a:lnTo>
                    <a:pt x="9577" y="9847"/>
                  </a:lnTo>
                  <a:lnTo>
                    <a:pt x="9847" y="11083"/>
                  </a:lnTo>
                  <a:lnTo>
                    <a:pt x="10079" y="12357"/>
                  </a:lnTo>
                  <a:lnTo>
                    <a:pt x="10233" y="13631"/>
                  </a:lnTo>
                  <a:lnTo>
                    <a:pt x="10388" y="14906"/>
                  </a:lnTo>
                  <a:lnTo>
                    <a:pt x="10465" y="16180"/>
                  </a:lnTo>
                  <a:lnTo>
                    <a:pt x="10504" y="16836"/>
                  </a:lnTo>
                  <a:lnTo>
                    <a:pt x="10504" y="17493"/>
                  </a:lnTo>
                  <a:lnTo>
                    <a:pt x="10504" y="18188"/>
                  </a:lnTo>
                  <a:lnTo>
                    <a:pt x="10427" y="18844"/>
                  </a:lnTo>
                  <a:lnTo>
                    <a:pt x="10311" y="19462"/>
                  </a:lnTo>
                  <a:lnTo>
                    <a:pt x="10118" y="20080"/>
                  </a:lnTo>
                  <a:lnTo>
                    <a:pt x="9886" y="20659"/>
                  </a:lnTo>
                  <a:lnTo>
                    <a:pt x="9538" y="21161"/>
                  </a:lnTo>
                  <a:lnTo>
                    <a:pt x="9384" y="21393"/>
                  </a:lnTo>
                  <a:lnTo>
                    <a:pt x="9152" y="21586"/>
                  </a:lnTo>
                  <a:lnTo>
                    <a:pt x="8959" y="21779"/>
                  </a:lnTo>
                  <a:lnTo>
                    <a:pt x="8728" y="21972"/>
                  </a:lnTo>
                  <a:lnTo>
                    <a:pt x="8496" y="22127"/>
                  </a:lnTo>
                  <a:lnTo>
                    <a:pt x="8226" y="22242"/>
                  </a:lnTo>
                  <a:lnTo>
                    <a:pt x="7955" y="22358"/>
                  </a:lnTo>
                  <a:lnTo>
                    <a:pt x="7685" y="22435"/>
                  </a:lnTo>
                  <a:lnTo>
                    <a:pt x="7415" y="22474"/>
                  </a:lnTo>
                  <a:lnTo>
                    <a:pt x="6797" y="22474"/>
                  </a:lnTo>
                  <a:lnTo>
                    <a:pt x="6488" y="22435"/>
                  </a:lnTo>
                  <a:lnTo>
                    <a:pt x="5909" y="22281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4"/>
                  </a:lnTo>
                  <a:lnTo>
                    <a:pt x="4094" y="20929"/>
                  </a:lnTo>
                  <a:lnTo>
                    <a:pt x="3785" y="20466"/>
                  </a:lnTo>
                  <a:lnTo>
                    <a:pt x="3476" y="19964"/>
                  </a:lnTo>
                  <a:lnTo>
                    <a:pt x="3244" y="19424"/>
                  </a:lnTo>
                  <a:lnTo>
                    <a:pt x="3051" y="18883"/>
                  </a:lnTo>
                  <a:lnTo>
                    <a:pt x="2897" y="18342"/>
                  </a:lnTo>
                  <a:lnTo>
                    <a:pt x="2781" y="17802"/>
                  </a:lnTo>
                  <a:lnTo>
                    <a:pt x="2704" y="17222"/>
                  </a:lnTo>
                  <a:lnTo>
                    <a:pt x="2588" y="16103"/>
                  </a:lnTo>
                  <a:lnTo>
                    <a:pt x="2511" y="14944"/>
                  </a:lnTo>
                  <a:lnTo>
                    <a:pt x="2511" y="13747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2"/>
                  </a:lnTo>
                  <a:lnTo>
                    <a:pt x="3128" y="8689"/>
                  </a:lnTo>
                  <a:lnTo>
                    <a:pt x="3283" y="7916"/>
                  </a:lnTo>
                  <a:lnTo>
                    <a:pt x="3515" y="7183"/>
                  </a:lnTo>
                  <a:lnTo>
                    <a:pt x="4132" y="7453"/>
                  </a:lnTo>
                  <a:lnTo>
                    <a:pt x="4827" y="7685"/>
                  </a:lnTo>
                  <a:lnTo>
                    <a:pt x="5522" y="7839"/>
                  </a:lnTo>
                  <a:lnTo>
                    <a:pt x="5909" y="7916"/>
                  </a:lnTo>
                  <a:lnTo>
                    <a:pt x="6256" y="7916"/>
                  </a:lnTo>
                  <a:lnTo>
                    <a:pt x="6604" y="7955"/>
                  </a:lnTo>
                  <a:lnTo>
                    <a:pt x="6990" y="7916"/>
                  </a:lnTo>
                  <a:lnTo>
                    <a:pt x="7299" y="7878"/>
                  </a:lnTo>
                  <a:lnTo>
                    <a:pt x="7646" y="7762"/>
                  </a:lnTo>
                  <a:lnTo>
                    <a:pt x="7955" y="7646"/>
                  </a:lnTo>
                  <a:lnTo>
                    <a:pt x="8264" y="7492"/>
                  </a:lnTo>
                  <a:lnTo>
                    <a:pt x="8573" y="7260"/>
                  </a:lnTo>
                  <a:lnTo>
                    <a:pt x="8805" y="7028"/>
                  </a:lnTo>
                  <a:close/>
                  <a:moveTo>
                    <a:pt x="8650" y="22474"/>
                  </a:moveTo>
                  <a:lnTo>
                    <a:pt x="8766" y="22822"/>
                  </a:lnTo>
                  <a:lnTo>
                    <a:pt x="8921" y="23169"/>
                  </a:lnTo>
                  <a:lnTo>
                    <a:pt x="8496" y="23401"/>
                  </a:lnTo>
                  <a:lnTo>
                    <a:pt x="8071" y="23555"/>
                  </a:lnTo>
                  <a:lnTo>
                    <a:pt x="7608" y="23633"/>
                  </a:lnTo>
                  <a:lnTo>
                    <a:pt x="7144" y="23671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2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4"/>
                  </a:lnTo>
                  <a:lnTo>
                    <a:pt x="5870" y="22629"/>
                  </a:lnTo>
                  <a:lnTo>
                    <a:pt x="6256" y="22783"/>
                  </a:lnTo>
                  <a:lnTo>
                    <a:pt x="6681" y="22860"/>
                  </a:lnTo>
                  <a:lnTo>
                    <a:pt x="7067" y="22899"/>
                  </a:lnTo>
                  <a:lnTo>
                    <a:pt x="7453" y="22860"/>
                  </a:lnTo>
                  <a:lnTo>
                    <a:pt x="7878" y="22822"/>
                  </a:lnTo>
                  <a:lnTo>
                    <a:pt x="8264" y="22667"/>
                  </a:lnTo>
                  <a:lnTo>
                    <a:pt x="8650" y="22474"/>
                  </a:lnTo>
                  <a:close/>
                  <a:moveTo>
                    <a:pt x="10890" y="16798"/>
                  </a:moveTo>
                  <a:lnTo>
                    <a:pt x="11392" y="17261"/>
                  </a:lnTo>
                  <a:lnTo>
                    <a:pt x="11933" y="17647"/>
                  </a:lnTo>
                  <a:lnTo>
                    <a:pt x="12512" y="18033"/>
                  </a:lnTo>
                  <a:lnTo>
                    <a:pt x="13091" y="18342"/>
                  </a:lnTo>
                  <a:lnTo>
                    <a:pt x="12937" y="19771"/>
                  </a:lnTo>
                  <a:lnTo>
                    <a:pt x="12821" y="21238"/>
                  </a:lnTo>
                  <a:lnTo>
                    <a:pt x="12705" y="24212"/>
                  </a:lnTo>
                  <a:lnTo>
                    <a:pt x="11894" y="23594"/>
                  </a:lnTo>
                  <a:lnTo>
                    <a:pt x="11044" y="23015"/>
                  </a:lnTo>
                  <a:lnTo>
                    <a:pt x="10813" y="22860"/>
                  </a:lnTo>
                  <a:lnTo>
                    <a:pt x="10620" y="22667"/>
                  </a:lnTo>
                  <a:lnTo>
                    <a:pt x="10581" y="22590"/>
                  </a:lnTo>
                  <a:lnTo>
                    <a:pt x="10542" y="22435"/>
                  </a:lnTo>
                  <a:lnTo>
                    <a:pt x="10542" y="22127"/>
                  </a:lnTo>
                  <a:lnTo>
                    <a:pt x="10542" y="21393"/>
                  </a:lnTo>
                  <a:lnTo>
                    <a:pt x="10504" y="20659"/>
                  </a:lnTo>
                  <a:lnTo>
                    <a:pt x="10504" y="20582"/>
                  </a:lnTo>
                  <a:lnTo>
                    <a:pt x="10465" y="20543"/>
                  </a:lnTo>
                  <a:lnTo>
                    <a:pt x="10388" y="20466"/>
                  </a:lnTo>
                  <a:lnTo>
                    <a:pt x="10542" y="19964"/>
                  </a:lnTo>
                  <a:lnTo>
                    <a:pt x="10697" y="19424"/>
                  </a:lnTo>
                  <a:lnTo>
                    <a:pt x="10774" y="18883"/>
                  </a:lnTo>
                  <a:lnTo>
                    <a:pt x="10851" y="18304"/>
                  </a:lnTo>
                  <a:lnTo>
                    <a:pt x="10890" y="17570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4"/>
                  </a:lnTo>
                  <a:lnTo>
                    <a:pt x="6140" y="23826"/>
                  </a:lnTo>
                  <a:lnTo>
                    <a:pt x="6642" y="23941"/>
                  </a:lnTo>
                  <a:lnTo>
                    <a:pt x="7144" y="23980"/>
                  </a:lnTo>
                  <a:lnTo>
                    <a:pt x="7646" y="23980"/>
                  </a:lnTo>
                  <a:lnTo>
                    <a:pt x="8148" y="23864"/>
                  </a:lnTo>
                  <a:lnTo>
                    <a:pt x="8612" y="23710"/>
                  </a:lnTo>
                  <a:lnTo>
                    <a:pt x="9075" y="23439"/>
                  </a:lnTo>
                  <a:lnTo>
                    <a:pt x="9384" y="23903"/>
                  </a:lnTo>
                  <a:lnTo>
                    <a:pt x="8843" y="24173"/>
                  </a:lnTo>
                  <a:lnTo>
                    <a:pt x="8303" y="24366"/>
                  </a:lnTo>
                  <a:lnTo>
                    <a:pt x="7762" y="24482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3"/>
                  </a:lnTo>
                  <a:lnTo>
                    <a:pt x="5561" y="24289"/>
                  </a:lnTo>
                  <a:lnTo>
                    <a:pt x="4982" y="24096"/>
                  </a:lnTo>
                  <a:lnTo>
                    <a:pt x="5059" y="23903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7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2"/>
                  </a:lnTo>
                  <a:lnTo>
                    <a:pt x="2974" y="19771"/>
                  </a:lnTo>
                  <a:lnTo>
                    <a:pt x="3244" y="20312"/>
                  </a:lnTo>
                  <a:lnTo>
                    <a:pt x="3244" y="20350"/>
                  </a:lnTo>
                  <a:lnTo>
                    <a:pt x="3206" y="21200"/>
                  </a:lnTo>
                  <a:lnTo>
                    <a:pt x="3244" y="22049"/>
                  </a:lnTo>
                  <a:lnTo>
                    <a:pt x="3283" y="22358"/>
                  </a:lnTo>
                  <a:lnTo>
                    <a:pt x="3321" y="22706"/>
                  </a:lnTo>
                  <a:lnTo>
                    <a:pt x="3321" y="23053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8"/>
                  </a:lnTo>
                  <a:lnTo>
                    <a:pt x="3051" y="23633"/>
                  </a:lnTo>
                  <a:lnTo>
                    <a:pt x="2704" y="23903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5"/>
                  </a:lnTo>
                  <a:lnTo>
                    <a:pt x="850" y="23941"/>
                  </a:lnTo>
                  <a:lnTo>
                    <a:pt x="811" y="23169"/>
                  </a:lnTo>
                  <a:lnTo>
                    <a:pt x="773" y="22435"/>
                  </a:lnTo>
                  <a:lnTo>
                    <a:pt x="657" y="21238"/>
                  </a:lnTo>
                  <a:lnTo>
                    <a:pt x="503" y="20466"/>
                  </a:lnTo>
                  <a:lnTo>
                    <a:pt x="425" y="20080"/>
                  </a:lnTo>
                  <a:lnTo>
                    <a:pt x="464" y="19694"/>
                  </a:lnTo>
                  <a:lnTo>
                    <a:pt x="503" y="19655"/>
                  </a:lnTo>
                  <a:lnTo>
                    <a:pt x="541" y="19578"/>
                  </a:lnTo>
                  <a:lnTo>
                    <a:pt x="541" y="19539"/>
                  </a:lnTo>
                  <a:lnTo>
                    <a:pt x="541" y="19462"/>
                  </a:lnTo>
                  <a:lnTo>
                    <a:pt x="1429" y="18420"/>
                  </a:lnTo>
                  <a:lnTo>
                    <a:pt x="2356" y="17377"/>
                  </a:lnTo>
                  <a:close/>
                  <a:moveTo>
                    <a:pt x="8148" y="24830"/>
                  </a:moveTo>
                  <a:lnTo>
                    <a:pt x="8148" y="25061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7"/>
                  </a:lnTo>
                  <a:lnTo>
                    <a:pt x="7878" y="25216"/>
                  </a:lnTo>
                  <a:lnTo>
                    <a:pt x="7839" y="25293"/>
                  </a:lnTo>
                  <a:lnTo>
                    <a:pt x="7839" y="25370"/>
                  </a:lnTo>
                  <a:lnTo>
                    <a:pt x="7994" y="25872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59"/>
                  </a:lnTo>
                  <a:lnTo>
                    <a:pt x="8148" y="28961"/>
                  </a:lnTo>
                  <a:lnTo>
                    <a:pt x="8071" y="29502"/>
                  </a:lnTo>
                  <a:lnTo>
                    <a:pt x="7762" y="29193"/>
                  </a:lnTo>
                  <a:lnTo>
                    <a:pt x="7453" y="28884"/>
                  </a:lnTo>
                  <a:lnTo>
                    <a:pt x="7260" y="28537"/>
                  </a:lnTo>
                  <a:lnTo>
                    <a:pt x="7067" y="28189"/>
                  </a:lnTo>
                  <a:lnTo>
                    <a:pt x="6951" y="27803"/>
                  </a:lnTo>
                  <a:lnTo>
                    <a:pt x="6874" y="27417"/>
                  </a:lnTo>
                  <a:lnTo>
                    <a:pt x="6835" y="26953"/>
                  </a:lnTo>
                  <a:lnTo>
                    <a:pt x="6835" y="26490"/>
                  </a:lnTo>
                  <a:lnTo>
                    <a:pt x="6874" y="26104"/>
                  </a:lnTo>
                  <a:lnTo>
                    <a:pt x="6874" y="25756"/>
                  </a:lnTo>
                  <a:lnTo>
                    <a:pt x="6835" y="25602"/>
                  </a:lnTo>
                  <a:lnTo>
                    <a:pt x="6758" y="25486"/>
                  </a:lnTo>
                  <a:lnTo>
                    <a:pt x="6642" y="25370"/>
                  </a:lnTo>
                  <a:lnTo>
                    <a:pt x="6488" y="25293"/>
                  </a:lnTo>
                  <a:lnTo>
                    <a:pt x="6604" y="25100"/>
                  </a:lnTo>
                  <a:lnTo>
                    <a:pt x="6720" y="24984"/>
                  </a:lnTo>
                  <a:lnTo>
                    <a:pt x="7106" y="24984"/>
                  </a:lnTo>
                  <a:lnTo>
                    <a:pt x="7453" y="24945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4"/>
                  </a:lnTo>
                  <a:lnTo>
                    <a:pt x="9500" y="25409"/>
                  </a:lnTo>
                  <a:lnTo>
                    <a:pt x="9809" y="25795"/>
                  </a:lnTo>
                  <a:lnTo>
                    <a:pt x="10118" y="26258"/>
                  </a:lnTo>
                  <a:lnTo>
                    <a:pt x="9847" y="26220"/>
                  </a:lnTo>
                  <a:lnTo>
                    <a:pt x="9616" y="26104"/>
                  </a:lnTo>
                  <a:lnTo>
                    <a:pt x="9423" y="25949"/>
                  </a:lnTo>
                  <a:lnTo>
                    <a:pt x="9230" y="25756"/>
                  </a:lnTo>
                  <a:lnTo>
                    <a:pt x="9191" y="25679"/>
                  </a:lnTo>
                  <a:lnTo>
                    <a:pt x="8998" y="25679"/>
                  </a:lnTo>
                  <a:lnTo>
                    <a:pt x="8959" y="25718"/>
                  </a:lnTo>
                  <a:lnTo>
                    <a:pt x="8921" y="25795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0"/>
                  </a:lnTo>
                  <a:lnTo>
                    <a:pt x="9423" y="27069"/>
                  </a:lnTo>
                  <a:lnTo>
                    <a:pt x="9500" y="27378"/>
                  </a:lnTo>
                  <a:lnTo>
                    <a:pt x="9538" y="27687"/>
                  </a:lnTo>
                  <a:lnTo>
                    <a:pt x="9538" y="27996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79"/>
                  </a:lnTo>
                  <a:lnTo>
                    <a:pt x="9230" y="29888"/>
                  </a:lnTo>
                  <a:lnTo>
                    <a:pt x="9075" y="30158"/>
                  </a:lnTo>
                  <a:lnTo>
                    <a:pt x="8921" y="30429"/>
                  </a:lnTo>
                  <a:lnTo>
                    <a:pt x="8728" y="30660"/>
                  </a:lnTo>
                  <a:lnTo>
                    <a:pt x="8534" y="30776"/>
                  </a:lnTo>
                  <a:lnTo>
                    <a:pt x="8341" y="30853"/>
                  </a:lnTo>
                  <a:lnTo>
                    <a:pt x="8187" y="30853"/>
                  </a:lnTo>
                  <a:lnTo>
                    <a:pt x="7994" y="30776"/>
                  </a:lnTo>
                  <a:lnTo>
                    <a:pt x="7839" y="30699"/>
                  </a:lnTo>
                  <a:lnTo>
                    <a:pt x="7685" y="30583"/>
                  </a:lnTo>
                  <a:lnTo>
                    <a:pt x="7376" y="30274"/>
                  </a:lnTo>
                  <a:lnTo>
                    <a:pt x="6874" y="29772"/>
                  </a:lnTo>
                  <a:lnTo>
                    <a:pt x="6681" y="29502"/>
                  </a:lnTo>
                  <a:lnTo>
                    <a:pt x="6488" y="29193"/>
                  </a:lnTo>
                  <a:lnTo>
                    <a:pt x="6295" y="28846"/>
                  </a:lnTo>
                  <a:lnTo>
                    <a:pt x="6102" y="28459"/>
                  </a:lnTo>
                  <a:lnTo>
                    <a:pt x="5986" y="28073"/>
                  </a:lnTo>
                  <a:lnTo>
                    <a:pt x="5909" y="27687"/>
                  </a:lnTo>
                  <a:lnTo>
                    <a:pt x="5870" y="27262"/>
                  </a:lnTo>
                  <a:lnTo>
                    <a:pt x="5870" y="26876"/>
                  </a:lnTo>
                  <a:lnTo>
                    <a:pt x="5909" y="26490"/>
                  </a:lnTo>
                  <a:lnTo>
                    <a:pt x="6024" y="26065"/>
                  </a:lnTo>
                  <a:lnTo>
                    <a:pt x="6024" y="25949"/>
                  </a:lnTo>
                  <a:lnTo>
                    <a:pt x="5947" y="25911"/>
                  </a:lnTo>
                  <a:lnTo>
                    <a:pt x="5870" y="25872"/>
                  </a:lnTo>
                  <a:lnTo>
                    <a:pt x="5793" y="25872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7"/>
                  </a:lnTo>
                  <a:lnTo>
                    <a:pt x="5445" y="25100"/>
                  </a:lnTo>
                  <a:lnTo>
                    <a:pt x="5716" y="24752"/>
                  </a:lnTo>
                  <a:lnTo>
                    <a:pt x="6102" y="24868"/>
                  </a:lnTo>
                  <a:lnTo>
                    <a:pt x="6488" y="24945"/>
                  </a:lnTo>
                  <a:lnTo>
                    <a:pt x="6333" y="25100"/>
                  </a:lnTo>
                  <a:lnTo>
                    <a:pt x="6179" y="25293"/>
                  </a:lnTo>
                  <a:lnTo>
                    <a:pt x="6179" y="25370"/>
                  </a:lnTo>
                  <a:lnTo>
                    <a:pt x="6179" y="25447"/>
                  </a:lnTo>
                  <a:lnTo>
                    <a:pt x="6256" y="25486"/>
                  </a:lnTo>
                  <a:lnTo>
                    <a:pt x="6295" y="25486"/>
                  </a:lnTo>
                  <a:lnTo>
                    <a:pt x="6372" y="25525"/>
                  </a:lnTo>
                  <a:lnTo>
                    <a:pt x="6449" y="25602"/>
                  </a:lnTo>
                  <a:lnTo>
                    <a:pt x="6526" y="25795"/>
                  </a:lnTo>
                  <a:lnTo>
                    <a:pt x="6565" y="26104"/>
                  </a:lnTo>
                  <a:lnTo>
                    <a:pt x="6604" y="26451"/>
                  </a:lnTo>
                  <a:lnTo>
                    <a:pt x="6604" y="27146"/>
                  </a:lnTo>
                  <a:lnTo>
                    <a:pt x="6604" y="27610"/>
                  </a:lnTo>
                  <a:lnTo>
                    <a:pt x="6681" y="28073"/>
                  </a:lnTo>
                  <a:lnTo>
                    <a:pt x="6835" y="28498"/>
                  </a:lnTo>
                  <a:lnTo>
                    <a:pt x="7067" y="28923"/>
                  </a:lnTo>
                  <a:lnTo>
                    <a:pt x="7376" y="29309"/>
                  </a:lnTo>
                  <a:lnTo>
                    <a:pt x="7569" y="29463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49"/>
                  </a:lnTo>
                  <a:lnTo>
                    <a:pt x="8264" y="29849"/>
                  </a:lnTo>
                  <a:lnTo>
                    <a:pt x="8303" y="29811"/>
                  </a:lnTo>
                  <a:lnTo>
                    <a:pt x="8303" y="29734"/>
                  </a:lnTo>
                  <a:lnTo>
                    <a:pt x="8303" y="29695"/>
                  </a:lnTo>
                  <a:lnTo>
                    <a:pt x="8303" y="29656"/>
                  </a:lnTo>
                  <a:lnTo>
                    <a:pt x="8419" y="29154"/>
                  </a:lnTo>
                  <a:lnTo>
                    <a:pt x="8496" y="28614"/>
                  </a:lnTo>
                  <a:lnTo>
                    <a:pt x="8534" y="28112"/>
                  </a:lnTo>
                  <a:lnTo>
                    <a:pt x="8534" y="27571"/>
                  </a:lnTo>
                  <a:lnTo>
                    <a:pt x="8534" y="27069"/>
                  </a:lnTo>
                  <a:lnTo>
                    <a:pt x="8457" y="26567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6"/>
                  </a:lnTo>
                  <a:lnTo>
                    <a:pt x="8650" y="25409"/>
                  </a:lnTo>
                  <a:lnTo>
                    <a:pt x="8650" y="25370"/>
                  </a:lnTo>
                  <a:lnTo>
                    <a:pt x="8612" y="25293"/>
                  </a:lnTo>
                  <a:lnTo>
                    <a:pt x="8380" y="24791"/>
                  </a:lnTo>
                  <a:lnTo>
                    <a:pt x="8805" y="24637"/>
                  </a:lnTo>
                  <a:close/>
                  <a:moveTo>
                    <a:pt x="6449" y="0"/>
                  </a:moveTo>
                  <a:lnTo>
                    <a:pt x="6411" y="39"/>
                  </a:lnTo>
                  <a:lnTo>
                    <a:pt x="6411" y="116"/>
                  </a:lnTo>
                  <a:lnTo>
                    <a:pt x="6333" y="116"/>
                  </a:lnTo>
                  <a:lnTo>
                    <a:pt x="6295" y="193"/>
                  </a:lnTo>
                  <a:lnTo>
                    <a:pt x="5600" y="1275"/>
                  </a:lnTo>
                  <a:lnTo>
                    <a:pt x="4943" y="2433"/>
                  </a:lnTo>
                  <a:lnTo>
                    <a:pt x="4403" y="3591"/>
                  </a:lnTo>
                  <a:lnTo>
                    <a:pt x="3901" y="4827"/>
                  </a:lnTo>
                  <a:lnTo>
                    <a:pt x="3437" y="6063"/>
                  </a:lnTo>
                  <a:lnTo>
                    <a:pt x="3090" y="7298"/>
                  </a:lnTo>
                  <a:lnTo>
                    <a:pt x="2742" y="8573"/>
                  </a:lnTo>
                  <a:lnTo>
                    <a:pt x="2511" y="9847"/>
                  </a:lnTo>
                  <a:lnTo>
                    <a:pt x="2317" y="11160"/>
                  </a:lnTo>
                  <a:lnTo>
                    <a:pt x="2202" y="12473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8"/>
                  </a:lnTo>
                  <a:lnTo>
                    <a:pt x="541" y="18806"/>
                  </a:lnTo>
                  <a:lnTo>
                    <a:pt x="39" y="19462"/>
                  </a:lnTo>
                  <a:lnTo>
                    <a:pt x="1" y="19501"/>
                  </a:lnTo>
                  <a:lnTo>
                    <a:pt x="1" y="19578"/>
                  </a:lnTo>
                  <a:lnTo>
                    <a:pt x="78" y="19694"/>
                  </a:lnTo>
                  <a:lnTo>
                    <a:pt x="39" y="19964"/>
                  </a:lnTo>
                  <a:lnTo>
                    <a:pt x="39" y="20273"/>
                  </a:lnTo>
                  <a:lnTo>
                    <a:pt x="39" y="20543"/>
                  </a:lnTo>
                  <a:lnTo>
                    <a:pt x="78" y="20852"/>
                  </a:lnTo>
                  <a:lnTo>
                    <a:pt x="194" y="21431"/>
                  </a:lnTo>
                  <a:lnTo>
                    <a:pt x="309" y="22011"/>
                  </a:lnTo>
                  <a:lnTo>
                    <a:pt x="387" y="22899"/>
                  </a:lnTo>
                  <a:lnTo>
                    <a:pt x="425" y="23748"/>
                  </a:lnTo>
                  <a:lnTo>
                    <a:pt x="425" y="24637"/>
                  </a:lnTo>
                  <a:lnTo>
                    <a:pt x="387" y="25486"/>
                  </a:lnTo>
                  <a:lnTo>
                    <a:pt x="387" y="25602"/>
                  </a:lnTo>
                  <a:lnTo>
                    <a:pt x="464" y="25640"/>
                  </a:lnTo>
                  <a:lnTo>
                    <a:pt x="503" y="25679"/>
                  </a:lnTo>
                  <a:lnTo>
                    <a:pt x="580" y="25679"/>
                  </a:lnTo>
                  <a:lnTo>
                    <a:pt x="618" y="25756"/>
                  </a:lnTo>
                  <a:lnTo>
                    <a:pt x="696" y="25795"/>
                  </a:lnTo>
                  <a:lnTo>
                    <a:pt x="811" y="25795"/>
                  </a:lnTo>
                  <a:lnTo>
                    <a:pt x="1584" y="25254"/>
                  </a:lnTo>
                  <a:lnTo>
                    <a:pt x="2279" y="24714"/>
                  </a:lnTo>
                  <a:lnTo>
                    <a:pt x="3746" y="23594"/>
                  </a:lnTo>
                  <a:lnTo>
                    <a:pt x="3785" y="23478"/>
                  </a:lnTo>
                  <a:lnTo>
                    <a:pt x="3785" y="23362"/>
                  </a:lnTo>
                  <a:lnTo>
                    <a:pt x="3630" y="22088"/>
                  </a:lnTo>
                  <a:lnTo>
                    <a:pt x="3592" y="20814"/>
                  </a:lnTo>
                  <a:lnTo>
                    <a:pt x="3939" y="21277"/>
                  </a:lnTo>
                  <a:lnTo>
                    <a:pt x="4364" y="21663"/>
                  </a:lnTo>
                  <a:lnTo>
                    <a:pt x="4789" y="22049"/>
                  </a:lnTo>
                  <a:lnTo>
                    <a:pt x="5252" y="22358"/>
                  </a:lnTo>
                  <a:lnTo>
                    <a:pt x="5059" y="22744"/>
                  </a:lnTo>
                  <a:lnTo>
                    <a:pt x="4866" y="23169"/>
                  </a:lnTo>
                  <a:lnTo>
                    <a:pt x="4712" y="23633"/>
                  </a:lnTo>
                  <a:lnTo>
                    <a:pt x="4673" y="23864"/>
                  </a:lnTo>
                  <a:lnTo>
                    <a:pt x="4712" y="24096"/>
                  </a:lnTo>
                  <a:lnTo>
                    <a:pt x="4750" y="24173"/>
                  </a:lnTo>
                  <a:lnTo>
                    <a:pt x="4789" y="24212"/>
                  </a:lnTo>
                  <a:lnTo>
                    <a:pt x="4827" y="24250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5"/>
                  </a:lnTo>
                  <a:lnTo>
                    <a:pt x="5329" y="24868"/>
                  </a:lnTo>
                  <a:lnTo>
                    <a:pt x="5175" y="25061"/>
                  </a:lnTo>
                  <a:lnTo>
                    <a:pt x="5020" y="25254"/>
                  </a:lnTo>
                  <a:lnTo>
                    <a:pt x="4905" y="25486"/>
                  </a:lnTo>
                  <a:lnTo>
                    <a:pt x="4827" y="25718"/>
                  </a:lnTo>
                  <a:lnTo>
                    <a:pt x="4750" y="25949"/>
                  </a:lnTo>
                  <a:lnTo>
                    <a:pt x="4712" y="26220"/>
                  </a:lnTo>
                  <a:lnTo>
                    <a:pt x="4712" y="26490"/>
                  </a:lnTo>
                  <a:lnTo>
                    <a:pt x="4712" y="26567"/>
                  </a:lnTo>
                  <a:lnTo>
                    <a:pt x="4789" y="26644"/>
                  </a:lnTo>
                  <a:lnTo>
                    <a:pt x="4943" y="26644"/>
                  </a:lnTo>
                  <a:lnTo>
                    <a:pt x="5638" y="26297"/>
                  </a:lnTo>
                  <a:lnTo>
                    <a:pt x="5638" y="26297"/>
                  </a:lnTo>
                  <a:lnTo>
                    <a:pt x="5561" y="26722"/>
                  </a:lnTo>
                  <a:lnTo>
                    <a:pt x="5561" y="27146"/>
                  </a:lnTo>
                  <a:lnTo>
                    <a:pt x="5561" y="27533"/>
                  </a:lnTo>
                  <a:lnTo>
                    <a:pt x="5638" y="27957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3"/>
                  </a:lnTo>
                  <a:lnTo>
                    <a:pt x="6642" y="30004"/>
                  </a:lnTo>
                  <a:lnTo>
                    <a:pt x="6913" y="30351"/>
                  </a:lnTo>
                  <a:lnTo>
                    <a:pt x="7183" y="30660"/>
                  </a:lnTo>
                  <a:lnTo>
                    <a:pt x="7530" y="30969"/>
                  </a:lnTo>
                  <a:lnTo>
                    <a:pt x="7839" y="31162"/>
                  </a:lnTo>
                  <a:lnTo>
                    <a:pt x="7994" y="31240"/>
                  </a:lnTo>
                  <a:lnTo>
                    <a:pt x="8148" y="31317"/>
                  </a:lnTo>
                  <a:lnTo>
                    <a:pt x="8303" y="31317"/>
                  </a:lnTo>
                  <a:lnTo>
                    <a:pt x="8457" y="31278"/>
                  </a:lnTo>
                  <a:lnTo>
                    <a:pt x="8612" y="31240"/>
                  </a:lnTo>
                  <a:lnTo>
                    <a:pt x="8766" y="31162"/>
                  </a:lnTo>
                  <a:lnTo>
                    <a:pt x="8998" y="30892"/>
                  </a:lnTo>
                  <a:lnTo>
                    <a:pt x="9230" y="30583"/>
                  </a:lnTo>
                  <a:lnTo>
                    <a:pt x="9423" y="30236"/>
                  </a:lnTo>
                  <a:lnTo>
                    <a:pt x="9577" y="29849"/>
                  </a:lnTo>
                  <a:lnTo>
                    <a:pt x="9693" y="29463"/>
                  </a:lnTo>
                  <a:lnTo>
                    <a:pt x="9847" y="28807"/>
                  </a:lnTo>
                  <a:lnTo>
                    <a:pt x="9886" y="28228"/>
                  </a:lnTo>
                  <a:lnTo>
                    <a:pt x="9847" y="27610"/>
                  </a:lnTo>
                  <a:lnTo>
                    <a:pt x="9770" y="27031"/>
                  </a:lnTo>
                  <a:lnTo>
                    <a:pt x="9577" y="26490"/>
                  </a:lnTo>
                  <a:lnTo>
                    <a:pt x="9770" y="26529"/>
                  </a:lnTo>
                  <a:lnTo>
                    <a:pt x="9963" y="26567"/>
                  </a:lnTo>
                  <a:lnTo>
                    <a:pt x="10156" y="26606"/>
                  </a:lnTo>
                  <a:lnTo>
                    <a:pt x="10388" y="26606"/>
                  </a:lnTo>
                  <a:lnTo>
                    <a:pt x="10465" y="26567"/>
                  </a:lnTo>
                  <a:lnTo>
                    <a:pt x="10542" y="26529"/>
                  </a:lnTo>
                  <a:lnTo>
                    <a:pt x="10542" y="26451"/>
                  </a:lnTo>
                  <a:lnTo>
                    <a:pt x="10542" y="26336"/>
                  </a:lnTo>
                  <a:lnTo>
                    <a:pt x="10233" y="25834"/>
                  </a:lnTo>
                  <a:lnTo>
                    <a:pt x="9925" y="25332"/>
                  </a:lnTo>
                  <a:lnTo>
                    <a:pt x="9538" y="24868"/>
                  </a:lnTo>
                  <a:lnTo>
                    <a:pt x="9114" y="24482"/>
                  </a:lnTo>
                  <a:lnTo>
                    <a:pt x="9616" y="24135"/>
                  </a:lnTo>
                  <a:lnTo>
                    <a:pt x="9693" y="24057"/>
                  </a:lnTo>
                  <a:lnTo>
                    <a:pt x="9732" y="23980"/>
                  </a:lnTo>
                  <a:lnTo>
                    <a:pt x="9770" y="23941"/>
                  </a:lnTo>
                  <a:lnTo>
                    <a:pt x="9732" y="23864"/>
                  </a:lnTo>
                  <a:lnTo>
                    <a:pt x="9307" y="23092"/>
                  </a:lnTo>
                  <a:lnTo>
                    <a:pt x="9114" y="22706"/>
                  </a:lnTo>
                  <a:lnTo>
                    <a:pt x="8959" y="22281"/>
                  </a:lnTo>
                  <a:lnTo>
                    <a:pt x="9114" y="22204"/>
                  </a:lnTo>
                  <a:lnTo>
                    <a:pt x="9423" y="21933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8"/>
                  </a:lnTo>
                  <a:lnTo>
                    <a:pt x="10118" y="21895"/>
                  </a:lnTo>
                  <a:lnTo>
                    <a:pt x="10040" y="22822"/>
                  </a:lnTo>
                  <a:lnTo>
                    <a:pt x="10079" y="22899"/>
                  </a:lnTo>
                  <a:lnTo>
                    <a:pt x="10156" y="22976"/>
                  </a:lnTo>
                  <a:lnTo>
                    <a:pt x="10813" y="23401"/>
                  </a:lnTo>
                  <a:lnTo>
                    <a:pt x="11469" y="23826"/>
                  </a:lnTo>
                  <a:lnTo>
                    <a:pt x="12126" y="24289"/>
                  </a:lnTo>
                  <a:lnTo>
                    <a:pt x="12743" y="24752"/>
                  </a:lnTo>
                  <a:lnTo>
                    <a:pt x="12859" y="24830"/>
                  </a:lnTo>
                  <a:lnTo>
                    <a:pt x="12975" y="24791"/>
                  </a:lnTo>
                  <a:lnTo>
                    <a:pt x="13052" y="24752"/>
                  </a:lnTo>
                  <a:lnTo>
                    <a:pt x="13091" y="24637"/>
                  </a:lnTo>
                  <a:lnTo>
                    <a:pt x="13323" y="21393"/>
                  </a:lnTo>
                  <a:lnTo>
                    <a:pt x="13400" y="19771"/>
                  </a:lnTo>
                  <a:lnTo>
                    <a:pt x="13439" y="18960"/>
                  </a:lnTo>
                  <a:lnTo>
                    <a:pt x="13400" y="18188"/>
                  </a:lnTo>
                  <a:lnTo>
                    <a:pt x="13361" y="18072"/>
                  </a:lnTo>
                  <a:lnTo>
                    <a:pt x="13323" y="18033"/>
                  </a:lnTo>
                  <a:lnTo>
                    <a:pt x="13284" y="18033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4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8"/>
                  </a:lnTo>
                  <a:lnTo>
                    <a:pt x="10620" y="13631"/>
                  </a:lnTo>
                  <a:lnTo>
                    <a:pt x="10504" y="12705"/>
                  </a:lnTo>
                  <a:lnTo>
                    <a:pt x="10233" y="11121"/>
                  </a:lnTo>
                  <a:lnTo>
                    <a:pt x="9886" y="9538"/>
                  </a:lnTo>
                  <a:lnTo>
                    <a:pt x="9500" y="7955"/>
                  </a:lnTo>
                  <a:lnTo>
                    <a:pt x="9036" y="6410"/>
                  </a:lnTo>
                  <a:lnTo>
                    <a:pt x="8534" y="4866"/>
                  </a:lnTo>
                  <a:lnTo>
                    <a:pt x="7994" y="3321"/>
                  </a:lnTo>
                  <a:lnTo>
                    <a:pt x="7415" y="1815"/>
                  </a:lnTo>
                  <a:lnTo>
                    <a:pt x="6835" y="309"/>
                  </a:lnTo>
                  <a:lnTo>
                    <a:pt x="6797" y="232"/>
                  </a:lnTo>
                  <a:lnTo>
                    <a:pt x="6720" y="193"/>
                  </a:lnTo>
                  <a:lnTo>
                    <a:pt x="6642" y="155"/>
                  </a:lnTo>
                  <a:lnTo>
                    <a:pt x="6604" y="39"/>
                  </a:lnTo>
                  <a:lnTo>
                    <a:pt x="652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6111425" y="39739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0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5921250" y="4000950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5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3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6044825" y="4051150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5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1792350" y="4089775"/>
              <a:ext cx="345650" cy="269350"/>
            </a:xfrm>
            <a:custGeom>
              <a:avLst/>
              <a:gdLst/>
              <a:ahLst/>
              <a:cxnLst/>
              <a:rect l="l" t="t" r="r" b="b"/>
              <a:pathLst>
                <a:path w="13826" h="10774" extrusionOk="0">
                  <a:moveTo>
                    <a:pt x="3438" y="1004"/>
                  </a:moveTo>
                  <a:lnTo>
                    <a:pt x="3515" y="1081"/>
                  </a:lnTo>
                  <a:lnTo>
                    <a:pt x="3631" y="1159"/>
                  </a:lnTo>
                  <a:lnTo>
                    <a:pt x="3669" y="1275"/>
                  </a:lnTo>
                  <a:lnTo>
                    <a:pt x="3669" y="1429"/>
                  </a:lnTo>
                  <a:lnTo>
                    <a:pt x="3592" y="1661"/>
                  </a:lnTo>
                  <a:lnTo>
                    <a:pt x="3515" y="1815"/>
                  </a:lnTo>
                  <a:lnTo>
                    <a:pt x="3360" y="1931"/>
                  </a:lnTo>
                  <a:lnTo>
                    <a:pt x="3167" y="1970"/>
                  </a:lnTo>
                  <a:lnTo>
                    <a:pt x="2974" y="2008"/>
                  </a:lnTo>
                  <a:lnTo>
                    <a:pt x="2781" y="2008"/>
                  </a:lnTo>
                  <a:lnTo>
                    <a:pt x="2356" y="1931"/>
                  </a:lnTo>
                  <a:lnTo>
                    <a:pt x="2395" y="1892"/>
                  </a:lnTo>
                  <a:lnTo>
                    <a:pt x="2472" y="1661"/>
                  </a:lnTo>
                  <a:lnTo>
                    <a:pt x="2588" y="1429"/>
                  </a:lnTo>
                  <a:lnTo>
                    <a:pt x="2704" y="1236"/>
                  </a:lnTo>
                  <a:lnTo>
                    <a:pt x="2897" y="1081"/>
                  </a:lnTo>
                  <a:lnTo>
                    <a:pt x="3013" y="1004"/>
                  </a:lnTo>
                  <a:close/>
                  <a:moveTo>
                    <a:pt x="1044" y="1468"/>
                  </a:moveTo>
                  <a:lnTo>
                    <a:pt x="1237" y="1545"/>
                  </a:lnTo>
                  <a:lnTo>
                    <a:pt x="1430" y="1622"/>
                  </a:lnTo>
                  <a:lnTo>
                    <a:pt x="1623" y="1777"/>
                  </a:lnTo>
                  <a:lnTo>
                    <a:pt x="1816" y="1892"/>
                  </a:lnTo>
                  <a:lnTo>
                    <a:pt x="1507" y="2201"/>
                  </a:lnTo>
                  <a:lnTo>
                    <a:pt x="1314" y="2356"/>
                  </a:lnTo>
                  <a:lnTo>
                    <a:pt x="1121" y="2433"/>
                  </a:lnTo>
                  <a:lnTo>
                    <a:pt x="966" y="2472"/>
                  </a:lnTo>
                  <a:lnTo>
                    <a:pt x="812" y="2472"/>
                  </a:lnTo>
                  <a:lnTo>
                    <a:pt x="696" y="2433"/>
                  </a:lnTo>
                  <a:lnTo>
                    <a:pt x="580" y="2394"/>
                  </a:lnTo>
                  <a:lnTo>
                    <a:pt x="464" y="2317"/>
                  </a:lnTo>
                  <a:lnTo>
                    <a:pt x="387" y="2201"/>
                  </a:lnTo>
                  <a:lnTo>
                    <a:pt x="387" y="2085"/>
                  </a:lnTo>
                  <a:lnTo>
                    <a:pt x="426" y="1892"/>
                  </a:lnTo>
                  <a:lnTo>
                    <a:pt x="503" y="1699"/>
                  </a:lnTo>
                  <a:lnTo>
                    <a:pt x="657" y="1545"/>
                  </a:lnTo>
                  <a:lnTo>
                    <a:pt x="850" y="1468"/>
                  </a:lnTo>
                  <a:close/>
                  <a:moveTo>
                    <a:pt x="4866" y="3823"/>
                  </a:moveTo>
                  <a:lnTo>
                    <a:pt x="5021" y="3862"/>
                  </a:lnTo>
                  <a:lnTo>
                    <a:pt x="5137" y="3939"/>
                  </a:lnTo>
                  <a:lnTo>
                    <a:pt x="5253" y="4055"/>
                  </a:lnTo>
                  <a:lnTo>
                    <a:pt x="5330" y="4171"/>
                  </a:lnTo>
                  <a:lnTo>
                    <a:pt x="5330" y="4325"/>
                  </a:lnTo>
                  <a:lnTo>
                    <a:pt x="5330" y="4441"/>
                  </a:lnTo>
                  <a:lnTo>
                    <a:pt x="5291" y="4557"/>
                  </a:lnTo>
                  <a:lnTo>
                    <a:pt x="5137" y="4788"/>
                  </a:lnTo>
                  <a:lnTo>
                    <a:pt x="4944" y="4982"/>
                  </a:lnTo>
                  <a:lnTo>
                    <a:pt x="4751" y="5097"/>
                  </a:lnTo>
                  <a:lnTo>
                    <a:pt x="4557" y="5136"/>
                  </a:lnTo>
                  <a:lnTo>
                    <a:pt x="4171" y="5213"/>
                  </a:lnTo>
                  <a:lnTo>
                    <a:pt x="4171" y="5213"/>
                  </a:lnTo>
                  <a:lnTo>
                    <a:pt x="4210" y="4750"/>
                  </a:lnTo>
                  <a:lnTo>
                    <a:pt x="4287" y="4557"/>
                  </a:lnTo>
                  <a:lnTo>
                    <a:pt x="4364" y="4325"/>
                  </a:lnTo>
                  <a:lnTo>
                    <a:pt x="4519" y="4055"/>
                  </a:lnTo>
                  <a:lnTo>
                    <a:pt x="4635" y="3978"/>
                  </a:lnTo>
                  <a:lnTo>
                    <a:pt x="4751" y="3900"/>
                  </a:lnTo>
                  <a:lnTo>
                    <a:pt x="4866" y="3823"/>
                  </a:lnTo>
                  <a:close/>
                  <a:moveTo>
                    <a:pt x="7299" y="4518"/>
                  </a:moveTo>
                  <a:lnTo>
                    <a:pt x="7415" y="4595"/>
                  </a:lnTo>
                  <a:lnTo>
                    <a:pt x="7492" y="4673"/>
                  </a:lnTo>
                  <a:lnTo>
                    <a:pt x="7531" y="4788"/>
                  </a:lnTo>
                  <a:lnTo>
                    <a:pt x="7569" y="4943"/>
                  </a:lnTo>
                  <a:lnTo>
                    <a:pt x="7608" y="5175"/>
                  </a:lnTo>
                  <a:lnTo>
                    <a:pt x="7569" y="5445"/>
                  </a:lnTo>
                  <a:lnTo>
                    <a:pt x="7531" y="5677"/>
                  </a:lnTo>
                  <a:lnTo>
                    <a:pt x="7454" y="5908"/>
                  </a:lnTo>
                  <a:lnTo>
                    <a:pt x="7299" y="6101"/>
                  </a:lnTo>
                  <a:lnTo>
                    <a:pt x="7145" y="6294"/>
                  </a:lnTo>
                  <a:lnTo>
                    <a:pt x="6913" y="5870"/>
                  </a:lnTo>
                  <a:lnTo>
                    <a:pt x="6797" y="5677"/>
                  </a:lnTo>
                  <a:lnTo>
                    <a:pt x="6759" y="5445"/>
                  </a:lnTo>
                  <a:lnTo>
                    <a:pt x="6720" y="5136"/>
                  </a:lnTo>
                  <a:lnTo>
                    <a:pt x="6759" y="4943"/>
                  </a:lnTo>
                  <a:lnTo>
                    <a:pt x="6797" y="4788"/>
                  </a:lnTo>
                  <a:lnTo>
                    <a:pt x="6874" y="4634"/>
                  </a:lnTo>
                  <a:lnTo>
                    <a:pt x="6990" y="4557"/>
                  </a:lnTo>
                  <a:lnTo>
                    <a:pt x="7106" y="4518"/>
                  </a:lnTo>
                  <a:close/>
                  <a:moveTo>
                    <a:pt x="11161" y="4982"/>
                  </a:moveTo>
                  <a:lnTo>
                    <a:pt x="11276" y="5059"/>
                  </a:lnTo>
                  <a:lnTo>
                    <a:pt x="11354" y="5136"/>
                  </a:lnTo>
                  <a:lnTo>
                    <a:pt x="11392" y="5252"/>
                  </a:lnTo>
                  <a:lnTo>
                    <a:pt x="11431" y="5368"/>
                  </a:lnTo>
                  <a:lnTo>
                    <a:pt x="11392" y="5677"/>
                  </a:lnTo>
                  <a:lnTo>
                    <a:pt x="11315" y="5986"/>
                  </a:lnTo>
                  <a:lnTo>
                    <a:pt x="11161" y="6217"/>
                  </a:lnTo>
                  <a:lnTo>
                    <a:pt x="11083" y="6333"/>
                  </a:lnTo>
                  <a:lnTo>
                    <a:pt x="10968" y="6372"/>
                  </a:lnTo>
                  <a:lnTo>
                    <a:pt x="10890" y="6410"/>
                  </a:lnTo>
                  <a:lnTo>
                    <a:pt x="10736" y="6410"/>
                  </a:lnTo>
                  <a:lnTo>
                    <a:pt x="10697" y="6449"/>
                  </a:lnTo>
                  <a:lnTo>
                    <a:pt x="10659" y="6449"/>
                  </a:lnTo>
                  <a:lnTo>
                    <a:pt x="10466" y="6101"/>
                  </a:lnTo>
                  <a:lnTo>
                    <a:pt x="10388" y="5947"/>
                  </a:lnTo>
                  <a:lnTo>
                    <a:pt x="10350" y="5715"/>
                  </a:lnTo>
                  <a:lnTo>
                    <a:pt x="10350" y="5484"/>
                  </a:lnTo>
                  <a:lnTo>
                    <a:pt x="10427" y="5252"/>
                  </a:lnTo>
                  <a:lnTo>
                    <a:pt x="10581" y="5097"/>
                  </a:lnTo>
                  <a:lnTo>
                    <a:pt x="10697" y="5059"/>
                  </a:lnTo>
                  <a:lnTo>
                    <a:pt x="10813" y="4982"/>
                  </a:lnTo>
                  <a:close/>
                  <a:moveTo>
                    <a:pt x="3052" y="5522"/>
                  </a:moveTo>
                  <a:lnTo>
                    <a:pt x="3476" y="5561"/>
                  </a:lnTo>
                  <a:lnTo>
                    <a:pt x="3283" y="5947"/>
                  </a:lnTo>
                  <a:lnTo>
                    <a:pt x="3167" y="6140"/>
                  </a:lnTo>
                  <a:lnTo>
                    <a:pt x="3013" y="6294"/>
                  </a:lnTo>
                  <a:lnTo>
                    <a:pt x="2858" y="6410"/>
                  </a:lnTo>
                  <a:lnTo>
                    <a:pt x="2704" y="6488"/>
                  </a:lnTo>
                  <a:lnTo>
                    <a:pt x="2472" y="6488"/>
                  </a:lnTo>
                  <a:lnTo>
                    <a:pt x="2279" y="6410"/>
                  </a:lnTo>
                  <a:lnTo>
                    <a:pt x="2125" y="6294"/>
                  </a:lnTo>
                  <a:lnTo>
                    <a:pt x="2086" y="6179"/>
                  </a:lnTo>
                  <a:lnTo>
                    <a:pt x="2086" y="6063"/>
                  </a:lnTo>
                  <a:lnTo>
                    <a:pt x="2125" y="5908"/>
                  </a:lnTo>
                  <a:lnTo>
                    <a:pt x="2241" y="5792"/>
                  </a:lnTo>
                  <a:lnTo>
                    <a:pt x="2356" y="5677"/>
                  </a:lnTo>
                  <a:lnTo>
                    <a:pt x="2472" y="5599"/>
                  </a:lnTo>
                  <a:lnTo>
                    <a:pt x="2588" y="5561"/>
                  </a:lnTo>
                  <a:lnTo>
                    <a:pt x="2820" y="5522"/>
                  </a:lnTo>
                  <a:close/>
                  <a:moveTo>
                    <a:pt x="7222" y="6796"/>
                  </a:moveTo>
                  <a:lnTo>
                    <a:pt x="7183" y="7260"/>
                  </a:lnTo>
                  <a:lnTo>
                    <a:pt x="7106" y="7453"/>
                  </a:lnTo>
                  <a:lnTo>
                    <a:pt x="7029" y="7685"/>
                  </a:lnTo>
                  <a:lnTo>
                    <a:pt x="6874" y="7916"/>
                  </a:lnTo>
                  <a:lnTo>
                    <a:pt x="6681" y="8148"/>
                  </a:lnTo>
                  <a:lnTo>
                    <a:pt x="6565" y="8225"/>
                  </a:lnTo>
                  <a:lnTo>
                    <a:pt x="6450" y="8264"/>
                  </a:lnTo>
                  <a:lnTo>
                    <a:pt x="6295" y="8302"/>
                  </a:lnTo>
                  <a:lnTo>
                    <a:pt x="6141" y="8225"/>
                  </a:lnTo>
                  <a:lnTo>
                    <a:pt x="6025" y="8148"/>
                  </a:lnTo>
                  <a:lnTo>
                    <a:pt x="5948" y="8032"/>
                  </a:lnTo>
                  <a:lnTo>
                    <a:pt x="5909" y="7916"/>
                  </a:lnTo>
                  <a:lnTo>
                    <a:pt x="5909" y="7800"/>
                  </a:lnTo>
                  <a:lnTo>
                    <a:pt x="5948" y="7646"/>
                  </a:lnTo>
                  <a:lnTo>
                    <a:pt x="6025" y="7530"/>
                  </a:lnTo>
                  <a:lnTo>
                    <a:pt x="6179" y="7298"/>
                  </a:lnTo>
                  <a:lnTo>
                    <a:pt x="6411" y="7144"/>
                  </a:lnTo>
                  <a:lnTo>
                    <a:pt x="6643" y="7028"/>
                  </a:lnTo>
                  <a:lnTo>
                    <a:pt x="7183" y="6835"/>
                  </a:lnTo>
                  <a:lnTo>
                    <a:pt x="7183" y="6796"/>
                  </a:lnTo>
                  <a:close/>
                  <a:moveTo>
                    <a:pt x="10620" y="7144"/>
                  </a:moveTo>
                  <a:lnTo>
                    <a:pt x="10659" y="7337"/>
                  </a:lnTo>
                  <a:lnTo>
                    <a:pt x="10697" y="7530"/>
                  </a:lnTo>
                  <a:lnTo>
                    <a:pt x="10697" y="7685"/>
                  </a:lnTo>
                  <a:lnTo>
                    <a:pt x="10659" y="7878"/>
                  </a:lnTo>
                  <a:lnTo>
                    <a:pt x="10620" y="8032"/>
                  </a:lnTo>
                  <a:lnTo>
                    <a:pt x="10504" y="8187"/>
                  </a:lnTo>
                  <a:lnTo>
                    <a:pt x="10427" y="8341"/>
                  </a:lnTo>
                  <a:lnTo>
                    <a:pt x="10272" y="8457"/>
                  </a:lnTo>
                  <a:lnTo>
                    <a:pt x="10118" y="8573"/>
                  </a:lnTo>
                  <a:lnTo>
                    <a:pt x="9925" y="8611"/>
                  </a:lnTo>
                  <a:lnTo>
                    <a:pt x="9848" y="8573"/>
                  </a:lnTo>
                  <a:lnTo>
                    <a:pt x="9770" y="8573"/>
                  </a:lnTo>
                  <a:lnTo>
                    <a:pt x="9732" y="8496"/>
                  </a:lnTo>
                  <a:lnTo>
                    <a:pt x="9655" y="8418"/>
                  </a:lnTo>
                  <a:lnTo>
                    <a:pt x="9616" y="8225"/>
                  </a:lnTo>
                  <a:lnTo>
                    <a:pt x="9655" y="8071"/>
                  </a:lnTo>
                  <a:lnTo>
                    <a:pt x="9732" y="7916"/>
                  </a:lnTo>
                  <a:lnTo>
                    <a:pt x="9809" y="7762"/>
                  </a:lnTo>
                  <a:lnTo>
                    <a:pt x="10002" y="7569"/>
                  </a:lnTo>
                  <a:lnTo>
                    <a:pt x="10195" y="7414"/>
                  </a:lnTo>
                  <a:lnTo>
                    <a:pt x="10388" y="7260"/>
                  </a:lnTo>
                  <a:lnTo>
                    <a:pt x="10620" y="7144"/>
                  </a:lnTo>
                  <a:close/>
                  <a:moveTo>
                    <a:pt x="1854" y="0"/>
                  </a:moveTo>
                  <a:lnTo>
                    <a:pt x="1507" y="39"/>
                  </a:lnTo>
                  <a:lnTo>
                    <a:pt x="1584" y="734"/>
                  </a:lnTo>
                  <a:lnTo>
                    <a:pt x="1700" y="1429"/>
                  </a:lnTo>
                  <a:lnTo>
                    <a:pt x="1584" y="1313"/>
                  </a:lnTo>
                  <a:lnTo>
                    <a:pt x="1430" y="1236"/>
                  </a:lnTo>
                  <a:lnTo>
                    <a:pt x="1275" y="1159"/>
                  </a:lnTo>
                  <a:lnTo>
                    <a:pt x="1082" y="1120"/>
                  </a:lnTo>
                  <a:lnTo>
                    <a:pt x="889" y="1120"/>
                  </a:lnTo>
                  <a:lnTo>
                    <a:pt x="735" y="1159"/>
                  </a:lnTo>
                  <a:lnTo>
                    <a:pt x="542" y="1236"/>
                  </a:lnTo>
                  <a:lnTo>
                    <a:pt x="387" y="1313"/>
                  </a:lnTo>
                  <a:lnTo>
                    <a:pt x="271" y="1429"/>
                  </a:lnTo>
                  <a:lnTo>
                    <a:pt x="155" y="1545"/>
                  </a:lnTo>
                  <a:lnTo>
                    <a:pt x="78" y="1738"/>
                  </a:lnTo>
                  <a:lnTo>
                    <a:pt x="40" y="1892"/>
                  </a:lnTo>
                  <a:lnTo>
                    <a:pt x="1" y="2085"/>
                  </a:lnTo>
                  <a:lnTo>
                    <a:pt x="40" y="2240"/>
                  </a:lnTo>
                  <a:lnTo>
                    <a:pt x="78" y="2394"/>
                  </a:lnTo>
                  <a:lnTo>
                    <a:pt x="155" y="2549"/>
                  </a:lnTo>
                  <a:lnTo>
                    <a:pt x="271" y="2665"/>
                  </a:lnTo>
                  <a:lnTo>
                    <a:pt x="387" y="2742"/>
                  </a:lnTo>
                  <a:lnTo>
                    <a:pt x="542" y="2819"/>
                  </a:lnTo>
                  <a:lnTo>
                    <a:pt x="735" y="2858"/>
                  </a:lnTo>
                  <a:lnTo>
                    <a:pt x="1044" y="2858"/>
                  </a:lnTo>
                  <a:lnTo>
                    <a:pt x="1352" y="2742"/>
                  </a:lnTo>
                  <a:lnTo>
                    <a:pt x="1661" y="2587"/>
                  </a:lnTo>
                  <a:lnTo>
                    <a:pt x="1932" y="2356"/>
                  </a:lnTo>
                  <a:lnTo>
                    <a:pt x="2163" y="3089"/>
                  </a:lnTo>
                  <a:lnTo>
                    <a:pt x="2434" y="3823"/>
                  </a:lnTo>
                  <a:lnTo>
                    <a:pt x="2820" y="4518"/>
                  </a:lnTo>
                  <a:lnTo>
                    <a:pt x="3013" y="4827"/>
                  </a:lnTo>
                  <a:lnTo>
                    <a:pt x="3245" y="5136"/>
                  </a:lnTo>
                  <a:lnTo>
                    <a:pt x="2936" y="5136"/>
                  </a:lnTo>
                  <a:lnTo>
                    <a:pt x="2588" y="5175"/>
                  </a:lnTo>
                  <a:lnTo>
                    <a:pt x="2318" y="5252"/>
                  </a:lnTo>
                  <a:lnTo>
                    <a:pt x="2048" y="5445"/>
                  </a:lnTo>
                  <a:lnTo>
                    <a:pt x="1932" y="5561"/>
                  </a:lnTo>
                  <a:lnTo>
                    <a:pt x="1854" y="5677"/>
                  </a:lnTo>
                  <a:lnTo>
                    <a:pt x="1777" y="5831"/>
                  </a:lnTo>
                  <a:lnTo>
                    <a:pt x="1739" y="5986"/>
                  </a:lnTo>
                  <a:lnTo>
                    <a:pt x="1700" y="6140"/>
                  </a:lnTo>
                  <a:lnTo>
                    <a:pt x="1739" y="6294"/>
                  </a:lnTo>
                  <a:lnTo>
                    <a:pt x="1777" y="6449"/>
                  </a:lnTo>
                  <a:lnTo>
                    <a:pt x="1893" y="6603"/>
                  </a:lnTo>
                  <a:lnTo>
                    <a:pt x="2009" y="6681"/>
                  </a:lnTo>
                  <a:lnTo>
                    <a:pt x="2125" y="6758"/>
                  </a:lnTo>
                  <a:lnTo>
                    <a:pt x="2279" y="6835"/>
                  </a:lnTo>
                  <a:lnTo>
                    <a:pt x="2434" y="6874"/>
                  </a:lnTo>
                  <a:lnTo>
                    <a:pt x="2588" y="6874"/>
                  </a:lnTo>
                  <a:lnTo>
                    <a:pt x="2743" y="6835"/>
                  </a:lnTo>
                  <a:lnTo>
                    <a:pt x="2897" y="6796"/>
                  </a:lnTo>
                  <a:lnTo>
                    <a:pt x="3052" y="6719"/>
                  </a:lnTo>
                  <a:lnTo>
                    <a:pt x="3283" y="6526"/>
                  </a:lnTo>
                  <a:lnTo>
                    <a:pt x="3476" y="6294"/>
                  </a:lnTo>
                  <a:lnTo>
                    <a:pt x="3631" y="5986"/>
                  </a:lnTo>
                  <a:lnTo>
                    <a:pt x="3747" y="5677"/>
                  </a:lnTo>
                  <a:lnTo>
                    <a:pt x="4171" y="6024"/>
                  </a:lnTo>
                  <a:lnTo>
                    <a:pt x="4635" y="6333"/>
                  </a:lnTo>
                  <a:lnTo>
                    <a:pt x="5137" y="6565"/>
                  </a:lnTo>
                  <a:lnTo>
                    <a:pt x="5716" y="6719"/>
                  </a:lnTo>
                  <a:lnTo>
                    <a:pt x="6218" y="6796"/>
                  </a:lnTo>
                  <a:lnTo>
                    <a:pt x="6025" y="6912"/>
                  </a:lnTo>
                  <a:lnTo>
                    <a:pt x="5870" y="7028"/>
                  </a:lnTo>
                  <a:lnTo>
                    <a:pt x="5755" y="7183"/>
                  </a:lnTo>
                  <a:lnTo>
                    <a:pt x="5639" y="7376"/>
                  </a:lnTo>
                  <a:lnTo>
                    <a:pt x="5561" y="7530"/>
                  </a:lnTo>
                  <a:lnTo>
                    <a:pt x="5523" y="7685"/>
                  </a:lnTo>
                  <a:lnTo>
                    <a:pt x="5523" y="7878"/>
                  </a:lnTo>
                  <a:lnTo>
                    <a:pt x="5523" y="8032"/>
                  </a:lnTo>
                  <a:lnTo>
                    <a:pt x="5561" y="8187"/>
                  </a:lnTo>
                  <a:lnTo>
                    <a:pt x="5639" y="8341"/>
                  </a:lnTo>
                  <a:lnTo>
                    <a:pt x="5755" y="8457"/>
                  </a:lnTo>
                  <a:lnTo>
                    <a:pt x="5909" y="8573"/>
                  </a:lnTo>
                  <a:lnTo>
                    <a:pt x="6063" y="8650"/>
                  </a:lnTo>
                  <a:lnTo>
                    <a:pt x="6257" y="8689"/>
                  </a:lnTo>
                  <a:lnTo>
                    <a:pt x="6411" y="8689"/>
                  </a:lnTo>
                  <a:lnTo>
                    <a:pt x="6604" y="8650"/>
                  </a:lnTo>
                  <a:lnTo>
                    <a:pt x="6759" y="8573"/>
                  </a:lnTo>
                  <a:lnTo>
                    <a:pt x="6952" y="8457"/>
                  </a:lnTo>
                  <a:lnTo>
                    <a:pt x="7067" y="8341"/>
                  </a:lnTo>
                  <a:lnTo>
                    <a:pt x="7183" y="8187"/>
                  </a:lnTo>
                  <a:lnTo>
                    <a:pt x="7376" y="7878"/>
                  </a:lnTo>
                  <a:lnTo>
                    <a:pt x="7492" y="7530"/>
                  </a:lnTo>
                  <a:lnTo>
                    <a:pt x="7531" y="7183"/>
                  </a:lnTo>
                  <a:lnTo>
                    <a:pt x="7531" y="6796"/>
                  </a:lnTo>
                  <a:lnTo>
                    <a:pt x="8882" y="6719"/>
                  </a:lnTo>
                  <a:lnTo>
                    <a:pt x="9577" y="6719"/>
                  </a:lnTo>
                  <a:lnTo>
                    <a:pt x="10272" y="6796"/>
                  </a:lnTo>
                  <a:lnTo>
                    <a:pt x="10466" y="6835"/>
                  </a:lnTo>
                  <a:lnTo>
                    <a:pt x="10311" y="6912"/>
                  </a:lnTo>
                  <a:lnTo>
                    <a:pt x="10118" y="7028"/>
                  </a:lnTo>
                  <a:lnTo>
                    <a:pt x="9809" y="7260"/>
                  </a:lnTo>
                  <a:lnTo>
                    <a:pt x="9539" y="7569"/>
                  </a:lnTo>
                  <a:lnTo>
                    <a:pt x="9423" y="7723"/>
                  </a:lnTo>
                  <a:lnTo>
                    <a:pt x="9346" y="7916"/>
                  </a:lnTo>
                  <a:lnTo>
                    <a:pt x="9307" y="8109"/>
                  </a:lnTo>
                  <a:lnTo>
                    <a:pt x="9269" y="8264"/>
                  </a:lnTo>
                  <a:lnTo>
                    <a:pt x="9307" y="8457"/>
                  </a:lnTo>
                  <a:lnTo>
                    <a:pt x="9384" y="8611"/>
                  </a:lnTo>
                  <a:lnTo>
                    <a:pt x="9462" y="8766"/>
                  </a:lnTo>
                  <a:lnTo>
                    <a:pt x="9616" y="8882"/>
                  </a:lnTo>
                  <a:lnTo>
                    <a:pt x="9770" y="8959"/>
                  </a:lnTo>
                  <a:lnTo>
                    <a:pt x="9964" y="8998"/>
                  </a:lnTo>
                  <a:lnTo>
                    <a:pt x="10157" y="8959"/>
                  </a:lnTo>
                  <a:lnTo>
                    <a:pt x="10311" y="8882"/>
                  </a:lnTo>
                  <a:lnTo>
                    <a:pt x="10466" y="8804"/>
                  </a:lnTo>
                  <a:lnTo>
                    <a:pt x="10620" y="8650"/>
                  </a:lnTo>
                  <a:lnTo>
                    <a:pt x="10736" y="8534"/>
                  </a:lnTo>
                  <a:lnTo>
                    <a:pt x="10852" y="8341"/>
                  </a:lnTo>
                  <a:lnTo>
                    <a:pt x="10929" y="8187"/>
                  </a:lnTo>
                  <a:lnTo>
                    <a:pt x="11006" y="7994"/>
                  </a:lnTo>
                  <a:lnTo>
                    <a:pt x="11045" y="7762"/>
                  </a:lnTo>
                  <a:lnTo>
                    <a:pt x="11045" y="7492"/>
                  </a:lnTo>
                  <a:lnTo>
                    <a:pt x="10968" y="7221"/>
                  </a:lnTo>
                  <a:lnTo>
                    <a:pt x="10890" y="6990"/>
                  </a:lnTo>
                  <a:lnTo>
                    <a:pt x="10929" y="6951"/>
                  </a:lnTo>
                  <a:lnTo>
                    <a:pt x="11431" y="7105"/>
                  </a:lnTo>
                  <a:lnTo>
                    <a:pt x="11894" y="7376"/>
                  </a:lnTo>
                  <a:lnTo>
                    <a:pt x="12319" y="7685"/>
                  </a:lnTo>
                  <a:lnTo>
                    <a:pt x="12512" y="7839"/>
                  </a:lnTo>
                  <a:lnTo>
                    <a:pt x="12705" y="8032"/>
                  </a:lnTo>
                  <a:lnTo>
                    <a:pt x="12898" y="8341"/>
                  </a:lnTo>
                  <a:lnTo>
                    <a:pt x="13091" y="8650"/>
                  </a:lnTo>
                  <a:lnTo>
                    <a:pt x="13207" y="8920"/>
                  </a:lnTo>
                  <a:lnTo>
                    <a:pt x="13284" y="9268"/>
                  </a:lnTo>
                  <a:lnTo>
                    <a:pt x="13323" y="9577"/>
                  </a:lnTo>
                  <a:lnTo>
                    <a:pt x="13362" y="9924"/>
                  </a:lnTo>
                  <a:lnTo>
                    <a:pt x="13323" y="10619"/>
                  </a:lnTo>
                  <a:lnTo>
                    <a:pt x="13323" y="10658"/>
                  </a:lnTo>
                  <a:lnTo>
                    <a:pt x="13362" y="10735"/>
                  </a:lnTo>
                  <a:lnTo>
                    <a:pt x="13439" y="10774"/>
                  </a:lnTo>
                  <a:lnTo>
                    <a:pt x="13555" y="10774"/>
                  </a:lnTo>
                  <a:lnTo>
                    <a:pt x="13632" y="10697"/>
                  </a:lnTo>
                  <a:lnTo>
                    <a:pt x="13709" y="10465"/>
                  </a:lnTo>
                  <a:lnTo>
                    <a:pt x="13786" y="10272"/>
                  </a:lnTo>
                  <a:lnTo>
                    <a:pt x="13825" y="10040"/>
                  </a:lnTo>
                  <a:lnTo>
                    <a:pt x="13825" y="9808"/>
                  </a:lnTo>
                  <a:lnTo>
                    <a:pt x="13786" y="9384"/>
                  </a:lnTo>
                  <a:lnTo>
                    <a:pt x="13671" y="8920"/>
                  </a:lnTo>
                  <a:lnTo>
                    <a:pt x="13478" y="8496"/>
                  </a:lnTo>
                  <a:lnTo>
                    <a:pt x="13246" y="8109"/>
                  </a:lnTo>
                  <a:lnTo>
                    <a:pt x="12976" y="7723"/>
                  </a:lnTo>
                  <a:lnTo>
                    <a:pt x="12667" y="7414"/>
                  </a:lnTo>
                  <a:lnTo>
                    <a:pt x="12319" y="7144"/>
                  </a:lnTo>
                  <a:lnTo>
                    <a:pt x="11972" y="6912"/>
                  </a:lnTo>
                  <a:lnTo>
                    <a:pt x="11585" y="6719"/>
                  </a:lnTo>
                  <a:lnTo>
                    <a:pt x="11199" y="6565"/>
                  </a:lnTo>
                  <a:lnTo>
                    <a:pt x="11392" y="6410"/>
                  </a:lnTo>
                  <a:lnTo>
                    <a:pt x="11585" y="6140"/>
                  </a:lnTo>
                  <a:lnTo>
                    <a:pt x="11701" y="5831"/>
                  </a:lnTo>
                  <a:lnTo>
                    <a:pt x="11740" y="5522"/>
                  </a:lnTo>
                  <a:lnTo>
                    <a:pt x="11740" y="5213"/>
                  </a:lnTo>
                  <a:lnTo>
                    <a:pt x="11701" y="5059"/>
                  </a:lnTo>
                  <a:lnTo>
                    <a:pt x="11624" y="4943"/>
                  </a:lnTo>
                  <a:lnTo>
                    <a:pt x="11547" y="4827"/>
                  </a:lnTo>
                  <a:lnTo>
                    <a:pt x="11431" y="4750"/>
                  </a:lnTo>
                  <a:lnTo>
                    <a:pt x="11276" y="4673"/>
                  </a:lnTo>
                  <a:lnTo>
                    <a:pt x="11122" y="4634"/>
                  </a:lnTo>
                  <a:lnTo>
                    <a:pt x="10774" y="4634"/>
                  </a:lnTo>
                  <a:lnTo>
                    <a:pt x="10581" y="4711"/>
                  </a:lnTo>
                  <a:lnTo>
                    <a:pt x="10427" y="4788"/>
                  </a:lnTo>
                  <a:lnTo>
                    <a:pt x="10311" y="4866"/>
                  </a:lnTo>
                  <a:lnTo>
                    <a:pt x="10195" y="5020"/>
                  </a:lnTo>
                  <a:lnTo>
                    <a:pt x="10079" y="5136"/>
                  </a:lnTo>
                  <a:lnTo>
                    <a:pt x="10002" y="5329"/>
                  </a:lnTo>
                  <a:lnTo>
                    <a:pt x="9964" y="5561"/>
                  </a:lnTo>
                  <a:lnTo>
                    <a:pt x="9964" y="5831"/>
                  </a:lnTo>
                  <a:lnTo>
                    <a:pt x="10041" y="6063"/>
                  </a:lnTo>
                  <a:lnTo>
                    <a:pt x="10118" y="6333"/>
                  </a:lnTo>
                  <a:lnTo>
                    <a:pt x="9462" y="6256"/>
                  </a:lnTo>
                  <a:lnTo>
                    <a:pt x="8805" y="6256"/>
                  </a:lnTo>
                  <a:lnTo>
                    <a:pt x="7492" y="6333"/>
                  </a:lnTo>
                  <a:lnTo>
                    <a:pt x="7685" y="6063"/>
                  </a:lnTo>
                  <a:lnTo>
                    <a:pt x="7801" y="5792"/>
                  </a:lnTo>
                  <a:lnTo>
                    <a:pt x="7878" y="5522"/>
                  </a:lnTo>
                  <a:lnTo>
                    <a:pt x="7956" y="5213"/>
                  </a:lnTo>
                  <a:lnTo>
                    <a:pt x="7917" y="4866"/>
                  </a:lnTo>
                  <a:lnTo>
                    <a:pt x="7878" y="4711"/>
                  </a:lnTo>
                  <a:lnTo>
                    <a:pt x="7801" y="4557"/>
                  </a:lnTo>
                  <a:lnTo>
                    <a:pt x="7724" y="4402"/>
                  </a:lnTo>
                  <a:lnTo>
                    <a:pt x="7608" y="4287"/>
                  </a:lnTo>
                  <a:lnTo>
                    <a:pt x="7492" y="4209"/>
                  </a:lnTo>
                  <a:lnTo>
                    <a:pt x="7299" y="4132"/>
                  </a:lnTo>
                  <a:lnTo>
                    <a:pt x="6990" y="4132"/>
                  </a:lnTo>
                  <a:lnTo>
                    <a:pt x="6836" y="4209"/>
                  </a:lnTo>
                  <a:lnTo>
                    <a:pt x="6720" y="4325"/>
                  </a:lnTo>
                  <a:lnTo>
                    <a:pt x="6604" y="4441"/>
                  </a:lnTo>
                  <a:lnTo>
                    <a:pt x="6527" y="4595"/>
                  </a:lnTo>
                  <a:lnTo>
                    <a:pt x="6411" y="4904"/>
                  </a:lnTo>
                  <a:lnTo>
                    <a:pt x="6372" y="5252"/>
                  </a:lnTo>
                  <a:lnTo>
                    <a:pt x="6411" y="5638"/>
                  </a:lnTo>
                  <a:lnTo>
                    <a:pt x="6450" y="5831"/>
                  </a:lnTo>
                  <a:lnTo>
                    <a:pt x="6527" y="6024"/>
                  </a:lnTo>
                  <a:lnTo>
                    <a:pt x="6643" y="6179"/>
                  </a:lnTo>
                  <a:lnTo>
                    <a:pt x="6759" y="6333"/>
                  </a:lnTo>
                  <a:lnTo>
                    <a:pt x="6102" y="6256"/>
                  </a:lnTo>
                  <a:lnTo>
                    <a:pt x="5755" y="6217"/>
                  </a:lnTo>
                  <a:lnTo>
                    <a:pt x="5446" y="6140"/>
                  </a:lnTo>
                  <a:lnTo>
                    <a:pt x="5137" y="6024"/>
                  </a:lnTo>
                  <a:lnTo>
                    <a:pt x="4828" y="5870"/>
                  </a:lnTo>
                  <a:lnTo>
                    <a:pt x="4519" y="5715"/>
                  </a:lnTo>
                  <a:lnTo>
                    <a:pt x="4210" y="5522"/>
                  </a:lnTo>
                  <a:lnTo>
                    <a:pt x="4557" y="5484"/>
                  </a:lnTo>
                  <a:lnTo>
                    <a:pt x="4905" y="5406"/>
                  </a:lnTo>
                  <a:lnTo>
                    <a:pt x="5175" y="5252"/>
                  </a:lnTo>
                  <a:lnTo>
                    <a:pt x="5446" y="5020"/>
                  </a:lnTo>
                  <a:lnTo>
                    <a:pt x="5561" y="4866"/>
                  </a:lnTo>
                  <a:lnTo>
                    <a:pt x="5639" y="4711"/>
                  </a:lnTo>
                  <a:lnTo>
                    <a:pt x="5677" y="4518"/>
                  </a:lnTo>
                  <a:lnTo>
                    <a:pt x="5716" y="4364"/>
                  </a:lnTo>
                  <a:lnTo>
                    <a:pt x="5716" y="4171"/>
                  </a:lnTo>
                  <a:lnTo>
                    <a:pt x="5639" y="4016"/>
                  </a:lnTo>
                  <a:lnTo>
                    <a:pt x="5561" y="3862"/>
                  </a:lnTo>
                  <a:lnTo>
                    <a:pt x="5446" y="3707"/>
                  </a:lnTo>
                  <a:lnTo>
                    <a:pt x="5330" y="3591"/>
                  </a:lnTo>
                  <a:lnTo>
                    <a:pt x="5175" y="3514"/>
                  </a:lnTo>
                  <a:lnTo>
                    <a:pt x="5021" y="3476"/>
                  </a:lnTo>
                  <a:lnTo>
                    <a:pt x="4866" y="3437"/>
                  </a:lnTo>
                  <a:lnTo>
                    <a:pt x="4712" y="3476"/>
                  </a:lnTo>
                  <a:lnTo>
                    <a:pt x="4557" y="3514"/>
                  </a:lnTo>
                  <a:lnTo>
                    <a:pt x="4442" y="3630"/>
                  </a:lnTo>
                  <a:lnTo>
                    <a:pt x="4287" y="3707"/>
                  </a:lnTo>
                  <a:lnTo>
                    <a:pt x="4171" y="3862"/>
                  </a:lnTo>
                  <a:lnTo>
                    <a:pt x="4055" y="4016"/>
                  </a:lnTo>
                  <a:lnTo>
                    <a:pt x="3940" y="4364"/>
                  </a:lnTo>
                  <a:lnTo>
                    <a:pt x="3824" y="4750"/>
                  </a:lnTo>
                  <a:lnTo>
                    <a:pt x="3785" y="5097"/>
                  </a:lnTo>
                  <a:lnTo>
                    <a:pt x="3515" y="4788"/>
                  </a:lnTo>
                  <a:lnTo>
                    <a:pt x="3283" y="4441"/>
                  </a:lnTo>
                  <a:lnTo>
                    <a:pt x="3052" y="4093"/>
                  </a:lnTo>
                  <a:lnTo>
                    <a:pt x="2858" y="3746"/>
                  </a:lnTo>
                  <a:lnTo>
                    <a:pt x="2704" y="3398"/>
                  </a:lnTo>
                  <a:lnTo>
                    <a:pt x="2550" y="3012"/>
                  </a:lnTo>
                  <a:lnTo>
                    <a:pt x="2318" y="2240"/>
                  </a:lnTo>
                  <a:lnTo>
                    <a:pt x="2318" y="2240"/>
                  </a:lnTo>
                  <a:lnTo>
                    <a:pt x="2588" y="2317"/>
                  </a:lnTo>
                  <a:lnTo>
                    <a:pt x="2858" y="2356"/>
                  </a:lnTo>
                  <a:lnTo>
                    <a:pt x="3129" y="2356"/>
                  </a:lnTo>
                  <a:lnTo>
                    <a:pt x="3399" y="2279"/>
                  </a:lnTo>
                  <a:lnTo>
                    <a:pt x="3554" y="2201"/>
                  </a:lnTo>
                  <a:lnTo>
                    <a:pt x="3708" y="2085"/>
                  </a:lnTo>
                  <a:lnTo>
                    <a:pt x="3824" y="1970"/>
                  </a:lnTo>
                  <a:lnTo>
                    <a:pt x="3940" y="1815"/>
                  </a:lnTo>
                  <a:lnTo>
                    <a:pt x="4017" y="1661"/>
                  </a:lnTo>
                  <a:lnTo>
                    <a:pt x="4055" y="1506"/>
                  </a:lnTo>
                  <a:lnTo>
                    <a:pt x="4055" y="1313"/>
                  </a:lnTo>
                  <a:lnTo>
                    <a:pt x="4017" y="1159"/>
                  </a:lnTo>
                  <a:lnTo>
                    <a:pt x="3978" y="1004"/>
                  </a:lnTo>
                  <a:lnTo>
                    <a:pt x="3862" y="850"/>
                  </a:lnTo>
                  <a:lnTo>
                    <a:pt x="3747" y="773"/>
                  </a:lnTo>
                  <a:lnTo>
                    <a:pt x="3592" y="695"/>
                  </a:lnTo>
                  <a:lnTo>
                    <a:pt x="3438" y="618"/>
                  </a:lnTo>
                  <a:lnTo>
                    <a:pt x="3283" y="579"/>
                  </a:lnTo>
                  <a:lnTo>
                    <a:pt x="3129" y="579"/>
                  </a:lnTo>
                  <a:lnTo>
                    <a:pt x="2974" y="618"/>
                  </a:lnTo>
                  <a:lnTo>
                    <a:pt x="2820" y="657"/>
                  </a:lnTo>
                  <a:lnTo>
                    <a:pt x="2665" y="734"/>
                  </a:lnTo>
                  <a:lnTo>
                    <a:pt x="2434" y="927"/>
                  </a:lnTo>
                  <a:lnTo>
                    <a:pt x="2241" y="1159"/>
                  </a:lnTo>
                  <a:lnTo>
                    <a:pt x="2125" y="1468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5987875" y="4095550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4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4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70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8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4079325" y="419112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9"/>
                  </a:moveTo>
                  <a:lnTo>
                    <a:pt x="1082" y="5986"/>
                  </a:lnTo>
                  <a:lnTo>
                    <a:pt x="1236" y="6025"/>
                  </a:lnTo>
                  <a:lnTo>
                    <a:pt x="1391" y="6179"/>
                  </a:lnTo>
                  <a:lnTo>
                    <a:pt x="1468" y="6334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6" y="6951"/>
                  </a:lnTo>
                  <a:lnTo>
                    <a:pt x="1159" y="7029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6"/>
                  </a:lnTo>
                  <a:lnTo>
                    <a:pt x="425" y="6720"/>
                  </a:lnTo>
                  <a:lnTo>
                    <a:pt x="387" y="6643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5" y="6256"/>
                  </a:lnTo>
                  <a:lnTo>
                    <a:pt x="503" y="6179"/>
                  </a:lnTo>
                  <a:lnTo>
                    <a:pt x="696" y="6025"/>
                  </a:lnTo>
                  <a:lnTo>
                    <a:pt x="889" y="5909"/>
                  </a:lnTo>
                  <a:close/>
                  <a:moveTo>
                    <a:pt x="5909" y="1"/>
                  </a:moveTo>
                  <a:lnTo>
                    <a:pt x="5831" y="39"/>
                  </a:lnTo>
                  <a:lnTo>
                    <a:pt x="5522" y="310"/>
                  </a:lnTo>
                  <a:lnTo>
                    <a:pt x="5175" y="619"/>
                  </a:lnTo>
                  <a:lnTo>
                    <a:pt x="4596" y="1314"/>
                  </a:lnTo>
                  <a:lnTo>
                    <a:pt x="4017" y="2047"/>
                  </a:lnTo>
                  <a:lnTo>
                    <a:pt x="3437" y="2781"/>
                  </a:lnTo>
                  <a:lnTo>
                    <a:pt x="2279" y="4133"/>
                  </a:lnTo>
                  <a:lnTo>
                    <a:pt x="1738" y="4866"/>
                  </a:lnTo>
                  <a:lnTo>
                    <a:pt x="1198" y="5561"/>
                  </a:lnTo>
                  <a:lnTo>
                    <a:pt x="1043" y="5523"/>
                  </a:lnTo>
                  <a:lnTo>
                    <a:pt x="889" y="5523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1" y="6334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4" y="7145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3" y="6527"/>
                  </a:lnTo>
                  <a:lnTo>
                    <a:pt x="1854" y="6334"/>
                  </a:lnTo>
                  <a:lnTo>
                    <a:pt x="1815" y="6179"/>
                  </a:lnTo>
                  <a:lnTo>
                    <a:pt x="1738" y="6025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3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9" y="657"/>
                  </a:lnTo>
                  <a:lnTo>
                    <a:pt x="6102" y="310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3825425" y="421912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8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2"/>
                  </a:lnTo>
                  <a:lnTo>
                    <a:pt x="6643" y="5909"/>
                  </a:lnTo>
                  <a:lnTo>
                    <a:pt x="6797" y="5754"/>
                  </a:lnTo>
                  <a:close/>
                  <a:moveTo>
                    <a:pt x="233" y="1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10"/>
                  </a:lnTo>
                  <a:lnTo>
                    <a:pt x="39" y="387"/>
                  </a:lnTo>
                  <a:lnTo>
                    <a:pt x="426" y="773"/>
                  </a:lnTo>
                  <a:lnTo>
                    <a:pt x="812" y="1120"/>
                  </a:lnTo>
                  <a:lnTo>
                    <a:pt x="1623" y="1777"/>
                  </a:lnTo>
                  <a:lnTo>
                    <a:pt x="3399" y="3206"/>
                  </a:lnTo>
                  <a:lnTo>
                    <a:pt x="4866" y="4441"/>
                  </a:lnTo>
                  <a:lnTo>
                    <a:pt x="5639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2"/>
                  </a:lnTo>
                  <a:lnTo>
                    <a:pt x="6720" y="7299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9"/>
                  </a:lnTo>
                  <a:lnTo>
                    <a:pt x="7454" y="7260"/>
                  </a:lnTo>
                  <a:lnTo>
                    <a:pt x="7608" y="7144"/>
                  </a:lnTo>
                  <a:lnTo>
                    <a:pt x="7724" y="7029"/>
                  </a:lnTo>
                  <a:lnTo>
                    <a:pt x="7840" y="6913"/>
                  </a:lnTo>
                  <a:lnTo>
                    <a:pt x="7956" y="6758"/>
                  </a:lnTo>
                  <a:lnTo>
                    <a:pt x="7994" y="6565"/>
                  </a:lnTo>
                  <a:lnTo>
                    <a:pt x="8033" y="6411"/>
                  </a:lnTo>
                  <a:lnTo>
                    <a:pt x="8033" y="6218"/>
                  </a:lnTo>
                  <a:lnTo>
                    <a:pt x="7956" y="6025"/>
                  </a:lnTo>
                  <a:lnTo>
                    <a:pt x="7840" y="5870"/>
                  </a:lnTo>
                  <a:lnTo>
                    <a:pt x="7724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6" y="5484"/>
                  </a:lnTo>
                  <a:lnTo>
                    <a:pt x="6025" y="4712"/>
                  </a:lnTo>
                  <a:lnTo>
                    <a:pt x="5214" y="4017"/>
                  </a:lnTo>
                  <a:lnTo>
                    <a:pt x="3515" y="2626"/>
                  </a:lnTo>
                  <a:lnTo>
                    <a:pt x="2743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5" y="310"/>
                  </a:lnTo>
                  <a:lnTo>
                    <a:pt x="310" y="39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3401625" y="4223000"/>
              <a:ext cx="240425" cy="634250"/>
            </a:xfrm>
            <a:custGeom>
              <a:avLst/>
              <a:gdLst/>
              <a:ahLst/>
              <a:cxnLst/>
              <a:rect l="l" t="t" r="r" b="b"/>
              <a:pathLst>
                <a:path w="9617" h="25370" extrusionOk="0">
                  <a:moveTo>
                    <a:pt x="4751" y="463"/>
                  </a:moveTo>
                  <a:lnTo>
                    <a:pt x="5291" y="502"/>
                  </a:lnTo>
                  <a:lnTo>
                    <a:pt x="5755" y="579"/>
                  </a:lnTo>
                  <a:lnTo>
                    <a:pt x="6218" y="772"/>
                  </a:lnTo>
                  <a:lnTo>
                    <a:pt x="6681" y="965"/>
                  </a:lnTo>
                  <a:lnTo>
                    <a:pt x="7067" y="1236"/>
                  </a:lnTo>
                  <a:lnTo>
                    <a:pt x="7454" y="1583"/>
                  </a:lnTo>
                  <a:lnTo>
                    <a:pt x="7801" y="1931"/>
                  </a:lnTo>
                  <a:lnTo>
                    <a:pt x="8149" y="2356"/>
                  </a:lnTo>
                  <a:lnTo>
                    <a:pt x="8419" y="2780"/>
                  </a:lnTo>
                  <a:lnTo>
                    <a:pt x="8651" y="3244"/>
                  </a:lnTo>
                  <a:lnTo>
                    <a:pt x="8844" y="3707"/>
                  </a:lnTo>
                  <a:lnTo>
                    <a:pt x="8998" y="4209"/>
                  </a:lnTo>
                  <a:lnTo>
                    <a:pt x="9075" y="4711"/>
                  </a:lnTo>
                  <a:lnTo>
                    <a:pt x="9114" y="5213"/>
                  </a:lnTo>
                  <a:lnTo>
                    <a:pt x="9114" y="5754"/>
                  </a:lnTo>
                  <a:lnTo>
                    <a:pt x="9075" y="6256"/>
                  </a:lnTo>
                  <a:lnTo>
                    <a:pt x="8998" y="6758"/>
                  </a:lnTo>
                  <a:lnTo>
                    <a:pt x="8882" y="7260"/>
                  </a:lnTo>
                  <a:lnTo>
                    <a:pt x="8689" y="7723"/>
                  </a:lnTo>
                  <a:lnTo>
                    <a:pt x="8496" y="8225"/>
                  </a:lnTo>
                  <a:lnTo>
                    <a:pt x="8303" y="8650"/>
                  </a:lnTo>
                  <a:lnTo>
                    <a:pt x="8033" y="9113"/>
                  </a:lnTo>
                  <a:lnTo>
                    <a:pt x="7763" y="9538"/>
                  </a:lnTo>
                  <a:lnTo>
                    <a:pt x="7454" y="9924"/>
                  </a:lnTo>
                  <a:lnTo>
                    <a:pt x="7106" y="10349"/>
                  </a:lnTo>
                  <a:lnTo>
                    <a:pt x="6759" y="10735"/>
                  </a:lnTo>
                  <a:lnTo>
                    <a:pt x="6025" y="11469"/>
                  </a:lnTo>
                  <a:lnTo>
                    <a:pt x="5253" y="12125"/>
                  </a:lnTo>
                  <a:lnTo>
                    <a:pt x="5098" y="12125"/>
                  </a:lnTo>
                  <a:lnTo>
                    <a:pt x="5059" y="12202"/>
                  </a:lnTo>
                  <a:lnTo>
                    <a:pt x="5021" y="12241"/>
                  </a:lnTo>
                  <a:lnTo>
                    <a:pt x="5021" y="12280"/>
                  </a:lnTo>
                  <a:lnTo>
                    <a:pt x="4210" y="11816"/>
                  </a:lnTo>
                  <a:lnTo>
                    <a:pt x="3476" y="11314"/>
                  </a:lnTo>
                  <a:lnTo>
                    <a:pt x="2781" y="10735"/>
                  </a:lnTo>
                  <a:lnTo>
                    <a:pt x="2472" y="10426"/>
                  </a:lnTo>
                  <a:lnTo>
                    <a:pt x="2163" y="10117"/>
                  </a:lnTo>
                  <a:lnTo>
                    <a:pt x="1893" y="9770"/>
                  </a:lnTo>
                  <a:lnTo>
                    <a:pt x="1661" y="9422"/>
                  </a:lnTo>
                  <a:lnTo>
                    <a:pt x="1430" y="9036"/>
                  </a:lnTo>
                  <a:lnTo>
                    <a:pt x="1198" y="8650"/>
                  </a:lnTo>
                  <a:lnTo>
                    <a:pt x="1005" y="8264"/>
                  </a:lnTo>
                  <a:lnTo>
                    <a:pt x="850" y="7839"/>
                  </a:lnTo>
                  <a:lnTo>
                    <a:pt x="735" y="7376"/>
                  </a:lnTo>
                  <a:lnTo>
                    <a:pt x="619" y="6912"/>
                  </a:lnTo>
                  <a:lnTo>
                    <a:pt x="542" y="6449"/>
                  </a:lnTo>
                  <a:lnTo>
                    <a:pt x="503" y="5985"/>
                  </a:lnTo>
                  <a:lnTo>
                    <a:pt x="503" y="5522"/>
                  </a:lnTo>
                  <a:lnTo>
                    <a:pt x="542" y="5020"/>
                  </a:lnTo>
                  <a:lnTo>
                    <a:pt x="619" y="4557"/>
                  </a:lnTo>
                  <a:lnTo>
                    <a:pt x="696" y="4055"/>
                  </a:lnTo>
                  <a:lnTo>
                    <a:pt x="850" y="3591"/>
                  </a:lnTo>
                  <a:lnTo>
                    <a:pt x="1005" y="3167"/>
                  </a:lnTo>
                  <a:lnTo>
                    <a:pt x="1237" y="2742"/>
                  </a:lnTo>
                  <a:lnTo>
                    <a:pt x="1468" y="2317"/>
                  </a:lnTo>
                  <a:lnTo>
                    <a:pt x="1739" y="1931"/>
                  </a:lnTo>
                  <a:lnTo>
                    <a:pt x="2086" y="1583"/>
                  </a:lnTo>
                  <a:lnTo>
                    <a:pt x="2434" y="1274"/>
                  </a:lnTo>
                  <a:lnTo>
                    <a:pt x="2820" y="1004"/>
                  </a:lnTo>
                  <a:lnTo>
                    <a:pt x="3245" y="811"/>
                  </a:lnTo>
                  <a:lnTo>
                    <a:pt x="3708" y="618"/>
                  </a:lnTo>
                  <a:lnTo>
                    <a:pt x="4249" y="502"/>
                  </a:lnTo>
                  <a:lnTo>
                    <a:pt x="4751" y="463"/>
                  </a:lnTo>
                  <a:close/>
                  <a:moveTo>
                    <a:pt x="5137" y="12627"/>
                  </a:moveTo>
                  <a:lnTo>
                    <a:pt x="5214" y="12666"/>
                  </a:lnTo>
                  <a:lnTo>
                    <a:pt x="5484" y="13129"/>
                  </a:lnTo>
                  <a:lnTo>
                    <a:pt x="4751" y="13052"/>
                  </a:lnTo>
                  <a:lnTo>
                    <a:pt x="5059" y="12627"/>
                  </a:lnTo>
                  <a:close/>
                  <a:moveTo>
                    <a:pt x="3167" y="13979"/>
                  </a:moveTo>
                  <a:lnTo>
                    <a:pt x="3476" y="14403"/>
                  </a:lnTo>
                  <a:lnTo>
                    <a:pt x="3708" y="14828"/>
                  </a:lnTo>
                  <a:lnTo>
                    <a:pt x="3669" y="14867"/>
                  </a:lnTo>
                  <a:lnTo>
                    <a:pt x="3438" y="14944"/>
                  </a:lnTo>
                  <a:lnTo>
                    <a:pt x="3167" y="15021"/>
                  </a:lnTo>
                  <a:lnTo>
                    <a:pt x="2936" y="15060"/>
                  </a:lnTo>
                  <a:lnTo>
                    <a:pt x="2665" y="15021"/>
                  </a:lnTo>
                  <a:lnTo>
                    <a:pt x="2936" y="14519"/>
                  </a:lnTo>
                  <a:lnTo>
                    <a:pt x="3167" y="13979"/>
                  </a:lnTo>
                  <a:close/>
                  <a:moveTo>
                    <a:pt x="5330" y="14867"/>
                  </a:moveTo>
                  <a:lnTo>
                    <a:pt x="5021" y="15987"/>
                  </a:lnTo>
                  <a:lnTo>
                    <a:pt x="4789" y="15794"/>
                  </a:lnTo>
                  <a:lnTo>
                    <a:pt x="4557" y="15562"/>
                  </a:lnTo>
                  <a:lnTo>
                    <a:pt x="4364" y="15330"/>
                  </a:lnTo>
                  <a:lnTo>
                    <a:pt x="4210" y="15098"/>
                  </a:lnTo>
                  <a:lnTo>
                    <a:pt x="4171" y="15060"/>
                  </a:lnTo>
                  <a:lnTo>
                    <a:pt x="5330" y="14867"/>
                  </a:lnTo>
                  <a:close/>
                  <a:moveTo>
                    <a:pt x="4055" y="15407"/>
                  </a:moveTo>
                  <a:lnTo>
                    <a:pt x="4249" y="15678"/>
                  </a:lnTo>
                  <a:lnTo>
                    <a:pt x="4480" y="15948"/>
                  </a:lnTo>
                  <a:lnTo>
                    <a:pt x="4712" y="16218"/>
                  </a:lnTo>
                  <a:lnTo>
                    <a:pt x="4982" y="16450"/>
                  </a:lnTo>
                  <a:lnTo>
                    <a:pt x="5098" y="16489"/>
                  </a:lnTo>
                  <a:lnTo>
                    <a:pt x="4905" y="16991"/>
                  </a:lnTo>
                  <a:lnTo>
                    <a:pt x="4789" y="17531"/>
                  </a:lnTo>
                  <a:lnTo>
                    <a:pt x="4480" y="17145"/>
                  </a:lnTo>
                  <a:lnTo>
                    <a:pt x="4249" y="16759"/>
                  </a:lnTo>
                  <a:lnTo>
                    <a:pt x="4133" y="16527"/>
                  </a:lnTo>
                  <a:lnTo>
                    <a:pt x="4055" y="16296"/>
                  </a:lnTo>
                  <a:lnTo>
                    <a:pt x="4017" y="16064"/>
                  </a:lnTo>
                  <a:lnTo>
                    <a:pt x="4017" y="15794"/>
                  </a:lnTo>
                  <a:lnTo>
                    <a:pt x="4055" y="15407"/>
                  </a:lnTo>
                  <a:close/>
                  <a:moveTo>
                    <a:pt x="5291" y="16798"/>
                  </a:moveTo>
                  <a:lnTo>
                    <a:pt x="5600" y="17145"/>
                  </a:lnTo>
                  <a:lnTo>
                    <a:pt x="5870" y="17531"/>
                  </a:lnTo>
                  <a:lnTo>
                    <a:pt x="5446" y="17570"/>
                  </a:lnTo>
                  <a:lnTo>
                    <a:pt x="5021" y="17647"/>
                  </a:lnTo>
                  <a:lnTo>
                    <a:pt x="5291" y="16798"/>
                  </a:lnTo>
                  <a:close/>
                  <a:moveTo>
                    <a:pt x="4557" y="17879"/>
                  </a:moveTo>
                  <a:lnTo>
                    <a:pt x="4635" y="17995"/>
                  </a:lnTo>
                  <a:lnTo>
                    <a:pt x="4519" y="18149"/>
                  </a:lnTo>
                  <a:lnTo>
                    <a:pt x="4403" y="18381"/>
                  </a:lnTo>
                  <a:lnTo>
                    <a:pt x="4287" y="18805"/>
                  </a:lnTo>
                  <a:lnTo>
                    <a:pt x="3901" y="18381"/>
                  </a:lnTo>
                  <a:lnTo>
                    <a:pt x="3553" y="17917"/>
                  </a:lnTo>
                  <a:lnTo>
                    <a:pt x="4557" y="17879"/>
                  </a:lnTo>
                  <a:close/>
                  <a:moveTo>
                    <a:pt x="7917" y="20003"/>
                  </a:moveTo>
                  <a:lnTo>
                    <a:pt x="7878" y="20736"/>
                  </a:lnTo>
                  <a:lnTo>
                    <a:pt x="7763" y="21509"/>
                  </a:lnTo>
                  <a:lnTo>
                    <a:pt x="6797" y="20775"/>
                  </a:lnTo>
                  <a:lnTo>
                    <a:pt x="6759" y="20736"/>
                  </a:lnTo>
                  <a:lnTo>
                    <a:pt x="6681" y="20466"/>
                  </a:lnTo>
                  <a:lnTo>
                    <a:pt x="6990" y="20273"/>
                  </a:lnTo>
                  <a:lnTo>
                    <a:pt x="7299" y="20118"/>
                  </a:lnTo>
                  <a:lnTo>
                    <a:pt x="7608" y="20041"/>
                  </a:lnTo>
                  <a:lnTo>
                    <a:pt x="7917" y="20003"/>
                  </a:lnTo>
                  <a:close/>
                  <a:moveTo>
                    <a:pt x="5330" y="20389"/>
                  </a:moveTo>
                  <a:lnTo>
                    <a:pt x="6179" y="20813"/>
                  </a:lnTo>
                  <a:lnTo>
                    <a:pt x="5755" y="21200"/>
                  </a:lnTo>
                  <a:lnTo>
                    <a:pt x="5368" y="21663"/>
                  </a:lnTo>
                  <a:lnTo>
                    <a:pt x="5291" y="21007"/>
                  </a:lnTo>
                  <a:lnTo>
                    <a:pt x="5330" y="20389"/>
                  </a:lnTo>
                  <a:close/>
                  <a:moveTo>
                    <a:pt x="4905" y="0"/>
                  </a:moveTo>
                  <a:lnTo>
                    <a:pt x="4519" y="39"/>
                  </a:lnTo>
                  <a:lnTo>
                    <a:pt x="4171" y="39"/>
                  </a:lnTo>
                  <a:lnTo>
                    <a:pt x="3785" y="116"/>
                  </a:lnTo>
                  <a:lnTo>
                    <a:pt x="3438" y="232"/>
                  </a:lnTo>
                  <a:lnTo>
                    <a:pt x="3090" y="348"/>
                  </a:lnTo>
                  <a:lnTo>
                    <a:pt x="2743" y="502"/>
                  </a:lnTo>
                  <a:lnTo>
                    <a:pt x="2434" y="695"/>
                  </a:lnTo>
                  <a:lnTo>
                    <a:pt x="2086" y="927"/>
                  </a:lnTo>
                  <a:lnTo>
                    <a:pt x="1816" y="1197"/>
                  </a:lnTo>
                  <a:lnTo>
                    <a:pt x="1507" y="1506"/>
                  </a:lnTo>
                  <a:lnTo>
                    <a:pt x="1275" y="1815"/>
                  </a:lnTo>
                  <a:lnTo>
                    <a:pt x="1044" y="2124"/>
                  </a:lnTo>
                  <a:lnTo>
                    <a:pt x="812" y="2471"/>
                  </a:lnTo>
                  <a:lnTo>
                    <a:pt x="619" y="2858"/>
                  </a:lnTo>
                  <a:lnTo>
                    <a:pt x="464" y="3205"/>
                  </a:lnTo>
                  <a:lnTo>
                    <a:pt x="310" y="3591"/>
                  </a:lnTo>
                  <a:lnTo>
                    <a:pt x="233" y="3977"/>
                  </a:lnTo>
                  <a:lnTo>
                    <a:pt x="117" y="4364"/>
                  </a:lnTo>
                  <a:lnTo>
                    <a:pt x="78" y="4750"/>
                  </a:lnTo>
                  <a:lnTo>
                    <a:pt x="1" y="5174"/>
                  </a:lnTo>
                  <a:lnTo>
                    <a:pt x="1" y="5561"/>
                  </a:lnTo>
                  <a:lnTo>
                    <a:pt x="1" y="5985"/>
                  </a:lnTo>
                  <a:lnTo>
                    <a:pt x="40" y="6372"/>
                  </a:lnTo>
                  <a:lnTo>
                    <a:pt x="78" y="6796"/>
                  </a:lnTo>
                  <a:lnTo>
                    <a:pt x="155" y="7182"/>
                  </a:lnTo>
                  <a:lnTo>
                    <a:pt x="271" y="7569"/>
                  </a:lnTo>
                  <a:lnTo>
                    <a:pt x="387" y="7993"/>
                  </a:lnTo>
                  <a:lnTo>
                    <a:pt x="542" y="8380"/>
                  </a:lnTo>
                  <a:lnTo>
                    <a:pt x="928" y="9152"/>
                  </a:lnTo>
                  <a:lnTo>
                    <a:pt x="1121" y="9538"/>
                  </a:lnTo>
                  <a:lnTo>
                    <a:pt x="1352" y="9924"/>
                  </a:lnTo>
                  <a:lnTo>
                    <a:pt x="1623" y="10272"/>
                  </a:lnTo>
                  <a:lnTo>
                    <a:pt x="1893" y="10619"/>
                  </a:lnTo>
                  <a:lnTo>
                    <a:pt x="2202" y="10928"/>
                  </a:lnTo>
                  <a:lnTo>
                    <a:pt x="2511" y="11237"/>
                  </a:lnTo>
                  <a:lnTo>
                    <a:pt x="2820" y="11546"/>
                  </a:lnTo>
                  <a:lnTo>
                    <a:pt x="3167" y="11778"/>
                  </a:lnTo>
                  <a:lnTo>
                    <a:pt x="3553" y="12009"/>
                  </a:lnTo>
                  <a:lnTo>
                    <a:pt x="3940" y="12241"/>
                  </a:lnTo>
                  <a:lnTo>
                    <a:pt x="4326" y="12395"/>
                  </a:lnTo>
                  <a:lnTo>
                    <a:pt x="4712" y="12550"/>
                  </a:lnTo>
                  <a:lnTo>
                    <a:pt x="4171" y="13091"/>
                  </a:lnTo>
                  <a:lnTo>
                    <a:pt x="4133" y="13206"/>
                  </a:lnTo>
                  <a:lnTo>
                    <a:pt x="4133" y="13322"/>
                  </a:lnTo>
                  <a:lnTo>
                    <a:pt x="4210" y="13399"/>
                  </a:lnTo>
                  <a:lnTo>
                    <a:pt x="4326" y="13438"/>
                  </a:lnTo>
                  <a:lnTo>
                    <a:pt x="4789" y="13477"/>
                  </a:lnTo>
                  <a:lnTo>
                    <a:pt x="4519" y="13747"/>
                  </a:lnTo>
                  <a:lnTo>
                    <a:pt x="4287" y="13979"/>
                  </a:lnTo>
                  <a:lnTo>
                    <a:pt x="4094" y="14288"/>
                  </a:lnTo>
                  <a:lnTo>
                    <a:pt x="3940" y="14596"/>
                  </a:lnTo>
                  <a:lnTo>
                    <a:pt x="3785" y="14288"/>
                  </a:lnTo>
                  <a:lnTo>
                    <a:pt x="3631" y="14017"/>
                  </a:lnTo>
                  <a:lnTo>
                    <a:pt x="3438" y="13747"/>
                  </a:lnTo>
                  <a:lnTo>
                    <a:pt x="3206" y="13477"/>
                  </a:lnTo>
                  <a:lnTo>
                    <a:pt x="3129" y="13438"/>
                  </a:lnTo>
                  <a:lnTo>
                    <a:pt x="3051" y="13438"/>
                  </a:lnTo>
                  <a:lnTo>
                    <a:pt x="2974" y="13477"/>
                  </a:lnTo>
                  <a:lnTo>
                    <a:pt x="2897" y="13593"/>
                  </a:lnTo>
                  <a:lnTo>
                    <a:pt x="2588" y="14326"/>
                  </a:lnTo>
                  <a:lnTo>
                    <a:pt x="2241" y="15098"/>
                  </a:lnTo>
                  <a:lnTo>
                    <a:pt x="2202" y="15176"/>
                  </a:lnTo>
                  <a:lnTo>
                    <a:pt x="2202" y="15253"/>
                  </a:lnTo>
                  <a:lnTo>
                    <a:pt x="2241" y="15330"/>
                  </a:lnTo>
                  <a:lnTo>
                    <a:pt x="2318" y="15369"/>
                  </a:lnTo>
                  <a:lnTo>
                    <a:pt x="2665" y="15407"/>
                  </a:lnTo>
                  <a:lnTo>
                    <a:pt x="3013" y="15407"/>
                  </a:lnTo>
                  <a:lnTo>
                    <a:pt x="3360" y="15369"/>
                  </a:lnTo>
                  <a:lnTo>
                    <a:pt x="3669" y="15253"/>
                  </a:lnTo>
                  <a:lnTo>
                    <a:pt x="3669" y="15253"/>
                  </a:lnTo>
                  <a:lnTo>
                    <a:pt x="3631" y="15562"/>
                  </a:lnTo>
                  <a:lnTo>
                    <a:pt x="3592" y="15909"/>
                  </a:lnTo>
                  <a:lnTo>
                    <a:pt x="3631" y="16141"/>
                  </a:lnTo>
                  <a:lnTo>
                    <a:pt x="3669" y="16373"/>
                  </a:lnTo>
                  <a:lnTo>
                    <a:pt x="3785" y="16798"/>
                  </a:lnTo>
                  <a:lnTo>
                    <a:pt x="4017" y="17184"/>
                  </a:lnTo>
                  <a:lnTo>
                    <a:pt x="4287" y="17570"/>
                  </a:lnTo>
                  <a:lnTo>
                    <a:pt x="3245" y="17570"/>
                  </a:lnTo>
                  <a:lnTo>
                    <a:pt x="3167" y="17608"/>
                  </a:lnTo>
                  <a:lnTo>
                    <a:pt x="3090" y="17647"/>
                  </a:lnTo>
                  <a:lnTo>
                    <a:pt x="3051" y="17763"/>
                  </a:lnTo>
                  <a:lnTo>
                    <a:pt x="3090" y="17840"/>
                  </a:lnTo>
                  <a:lnTo>
                    <a:pt x="3322" y="18265"/>
                  </a:lnTo>
                  <a:lnTo>
                    <a:pt x="3592" y="18612"/>
                  </a:lnTo>
                  <a:lnTo>
                    <a:pt x="3901" y="18960"/>
                  </a:lnTo>
                  <a:lnTo>
                    <a:pt x="4249" y="19307"/>
                  </a:lnTo>
                  <a:lnTo>
                    <a:pt x="4326" y="19346"/>
                  </a:lnTo>
                  <a:lnTo>
                    <a:pt x="4442" y="19346"/>
                  </a:lnTo>
                  <a:lnTo>
                    <a:pt x="4519" y="19307"/>
                  </a:lnTo>
                  <a:lnTo>
                    <a:pt x="4557" y="19230"/>
                  </a:lnTo>
                  <a:lnTo>
                    <a:pt x="4751" y="18767"/>
                  </a:lnTo>
                  <a:lnTo>
                    <a:pt x="4828" y="18497"/>
                  </a:lnTo>
                  <a:lnTo>
                    <a:pt x="4905" y="18265"/>
                  </a:lnTo>
                  <a:lnTo>
                    <a:pt x="5021" y="18381"/>
                  </a:lnTo>
                  <a:lnTo>
                    <a:pt x="5446" y="18883"/>
                  </a:lnTo>
                  <a:lnTo>
                    <a:pt x="5793" y="19385"/>
                  </a:lnTo>
                  <a:lnTo>
                    <a:pt x="6063" y="19964"/>
                  </a:lnTo>
                  <a:lnTo>
                    <a:pt x="6257" y="20543"/>
                  </a:lnTo>
                  <a:lnTo>
                    <a:pt x="5253" y="19964"/>
                  </a:lnTo>
                  <a:lnTo>
                    <a:pt x="5175" y="19925"/>
                  </a:lnTo>
                  <a:lnTo>
                    <a:pt x="5098" y="19925"/>
                  </a:lnTo>
                  <a:lnTo>
                    <a:pt x="5021" y="20003"/>
                  </a:lnTo>
                  <a:lnTo>
                    <a:pt x="4982" y="20041"/>
                  </a:lnTo>
                  <a:lnTo>
                    <a:pt x="4944" y="20582"/>
                  </a:lnTo>
                  <a:lnTo>
                    <a:pt x="4944" y="21084"/>
                  </a:lnTo>
                  <a:lnTo>
                    <a:pt x="4982" y="21586"/>
                  </a:lnTo>
                  <a:lnTo>
                    <a:pt x="5059" y="22088"/>
                  </a:lnTo>
                  <a:lnTo>
                    <a:pt x="5098" y="22204"/>
                  </a:lnTo>
                  <a:lnTo>
                    <a:pt x="5214" y="22242"/>
                  </a:lnTo>
                  <a:lnTo>
                    <a:pt x="5291" y="22242"/>
                  </a:lnTo>
                  <a:lnTo>
                    <a:pt x="5368" y="22165"/>
                  </a:lnTo>
                  <a:lnTo>
                    <a:pt x="5870" y="21663"/>
                  </a:lnTo>
                  <a:lnTo>
                    <a:pt x="6372" y="21161"/>
                  </a:lnTo>
                  <a:lnTo>
                    <a:pt x="6411" y="21547"/>
                  </a:lnTo>
                  <a:lnTo>
                    <a:pt x="6372" y="21933"/>
                  </a:lnTo>
                  <a:lnTo>
                    <a:pt x="6295" y="22474"/>
                  </a:lnTo>
                  <a:lnTo>
                    <a:pt x="6102" y="23053"/>
                  </a:lnTo>
                  <a:lnTo>
                    <a:pt x="5870" y="23671"/>
                  </a:lnTo>
                  <a:lnTo>
                    <a:pt x="5677" y="23941"/>
                  </a:lnTo>
                  <a:lnTo>
                    <a:pt x="5523" y="24173"/>
                  </a:lnTo>
                  <a:lnTo>
                    <a:pt x="5330" y="24405"/>
                  </a:lnTo>
                  <a:lnTo>
                    <a:pt x="5098" y="24598"/>
                  </a:lnTo>
                  <a:lnTo>
                    <a:pt x="4866" y="24752"/>
                  </a:lnTo>
                  <a:lnTo>
                    <a:pt x="4635" y="24868"/>
                  </a:lnTo>
                  <a:lnTo>
                    <a:pt x="4364" y="24945"/>
                  </a:lnTo>
                  <a:lnTo>
                    <a:pt x="4094" y="24907"/>
                  </a:lnTo>
                  <a:lnTo>
                    <a:pt x="3785" y="24868"/>
                  </a:lnTo>
                  <a:lnTo>
                    <a:pt x="3476" y="24714"/>
                  </a:lnTo>
                  <a:lnTo>
                    <a:pt x="3399" y="24675"/>
                  </a:lnTo>
                  <a:lnTo>
                    <a:pt x="3360" y="24675"/>
                  </a:lnTo>
                  <a:lnTo>
                    <a:pt x="3283" y="24752"/>
                  </a:lnTo>
                  <a:lnTo>
                    <a:pt x="3245" y="24868"/>
                  </a:lnTo>
                  <a:lnTo>
                    <a:pt x="3245" y="24907"/>
                  </a:lnTo>
                  <a:lnTo>
                    <a:pt x="3283" y="24945"/>
                  </a:lnTo>
                  <a:lnTo>
                    <a:pt x="3438" y="25100"/>
                  </a:lnTo>
                  <a:lnTo>
                    <a:pt x="3592" y="25216"/>
                  </a:lnTo>
                  <a:lnTo>
                    <a:pt x="3785" y="25293"/>
                  </a:lnTo>
                  <a:lnTo>
                    <a:pt x="3940" y="25331"/>
                  </a:lnTo>
                  <a:lnTo>
                    <a:pt x="4133" y="25370"/>
                  </a:lnTo>
                  <a:lnTo>
                    <a:pt x="4287" y="25370"/>
                  </a:lnTo>
                  <a:lnTo>
                    <a:pt x="4635" y="25293"/>
                  </a:lnTo>
                  <a:lnTo>
                    <a:pt x="4982" y="25138"/>
                  </a:lnTo>
                  <a:lnTo>
                    <a:pt x="5330" y="24945"/>
                  </a:lnTo>
                  <a:lnTo>
                    <a:pt x="5600" y="24714"/>
                  </a:lnTo>
                  <a:lnTo>
                    <a:pt x="5870" y="24443"/>
                  </a:lnTo>
                  <a:lnTo>
                    <a:pt x="6141" y="24057"/>
                  </a:lnTo>
                  <a:lnTo>
                    <a:pt x="6334" y="23671"/>
                  </a:lnTo>
                  <a:lnTo>
                    <a:pt x="6527" y="23285"/>
                  </a:lnTo>
                  <a:lnTo>
                    <a:pt x="6643" y="22860"/>
                  </a:lnTo>
                  <a:lnTo>
                    <a:pt x="6759" y="22435"/>
                  </a:lnTo>
                  <a:lnTo>
                    <a:pt x="6797" y="21972"/>
                  </a:lnTo>
                  <a:lnTo>
                    <a:pt x="6836" y="21547"/>
                  </a:lnTo>
                  <a:lnTo>
                    <a:pt x="6797" y="21084"/>
                  </a:lnTo>
                  <a:lnTo>
                    <a:pt x="7763" y="21933"/>
                  </a:lnTo>
                  <a:lnTo>
                    <a:pt x="7840" y="21972"/>
                  </a:lnTo>
                  <a:lnTo>
                    <a:pt x="7917" y="21972"/>
                  </a:lnTo>
                  <a:lnTo>
                    <a:pt x="7994" y="21933"/>
                  </a:lnTo>
                  <a:lnTo>
                    <a:pt x="8071" y="21856"/>
                  </a:lnTo>
                  <a:lnTo>
                    <a:pt x="8149" y="21354"/>
                  </a:lnTo>
                  <a:lnTo>
                    <a:pt x="8226" y="20852"/>
                  </a:lnTo>
                  <a:lnTo>
                    <a:pt x="8303" y="19809"/>
                  </a:lnTo>
                  <a:lnTo>
                    <a:pt x="8303" y="19732"/>
                  </a:lnTo>
                  <a:lnTo>
                    <a:pt x="8265" y="19694"/>
                  </a:lnTo>
                  <a:lnTo>
                    <a:pt x="8187" y="19655"/>
                  </a:lnTo>
                  <a:lnTo>
                    <a:pt x="8149" y="19616"/>
                  </a:lnTo>
                  <a:lnTo>
                    <a:pt x="7724" y="19655"/>
                  </a:lnTo>
                  <a:lnTo>
                    <a:pt x="7299" y="19732"/>
                  </a:lnTo>
                  <a:lnTo>
                    <a:pt x="6952" y="19848"/>
                  </a:lnTo>
                  <a:lnTo>
                    <a:pt x="6604" y="20080"/>
                  </a:lnTo>
                  <a:lnTo>
                    <a:pt x="6334" y="19539"/>
                  </a:lnTo>
                  <a:lnTo>
                    <a:pt x="6025" y="18999"/>
                  </a:lnTo>
                  <a:lnTo>
                    <a:pt x="5677" y="18497"/>
                  </a:lnTo>
                  <a:lnTo>
                    <a:pt x="5253" y="18033"/>
                  </a:lnTo>
                  <a:lnTo>
                    <a:pt x="5214" y="17995"/>
                  </a:lnTo>
                  <a:lnTo>
                    <a:pt x="5716" y="17956"/>
                  </a:lnTo>
                  <a:lnTo>
                    <a:pt x="6179" y="17879"/>
                  </a:lnTo>
                  <a:lnTo>
                    <a:pt x="6257" y="17840"/>
                  </a:lnTo>
                  <a:lnTo>
                    <a:pt x="6295" y="17763"/>
                  </a:lnTo>
                  <a:lnTo>
                    <a:pt x="6295" y="17686"/>
                  </a:lnTo>
                  <a:lnTo>
                    <a:pt x="6257" y="17608"/>
                  </a:lnTo>
                  <a:lnTo>
                    <a:pt x="6102" y="17261"/>
                  </a:lnTo>
                  <a:lnTo>
                    <a:pt x="5870" y="16952"/>
                  </a:lnTo>
                  <a:lnTo>
                    <a:pt x="5639" y="16682"/>
                  </a:lnTo>
                  <a:lnTo>
                    <a:pt x="5368" y="16411"/>
                  </a:lnTo>
                  <a:lnTo>
                    <a:pt x="5291" y="16373"/>
                  </a:lnTo>
                  <a:lnTo>
                    <a:pt x="5793" y="14674"/>
                  </a:lnTo>
                  <a:lnTo>
                    <a:pt x="5793" y="14558"/>
                  </a:lnTo>
                  <a:lnTo>
                    <a:pt x="5755" y="14481"/>
                  </a:lnTo>
                  <a:lnTo>
                    <a:pt x="5677" y="14442"/>
                  </a:lnTo>
                  <a:lnTo>
                    <a:pt x="5561" y="14442"/>
                  </a:lnTo>
                  <a:lnTo>
                    <a:pt x="4326" y="14674"/>
                  </a:lnTo>
                  <a:lnTo>
                    <a:pt x="4326" y="14674"/>
                  </a:lnTo>
                  <a:lnTo>
                    <a:pt x="4519" y="14326"/>
                  </a:lnTo>
                  <a:lnTo>
                    <a:pt x="4751" y="14056"/>
                  </a:lnTo>
                  <a:lnTo>
                    <a:pt x="4982" y="13786"/>
                  </a:lnTo>
                  <a:lnTo>
                    <a:pt x="5214" y="13515"/>
                  </a:lnTo>
                  <a:lnTo>
                    <a:pt x="5870" y="13554"/>
                  </a:lnTo>
                  <a:lnTo>
                    <a:pt x="5986" y="13515"/>
                  </a:lnTo>
                  <a:lnTo>
                    <a:pt x="6025" y="13438"/>
                  </a:lnTo>
                  <a:lnTo>
                    <a:pt x="6063" y="13361"/>
                  </a:lnTo>
                  <a:lnTo>
                    <a:pt x="6025" y="13245"/>
                  </a:lnTo>
                  <a:lnTo>
                    <a:pt x="5832" y="12820"/>
                  </a:lnTo>
                  <a:lnTo>
                    <a:pt x="5561" y="12434"/>
                  </a:lnTo>
                  <a:lnTo>
                    <a:pt x="6257" y="11893"/>
                  </a:lnTo>
                  <a:lnTo>
                    <a:pt x="6913" y="11276"/>
                  </a:lnTo>
                  <a:lnTo>
                    <a:pt x="7531" y="10619"/>
                  </a:lnTo>
                  <a:lnTo>
                    <a:pt x="8110" y="9885"/>
                  </a:lnTo>
                  <a:lnTo>
                    <a:pt x="8573" y="9152"/>
                  </a:lnTo>
                  <a:lnTo>
                    <a:pt x="8805" y="8766"/>
                  </a:lnTo>
                  <a:lnTo>
                    <a:pt x="8998" y="8341"/>
                  </a:lnTo>
                  <a:lnTo>
                    <a:pt x="9153" y="7916"/>
                  </a:lnTo>
                  <a:lnTo>
                    <a:pt x="9307" y="7491"/>
                  </a:lnTo>
                  <a:lnTo>
                    <a:pt x="9423" y="7067"/>
                  </a:lnTo>
                  <a:lnTo>
                    <a:pt x="9500" y="6642"/>
                  </a:lnTo>
                  <a:lnTo>
                    <a:pt x="9577" y="6217"/>
                  </a:lnTo>
                  <a:lnTo>
                    <a:pt x="9616" y="5754"/>
                  </a:lnTo>
                  <a:lnTo>
                    <a:pt x="9616" y="5329"/>
                  </a:lnTo>
                  <a:lnTo>
                    <a:pt x="9577" y="4904"/>
                  </a:lnTo>
                  <a:lnTo>
                    <a:pt x="9539" y="4479"/>
                  </a:lnTo>
                  <a:lnTo>
                    <a:pt x="9462" y="4093"/>
                  </a:lnTo>
                  <a:lnTo>
                    <a:pt x="9346" y="3669"/>
                  </a:lnTo>
                  <a:lnTo>
                    <a:pt x="9230" y="3282"/>
                  </a:lnTo>
                  <a:lnTo>
                    <a:pt x="9037" y="2896"/>
                  </a:lnTo>
                  <a:lnTo>
                    <a:pt x="8882" y="2510"/>
                  </a:lnTo>
                  <a:lnTo>
                    <a:pt x="8651" y="2163"/>
                  </a:lnTo>
                  <a:lnTo>
                    <a:pt x="8380" y="1815"/>
                  </a:lnTo>
                  <a:lnTo>
                    <a:pt x="8110" y="1506"/>
                  </a:lnTo>
                  <a:lnTo>
                    <a:pt x="7801" y="1197"/>
                  </a:lnTo>
                  <a:lnTo>
                    <a:pt x="7492" y="927"/>
                  </a:lnTo>
                  <a:lnTo>
                    <a:pt x="7106" y="695"/>
                  </a:lnTo>
                  <a:lnTo>
                    <a:pt x="6759" y="502"/>
                  </a:lnTo>
                  <a:lnTo>
                    <a:pt x="6411" y="348"/>
                  </a:lnTo>
                  <a:lnTo>
                    <a:pt x="6025" y="193"/>
                  </a:lnTo>
                  <a:lnTo>
                    <a:pt x="5639" y="116"/>
                  </a:lnTo>
                  <a:lnTo>
                    <a:pt x="5291" y="3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031900" y="427125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4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8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1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9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5"/>
                  </a:lnTo>
                  <a:lnTo>
                    <a:pt x="1159" y="541"/>
                  </a:lnTo>
                  <a:lnTo>
                    <a:pt x="1352" y="426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9"/>
                  </a:lnTo>
                  <a:lnTo>
                    <a:pt x="309" y="928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6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3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4"/>
                  </a:lnTo>
                  <a:lnTo>
                    <a:pt x="1468" y="4017"/>
                  </a:lnTo>
                  <a:lnTo>
                    <a:pt x="1661" y="4094"/>
                  </a:lnTo>
                  <a:lnTo>
                    <a:pt x="1893" y="4133"/>
                  </a:lnTo>
                  <a:lnTo>
                    <a:pt x="2317" y="4133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3"/>
                  </a:lnTo>
                  <a:lnTo>
                    <a:pt x="4171" y="1430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7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5567925" y="4274150"/>
              <a:ext cx="67600" cy="76300"/>
            </a:xfrm>
            <a:custGeom>
              <a:avLst/>
              <a:gdLst/>
              <a:ahLst/>
              <a:cxnLst/>
              <a:rect l="l" t="t" r="r" b="b"/>
              <a:pathLst>
                <a:path w="2704" h="3052" extrusionOk="0">
                  <a:moveTo>
                    <a:pt x="1159" y="425"/>
                  </a:moveTo>
                  <a:lnTo>
                    <a:pt x="1429" y="503"/>
                  </a:lnTo>
                  <a:lnTo>
                    <a:pt x="1661" y="619"/>
                  </a:lnTo>
                  <a:lnTo>
                    <a:pt x="1854" y="773"/>
                  </a:lnTo>
                  <a:lnTo>
                    <a:pt x="2009" y="966"/>
                  </a:lnTo>
                  <a:lnTo>
                    <a:pt x="2124" y="1121"/>
                  </a:lnTo>
                  <a:lnTo>
                    <a:pt x="2202" y="1314"/>
                  </a:lnTo>
                  <a:lnTo>
                    <a:pt x="2318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5"/>
                  </a:lnTo>
                  <a:lnTo>
                    <a:pt x="2047" y="2279"/>
                  </a:lnTo>
                  <a:lnTo>
                    <a:pt x="1623" y="2047"/>
                  </a:lnTo>
                  <a:lnTo>
                    <a:pt x="1236" y="1893"/>
                  </a:lnTo>
                  <a:lnTo>
                    <a:pt x="1005" y="1777"/>
                  </a:lnTo>
                  <a:lnTo>
                    <a:pt x="812" y="1661"/>
                  </a:lnTo>
                  <a:lnTo>
                    <a:pt x="619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2"/>
                  </a:lnTo>
                  <a:lnTo>
                    <a:pt x="541" y="657"/>
                  </a:lnTo>
                  <a:lnTo>
                    <a:pt x="619" y="580"/>
                  </a:lnTo>
                  <a:lnTo>
                    <a:pt x="696" y="503"/>
                  </a:lnTo>
                  <a:lnTo>
                    <a:pt x="812" y="464"/>
                  </a:lnTo>
                  <a:lnTo>
                    <a:pt x="927" y="425"/>
                  </a:lnTo>
                  <a:close/>
                  <a:moveTo>
                    <a:pt x="1005" y="1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4" y="425"/>
                  </a:lnTo>
                  <a:lnTo>
                    <a:pt x="78" y="619"/>
                  </a:lnTo>
                  <a:lnTo>
                    <a:pt x="1" y="812"/>
                  </a:lnTo>
                  <a:lnTo>
                    <a:pt x="1" y="1005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3"/>
                  </a:lnTo>
                  <a:lnTo>
                    <a:pt x="387" y="1854"/>
                  </a:lnTo>
                  <a:lnTo>
                    <a:pt x="619" y="2047"/>
                  </a:lnTo>
                  <a:lnTo>
                    <a:pt x="889" y="2202"/>
                  </a:lnTo>
                  <a:lnTo>
                    <a:pt x="1198" y="2318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9" y="2742"/>
                  </a:lnTo>
                  <a:lnTo>
                    <a:pt x="2202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1" y="3013"/>
                  </a:lnTo>
                  <a:lnTo>
                    <a:pt x="2588" y="2974"/>
                  </a:lnTo>
                  <a:lnTo>
                    <a:pt x="2626" y="2897"/>
                  </a:lnTo>
                  <a:lnTo>
                    <a:pt x="2704" y="2318"/>
                  </a:lnTo>
                  <a:lnTo>
                    <a:pt x="2704" y="2009"/>
                  </a:lnTo>
                  <a:lnTo>
                    <a:pt x="2704" y="1700"/>
                  </a:lnTo>
                  <a:lnTo>
                    <a:pt x="2626" y="1429"/>
                  </a:lnTo>
                  <a:lnTo>
                    <a:pt x="2549" y="1121"/>
                  </a:lnTo>
                  <a:lnTo>
                    <a:pt x="2433" y="850"/>
                  </a:lnTo>
                  <a:lnTo>
                    <a:pt x="2279" y="580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700" y="117"/>
                  </a:lnTo>
                  <a:lnTo>
                    <a:pt x="1507" y="39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2254775" y="4312775"/>
              <a:ext cx="326325" cy="190200"/>
            </a:xfrm>
            <a:custGeom>
              <a:avLst/>
              <a:gdLst/>
              <a:ahLst/>
              <a:cxnLst/>
              <a:rect l="l" t="t" r="r" b="b"/>
              <a:pathLst>
                <a:path w="13053" h="7608" extrusionOk="0">
                  <a:moveTo>
                    <a:pt x="8920" y="271"/>
                  </a:moveTo>
                  <a:lnTo>
                    <a:pt x="9036" y="348"/>
                  </a:lnTo>
                  <a:lnTo>
                    <a:pt x="9191" y="464"/>
                  </a:lnTo>
                  <a:lnTo>
                    <a:pt x="9307" y="618"/>
                  </a:lnTo>
                  <a:lnTo>
                    <a:pt x="9384" y="657"/>
                  </a:lnTo>
                  <a:lnTo>
                    <a:pt x="9422" y="966"/>
                  </a:lnTo>
                  <a:lnTo>
                    <a:pt x="9422" y="1275"/>
                  </a:lnTo>
                  <a:lnTo>
                    <a:pt x="9345" y="1545"/>
                  </a:lnTo>
                  <a:lnTo>
                    <a:pt x="9229" y="1815"/>
                  </a:lnTo>
                  <a:lnTo>
                    <a:pt x="9036" y="2085"/>
                  </a:lnTo>
                  <a:lnTo>
                    <a:pt x="8882" y="2317"/>
                  </a:lnTo>
                  <a:lnTo>
                    <a:pt x="8457" y="2781"/>
                  </a:lnTo>
                  <a:lnTo>
                    <a:pt x="6990" y="4441"/>
                  </a:lnTo>
                  <a:lnTo>
                    <a:pt x="6835" y="4441"/>
                  </a:lnTo>
                  <a:lnTo>
                    <a:pt x="7106" y="3476"/>
                  </a:lnTo>
                  <a:lnTo>
                    <a:pt x="7415" y="2549"/>
                  </a:lnTo>
                  <a:lnTo>
                    <a:pt x="7801" y="1506"/>
                  </a:lnTo>
                  <a:lnTo>
                    <a:pt x="8032" y="1043"/>
                  </a:lnTo>
                  <a:lnTo>
                    <a:pt x="8187" y="773"/>
                  </a:lnTo>
                  <a:lnTo>
                    <a:pt x="8380" y="502"/>
                  </a:lnTo>
                  <a:lnTo>
                    <a:pt x="8573" y="348"/>
                  </a:lnTo>
                  <a:lnTo>
                    <a:pt x="8689" y="271"/>
                  </a:lnTo>
                  <a:close/>
                  <a:moveTo>
                    <a:pt x="2124" y="4441"/>
                  </a:moveTo>
                  <a:lnTo>
                    <a:pt x="2974" y="4557"/>
                  </a:lnTo>
                  <a:lnTo>
                    <a:pt x="3823" y="4711"/>
                  </a:lnTo>
                  <a:lnTo>
                    <a:pt x="4905" y="4866"/>
                  </a:lnTo>
                  <a:lnTo>
                    <a:pt x="5407" y="4943"/>
                  </a:lnTo>
                  <a:lnTo>
                    <a:pt x="5947" y="4982"/>
                  </a:lnTo>
                  <a:lnTo>
                    <a:pt x="4673" y="5213"/>
                  </a:lnTo>
                  <a:lnTo>
                    <a:pt x="3399" y="5406"/>
                  </a:lnTo>
                  <a:lnTo>
                    <a:pt x="2703" y="5484"/>
                  </a:lnTo>
                  <a:lnTo>
                    <a:pt x="1622" y="5484"/>
                  </a:lnTo>
                  <a:lnTo>
                    <a:pt x="1236" y="5445"/>
                  </a:lnTo>
                  <a:lnTo>
                    <a:pt x="966" y="5368"/>
                  </a:lnTo>
                  <a:lnTo>
                    <a:pt x="773" y="5291"/>
                  </a:lnTo>
                  <a:lnTo>
                    <a:pt x="696" y="5213"/>
                  </a:lnTo>
                  <a:lnTo>
                    <a:pt x="657" y="5097"/>
                  </a:lnTo>
                  <a:lnTo>
                    <a:pt x="657" y="4982"/>
                  </a:lnTo>
                  <a:lnTo>
                    <a:pt x="696" y="4827"/>
                  </a:lnTo>
                  <a:lnTo>
                    <a:pt x="734" y="4673"/>
                  </a:lnTo>
                  <a:lnTo>
                    <a:pt x="811" y="4557"/>
                  </a:lnTo>
                  <a:lnTo>
                    <a:pt x="889" y="4480"/>
                  </a:lnTo>
                  <a:lnTo>
                    <a:pt x="966" y="4441"/>
                  </a:lnTo>
                  <a:close/>
                  <a:moveTo>
                    <a:pt x="7183" y="4866"/>
                  </a:moveTo>
                  <a:lnTo>
                    <a:pt x="8380" y="5097"/>
                  </a:lnTo>
                  <a:lnTo>
                    <a:pt x="9616" y="5406"/>
                  </a:lnTo>
                  <a:lnTo>
                    <a:pt x="10272" y="5599"/>
                  </a:lnTo>
                  <a:lnTo>
                    <a:pt x="10967" y="5792"/>
                  </a:lnTo>
                  <a:lnTo>
                    <a:pt x="11662" y="6024"/>
                  </a:lnTo>
                  <a:lnTo>
                    <a:pt x="12087" y="6217"/>
                  </a:lnTo>
                  <a:lnTo>
                    <a:pt x="12203" y="6256"/>
                  </a:lnTo>
                  <a:lnTo>
                    <a:pt x="12319" y="6333"/>
                  </a:lnTo>
                  <a:lnTo>
                    <a:pt x="12396" y="6410"/>
                  </a:lnTo>
                  <a:lnTo>
                    <a:pt x="12434" y="6526"/>
                  </a:lnTo>
                  <a:lnTo>
                    <a:pt x="12473" y="6642"/>
                  </a:lnTo>
                  <a:lnTo>
                    <a:pt x="12473" y="6796"/>
                  </a:lnTo>
                  <a:lnTo>
                    <a:pt x="12396" y="7144"/>
                  </a:lnTo>
                  <a:lnTo>
                    <a:pt x="12241" y="7183"/>
                  </a:lnTo>
                  <a:lnTo>
                    <a:pt x="12010" y="7221"/>
                  </a:lnTo>
                  <a:lnTo>
                    <a:pt x="11817" y="7183"/>
                  </a:lnTo>
                  <a:lnTo>
                    <a:pt x="11585" y="7144"/>
                  </a:lnTo>
                  <a:lnTo>
                    <a:pt x="11122" y="7028"/>
                  </a:lnTo>
                  <a:lnTo>
                    <a:pt x="10735" y="6874"/>
                  </a:lnTo>
                  <a:lnTo>
                    <a:pt x="10002" y="6603"/>
                  </a:lnTo>
                  <a:lnTo>
                    <a:pt x="9307" y="6256"/>
                  </a:lnTo>
                  <a:lnTo>
                    <a:pt x="8766" y="5947"/>
                  </a:lnTo>
                  <a:lnTo>
                    <a:pt x="8225" y="5599"/>
                  </a:lnTo>
                  <a:lnTo>
                    <a:pt x="7183" y="4866"/>
                  </a:lnTo>
                  <a:close/>
                  <a:moveTo>
                    <a:pt x="8805" y="0"/>
                  </a:moveTo>
                  <a:lnTo>
                    <a:pt x="8573" y="39"/>
                  </a:lnTo>
                  <a:lnTo>
                    <a:pt x="8341" y="155"/>
                  </a:lnTo>
                  <a:lnTo>
                    <a:pt x="8110" y="271"/>
                  </a:lnTo>
                  <a:lnTo>
                    <a:pt x="7955" y="464"/>
                  </a:lnTo>
                  <a:lnTo>
                    <a:pt x="7723" y="850"/>
                  </a:lnTo>
                  <a:lnTo>
                    <a:pt x="7492" y="1275"/>
                  </a:lnTo>
                  <a:lnTo>
                    <a:pt x="7183" y="2201"/>
                  </a:lnTo>
                  <a:lnTo>
                    <a:pt x="6835" y="3321"/>
                  </a:lnTo>
                  <a:lnTo>
                    <a:pt x="6719" y="3862"/>
                  </a:lnTo>
                  <a:lnTo>
                    <a:pt x="6604" y="4441"/>
                  </a:lnTo>
                  <a:lnTo>
                    <a:pt x="6526" y="4518"/>
                  </a:lnTo>
                  <a:lnTo>
                    <a:pt x="6526" y="4634"/>
                  </a:lnTo>
                  <a:lnTo>
                    <a:pt x="5947" y="4595"/>
                  </a:lnTo>
                  <a:lnTo>
                    <a:pt x="5407" y="4557"/>
                  </a:lnTo>
                  <a:lnTo>
                    <a:pt x="4325" y="4402"/>
                  </a:lnTo>
                  <a:lnTo>
                    <a:pt x="3244" y="4209"/>
                  </a:lnTo>
                  <a:lnTo>
                    <a:pt x="2703" y="4132"/>
                  </a:lnTo>
                  <a:lnTo>
                    <a:pt x="2124" y="4093"/>
                  </a:lnTo>
                  <a:lnTo>
                    <a:pt x="1545" y="4055"/>
                  </a:lnTo>
                  <a:lnTo>
                    <a:pt x="1159" y="4055"/>
                  </a:lnTo>
                  <a:lnTo>
                    <a:pt x="773" y="4093"/>
                  </a:lnTo>
                  <a:lnTo>
                    <a:pt x="425" y="4209"/>
                  </a:lnTo>
                  <a:lnTo>
                    <a:pt x="271" y="4287"/>
                  </a:lnTo>
                  <a:lnTo>
                    <a:pt x="155" y="4364"/>
                  </a:lnTo>
                  <a:lnTo>
                    <a:pt x="78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4982"/>
                  </a:lnTo>
                  <a:lnTo>
                    <a:pt x="78" y="5136"/>
                  </a:lnTo>
                  <a:lnTo>
                    <a:pt x="155" y="5252"/>
                  </a:lnTo>
                  <a:lnTo>
                    <a:pt x="232" y="5406"/>
                  </a:lnTo>
                  <a:lnTo>
                    <a:pt x="348" y="5522"/>
                  </a:lnTo>
                  <a:lnTo>
                    <a:pt x="618" y="5677"/>
                  </a:lnTo>
                  <a:lnTo>
                    <a:pt x="927" y="5792"/>
                  </a:lnTo>
                  <a:lnTo>
                    <a:pt x="1275" y="5870"/>
                  </a:lnTo>
                  <a:lnTo>
                    <a:pt x="1622" y="5908"/>
                  </a:lnTo>
                  <a:lnTo>
                    <a:pt x="2240" y="5908"/>
                  </a:lnTo>
                  <a:lnTo>
                    <a:pt x="3360" y="5831"/>
                  </a:lnTo>
                  <a:lnTo>
                    <a:pt x="4441" y="5715"/>
                  </a:lnTo>
                  <a:lnTo>
                    <a:pt x="5561" y="5484"/>
                  </a:lnTo>
                  <a:lnTo>
                    <a:pt x="6102" y="5329"/>
                  </a:lnTo>
                  <a:lnTo>
                    <a:pt x="6604" y="5136"/>
                  </a:lnTo>
                  <a:lnTo>
                    <a:pt x="6604" y="5175"/>
                  </a:lnTo>
                  <a:lnTo>
                    <a:pt x="6642" y="5599"/>
                  </a:lnTo>
                  <a:lnTo>
                    <a:pt x="6681" y="5792"/>
                  </a:lnTo>
                  <a:lnTo>
                    <a:pt x="6758" y="5986"/>
                  </a:lnTo>
                  <a:lnTo>
                    <a:pt x="7028" y="6024"/>
                  </a:lnTo>
                  <a:lnTo>
                    <a:pt x="7028" y="5986"/>
                  </a:lnTo>
                  <a:lnTo>
                    <a:pt x="6951" y="5599"/>
                  </a:lnTo>
                  <a:lnTo>
                    <a:pt x="6951" y="5406"/>
                  </a:lnTo>
                  <a:lnTo>
                    <a:pt x="6990" y="5213"/>
                  </a:lnTo>
                  <a:lnTo>
                    <a:pt x="7028" y="5175"/>
                  </a:lnTo>
                  <a:lnTo>
                    <a:pt x="7723" y="5754"/>
                  </a:lnTo>
                  <a:lnTo>
                    <a:pt x="8496" y="6256"/>
                  </a:lnTo>
                  <a:lnTo>
                    <a:pt x="9307" y="6681"/>
                  </a:lnTo>
                  <a:lnTo>
                    <a:pt x="10118" y="7067"/>
                  </a:lnTo>
                  <a:lnTo>
                    <a:pt x="10774" y="7337"/>
                  </a:lnTo>
                  <a:lnTo>
                    <a:pt x="11237" y="7453"/>
                  </a:lnTo>
                  <a:lnTo>
                    <a:pt x="11662" y="7569"/>
                  </a:lnTo>
                  <a:lnTo>
                    <a:pt x="12126" y="7607"/>
                  </a:lnTo>
                  <a:lnTo>
                    <a:pt x="12319" y="7569"/>
                  </a:lnTo>
                  <a:lnTo>
                    <a:pt x="12512" y="7530"/>
                  </a:lnTo>
                  <a:lnTo>
                    <a:pt x="12666" y="7453"/>
                  </a:lnTo>
                  <a:lnTo>
                    <a:pt x="12821" y="7376"/>
                  </a:lnTo>
                  <a:lnTo>
                    <a:pt x="12936" y="7221"/>
                  </a:lnTo>
                  <a:lnTo>
                    <a:pt x="13014" y="7028"/>
                  </a:lnTo>
                  <a:lnTo>
                    <a:pt x="13052" y="6874"/>
                  </a:lnTo>
                  <a:lnTo>
                    <a:pt x="13052" y="6719"/>
                  </a:lnTo>
                  <a:lnTo>
                    <a:pt x="13014" y="6565"/>
                  </a:lnTo>
                  <a:lnTo>
                    <a:pt x="12975" y="6449"/>
                  </a:lnTo>
                  <a:lnTo>
                    <a:pt x="12898" y="6333"/>
                  </a:lnTo>
                  <a:lnTo>
                    <a:pt x="12782" y="6217"/>
                  </a:lnTo>
                  <a:lnTo>
                    <a:pt x="12512" y="6024"/>
                  </a:lnTo>
                  <a:lnTo>
                    <a:pt x="12241" y="5870"/>
                  </a:lnTo>
                  <a:lnTo>
                    <a:pt x="11894" y="5715"/>
                  </a:lnTo>
                  <a:lnTo>
                    <a:pt x="11353" y="5522"/>
                  </a:lnTo>
                  <a:lnTo>
                    <a:pt x="10388" y="5213"/>
                  </a:lnTo>
                  <a:lnTo>
                    <a:pt x="9384" y="4943"/>
                  </a:lnTo>
                  <a:lnTo>
                    <a:pt x="8380" y="4711"/>
                  </a:lnTo>
                  <a:lnTo>
                    <a:pt x="7376" y="4518"/>
                  </a:lnTo>
                  <a:lnTo>
                    <a:pt x="8418" y="3437"/>
                  </a:lnTo>
                  <a:lnTo>
                    <a:pt x="8882" y="2896"/>
                  </a:lnTo>
                  <a:lnTo>
                    <a:pt x="9345" y="2279"/>
                  </a:lnTo>
                  <a:lnTo>
                    <a:pt x="9461" y="2085"/>
                  </a:lnTo>
                  <a:lnTo>
                    <a:pt x="9577" y="1854"/>
                  </a:lnTo>
                  <a:lnTo>
                    <a:pt x="9654" y="1622"/>
                  </a:lnTo>
                  <a:lnTo>
                    <a:pt x="9731" y="1390"/>
                  </a:lnTo>
                  <a:lnTo>
                    <a:pt x="9731" y="1159"/>
                  </a:lnTo>
                  <a:lnTo>
                    <a:pt x="9693" y="927"/>
                  </a:lnTo>
                  <a:lnTo>
                    <a:pt x="9654" y="657"/>
                  </a:lnTo>
                  <a:lnTo>
                    <a:pt x="9500" y="464"/>
                  </a:lnTo>
                  <a:lnTo>
                    <a:pt x="9461" y="309"/>
                  </a:lnTo>
                  <a:lnTo>
                    <a:pt x="9384" y="232"/>
                  </a:lnTo>
                  <a:lnTo>
                    <a:pt x="9229" y="78"/>
                  </a:lnTo>
                  <a:lnTo>
                    <a:pt x="90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1058675" y="4315675"/>
              <a:ext cx="594700" cy="534825"/>
            </a:xfrm>
            <a:custGeom>
              <a:avLst/>
              <a:gdLst/>
              <a:ahLst/>
              <a:cxnLst/>
              <a:rect l="l" t="t" r="r" b="b"/>
              <a:pathLst>
                <a:path w="23788" h="21393" extrusionOk="0">
                  <a:moveTo>
                    <a:pt x="23478" y="270"/>
                  </a:moveTo>
                  <a:lnTo>
                    <a:pt x="23401" y="386"/>
                  </a:lnTo>
                  <a:lnTo>
                    <a:pt x="22590" y="1815"/>
                  </a:lnTo>
                  <a:lnTo>
                    <a:pt x="21741" y="3205"/>
                  </a:lnTo>
                  <a:lnTo>
                    <a:pt x="20853" y="4595"/>
                  </a:lnTo>
                  <a:lnTo>
                    <a:pt x="19926" y="5985"/>
                  </a:lnTo>
                  <a:lnTo>
                    <a:pt x="19269" y="5754"/>
                  </a:lnTo>
                  <a:lnTo>
                    <a:pt x="18999" y="5638"/>
                  </a:lnTo>
                  <a:lnTo>
                    <a:pt x="18690" y="5483"/>
                  </a:lnTo>
                  <a:lnTo>
                    <a:pt x="18420" y="5290"/>
                  </a:lnTo>
                  <a:lnTo>
                    <a:pt x="18150" y="5059"/>
                  </a:lnTo>
                  <a:lnTo>
                    <a:pt x="17918" y="4827"/>
                  </a:lnTo>
                  <a:lnTo>
                    <a:pt x="17686" y="4557"/>
                  </a:lnTo>
                  <a:lnTo>
                    <a:pt x="17493" y="4286"/>
                  </a:lnTo>
                  <a:lnTo>
                    <a:pt x="17339" y="3977"/>
                  </a:lnTo>
                  <a:lnTo>
                    <a:pt x="17030" y="3360"/>
                  </a:lnTo>
                  <a:lnTo>
                    <a:pt x="16798" y="2742"/>
                  </a:lnTo>
                  <a:lnTo>
                    <a:pt x="16605" y="2085"/>
                  </a:lnTo>
                  <a:lnTo>
                    <a:pt x="17416" y="1776"/>
                  </a:lnTo>
                  <a:lnTo>
                    <a:pt x="18265" y="1467"/>
                  </a:lnTo>
                  <a:lnTo>
                    <a:pt x="19115" y="1197"/>
                  </a:lnTo>
                  <a:lnTo>
                    <a:pt x="19965" y="965"/>
                  </a:lnTo>
                  <a:lnTo>
                    <a:pt x="20853" y="772"/>
                  </a:lnTo>
                  <a:lnTo>
                    <a:pt x="21702" y="579"/>
                  </a:lnTo>
                  <a:lnTo>
                    <a:pt x="22590" y="425"/>
                  </a:lnTo>
                  <a:lnTo>
                    <a:pt x="23478" y="270"/>
                  </a:lnTo>
                  <a:close/>
                  <a:moveTo>
                    <a:pt x="4866" y="7607"/>
                  </a:moveTo>
                  <a:lnTo>
                    <a:pt x="6256" y="7646"/>
                  </a:lnTo>
                  <a:lnTo>
                    <a:pt x="7608" y="7723"/>
                  </a:lnTo>
                  <a:lnTo>
                    <a:pt x="7222" y="8186"/>
                  </a:lnTo>
                  <a:lnTo>
                    <a:pt x="6835" y="8650"/>
                  </a:lnTo>
                  <a:lnTo>
                    <a:pt x="6488" y="9190"/>
                  </a:lnTo>
                  <a:lnTo>
                    <a:pt x="6140" y="9692"/>
                  </a:lnTo>
                  <a:lnTo>
                    <a:pt x="5909" y="10233"/>
                  </a:lnTo>
                  <a:lnTo>
                    <a:pt x="5870" y="10272"/>
                  </a:lnTo>
                  <a:lnTo>
                    <a:pt x="5214" y="10774"/>
                  </a:lnTo>
                  <a:lnTo>
                    <a:pt x="4557" y="11314"/>
                  </a:lnTo>
                  <a:lnTo>
                    <a:pt x="4326" y="11546"/>
                  </a:lnTo>
                  <a:lnTo>
                    <a:pt x="4094" y="11816"/>
                  </a:lnTo>
                  <a:lnTo>
                    <a:pt x="3824" y="12048"/>
                  </a:lnTo>
                  <a:lnTo>
                    <a:pt x="3708" y="12125"/>
                  </a:lnTo>
                  <a:lnTo>
                    <a:pt x="3553" y="12164"/>
                  </a:lnTo>
                  <a:lnTo>
                    <a:pt x="3399" y="12202"/>
                  </a:lnTo>
                  <a:lnTo>
                    <a:pt x="3206" y="12164"/>
                  </a:lnTo>
                  <a:lnTo>
                    <a:pt x="2742" y="12087"/>
                  </a:lnTo>
                  <a:lnTo>
                    <a:pt x="1970" y="11855"/>
                  </a:lnTo>
                  <a:lnTo>
                    <a:pt x="387" y="11507"/>
                  </a:lnTo>
                  <a:lnTo>
                    <a:pt x="1005" y="11083"/>
                  </a:lnTo>
                  <a:lnTo>
                    <a:pt x="1584" y="10658"/>
                  </a:lnTo>
                  <a:lnTo>
                    <a:pt x="2163" y="10156"/>
                  </a:lnTo>
                  <a:lnTo>
                    <a:pt x="2704" y="9654"/>
                  </a:lnTo>
                  <a:lnTo>
                    <a:pt x="3553" y="8804"/>
                  </a:lnTo>
                  <a:lnTo>
                    <a:pt x="4055" y="8186"/>
                  </a:lnTo>
                  <a:lnTo>
                    <a:pt x="4326" y="7916"/>
                  </a:lnTo>
                  <a:lnTo>
                    <a:pt x="4634" y="7684"/>
                  </a:lnTo>
                  <a:lnTo>
                    <a:pt x="4789" y="7684"/>
                  </a:lnTo>
                  <a:lnTo>
                    <a:pt x="4827" y="7646"/>
                  </a:lnTo>
                  <a:lnTo>
                    <a:pt x="4866" y="7607"/>
                  </a:lnTo>
                  <a:close/>
                  <a:moveTo>
                    <a:pt x="16296" y="2201"/>
                  </a:moveTo>
                  <a:lnTo>
                    <a:pt x="16489" y="2858"/>
                  </a:lnTo>
                  <a:lnTo>
                    <a:pt x="16721" y="3553"/>
                  </a:lnTo>
                  <a:lnTo>
                    <a:pt x="17030" y="4209"/>
                  </a:lnTo>
                  <a:lnTo>
                    <a:pt x="17223" y="4518"/>
                  </a:lnTo>
                  <a:lnTo>
                    <a:pt x="17455" y="4827"/>
                  </a:lnTo>
                  <a:lnTo>
                    <a:pt x="17648" y="5136"/>
                  </a:lnTo>
                  <a:lnTo>
                    <a:pt x="17879" y="5368"/>
                  </a:lnTo>
                  <a:lnTo>
                    <a:pt x="18150" y="5599"/>
                  </a:lnTo>
                  <a:lnTo>
                    <a:pt x="18420" y="5831"/>
                  </a:lnTo>
                  <a:lnTo>
                    <a:pt x="18729" y="5985"/>
                  </a:lnTo>
                  <a:lnTo>
                    <a:pt x="19038" y="6140"/>
                  </a:lnTo>
                  <a:lnTo>
                    <a:pt x="19385" y="6217"/>
                  </a:lnTo>
                  <a:lnTo>
                    <a:pt x="19771" y="6256"/>
                  </a:lnTo>
                  <a:lnTo>
                    <a:pt x="18922" y="7453"/>
                  </a:lnTo>
                  <a:lnTo>
                    <a:pt x="18034" y="8611"/>
                  </a:lnTo>
                  <a:lnTo>
                    <a:pt x="17223" y="9615"/>
                  </a:lnTo>
                  <a:lnTo>
                    <a:pt x="16373" y="10581"/>
                  </a:lnTo>
                  <a:lnTo>
                    <a:pt x="15524" y="11507"/>
                  </a:lnTo>
                  <a:lnTo>
                    <a:pt x="14597" y="12395"/>
                  </a:lnTo>
                  <a:lnTo>
                    <a:pt x="13670" y="13284"/>
                  </a:lnTo>
                  <a:lnTo>
                    <a:pt x="13168" y="13747"/>
                  </a:lnTo>
                  <a:lnTo>
                    <a:pt x="12628" y="14172"/>
                  </a:lnTo>
                  <a:lnTo>
                    <a:pt x="12126" y="14558"/>
                  </a:lnTo>
                  <a:lnTo>
                    <a:pt x="11546" y="14905"/>
                  </a:lnTo>
                  <a:lnTo>
                    <a:pt x="10967" y="15214"/>
                  </a:lnTo>
                  <a:lnTo>
                    <a:pt x="10388" y="15446"/>
                  </a:lnTo>
                  <a:lnTo>
                    <a:pt x="9809" y="15600"/>
                  </a:lnTo>
                  <a:lnTo>
                    <a:pt x="9191" y="15678"/>
                  </a:lnTo>
                  <a:lnTo>
                    <a:pt x="8612" y="15678"/>
                  </a:lnTo>
                  <a:lnTo>
                    <a:pt x="8341" y="15639"/>
                  </a:lnTo>
                  <a:lnTo>
                    <a:pt x="8033" y="15562"/>
                  </a:lnTo>
                  <a:lnTo>
                    <a:pt x="7762" y="15446"/>
                  </a:lnTo>
                  <a:lnTo>
                    <a:pt x="7531" y="15330"/>
                  </a:lnTo>
                  <a:lnTo>
                    <a:pt x="7260" y="15214"/>
                  </a:lnTo>
                  <a:lnTo>
                    <a:pt x="7029" y="15021"/>
                  </a:lnTo>
                  <a:lnTo>
                    <a:pt x="6835" y="14828"/>
                  </a:lnTo>
                  <a:lnTo>
                    <a:pt x="6642" y="14597"/>
                  </a:lnTo>
                  <a:lnTo>
                    <a:pt x="6449" y="14365"/>
                  </a:lnTo>
                  <a:lnTo>
                    <a:pt x="6295" y="14095"/>
                  </a:lnTo>
                  <a:lnTo>
                    <a:pt x="6063" y="13554"/>
                  </a:lnTo>
                  <a:lnTo>
                    <a:pt x="5909" y="13013"/>
                  </a:lnTo>
                  <a:lnTo>
                    <a:pt x="5870" y="12434"/>
                  </a:lnTo>
                  <a:lnTo>
                    <a:pt x="5870" y="11855"/>
                  </a:lnTo>
                  <a:lnTo>
                    <a:pt x="5986" y="11314"/>
                  </a:lnTo>
                  <a:lnTo>
                    <a:pt x="6140" y="10735"/>
                  </a:lnTo>
                  <a:lnTo>
                    <a:pt x="6333" y="10194"/>
                  </a:lnTo>
                  <a:lnTo>
                    <a:pt x="6604" y="9692"/>
                  </a:lnTo>
                  <a:lnTo>
                    <a:pt x="6913" y="9229"/>
                  </a:lnTo>
                  <a:lnTo>
                    <a:pt x="7222" y="8766"/>
                  </a:lnTo>
                  <a:lnTo>
                    <a:pt x="7569" y="8302"/>
                  </a:lnTo>
                  <a:lnTo>
                    <a:pt x="7955" y="7878"/>
                  </a:lnTo>
                  <a:lnTo>
                    <a:pt x="8766" y="7067"/>
                  </a:lnTo>
                  <a:lnTo>
                    <a:pt x="9616" y="6333"/>
                  </a:lnTo>
                  <a:lnTo>
                    <a:pt x="10542" y="5561"/>
                  </a:lnTo>
                  <a:lnTo>
                    <a:pt x="11508" y="4866"/>
                  </a:lnTo>
                  <a:lnTo>
                    <a:pt x="12473" y="4209"/>
                  </a:lnTo>
                  <a:lnTo>
                    <a:pt x="13516" y="3591"/>
                  </a:lnTo>
                  <a:lnTo>
                    <a:pt x="14211" y="3205"/>
                  </a:lnTo>
                  <a:lnTo>
                    <a:pt x="14906" y="2858"/>
                  </a:lnTo>
                  <a:lnTo>
                    <a:pt x="15601" y="2510"/>
                  </a:lnTo>
                  <a:lnTo>
                    <a:pt x="16296" y="2201"/>
                  </a:lnTo>
                  <a:close/>
                  <a:moveTo>
                    <a:pt x="5638" y="13361"/>
                  </a:moveTo>
                  <a:lnTo>
                    <a:pt x="5754" y="13747"/>
                  </a:lnTo>
                  <a:lnTo>
                    <a:pt x="5870" y="14133"/>
                  </a:lnTo>
                  <a:lnTo>
                    <a:pt x="6063" y="14519"/>
                  </a:lnTo>
                  <a:lnTo>
                    <a:pt x="6295" y="14828"/>
                  </a:lnTo>
                  <a:lnTo>
                    <a:pt x="6565" y="15137"/>
                  </a:lnTo>
                  <a:lnTo>
                    <a:pt x="6874" y="15407"/>
                  </a:lnTo>
                  <a:lnTo>
                    <a:pt x="7222" y="15639"/>
                  </a:lnTo>
                  <a:lnTo>
                    <a:pt x="7608" y="15832"/>
                  </a:lnTo>
                  <a:lnTo>
                    <a:pt x="7415" y="16141"/>
                  </a:lnTo>
                  <a:lnTo>
                    <a:pt x="7260" y="16489"/>
                  </a:lnTo>
                  <a:lnTo>
                    <a:pt x="6797" y="16296"/>
                  </a:lnTo>
                  <a:lnTo>
                    <a:pt x="6411" y="16025"/>
                  </a:lnTo>
                  <a:lnTo>
                    <a:pt x="6025" y="15716"/>
                  </a:lnTo>
                  <a:lnTo>
                    <a:pt x="5716" y="15369"/>
                  </a:lnTo>
                  <a:lnTo>
                    <a:pt x="5484" y="14983"/>
                  </a:lnTo>
                  <a:lnTo>
                    <a:pt x="5252" y="14558"/>
                  </a:lnTo>
                  <a:lnTo>
                    <a:pt x="5098" y="14133"/>
                  </a:lnTo>
                  <a:lnTo>
                    <a:pt x="5021" y="13631"/>
                  </a:lnTo>
                  <a:lnTo>
                    <a:pt x="4982" y="13593"/>
                  </a:lnTo>
                  <a:lnTo>
                    <a:pt x="5638" y="13361"/>
                  </a:lnTo>
                  <a:close/>
                  <a:moveTo>
                    <a:pt x="4827" y="13670"/>
                  </a:moveTo>
                  <a:lnTo>
                    <a:pt x="4866" y="14210"/>
                  </a:lnTo>
                  <a:lnTo>
                    <a:pt x="4982" y="14712"/>
                  </a:lnTo>
                  <a:lnTo>
                    <a:pt x="5214" y="15176"/>
                  </a:lnTo>
                  <a:lnTo>
                    <a:pt x="5484" y="15600"/>
                  </a:lnTo>
                  <a:lnTo>
                    <a:pt x="5831" y="15948"/>
                  </a:lnTo>
                  <a:lnTo>
                    <a:pt x="6218" y="16296"/>
                  </a:lnTo>
                  <a:lnTo>
                    <a:pt x="6642" y="16566"/>
                  </a:lnTo>
                  <a:lnTo>
                    <a:pt x="7106" y="16759"/>
                  </a:lnTo>
                  <a:lnTo>
                    <a:pt x="6951" y="17300"/>
                  </a:lnTo>
                  <a:lnTo>
                    <a:pt x="6411" y="17029"/>
                  </a:lnTo>
                  <a:lnTo>
                    <a:pt x="5909" y="16720"/>
                  </a:lnTo>
                  <a:lnTo>
                    <a:pt x="5484" y="16373"/>
                  </a:lnTo>
                  <a:lnTo>
                    <a:pt x="5098" y="15987"/>
                  </a:lnTo>
                  <a:lnTo>
                    <a:pt x="4789" y="15562"/>
                  </a:lnTo>
                  <a:lnTo>
                    <a:pt x="4480" y="15060"/>
                  </a:lnTo>
                  <a:lnTo>
                    <a:pt x="4248" y="14558"/>
                  </a:lnTo>
                  <a:lnTo>
                    <a:pt x="4055" y="13979"/>
                  </a:lnTo>
                  <a:lnTo>
                    <a:pt x="4248" y="13940"/>
                  </a:lnTo>
                  <a:lnTo>
                    <a:pt x="4441" y="13863"/>
                  </a:lnTo>
                  <a:lnTo>
                    <a:pt x="4827" y="13670"/>
                  </a:lnTo>
                  <a:close/>
                  <a:moveTo>
                    <a:pt x="4441" y="15871"/>
                  </a:moveTo>
                  <a:lnTo>
                    <a:pt x="4673" y="16180"/>
                  </a:lnTo>
                  <a:lnTo>
                    <a:pt x="4905" y="16450"/>
                  </a:lnTo>
                  <a:lnTo>
                    <a:pt x="5175" y="16682"/>
                  </a:lnTo>
                  <a:lnTo>
                    <a:pt x="5445" y="16913"/>
                  </a:lnTo>
                  <a:lnTo>
                    <a:pt x="5291" y="17029"/>
                  </a:lnTo>
                  <a:lnTo>
                    <a:pt x="5214" y="17222"/>
                  </a:lnTo>
                  <a:lnTo>
                    <a:pt x="5098" y="17068"/>
                  </a:lnTo>
                  <a:lnTo>
                    <a:pt x="5059" y="16991"/>
                  </a:lnTo>
                  <a:lnTo>
                    <a:pt x="4982" y="16952"/>
                  </a:lnTo>
                  <a:lnTo>
                    <a:pt x="4905" y="16952"/>
                  </a:lnTo>
                  <a:lnTo>
                    <a:pt x="4827" y="16991"/>
                  </a:lnTo>
                  <a:lnTo>
                    <a:pt x="4519" y="17415"/>
                  </a:lnTo>
                  <a:lnTo>
                    <a:pt x="4210" y="17840"/>
                  </a:lnTo>
                  <a:lnTo>
                    <a:pt x="3862" y="18226"/>
                  </a:lnTo>
                  <a:lnTo>
                    <a:pt x="3476" y="18574"/>
                  </a:lnTo>
                  <a:lnTo>
                    <a:pt x="3090" y="18921"/>
                  </a:lnTo>
                  <a:lnTo>
                    <a:pt x="2665" y="19230"/>
                  </a:lnTo>
                  <a:lnTo>
                    <a:pt x="2240" y="19501"/>
                  </a:lnTo>
                  <a:lnTo>
                    <a:pt x="1777" y="19771"/>
                  </a:lnTo>
                  <a:lnTo>
                    <a:pt x="1777" y="19771"/>
                  </a:lnTo>
                  <a:lnTo>
                    <a:pt x="1816" y="19346"/>
                  </a:lnTo>
                  <a:lnTo>
                    <a:pt x="1854" y="18921"/>
                  </a:lnTo>
                  <a:lnTo>
                    <a:pt x="2009" y="18535"/>
                  </a:lnTo>
                  <a:lnTo>
                    <a:pt x="2163" y="18188"/>
                  </a:lnTo>
                  <a:lnTo>
                    <a:pt x="2395" y="17840"/>
                  </a:lnTo>
                  <a:lnTo>
                    <a:pt x="2665" y="17531"/>
                  </a:lnTo>
                  <a:lnTo>
                    <a:pt x="2974" y="17222"/>
                  </a:lnTo>
                  <a:lnTo>
                    <a:pt x="3360" y="16913"/>
                  </a:lnTo>
                  <a:lnTo>
                    <a:pt x="3669" y="16720"/>
                  </a:lnTo>
                  <a:lnTo>
                    <a:pt x="3939" y="16489"/>
                  </a:lnTo>
                  <a:lnTo>
                    <a:pt x="4017" y="16334"/>
                  </a:lnTo>
                  <a:lnTo>
                    <a:pt x="4094" y="16218"/>
                  </a:lnTo>
                  <a:lnTo>
                    <a:pt x="4094" y="16064"/>
                  </a:lnTo>
                  <a:lnTo>
                    <a:pt x="4055" y="15871"/>
                  </a:lnTo>
                  <a:close/>
                  <a:moveTo>
                    <a:pt x="13439" y="13979"/>
                  </a:moveTo>
                  <a:lnTo>
                    <a:pt x="13400" y="14674"/>
                  </a:lnTo>
                  <a:lnTo>
                    <a:pt x="13400" y="15369"/>
                  </a:lnTo>
                  <a:lnTo>
                    <a:pt x="13477" y="16025"/>
                  </a:lnTo>
                  <a:lnTo>
                    <a:pt x="13632" y="16682"/>
                  </a:lnTo>
                  <a:lnTo>
                    <a:pt x="12396" y="17454"/>
                  </a:lnTo>
                  <a:lnTo>
                    <a:pt x="11160" y="18304"/>
                  </a:lnTo>
                  <a:lnTo>
                    <a:pt x="8805" y="20041"/>
                  </a:lnTo>
                  <a:lnTo>
                    <a:pt x="8766" y="19037"/>
                  </a:lnTo>
                  <a:lnTo>
                    <a:pt x="8689" y="18033"/>
                  </a:lnTo>
                  <a:lnTo>
                    <a:pt x="8650" y="17724"/>
                  </a:lnTo>
                  <a:lnTo>
                    <a:pt x="8689" y="17493"/>
                  </a:lnTo>
                  <a:lnTo>
                    <a:pt x="8728" y="17377"/>
                  </a:lnTo>
                  <a:lnTo>
                    <a:pt x="8805" y="17261"/>
                  </a:lnTo>
                  <a:lnTo>
                    <a:pt x="9037" y="17068"/>
                  </a:lnTo>
                  <a:lnTo>
                    <a:pt x="9654" y="16604"/>
                  </a:lnTo>
                  <a:lnTo>
                    <a:pt x="10195" y="16141"/>
                  </a:lnTo>
                  <a:lnTo>
                    <a:pt x="10234" y="16064"/>
                  </a:lnTo>
                  <a:lnTo>
                    <a:pt x="10272" y="16025"/>
                  </a:lnTo>
                  <a:lnTo>
                    <a:pt x="10234" y="15909"/>
                  </a:lnTo>
                  <a:lnTo>
                    <a:pt x="10774" y="15716"/>
                  </a:lnTo>
                  <a:lnTo>
                    <a:pt x="11276" y="15485"/>
                  </a:lnTo>
                  <a:lnTo>
                    <a:pt x="11740" y="15214"/>
                  </a:lnTo>
                  <a:lnTo>
                    <a:pt x="12203" y="14905"/>
                  </a:lnTo>
                  <a:lnTo>
                    <a:pt x="12821" y="14481"/>
                  </a:lnTo>
                  <a:lnTo>
                    <a:pt x="13439" y="13979"/>
                  </a:lnTo>
                  <a:close/>
                  <a:moveTo>
                    <a:pt x="3978" y="14944"/>
                  </a:moveTo>
                  <a:lnTo>
                    <a:pt x="4132" y="15330"/>
                  </a:lnTo>
                  <a:lnTo>
                    <a:pt x="4326" y="15678"/>
                  </a:lnTo>
                  <a:lnTo>
                    <a:pt x="3862" y="15678"/>
                  </a:lnTo>
                  <a:lnTo>
                    <a:pt x="3785" y="15716"/>
                  </a:lnTo>
                  <a:lnTo>
                    <a:pt x="3746" y="15755"/>
                  </a:lnTo>
                  <a:lnTo>
                    <a:pt x="3746" y="15832"/>
                  </a:lnTo>
                  <a:lnTo>
                    <a:pt x="3785" y="15871"/>
                  </a:lnTo>
                  <a:lnTo>
                    <a:pt x="3785" y="15948"/>
                  </a:lnTo>
                  <a:lnTo>
                    <a:pt x="3785" y="16064"/>
                  </a:lnTo>
                  <a:lnTo>
                    <a:pt x="3669" y="16257"/>
                  </a:lnTo>
                  <a:lnTo>
                    <a:pt x="3476" y="16489"/>
                  </a:lnTo>
                  <a:lnTo>
                    <a:pt x="3206" y="16720"/>
                  </a:lnTo>
                  <a:lnTo>
                    <a:pt x="2665" y="17145"/>
                  </a:lnTo>
                  <a:lnTo>
                    <a:pt x="2318" y="17415"/>
                  </a:lnTo>
                  <a:lnTo>
                    <a:pt x="2009" y="17802"/>
                  </a:lnTo>
                  <a:lnTo>
                    <a:pt x="1777" y="18188"/>
                  </a:lnTo>
                  <a:lnTo>
                    <a:pt x="1584" y="18651"/>
                  </a:lnTo>
                  <a:lnTo>
                    <a:pt x="1507" y="19114"/>
                  </a:lnTo>
                  <a:lnTo>
                    <a:pt x="1468" y="19346"/>
                  </a:lnTo>
                  <a:lnTo>
                    <a:pt x="1468" y="19578"/>
                  </a:lnTo>
                  <a:lnTo>
                    <a:pt x="1507" y="19848"/>
                  </a:lnTo>
                  <a:lnTo>
                    <a:pt x="1545" y="20080"/>
                  </a:lnTo>
                  <a:lnTo>
                    <a:pt x="1622" y="20118"/>
                  </a:lnTo>
                  <a:lnTo>
                    <a:pt x="1738" y="20118"/>
                  </a:lnTo>
                  <a:lnTo>
                    <a:pt x="1777" y="20041"/>
                  </a:lnTo>
                  <a:lnTo>
                    <a:pt x="2279" y="19809"/>
                  </a:lnTo>
                  <a:lnTo>
                    <a:pt x="2742" y="19578"/>
                  </a:lnTo>
                  <a:lnTo>
                    <a:pt x="3167" y="19269"/>
                  </a:lnTo>
                  <a:lnTo>
                    <a:pt x="3553" y="18960"/>
                  </a:lnTo>
                  <a:lnTo>
                    <a:pt x="3939" y="18612"/>
                  </a:lnTo>
                  <a:lnTo>
                    <a:pt x="4287" y="18226"/>
                  </a:lnTo>
                  <a:lnTo>
                    <a:pt x="4634" y="17802"/>
                  </a:lnTo>
                  <a:lnTo>
                    <a:pt x="4943" y="17377"/>
                  </a:lnTo>
                  <a:lnTo>
                    <a:pt x="5059" y="17531"/>
                  </a:lnTo>
                  <a:lnTo>
                    <a:pt x="5175" y="17647"/>
                  </a:lnTo>
                  <a:lnTo>
                    <a:pt x="5291" y="17647"/>
                  </a:lnTo>
                  <a:lnTo>
                    <a:pt x="5368" y="17608"/>
                  </a:lnTo>
                  <a:lnTo>
                    <a:pt x="5368" y="17531"/>
                  </a:lnTo>
                  <a:lnTo>
                    <a:pt x="5638" y="17068"/>
                  </a:lnTo>
                  <a:lnTo>
                    <a:pt x="6025" y="17300"/>
                  </a:lnTo>
                  <a:lnTo>
                    <a:pt x="5986" y="17802"/>
                  </a:lnTo>
                  <a:lnTo>
                    <a:pt x="5870" y="18304"/>
                  </a:lnTo>
                  <a:lnTo>
                    <a:pt x="5754" y="18806"/>
                  </a:lnTo>
                  <a:lnTo>
                    <a:pt x="5561" y="19308"/>
                  </a:lnTo>
                  <a:lnTo>
                    <a:pt x="5445" y="19076"/>
                  </a:lnTo>
                  <a:lnTo>
                    <a:pt x="5407" y="18844"/>
                  </a:lnTo>
                  <a:lnTo>
                    <a:pt x="5368" y="18574"/>
                  </a:lnTo>
                  <a:lnTo>
                    <a:pt x="5407" y="18304"/>
                  </a:lnTo>
                  <a:lnTo>
                    <a:pt x="5445" y="18226"/>
                  </a:lnTo>
                  <a:lnTo>
                    <a:pt x="5407" y="18188"/>
                  </a:lnTo>
                  <a:lnTo>
                    <a:pt x="5329" y="18110"/>
                  </a:lnTo>
                  <a:lnTo>
                    <a:pt x="5252" y="18072"/>
                  </a:lnTo>
                  <a:lnTo>
                    <a:pt x="5214" y="18110"/>
                  </a:lnTo>
                  <a:lnTo>
                    <a:pt x="5136" y="18110"/>
                  </a:lnTo>
                  <a:lnTo>
                    <a:pt x="5098" y="18188"/>
                  </a:lnTo>
                  <a:lnTo>
                    <a:pt x="4827" y="18767"/>
                  </a:lnTo>
                  <a:lnTo>
                    <a:pt x="4519" y="19308"/>
                  </a:lnTo>
                  <a:lnTo>
                    <a:pt x="4326" y="19539"/>
                  </a:lnTo>
                  <a:lnTo>
                    <a:pt x="4094" y="19771"/>
                  </a:lnTo>
                  <a:lnTo>
                    <a:pt x="3862" y="19964"/>
                  </a:lnTo>
                  <a:lnTo>
                    <a:pt x="3592" y="20196"/>
                  </a:lnTo>
                  <a:lnTo>
                    <a:pt x="3090" y="20505"/>
                  </a:lnTo>
                  <a:lnTo>
                    <a:pt x="2820" y="20659"/>
                  </a:lnTo>
                  <a:lnTo>
                    <a:pt x="2511" y="20775"/>
                  </a:lnTo>
                  <a:lnTo>
                    <a:pt x="2202" y="20891"/>
                  </a:lnTo>
                  <a:lnTo>
                    <a:pt x="1893" y="20968"/>
                  </a:lnTo>
                  <a:lnTo>
                    <a:pt x="1584" y="21007"/>
                  </a:lnTo>
                  <a:lnTo>
                    <a:pt x="1275" y="20968"/>
                  </a:lnTo>
                  <a:lnTo>
                    <a:pt x="1043" y="20929"/>
                  </a:lnTo>
                  <a:lnTo>
                    <a:pt x="889" y="20813"/>
                  </a:lnTo>
                  <a:lnTo>
                    <a:pt x="773" y="20698"/>
                  </a:lnTo>
                  <a:lnTo>
                    <a:pt x="734" y="20543"/>
                  </a:lnTo>
                  <a:lnTo>
                    <a:pt x="696" y="20350"/>
                  </a:lnTo>
                  <a:lnTo>
                    <a:pt x="696" y="20157"/>
                  </a:lnTo>
                  <a:lnTo>
                    <a:pt x="734" y="19732"/>
                  </a:lnTo>
                  <a:lnTo>
                    <a:pt x="812" y="19037"/>
                  </a:lnTo>
                  <a:lnTo>
                    <a:pt x="889" y="18690"/>
                  </a:lnTo>
                  <a:lnTo>
                    <a:pt x="1005" y="18342"/>
                  </a:lnTo>
                  <a:lnTo>
                    <a:pt x="1159" y="17956"/>
                  </a:lnTo>
                  <a:lnTo>
                    <a:pt x="1352" y="17608"/>
                  </a:lnTo>
                  <a:lnTo>
                    <a:pt x="1584" y="17261"/>
                  </a:lnTo>
                  <a:lnTo>
                    <a:pt x="1854" y="16952"/>
                  </a:lnTo>
                  <a:lnTo>
                    <a:pt x="2124" y="16682"/>
                  </a:lnTo>
                  <a:lnTo>
                    <a:pt x="2433" y="16411"/>
                  </a:lnTo>
                  <a:lnTo>
                    <a:pt x="2781" y="16180"/>
                  </a:lnTo>
                  <a:lnTo>
                    <a:pt x="3167" y="16025"/>
                  </a:lnTo>
                  <a:lnTo>
                    <a:pt x="3244" y="15948"/>
                  </a:lnTo>
                  <a:lnTo>
                    <a:pt x="3244" y="15871"/>
                  </a:lnTo>
                  <a:lnTo>
                    <a:pt x="3206" y="15794"/>
                  </a:lnTo>
                  <a:lnTo>
                    <a:pt x="3167" y="15716"/>
                  </a:lnTo>
                  <a:lnTo>
                    <a:pt x="2433" y="15369"/>
                  </a:lnTo>
                  <a:lnTo>
                    <a:pt x="2781" y="15176"/>
                  </a:lnTo>
                  <a:lnTo>
                    <a:pt x="3167" y="15021"/>
                  </a:lnTo>
                  <a:lnTo>
                    <a:pt x="3553" y="14983"/>
                  </a:lnTo>
                  <a:lnTo>
                    <a:pt x="3978" y="14944"/>
                  </a:lnTo>
                  <a:close/>
                  <a:moveTo>
                    <a:pt x="23478" y="0"/>
                  </a:moveTo>
                  <a:lnTo>
                    <a:pt x="22204" y="155"/>
                  </a:lnTo>
                  <a:lnTo>
                    <a:pt x="20891" y="386"/>
                  </a:lnTo>
                  <a:lnTo>
                    <a:pt x="19617" y="657"/>
                  </a:lnTo>
                  <a:lnTo>
                    <a:pt x="18381" y="1043"/>
                  </a:lnTo>
                  <a:lnTo>
                    <a:pt x="17146" y="1467"/>
                  </a:lnTo>
                  <a:lnTo>
                    <a:pt x="15949" y="1969"/>
                  </a:lnTo>
                  <a:lnTo>
                    <a:pt x="14752" y="2510"/>
                  </a:lnTo>
                  <a:lnTo>
                    <a:pt x="13593" y="3128"/>
                  </a:lnTo>
                  <a:lnTo>
                    <a:pt x="12473" y="3784"/>
                  </a:lnTo>
                  <a:lnTo>
                    <a:pt x="11353" y="4518"/>
                  </a:lnTo>
                  <a:lnTo>
                    <a:pt x="10311" y="5290"/>
                  </a:lnTo>
                  <a:lnTo>
                    <a:pt x="9307" y="6140"/>
                  </a:lnTo>
                  <a:lnTo>
                    <a:pt x="8535" y="6796"/>
                  </a:lnTo>
                  <a:lnTo>
                    <a:pt x="7801" y="7491"/>
                  </a:lnTo>
                  <a:lnTo>
                    <a:pt x="7029" y="7337"/>
                  </a:lnTo>
                  <a:lnTo>
                    <a:pt x="6218" y="7221"/>
                  </a:lnTo>
                  <a:lnTo>
                    <a:pt x="5407" y="7182"/>
                  </a:lnTo>
                  <a:lnTo>
                    <a:pt x="4557" y="7221"/>
                  </a:lnTo>
                  <a:lnTo>
                    <a:pt x="4519" y="7221"/>
                  </a:lnTo>
                  <a:lnTo>
                    <a:pt x="4441" y="7260"/>
                  </a:lnTo>
                  <a:lnTo>
                    <a:pt x="4403" y="7414"/>
                  </a:lnTo>
                  <a:lnTo>
                    <a:pt x="4171" y="7530"/>
                  </a:lnTo>
                  <a:lnTo>
                    <a:pt x="3939" y="7723"/>
                  </a:lnTo>
                  <a:lnTo>
                    <a:pt x="3708" y="7916"/>
                  </a:lnTo>
                  <a:lnTo>
                    <a:pt x="3515" y="8148"/>
                  </a:lnTo>
                  <a:lnTo>
                    <a:pt x="3128" y="8611"/>
                  </a:lnTo>
                  <a:lnTo>
                    <a:pt x="2742" y="9036"/>
                  </a:lnTo>
                  <a:lnTo>
                    <a:pt x="2124" y="9654"/>
                  </a:lnTo>
                  <a:lnTo>
                    <a:pt x="1468" y="10194"/>
                  </a:lnTo>
                  <a:lnTo>
                    <a:pt x="773" y="10774"/>
                  </a:lnTo>
                  <a:lnTo>
                    <a:pt x="78" y="11276"/>
                  </a:lnTo>
                  <a:lnTo>
                    <a:pt x="1" y="11353"/>
                  </a:lnTo>
                  <a:lnTo>
                    <a:pt x="1" y="11430"/>
                  </a:lnTo>
                  <a:lnTo>
                    <a:pt x="1" y="11507"/>
                  </a:lnTo>
                  <a:lnTo>
                    <a:pt x="39" y="11546"/>
                  </a:lnTo>
                  <a:lnTo>
                    <a:pt x="39" y="11623"/>
                  </a:lnTo>
                  <a:lnTo>
                    <a:pt x="39" y="11700"/>
                  </a:lnTo>
                  <a:lnTo>
                    <a:pt x="78" y="11739"/>
                  </a:lnTo>
                  <a:lnTo>
                    <a:pt x="116" y="11778"/>
                  </a:lnTo>
                  <a:lnTo>
                    <a:pt x="1005" y="12048"/>
                  </a:lnTo>
                  <a:lnTo>
                    <a:pt x="1893" y="12280"/>
                  </a:lnTo>
                  <a:lnTo>
                    <a:pt x="3669" y="12666"/>
                  </a:lnTo>
                  <a:lnTo>
                    <a:pt x="3785" y="12666"/>
                  </a:lnTo>
                  <a:lnTo>
                    <a:pt x="3862" y="12589"/>
                  </a:lnTo>
                  <a:lnTo>
                    <a:pt x="4750" y="11700"/>
                  </a:lnTo>
                  <a:lnTo>
                    <a:pt x="5716" y="10851"/>
                  </a:lnTo>
                  <a:lnTo>
                    <a:pt x="5600" y="11391"/>
                  </a:lnTo>
                  <a:lnTo>
                    <a:pt x="5523" y="11971"/>
                  </a:lnTo>
                  <a:lnTo>
                    <a:pt x="5523" y="12550"/>
                  </a:lnTo>
                  <a:lnTo>
                    <a:pt x="5600" y="13091"/>
                  </a:lnTo>
                  <a:lnTo>
                    <a:pt x="5136" y="13168"/>
                  </a:lnTo>
                  <a:lnTo>
                    <a:pt x="4712" y="13284"/>
                  </a:lnTo>
                  <a:lnTo>
                    <a:pt x="4248" y="13477"/>
                  </a:lnTo>
                  <a:lnTo>
                    <a:pt x="4017" y="13593"/>
                  </a:lnTo>
                  <a:lnTo>
                    <a:pt x="3862" y="13747"/>
                  </a:lnTo>
                  <a:lnTo>
                    <a:pt x="3824" y="13824"/>
                  </a:lnTo>
                  <a:lnTo>
                    <a:pt x="3862" y="13901"/>
                  </a:lnTo>
                  <a:lnTo>
                    <a:pt x="3824" y="13940"/>
                  </a:lnTo>
                  <a:lnTo>
                    <a:pt x="3785" y="14017"/>
                  </a:lnTo>
                  <a:lnTo>
                    <a:pt x="3824" y="14403"/>
                  </a:lnTo>
                  <a:lnTo>
                    <a:pt x="3901" y="14751"/>
                  </a:lnTo>
                  <a:lnTo>
                    <a:pt x="3669" y="14712"/>
                  </a:lnTo>
                  <a:lnTo>
                    <a:pt x="3399" y="14712"/>
                  </a:lnTo>
                  <a:lnTo>
                    <a:pt x="3167" y="14751"/>
                  </a:lnTo>
                  <a:lnTo>
                    <a:pt x="2935" y="14790"/>
                  </a:lnTo>
                  <a:lnTo>
                    <a:pt x="2665" y="14867"/>
                  </a:lnTo>
                  <a:lnTo>
                    <a:pt x="2433" y="14983"/>
                  </a:lnTo>
                  <a:lnTo>
                    <a:pt x="2240" y="15098"/>
                  </a:lnTo>
                  <a:lnTo>
                    <a:pt x="2009" y="15253"/>
                  </a:lnTo>
                  <a:lnTo>
                    <a:pt x="1931" y="15330"/>
                  </a:lnTo>
                  <a:lnTo>
                    <a:pt x="1931" y="15407"/>
                  </a:lnTo>
                  <a:lnTo>
                    <a:pt x="1970" y="15485"/>
                  </a:lnTo>
                  <a:lnTo>
                    <a:pt x="2047" y="15523"/>
                  </a:lnTo>
                  <a:lnTo>
                    <a:pt x="2704" y="15871"/>
                  </a:lnTo>
                  <a:lnTo>
                    <a:pt x="2356" y="16064"/>
                  </a:lnTo>
                  <a:lnTo>
                    <a:pt x="2047" y="16334"/>
                  </a:lnTo>
                  <a:lnTo>
                    <a:pt x="1738" y="16604"/>
                  </a:lnTo>
                  <a:lnTo>
                    <a:pt x="1468" y="16875"/>
                  </a:lnTo>
                  <a:lnTo>
                    <a:pt x="1198" y="17222"/>
                  </a:lnTo>
                  <a:lnTo>
                    <a:pt x="1005" y="17570"/>
                  </a:lnTo>
                  <a:lnTo>
                    <a:pt x="812" y="17956"/>
                  </a:lnTo>
                  <a:lnTo>
                    <a:pt x="657" y="18342"/>
                  </a:lnTo>
                  <a:lnTo>
                    <a:pt x="464" y="18960"/>
                  </a:lnTo>
                  <a:lnTo>
                    <a:pt x="387" y="19385"/>
                  </a:lnTo>
                  <a:lnTo>
                    <a:pt x="310" y="19809"/>
                  </a:lnTo>
                  <a:lnTo>
                    <a:pt x="271" y="20234"/>
                  </a:lnTo>
                  <a:lnTo>
                    <a:pt x="310" y="20659"/>
                  </a:lnTo>
                  <a:lnTo>
                    <a:pt x="348" y="20813"/>
                  </a:lnTo>
                  <a:lnTo>
                    <a:pt x="425" y="20968"/>
                  </a:lnTo>
                  <a:lnTo>
                    <a:pt x="503" y="21084"/>
                  </a:lnTo>
                  <a:lnTo>
                    <a:pt x="618" y="21200"/>
                  </a:lnTo>
                  <a:lnTo>
                    <a:pt x="773" y="21277"/>
                  </a:lnTo>
                  <a:lnTo>
                    <a:pt x="927" y="21315"/>
                  </a:lnTo>
                  <a:lnTo>
                    <a:pt x="1275" y="21393"/>
                  </a:lnTo>
                  <a:lnTo>
                    <a:pt x="1661" y="21354"/>
                  </a:lnTo>
                  <a:lnTo>
                    <a:pt x="2047" y="21277"/>
                  </a:lnTo>
                  <a:lnTo>
                    <a:pt x="2433" y="21161"/>
                  </a:lnTo>
                  <a:lnTo>
                    <a:pt x="2820" y="21007"/>
                  </a:lnTo>
                  <a:lnTo>
                    <a:pt x="3437" y="20698"/>
                  </a:lnTo>
                  <a:lnTo>
                    <a:pt x="3901" y="20389"/>
                  </a:lnTo>
                  <a:lnTo>
                    <a:pt x="4364" y="20003"/>
                  </a:lnTo>
                  <a:lnTo>
                    <a:pt x="4750" y="19539"/>
                  </a:lnTo>
                  <a:lnTo>
                    <a:pt x="5098" y="19037"/>
                  </a:lnTo>
                  <a:lnTo>
                    <a:pt x="5136" y="19230"/>
                  </a:lnTo>
                  <a:lnTo>
                    <a:pt x="5214" y="19423"/>
                  </a:lnTo>
                  <a:lnTo>
                    <a:pt x="5329" y="19578"/>
                  </a:lnTo>
                  <a:lnTo>
                    <a:pt x="5484" y="19771"/>
                  </a:lnTo>
                  <a:lnTo>
                    <a:pt x="5561" y="19809"/>
                  </a:lnTo>
                  <a:lnTo>
                    <a:pt x="5638" y="19809"/>
                  </a:lnTo>
                  <a:lnTo>
                    <a:pt x="5716" y="19771"/>
                  </a:lnTo>
                  <a:lnTo>
                    <a:pt x="5793" y="19694"/>
                  </a:lnTo>
                  <a:lnTo>
                    <a:pt x="5986" y="19153"/>
                  </a:lnTo>
                  <a:lnTo>
                    <a:pt x="6179" y="18612"/>
                  </a:lnTo>
                  <a:lnTo>
                    <a:pt x="6295" y="18033"/>
                  </a:lnTo>
                  <a:lnTo>
                    <a:pt x="6372" y="17454"/>
                  </a:lnTo>
                  <a:lnTo>
                    <a:pt x="6913" y="17608"/>
                  </a:lnTo>
                  <a:lnTo>
                    <a:pt x="7183" y="17608"/>
                  </a:lnTo>
                  <a:lnTo>
                    <a:pt x="7183" y="17531"/>
                  </a:lnTo>
                  <a:lnTo>
                    <a:pt x="7531" y="16720"/>
                  </a:lnTo>
                  <a:lnTo>
                    <a:pt x="7724" y="16334"/>
                  </a:lnTo>
                  <a:lnTo>
                    <a:pt x="7955" y="15948"/>
                  </a:lnTo>
                  <a:lnTo>
                    <a:pt x="8110" y="15987"/>
                  </a:lnTo>
                  <a:lnTo>
                    <a:pt x="8535" y="16064"/>
                  </a:lnTo>
                  <a:lnTo>
                    <a:pt x="8921" y="16102"/>
                  </a:lnTo>
                  <a:lnTo>
                    <a:pt x="9307" y="16064"/>
                  </a:lnTo>
                  <a:lnTo>
                    <a:pt x="9693" y="16025"/>
                  </a:lnTo>
                  <a:lnTo>
                    <a:pt x="9693" y="16025"/>
                  </a:lnTo>
                  <a:lnTo>
                    <a:pt x="8998" y="16604"/>
                  </a:lnTo>
                  <a:lnTo>
                    <a:pt x="8226" y="17106"/>
                  </a:lnTo>
                  <a:lnTo>
                    <a:pt x="8148" y="17222"/>
                  </a:lnTo>
                  <a:lnTo>
                    <a:pt x="8148" y="17300"/>
                  </a:lnTo>
                  <a:lnTo>
                    <a:pt x="8264" y="18110"/>
                  </a:lnTo>
                  <a:lnTo>
                    <a:pt x="8341" y="18883"/>
                  </a:lnTo>
                  <a:lnTo>
                    <a:pt x="8380" y="19655"/>
                  </a:lnTo>
                  <a:lnTo>
                    <a:pt x="8380" y="20427"/>
                  </a:lnTo>
                  <a:lnTo>
                    <a:pt x="8419" y="20543"/>
                  </a:lnTo>
                  <a:lnTo>
                    <a:pt x="8496" y="20620"/>
                  </a:lnTo>
                  <a:lnTo>
                    <a:pt x="8612" y="20659"/>
                  </a:lnTo>
                  <a:lnTo>
                    <a:pt x="8728" y="20620"/>
                  </a:lnTo>
                  <a:lnTo>
                    <a:pt x="11392" y="18806"/>
                  </a:lnTo>
                  <a:lnTo>
                    <a:pt x="12705" y="17840"/>
                  </a:lnTo>
                  <a:lnTo>
                    <a:pt x="13323" y="17338"/>
                  </a:lnTo>
                  <a:lnTo>
                    <a:pt x="13941" y="16836"/>
                  </a:lnTo>
                  <a:lnTo>
                    <a:pt x="13979" y="16759"/>
                  </a:lnTo>
                  <a:lnTo>
                    <a:pt x="13979" y="16682"/>
                  </a:lnTo>
                  <a:lnTo>
                    <a:pt x="13979" y="16643"/>
                  </a:lnTo>
                  <a:lnTo>
                    <a:pt x="13941" y="16257"/>
                  </a:lnTo>
                  <a:lnTo>
                    <a:pt x="13902" y="15871"/>
                  </a:lnTo>
                  <a:lnTo>
                    <a:pt x="13825" y="15098"/>
                  </a:lnTo>
                  <a:lnTo>
                    <a:pt x="13748" y="13747"/>
                  </a:lnTo>
                  <a:lnTo>
                    <a:pt x="14443" y="13129"/>
                  </a:lnTo>
                  <a:lnTo>
                    <a:pt x="15099" y="12473"/>
                  </a:lnTo>
                  <a:lnTo>
                    <a:pt x="15756" y="11816"/>
                  </a:lnTo>
                  <a:lnTo>
                    <a:pt x="16373" y="11121"/>
                  </a:lnTo>
                  <a:lnTo>
                    <a:pt x="17455" y="9924"/>
                  </a:lnTo>
                  <a:lnTo>
                    <a:pt x="18459" y="8650"/>
                  </a:lnTo>
                  <a:lnTo>
                    <a:pt x="19424" y="7376"/>
                  </a:lnTo>
                  <a:lnTo>
                    <a:pt x="20351" y="6024"/>
                  </a:lnTo>
                  <a:lnTo>
                    <a:pt x="21239" y="4673"/>
                  </a:lnTo>
                  <a:lnTo>
                    <a:pt x="22088" y="3321"/>
                  </a:lnTo>
                  <a:lnTo>
                    <a:pt x="22938" y="1931"/>
                  </a:lnTo>
                  <a:lnTo>
                    <a:pt x="23749" y="502"/>
                  </a:lnTo>
                  <a:lnTo>
                    <a:pt x="23749" y="425"/>
                  </a:lnTo>
                  <a:lnTo>
                    <a:pt x="23749" y="348"/>
                  </a:lnTo>
                  <a:lnTo>
                    <a:pt x="23749" y="270"/>
                  </a:lnTo>
                  <a:lnTo>
                    <a:pt x="23787" y="155"/>
                  </a:lnTo>
                  <a:lnTo>
                    <a:pt x="23787" y="77"/>
                  </a:lnTo>
                  <a:lnTo>
                    <a:pt x="23749" y="39"/>
                  </a:lnTo>
                  <a:lnTo>
                    <a:pt x="23672" y="0"/>
                  </a:lnTo>
                  <a:lnTo>
                    <a:pt x="23633" y="39"/>
                  </a:lnTo>
                  <a:lnTo>
                    <a:pt x="23633" y="77"/>
                  </a:lnTo>
                  <a:lnTo>
                    <a:pt x="235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5635500" y="4343650"/>
              <a:ext cx="54100" cy="45400"/>
            </a:xfrm>
            <a:custGeom>
              <a:avLst/>
              <a:gdLst/>
              <a:ahLst/>
              <a:cxnLst/>
              <a:rect l="l" t="t" r="r" b="b"/>
              <a:pathLst>
                <a:path w="2164" h="1816" extrusionOk="0">
                  <a:moveTo>
                    <a:pt x="1314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5"/>
                  </a:lnTo>
                  <a:lnTo>
                    <a:pt x="1777" y="889"/>
                  </a:lnTo>
                  <a:lnTo>
                    <a:pt x="1777" y="928"/>
                  </a:lnTo>
                  <a:lnTo>
                    <a:pt x="1738" y="1005"/>
                  </a:lnTo>
                  <a:lnTo>
                    <a:pt x="1661" y="1044"/>
                  </a:lnTo>
                  <a:lnTo>
                    <a:pt x="1584" y="1082"/>
                  </a:lnTo>
                  <a:lnTo>
                    <a:pt x="1275" y="1121"/>
                  </a:lnTo>
                  <a:lnTo>
                    <a:pt x="927" y="1121"/>
                  </a:lnTo>
                  <a:lnTo>
                    <a:pt x="619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1"/>
                  </a:lnTo>
                  <a:lnTo>
                    <a:pt x="348" y="1005"/>
                  </a:lnTo>
                  <a:lnTo>
                    <a:pt x="387" y="850"/>
                  </a:lnTo>
                  <a:lnTo>
                    <a:pt x="464" y="735"/>
                  </a:lnTo>
                  <a:lnTo>
                    <a:pt x="580" y="619"/>
                  </a:lnTo>
                  <a:lnTo>
                    <a:pt x="657" y="503"/>
                  </a:lnTo>
                  <a:lnTo>
                    <a:pt x="812" y="426"/>
                  </a:lnTo>
                  <a:lnTo>
                    <a:pt x="966" y="387"/>
                  </a:lnTo>
                  <a:close/>
                  <a:moveTo>
                    <a:pt x="1005" y="1"/>
                  </a:moveTo>
                  <a:lnTo>
                    <a:pt x="812" y="40"/>
                  </a:lnTo>
                  <a:lnTo>
                    <a:pt x="619" y="117"/>
                  </a:lnTo>
                  <a:lnTo>
                    <a:pt x="425" y="233"/>
                  </a:lnTo>
                  <a:lnTo>
                    <a:pt x="271" y="348"/>
                  </a:lnTo>
                  <a:lnTo>
                    <a:pt x="155" y="503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30"/>
                  </a:lnTo>
                  <a:lnTo>
                    <a:pt x="117" y="1623"/>
                  </a:lnTo>
                  <a:lnTo>
                    <a:pt x="155" y="1739"/>
                  </a:lnTo>
                  <a:lnTo>
                    <a:pt x="232" y="1777"/>
                  </a:lnTo>
                  <a:lnTo>
                    <a:pt x="348" y="1816"/>
                  </a:lnTo>
                  <a:lnTo>
                    <a:pt x="425" y="1739"/>
                  </a:lnTo>
                  <a:lnTo>
                    <a:pt x="580" y="1623"/>
                  </a:lnTo>
                  <a:lnTo>
                    <a:pt x="696" y="1546"/>
                  </a:lnTo>
                  <a:lnTo>
                    <a:pt x="889" y="1507"/>
                  </a:lnTo>
                  <a:lnTo>
                    <a:pt x="1429" y="1507"/>
                  </a:lnTo>
                  <a:lnTo>
                    <a:pt x="1584" y="1468"/>
                  </a:lnTo>
                  <a:lnTo>
                    <a:pt x="1777" y="1430"/>
                  </a:lnTo>
                  <a:lnTo>
                    <a:pt x="1931" y="1352"/>
                  </a:lnTo>
                  <a:lnTo>
                    <a:pt x="2047" y="1237"/>
                  </a:lnTo>
                  <a:lnTo>
                    <a:pt x="2125" y="1121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9"/>
                  </a:lnTo>
                  <a:lnTo>
                    <a:pt x="2086" y="464"/>
                  </a:lnTo>
                  <a:lnTo>
                    <a:pt x="1970" y="310"/>
                  </a:lnTo>
                  <a:lnTo>
                    <a:pt x="1816" y="194"/>
                  </a:lnTo>
                  <a:lnTo>
                    <a:pt x="1623" y="78"/>
                  </a:lnTo>
                  <a:lnTo>
                    <a:pt x="142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4572625" y="43774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2"/>
                  </a:lnTo>
                  <a:lnTo>
                    <a:pt x="23479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5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2"/>
                  </a:lnTo>
                  <a:lnTo>
                    <a:pt x="23865" y="3514"/>
                  </a:lnTo>
                  <a:lnTo>
                    <a:pt x="23788" y="3399"/>
                  </a:lnTo>
                  <a:lnTo>
                    <a:pt x="23749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1"/>
                  </a:lnTo>
                  <a:lnTo>
                    <a:pt x="16567" y="5407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8"/>
                  </a:lnTo>
                  <a:lnTo>
                    <a:pt x="15949" y="5020"/>
                  </a:lnTo>
                  <a:lnTo>
                    <a:pt x="16065" y="4982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8" y="4982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7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2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600"/>
                  </a:lnTo>
                  <a:lnTo>
                    <a:pt x="14250" y="5445"/>
                  </a:lnTo>
                  <a:lnTo>
                    <a:pt x="14365" y="5368"/>
                  </a:lnTo>
                  <a:lnTo>
                    <a:pt x="14443" y="5329"/>
                  </a:lnTo>
                  <a:close/>
                  <a:moveTo>
                    <a:pt x="18999" y="5484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0" y="5677"/>
                  </a:lnTo>
                  <a:lnTo>
                    <a:pt x="18845" y="5522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1" y="6102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8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891" y="6951"/>
                  </a:lnTo>
                  <a:lnTo>
                    <a:pt x="20467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9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2" y="5986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2" y="6295"/>
                  </a:lnTo>
                  <a:lnTo>
                    <a:pt x="23749" y="6565"/>
                  </a:lnTo>
                  <a:lnTo>
                    <a:pt x="23517" y="6797"/>
                  </a:lnTo>
                  <a:lnTo>
                    <a:pt x="23247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131" y="6102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8" y="6797"/>
                  </a:lnTo>
                  <a:lnTo>
                    <a:pt x="12628" y="6681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2"/>
                  </a:lnTo>
                  <a:close/>
                  <a:moveTo>
                    <a:pt x="22166" y="6565"/>
                  </a:moveTo>
                  <a:lnTo>
                    <a:pt x="22282" y="6604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6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3" y="7106"/>
                  </a:lnTo>
                  <a:lnTo>
                    <a:pt x="21471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50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6" y="7994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40" y="7723"/>
                  </a:lnTo>
                  <a:lnTo>
                    <a:pt x="11817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2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8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5" y="9770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3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3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6" y="11739"/>
                  </a:lnTo>
                  <a:lnTo>
                    <a:pt x="10658" y="11701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6" y="10697"/>
                  </a:lnTo>
                  <a:lnTo>
                    <a:pt x="10929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4" y="11778"/>
                  </a:lnTo>
                  <a:lnTo>
                    <a:pt x="6372" y="12010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9" y="11508"/>
                  </a:lnTo>
                  <a:lnTo>
                    <a:pt x="5754" y="11469"/>
                  </a:lnTo>
                  <a:close/>
                  <a:moveTo>
                    <a:pt x="10543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3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40" y="13207"/>
                  </a:lnTo>
                  <a:lnTo>
                    <a:pt x="7338" y="13014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4" y="12627"/>
                  </a:moveTo>
                  <a:lnTo>
                    <a:pt x="8959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8" y="13207"/>
                  </a:lnTo>
                  <a:lnTo>
                    <a:pt x="9037" y="13284"/>
                  </a:lnTo>
                  <a:lnTo>
                    <a:pt x="8805" y="13323"/>
                  </a:lnTo>
                  <a:lnTo>
                    <a:pt x="8573" y="13323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42" y="13014"/>
                  </a:lnTo>
                  <a:lnTo>
                    <a:pt x="8419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7" y="0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1" y="2279"/>
                  </a:lnTo>
                  <a:lnTo>
                    <a:pt x="23054" y="2395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63" y="3283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1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80"/>
                  </a:lnTo>
                  <a:lnTo>
                    <a:pt x="23479" y="4750"/>
                  </a:lnTo>
                  <a:lnTo>
                    <a:pt x="23440" y="4905"/>
                  </a:lnTo>
                  <a:lnTo>
                    <a:pt x="23440" y="5020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5" y="6295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5"/>
                  </a:lnTo>
                  <a:lnTo>
                    <a:pt x="21509" y="6411"/>
                  </a:lnTo>
                  <a:lnTo>
                    <a:pt x="21355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9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4"/>
                  </a:lnTo>
                  <a:lnTo>
                    <a:pt x="19463" y="5329"/>
                  </a:lnTo>
                  <a:lnTo>
                    <a:pt x="19385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1"/>
                  </a:lnTo>
                  <a:lnTo>
                    <a:pt x="18497" y="5407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3" y="4673"/>
                  </a:lnTo>
                  <a:lnTo>
                    <a:pt x="17957" y="4596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5" y="5098"/>
                  </a:lnTo>
                  <a:lnTo>
                    <a:pt x="16760" y="4943"/>
                  </a:lnTo>
                  <a:lnTo>
                    <a:pt x="16605" y="4789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636" y="4943"/>
                  </a:lnTo>
                  <a:lnTo>
                    <a:pt x="14443" y="4982"/>
                  </a:lnTo>
                  <a:lnTo>
                    <a:pt x="14288" y="5020"/>
                  </a:lnTo>
                  <a:lnTo>
                    <a:pt x="14134" y="5098"/>
                  </a:lnTo>
                  <a:lnTo>
                    <a:pt x="14057" y="5175"/>
                  </a:lnTo>
                  <a:lnTo>
                    <a:pt x="13941" y="5291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90"/>
                  </a:lnTo>
                  <a:lnTo>
                    <a:pt x="12164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508" y="7415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4"/>
                  </a:lnTo>
                  <a:lnTo>
                    <a:pt x="11315" y="8148"/>
                  </a:lnTo>
                  <a:lnTo>
                    <a:pt x="11354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1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6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10"/>
                  </a:lnTo>
                  <a:lnTo>
                    <a:pt x="9423" y="12087"/>
                  </a:lnTo>
                  <a:lnTo>
                    <a:pt x="9384" y="12203"/>
                  </a:lnTo>
                  <a:lnTo>
                    <a:pt x="9346" y="12319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9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9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3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5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5" y="10735"/>
                  </a:lnTo>
                  <a:lnTo>
                    <a:pt x="5330" y="10504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3" y="10311"/>
                  </a:lnTo>
                  <a:lnTo>
                    <a:pt x="4828" y="10311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61"/>
                  </a:lnTo>
                  <a:lnTo>
                    <a:pt x="3746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6"/>
                  </a:lnTo>
                  <a:lnTo>
                    <a:pt x="3013" y="9770"/>
                  </a:lnTo>
                  <a:lnTo>
                    <a:pt x="2974" y="9616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700" y="9191"/>
                  </a:lnTo>
                  <a:lnTo>
                    <a:pt x="1545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1"/>
                  </a:lnTo>
                  <a:lnTo>
                    <a:pt x="812" y="12936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53" y="11932"/>
                  </a:lnTo>
                  <a:lnTo>
                    <a:pt x="3515" y="11817"/>
                  </a:lnTo>
                  <a:lnTo>
                    <a:pt x="3437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3"/>
                  </a:lnTo>
                  <a:lnTo>
                    <a:pt x="619" y="12048"/>
                  </a:lnTo>
                  <a:lnTo>
                    <a:pt x="541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1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30" y="10388"/>
                  </a:lnTo>
                  <a:lnTo>
                    <a:pt x="1738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1" y="13786"/>
                  </a:lnTo>
                  <a:lnTo>
                    <a:pt x="9346" y="13709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9" y="12473"/>
                  </a:lnTo>
                  <a:lnTo>
                    <a:pt x="11122" y="12126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114"/>
                  </a:lnTo>
                  <a:lnTo>
                    <a:pt x="12358" y="8612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84" y="7299"/>
                  </a:lnTo>
                  <a:lnTo>
                    <a:pt x="13632" y="6990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3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0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9"/>
                  </a:lnTo>
                  <a:lnTo>
                    <a:pt x="24058" y="6990"/>
                  </a:lnTo>
                  <a:lnTo>
                    <a:pt x="24367" y="6642"/>
                  </a:lnTo>
                  <a:lnTo>
                    <a:pt x="24598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84"/>
                  </a:lnTo>
                  <a:lnTo>
                    <a:pt x="24058" y="1198"/>
                  </a:lnTo>
                  <a:lnTo>
                    <a:pt x="23788" y="811"/>
                  </a:lnTo>
                  <a:lnTo>
                    <a:pt x="23942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70" y="78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5082350" y="43871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9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3" y="2433"/>
                  </a:lnTo>
                  <a:lnTo>
                    <a:pt x="5368" y="2819"/>
                  </a:lnTo>
                  <a:lnTo>
                    <a:pt x="5484" y="3206"/>
                  </a:lnTo>
                  <a:lnTo>
                    <a:pt x="5522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2" y="5214"/>
                  </a:lnTo>
                  <a:lnTo>
                    <a:pt x="5445" y="5600"/>
                  </a:lnTo>
                  <a:lnTo>
                    <a:pt x="5329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09" y="8032"/>
                  </a:lnTo>
                  <a:lnTo>
                    <a:pt x="3939" y="8380"/>
                  </a:lnTo>
                  <a:lnTo>
                    <a:pt x="3630" y="8728"/>
                  </a:lnTo>
                  <a:lnTo>
                    <a:pt x="3283" y="9036"/>
                  </a:lnTo>
                  <a:lnTo>
                    <a:pt x="2935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8" y="10040"/>
                  </a:lnTo>
                  <a:lnTo>
                    <a:pt x="1313" y="10234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0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4"/>
                  </a:lnTo>
                  <a:lnTo>
                    <a:pt x="4827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8" y="5793"/>
                  </a:lnTo>
                  <a:lnTo>
                    <a:pt x="6024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4"/>
                  </a:lnTo>
                  <a:lnTo>
                    <a:pt x="4904" y="1005"/>
                  </a:lnTo>
                  <a:lnTo>
                    <a:pt x="4596" y="696"/>
                  </a:lnTo>
                  <a:lnTo>
                    <a:pt x="4287" y="425"/>
                  </a:lnTo>
                  <a:lnTo>
                    <a:pt x="3939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5492625" y="44122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1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1"/>
                  </a:lnTo>
                  <a:lnTo>
                    <a:pt x="3862" y="503"/>
                  </a:lnTo>
                  <a:lnTo>
                    <a:pt x="3322" y="773"/>
                  </a:lnTo>
                  <a:lnTo>
                    <a:pt x="2781" y="1082"/>
                  </a:lnTo>
                  <a:lnTo>
                    <a:pt x="2279" y="1429"/>
                  </a:lnTo>
                  <a:lnTo>
                    <a:pt x="1816" y="1854"/>
                  </a:lnTo>
                  <a:lnTo>
                    <a:pt x="1429" y="2279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7" y="4789"/>
                  </a:lnTo>
                  <a:lnTo>
                    <a:pt x="1" y="5368"/>
                  </a:lnTo>
                  <a:lnTo>
                    <a:pt x="348" y="5407"/>
                  </a:lnTo>
                  <a:lnTo>
                    <a:pt x="464" y="4982"/>
                  </a:lnTo>
                  <a:lnTo>
                    <a:pt x="580" y="4596"/>
                  </a:lnTo>
                  <a:lnTo>
                    <a:pt x="812" y="3978"/>
                  </a:lnTo>
                  <a:lnTo>
                    <a:pt x="1121" y="3399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7"/>
                  </a:lnTo>
                  <a:lnTo>
                    <a:pt x="3399" y="1159"/>
                  </a:lnTo>
                  <a:lnTo>
                    <a:pt x="3978" y="889"/>
                  </a:lnTo>
                  <a:lnTo>
                    <a:pt x="4635" y="657"/>
                  </a:lnTo>
                  <a:lnTo>
                    <a:pt x="5252" y="464"/>
                  </a:lnTo>
                  <a:lnTo>
                    <a:pt x="5909" y="387"/>
                  </a:lnTo>
                  <a:lnTo>
                    <a:pt x="6565" y="387"/>
                  </a:lnTo>
                  <a:lnTo>
                    <a:pt x="7222" y="464"/>
                  </a:lnTo>
                  <a:lnTo>
                    <a:pt x="7878" y="580"/>
                  </a:lnTo>
                  <a:lnTo>
                    <a:pt x="8496" y="812"/>
                  </a:lnTo>
                  <a:lnTo>
                    <a:pt x="9114" y="1082"/>
                  </a:lnTo>
                  <a:lnTo>
                    <a:pt x="9423" y="1275"/>
                  </a:lnTo>
                  <a:lnTo>
                    <a:pt x="9732" y="1507"/>
                  </a:lnTo>
                  <a:lnTo>
                    <a:pt x="10041" y="1700"/>
                  </a:lnTo>
                  <a:lnTo>
                    <a:pt x="10311" y="1931"/>
                  </a:lnTo>
                  <a:lnTo>
                    <a:pt x="10774" y="2472"/>
                  </a:lnTo>
                  <a:lnTo>
                    <a:pt x="11199" y="3013"/>
                  </a:lnTo>
                  <a:lnTo>
                    <a:pt x="11547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8"/>
                  </a:lnTo>
                  <a:lnTo>
                    <a:pt x="12859" y="6797"/>
                  </a:lnTo>
                  <a:lnTo>
                    <a:pt x="13130" y="7376"/>
                  </a:lnTo>
                  <a:lnTo>
                    <a:pt x="13439" y="7955"/>
                  </a:lnTo>
                  <a:lnTo>
                    <a:pt x="13825" y="8496"/>
                  </a:lnTo>
                  <a:lnTo>
                    <a:pt x="14250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500"/>
                  </a:lnTo>
                  <a:lnTo>
                    <a:pt x="15292" y="9654"/>
                  </a:lnTo>
                  <a:lnTo>
                    <a:pt x="15756" y="9809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9"/>
                  </a:lnTo>
                  <a:lnTo>
                    <a:pt x="17609" y="9616"/>
                  </a:lnTo>
                  <a:lnTo>
                    <a:pt x="17841" y="9500"/>
                  </a:lnTo>
                  <a:lnTo>
                    <a:pt x="18034" y="9384"/>
                  </a:lnTo>
                  <a:lnTo>
                    <a:pt x="18188" y="9230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2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80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6" y="8419"/>
                  </a:lnTo>
                  <a:lnTo>
                    <a:pt x="18072" y="8728"/>
                  </a:lnTo>
                  <a:lnTo>
                    <a:pt x="17802" y="8998"/>
                  </a:lnTo>
                  <a:lnTo>
                    <a:pt x="17493" y="9191"/>
                  </a:lnTo>
                  <a:lnTo>
                    <a:pt x="17184" y="9345"/>
                  </a:lnTo>
                  <a:lnTo>
                    <a:pt x="16837" y="9423"/>
                  </a:lnTo>
                  <a:lnTo>
                    <a:pt x="16451" y="9461"/>
                  </a:lnTo>
                  <a:lnTo>
                    <a:pt x="16103" y="9423"/>
                  </a:lnTo>
                  <a:lnTo>
                    <a:pt x="15717" y="9345"/>
                  </a:lnTo>
                  <a:lnTo>
                    <a:pt x="15369" y="9191"/>
                  </a:lnTo>
                  <a:lnTo>
                    <a:pt x="15022" y="8998"/>
                  </a:lnTo>
                  <a:lnTo>
                    <a:pt x="14713" y="8766"/>
                  </a:lnTo>
                  <a:lnTo>
                    <a:pt x="14404" y="8496"/>
                  </a:lnTo>
                  <a:lnTo>
                    <a:pt x="14172" y="8187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5" y="7183"/>
                  </a:lnTo>
                  <a:lnTo>
                    <a:pt x="13246" y="6526"/>
                  </a:lnTo>
                  <a:lnTo>
                    <a:pt x="12975" y="5831"/>
                  </a:lnTo>
                  <a:lnTo>
                    <a:pt x="12473" y="4480"/>
                  </a:lnTo>
                  <a:lnTo>
                    <a:pt x="12164" y="3823"/>
                  </a:lnTo>
                  <a:lnTo>
                    <a:pt x="11855" y="3206"/>
                  </a:lnTo>
                  <a:lnTo>
                    <a:pt x="11469" y="2588"/>
                  </a:lnTo>
                  <a:lnTo>
                    <a:pt x="11238" y="2279"/>
                  </a:lnTo>
                  <a:lnTo>
                    <a:pt x="11006" y="2009"/>
                  </a:lnTo>
                  <a:lnTo>
                    <a:pt x="10543" y="1584"/>
                  </a:lnTo>
                  <a:lnTo>
                    <a:pt x="10079" y="1198"/>
                  </a:lnTo>
                  <a:lnTo>
                    <a:pt x="9577" y="850"/>
                  </a:lnTo>
                  <a:lnTo>
                    <a:pt x="9037" y="580"/>
                  </a:lnTo>
                  <a:lnTo>
                    <a:pt x="8496" y="348"/>
                  </a:lnTo>
                  <a:lnTo>
                    <a:pt x="7917" y="194"/>
                  </a:lnTo>
                  <a:lnTo>
                    <a:pt x="7338" y="78"/>
                  </a:lnTo>
                  <a:lnTo>
                    <a:pt x="67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3907500" y="442282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0" y="464"/>
                  </a:moveTo>
                  <a:lnTo>
                    <a:pt x="11623" y="502"/>
                  </a:lnTo>
                  <a:lnTo>
                    <a:pt x="12048" y="541"/>
                  </a:lnTo>
                  <a:lnTo>
                    <a:pt x="12434" y="657"/>
                  </a:lnTo>
                  <a:lnTo>
                    <a:pt x="12627" y="734"/>
                  </a:lnTo>
                  <a:lnTo>
                    <a:pt x="12743" y="811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6" y="1699"/>
                  </a:lnTo>
                  <a:lnTo>
                    <a:pt x="12820" y="1892"/>
                  </a:lnTo>
                  <a:lnTo>
                    <a:pt x="12704" y="2086"/>
                  </a:lnTo>
                  <a:lnTo>
                    <a:pt x="12589" y="2240"/>
                  </a:lnTo>
                  <a:lnTo>
                    <a:pt x="12241" y="2472"/>
                  </a:lnTo>
                  <a:lnTo>
                    <a:pt x="11816" y="2742"/>
                  </a:lnTo>
                  <a:lnTo>
                    <a:pt x="11391" y="2935"/>
                  </a:lnTo>
                  <a:lnTo>
                    <a:pt x="10658" y="3205"/>
                  </a:lnTo>
                  <a:lnTo>
                    <a:pt x="9924" y="3437"/>
                  </a:lnTo>
                  <a:lnTo>
                    <a:pt x="9152" y="3707"/>
                  </a:lnTo>
                  <a:lnTo>
                    <a:pt x="8380" y="3900"/>
                  </a:lnTo>
                  <a:lnTo>
                    <a:pt x="7607" y="4094"/>
                  </a:lnTo>
                  <a:lnTo>
                    <a:pt x="6796" y="4287"/>
                  </a:lnTo>
                  <a:lnTo>
                    <a:pt x="5908" y="4441"/>
                  </a:lnTo>
                  <a:lnTo>
                    <a:pt x="5020" y="4596"/>
                  </a:lnTo>
                  <a:lnTo>
                    <a:pt x="4132" y="4711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0"/>
                  </a:lnTo>
                  <a:lnTo>
                    <a:pt x="1506" y="4673"/>
                  </a:lnTo>
                  <a:lnTo>
                    <a:pt x="1197" y="4557"/>
                  </a:lnTo>
                  <a:lnTo>
                    <a:pt x="888" y="4441"/>
                  </a:lnTo>
                  <a:lnTo>
                    <a:pt x="579" y="4248"/>
                  </a:lnTo>
                  <a:lnTo>
                    <a:pt x="657" y="4171"/>
                  </a:lnTo>
                  <a:lnTo>
                    <a:pt x="695" y="4055"/>
                  </a:lnTo>
                  <a:lnTo>
                    <a:pt x="695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1" y="3437"/>
                  </a:lnTo>
                  <a:lnTo>
                    <a:pt x="1313" y="3244"/>
                  </a:lnTo>
                  <a:lnTo>
                    <a:pt x="1854" y="2935"/>
                  </a:lnTo>
                  <a:lnTo>
                    <a:pt x="2278" y="2703"/>
                  </a:lnTo>
                  <a:lnTo>
                    <a:pt x="3012" y="2356"/>
                  </a:lnTo>
                  <a:lnTo>
                    <a:pt x="3707" y="2008"/>
                  </a:lnTo>
                  <a:lnTo>
                    <a:pt x="4479" y="1699"/>
                  </a:lnTo>
                  <a:lnTo>
                    <a:pt x="5252" y="1429"/>
                  </a:lnTo>
                  <a:lnTo>
                    <a:pt x="6024" y="1197"/>
                  </a:lnTo>
                  <a:lnTo>
                    <a:pt x="6835" y="1004"/>
                  </a:lnTo>
                  <a:lnTo>
                    <a:pt x="7607" y="811"/>
                  </a:lnTo>
                  <a:lnTo>
                    <a:pt x="8418" y="695"/>
                  </a:lnTo>
                  <a:lnTo>
                    <a:pt x="9229" y="580"/>
                  </a:lnTo>
                  <a:lnTo>
                    <a:pt x="10040" y="541"/>
                  </a:lnTo>
                  <a:lnTo>
                    <a:pt x="10735" y="502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1" y="1313"/>
                  </a:lnTo>
                  <a:lnTo>
                    <a:pt x="13708" y="1506"/>
                  </a:lnTo>
                  <a:lnTo>
                    <a:pt x="13747" y="1738"/>
                  </a:lnTo>
                  <a:lnTo>
                    <a:pt x="13708" y="2008"/>
                  </a:lnTo>
                  <a:lnTo>
                    <a:pt x="13631" y="2240"/>
                  </a:lnTo>
                  <a:lnTo>
                    <a:pt x="13515" y="2472"/>
                  </a:lnTo>
                  <a:lnTo>
                    <a:pt x="13399" y="2703"/>
                  </a:lnTo>
                  <a:lnTo>
                    <a:pt x="13206" y="2896"/>
                  </a:lnTo>
                  <a:lnTo>
                    <a:pt x="12859" y="3205"/>
                  </a:lnTo>
                  <a:lnTo>
                    <a:pt x="12473" y="3437"/>
                  </a:lnTo>
                  <a:lnTo>
                    <a:pt x="12048" y="3669"/>
                  </a:lnTo>
                  <a:lnTo>
                    <a:pt x="11623" y="3900"/>
                  </a:lnTo>
                  <a:lnTo>
                    <a:pt x="10658" y="4287"/>
                  </a:lnTo>
                  <a:lnTo>
                    <a:pt x="9731" y="4634"/>
                  </a:lnTo>
                  <a:lnTo>
                    <a:pt x="8766" y="4904"/>
                  </a:lnTo>
                  <a:lnTo>
                    <a:pt x="7762" y="5175"/>
                  </a:lnTo>
                  <a:lnTo>
                    <a:pt x="6758" y="5406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8"/>
                  </a:lnTo>
                  <a:lnTo>
                    <a:pt x="2780" y="5986"/>
                  </a:lnTo>
                  <a:lnTo>
                    <a:pt x="2278" y="5986"/>
                  </a:lnTo>
                  <a:lnTo>
                    <a:pt x="1815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5" y="5484"/>
                  </a:lnTo>
                  <a:lnTo>
                    <a:pt x="502" y="5252"/>
                  </a:lnTo>
                  <a:lnTo>
                    <a:pt x="348" y="5020"/>
                  </a:lnTo>
                  <a:lnTo>
                    <a:pt x="309" y="4866"/>
                  </a:lnTo>
                  <a:lnTo>
                    <a:pt x="309" y="4750"/>
                  </a:lnTo>
                  <a:lnTo>
                    <a:pt x="309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3"/>
                  </a:lnTo>
                  <a:lnTo>
                    <a:pt x="1931" y="5252"/>
                  </a:lnTo>
                  <a:lnTo>
                    <a:pt x="2587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6" y="5059"/>
                  </a:lnTo>
                  <a:lnTo>
                    <a:pt x="6912" y="4789"/>
                  </a:lnTo>
                  <a:lnTo>
                    <a:pt x="7839" y="4596"/>
                  </a:lnTo>
                  <a:lnTo>
                    <a:pt x="8727" y="4402"/>
                  </a:lnTo>
                  <a:lnTo>
                    <a:pt x="9615" y="4132"/>
                  </a:lnTo>
                  <a:lnTo>
                    <a:pt x="10503" y="3862"/>
                  </a:lnTo>
                  <a:lnTo>
                    <a:pt x="11353" y="3514"/>
                  </a:lnTo>
                  <a:lnTo>
                    <a:pt x="12164" y="3128"/>
                  </a:lnTo>
                  <a:lnTo>
                    <a:pt x="12434" y="2974"/>
                  </a:lnTo>
                  <a:lnTo>
                    <a:pt x="12704" y="2819"/>
                  </a:lnTo>
                  <a:lnTo>
                    <a:pt x="12936" y="2588"/>
                  </a:lnTo>
                  <a:lnTo>
                    <a:pt x="13129" y="2394"/>
                  </a:lnTo>
                  <a:lnTo>
                    <a:pt x="13322" y="2124"/>
                  </a:lnTo>
                  <a:lnTo>
                    <a:pt x="13438" y="1854"/>
                  </a:lnTo>
                  <a:lnTo>
                    <a:pt x="13515" y="1584"/>
                  </a:lnTo>
                  <a:lnTo>
                    <a:pt x="13515" y="1236"/>
                  </a:lnTo>
                  <a:lnTo>
                    <a:pt x="13477" y="1120"/>
                  </a:lnTo>
                  <a:close/>
                  <a:moveTo>
                    <a:pt x="10658" y="0"/>
                  </a:moveTo>
                  <a:lnTo>
                    <a:pt x="9886" y="39"/>
                  </a:lnTo>
                  <a:lnTo>
                    <a:pt x="9113" y="116"/>
                  </a:lnTo>
                  <a:lnTo>
                    <a:pt x="8302" y="232"/>
                  </a:lnTo>
                  <a:lnTo>
                    <a:pt x="7530" y="348"/>
                  </a:lnTo>
                  <a:lnTo>
                    <a:pt x="6719" y="541"/>
                  </a:lnTo>
                  <a:lnTo>
                    <a:pt x="5908" y="734"/>
                  </a:lnTo>
                  <a:lnTo>
                    <a:pt x="5020" y="1004"/>
                  </a:lnTo>
                  <a:lnTo>
                    <a:pt x="4132" y="1352"/>
                  </a:lnTo>
                  <a:lnTo>
                    <a:pt x="3244" y="1699"/>
                  </a:lnTo>
                  <a:lnTo>
                    <a:pt x="2394" y="2124"/>
                  </a:lnTo>
                  <a:lnTo>
                    <a:pt x="1776" y="2433"/>
                  </a:lnTo>
                  <a:lnTo>
                    <a:pt x="1390" y="2626"/>
                  </a:lnTo>
                  <a:lnTo>
                    <a:pt x="1043" y="2858"/>
                  </a:lnTo>
                  <a:lnTo>
                    <a:pt x="695" y="3090"/>
                  </a:lnTo>
                  <a:lnTo>
                    <a:pt x="463" y="3398"/>
                  </a:lnTo>
                  <a:lnTo>
                    <a:pt x="348" y="3553"/>
                  </a:lnTo>
                  <a:lnTo>
                    <a:pt x="270" y="3707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3" y="4132"/>
                  </a:lnTo>
                  <a:lnTo>
                    <a:pt x="193" y="4171"/>
                  </a:lnTo>
                  <a:lnTo>
                    <a:pt x="116" y="4325"/>
                  </a:lnTo>
                  <a:lnTo>
                    <a:pt x="39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5136"/>
                  </a:lnTo>
                  <a:lnTo>
                    <a:pt x="193" y="5445"/>
                  </a:lnTo>
                  <a:lnTo>
                    <a:pt x="348" y="5638"/>
                  </a:lnTo>
                  <a:lnTo>
                    <a:pt x="502" y="5831"/>
                  </a:lnTo>
                  <a:lnTo>
                    <a:pt x="695" y="5947"/>
                  </a:lnTo>
                  <a:lnTo>
                    <a:pt x="927" y="6063"/>
                  </a:lnTo>
                  <a:lnTo>
                    <a:pt x="965" y="6256"/>
                  </a:lnTo>
                  <a:lnTo>
                    <a:pt x="1274" y="6179"/>
                  </a:lnTo>
                  <a:lnTo>
                    <a:pt x="1313" y="6217"/>
                  </a:lnTo>
                  <a:lnTo>
                    <a:pt x="1313" y="6256"/>
                  </a:lnTo>
                  <a:lnTo>
                    <a:pt x="1352" y="6295"/>
                  </a:lnTo>
                  <a:lnTo>
                    <a:pt x="1467" y="6256"/>
                  </a:lnTo>
                  <a:lnTo>
                    <a:pt x="1815" y="6295"/>
                  </a:lnTo>
                  <a:lnTo>
                    <a:pt x="2394" y="6333"/>
                  </a:lnTo>
                  <a:lnTo>
                    <a:pt x="3012" y="6372"/>
                  </a:lnTo>
                  <a:lnTo>
                    <a:pt x="3591" y="6333"/>
                  </a:lnTo>
                  <a:lnTo>
                    <a:pt x="4171" y="6295"/>
                  </a:lnTo>
                  <a:lnTo>
                    <a:pt x="5368" y="6101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3" y="5522"/>
                  </a:lnTo>
                  <a:lnTo>
                    <a:pt x="9036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5" y="4132"/>
                  </a:lnTo>
                  <a:lnTo>
                    <a:pt x="12125" y="4248"/>
                  </a:lnTo>
                  <a:lnTo>
                    <a:pt x="12395" y="4287"/>
                  </a:lnTo>
                  <a:lnTo>
                    <a:pt x="12782" y="4711"/>
                  </a:lnTo>
                  <a:lnTo>
                    <a:pt x="13013" y="4518"/>
                  </a:lnTo>
                  <a:lnTo>
                    <a:pt x="12434" y="3939"/>
                  </a:lnTo>
                  <a:lnTo>
                    <a:pt x="12897" y="3669"/>
                  </a:lnTo>
                  <a:lnTo>
                    <a:pt x="13361" y="3321"/>
                  </a:lnTo>
                  <a:lnTo>
                    <a:pt x="13631" y="3051"/>
                  </a:lnTo>
                  <a:lnTo>
                    <a:pt x="13824" y="2703"/>
                  </a:lnTo>
                  <a:lnTo>
                    <a:pt x="14133" y="2626"/>
                  </a:lnTo>
                  <a:lnTo>
                    <a:pt x="14017" y="2317"/>
                  </a:lnTo>
                  <a:lnTo>
                    <a:pt x="14095" y="2008"/>
                  </a:lnTo>
                  <a:lnTo>
                    <a:pt x="14133" y="1738"/>
                  </a:lnTo>
                  <a:lnTo>
                    <a:pt x="14095" y="1468"/>
                  </a:lnTo>
                  <a:lnTo>
                    <a:pt x="14017" y="1236"/>
                  </a:lnTo>
                  <a:lnTo>
                    <a:pt x="13901" y="1004"/>
                  </a:lnTo>
                  <a:lnTo>
                    <a:pt x="13747" y="811"/>
                  </a:lnTo>
                  <a:lnTo>
                    <a:pt x="13477" y="618"/>
                  </a:lnTo>
                  <a:lnTo>
                    <a:pt x="13168" y="502"/>
                  </a:lnTo>
                  <a:lnTo>
                    <a:pt x="13091" y="502"/>
                  </a:lnTo>
                  <a:lnTo>
                    <a:pt x="12897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2" y="116"/>
                  </a:lnTo>
                  <a:lnTo>
                    <a:pt x="11816" y="39"/>
                  </a:lnTo>
                  <a:lnTo>
                    <a:pt x="1143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299900" y="4449850"/>
              <a:ext cx="375550" cy="386175"/>
            </a:xfrm>
            <a:custGeom>
              <a:avLst/>
              <a:gdLst/>
              <a:ahLst/>
              <a:cxnLst/>
              <a:rect l="l" t="t" r="r" b="b"/>
              <a:pathLst>
                <a:path w="15022" h="15447" extrusionOk="0">
                  <a:moveTo>
                    <a:pt x="8032" y="503"/>
                  </a:move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05"/>
                  </a:lnTo>
                  <a:lnTo>
                    <a:pt x="10697" y="1236"/>
                  </a:lnTo>
                  <a:lnTo>
                    <a:pt x="11160" y="1507"/>
                  </a:lnTo>
                  <a:lnTo>
                    <a:pt x="11623" y="1815"/>
                  </a:lnTo>
                  <a:lnTo>
                    <a:pt x="10813" y="2163"/>
                  </a:lnTo>
                  <a:lnTo>
                    <a:pt x="10079" y="2588"/>
                  </a:lnTo>
                  <a:lnTo>
                    <a:pt x="9307" y="3090"/>
                  </a:lnTo>
                  <a:lnTo>
                    <a:pt x="8611" y="3592"/>
                  </a:lnTo>
                  <a:lnTo>
                    <a:pt x="7955" y="4171"/>
                  </a:lnTo>
                  <a:lnTo>
                    <a:pt x="7299" y="4789"/>
                  </a:lnTo>
                  <a:lnTo>
                    <a:pt x="6719" y="5445"/>
                  </a:lnTo>
                  <a:lnTo>
                    <a:pt x="6140" y="6140"/>
                  </a:lnTo>
                  <a:lnTo>
                    <a:pt x="5638" y="6835"/>
                  </a:lnTo>
                  <a:lnTo>
                    <a:pt x="5213" y="7608"/>
                  </a:lnTo>
                  <a:lnTo>
                    <a:pt x="4789" y="8380"/>
                  </a:lnTo>
                  <a:lnTo>
                    <a:pt x="4480" y="9191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3" y="11739"/>
                  </a:lnTo>
                  <a:lnTo>
                    <a:pt x="3746" y="12628"/>
                  </a:lnTo>
                  <a:lnTo>
                    <a:pt x="3592" y="12666"/>
                  </a:lnTo>
                  <a:lnTo>
                    <a:pt x="3283" y="11817"/>
                  </a:lnTo>
                  <a:lnTo>
                    <a:pt x="3051" y="11006"/>
                  </a:lnTo>
                  <a:lnTo>
                    <a:pt x="2858" y="10195"/>
                  </a:lnTo>
                  <a:lnTo>
                    <a:pt x="2703" y="9345"/>
                  </a:lnTo>
                  <a:lnTo>
                    <a:pt x="2588" y="8496"/>
                  </a:lnTo>
                  <a:lnTo>
                    <a:pt x="2549" y="7646"/>
                  </a:lnTo>
                  <a:lnTo>
                    <a:pt x="2588" y="6797"/>
                  </a:lnTo>
                  <a:lnTo>
                    <a:pt x="2703" y="5909"/>
                  </a:lnTo>
                  <a:lnTo>
                    <a:pt x="2858" y="5214"/>
                  </a:lnTo>
                  <a:lnTo>
                    <a:pt x="3051" y="4480"/>
                  </a:lnTo>
                  <a:lnTo>
                    <a:pt x="3321" y="3823"/>
                  </a:lnTo>
                  <a:lnTo>
                    <a:pt x="3669" y="3167"/>
                  </a:lnTo>
                  <a:lnTo>
                    <a:pt x="4016" y="2549"/>
                  </a:lnTo>
                  <a:lnTo>
                    <a:pt x="4441" y="1970"/>
                  </a:lnTo>
                  <a:lnTo>
                    <a:pt x="4904" y="1391"/>
                  </a:lnTo>
                  <a:lnTo>
                    <a:pt x="5406" y="850"/>
                  </a:lnTo>
                  <a:lnTo>
                    <a:pt x="5908" y="696"/>
                  </a:lnTo>
                  <a:lnTo>
                    <a:pt x="6410" y="618"/>
                  </a:lnTo>
                  <a:lnTo>
                    <a:pt x="6951" y="541"/>
                  </a:lnTo>
                  <a:lnTo>
                    <a:pt x="7492" y="503"/>
                  </a:lnTo>
                  <a:close/>
                  <a:moveTo>
                    <a:pt x="11971" y="2086"/>
                  </a:moveTo>
                  <a:lnTo>
                    <a:pt x="12357" y="2433"/>
                  </a:lnTo>
                  <a:lnTo>
                    <a:pt x="12705" y="2781"/>
                  </a:lnTo>
                  <a:lnTo>
                    <a:pt x="13052" y="3206"/>
                  </a:lnTo>
                  <a:lnTo>
                    <a:pt x="13322" y="3630"/>
                  </a:lnTo>
                  <a:lnTo>
                    <a:pt x="13593" y="4094"/>
                  </a:lnTo>
                  <a:lnTo>
                    <a:pt x="13863" y="4557"/>
                  </a:lnTo>
                  <a:lnTo>
                    <a:pt x="14056" y="5059"/>
                  </a:lnTo>
                  <a:lnTo>
                    <a:pt x="14211" y="5600"/>
                  </a:lnTo>
                  <a:lnTo>
                    <a:pt x="14326" y="6102"/>
                  </a:lnTo>
                  <a:lnTo>
                    <a:pt x="14442" y="6604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1"/>
                  </a:lnTo>
                  <a:lnTo>
                    <a:pt x="11392" y="7144"/>
                  </a:lnTo>
                  <a:lnTo>
                    <a:pt x="10658" y="7376"/>
                  </a:lnTo>
                  <a:lnTo>
                    <a:pt x="9963" y="7685"/>
                  </a:lnTo>
                  <a:lnTo>
                    <a:pt x="9229" y="8032"/>
                  </a:lnTo>
                  <a:lnTo>
                    <a:pt x="8534" y="8419"/>
                  </a:lnTo>
                  <a:lnTo>
                    <a:pt x="7878" y="8843"/>
                  </a:lnTo>
                  <a:lnTo>
                    <a:pt x="7260" y="9268"/>
                  </a:lnTo>
                  <a:lnTo>
                    <a:pt x="6642" y="9770"/>
                  </a:lnTo>
                  <a:lnTo>
                    <a:pt x="6102" y="10311"/>
                  </a:lnTo>
                  <a:lnTo>
                    <a:pt x="5561" y="10890"/>
                  </a:lnTo>
                  <a:lnTo>
                    <a:pt x="5098" y="11469"/>
                  </a:lnTo>
                  <a:lnTo>
                    <a:pt x="4634" y="12126"/>
                  </a:lnTo>
                  <a:lnTo>
                    <a:pt x="4248" y="12782"/>
                  </a:lnTo>
                  <a:lnTo>
                    <a:pt x="4132" y="12705"/>
                  </a:lnTo>
                  <a:lnTo>
                    <a:pt x="3978" y="12666"/>
                  </a:lnTo>
                  <a:lnTo>
                    <a:pt x="4094" y="11778"/>
                  </a:lnTo>
                  <a:lnTo>
                    <a:pt x="4325" y="10929"/>
                  </a:lnTo>
                  <a:lnTo>
                    <a:pt x="4557" y="10079"/>
                  </a:lnTo>
                  <a:lnTo>
                    <a:pt x="4866" y="9268"/>
                  </a:lnTo>
                  <a:lnTo>
                    <a:pt x="5213" y="8496"/>
                  </a:lnTo>
                  <a:lnTo>
                    <a:pt x="5600" y="7724"/>
                  </a:lnTo>
                  <a:lnTo>
                    <a:pt x="6024" y="6990"/>
                  </a:lnTo>
                  <a:lnTo>
                    <a:pt x="6526" y="6256"/>
                  </a:lnTo>
                  <a:lnTo>
                    <a:pt x="7067" y="5600"/>
                  </a:lnTo>
                  <a:lnTo>
                    <a:pt x="7607" y="4943"/>
                  </a:lnTo>
                  <a:lnTo>
                    <a:pt x="8225" y="4364"/>
                  </a:lnTo>
                  <a:lnTo>
                    <a:pt x="8920" y="3823"/>
                  </a:lnTo>
                  <a:lnTo>
                    <a:pt x="9615" y="3321"/>
                  </a:lnTo>
                  <a:lnTo>
                    <a:pt x="10349" y="2858"/>
                  </a:lnTo>
                  <a:lnTo>
                    <a:pt x="11121" y="2433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39"/>
                  </a:lnTo>
                  <a:lnTo>
                    <a:pt x="14442" y="8689"/>
                  </a:lnTo>
                  <a:lnTo>
                    <a:pt x="14288" y="9538"/>
                  </a:lnTo>
                  <a:lnTo>
                    <a:pt x="14172" y="9925"/>
                  </a:lnTo>
                  <a:lnTo>
                    <a:pt x="14056" y="10349"/>
                  </a:lnTo>
                  <a:lnTo>
                    <a:pt x="13902" y="10735"/>
                  </a:lnTo>
                  <a:lnTo>
                    <a:pt x="13709" y="11122"/>
                  </a:lnTo>
                  <a:lnTo>
                    <a:pt x="13516" y="11508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50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1" y="13014"/>
                  </a:lnTo>
                  <a:lnTo>
                    <a:pt x="11701" y="12898"/>
                  </a:lnTo>
                  <a:lnTo>
                    <a:pt x="11121" y="12743"/>
                  </a:lnTo>
                  <a:lnTo>
                    <a:pt x="10542" y="12628"/>
                  </a:lnTo>
                  <a:lnTo>
                    <a:pt x="10002" y="12550"/>
                  </a:lnTo>
                  <a:lnTo>
                    <a:pt x="9422" y="12473"/>
                  </a:lnTo>
                  <a:lnTo>
                    <a:pt x="8843" y="12435"/>
                  </a:lnTo>
                  <a:lnTo>
                    <a:pt x="8303" y="12435"/>
                  </a:lnTo>
                  <a:lnTo>
                    <a:pt x="7762" y="12473"/>
                  </a:lnTo>
                  <a:lnTo>
                    <a:pt x="7221" y="12550"/>
                  </a:lnTo>
                  <a:lnTo>
                    <a:pt x="6719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23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01"/>
                  </a:lnTo>
                  <a:lnTo>
                    <a:pt x="5870" y="11160"/>
                  </a:lnTo>
                  <a:lnTo>
                    <a:pt x="6410" y="10620"/>
                  </a:lnTo>
                  <a:lnTo>
                    <a:pt x="6990" y="10118"/>
                  </a:lnTo>
                  <a:lnTo>
                    <a:pt x="7569" y="9616"/>
                  </a:lnTo>
                  <a:lnTo>
                    <a:pt x="8148" y="9191"/>
                  </a:lnTo>
                  <a:lnTo>
                    <a:pt x="8766" y="8805"/>
                  </a:lnTo>
                  <a:lnTo>
                    <a:pt x="9422" y="8419"/>
                  </a:lnTo>
                  <a:lnTo>
                    <a:pt x="10079" y="8110"/>
                  </a:lnTo>
                  <a:lnTo>
                    <a:pt x="10735" y="7801"/>
                  </a:lnTo>
                  <a:lnTo>
                    <a:pt x="11469" y="7569"/>
                  </a:lnTo>
                  <a:lnTo>
                    <a:pt x="12164" y="7337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6"/>
                  </a:moveTo>
                  <a:lnTo>
                    <a:pt x="4055" y="1815"/>
                  </a:lnTo>
                  <a:lnTo>
                    <a:pt x="3630" y="2433"/>
                  </a:lnTo>
                  <a:lnTo>
                    <a:pt x="3244" y="3090"/>
                  </a:lnTo>
                  <a:lnTo>
                    <a:pt x="2935" y="3785"/>
                  </a:lnTo>
                  <a:lnTo>
                    <a:pt x="2665" y="4519"/>
                  </a:lnTo>
                  <a:lnTo>
                    <a:pt x="2472" y="5252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4"/>
                  </a:lnTo>
                  <a:lnTo>
                    <a:pt x="2394" y="9847"/>
                  </a:lnTo>
                  <a:lnTo>
                    <a:pt x="2549" y="10620"/>
                  </a:lnTo>
                  <a:lnTo>
                    <a:pt x="2781" y="11353"/>
                  </a:lnTo>
                  <a:lnTo>
                    <a:pt x="3012" y="12048"/>
                  </a:lnTo>
                  <a:lnTo>
                    <a:pt x="3321" y="12743"/>
                  </a:lnTo>
                  <a:lnTo>
                    <a:pt x="3128" y="12859"/>
                  </a:lnTo>
                  <a:lnTo>
                    <a:pt x="2935" y="13014"/>
                  </a:lnTo>
                  <a:lnTo>
                    <a:pt x="2819" y="13207"/>
                  </a:lnTo>
                  <a:lnTo>
                    <a:pt x="2742" y="13439"/>
                  </a:lnTo>
                  <a:lnTo>
                    <a:pt x="2394" y="12975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6" y="11585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075"/>
                  </a:lnTo>
                  <a:lnTo>
                    <a:pt x="541" y="8534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1"/>
                  </a:lnTo>
                  <a:lnTo>
                    <a:pt x="773" y="5870"/>
                  </a:lnTo>
                  <a:lnTo>
                    <a:pt x="927" y="5291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1970"/>
                  </a:lnTo>
                  <a:lnTo>
                    <a:pt x="3939" y="1584"/>
                  </a:lnTo>
                  <a:lnTo>
                    <a:pt x="4518" y="1236"/>
                  </a:lnTo>
                  <a:close/>
                  <a:moveTo>
                    <a:pt x="3862" y="12975"/>
                  </a:moveTo>
                  <a:lnTo>
                    <a:pt x="4016" y="13014"/>
                  </a:lnTo>
                  <a:lnTo>
                    <a:pt x="4171" y="13130"/>
                  </a:lnTo>
                  <a:lnTo>
                    <a:pt x="4287" y="13284"/>
                  </a:lnTo>
                  <a:lnTo>
                    <a:pt x="4325" y="13439"/>
                  </a:lnTo>
                  <a:lnTo>
                    <a:pt x="4364" y="13593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5" y="13786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00"/>
                  </a:lnTo>
                  <a:lnTo>
                    <a:pt x="3051" y="13439"/>
                  </a:lnTo>
                  <a:lnTo>
                    <a:pt x="2974" y="13516"/>
                  </a:lnTo>
                  <a:lnTo>
                    <a:pt x="3051" y="13361"/>
                  </a:lnTo>
                  <a:lnTo>
                    <a:pt x="3167" y="13207"/>
                  </a:lnTo>
                  <a:lnTo>
                    <a:pt x="3321" y="13091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8187" y="12821"/>
                  </a:moveTo>
                  <a:lnTo>
                    <a:pt x="9152" y="12859"/>
                  </a:lnTo>
                  <a:lnTo>
                    <a:pt x="9615" y="12898"/>
                  </a:lnTo>
                  <a:lnTo>
                    <a:pt x="10117" y="12937"/>
                  </a:lnTo>
                  <a:lnTo>
                    <a:pt x="10504" y="13014"/>
                  </a:lnTo>
                  <a:lnTo>
                    <a:pt x="11006" y="13091"/>
                  </a:lnTo>
                  <a:lnTo>
                    <a:pt x="11508" y="13245"/>
                  </a:lnTo>
                  <a:lnTo>
                    <a:pt x="11701" y="13323"/>
                  </a:lnTo>
                  <a:lnTo>
                    <a:pt x="11894" y="13439"/>
                  </a:lnTo>
                  <a:lnTo>
                    <a:pt x="11508" y="13747"/>
                  </a:lnTo>
                  <a:lnTo>
                    <a:pt x="11083" y="14018"/>
                  </a:lnTo>
                  <a:lnTo>
                    <a:pt x="10658" y="14249"/>
                  </a:lnTo>
                  <a:lnTo>
                    <a:pt x="10233" y="14442"/>
                  </a:lnTo>
                  <a:lnTo>
                    <a:pt x="9770" y="14597"/>
                  </a:lnTo>
                  <a:lnTo>
                    <a:pt x="9307" y="14751"/>
                  </a:lnTo>
                  <a:lnTo>
                    <a:pt x="8843" y="14829"/>
                  </a:lnTo>
                  <a:lnTo>
                    <a:pt x="8341" y="14906"/>
                  </a:lnTo>
                  <a:lnTo>
                    <a:pt x="7878" y="14944"/>
                  </a:lnTo>
                  <a:lnTo>
                    <a:pt x="7376" y="14944"/>
                  </a:lnTo>
                  <a:lnTo>
                    <a:pt x="6912" y="14906"/>
                  </a:lnTo>
                  <a:lnTo>
                    <a:pt x="6410" y="14867"/>
                  </a:lnTo>
                  <a:lnTo>
                    <a:pt x="5947" y="14751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6" y="14288"/>
                  </a:lnTo>
                  <a:lnTo>
                    <a:pt x="4711" y="14018"/>
                  </a:lnTo>
                  <a:lnTo>
                    <a:pt x="4750" y="13709"/>
                  </a:lnTo>
                  <a:lnTo>
                    <a:pt x="4711" y="13593"/>
                  </a:lnTo>
                  <a:lnTo>
                    <a:pt x="5561" y="13284"/>
                  </a:lnTo>
                  <a:lnTo>
                    <a:pt x="6410" y="13091"/>
                  </a:lnTo>
                  <a:lnTo>
                    <a:pt x="7299" y="12937"/>
                  </a:lnTo>
                  <a:lnTo>
                    <a:pt x="8187" y="12821"/>
                  </a:lnTo>
                  <a:close/>
                  <a:moveTo>
                    <a:pt x="6990" y="1"/>
                  </a:moveTo>
                  <a:lnTo>
                    <a:pt x="6449" y="78"/>
                  </a:lnTo>
                  <a:lnTo>
                    <a:pt x="5870" y="194"/>
                  </a:lnTo>
                  <a:lnTo>
                    <a:pt x="5329" y="348"/>
                  </a:lnTo>
                  <a:lnTo>
                    <a:pt x="4789" y="580"/>
                  </a:lnTo>
                  <a:lnTo>
                    <a:pt x="4248" y="811"/>
                  </a:lnTo>
                  <a:lnTo>
                    <a:pt x="3785" y="1082"/>
                  </a:lnTo>
                  <a:lnTo>
                    <a:pt x="3283" y="1391"/>
                  </a:lnTo>
                  <a:lnTo>
                    <a:pt x="2819" y="1738"/>
                  </a:lnTo>
                  <a:lnTo>
                    <a:pt x="2394" y="2124"/>
                  </a:lnTo>
                  <a:lnTo>
                    <a:pt x="2008" y="2549"/>
                  </a:lnTo>
                  <a:lnTo>
                    <a:pt x="1622" y="3013"/>
                  </a:lnTo>
                  <a:lnTo>
                    <a:pt x="1275" y="3476"/>
                  </a:lnTo>
                  <a:lnTo>
                    <a:pt x="966" y="3978"/>
                  </a:lnTo>
                  <a:lnTo>
                    <a:pt x="695" y="4596"/>
                  </a:lnTo>
                  <a:lnTo>
                    <a:pt x="425" y="5214"/>
                  </a:lnTo>
                  <a:lnTo>
                    <a:pt x="232" y="5870"/>
                  </a:lnTo>
                  <a:lnTo>
                    <a:pt x="116" y="6526"/>
                  </a:lnTo>
                  <a:lnTo>
                    <a:pt x="39" y="7222"/>
                  </a:lnTo>
                  <a:lnTo>
                    <a:pt x="0" y="7878"/>
                  </a:lnTo>
                  <a:lnTo>
                    <a:pt x="39" y="8573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199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1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481"/>
                  </a:lnTo>
                  <a:lnTo>
                    <a:pt x="4132" y="14597"/>
                  </a:lnTo>
                  <a:lnTo>
                    <a:pt x="4557" y="14790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53"/>
                  </a:lnTo>
                  <a:lnTo>
                    <a:pt x="6333" y="15369"/>
                  </a:lnTo>
                  <a:lnTo>
                    <a:pt x="6797" y="15408"/>
                  </a:lnTo>
                  <a:lnTo>
                    <a:pt x="7299" y="15446"/>
                  </a:lnTo>
                  <a:lnTo>
                    <a:pt x="8225" y="15446"/>
                  </a:lnTo>
                  <a:lnTo>
                    <a:pt x="8689" y="15369"/>
                  </a:lnTo>
                  <a:lnTo>
                    <a:pt x="9152" y="15292"/>
                  </a:lnTo>
                  <a:lnTo>
                    <a:pt x="9615" y="15176"/>
                  </a:lnTo>
                  <a:lnTo>
                    <a:pt x="10079" y="15022"/>
                  </a:lnTo>
                  <a:lnTo>
                    <a:pt x="10542" y="14867"/>
                  </a:lnTo>
                  <a:lnTo>
                    <a:pt x="10967" y="14674"/>
                  </a:lnTo>
                  <a:lnTo>
                    <a:pt x="11392" y="14442"/>
                  </a:lnTo>
                  <a:lnTo>
                    <a:pt x="11855" y="14134"/>
                  </a:lnTo>
                  <a:lnTo>
                    <a:pt x="12318" y="13747"/>
                  </a:lnTo>
                  <a:lnTo>
                    <a:pt x="12743" y="13361"/>
                  </a:lnTo>
                  <a:lnTo>
                    <a:pt x="13129" y="12975"/>
                  </a:lnTo>
                  <a:lnTo>
                    <a:pt x="13477" y="12512"/>
                  </a:lnTo>
                  <a:lnTo>
                    <a:pt x="13786" y="12048"/>
                  </a:lnTo>
                  <a:lnTo>
                    <a:pt x="14056" y="11546"/>
                  </a:lnTo>
                  <a:lnTo>
                    <a:pt x="14288" y="11044"/>
                  </a:lnTo>
                  <a:lnTo>
                    <a:pt x="14520" y="10504"/>
                  </a:lnTo>
                  <a:lnTo>
                    <a:pt x="14674" y="9963"/>
                  </a:lnTo>
                  <a:lnTo>
                    <a:pt x="14828" y="9423"/>
                  </a:lnTo>
                  <a:lnTo>
                    <a:pt x="14906" y="8843"/>
                  </a:lnTo>
                  <a:lnTo>
                    <a:pt x="14983" y="8264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4" y="6565"/>
                  </a:lnTo>
                  <a:lnTo>
                    <a:pt x="14828" y="5986"/>
                  </a:lnTo>
                  <a:lnTo>
                    <a:pt x="14674" y="5368"/>
                  </a:lnTo>
                  <a:lnTo>
                    <a:pt x="14481" y="4789"/>
                  </a:lnTo>
                  <a:lnTo>
                    <a:pt x="14249" y="4248"/>
                  </a:lnTo>
                  <a:lnTo>
                    <a:pt x="13979" y="3708"/>
                  </a:lnTo>
                  <a:lnTo>
                    <a:pt x="13670" y="3206"/>
                  </a:lnTo>
                  <a:lnTo>
                    <a:pt x="13322" y="2742"/>
                  </a:lnTo>
                  <a:lnTo>
                    <a:pt x="12936" y="2279"/>
                  </a:lnTo>
                  <a:lnTo>
                    <a:pt x="12512" y="1893"/>
                  </a:lnTo>
                  <a:lnTo>
                    <a:pt x="12048" y="1507"/>
                  </a:lnTo>
                  <a:lnTo>
                    <a:pt x="11585" y="1159"/>
                  </a:lnTo>
                  <a:lnTo>
                    <a:pt x="11083" y="850"/>
                  </a:lnTo>
                  <a:lnTo>
                    <a:pt x="10542" y="580"/>
                  </a:lnTo>
                  <a:lnTo>
                    <a:pt x="9963" y="387"/>
                  </a:lnTo>
                  <a:lnTo>
                    <a:pt x="9384" y="194"/>
                  </a:lnTo>
                  <a:lnTo>
                    <a:pt x="8766" y="78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2298225" y="4462400"/>
              <a:ext cx="461475" cy="306050"/>
            </a:xfrm>
            <a:custGeom>
              <a:avLst/>
              <a:gdLst/>
              <a:ahLst/>
              <a:cxnLst/>
              <a:rect l="l" t="t" r="r" b="b"/>
              <a:pathLst>
                <a:path w="18459" h="12242" extrusionOk="0">
                  <a:moveTo>
                    <a:pt x="17609" y="4943"/>
                  </a:moveTo>
                  <a:lnTo>
                    <a:pt x="17763" y="4982"/>
                  </a:lnTo>
                  <a:lnTo>
                    <a:pt x="17879" y="5020"/>
                  </a:lnTo>
                  <a:lnTo>
                    <a:pt x="17917" y="5098"/>
                  </a:lnTo>
                  <a:lnTo>
                    <a:pt x="17956" y="5175"/>
                  </a:lnTo>
                  <a:lnTo>
                    <a:pt x="17956" y="5407"/>
                  </a:lnTo>
                  <a:lnTo>
                    <a:pt x="17956" y="5638"/>
                  </a:lnTo>
                  <a:lnTo>
                    <a:pt x="17879" y="5793"/>
                  </a:lnTo>
                  <a:lnTo>
                    <a:pt x="17763" y="5986"/>
                  </a:lnTo>
                  <a:lnTo>
                    <a:pt x="17570" y="6140"/>
                  </a:lnTo>
                  <a:lnTo>
                    <a:pt x="17222" y="6372"/>
                  </a:lnTo>
                  <a:lnTo>
                    <a:pt x="16913" y="6526"/>
                  </a:lnTo>
                  <a:lnTo>
                    <a:pt x="16566" y="6642"/>
                  </a:lnTo>
                  <a:lnTo>
                    <a:pt x="16257" y="6681"/>
                  </a:lnTo>
                  <a:lnTo>
                    <a:pt x="15909" y="6720"/>
                  </a:lnTo>
                  <a:lnTo>
                    <a:pt x="16141" y="6140"/>
                  </a:lnTo>
                  <a:lnTo>
                    <a:pt x="16257" y="5870"/>
                  </a:lnTo>
                  <a:lnTo>
                    <a:pt x="16411" y="5600"/>
                  </a:lnTo>
                  <a:lnTo>
                    <a:pt x="16605" y="5368"/>
                  </a:lnTo>
                  <a:lnTo>
                    <a:pt x="16798" y="5175"/>
                  </a:lnTo>
                  <a:lnTo>
                    <a:pt x="17068" y="5059"/>
                  </a:lnTo>
                  <a:lnTo>
                    <a:pt x="17377" y="4943"/>
                  </a:lnTo>
                  <a:close/>
                  <a:moveTo>
                    <a:pt x="13747" y="6295"/>
                  </a:moveTo>
                  <a:lnTo>
                    <a:pt x="14056" y="6333"/>
                  </a:lnTo>
                  <a:lnTo>
                    <a:pt x="14365" y="6411"/>
                  </a:lnTo>
                  <a:lnTo>
                    <a:pt x="14597" y="6526"/>
                  </a:lnTo>
                  <a:lnTo>
                    <a:pt x="14828" y="6681"/>
                  </a:lnTo>
                  <a:lnTo>
                    <a:pt x="15060" y="6835"/>
                  </a:lnTo>
                  <a:lnTo>
                    <a:pt x="14983" y="6951"/>
                  </a:lnTo>
                  <a:lnTo>
                    <a:pt x="14519" y="7067"/>
                  </a:lnTo>
                  <a:lnTo>
                    <a:pt x="14056" y="7144"/>
                  </a:lnTo>
                  <a:lnTo>
                    <a:pt x="13515" y="7144"/>
                  </a:lnTo>
                  <a:lnTo>
                    <a:pt x="13206" y="7106"/>
                  </a:lnTo>
                  <a:lnTo>
                    <a:pt x="12936" y="6990"/>
                  </a:lnTo>
                  <a:lnTo>
                    <a:pt x="12820" y="6951"/>
                  </a:lnTo>
                  <a:lnTo>
                    <a:pt x="12782" y="6874"/>
                  </a:lnTo>
                  <a:lnTo>
                    <a:pt x="12782" y="6758"/>
                  </a:lnTo>
                  <a:lnTo>
                    <a:pt x="12859" y="6642"/>
                  </a:lnTo>
                  <a:lnTo>
                    <a:pt x="12936" y="6449"/>
                  </a:lnTo>
                  <a:lnTo>
                    <a:pt x="13052" y="6333"/>
                  </a:lnTo>
                  <a:lnTo>
                    <a:pt x="13206" y="6295"/>
                  </a:lnTo>
                  <a:close/>
                  <a:moveTo>
                    <a:pt x="15523" y="7222"/>
                  </a:moveTo>
                  <a:lnTo>
                    <a:pt x="16064" y="7608"/>
                  </a:lnTo>
                  <a:lnTo>
                    <a:pt x="16334" y="7839"/>
                  </a:lnTo>
                  <a:lnTo>
                    <a:pt x="16566" y="8071"/>
                  </a:lnTo>
                  <a:lnTo>
                    <a:pt x="16798" y="8303"/>
                  </a:lnTo>
                  <a:lnTo>
                    <a:pt x="16991" y="8573"/>
                  </a:lnTo>
                  <a:lnTo>
                    <a:pt x="17068" y="8882"/>
                  </a:lnTo>
                  <a:lnTo>
                    <a:pt x="17107" y="9036"/>
                  </a:lnTo>
                  <a:lnTo>
                    <a:pt x="17107" y="9229"/>
                  </a:lnTo>
                  <a:lnTo>
                    <a:pt x="17068" y="9423"/>
                  </a:lnTo>
                  <a:lnTo>
                    <a:pt x="16952" y="9538"/>
                  </a:lnTo>
                  <a:lnTo>
                    <a:pt x="16836" y="9616"/>
                  </a:lnTo>
                  <a:lnTo>
                    <a:pt x="16682" y="9654"/>
                  </a:lnTo>
                  <a:lnTo>
                    <a:pt x="16527" y="9654"/>
                  </a:lnTo>
                  <a:lnTo>
                    <a:pt x="16373" y="9577"/>
                  </a:lnTo>
                  <a:lnTo>
                    <a:pt x="16218" y="9461"/>
                  </a:lnTo>
                  <a:lnTo>
                    <a:pt x="16103" y="9307"/>
                  </a:lnTo>
                  <a:lnTo>
                    <a:pt x="15909" y="8959"/>
                  </a:lnTo>
                  <a:lnTo>
                    <a:pt x="15716" y="8573"/>
                  </a:lnTo>
                  <a:lnTo>
                    <a:pt x="15639" y="8226"/>
                  </a:lnTo>
                  <a:lnTo>
                    <a:pt x="15562" y="7917"/>
                  </a:lnTo>
                  <a:lnTo>
                    <a:pt x="15523" y="7569"/>
                  </a:lnTo>
                  <a:lnTo>
                    <a:pt x="15523" y="7222"/>
                  </a:lnTo>
                  <a:close/>
                  <a:moveTo>
                    <a:pt x="5020" y="464"/>
                  </a:moveTo>
                  <a:lnTo>
                    <a:pt x="5638" y="541"/>
                  </a:lnTo>
                  <a:lnTo>
                    <a:pt x="6217" y="696"/>
                  </a:lnTo>
                  <a:lnTo>
                    <a:pt x="6758" y="927"/>
                  </a:lnTo>
                  <a:lnTo>
                    <a:pt x="7260" y="1236"/>
                  </a:lnTo>
                  <a:lnTo>
                    <a:pt x="7723" y="1622"/>
                  </a:lnTo>
                  <a:lnTo>
                    <a:pt x="8186" y="2047"/>
                  </a:lnTo>
                  <a:lnTo>
                    <a:pt x="8534" y="2549"/>
                  </a:lnTo>
                  <a:lnTo>
                    <a:pt x="8804" y="3013"/>
                  </a:lnTo>
                  <a:lnTo>
                    <a:pt x="9036" y="3437"/>
                  </a:lnTo>
                  <a:lnTo>
                    <a:pt x="9229" y="3901"/>
                  </a:lnTo>
                  <a:lnTo>
                    <a:pt x="9384" y="4403"/>
                  </a:lnTo>
                  <a:lnTo>
                    <a:pt x="9654" y="5368"/>
                  </a:lnTo>
                  <a:lnTo>
                    <a:pt x="9924" y="6333"/>
                  </a:lnTo>
                  <a:lnTo>
                    <a:pt x="10040" y="6758"/>
                  </a:lnTo>
                  <a:lnTo>
                    <a:pt x="10194" y="7144"/>
                  </a:lnTo>
                  <a:lnTo>
                    <a:pt x="10388" y="7530"/>
                  </a:lnTo>
                  <a:lnTo>
                    <a:pt x="10619" y="7878"/>
                  </a:lnTo>
                  <a:lnTo>
                    <a:pt x="10890" y="8187"/>
                  </a:lnTo>
                  <a:lnTo>
                    <a:pt x="11198" y="8419"/>
                  </a:lnTo>
                  <a:lnTo>
                    <a:pt x="11585" y="8612"/>
                  </a:lnTo>
                  <a:lnTo>
                    <a:pt x="12009" y="8766"/>
                  </a:lnTo>
                  <a:lnTo>
                    <a:pt x="12357" y="8805"/>
                  </a:lnTo>
                  <a:lnTo>
                    <a:pt x="12704" y="8766"/>
                  </a:lnTo>
                  <a:lnTo>
                    <a:pt x="13013" y="8728"/>
                  </a:lnTo>
                  <a:lnTo>
                    <a:pt x="13322" y="8650"/>
                  </a:lnTo>
                  <a:lnTo>
                    <a:pt x="13631" y="8534"/>
                  </a:lnTo>
                  <a:lnTo>
                    <a:pt x="13901" y="8419"/>
                  </a:lnTo>
                  <a:lnTo>
                    <a:pt x="14172" y="8226"/>
                  </a:lnTo>
                  <a:lnTo>
                    <a:pt x="14442" y="8071"/>
                  </a:lnTo>
                  <a:lnTo>
                    <a:pt x="13940" y="8689"/>
                  </a:lnTo>
                  <a:lnTo>
                    <a:pt x="13361" y="9307"/>
                  </a:lnTo>
                  <a:lnTo>
                    <a:pt x="12743" y="9847"/>
                  </a:lnTo>
                  <a:lnTo>
                    <a:pt x="12087" y="10311"/>
                  </a:lnTo>
                  <a:lnTo>
                    <a:pt x="11392" y="10735"/>
                  </a:lnTo>
                  <a:lnTo>
                    <a:pt x="10658" y="11083"/>
                  </a:lnTo>
                  <a:lnTo>
                    <a:pt x="9847" y="11353"/>
                  </a:lnTo>
                  <a:lnTo>
                    <a:pt x="9036" y="11585"/>
                  </a:lnTo>
                  <a:lnTo>
                    <a:pt x="8418" y="11662"/>
                  </a:lnTo>
                  <a:lnTo>
                    <a:pt x="7839" y="11739"/>
                  </a:lnTo>
                  <a:lnTo>
                    <a:pt x="7260" y="11739"/>
                  </a:lnTo>
                  <a:lnTo>
                    <a:pt x="6680" y="11701"/>
                  </a:lnTo>
                  <a:lnTo>
                    <a:pt x="6101" y="11624"/>
                  </a:lnTo>
                  <a:lnTo>
                    <a:pt x="5561" y="11508"/>
                  </a:lnTo>
                  <a:lnTo>
                    <a:pt x="5020" y="11353"/>
                  </a:lnTo>
                  <a:lnTo>
                    <a:pt x="4518" y="11160"/>
                  </a:lnTo>
                  <a:lnTo>
                    <a:pt x="4016" y="10929"/>
                  </a:lnTo>
                  <a:lnTo>
                    <a:pt x="3514" y="10620"/>
                  </a:lnTo>
                  <a:lnTo>
                    <a:pt x="3089" y="10311"/>
                  </a:lnTo>
                  <a:lnTo>
                    <a:pt x="2626" y="9925"/>
                  </a:lnTo>
                  <a:lnTo>
                    <a:pt x="2240" y="9538"/>
                  </a:lnTo>
                  <a:lnTo>
                    <a:pt x="1854" y="9075"/>
                  </a:lnTo>
                  <a:lnTo>
                    <a:pt x="1545" y="8573"/>
                  </a:lnTo>
                  <a:lnTo>
                    <a:pt x="1236" y="8071"/>
                  </a:lnTo>
                  <a:lnTo>
                    <a:pt x="965" y="7492"/>
                  </a:lnTo>
                  <a:lnTo>
                    <a:pt x="734" y="6913"/>
                  </a:lnTo>
                  <a:lnTo>
                    <a:pt x="579" y="6295"/>
                  </a:lnTo>
                  <a:lnTo>
                    <a:pt x="464" y="5677"/>
                  </a:lnTo>
                  <a:lnTo>
                    <a:pt x="425" y="5059"/>
                  </a:lnTo>
                  <a:lnTo>
                    <a:pt x="425" y="4441"/>
                  </a:lnTo>
                  <a:lnTo>
                    <a:pt x="541" y="3823"/>
                  </a:lnTo>
                  <a:lnTo>
                    <a:pt x="695" y="3244"/>
                  </a:lnTo>
                  <a:lnTo>
                    <a:pt x="965" y="2704"/>
                  </a:lnTo>
                  <a:lnTo>
                    <a:pt x="1313" y="2163"/>
                  </a:lnTo>
                  <a:lnTo>
                    <a:pt x="1699" y="1738"/>
                  </a:lnTo>
                  <a:lnTo>
                    <a:pt x="2163" y="1313"/>
                  </a:lnTo>
                  <a:lnTo>
                    <a:pt x="2665" y="1005"/>
                  </a:lnTo>
                  <a:lnTo>
                    <a:pt x="3205" y="734"/>
                  </a:lnTo>
                  <a:lnTo>
                    <a:pt x="3784" y="580"/>
                  </a:lnTo>
                  <a:lnTo>
                    <a:pt x="4402" y="464"/>
                  </a:lnTo>
                  <a:close/>
                  <a:moveTo>
                    <a:pt x="4634" y="1"/>
                  </a:moveTo>
                  <a:lnTo>
                    <a:pt x="4248" y="39"/>
                  </a:lnTo>
                  <a:lnTo>
                    <a:pt x="3900" y="78"/>
                  </a:lnTo>
                  <a:lnTo>
                    <a:pt x="3514" y="155"/>
                  </a:lnTo>
                  <a:lnTo>
                    <a:pt x="3128" y="271"/>
                  </a:lnTo>
                  <a:lnTo>
                    <a:pt x="2780" y="425"/>
                  </a:lnTo>
                  <a:lnTo>
                    <a:pt x="2433" y="618"/>
                  </a:lnTo>
                  <a:lnTo>
                    <a:pt x="2085" y="850"/>
                  </a:lnTo>
                  <a:lnTo>
                    <a:pt x="1622" y="1198"/>
                  </a:lnTo>
                  <a:lnTo>
                    <a:pt x="1236" y="1584"/>
                  </a:lnTo>
                  <a:lnTo>
                    <a:pt x="888" y="2009"/>
                  </a:lnTo>
                  <a:lnTo>
                    <a:pt x="618" y="2433"/>
                  </a:lnTo>
                  <a:lnTo>
                    <a:pt x="386" y="2897"/>
                  </a:lnTo>
                  <a:lnTo>
                    <a:pt x="232" y="3399"/>
                  </a:lnTo>
                  <a:lnTo>
                    <a:pt x="77" y="3901"/>
                  </a:lnTo>
                  <a:lnTo>
                    <a:pt x="0" y="4403"/>
                  </a:lnTo>
                  <a:lnTo>
                    <a:pt x="0" y="4905"/>
                  </a:lnTo>
                  <a:lnTo>
                    <a:pt x="0" y="5445"/>
                  </a:lnTo>
                  <a:lnTo>
                    <a:pt x="77" y="5986"/>
                  </a:lnTo>
                  <a:lnTo>
                    <a:pt x="155" y="6488"/>
                  </a:lnTo>
                  <a:lnTo>
                    <a:pt x="309" y="7028"/>
                  </a:lnTo>
                  <a:lnTo>
                    <a:pt x="464" y="7530"/>
                  </a:lnTo>
                  <a:lnTo>
                    <a:pt x="695" y="8032"/>
                  </a:lnTo>
                  <a:lnTo>
                    <a:pt x="927" y="8496"/>
                  </a:lnTo>
                  <a:lnTo>
                    <a:pt x="1274" y="9075"/>
                  </a:lnTo>
                  <a:lnTo>
                    <a:pt x="1661" y="9616"/>
                  </a:lnTo>
                  <a:lnTo>
                    <a:pt x="2124" y="10079"/>
                  </a:lnTo>
                  <a:lnTo>
                    <a:pt x="2587" y="10542"/>
                  </a:lnTo>
                  <a:lnTo>
                    <a:pt x="3089" y="10929"/>
                  </a:lnTo>
                  <a:lnTo>
                    <a:pt x="3591" y="11276"/>
                  </a:lnTo>
                  <a:lnTo>
                    <a:pt x="4171" y="11546"/>
                  </a:lnTo>
                  <a:lnTo>
                    <a:pt x="4750" y="11778"/>
                  </a:lnTo>
                  <a:lnTo>
                    <a:pt x="4750" y="11933"/>
                  </a:lnTo>
                  <a:lnTo>
                    <a:pt x="5097" y="11894"/>
                  </a:lnTo>
                  <a:lnTo>
                    <a:pt x="5908" y="12087"/>
                  </a:lnTo>
                  <a:lnTo>
                    <a:pt x="6719" y="12203"/>
                  </a:lnTo>
                  <a:lnTo>
                    <a:pt x="7569" y="12241"/>
                  </a:lnTo>
                  <a:lnTo>
                    <a:pt x="8418" y="12164"/>
                  </a:lnTo>
                  <a:lnTo>
                    <a:pt x="9190" y="12048"/>
                  </a:lnTo>
                  <a:lnTo>
                    <a:pt x="9963" y="11855"/>
                  </a:lnTo>
                  <a:lnTo>
                    <a:pt x="10310" y="11739"/>
                  </a:lnTo>
                  <a:lnTo>
                    <a:pt x="10272" y="11739"/>
                  </a:lnTo>
                  <a:lnTo>
                    <a:pt x="11083" y="11431"/>
                  </a:lnTo>
                  <a:lnTo>
                    <a:pt x="11855" y="11044"/>
                  </a:lnTo>
                  <a:lnTo>
                    <a:pt x="12550" y="10581"/>
                  </a:lnTo>
                  <a:lnTo>
                    <a:pt x="13245" y="10079"/>
                  </a:lnTo>
                  <a:lnTo>
                    <a:pt x="13863" y="9500"/>
                  </a:lnTo>
                  <a:lnTo>
                    <a:pt x="14133" y="9191"/>
                  </a:lnTo>
                  <a:lnTo>
                    <a:pt x="14403" y="8882"/>
                  </a:lnTo>
                  <a:lnTo>
                    <a:pt x="14635" y="8534"/>
                  </a:lnTo>
                  <a:lnTo>
                    <a:pt x="14867" y="8187"/>
                  </a:lnTo>
                  <a:lnTo>
                    <a:pt x="15060" y="7801"/>
                  </a:lnTo>
                  <a:lnTo>
                    <a:pt x="15253" y="7415"/>
                  </a:lnTo>
                  <a:lnTo>
                    <a:pt x="15253" y="7917"/>
                  </a:lnTo>
                  <a:lnTo>
                    <a:pt x="15330" y="8419"/>
                  </a:lnTo>
                  <a:lnTo>
                    <a:pt x="15485" y="8882"/>
                  </a:lnTo>
                  <a:lnTo>
                    <a:pt x="15678" y="9345"/>
                  </a:lnTo>
                  <a:lnTo>
                    <a:pt x="15794" y="9538"/>
                  </a:lnTo>
                  <a:lnTo>
                    <a:pt x="15948" y="9731"/>
                  </a:lnTo>
                  <a:lnTo>
                    <a:pt x="16103" y="9886"/>
                  </a:lnTo>
                  <a:lnTo>
                    <a:pt x="16257" y="10040"/>
                  </a:lnTo>
                  <a:lnTo>
                    <a:pt x="16489" y="10156"/>
                  </a:lnTo>
                  <a:lnTo>
                    <a:pt x="16682" y="10195"/>
                  </a:lnTo>
                  <a:lnTo>
                    <a:pt x="16913" y="10156"/>
                  </a:lnTo>
                  <a:lnTo>
                    <a:pt x="17107" y="10040"/>
                  </a:lnTo>
                  <a:lnTo>
                    <a:pt x="17300" y="9886"/>
                  </a:lnTo>
                  <a:lnTo>
                    <a:pt x="17377" y="9693"/>
                  </a:lnTo>
                  <a:lnTo>
                    <a:pt x="17454" y="9500"/>
                  </a:lnTo>
                  <a:lnTo>
                    <a:pt x="17493" y="9268"/>
                  </a:lnTo>
                  <a:lnTo>
                    <a:pt x="17493" y="9075"/>
                  </a:lnTo>
                  <a:lnTo>
                    <a:pt x="17454" y="8843"/>
                  </a:lnTo>
                  <a:lnTo>
                    <a:pt x="17415" y="8650"/>
                  </a:lnTo>
                  <a:lnTo>
                    <a:pt x="17338" y="8457"/>
                  </a:lnTo>
                  <a:lnTo>
                    <a:pt x="17222" y="8226"/>
                  </a:lnTo>
                  <a:lnTo>
                    <a:pt x="17068" y="8032"/>
                  </a:lnTo>
                  <a:lnTo>
                    <a:pt x="16720" y="7646"/>
                  </a:lnTo>
                  <a:lnTo>
                    <a:pt x="16334" y="7299"/>
                  </a:lnTo>
                  <a:lnTo>
                    <a:pt x="15909" y="6990"/>
                  </a:lnTo>
                  <a:lnTo>
                    <a:pt x="16373" y="6990"/>
                  </a:lnTo>
                  <a:lnTo>
                    <a:pt x="16875" y="6913"/>
                  </a:lnTo>
                  <a:lnTo>
                    <a:pt x="17338" y="6720"/>
                  </a:lnTo>
                  <a:lnTo>
                    <a:pt x="17763" y="6488"/>
                  </a:lnTo>
                  <a:lnTo>
                    <a:pt x="17917" y="6333"/>
                  </a:lnTo>
                  <a:lnTo>
                    <a:pt x="18110" y="6140"/>
                  </a:lnTo>
                  <a:lnTo>
                    <a:pt x="18265" y="5947"/>
                  </a:lnTo>
                  <a:lnTo>
                    <a:pt x="18381" y="5716"/>
                  </a:lnTo>
                  <a:lnTo>
                    <a:pt x="18458" y="5484"/>
                  </a:lnTo>
                  <a:lnTo>
                    <a:pt x="18458" y="5214"/>
                  </a:lnTo>
                  <a:lnTo>
                    <a:pt x="18381" y="4982"/>
                  </a:lnTo>
                  <a:lnTo>
                    <a:pt x="18304" y="4905"/>
                  </a:lnTo>
                  <a:lnTo>
                    <a:pt x="18226" y="4789"/>
                  </a:lnTo>
                  <a:lnTo>
                    <a:pt x="18033" y="4673"/>
                  </a:lnTo>
                  <a:lnTo>
                    <a:pt x="17802" y="4596"/>
                  </a:lnTo>
                  <a:lnTo>
                    <a:pt x="17609" y="4557"/>
                  </a:lnTo>
                  <a:lnTo>
                    <a:pt x="17377" y="4557"/>
                  </a:lnTo>
                  <a:lnTo>
                    <a:pt x="17145" y="4634"/>
                  </a:lnTo>
                  <a:lnTo>
                    <a:pt x="16913" y="4712"/>
                  </a:lnTo>
                  <a:lnTo>
                    <a:pt x="16720" y="4789"/>
                  </a:lnTo>
                  <a:lnTo>
                    <a:pt x="16566" y="4905"/>
                  </a:lnTo>
                  <a:lnTo>
                    <a:pt x="16373" y="5098"/>
                  </a:lnTo>
                  <a:lnTo>
                    <a:pt x="16180" y="5291"/>
                  </a:lnTo>
                  <a:lnTo>
                    <a:pt x="15871" y="5716"/>
                  </a:lnTo>
                  <a:lnTo>
                    <a:pt x="15639" y="6179"/>
                  </a:lnTo>
                  <a:lnTo>
                    <a:pt x="15485" y="6681"/>
                  </a:lnTo>
                  <a:lnTo>
                    <a:pt x="15407" y="6681"/>
                  </a:lnTo>
                  <a:lnTo>
                    <a:pt x="15330" y="6720"/>
                  </a:lnTo>
                  <a:lnTo>
                    <a:pt x="14983" y="6411"/>
                  </a:lnTo>
                  <a:lnTo>
                    <a:pt x="14597" y="6179"/>
                  </a:lnTo>
                  <a:lnTo>
                    <a:pt x="14172" y="6024"/>
                  </a:lnTo>
                  <a:lnTo>
                    <a:pt x="13708" y="5947"/>
                  </a:lnTo>
                  <a:lnTo>
                    <a:pt x="13322" y="5909"/>
                  </a:lnTo>
                  <a:lnTo>
                    <a:pt x="13091" y="5947"/>
                  </a:lnTo>
                  <a:lnTo>
                    <a:pt x="12897" y="5986"/>
                  </a:lnTo>
                  <a:lnTo>
                    <a:pt x="12704" y="6063"/>
                  </a:lnTo>
                  <a:lnTo>
                    <a:pt x="12511" y="6140"/>
                  </a:lnTo>
                  <a:lnTo>
                    <a:pt x="12357" y="6295"/>
                  </a:lnTo>
                  <a:lnTo>
                    <a:pt x="12280" y="6449"/>
                  </a:lnTo>
                  <a:lnTo>
                    <a:pt x="12202" y="6642"/>
                  </a:lnTo>
                  <a:lnTo>
                    <a:pt x="12241" y="6835"/>
                  </a:lnTo>
                  <a:lnTo>
                    <a:pt x="12318" y="6990"/>
                  </a:lnTo>
                  <a:lnTo>
                    <a:pt x="12434" y="7106"/>
                  </a:lnTo>
                  <a:lnTo>
                    <a:pt x="12589" y="7260"/>
                  </a:lnTo>
                  <a:lnTo>
                    <a:pt x="12782" y="7337"/>
                  </a:lnTo>
                  <a:lnTo>
                    <a:pt x="13129" y="7453"/>
                  </a:lnTo>
                  <a:lnTo>
                    <a:pt x="13477" y="7530"/>
                  </a:lnTo>
                  <a:lnTo>
                    <a:pt x="13824" y="7530"/>
                  </a:lnTo>
                  <a:lnTo>
                    <a:pt x="14172" y="7492"/>
                  </a:lnTo>
                  <a:lnTo>
                    <a:pt x="14519" y="7415"/>
                  </a:lnTo>
                  <a:lnTo>
                    <a:pt x="14133" y="7762"/>
                  </a:lnTo>
                  <a:lnTo>
                    <a:pt x="13708" y="8032"/>
                  </a:lnTo>
                  <a:lnTo>
                    <a:pt x="13477" y="8110"/>
                  </a:lnTo>
                  <a:lnTo>
                    <a:pt x="13245" y="8226"/>
                  </a:lnTo>
                  <a:lnTo>
                    <a:pt x="13013" y="8264"/>
                  </a:lnTo>
                  <a:lnTo>
                    <a:pt x="12743" y="8303"/>
                  </a:lnTo>
                  <a:lnTo>
                    <a:pt x="12357" y="8303"/>
                  </a:lnTo>
                  <a:lnTo>
                    <a:pt x="11971" y="8264"/>
                  </a:lnTo>
                  <a:lnTo>
                    <a:pt x="11662" y="8110"/>
                  </a:lnTo>
                  <a:lnTo>
                    <a:pt x="11353" y="7955"/>
                  </a:lnTo>
                  <a:lnTo>
                    <a:pt x="11083" y="7685"/>
                  </a:lnTo>
                  <a:lnTo>
                    <a:pt x="10890" y="7415"/>
                  </a:lnTo>
                  <a:lnTo>
                    <a:pt x="10696" y="7106"/>
                  </a:lnTo>
                  <a:lnTo>
                    <a:pt x="10542" y="6720"/>
                  </a:lnTo>
                  <a:lnTo>
                    <a:pt x="10388" y="6218"/>
                  </a:lnTo>
                  <a:lnTo>
                    <a:pt x="10233" y="5716"/>
                  </a:lnTo>
                  <a:lnTo>
                    <a:pt x="9963" y="4673"/>
                  </a:lnTo>
                  <a:lnTo>
                    <a:pt x="9847" y="4171"/>
                  </a:lnTo>
                  <a:lnTo>
                    <a:pt x="9654" y="3669"/>
                  </a:lnTo>
                  <a:lnTo>
                    <a:pt x="9461" y="3167"/>
                  </a:lnTo>
                  <a:lnTo>
                    <a:pt x="9229" y="2704"/>
                  </a:lnTo>
                  <a:lnTo>
                    <a:pt x="8843" y="2163"/>
                  </a:lnTo>
                  <a:lnTo>
                    <a:pt x="8457" y="1700"/>
                  </a:lnTo>
                  <a:lnTo>
                    <a:pt x="7993" y="1275"/>
                  </a:lnTo>
                  <a:lnTo>
                    <a:pt x="7530" y="889"/>
                  </a:lnTo>
                  <a:lnTo>
                    <a:pt x="6989" y="580"/>
                  </a:lnTo>
                  <a:lnTo>
                    <a:pt x="6449" y="348"/>
                  </a:lnTo>
                  <a:lnTo>
                    <a:pt x="5870" y="155"/>
                  </a:lnTo>
                  <a:lnTo>
                    <a:pt x="5290" y="39"/>
                  </a:lnTo>
                  <a:lnTo>
                    <a:pt x="50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5932850" y="4466275"/>
              <a:ext cx="200800" cy="230725"/>
            </a:xfrm>
            <a:custGeom>
              <a:avLst/>
              <a:gdLst/>
              <a:ahLst/>
              <a:cxnLst/>
              <a:rect l="l" t="t" r="r" b="b"/>
              <a:pathLst>
                <a:path w="8032" h="9229" extrusionOk="0">
                  <a:moveTo>
                    <a:pt x="2047" y="0"/>
                  </a:moveTo>
                  <a:lnTo>
                    <a:pt x="1892" y="77"/>
                  </a:lnTo>
                  <a:lnTo>
                    <a:pt x="1738" y="154"/>
                  </a:lnTo>
                  <a:lnTo>
                    <a:pt x="1429" y="425"/>
                  </a:lnTo>
                  <a:lnTo>
                    <a:pt x="1197" y="734"/>
                  </a:lnTo>
                  <a:lnTo>
                    <a:pt x="965" y="1004"/>
                  </a:lnTo>
                  <a:lnTo>
                    <a:pt x="734" y="1352"/>
                  </a:lnTo>
                  <a:lnTo>
                    <a:pt x="502" y="1738"/>
                  </a:lnTo>
                  <a:lnTo>
                    <a:pt x="348" y="2124"/>
                  </a:lnTo>
                  <a:lnTo>
                    <a:pt x="193" y="2549"/>
                  </a:lnTo>
                  <a:lnTo>
                    <a:pt x="77" y="3012"/>
                  </a:lnTo>
                  <a:lnTo>
                    <a:pt x="39" y="3475"/>
                  </a:lnTo>
                  <a:lnTo>
                    <a:pt x="0" y="3939"/>
                  </a:lnTo>
                  <a:lnTo>
                    <a:pt x="77" y="4441"/>
                  </a:lnTo>
                  <a:lnTo>
                    <a:pt x="155" y="4904"/>
                  </a:lnTo>
                  <a:lnTo>
                    <a:pt x="270" y="5329"/>
                  </a:lnTo>
                  <a:lnTo>
                    <a:pt x="463" y="5792"/>
                  </a:lnTo>
                  <a:lnTo>
                    <a:pt x="695" y="6178"/>
                  </a:lnTo>
                  <a:lnTo>
                    <a:pt x="1043" y="6178"/>
                  </a:lnTo>
                  <a:lnTo>
                    <a:pt x="888" y="5831"/>
                  </a:lnTo>
                  <a:lnTo>
                    <a:pt x="734" y="5483"/>
                  </a:lnTo>
                  <a:lnTo>
                    <a:pt x="657" y="5136"/>
                  </a:lnTo>
                  <a:lnTo>
                    <a:pt x="541" y="4788"/>
                  </a:lnTo>
                  <a:lnTo>
                    <a:pt x="502" y="4402"/>
                  </a:lnTo>
                  <a:lnTo>
                    <a:pt x="463" y="4055"/>
                  </a:lnTo>
                  <a:lnTo>
                    <a:pt x="463" y="3668"/>
                  </a:lnTo>
                  <a:lnTo>
                    <a:pt x="463" y="3321"/>
                  </a:lnTo>
                  <a:lnTo>
                    <a:pt x="541" y="2973"/>
                  </a:lnTo>
                  <a:lnTo>
                    <a:pt x="618" y="2626"/>
                  </a:lnTo>
                  <a:lnTo>
                    <a:pt x="734" y="2278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7" y="1004"/>
                  </a:lnTo>
                  <a:lnTo>
                    <a:pt x="1776" y="734"/>
                  </a:lnTo>
                  <a:lnTo>
                    <a:pt x="1969" y="579"/>
                  </a:lnTo>
                  <a:lnTo>
                    <a:pt x="2085" y="502"/>
                  </a:lnTo>
                  <a:lnTo>
                    <a:pt x="2201" y="463"/>
                  </a:lnTo>
                  <a:lnTo>
                    <a:pt x="2317" y="579"/>
                  </a:lnTo>
                  <a:lnTo>
                    <a:pt x="2433" y="811"/>
                  </a:lnTo>
                  <a:lnTo>
                    <a:pt x="2587" y="1197"/>
                  </a:lnTo>
                  <a:lnTo>
                    <a:pt x="2742" y="1583"/>
                  </a:lnTo>
                  <a:lnTo>
                    <a:pt x="2858" y="1931"/>
                  </a:lnTo>
                  <a:lnTo>
                    <a:pt x="2973" y="2317"/>
                  </a:lnTo>
                  <a:lnTo>
                    <a:pt x="3051" y="2703"/>
                  </a:lnTo>
                  <a:lnTo>
                    <a:pt x="3089" y="3089"/>
                  </a:lnTo>
                  <a:lnTo>
                    <a:pt x="3089" y="3437"/>
                  </a:lnTo>
                  <a:lnTo>
                    <a:pt x="3051" y="3784"/>
                  </a:lnTo>
                  <a:lnTo>
                    <a:pt x="3012" y="4132"/>
                  </a:lnTo>
                  <a:lnTo>
                    <a:pt x="2896" y="4479"/>
                  </a:lnTo>
                  <a:lnTo>
                    <a:pt x="2780" y="4788"/>
                  </a:lnTo>
                  <a:lnTo>
                    <a:pt x="2587" y="5136"/>
                  </a:lnTo>
                  <a:lnTo>
                    <a:pt x="2394" y="5445"/>
                  </a:lnTo>
                  <a:lnTo>
                    <a:pt x="2356" y="5522"/>
                  </a:lnTo>
                  <a:lnTo>
                    <a:pt x="2394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4" y="5792"/>
                  </a:lnTo>
                  <a:lnTo>
                    <a:pt x="2471" y="5792"/>
                  </a:lnTo>
                  <a:lnTo>
                    <a:pt x="2626" y="5715"/>
                  </a:lnTo>
                  <a:lnTo>
                    <a:pt x="2819" y="5676"/>
                  </a:lnTo>
                  <a:lnTo>
                    <a:pt x="3205" y="5676"/>
                  </a:lnTo>
                  <a:lnTo>
                    <a:pt x="3630" y="5715"/>
                  </a:lnTo>
                  <a:lnTo>
                    <a:pt x="4055" y="5792"/>
                  </a:lnTo>
                  <a:lnTo>
                    <a:pt x="4441" y="5947"/>
                  </a:lnTo>
                  <a:lnTo>
                    <a:pt x="4866" y="6101"/>
                  </a:lnTo>
                  <a:lnTo>
                    <a:pt x="5213" y="6256"/>
                  </a:lnTo>
                  <a:lnTo>
                    <a:pt x="5522" y="6449"/>
                  </a:lnTo>
                  <a:lnTo>
                    <a:pt x="5831" y="6642"/>
                  </a:lnTo>
                  <a:lnTo>
                    <a:pt x="6140" y="6835"/>
                  </a:lnTo>
                  <a:lnTo>
                    <a:pt x="6410" y="7067"/>
                  </a:lnTo>
                  <a:lnTo>
                    <a:pt x="6680" y="7337"/>
                  </a:lnTo>
                  <a:lnTo>
                    <a:pt x="6912" y="7607"/>
                  </a:lnTo>
                  <a:lnTo>
                    <a:pt x="7144" y="7877"/>
                  </a:lnTo>
                  <a:lnTo>
                    <a:pt x="7337" y="8186"/>
                  </a:lnTo>
                  <a:lnTo>
                    <a:pt x="7530" y="8534"/>
                  </a:lnTo>
                  <a:lnTo>
                    <a:pt x="7105" y="8650"/>
                  </a:lnTo>
                  <a:lnTo>
                    <a:pt x="6680" y="8727"/>
                  </a:lnTo>
                  <a:lnTo>
                    <a:pt x="6294" y="8766"/>
                  </a:lnTo>
                  <a:lnTo>
                    <a:pt x="5870" y="8804"/>
                  </a:lnTo>
                  <a:lnTo>
                    <a:pt x="5483" y="8804"/>
                  </a:lnTo>
                  <a:lnTo>
                    <a:pt x="5059" y="8727"/>
                  </a:lnTo>
                  <a:lnTo>
                    <a:pt x="4672" y="8611"/>
                  </a:lnTo>
                  <a:lnTo>
                    <a:pt x="4248" y="8457"/>
                  </a:lnTo>
                  <a:lnTo>
                    <a:pt x="3900" y="8264"/>
                  </a:lnTo>
                  <a:lnTo>
                    <a:pt x="3591" y="8071"/>
                  </a:lnTo>
                  <a:lnTo>
                    <a:pt x="3012" y="7607"/>
                  </a:lnTo>
                  <a:lnTo>
                    <a:pt x="2471" y="7105"/>
                  </a:lnTo>
                  <a:lnTo>
                    <a:pt x="1931" y="6565"/>
                  </a:lnTo>
                  <a:lnTo>
                    <a:pt x="1854" y="6526"/>
                  </a:lnTo>
                  <a:lnTo>
                    <a:pt x="1815" y="6487"/>
                  </a:lnTo>
                  <a:lnTo>
                    <a:pt x="1661" y="6526"/>
                  </a:lnTo>
                  <a:lnTo>
                    <a:pt x="1622" y="6526"/>
                  </a:lnTo>
                  <a:lnTo>
                    <a:pt x="1583" y="6565"/>
                  </a:lnTo>
                  <a:lnTo>
                    <a:pt x="1429" y="6835"/>
                  </a:lnTo>
                  <a:lnTo>
                    <a:pt x="1661" y="6873"/>
                  </a:lnTo>
                  <a:lnTo>
                    <a:pt x="2278" y="7491"/>
                  </a:lnTo>
                  <a:lnTo>
                    <a:pt x="2896" y="8071"/>
                  </a:lnTo>
                  <a:lnTo>
                    <a:pt x="3244" y="8341"/>
                  </a:lnTo>
                  <a:lnTo>
                    <a:pt x="3630" y="8573"/>
                  </a:lnTo>
                  <a:lnTo>
                    <a:pt x="3977" y="8766"/>
                  </a:lnTo>
                  <a:lnTo>
                    <a:pt x="4364" y="8959"/>
                  </a:lnTo>
                  <a:lnTo>
                    <a:pt x="4827" y="9113"/>
                  </a:lnTo>
                  <a:lnTo>
                    <a:pt x="5252" y="9190"/>
                  </a:lnTo>
                  <a:lnTo>
                    <a:pt x="5676" y="9229"/>
                  </a:lnTo>
                  <a:lnTo>
                    <a:pt x="6140" y="9229"/>
                  </a:lnTo>
                  <a:lnTo>
                    <a:pt x="6565" y="9152"/>
                  </a:lnTo>
                  <a:lnTo>
                    <a:pt x="6989" y="9074"/>
                  </a:lnTo>
                  <a:lnTo>
                    <a:pt x="7878" y="8843"/>
                  </a:lnTo>
                  <a:lnTo>
                    <a:pt x="7955" y="8804"/>
                  </a:lnTo>
                  <a:lnTo>
                    <a:pt x="7993" y="8727"/>
                  </a:lnTo>
                  <a:lnTo>
                    <a:pt x="8032" y="8650"/>
                  </a:lnTo>
                  <a:lnTo>
                    <a:pt x="7993" y="8534"/>
                  </a:lnTo>
                  <a:lnTo>
                    <a:pt x="7762" y="8109"/>
                  </a:lnTo>
                  <a:lnTo>
                    <a:pt x="7491" y="7684"/>
                  </a:lnTo>
                  <a:lnTo>
                    <a:pt x="7221" y="7298"/>
                  </a:lnTo>
                  <a:lnTo>
                    <a:pt x="6874" y="6912"/>
                  </a:lnTo>
                  <a:lnTo>
                    <a:pt x="6526" y="6603"/>
                  </a:lnTo>
                  <a:lnTo>
                    <a:pt x="6140" y="6294"/>
                  </a:lnTo>
                  <a:lnTo>
                    <a:pt x="5715" y="6024"/>
                  </a:lnTo>
                  <a:lnTo>
                    <a:pt x="5252" y="5792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39" y="5367"/>
                  </a:lnTo>
                  <a:lnTo>
                    <a:pt x="3591" y="5290"/>
                  </a:lnTo>
                  <a:lnTo>
                    <a:pt x="3012" y="5290"/>
                  </a:lnTo>
                  <a:lnTo>
                    <a:pt x="3167" y="4981"/>
                  </a:lnTo>
                  <a:lnTo>
                    <a:pt x="3321" y="4634"/>
                  </a:lnTo>
                  <a:lnTo>
                    <a:pt x="3398" y="4286"/>
                  </a:lnTo>
                  <a:lnTo>
                    <a:pt x="3475" y="3939"/>
                  </a:lnTo>
                  <a:lnTo>
                    <a:pt x="3514" y="3591"/>
                  </a:lnTo>
                  <a:lnTo>
                    <a:pt x="3514" y="3205"/>
                  </a:lnTo>
                  <a:lnTo>
                    <a:pt x="3514" y="2858"/>
                  </a:lnTo>
                  <a:lnTo>
                    <a:pt x="3437" y="2471"/>
                  </a:lnTo>
                  <a:lnTo>
                    <a:pt x="3321" y="1969"/>
                  </a:lnTo>
                  <a:lnTo>
                    <a:pt x="3167" y="1467"/>
                  </a:lnTo>
                  <a:lnTo>
                    <a:pt x="2935" y="965"/>
                  </a:lnTo>
                  <a:lnTo>
                    <a:pt x="2703" y="502"/>
                  </a:lnTo>
                  <a:lnTo>
                    <a:pt x="2587" y="270"/>
                  </a:lnTo>
                  <a:lnTo>
                    <a:pt x="2471" y="116"/>
                  </a:lnTo>
                  <a:lnTo>
                    <a:pt x="2356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2331050" y="4488475"/>
              <a:ext cx="145775" cy="163175"/>
            </a:xfrm>
            <a:custGeom>
              <a:avLst/>
              <a:gdLst/>
              <a:ahLst/>
              <a:cxnLst/>
              <a:rect l="l" t="t" r="r" b="b"/>
              <a:pathLst>
                <a:path w="5831" h="6527" extrusionOk="0">
                  <a:moveTo>
                    <a:pt x="3321" y="502"/>
                  </a:moveTo>
                  <a:lnTo>
                    <a:pt x="3784" y="695"/>
                  </a:lnTo>
                  <a:lnTo>
                    <a:pt x="4248" y="1004"/>
                  </a:lnTo>
                  <a:lnTo>
                    <a:pt x="4595" y="1313"/>
                  </a:lnTo>
                  <a:lnTo>
                    <a:pt x="4904" y="1738"/>
                  </a:lnTo>
                  <a:lnTo>
                    <a:pt x="5174" y="2163"/>
                  </a:lnTo>
                  <a:lnTo>
                    <a:pt x="5252" y="2394"/>
                  </a:lnTo>
                  <a:lnTo>
                    <a:pt x="5329" y="2665"/>
                  </a:lnTo>
                  <a:lnTo>
                    <a:pt x="5367" y="2896"/>
                  </a:lnTo>
                  <a:lnTo>
                    <a:pt x="5367" y="3167"/>
                  </a:lnTo>
                  <a:lnTo>
                    <a:pt x="5367" y="3437"/>
                  </a:lnTo>
                  <a:lnTo>
                    <a:pt x="5329" y="3707"/>
                  </a:lnTo>
                  <a:lnTo>
                    <a:pt x="5213" y="4171"/>
                  </a:lnTo>
                  <a:lnTo>
                    <a:pt x="5020" y="4595"/>
                  </a:lnTo>
                  <a:lnTo>
                    <a:pt x="4750" y="4981"/>
                  </a:lnTo>
                  <a:lnTo>
                    <a:pt x="4441" y="5368"/>
                  </a:lnTo>
                  <a:lnTo>
                    <a:pt x="4055" y="5638"/>
                  </a:lnTo>
                  <a:lnTo>
                    <a:pt x="3630" y="5870"/>
                  </a:lnTo>
                  <a:lnTo>
                    <a:pt x="3398" y="5947"/>
                  </a:lnTo>
                  <a:lnTo>
                    <a:pt x="3166" y="6024"/>
                  </a:lnTo>
                  <a:lnTo>
                    <a:pt x="2935" y="6024"/>
                  </a:lnTo>
                  <a:lnTo>
                    <a:pt x="2703" y="6063"/>
                  </a:lnTo>
                  <a:lnTo>
                    <a:pt x="2394" y="6024"/>
                  </a:lnTo>
                  <a:lnTo>
                    <a:pt x="2085" y="5985"/>
                  </a:lnTo>
                  <a:lnTo>
                    <a:pt x="1815" y="5908"/>
                  </a:lnTo>
                  <a:lnTo>
                    <a:pt x="1583" y="5792"/>
                  </a:lnTo>
                  <a:lnTo>
                    <a:pt x="1390" y="5677"/>
                  </a:lnTo>
                  <a:lnTo>
                    <a:pt x="1197" y="5522"/>
                  </a:lnTo>
                  <a:lnTo>
                    <a:pt x="1004" y="5329"/>
                  </a:lnTo>
                  <a:lnTo>
                    <a:pt x="850" y="5136"/>
                  </a:lnTo>
                  <a:lnTo>
                    <a:pt x="734" y="4904"/>
                  </a:lnTo>
                  <a:lnTo>
                    <a:pt x="656" y="4673"/>
                  </a:lnTo>
                  <a:lnTo>
                    <a:pt x="541" y="4441"/>
                  </a:lnTo>
                  <a:lnTo>
                    <a:pt x="502" y="4209"/>
                  </a:lnTo>
                  <a:lnTo>
                    <a:pt x="425" y="3669"/>
                  </a:lnTo>
                  <a:lnTo>
                    <a:pt x="463" y="3128"/>
                  </a:lnTo>
                  <a:lnTo>
                    <a:pt x="579" y="2587"/>
                  </a:lnTo>
                  <a:lnTo>
                    <a:pt x="734" y="2085"/>
                  </a:lnTo>
                  <a:lnTo>
                    <a:pt x="1004" y="1622"/>
                  </a:lnTo>
                  <a:lnTo>
                    <a:pt x="1158" y="1390"/>
                  </a:lnTo>
                  <a:lnTo>
                    <a:pt x="1313" y="1197"/>
                  </a:lnTo>
                  <a:lnTo>
                    <a:pt x="1506" y="1043"/>
                  </a:lnTo>
                  <a:lnTo>
                    <a:pt x="1699" y="888"/>
                  </a:lnTo>
                  <a:lnTo>
                    <a:pt x="1931" y="734"/>
                  </a:lnTo>
                  <a:lnTo>
                    <a:pt x="2162" y="657"/>
                  </a:lnTo>
                  <a:lnTo>
                    <a:pt x="2394" y="579"/>
                  </a:lnTo>
                  <a:lnTo>
                    <a:pt x="2664" y="502"/>
                  </a:lnTo>
                  <a:lnTo>
                    <a:pt x="2935" y="502"/>
                  </a:lnTo>
                  <a:lnTo>
                    <a:pt x="3244" y="541"/>
                  </a:lnTo>
                  <a:lnTo>
                    <a:pt x="3282" y="502"/>
                  </a:lnTo>
                  <a:close/>
                  <a:moveTo>
                    <a:pt x="3128" y="0"/>
                  </a:moveTo>
                  <a:lnTo>
                    <a:pt x="3051" y="39"/>
                  </a:lnTo>
                  <a:lnTo>
                    <a:pt x="2973" y="116"/>
                  </a:lnTo>
                  <a:lnTo>
                    <a:pt x="2973" y="193"/>
                  </a:lnTo>
                  <a:lnTo>
                    <a:pt x="2664" y="155"/>
                  </a:lnTo>
                  <a:lnTo>
                    <a:pt x="2394" y="193"/>
                  </a:lnTo>
                  <a:lnTo>
                    <a:pt x="2124" y="232"/>
                  </a:lnTo>
                  <a:lnTo>
                    <a:pt x="1854" y="309"/>
                  </a:lnTo>
                  <a:lnTo>
                    <a:pt x="1622" y="425"/>
                  </a:lnTo>
                  <a:lnTo>
                    <a:pt x="1390" y="579"/>
                  </a:lnTo>
                  <a:lnTo>
                    <a:pt x="1197" y="734"/>
                  </a:lnTo>
                  <a:lnTo>
                    <a:pt x="965" y="927"/>
                  </a:lnTo>
                  <a:lnTo>
                    <a:pt x="811" y="1120"/>
                  </a:lnTo>
                  <a:lnTo>
                    <a:pt x="656" y="1352"/>
                  </a:lnTo>
                  <a:lnTo>
                    <a:pt x="386" y="1854"/>
                  </a:lnTo>
                  <a:lnTo>
                    <a:pt x="154" y="2394"/>
                  </a:lnTo>
                  <a:lnTo>
                    <a:pt x="39" y="2974"/>
                  </a:lnTo>
                  <a:lnTo>
                    <a:pt x="0" y="3591"/>
                  </a:lnTo>
                  <a:lnTo>
                    <a:pt x="0" y="3900"/>
                  </a:lnTo>
                  <a:lnTo>
                    <a:pt x="39" y="4209"/>
                  </a:lnTo>
                  <a:lnTo>
                    <a:pt x="116" y="4518"/>
                  </a:lnTo>
                  <a:lnTo>
                    <a:pt x="193" y="4788"/>
                  </a:lnTo>
                  <a:lnTo>
                    <a:pt x="270" y="5059"/>
                  </a:lnTo>
                  <a:lnTo>
                    <a:pt x="425" y="5329"/>
                  </a:lnTo>
                  <a:lnTo>
                    <a:pt x="579" y="5561"/>
                  </a:lnTo>
                  <a:lnTo>
                    <a:pt x="772" y="5754"/>
                  </a:lnTo>
                  <a:lnTo>
                    <a:pt x="965" y="5947"/>
                  </a:lnTo>
                  <a:lnTo>
                    <a:pt x="1197" y="6101"/>
                  </a:lnTo>
                  <a:lnTo>
                    <a:pt x="1467" y="6256"/>
                  </a:lnTo>
                  <a:lnTo>
                    <a:pt x="1738" y="6372"/>
                  </a:lnTo>
                  <a:lnTo>
                    <a:pt x="2085" y="6449"/>
                  </a:lnTo>
                  <a:lnTo>
                    <a:pt x="2394" y="6487"/>
                  </a:lnTo>
                  <a:lnTo>
                    <a:pt x="2742" y="6526"/>
                  </a:lnTo>
                  <a:lnTo>
                    <a:pt x="3012" y="6487"/>
                  </a:lnTo>
                  <a:lnTo>
                    <a:pt x="3321" y="6449"/>
                  </a:lnTo>
                  <a:lnTo>
                    <a:pt x="3630" y="6372"/>
                  </a:lnTo>
                  <a:lnTo>
                    <a:pt x="3900" y="6256"/>
                  </a:lnTo>
                  <a:lnTo>
                    <a:pt x="4170" y="6101"/>
                  </a:lnTo>
                  <a:lnTo>
                    <a:pt x="4402" y="5947"/>
                  </a:lnTo>
                  <a:lnTo>
                    <a:pt x="4634" y="5792"/>
                  </a:lnTo>
                  <a:lnTo>
                    <a:pt x="4866" y="5561"/>
                  </a:lnTo>
                  <a:lnTo>
                    <a:pt x="5059" y="5368"/>
                  </a:lnTo>
                  <a:lnTo>
                    <a:pt x="5252" y="5097"/>
                  </a:lnTo>
                  <a:lnTo>
                    <a:pt x="5406" y="4866"/>
                  </a:lnTo>
                  <a:lnTo>
                    <a:pt x="5522" y="4595"/>
                  </a:lnTo>
                  <a:lnTo>
                    <a:pt x="5638" y="4286"/>
                  </a:lnTo>
                  <a:lnTo>
                    <a:pt x="5754" y="4016"/>
                  </a:lnTo>
                  <a:lnTo>
                    <a:pt x="5792" y="3707"/>
                  </a:lnTo>
                  <a:lnTo>
                    <a:pt x="5831" y="3398"/>
                  </a:lnTo>
                  <a:lnTo>
                    <a:pt x="5831" y="3089"/>
                  </a:lnTo>
                  <a:lnTo>
                    <a:pt x="5792" y="2780"/>
                  </a:lnTo>
                  <a:lnTo>
                    <a:pt x="5754" y="2472"/>
                  </a:lnTo>
                  <a:lnTo>
                    <a:pt x="5638" y="2163"/>
                  </a:lnTo>
                  <a:lnTo>
                    <a:pt x="5522" y="1892"/>
                  </a:lnTo>
                  <a:lnTo>
                    <a:pt x="5406" y="1622"/>
                  </a:lnTo>
                  <a:lnTo>
                    <a:pt x="5213" y="1352"/>
                  </a:lnTo>
                  <a:lnTo>
                    <a:pt x="5020" y="1120"/>
                  </a:lnTo>
                  <a:lnTo>
                    <a:pt x="4827" y="888"/>
                  </a:lnTo>
                  <a:lnTo>
                    <a:pt x="4595" y="695"/>
                  </a:lnTo>
                  <a:lnTo>
                    <a:pt x="4364" y="502"/>
                  </a:lnTo>
                  <a:lnTo>
                    <a:pt x="4093" y="348"/>
                  </a:lnTo>
                  <a:lnTo>
                    <a:pt x="3823" y="193"/>
                  </a:lnTo>
                  <a:lnTo>
                    <a:pt x="3514" y="116"/>
                  </a:lnTo>
                  <a:lnTo>
                    <a:pt x="32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3966375" y="4488475"/>
              <a:ext cx="350450" cy="288650"/>
            </a:xfrm>
            <a:custGeom>
              <a:avLst/>
              <a:gdLst/>
              <a:ahLst/>
              <a:cxnLst/>
              <a:rect l="l" t="t" r="r" b="b"/>
              <a:pathLst>
                <a:path w="14018" h="11546" extrusionOk="0">
                  <a:moveTo>
                    <a:pt x="11778" y="0"/>
                  </a:moveTo>
                  <a:lnTo>
                    <a:pt x="11469" y="77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8" y="2780"/>
                  </a:lnTo>
                  <a:lnTo>
                    <a:pt x="10658" y="1892"/>
                  </a:lnTo>
                  <a:lnTo>
                    <a:pt x="10427" y="2085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168" y="5522"/>
                  </a:lnTo>
                  <a:lnTo>
                    <a:pt x="13439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2" y="6681"/>
                  </a:lnTo>
                  <a:lnTo>
                    <a:pt x="13516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4" y="7955"/>
                  </a:lnTo>
                  <a:lnTo>
                    <a:pt x="12203" y="8418"/>
                  </a:lnTo>
                  <a:lnTo>
                    <a:pt x="11740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1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0" y="11160"/>
                  </a:lnTo>
                  <a:lnTo>
                    <a:pt x="3013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2"/>
                  </a:lnTo>
                  <a:lnTo>
                    <a:pt x="1082" y="10696"/>
                  </a:lnTo>
                  <a:lnTo>
                    <a:pt x="812" y="10542"/>
                  </a:lnTo>
                  <a:lnTo>
                    <a:pt x="618" y="10388"/>
                  </a:lnTo>
                  <a:lnTo>
                    <a:pt x="464" y="10194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7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1" y="9886"/>
                  </a:lnTo>
                  <a:lnTo>
                    <a:pt x="39" y="10117"/>
                  </a:lnTo>
                  <a:lnTo>
                    <a:pt x="78" y="10310"/>
                  </a:lnTo>
                  <a:lnTo>
                    <a:pt x="194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2" y="11353"/>
                  </a:lnTo>
                  <a:lnTo>
                    <a:pt x="2626" y="11430"/>
                  </a:lnTo>
                  <a:lnTo>
                    <a:pt x="3321" y="11507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7"/>
                  </a:lnTo>
                  <a:lnTo>
                    <a:pt x="6063" y="11430"/>
                  </a:lnTo>
                  <a:lnTo>
                    <a:pt x="6758" y="11314"/>
                  </a:lnTo>
                  <a:lnTo>
                    <a:pt x="7415" y="11160"/>
                  </a:lnTo>
                  <a:lnTo>
                    <a:pt x="8071" y="11005"/>
                  </a:lnTo>
                  <a:lnTo>
                    <a:pt x="8728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8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3"/>
                  </a:lnTo>
                  <a:lnTo>
                    <a:pt x="14018" y="6140"/>
                  </a:lnTo>
                  <a:lnTo>
                    <a:pt x="13941" y="5908"/>
                  </a:lnTo>
                  <a:lnTo>
                    <a:pt x="13863" y="5715"/>
                  </a:lnTo>
                  <a:lnTo>
                    <a:pt x="13748" y="5522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6"/>
                  </a:lnTo>
                  <a:lnTo>
                    <a:pt x="13091" y="5136"/>
                  </a:lnTo>
                  <a:lnTo>
                    <a:pt x="12821" y="3823"/>
                  </a:lnTo>
                  <a:lnTo>
                    <a:pt x="12512" y="2549"/>
                  </a:lnTo>
                  <a:lnTo>
                    <a:pt x="12164" y="1274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1307750" y="4498125"/>
              <a:ext cx="103325" cy="105250"/>
            </a:xfrm>
            <a:custGeom>
              <a:avLst/>
              <a:gdLst/>
              <a:ahLst/>
              <a:cxnLst/>
              <a:rect l="l" t="t" r="r" b="b"/>
              <a:pathLst>
                <a:path w="4133" h="4210" extrusionOk="0">
                  <a:moveTo>
                    <a:pt x="2317" y="348"/>
                  </a:moveTo>
                  <a:lnTo>
                    <a:pt x="2665" y="425"/>
                  </a:lnTo>
                  <a:lnTo>
                    <a:pt x="2819" y="502"/>
                  </a:lnTo>
                  <a:lnTo>
                    <a:pt x="2974" y="618"/>
                  </a:lnTo>
                  <a:lnTo>
                    <a:pt x="3128" y="734"/>
                  </a:lnTo>
                  <a:lnTo>
                    <a:pt x="3244" y="850"/>
                  </a:lnTo>
                  <a:lnTo>
                    <a:pt x="3360" y="1043"/>
                  </a:lnTo>
                  <a:lnTo>
                    <a:pt x="3476" y="1197"/>
                  </a:lnTo>
                  <a:lnTo>
                    <a:pt x="3514" y="1236"/>
                  </a:lnTo>
                  <a:lnTo>
                    <a:pt x="3630" y="1545"/>
                  </a:lnTo>
                  <a:lnTo>
                    <a:pt x="3707" y="1815"/>
                  </a:lnTo>
                  <a:lnTo>
                    <a:pt x="3746" y="2086"/>
                  </a:lnTo>
                  <a:lnTo>
                    <a:pt x="3746" y="2356"/>
                  </a:lnTo>
                  <a:lnTo>
                    <a:pt x="3707" y="2626"/>
                  </a:lnTo>
                  <a:lnTo>
                    <a:pt x="3630" y="2896"/>
                  </a:lnTo>
                  <a:lnTo>
                    <a:pt x="3514" y="3128"/>
                  </a:lnTo>
                  <a:lnTo>
                    <a:pt x="3283" y="3398"/>
                  </a:lnTo>
                  <a:lnTo>
                    <a:pt x="3012" y="3591"/>
                  </a:lnTo>
                  <a:lnTo>
                    <a:pt x="2703" y="3746"/>
                  </a:lnTo>
                  <a:lnTo>
                    <a:pt x="2356" y="3823"/>
                  </a:lnTo>
                  <a:lnTo>
                    <a:pt x="2008" y="3862"/>
                  </a:lnTo>
                  <a:lnTo>
                    <a:pt x="1661" y="3785"/>
                  </a:lnTo>
                  <a:lnTo>
                    <a:pt x="1313" y="3669"/>
                  </a:lnTo>
                  <a:lnTo>
                    <a:pt x="1004" y="3476"/>
                  </a:lnTo>
                  <a:lnTo>
                    <a:pt x="734" y="3244"/>
                  </a:lnTo>
                  <a:lnTo>
                    <a:pt x="579" y="2935"/>
                  </a:lnTo>
                  <a:lnTo>
                    <a:pt x="425" y="2665"/>
                  </a:lnTo>
                  <a:lnTo>
                    <a:pt x="386" y="2317"/>
                  </a:lnTo>
                  <a:lnTo>
                    <a:pt x="348" y="2008"/>
                  </a:lnTo>
                  <a:lnTo>
                    <a:pt x="386" y="1661"/>
                  </a:lnTo>
                  <a:lnTo>
                    <a:pt x="502" y="1352"/>
                  </a:lnTo>
                  <a:lnTo>
                    <a:pt x="657" y="1043"/>
                  </a:lnTo>
                  <a:lnTo>
                    <a:pt x="888" y="811"/>
                  </a:lnTo>
                  <a:lnTo>
                    <a:pt x="1197" y="580"/>
                  </a:lnTo>
                  <a:lnTo>
                    <a:pt x="1545" y="425"/>
                  </a:lnTo>
                  <a:lnTo>
                    <a:pt x="1931" y="348"/>
                  </a:lnTo>
                  <a:close/>
                  <a:moveTo>
                    <a:pt x="2201" y="0"/>
                  </a:moveTo>
                  <a:lnTo>
                    <a:pt x="1815" y="39"/>
                  </a:lnTo>
                  <a:lnTo>
                    <a:pt x="1468" y="116"/>
                  </a:lnTo>
                  <a:lnTo>
                    <a:pt x="1120" y="232"/>
                  </a:lnTo>
                  <a:lnTo>
                    <a:pt x="927" y="348"/>
                  </a:lnTo>
                  <a:lnTo>
                    <a:pt x="773" y="464"/>
                  </a:lnTo>
                  <a:lnTo>
                    <a:pt x="579" y="618"/>
                  </a:lnTo>
                  <a:lnTo>
                    <a:pt x="464" y="773"/>
                  </a:lnTo>
                  <a:lnTo>
                    <a:pt x="232" y="1159"/>
                  </a:lnTo>
                  <a:lnTo>
                    <a:pt x="78" y="1545"/>
                  </a:lnTo>
                  <a:lnTo>
                    <a:pt x="0" y="1970"/>
                  </a:lnTo>
                  <a:lnTo>
                    <a:pt x="0" y="2394"/>
                  </a:lnTo>
                  <a:lnTo>
                    <a:pt x="116" y="2858"/>
                  </a:lnTo>
                  <a:lnTo>
                    <a:pt x="193" y="3051"/>
                  </a:lnTo>
                  <a:lnTo>
                    <a:pt x="309" y="3244"/>
                  </a:lnTo>
                  <a:lnTo>
                    <a:pt x="579" y="3553"/>
                  </a:lnTo>
                  <a:lnTo>
                    <a:pt x="888" y="3823"/>
                  </a:lnTo>
                  <a:lnTo>
                    <a:pt x="1236" y="4016"/>
                  </a:lnTo>
                  <a:lnTo>
                    <a:pt x="1622" y="4171"/>
                  </a:lnTo>
                  <a:lnTo>
                    <a:pt x="2047" y="4209"/>
                  </a:lnTo>
                  <a:lnTo>
                    <a:pt x="2472" y="4209"/>
                  </a:lnTo>
                  <a:lnTo>
                    <a:pt x="2858" y="4093"/>
                  </a:lnTo>
                  <a:lnTo>
                    <a:pt x="3244" y="3939"/>
                  </a:lnTo>
                  <a:lnTo>
                    <a:pt x="3398" y="3823"/>
                  </a:lnTo>
                  <a:lnTo>
                    <a:pt x="3553" y="3669"/>
                  </a:lnTo>
                  <a:lnTo>
                    <a:pt x="3707" y="3514"/>
                  </a:lnTo>
                  <a:lnTo>
                    <a:pt x="3823" y="3321"/>
                  </a:lnTo>
                  <a:lnTo>
                    <a:pt x="4016" y="2935"/>
                  </a:lnTo>
                  <a:lnTo>
                    <a:pt x="4132" y="2510"/>
                  </a:lnTo>
                  <a:lnTo>
                    <a:pt x="4132" y="2047"/>
                  </a:lnTo>
                  <a:lnTo>
                    <a:pt x="4132" y="1854"/>
                  </a:lnTo>
                  <a:lnTo>
                    <a:pt x="4055" y="1622"/>
                  </a:lnTo>
                  <a:lnTo>
                    <a:pt x="4016" y="1429"/>
                  </a:lnTo>
                  <a:lnTo>
                    <a:pt x="3900" y="1236"/>
                  </a:lnTo>
                  <a:lnTo>
                    <a:pt x="3785" y="1082"/>
                  </a:lnTo>
                  <a:lnTo>
                    <a:pt x="3630" y="927"/>
                  </a:lnTo>
                  <a:lnTo>
                    <a:pt x="3591" y="888"/>
                  </a:lnTo>
                  <a:lnTo>
                    <a:pt x="3553" y="734"/>
                  </a:lnTo>
                  <a:lnTo>
                    <a:pt x="3437" y="580"/>
                  </a:lnTo>
                  <a:lnTo>
                    <a:pt x="3360" y="425"/>
                  </a:lnTo>
                  <a:lnTo>
                    <a:pt x="3244" y="348"/>
                  </a:lnTo>
                  <a:lnTo>
                    <a:pt x="3089" y="232"/>
                  </a:lnTo>
                  <a:lnTo>
                    <a:pt x="2935" y="155"/>
                  </a:lnTo>
                  <a:lnTo>
                    <a:pt x="2587" y="39"/>
                  </a:lnTo>
                  <a:lnTo>
                    <a:pt x="220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6468625" y="45261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8" y="618"/>
                  </a:moveTo>
                  <a:lnTo>
                    <a:pt x="5947" y="772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2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4" y="3900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0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6" y="2626"/>
                  </a:lnTo>
                  <a:lnTo>
                    <a:pt x="5368" y="1969"/>
                  </a:lnTo>
                  <a:lnTo>
                    <a:pt x="5368" y="618"/>
                  </a:lnTo>
                  <a:close/>
                  <a:moveTo>
                    <a:pt x="2781" y="888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6"/>
                  </a:lnTo>
                  <a:lnTo>
                    <a:pt x="1545" y="4286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7" y="3012"/>
                  </a:lnTo>
                  <a:lnTo>
                    <a:pt x="888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1" y="888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5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3" y="6294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6"/>
                  </a:lnTo>
                  <a:lnTo>
                    <a:pt x="2240" y="579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4"/>
                  </a:lnTo>
                  <a:lnTo>
                    <a:pt x="232" y="2780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3"/>
                  </a:lnTo>
                  <a:lnTo>
                    <a:pt x="39" y="4557"/>
                  </a:lnTo>
                  <a:lnTo>
                    <a:pt x="348" y="4595"/>
                  </a:lnTo>
                  <a:lnTo>
                    <a:pt x="386" y="4286"/>
                  </a:lnTo>
                  <a:lnTo>
                    <a:pt x="966" y="4518"/>
                  </a:lnTo>
                  <a:lnTo>
                    <a:pt x="1313" y="4595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79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4" y="3977"/>
                  </a:lnTo>
                  <a:lnTo>
                    <a:pt x="3012" y="3630"/>
                  </a:lnTo>
                  <a:lnTo>
                    <a:pt x="3012" y="2973"/>
                  </a:lnTo>
                  <a:lnTo>
                    <a:pt x="3128" y="772"/>
                  </a:lnTo>
                  <a:lnTo>
                    <a:pt x="3514" y="657"/>
                  </a:lnTo>
                  <a:lnTo>
                    <a:pt x="3939" y="579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8" y="579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8" y="3398"/>
                  </a:lnTo>
                  <a:lnTo>
                    <a:pt x="5175" y="3746"/>
                  </a:lnTo>
                  <a:lnTo>
                    <a:pt x="5213" y="3900"/>
                  </a:lnTo>
                  <a:lnTo>
                    <a:pt x="5291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6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6"/>
                  </a:lnTo>
                  <a:lnTo>
                    <a:pt x="7607" y="4209"/>
                  </a:lnTo>
                  <a:lnTo>
                    <a:pt x="8650" y="4093"/>
                  </a:lnTo>
                  <a:lnTo>
                    <a:pt x="8650" y="4479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7"/>
                  </a:lnTo>
                  <a:lnTo>
                    <a:pt x="8766" y="5097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1" y="4904"/>
                  </a:lnTo>
                  <a:lnTo>
                    <a:pt x="9384" y="4904"/>
                  </a:lnTo>
                  <a:lnTo>
                    <a:pt x="9809" y="4981"/>
                  </a:lnTo>
                  <a:lnTo>
                    <a:pt x="10195" y="5097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599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7"/>
                  </a:lnTo>
                  <a:lnTo>
                    <a:pt x="10697" y="6603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3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9" y="8997"/>
                  </a:lnTo>
                  <a:lnTo>
                    <a:pt x="12512" y="8997"/>
                  </a:lnTo>
                  <a:lnTo>
                    <a:pt x="12434" y="9075"/>
                  </a:lnTo>
                  <a:lnTo>
                    <a:pt x="12396" y="9113"/>
                  </a:lnTo>
                  <a:lnTo>
                    <a:pt x="12357" y="9190"/>
                  </a:lnTo>
                  <a:lnTo>
                    <a:pt x="11469" y="9306"/>
                  </a:lnTo>
                  <a:lnTo>
                    <a:pt x="11469" y="9692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4" y="9499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7"/>
                  </a:lnTo>
                  <a:lnTo>
                    <a:pt x="13168" y="8766"/>
                  </a:lnTo>
                  <a:lnTo>
                    <a:pt x="13168" y="8495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6" y="7182"/>
                  </a:lnTo>
                  <a:lnTo>
                    <a:pt x="12743" y="6680"/>
                  </a:lnTo>
                  <a:lnTo>
                    <a:pt x="12434" y="6217"/>
                  </a:lnTo>
                  <a:lnTo>
                    <a:pt x="12125" y="5792"/>
                  </a:lnTo>
                  <a:lnTo>
                    <a:pt x="11778" y="5445"/>
                  </a:lnTo>
                  <a:lnTo>
                    <a:pt x="11315" y="5097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5"/>
                  </a:lnTo>
                  <a:lnTo>
                    <a:pt x="9886" y="4479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7"/>
                  </a:lnTo>
                  <a:lnTo>
                    <a:pt x="9229" y="3514"/>
                  </a:lnTo>
                  <a:lnTo>
                    <a:pt x="9152" y="3089"/>
                  </a:lnTo>
                  <a:lnTo>
                    <a:pt x="8998" y="2665"/>
                  </a:lnTo>
                  <a:lnTo>
                    <a:pt x="8805" y="2278"/>
                  </a:lnTo>
                  <a:lnTo>
                    <a:pt x="8534" y="1931"/>
                  </a:lnTo>
                  <a:lnTo>
                    <a:pt x="8225" y="1583"/>
                  </a:lnTo>
                  <a:lnTo>
                    <a:pt x="7839" y="1274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5" y="193"/>
                  </a:lnTo>
                  <a:lnTo>
                    <a:pt x="5291" y="77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4200000" y="452900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1"/>
                  </a:lnTo>
                  <a:lnTo>
                    <a:pt x="0" y="7261"/>
                  </a:lnTo>
                  <a:lnTo>
                    <a:pt x="193" y="7261"/>
                  </a:lnTo>
                  <a:lnTo>
                    <a:pt x="425" y="5484"/>
                  </a:lnTo>
                  <a:lnTo>
                    <a:pt x="580" y="3669"/>
                  </a:lnTo>
                  <a:lnTo>
                    <a:pt x="695" y="1854"/>
                  </a:lnTo>
                  <a:lnTo>
                    <a:pt x="695" y="928"/>
                  </a:lnTo>
                  <a:lnTo>
                    <a:pt x="695" y="40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6500475" y="45396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6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3"/>
                  </a:lnTo>
                  <a:lnTo>
                    <a:pt x="9384" y="9654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39" y="10079"/>
                  </a:lnTo>
                  <a:lnTo>
                    <a:pt x="7608" y="9963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9" y="9346"/>
                  </a:lnTo>
                  <a:lnTo>
                    <a:pt x="6951" y="9075"/>
                  </a:lnTo>
                  <a:lnTo>
                    <a:pt x="6913" y="8805"/>
                  </a:lnTo>
                  <a:lnTo>
                    <a:pt x="6951" y="8535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4" y="7569"/>
                  </a:lnTo>
                  <a:lnTo>
                    <a:pt x="8148" y="7338"/>
                  </a:lnTo>
                  <a:lnTo>
                    <a:pt x="8226" y="7299"/>
                  </a:lnTo>
                  <a:close/>
                  <a:moveTo>
                    <a:pt x="2858" y="1"/>
                  </a:moveTo>
                  <a:lnTo>
                    <a:pt x="2665" y="39"/>
                  </a:lnTo>
                  <a:lnTo>
                    <a:pt x="2665" y="78"/>
                  </a:lnTo>
                  <a:lnTo>
                    <a:pt x="2626" y="1352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4" y="5098"/>
                  </a:lnTo>
                  <a:lnTo>
                    <a:pt x="2897" y="7492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2"/>
                  </a:lnTo>
                  <a:lnTo>
                    <a:pt x="3051" y="8766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7"/>
                  </a:lnTo>
                  <a:lnTo>
                    <a:pt x="773" y="9114"/>
                  </a:lnTo>
                  <a:lnTo>
                    <a:pt x="1545" y="9152"/>
                  </a:lnTo>
                  <a:lnTo>
                    <a:pt x="3128" y="9230"/>
                  </a:lnTo>
                  <a:lnTo>
                    <a:pt x="4828" y="9307"/>
                  </a:lnTo>
                  <a:lnTo>
                    <a:pt x="5677" y="9307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2" y="10311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20"/>
                  </a:lnTo>
                  <a:lnTo>
                    <a:pt x="9037" y="10543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3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9"/>
                  </a:lnTo>
                  <a:lnTo>
                    <a:pt x="10041" y="8071"/>
                  </a:lnTo>
                  <a:lnTo>
                    <a:pt x="9847" y="7762"/>
                  </a:lnTo>
                  <a:lnTo>
                    <a:pt x="9616" y="7492"/>
                  </a:lnTo>
                  <a:lnTo>
                    <a:pt x="9307" y="7260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7" y="6990"/>
                  </a:lnTo>
                  <a:lnTo>
                    <a:pt x="7724" y="7029"/>
                  </a:lnTo>
                  <a:lnTo>
                    <a:pt x="7415" y="7144"/>
                  </a:lnTo>
                  <a:lnTo>
                    <a:pt x="7144" y="7338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6" y="8805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8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6" y="8535"/>
                  </a:lnTo>
                  <a:lnTo>
                    <a:pt x="3206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5"/>
                  </a:lnTo>
                  <a:lnTo>
                    <a:pt x="3206" y="7338"/>
                  </a:lnTo>
                  <a:lnTo>
                    <a:pt x="3128" y="6449"/>
                  </a:lnTo>
                  <a:lnTo>
                    <a:pt x="3013" y="4326"/>
                  </a:lnTo>
                  <a:lnTo>
                    <a:pt x="2935" y="2202"/>
                  </a:lnTo>
                  <a:lnTo>
                    <a:pt x="2897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5490700" y="4546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79"/>
                  </a:lnTo>
                  <a:lnTo>
                    <a:pt x="0" y="1197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8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6"/>
                  </a:lnTo>
                  <a:lnTo>
                    <a:pt x="1970" y="5947"/>
                  </a:lnTo>
                  <a:lnTo>
                    <a:pt x="2433" y="6410"/>
                  </a:lnTo>
                  <a:lnTo>
                    <a:pt x="2974" y="6873"/>
                  </a:lnTo>
                  <a:lnTo>
                    <a:pt x="3514" y="7260"/>
                  </a:lnTo>
                  <a:lnTo>
                    <a:pt x="4094" y="7646"/>
                  </a:lnTo>
                  <a:lnTo>
                    <a:pt x="4712" y="7955"/>
                  </a:lnTo>
                  <a:lnTo>
                    <a:pt x="5329" y="8225"/>
                  </a:lnTo>
                  <a:lnTo>
                    <a:pt x="5986" y="8495"/>
                  </a:lnTo>
                  <a:lnTo>
                    <a:pt x="6642" y="8688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3"/>
                  </a:lnTo>
                  <a:lnTo>
                    <a:pt x="10774" y="9075"/>
                  </a:lnTo>
                  <a:lnTo>
                    <a:pt x="11392" y="8997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1"/>
                  </a:lnTo>
                  <a:lnTo>
                    <a:pt x="14018" y="8379"/>
                  </a:lnTo>
                  <a:lnTo>
                    <a:pt x="14636" y="8148"/>
                  </a:lnTo>
                  <a:lnTo>
                    <a:pt x="15253" y="7877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0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4"/>
                  </a:lnTo>
                  <a:lnTo>
                    <a:pt x="19076" y="4286"/>
                  </a:lnTo>
                  <a:lnTo>
                    <a:pt x="19347" y="3668"/>
                  </a:lnTo>
                  <a:lnTo>
                    <a:pt x="19115" y="3630"/>
                  </a:lnTo>
                  <a:lnTo>
                    <a:pt x="18767" y="4170"/>
                  </a:lnTo>
                  <a:lnTo>
                    <a:pt x="18420" y="4634"/>
                  </a:lnTo>
                  <a:lnTo>
                    <a:pt x="18034" y="5097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0"/>
                  </a:lnTo>
                  <a:lnTo>
                    <a:pt x="15755" y="7028"/>
                  </a:lnTo>
                  <a:lnTo>
                    <a:pt x="15215" y="7298"/>
                  </a:lnTo>
                  <a:lnTo>
                    <a:pt x="14713" y="7569"/>
                  </a:lnTo>
                  <a:lnTo>
                    <a:pt x="14134" y="7800"/>
                  </a:lnTo>
                  <a:lnTo>
                    <a:pt x="13593" y="8032"/>
                  </a:lnTo>
                  <a:lnTo>
                    <a:pt x="13014" y="8186"/>
                  </a:lnTo>
                  <a:lnTo>
                    <a:pt x="12434" y="8341"/>
                  </a:lnTo>
                  <a:lnTo>
                    <a:pt x="11817" y="8457"/>
                  </a:lnTo>
                  <a:lnTo>
                    <a:pt x="11199" y="8534"/>
                  </a:lnTo>
                  <a:lnTo>
                    <a:pt x="10504" y="8611"/>
                  </a:lnTo>
                  <a:lnTo>
                    <a:pt x="9114" y="8611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2"/>
                  </a:lnTo>
                  <a:lnTo>
                    <a:pt x="6333" y="8109"/>
                  </a:lnTo>
                  <a:lnTo>
                    <a:pt x="5638" y="7877"/>
                  </a:lnTo>
                  <a:lnTo>
                    <a:pt x="5020" y="7607"/>
                  </a:lnTo>
                  <a:lnTo>
                    <a:pt x="4364" y="7260"/>
                  </a:lnTo>
                  <a:lnTo>
                    <a:pt x="3785" y="6912"/>
                  </a:lnTo>
                  <a:lnTo>
                    <a:pt x="3206" y="6487"/>
                  </a:lnTo>
                  <a:lnTo>
                    <a:pt x="2704" y="6063"/>
                  </a:lnTo>
                  <a:lnTo>
                    <a:pt x="2202" y="5561"/>
                  </a:lnTo>
                  <a:lnTo>
                    <a:pt x="1777" y="4981"/>
                  </a:lnTo>
                  <a:lnTo>
                    <a:pt x="1391" y="4402"/>
                  </a:lnTo>
                  <a:lnTo>
                    <a:pt x="1120" y="3900"/>
                  </a:lnTo>
                  <a:lnTo>
                    <a:pt x="850" y="3360"/>
                  </a:lnTo>
                  <a:lnTo>
                    <a:pt x="696" y="2858"/>
                  </a:lnTo>
                  <a:lnTo>
                    <a:pt x="541" y="2278"/>
                  </a:lnTo>
                  <a:lnTo>
                    <a:pt x="425" y="1738"/>
                  </a:lnTo>
                  <a:lnTo>
                    <a:pt x="387" y="1158"/>
                  </a:lnTo>
                  <a:lnTo>
                    <a:pt x="387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5576625" y="4556050"/>
              <a:ext cx="35725" cy="28975"/>
            </a:xfrm>
            <a:custGeom>
              <a:avLst/>
              <a:gdLst/>
              <a:ahLst/>
              <a:cxnLst/>
              <a:rect l="l" t="t" r="r" b="b"/>
              <a:pathLst>
                <a:path w="1429" h="1159" extrusionOk="0">
                  <a:moveTo>
                    <a:pt x="502" y="0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6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1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4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2"/>
                  </a:lnTo>
                  <a:lnTo>
                    <a:pt x="425" y="579"/>
                  </a:lnTo>
                  <a:lnTo>
                    <a:pt x="541" y="425"/>
                  </a:lnTo>
                  <a:lnTo>
                    <a:pt x="618" y="386"/>
                  </a:lnTo>
                  <a:lnTo>
                    <a:pt x="773" y="386"/>
                  </a:lnTo>
                  <a:lnTo>
                    <a:pt x="850" y="425"/>
                  </a:lnTo>
                  <a:lnTo>
                    <a:pt x="966" y="579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6" y="927"/>
                  </a:lnTo>
                  <a:lnTo>
                    <a:pt x="966" y="1004"/>
                  </a:lnTo>
                  <a:lnTo>
                    <a:pt x="966" y="1081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5" y="1120"/>
                  </a:lnTo>
                  <a:lnTo>
                    <a:pt x="1313" y="1081"/>
                  </a:lnTo>
                  <a:lnTo>
                    <a:pt x="1390" y="888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3"/>
                  </a:lnTo>
                  <a:lnTo>
                    <a:pt x="1043" y="77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5523525" y="45599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2"/>
                  </a:lnTo>
                  <a:lnTo>
                    <a:pt x="78" y="966"/>
                  </a:lnTo>
                  <a:lnTo>
                    <a:pt x="232" y="1082"/>
                  </a:lnTo>
                  <a:lnTo>
                    <a:pt x="387" y="1198"/>
                  </a:lnTo>
                  <a:lnTo>
                    <a:pt x="464" y="1198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5"/>
                  </a:lnTo>
                  <a:lnTo>
                    <a:pt x="387" y="927"/>
                  </a:lnTo>
                  <a:lnTo>
                    <a:pt x="348" y="812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7" y="503"/>
                  </a:lnTo>
                  <a:lnTo>
                    <a:pt x="464" y="464"/>
                  </a:lnTo>
                  <a:lnTo>
                    <a:pt x="541" y="387"/>
                  </a:lnTo>
                  <a:lnTo>
                    <a:pt x="773" y="387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2" y="1043"/>
                  </a:lnTo>
                  <a:lnTo>
                    <a:pt x="1159" y="1082"/>
                  </a:lnTo>
                  <a:lnTo>
                    <a:pt x="1197" y="1082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7"/>
                  </a:lnTo>
                  <a:lnTo>
                    <a:pt x="1159" y="232"/>
                  </a:lnTo>
                  <a:lnTo>
                    <a:pt x="1004" y="78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4050375" y="4567625"/>
              <a:ext cx="30900" cy="168975"/>
            </a:xfrm>
            <a:custGeom>
              <a:avLst/>
              <a:gdLst/>
              <a:ahLst/>
              <a:cxnLst/>
              <a:rect l="l" t="t" r="r" b="b"/>
              <a:pathLst>
                <a:path w="1236" h="6759" extrusionOk="0">
                  <a:moveTo>
                    <a:pt x="1120" y="1"/>
                  </a:moveTo>
                  <a:lnTo>
                    <a:pt x="1081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9"/>
                  </a:lnTo>
                  <a:lnTo>
                    <a:pt x="116" y="5059"/>
                  </a:lnTo>
                  <a:lnTo>
                    <a:pt x="0" y="6720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2" y="3515"/>
                  </a:lnTo>
                  <a:lnTo>
                    <a:pt x="965" y="1854"/>
                  </a:lnTo>
                  <a:lnTo>
                    <a:pt x="1081" y="232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4077400" y="4569550"/>
              <a:ext cx="121650" cy="144850"/>
            </a:xfrm>
            <a:custGeom>
              <a:avLst/>
              <a:gdLst/>
              <a:ahLst/>
              <a:cxnLst/>
              <a:rect l="l" t="t" r="r" b="b"/>
              <a:pathLst>
                <a:path w="4866" h="5794" extrusionOk="0">
                  <a:moveTo>
                    <a:pt x="155" y="1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6"/>
                  </a:lnTo>
                  <a:lnTo>
                    <a:pt x="2896" y="3631"/>
                  </a:lnTo>
                  <a:lnTo>
                    <a:pt x="3476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6"/>
                  </a:lnTo>
                  <a:lnTo>
                    <a:pt x="4866" y="5639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8" y="1352"/>
                  </a:lnTo>
                  <a:lnTo>
                    <a:pt x="811" y="657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3931625" y="457727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1"/>
                  </a:moveTo>
                  <a:lnTo>
                    <a:pt x="0" y="78"/>
                  </a:lnTo>
                  <a:lnTo>
                    <a:pt x="194" y="927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6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9"/>
                  </a:lnTo>
                  <a:lnTo>
                    <a:pt x="1931" y="6140"/>
                  </a:lnTo>
                  <a:lnTo>
                    <a:pt x="2086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4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3941275" y="457920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1" y="40"/>
                  </a:lnTo>
                  <a:lnTo>
                    <a:pt x="1970" y="3206"/>
                  </a:lnTo>
                  <a:lnTo>
                    <a:pt x="4055" y="6334"/>
                  </a:lnTo>
                  <a:lnTo>
                    <a:pt x="4055" y="6334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3"/>
                  </a:lnTo>
                  <a:lnTo>
                    <a:pt x="3708" y="6720"/>
                  </a:lnTo>
                  <a:lnTo>
                    <a:pt x="4132" y="6797"/>
                  </a:lnTo>
                  <a:lnTo>
                    <a:pt x="4596" y="6836"/>
                  </a:lnTo>
                  <a:lnTo>
                    <a:pt x="5484" y="6836"/>
                  </a:lnTo>
                  <a:lnTo>
                    <a:pt x="6372" y="6759"/>
                  </a:lnTo>
                  <a:lnTo>
                    <a:pt x="7299" y="6643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9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5"/>
                  </a:lnTo>
                  <a:lnTo>
                    <a:pt x="13863" y="2125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1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3"/>
                  </a:lnTo>
                  <a:lnTo>
                    <a:pt x="10349" y="5253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6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8" y="6334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7"/>
                  </a:lnTo>
                  <a:lnTo>
                    <a:pt x="3399" y="4635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6364350" y="46361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2" y="39"/>
                  </a:lnTo>
                  <a:lnTo>
                    <a:pt x="2781" y="77"/>
                  </a:lnTo>
                  <a:lnTo>
                    <a:pt x="2511" y="193"/>
                  </a:lnTo>
                  <a:lnTo>
                    <a:pt x="2241" y="309"/>
                  </a:lnTo>
                  <a:lnTo>
                    <a:pt x="2009" y="425"/>
                  </a:lnTo>
                  <a:lnTo>
                    <a:pt x="1739" y="579"/>
                  </a:lnTo>
                  <a:lnTo>
                    <a:pt x="1507" y="773"/>
                  </a:lnTo>
                  <a:lnTo>
                    <a:pt x="1121" y="1197"/>
                  </a:lnTo>
                  <a:lnTo>
                    <a:pt x="735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8"/>
                  </a:lnTo>
                  <a:lnTo>
                    <a:pt x="40" y="3746"/>
                  </a:lnTo>
                  <a:lnTo>
                    <a:pt x="1" y="4055"/>
                  </a:lnTo>
                  <a:lnTo>
                    <a:pt x="1" y="4402"/>
                  </a:lnTo>
                  <a:lnTo>
                    <a:pt x="40" y="4673"/>
                  </a:lnTo>
                  <a:lnTo>
                    <a:pt x="117" y="4904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5" y="5252"/>
                  </a:lnTo>
                  <a:lnTo>
                    <a:pt x="966" y="5290"/>
                  </a:lnTo>
                  <a:lnTo>
                    <a:pt x="1700" y="5290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5" y="4711"/>
                  </a:lnTo>
                  <a:lnTo>
                    <a:pt x="580" y="4595"/>
                  </a:lnTo>
                  <a:lnTo>
                    <a:pt x="542" y="4441"/>
                  </a:lnTo>
                  <a:lnTo>
                    <a:pt x="542" y="4248"/>
                  </a:lnTo>
                  <a:lnTo>
                    <a:pt x="542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8"/>
                  </a:lnTo>
                  <a:lnTo>
                    <a:pt x="2627" y="695"/>
                  </a:lnTo>
                  <a:lnTo>
                    <a:pt x="3090" y="579"/>
                  </a:lnTo>
                  <a:lnTo>
                    <a:pt x="3592" y="541"/>
                  </a:lnTo>
                  <a:lnTo>
                    <a:pt x="4094" y="579"/>
                  </a:lnTo>
                  <a:lnTo>
                    <a:pt x="4249" y="541"/>
                  </a:lnTo>
                  <a:lnTo>
                    <a:pt x="4326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3"/>
                  </a:lnTo>
                  <a:lnTo>
                    <a:pt x="4210" y="155"/>
                  </a:lnTo>
                  <a:lnTo>
                    <a:pt x="3940" y="77"/>
                  </a:lnTo>
                  <a:lnTo>
                    <a:pt x="3631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5052425" y="4653550"/>
              <a:ext cx="61800" cy="89800"/>
            </a:xfrm>
            <a:custGeom>
              <a:avLst/>
              <a:gdLst/>
              <a:ahLst/>
              <a:cxnLst/>
              <a:rect l="l" t="t" r="r" b="b"/>
              <a:pathLst>
                <a:path w="2472" h="3592" extrusionOk="0">
                  <a:moveTo>
                    <a:pt x="1082" y="0"/>
                  </a:moveTo>
                  <a:lnTo>
                    <a:pt x="1004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5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699"/>
                  </a:lnTo>
                  <a:lnTo>
                    <a:pt x="1931" y="1931"/>
                  </a:lnTo>
                  <a:lnTo>
                    <a:pt x="1931" y="2163"/>
                  </a:lnTo>
                  <a:lnTo>
                    <a:pt x="1931" y="2433"/>
                  </a:lnTo>
                  <a:lnTo>
                    <a:pt x="1815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0" y="3128"/>
                  </a:lnTo>
                  <a:lnTo>
                    <a:pt x="1197" y="3128"/>
                  </a:lnTo>
                  <a:lnTo>
                    <a:pt x="1043" y="3089"/>
                  </a:lnTo>
                  <a:lnTo>
                    <a:pt x="927" y="3012"/>
                  </a:lnTo>
                  <a:lnTo>
                    <a:pt x="850" y="2896"/>
                  </a:lnTo>
                  <a:lnTo>
                    <a:pt x="811" y="2742"/>
                  </a:lnTo>
                  <a:lnTo>
                    <a:pt x="850" y="2587"/>
                  </a:lnTo>
                  <a:lnTo>
                    <a:pt x="927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0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5" y="1468"/>
                  </a:lnTo>
                  <a:lnTo>
                    <a:pt x="193" y="1313"/>
                  </a:lnTo>
                  <a:lnTo>
                    <a:pt x="0" y="1622"/>
                  </a:lnTo>
                  <a:lnTo>
                    <a:pt x="271" y="1892"/>
                  </a:lnTo>
                  <a:lnTo>
                    <a:pt x="580" y="2124"/>
                  </a:lnTo>
                  <a:lnTo>
                    <a:pt x="425" y="2356"/>
                  </a:lnTo>
                  <a:lnTo>
                    <a:pt x="348" y="2626"/>
                  </a:lnTo>
                  <a:lnTo>
                    <a:pt x="309" y="2896"/>
                  </a:lnTo>
                  <a:lnTo>
                    <a:pt x="348" y="3051"/>
                  </a:lnTo>
                  <a:lnTo>
                    <a:pt x="425" y="3167"/>
                  </a:lnTo>
                  <a:lnTo>
                    <a:pt x="541" y="3321"/>
                  </a:lnTo>
                  <a:lnTo>
                    <a:pt x="695" y="3476"/>
                  </a:lnTo>
                  <a:lnTo>
                    <a:pt x="888" y="3553"/>
                  </a:lnTo>
                  <a:lnTo>
                    <a:pt x="1082" y="3591"/>
                  </a:lnTo>
                  <a:lnTo>
                    <a:pt x="1275" y="3591"/>
                  </a:lnTo>
                  <a:lnTo>
                    <a:pt x="1506" y="3553"/>
                  </a:lnTo>
                  <a:lnTo>
                    <a:pt x="1699" y="3514"/>
                  </a:lnTo>
                  <a:lnTo>
                    <a:pt x="1854" y="3398"/>
                  </a:lnTo>
                  <a:lnTo>
                    <a:pt x="2047" y="3244"/>
                  </a:lnTo>
                  <a:lnTo>
                    <a:pt x="2201" y="3051"/>
                  </a:lnTo>
                  <a:lnTo>
                    <a:pt x="2317" y="2858"/>
                  </a:lnTo>
                  <a:lnTo>
                    <a:pt x="2394" y="2665"/>
                  </a:lnTo>
                  <a:lnTo>
                    <a:pt x="2433" y="2472"/>
                  </a:lnTo>
                  <a:lnTo>
                    <a:pt x="2472" y="2240"/>
                  </a:lnTo>
                  <a:lnTo>
                    <a:pt x="2433" y="2008"/>
                  </a:lnTo>
                  <a:lnTo>
                    <a:pt x="2394" y="1815"/>
                  </a:lnTo>
                  <a:lnTo>
                    <a:pt x="2317" y="1583"/>
                  </a:lnTo>
                  <a:lnTo>
                    <a:pt x="2201" y="1390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6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6613425" y="4670925"/>
              <a:ext cx="26100" cy="11600"/>
            </a:xfrm>
            <a:custGeom>
              <a:avLst/>
              <a:gdLst/>
              <a:ahLst/>
              <a:cxnLst/>
              <a:rect l="l" t="t" r="r" b="b"/>
              <a:pathLst>
                <a:path w="1044" h="464" extrusionOk="0">
                  <a:moveTo>
                    <a:pt x="773" y="0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3"/>
                  </a:lnTo>
                  <a:lnTo>
                    <a:pt x="39" y="232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6514950" y="46767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6" y="0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39" y="77"/>
                  </a:lnTo>
                  <a:lnTo>
                    <a:pt x="1" y="193"/>
                  </a:lnTo>
                  <a:lnTo>
                    <a:pt x="39" y="270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0"/>
                  </a:lnTo>
                  <a:lnTo>
                    <a:pt x="850" y="193"/>
                  </a:lnTo>
                  <a:lnTo>
                    <a:pt x="812" y="77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4656625" y="46776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89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8" y="3553"/>
                  </a:lnTo>
                  <a:lnTo>
                    <a:pt x="12434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8"/>
                  </a:lnTo>
                  <a:lnTo>
                    <a:pt x="12009" y="3128"/>
                  </a:lnTo>
                  <a:lnTo>
                    <a:pt x="11932" y="3206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40" y="4171"/>
                  </a:lnTo>
                  <a:lnTo>
                    <a:pt x="9615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2" y="4171"/>
                  </a:lnTo>
                  <a:lnTo>
                    <a:pt x="5368" y="4017"/>
                  </a:lnTo>
                  <a:lnTo>
                    <a:pt x="4595" y="3708"/>
                  </a:lnTo>
                  <a:lnTo>
                    <a:pt x="3900" y="3283"/>
                  </a:lnTo>
                  <a:lnTo>
                    <a:pt x="3205" y="2820"/>
                  </a:lnTo>
                  <a:lnTo>
                    <a:pt x="2587" y="2318"/>
                  </a:lnTo>
                  <a:lnTo>
                    <a:pt x="1970" y="1777"/>
                  </a:lnTo>
                  <a:lnTo>
                    <a:pt x="1390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4964575" y="4684425"/>
              <a:ext cx="92700" cy="135200"/>
            </a:xfrm>
            <a:custGeom>
              <a:avLst/>
              <a:gdLst/>
              <a:ahLst/>
              <a:cxnLst/>
              <a:rect l="l" t="t" r="r" b="b"/>
              <a:pathLst>
                <a:path w="3708" h="5408" extrusionOk="0">
                  <a:moveTo>
                    <a:pt x="3398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2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7"/>
                  </a:lnTo>
                  <a:lnTo>
                    <a:pt x="1777" y="1430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2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4" y="2086"/>
                  </a:lnTo>
                  <a:lnTo>
                    <a:pt x="889" y="2125"/>
                  </a:lnTo>
                  <a:lnTo>
                    <a:pt x="850" y="2163"/>
                  </a:lnTo>
                  <a:lnTo>
                    <a:pt x="811" y="2241"/>
                  </a:lnTo>
                  <a:lnTo>
                    <a:pt x="811" y="2356"/>
                  </a:lnTo>
                  <a:lnTo>
                    <a:pt x="811" y="2434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7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1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8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4"/>
                  </a:lnTo>
                  <a:lnTo>
                    <a:pt x="1082" y="4944"/>
                  </a:lnTo>
                  <a:lnTo>
                    <a:pt x="889" y="4866"/>
                  </a:lnTo>
                  <a:lnTo>
                    <a:pt x="773" y="4751"/>
                  </a:lnTo>
                  <a:lnTo>
                    <a:pt x="695" y="4596"/>
                  </a:lnTo>
                  <a:lnTo>
                    <a:pt x="657" y="4442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3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7" y="3669"/>
                  </a:lnTo>
                  <a:lnTo>
                    <a:pt x="116" y="2936"/>
                  </a:lnTo>
                  <a:lnTo>
                    <a:pt x="0" y="3283"/>
                  </a:lnTo>
                  <a:lnTo>
                    <a:pt x="657" y="3785"/>
                  </a:lnTo>
                  <a:lnTo>
                    <a:pt x="502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9"/>
                  </a:lnTo>
                  <a:lnTo>
                    <a:pt x="193" y="4403"/>
                  </a:lnTo>
                  <a:lnTo>
                    <a:pt x="193" y="4558"/>
                  </a:lnTo>
                  <a:lnTo>
                    <a:pt x="193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3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7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5"/>
                  </a:lnTo>
                  <a:lnTo>
                    <a:pt x="2510" y="4442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7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2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6" y="2202"/>
                  </a:lnTo>
                  <a:lnTo>
                    <a:pt x="1275" y="2125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3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2"/>
                  </a:lnTo>
                  <a:lnTo>
                    <a:pt x="3514" y="387"/>
                  </a:lnTo>
                  <a:lnTo>
                    <a:pt x="3707" y="78"/>
                  </a:lnTo>
                  <a:lnTo>
                    <a:pt x="351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6406825" y="4717250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619"/>
                  </a:lnTo>
                  <a:lnTo>
                    <a:pt x="2550" y="696"/>
                  </a:lnTo>
                  <a:lnTo>
                    <a:pt x="2743" y="812"/>
                  </a:lnTo>
                  <a:lnTo>
                    <a:pt x="2936" y="966"/>
                  </a:lnTo>
                  <a:lnTo>
                    <a:pt x="3090" y="1198"/>
                  </a:lnTo>
                  <a:lnTo>
                    <a:pt x="3206" y="1430"/>
                  </a:lnTo>
                  <a:lnTo>
                    <a:pt x="3245" y="1700"/>
                  </a:lnTo>
                  <a:lnTo>
                    <a:pt x="3245" y="1970"/>
                  </a:lnTo>
                  <a:lnTo>
                    <a:pt x="3206" y="2202"/>
                  </a:lnTo>
                  <a:lnTo>
                    <a:pt x="3090" y="2472"/>
                  </a:lnTo>
                  <a:lnTo>
                    <a:pt x="2974" y="2665"/>
                  </a:lnTo>
                  <a:lnTo>
                    <a:pt x="2781" y="2897"/>
                  </a:lnTo>
                  <a:lnTo>
                    <a:pt x="2588" y="3051"/>
                  </a:lnTo>
                  <a:lnTo>
                    <a:pt x="2357" y="3167"/>
                  </a:lnTo>
                  <a:lnTo>
                    <a:pt x="2086" y="3245"/>
                  </a:lnTo>
                  <a:lnTo>
                    <a:pt x="1777" y="3245"/>
                  </a:lnTo>
                  <a:lnTo>
                    <a:pt x="1507" y="3167"/>
                  </a:lnTo>
                  <a:lnTo>
                    <a:pt x="1237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4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5" y="1121"/>
                  </a:lnTo>
                  <a:lnTo>
                    <a:pt x="928" y="928"/>
                  </a:lnTo>
                  <a:lnTo>
                    <a:pt x="1121" y="735"/>
                  </a:lnTo>
                  <a:lnTo>
                    <a:pt x="1353" y="580"/>
                  </a:lnTo>
                  <a:lnTo>
                    <a:pt x="1584" y="464"/>
                  </a:lnTo>
                  <a:close/>
                  <a:moveTo>
                    <a:pt x="1893" y="1"/>
                  </a:moveTo>
                  <a:lnTo>
                    <a:pt x="1700" y="39"/>
                  </a:lnTo>
                  <a:lnTo>
                    <a:pt x="1546" y="78"/>
                  </a:lnTo>
                  <a:lnTo>
                    <a:pt x="1353" y="155"/>
                  </a:lnTo>
                  <a:lnTo>
                    <a:pt x="1314" y="194"/>
                  </a:lnTo>
                  <a:lnTo>
                    <a:pt x="1082" y="271"/>
                  </a:lnTo>
                  <a:lnTo>
                    <a:pt x="851" y="387"/>
                  </a:lnTo>
                  <a:lnTo>
                    <a:pt x="619" y="580"/>
                  </a:lnTo>
                  <a:lnTo>
                    <a:pt x="426" y="773"/>
                  </a:lnTo>
                  <a:lnTo>
                    <a:pt x="271" y="966"/>
                  </a:lnTo>
                  <a:lnTo>
                    <a:pt x="155" y="1237"/>
                  </a:lnTo>
                  <a:lnTo>
                    <a:pt x="78" y="1468"/>
                  </a:lnTo>
                  <a:lnTo>
                    <a:pt x="1" y="1739"/>
                  </a:lnTo>
                  <a:lnTo>
                    <a:pt x="1" y="2047"/>
                  </a:lnTo>
                  <a:lnTo>
                    <a:pt x="40" y="2125"/>
                  </a:lnTo>
                  <a:lnTo>
                    <a:pt x="40" y="2318"/>
                  </a:lnTo>
                  <a:lnTo>
                    <a:pt x="117" y="2511"/>
                  </a:lnTo>
                  <a:lnTo>
                    <a:pt x="310" y="2858"/>
                  </a:lnTo>
                  <a:lnTo>
                    <a:pt x="542" y="3167"/>
                  </a:lnTo>
                  <a:lnTo>
                    <a:pt x="851" y="3399"/>
                  </a:lnTo>
                  <a:lnTo>
                    <a:pt x="1198" y="3592"/>
                  </a:lnTo>
                  <a:lnTo>
                    <a:pt x="1584" y="3708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7" y="3669"/>
                  </a:lnTo>
                  <a:lnTo>
                    <a:pt x="2627" y="3592"/>
                  </a:lnTo>
                  <a:lnTo>
                    <a:pt x="2897" y="3438"/>
                  </a:lnTo>
                  <a:lnTo>
                    <a:pt x="3129" y="3245"/>
                  </a:lnTo>
                  <a:lnTo>
                    <a:pt x="3322" y="3013"/>
                  </a:lnTo>
                  <a:lnTo>
                    <a:pt x="3476" y="2781"/>
                  </a:lnTo>
                  <a:lnTo>
                    <a:pt x="3631" y="2511"/>
                  </a:lnTo>
                  <a:lnTo>
                    <a:pt x="3708" y="2202"/>
                  </a:lnTo>
                  <a:lnTo>
                    <a:pt x="3747" y="1932"/>
                  </a:lnTo>
                  <a:lnTo>
                    <a:pt x="3747" y="1584"/>
                  </a:lnTo>
                  <a:lnTo>
                    <a:pt x="3669" y="1314"/>
                  </a:lnTo>
                  <a:lnTo>
                    <a:pt x="3515" y="1005"/>
                  </a:lnTo>
                  <a:lnTo>
                    <a:pt x="3322" y="696"/>
                  </a:lnTo>
                  <a:lnTo>
                    <a:pt x="3052" y="426"/>
                  </a:lnTo>
                  <a:lnTo>
                    <a:pt x="2743" y="233"/>
                  </a:lnTo>
                  <a:lnTo>
                    <a:pt x="2395" y="7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2332000" y="4749125"/>
              <a:ext cx="326325" cy="58900"/>
            </a:xfrm>
            <a:custGeom>
              <a:avLst/>
              <a:gdLst/>
              <a:ahLst/>
              <a:cxnLst/>
              <a:rect l="l" t="t" r="r" b="b"/>
              <a:pathLst>
                <a:path w="13053" h="2356" extrusionOk="0">
                  <a:moveTo>
                    <a:pt x="12782" y="0"/>
                  </a:moveTo>
                  <a:lnTo>
                    <a:pt x="12705" y="39"/>
                  </a:lnTo>
                  <a:lnTo>
                    <a:pt x="12628" y="116"/>
                  </a:lnTo>
                  <a:lnTo>
                    <a:pt x="12589" y="193"/>
                  </a:lnTo>
                  <a:lnTo>
                    <a:pt x="12589" y="309"/>
                  </a:lnTo>
                  <a:lnTo>
                    <a:pt x="12589" y="502"/>
                  </a:lnTo>
                  <a:lnTo>
                    <a:pt x="12550" y="657"/>
                  </a:lnTo>
                  <a:lnTo>
                    <a:pt x="12435" y="811"/>
                  </a:lnTo>
                  <a:lnTo>
                    <a:pt x="12319" y="966"/>
                  </a:lnTo>
                  <a:lnTo>
                    <a:pt x="12164" y="1081"/>
                  </a:lnTo>
                  <a:lnTo>
                    <a:pt x="11971" y="1159"/>
                  </a:lnTo>
                  <a:lnTo>
                    <a:pt x="11546" y="1313"/>
                  </a:lnTo>
                  <a:lnTo>
                    <a:pt x="11083" y="1429"/>
                  </a:lnTo>
                  <a:lnTo>
                    <a:pt x="10581" y="1506"/>
                  </a:lnTo>
                  <a:lnTo>
                    <a:pt x="9847" y="1583"/>
                  </a:lnTo>
                  <a:lnTo>
                    <a:pt x="9423" y="1622"/>
                  </a:lnTo>
                  <a:lnTo>
                    <a:pt x="9423" y="1545"/>
                  </a:lnTo>
                  <a:lnTo>
                    <a:pt x="9423" y="1468"/>
                  </a:lnTo>
                  <a:lnTo>
                    <a:pt x="9152" y="888"/>
                  </a:lnTo>
                  <a:lnTo>
                    <a:pt x="8959" y="270"/>
                  </a:lnTo>
                  <a:lnTo>
                    <a:pt x="8612" y="386"/>
                  </a:lnTo>
                  <a:lnTo>
                    <a:pt x="8650" y="695"/>
                  </a:lnTo>
                  <a:lnTo>
                    <a:pt x="8728" y="1043"/>
                  </a:lnTo>
                  <a:lnTo>
                    <a:pt x="8843" y="1390"/>
                  </a:lnTo>
                  <a:lnTo>
                    <a:pt x="8998" y="1661"/>
                  </a:lnTo>
                  <a:lnTo>
                    <a:pt x="7839" y="1776"/>
                  </a:lnTo>
                  <a:lnTo>
                    <a:pt x="6681" y="1854"/>
                  </a:lnTo>
                  <a:lnTo>
                    <a:pt x="5252" y="1892"/>
                  </a:lnTo>
                  <a:lnTo>
                    <a:pt x="3862" y="1854"/>
                  </a:lnTo>
                  <a:lnTo>
                    <a:pt x="3592" y="1815"/>
                  </a:lnTo>
                  <a:lnTo>
                    <a:pt x="3746" y="1506"/>
                  </a:lnTo>
                  <a:lnTo>
                    <a:pt x="3785" y="1159"/>
                  </a:lnTo>
                  <a:lnTo>
                    <a:pt x="3785" y="811"/>
                  </a:lnTo>
                  <a:lnTo>
                    <a:pt x="3746" y="425"/>
                  </a:lnTo>
                  <a:lnTo>
                    <a:pt x="3399" y="464"/>
                  </a:lnTo>
                  <a:lnTo>
                    <a:pt x="3399" y="772"/>
                  </a:lnTo>
                  <a:lnTo>
                    <a:pt x="3360" y="1081"/>
                  </a:lnTo>
                  <a:lnTo>
                    <a:pt x="3244" y="1468"/>
                  </a:lnTo>
                  <a:lnTo>
                    <a:pt x="3128" y="1815"/>
                  </a:lnTo>
                  <a:lnTo>
                    <a:pt x="2202" y="1738"/>
                  </a:lnTo>
                  <a:lnTo>
                    <a:pt x="1738" y="1699"/>
                  </a:lnTo>
                  <a:lnTo>
                    <a:pt x="1275" y="1622"/>
                  </a:lnTo>
                  <a:lnTo>
                    <a:pt x="889" y="1468"/>
                  </a:lnTo>
                  <a:lnTo>
                    <a:pt x="734" y="1390"/>
                  </a:lnTo>
                  <a:lnTo>
                    <a:pt x="618" y="1313"/>
                  </a:lnTo>
                  <a:lnTo>
                    <a:pt x="503" y="1197"/>
                  </a:lnTo>
                  <a:lnTo>
                    <a:pt x="425" y="1081"/>
                  </a:lnTo>
                  <a:lnTo>
                    <a:pt x="387" y="966"/>
                  </a:lnTo>
                  <a:lnTo>
                    <a:pt x="387" y="811"/>
                  </a:lnTo>
                  <a:lnTo>
                    <a:pt x="387" y="772"/>
                  </a:lnTo>
                  <a:lnTo>
                    <a:pt x="387" y="695"/>
                  </a:lnTo>
                  <a:lnTo>
                    <a:pt x="310" y="618"/>
                  </a:lnTo>
                  <a:lnTo>
                    <a:pt x="194" y="618"/>
                  </a:lnTo>
                  <a:lnTo>
                    <a:pt x="155" y="657"/>
                  </a:lnTo>
                  <a:lnTo>
                    <a:pt x="116" y="695"/>
                  </a:lnTo>
                  <a:lnTo>
                    <a:pt x="39" y="850"/>
                  </a:lnTo>
                  <a:lnTo>
                    <a:pt x="1" y="1004"/>
                  </a:lnTo>
                  <a:lnTo>
                    <a:pt x="1" y="1159"/>
                  </a:lnTo>
                  <a:lnTo>
                    <a:pt x="1" y="1274"/>
                  </a:lnTo>
                  <a:lnTo>
                    <a:pt x="39" y="1390"/>
                  </a:lnTo>
                  <a:lnTo>
                    <a:pt x="116" y="1506"/>
                  </a:lnTo>
                  <a:lnTo>
                    <a:pt x="310" y="1699"/>
                  </a:lnTo>
                  <a:lnTo>
                    <a:pt x="541" y="1854"/>
                  </a:lnTo>
                  <a:lnTo>
                    <a:pt x="812" y="1970"/>
                  </a:lnTo>
                  <a:lnTo>
                    <a:pt x="1082" y="2047"/>
                  </a:lnTo>
                  <a:lnTo>
                    <a:pt x="1352" y="2085"/>
                  </a:lnTo>
                  <a:lnTo>
                    <a:pt x="2626" y="2240"/>
                  </a:lnTo>
                  <a:lnTo>
                    <a:pt x="3862" y="2317"/>
                  </a:lnTo>
                  <a:lnTo>
                    <a:pt x="5136" y="2356"/>
                  </a:lnTo>
                  <a:lnTo>
                    <a:pt x="6372" y="2356"/>
                  </a:lnTo>
                  <a:lnTo>
                    <a:pt x="7531" y="2278"/>
                  </a:lnTo>
                  <a:lnTo>
                    <a:pt x="8689" y="2201"/>
                  </a:lnTo>
                  <a:lnTo>
                    <a:pt x="9847" y="2047"/>
                  </a:lnTo>
                  <a:lnTo>
                    <a:pt x="11006" y="1892"/>
                  </a:lnTo>
                  <a:lnTo>
                    <a:pt x="11392" y="1815"/>
                  </a:lnTo>
                  <a:lnTo>
                    <a:pt x="11740" y="1738"/>
                  </a:lnTo>
                  <a:lnTo>
                    <a:pt x="12126" y="1583"/>
                  </a:lnTo>
                  <a:lnTo>
                    <a:pt x="12473" y="1429"/>
                  </a:lnTo>
                  <a:lnTo>
                    <a:pt x="12744" y="1236"/>
                  </a:lnTo>
                  <a:lnTo>
                    <a:pt x="12859" y="1081"/>
                  </a:lnTo>
                  <a:lnTo>
                    <a:pt x="12937" y="927"/>
                  </a:lnTo>
                  <a:lnTo>
                    <a:pt x="13014" y="772"/>
                  </a:lnTo>
                  <a:lnTo>
                    <a:pt x="13052" y="579"/>
                  </a:lnTo>
                  <a:lnTo>
                    <a:pt x="13052" y="386"/>
                  </a:lnTo>
                  <a:lnTo>
                    <a:pt x="13052" y="155"/>
                  </a:lnTo>
                  <a:lnTo>
                    <a:pt x="13014" y="77"/>
                  </a:lnTo>
                  <a:lnTo>
                    <a:pt x="1293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4" name="Google Shape;284;p2"/>
          <p:cNvSpPr txBox="1">
            <a:spLocks noGrp="1"/>
          </p:cNvSpPr>
          <p:nvPr>
            <p:ph type="ctrTitle"/>
          </p:nvPr>
        </p:nvSpPr>
        <p:spPr>
          <a:xfrm>
            <a:off x="1471500" y="1104275"/>
            <a:ext cx="6201000" cy="20973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SzPts val="4500"/>
              <a:buFont typeface="Loved by the King"/>
              <a:buNone/>
              <a:defRPr sz="55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85" name="Google Shape;285;p2"/>
          <p:cNvSpPr txBox="1">
            <a:spLocks noGrp="1"/>
          </p:cNvSpPr>
          <p:nvPr>
            <p:ph type="subTitle" idx="1"/>
          </p:nvPr>
        </p:nvSpPr>
        <p:spPr>
          <a:xfrm>
            <a:off x="1853550" y="3216325"/>
            <a:ext cx="5436900" cy="365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8575875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20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26" name="Google Shape;2026;p9"/>
          <p:cNvGrpSpPr/>
          <p:nvPr/>
        </p:nvGrpSpPr>
        <p:grpSpPr>
          <a:xfrm>
            <a:off x="162878" y="103243"/>
            <a:ext cx="8818245" cy="4937014"/>
            <a:chOff x="238125" y="857725"/>
            <a:chExt cx="7143750" cy="3999525"/>
          </a:xfrm>
        </p:grpSpPr>
        <p:sp>
          <p:nvSpPr>
            <p:cNvPr id="2027" name="Google Shape;2027;p9"/>
            <p:cNvSpPr/>
            <p:nvPr/>
          </p:nvSpPr>
          <p:spPr>
            <a:xfrm>
              <a:off x="3447000" y="857725"/>
              <a:ext cx="309925" cy="605300"/>
            </a:xfrm>
            <a:custGeom>
              <a:avLst/>
              <a:gdLst/>
              <a:ahLst/>
              <a:cxnLst/>
              <a:rect l="l" t="t" r="r" b="b"/>
              <a:pathLst>
                <a:path w="12397" h="24212" extrusionOk="0">
                  <a:moveTo>
                    <a:pt x="7955" y="463"/>
                  </a:moveTo>
                  <a:lnTo>
                    <a:pt x="8496" y="502"/>
                  </a:lnTo>
                  <a:lnTo>
                    <a:pt x="9037" y="618"/>
                  </a:lnTo>
                  <a:lnTo>
                    <a:pt x="9500" y="811"/>
                  </a:lnTo>
                  <a:lnTo>
                    <a:pt x="9925" y="1043"/>
                  </a:lnTo>
                  <a:lnTo>
                    <a:pt x="10311" y="1352"/>
                  </a:lnTo>
                  <a:lnTo>
                    <a:pt x="10659" y="1699"/>
                  </a:lnTo>
                  <a:lnTo>
                    <a:pt x="10967" y="2085"/>
                  </a:lnTo>
                  <a:lnTo>
                    <a:pt x="11238" y="2510"/>
                  </a:lnTo>
                  <a:lnTo>
                    <a:pt x="11469" y="2973"/>
                  </a:lnTo>
                  <a:lnTo>
                    <a:pt x="11663" y="3437"/>
                  </a:lnTo>
                  <a:lnTo>
                    <a:pt x="11778" y="3939"/>
                  </a:lnTo>
                  <a:lnTo>
                    <a:pt x="11856" y="4441"/>
                  </a:lnTo>
                  <a:lnTo>
                    <a:pt x="11894" y="4981"/>
                  </a:lnTo>
                  <a:lnTo>
                    <a:pt x="11894" y="5483"/>
                  </a:lnTo>
                  <a:lnTo>
                    <a:pt x="11817" y="5985"/>
                  </a:lnTo>
                  <a:lnTo>
                    <a:pt x="11701" y="6487"/>
                  </a:lnTo>
                  <a:lnTo>
                    <a:pt x="11547" y="6989"/>
                  </a:lnTo>
                  <a:lnTo>
                    <a:pt x="11315" y="7453"/>
                  </a:lnTo>
                  <a:lnTo>
                    <a:pt x="11083" y="7916"/>
                  </a:lnTo>
                  <a:lnTo>
                    <a:pt x="10813" y="8341"/>
                  </a:lnTo>
                  <a:lnTo>
                    <a:pt x="10504" y="8766"/>
                  </a:lnTo>
                  <a:lnTo>
                    <a:pt x="10195" y="9152"/>
                  </a:lnTo>
                  <a:lnTo>
                    <a:pt x="9848" y="9499"/>
                  </a:lnTo>
                  <a:lnTo>
                    <a:pt x="9461" y="9847"/>
                  </a:lnTo>
                  <a:lnTo>
                    <a:pt x="9037" y="10156"/>
                  </a:lnTo>
                  <a:lnTo>
                    <a:pt x="8651" y="10465"/>
                  </a:lnTo>
                  <a:lnTo>
                    <a:pt x="8187" y="10735"/>
                  </a:lnTo>
                  <a:lnTo>
                    <a:pt x="7762" y="11005"/>
                  </a:lnTo>
                  <a:lnTo>
                    <a:pt x="6836" y="11469"/>
                  </a:lnTo>
                  <a:lnTo>
                    <a:pt x="5870" y="11855"/>
                  </a:lnTo>
                  <a:lnTo>
                    <a:pt x="5677" y="11855"/>
                  </a:lnTo>
                  <a:lnTo>
                    <a:pt x="5639" y="11932"/>
                  </a:lnTo>
                  <a:lnTo>
                    <a:pt x="5600" y="11932"/>
                  </a:lnTo>
                  <a:lnTo>
                    <a:pt x="4982" y="11276"/>
                  </a:lnTo>
                  <a:lnTo>
                    <a:pt x="4442" y="10542"/>
                  </a:lnTo>
                  <a:lnTo>
                    <a:pt x="3978" y="9808"/>
                  </a:lnTo>
                  <a:lnTo>
                    <a:pt x="3746" y="9383"/>
                  </a:lnTo>
                  <a:lnTo>
                    <a:pt x="3592" y="8997"/>
                  </a:lnTo>
                  <a:lnTo>
                    <a:pt x="3438" y="8611"/>
                  </a:lnTo>
                  <a:lnTo>
                    <a:pt x="3283" y="8186"/>
                  </a:lnTo>
                  <a:lnTo>
                    <a:pt x="3167" y="7762"/>
                  </a:lnTo>
                  <a:lnTo>
                    <a:pt x="3090" y="7298"/>
                  </a:lnTo>
                  <a:lnTo>
                    <a:pt x="3051" y="6873"/>
                  </a:lnTo>
                  <a:lnTo>
                    <a:pt x="3013" y="6410"/>
                  </a:lnTo>
                  <a:lnTo>
                    <a:pt x="3051" y="5947"/>
                  </a:lnTo>
                  <a:lnTo>
                    <a:pt x="3090" y="5483"/>
                  </a:lnTo>
                  <a:lnTo>
                    <a:pt x="3167" y="5020"/>
                  </a:lnTo>
                  <a:lnTo>
                    <a:pt x="3244" y="4557"/>
                  </a:lnTo>
                  <a:lnTo>
                    <a:pt x="3399" y="4093"/>
                  </a:lnTo>
                  <a:lnTo>
                    <a:pt x="3592" y="3668"/>
                  </a:lnTo>
                  <a:lnTo>
                    <a:pt x="3785" y="3205"/>
                  </a:lnTo>
                  <a:lnTo>
                    <a:pt x="4055" y="2819"/>
                  </a:lnTo>
                  <a:lnTo>
                    <a:pt x="4326" y="2394"/>
                  </a:lnTo>
                  <a:lnTo>
                    <a:pt x="4635" y="2047"/>
                  </a:lnTo>
                  <a:lnTo>
                    <a:pt x="4944" y="1699"/>
                  </a:lnTo>
                  <a:lnTo>
                    <a:pt x="5330" y="1390"/>
                  </a:lnTo>
                  <a:lnTo>
                    <a:pt x="5716" y="1081"/>
                  </a:lnTo>
                  <a:lnTo>
                    <a:pt x="6102" y="850"/>
                  </a:lnTo>
                  <a:lnTo>
                    <a:pt x="6527" y="695"/>
                  </a:lnTo>
                  <a:lnTo>
                    <a:pt x="6990" y="541"/>
                  </a:lnTo>
                  <a:lnTo>
                    <a:pt x="7453" y="463"/>
                  </a:lnTo>
                  <a:close/>
                  <a:moveTo>
                    <a:pt x="5561" y="12279"/>
                  </a:moveTo>
                  <a:lnTo>
                    <a:pt x="5600" y="12318"/>
                  </a:lnTo>
                  <a:lnTo>
                    <a:pt x="5677" y="12357"/>
                  </a:lnTo>
                  <a:lnTo>
                    <a:pt x="5793" y="12897"/>
                  </a:lnTo>
                  <a:lnTo>
                    <a:pt x="5793" y="12897"/>
                  </a:lnTo>
                  <a:lnTo>
                    <a:pt x="5098" y="12588"/>
                  </a:lnTo>
                  <a:lnTo>
                    <a:pt x="5561" y="12279"/>
                  </a:lnTo>
                  <a:close/>
                  <a:moveTo>
                    <a:pt x="3322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3" y="13979"/>
                  </a:lnTo>
                  <a:lnTo>
                    <a:pt x="2781" y="13940"/>
                  </a:lnTo>
                  <a:lnTo>
                    <a:pt x="2511" y="13824"/>
                  </a:lnTo>
                  <a:lnTo>
                    <a:pt x="2936" y="13399"/>
                  </a:lnTo>
                  <a:lnTo>
                    <a:pt x="3322" y="12975"/>
                  </a:lnTo>
                  <a:close/>
                  <a:moveTo>
                    <a:pt x="3940" y="14326"/>
                  </a:moveTo>
                  <a:lnTo>
                    <a:pt x="5098" y="14519"/>
                  </a:lnTo>
                  <a:lnTo>
                    <a:pt x="4442" y="15485"/>
                  </a:lnTo>
                  <a:lnTo>
                    <a:pt x="4287" y="15214"/>
                  </a:lnTo>
                  <a:lnTo>
                    <a:pt x="4171" y="14944"/>
                  </a:lnTo>
                  <a:lnTo>
                    <a:pt x="4055" y="14635"/>
                  </a:lnTo>
                  <a:lnTo>
                    <a:pt x="3978" y="14365"/>
                  </a:lnTo>
                  <a:lnTo>
                    <a:pt x="3940" y="14326"/>
                  </a:lnTo>
                  <a:close/>
                  <a:moveTo>
                    <a:pt x="3746" y="14596"/>
                  </a:moveTo>
                  <a:lnTo>
                    <a:pt x="3824" y="14944"/>
                  </a:lnTo>
                  <a:lnTo>
                    <a:pt x="3978" y="15291"/>
                  </a:lnTo>
                  <a:lnTo>
                    <a:pt x="4133" y="15600"/>
                  </a:lnTo>
                  <a:lnTo>
                    <a:pt x="4287" y="15909"/>
                  </a:lnTo>
                  <a:lnTo>
                    <a:pt x="4364" y="15987"/>
                  </a:lnTo>
                  <a:lnTo>
                    <a:pt x="4055" y="16411"/>
                  </a:lnTo>
                  <a:lnTo>
                    <a:pt x="3746" y="16875"/>
                  </a:lnTo>
                  <a:lnTo>
                    <a:pt x="3592" y="16411"/>
                  </a:lnTo>
                  <a:lnTo>
                    <a:pt x="3476" y="15948"/>
                  </a:lnTo>
                  <a:lnTo>
                    <a:pt x="3476" y="15716"/>
                  </a:lnTo>
                  <a:lnTo>
                    <a:pt x="3476" y="15446"/>
                  </a:lnTo>
                  <a:lnTo>
                    <a:pt x="3515" y="15214"/>
                  </a:lnTo>
                  <a:lnTo>
                    <a:pt x="3553" y="14983"/>
                  </a:lnTo>
                  <a:lnTo>
                    <a:pt x="3746" y="14596"/>
                  </a:lnTo>
                  <a:close/>
                  <a:moveTo>
                    <a:pt x="4480" y="16334"/>
                  </a:moveTo>
                  <a:lnTo>
                    <a:pt x="4673" y="16759"/>
                  </a:lnTo>
                  <a:lnTo>
                    <a:pt x="4789" y="17222"/>
                  </a:lnTo>
                  <a:lnTo>
                    <a:pt x="4789" y="17222"/>
                  </a:lnTo>
                  <a:lnTo>
                    <a:pt x="4364" y="17106"/>
                  </a:lnTo>
                  <a:lnTo>
                    <a:pt x="3940" y="17029"/>
                  </a:lnTo>
                  <a:lnTo>
                    <a:pt x="4480" y="16334"/>
                  </a:lnTo>
                  <a:close/>
                  <a:moveTo>
                    <a:pt x="2472" y="16875"/>
                  </a:moveTo>
                  <a:lnTo>
                    <a:pt x="3399" y="17106"/>
                  </a:lnTo>
                  <a:lnTo>
                    <a:pt x="3476" y="17261"/>
                  </a:lnTo>
                  <a:lnTo>
                    <a:pt x="3322" y="17377"/>
                  </a:lnTo>
                  <a:lnTo>
                    <a:pt x="3167" y="17570"/>
                  </a:lnTo>
                  <a:lnTo>
                    <a:pt x="2897" y="17917"/>
                  </a:lnTo>
                  <a:lnTo>
                    <a:pt x="2665" y="17415"/>
                  </a:lnTo>
                  <a:lnTo>
                    <a:pt x="2472" y="16875"/>
                  </a:lnTo>
                  <a:close/>
                  <a:moveTo>
                    <a:pt x="3360" y="19732"/>
                  </a:moveTo>
                  <a:lnTo>
                    <a:pt x="4055" y="20427"/>
                  </a:lnTo>
                  <a:lnTo>
                    <a:pt x="3553" y="20659"/>
                  </a:lnTo>
                  <a:lnTo>
                    <a:pt x="3013" y="20968"/>
                  </a:lnTo>
                  <a:lnTo>
                    <a:pt x="3167" y="20350"/>
                  </a:lnTo>
                  <a:lnTo>
                    <a:pt x="3360" y="19732"/>
                  </a:lnTo>
                  <a:close/>
                  <a:moveTo>
                    <a:pt x="5677" y="20118"/>
                  </a:moveTo>
                  <a:lnTo>
                    <a:pt x="5986" y="20196"/>
                  </a:lnTo>
                  <a:lnTo>
                    <a:pt x="5716" y="20891"/>
                  </a:lnTo>
                  <a:lnTo>
                    <a:pt x="5368" y="21547"/>
                  </a:lnTo>
                  <a:lnTo>
                    <a:pt x="4673" y="20582"/>
                  </a:lnTo>
                  <a:lnTo>
                    <a:pt x="4635" y="20543"/>
                  </a:lnTo>
                  <a:lnTo>
                    <a:pt x="4673" y="20234"/>
                  </a:lnTo>
                  <a:lnTo>
                    <a:pt x="5021" y="20157"/>
                  </a:lnTo>
                  <a:lnTo>
                    <a:pt x="5330" y="20118"/>
                  </a:lnTo>
                  <a:close/>
                  <a:moveTo>
                    <a:pt x="7453" y="0"/>
                  </a:moveTo>
                  <a:lnTo>
                    <a:pt x="7067" y="39"/>
                  </a:lnTo>
                  <a:lnTo>
                    <a:pt x="6720" y="154"/>
                  </a:lnTo>
                  <a:lnTo>
                    <a:pt x="6334" y="270"/>
                  </a:lnTo>
                  <a:lnTo>
                    <a:pt x="5986" y="425"/>
                  </a:lnTo>
                  <a:lnTo>
                    <a:pt x="5639" y="579"/>
                  </a:lnTo>
                  <a:lnTo>
                    <a:pt x="5291" y="811"/>
                  </a:lnTo>
                  <a:lnTo>
                    <a:pt x="4944" y="1043"/>
                  </a:lnTo>
                  <a:lnTo>
                    <a:pt x="4635" y="1313"/>
                  </a:lnTo>
                  <a:lnTo>
                    <a:pt x="4364" y="1622"/>
                  </a:lnTo>
                  <a:lnTo>
                    <a:pt x="4094" y="1892"/>
                  </a:lnTo>
                  <a:lnTo>
                    <a:pt x="3824" y="2240"/>
                  </a:lnTo>
                  <a:lnTo>
                    <a:pt x="3592" y="2549"/>
                  </a:lnTo>
                  <a:lnTo>
                    <a:pt x="3399" y="2896"/>
                  </a:lnTo>
                  <a:lnTo>
                    <a:pt x="3206" y="3282"/>
                  </a:lnTo>
                  <a:lnTo>
                    <a:pt x="3051" y="3630"/>
                  </a:lnTo>
                  <a:lnTo>
                    <a:pt x="2897" y="4016"/>
                  </a:lnTo>
                  <a:lnTo>
                    <a:pt x="2781" y="4402"/>
                  </a:lnTo>
                  <a:lnTo>
                    <a:pt x="2704" y="4788"/>
                  </a:lnTo>
                  <a:lnTo>
                    <a:pt x="2627" y="5174"/>
                  </a:lnTo>
                  <a:lnTo>
                    <a:pt x="2588" y="5599"/>
                  </a:lnTo>
                  <a:lnTo>
                    <a:pt x="2549" y="5985"/>
                  </a:lnTo>
                  <a:lnTo>
                    <a:pt x="2549" y="6410"/>
                  </a:lnTo>
                  <a:lnTo>
                    <a:pt x="2549" y="6835"/>
                  </a:lnTo>
                  <a:lnTo>
                    <a:pt x="2665" y="7723"/>
                  </a:lnTo>
                  <a:lnTo>
                    <a:pt x="2742" y="8148"/>
                  </a:lnTo>
                  <a:lnTo>
                    <a:pt x="2858" y="8572"/>
                  </a:lnTo>
                  <a:lnTo>
                    <a:pt x="3013" y="8997"/>
                  </a:lnTo>
                  <a:lnTo>
                    <a:pt x="3167" y="9383"/>
                  </a:lnTo>
                  <a:lnTo>
                    <a:pt x="3322" y="9808"/>
                  </a:lnTo>
                  <a:lnTo>
                    <a:pt x="3553" y="10194"/>
                  </a:lnTo>
                  <a:lnTo>
                    <a:pt x="3746" y="10542"/>
                  </a:lnTo>
                  <a:lnTo>
                    <a:pt x="4017" y="10928"/>
                  </a:lnTo>
                  <a:lnTo>
                    <a:pt x="4287" y="11237"/>
                  </a:lnTo>
                  <a:lnTo>
                    <a:pt x="4596" y="11546"/>
                  </a:lnTo>
                  <a:lnTo>
                    <a:pt x="4905" y="11855"/>
                  </a:lnTo>
                  <a:lnTo>
                    <a:pt x="5252" y="12086"/>
                  </a:lnTo>
                  <a:lnTo>
                    <a:pt x="4557" y="12473"/>
                  </a:lnTo>
                  <a:lnTo>
                    <a:pt x="4480" y="12550"/>
                  </a:lnTo>
                  <a:lnTo>
                    <a:pt x="4442" y="12666"/>
                  </a:lnTo>
                  <a:lnTo>
                    <a:pt x="4480" y="12781"/>
                  </a:lnTo>
                  <a:lnTo>
                    <a:pt x="4596" y="12859"/>
                  </a:lnTo>
                  <a:lnTo>
                    <a:pt x="5021" y="13013"/>
                  </a:lnTo>
                  <a:lnTo>
                    <a:pt x="4673" y="13168"/>
                  </a:lnTo>
                  <a:lnTo>
                    <a:pt x="4403" y="13361"/>
                  </a:lnTo>
                  <a:lnTo>
                    <a:pt x="4094" y="13554"/>
                  </a:lnTo>
                  <a:lnTo>
                    <a:pt x="3862" y="13785"/>
                  </a:lnTo>
                  <a:lnTo>
                    <a:pt x="3824" y="13477"/>
                  </a:lnTo>
                  <a:lnTo>
                    <a:pt x="3746" y="13168"/>
                  </a:lnTo>
                  <a:lnTo>
                    <a:pt x="3631" y="12859"/>
                  </a:lnTo>
                  <a:lnTo>
                    <a:pt x="3515" y="12550"/>
                  </a:lnTo>
                  <a:lnTo>
                    <a:pt x="3476" y="12473"/>
                  </a:lnTo>
                  <a:lnTo>
                    <a:pt x="3360" y="12434"/>
                  </a:lnTo>
                  <a:lnTo>
                    <a:pt x="3283" y="12473"/>
                  </a:lnTo>
                  <a:lnTo>
                    <a:pt x="3206" y="12511"/>
                  </a:lnTo>
                  <a:lnTo>
                    <a:pt x="2665" y="13168"/>
                  </a:lnTo>
                  <a:lnTo>
                    <a:pt x="2086" y="13747"/>
                  </a:lnTo>
                  <a:lnTo>
                    <a:pt x="2047" y="13824"/>
                  </a:lnTo>
                  <a:lnTo>
                    <a:pt x="2009" y="13901"/>
                  </a:lnTo>
                  <a:lnTo>
                    <a:pt x="2047" y="13979"/>
                  </a:lnTo>
                  <a:lnTo>
                    <a:pt x="2086" y="14056"/>
                  </a:lnTo>
                  <a:lnTo>
                    <a:pt x="2395" y="14210"/>
                  </a:lnTo>
                  <a:lnTo>
                    <a:pt x="2742" y="14287"/>
                  </a:lnTo>
                  <a:lnTo>
                    <a:pt x="3051" y="14365"/>
                  </a:lnTo>
                  <a:lnTo>
                    <a:pt x="3399" y="14365"/>
                  </a:lnTo>
                  <a:lnTo>
                    <a:pt x="3244" y="14635"/>
                  </a:lnTo>
                  <a:lnTo>
                    <a:pt x="3129" y="14944"/>
                  </a:lnTo>
                  <a:lnTo>
                    <a:pt x="3090" y="15176"/>
                  </a:lnTo>
                  <a:lnTo>
                    <a:pt x="3051" y="15407"/>
                  </a:lnTo>
                  <a:lnTo>
                    <a:pt x="3051" y="15871"/>
                  </a:lnTo>
                  <a:lnTo>
                    <a:pt x="3129" y="16295"/>
                  </a:lnTo>
                  <a:lnTo>
                    <a:pt x="3244" y="16759"/>
                  </a:lnTo>
                  <a:lnTo>
                    <a:pt x="2781" y="16566"/>
                  </a:lnTo>
                  <a:lnTo>
                    <a:pt x="2279" y="16411"/>
                  </a:lnTo>
                  <a:lnTo>
                    <a:pt x="2202" y="16411"/>
                  </a:lnTo>
                  <a:lnTo>
                    <a:pt x="2125" y="16450"/>
                  </a:lnTo>
                  <a:lnTo>
                    <a:pt x="2047" y="16527"/>
                  </a:lnTo>
                  <a:lnTo>
                    <a:pt x="2047" y="16643"/>
                  </a:lnTo>
                  <a:lnTo>
                    <a:pt x="2163" y="17106"/>
                  </a:lnTo>
                  <a:lnTo>
                    <a:pt x="2279" y="17531"/>
                  </a:lnTo>
                  <a:lnTo>
                    <a:pt x="2472" y="17956"/>
                  </a:lnTo>
                  <a:lnTo>
                    <a:pt x="2704" y="18381"/>
                  </a:lnTo>
                  <a:lnTo>
                    <a:pt x="2781" y="18458"/>
                  </a:lnTo>
                  <a:lnTo>
                    <a:pt x="2858" y="18496"/>
                  </a:lnTo>
                  <a:lnTo>
                    <a:pt x="2936" y="18458"/>
                  </a:lnTo>
                  <a:lnTo>
                    <a:pt x="3013" y="18381"/>
                  </a:lnTo>
                  <a:lnTo>
                    <a:pt x="3322" y="18033"/>
                  </a:lnTo>
                  <a:lnTo>
                    <a:pt x="3515" y="17801"/>
                  </a:lnTo>
                  <a:lnTo>
                    <a:pt x="3631" y="17608"/>
                  </a:lnTo>
                  <a:lnTo>
                    <a:pt x="3708" y="17763"/>
                  </a:lnTo>
                  <a:lnTo>
                    <a:pt x="3978" y="18342"/>
                  </a:lnTo>
                  <a:lnTo>
                    <a:pt x="4133" y="18960"/>
                  </a:lnTo>
                  <a:lnTo>
                    <a:pt x="4248" y="19539"/>
                  </a:lnTo>
                  <a:lnTo>
                    <a:pt x="4248" y="20157"/>
                  </a:lnTo>
                  <a:lnTo>
                    <a:pt x="3438" y="19307"/>
                  </a:lnTo>
                  <a:lnTo>
                    <a:pt x="3399" y="19269"/>
                  </a:lnTo>
                  <a:lnTo>
                    <a:pt x="3206" y="19269"/>
                  </a:lnTo>
                  <a:lnTo>
                    <a:pt x="3167" y="19346"/>
                  </a:lnTo>
                  <a:lnTo>
                    <a:pt x="2974" y="19809"/>
                  </a:lnTo>
                  <a:lnTo>
                    <a:pt x="2781" y="20273"/>
                  </a:lnTo>
                  <a:lnTo>
                    <a:pt x="2665" y="20775"/>
                  </a:lnTo>
                  <a:lnTo>
                    <a:pt x="2627" y="21315"/>
                  </a:lnTo>
                  <a:lnTo>
                    <a:pt x="2627" y="21393"/>
                  </a:lnTo>
                  <a:lnTo>
                    <a:pt x="2704" y="21470"/>
                  </a:lnTo>
                  <a:lnTo>
                    <a:pt x="2781" y="21508"/>
                  </a:lnTo>
                  <a:lnTo>
                    <a:pt x="2897" y="21470"/>
                  </a:lnTo>
                  <a:lnTo>
                    <a:pt x="3515" y="21161"/>
                  </a:lnTo>
                  <a:lnTo>
                    <a:pt x="4171" y="20775"/>
                  </a:lnTo>
                  <a:lnTo>
                    <a:pt x="4055" y="21161"/>
                  </a:lnTo>
                  <a:lnTo>
                    <a:pt x="3901" y="21547"/>
                  </a:lnTo>
                  <a:lnTo>
                    <a:pt x="3669" y="22049"/>
                  </a:lnTo>
                  <a:lnTo>
                    <a:pt x="3322" y="22551"/>
                  </a:lnTo>
                  <a:lnTo>
                    <a:pt x="2897" y="23014"/>
                  </a:lnTo>
                  <a:lnTo>
                    <a:pt x="2627" y="23246"/>
                  </a:lnTo>
                  <a:lnTo>
                    <a:pt x="2395" y="23401"/>
                  </a:lnTo>
                  <a:lnTo>
                    <a:pt x="2125" y="23594"/>
                  </a:lnTo>
                  <a:lnTo>
                    <a:pt x="1854" y="23709"/>
                  </a:lnTo>
                  <a:lnTo>
                    <a:pt x="1584" y="23787"/>
                  </a:lnTo>
                  <a:lnTo>
                    <a:pt x="1314" y="23787"/>
                  </a:lnTo>
                  <a:lnTo>
                    <a:pt x="1082" y="23748"/>
                  </a:lnTo>
                  <a:lnTo>
                    <a:pt x="812" y="23671"/>
                  </a:lnTo>
                  <a:lnTo>
                    <a:pt x="541" y="23516"/>
                  </a:lnTo>
                  <a:lnTo>
                    <a:pt x="310" y="23285"/>
                  </a:lnTo>
                  <a:lnTo>
                    <a:pt x="233" y="23246"/>
                  </a:lnTo>
                  <a:lnTo>
                    <a:pt x="78" y="23246"/>
                  </a:lnTo>
                  <a:lnTo>
                    <a:pt x="39" y="23362"/>
                  </a:lnTo>
                  <a:lnTo>
                    <a:pt x="1" y="23401"/>
                  </a:lnTo>
                  <a:lnTo>
                    <a:pt x="39" y="23478"/>
                  </a:lnTo>
                  <a:lnTo>
                    <a:pt x="155" y="23632"/>
                  </a:lnTo>
                  <a:lnTo>
                    <a:pt x="271" y="23787"/>
                  </a:lnTo>
                  <a:lnTo>
                    <a:pt x="387" y="23903"/>
                  </a:lnTo>
                  <a:lnTo>
                    <a:pt x="541" y="24018"/>
                  </a:lnTo>
                  <a:lnTo>
                    <a:pt x="696" y="24096"/>
                  </a:lnTo>
                  <a:lnTo>
                    <a:pt x="889" y="24134"/>
                  </a:lnTo>
                  <a:lnTo>
                    <a:pt x="1236" y="24211"/>
                  </a:lnTo>
                  <a:lnTo>
                    <a:pt x="1584" y="24173"/>
                  </a:lnTo>
                  <a:lnTo>
                    <a:pt x="1970" y="24096"/>
                  </a:lnTo>
                  <a:lnTo>
                    <a:pt x="2318" y="23941"/>
                  </a:lnTo>
                  <a:lnTo>
                    <a:pt x="2665" y="23748"/>
                  </a:lnTo>
                  <a:lnTo>
                    <a:pt x="3013" y="23478"/>
                  </a:lnTo>
                  <a:lnTo>
                    <a:pt x="3322" y="23207"/>
                  </a:lnTo>
                  <a:lnTo>
                    <a:pt x="3631" y="22860"/>
                  </a:lnTo>
                  <a:lnTo>
                    <a:pt x="3901" y="22512"/>
                  </a:lnTo>
                  <a:lnTo>
                    <a:pt x="4133" y="22126"/>
                  </a:lnTo>
                  <a:lnTo>
                    <a:pt x="4326" y="21702"/>
                  </a:lnTo>
                  <a:lnTo>
                    <a:pt x="4480" y="21315"/>
                  </a:lnTo>
                  <a:lnTo>
                    <a:pt x="4596" y="20852"/>
                  </a:lnTo>
                  <a:lnTo>
                    <a:pt x="5214" y="21972"/>
                  </a:lnTo>
                  <a:lnTo>
                    <a:pt x="5291" y="22049"/>
                  </a:lnTo>
                  <a:lnTo>
                    <a:pt x="5368" y="22088"/>
                  </a:lnTo>
                  <a:lnTo>
                    <a:pt x="5446" y="22049"/>
                  </a:lnTo>
                  <a:lnTo>
                    <a:pt x="5523" y="22010"/>
                  </a:lnTo>
                  <a:lnTo>
                    <a:pt x="5793" y="21547"/>
                  </a:lnTo>
                  <a:lnTo>
                    <a:pt x="6025" y="21084"/>
                  </a:lnTo>
                  <a:lnTo>
                    <a:pt x="6411" y="20118"/>
                  </a:lnTo>
                  <a:lnTo>
                    <a:pt x="6411" y="20041"/>
                  </a:lnTo>
                  <a:lnTo>
                    <a:pt x="6411" y="19964"/>
                  </a:lnTo>
                  <a:lnTo>
                    <a:pt x="6372" y="19925"/>
                  </a:lnTo>
                  <a:lnTo>
                    <a:pt x="6295" y="19887"/>
                  </a:lnTo>
                  <a:lnTo>
                    <a:pt x="5909" y="19771"/>
                  </a:lnTo>
                  <a:lnTo>
                    <a:pt x="5484" y="19732"/>
                  </a:lnTo>
                  <a:lnTo>
                    <a:pt x="5098" y="19732"/>
                  </a:lnTo>
                  <a:lnTo>
                    <a:pt x="4673" y="19848"/>
                  </a:lnTo>
                  <a:lnTo>
                    <a:pt x="4635" y="19230"/>
                  </a:lnTo>
                  <a:lnTo>
                    <a:pt x="4519" y="18651"/>
                  </a:lnTo>
                  <a:lnTo>
                    <a:pt x="4287" y="18033"/>
                  </a:lnTo>
                  <a:lnTo>
                    <a:pt x="4055" y="17454"/>
                  </a:lnTo>
                  <a:lnTo>
                    <a:pt x="4055" y="17454"/>
                  </a:lnTo>
                  <a:lnTo>
                    <a:pt x="4519" y="17531"/>
                  </a:lnTo>
                  <a:lnTo>
                    <a:pt x="4982" y="17608"/>
                  </a:lnTo>
                  <a:lnTo>
                    <a:pt x="5059" y="17608"/>
                  </a:lnTo>
                  <a:lnTo>
                    <a:pt x="5098" y="17531"/>
                  </a:lnTo>
                  <a:lnTo>
                    <a:pt x="5137" y="17492"/>
                  </a:lnTo>
                  <a:lnTo>
                    <a:pt x="5137" y="17377"/>
                  </a:lnTo>
                  <a:lnTo>
                    <a:pt x="5098" y="17029"/>
                  </a:lnTo>
                  <a:lnTo>
                    <a:pt x="4982" y="16643"/>
                  </a:lnTo>
                  <a:lnTo>
                    <a:pt x="4828" y="16295"/>
                  </a:lnTo>
                  <a:lnTo>
                    <a:pt x="4673" y="15987"/>
                  </a:lnTo>
                  <a:lnTo>
                    <a:pt x="4596" y="15909"/>
                  </a:lnTo>
                  <a:lnTo>
                    <a:pt x="4635" y="15909"/>
                  </a:lnTo>
                  <a:lnTo>
                    <a:pt x="5600" y="14481"/>
                  </a:lnTo>
                  <a:lnTo>
                    <a:pt x="5639" y="14365"/>
                  </a:lnTo>
                  <a:lnTo>
                    <a:pt x="5600" y="14287"/>
                  </a:lnTo>
                  <a:lnTo>
                    <a:pt x="5561" y="14210"/>
                  </a:lnTo>
                  <a:lnTo>
                    <a:pt x="5446" y="14172"/>
                  </a:lnTo>
                  <a:lnTo>
                    <a:pt x="4210" y="13979"/>
                  </a:lnTo>
                  <a:lnTo>
                    <a:pt x="4480" y="13747"/>
                  </a:lnTo>
                  <a:lnTo>
                    <a:pt x="4789" y="13554"/>
                  </a:lnTo>
                  <a:lnTo>
                    <a:pt x="5098" y="13361"/>
                  </a:lnTo>
                  <a:lnTo>
                    <a:pt x="5407" y="13168"/>
                  </a:lnTo>
                  <a:lnTo>
                    <a:pt x="6025" y="13399"/>
                  </a:lnTo>
                  <a:lnTo>
                    <a:pt x="6141" y="13438"/>
                  </a:lnTo>
                  <a:lnTo>
                    <a:pt x="6218" y="13361"/>
                  </a:lnTo>
                  <a:lnTo>
                    <a:pt x="6256" y="13283"/>
                  </a:lnTo>
                  <a:lnTo>
                    <a:pt x="6295" y="13168"/>
                  </a:lnTo>
                  <a:lnTo>
                    <a:pt x="6179" y="12704"/>
                  </a:lnTo>
                  <a:lnTo>
                    <a:pt x="6063" y="12241"/>
                  </a:lnTo>
                  <a:lnTo>
                    <a:pt x="6913" y="11932"/>
                  </a:lnTo>
                  <a:lnTo>
                    <a:pt x="7724" y="11584"/>
                  </a:lnTo>
                  <a:lnTo>
                    <a:pt x="8535" y="11121"/>
                  </a:lnTo>
                  <a:lnTo>
                    <a:pt x="9268" y="10619"/>
                  </a:lnTo>
                  <a:lnTo>
                    <a:pt x="9963" y="10078"/>
                  </a:lnTo>
                  <a:lnTo>
                    <a:pt x="10311" y="9770"/>
                  </a:lnTo>
                  <a:lnTo>
                    <a:pt x="10620" y="9422"/>
                  </a:lnTo>
                  <a:lnTo>
                    <a:pt x="10890" y="9074"/>
                  </a:lnTo>
                  <a:lnTo>
                    <a:pt x="11161" y="8727"/>
                  </a:lnTo>
                  <a:lnTo>
                    <a:pt x="11392" y="8341"/>
                  </a:lnTo>
                  <a:lnTo>
                    <a:pt x="11624" y="7955"/>
                  </a:lnTo>
                  <a:lnTo>
                    <a:pt x="11817" y="7568"/>
                  </a:lnTo>
                  <a:lnTo>
                    <a:pt x="11971" y="7182"/>
                  </a:lnTo>
                  <a:lnTo>
                    <a:pt x="12126" y="6758"/>
                  </a:lnTo>
                  <a:lnTo>
                    <a:pt x="12242" y="6333"/>
                  </a:lnTo>
                  <a:lnTo>
                    <a:pt x="12319" y="5947"/>
                  </a:lnTo>
                  <a:lnTo>
                    <a:pt x="12358" y="5522"/>
                  </a:lnTo>
                  <a:lnTo>
                    <a:pt x="12396" y="5097"/>
                  </a:lnTo>
                  <a:lnTo>
                    <a:pt x="12396" y="4672"/>
                  </a:lnTo>
                  <a:lnTo>
                    <a:pt x="12358" y="4248"/>
                  </a:lnTo>
                  <a:lnTo>
                    <a:pt x="12280" y="3823"/>
                  </a:lnTo>
                  <a:lnTo>
                    <a:pt x="12203" y="3437"/>
                  </a:lnTo>
                  <a:lnTo>
                    <a:pt x="12049" y="3051"/>
                  </a:lnTo>
                  <a:lnTo>
                    <a:pt x="11894" y="2664"/>
                  </a:lnTo>
                  <a:lnTo>
                    <a:pt x="11701" y="2278"/>
                  </a:lnTo>
                  <a:lnTo>
                    <a:pt x="11469" y="1892"/>
                  </a:lnTo>
                  <a:lnTo>
                    <a:pt x="11161" y="1545"/>
                  </a:lnTo>
                  <a:lnTo>
                    <a:pt x="10890" y="1274"/>
                  </a:lnTo>
                  <a:lnTo>
                    <a:pt x="10620" y="1004"/>
                  </a:lnTo>
                  <a:lnTo>
                    <a:pt x="10311" y="772"/>
                  </a:lnTo>
                  <a:lnTo>
                    <a:pt x="9963" y="579"/>
                  </a:lnTo>
                  <a:lnTo>
                    <a:pt x="9655" y="386"/>
                  </a:lnTo>
                  <a:lnTo>
                    <a:pt x="9307" y="232"/>
                  </a:lnTo>
                  <a:lnTo>
                    <a:pt x="8921" y="116"/>
                  </a:lnTo>
                  <a:lnTo>
                    <a:pt x="8573" y="39"/>
                  </a:lnTo>
                  <a:lnTo>
                    <a:pt x="818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9"/>
            <p:cNvSpPr/>
            <p:nvPr/>
          </p:nvSpPr>
          <p:spPr>
            <a:xfrm>
              <a:off x="5860425" y="885700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9" y="310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3"/>
                  </a:lnTo>
                  <a:lnTo>
                    <a:pt x="7299" y="503"/>
                  </a:lnTo>
                  <a:lnTo>
                    <a:pt x="7454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4"/>
                  </a:lnTo>
                  <a:lnTo>
                    <a:pt x="6295" y="4944"/>
                  </a:lnTo>
                  <a:lnTo>
                    <a:pt x="6218" y="3978"/>
                  </a:lnTo>
                  <a:lnTo>
                    <a:pt x="6141" y="2974"/>
                  </a:lnTo>
                  <a:lnTo>
                    <a:pt x="6141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5"/>
                  </a:lnTo>
                  <a:lnTo>
                    <a:pt x="6450" y="503"/>
                  </a:lnTo>
                  <a:lnTo>
                    <a:pt x="6527" y="426"/>
                  </a:lnTo>
                  <a:lnTo>
                    <a:pt x="6643" y="348"/>
                  </a:lnTo>
                  <a:lnTo>
                    <a:pt x="6759" y="310"/>
                  </a:lnTo>
                  <a:close/>
                  <a:moveTo>
                    <a:pt x="11972" y="4712"/>
                  </a:moveTo>
                  <a:lnTo>
                    <a:pt x="12087" y="4750"/>
                  </a:lnTo>
                  <a:lnTo>
                    <a:pt x="12165" y="4828"/>
                  </a:lnTo>
                  <a:lnTo>
                    <a:pt x="12281" y="4905"/>
                  </a:lnTo>
                  <a:lnTo>
                    <a:pt x="12319" y="4982"/>
                  </a:lnTo>
                  <a:lnTo>
                    <a:pt x="12396" y="5137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2"/>
                  </a:lnTo>
                  <a:lnTo>
                    <a:pt x="10041" y="5832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9" y="5252"/>
                  </a:lnTo>
                  <a:lnTo>
                    <a:pt x="7956" y="5021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9" y="4750"/>
                  </a:lnTo>
                  <a:lnTo>
                    <a:pt x="11354" y="4712"/>
                  </a:lnTo>
                  <a:close/>
                  <a:moveTo>
                    <a:pt x="5639" y="5754"/>
                  </a:moveTo>
                  <a:lnTo>
                    <a:pt x="4558" y="6449"/>
                  </a:lnTo>
                  <a:lnTo>
                    <a:pt x="3438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30" y="7917"/>
                  </a:lnTo>
                  <a:lnTo>
                    <a:pt x="1121" y="7955"/>
                  </a:lnTo>
                  <a:lnTo>
                    <a:pt x="928" y="7917"/>
                  </a:lnTo>
                  <a:lnTo>
                    <a:pt x="851" y="7878"/>
                  </a:lnTo>
                  <a:lnTo>
                    <a:pt x="773" y="7801"/>
                  </a:lnTo>
                  <a:lnTo>
                    <a:pt x="735" y="7685"/>
                  </a:lnTo>
                  <a:lnTo>
                    <a:pt x="696" y="7531"/>
                  </a:lnTo>
                  <a:lnTo>
                    <a:pt x="696" y="7376"/>
                  </a:lnTo>
                  <a:lnTo>
                    <a:pt x="696" y="7222"/>
                  </a:lnTo>
                  <a:lnTo>
                    <a:pt x="735" y="7145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3"/>
                  </a:lnTo>
                  <a:lnTo>
                    <a:pt x="2743" y="6449"/>
                  </a:lnTo>
                  <a:lnTo>
                    <a:pt x="3592" y="6295"/>
                  </a:lnTo>
                  <a:lnTo>
                    <a:pt x="4635" y="6063"/>
                  </a:lnTo>
                  <a:lnTo>
                    <a:pt x="5137" y="5909"/>
                  </a:lnTo>
                  <a:lnTo>
                    <a:pt x="5639" y="5754"/>
                  </a:lnTo>
                  <a:close/>
                  <a:moveTo>
                    <a:pt x="6952" y="1"/>
                  </a:moveTo>
                  <a:lnTo>
                    <a:pt x="6720" y="39"/>
                  </a:lnTo>
                  <a:lnTo>
                    <a:pt x="6527" y="117"/>
                  </a:lnTo>
                  <a:lnTo>
                    <a:pt x="6334" y="233"/>
                  </a:lnTo>
                  <a:lnTo>
                    <a:pt x="6141" y="426"/>
                  </a:lnTo>
                  <a:lnTo>
                    <a:pt x="5986" y="619"/>
                  </a:lnTo>
                  <a:lnTo>
                    <a:pt x="5909" y="812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2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4" y="5021"/>
                  </a:lnTo>
                  <a:lnTo>
                    <a:pt x="6025" y="5137"/>
                  </a:lnTo>
                  <a:lnTo>
                    <a:pt x="6064" y="5252"/>
                  </a:lnTo>
                  <a:lnTo>
                    <a:pt x="5523" y="5446"/>
                  </a:lnTo>
                  <a:lnTo>
                    <a:pt x="4982" y="5561"/>
                  </a:lnTo>
                  <a:lnTo>
                    <a:pt x="3940" y="5832"/>
                  </a:lnTo>
                  <a:lnTo>
                    <a:pt x="2858" y="6025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1" y="6643"/>
                  </a:lnTo>
                  <a:lnTo>
                    <a:pt x="503" y="6836"/>
                  </a:lnTo>
                  <a:lnTo>
                    <a:pt x="233" y="7029"/>
                  </a:lnTo>
                  <a:lnTo>
                    <a:pt x="117" y="7145"/>
                  </a:lnTo>
                  <a:lnTo>
                    <a:pt x="40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40" y="7724"/>
                  </a:lnTo>
                  <a:lnTo>
                    <a:pt x="117" y="7917"/>
                  </a:lnTo>
                  <a:lnTo>
                    <a:pt x="233" y="8033"/>
                  </a:lnTo>
                  <a:lnTo>
                    <a:pt x="349" y="8149"/>
                  </a:lnTo>
                  <a:lnTo>
                    <a:pt x="503" y="8226"/>
                  </a:lnTo>
                  <a:lnTo>
                    <a:pt x="619" y="8264"/>
                  </a:lnTo>
                  <a:lnTo>
                    <a:pt x="928" y="8342"/>
                  </a:lnTo>
                  <a:lnTo>
                    <a:pt x="1275" y="8342"/>
                  </a:lnTo>
                  <a:lnTo>
                    <a:pt x="1623" y="8303"/>
                  </a:lnTo>
                  <a:lnTo>
                    <a:pt x="1932" y="8187"/>
                  </a:lnTo>
                  <a:lnTo>
                    <a:pt x="2550" y="7994"/>
                  </a:lnTo>
                  <a:lnTo>
                    <a:pt x="3554" y="7531"/>
                  </a:lnTo>
                  <a:lnTo>
                    <a:pt x="4519" y="6990"/>
                  </a:lnTo>
                  <a:lnTo>
                    <a:pt x="5446" y="6372"/>
                  </a:lnTo>
                  <a:lnTo>
                    <a:pt x="5909" y="6063"/>
                  </a:lnTo>
                  <a:lnTo>
                    <a:pt x="6334" y="5716"/>
                  </a:lnTo>
                  <a:lnTo>
                    <a:pt x="6527" y="6102"/>
                  </a:lnTo>
                  <a:lnTo>
                    <a:pt x="6643" y="6295"/>
                  </a:lnTo>
                  <a:lnTo>
                    <a:pt x="6759" y="6449"/>
                  </a:lnTo>
                  <a:lnTo>
                    <a:pt x="7029" y="6372"/>
                  </a:lnTo>
                  <a:lnTo>
                    <a:pt x="7029" y="6334"/>
                  </a:lnTo>
                  <a:lnTo>
                    <a:pt x="6836" y="5986"/>
                  </a:lnTo>
                  <a:lnTo>
                    <a:pt x="6759" y="5832"/>
                  </a:lnTo>
                  <a:lnTo>
                    <a:pt x="6720" y="5639"/>
                  </a:lnTo>
                  <a:lnTo>
                    <a:pt x="6720" y="5561"/>
                  </a:lnTo>
                  <a:lnTo>
                    <a:pt x="7569" y="5832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8"/>
                  </a:lnTo>
                  <a:lnTo>
                    <a:pt x="11006" y="6218"/>
                  </a:lnTo>
                  <a:lnTo>
                    <a:pt x="11470" y="6179"/>
                  </a:lnTo>
                  <a:lnTo>
                    <a:pt x="11933" y="6141"/>
                  </a:lnTo>
                  <a:lnTo>
                    <a:pt x="12358" y="5986"/>
                  </a:lnTo>
                  <a:lnTo>
                    <a:pt x="12512" y="5909"/>
                  </a:lnTo>
                  <a:lnTo>
                    <a:pt x="12667" y="5793"/>
                  </a:lnTo>
                  <a:lnTo>
                    <a:pt x="12821" y="5677"/>
                  </a:lnTo>
                  <a:lnTo>
                    <a:pt x="12898" y="5523"/>
                  </a:lnTo>
                  <a:lnTo>
                    <a:pt x="12976" y="5368"/>
                  </a:lnTo>
                  <a:lnTo>
                    <a:pt x="12976" y="5175"/>
                  </a:lnTo>
                  <a:lnTo>
                    <a:pt x="12976" y="4982"/>
                  </a:lnTo>
                  <a:lnTo>
                    <a:pt x="12898" y="4828"/>
                  </a:lnTo>
                  <a:lnTo>
                    <a:pt x="12821" y="4712"/>
                  </a:lnTo>
                  <a:lnTo>
                    <a:pt x="12744" y="4635"/>
                  </a:lnTo>
                  <a:lnTo>
                    <a:pt x="12628" y="4519"/>
                  </a:lnTo>
                  <a:lnTo>
                    <a:pt x="12474" y="4480"/>
                  </a:lnTo>
                  <a:lnTo>
                    <a:pt x="12165" y="4364"/>
                  </a:lnTo>
                  <a:lnTo>
                    <a:pt x="11817" y="4326"/>
                  </a:lnTo>
                  <a:lnTo>
                    <a:pt x="11470" y="4326"/>
                  </a:lnTo>
                  <a:lnTo>
                    <a:pt x="10890" y="4364"/>
                  </a:lnTo>
                  <a:lnTo>
                    <a:pt x="9848" y="4403"/>
                  </a:lnTo>
                  <a:lnTo>
                    <a:pt x="8844" y="4480"/>
                  </a:lnTo>
                  <a:lnTo>
                    <a:pt x="7840" y="4635"/>
                  </a:lnTo>
                  <a:lnTo>
                    <a:pt x="6836" y="4828"/>
                  </a:lnTo>
                  <a:lnTo>
                    <a:pt x="7376" y="3476"/>
                  </a:lnTo>
                  <a:lnTo>
                    <a:pt x="7647" y="2742"/>
                  </a:lnTo>
                  <a:lnTo>
                    <a:pt x="7840" y="2047"/>
                  </a:lnTo>
                  <a:lnTo>
                    <a:pt x="7917" y="1816"/>
                  </a:lnTo>
                  <a:lnTo>
                    <a:pt x="7917" y="1545"/>
                  </a:lnTo>
                  <a:lnTo>
                    <a:pt x="7917" y="1314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9"/>
                  </a:lnTo>
                  <a:lnTo>
                    <a:pt x="7531" y="426"/>
                  </a:lnTo>
                  <a:lnTo>
                    <a:pt x="7338" y="271"/>
                  </a:lnTo>
                  <a:lnTo>
                    <a:pt x="7261" y="155"/>
                  </a:lnTo>
                  <a:lnTo>
                    <a:pt x="7145" y="78"/>
                  </a:lnTo>
                  <a:lnTo>
                    <a:pt x="695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9"/>
            <p:cNvSpPr/>
            <p:nvPr/>
          </p:nvSpPr>
          <p:spPr>
            <a:xfrm>
              <a:off x="6760175" y="920450"/>
              <a:ext cx="375550" cy="387150"/>
            </a:xfrm>
            <a:custGeom>
              <a:avLst/>
              <a:gdLst/>
              <a:ahLst/>
              <a:cxnLst/>
              <a:rect l="l" t="t" r="r" b="b"/>
              <a:pathLst>
                <a:path w="15022" h="15486" extrusionOk="0">
                  <a:moveTo>
                    <a:pt x="7491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2" y="850"/>
                  </a:lnTo>
                  <a:lnTo>
                    <a:pt x="10194" y="1044"/>
                  </a:lnTo>
                  <a:lnTo>
                    <a:pt x="10696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79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79" y="9230"/>
                  </a:lnTo>
                  <a:lnTo>
                    <a:pt x="4170" y="10041"/>
                  </a:lnTo>
                  <a:lnTo>
                    <a:pt x="3977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91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8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91" y="503"/>
                  </a:lnTo>
                  <a:close/>
                  <a:moveTo>
                    <a:pt x="11971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52" y="3206"/>
                  </a:lnTo>
                  <a:lnTo>
                    <a:pt x="13322" y="3669"/>
                  </a:lnTo>
                  <a:lnTo>
                    <a:pt x="13592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7" y="6797"/>
                  </a:lnTo>
                  <a:lnTo>
                    <a:pt x="12164" y="6952"/>
                  </a:lnTo>
                  <a:lnTo>
                    <a:pt x="11391" y="7145"/>
                  </a:lnTo>
                  <a:lnTo>
                    <a:pt x="10658" y="7415"/>
                  </a:lnTo>
                  <a:lnTo>
                    <a:pt x="9963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7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7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1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0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719" y="12667"/>
                  </a:lnTo>
                  <a:lnTo>
                    <a:pt x="6178" y="12782"/>
                  </a:lnTo>
                  <a:lnTo>
                    <a:pt x="5676" y="12937"/>
                  </a:lnTo>
                  <a:lnTo>
                    <a:pt x="5174" y="13130"/>
                  </a:lnTo>
                  <a:lnTo>
                    <a:pt x="4672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69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4" y="4519"/>
                  </a:lnTo>
                  <a:lnTo>
                    <a:pt x="2471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80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6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58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0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8"/>
                  </a:lnTo>
                  <a:lnTo>
                    <a:pt x="3244" y="13439"/>
                  </a:lnTo>
                  <a:lnTo>
                    <a:pt x="3166" y="13439"/>
                  </a:lnTo>
                  <a:lnTo>
                    <a:pt x="3051" y="13478"/>
                  </a:lnTo>
                  <a:lnTo>
                    <a:pt x="2973" y="13516"/>
                  </a:lnTo>
                  <a:lnTo>
                    <a:pt x="3051" y="13362"/>
                  </a:lnTo>
                  <a:lnTo>
                    <a:pt x="3166" y="13207"/>
                  </a:lnTo>
                  <a:lnTo>
                    <a:pt x="3321" y="13130"/>
                  </a:lnTo>
                  <a:lnTo>
                    <a:pt x="3475" y="13014"/>
                  </a:lnTo>
                  <a:lnTo>
                    <a:pt x="3668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0" y="13362"/>
                  </a:lnTo>
                  <a:lnTo>
                    <a:pt x="11893" y="13478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7" y="14983"/>
                  </a:lnTo>
                  <a:lnTo>
                    <a:pt x="7375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3" y="14636"/>
                  </a:lnTo>
                  <a:lnTo>
                    <a:pt x="5020" y="14482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50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6" y="12860"/>
                  </a:lnTo>
                  <a:close/>
                  <a:moveTo>
                    <a:pt x="7607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84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5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9"/>
                  </a:lnTo>
                  <a:lnTo>
                    <a:pt x="270" y="9925"/>
                  </a:lnTo>
                  <a:lnTo>
                    <a:pt x="463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6" y="14134"/>
                  </a:lnTo>
                  <a:lnTo>
                    <a:pt x="3475" y="14327"/>
                  </a:lnTo>
                  <a:lnTo>
                    <a:pt x="3784" y="14520"/>
                  </a:lnTo>
                  <a:lnTo>
                    <a:pt x="4132" y="14597"/>
                  </a:lnTo>
                  <a:lnTo>
                    <a:pt x="4557" y="14829"/>
                  </a:lnTo>
                  <a:lnTo>
                    <a:pt x="4981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98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8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1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5" y="8882"/>
                  </a:lnTo>
                  <a:lnTo>
                    <a:pt x="14983" y="8303"/>
                  </a:lnTo>
                  <a:lnTo>
                    <a:pt x="15021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3" y="233"/>
                  </a:lnTo>
                  <a:lnTo>
                    <a:pt x="8766" y="117"/>
                  </a:lnTo>
                  <a:lnTo>
                    <a:pt x="8186" y="40"/>
                  </a:lnTo>
                  <a:lnTo>
                    <a:pt x="76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9"/>
            <p:cNvSpPr/>
            <p:nvPr/>
          </p:nvSpPr>
          <p:spPr>
            <a:xfrm>
              <a:off x="1177425" y="95232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8"/>
                  </a:lnTo>
                  <a:lnTo>
                    <a:pt x="23787" y="2124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47"/>
                  </a:lnTo>
                  <a:lnTo>
                    <a:pt x="23092" y="1931"/>
                  </a:lnTo>
                  <a:lnTo>
                    <a:pt x="23015" y="1815"/>
                  </a:lnTo>
                  <a:lnTo>
                    <a:pt x="22976" y="1622"/>
                  </a:lnTo>
                  <a:lnTo>
                    <a:pt x="22976" y="1429"/>
                  </a:lnTo>
                  <a:lnTo>
                    <a:pt x="23053" y="1236"/>
                  </a:lnTo>
                  <a:lnTo>
                    <a:pt x="23169" y="1081"/>
                  </a:lnTo>
                  <a:lnTo>
                    <a:pt x="23285" y="966"/>
                  </a:lnTo>
                  <a:close/>
                  <a:moveTo>
                    <a:pt x="24096" y="2394"/>
                  </a:moveTo>
                  <a:lnTo>
                    <a:pt x="24212" y="2742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784"/>
                  </a:lnTo>
                  <a:lnTo>
                    <a:pt x="24173" y="3707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3"/>
                  </a:lnTo>
                  <a:lnTo>
                    <a:pt x="23710" y="3128"/>
                  </a:lnTo>
                  <a:lnTo>
                    <a:pt x="23710" y="2896"/>
                  </a:lnTo>
                  <a:lnTo>
                    <a:pt x="23787" y="2703"/>
                  </a:lnTo>
                  <a:lnTo>
                    <a:pt x="23941" y="2549"/>
                  </a:lnTo>
                  <a:lnTo>
                    <a:pt x="24096" y="2394"/>
                  </a:lnTo>
                  <a:close/>
                  <a:moveTo>
                    <a:pt x="16180" y="4943"/>
                  </a:moveTo>
                  <a:lnTo>
                    <a:pt x="16296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66" y="5252"/>
                  </a:lnTo>
                  <a:lnTo>
                    <a:pt x="16566" y="5406"/>
                  </a:lnTo>
                  <a:lnTo>
                    <a:pt x="16296" y="5406"/>
                  </a:lnTo>
                  <a:lnTo>
                    <a:pt x="15678" y="5479"/>
                  </a:lnTo>
                  <a:lnTo>
                    <a:pt x="15678" y="5479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94" y="5136"/>
                  </a:lnTo>
                  <a:lnTo>
                    <a:pt x="15871" y="5059"/>
                  </a:lnTo>
                  <a:lnTo>
                    <a:pt x="15948" y="5020"/>
                  </a:lnTo>
                  <a:lnTo>
                    <a:pt x="16064" y="4943"/>
                  </a:lnTo>
                  <a:close/>
                  <a:moveTo>
                    <a:pt x="24443" y="4209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484"/>
                  </a:lnTo>
                  <a:lnTo>
                    <a:pt x="24057" y="5406"/>
                  </a:lnTo>
                  <a:lnTo>
                    <a:pt x="23903" y="5252"/>
                  </a:lnTo>
                  <a:lnTo>
                    <a:pt x="23826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903" y="4595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09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04"/>
                  </a:lnTo>
                  <a:lnTo>
                    <a:pt x="17995" y="4982"/>
                  </a:lnTo>
                  <a:lnTo>
                    <a:pt x="18111" y="5175"/>
                  </a:lnTo>
                  <a:lnTo>
                    <a:pt x="18149" y="5406"/>
                  </a:lnTo>
                  <a:lnTo>
                    <a:pt x="18072" y="5599"/>
                  </a:lnTo>
                  <a:lnTo>
                    <a:pt x="17570" y="5484"/>
                  </a:lnTo>
                  <a:lnTo>
                    <a:pt x="17029" y="5406"/>
                  </a:lnTo>
                  <a:lnTo>
                    <a:pt x="17068" y="5290"/>
                  </a:lnTo>
                  <a:lnTo>
                    <a:pt x="17107" y="5136"/>
                  </a:lnTo>
                  <a:lnTo>
                    <a:pt x="17184" y="5020"/>
                  </a:lnTo>
                  <a:lnTo>
                    <a:pt x="17300" y="4943"/>
                  </a:lnTo>
                  <a:lnTo>
                    <a:pt x="17416" y="4866"/>
                  </a:lnTo>
                  <a:lnTo>
                    <a:pt x="17531" y="4827"/>
                  </a:lnTo>
                  <a:close/>
                  <a:moveTo>
                    <a:pt x="14597" y="5290"/>
                  </a:moveTo>
                  <a:lnTo>
                    <a:pt x="14713" y="5329"/>
                  </a:lnTo>
                  <a:lnTo>
                    <a:pt x="14828" y="5368"/>
                  </a:lnTo>
                  <a:lnTo>
                    <a:pt x="14944" y="5445"/>
                  </a:lnTo>
                  <a:lnTo>
                    <a:pt x="15021" y="5522"/>
                  </a:lnTo>
                  <a:lnTo>
                    <a:pt x="15060" y="5638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24"/>
                  </a:lnTo>
                  <a:lnTo>
                    <a:pt x="14056" y="5792"/>
                  </a:lnTo>
                  <a:lnTo>
                    <a:pt x="14133" y="5599"/>
                  </a:lnTo>
                  <a:lnTo>
                    <a:pt x="14249" y="5406"/>
                  </a:lnTo>
                  <a:lnTo>
                    <a:pt x="14365" y="5368"/>
                  </a:lnTo>
                  <a:lnTo>
                    <a:pt x="14481" y="5329"/>
                  </a:lnTo>
                  <a:lnTo>
                    <a:pt x="14597" y="5290"/>
                  </a:lnTo>
                  <a:close/>
                  <a:moveTo>
                    <a:pt x="19115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85" y="5792"/>
                  </a:lnTo>
                  <a:lnTo>
                    <a:pt x="19385" y="5986"/>
                  </a:lnTo>
                  <a:lnTo>
                    <a:pt x="19346" y="6140"/>
                  </a:lnTo>
                  <a:lnTo>
                    <a:pt x="18613" y="5792"/>
                  </a:lnTo>
                  <a:lnTo>
                    <a:pt x="18651" y="5715"/>
                  </a:lnTo>
                  <a:lnTo>
                    <a:pt x="18690" y="5638"/>
                  </a:lnTo>
                  <a:lnTo>
                    <a:pt x="18844" y="5522"/>
                  </a:lnTo>
                  <a:lnTo>
                    <a:pt x="18999" y="5484"/>
                  </a:lnTo>
                  <a:close/>
                  <a:moveTo>
                    <a:pt x="20350" y="6063"/>
                  </a:moveTo>
                  <a:lnTo>
                    <a:pt x="20466" y="6101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52" y="6719"/>
                  </a:lnTo>
                  <a:lnTo>
                    <a:pt x="20891" y="6912"/>
                  </a:lnTo>
                  <a:lnTo>
                    <a:pt x="20891" y="6912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48" y="6256"/>
                  </a:lnTo>
                  <a:lnTo>
                    <a:pt x="19887" y="6179"/>
                  </a:lnTo>
                  <a:lnTo>
                    <a:pt x="20003" y="6101"/>
                  </a:lnTo>
                  <a:lnTo>
                    <a:pt x="20080" y="6063"/>
                  </a:lnTo>
                  <a:close/>
                  <a:moveTo>
                    <a:pt x="23748" y="5870"/>
                  </a:moveTo>
                  <a:lnTo>
                    <a:pt x="23941" y="5947"/>
                  </a:lnTo>
                  <a:lnTo>
                    <a:pt x="24019" y="5986"/>
                  </a:lnTo>
                  <a:lnTo>
                    <a:pt x="24096" y="5986"/>
                  </a:lnTo>
                  <a:lnTo>
                    <a:pt x="23941" y="6294"/>
                  </a:lnTo>
                  <a:lnTo>
                    <a:pt x="23748" y="6526"/>
                  </a:lnTo>
                  <a:lnTo>
                    <a:pt x="23517" y="6758"/>
                  </a:lnTo>
                  <a:lnTo>
                    <a:pt x="23246" y="6951"/>
                  </a:lnTo>
                  <a:lnTo>
                    <a:pt x="23208" y="6912"/>
                  </a:lnTo>
                  <a:lnTo>
                    <a:pt x="23092" y="6719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9"/>
                  </a:lnTo>
                  <a:lnTo>
                    <a:pt x="23131" y="6063"/>
                  </a:lnTo>
                  <a:lnTo>
                    <a:pt x="23208" y="5986"/>
                  </a:lnTo>
                  <a:lnTo>
                    <a:pt x="23285" y="5908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2"/>
                  </a:lnTo>
                  <a:lnTo>
                    <a:pt x="12627" y="6796"/>
                  </a:lnTo>
                  <a:lnTo>
                    <a:pt x="12627" y="6642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98" y="6179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681"/>
                  </a:lnTo>
                  <a:lnTo>
                    <a:pt x="22629" y="6835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05"/>
                  </a:lnTo>
                  <a:lnTo>
                    <a:pt x="22551" y="7221"/>
                  </a:lnTo>
                  <a:lnTo>
                    <a:pt x="22165" y="7221"/>
                  </a:lnTo>
                  <a:lnTo>
                    <a:pt x="21779" y="7183"/>
                  </a:lnTo>
                  <a:lnTo>
                    <a:pt x="21393" y="7105"/>
                  </a:lnTo>
                  <a:lnTo>
                    <a:pt x="21509" y="6912"/>
                  </a:lnTo>
                  <a:lnTo>
                    <a:pt x="21625" y="6719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376"/>
                  </a:moveTo>
                  <a:lnTo>
                    <a:pt x="12473" y="7414"/>
                  </a:lnTo>
                  <a:lnTo>
                    <a:pt x="12125" y="7955"/>
                  </a:lnTo>
                  <a:lnTo>
                    <a:pt x="11816" y="8534"/>
                  </a:lnTo>
                  <a:lnTo>
                    <a:pt x="11701" y="8341"/>
                  </a:lnTo>
                  <a:lnTo>
                    <a:pt x="11662" y="8071"/>
                  </a:lnTo>
                  <a:lnTo>
                    <a:pt x="11662" y="7955"/>
                  </a:lnTo>
                  <a:lnTo>
                    <a:pt x="11701" y="7800"/>
                  </a:lnTo>
                  <a:lnTo>
                    <a:pt x="11739" y="7685"/>
                  </a:lnTo>
                  <a:lnTo>
                    <a:pt x="11816" y="7607"/>
                  </a:lnTo>
                  <a:lnTo>
                    <a:pt x="11932" y="7492"/>
                  </a:lnTo>
                  <a:lnTo>
                    <a:pt x="12048" y="7453"/>
                  </a:lnTo>
                  <a:lnTo>
                    <a:pt x="12164" y="7414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94" y="9384"/>
                  </a:lnTo>
                  <a:lnTo>
                    <a:pt x="2472" y="9461"/>
                  </a:lnTo>
                  <a:lnTo>
                    <a:pt x="2549" y="9538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9963"/>
                  </a:lnTo>
                  <a:lnTo>
                    <a:pt x="2124" y="9886"/>
                  </a:lnTo>
                  <a:lnTo>
                    <a:pt x="1661" y="9847"/>
                  </a:lnTo>
                  <a:lnTo>
                    <a:pt x="1699" y="9731"/>
                  </a:lnTo>
                  <a:lnTo>
                    <a:pt x="1738" y="9615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lnTo>
                    <a:pt x="2124" y="9345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01"/>
                  </a:lnTo>
                  <a:lnTo>
                    <a:pt x="11276" y="10272"/>
                  </a:lnTo>
                  <a:lnTo>
                    <a:pt x="11237" y="10233"/>
                  </a:lnTo>
                  <a:lnTo>
                    <a:pt x="11083" y="10040"/>
                  </a:lnTo>
                  <a:lnTo>
                    <a:pt x="10967" y="9808"/>
                  </a:lnTo>
                  <a:lnTo>
                    <a:pt x="10928" y="9693"/>
                  </a:lnTo>
                  <a:lnTo>
                    <a:pt x="10928" y="9538"/>
                  </a:lnTo>
                  <a:lnTo>
                    <a:pt x="10967" y="9422"/>
                  </a:lnTo>
                  <a:lnTo>
                    <a:pt x="11006" y="9306"/>
                  </a:lnTo>
                  <a:lnTo>
                    <a:pt x="11121" y="9152"/>
                  </a:lnTo>
                  <a:lnTo>
                    <a:pt x="11276" y="9036"/>
                  </a:lnTo>
                  <a:lnTo>
                    <a:pt x="11469" y="8997"/>
                  </a:lnTo>
                  <a:close/>
                  <a:moveTo>
                    <a:pt x="3785" y="9731"/>
                  </a:moveTo>
                  <a:lnTo>
                    <a:pt x="3900" y="9770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71" y="10117"/>
                  </a:lnTo>
                  <a:lnTo>
                    <a:pt x="4171" y="10233"/>
                  </a:lnTo>
                  <a:lnTo>
                    <a:pt x="4171" y="10388"/>
                  </a:lnTo>
                  <a:lnTo>
                    <a:pt x="4132" y="10503"/>
                  </a:lnTo>
                  <a:lnTo>
                    <a:pt x="4055" y="10619"/>
                  </a:lnTo>
                  <a:lnTo>
                    <a:pt x="3900" y="10542"/>
                  </a:lnTo>
                  <a:lnTo>
                    <a:pt x="3514" y="10310"/>
                  </a:lnTo>
                  <a:lnTo>
                    <a:pt x="3089" y="10117"/>
                  </a:lnTo>
                  <a:lnTo>
                    <a:pt x="3167" y="10001"/>
                  </a:lnTo>
                  <a:lnTo>
                    <a:pt x="3244" y="9886"/>
                  </a:lnTo>
                  <a:lnTo>
                    <a:pt x="3360" y="9808"/>
                  </a:lnTo>
                  <a:lnTo>
                    <a:pt x="3514" y="9770"/>
                  </a:lnTo>
                  <a:lnTo>
                    <a:pt x="3630" y="9731"/>
                  </a:lnTo>
                  <a:close/>
                  <a:moveTo>
                    <a:pt x="4827" y="10619"/>
                  </a:moveTo>
                  <a:lnTo>
                    <a:pt x="4943" y="10658"/>
                  </a:lnTo>
                  <a:lnTo>
                    <a:pt x="5020" y="10697"/>
                  </a:lnTo>
                  <a:lnTo>
                    <a:pt x="5097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890"/>
                  </a:lnTo>
                  <a:lnTo>
                    <a:pt x="4441" y="10812"/>
                  </a:lnTo>
                  <a:lnTo>
                    <a:pt x="4518" y="10735"/>
                  </a:lnTo>
                  <a:lnTo>
                    <a:pt x="4673" y="10658"/>
                  </a:lnTo>
                  <a:lnTo>
                    <a:pt x="4827" y="10619"/>
                  </a:lnTo>
                  <a:close/>
                  <a:moveTo>
                    <a:pt x="11160" y="10619"/>
                  </a:moveTo>
                  <a:lnTo>
                    <a:pt x="10967" y="11199"/>
                  </a:lnTo>
                  <a:lnTo>
                    <a:pt x="10735" y="11739"/>
                  </a:lnTo>
                  <a:lnTo>
                    <a:pt x="10697" y="11662"/>
                  </a:lnTo>
                  <a:lnTo>
                    <a:pt x="10504" y="11507"/>
                  </a:lnTo>
                  <a:lnTo>
                    <a:pt x="10426" y="11314"/>
                  </a:lnTo>
                  <a:lnTo>
                    <a:pt x="10388" y="11121"/>
                  </a:lnTo>
                  <a:lnTo>
                    <a:pt x="10465" y="10928"/>
                  </a:lnTo>
                  <a:lnTo>
                    <a:pt x="10581" y="10774"/>
                  </a:lnTo>
                  <a:lnTo>
                    <a:pt x="10735" y="10658"/>
                  </a:lnTo>
                  <a:lnTo>
                    <a:pt x="10928" y="10619"/>
                  </a:lnTo>
                  <a:close/>
                  <a:moveTo>
                    <a:pt x="5754" y="11430"/>
                  </a:moveTo>
                  <a:lnTo>
                    <a:pt x="5986" y="11469"/>
                  </a:lnTo>
                  <a:lnTo>
                    <a:pt x="6063" y="11507"/>
                  </a:lnTo>
                  <a:lnTo>
                    <a:pt x="6179" y="11546"/>
                  </a:lnTo>
                  <a:lnTo>
                    <a:pt x="6256" y="11662"/>
                  </a:lnTo>
                  <a:lnTo>
                    <a:pt x="6333" y="11739"/>
                  </a:lnTo>
                  <a:lnTo>
                    <a:pt x="6410" y="11971"/>
                  </a:lnTo>
                  <a:lnTo>
                    <a:pt x="6410" y="12203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84" y="11585"/>
                  </a:lnTo>
                  <a:lnTo>
                    <a:pt x="5561" y="11507"/>
                  </a:lnTo>
                  <a:lnTo>
                    <a:pt x="5638" y="11469"/>
                  </a:lnTo>
                  <a:lnTo>
                    <a:pt x="5754" y="11430"/>
                  </a:lnTo>
                  <a:close/>
                  <a:moveTo>
                    <a:pt x="10542" y="12009"/>
                  </a:moveTo>
                  <a:lnTo>
                    <a:pt x="10388" y="12280"/>
                  </a:lnTo>
                  <a:lnTo>
                    <a:pt x="10195" y="12511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27"/>
                  </a:lnTo>
                  <a:lnTo>
                    <a:pt x="9654" y="12473"/>
                  </a:lnTo>
                  <a:lnTo>
                    <a:pt x="9693" y="12318"/>
                  </a:lnTo>
                  <a:lnTo>
                    <a:pt x="9808" y="12203"/>
                  </a:lnTo>
                  <a:lnTo>
                    <a:pt x="9963" y="12125"/>
                  </a:lnTo>
                  <a:lnTo>
                    <a:pt x="10156" y="12087"/>
                  </a:lnTo>
                  <a:lnTo>
                    <a:pt x="10542" y="12009"/>
                  </a:lnTo>
                  <a:close/>
                  <a:moveTo>
                    <a:pt x="7376" y="12473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168"/>
                  </a:lnTo>
                  <a:lnTo>
                    <a:pt x="7337" y="12975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83" y="12511"/>
                  </a:lnTo>
                  <a:lnTo>
                    <a:pt x="7376" y="12473"/>
                  </a:lnTo>
                  <a:close/>
                  <a:moveTo>
                    <a:pt x="8959" y="12627"/>
                  </a:moveTo>
                  <a:lnTo>
                    <a:pt x="9113" y="12743"/>
                  </a:lnTo>
                  <a:lnTo>
                    <a:pt x="9229" y="12936"/>
                  </a:lnTo>
                  <a:lnTo>
                    <a:pt x="9268" y="13091"/>
                  </a:lnTo>
                  <a:lnTo>
                    <a:pt x="9268" y="13207"/>
                  </a:lnTo>
                  <a:lnTo>
                    <a:pt x="9036" y="13245"/>
                  </a:lnTo>
                  <a:lnTo>
                    <a:pt x="8804" y="13284"/>
                  </a:lnTo>
                  <a:lnTo>
                    <a:pt x="8302" y="13284"/>
                  </a:lnTo>
                  <a:lnTo>
                    <a:pt x="8341" y="13207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666"/>
                  </a:lnTo>
                  <a:lnTo>
                    <a:pt x="8650" y="12627"/>
                  </a:lnTo>
                  <a:close/>
                  <a:moveTo>
                    <a:pt x="22899" y="0"/>
                  </a:moveTo>
                  <a:lnTo>
                    <a:pt x="22822" y="77"/>
                  </a:lnTo>
                  <a:lnTo>
                    <a:pt x="22783" y="116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386"/>
                  </a:lnTo>
                  <a:lnTo>
                    <a:pt x="22860" y="425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629" y="1506"/>
                  </a:lnTo>
                  <a:lnTo>
                    <a:pt x="22629" y="1699"/>
                  </a:lnTo>
                  <a:lnTo>
                    <a:pt x="22629" y="1854"/>
                  </a:lnTo>
                  <a:lnTo>
                    <a:pt x="22706" y="2047"/>
                  </a:lnTo>
                  <a:lnTo>
                    <a:pt x="22860" y="2240"/>
                  </a:lnTo>
                  <a:lnTo>
                    <a:pt x="23053" y="2394"/>
                  </a:lnTo>
                  <a:lnTo>
                    <a:pt x="23285" y="2472"/>
                  </a:lnTo>
                  <a:lnTo>
                    <a:pt x="23517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44"/>
                  </a:lnTo>
                  <a:lnTo>
                    <a:pt x="23439" y="3476"/>
                  </a:lnTo>
                  <a:lnTo>
                    <a:pt x="23594" y="3707"/>
                  </a:lnTo>
                  <a:lnTo>
                    <a:pt x="23748" y="3862"/>
                  </a:lnTo>
                  <a:lnTo>
                    <a:pt x="23980" y="3978"/>
                  </a:lnTo>
                  <a:lnTo>
                    <a:pt x="23748" y="4209"/>
                  </a:lnTo>
                  <a:lnTo>
                    <a:pt x="23555" y="4441"/>
                  </a:lnTo>
                  <a:lnTo>
                    <a:pt x="23478" y="4750"/>
                  </a:lnTo>
                  <a:lnTo>
                    <a:pt x="23439" y="4866"/>
                  </a:lnTo>
                  <a:lnTo>
                    <a:pt x="23439" y="5020"/>
                  </a:lnTo>
                  <a:lnTo>
                    <a:pt x="23517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69" y="5561"/>
                  </a:lnTo>
                  <a:lnTo>
                    <a:pt x="22976" y="5677"/>
                  </a:lnTo>
                  <a:lnTo>
                    <a:pt x="22822" y="5870"/>
                  </a:lnTo>
                  <a:lnTo>
                    <a:pt x="22706" y="6101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2165" y="6179"/>
                  </a:lnTo>
                  <a:lnTo>
                    <a:pt x="21972" y="6217"/>
                  </a:lnTo>
                  <a:lnTo>
                    <a:pt x="21740" y="6256"/>
                  </a:lnTo>
                  <a:lnTo>
                    <a:pt x="21547" y="6372"/>
                  </a:lnTo>
                  <a:lnTo>
                    <a:pt x="21354" y="6565"/>
                  </a:lnTo>
                  <a:lnTo>
                    <a:pt x="21200" y="6758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5986"/>
                  </a:lnTo>
                  <a:lnTo>
                    <a:pt x="20736" y="5870"/>
                  </a:lnTo>
                  <a:lnTo>
                    <a:pt x="20582" y="5792"/>
                  </a:lnTo>
                  <a:lnTo>
                    <a:pt x="20428" y="5754"/>
                  </a:lnTo>
                  <a:lnTo>
                    <a:pt x="20080" y="5754"/>
                  </a:lnTo>
                  <a:lnTo>
                    <a:pt x="19887" y="5831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4"/>
                  </a:lnTo>
                  <a:lnTo>
                    <a:pt x="19462" y="5290"/>
                  </a:lnTo>
                  <a:lnTo>
                    <a:pt x="19385" y="5213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52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58" y="5097"/>
                  </a:lnTo>
                  <a:lnTo>
                    <a:pt x="18381" y="4982"/>
                  </a:lnTo>
                  <a:lnTo>
                    <a:pt x="18304" y="4827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6" y="4557"/>
                  </a:lnTo>
                  <a:lnTo>
                    <a:pt x="17802" y="4518"/>
                  </a:lnTo>
                  <a:lnTo>
                    <a:pt x="17531" y="4518"/>
                  </a:lnTo>
                  <a:lnTo>
                    <a:pt x="17377" y="4557"/>
                  </a:lnTo>
                  <a:lnTo>
                    <a:pt x="17261" y="4634"/>
                  </a:lnTo>
                  <a:lnTo>
                    <a:pt x="17145" y="4711"/>
                  </a:lnTo>
                  <a:lnTo>
                    <a:pt x="17029" y="4827"/>
                  </a:lnTo>
                  <a:lnTo>
                    <a:pt x="16875" y="5059"/>
                  </a:lnTo>
                  <a:lnTo>
                    <a:pt x="16759" y="4904"/>
                  </a:lnTo>
                  <a:lnTo>
                    <a:pt x="16605" y="4788"/>
                  </a:lnTo>
                  <a:lnTo>
                    <a:pt x="16450" y="4673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27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290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29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43"/>
                  </a:lnTo>
                  <a:lnTo>
                    <a:pt x="14288" y="5020"/>
                  </a:lnTo>
                  <a:lnTo>
                    <a:pt x="14172" y="5059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22"/>
                  </a:lnTo>
                  <a:lnTo>
                    <a:pt x="13786" y="5831"/>
                  </a:lnTo>
                  <a:lnTo>
                    <a:pt x="13593" y="5715"/>
                  </a:lnTo>
                  <a:lnTo>
                    <a:pt x="13361" y="5677"/>
                  </a:lnTo>
                  <a:lnTo>
                    <a:pt x="13168" y="5677"/>
                  </a:lnTo>
                  <a:lnTo>
                    <a:pt x="12936" y="5715"/>
                  </a:lnTo>
                  <a:lnTo>
                    <a:pt x="12743" y="5831"/>
                  </a:lnTo>
                  <a:lnTo>
                    <a:pt x="12627" y="5908"/>
                  </a:lnTo>
                  <a:lnTo>
                    <a:pt x="12511" y="6063"/>
                  </a:lnTo>
                  <a:lnTo>
                    <a:pt x="12434" y="6179"/>
                  </a:lnTo>
                  <a:lnTo>
                    <a:pt x="12357" y="6333"/>
                  </a:lnTo>
                  <a:lnTo>
                    <a:pt x="12357" y="6488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6990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376"/>
                  </a:lnTo>
                  <a:lnTo>
                    <a:pt x="11430" y="7530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314" y="7994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18"/>
                  </a:lnTo>
                  <a:lnTo>
                    <a:pt x="11507" y="8573"/>
                  </a:lnTo>
                  <a:lnTo>
                    <a:pt x="11237" y="8650"/>
                  </a:lnTo>
                  <a:lnTo>
                    <a:pt x="10967" y="8766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619" y="9770"/>
                  </a:lnTo>
                  <a:lnTo>
                    <a:pt x="10697" y="10001"/>
                  </a:lnTo>
                  <a:lnTo>
                    <a:pt x="10851" y="10233"/>
                  </a:lnTo>
                  <a:lnTo>
                    <a:pt x="10619" y="10272"/>
                  </a:lnTo>
                  <a:lnTo>
                    <a:pt x="10426" y="10388"/>
                  </a:lnTo>
                  <a:lnTo>
                    <a:pt x="10272" y="10581"/>
                  </a:lnTo>
                  <a:lnTo>
                    <a:pt x="10117" y="10774"/>
                  </a:lnTo>
                  <a:lnTo>
                    <a:pt x="10079" y="10967"/>
                  </a:lnTo>
                  <a:lnTo>
                    <a:pt x="10040" y="11199"/>
                  </a:lnTo>
                  <a:lnTo>
                    <a:pt x="10079" y="11469"/>
                  </a:lnTo>
                  <a:lnTo>
                    <a:pt x="10195" y="11662"/>
                  </a:lnTo>
                  <a:lnTo>
                    <a:pt x="9924" y="11739"/>
                  </a:lnTo>
                  <a:lnTo>
                    <a:pt x="9693" y="11816"/>
                  </a:lnTo>
                  <a:lnTo>
                    <a:pt x="9500" y="11971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57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18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164"/>
                  </a:lnTo>
                  <a:lnTo>
                    <a:pt x="6990" y="12241"/>
                  </a:lnTo>
                  <a:lnTo>
                    <a:pt x="6796" y="12396"/>
                  </a:lnTo>
                  <a:lnTo>
                    <a:pt x="6796" y="12048"/>
                  </a:lnTo>
                  <a:lnTo>
                    <a:pt x="6758" y="11855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392"/>
                  </a:lnTo>
                  <a:lnTo>
                    <a:pt x="6410" y="11276"/>
                  </a:lnTo>
                  <a:lnTo>
                    <a:pt x="6256" y="11199"/>
                  </a:lnTo>
                  <a:lnTo>
                    <a:pt x="6063" y="11160"/>
                  </a:lnTo>
                  <a:lnTo>
                    <a:pt x="5870" y="11121"/>
                  </a:lnTo>
                  <a:lnTo>
                    <a:pt x="5715" y="11160"/>
                  </a:lnTo>
                  <a:lnTo>
                    <a:pt x="5522" y="11199"/>
                  </a:lnTo>
                  <a:lnTo>
                    <a:pt x="5522" y="10928"/>
                  </a:lnTo>
                  <a:lnTo>
                    <a:pt x="5445" y="10697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49"/>
                  </a:lnTo>
                  <a:lnTo>
                    <a:pt x="4943" y="10310"/>
                  </a:lnTo>
                  <a:lnTo>
                    <a:pt x="4673" y="10310"/>
                  </a:lnTo>
                  <a:lnTo>
                    <a:pt x="4557" y="10349"/>
                  </a:lnTo>
                  <a:lnTo>
                    <a:pt x="4518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09" y="9577"/>
                  </a:lnTo>
                  <a:lnTo>
                    <a:pt x="4093" y="9461"/>
                  </a:lnTo>
                  <a:lnTo>
                    <a:pt x="3900" y="9422"/>
                  </a:lnTo>
                  <a:lnTo>
                    <a:pt x="3746" y="9384"/>
                  </a:lnTo>
                  <a:lnTo>
                    <a:pt x="3591" y="9422"/>
                  </a:lnTo>
                  <a:lnTo>
                    <a:pt x="3437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31"/>
                  </a:lnTo>
                  <a:lnTo>
                    <a:pt x="2974" y="9615"/>
                  </a:lnTo>
                  <a:lnTo>
                    <a:pt x="2896" y="9422"/>
                  </a:lnTo>
                  <a:lnTo>
                    <a:pt x="2781" y="9268"/>
                  </a:lnTo>
                  <a:lnTo>
                    <a:pt x="2626" y="9113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8997"/>
                  </a:lnTo>
                  <a:lnTo>
                    <a:pt x="1854" y="9075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499"/>
                  </a:lnTo>
                  <a:lnTo>
                    <a:pt x="1390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272"/>
                  </a:lnTo>
                  <a:lnTo>
                    <a:pt x="386" y="10426"/>
                  </a:lnTo>
                  <a:lnTo>
                    <a:pt x="271" y="10542"/>
                  </a:lnTo>
                  <a:lnTo>
                    <a:pt x="116" y="10851"/>
                  </a:lnTo>
                  <a:lnTo>
                    <a:pt x="39" y="11199"/>
                  </a:lnTo>
                  <a:lnTo>
                    <a:pt x="0" y="11546"/>
                  </a:lnTo>
                  <a:lnTo>
                    <a:pt x="77" y="11894"/>
                  </a:lnTo>
                  <a:lnTo>
                    <a:pt x="193" y="12241"/>
                  </a:lnTo>
                  <a:lnTo>
                    <a:pt x="386" y="12511"/>
                  </a:lnTo>
                  <a:lnTo>
                    <a:pt x="618" y="12782"/>
                  </a:lnTo>
                  <a:lnTo>
                    <a:pt x="811" y="12898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124" y="13091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11"/>
                  </a:lnTo>
                  <a:lnTo>
                    <a:pt x="3360" y="12203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39"/>
                  </a:lnTo>
                  <a:lnTo>
                    <a:pt x="3283" y="11739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50"/>
                  </a:lnTo>
                  <a:lnTo>
                    <a:pt x="2047" y="12666"/>
                  </a:lnTo>
                  <a:lnTo>
                    <a:pt x="1429" y="12666"/>
                  </a:lnTo>
                  <a:lnTo>
                    <a:pt x="1159" y="12550"/>
                  </a:lnTo>
                  <a:lnTo>
                    <a:pt x="966" y="12434"/>
                  </a:lnTo>
                  <a:lnTo>
                    <a:pt x="811" y="12318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55"/>
                  </a:lnTo>
                  <a:lnTo>
                    <a:pt x="502" y="11701"/>
                  </a:lnTo>
                  <a:lnTo>
                    <a:pt x="502" y="11546"/>
                  </a:lnTo>
                  <a:lnTo>
                    <a:pt x="502" y="11353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927" y="10619"/>
                  </a:lnTo>
                  <a:lnTo>
                    <a:pt x="1043" y="10503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317" y="10349"/>
                  </a:lnTo>
                  <a:lnTo>
                    <a:pt x="2587" y="10426"/>
                  </a:lnTo>
                  <a:lnTo>
                    <a:pt x="2858" y="10503"/>
                  </a:lnTo>
                  <a:lnTo>
                    <a:pt x="3128" y="10619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908" y="12666"/>
                  </a:lnTo>
                  <a:lnTo>
                    <a:pt x="6294" y="12936"/>
                  </a:lnTo>
                  <a:lnTo>
                    <a:pt x="6681" y="13207"/>
                  </a:lnTo>
                  <a:lnTo>
                    <a:pt x="7105" y="13400"/>
                  </a:lnTo>
                  <a:lnTo>
                    <a:pt x="7530" y="13593"/>
                  </a:lnTo>
                  <a:lnTo>
                    <a:pt x="7994" y="13708"/>
                  </a:lnTo>
                  <a:lnTo>
                    <a:pt x="8457" y="13786"/>
                  </a:lnTo>
                  <a:lnTo>
                    <a:pt x="8920" y="13747"/>
                  </a:lnTo>
                  <a:lnTo>
                    <a:pt x="9345" y="13670"/>
                  </a:lnTo>
                  <a:lnTo>
                    <a:pt x="9731" y="13515"/>
                  </a:lnTo>
                  <a:lnTo>
                    <a:pt x="10079" y="13322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34"/>
                  </a:lnTo>
                  <a:lnTo>
                    <a:pt x="11121" y="12087"/>
                  </a:lnTo>
                  <a:lnTo>
                    <a:pt x="11314" y="11739"/>
                  </a:lnTo>
                  <a:lnTo>
                    <a:pt x="11507" y="11199"/>
                  </a:lnTo>
                  <a:lnTo>
                    <a:pt x="11662" y="10658"/>
                  </a:lnTo>
                  <a:lnTo>
                    <a:pt x="11971" y="9615"/>
                  </a:lnTo>
                  <a:lnTo>
                    <a:pt x="12164" y="9075"/>
                  </a:lnTo>
                  <a:lnTo>
                    <a:pt x="12357" y="8573"/>
                  </a:lnTo>
                  <a:lnTo>
                    <a:pt x="12627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51"/>
                  </a:lnTo>
                  <a:lnTo>
                    <a:pt x="14017" y="6681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6"/>
                  </a:lnTo>
                  <a:lnTo>
                    <a:pt x="16296" y="5908"/>
                  </a:lnTo>
                  <a:lnTo>
                    <a:pt x="16914" y="5908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2"/>
                  </a:lnTo>
                  <a:lnTo>
                    <a:pt x="21316" y="7607"/>
                  </a:lnTo>
                  <a:lnTo>
                    <a:pt x="21740" y="7685"/>
                  </a:lnTo>
                  <a:lnTo>
                    <a:pt x="22165" y="7723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492"/>
                  </a:lnTo>
                  <a:lnTo>
                    <a:pt x="23748" y="7260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870"/>
                  </a:lnTo>
                  <a:lnTo>
                    <a:pt x="24907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171"/>
                  </a:lnTo>
                  <a:lnTo>
                    <a:pt x="24984" y="3707"/>
                  </a:lnTo>
                  <a:lnTo>
                    <a:pt x="24907" y="3283"/>
                  </a:lnTo>
                  <a:lnTo>
                    <a:pt x="24791" y="2819"/>
                  </a:lnTo>
                  <a:lnTo>
                    <a:pt x="24637" y="2394"/>
                  </a:lnTo>
                  <a:lnTo>
                    <a:pt x="24482" y="1970"/>
                  </a:lnTo>
                  <a:lnTo>
                    <a:pt x="24250" y="1545"/>
                  </a:lnTo>
                  <a:lnTo>
                    <a:pt x="24057" y="1159"/>
                  </a:lnTo>
                  <a:lnTo>
                    <a:pt x="23826" y="811"/>
                  </a:lnTo>
                  <a:lnTo>
                    <a:pt x="23941" y="348"/>
                  </a:lnTo>
                  <a:lnTo>
                    <a:pt x="23594" y="193"/>
                  </a:lnTo>
                  <a:lnTo>
                    <a:pt x="23208" y="77"/>
                  </a:lnTo>
                  <a:lnTo>
                    <a:pt x="23169" y="39"/>
                  </a:lnTo>
                  <a:lnTo>
                    <a:pt x="2309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9"/>
            <p:cNvSpPr/>
            <p:nvPr/>
          </p:nvSpPr>
          <p:spPr>
            <a:xfrm>
              <a:off x="3792600" y="9600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1"/>
                  </a:lnTo>
                  <a:lnTo>
                    <a:pt x="23479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3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4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7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1"/>
                  </a:lnTo>
                  <a:lnTo>
                    <a:pt x="23865" y="3514"/>
                  </a:lnTo>
                  <a:lnTo>
                    <a:pt x="23788" y="3398"/>
                  </a:lnTo>
                  <a:lnTo>
                    <a:pt x="23749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7"/>
                  </a:lnTo>
                  <a:lnTo>
                    <a:pt x="24097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0"/>
                  </a:lnTo>
                  <a:lnTo>
                    <a:pt x="16567" y="5406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3"/>
                  </a:lnTo>
                  <a:lnTo>
                    <a:pt x="15679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7"/>
                  </a:lnTo>
                  <a:lnTo>
                    <a:pt x="15949" y="5020"/>
                  </a:lnTo>
                  <a:lnTo>
                    <a:pt x="16065" y="4981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7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4" y="5290"/>
                  </a:lnTo>
                  <a:lnTo>
                    <a:pt x="23826" y="5097"/>
                  </a:lnTo>
                  <a:lnTo>
                    <a:pt x="23788" y="4981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0"/>
                  </a:lnTo>
                  <a:lnTo>
                    <a:pt x="17107" y="5175"/>
                  </a:lnTo>
                  <a:lnTo>
                    <a:pt x="17185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1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599"/>
                  </a:lnTo>
                  <a:lnTo>
                    <a:pt x="14250" y="5445"/>
                  </a:lnTo>
                  <a:lnTo>
                    <a:pt x="14366" y="5368"/>
                  </a:lnTo>
                  <a:lnTo>
                    <a:pt x="14443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3" y="5561"/>
                  </a:lnTo>
                  <a:lnTo>
                    <a:pt x="19308" y="5677"/>
                  </a:lnTo>
                  <a:lnTo>
                    <a:pt x="19386" y="5831"/>
                  </a:lnTo>
                  <a:lnTo>
                    <a:pt x="19386" y="5985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1" y="5677"/>
                  </a:lnTo>
                  <a:lnTo>
                    <a:pt x="18845" y="5522"/>
                  </a:lnTo>
                  <a:lnTo>
                    <a:pt x="18999" y="5483"/>
                  </a:lnTo>
                  <a:close/>
                  <a:moveTo>
                    <a:pt x="20197" y="6063"/>
                  </a:moveTo>
                  <a:lnTo>
                    <a:pt x="20351" y="6101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9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2" y="6951"/>
                  </a:lnTo>
                  <a:lnTo>
                    <a:pt x="20467" y="6758"/>
                  </a:lnTo>
                  <a:lnTo>
                    <a:pt x="20081" y="6565"/>
                  </a:lnTo>
                  <a:lnTo>
                    <a:pt x="19810" y="6410"/>
                  </a:lnTo>
                  <a:lnTo>
                    <a:pt x="19849" y="6294"/>
                  </a:lnTo>
                  <a:lnTo>
                    <a:pt x="19888" y="6179"/>
                  </a:lnTo>
                  <a:lnTo>
                    <a:pt x="20003" y="6140"/>
                  </a:lnTo>
                  <a:lnTo>
                    <a:pt x="20081" y="6101"/>
                  </a:lnTo>
                  <a:lnTo>
                    <a:pt x="20197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2" y="5985"/>
                  </a:lnTo>
                  <a:lnTo>
                    <a:pt x="24019" y="6024"/>
                  </a:lnTo>
                  <a:lnTo>
                    <a:pt x="24097" y="6024"/>
                  </a:lnTo>
                  <a:lnTo>
                    <a:pt x="23942" y="6294"/>
                  </a:lnTo>
                  <a:lnTo>
                    <a:pt x="23749" y="6565"/>
                  </a:lnTo>
                  <a:lnTo>
                    <a:pt x="23517" y="6796"/>
                  </a:lnTo>
                  <a:lnTo>
                    <a:pt x="23247" y="6989"/>
                  </a:lnTo>
                  <a:lnTo>
                    <a:pt x="23208" y="6951"/>
                  </a:lnTo>
                  <a:lnTo>
                    <a:pt x="23093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4" y="6179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1"/>
                  </a:moveTo>
                  <a:lnTo>
                    <a:pt x="13478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9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7" y="6951"/>
                  </a:lnTo>
                  <a:lnTo>
                    <a:pt x="12628" y="6796"/>
                  </a:lnTo>
                  <a:lnTo>
                    <a:pt x="12628" y="6681"/>
                  </a:lnTo>
                  <a:lnTo>
                    <a:pt x="12667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1"/>
                  </a:lnTo>
                  <a:close/>
                  <a:moveTo>
                    <a:pt x="22166" y="6565"/>
                  </a:moveTo>
                  <a:lnTo>
                    <a:pt x="22282" y="6603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5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4" y="7105"/>
                  </a:lnTo>
                  <a:lnTo>
                    <a:pt x="21471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50" y="6565"/>
                  </a:lnTo>
                  <a:close/>
                  <a:moveTo>
                    <a:pt x="12280" y="7414"/>
                  </a:moveTo>
                  <a:lnTo>
                    <a:pt x="12474" y="7453"/>
                  </a:lnTo>
                  <a:lnTo>
                    <a:pt x="12126" y="7993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3" y="8109"/>
                  </a:lnTo>
                  <a:lnTo>
                    <a:pt x="11663" y="7955"/>
                  </a:lnTo>
                  <a:lnTo>
                    <a:pt x="11663" y="7839"/>
                  </a:lnTo>
                  <a:lnTo>
                    <a:pt x="11740" y="7723"/>
                  </a:lnTo>
                  <a:lnTo>
                    <a:pt x="11817" y="7607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5" y="7414"/>
                  </a:lnTo>
                  <a:close/>
                  <a:moveTo>
                    <a:pt x="2241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50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1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9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3" y="8997"/>
                  </a:moveTo>
                  <a:lnTo>
                    <a:pt x="11470" y="9499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8" y="9847"/>
                  </a:lnTo>
                  <a:lnTo>
                    <a:pt x="10929" y="9692"/>
                  </a:lnTo>
                  <a:lnTo>
                    <a:pt x="10929" y="9577"/>
                  </a:lnTo>
                  <a:lnTo>
                    <a:pt x="10968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70" y="8997"/>
                  </a:lnTo>
                  <a:close/>
                  <a:moveTo>
                    <a:pt x="3785" y="9770"/>
                  </a:moveTo>
                  <a:lnTo>
                    <a:pt x="3901" y="9808"/>
                  </a:lnTo>
                  <a:lnTo>
                    <a:pt x="4017" y="9886"/>
                  </a:lnTo>
                  <a:lnTo>
                    <a:pt x="4094" y="10001"/>
                  </a:lnTo>
                  <a:lnTo>
                    <a:pt x="4133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5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4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2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1" y="10619"/>
                  </a:moveTo>
                  <a:lnTo>
                    <a:pt x="10968" y="11198"/>
                  </a:lnTo>
                  <a:lnTo>
                    <a:pt x="10736" y="11739"/>
                  </a:lnTo>
                  <a:lnTo>
                    <a:pt x="10659" y="11700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6" y="10967"/>
                  </a:lnTo>
                  <a:lnTo>
                    <a:pt x="10581" y="10812"/>
                  </a:lnTo>
                  <a:lnTo>
                    <a:pt x="10736" y="10696"/>
                  </a:lnTo>
                  <a:lnTo>
                    <a:pt x="10929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7" y="11662"/>
                  </a:lnTo>
                  <a:lnTo>
                    <a:pt x="6334" y="11778"/>
                  </a:lnTo>
                  <a:lnTo>
                    <a:pt x="6372" y="12009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0"/>
                  </a:lnTo>
                  <a:lnTo>
                    <a:pt x="5446" y="11623"/>
                  </a:lnTo>
                  <a:lnTo>
                    <a:pt x="5561" y="11546"/>
                  </a:lnTo>
                  <a:lnTo>
                    <a:pt x="5639" y="11507"/>
                  </a:lnTo>
                  <a:lnTo>
                    <a:pt x="5755" y="11469"/>
                  </a:lnTo>
                  <a:close/>
                  <a:moveTo>
                    <a:pt x="10543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1" y="12936"/>
                  </a:lnTo>
                  <a:lnTo>
                    <a:pt x="9771" y="12859"/>
                  </a:lnTo>
                  <a:lnTo>
                    <a:pt x="9655" y="12666"/>
                  </a:lnTo>
                  <a:lnTo>
                    <a:pt x="9655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4" y="12164"/>
                  </a:lnTo>
                  <a:lnTo>
                    <a:pt x="10157" y="12087"/>
                  </a:lnTo>
                  <a:lnTo>
                    <a:pt x="10543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40" y="13206"/>
                  </a:lnTo>
                  <a:lnTo>
                    <a:pt x="7338" y="13013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4" y="12627"/>
                  </a:moveTo>
                  <a:lnTo>
                    <a:pt x="8960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9" y="13206"/>
                  </a:lnTo>
                  <a:lnTo>
                    <a:pt x="9037" y="13284"/>
                  </a:lnTo>
                  <a:lnTo>
                    <a:pt x="8805" y="13322"/>
                  </a:lnTo>
                  <a:lnTo>
                    <a:pt x="8573" y="13322"/>
                  </a:lnTo>
                  <a:lnTo>
                    <a:pt x="8303" y="13284"/>
                  </a:lnTo>
                  <a:lnTo>
                    <a:pt x="8303" y="13206"/>
                  </a:lnTo>
                  <a:lnTo>
                    <a:pt x="8342" y="13013"/>
                  </a:lnTo>
                  <a:lnTo>
                    <a:pt x="8419" y="12820"/>
                  </a:lnTo>
                  <a:lnTo>
                    <a:pt x="8573" y="12704"/>
                  </a:lnTo>
                  <a:lnTo>
                    <a:pt x="8651" y="12666"/>
                  </a:lnTo>
                  <a:lnTo>
                    <a:pt x="8767" y="12627"/>
                  </a:lnTo>
                  <a:close/>
                  <a:moveTo>
                    <a:pt x="22977" y="0"/>
                  </a:moveTo>
                  <a:lnTo>
                    <a:pt x="22900" y="39"/>
                  </a:lnTo>
                  <a:lnTo>
                    <a:pt x="22822" y="77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900" y="772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1" y="1506"/>
                  </a:lnTo>
                  <a:lnTo>
                    <a:pt x="22591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1" y="2278"/>
                  </a:lnTo>
                  <a:lnTo>
                    <a:pt x="23054" y="2394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2" y="2703"/>
                  </a:lnTo>
                  <a:lnTo>
                    <a:pt x="23363" y="2896"/>
                  </a:lnTo>
                  <a:lnTo>
                    <a:pt x="23324" y="3089"/>
                  </a:lnTo>
                  <a:lnTo>
                    <a:pt x="23363" y="3282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0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79"/>
                  </a:lnTo>
                  <a:lnTo>
                    <a:pt x="23479" y="4750"/>
                  </a:lnTo>
                  <a:lnTo>
                    <a:pt x="23440" y="4904"/>
                  </a:lnTo>
                  <a:lnTo>
                    <a:pt x="23440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2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5" y="6294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4"/>
                  </a:lnTo>
                  <a:lnTo>
                    <a:pt x="21509" y="6410"/>
                  </a:lnTo>
                  <a:lnTo>
                    <a:pt x="21355" y="6565"/>
                  </a:lnTo>
                  <a:lnTo>
                    <a:pt x="21201" y="6796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8"/>
                  </a:lnTo>
                  <a:lnTo>
                    <a:pt x="20583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1" y="5792"/>
                  </a:lnTo>
                  <a:lnTo>
                    <a:pt x="19888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3"/>
                  </a:lnTo>
                  <a:lnTo>
                    <a:pt x="19463" y="5329"/>
                  </a:lnTo>
                  <a:lnTo>
                    <a:pt x="19386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0"/>
                  </a:lnTo>
                  <a:lnTo>
                    <a:pt x="18497" y="5406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2" y="4981"/>
                  </a:lnTo>
                  <a:lnTo>
                    <a:pt x="18304" y="4866"/>
                  </a:lnTo>
                  <a:lnTo>
                    <a:pt x="18189" y="4750"/>
                  </a:lnTo>
                  <a:lnTo>
                    <a:pt x="18073" y="4673"/>
                  </a:lnTo>
                  <a:lnTo>
                    <a:pt x="17957" y="4595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8" y="4595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6" y="5097"/>
                  </a:lnTo>
                  <a:lnTo>
                    <a:pt x="16760" y="4943"/>
                  </a:lnTo>
                  <a:lnTo>
                    <a:pt x="16605" y="4788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1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7" y="5175"/>
                  </a:lnTo>
                  <a:lnTo>
                    <a:pt x="15022" y="5059"/>
                  </a:lnTo>
                  <a:lnTo>
                    <a:pt x="14829" y="4981"/>
                  </a:lnTo>
                  <a:lnTo>
                    <a:pt x="14636" y="4943"/>
                  </a:lnTo>
                  <a:lnTo>
                    <a:pt x="14443" y="4981"/>
                  </a:lnTo>
                  <a:lnTo>
                    <a:pt x="14288" y="5020"/>
                  </a:lnTo>
                  <a:lnTo>
                    <a:pt x="14134" y="5097"/>
                  </a:lnTo>
                  <a:lnTo>
                    <a:pt x="14057" y="5175"/>
                  </a:lnTo>
                  <a:lnTo>
                    <a:pt x="13941" y="5290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2" y="5715"/>
                  </a:lnTo>
                  <a:lnTo>
                    <a:pt x="13169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89"/>
                  </a:lnTo>
                  <a:lnTo>
                    <a:pt x="12165" y="7028"/>
                  </a:lnTo>
                  <a:lnTo>
                    <a:pt x="11894" y="7105"/>
                  </a:lnTo>
                  <a:lnTo>
                    <a:pt x="11663" y="7221"/>
                  </a:lnTo>
                  <a:lnTo>
                    <a:pt x="11508" y="7414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3"/>
                  </a:lnTo>
                  <a:lnTo>
                    <a:pt x="11315" y="8148"/>
                  </a:lnTo>
                  <a:lnTo>
                    <a:pt x="11354" y="8302"/>
                  </a:lnTo>
                  <a:lnTo>
                    <a:pt x="11392" y="8457"/>
                  </a:lnTo>
                  <a:lnTo>
                    <a:pt x="11470" y="8611"/>
                  </a:lnTo>
                  <a:lnTo>
                    <a:pt x="11199" y="8650"/>
                  </a:lnTo>
                  <a:lnTo>
                    <a:pt x="10968" y="8804"/>
                  </a:lnTo>
                  <a:lnTo>
                    <a:pt x="10774" y="8997"/>
                  </a:lnTo>
                  <a:lnTo>
                    <a:pt x="10659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0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5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3" y="12087"/>
                  </a:lnTo>
                  <a:lnTo>
                    <a:pt x="9384" y="12202"/>
                  </a:lnTo>
                  <a:lnTo>
                    <a:pt x="9346" y="12318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8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5" y="12550"/>
                  </a:lnTo>
                  <a:lnTo>
                    <a:pt x="8187" y="12704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2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9" y="11894"/>
                  </a:lnTo>
                  <a:lnTo>
                    <a:pt x="6681" y="11700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4"/>
                  </a:lnTo>
                  <a:lnTo>
                    <a:pt x="6218" y="11198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6" y="10735"/>
                  </a:lnTo>
                  <a:lnTo>
                    <a:pt x="5330" y="10503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4" y="10310"/>
                  </a:lnTo>
                  <a:lnTo>
                    <a:pt x="4828" y="10310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6" y="9499"/>
                  </a:lnTo>
                  <a:lnTo>
                    <a:pt x="3901" y="9461"/>
                  </a:lnTo>
                  <a:lnTo>
                    <a:pt x="3747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5"/>
                  </a:lnTo>
                  <a:lnTo>
                    <a:pt x="3013" y="9770"/>
                  </a:lnTo>
                  <a:lnTo>
                    <a:pt x="2974" y="9615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4" y="9036"/>
                  </a:lnTo>
                  <a:lnTo>
                    <a:pt x="2241" y="8997"/>
                  </a:lnTo>
                  <a:lnTo>
                    <a:pt x="2048" y="9036"/>
                  </a:lnTo>
                  <a:lnTo>
                    <a:pt x="1854" y="9113"/>
                  </a:lnTo>
                  <a:lnTo>
                    <a:pt x="1700" y="9190"/>
                  </a:lnTo>
                  <a:lnTo>
                    <a:pt x="1546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0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0"/>
                  </a:lnTo>
                  <a:lnTo>
                    <a:pt x="812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9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09"/>
                  </a:lnTo>
                  <a:lnTo>
                    <a:pt x="3554" y="11932"/>
                  </a:lnTo>
                  <a:lnTo>
                    <a:pt x="3515" y="11816"/>
                  </a:lnTo>
                  <a:lnTo>
                    <a:pt x="3438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5" y="11816"/>
                  </a:lnTo>
                  <a:lnTo>
                    <a:pt x="3052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8" y="12666"/>
                  </a:lnTo>
                  <a:lnTo>
                    <a:pt x="1739" y="12704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2"/>
                  </a:lnTo>
                  <a:lnTo>
                    <a:pt x="619" y="12048"/>
                  </a:lnTo>
                  <a:lnTo>
                    <a:pt x="542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2" y="11198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19"/>
                  </a:lnTo>
                  <a:lnTo>
                    <a:pt x="1044" y="10542"/>
                  </a:lnTo>
                  <a:lnTo>
                    <a:pt x="1237" y="10465"/>
                  </a:lnTo>
                  <a:lnTo>
                    <a:pt x="1430" y="10388"/>
                  </a:lnTo>
                  <a:lnTo>
                    <a:pt x="1739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4"/>
                  </a:lnTo>
                  <a:lnTo>
                    <a:pt x="6257" y="12975"/>
                  </a:lnTo>
                  <a:lnTo>
                    <a:pt x="6681" y="13206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8" y="13786"/>
                  </a:lnTo>
                  <a:lnTo>
                    <a:pt x="8921" y="13786"/>
                  </a:lnTo>
                  <a:lnTo>
                    <a:pt x="9346" y="13708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9" y="12782"/>
                  </a:lnTo>
                  <a:lnTo>
                    <a:pt x="10929" y="12473"/>
                  </a:lnTo>
                  <a:lnTo>
                    <a:pt x="11122" y="12125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3" y="10696"/>
                  </a:lnTo>
                  <a:lnTo>
                    <a:pt x="11972" y="9615"/>
                  </a:lnTo>
                  <a:lnTo>
                    <a:pt x="12126" y="9113"/>
                  </a:lnTo>
                  <a:lnTo>
                    <a:pt x="12358" y="8611"/>
                  </a:lnTo>
                  <a:lnTo>
                    <a:pt x="12589" y="8109"/>
                  </a:lnTo>
                  <a:lnTo>
                    <a:pt x="12937" y="7646"/>
                  </a:lnTo>
                  <a:lnTo>
                    <a:pt x="13284" y="7298"/>
                  </a:lnTo>
                  <a:lnTo>
                    <a:pt x="13632" y="6989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70" y="6101"/>
                  </a:lnTo>
                  <a:lnTo>
                    <a:pt x="15833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5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1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8"/>
                  </a:lnTo>
                  <a:lnTo>
                    <a:pt x="24058" y="6989"/>
                  </a:lnTo>
                  <a:lnTo>
                    <a:pt x="24367" y="6642"/>
                  </a:lnTo>
                  <a:lnTo>
                    <a:pt x="24599" y="6294"/>
                  </a:lnTo>
                  <a:lnTo>
                    <a:pt x="24753" y="5908"/>
                  </a:lnTo>
                  <a:lnTo>
                    <a:pt x="24869" y="5483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2"/>
                  </a:lnTo>
                  <a:lnTo>
                    <a:pt x="24792" y="2858"/>
                  </a:lnTo>
                  <a:lnTo>
                    <a:pt x="24637" y="2394"/>
                  </a:lnTo>
                  <a:lnTo>
                    <a:pt x="24444" y="1970"/>
                  </a:lnTo>
                  <a:lnTo>
                    <a:pt x="24251" y="1583"/>
                  </a:lnTo>
                  <a:lnTo>
                    <a:pt x="24058" y="1197"/>
                  </a:lnTo>
                  <a:lnTo>
                    <a:pt x="23788" y="811"/>
                  </a:lnTo>
                  <a:lnTo>
                    <a:pt x="23942" y="386"/>
                  </a:lnTo>
                  <a:lnTo>
                    <a:pt x="23595" y="232"/>
                  </a:lnTo>
                  <a:lnTo>
                    <a:pt x="23208" y="116"/>
                  </a:lnTo>
                  <a:lnTo>
                    <a:pt x="23170" y="77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9"/>
            <p:cNvSpPr/>
            <p:nvPr/>
          </p:nvSpPr>
          <p:spPr>
            <a:xfrm>
              <a:off x="1687125" y="961000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1"/>
                  </a:moveTo>
                  <a:lnTo>
                    <a:pt x="3438" y="464"/>
                  </a:lnTo>
                  <a:lnTo>
                    <a:pt x="3785" y="657"/>
                  </a:lnTo>
                  <a:lnTo>
                    <a:pt x="4094" y="889"/>
                  </a:lnTo>
                  <a:lnTo>
                    <a:pt x="4364" y="1159"/>
                  </a:lnTo>
                  <a:lnTo>
                    <a:pt x="4635" y="1468"/>
                  </a:lnTo>
                  <a:lnTo>
                    <a:pt x="4866" y="1777"/>
                  </a:lnTo>
                  <a:lnTo>
                    <a:pt x="5059" y="2086"/>
                  </a:lnTo>
                  <a:lnTo>
                    <a:pt x="5253" y="2472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61" y="3592"/>
                  </a:lnTo>
                  <a:lnTo>
                    <a:pt x="5600" y="4017"/>
                  </a:lnTo>
                  <a:lnTo>
                    <a:pt x="5600" y="4403"/>
                  </a:lnTo>
                  <a:lnTo>
                    <a:pt x="5561" y="4828"/>
                  </a:lnTo>
                  <a:lnTo>
                    <a:pt x="5523" y="5214"/>
                  </a:lnTo>
                  <a:lnTo>
                    <a:pt x="5446" y="5639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99"/>
                  </a:lnTo>
                  <a:lnTo>
                    <a:pt x="4519" y="7685"/>
                  </a:lnTo>
                  <a:lnTo>
                    <a:pt x="4249" y="8033"/>
                  </a:lnTo>
                  <a:lnTo>
                    <a:pt x="3940" y="8419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46"/>
                  </a:lnTo>
                  <a:lnTo>
                    <a:pt x="2549" y="9616"/>
                  </a:lnTo>
                  <a:lnTo>
                    <a:pt x="2163" y="9848"/>
                  </a:lnTo>
                  <a:lnTo>
                    <a:pt x="1739" y="10041"/>
                  </a:lnTo>
                  <a:lnTo>
                    <a:pt x="1352" y="10234"/>
                  </a:lnTo>
                  <a:lnTo>
                    <a:pt x="889" y="10427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5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49" y="10234"/>
                  </a:lnTo>
                  <a:lnTo>
                    <a:pt x="2974" y="9963"/>
                  </a:lnTo>
                  <a:lnTo>
                    <a:pt x="3399" y="9654"/>
                  </a:lnTo>
                  <a:lnTo>
                    <a:pt x="3785" y="9307"/>
                  </a:lnTo>
                  <a:lnTo>
                    <a:pt x="4171" y="8921"/>
                  </a:lnTo>
                  <a:lnTo>
                    <a:pt x="4519" y="8535"/>
                  </a:lnTo>
                  <a:lnTo>
                    <a:pt x="4828" y="8148"/>
                  </a:lnTo>
                  <a:lnTo>
                    <a:pt x="5098" y="7685"/>
                  </a:lnTo>
                  <a:lnTo>
                    <a:pt x="5368" y="7260"/>
                  </a:lnTo>
                  <a:lnTo>
                    <a:pt x="5600" y="6797"/>
                  </a:lnTo>
                  <a:lnTo>
                    <a:pt x="5793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94"/>
                  </a:lnTo>
                  <a:lnTo>
                    <a:pt x="6063" y="3669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5" y="2434"/>
                  </a:lnTo>
                  <a:lnTo>
                    <a:pt x="5561" y="2047"/>
                  </a:lnTo>
                  <a:lnTo>
                    <a:pt x="5368" y="1700"/>
                  </a:lnTo>
                  <a:lnTo>
                    <a:pt x="5137" y="1352"/>
                  </a:lnTo>
                  <a:lnTo>
                    <a:pt x="4905" y="1005"/>
                  </a:lnTo>
                  <a:lnTo>
                    <a:pt x="4596" y="734"/>
                  </a:lnTo>
                  <a:lnTo>
                    <a:pt x="4287" y="464"/>
                  </a:lnTo>
                  <a:lnTo>
                    <a:pt x="3940" y="232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9"/>
            <p:cNvSpPr/>
            <p:nvPr/>
          </p:nvSpPr>
          <p:spPr>
            <a:xfrm>
              <a:off x="4302325" y="9697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5" y="5599"/>
                  </a:lnTo>
                  <a:lnTo>
                    <a:pt x="5329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39" y="8380"/>
                  </a:lnTo>
                  <a:lnTo>
                    <a:pt x="3630" y="8727"/>
                  </a:lnTo>
                  <a:lnTo>
                    <a:pt x="3283" y="9036"/>
                  </a:lnTo>
                  <a:lnTo>
                    <a:pt x="2935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8" y="10040"/>
                  </a:lnTo>
                  <a:lnTo>
                    <a:pt x="1313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7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39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9"/>
            <p:cNvSpPr/>
            <p:nvPr/>
          </p:nvSpPr>
          <p:spPr>
            <a:xfrm>
              <a:off x="5445325" y="9890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1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3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8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9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40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7" y="7183"/>
                  </a:lnTo>
                  <a:lnTo>
                    <a:pt x="12743" y="6681"/>
                  </a:lnTo>
                  <a:lnTo>
                    <a:pt x="12435" y="6218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6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9"/>
            <p:cNvSpPr/>
            <p:nvPr/>
          </p:nvSpPr>
          <p:spPr>
            <a:xfrm>
              <a:off x="4674950" y="1001550"/>
              <a:ext cx="375575" cy="387150"/>
            </a:xfrm>
            <a:custGeom>
              <a:avLst/>
              <a:gdLst/>
              <a:ahLst/>
              <a:cxnLst/>
              <a:rect l="l" t="t" r="r" b="b"/>
              <a:pathLst>
                <a:path w="15023" h="15486" extrusionOk="0">
                  <a:moveTo>
                    <a:pt x="7492" y="503"/>
                  </a:moveTo>
                  <a:lnTo>
                    <a:pt x="8033" y="541"/>
                  </a:lnTo>
                  <a:lnTo>
                    <a:pt x="8612" y="580"/>
                  </a:lnTo>
                  <a:lnTo>
                    <a:pt x="9153" y="696"/>
                  </a:lnTo>
                  <a:lnTo>
                    <a:pt x="9693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1" y="1545"/>
                  </a:lnTo>
                  <a:lnTo>
                    <a:pt x="11624" y="1815"/>
                  </a:lnTo>
                  <a:lnTo>
                    <a:pt x="10813" y="2202"/>
                  </a:lnTo>
                  <a:lnTo>
                    <a:pt x="10079" y="2626"/>
                  </a:lnTo>
                  <a:lnTo>
                    <a:pt x="9307" y="3090"/>
                  </a:lnTo>
                  <a:lnTo>
                    <a:pt x="8612" y="3630"/>
                  </a:lnTo>
                  <a:lnTo>
                    <a:pt x="7956" y="4171"/>
                  </a:lnTo>
                  <a:lnTo>
                    <a:pt x="7299" y="4789"/>
                  </a:lnTo>
                  <a:lnTo>
                    <a:pt x="6720" y="5445"/>
                  </a:lnTo>
                  <a:lnTo>
                    <a:pt x="6141" y="6140"/>
                  </a:lnTo>
                  <a:lnTo>
                    <a:pt x="5639" y="6874"/>
                  </a:lnTo>
                  <a:lnTo>
                    <a:pt x="5214" y="7646"/>
                  </a:lnTo>
                  <a:lnTo>
                    <a:pt x="4789" y="8419"/>
                  </a:lnTo>
                  <a:lnTo>
                    <a:pt x="4480" y="9230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4" y="11778"/>
                  </a:lnTo>
                  <a:lnTo>
                    <a:pt x="3747" y="12666"/>
                  </a:lnTo>
                  <a:lnTo>
                    <a:pt x="3592" y="12666"/>
                  </a:lnTo>
                  <a:lnTo>
                    <a:pt x="3283" y="11855"/>
                  </a:lnTo>
                  <a:lnTo>
                    <a:pt x="3052" y="11044"/>
                  </a:lnTo>
                  <a:lnTo>
                    <a:pt x="2858" y="10195"/>
                  </a:lnTo>
                  <a:lnTo>
                    <a:pt x="2704" y="9345"/>
                  </a:lnTo>
                  <a:lnTo>
                    <a:pt x="2588" y="8534"/>
                  </a:lnTo>
                  <a:lnTo>
                    <a:pt x="2550" y="7685"/>
                  </a:lnTo>
                  <a:lnTo>
                    <a:pt x="2588" y="6797"/>
                  </a:lnTo>
                  <a:lnTo>
                    <a:pt x="2704" y="5947"/>
                  </a:lnTo>
                  <a:lnTo>
                    <a:pt x="2858" y="5214"/>
                  </a:lnTo>
                  <a:lnTo>
                    <a:pt x="3052" y="4519"/>
                  </a:lnTo>
                  <a:lnTo>
                    <a:pt x="3322" y="3823"/>
                  </a:lnTo>
                  <a:lnTo>
                    <a:pt x="3669" y="3206"/>
                  </a:lnTo>
                  <a:lnTo>
                    <a:pt x="4017" y="2588"/>
                  </a:lnTo>
                  <a:lnTo>
                    <a:pt x="4442" y="1970"/>
                  </a:lnTo>
                  <a:lnTo>
                    <a:pt x="4905" y="1429"/>
                  </a:lnTo>
                  <a:lnTo>
                    <a:pt x="5407" y="889"/>
                  </a:lnTo>
                  <a:lnTo>
                    <a:pt x="5909" y="734"/>
                  </a:lnTo>
                  <a:lnTo>
                    <a:pt x="6411" y="618"/>
                  </a:lnTo>
                  <a:lnTo>
                    <a:pt x="6952" y="541"/>
                  </a:lnTo>
                  <a:lnTo>
                    <a:pt x="7492" y="503"/>
                  </a:lnTo>
                  <a:close/>
                  <a:moveTo>
                    <a:pt x="11972" y="2086"/>
                  </a:moveTo>
                  <a:lnTo>
                    <a:pt x="12358" y="2433"/>
                  </a:lnTo>
                  <a:lnTo>
                    <a:pt x="12705" y="2819"/>
                  </a:lnTo>
                  <a:lnTo>
                    <a:pt x="13053" y="3206"/>
                  </a:lnTo>
                  <a:lnTo>
                    <a:pt x="13323" y="3669"/>
                  </a:lnTo>
                  <a:lnTo>
                    <a:pt x="13593" y="4094"/>
                  </a:lnTo>
                  <a:lnTo>
                    <a:pt x="13864" y="4596"/>
                  </a:lnTo>
                  <a:lnTo>
                    <a:pt x="14057" y="5098"/>
                  </a:lnTo>
                  <a:lnTo>
                    <a:pt x="14211" y="5600"/>
                  </a:lnTo>
                  <a:lnTo>
                    <a:pt x="14327" y="6102"/>
                  </a:lnTo>
                  <a:lnTo>
                    <a:pt x="14443" y="6642"/>
                  </a:lnTo>
                  <a:lnTo>
                    <a:pt x="13671" y="6681"/>
                  </a:lnTo>
                  <a:lnTo>
                    <a:pt x="12898" y="6797"/>
                  </a:lnTo>
                  <a:lnTo>
                    <a:pt x="12165" y="6951"/>
                  </a:lnTo>
                  <a:lnTo>
                    <a:pt x="11392" y="7144"/>
                  </a:lnTo>
                  <a:lnTo>
                    <a:pt x="10659" y="7415"/>
                  </a:lnTo>
                  <a:lnTo>
                    <a:pt x="9964" y="7724"/>
                  </a:lnTo>
                  <a:lnTo>
                    <a:pt x="9230" y="8032"/>
                  </a:lnTo>
                  <a:lnTo>
                    <a:pt x="8535" y="8419"/>
                  </a:lnTo>
                  <a:lnTo>
                    <a:pt x="7878" y="8843"/>
                  </a:lnTo>
                  <a:lnTo>
                    <a:pt x="7261" y="9307"/>
                  </a:lnTo>
                  <a:lnTo>
                    <a:pt x="6643" y="9809"/>
                  </a:lnTo>
                  <a:lnTo>
                    <a:pt x="6102" y="10349"/>
                  </a:lnTo>
                  <a:lnTo>
                    <a:pt x="5561" y="10890"/>
                  </a:lnTo>
                  <a:lnTo>
                    <a:pt x="5098" y="11508"/>
                  </a:lnTo>
                  <a:lnTo>
                    <a:pt x="4635" y="12126"/>
                  </a:lnTo>
                  <a:lnTo>
                    <a:pt x="4249" y="12821"/>
                  </a:lnTo>
                  <a:lnTo>
                    <a:pt x="4133" y="12743"/>
                  </a:lnTo>
                  <a:lnTo>
                    <a:pt x="3978" y="12666"/>
                  </a:lnTo>
                  <a:lnTo>
                    <a:pt x="4094" y="11817"/>
                  </a:lnTo>
                  <a:lnTo>
                    <a:pt x="4326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4" y="8496"/>
                  </a:lnTo>
                  <a:lnTo>
                    <a:pt x="5600" y="7724"/>
                  </a:lnTo>
                  <a:lnTo>
                    <a:pt x="6025" y="6990"/>
                  </a:lnTo>
                  <a:lnTo>
                    <a:pt x="6527" y="6295"/>
                  </a:lnTo>
                  <a:lnTo>
                    <a:pt x="7067" y="5600"/>
                  </a:lnTo>
                  <a:lnTo>
                    <a:pt x="7608" y="4982"/>
                  </a:lnTo>
                  <a:lnTo>
                    <a:pt x="8226" y="4403"/>
                  </a:lnTo>
                  <a:lnTo>
                    <a:pt x="8921" y="3823"/>
                  </a:lnTo>
                  <a:lnTo>
                    <a:pt x="9616" y="3321"/>
                  </a:lnTo>
                  <a:lnTo>
                    <a:pt x="10350" y="2858"/>
                  </a:lnTo>
                  <a:lnTo>
                    <a:pt x="11122" y="2472"/>
                  </a:lnTo>
                  <a:lnTo>
                    <a:pt x="11972" y="2086"/>
                  </a:lnTo>
                  <a:close/>
                  <a:moveTo>
                    <a:pt x="14482" y="6990"/>
                  </a:moveTo>
                  <a:lnTo>
                    <a:pt x="14482" y="7839"/>
                  </a:lnTo>
                  <a:lnTo>
                    <a:pt x="14443" y="8689"/>
                  </a:lnTo>
                  <a:lnTo>
                    <a:pt x="14288" y="9538"/>
                  </a:lnTo>
                  <a:lnTo>
                    <a:pt x="14173" y="9963"/>
                  </a:lnTo>
                  <a:lnTo>
                    <a:pt x="14057" y="10349"/>
                  </a:lnTo>
                  <a:lnTo>
                    <a:pt x="13902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3" y="12241"/>
                  </a:lnTo>
                  <a:lnTo>
                    <a:pt x="12782" y="12589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2" y="13052"/>
                  </a:lnTo>
                  <a:lnTo>
                    <a:pt x="11701" y="12937"/>
                  </a:lnTo>
                  <a:lnTo>
                    <a:pt x="11122" y="12782"/>
                  </a:lnTo>
                  <a:lnTo>
                    <a:pt x="10543" y="12628"/>
                  </a:lnTo>
                  <a:lnTo>
                    <a:pt x="10002" y="12550"/>
                  </a:lnTo>
                  <a:lnTo>
                    <a:pt x="9423" y="12512"/>
                  </a:lnTo>
                  <a:lnTo>
                    <a:pt x="8844" y="12473"/>
                  </a:lnTo>
                  <a:lnTo>
                    <a:pt x="8303" y="12473"/>
                  </a:lnTo>
                  <a:lnTo>
                    <a:pt x="7763" y="12512"/>
                  </a:lnTo>
                  <a:lnTo>
                    <a:pt x="7222" y="12589"/>
                  </a:lnTo>
                  <a:lnTo>
                    <a:pt x="6720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1"/>
                  </a:lnTo>
                  <a:lnTo>
                    <a:pt x="4557" y="13130"/>
                  </a:lnTo>
                  <a:lnTo>
                    <a:pt x="4442" y="12937"/>
                  </a:lnTo>
                  <a:lnTo>
                    <a:pt x="4905" y="12319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1" y="10620"/>
                  </a:lnTo>
                  <a:lnTo>
                    <a:pt x="6990" y="10118"/>
                  </a:lnTo>
                  <a:lnTo>
                    <a:pt x="7569" y="9654"/>
                  </a:lnTo>
                  <a:lnTo>
                    <a:pt x="8149" y="9230"/>
                  </a:lnTo>
                  <a:lnTo>
                    <a:pt x="8767" y="8805"/>
                  </a:lnTo>
                  <a:lnTo>
                    <a:pt x="9423" y="8457"/>
                  </a:lnTo>
                  <a:lnTo>
                    <a:pt x="10079" y="8110"/>
                  </a:lnTo>
                  <a:lnTo>
                    <a:pt x="10736" y="7839"/>
                  </a:lnTo>
                  <a:lnTo>
                    <a:pt x="11470" y="7569"/>
                  </a:lnTo>
                  <a:lnTo>
                    <a:pt x="12165" y="7376"/>
                  </a:lnTo>
                  <a:lnTo>
                    <a:pt x="12937" y="7183"/>
                  </a:lnTo>
                  <a:lnTo>
                    <a:pt x="13671" y="7067"/>
                  </a:lnTo>
                  <a:lnTo>
                    <a:pt x="14482" y="6990"/>
                  </a:lnTo>
                  <a:close/>
                  <a:moveTo>
                    <a:pt x="4519" y="1236"/>
                  </a:moveTo>
                  <a:lnTo>
                    <a:pt x="4055" y="1854"/>
                  </a:lnTo>
                  <a:lnTo>
                    <a:pt x="3631" y="2472"/>
                  </a:lnTo>
                  <a:lnTo>
                    <a:pt x="3245" y="3128"/>
                  </a:lnTo>
                  <a:lnTo>
                    <a:pt x="2936" y="3823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8" y="6025"/>
                  </a:lnTo>
                  <a:lnTo>
                    <a:pt x="2241" y="6797"/>
                  </a:lnTo>
                  <a:lnTo>
                    <a:pt x="2202" y="7569"/>
                  </a:lnTo>
                  <a:lnTo>
                    <a:pt x="2202" y="8341"/>
                  </a:lnTo>
                  <a:lnTo>
                    <a:pt x="2279" y="9114"/>
                  </a:lnTo>
                  <a:lnTo>
                    <a:pt x="2395" y="9886"/>
                  </a:lnTo>
                  <a:lnTo>
                    <a:pt x="2550" y="10620"/>
                  </a:lnTo>
                  <a:lnTo>
                    <a:pt x="2781" y="11353"/>
                  </a:lnTo>
                  <a:lnTo>
                    <a:pt x="3013" y="12087"/>
                  </a:lnTo>
                  <a:lnTo>
                    <a:pt x="3322" y="12743"/>
                  </a:lnTo>
                  <a:lnTo>
                    <a:pt x="3129" y="12898"/>
                  </a:lnTo>
                  <a:lnTo>
                    <a:pt x="2936" y="13052"/>
                  </a:lnTo>
                  <a:lnTo>
                    <a:pt x="2820" y="13245"/>
                  </a:lnTo>
                  <a:lnTo>
                    <a:pt x="2743" y="13439"/>
                  </a:lnTo>
                  <a:lnTo>
                    <a:pt x="2395" y="13014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7" y="11624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9" y="10118"/>
                  </a:lnTo>
                  <a:lnTo>
                    <a:pt x="735" y="9616"/>
                  </a:lnTo>
                  <a:lnTo>
                    <a:pt x="619" y="9114"/>
                  </a:lnTo>
                  <a:lnTo>
                    <a:pt x="542" y="8573"/>
                  </a:lnTo>
                  <a:lnTo>
                    <a:pt x="503" y="8032"/>
                  </a:lnTo>
                  <a:lnTo>
                    <a:pt x="503" y="7492"/>
                  </a:lnTo>
                  <a:lnTo>
                    <a:pt x="542" y="6951"/>
                  </a:lnTo>
                  <a:lnTo>
                    <a:pt x="619" y="6411"/>
                  </a:lnTo>
                  <a:lnTo>
                    <a:pt x="773" y="5870"/>
                  </a:lnTo>
                  <a:lnTo>
                    <a:pt x="928" y="5329"/>
                  </a:lnTo>
                  <a:lnTo>
                    <a:pt x="1198" y="4673"/>
                  </a:lnTo>
                  <a:lnTo>
                    <a:pt x="1546" y="4055"/>
                  </a:lnTo>
                  <a:lnTo>
                    <a:pt x="1932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2009"/>
                  </a:lnTo>
                  <a:lnTo>
                    <a:pt x="3940" y="1584"/>
                  </a:lnTo>
                  <a:lnTo>
                    <a:pt x="4519" y="1236"/>
                  </a:lnTo>
                  <a:close/>
                  <a:moveTo>
                    <a:pt x="3862" y="12975"/>
                  </a:moveTo>
                  <a:lnTo>
                    <a:pt x="4017" y="13052"/>
                  </a:lnTo>
                  <a:lnTo>
                    <a:pt x="4171" y="13168"/>
                  </a:lnTo>
                  <a:lnTo>
                    <a:pt x="4287" y="13284"/>
                  </a:lnTo>
                  <a:lnTo>
                    <a:pt x="4326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6" y="13941"/>
                  </a:lnTo>
                  <a:lnTo>
                    <a:pt x="4210" y="14095"/>
                  </a:lnTo>
                  <a:lnTo>
                    <a:pt x="3785" y="13825"/>
                  </a:lnTo>
                  <a:lnTo>
                    <a:pt x="3360" y="13477"/>
                  </a:lnTo>
                  <a:lnTo>
                    <a:pt x="3245" y="13439"/>
                  </a:lnTo>
                  <a:lnTo>
                    <a:pt x="3167" y="13439"/>
                  </a:lnTo>
                  <a:lnTo>
                    <a:pt x="3052" y="13477"/>
                  </a:lnTo>
                  <a:lnTo>
                    <a:pt x="2974" y="13516"/>
                  </a:lnTo>
                  <a:lnTo>
                    <a:pt x="3052" y="13361"/>
                  </a:lnTo>
                  <a:lnTo>
                    <a:pt x="3167" y="13207"/>
                  </a:lnTo>
                  <a:lnTo>
                    <a:pt x="3322" y="13130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53" y="12859"/>
                  </a:moveTo>
                  <a:lnTo>
                    <a:pt x="9616" y="12898"/>
                  </a:lnTo>
                  <a:lnTo>
                    <a:pt x="10118" y="12975"/>
                  </a:lnTo>
                  <a:lnTo>
                    <a:pt x="10504" y="13014"/>
                  </a:lnTo>
                  <a:lnTo>
                    <a:pt x="11006" y="13130"/>
                  </a:lnTo>
                  <a:lnTo>
                    <a:pt x="11508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8"/>
                  </a:lnTo>
                  <a:lnTo>
                    <a:pt x="10659" y="14249"/>
                  </a:lnTo>
                  <a:lnTo>
                    <a:pt x="10234" y="14443"/>
                  </a:lnTo>
                  <a:lnTo>
                    <a:pt x="9770" y="14636"/>
                  </a:lnTo>
                  <a:lnTo>
                    <a:pt x="9307" y="14751"/>
                  </a:lnTo>
                  <a:lnTo>
                    <a:pt x="8844" y="14867"/>
                  </a:lnTo>
                  <a:lnTo>
                    <a:pt x="8342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3" y="14945"/>
                  </a:lnTo>
                  <a:lnTo>
                    <a:pt x="6411" y="14867"/>
                  </a:lnTo>
                  <a:lnTo>
                    <a:pt x="5948" y="14790"/>
                  </a:lnTo>
                  <a:lnTo>
                    <a:pt x="5484" y="14636"/>
                  </a:lnTo>
                  <a:lnTo>
                    <a:pt x="5021" y="14481"/>
                  </a:lnTo>
                  <a:lnTo>
                    <a:pt x="4596" y="14288"/>
                  </a:lnTo>
                  <a:lnTo>
                    <a:pt x="4712" y="14018"/>
                  </a:lnTo>
                  <a:lnTo>
                    <a:pt x="4751" y="13747"/>
                  </a:lnTo>
                  <a:lnTo>
                    <a:pt x="4712" y="13593"/>
                  </a:lnTo>
                  <a:lnTo>
                    <a:pt x="5561" y="13323"/>
                  </a:lnTo>
                  <a:lnTo>
                    <a:pt x="6411" y="13091"/>
                  </a:lnTo>
                  <a:lnTo>
                    <a:pt x="7299" y="12937"/>
                  </a:lnTo>
                  <a:lnTo>
                    <a:pt x="8187" y="12859"/>
                  </a:lnTo>
                  <a:close/>
                  <a:moveTo>
                    <a:pt x="7608" y="1"/>
                  </a:moveTo>
                  <a:lnTo>
                    <a:pt x="6990" y="39"/>
                  </a:lnTo>
                  <a:lnTo>
                    <a:pt x="6450" y="116"/>
                  </a:lnTo>
                  <a:lnTo>
                    <a:pt x="5870" y="232"/>
                  </a:lnTo>
                  <a:lnTo>
                    <a:pt x="5330" y="387"/>
                  </a:lnTo>
                  <a:lnTo>
                    <a:pt x="4789" y="580"/>
                  </a:lnTo>
                  <a:lnTo>
                    <a:pt x="4249" y="812"/>
                  </a:lnTo>
                  <a:lnTo>
                    <a:pt x="3785" y="1120"/>
                  </a:lnTo>
                  <a:lnTo>
                    <a:pt x="3283" y="1429"/>
                  </a:lnTo>
                  <a:lnTo>
                    <a:pt x="2820" y="1777"/>
                  </a:lnTo>
                  <a:lnTo>
                    <a:pt x="2395" y="2163"/>
                  </a:lnTo>
                  <a:lnTo>
                    <a:pt x="2009" y="2588"/>
                  </a:lnTo>
                  <a:lnTo>
                    <a:pt x="1623" y="3013"/>
                  </a:lnTo>
                  <a:lnTo>
                    <a:pt x="1275" y="3515"/>
                  </a:lnTo>
                  <a:lnTo>
                    <a:pt x="966" y="4017"/>
                  </a:lnTo>
                  <a:lnTo>
                    <a:pt x="696" y="4596"/>
                  </a:lnTo>
                  <a:lnTo>
                    <a:pt x="426" y="5252"/>
                  </a:lnTo>
                  <a:lnTo>
                    <a:pt x="233" y="5909"/>
                  </a:lnTo>
                  <a:lnTo>
                    <a:pt x="117" y="6565"/>
                  </a:lnTo>
                  <a:lnTo>
                    <a:pt x="40" y="7222"/>
                  </a:lnTo>
                  <a:lnTo>
                    <a:pt x="1" y="7917"/>
                  </a:lnTo>
                  <a:lnTo>
                    <a:pt x="40" y="8612"/>
                  </a:lnTo>
                  <a:lnTo>
                    <a:pt x="117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6" y="11238"/>
                  </a:lnTo>
                  <a:lnTo>
                    <a:pt x="1005" y="11817"/>
                  </a:lnTo>
                  <a:lnTo>
                    <a:pt x="1352" y="12396"/>
                  </a:lnTo>
                  <a:lnTo>
                    <a:pt x="1739" y="12937"/>
                  </a:lnTo>
                  <a:lnTo>
                    <a:pt x="2202" y="13439"/>
                  </a:lnTo>
                  <a:lnTo>
                    <a:pt x="2704" y="13902"/>
                  </a:lnTo>
                  <a:lnTo>
                    <a:pt x="2781" y="13941"/>
                  </a:lnTo>
                  <a:lnTo>
                    <a:pt x="2820" y="13941"/>
                  </a:lnTo>
                  <a:lnTo>
                    <a:pt x="2936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520"/>
                  </a:lnTo>
                  <a:lnTo>
                    <a:pt x="4133" y="14597"/>
                  </a:lnTo>
                  <a:lnTo>
                    <a:pt x="4557" y="14829"/>
                  </a:lnTo>
                  <a:lnTo>
                    <a:pt x="4982" y="14983"/>
                  </a:lnTo>
                  <a:lnTo>
                    <a:pt x="5407" y="15138"/>
                  </a:lnTo>
                  <a:lnTo>
                    <a:pt x="5870" y="15292"/>
                  </a:lnTo>
                  <a:lnTo>
                    <a:pt x="6334" y="15369"/>
                  </a:lnTo>
                  <a:lnTo>
                    <a:pt x="6797" y="15447"/>
                  </a:lnTo>
                  <a:lnTo>
                    <a:pt x="7299" y="15485"/>
                  </a:lnTo>
                  <a:lnTo>
                    <a:pt x="7763" y="15485"/>
                  </a:lnTo>
                  <a:lnTo>
                    <a:pt x="8226" y="15447"/>
                  </a:lnTo>
                  <a:lnTo>
                    <a:pt x="8689" y="15408"/>
                  </a:lnTo>
                  <a:lnTo>
                    <a:pt x="9153" y="15331"/>
                  </a:lnTo>
                  <a:lnTo>
                    <a:pt x="9616" y="15215"/>
                  </a:lnTo>
                  <a:lnTo>
                    <a:pt x="10079" y="15060"/>
                  </a:lnTo>
                  <a:lnTo>
                    <a:pt x="10543" y="14867"/>
                  </a:lnTo>
                  <a:lnTo>
                    <a:pt x="10968" y="14674"/>
                  </a:lnTo>
                  <a:lnTo>
                    <a:pt x="11392" y="14443"/>
                  </a:lnTo>
                  <a:lnTo>
                    <a:pt x="11856" y="14134"/>
                  </a:lnTo>
                  <a:lnTo>
                    <a:pt x="12319" y="13786"/>
                  </a:lnTo>
                  <a:lnTo>
                    <a:pt x="12744" y="13400"/>
                  </a:lnTo>
                  <a:lnTo>
                    <a:pt x="13130" y="12975"/>
                  </a:lnTo>
                  <a:lnTo>
                    <a:pt x="13478" y="12550"/>
                  </a:lnTo>
                  <a:lnTo>
                    <a:pt x="13786" y="12048"/>
                  </a:lnTo>
                  <a:lnTo>
                    <a:pt x="14057" y="11585"/>
                  </a:lnTo>
                  <a:lnTo>
                    <a:pt x="14288" y="11044"/>
                  </a:lnTo>
                  <a:lnTo>
                    <a:pt x="14520" y="10542"/>
                  </a:lnTo>
                  <a:lnTo>
                    <a:pt x="14675" y="10002"/>
                  </a:lnTo>
                  <a:lnTo>
                    <a:pt x="14829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5" y="6604"/>
                  </a:lnTo>
                  <a:lnTo>
                    <a:pt x="14829" y="5986"/>
                  </a:lnTo>
                  <a:lnTo>
                    <a:pt x="14675" y="5407"/>
                  </a:lnTo>
                  <a:lnTo>
                    <a:pt x="14482" y="4827"/>
                  </a:lnTo>
                  <a:lnTo>
                    <a:pt x="14250" y="4287"/>
                  </a:lnTo>
                  <a:lnTo>
                    <a:pt x="13980" y="3746"/>
                  </a:lnTo>
                  <a:lnTo>
                    <a:pt x="13671" y="3244"/>
                  </a:lnTo>
                  <a:lnTo>
                    <a:pt x="13323" y="2742"/>
                  </a:lnTo>
                  <a:lnTo>
                    <a:pt x="12937" y="2317"/>
                  </a:lnTo>
                  <a:lnTo>
                    <a:pt x="12512" y="1893"/>
                  </a:lnTo>
                  <a:lnTo>
                    <a:pt x="12049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3" y="618"/>
                  </a:lnTo>
                  <a:lnTo>
                    <a:pt x="9964" y="387"/>
                  </a:lnTo>
                  <a:lnTo>
                    <a:pt x="9384" y="232"/>
                  </a:lnTo>
                  <a:lnTo>
                    <a:pt x="8767" y="116"/>
                  </a:lnTo>
                  <a:lnTo>
                    <a:pt x="8187" y="39"/>
                  </a:lnTo>
                  <a:lnTo>
                    <a:pt x="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9"/>
            <p:cNvSpPr/>
            <p:nvPr/>
          </p:nvSpPr>
          <p:spPr>
            <a:xfrm>
              <a:off x="5477175" y="10025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2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9"/>
            <p:cNvSpPr/>
            <p:nvPr/>
          </p:nvSpPr>
          <p:spPr>
            <a:xfrm>
              <a:off x="2850400" y="1030525"/>
              <a:ext cx="475950" cy="686400"/>
            </a:xfrm>
            <a:custGeom>
              <a:avLst/>
              <a:gdLst/>
              <a:ahLst/>
              <a:cxnLst/>
              <a:rect l="l" t="t" r="r" b="b"/>
              <a:pathLst>
                <a:path w="19038" h="27456" extrusionOk="0">
                  <a:moveTo>
                    <a:pt x="18690" y="309"/>
                  </a:moveTo>
                  <a:lnTo>
                    <a:pt x="18690" y="463"/>
                  </a:lnTo>
                  <a:lnTo>
                    <a:pt x="18382" y="2047"/>
                  </a:lnTo>
                  <a:lnTo>
                    <a:pt x="17995" y="3668"/>
                  </a:lnTo>
                  <a:lnTo>
                    <a:pt x="17609" y="5252"/>
                  </a:lnTo>
                  <a:lnTo>
                    <a:pt x="17184" y="6873"/>
                  </a:lnTo>
                  <a:lnTo>
                    <a:pt x="16489" y="6873"/>
                  </a:lnTo>
                  <a:lnTo>
                    <a:pt x="16180" y="6835"/>
                  </a:lnTo>
                  <a:lnTo>
                    <a:pt x="15833" y="6758"/>
                  </a:lnTo>
                  <a:lnTo>
                    <a:pt x="15524" y="6680"/>
                  </a:lnTo>
                  <a:lnTo>
                    <a:pt x="15215" y="6565"/>
                  </a:lnTo>
                  <a:lnTo>
                    <a:pt x="14906" y="6410"/>
                  </a:lnTo>
                  <a:lnTo>
                    <a:pt x="14597" y="6217"/>
                  </a:lnTo>
                  <a:lnTo>
                    <a:pt x="14327" y="6024"/>
                  </a:lnTo>
                  <a:lnTo>
                    <a:pt x="14057" y="5792"/>
                  </a:lnTo>
                  <a:lnTo>
                    <a:pt x="13593" y="5329"/>
                  </a:lnTo>
                  <a:lnTo>
                    <a:pt x="13168" y="4788"/>
                  </a:lnTo>
                  <a:lnTo>
                    <a:pt x="12782" y="4248"/>
                  </a:lnTo>
                  <a:lnTo>
                    <a:pt x="13477" y="3668"/>
                  </a:lnTo>
                  <a:lnTo>
                    <a:pt x="14172" y="3128"/>
                  </a:lnTo>
                  <a:lnTo>
                    <a:pt x="14868" y="2587"/>
                  </a:lnTo>
                  <a:lnTo>
                    <a:pt x="15601" y="2085"/>
                  </a:lnTo>
                  <a:lnTo>
                    <a:pt x="16374" y="1622"/>
                  </a:lnTo>
                  <a:lnTo>
                    <a:pt x="17146" y="1158"/>
                  </a:lnTo>
                  <a:lnTo>
                    <a:pt x="17918" y="734"/>
                  </a:lnTo>
                  <a:lnTo>
                    <a:pt x="18690" y="309"/>
                  </a:lnTo>
                  <a:close/>
                  <a:moveTo>
                    <a:pt x="6063" y="12434"/>
                  </a:moveTo>
                  <a:lnTo>
                    <a:pt x="5793" y="13013"/>
                  </a:lnTo>
                  <a:lnTo>
                    <a:pt x="5600" y="13592"/>
                  </a:lnTo>
                  <a:lnTo>
                    <a:pt x="5446" y="14172"/>
                  </a:lnTo>
                  <a:lnTo>
                    <a:pt x="5291" y="14790"/>
                  </a:lnTo>
                  <a:lnTo>
                    <a:pt x="5252" y="15369"/>
                  </a:lnTo>
                  <a:lnTo>
                    <a:pt x="5214" y="15407"/>
                  </a:lnTo>
                  <a:lnTo>
                    <a:pt x="4750" y="16102"/>
                  </a:lnTo>
                  <a:lnTo>
                    <a:pt x="4287" y="16797"/>
                  </a:lnTo>
                  <a:lnTo>
                    <a:pt x="4171" y="17106"/>
                  </a:lnTo>
                  <a:lnTo>
                    <a:pt x="4017" y="17415"/>
                  </a:lnTo>
                  <a:lnTo>
                    <a:pt x="3824" y="17724"/>
                  </a:lnTo>
                  <a:lnTo>
                    <a:pt x="3746" y="17840"/>
                  </a:lnTo>
                  <a:lnTo>
                    <a:pt x="3631" y="17956"/>
                  </a:lnTo>
                  <a:lnTo>
                    <a:pt x="3476" y="18033"/>
                  </a:lnTo>
                  <a:lnTo>
                    <a:pt x="3283" y="18072"/>
                  </a:lnTo>
                  <a:lnTo>
                    <a:pt x="2858" y="18110"/>
                  </a:lnTo>
                  <a:lnTo>
                    <a:pt x="2009" y="18149"/>
                  </a:lnTo>
                  <a:lnTo>
                    <a:pt x="426" y="18342"/>
                  </a:lnTo>
                  <a:lnTo>
                    <a:pt x="426" y="18342"/>
                  </a:lnTo>
                  <a:lnTo>
                    <a:pt x="850" y="17724"/>
                  </a:lnTo>
                  <a:lnTo>
                    <a:pt x="1275" y="17106"/>
                  </a:lnTo>
                  <a:lnTo>
                    <a:pt x="1661" y="16489"/>
                  </a:lnTo>
                  <a:lnTo>
                    <a:pt x="2009" y="15832"/>
                  </a:lnTo>
                  <a:lnTo>
                    <a:pt x="2549" y="14751"/>
                  </a:lnTo>
                  <a:lnTo>
                    <a:pt x="2820" y="14017"/>
                  </a:lnTo>
                  <a:lnTo>
                    <a:pt x="3013" y="13670"/>
                  </a:lnTo>
                  <a:lnTo>
                    <a:pt x="3206" y="13322"/>
                  </a:lnTo>
                  <a:lnTo>
                    <a:pt x="3360" y="13322"/>
                  </a:lnTo>
                  <a:lnTo>
                    <a:pt x="3399" y="13245"/>
                  </a:lnTo>
                  <a:lnTo>
                    <a:pt x="3438" y="13206"/>
                  </a:lnTo>
                  <a:lnTo>
                    <a:pt x="4750" y="12782"/>
                  </a:lnTo>
                  <a:lnTo>
                    <a:pt x="6063" y="12434"/>
                  </a:lnTo>
                  <a:close/>
                  <a:moveTo>
                    <a:pt x="12551" y="4441"/>
                  </a:moveTo>
                  <a:lnTo>
                    <a:pt x="12898" y="5020"/>
                  </a:lnTo>
                  <a:lnTo>
                    <a:pt x="13362" y="5561"/>
                  </a:lnTo>
                  <a:lnTo>
                    <a:pt x="13864" y="6101"/>
                  </a:lnTo>
                  <a:lnTo>
                    <a:pt x="14172" y="6333"/>
                  </a:lnTo>
                  <a:lnTo>
                    <a:pt x="14443" y="6565"/>
                  </a:lnTo>
                  <a:lnTo>
                    <a:pt x="14752" y="6758"/>
                  </a:lnTo>
                  <a:lnTo>
                    <a:pt x="15061" y="6951"/>
                  </a:lnTo>
                  <a:lnTo>
                    <a:pt x="15370" y="7067"/>
                  </a:lnTo>
                  <a:lnTo>
                    <a:pt x="15717" y="7182"/>
                  </a:lnTo>
                  <a:lnTo>
                    <a:pt x="16026" y="7260"/>
                  </a:lnTo>
                  <a:lnTo>
                    <a:pt x="16721" y="7260"/>
                  </a:lnTo>
                  <a:lnTo>
                    <a:pt x="17107" y="7182"/>
                  </a:lnTo>
                  <a:lnTo>
                    <a:pt x="16682" y="8573"/>
                  </a:lnTo>
                  <a:lnTo>
                    <a:pt x="16180" y="9963"/>
                  </a:lnTo>
                  <a:lnTo>
                    <a:pt x="15756" y="11160"/>
                  </a:lnTo>
                  <a:lnTo>
                    <a:pt x="15254" y="12357"/>
                  </a:lnTo>
                  <a:lnTo>
                    <a:pt x="14752" y="13515"/>
                  </a:lnTo>
                  <a:lnTo>
                    <a:pt x="14172" y="14635"/>
                  </a:lnTo>
                  <a:lnTo>
                    <a:pt x="13555" y="15793"/>
                  </a:lnTo>
                  <a:lnTo>
                    <a:pt x="13207" y="16373"/>
                  </a:lnTo>
                  <a:lnTo>
                    <a:pt x="12860" y="16952"/>
                  </a:lnTo>
                  <a:lnTo>
                    <a:pt x="12473" y="17493"/>
                  </a:lnTo>
                  <a:lnTo>
                    <a:pt x="12087" y="17995"/>
                  </a:lnTo>
                  <a:lnTo>
                    <a:pt x="11624" y="18458"/>
                  </a:lnTo>
                  <a:lnTo>
                    <a:pt x="11161" y="18883"/>
                  </a:lnTo>
                  <a:lnTo>
                    <a:pt x="10620" y="19230"/>
                  </a:lnTo>
                  <a:lnTo>
                    <a:pt x="10079" y="19462"/>
                  </a:lnTo>
                  <a:lnTo>
                    <a:pt x="9809" y="19578"/>
                  </a:lnTo>
                  <a:lnTo>
                    <a:pt x="9539" y="19655"/>
                  </a:lnTo>
                  <a:lnTo>
                    <a:pt x="9230" y="19694"/>
                  </a:lnTo>
                  <a:lnTo>
                    <a:pt x="8959" y="19732"/>
                  </a:lnTo>
                  <a:lnTo>
                    <a:pt x="8689" y="19732"/>
                  </a:lnTo>
                  <a:lnTo>
                    <a:pt x="8380" y="19694"/>
                  </a:lnTo>
                  <a:lnTo>
                    <a:pt x="8110" y="19616"/>
                  </a:lnTo>
                  <a:lnTo>
                    <a:pt x="7840" y="19539"/>
                  </a:lnTo>
                  <a:lnTo>
                    <a:pt x="7569" y="19423"/>
                  </a:lnTo>
                  <a:lnTo>
                    <a:pt x="7299" y="19269"/>
                  </a:lnTo>
                  <a:lnTo>
                    <a:pt x="7067" y="19114"/>
                  </a:lnTo>
                  <a:lnTo>
                    <a:pt x="6836" y="18883"/>
                  </a:lnTo>
                  <a:lnTo>
                    <a:pt x="6450" y="18458"/>
                  </a:lnTo>
                  <a:lnTo>
                    <a:pt x="6141" y="17956"/>
                  </a:lnTo>
                  <a:lnTo>
                    <a:pt x="5870" y="17454"/>
                  </a:lnTo>
                  <a:lnTo>
                    <a:pt x="5716" y="16913"/>
                  </a:lnTo>
                  <a:lnTo>
                    <a:pt x="5639" y="16334"/>
                  </a:lnTo>
                  <a:lnTo>
                    <a:pt x="5600" y="15755"/>
                  </a:lnTo>
                  <a:lnTo>
                    <a:pt x="5639" y="15214"/>
                  </a:lnTo>
                  <a:lnTo>
                    <a:pt x="5716" y="14635"/>
                  </a:lnTo>
                  <a:lnTo>
                    <a:pt x="5832" y="14056"/>
                  </a:lnTo>
                  <a:lnTo>
                    <a:pt x="6025" y="13515"/>
                  </a:lnTo>
                  <a:lnTo>
                    <a:pt x="6218" y="13013"/>
                  </a:lnTo>
                  <a:lnTo>
                    <a:pt x="6450" y="12473"/>
                  </a:lnTo>
                  <a:lnTo>
                    <a:pt x="6952" y="11469"/>
                  </a:lnTo>
                  <a:lnTo>
                    <a:pt x="7531" y="10465"/>
                  </a:lnTo>
                  <a:lnTo>
                    <a:pt x="8149" y="9461"/>
                  </a:lnTo>
                  <a:lnTo>
                    <a:pt x="8844" y="8495"/>
                  </a:lnTo>
                  <a:lnTo>
                    <a:pt x="9539" y="7530"/>
                  </a:lnTo>
                  <a:lnTo>
                    <a:pt x="10311" y="6642"/>
                  </a:lnTo>
                  <a:lnTo>
                    <a:pt x="10852" y="6063"/>
                  </a:lnTo>
                  <a:lnTo>
                    <a:pt x="11392" y="5522"/>
                  </a:lnTo>
                  <a:lnTo>
                    <a:pt x="11971" y="4981"/>
                  </a:lnTo>
                  <a:lnTo>
                    <a:pt x="12551" y="4441"/>
                  </a:lnTo>
                  <a:close/>
                  <a:moveTo>
                    <a:pt x="5986" y="18419"/>
                  </a:moveTo>
                  <a:lnTo>
                    <a:pt x="6218" y="18767"/>
                  </a:lnTo>
                  <a:lnTo>
                    <a:pt x="6450" y="19076"/>
                  </a:lnTo>
                  <a:lnTo>
                    <a:pt x="6758" y="19346"/>
                  </a:lnTo>
                  <a:lnTo>
                    <a:pt x="7067" y="19616"/>
                  </a:lnTo>
                  <a:lnTo>
                    <a:pt x="7415" y="19809"/>
                  </a:lnTo>
                  <a:lnTo>
                    <a:pt x="7801" y="19964"/>
                  </a:lnTo>
                  <a:lnTo>
                    <a:pt x="8187" y="20080"/>
                  </a:lnTo>
                  <a:lnTo>
                    <a:pt x="8612" y="20118"/>
                  </a:lnTo>
                  <a:lnTo>
                    <a:pt x="8535" y="20466"/>
                  </a:lnTo>
                  <a:lnTo>
                    <a:pt x="8496" y="20852"/>
                  </a:lnTo>
                  <a:lnTo>
                    <a:pt x="7994" y="20813"/>
                  </a:lnTo>
                  <a:lnTo>
                    <a:pt x="7531" y="20698"/>
                  </a:lnTo>
                  <a:lnTo>
                    <a:pt x="7106" y="20504"/>
                  </a:lnTo>
                  <a:lnTo>
                    <a:pt x="6720" y="20273"/>
                  </a:lnTo>
                  <a:lnTo>
                    <a:pt x="6334" y="20002"/>
                  </a:lnTo>
                  <a:lnTo>
                    <a:pt x="6025" y="19655"/>
                  </a:lnTo>
                  <a:lnTo>
                    <a:pt x="5716" y="19307"/>
                  </a:lnTo>
                  <a:lnTo>
                    <a:pt x="5446" y="18883"/>
                  </a:lnTo>
                  <a:lnTo>
                    <a:pt x="5446" y="18844"/>
                  </a:lnTo>
                  <a:lnTo>
                    <a:pt x="5986" y="18419"/>
                  </a:lnTo>
                  <a:close/>
                  <a:moveTo>
                    <a:pt x="5291" y="18960"/>
                  </a:moveTo>
                  <a:lnTo>
                    <a:pt x="5523" y="19462"/>
                  </a:lnTo>
                  <a:lnTo>
                    <a:pt x="5793" y="19887"/>
                  </a:lnTo>
                  <a:lnTo>
                    <a:pt x="6141" y="20234"/>
                  </a:lnTo>
                  <a:lnTo>
                    <a:pt x="6527" y="20582"/>
                  </a:lnTo>
                  <a:lnTo>
                    <a:pt x="6952" y="20813"/>
                  </a:lnTo>
                  <a:lnTo>
                    <a:pt x="7453" y="21006"/>
                  </a:lnTo>
                  <a:lnTo>
                    <a:pt x="7955" y="21122"/>
                  </a:lnTo>
                  <a:lnTo>
                    <a:pt x="8457" y="21161"/>
                  </a:lnTo>
                  <a:lnTo>
                    <a:pt x="8496" y="21702"/>
                  </a:lnTo>
                  <a:lnTo>
                    <a:pt x="7878" y="21624"/>
                  </a:lnTo>
                  <a:lnTo>
                    <a:pt x="7299" y="21508"/>
                  </a:lnTo>
                  <a:lnTo>
                    <a:pt x="6797" y="21315"/>
                  </a:lnTo>
                  <a:lnTo>
                    <a:pt x="6295" y="21084"/>
                  </a:lnTo>
                  <a:lnTo>
                    <a:pt x="5870" y="20775"/>
                  </a:lnTo>
                  <a:lnTo>
                    <a:pt x="5446" y="20389"/>
                  </a:lnTo>
                  <a:lnTo>
                    <a:pt x="5021" y="19964"/>
                  </a:lnTo>
                  <a:lnTo>
                    <a:pt x="4673" y="19501"/>
                  </a:lnTo>
                  <a:lnTo>
                    <a:pt x="4828" y="19385"/>
                  </a:lnTo>
                  <a:lnTo>
                    <a:pt x="4982" y="19269"/>
                  </a:lnTo>
                  <a:lnTo>
                    <a:pt x="5291" y="18960"/>
                  </a:lnTo>
                  <a:close/>
                  <a:moveTo>
                    <a:pt x="13555" y="16527"/>
                  </a:moveTo>
                  <a:lnTo>
                    <a:pt x="13748" y="17184"/>
                  </a:lnTo>
                  <a:lnTo>
                    <a:pt x="13979" y="17840"/>
                  </a:lnTo>
                  <a:lnTo>
                    <a:pt x="14250" y="18458"/>
                  </a:lnTo>
                  <a:lnTo>
                    <a:pt x="14597" y="19037"/>
                  </a:lnTo>
                  <a:lnTo>
                    <a:pt x="13670" y="20157"/>
                  </a:lnTo>
                  <a:lnTo>
                    <a:pt x="12782" y="21315"/>
                  </a:lnTo>
                  <a:lnTo>
                    <a:pt x="11083" y="23748"/>
                  </a:lnTo>
                  <a:lnTo>
                    <a:pt x="10736" y="22783"/>
                  </a:lnTo>
                  <a:lnTo>
                    <a:pt x="10350" y="21856"/>
                  </a:lnTo>
                  <a:lnTo>
                    <a:pt x="10234" y="21586"/>
                  </a:lnTo>
                  <a:lnTo>
                    <a:pt x="10195" y="21354"/>
                  </a:lnTo>
                  <a:lnTo>
                    <a:pt x="10195" y="21238"/>
                  </a:lnTo>
                  <a:lnTo>
                    <a:pt x="10234" y="21122"/>
                  </a:lnTo>
                  <a:lnTo>
                    <a:pt x="10388" y="20813"/>
                  </a:lnTo>
                  <a:lnTo>
                    <a:pt x="10813" y="20234"/>
                  </a:lnTo>
                  <a:lnTo>
                    <a:pt x="11199" y="19578"/>
                  </a:lnTo>
                  <a:lnTo>
                    <a:pt x="11199" y="19501"/>
                  </a:lnTo>
                  <a:lnTo>
                    <a:pt x="11199" y="19462"/>
                  </a:lnTo>
                  <a:lnTo>
                    <a:pt x="11161" y="19346"/>
                  </a:lnTo>
                  <a:lnTo>
                    <a:pt x="11585" y="18999"/>
                  </a:lnTo>
                  <a:lnTo>
                    <a:pt x="11971" y="18612"/>
                  </a:lnTo>
                  <a:lnTo>
                    <a:pt x="12358" y="18226"/>
                  </a:lnTo>
                  <a:lnTo>
                    <a:pt x="12705" y="17801"/>
                  </a:lnTo>
                  <a:lnTo>
                    <a:pt x="13130" y="17184"/>
                  </a:lnTo>
                  <a:lnTo>
                    <a:pt x="13555" y="16527"/>
                  </a:lnTo>
                  <a:close/>
                  <a:moveTo>
                    <a:pt x="5677" y="21161"/>
                  </a:moveTo>
                  <a:lnTo>
                    <a:pt x="5948" y="21393"/>
                  </a:lnTo>
                  <a:lnTo>
                    <a:pt x="6256" y="21547"/>
                  </a:lnTo>
                  <a:lnTo>
                    <a:pt x="6565" y="21702"/>
                  </a:lnTo>
                  <a:lnTo>
                    <a:pt x="6913" y="21817"/>
                  </a:lnTo>
                  <a:lnTo>
                    <a:pt x="6836" y="22010"/>
                  </a:lnTo>
                  <a:lnTo>
                    <a:pt x="6797" y="22204"/>
                  </a:lnTo>
                  <a:lnTo>
                    <a:pt x="6643" y="22088"/>
                  </a:lnTo>
                  <a:lnTo>
                    <a:pt x="6604" y="22010"/>
                  </a:lnTo>
                  <a:lnTo>
                    <a:pt x="6411" y="22010"/>
                  </a:lnTo>
                  <a:lnTo>
                    <a:pt x="6372" y="22088"/>
                  </a:lnTo>
                  <a:lnTo>
                    <a:pt x="6218" y="22628"/>
                  </a:lnTo>
                  <a:lnTo>
                    <a:pt x="6025" y="23092"/>
                  </a:lnTo>
                  <a:lnTo>
                    <a:pt x="5832" y="23594"/>
                  </a:lnTo>
                  <a:lnTo>
                    <a:pt x="5600" y="24057"/>
                  </a:lnTo>
                  <a:lnTo>
                    <a:pt x="5330" y="24482"/>
                  </a:lnTo>
                  <a:lnTo>
                    <a:pt x="5021" y="24907"/>
                  </a:lnTo>
                  <a:lnTo>
                    <a:pt x="4712" y="25331"/>
                  </a:lnTo>
                  <a:lnTo>
                    <a:pt x="4364" y="25717"/>
                  </a:lnTo>
                  <a:lnTo>
                    <a:pt x="4248" y="25293"/>
                  </a:lnTo>
                  <a:lnTo>
                    <a:pt x="4171" y="24868"/>
                  </a:lnTo>
                  <a:lnTo>
                    <a:pt x="4171" y="24482"/>
                  </a:lnTo>
                  <a:lnTo>
                    <a:pt x="4210" y="24057"/>
                  </a:lnTo>
                  <a:lnTo>
                    <a:pt x="4326" y="23671"/>
                  </a:lnTo>
                  <a:lnTo>
                    <a:pt x="4480" y="23285"/>
                  </a:lnTo>
                  <a:lnTo>
                    <a:pt x="4673" y="22899"/>
                  </a:lnTo>
                  <a:lnTo>
                    <a:pt x="4944" y="22512"/>
                  </a:lnTo>
                  <a:lnTo>
                    <a:pt x="5175" y="22204"/>
                  </a:lnTo>
                  <a:lnTo>
                    <a:pt x="5330" y="21895"/>
                  </a:lnTo>
                  <a:lnTo>
                    <a:pt x="5407" y="21740"/>
                  </a:lnTo>
                  <a:lnTo>
                    <a:pt x="5407" y="21586"/>
                  </a:lnTo>
                  <a:lnTo>
                    <a:pt x="5368" y="21470"/>
                  </a:lnTo>
                  <a:lnTo>
                    <a:pt x="5291" y="21315"/>
                  </a:lnTo>
                  <a:lnTo>
                    <a:pt x="5446" y="21238"/>
                  </a:lnTo>
                  <a:lnTo>
                    <a:pt x="5677" y="21161"/>
                  </a:lnTo>
                  <a:close/>
                  <a:moveTo>
                    <a:pt x="4905" y="20466"/>
                  </a:moveTo>
                  <a:lnTo>
                    <a:pt x="5175" y="20736"/>
                  </a:lnTo>
                  <a:lnTo>
                    <a:pt x="5484" y="21006"/>
                  </a:lnTo>
                  <a:lnTo>
                    <a:pt x="5252" y="21084"/>
                  </a:lnTo>
                  <a:lnTo>
                    <a:pt x="5021" y="21161"/>
                  </a:lnTo>
                  <a:lnTo>
                    <a:pt x="4982" y="21200"/>
                  </a:lnTo>
                  <a:lnTo>
                    <a:pt x="4944" y="21277"/>
                  </a:lnTo>
                  <a:lnTo>
                    <a:pt x="4982" y="21354"/>
                  </a:lnTo>
                  <a:lnTo>
                    <a:pt x="5021" y="21393"/>
                  </a:lnTo>
                  <a:lnTo>
                    <a:pt x="5059" y="21470"/>
                  </a:lnTo>
                  <a:lnTo>
                    <a:pt x="5098" y="21547"/>
                  </a:lnTo>
                  <a:lnTo>
                    <a:pt x="5059" y="21779"/>
                  </a:lnTo>
                  <a:lnTo>
                    <a:pt x="4905" y="22049"/>
                  </a:lnTo>
                  <a:lnTo>
                    <a:pt x="4750" y="22358"/>
                  </a:lnTo>
                  <a:lnTo>
                    <a:pt x="4364" y="22937"/>
                  </a:lnTo>
                  <a:lnTo>
                    <a:pt x="4133" y="23323"/>
                  </a:lnTo>
                  <a:lnTo>
                    <a:pt x="3940" y="23748"/>
                  </a:lnTo>
                  <a:lnTo>
                    <a:pt x="3862" y="24212"/>
                  </a:lnTo>
                  <a:lnTo>
                    <a:pt x="3824" y="24714"/>
                  </a:lnTo>
                  <a:lnTo>
                    <a:pt x="3862" y="25177"/>
                  </a:lnTo>
                  <a:lnTo>
                    <a:pt x="3940" y="25409"/>
                  </a:lnTo>
                  <a:lnTo>
                    <a:pt x="4017" y="25640"/>
                  </a:lnTo>
                  <a:lnTo>
                    <a:pt x="4133" y="25872"/>
                  </a:lnTo>
                  <a:lnTo>
                    <a:pt x="4248" y="26065"/>
                  </a:lnTo>
                  <a:lnTo>
                    <a:pt x="4287" y="26104"/>
                  </a:lnTo>
                  <a:lnTo>
                    <a:pt x="4364" y="26104"/>
                  </a:lnTo>
                  <a:lnTo>
                    <a:pt x="4403" y="26065"/>
                  </a:lnTo>
                  <a:lnTo>
                    <a:pt x="4442" y="25988"/>
                  </a:lnTo>
                  <a:lnTo>
                    <a:pt x="4480" y="25988"/>
                  </a:lnTo>
                  <a:lnTo>
                    <a:pt x="4828" y="25602"/>
                  </a:lnTo>
                  <a:lnTo>
                    <a:pt x="5175" y="25215"/>
                  </a:lnTo>
                  <a:lnTo>
                    <a:pt x="5484" y="24791"/>
                  </a:lnTo>
                  <a:lnTo>
                    <a:pt x="5793" y="24366"/>
                  </a:lnTo>
                  <a:lnTo>
                    <a:pt x="6025" y="23903"/>
                  </a:lnTo>
                  <a:lnTo>
                    <a:pt x="6256" y="23439"/>
                  </a:lnTo>
                  <a:lnTo>
                    <a:pt x="6450" y="22937"/>
                  </a:lnTo>
                  <a:lnTo>
                    <a:pt x="6604" y="22435"/>
                  </a:lnTo>
                  <a:lnTo>
                    <a:pt x="6720" y="22551"/>
                  </a:lnTo>
                  <a:lnTo>
                    <a:pt x="6913" y="22590"/>
                  </a:lnTo>
                  <a:lnTo>
                    <a:pt x="6952" y="22628"/>
                  </a:lnTo>
                  <a:lnTo>
                    <a:pt x="7029" y="22590"/>
                  </a:lnTo>
                  <a:lnTo>
                    <a:pt x="7067" y="22512"/>
                  </a:lnTo>
                  <a:lnTo>
                    <a:pt x="7067" y="22474"/>
                  </a:lnTo>
                  <a:lnTo>
                    <a:pt x="7145" y="21895"/>
                  </a:lnTo>
                  <a:lnTo>
                    <a:pt x="7608" y="22010"/>
                  </a:lnTo>
                  <a:lnTo>
                    <a:pt x="7724" y="22512"/>
                  </a:lnTo>
                  <a:lnTo>
                    <a:pt x="7762" y="23014"/>
                  </a:lnTo>
                  <a:lnTo>
                    <a:pt x="7801" y="23555"/>
                  </a:lnTo>
                  <a:lnTo>
                    <a:pt x="7801" y="24057"/>
                  </a:lnTo>
                  <a:lnTo>
                    <a:pt x="7608" y="23903"/>
                  </a:lnTo>
                  <a:lnTo>
                    <a:pt x="7492" y="23671"/>
                  </a:lnTo>
                  <a:lnTo>
                    <a:pt x="7376" y="23439"/>
                  </a:lnTo>
                  <a:lnTo>
                    <a:pt x="7338" y="23169"/>
                  </a:lnTo>
                  <a:lnTo>
                    <a:pt x="7338" y="23092"/>
                  </a:lnTo>
                  <a:lnTo>
                    <a:pt x="7299" y="23053"/>
                  </a:lnTo>
                  <a:lnTo>
                    <a:pt x="7183" y="23014"/>
                  </a:lnTo>
                  <a:lnTo>
                    <a:pt x="7106" y="23014"/>
                  </a:lnTo>
                  <a:lnTo>
                    <a:pt x="7067" y="23053"/>
                  </a:lnTo>
                  <a:lnTo>
                    <a:pt x="7029" y="23092"/>
                  </a:lnTo>
                  <a:lnTo>
                    <a:pt x="6990" y="23169"/>
                  </a:lnTo>
                  <a:lnTo>
                    <a:pt x="6952" y="23787"/>
                  </a:lnTo>
                  <a:lnTo>
                    <a:pt x="6797" y="24405"/>
                  </a:lnTo>
                  <a:lnTo>
                    <a:pt x="6681" y="24675"/>
                  </a:lnTo>
                  <a:lnTo>
                    <a:pt x="6565" y="24984"/>
                  </a:lnTo>
                  <a:lnTo>
                    <a:pt x="6411" y="25254"/>
                  </a:lnTo>
                  <a:lnTo>
                    <a:pt x="6218" y="25524"/>
                  </a:lnTo>
                  <a:lnTo>
                    <a:pt x="5832" y="25988"/>
                  </a:lnTo>
                  <a:lnTo>
                    <a:pt x="5600" y="26219"/>
                  </a:lnTo>
                  <a:lnTo>
                    <a:pt x="5368" y="26451"/>
                  </a:lnTo>
                  <a:lnTo>
                    <a:pt x="5098" y="26644"/>
                  </a:lnTo>
                  <a:lnTo>
                    <a:pt x="4828" y="26799"/>
                  </a:lnTo>
                  <a:lnTo>
                    <a:pt x="4557" y="26953"/>
                  </a:lnTo>
                  <a:lnTo>
                    <a:pt x="4248" y="27030"/>
                  </a:lnTo>
                  <a:lnTo>
                    <a:pt x="4017" y="27030"/>
                  </a:lnTo>
                  <a:lnTo>
                    <a:pt x="3862" y="26992"/>
                  </a:lnTo>
                  <a:lnTo>
                    <a:pt x="3708" y="26915"/>
                  </a:lnTo>
                  <a:lnTo>
                    <a:pt x="3592" y="26760"/>
                  </a:lnTo>
                  <a:lnTo>
                    <a:pt x="3515" y="26606"/>
                  </a:lnTo>
                  <a:lnTo>
                    <a:pt x="3438" y="26413"/>
                  </a:lnTo>
                  <a:lnTo>
                    <a:pt x="3322" y="25988"/>
                  </a:lnTo>
                  <a:lnTo>
                    <a:pt x="3206" y="25293"/>
                  </a:lnTo>
                  <a:lnTo>
                    <a:pt x="3167" y="24945"/>
                  </a:lnTo>
                  <a:lnTo>
                    <a:pt x="3167" y="24598"/>
                  </a:lnTo>
                  <a:lnTo>
                    <a:pt x="3206" y="24173"/>
                  </a:lnTo>
                  <a:lnTo>
                    <a:pt x="3283" y="23787"/>
                  </a:lnTo>
                  <a:lnTo>
                    <a:pt x="3360" y="23401"/>
                  </a:lnTo>
                  <a:lnTo>
                    <a:pt x="3515" y="23014"/>
                  </a:lnTo>
                  <a:lnTo>
                    <a:pt x="3708" y="22667"/>
                  </a:lnTo>
                  <a:lnTo>
                    <a:pt x="3901" y="22319"/>
                  </a:lnTo>
                  <a:lnTo>
                    <a:pt x="4171" y="22010"/>
                  </a:lnTo>
                  <a:lnTo>
                    <a:pt x="4480" y="21702"/>
                  </a:lnTo>
                  <a:lnTo>
                    <a:pt x="4519" y="21624"/>
                  </a:lnTo>
                  <a:lnTo>
                    <a:pt x="4519" y="21547"/>
                  </a:lnTo>
                  <a:lnTo>
                    <a:pt x="4442" y="21470"/>
                  </a:lnTo>
                  <a:lnTo>
                    <a:pt x="4364" y="21431"/>
                  </a:lnTo>
                  <a:lnTo>
                    <a:pt x="3553" y="21315"/>
                  </a:lnTo>
                  <a:lnTo>
                    <a:pt x="3862" y="21045"/>
                  </a:lnTo>
                  <a:lnTo>
                    <a:pt x="4171" y="20775"/>
                  </a:lnTo>
                  <a:lnTo>
                    <a:pt x="4519" y="20582"/>
                  </a:lnTo>
                  <a:lnTo>
                    <a:pt x="4905" y="20466"/>
                  </a:lnTo>
                  <a:close/>
                  <a:moveTo>
                    <a:pt x="18845" y="0"/>
                  </a:moveTo>
                  <a:lnTo>
                    <a:pt x="18806" y="77"/>
                  </a:lnTo>
                  <a:lnTo>
                    <a:pt x="18729" y="39"/>
                  </a:lnTo>
                  <a:lnTo>
                    <a:pt x="18652" y="39"/>
                  </a:lnTo>
                  <a:lnTo>
                    <a:pt x="17455" y="618"/>
                  </a:lnTo>
                  <a:lnTo>
                    <a:pt x="16296" y="1236"/>
                  </a:lnTo>
                  <a:lnTo>
                    <a:pt x="15215" y="1931"/>
                  </a:lnTo>
                  <a:lnTo>
                    <a:pt x="14134" y="2664"/>
                  </a:lnTo>
                  <a:lnTo>
                    <a:pt x="13091" y="3475"/>
                  </a:lnTo>
                  <a:lnTo>
                    <a:pt x="12087" y="4325"/>
                  </a:lnTo>
                  <a:lnTo>
                    <a:pt x="11161" y="5213"/>
                  </a:lnTo>
                  <a:lnTo>
                    <a:pt x="10272" y="6178"/>
                  </a:lnTo>
                  <a:lnTo>
                    <a:pt x="9384" y="7144"/>
                  </a:lnTo>
                  <a:lnTo>
                    <a:pt x="8573" y="8186"/>
                  </a:lnTo>
                  <a:lnTo>
                    <a:pt x="7840" y="9268"/>
                  </a:lnTo>
                  <a:lnTo>
                    <a:pt x="7145" y="10387"/>
                  </a:lnTo>
                  <a:lnTo>
                    <a:pt x="6643" y="11276"/>
                  </a:lnTo>
                  <a:lnTo>
                    <a:pt x="6179" y="12164"/>
                  </a:lnTo>
                  <a:lnTo>
                    <a:pt x="5368" y="12241"/>
                  </a:lnTo>
                  <a:lnTo>
                    <a:pt x="4557" y="12395"/>
                  </a:lnTo>
                  <a:lnTo>
                    <a:pt x="3785" y="12627"/>
                  </a:lnTo>
                  <a:lnTo>
                    <a:pt x="3013" y="12936"/>
                  </a:lnTo>
                  <a:lnTo>
                    <a:pt x="2936" y="12975"/>
                  </a:lnTo>
                  <a:lnTo>
                    <a:pt x="2897" y="13013"/>
                  </a:lnTo>
                  <a:lnTo>
                    <a:pt x="2897" y="13168"/>
                  </a:lnTo>
                  <a:lnTo>
                    <a:pt x="2704" y="13361"/>
                  </a:lnTo>
                  <a:lnTo>
                    <a:pt x="2549" y="13592"/>
                  </a:lnTo>
                  <a:lnTo>
                    <a:pt x="2395" y="13863"/>
                  </a:lnTo>
                  <a:lnTo>
                    <a:pt x="2279" y="14133"/>
                  </a:lnTo>
                  <a:lnTo>
                    <a:pt x="2086" y="14712"/>
                  </a:lnTo>
                  <a:lnTo>
                    <a:pt x="1854" y="15214"/>
                  </a:lnTo>
                  <a:lnTo>
                    <a:pt x="1430" y="15987"/>
                  </a:lnTo>
                  <a:lnTo>
                    <a:pt x="1005" y="16759"/>
                  </a:lnTo>
                  <a:lnTo>
                    <a:pt x="541" y="17493"/>
                  </a:lnTo>
                  <a:lnTo>
                    <a:pt x="39" y="18226"/>
                  </a:lnTo>
                  <a:lnTo>
                    <a:pt x="1" y="18303"/>
                  </a:lnTo>
                  <a:lnTo>
                    <a:pt x="1" y="18381"/>
                  </a:lnTo>
                  <a:lnTo>
                    <a:pt x="39" y="18419"/>
                  </a:lnTo>
                  <a:lnTo>
                    <a:pt x="117" y="18458"/>
                  </a:lnTo>
                  <a:lnTo>
                    <a:pt x="117" y="18535"/>
                  </a:lnTo>
                  <a:lnTo>
                    <a:pt x="117" y="18612"/>
                  </a:lnTo>
                  <a:lnTo>
                    <a:pt x="155" y="18651"/>
                  </a:lnTo>
                  <a:lnTo>
                    <a:pt x="233" y="18690"/>
                  </a:lnTo>
                  <a:lnTo>
                    <a:pt x="1159" y="18612"/>
                  </a:lnTo>
                  <a:lnTo>
                    <a:pt x="2086" y="18574"/>
                  </a:lnTo>
                  <a:lnTo>
                    <a:pt x="3901" y="18381"/>
                  </a:lnTo>
                  <a:lnTo>
                    <a:pt x="3978" y="18342"/>
                  </a:lnTo>
                  <a:lnTo>
                    <a:pt x="4055" y="18265"/>
                  </a:lnTo>
                  <a:lnTo>
                    <a:pt x="4596" y="17106"/>
                  </a:lnTo>
                  <a:lnTo>
                    <a:pt x="5252" y="15987"/>
                  </a:lnTo>
                  <a:lnTo>
                    <a:pt x="5291" y="16566"/>
                  </a:lnTo>
                  <a:lnTo>
                    <a:pt x="5446" y="17106"/>
                  </a:lnTo>
                  <a:lnTo>
                    <a:pt x="5600" y="17647"/>
                  </a:lnTo>
                  <a:lnTo>
                    <a:pt x="5832" y="18188"/>
                  </a:lnTo>
                  <a:lnTo>
                    <a:pt x="5446" y="18381"/>
                  </a:lnTo>
                  <a:lnTo>
                    <a:pt x="5059" y="18651"/>
                  </a:lnTo>
                  <a:lnTo>
                    <a:pt x="4673" y="18960"/>
                  </a:lnTo>
                  <a:lnTo>
                    <a:pt x="4519" y="19153"/>
                  </a:lnTo>
                  <a:lnTo>
                    <a:pt x="4403" y="19346"/>
                  </a:lnTo>
                  <a:lnTo>
                    <a:pt x="4403" y="19423"/>
                  </a:lnTo>
                  <a:lnTo>
                    <a:pt x="4442" y="19501"/>
                  </a:lnTo>
                  <a:lnTo>
                    <a:pt x="4442" y="19539"/>
                  </a:lnTo>
                  <a:lnTo>
                    <a:pt x="4442" y="19616"/>
                  </a:lnTo>
                  <a:lnTo>
                    <a:pt x="4596" y="19964"/>
                  </a:lnTo>
                  <a:lnTo>
                    <a:pt x="4789" y="20273"/>
                  </a:lnTo>
                  <a:lnTo>
                    <a:pt x="4519" y="20311"/>
                  </a:lnTo>
                  <a:lnTo>
                    <a:pt x="4287" y="20389"/>
                  </a:lnTo>
                  <a:lnTo>
                    <a:pt x="4055" y="20504"/>
                  </a:lnTo>
                  <a:lnTo>
                    <a:pt x="3862" y="20620"/>
                  </a:lnTo>
                  <a:lnTo>
                    <a:pt x="3669" y="20775"/>
                  </a:lnTo>
                  <a:lnTo>
                    <a:pt x="3476" y="20968"/>
                  </a:lnTo>
                  <a:lnTo>
                    <a:pt x="3283" y="21161"/>
                  </a:lnTo>
                  <a:lnTo>
                    <a:pt x="3129" y="21354"/>
                  </a:lnTo>
                  <a:lnTo>
                    <a:pt x="3090" y="21431"/>
                  </a:lnTo>
                  <a:lnTo>
                    <a:pt x="3129" y="21508"/>
                  </a:lnTo>
                  <a:lnTo>
                    <a:pt x="3167" y="21586"/>
                  </a:lnTo>
                  <a:lnTo>
                    <a:pt x="3244" y="21624"/>
                  </a:lnTo>
                  <a:lnTo>
                    <a:pt x="4017" y="21702"/>
                  </a:lnTo>
                  <a:lnTo>
                    <a:pt x="3746" y="22010"/>
                  </a:lnTo>
                  <a:lnTo>
                    <a:pt x="3476" y="22358"/>
                  </a:lnTo>
                  <a:lnTo>
                    <a:pt x="3283" y="22706"/>
                  </a:lnTo>
                  <a:lnTo>
                    <a:pt x="3129" y="23092"/>
                  </a:lnTo>
                  <a:lnTo>
                    <a:pt x="3013" y="23478"/>
                  </a:lnTo>
                  <a:lnTo>
                    <a:pt x="2897" y="23864"/>
                  </a:lnTo>
                  <a:lnTo>
                    <a:pt x="2858" y="24289"/>
                  </a:lnTo>
                  <a:lnTo>
                    <a:pt x="2858" y="24714"/>
                  </a:lnTo>
                  <a:lnTo>
                    <a:pt x="2858" y="25370"/>
                  </a:lnTo>
                  <a:lnTo>
                    <a:pt x="2897" y="25795"/>
                  </a:lnTo>
                  <a:lnTo>
                    <a:pt x="2974" y="26219"/>
                  </a:lnTo>
                  <a:lnTo>
                    <a:pt x="3090" y="26644"/>
                  </a:lnTo>
                  <a:lnTo>
                    <a:pt x="3244" y="26992"/>
                  </a:lnTo>
                  <a:lnTo>
                    <a:pt x="3360" y="27146"/>
                  </a:lnTo>
                  <a:lnTo>
                    <a:pt x="3438" y="27262"/>
                  </a:lnTo>
                  <a:lnTo>
                    <a:pt x="3553" y="27378"/>
                  </a:lnTo>
                  <a:lnTo>
                    <a:pt x="3708" y="27417"/>
                  </a:lnTo>
                  <a:lnTo>
                    <a:pt x="3862" y="27455"/>
                  </a:lnTo>
                  <a:lnTo>
                    <a:pt x="4017" y="27455"/>
                  </a:lnTo>
                  <a:lnTo>
                    <a:pt x="4364" y="27417"/>
                  </a:lnTo>
                  <a:lnTo>
                    <a:pt x="4750" y="27262"/>
                  </a:lnTo>
                  <a:lnTo>
                    <a:pt x="5098" y="27069"/>
                  </a:lnTo>
                  <a:lnTo>
                    <a:pt x="5407" y="26837"/>
                  </a:lnTo>
                  <a:lnTo>
                    <a:pt x="5716" y="26567"/>
                  </a:lnTo>
                  <a:lnTo>
                    <a:pt x="6218" y="26065"/>
                  </a:lnTo>
                  <a:lnTo>
                    <a:pt x="6565" y="25602"/>
                  </a:lnTo>
                  <a:lnTo>
                    <a:pt x="6874" y="25100"/>
                  </a:lnTo>
                  <a:lnTo>
                    <a:pt x="7106" y="24559"/>
                  </a:lnTo>
                  <a:lnTo>
                    <a:pt x="7260" y="23980"/>
                  </a:lnTo>
                  <a:lnTo>
                    <a:pt x="7376" y="24134"/>
                  </a:lnTo>
                  <a:lnTo>
                    <a:pt x="7531" y="24289"/>
                  </a:lnTo>
                  <a:lnTo>
                    <a:pt x="7685" y="24405"/>
                  </a:lnTo>
                  <a:lnTo>
                    <a:pt x="7878" y="24520"/>
                  </a:lnTo>
                  <a:lnTo>
                    <a:pt x="7955" y="24559"/>
                  </a:lnTo>
                  <a:lnTo>
                    <a:pt x="8033" y="24520"/>
                  </a:lnTo>
                  <a:lnTo>
                    <a:pt x="8110" y="24482"/>
                  </a:lnTo>
                  <a:lnTo>
                    <a:pt x="8110" y="24366"/>
                  </a:lnTo>
                  <a:lnTo>
                    <a:pt x="8149" y="23787"/>
                  </a:lnTo>
                  <a:lnTo>
                    <a:pt x="8149" y="23208"/>
                  </a:lnTo>
                  <a:lnTo>
                    <a:pt x="8071" y="22628"/>
                  </a:lnTo>
                  <a:lnTo>
                    <a:pt x="7955" y="22049"/>
                  </a:lnTo>
                  <a:lnTo>
                    <a:pt x="8535" y="22049"/>
                  </a:lnTo>
                  <a:lnTo>
                    <a:pt x="8651" y="22010"/>
                  </a:lnTo>
                  <a:lnTo>
                    <a:pt x="8728" y="21972"/>
                  </a:lnTo>
                  <a:lnTo>
                    <a:pt x="8766" y="21933"/>
                  </a:lnTo>
                  <a:lnTo>
                    <a:pt x="8766" y="21895"/>
                  </a:lnTo>
                  <a:lnTo>
                    <a:pt x="8844" y="21006"/>
                  </a:lnTo>
                  <a:lnTo>
                    <a:pt x="8921" y="20543"/>
                  </a:lnTo>
                  <a:lnTo>
                    <a:pt x="8998" y="20118"/>
                  </a:lnTo>
                  <a:lnTo>
                    <a:pt x="9153" y="20118"/>
                  </a:lnTo>
                  <a:lnTo>
                    <a:pt x="9577" y="20041"/>
                  </a:lnTo>
                  <a:lnTo>
                    <a:pt x="9963" y="19964"/>
                  </a:lnTo>
                  <a:lnTo>
                    <a:pt x="10311" y="19809"/>
                  </a:lnTo>
                  <a:lnTo>
                    <a:pt x="10659" y="19655"/>
                  </a:lnTo>
                  <a:lnTo>
                    <a:pt x="10157" y="20389"/>
                  </a:lnTo>
                  <a:lnTo>
                    <a:pt x="9616" y="21161"/>
                  </a:lnTo>
                  <a:lnTo>
                    <a:pt x="9577" y="21238"/>
                  </a:lnTo>
                  <a:lnTo>
                    <a:pt x="9616" y="21354"/>
                  </a:lnTo>
                  <a:lnTo>
                    <a:pt x="9963" y="22049"/>
                  </a:lnTo>
                  <a:lnTo>
                    <a:pt x="10272" y="22783"/>
                  </a:lnTo>
                  <a:lnTo>
                    <a:pt x="10581" y="23516"/>
                  </a:lnTo>
                  <a:lnTo>
                    <a:pt x="10813" y="24250"/>
                  </a:lnTo>
                  <a:lnTo>
                    <a:pt x="10890" y="24327"/>
                  </a:lnTo>
                  <a:lnTo>
                    <a:pt x="11006" y="24405"/>
                  </a:lnTo>
                  <a:lnTo>
                    <a:pt x="11122" y="24405"/>
                  </a:lnTo>
                  <a:lnTo>
                    <a:pt x="11199" y="24289"/>
                  </a:lnTo>
                  <a:lnTo>
                    <a:pt x="13130" y="21740"/>
                  </a:lnTo>
                  <a:lnTo>
                    <a:pt x="14095" y="20389"/>
                  </a:lnTo>
                  <a:lnTo>
                    <a:pt x="14520" y="19732"/>
                  </a:lnTo>
                  <a:lnTo>
                    <a:pt x="14945" y="19037"/>
                  </a:lnTo>
                  <a:lnTo>
                    <a:pt x="14983" y="18960"/>
                  </a:lnTo>
                  <a:lnTo>
                    <a:pt x="14945" y="18883"/>
                  </a:lnTo>
                  <a:lnTo>
                    <a:pt x="14790" y="18535"/>
                  </a:lnTo>
                  <a:lnTo>
                    <a:pt x="14597" y="18149"/>
                  </a:lnTo>
                  <a:lnTo>
                    <a:pt x="14288" y="17454"/>
                  </a:lnTo>
                  <a:lnTo>
                    <a:pt x="13786" y="16180"/>
                  </a:lnTo>
                  <a:lnTo>
                    <a:pt x="14211" y="15369"/>
                  </a:lnTo>
                  <a:lnTo>
                    <a:pt x="14674" y="14558"/>
                  </a:lnTo>
                  <a:lnTo>
                    <a:pt x="15061" y="13708"/>
                  </a:lnTo>
                  <a:lnTo>
                    <a:pt x="15447" y="12897"/>
                  </a:lnTo>
                  <a:lnTo>
                    <a:pt x="16065" y="11391"/>
                  </a:lnTo>
                  <a:lnTo>
                    <a:pt x="16644" y="9885"/>
                  </a:lnTo>
                  <a:lnTo>
                    <a:pt x="17146" y="8341"/>
                  </a:lnTo>
                  <a:lnTo>
                    <a:pt x="17609" y="6796"/>
                  </a:lnTo>
                  <a:lnTo>
                    <a:pt x="17995" y="5213"/>
                  </a:lnTo>
                  <a:lnTo>
                    <a:pt x="18382" y="3630"/>
                  </a:lnTo>
                  <a:lnTo>
                    <a:pt x="18729" y="2047"/>
                  </a:lnTo>
                  <a:lnTo>
                    <a:pt x="19038" y="463"/>
                  </a:lnTo>
                  <a:lnTo>
                    <a:pt x="19038" y="386"/>
                  </a:lnTo>
                  <a:lnTo>
                    <a:pt x="18999" y="309"/>
                  </a:lnTo>
                  <a:lnTo>
                    <a:pt x="18999" y="232"/>
                  </a:lnTo>
                  <a:lnTo>
                    <a:pt x="18999" y="77"/>
                  </a:lnTo>
                  <a:lnTo>
                    <a:pt x="18961" y="39"/>
                  </a:lnTo>
                  <a:lnTo>
                    <a:pt x="1888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9"/>
            <p:cNvSpPr/>
            <p:nvPr/>
          </p:nvSpPr>
          <p:spPr>
            <a:xfrm>
              <a:off x="5947325" y="1038225"/>
              <a:ext cx="458575" cy="289650"/>
            </a:xfrm>
            <a:custGeom>
              <a:avLst/>
              <a:gdLst/>
              <a:ahLst/>
              <a:cxnLst/>
              <a:rect l="l" t="t" r="r" b="b"/>
              <a:pathLst>
                <a:path w="18343" h="11586" extrusionOk="0">
                  <a:moveTo>
                    <a:pt x="17068" y="387"/>
                  </a:moveTo>
                  <a:lnTo>
                    <a:pt x="17145" y="426"/>
                  </a:lnTo>
                  <a:lnTo>
                    <a:pt x="17223" y="503"/>
                  </a:lnTo>
                  <a:lnTo>
                    <a:pt x="17300" y="735"/>
                  </a:lnTo>
                  <a:lnTo>
                    <a:pt x="17377" y="928"/>
                  </a:lnTo>
                  <a:lnTo>
                    <a:pt x="17377" y="1121"/>
                  </a:lnTo>
                  <a:lnTo>
                    <a:pt x="17338" y="1314"/>
                  </a:lnTo>
                  <a:lnTo>
                    <a:pt x="17223" y="1546"/>
                  </a:lnTo>
                  <a:lnTo>
                    <a:pt x="16952" y="1893"/>
                  </a:lnTo>
                  <a:lnTo>
                    <a:pt x="16721" y="2125"/>
                  </a:lnTo>
                  <a:lnTo>
                    <a:pt x="16450" y="2356"/>
                  </a:lnTo>
                  <a:lnTo>
                    <a:pt x="16180" y="2550"/>
                  </a:lnTo>
                  <a:lnTo>
                    <a:pt x="15871" y="2665"/>
                  </a:lnTo>
                  <a:lnTo>
                    <a:pt x="15871" y="2086"/>
                  </a:lnTo>
                  <a:lnTo>
                    <a:pt x="15910" y="1777"/>
                  </a:lnTo>
                  <a:lnTo>
                    <a:pt x="15948" y="1468"/>
                  </a:lnTo>
                  <a:lnTo>
                    <a:pt x="16025" y="1198"/>
                  </a:lnTo>
                  <a:lnTo>
                    <a:pt x="16180" y="928"/>
                  </a:lnTo>
                  <a:lnTo>
                    <a:pt x="16334" y="696"/>
                  </a:lnTo>
                  <a:lnTo>
                    <a:pt x="16605" y="503"/>
                  </a:lnTo>
                  <a:lnTo>
                    <a:pt x="16836" y="426"/>
                  </a:lnTo>
                  <a:lnTo>
                    <a:pt x="16991" y="387"/>
                  </a:lnTo>
                  <a:close/>
                  <a:moveTo>
                    <a:pt x="14597" y="2974"/>
                  </a:moveTo>
                  <a:lnTo>
                    <a:pt x="14867" y="3013"/>
                  </a:lnTo>
                  <a:lnTo>
                    <a:pt x="15137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7"/>
                  </a:lnTo>
                  <a:lnTo>
                    <a:pt x="14056" y="3862"/>
                  </a:lnTo>
                  <a:lnTo>
                    <a:pt x="13786" y="3940"/>
                  </a:lnTo>
                  <a:lnTo>
                    <a:pt x="13477" y="4017"/>
                  </a:lnTo>
                  <a:lnTo>
                    <a:pt x="13052" y="4017"/>
                  </a:lnTo>
                  <a:lnTo>
                    <a:pt x="12975" y="3940"/>
                  </a:lnTo>
                  <a:lnTo>
                    <a:pt x="12975" y="3862"/>
                  </a:lnTo>
                  <a:lnTo>
                    <a:pt x="12975" y="3708"/>
                  </a:lnTo>
                  <a:lnTo>
                    <a:pt x="13014" y="3476"/>
                  </a:lnTo>
                  <a:lnTo>
                    <a:pt x="13052" y="3360"/>
                  </a:lnTo>
                  <a:lnTo>
                    <a:pt x="13207" y="3245"/>
                  </a:lnTo>
                  <a:lnTo>
                    <a:pt x="13400" y="3167"/>
                  </a:lnTo>
                  <a:lnTo>
                    <a:pt x="13709" y="3052"/>
                  </a:lnTo>
                  <a:lnTo>
                    <a:pt x="14018" y="3013"/>
                  </a:lnTo>
                  <a:lnTo>
                    <a:pt x="14326" y="2974"/>
                  </a:lnTo>
                  <a:close/>
                  <a:moveTo>
                    <a:pt x="15678" y="3283"/>
                  </a:moveTo>
                  <a:lnTo>
                    <a:pt x="16334" y="3476"/>
                  </a:lnTo>
                  <a:lnTo>
                    <a:pt x="16643" y="3554"/>
                  </a:lnTo>
                  <a:lnTo>
                    <a:pt x="16991" y="3669"/>
                  </a:lnTo>
                  <a:lnTo>
                    <a:pt x="17261" y="3824"/>
                  </a:lnTo>
                  <a:lnTo>
                    <a:pt x="17531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79" y="4596"/>
                  </a:lnTo>
                  <a:lnTo>
                    <a:pt x="17918" y="4789"/>
                  </a:lnTo>
                  <a:lnTo>
                    <a:pt x="17879" y="4944"/>
                  </a:lnTo>
                  <a:lnTo>
                    <a:pt x="17802" y="5059"/>
                  </a:lnTo>
                  <a:lnTo>
                    <a:pt x="17647" y="5137"/>
                  </a:lnTo>
                  <a:lnTo>
                    <a:pt x="17493" y="5175"/>
                  </a:lnTo>
                  <a:lnTo>
                    <a:pt x="17338" y="5175"/>
                  </a:lnTo>
                  <a:lnTo>
                    <a:pt x="17145" y="5137"/>
                  </a:lnTo>
                  <a:lnTo>
                    <a:pt x="16991" y="5059"/>
                  </a:lnTo>
                  <a:lnTo>
                    <a:pt x="16643" y="4789"/>
                  </a:lnTo>
                  <a:lnTo>
                    <a:pt x="16373" y="4480"/>
                  </a:lnTo>
                  <a:lnTo>
                    <a:pt x="16180" y="4210"/>
                  </a:lnTo>
                  <a:lnTo>
                    <a:pt x="15987" y="3901"/>
                  </a:lnTo>
                  <a:lnTo>
                    <a:pt x="15832" y="3592"/>
                  </a:lnTo>
                  <a:lnTo>
                    <a:pt x="15678" y="3283"/>
                  </a:lnTo>
                  <a:close/>
                  <a:moveTo>
                    <a:pt x="4634" y="542"/>
                  </a:moveTo>
                  <a:lnTo>
                    <a:pt x="5252" y="580"/>
                  </a:lnTo>
                  <a:lnTo>
                    <a:pt x="5831" y="696"/>
                  </a:lnTo>
                  <a:lnTo>
                    <a:pt x="6410" y="850"/>
                  </a:lnTo>
                  <a:lnTo>
                    <a:pt x="6990" y="1121"/>
                  </a:lnTo>
                  <a:lnTo>
                    <a:pt x="7492" y="1430"/>
                  </a:lnTo>
                  <a:lnTo>
                    <a:pt x="7916" y="1739"/>
                  </a:lnTo>
                  <a:lnTo>
                    <a:pt x="8303" y="2086"/>
                  </a:lnTo>
                  <a:lnTo>
                    <a:pt x="8650" y="2472"/>
                  </a:lnTo>
                  <a:lnTo>
                    <a:pt x="8959" y="2858"/>
                  </a:lnTo>
                  <a:lnTo>
                    <a:pt x="9538" y="3669"/>
                  </a:lnTo>
                  <a:lnTo>
                    <a:pt x="10156" y="4480"/>
                  </a:lnTo>
                  <a:lnTo>
                    <a:pt x="10388" y="4828"/>
                  </a:lnTo>
                  <a:lnTo>
                    <a:pt x="10697" y="5137"/>
                  </a:lnTo>
                  <a:lnTo>
                    <a:pt x="11006" y="5446"/>
                  </a:lnTo>
                  <a:lnTo>
                    <a:pt x="11353" y="5677"/>
                  </a:lnTo>
                  <a:lnTo>
                    <a:pt x="11701" y="5870"/>
                  </a:lnTo>
                  <a:lnTo>
                    <a:pt x="12125" y="5986"/>
                  </a:lnTo>
                  <a:lnTo>
                    <a:pt x="12512" y="6025"/>
                  </a:lnTo>
                  <a:lnTo>
                    <a:pt x="12975" y="5986"/>
                  </a:lnTo>
                  <a:lnTo>
                    <a:pt x="13322" y="5870"/>
                  </a:lnTo>
                  <a:lnTo>
                    <a:pt x="13631" y="5755"/>
                  </a:lnTo>
                  <a:lnTo>
                    <a:pt x="13902" y="5600"/>
                  </a:lnTo>
                  <a:lnTo>
                    <a:pt x="14172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8" y="4712"/>
                  </a:lnTo>
                  <a:lnTo>
                    <a:pt x="14983" y="4442"/>
                  </a:lnTo>
                  <a:lnTo>
                    <a:pt x="14751" y="5253"/>
                  </a:lnTo>
                  <a:lnTo>
                    <a:pt x="14442" y="5986"/>
                  </a:lnTo>
                  <a:lnTo>
                    <a:pt x="14056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1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6" y="10272"/>
                  </a:lnTo>
                  <a:lnTo>
                    <a:pt x="9615" y="10466"/>
                  </a:lnTo>
                  <a:lnTo>
                    <a:pt x="9075" y="10659"/>
                  </a:lnTo>
                  <a:lnTo>
                    <a:pt x="8496" y="10774"/>
                  </a:lnTo>
                  <a:lnTo>
                    <a:pt x="7955" y="10890"/>
                  </a:lnTo>
                  <a:lnTo>
                    <a:pt x="7376" y="10929"/>
                  </a:lnTo>
                  <a:lnTo>
                    <a:pt x="6835" y="10929"/>
                  </a:lnTo>
                  <a:lnTo>
                    <a:pt x="6256" y="10890"/>
                  </a:lnTo>
                  <a:lnTo>
                    <a:pt x="5715" y="10774"/>
                  </a:lnTo>
                  <a:lnTo>
                    <a:pt x="5175" y="10620"/>
                  </a:lnTo>
                  <a:lnTo>
                    <a:pt x="4634" y="10466"/>
                  </a:lnTo>
                  <a:lnTo>
                    <a:pt x="4132" y="10195"/>
                  </a:lnTo>
                  <a:lnTo>
                    <a:pt x="3630" y="9925"/>
                  </a:lnTo>
                  <a:lnTo>
                    <a:pt x="3128" y="9577"/>
                  </a:lnTo>
                  <a:lnTo>
                    <a:pt x="2665" y="9191"/>
                  </a:lnTo>
                  <a:lnTo>
                    <a:pt x="2201" y="8767"/>
                  </a:lnTo>
                  <a:lnTo>
                    <a:pt x="1777" y="8303"/>
                  </a:lnTo>
                  <a:lnTo>
                    <a:pt x="1429" y="7801"/>
                  </a:lnTo>
                  <a:lnTo>
                    <a:pt x="1082" y="7261"/>
                  </a:lnTo>
                  <a:lnTo>
                    <a:pt x="811" y="6720"/>
                  </a:lnTo>
                  <a:lnTo>
                    <a:pt x="618" y="6141"/>
                  </a:lnTo>
                  <a:lnTo>
                    <a:pt x="464" y="5523"/>
                  </a:lnTo>
                  <a:lnTo>
                    <a:pt x="425" y="4905"/>
                  </a:lnTo>
                  <a:lnTo>
                    <a:pt x="464" y="4287"/>
                  </a:lnTo>
                  <a:lnTo>
                    <a:pt x="618" y="3708"/>
                  </a:lnTo>
                  <a:lnTo>
                    <a:pt x="811" y="3129"/>
                  </a:lnTo>
                  <a:lnTo>
                    <a:pt x="1120" y="2588"/>
                  </a:lnTo>
                  <a:lnTo>
                    <a:pt x="1468" y="2086"/>
                  </a:lnTo>
                  <a:lnTo>
                    <a:pt x="1892" y="1661"/>
                  </a:lnTo>
                  <a:lnTo>
                    <a:pt x="2356" y="1275"/>
                  </a:lnTo>
                  <a:lnTo>
                    <a:pt x="2896" y="1005"/>
                  </a:lnTo>
                  <a:lnTo>
                    <a:pt x="3476" y="773"/>
                  </a:lnTo>
                  <a:lnTo>
                    <a:pt x="4055" y="619"/>
                  </a:lnTo>
                  <a:lnTo>
                    <a:pt x="4634" y="542"/>
                  </a:lnTo>
                  <a:close/>
                  <a:moveTo>
                    <a:pt x="16875" y="1"/>
                  </a:moveTo>
                  <a:lnTo>
                    <a:pt x="16682" y="40"/>
                  </a:lnTo>
                  <a:lnTo>
                    <a:pt x="16450" y="155"/>
                  </a:lnTo>
                  <a:lnTo>
                    <a:pt x="16257" y="271"/>
                  </a:lnTo>
                  <a:lnTo>
                    <a:pt x="16103" y="426"/>
                  </a:lnTo>
                  <a:lnTo>
                    <a:pt x="15948" y="580"/>
                  </a:lnTo>
                  <a:lnTo>
                    <a:pt x="15832" y="773"/>
                  </a:lnTo>
                  <a:lnTo>
                    <a:pt x="15717" y="1005"/>
                  </a:lnTo>
                  <a:lnTo>
                    <a:pt x="15601" y="1237"/>
                  </a:lnTo>
                  <a:lnTo>
                    <a:pt x="15485" y="1739"/>
                  </a:lnTo>
                  <a:lnTo>
                    <a:pt x="15446" y="2279"/>
                  </a:lnTo>
                  <a:lnTo>
                    <a:pt x="15485" y="2820"/>
                  </a:lnTo>
                  <a:lnTo>
                    <a:pt x="15369" y="2820"/>
                  </a:lnTo>
                  <a:lnTo>
                    <a:pt x="15330" y="2858"/>
                  </a:lnTo>
                  <a:lnTo>
                    <a:pt x="14906" y="2743"/>
                  </a:lnTo>
                  <a:lnTo>
                    <a:pt x="14442" y="2665"/>
                  </a:lnTo>
                  <a:lnTo>
                    <a:pt x="13979" y="2665"/>
                  </a:lnTo>
                  <a:lnTo>
                    <a:pt x="13516" y="2743"/>
                  </a:lnTo>
                  <a:lnTo>
                    <a:pt x="13168" y="2858"/>
                  </a:lnTo>
                  <a:lnTo>
                    <a:pt x="12975" y="2974"/>
                  </a:lnTo>
                  <a:lnTo>
                    <a:pt x="12782" y="3090"/>
                  </a:lnTo>
                  <a:lnTo>
                    <a:pt x="12627" y="3206"/>
                  </a:lnTo>
                  <a:lnTo>
                    <a:pt x="12512" y="3360"/>
                  </a:lnTo>
                  <a:lnTo>
                    <a:pt x="12396" y="3554"/>
                  </a:lnTo>
                  <a:lnTo>
                    <a:pt x="12396" y="3747"/>
                  </a:lnTo>
                  <a:lnTo>
                    <a:pt x="12396" y="3940"/>
                  </a:lnTo>
                  <a:lnTo>
                    <a:pt x="12473" y="4094"/>
                  </a:lnTo>
                  <a:lnTo>
                    <a:pt x="12627" y="4210"/>
                  </a:lnTo>
                  <a:lnTo>
                    <a:pt x="12782" y="4287"/>
                  </a:lnTo>
                  <a:lnTo>
                    <a:pt x="12975" y="4364"/>
                  </a:lnTo>
                  <a:lnTo>
                    <a:pt x="13168" y="4403"/>
                  </a:lnTo>
                  <a:lnTo>
                    <a:pt x="13516" y="4364"/>
                  </a:lnTo>
                  <a:lnTo>
                    <a:pt x="13863" y="4326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8" y="3824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3" y="4866"/>
                  </a:lnTo>
                  <a:lnTo>
                    <a:pt x="13940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29" y="5446"/>
                  </a:lnTo>
                  <a:lnTo>
                    <a:pt x="12743" y="5523"/>
                  </a:lnTo>
                  <a:lnTo>
                    <a:pt x="12396" y="5523"/>
                  </a:lnTo>
                  <a:lnTo>
                    <a:pt x="12048" y="5446"/>
                  </a:lnTo>
                  <a:lnTo>
                    <a:pt x="11739" y="5330"/>
                  </a:lnTo>
                  <a:lnTo>
                    <a:pt x="11430" y="5137"/>
                  </a:lnTo>
                  <a:lnTo>
                    <a:pt x="11121" y="4905"/>
                  </a:lnTo>
                  <a:lnTo>
                    <a:pt x="10851" y="4635"/>
                  </a:lnTo>
                  <a:lnTo>
                    <a:pt x="10542" y="4210"/>
                  </a:lnTo>
                  <a:lnTo>
                    <a:pt x="10195" y="3785"/>
                  </a:lnTo>
                  <a:lnTo>
                    <a:pt x="9615" y="2936"/>
                  </a:lnTo>
                  <a:lnTo>
                    <a:pt x="9307" y="2511"/>
                  </a:lnTo>
                  <a:lnTo>
                    <a:pt x="8959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6" y="966"/>
                  </a:lnTo>
                  <a:lnTo>
                    <a:pt x="7105" y="657"/>
                  </a:lnTo>
                  <a:lnTo>
                    <a:pt x="6526" y="426"/>
                  </a:lnTo>
                  <a:lnTo>
                    <a:pt x="5947" y="271"/>
                  </a:lnTo>
                  <a:lnTo>
                    <a:pt x="5329" y="155"/>
                  </a:lnTo>
                  <a:lnTo>
                    <a:pt x="4750" y="117"/>
                  </a:lnTo>
                  <a:lnTo>
                    <a:pt x="4132" y="155"/>
                  </a:lnTo>
                  <a:lnTo>
                    <a:pt x="3553" y="271"/>
                  </a:lnTo>
                  <a:lnTo>
                    <a:pt x="3283" y="348"/>
                  </a:lnTo>
                  <a:lnTo>
                    <a:pt x="2935" y="464"/>
                  </a:lnTo>
                  <a:lnTo>
                    <a:pt x="2588" y="619"/>
                  </a:lnTo>
                  <a:lnTo>
                    <a:pt x="2279" y="812"/>
                  </a:lnTo>
                  <a:lnTo>
                    <a:pt x="1931" y="1005"/>
                  </a:lnTo>
                  <a:lnTo>
                    <a:pt x="1661" y="1275"/>
                  </a:lnTo>
                  <a:lnTo>
                    <a:pt x="1352" y="1546"/>
                  </a:lnTo>
                  <a:lnTo>
                    <a:pt x="1082" y="1854"/>
                  </a:lnTo>
                  <a:lnTo>
                    <a:pt x="850" y="2163"/>
                  </a:lnTo>
                  <a:lnTo>
                    <a:pt x="541" y="2665"/>
                  </a:lnTo>
                  <a:lnTo>
                    <a:pt x="309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0" y="4712"/>
                  </a:lnTo>
                  <a:lnTo>
                    <a:pt x="39" y="5214"/>
                  </a:lnTo>
                  <a:lnTo>
                    <a:pt x="78" y="5716"/>
                  </a:lnTo>
                  <a:lnTo>
                    <a:pt x="193" y="6218"/>
                  </a:lnTo>
                  <a:lnTo>
                    <a:pt x="386" y="6720"/>
                  </a:lnTo>
                  <a:lnTo>
                    <a:pt x="580" y="7222"/>
                  </a:lnTo>
                  <a:lnTo>
                    <a:pt x="811" y="7685"/>
                  </a:lnTo>
                  <a:lnTo>
                    <a:pt x="1082" y="8110"/>
                  </a:lnTo>
                  <a:lnTo>
                    <a:pt x="1429" y="8573"/>
                  </a:lnTo>
                  <a:lnTo>
                    <a:pt x="1777" y="8960"/>
                  </a:lnTo>
                  <a:lnTo>
                    <a:pt x="2124" y="9384"/>
                  </a:lnTo>
                  <a:lnTo>
                    <a:pt x="2549" y="9732"/>
                  </a:lnTo>
                  <a:lnTo>
                    <a:pt x="3090" y="10157"/>
                  </a:lnTo>
                  <a:lnTo>
                    <a:pt x="3630" y="10504"/>
                  </a:lnTo>
                  <a:lnTo>
                    <a:pt x="4209" y="10774"/>
                  </a:lnTo>
                  <a:lnTo>
                    <a:pt x="4789" y="11045"/>
                  </a:lnTo>
                  <a:lnTo>
                    <a:pt x="5406" y="11199"/>
                  </a:lnTo>
                  <a:lnTo>
                    <a:pt x="6024" y="11354"/>
                  </a:lnTo>
                  <a:lnTo>
                    <a:pt x="6642" y="11392"/>
                  </a:lnTo>
                  <a:lnTo>
                    <a:pt x="7260" y="11431"/>
                  </a:lnTo>
                  <a:lnTo>
                    <a:pt x="7337" y="11585"/>
                  </a:lnTo>
                  <a:lnTo>
                    <a:pt x="7646" y="11392"/>
                  </a:lnTo>
                  <a:lnTo>
                    <a:pt x="8457" y="11315"/>
                  </a:lnTo>
                  <a:lnTo>
                    <a:pt x="9268" y="11122"/>
                  </a:lnTo>
                  <a:lnTo>
                    <a:pt x="10079" y="10813"/>
                  </a:lnTo>
                  <a:lnTo>
                    <a:pt x="10851" y="10466"/>
                  </a:lnTo>
                  <a:lnTo>
                    <a:pt x="11546" y="10041"/>
                  </a:lnTo>
                  <a:lnTo>
                    <a:pt x="12164" y="9577"/>
                  </a:lnTo>
                  <a:lnTo>
                    <a:pt x="12434" y="9384"/>
                  </a:lnTo>
                  <a:lnTo>
                    <a:pt x="13052" y="8805"/>
                  </a:lnTo>
                  <a:lnTo>
                    <a:pt x="13631" y="8187"/>
                  </a:lnTo>
                  <a:lnTo>
                    <a:pt x="14133" y="7492"/>
                  </a:lnTo>
                  <a:lnTo>
                    <a:pt x="14597" y="6797"/>
                  </a:lnTo>
                  <a:lnTo>
                    <a:pt x="14944" y="6025"/>
                  </a:lnTo>
                  <a:lnTo>
                    <a:pt x="15099" y="5639"/>
                  </a:lnTo>
                  <a:lnTo>
                    <a:pt x="15253" y="5214"/>
                  </a:lnTo>
                  <a:lnTo>
                    <a:pt x="15330" y="4828"/>
                  </a:lnTo>
                  <a:lnTo>
                    <a:pt x="15408" y="4403"/>
                  </a:lnTo>
                  <a:lnTo>
                    <a:pt x="15485" y="4017"/>
                  </a:lnTo>
                  <a:lnTo>
                    <a:pt x="15485" y="3592"/>
                  </a:lnTo>
                  <a:lnTo>
                    <a:pt x="15678" y="4056"/>
                  </a:lnTo>
                  <a:lnTo>
                    <a:pt x="15948" y="4480"/>
                  </a:lnTo>
                  <a:lnTo>
                    <a:pt x="16257" y="4866"/>
                  </a:lnTo>
                  <a:lnTo>
                    <a:pt x="16605" y="5214"/>
                  </a:lnTo>
                  <a:lnTo>
                    <a:pt x="16759" y="5368"/>
                  </a:lnTo>
                  <a:lnTo>
                    <a:pt x="16991" y="5484"/>
                  </a:lnTo>
                  <a:lnTo>
                    <a:pt x="17184" y="5561"/>
                  </a:lnTo>
                  <a:lnTo>
                    <a:pt x="17416" y="5639"/>
                  </a:lnTo>
                  <a:lnTo>
                    <a:pt x="17609" y="5677"/>
                  </a:lnTo>
                  <a:lnTo>
                    <a:pt x="17840" y="5639"/>
                  </a:lnTo>
                  <a:lnTo>
                    <a:pt x="18033" y="5523"/>
                  </a:lnTo>
                  <a:lnTo>
                    <a:pt x="18188" y="5330"/>
                  </a:lnTo>
                  <a:lnTo>
                    <a:pt x="18304" y="5137"/>
                  </a:lnTo>
                  <a:lnTo>
                    <a:pt x="18342" y="4944"/>
                  </a:lnTo>
                  <a:lnTo>
                    <a:pt x="18304" y="4712"/>
                  </a:lnTo>
                  <a:lnTo>
                    <a:pt x="18265" y="4519"/>
                  </a:lnTo>
                  <a:lnTo>
                    <a:pt x="18188" y="4287"/>
                  </a:lnTo>
                  <a:lnTo>
                    <a:pt x="18072" y="4133"/>
                  </a:lnTo>
                  <a:lnTo>
                    <a:pt x="17956" y="3940"/>
                  </a:lnTo>
                  <a:lnTo>
                    <a:pt x="17802" y="3785"/>
                  </a:lnTo>
                  <a:lnTo>
                    <a:pt x="17647" y="3631"/>
                  </a:lnTo>
                  <a:lnTo>
                    <a:pt x="17416" y="3476"/>
                  </a:lnTo>
                  <a:lnTo>
                    <a:pt x="16952" y="3245"/>
                  </a:lnTo>
                  <a:lnTo>
                    <a:pt x="16489" y="3052"/>
                  </a:lnTo>
                  <a:lnTo>
                    <a:pt x="15987" y="2936"/>
                  </a:lnTo>
                  <a:lnTo>
                    <a:pt x="16412" y="2781"/>
                  </a:lnTo>
                  <a:lnTo>
                    <a:pt x="16836" y="2511"/>
                  </a:lnTo>
                  <a:lnTo>
                    <a:pt x="17184" y="2202"/>
                  </a:lnTo>
                  <a:lnTo>
                    <a:pt x="17493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3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0" y="194"/>
                  </a:lnTo>
                  <a:lnTo>
                    <a:pt x="17454" y="117"/>
                  </a:lnTo>
                  <a:lnTo>
                    <a:pt x="17338" y="40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9"/>
            <p:cNvSpPr/>
            <p:nvPr/>
          </p:nvSpPr>
          <p:spPr>
            <a:xfrm>
              <a:off x="5978200" y="1074925"/>
              <a:ext cx="144850" cy="162200"/>
            </a:xfrm>
            <a:custGeom>
              <a:avLst/>
              <a:gdLst/>
              <a:ahLst/>
              <a:cxnLst/>
              <a:rect l="l" t="t" r="r" b="b"/>
              <a:pathLst>
                <a:path w="5794" h="6488" extrusionOk="0">
                  <a:moveTo>
                    <a:pt x="2241" y="425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7" y="734"/>
                  </a:lnTo>
                  <a:lnTo>
                    <a:pt x="4171" y="1004"/>
                  </a:lnTo>
                  <a:lnTo>
                    <a:pt x="4558" y="1313"/>
                  </a:lnTo>
                  <a:lnTo>
                    <a:pt x="4751" y="1506"/>
                  </a:lnTo>
                  <a:lnTo>
                    <a:pt x="4905" y="1738"/>
                  </a:lnTo>
                  <a:lnTo>
                    <a:pt x="5021" y="1931"/>
                  </a:lnTo>
                  <a:lnTo>
                    <a:pt x="5137" y="2163"/>
                  </a:lnTo>
                  <a:lnTo>
                    <a:pt x="5214" y="2433"/>
                  </a:lnTo>
                  <a:lnTo>
                    <a:pt x="5291" y="2703"/>
                  </a:lnTo>
                  <a:lnTo>
                    <a:pt x="5330" y="3167"/>
                  </a:lnTo>
                  <a:lnTo>
                    <a:pt x="5330" y="3630"/>
                  </a:lnTo>
                  <a:lnTo>
                    <a:pt x="5214" y="4132"/>
                  </a:lnTo>
                  <a:lnTo>
                    <a:pt x="5021" y="4557"/>
                  </a:lnTo>
                  <a:lnTo>
                    <a:pt x="4789" y="4982"/>
                  </a:lnTo>
                  <a:lnTo>
                    <a:pt x="4480" y="5329"/>
                  </a:lnTo>
                  <a:lnTo>
                    <a:pt x="4287" y="5484"/>
                  </a:lnTo>
                  <a:lnTo>
                    <a:pt x="4094" y="5638"/>
                  </a:lnTo>
                  <a:lnTo>
                    <a:pt x="3901" y="5754"/>
                  </a:lnTo>
                  <a:lnTo>
                    <a:pt x="3669" y="5831"/>
                  </a:lnTo>
                  <a:lnTo>
                    <a:pt x="3360" y="5947"/>
                  </a:lnTo>
                  <a:lnTo>
                    <a:pt x="3090" y="5986"/>
                  </a:lnTo>
                  <a:lnTo>
                    <a:pt x="2820" y="6024"/>
                  </a:lnTo>
                  <a:lnTo>
                    <a:pt x="2550" y="5986"/>
                  </a:lnTo>
                  <a:lnTo>
                    <a:pt x="2279" y="5947"/>
                  </a:lnTo>
                  <a:lnTo>
                    <a:pt x="2048" y="5870"/>
                  </a:lnTo>
                  <a:lnTo>
                    <a:pt x="1855" y="5754"/>
                  </a:lnTo>
                  <a:lnTo>
                    <a:pt x="1623" y="5638"/>
                  </a:lnTo>
                  <a:lnTo>
                    <a:pt x="1430" y="5484"/>
                  </a:lnTo>
                  <a:lnTo>
                    <a:pt x="1275" y="5291"/>
                  </a:lnTo>
                  <a:lnTo>
                    <a:pt x="1082" y="5097"/>
                  </a:lnTo>
                  <a:lnTo>
                    <a:pt x="966" y="4904"/>
                  </a:lnTo>
                  <a:lnTo>
                    <a:pt x="696" y="4441"/>
                  </a:lnTo>
                  <a:lnTo>
                    <a:pt x="542" y="3900"/>
                  </a:lnTo>
                  <a:lnTo>
                    <a:pt x="426" y="3398"/>
                  </a:lnTo>
                  <a:lnTo>
                    <a:pt x="426" y="2858"/>
                  </a:lnTo>
                  <a:lnTo>
                    <a:pt x="503" y="2317"/>
                  </a:lnTo>
                  <a:lnTo>
                    <a:pt x="542" y="2047"/>
                  </a:lnTo>
                  <a:lnTo>
                    <a:pt x="657" y="1815"/>
                  </a:lnTo>
                  <a:lnTo>
                    <a:pt x="735" y="1584"/>
                  </a:lnTo>
                  <a:lnTo>
                    <a:pt x="889" y="1352"/>
                  </a:lnTo>
                  <a:lnTo>
                    <a:pt x="1044" y="1159"/>
                  </a:lnTo>
                  <a:lnTo>
                    <a:pt x="1237" y="1004"/>
                  </a:lnTo>
                  <a:lnTo>
                    <a:pt x="1430" y="811"/>
                  </a:lnTo>
                  <a:lnTo>
                    <a:pt x="1661" y="695"/>
                  </a:lnTo>
                  <a:lnTo>
                    <a:pt x="1893" y="580"/>
                  </a:lnTo>
                  <a:lnTo>
                    <a:pt x="2202" y="502"/>
                  </a:lnTo>
                  <a:lnTo>
                    <a:pt x="2241" y="464"/>
                  </a:lnTo>
                  <a:lnTo>
                    <a:pt x="2241" y="425"/>
                  </a:lnTo>
                  <a:close/>
                  <a:moveTo>
                    <a:pt x="2279" y="0"/>
                  </a:moveTo>
                  <a:lnTo>
                    <a:pt x="1970" y="39"/>
                  </a:lnTo>
                  <a:lnTo>
                    <a:pt x="1893" y="78"/>
                  </a:lnTo>
                  <a:lnTo>
                    <a:pt x="1816" y="116"/>
                  </a:lnTo>
                  <a:lnTo>
                    <a:pt x="1816" y="193"/>
                  </a:lnTo>
                  <a:lnTo>
                    <a:pt x="1816" y="271"/>
                  </a:lnTo>
                  <a:lnTo>
                    <a:pt x="1507" y="348"/>
                  </a:lnTo>
                  <a:lnTo>
                    <a:pt x="1275" y="464"/>
                  </a:lnTo>
                  <a:lnTo>
                    <a:pt x="1044" y="618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7"/>
                  </a:lnTo>
                  <a:lnTo>
                    <a:pt x="349" y="1429"/>
                  </a:lnTo>
                  <a:lnTo>
                    <a:pt x="233" y="1661"/>
                  </a:lnTo>
                  <a:lnTo>
                    <a:pt x="117" y="1931"/>
                  </a:lnTo>
                  <a:lnTo>
                    <a:pt x="78" y="2201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0"/>
                  </a:lnTo>
                  <a:lnTo>
                    <a:pt x="271" y="4518"/>
                  </a:lnTo>
                  <a:lnTo>
                    <a:pt x="387" y="4827"/>
                  </a:lnTo>
                  <a:lnTo>
                    <a:pt x="542" y="5097"/>
                  </a:lnTo>
                  <a:lnTo>
                    <a:pt x="696" y="5329"/>
                  </a:lnTo>
                  <a:lnTo>
                    <a:pt x="851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0"/>
                  </a:lnTo>
                  <a:lnTo>
                    <a:pt x="1739" y="6256"/>
                  </a:lnTo>
                  <a:lnTo>
                    <a:pt x="2009" y="6372"/>
                  </a:lnTo>
                  <a:lnTo>
                    <a:pt x="2279" y="6449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49"/>
                  </a:lnTo>
                  <a:lnTo>
                    <a:pt x="3554" y="6372"/>
                  </a:lnTo>
                  <a:lnTo>
                    <a:pt x="3862" y="6256"/>
                  </a:lnTo>
                  <a:lnTo>
                    <a:pt x="4133" y="6140"/>
                  </a:lnTo>
                  <a:lnTo>
                    <a:pt x="4403" y="5986"/>
                  </a:lnTo>
                  <a:lnTo>
                    <a:pt x="4635" y="5793"/>
                  </a:lnTo>
                  <a:lnTo>
                    <a:pt x="4866" y="5599"/>
                  </a:lnTo>
                  <a:lnTo>
                    <a:pt x="5060" y="5368"/>
                  </a:lnTo>
                  <a:lnTo>
                    <a:pt x="5214" y="5136"/>
                  </a:lnTo>
                  <a:lnTo>
                    <a:pt x="5368" y="4866"/>
                  </a:lnTo>
                  <a:lnTo>
                    <a:pt x="5523" y="4634"/>
                  </a:lnTo>
                  <a:lnTo>
                    <a:pt x="5639" y="4325"/>
                  </a:lnTo>
                  <a:lnTo>
                    <a:pt x="5716" y="4055"/>
                  </a:lnTo>
                  <a:lnTo>
                    <a:pt x="5755" y="3746"/>
                  </a:lnTo>
                  <a:lnTo>
                    <a:pt x="5793" y="3437"/>
                  </a:lnTo>
                  <a:lnTo>
                    <a:pt x="5793" y="3128"/>
                  </a:lnTo>
                  <a:lnTo>
                    <a:pt x="5793" y="2858"/>
                  </a:lnTo>
                  <a:lnTo>
                    <a:pt x="5716" y="2549"/>
                  </a:lnTo>
                  <a:lnTo>
                    <a:pt x="5639" y="2240"/>
                  </a:lnTo>
                  <a:lnTo>
                    <a:pt x="5523" y="1931"/>
                  </a:lnTo>
                  <a:lnTo>
                    <a:pt x="5368" y="1661"/>
                  </a:lnTo>
                  <a:lnTo>
                    <a:pt x="5214" y="1390"/>
                  </a:lnTo>
                  <a:lnTo>
                    <a:pt x="5021" y="1159"/>
                  </a:lnTo>
                  <a:lnTo>
                    <a:pt x="4828" y="927"/>
                  </a:lnTo>
                  <a:lnTo>
                    <a:pt x="4596" y="734"/>
                  </a:lnTo>
                  <a:lnTo>
                    <a:pt x="4326" y="541"/>
                  </a:lnTo>
                  <a:lnTo>
                    <a:pt x="4094" y="386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9"/>
            <p:cNvSpPr/>
            <p:nvPr/>
          </p:nvSpPr>
          <p:spPr>
            <a:xfrm>
              <a:off x="5341075" y="109905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2" y="2742"/>
                  </a:lnTo>
                  <a:lnTo>
                    <a:pt x="966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9"/>
            <p:cNvSpPr/>
            <p:nvPr/>
          </p:nvSpPr>
          <p:spPr>
            <a:xfrm>
              <a:off x="695700" y="1106775"/>
              <a:ext cx="102350" cy="132275"/>
            </a:xfrm>
            <a:custGeom>
              <a:avLst/>
              <a:gdLst/>
              <a:ahLst/>
              <a:cxnLst/>
              <a:rect l="l" t="t" r="r" b="b"/>
              <a:pathLst>
                <a:path w="4094" h="5291" extrusionOk="0">
                  <a:moveTo>
                    <a:pt x="2279" y="1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4" y="1893"/>
                  </a:lnTo>
                  <a:lnTo>
                    <a:pt x="116" y="2279"/>
                  </a:lnTo>
                  <a:lnTo>
                    <a:pt x="39" y="2665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1"/>
                  </a:lnTo>
                  <a:lnTo>
                    <a:pt x="425" y="5291"/>
                  </a:lnTo>
                  <a:lnTo>
                    <a:pt x="464" y="4750"/>
                  </a:lnTo>
                  <a:lnTo>
                    <a:pt x="464" y="4210"/>
                  </a:lnTo>
                  <a:lnTo>
                    <a:pt x="464" y="3630"/>
                  </a:lnTo>
                  <a:lnTo>
                    <a:pt x="464" y="3090"/>
                  </a:lnTo>
                  <a:lnTo>
                    <a:pt x="541" y="2549"/>
                  </a:lnTo>
                  <a:lnTo>
                    <a:pt x="657" y="2047"/>
                  </a:lnTo>
                  <a:lnTo>
                    <a:pt x="773" y="1816"/>
                  </a:lnTo>
                  <a:lnTo>
                    <a:pt x="889" y="1545"/>
                  </a:lnTo>
                  <a:lnTo>
                    <a:pt x="1043" y="1352"/>
                  </a:lnTo>
                  <a:lnTo>
                    <a:pt x="1198" y="1120"/>
                  </a:lnTo>
                  <a:lnTo>
                    <a:pt x="1391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80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4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2" y="1391"/>
                  </a:lnTo>
                  <a:lnTo>
                    <a:pt x="3669" y="1661"/>
                  </a:lnTo>
                  <a:lnTo>
                    <a:pt x="4094" y="1545"/>
                  </a:lnTo>
                  <a:lnTo>
                    <a:pt x="3978" y="1159"/>
                  </a:lnTo>
                  <a:lnTo>
                    <a:pt x="3823" y="812"/>
                  </a:lnTo>
                  <a:lnTo>
                    <a:pt x="3630" y="503"/>
                  </a:lnTo>
                  <a:lnTo>
                    <a:pt x="3399" y="271"/>
                  </a:lnTo>
                  <a:lnTo>
                    <a:pt x="3244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9"/>
            <p:cNvSpPr/>
            <p:nvPr/>
          </p:nvSpPr>
          <p:spPr>
            <a:xfrm>
              <a:off x="560550" y="1107750"/>
              <a:ext cx="437325" cy="302175"/>
            </a:xfrm>
            <a:custGeom>
              <a:avLst/>
              <a:gdLst/>
              <a:ahLst/>
              <a:cxnLst/>
              <a:rect l="l" t="t" r="r" b="b"/>
              <a:pathLst>
                <a:path w="17493" h="12087" extrusionOk="0">
                  <a:moveTo>
                    <a:pt x="11971" y="502"/>
                  </a:moveTo>
                  <a:lnTo>
                    <a:pt x="12087" y="541"/>
                  </a:lnTo>
                  <a:lnTo>
                    <a:pt x="12203" y="579"/>
                  </a:lnTo>
                  <a:lnTo>
                    <a:pt x="12280" y="657"/>
                  </a:lnTo>
                  <a:lnTo>
                    <a:pt x="12627" y="888"/>
                  </a:lnTo>
                  <a:lnTo>
                    <a:pt x="12898" y="1159"/>
                  </a:lnTo>
                  <a:lnTo>
                    <a:pt x="13129" y="1506"/>
                  </a:lnTo>
                  <a:lnTo>
                    <a:pt x="13322" y="1854"/>
                  </a:lnTo>
                  <a:lnTo>
                    <a:pt x="13477" y="2278"/>
                  </a:lnTo>
                  <a:lnTo>
                    <a:pt x="13593" y="2665"/>
                  </a:lnTo>
                  <a:lnTo>
                    <a:pt x="13824" y="3437"/>
                  </a:lnTo>
                  <a:lnTo>
                    <a:pt x="13824" y="3437"/>
                  </a:lnTo>
                  <a:lnTo>
                    <a:pt x="13091" y="3012"/>
                  </a:lnTo>
                  <a:lnTo>
                    <a:pt x="12705" y="2780"/>
                  </a:lnTo>
                  <a:lnTo>
                    <a:pt x="12357" y="2510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2" y="1738"/>
                  </a:lnTo>
                  <a:lnTo>
                    <a:pt x="11508" y="1429"/>
                  </a:lnTo>
                  <a:lnTo>
                    <a:pt x="11430" y="1081"/>
                  </a:lnTo>
                  <a:lnTo>
                    <a:pt x="11662" y="734"/>
                  </a:lnTo>
                  <a:lnTo>
                    <a:pt x="11739" y="618"/>
                  </a:lnTo>
                  <a:lnTo>
                    <a:pt x="11855" y="541"/>
                  </a:lnTo>
                  <a:lnTo>
                    <a:pt x="11971" y="502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89" y="1738"/>
                  </a:lnTo>
                  <a:lnTo>
                    <a:pt x="16566" y="1854"/>
                  </a:lnTo>
                  <a:lnTo>
                    <a:pt x="16605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5" y="2510"/>
                  </a:lnTo>
                  <a:lnTo>
                    <a:pt x="16528" y="2665"/>
                  </a:lnTo>
                  <a:lnTo>
                    <a:pt x="16412" y="2819"/>
                  </a:lnTo>
                  <a:lnTo>
                    <a:pt x="16296" y="2974"/>
                  </a:lnTo>
                  <a:lnTo>
                    <a:pt x="15948" y="3205"/>
                  </a:lnTo>
                  <a:lnTo>
                    <a:pt x="15524" y="3398"/>
                  </a:lnTo>
                  <a:lnTo>
                    <a:pt x="15137" y="3553"/>
                  </a:lnTo>
                  <a:lnTo>
                    <a:pt x="14713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6"/>
                  </a:lnTo>
                  <a:lnTo>
                    <a:pt x="15060" y="2278"/>
                  </a:lnTo>
                  <a:lnTo>
                    <a:pt x="15408" y="1970"/>
                  </a:lnTo>
                  <a:lnTo>
                    <a:pt x="15639" y="1815"/>
                  </a:lnTo>
                  <a:lnTo>
                    <a:pt x="15871" y="1699"/>
                  </a:lnTo>
                  <a:lnTo>
                    <a:pt x="16103" y="1622"/>
                  </a:lnTo>
                  <a:close/>
                  <a:moveTo>
                    <a:pt x="13824" y="4286"/>
                  </a:moveTo>
                  <a:lnTo>
                    <a:pt x="13670" y="4557"/>
                  </a:lnTo>
                  <a:lnTo>
                    <a:pt x="13477" y="4788"/>
                  </a:lnTo>
                  <a:lnTo>
                    <a:pt x="13245" y="5020"/>
                  </a:lnTo>
                  <a:lnTo>
                    <a:pt x="13014" y="5252"/>
                  </a:lnTo>
                  <a:lnTo>
                    <a:pt x="12666" y="5484"/>
                  </a:lnTo>
                  <a:lnTo>
                    <a:pt x="12125" y="5792"/>
                  </a:lnTo>
                  <a:lnTo>
                    <a:pt x="11855" y="5908"/>
                  </a:lnTo>
                  <a:lnTo>
                    <a:pt x="11623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4" y="5870"/>
                  </a:lnTo>
                  <a:lnTo>
                    <a:pt x="10967" y="5792"/>
                  </a:lnTo>
                  <a:lnTo>
                    <a:pt x="10928" y="5715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7" y="5290"/>
                  </a:lnTo>
                  <a:lnTo>
                    <a:pt x="11121" y="5097"/>
                  </a:lnTo>
                  <a:lnTo>
                    <a:pt x="11276" y="4943"/>
                  </a:lnTo>
                  <a:lnTo>
                    <a:pt x="11546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7" y="4480"/>
                  </a:lnTo>
                  <a:lnTo>
                    <a:pt x="13245" y="4402"/>
                  </a:lnTo>
                  <a:lnTo>
                    <a:pt x="13554" y="4364"/>
                  </a:lnTo>
                  <a:lnTo>
                    <a:pt x="13824" y="4286"/>
                  </a:lnTo>
                  <a:close/>
                  <a:moveTo>
                    <a:pt x="14404" y="4248"/>
                  </a:moveTo>
                  <a:lnTo>
                    <a:pt x="15060" y="4595"/>
                  </a:lnTo>
                  <a:lnTo>
                    <a:pt x="15408" y="4788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1" y="5368"/>
                  </a:lnTo>
                  <a:lnTo>
                    <a:pt x="16412" y="5677"/>
                  </a:lnTo>
                  <a:lnTo>
                    <a:pt x="16643" y="6024"/>
                  </a:lnTo>
                  <a:lnTo>
                    <a:pt x="16875" y="6333"/>
                  </a:lnTo>
                  <a:lnTo>
                    <a:pt x="16991" y="6681"/>
                  </a:lnTo>
                  <a:lnTo>
                    <a:pt x="16991" y="6835"/>
                  </a:lnTo>
                  <a:lnTo>
                    <a:pt x="16991" y="6990"/>
                  </a:lnTo>
                  <a:lnTo>
                    <a:pt x="16952" y="7105"/>
                  </a:lnTo>
                  <a:lnTo>
                    <a:pt x="16836" y="7221"/>
                  </a:lnTo>
                  <a:lnTo>
                    <a:pt x="16759" y="7298"/>
                  </a:lnTo>
                  <a:lnTo>
                    <a:pt x="16643" y="7337"/>
                  </a:lnTo>
                  <a:lnTo>
                    <a:pt x="16373" y="7337"/>
                  </a:lnTo>
                  <a:lnTo>
                    <a:pt x="16141" y="7221"/>
                  </a:lnTo>
                  <a:lnTo>
                    <a:pt x="15871" y="7028"/>
                  </a:lnTo>
                  <a:lnTo>
                    <a:pt x="15601" y="6835"/>
                  </a:lnTo>
                  <a:lnTo>
                    <a:pt x="15369" y="6565"/>
                  </a:lnTo>
                  <a:lnTo>
                    <a:pt x="15060" y="6179"/>
                  </a:lnTo>
                  <a:lnTo>
                    <a:pt x="14828" y="5715"/>
                  </a:lnTo>
                  <a:lnTo>
                    <a:pt x="14635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5" y="0"/>
                  </a:moveTo>
                  <a:lnTo>
                    <a:pt x="11585" y="77"/>
                  </a:lnTo>
                  <a:lnTo>
                    <a:pt x="11469" y="116"/>
                  </a:lnTo>
                  <a:lnTo>
                    <a:pt x="11353" y="232"/>
                  </a:lnTo>
                  <a:lnTo>
                    <a:pt x="11160" y="425"/>
                  </a:lnTo>
                  <a:lnTo>
                    <a:pt x="11006" y="618"/>
                  </a:lnTo>
                  <a:lnTo>
                    <a:pt x="10928" y="811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67" y="1468"/>
                  </a:lnTo>
                  <a:lnTo>
                    <a:pt x="11083" y="1699"/>
                  </a:lnTo>
                  <a:lnTo>
                    <a:pt x="11199" y="1892"/>
                  </a:lnTo>
                  <a:lnTo>
                    <a:pt x="11546" y="2317"/>
                  </a:lnTo>
                  <a:lnTo>
                    <a:pt x="11932" y="2742"/>
                  </a:lnTo>
                  <a:lnTo>
                    <a:pt x="12396" y="3089"/>
                  </a:lnTo>
                  <a:lnTo>
                    <a:pt x="12859" y="3437"/>
                  </a:lnTo>
                  <a:lnTo>
                    <a:pt x="12048" y="3321"/>
                  </a:lnTo>
                  <a:lnTo>
                    <a:pt x="11199" y="3282"/>
                  </a:lnTo>
                  <a:lnTo>
                    <a:pt x="10388" y="3360"/>
                  </a:lnTo>
                  <a:lnTo>
                    <a:pt x="9615" y="3476"/>
                  </a:lnTo>
                  <a:lnTo>
                    <a:pt x="9654" y="3012"/>
                  </a:lnTo>
                  <a:lnTo>
                    <a:pt x="9654" y="2510"/>
                  </a:lnTo>
                  <a:lnTo>
                    <a:pt x="9615" y="2008"/>
                  </a:lnTo>
                  <a:lnTo>
                    <a:pt x="9500" y="1506"/>
                  </a:lnTo>
                  <a:lnTo>
                    <a:pt x="9075" y="1622"/>
                  </a:lnTo>
                  <a:lnTo>
                    <a:pt x="9152" y="2085"/>
                  </a:lnTo>
                  <a:lnTo>
                    <a:pt x="9152" y="2587"/>
                  </a:lnTo>
                  <a:lnTo>
                    <a:pt x="9113" y="3089"/>
                  </a:lnTo>
                  <a:lnTo>
                    <a:pt x="9075" y="3514"/>
                  </a:lnTo>
                  <a:lnTo>
                    <a:pt x="9075" y="3630"/>
                  </a:lnTo>
                  <a:lnTo>
                    <a:pt x="8225" y="3900"/>
                  </a:lnTo>
                  <a:lnTo>
                    <a:pt x="7414" y="4286"/>
                  </a:lnTo>
                  <a:lnTo>
                    <a:pt x="6604" y="4711"/>
                  </a:lnTo>
                  <a:lnTo>
                    <a:pt x="5831" y="5252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6" y="6217"/>
                  </a:lnTo>
                  <a:lnTo>
                    <a:pt x="3823" y="6951"/>
                  </a:lnTo>
                  <a:lnTo>
                    <a:pt x="3090" y="7685"/>
                  </a:lnTo>
                  <a:lnTo>
                    <a:pt x="2394" y="8495"/>
                  </a:lnTo>
                  <a:lnTo>
                    <a:pt x="1738" y="9306"/>
                  </a:lnTo>
                  <a:lnTo>
                    <a:pt x="1082" y="10156"/>
                  </a:lnTo>
                  <a:lnTo>
                    <a:pt x="502" y="10967"/>
                  </a:lnTo>
                  <a:lnTo>
                    <a:pt x="0" y="11816"/>
                  </a:lnTo>
                  <a:lnTo>
                    <a:pt x="309" y="12087"/>
                  </a:lnTo>
                  <a:lnTo>
                    <a:pt x="1545" y="10503"/>
                  </a:lnTo>
                  <a:lnTo>
                    <a:pt x="2742" y="8959"/>
                  </a:lnTo>
                  <a:lnTo>
                    <a:pt x="3360" y="8225"/>
                  </a:lnTo>
                  <a:lnTo>
                    <a:pt x="4016" y="7491"/>
                  </a:lnTo>
                  <a:lnTo>
                    <a:pt x="4711" y="6835"/>
                  </a:lnTo>
                  <a:lnTo>
                    <a:pt x="5484" y="6179"/>
                  </a:lnTo>
                  <a:lnTo>
                    <a:pt x="6256" y="5599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7" y="4441"/>
                  </a:lnTo>
                  <a:lnTo>
                    <a:pt x="8920" y="4248"/>
                  </a:lnTo>
                  <a:lnTo>
                    <a:pt x="9422" y="4132"/>
                  </a:lnTo>
                  <a:lnTo>
                    <a:pt x="9886" y="4016"/>
                  </a:lnTo>
                  <a:lnTo>
                    <a:pt x="10388" y="3939"/>
                  </a:lnTo>
                  <a:lnTo>
                    <a:pt x="10851" y="3862"/>
                  </a:lnTo>
                  <a:lnTo>
                    <a:pt x="11353" y="3823"/>
                  </a:lnTo>
                  <a:lnTo>
                    <a:pt x="11855" y="3823"/>
                  </a:lnTo>
                  <a:lnTo>
                    <a:pt x="12357" y="3862"/>
                  </a:lnTo>
                  <a:lnTo>
                    <a:pt x="12821" y="3939"/>
                  </a:lnTo>
                  <a:lnTo>
                    <a:pt x="12319" y="4016"/>
                  </a:lnTo>
                  <a:lnTo>
                    <a:pt x="11855" y="4132"/>
                  </a:lnTo>
                  <a:lnTo>
                    <a:pt x="11392" y="4286"/>
                  </a:lnTo>
                  <a:lnTo>
                    <a:pt x="11199" y="4402"/>
                  </a:lnTo>
                  <a:lnTo>
                    <a:pt x="11006" y="4557"/>
                  </a:lnTo>
                  <a:lnTo>
                    <a:pt x="10813" y="4711"/>
                  </a:lnTo>
                  <a:lnTo>
                    <a:pt x="10697" y="4866"/>
                  </a:lnTo>
                  <a:lnTo>
                    <a:pt x="10542" y="5059"/>
                  </a:lnTo>
                  <a:lnTo>
                    <a:pt x="10465" y="5290"/>
                  </a:lnTo>
                  <a:lnTo>
                    <a:pt x="10388" y="5522"/>
                  </a:lnTo>
                  <a:lnTo>
                    <a:pt x="10388" y="5754"/>
                  </a:lnTo>
                  <a:lnTo>
                    <a:pt x="10426" y="5947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3"/>
                  </a:lnTo>
                  <a:lnTo>
                    <a:pt x="11006" y="6410"/>
                  </a:lnTo>
                  <a:lnTo>
                    <a:pt x="11276" y="6449"/>
                  </a:lnTo>
                  <a:lnTo>
                    <a:pt x="11585" y="6410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2"/>
                  </a:lnTo>
                  <a:lnTo>
                    <a:pt x="13422" y="5533"/>
                  </a:lnTo>
                  <a:lnTo>
                    <a:pt x="13422" y="5533"/>
                  </a:lnTo>
                  <a:lnTo>
                    <a:pt x="13786" y="5715"/>
                  </a:lnTo>
                  <a:lnTo>
                    <a:pt x="14056" y="4866"/>
                  </a:lnTo>
                  <a:lnTo>
                    <a:pt x="14211" y="5406"/>
                  </a:lnTo>
                  <a:lnTo>
                    <a:pt x="14404" y="5908"/>
                  </a:lnTo>
                  <a:lnTo>
                    <a:pt x="14674" y="6410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8" y="7298"/>
                  </a:lnTo>
                  <a:lnTo>
                    <a:pt x="15678" y="7491"/>
                  </a:lnTo>
                  <a:lnTo>
                    <a:pt x="15987" y="7685"/>
                  </a:lnTo>
                  <a:lnTo>
                    <a:pt x="16296" y="7800"/>
                  </a:lnTo>
                  <a:lnTo>
                    <a:pt x="16605" y="7878"/>
                  </a:lnTo>
                  <a:lnTo>
                    <a:pt x="16875" y="7878"/>
                  </a:lnTo>
                  <a:lnTo>
                    <a:pt x="17030" y="7800"/>
                  </a:lnTo>
                  <a:lnTo>
                    <a:pt x="17184" y="7723"/>
                  </a:lnTo>
                  <a:lnTo>
                    <a:pt x="17300" y="7646"/>
                  </a:lnTo>
                  <a:lnTo>
                    <a:pt x="17377" y="7530"/>
                  </a:lnTo>
                  <a:lnTo>
                    <a:pt x="17416" y="7414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6" y="6603"/>
                  </a:lnTo>
                  <a:lnTo>
                    <a:pt x="17300" y="6294"/>
                  </a:lnTo>
                  <a:lnTo>
                    <a:pt x="17184" y="5986"/>
                  </a:lnTo>
                  <a:lnTo>
                    <a:pt x="17030" y="5715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0"/>
                  </a:lnTo>
                  <a:lnTo>
                    <a:pt x="16257" y="4788"/>
                  </a:lnTo>
                  <a:lnTo>
                    <a:pt x="16026" y="4634"/>
                  </a:lnTo>
                  <a:lnTo>
                    <a:pt x="15524" y="4286"/>
                  </a:lnTo>
                  <a:lnTo>
                    <a:pt x="14944" y="4016"/>
                  </a:lnTo>
                  <a:lnTo>
                    <a:pt x="15408" y="3900"/>
                  </a:lnTo>
                  <a:lnTo>
                    <a:pt x="15832" y="3746"/>
                  </a:lnTo>
                  <a:lnTo>
                    <a:pt x="16219" y="3514"/>
                  </a:lnTo>
                  <a:lnTo>
                    <a:pt x="16605" y="3244"/>
                  </a:lnTo>
                  <a:lnTo>
                    <a:pt x="16759" y="3089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5" y="2201"/>
                  </a:lnTo>
                  <a:lnTo>
                    <a:pt x="17107" y="1931"/>
                  </a:lnTo>
                  <a:lnTo>
                    <a:pt x="17068" y="1699"/>
                  </a:lnTo>
                  <a:lnTo>
                    <a:pt x="16914" y="1506"/>
                  </a:lnTo>
                  <a:lnTo>
                    <a:pt x="16759" y="1313"/>
                  </a:lnTo>
                  <a:lnTo>
                    <a:pt x="16528" y="1236"/>
                  </a:lnTo>
                  <a:lnTo>
                    <a:pt x="16334" y="1159"/>
                  </a:lnTo>
                  <a:lnTo>
                    <a:pt x="16103" y="1159"/>
                  </a:lnTo>
                  <a:lnTo>
                    <a:pt x="15910" y="1197"/>
                  </a:lnTo>
                  <a:lnTo>
                    <a:pt x="15678" y="1275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6" y="2587"/>
                  </a:lnTo>
                  <a:lnTo>
                    <a:pt x="14095" y="3012"/>
                  </a:lnTo>
                  <a:lnTo>
                    <a:pt x="13940" y="2433"/>
                  </a:lnTo>
                  <a:lnTo>
                    <a:pt x="13747" y="1892"/>
                  </a:lnTo>
                  <a:lnTo>
                    <a:pt x="13516" y="1352"/>
                  </a:lnTo>
                  <a:lnTo>
                    <a:pt x="13168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7" y="155"/>
                  </a:lnTo>
                  <a:lnTo>
                    <a:pt x="12087" y="39"/>
                  </a:lnTo>
                  <a:lnTo>
                    <a:pt x="118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9"/>
            <p:cNvSpPr/>
            <p:nvPr/>
          </p:nvSpPr>
          <p:spPr>
            <a:xfrm>
              <a:off x="5590125" y="11338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9"/>
            <p:cNvSpPr/>
            <p:nvPr/>
          </p:nvSpPr>
          <p:spPr>
            <a:xfrm>
              <a:off x="5491675" y="1139600"/>
              <a:ext cx="21250" cy="8725"/>
            </a:xfrm>
            <a:custGeom>
              <a:avLst/>
              <a:gdLst/>
              <a:ahLst/>
              <a:cxnLst/>
              <a:rect l="l" t="t" r="r" b="b"/>
              <a:pathLst>
                <a:path w="850" h="349" extrusionOk="0">
                  <a:moveTo>
                    <a:pt x="425" y="1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4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4"/>
                  </a:lnTo>
                  <a:lnTo>
                    <a:pt x="811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9"/>
            <p:cNvSpPr/>
            <p:nvPr/>
          </p:nvSpPr>
          <p:spPr>
            <a:xfrm>
              <a:off x="2443975" y="1153125"/>
              <a:ext cx="315725" cy="477875"/>
            </a:xfrm>
            <a:custGeom>
              <a:avLst/>
              <a:gdLst/>
              <a:ahLst/>
              <a:cxnLst/>
              <a:rect l="l" t="t" r="r" b="b"/>
              <a:pathLst>
                <a:path w="12629" h="19115" extrusionOk="0">
                  <a:moveTo>
                    <a:pt x="1005" y="618"/>
                  </a:moveTo>
                  <a:lnTo>
                    <a:pt x="1661" y="850"/>
                  </a:lnTo>
                  <a:lnTo>
                    <a:pt x="2318" y="1120"/>
                  </a:lnTo>
                  <a:lnTo>
                    <a:pt x="2743" y="1352"/>
                  </a:lnTo>
                  <a:lnTo>
                    <a:pt x="3167" y="1583"/>
                  </a:lnTo>
                  <a:lnTo>
                    <a:pt x="3322" y="1699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1"/>
                  </a:lnTo>
                  <a:lnTo>
                    <a:pt x="4017" y="2819"/>
                  </a:lnTo>
                  <a:lnTo>
                    <a:pt x="5677" y="6796"/>
                  </a:lnTo>
                  <a:lnTo>
                    <a:pt x="9075" y="15021"/>
                  </a:lnTo>
                  <a:lnTo>
                    <a:pt x="9153" y="15098"/>
                  </a:lnTo>
                  <a:lnTo>
                    <a:pt x="9191" y="15137"/>
                  </a:lnTo>
                  <a:lnTo>
                    <a:pt x="9346" y="15137"/>
                  </a:lnTo>
                  <a:lnTo>
                    <a:pt x="8921" y="15369"/>
                  </a:lnTo>
                  <a:lnTo>
                    <a:pt x="7956" y="13515"/>
                  </a:lnTo>
                  <a:lnTo>
                    <a:pt x="6990" y="11662"/>
                  </a:lnTo>
                  <a:lnTo>
                    <a:pt x="5021" y="7955"/>
                  </a:lnTo>
                  <a:lnTo>
                    <a:pt x="3013" y="4286"/>
                  </a:lnTo>
                  <a:lnTo>
                    <a:pt x="1005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20" y="11739"/>
                  </a:lnTo>
                  <a:lnTo>
                    <a:pt x="7763" y="13593"/>
                  </a:lnTo>
                  <a:lnTo>
                    <a:pt x="8805" y="15446"/>
                  </a:lnTo>
                  <a:lnTo>
                    <a:pt x="8651" y="15523"/>
                  </a:lnTo>
                  <a:lnTo>
                    <a:pt x="7415" y="13747"/>
                  </a:lnTo>
                  <a:lnTo>
                    <a:pt x="6179" y="12009"/>
                  </a:lnTo>
                  <a:lnTo>
                    <a:pt x="3592" y="8534"/>
                  </a:lnTo>
                  <a:lnTo>
                    <a:pt x="2318" y="6758"/>
                  </a:lnTo>
                  <a:lnTo>
                    <a:pt x="1005" y="4943"/>
                  </a:lnTo>
                  <a:lnTo>
                    <a:pt x="850" y="4711"/>
                  </a:lnTo>
                  <a:lnTo>
                    <a:pt x="735" y="4479"/>
                  </a:lnTo>
                  <a:lnTo>
                    <a:pt x="619" y="4209"/>
                  </a:lnTo>
                  <a:lnTo>
                    <a:pt x="542" y="3939"/>
                  </a:lnTo>
                  <a:lnTo>
                    <a:pt x="464" y="3398"/>
                  </a:lnTo>
                  <a:lnTo>
                    <a:pt x="426" y="2819"/>
                  </a:lnTo>
                  <a:lnTo>
                    <a:pt x="464" y="2240"/>
                  </a:lnTo>
                  <a:lnTo>
                    <a:pt x="503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3" y="12357"/>
                  </a:lnTo>
                  <a:lnTo>
                    <a:pt x="11817" y="12434"/>
                  </a:lnTo>
                  <a:lnTo>
                    <a:pt x="12165" y="12859"/>
                  </a:lnTo>
                  <a:lnTo>
                    <a:pt x="12242" y="13052"/>
                  </a:lnTo>
                  <a:lnTo>
                    <a:pt x="12280" y="13245"/>
                  </a:lnTo>
                  <a:lnTo>
                    <a:pt x="12242" y="13438"/>
                  </a:lnTo>
                  <a:lnTo>
                    <a:pt x="12203" y="13631"/>
                  </a:lnTo>
                  <a:lnTo>
                    <a:pt x="12049" y="14017"/>
                  </a:lnTo>
                  <a:lnTo>
                    <a:pt x="11856" y="14365"/>
                  </a:lnTo>
                  <a:lnTo>
                    <a:pt x="11508" y="14790"/>
                  </a:lnTo>
                  <a:lnTo>
                    <a:pt x="11122" y="15176"/>
                  </a:lnTo>
                  <a:lnTo>
                    <a:pt x="10697" y="15523"/>
                  </a:lnTo>
                  <a:lnTo>
                    <a:pt x="10273" y="15871"/>
                  </a:lnTo>
                  <a:lnTo>
                    <a:pt x="10157" y="15871"/>
                  </a:lnTo>
                  <a:lnTo>
                    <a:pt x="10118" y="15987"/>
                  </a:lnTo>
                  <a:lnTo>
                    <a:pt x="9771" y="16180"/>
                  </a:lnTo>
                  <a:lnTo>
                    <a:pt x="9114" y="16604"/>
                  </a:lnTo>
                  <a:lnTo>
                    <a:pt x="8458" y="16952"/>
                  </a:lnTo>
                  <a:lnTo>
                    <a:pt x="7724" y="17261"/>
                  </a:lnTo>
                  <a:lnTo>
                    <a:pt x="6990" y="17493"/>
                  </a:lnTo>
                  <a:lnTo>
                    <a:pt x="6643" y="17608"/>
                  </a:lnTo>
                  <a:lnTo>
                    <a:pt x="6295" y="17647"/>
                  </a:lnTo>
                  <a:lnTo>
                    <a:pt x="5755" y="17647"/>
                  </a:lnTo>
                  <a:lnTo>
                    <a:pt x="5562" y="17570"/>
                  </a:lnTo>
                  <a:lnTo>
                    <a:pt x="5446" y="17493"/>
                  </a:lnTo>
                  <a:lnTo>
                    <a:pt x="5330" y="17415"/>
                  </a:lnTo>
                  <a:lnTo>
                    <a:pt x="5098" y="17184"/>
                  </a:lnTo>
                  <a:lnTo>
                    <a:pt x="4982" y="16875"/>
                  </a:lnTo>
                  <a:lnTo>
                    <a:pt x="4905" y="16604"/>
                  </a:lnTo>
                  <a:lnTo>
                    <a:pt x="4944" y="16411"/>
                  </a:lnTo>
                  <a:lnTo>
                    <a:pt x="4982" y="16218"/>
                  </a:lnTo>
                  <a:lnTo>
                    <a:pt x="5060" y="16064"/>
                  </a:lnTo>
                  <a:lnTo>
                    <a:pt x="5175" y="15948"/>
                  </a:lnTo>
                  <a:lnTo>
                    <a:pt x="5291" y="15832"/>
                  </a:lnTo>
                  <a:lnTo>
                    <a:pt x="5407" y="15755"/>
                  </a:lnTo>
                  <a:lnTo>
                    <a:pt x="5523" y="15716"/>
                  </a:lnTo>
                  <a:lnTo>
                    <a:pt x="5639" y="15755"/>
                  </a:lnTo>
                  <a:lnTo>
                    <a:pt x="5793" y="15832"/>
                  </a:lnTo>
                  <a:lnTo>
                    <a:pt x="5948" y="15948"/>
                  </a:lnTo>
                  <a:lnTo>
                    <a:pt x="6064" y="16141"/>
                  </a:lnTo>
                  <a:lnTo>
                    <a:pt x="6257" y="16373"/>
                  </a:lnTo>
                  <a:lnTo>
                    <a:pt x="6102" y="16411"/>
                  </a:lnTo>
                  <a:lnTo>
                    <a:pt x="6025" y="16450"/>
                  </a:lnTo>
                  <a:lnTo>
                    <a:pt x="6025" y="16566"/>
                  </a:lnTo>
                  <a:lnTo>
                    <a:pt x="6064" y="16643"/>
                  </a:lnTo>
                  <a:lnTo>
                    <a:pt x="6141" y="16643"/>
                  </a:lnTo>
                  <a:lnTo>
                    <a:pt x="6913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30" y="15716"/>
                  </a:lnTo>
                  <a:lnTo>
                    <a:pt x="9616" y="15485"/>
                  </a:lnTo>
                  <a:lnTo>
                    <a:pt x="9964" y="15253"/>
                  </a:lnTo>
                  <a:lnTo>
                    <a:pt x="10273" y="15021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2" y="14172"/>
                  </a:lnTo>
                  <a:lnTo>
                    <a:pt x="11354" y="13824"/>
                  </a:lnTo>
                  <a:lnTo>
                    <a:pt x="11547" y="13515"/>
                  </a:lnTo>
                  <a:lnTo>
                    <a:pt x="11547" y="13438"/>
                  </a:lnTo>
                  <a:lnTo>
                    <a:pt x="11547" y="13361"/>
                  </a:lnTo>
                  <a:lnTo>
                    <a:pt x="11508" y="13284"/>
                  </a:lnTo>
                  <a:lnTo>
                    <a:pt x="11431" y="13245"/>
                  </a:lnTo>
                  <a:lnTo>
                    <a:pt x="11238" y="13245"/>
                  </a:lnTo>
                  <a:lnTo>
                    <a:pt x="11161" y="13322"/>
                  </a:lnTo>
                  <a:lnTo>
                    <a:pt x="10968" y="13670"/>
                  </a:lnTo>
                  <a:lnTo>
                    <a:pt x="10775" y="13554"/>
                  </a:lnTo>
                  <a:lnTo>
                    <a:pt x="10659" y="13438"/>
                  </a:lnTo>
                  <a:lnTo>
                    <a:pt x="10620" y="13284"/>
                  </a:lnTo>
                  <a:lnTo>
                    <a:pt x="10581" y="13168"/>
                  </a:lnTo>
                  <a:lnTo>
                    <a:pt x="10620" y="13013"/>
                  </a:lnTo>
                  <a:lnTo>
                    <a:pt x="10659" y="12859"/>
                  </a:lnTo>
                  <a:lnTo>
                    <a:pt x="10852" y="12627"/>
                  </a:lnTo>
                  <a:lnTo>
                    <a:pt x="10929" y="12473"/>
                  </a:lnTo>
                  <a:lnTo>
                    <a:pt x="11045" y="12357"/>
                  </a:lnTo>
                  <a:lnTo>
                    <a:pt x="11122" y="12318"/>
                  </a:lnTo>
                  <a:lnTo>
                    <a:pt x="11238" y="12280"/>
                  </a:lnTo>
                  <a:close/>
                  <a:moveTo>
                    <a:pt x="426" y="0"/>
                  </a:moveTo>
                  <a:lnTo>
                    <a:pt x="349" y="39"/>
                  </a:lnTo>
                  <a:lnTo>
                    <a:pt x="271" y="116"/>
                  </a:lnTo>
                  <a:lnTo>
                    <a:pt x="233" y="193"/>
                  </a:lnTo>
                  <a:lnTo>
                    <a:pt x="78" y="2587"/>
                  </a:lnTo>
                  <a:lnTo>
                    <a:pt x="40" y="3012"/>
                  </a:lnTo>
                  <a:lnTo>
                    <a:pt x="1" y="3475"/>
                  </a:lnTo>
                  <a:lnTo>
                    <a:pt x="40" y="3900"/>
                  </a:lnTo>
                  <a:lnTo>
                    <a:pt x="117" y="4325"/>
                  </a:lnTo>
                  <a:lnTo>
                    <a:pt x="233" y="4518"/>
                  </a:lnTo>
                  <a:lnTo>
                    <a:pt x="349" y="4750"/>
                  </a:lnTo>
                  <a:lnTo>
                    <a:pt x="619" y="5175"/>
                  </a:lnTo>
                  <a:lnTo>
                    <a:pt x="1237" y="5985"/>
                  </a:lnTo>
                  <a:lnTo>
                    <a:pt x="2665" y="7955"/>
                  </a:lnTo>
                  <a:lnTo>
                    <a:pt x="5446" y="11816"/>
                  </a:lnTo>
                  <a:lnTo>
                    <a:pt x="6874" y="13747"/>
                  </a:lnTo>
                  <a:lnTo>
                    <a:pt x="8342" y="15639"/>
                  </a:lnTo>
                  <a:lnTo>
                    <a:pt x="7492" y="15987"/>
                  </a:lnTo>
                  <a:lnTo>
                    <a:pt x="6643" y="16257"/>
                  </a:lnTo>
                  <a:lnTo>
                    <a:pt x="6643" y="16257"/>
                  </a:lnTo>
                  <a:lnTo>
                    <a:pt x="6681" y="16102"/>
                  </a:lnTo>
                  <a:lnTo>
                    <a:pt x="6681" y="15948"/>
                  </a:lnTo>
                  <a:lnTo>
                    <a:pt x="6643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4" y="15369"/>
                  </a:lnTo>
                  <a:lnTo>
                    <a:pt x="6179" y="15292"/>
                  </a:lnTo>
                  <a:lnTo>
                    <a:pt x="6025" y="15253"/>
                  </a:lnTo>
                  <a:lnTo>
                    <a:pt x="5716" y="15253"/>
                  </a:lnTo>
                  <a:lnTo>
                    <a:pt x="5484" y="15292"/>
                  </a:lnTo>
                  <a:lnTo>
                    <a:pt x="5214" y="15407"/>
                  </a:lnTo>
                  <a:lnTo>
                    <a:pt x="5021" y="15600"/>
                  </a:lnTo>
                  <a:lnTo>
                    <a:pt x="4828" y="15794"/>
                  </a:lnTo>
                  <a:lnTo>
                    <a:pt x="4712" y="16025"/>
                  </a:lnTo>
                  <a:lnTo>
                    <a:pt x="4596" y="16296"/>
                  </a:lnTo>
                  <a:lnTo>
                    <a:pt x="4596" y="16566"/>
                  </a:lnTo>
                  <a:lnTo>
                    <a:pt x="4635" y="16991"/>
                  </a:lnTo>
                  <a:lnTo>
                    <a:pt x="4751" y="17300"/>
                  </a:lnTo>
                  <a:lnTo>
                    <a:pt x="4905" y="17531"/>
                  </a:lnTo>
                  <a:lnTo>
                    <a:pt x="5098" y="17724"/>
                  </a:lnTo>
                  <a:lnTo>
                    <a:pt x="5368" y="17840"/>
                  </a:lnTo>
                  <a:lnTo>
                    <a:pt x="5677" y="17917"/>
                  </a:lnTo>
                  <a:lnTo>
                    <a:pt x="6025" y="17956"/>
                  </a:lnTo>
                  <a:lnTo>
                    <a:pt x="6372" y="17917"/>
                  </a:lnTo>
                  <a:lnTo>
                    <a:pt x="6720" y="17840"/>
                  </a:lnTo>
                  <a:lnTo>
                    <a:pt x="7106" y="17763"/>
                  </a:lnTo>
                  <a:lnTo>
                    <a:pt x="7878" y="17531"/>
                  </a:lnTo>
                  <a:lnTo>
                    <a:pt x="8573" y="17222"/>
                  </a:lnTo>
                  <a:lnTo>
                    <a:pt x="9153" y="16952"/>
                  </a:lnTo>
                  <a:lnTo>
                    <a:pt x="9230" y="16875"/>
                  </a:lnTo>
                  <a:lnTo>
                    <a:pt x="9462" y="16759"/>
                  </a:lnTo>
                  <a:lnTo>
                    <a:pt x="10234" y="16257"/>
                  </a:lnTo>
                  <a:lnTo>
                    <a:pt x="10813" y="17106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4"/>
                  </a:lnTo>
                  <a:lnTo>
                    <a:pt x="12280" y="19037"/>
                  </a:lnTo>
                  <a:lnTo>
                    <a:pt x="12203" y="18883"/>
                  </a:lnTo>
                  <a:lnTo>
                    <a:pt x="11817" y="18149"/>
                  </a:lnTo>
                  <a:lnTo>
                    <a:pt x="11392" y="17454"/>
                  </a:lnTo>
                  <a:lnTo>
                    <a:pt x="10929" y="16759"/>
                  </a:lnTo>
                  <a:lnTo>
                    <a:pt x="10466" y="16102"/>
                  </a:lnTo>
                  <a:lnTo>
                    <a:pt x="10968" y="15716"/>
                  </a:lnTo>
                  <a:lnTo>
                    <a:pt x="11470" y="15253"/>
                  </a:lnTo>
                  <a:lnTo>
                    <a:pt x="11894" y="14790"/>
                  </a:lnTo>
                  <a:lnTo>
                    <a:pt x="12126" y="14558"/>
                  </a:lnTo>
                  <a:lnTo>
                    <a:pt x="12280" y="14288"/>
                  </a:lnTo>
                  <a:lnTo>
                    <a:pt x="12435" y="14056"/>
                  </a:lnTo>
                  <a:lnTo>
                    <a:pt x="12512" y="13786"/>
                  </a:lnTo>
                  <a:lnTo>
                    <a:pt x="12589" y="13554"/>
                  </a:lnTo>
                  <a:lnTo>
                    <a:pt x="12628" y="13284"/>
                  </a:lnTo>
                  <a:lnTo>
                    <a:pt x="12589" y="13052"/>
                  </a:lnTo>
                  <a:lnTo>
                    <a:pt x="12512" y="12820"/>
                  </a:lnTo>
                  <a:lnTo>
                    <a:pt x="12358" y="12589"/>
                  </a:lnTo>
                  <a:lnTo>
                    <a:pt x="12165" y="12357"/>
                  </a:lnTo>
                  <a:lnTo>
                    <a:pt x="11972" y="12202"/>
                  </a:lnTo>
                  <a:lnTo>
                    <a:pt x="11740" y="12087"/>
                  </a:lnTo>
                  <a:lnTo>
                    <a:pt x="11470" y="12009"/>
                  </a:lnTo>
                  <a:lnTo>
                    <a:pt x="11238" y="12009"/>
                  </a:lnTo>
                  <a:lnTo>
                    <a:pt x="10968" y="12048"/>
                  </a:lnTo>
                  <a:lnTo>
                    <a:pt x="10736" y="12125"/>
                  </a:lnTo>
                  <a:lnTo>
                    <a:pt x="10543" y="12280"/>
                  </a:lnTo>
                  <a:lnTo>
                    <a:pt x="10388" y="12511"/>
                  </a:lnTo>
                  <a:lnTo>
                    <a:pt x="10311" y="12704"/>
                  </a:lnTo>
                  <a:lnTo>
                    <a:pt x="10273" y="12897"/>
                  </a:lnTo>
                  <a:lnTo>
                    <a:pt x="10273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20" y="13786"/>
                  </a:lnTo>
                  <a:lnTo>
                    <a:pt x="10813" y="13901"/>
                  </a:lnTo>
                  <a:lnTo>
                    <a:pt x="10504" y="14249"/>
                  </a:lnTo>
                  <a:lnTo>
                    <a:pt x="10157" y="14597"/>
                  </a:lnTo>
                  <a:lnTo>
                    <a:pt x="9771" y="14867"/>
                  </a:lnTo>
                  <a:lnTo>
                    <a:pt x="9431" y="15083"/>
                  </a:lnTo>
                  <a:lnTo>
                    <a:pt x="9431" y="15083"/>
                  </a:lnTo>
                  <a:lnTo>
                    <a:pt x="9462" y="15021"/>
                  </a:lnTo>
                  <a:lnTo>
                    <a:pt x="9500" y="14944"/>
                  </a:lnTo>
                  <a:lnTo>
                    <a:pt x="9462" y="14828"/>
                  </a:lnTo>
                  <a:lnTo>
                    <a:pt x="5716" y="5754"/>
                  </a:lnTo>
                  <a:lnTo>
                    <a:pt x="4789" y="3475"/>
                  </a:lnTo>
                  <a:lnTo>
                    <a:pt x="4364" y="2471"/>
                  </a:lnTo>
                  <a:lnTo>
                    <a:pt x="4133" y="1969"/>
                  </a:lnTo>
                  <a:lnTo>
                    <a:pt x="3978" y="1738"/>
                  </a:lnTo>
                  <a:lnTo>
                    <a:pt x="3824" y="1545"/>
                  </a:lnTo>
                  <a:lnTo>
                    <a:pt x="3515" y="1236"/>
                  </a:lnTo>
                  <a:lnTo>
                    <a:pt x="3129" y="965"/>
                  </a:lnTo>
                  <a:lnTo>
                    <a:pt x="2743" y="772"/>
                  </a:lnTo>
                  <a:lnTo>
                    <a:pt x="2279" y="541"/>
                  </a:lnTo>
                  <a:lnTo>
                    <a:pt x="1816" y="386"/>
                  </a:lnTo>
                  <a:lnTo>
                    <a:pt x="1391" y="232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9"/>
            <p:cNvSpPr/>
            <p:nvPr/>
          </p:nvSpPr>
          <p:spPr>
            <a:xfrm>
              <a:off x="5383550" y="11801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2"/>
                  </a:lnTo>
                  <a:lnTo>
                    <a:pt x="1583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2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9"/>
            <p:cNvSpPr/>
            <p:nvPr/>
          </p:nvSpPr>
          <p:spPr>
            <a:xfrm>
              <a:off x="1657200" y="1227450"/>
              <a:ext cx="61825" cy="90775"/>
            </a:xfrm>
            <a:custGeom>
              <a:avLst/>
              <a:gdLst/>
              <a:ahLst/>
              <a:cxnLst/>
              <a:rect l="l" t="t" r="r" b="b"/>
              <a:pathLst>
                <a:path w="2473" h="3631" extrusionOk="0">
                  <a:moveTo>
                    <a:pt x="1198" y="0"/>
                  </a:moveTo>
                  <a:lnTo>
                    <a:pt x="1082" y="39"/>
                  </a:lnTo>
                  <a:lnTo>
                    <a:pt x="1005" y="39"/>
                  </a:lnTo>
                  <a:lnTo>
                    <a:pt x="966" y="116"/>
                  </a:lnTo>
                  <a:lnTo>
                    <a:pt x="966" y="194"/>
                  </a:lnTo>
                  <a:lnTo>
                    <a:pt x="966" y="232"/>
                  </a:lnTo>
                  <a:lnTo>
                    <a:pt x="850" y="271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5" y="618"/>
                  </a:lnTo>
                  <a:lnTo>
                    <a:pt x="773" y="657"/>
                  </a:lnTo>
                  <a:lnTo>
                    <a:pt x="850" y="734"/>
                  </a:lnTo>
                  <a:lnTo>
                    <a:pt x="1082" y="811"/>
                  </a:lnTo>
                  <a:lnTo>
                    <a:pt x="1275" y="966"/>
                  </a:lnTo>
                  <a:lnTo>
                    <a:pt x="1468" y="1120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70" y="2163"/>
                  </a:lnTo>
                  <a:lnTo>
                    <a:pt x="1932" y="2472"/>
                  </a:lnTo>
                  <a:lnTo>
                    <a:pt x="1816" y="2742"/>
                  </a:lnTo>
                  <a:lnTo>
                    <a:pt x="1739" y="2897"/>
                  </a:lnTo>
                  <a:lnTo>
                    <a:pt x="1661" y="2974"/>
                  </a:lnTo>
                  <a:lnTo>
                    <a:pt x="1545" y="3090"/>
                  </a:lnTo>
                  <a:lnTo>
                    <a:pt x="1391" y="3128"/>
                  </a:lnTo>
                  <a:lnTo>
                    <a:pt x="1237" y="3167"/>
                  </a:lnTo>
                  <a:lnTo>
                    <a:pt x="1043" y="3128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626"/>
                  </a:lnTo>
                  <a:lnTo>
                    <a:pt x="928" y="2472"/>
                  </a:lnTo>
                  <a:lnTo>
                    <a:pt x="1082" y="2356"/>
                  </a:lnTo>
                  <a:lnTo>
                    <a:pt x="1159" y="2279"/>
                  </a:lnTo>
                  <a:lnTo>
                    <a:pt x="1159" y="2163"/>
                  </a:lnTo>
                  <a:lnTo>
                    <a:pt x="1159" y="2047"/>
                  </a:lnTo>
                  <a:lnTo>
                    <a:pt x="1082" y="1970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52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63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48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60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630"/>
                  </a:lnTo>
                  <a:lnTo>
                    <a:pt x="1275" y="3630"/>
                  </a:lnTo>
                  <a:lnTo>
                    <a:pt x="1507" y="3592"/>
                  </a:lnTo>
                  <a:lnTo>
                    <a:pt x="1700" y="3514"/>
                  </a:lnTo>
                  <a:lnTo>
                    <a:pt x="1854" y="3437"/>
                  </a:lnTo>
                  <a:lnTo>
                    <a:pt x="2047" y="3244"/>
                  </a:lnTo>
                  <a:lnTo>
                    <a:pt x="2202" y="3090"/>
                  </a:lnTo>
                  <a:lnTo>
                    <a:pt x="2318" y="2897"/>
                  </a:lnTo>
                  <a:lnTo>
                    <a:pt x="2395" y="2703"/>
                  </a:lnTo>
                  <a:lnTo>
                    <a:pt x="2434" y="2472"/>
                  </a:lnTo>
                  <a:lnTo>
                    <a:pt x="2472" y="2279"/>
                  </a:lnTo>
                  <a:lnTo>
                    <a:pt x="2434" y="2047"/>
                  </a:lnTo>
                  <a:lnTo>
                    <a:pt x="2395" y="1815"/>
                  </a:lnTo>
                  <a:lnTo>
                    <a:pt x="2318" y="1622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9"/>
            <p:cNvSpPr/>
            <p:nvPr/>
          </p:nvSpPr>
          <p:spPr>
            <a:xfrm>
              <a:off x="6055450" y="1230350"/>
              <a:ext cx="302175" cy="155450"/>
            </a:xfrm>
            <a:custGeom>
              <a:avLst/>
              <a:gdLst/>
              <a:ahLst/>
              <a:cxnLst/>
              <a:rect l="l" t="t" r="r" b="b"/>
              <a:pathLst>
                <a:path w="12087" h="6218" extrusionOk="0">
                  <a:moveTo>
                    <a:pt x="11739" y="0"/>
                  </a:moveTo>
                  <a:lnTo>
                    <a:pt x="11662" y="39"/>
                  </a:lnTo>
                  <a:lnTo>
                    <a:pt x="11585" y="78"/>
                  </a:lnTo>
                  <a:lnTo>
                    <a:pt x="11507" y="116"/>
                  </a:lnTo>
                  <a:lnTo>
                    <a:pt x="11469" y="232"/>
                  </a:lnTo>
                  <a:lnTo>
                    <a:pt x="11469" y="309"/>
                  </a:lnTo>
                  <a:lnTo>
                    <a:pt x="11507" y="425"/>
                  </a:lnTo>
                  <a:lnTo>
                    <a:pt x="11585" y="580"/>
                  </a:lnTo>
                  <a:lnTo>
                    <a:pt x="11623" y="773"/>
                  </a:lnTo>
                  <a:lnTo>
                    <a:pt x="11585" y="966"/>
                  </a:lnTo>
                  <a:lnTo>
                    <a:pt x="11507" y="1120"/>
                  </a:lnTo>
                  <a:lnTo>
                    <a:pt x="11392" y="1275"/>
                  </a:lnTo>
                  <a:lnTo>
                    <a:pt x="11276" y="1429"/>
                  </a:lnTo>
                  <a:lnTo>
                    <a:pt x="10928" y="1738"/>
                  </a:lnTo>
                  <a:lnTo>
                    <a:pt x="10503" y="2008"/>
                  </a:lnTo>
                  <a:lnTo>
                    <a:pt x="10079" y="2240"/>
                  </a:lnTo>
                  <a:lnTo>
                    <a:pt x="9422" y="2587"/>
                  </a:lnTo>
                  <a:lnTo>
                    <a:pt x="9036" y="2781"/>
                  </a:lnTo>
                  <a:lnTo>
                    <a:pt x="9036" y="2703"/>
                  </a:lnTo>
                  <a:lnTo>
                    <a:pt x="8959" y="2626"/>
                  </a:lnTo>
                  <a:lnTo>
                    <a:pt x="8495" y="2201"/>
                  </a:lnTo>
                  <a:lnTo>
                    <a:pt x="8109" y="1699"/>
                  </a:lnTo>
                  <a:lnTo>
                    <a:pt x="7839" y="1892"/>
                  </a:lnTo>
                  <a:lnTo>
                    <a:pt x="7993" y="2201"/>
                  </a:lnTo>
                  <a:lnTo>
                    <a:pt x="8187" y="2510"/>
                  </a:lnTo>
                  <a:lnTo>
                    <a:pt x="8418" y="2781"/>
                  </a:lnTo>
                  <a:lnTo>
                    <a:pt x="8650" y="2974"/>
                  </a:lnTo>
                  <a:lnTo>
                    <a:pt x="7607" y="3514"/>
                  </a:lnTo>
                  <a:lnTo>
                    <a:pt x="6565" y="3978"/>
                  </a:lnTo>
                  <a:lnTo>
                    <a:pt x="5252" y="4518"/>
                  </a:lnTo>
                  <a:lnTo>
                    <a:pt x="3939" y="4982"/>
                  </a:lnTo>
                  <a:lnTo>
                    <a:pt x="3669" y="5059"/>
                  </a:lnTo>
                  <a:lnTo>
                    <a:pt x="3707" y="4711"/>
                  </a:lnTo>
                  <a:lnTo>
                    <a:pt x="3630" y="4364"/>
                  </a:lnTo>
                  <a:lnTo>
                    <a:pt x="3514" y="4055"/>
                  </a:lnTo>
                  <a:lnTo>
                    <a:pt x="3321" y="3707"/>
                  </a:lnTo>
                  <a:lnTo>
                    <a:pt x="3012" y="3900"/>
                  </a:lnTo>
                  <a:lnTo>
                    <a:pt x="3128" y="4171"/>
                  </a:lnTo>
                  <a:lnTo>
                    <a:pt x="3205" y="4441"/>
                  </a:lnTo>
                  <a:lnTo>
                    <a:pt x="3244" y="4866"/>
                  </a:lnTo>
                  <a:lnTo>
                    <a:pt x="3244" y="5252"/>
                  </a:lnTo>
                  <a:lnTo>
                    <a:pt x="2356" y="5522"/>
                  </a:lnTo>
                  <a:lnTo>
                    <a:pt x="1892" y="5638"/>
                  </a:lnTo>
                  <a:lnTo>
                    <a:pt x="1429" y="5677"/>
                  </a:lnTo>
                  <a:lnTo>
                    <a:pt x="1043" y="5715"/>
                  </a:lnTo>
                  <a:lnTo>
                    <a:pt x="850" y="5715"/>
                  </a:lnTo>
                  <a:lnTo>
                    <a:pt x="695" y="5677"/>
                  </a:lnTo>
                  <a:lnTo>
                    <a:pt x="579" y="5599"/>
                  </a:lnTo>
                  <a:lnTo>
                    <a:pt x="464" y="5522"/>
                  </a:lnTo>
                  <a:lnTo>
                    <a:pt x="386" y="5406"/>
                  </a:lnTo>
                  <a:lnTo>
                    <a:pt x="348" y="5291"/>
                  </a:lnTo>
                  <a:lnTo>
                    <a:pt x="309" y="5213"/>
                  </a:lnTo>
                  <a:lnTo>
                    <a:pt x="270" y="5175"/>
                  </a:lnTo>
                  <a:lnTo>
                    <a:pt x="155" y="5136"/>
                  </a:lnTo>
                  <a:lnTo>
                    <a:pt x="77" y="5175"/>
                  </a:lnTo>
                  <a:lnTo>
                    <a:pt x="39" y="5213"/>
                  </a:lnTo>
                  <a:lnTo>
                    <a:pt x="0" y="5291"/>
                  </a:lnTo>
                  <a:lnTo>
                    <a:pt x="0" y="5445"/>
                  </a:lnTo>
                  <a:lnTo>
                    <a:pt x="39" y="5599"/>
                  </a:lnTo>
                  <a:lnTo>
                    <a:pt x="77" y="5754"/>
                  </a:lnTo>
                  <a:lnTo>
                    <a:pt x="155" y="5870"/>
                  </a:lnTo>
                  <a:lnTo>
                    <a:pt x="232" y="5947"/>
                  </a:lnTo>
                  <a:lnTo>
                    <a:pt x="309" y="6024"/>
                  </a:lnTo>
                  <a:lnTo>
                    <a:pt x="541" y="6140"/>
                  </a:lnTo>
                  <a:lnTo>
                    <a:pt x="811" y="6179"/>
                  </a:lnTo>
                  <a:lnTo>
                    <a:pt x="1120" y="6217"/>
                  </a:lnTo>
                  <a:lnTo>
                    <a:pt x="1429" y="6179"/>
                  </a:lnTo>
                  <a:lnTo>
                    <a:pt x="1699" y="6140"/>
                  </a:lnTo>
                  <a:lnTo>
                    <a:pt x="2896" y="5831"/>
                  </a:lnTo>
                  <a:lnTo>
                    <a:pt x="4093" y="5445"/>
                  </a:lnTo>
                  <a:lnTo>
                    <a:pt x="5290" y="5020"/>
                  </a:lnTo>
                  <a:lnTo>
                    <a:pt x="6449" y="4557"/>
                  </a:lnTo>
                  <a:lnTo>
                    <a:pt x="7530" y="4093"/>
                  </a:lnTo>
                  <a:lnTo>
                    <a:pt x="8573" y="3591"/>
                  </a:lnTo>
                  <a:lnTo>
                    <a:pt x="9615" y="3051"/>
                  </a:lnTo>
                  <a:lnTo>
                    <a:pt x="10619" y="2472"/>
                  </a:lnTo>
                  <a:lnTo>
                    <a:pt x="10928" y="2279"/>
                  </a:lnTo>
                  <a:lnTo>
                    <a:pt x="11276" y="2047"/>
                  </a:lnTo>
                  <a:lnTo>
                    <a:pt x="11546" y="1777"/>
                  </a:lnTo>
                  <a:lnTo>
                    <a:pt x="11816" y="1506"/>
                  </a:lnTo>
                  <a:lnTo>
                    <a:pt x="12009" y="1197"/>
                  </a:lnTo>
                  <a:lnTo>
                    <a:pt x="12048" y="1043"/>
                  </a:lnTo>
                  <a:lnTo>
                    <a:pt x="12087" y="888"/>
                  </a:lnTo>
                  <a:lnTo>
                    <a:pt x="12087" y="695"/>
                  </a:lnTo>
                  <a:lnTo>
                    <a:pt x="12048" y="502"/>
                  </a:lnTo>
                  <a:lnTo>
                    <a:pt x="12009" y="309"/>
                  </a:lnTo>
                  <a:lnTo>
                    <a:pt x="11894" y="116"/>
                  </a:lnTo>
                  <a:lnTo>
                    <a:pt x="11816" y="39"/>
                  </a:lnTo>
                  <a:lnTo>
                    <a:pt x="1173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9"/>
            <p:cNvSpPr/>
            <p:nvPr/>
          </p:nvSpPr>
          <p:spPr>
            <a:xfrm>
              <a:off x="4272400" y="1236125"/>
              <a:ext cx="61800" cy="89825"/>
            </a:xfrm>
            <a:custGeom>
              <a:avLst/>
              <a:gdLst/>
              <a:ahLst/>
              <a:cxnLst/>
              <a:rect l="l" t="t" r="r" b="b"/>
              <a:pathLst>
                <a:path w="2472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4" y="349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1" y="1932"/>
                  </a:lnTo>
                  <a:lnTo>
                    <a:pt x="1931" y="2163"/>
                  </a:lnTo>
                  <a:lnTo>
                    <a:pt x="1931" y="2434"/>
                  </a:lnTo>
                  <a:lnTo>
                    <a:pt x="1815" y="2743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43"/>
                  </a:lnTo>
                  <a:lnTo>
                    <a:pt x="850" y="2588"/>
                  </a:lnTo>
                  <a:lnTo>
                    <a:pt x="927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0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5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5" y="2356"/>
                  </a:lnTo>
                  <a:lnTo>
                    <a:pt x="348" y="2627"/>
                  </a:lnTo>
                  <a:lnTo>
                    <a:pt x="309" y="2897"/>
                  </a:lnTo>
                  <a:lnTo>
                    <a:pt x="348" y="3052"/>
                  </a:lnTo>
                  <a:lnTo>
                    <a:pt x="425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7" y="2858"/>
                  </a:lnTo>
                  <a:lnTo>
                    <a:pt x="2395" y="2665"/>
                  </a:lnTo>
                  <a:lnTo>
                    <a:pt x="2433" y="2472"/>
                  </a:lnTo>
                  <a:lnTo>
                    <a:pt x="2472" y="2241"/>
                  </a:lnTo>
                  <a:lnTo>
                    <a:pt x="2433" y="2009"/>
                  </a:lnTo>
                  <a:lnTo>
                    <a:pt x="2395" y="1816"/>
                  </a:lnTo>
                  <a:lnTo>
                    <a:pt x="2317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9"/>
            <p:cNvSpPr/>
            <p:nvPr/>
          </p:nvSpPr>
          <p:spPr>
            <a:xfrm>
              <a:off x="799000" y="1245800"/>
              <a:ext cx="106200" cy="124550"/>
            </a:xfrm>
            <a:custGeom>
              <a:avLst/>
              <a:gdLst/>
              <a:ahLst/>
              <a:cxnLst/>
              <a:rect l="l" t="t" r="r" b="b"/>
              <a:pathLst>
                <a:path w="4248" h="4982" extrusionOk="0">
                  <a:moveTo>
                    <a:pt x="3862" y="0"/>
                  </a:moveTo>
                  <a:lnTo>
                    <a:pt x="3591" y="579"/>
                  </a:lnTo>
                  <a:lnTo>
                    <a:pt x="3244" y="1159"/>
                  </a:lnTo>
                  <a:lnTo>
                    <a:pt x="2896" y="1699"/>
                  </a:lnTo>
                  <a:lnTo>
                    <a:pt x="2510" y="2201"/>
                  </a:lnTo>
                  <a:lnTo>
                    <a:pt x="1931" y="2858"/>
                  </a:lnTo>
                  <a:lnTo>
                    <a:pt x="1313" y="3475"/>
                  </a:lnTo>
                  <a:lnTo>
                    <a:pt x="1004" y="3784"/>
                  </a:lnTo>
                  <a:lnTo>
                    <a:pt x="657" y="4016"/>
                  </a:lnTo>
                  <a:lnTo>
                    <a:pt x="309" y="4286"/>
                  </a:lnTo>
                  <a:lnTo>
                    <a:pt x="0" y="4595"/>
                  </a:lnTo>
                  <a:lnTo>
                    <a:pt x="39" y="4981"/>
                  </a:lnTo>
                  <a:lnTo>
                    <a:pt x="155" y="4981"/>
                  </a:lnTo>
                  <a:lnTo>
                    <a:pt x="541" y="4788"/>
                  </a:lnTo>
                  <a:lnTo>
                    <a:pt x="927" y="4557"/>
                  </a:lnTo>
                  <a:lnTo>
                    <a:pt x="1313" y="4248"/>
                  </a:lnTo>
                  <a:lnTo>
                    <a:pt x="1699" y="3939"/>
                  </a:lnTo>
                  <a:lnTo>
                    <a:pt x="2008" y="3591"/>
                  </a:lnTo>
                  <a:lnTo>
                    <a:pt x="2356" y="3205"/>
                  </a:lnTo>
                  <a:lnTo>
                    <a:pt x="2896" y="2510"/>
                  </a:lnTo>
                  <a:lnTo>
                    <a:pt x="3321" y="1969"/>
                  </a:lnTo>
                  <a:lnTo>
                    <a:pt x="3669" y="1390"/>
                  </a:lnTo>
                  <a:lnTo>
                    <a:pt x="3978" y="811"/>
                  </a:lnTo>
                  <a:lnTo>
                    <a:pt x="4248" y="193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9"/>
            <p:cNvSpPr/>
            <p:nvPr/>
          </p:nvSpPr>
          <p:spPr>
            <a:xfrm>
              <a:off x="747825" y="12477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5" y="271"/>
                  </a:move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7"/>
                  </a:lnTo>
                  <a:lnTo>
                    <a:pt x="1545" y="1313"/>
                  </a:lnTo>
                  <a:lnTo>
                    <a:pt x="1429" y="1391"/>
                  </a:lnTo>
                  <a:lnTo>
                    <a:pt x="1352" y="1468"/>
                  </a:lnTo>
                  <a:lnTo>
                    <a:pt x="1198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468"/>
                  </a:lnTo>
                  <a:lnTo>
                    <a:pt x="580" y="1429"/>
                  </a:lnTo>
                  <a:lnTo>
                    <a:pt x="503" y="1313"/>
                  </a:lnTo>
                  <a:lnTo>
                    <a:pt x="464" y="1197"/>
                  </a:lnTo>
                  <a:lnTo>
                    <a:pt x="425" y="1004"/>
                  </a:lnTo>
                  <a:lnTo>
                    <a:pt x="425" y="773"/>
                  </a:lnTo>
                  <a:lnTo>
                    <a:pt x="541" y="580"/>
                  </a:lnTo>
                  <a:lnTo>
                    <a:pt x="696" y="425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78"/>
                  </a:lnTo>
                  <a:lnTo>
                    <a:pt x="657" y="116"/>
                  </a:lnTo>
                  <a:lnTo>
                    <a:pt x="541" y="78"/>
                  </a:lnTo>
                  <a:lnTo>
                    <a:pt x="425" y="116"/>
                  </a:lnTo>
                  <a:lnTo>
                    <a:pt x="271" y="193"/>
                  </a:lnTo>
                  <a:lnTo>
                    <a:pt x="155" y="348"/>
                  </a:lnTo>
                  <a:lnTo>
                    <a:pt x="78" y="502"/>
                  </a:lnTo>
                  <a:lnTo>
                    <a:pt x="1" y="695"/>
                  </a:lnTo>
                  <a:lnTo>
                    <a:pt x="1" y="889"/>
                  </a:lnTo>
                  <a:lnTo>
                    <a:pt x="1" y="1082"/>
                  </a:lnTo>
                  <a:lnTo>
                    <a:pt x="39" y="1275"/>
                  </a:lnTo>
                  <a:lnTo>
                    <a:pt x="78" y="1429"/>
                  </a:lnTo>
                  <a:lnTo>
                    <a:pt x="194" y="1622"/>
                  </a:lnTo>
                  <a:lnTo>
                    <a:pt x="310" y="1777"/>
                  </a:lnTo>
                  <a:lnTo>
                    <a:pt x="464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043" y="2008"/>
                  </a:lnTo>
                  <a:lnTo>
                    <a:pt x="1236" y="1970"/>
                  </a:lnTo>
                  <a:lnTo>
                    <a:pt x="1429" y="1892"/>
                  </a:lnTo>
                  <a:lnTo>
                    <a:pt x="1584" y="1815"/>
                  </a:lnTo>
                  <a:lnTo>
                    <a:pt x="1738" y="1699"/>
                  </a:lnTo>
                  <a:lnTo>
                    <a:pt x="1893" y="1545"/>
                  </a:lnTo>
                  <a:lnTo>
                    <a:pt x="1970" y="1352"/>
                  </a:lnTo>
                  <a:lnTo>
                    <a:pt x="2047" y="1197"/>
                  </a:lnTo>
                  <a:lnTo>
                    <a:pt x="2086" y="1004"/>
                  </a:lnTo>
                  <a:lnTo>
                    <a:pt x="2047" y="811"/>
                  </a:lnTo>
                  <a:lnTo>
                    <a:pt x="1970" y="580"/>
                  </a:lnTo>
                  <a:lnTo>
                    <a:pt x="1893" y="425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78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9"/>
            <p:cNvSpPr/>
            <p:nvPr/>
          </p:nvSpPr>
          <p:spPr>
            <a:xfrm>
              <a:off x="1261400" y="125255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194"/>
                  </a:lnTo>
                  <a:lnTo>
                    <a:pt x="503" y="927"/>
                  </a:lnTo>
                  <a:lnTo>
                    <a:pt x="1043" y="1622"/>
                  </a:lnTo>
                  <a:lnTo>
                    <a:pt x="1700" y="2240"/>
                  </a:lnTo>
                  <a:lnTo>
                    <a:pt x="2356" y="2858"/>
                  </a:lnTo>
                  <a:lnTo>
                    <a:pt x="3090" y="3360"/>
                  </a:lnTo>
                  <a:lnTo>
                    <a:pt x="3901" y="3823"/>
                  </a:lnTo>
                  <a:lnTo>
                    <a:pt x="4673" y="4209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05"/>
                  </a:lnTo>
                  <a:lnTo>
                    <a:pt x="7685" y="4943"/>
                  </a:lnTo>
                  <a:lnTo>
                    <a:pt x="8110" y="4982"/>
                  </a:lnTo>
                  <a:lnTo>
                    <a:pt x="8535" y="4943"/>
                  </a:lnTo>
                  <a:lnTo>
                    <a:pt x="8998" y="4905"/>
                  </a:lnTo>
                  <a:lnTo>
                    <a:pt x="9423" y="4866"/>
                  </a:lnTo>
                  <a:lnTo>
                    <a:pt x="9848" y="4750"/>
                  </a:lnTo>
                  <a:lnTo>
                    <a:pt x="10272" y="4634"/>
                  </a:lnTo>
                  <a:lnTo>
                    <a:pt x="10658" y="4480"/>
                  </a:lnTo>
                  <a:lnTo>
                    <a:pt x="11083" y="4325"/>
                  </a:lnTo>
                  <a:lnTo>
                    <a:pt x="11469" y="4094"/>
                  </a:lnTo>
                  <a:lnTo>
                    <a:pt x="11856" y="3862"/>
                  </a:lnTo>
                  <a:lnTo>
                    <a:pt x="12242" y="3592"/>
                  </a:lnTo>
                  <a:lnTo>
                    <a:pt x="12319" y="3514"/>
                  </a:lnTo>
                  <a:lnTo>
                    <a:pt x="12435" y="3167"/>
                  </a:lnTo>
                  <a:lnTo>
                    <a:pt x="12280" y="3167"/>
                  </a:lnTo>
                  <a:lnTo>
                    <a:pt x="12203" y="3128"/>
                  </a:lnTo>
                  <a:lnTo>
                    <a:pt x="12126" y="3090"/>
                  </a:lnTo>
                  <a:lnTo>
                    <a:pt x="12010" y="3128"/>
                  </a:lnTo>
                  <a:lnTo>
                    <a:pt x="11933" y="3167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03"/>
                  </a:lnTo>
                  <a:lnTo>
                    <a:pt x="8342" y="4441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3" y="4325"/>
                  </a:lnTo>
                  <a:lnTo>
                    <a:pt x="6218" y="4248"/>
                  </a:lnTo>
                  <a:lnTo>
                    <a:pt x="5793" y="4132"/>
                  </a:lnTo>
                  <a:lnTo>
                    <a:pt x="5407" y="4016"/>
                  </a:lnTo>
                  <a:lnTo>
                    <a:pt x="4596" y="3669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9"/>
            <p:cNvSpPr/>
            <p:nvPr/>
          </p:nvSpPr>
          <p:spPr>
            <a:xfrm>
              <a:off x="1569350" y="1258350"/>
              <a:ext cx="92700" cy="136125"/>
            </a:xfrm>
            <a:custGeom>
              <a:avLst/>
              <a:gdLst/>
              <a:ahLst/>
              <a:cxnLst/>
              <a:rect l="l" t="t" r="r" b="b"/>
              <a:pathLst>
                <a:path w="3708" h="5445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67"/>
                  </a:lnTo>
                  <a:lnTo>
                    <a:pt x="1159" y="1815"/>
                  </a:lnTo>
                  <a:lnTo>
                    <a:pt x="1082" y="1892"/>
                  </a:lnTo>
                  <a:lnTo>
                    <a:pt x="1082" y="1969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201"/>
                  </a:lnTo>
                  <a:lnTo>
                    <a:pt x="812" y="2278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510"/>
                  </a:lnTo>
                  <a:lnTo>
                    <a:pt x="966" y="2549"/>
                  </a:lnTo>
                  <a:lnTo>
                    <a:pt x="1198" y="2626"/>
                  </a:lnTo>
                  <a:lnTo>
                    <a:pt x="1430" y="2703"/>
                  </a:lnTo>
                  <a:lnTo>
                    <a:pt x="1623" y="2858"/>
                  </a:lnTo>
                  <a:lnTo>
                    <a:pt x="1816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132"/>
                  </a:lnTo>
                  <a:lnTo>
                    <a:pt x="2009" y="4364"/>
                  </a:lnTo>
                  <a:lnTo>
                    <a:pt x="1893" y="4557"/>
                  </a:lnTo>
                  <a:lnTo>
                    <a:pt x="1739" y="4711"/>
                  </a:lnTo>
                  <a:lnTo>
                    <a:pt x="1545" y="4866"/>
                  </a:lnTo>
                  <a:lnTo>
                    <a:pt x="1314" y="4943"/>
                  </a:lnTo>
                  <a:lnTo>
                    <a:pt x="1198" y="4981"/>
                  </a:lnTo>
                  <a:lnTo>
                    <a:pt x="1082" y="4981"/>
                  </a:lnTo>
                  <a:lnTo>
                    <a:pt x="889" y="4904"/>
                  </a:lnTo>
                  <a:lnTo>
                    <a:pt x="773" y="4788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966" y="4132"/>
                  </a:lnTo>
                  <a:lnTo>
                    <a:pt x="1121" y="4093"/>
                  </a:lnTo>
                  <a:lnTo>
                    <a:pt x="1237" y="4055"/>
                  </a:lnTo>
                  <a:lnTo>
                    <a:pt x="1314" y="3939"/>
                  </a:lnTo>
                  <a:lnTo>
                    <a:pt x="1314" y="3784"/>
                  </a:lnTo>
                  <a:lnTo>
                    <a:pt x="1275" y="3746"/>
                  </a:lnTo>
                  <a:lnTo>
                    <a:pt x="1237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900"/>
                  </a:lnTo>
                  <a:lnTo>
                    <a:pt x="387" y="3977"/>
                  </a:lnTo>
                  <a:lnTo>
                    <a:pt x="310" y="4132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904"/>
                  </a:lnTo>
                  <a:lnTo>
                    <a:pt x="387" y="5097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30" y="5406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41" y="4866"/>
                  </a:lnTo>
                  <a:lnTo>
                    <a:pt x="2395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89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510"/>
                  </a:lnTo>
                  <a:lnTo>
                    <a:pt x="1739" y="2356"/>
                  </a:lnTo>
                  <a:lnTo>
                    <a:pt x="1507" y="2240"/>
                  </a:lnTo>
                  <a:lnTo>
                    <a:pt x="1275" y="2124"/>
                  </a:lnTo>
                  <a:lnTo>
                    <a:pt x="1623" y="2008"/>
                  </a:lnTo>
                  <a:lnTo>
                    <a:pt x="1932" y="1815"/>
                  </a:lnTo>
                  <a:lnTo>
                    <a:pt x="2279" y="1661"/>
                  </a:lnTo>
                  <a:lnTo>
                    <a:pt x="2549" y="1429"/>
                  </a:lnTo>
                  <a:lnTo>
                    <a:pt x="2820" y="1197"/>
                  </a:lnTo>
                  <a:lnTo>
                    <a:pt x="3129" y="966"/>
                  </a:lnTo>
                  <a:lnTo>
                    <a:pt x="3360" y="695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9"/>
            <p:cNvSpPr/>
            <p:nvPr/>
          </p:nvSpPr>
          <p:spPr>
            <a:xfrm>
              <a:off x="3876600" y="12602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9" y="3553"/>
                  </a:lnTo>
                  <a:lnTo>
                    <a:pt x="12434" y="3205"/>
                  </a:lnTo>
                  <a:lnTo>
                    <a:pt x="12357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2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6" y="4016"/>
                  </a:lnTo>
                  <a:lnTo>
                    <a:pt x="10040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5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9"/>
            <p:cNvSpPr/>
            <p:nvPr/>
          </p:nvSpPr>
          <p:spPr>
            <a:xfrm>
              <a:off x="4184550" y="1267025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1" y="2240"/>
                  </a:lnTo>
                  <a:lnTo>
                    <a:pt x="811" y="2356"/>
                  </a:lnTo>
                  <a:lnTo>
                    <a:pt x="811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0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9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6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2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2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9"/>
            <p:cNvSpPr/>
            <p:nvPr/>
          </p:nvSpPr>
          <p:spPr>
            <a:xfrm>
              <a:off x="3067625" y="1293100"/>
              <a:ext cx="105250" cy="105250"/>
            </a:xfrm>
            <a:custGeom>
              <a:avLst/>
              <a:gdLst/>
              <a:ahLst/>
              <a:cxnLst/>
              <a:rect l="l" t="t" r="r" b="b"/>
              <a:pathLst>
                <a:path w="4210" h="4210" extrusionOk="0">
                  <a:moveTo>
                    <a:pt x="2317" y="348"/>
                  </a:moveTo>
                  <a:lnTo>
                    <a:pt x="2472" y="425"/>
                  </a:lnTo>
                  <a:lnTo>
                    <a:pt x="2665" y="464"/>
                  </a:lnTo>
                  <a:lnTo>
                    <a:pt x="2819" y="579"/>
                  </a:lnTo>
                  <a:lnTo>
                    <a:pt x="2974" y="695"/>
                  </a:lnTo>
                  <a:lnTo>
                    <a:pt x="3128" y="811"/>
                  </a:lnTo>
                  <a:lnTo>
                    <a:pt x="3205" y="850"/>
                  </a:lnTo>
                  <a:lnTo>
                    <a:pt x="3360" y="1081"/>
                  </a:lnTo>
                  <a:lnTo>
                    <a:pt x="3553" y="1313"/>
                  </a:lnTo>
                  <a:lnTo>
                    <a:pt x="3669" y="1545"/>
                  </a:lnTo>
                  <a:lnTo>
                    <a:pt x="3784" y="1815"/>
                  </a:lnTo>
                  <a:lnTo>
                    <a:pt x="3823" y="2085"/>
                  </a:lnTo>
                  <a:lnTo>
                    <a:pt x="3823" y="2356"/>
                  </a:lnTo>
                  <a:lnTo>
                    <a:pt x="3784" y="2665"/>
                  </a:lnTo>
                  <a:lnTo>
                    <a:pt x="3669" y="2935"/>
                  </a:lnTo>
                  <a:lnTo>
                    <a:pt x="3476" y="3244"/>
                  </a:lnTo>
                  <a:lnTo>
                    <a:pt x="3205" y="3476"/>
                  </a:lnTo>
                  <a:lnTo>
                    <a:pt x="2896" y="3669"/>
                  </a:lnTo>
                  <a:lnTo>
                    <a:pt x="2587" y="3785"/>
                  </a:lnTo>
                  <a:lnTo>
                    <a:pt x="2201" y="3862"/>
                  </a:lnTo>
                  <a:lnTo>
                    <a:pt x="1854" y="3823"/>
                  </a:lnTo>
                  <a:lnTo>
                    <a:pt x="1506" y="3746"/>
                  </a:lnTo>
                  <a:lnTo>
                    <a:pt x="1197" y="3591"/>
                  </a:lnTo>
                  <a:lnTo>
                    <a:pt x="927" y="3398"/>
                  </a:lnTo>
                  <a:lnTo>
                    <a:pt x="695" y="3167"/>
                  </a:lnTo>
                  <a:lnTo>
                    <a:pt x="541" y="2858"/>
                  </a:lnTo>
                  <a:lnTo>
                    <a:pt x="425" y="2549"/>
                  </a:lnTo>
                  <a:lnTo>
                    <a:pt x="348" y="2240"/>
                  </a:lnTo>
                  <a:lnTo>
                    <a:pt x="348" y="1892"/>
                  </a:lnTo>
                  <a:lnTo>
                    <a:pt x="425" y="1583"/>
                  </a:lnTo>
                  <a:lnTo>
                    <a:pt x="541" y="1275"/>
                  </a:lnTo>
                  <a:lnTo>
                    <a:pt x="772" y="966"/>
                  </a:lnTo>
                  <a:lnTo>
                    <a:pt x="1081" y="695"/>
                  </a:lnTo>
                  <a:lnTo>
                    <a:pt x="1390" y="502"/>
                  </a:lnTo>
                  <a:lnTo>
                    <a:pt x="1738" y="386"/>
                  </a:lnTo>
                  <a:lnTo>
                    <a:pt x="2124" y="348"/>
                  </a:lnTo>
                  <a:close/>
                  <a:moveTo>
                    <a:pt x="1892" y="0"/>
                  </a:moveTo>
                  <a:lnTo>
                    <a:pt x="1545" y="77"/>
                  </a:lnTo>
                  <a:lnTo>
                    <a:pt x="1197" y="232"/>
                  </a:lnTo>
                  <a:lnTo>
                    <a:pt x="850" y="425"/>
                  </a:lnTo>
                  <a:lnTo>
                    <a:pt x="618" y="618"/>
                  </a:lnTo>
                  <a:lnTo>
                    <a:pt x="464" y="811"/>
                  </a:lnTo>
                  <a:lnTo>
                    <a:pt x="309" y="966"/>
                  </a:lnTo>
                  <a:lnTo>
                    <a:pt x="232" y="1159"/>
                  </a:lnTo>
                  <a:lnTo>
                    <a:pt x="116" y="1390"/>
                  </a:lnTo>
                  <a:lnTo>
                    <a:pt x="39" y="1815"/>
                  </a:lnTo>
                  <a:lnTo>
                    <a:pt x="0" y="2240"/>
                  </a:lnTo>
                  <a:lnTo>
                    <a:pt x="77" y="2665"/>
                  </a:lnTo>
                  <a:lnTo>
                    <a:pt x="232" y="3051"/>
                  </a:lnTo>
                  <a:lnTo>
                    <a:pt x="464" y="3437"/>
                  </a:lnTo>
                  <a:lnTo>
                    <a:pt x="618" y="3591"/>
                  </a:lnTo>
                  <a:lnTo>
                    <a:pt x="772" y="3746"/>
                  </a:lnTo>
                  <a:lnTo>
                    <a:pt x="1120" y="3978"/>
                  </a:lnTo>
                  <a:lnTo>
                    <a:pt x="1506" y="4132"/>
                  </a:lnTo>
                  <a:lnTo>
                    <a:pt x="1931" y="4209"/>
                  </a:lnTo>
                  <a:lnTo>
                    <a:pt x="2317" y="4209"/>
                  </a:lnTo>
                  <a:lnTo>
                    <a:pt x="2742" y="4132"/>
                  </a:lnTo>
                  <a:lnTo>
                    <a:pt x="3128" y="3978"/>
                  </a:lnTo>
                  <a:lnTo>
                    <a:pt x="3476" y="3785"/>
                  </a:lnTo>
                  <a:lnTo>
                    <a:pt x="3784" y="3476"/>
                  </a:lnTo>
                  <a:lnTo>
                    <a:pt x="3900" y="3321"/>
                  </a:lnTo>
                  <a:lnTo>
                    <a:pt x="4016" y="3128"/>
                  </a:lnTo>
                  <a:lnTo>
                    <a:pt x="4093" y="2935"/>
                  </a:lnTo>
                  <a:lnTo>
                    <a:pt x="4132" y="2703"/>
                  </a:lnTo>
                  <a:lnTo>
                    <a:pt x="4209" y="2279"/>
                  </a:lnTo>
                  <a:lnTo>
                    <a:pt x="4171" y="1854"/>
                  </a:lnTo>
                  <a:lnTo>
                    <a:pt x="4055" y="1429"/>
                  </a:lnTo>
                  <a:lnTo>
                    <a:pt x="3939" y="1236"/>
                  </a:lnTo>
                  <a:lnTo>
                    <a:pt x="3823" y="1043"/>
                  </a:lnTo>
                  <a:lnTo>
                    <a:pt x="3707" y="888"/>
                  </a:lnTo>
                  <a:lnTo>
                    <a:pt x="3553" y="734"/>
                  </a:lnTo>
                  <a:lnTo>
                    <a:pt x="3360" y="579"/>
                  </a:lnTo>
                  <a:lnTo>
                    <a:pt x="3167" y="502"/>
                  </a:lnTo>
                  <a:lnTo>
                    <a:pt x="3128" y="502"/>
                  </a:lnTo>
                  <a:lnTo>
                    <a:pt x="3051" y="348"/>
                  </a:lnTo>
                  <a:lnTo>
                    <a:pt x="2896" y="232"/>
                  </a:lnTo>
                  <a:lnTo>
                    <a:pt x="2780" y="116"/>
                  </a:lnTo>
                  <a:lnTo>
                    <a:pt x="2626" y="77"/>
                  </a:lnTo>
                  <a:lnTo>
                    <a:pt x="2433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9"/>
            <p:cNvSpPr/>
            <p:nvPr/>
          </p:nvSpPr>
          <p:spPr>
            <a:xfrm>
              <a:off x="686050" y="1295025"/>
              <a:ext cx="44425" cy="43475"/>
            </a:xfrm>
            <a:custGeom>
              <a:avLst/>
              <a:gdLst/>
              <a:ahLst/>
              <a:cxnLst/>
              <a:rect l="l" t="t" r="r" b="b"/>
              <a:pathLst>
                <a:path w="1777" h="1739" extrusionOk="0">
                  <a:moveTo>
                    <a:pt x="773" y="309"/>
                  </a:moveTo>
                  <a:lnTo>
                    <a:pt x="966" y="348"/>
                  </a:lnTo>
                  <a:lnTo>
                    <a:pt x="1159" y="464"/>
                  </a:lnTo>
                  <a:lnTo>
                    <a:pt x="1313" y="580"/>
                  </a:lnTo>
                  <a:lnTo>
                    <a:pt x="1390" y="773"/>
                  </a:lnTo>
                  <a:lnTo>
                    <a:pt x="1390" y="966"/>
                  </a:lnTo>
                  <a:lnTo>
                    <a:pt x="1352" y="1043"/>
                  </a:lnTo>
                  <a:lnTo>
                    <a:pt x="1275" y="1159"/>
                  </a:lnTo>
                  <a:lnTo>
                    <a:pt x="1197" y="1236"/>
                  </a:lnTo>
                  <a:lnTo>
                    <a:pt x="1082" y="1275"/>
                  </a:lnTo>
                  <a:lnTo>
                    <a:pt x="888" y="1352"/>
                  </a:lnTo>
                  <a:lnTo>
                    <a:pt x="695" y="1352"/>
                  </a:lnTo>
                  <a:lnTo>
                    <a:pt x="541" y="1236"/>
                  </a:lnTo>
                  <a:lnTo>
                    <a:pt x="425" y="1082"/>
                  </a:lnTo>
                  <a:lnTo>
                    <a:pt x="386" y="889"/>
                  </a:lnTo>
                  <a:lnTo>
                    <a:pt x="386" y="734"/>
                  </a:lnTo>
                  <a:lnTo>
                    <a:pt x="464" y="541"/>
                  </a:lnTo>
                  <a:lnTo>
                    <a:pt x="541" y="387"/>
                  </a:lnTo>
                  <a:lnTo>
                    <a:pt x="541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8" y="39"/>
                  </a:lnTo>
                  <a:lnTo>
                    <a:pt x="464" y="116"/>
                  </a:lnTo>
                  <a:lnTo>
                    <a:pt x="425" y="155"/>
                  </a:lnTo>
                  <a:lnTo>
                    <a:pt x="348" y="155"/>
                  </a:lnTo>
                  <a:lnTo>
                    <a:pt x="232" y="271"/>
                  </a:lnTo>
                  <a:lnTo>
                    <a:pt x="116" y="387"/>
                  </a:lnTo>
                  <a:lnTo>
                    <a:pt x="39" y="502"/>
                  </a:lnTo>
                  <a:lnTo>
                    <a:pt x="0" y="657"/>
                  </a:lnTo>
                  <a:lnTo>
                    <a:pt x="0" y="850"/>
                  </a:lnTo>
                  <a:lnTo>
                    <a:pt x="0" y="1004"/>
                  </a:lnTo>
                  <a:lnTo>
                    <a:pt x="39" y="1159"/>
                  </a:lnTo>
                  <a:lnTo>
                    <a:pt x="116" y="1313"/>
                  </a:lnTo>
                  <a:lnTo>
                    <a:pt x="193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8" y="1738"/>
                  </a:lnTo>
                  <a:lnTo>
                    <a:pt x="966" y="1738"/>
                  </a:lnTo>
                  <a:lnTo>
                    <a:pt x="1120" y="1700"/>
                  </a:lnTo>
                  <a:lnTo>
                    <a:pt x="1275" y="1622"/>
                  </a:lnTo>
                  <a:lnTo>
                    <a:pt x="1429" y="1545"/>
                  </a:lnTo>
                  <a:lnTo>
                    <a:pt x="1584" y="1391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27"/>
                  </a:lnTo>
                  <a:lnTo>
                    <a:pt x="1777" y="773"/>
                  </a:lnTo>
                  <a:lnTo>
                    <a:pt x="1738" y="580"/>
                  </a:lnTo>
                  <a:lnTo>
                    <a:pt x="1661" y="425"/>
                  </a:lnTo>
                  <a:lnTo>
                    <a:pt x="1545" y="271"/>
                  </a:lnTo>
                  <a:lnTo>
                    <a:pt x="1429" y="155"/>
                  </a:lnTo>
                  <a:lnTo>
                    <a:pt x="1275" y="78"/>
                  </a:lnTo>
                  <a:lnTo>
                    <a:pt x="1120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9"/>
            <p:cNvSpPr/>
            <p:nvPr/>
          </p:nvSpPr>
          <p:spPr>
            <a:xfrm>
              <a:off x="691825" y="1300825"/>
              <a:ext cx="114925" cy="285775"/>
            </a:xfrm>
            <a:custGeom>
              <a:avLst/>
              <a:gdLst/>
              <a:ahLst/>
              <a:cxnLst/>
              <a:rect l="l" t="t" r="r" b="b"/>
              <a:pathLst>
                <a:path w="4597" h="11431" extrusionOk="0">
                  <a:moveTo>
                    <a:pt x="3631" y="888"/>
                  </a:moveTo>
                  <a:lnTo>
                    <a:pt x="3708" y="2008"/>
                  </a:lnTo>
                  <a:lnTo>
                    <a:pt x="3824" y="3128"/>
                  </a:lnTo>
                  <a:lnTo>
                    <a:pt x="3940" y="4248"/>
                  </a:lnTo>
                  <a:lnTo>
                    <a:pt x="4017" y="5406"/>
                  </a:lnTo>
                  <a:lnTo>
                    <a:pt x="4056" y="6603"/>
                  </a:lnTo>
                  <a:lnTo>
                    <a:pt x="4056" y="7260"/>
                  </a:lnTo>
                  <a:lnTo>
                    <a:pt x="3978" y="7878"/>
                  </a:lnTo>
                  <a:lnTo>
                    <a:pt x="3901" y="8534"/>
                  </a:lnTo>
                  <a:lnTo>
                    <a:pt x="3747" y="9152"/>
                  </a:lnTo>
                  <a:lnTo>
                    <a:pt x="3515" y="9731"/>
                  </a:lnTo>
                  <a:lnTo>
                    <a:pt x="3245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2"/>
                  </a:lnTo>
                  <a:lnTo>
                    <a:pt x="1623" y="10696"/>
                  </a:lnTo>
                  <a:lnTo>
                    <a:pt x="1353" y="10503"/>
                  </a:lnTo>
                  <a:lnTo>
                    <a:pt x="1121" y="10233"/>
                  </a:lnTo>
                  <a:lnTo>
                    <a:pt x="966" y="9963"/>
                  </a:lnTo>
                  <a:lnTo>
                    <a:pt x="851" y="9692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95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9" y="4055"/>
                  </a:lnTo>
                  <a:lnTo>
                    <a:pt x="580" y="2780"/>
                  </a:lnTo>
                  <a:lnTo>
                    <a:pt x="542" y="2742"/>
                  </a:lnTo>
                  <a:lnTo>
                    <a:pt x="580" y="2742"/>
                  </a:lnTo>
                  <a:lnTo>
                    <a:pt x="1353" y="2356"/>
                  </a:lnTo>
                  <a:lnTo>
                    <a:pt x="2163" y="1931"/>
                  </a:lnTo>
                  <a:lnTo>
                    <a:pt x="2936" y="1429"/>
                  </a:lnTo>
                  <a:lnTo>
                    <a:pt x="3283" y="1159"/>
                  </a:lnTo>
                  <a:lnTo>
                    <a:pt x="3631" y="888"/>
                  </a:lnTo>
                  <a:close/>
                  <a:moveTo>
                    <a:pt x="3978" y="0"/>
                  </a:moveTo>
                  <a:lnTo>
                    <a:pt x="3901" y="39"/>
                  </a:lnTo>
                  <a:lnTo>
                    <a:pt x="3476" y="309"/>
                  </a:lnTo>
                  <a:lnTo>
                    <a:pt x="3052" y="657"/>
                  </a:lnTo>
                  <a:lnTo>
                    <a:pt x="2627" y="966"/>
                  </a:lnTo>
                  <a:lnTo>
                    <a:pt x="2202" y="1313"/>
                  </a:lnTo>
                  <a:lnTo>
                    <a:pt x="1314" y="1892"/>
                  </a:lnTo>
                  <a:lnTo>
                    <a:pt x="426" y="2472"/>
                  </a:lnTo>
                  <a:lnTo>
                    <a:pt x="349" y="2549"/>
                  </a:lnTo>
                  <a:lnTo>
                    <a:pt x="349" y="2626"/>
                  </a:lnTo>
                  <a:lnTo>
                    <a:pt x="271" y="2665"/>
                  </a:lnTo>
                  <a:lnTo>
                    <a:pt x="233" y="2780"/>
                  </a:lnTo>
                  <a:lnTo>
                    <a:pt x="194" y="3823"/>
                  </a:lnTo>
                  <a:lnTo>
                    <a:pt x="155" y="4827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7"/>
                  </a:lnTo>
                  <a:lnTo>
                    <a:pt x="155" y="7685"/>
                  </a:lnTo>
                  <a:lnTo>
                    <a:pt x="155" y="8418"/>
                  </a:lnTo>
                  <a:lnTo>
                    <a:pt x="233" y="9152"/>
                  </a:lnTo>
                  <a:lnTo>
                    <a:pt x="310" y="9615"/>
                  </a:lnTo>
                  <a:lnTo>
                    <a:pt x="503" y="10079"/>
                  </a:lnTo>
                  <a:lnTo>
                    <a:pt x="735" y="10503"/>
                  </a:lnTo>
                  <a:lnTo>
                    <a:pt x="1044" y="10890"/>
                  </a:lnTo>
                  <a:lnTo>
                    <a:pt x="1198" y="11044"/>
                  </a:lnTo>
                  <a:lnTo>
                    <a:pt x="1391" y="11198"/>
                  </a:lnTo>
                  <a:lnTo>
                    <a:pt x="1623" y="11314"/>
                  </a:lnTo>
                  <a:lnTo>
                    <a:pt x="1816" y="11392"/>
                  </a:lnTo>
                  <a:lnTo>
                    <a:pt x="2048" y="11430"/>
                  </a:lnTo>
                  <a:lnTo>
                    <a:pt x="2279" y="11430"/>
                  </a:lnTo>
                  <a:lnTo>
                    <a:pt x="2550" y="11392"/>
                  </a:lnTo>
                  <a:lnTo>
                    <a:pt x="2820" y="11314"/>
                  </a:lnTo>
                  <a:lnTo>
                    <a:pt x="3052" y="11198"/>
                  </a:lnTo>
                  <a:lnTo>
                    <a:pt x="3283" y="11044"/>
                  </a:lnTo>
                  <a:lnTo>
                    <a:pt x="3476" y="10851"/>
                  </a:lnTo>
                  <a:lnTo>
                    <a:pt x="3669" y="10658"/>
                  </a:lnTo>
                  <a:lnTo>
                    <a:pt x="3824" y="10388"/>
                  </a:lnTo>
                  <a:lnTo>
                    <a:pt x="3978" y="10117"/>
                  </a:lnTo>
                  <a:lnTo>
                    <a:pt x="4171" y="9538"/>
                  </a:lnTo>
                  <a:lnTo>
                    <a:pt x="4326" y="8920"/>
                  </a:lnTo>
                  <a:lnTo>
                    <a:pt x="4442" y="8302"/>
                  </a:lnTo>
                  <a:lnTo>
                    <a:pt x="4519" y="7723"/>
                  </a:lnTo>
                  <a:lnTo>
                    <a:pt x="4558" y="7221"/>
                  </a:lnTo>
                  <a:lnTo>
                    <a:pt x="4596" y="6642"/>
                  </a:lnTo>
                  <a:lnTo>
                    <a:pt x="4596" y="6101"/>
                  </a:lnTo>
                  <a:lnTo>
                    <a:pt x="4519" y="4981"/>
                  </a:lnTo>
                  <a:lnTo>
                    <a:pt x="4442" y="3862"/>
                  </a:lnTo>
                  <a:lnTo>
                    <a:pt x="4326" y="2780"/>
                  </a:lnTo>
                  <a:lnTo>
                    <a:pt x="4287" y="2394"/>
                  </a:lnTo>
                  <a:lnTo>
                    <a:pt x="4210" y="1468"/>
                  </a:lnTo>
                  <a:lnTo>
                    <a:pt x="4133" y="541"/>
                  </a:lnTo>
                  <a:lnTo>
                    <a:pt x="4094" y="386"/>
                  </a:lnTo>
                  <a:lnTo>
                    <a:pt x="4133" y="348"/>
                  </a:lnTo>
                  <a:lnTo>
                    <a:pt x="4171" y="270"/>
                  </a:lnTo>
                  <a:lnTo>
                    <a:pt x="4210" y="193"/>
                  </a:lnTo>
                  <a:lnTo>
                    <a:pt x="4171" y="77"/>
                  </a:lnTo>
                  <a:lnTo>
                    <a:pt x="4094" y="39"/>
                  </a:lnTo>
                  <a:lnTo>
                    <a:pt x="40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9"/>
            <p:cNvSpPr/>
            <p:nvPr/>
          </p:nvSpPr>
          <p:spPr>
            <a:xfrm>
              <a:off x="635850" y="1347150"/>
              <a:ext cx="42500" cy="41550"/>
            </a:xfrm>
            <a:custGeom>
              <a:avLst/>
              <a:gdLst/>
              <a:ahLst/>
              <a:cxnLst/>
              <a:rect l="l" t="t" r="r" b="b"/>
              <a:pathLst>
                <a:path w="1700" h="1662" extrusionOk="0">
                  <a:moveTo>
                    <a:pt x="1004" y="387"/>
                  </a:moveTo>
                  <a:lnTo>
                    <a:pt x="1120" y="425"/>
                  </a:lnTo>
                  <a:lnTo>
                    <a:pt x="1159" y="464"/>
                  </a:lnTo>
                  <a:lnTo>
                    <a:pt x="1236" y="541"/>
                  </a:lnTo>
                  <a:lnTo>
                    <a:pt x="1313" y="734"/>
                  </a:lnTo>
                  <a:lnTo>
                    <a:pt x="1313" y="927"/>
                  </a:lnTo>
                  <a:lnTo>
                    <a:pt x="1236" y="1082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8" y="1275"/>
                  </a:lnTo>
                  <a:lnTo>
                    <a:pt x="695" y="1236"/>
                  </a:lnTo>
                  <a:lnTo>
                    <a:pt x="541" y="1121"/>
                  </a:lnTo>
                  <a:lnTo>
                    <a:pt x="464" y="1082"/>
                  </a:lnTo>
                  <a:lnTo>
                    <a:pt x="425" y="966"/>
                  </a:lnTo>
                  <a:lnTo>
                    <a:pt x="386" y="889"/>
                  </a:lnTo>
                  <a:lnTo>
                    <a:pt x="386" y="773"/>
                  </a:lnTo>
                  <a:lnTo>
                    <a:pt x="425" y="541"/>
                  </a:lnTo>
                  <a:lnTo>
                    <a:pt x="541" y="580"/>
                  </a:lnTo>
                  <a:lnTo>
                    <a:pt x="618" y="541"/>
                  </a:lnTo>
                  <a:lnTo>
                    <a:pt x="773" y="425"/>
                  </a:lnTo>
                  <a:lnTo>
                    <a:pt x="927" y="387"/>
                  </a:lnTo>
                  <a:close/>
                  <a:moveTo>
                    <a:pt x="734" y="1"/>
                  </a:moveTo>
                  <a:lnTo>
                    <a:pt x="618" y="39"/>
                  </a:lnTo>
                  <a:lnTo>
                    <a:pt x="502" y="117"/>
                  </a:lnTo>
                  <a:lnTo>
                    <a:pt x="348" y="194"/>
                  </a:lnTo>
                  <a:lnTo>
                    <a:pt x="232" y="310"/>
                  </a:lnTo>
                  <a:lnTo>
                    <a:pt x="155" y="425"/>
                  </a:lnTo>
                  <a:lnTo>
                    <a:pt x="78" y="580"/>
                  </a:lnTo>
                  <a:lnTo>
                    <a:pt x="39" y="696"/>
                  </a:lnTo>
                  <a:lnTo>
                    <a:pt x="0" y="850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3" y="1352"/>
                  </a:lnTo>
                  <a:lnTo>
                    <a:pt x="309" y="1468"/>
                  </a:lnTo>
                  <a:lnTo>
                    <a:pt x="464" y="1584"/>
                  </a:lnTo>
                  <a:lnTo>
                    <a:pt x="657" y="1623"/>
                  </a:lnTo>
                  <a:lnTo>
                    <a:pt x="811" y="1661"/>
                  </a:lnTo>
                  <a:lnTo>
                    <a:pt x="1004" y="1661"/>
                  </a:lnTo>
                  <a:lnTo>
                    <a:pt x="1197" y="1584"/>
                  </a:lnTo>
                  <a:lnTo>
                    <a:pt x="1352" y="1507"/>
                  </a:lnTo>
                  <a:lnTo>
                    <a:pt x="1468" y="1391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699" y="927"/>
                  </a:lnTo>
                  <a:lnTo>
                    <a:pt x="1699" y="734"/>
                  </a:lnTo>
                  <a:lnTo>
                    <a:pt x="1661" y="541"/>
                  </a:lnTo>
                  <a:lnTo>
                    <a:pt x="1584" y="387"/>
                  </a:lnTo>
                  <a:lnTo>
                    <a:pt x="1506" y="232"/>
                  </a:lnTo>
                  <a:lnTo>
                    <a:pt x="1390" y="155"/>
                  </a:lnTo>
                  <a:lnTo>
                    <a:pt x="1275" y="78"/>
                  </a:lnTo>
                  <a:lnTo>
                    <a:pt x="10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9"/>
            <p:cNvSpPr/>
            <p:nvPr/>
          </p:nvSpPr>
          <p:spPr>
            <a:xfrm>
              <a:off x="444700" y="13741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71" y="1"/>
                  </a:moveTo>
                  <a:lnTo>
                    <a:pt x="116" y="40"/>
                  </a:lnTo>
                  <a:lnTo>
                    <a:pt x="39" y="117"/>
                  </a:lnTo>
                  <a:lnTo>
                    <a:pt x="1" y="233"/>
                  </a:lnTo>
                  <a:lnTo>
                    <a:pt x="39" y="387"/>
                  </a:lnTo>
                  <a:lnTo>
                    <a:pt x="348" y="889"/>
                  </a:lnTo>
                  <a:lnTo>
                    <a:pt x="657" y="1391"/>
                  </a:lnTo>
                  <a:lnTo>
                    <a:pt x="1005" y="1854"/>
                  </a:lnTo>
                  <a:lnTo>
                    <a:pt x="1391" y="2318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4" y="3553"/>
                  </a:lnTo>
                  <a:lnTo>
                    <a:pt x="3167" y="3901"/>
                  </a:lnTo>
                  <a:lnTo>
                    <a:pt x="3553" y="3747"/>
                  </a:lnTo>
                  <a:lnTo>
                    <a:pt x="2781" y="3013"/>
                  </a:lnTo>
                  <a:lnTo>
                    <a:pt x="2047" y="2241"/>
                  </a:lnTo>
                  <a:lnTo>
                    <a:pt x="1352" y="1430"/>
                  </a:lnTo>
                  <a:lnTo>
                    <a:pt x="1043" y="1005"/>
                  </a:lnTo>
                  <a:lnTo>
                    <a:pt x="734" y="542"/>
                  </a:lnTo>
                  <a:lnTo>
                    <a:pt x="1622" y="696"/>
                  </a:lnTo>
                  <a:lnTo>
                    <a:pt x="2511" y="889"/>
                  </a:lnTo>
                  <a:lnTo>
                    <a:pt x="3013" y="1044"/>
                  </a:lnTo>
                  <a:lnTo>
                    <a:pt x="3515" y="1198"/>
                  </a:lnTo>
                  <a:lnTo>
                    <a:pt x="4017" y="1352"/>
                  </a:lnTo>
                  <a:lnTo>
                    <a:pt x="4480" y="1507"/>
                  </a:lnTo>
                  <a:lnTo>
                    <a:pt x="4596" y="1507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5" y="1507"/>
                  </a:lnTo>
                  <a:lnTo>
                    <a:pt x="4943" y="1430"/>
                  </a:lnTo>
                  <a:lnTo>
                    <a:pt x="4634" y="1159"/>
                  </a:lnTo>
                  <a:lnTo>
                    <a:pt x="4171" y="850"/>
                  </a:lnTo>
                  <a:lnTo>
                    <a:pt x="3630" y="619"/>
                  </a:lnTo>
                  <a:lnTo>
                    <a:pt x="3090" y="464"/>
                  </a:lnTo>
                  <a:lnTo>
                    <a:pt x="2511" y="310"/>
                  </a:lnTo>
                  <a:lnTo>
                    <a:pt x="1931" y="194"/>
                  </a:lnTo>
                  <a:lnTo>
                    <a:pt x="1352" y="117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9"/>
            <p:cNvSpPr/>
            <p:nvPr/>
          </p:nvSpPr>
          <p:spPr>
            <a:xfrm>
              <a:off x="5333350" y="138867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5"/>
                  </a:moveTo>
                  <a:lnTo>
                    <a:pt x="23633" y="1467"/>
                  </a:lnTo>
                  <a:lnTo>
                    <a:pt x="23941" y="2008"/>
                  </a:lnTo>
                  <a:lnTo>
                    <a:pt x="23787" y="2163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2" y="1969"/>
                  </a:lnTo>
                  <a:lnTo>
                    <a:pt x="23015" y="1815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4"/>
                  </a:lnTo>
                  <a:lnTo>
                    <a:pt x="23169" y="1120"/>
                  </a:lnTo>
                  <a:lnTo>
                    <a:pt x="23285" y="965"/>
                  </a:lnTo>
                  <a:close/>
                  <a:moveTo>
                    <a:pt x="24096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7"/>
                  </a:lnTo>
                  <a:lnTo>
                    <a:pt x="24096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0"/>
                  </a:lnTo>
                  <a:lnTo>
                    <a:pt x="16566" y="5406"/>
                  </a:lnTo>
                  <a:lnTo>
                    <a:pt x="16296" y="5445"/>
                  </a:lnTo>
                  <a:lnTo>
                    <a:pt x="15639" y="5522"/>
                  </a:lnTo>
                  <a:lnTo>
                    <a:pt x="15639" y="5483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5" y="5175"/>
                  </a:lnTo>
                  <a:lnTo>
                    <a:pt x="15832" y="5097"/>
                  </a:lnTo>
                  <a:lnTo>
                    <a:pt x="15948" y="5020"/>
                  </a:lnTo>
                  <a:lnTo>
                    <a:pt x="16064" y="4981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522"/>
                  </a:lnTo>
                  <a:lnTo>
                    <a:pt x="24057" y="5445"/>
                  </a:lnTo>
                  <a:lnTo>
                    <a:pt x="23903" y="5290"/>
                  </a:lnTo>
                  <a:lnTo>
                    <a:pt x="23826" y="5097"/>
                  </a:lnTo>
                  <a:lnTo>
                    <a:pt x="23787" y="4981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2" y="5638"/>
                  </a:lnTo>
                  <a:lnTo>
                    <a:pt x="17570" y="5522"/>
                  </a:lnTo>
                  <a:lnTo>
                    <a:pt x="17029" y="5445"/>
                  </a:lnTo>
                  <a:lnTo>
                    <a:pt x="17068" y="5290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3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6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599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6"/>
                  </a:lnTo>
                  <a:lnTo>
                    <a:pt x="19385" y="5831"/>
                  </a:lnTo>
                  <a:lnTo>
                    <a:pt x="19385" y="5985"/>
                  </a:lnTo>
                  <a:lnTo>
                    <a:pt x="19346" y="6178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6"/>
                  </a:lnTo>
                  <a:lnTo>
                    <a:pt x="18844" y="5522"/>
                  </a:lnTo>
                  <a:lnTo>
                    <a:pt x="18999" y="5483"/>
                  </a:lnTo>
                  <a:close/>
                  <a:moveTo>
                    <a:pt x="20196" y="6063"/>
                  </a:moveTo>
                  <a:lnTo>
                    <a:pt x="20350" y="6101"/>
                  </a:lnTo>
                  <a:lnTo>
                    <a:pt x="20466" y="6140"/>
                  </a:lnTo>
                  <a:lnTo>
                    <a:pt x="20543" y="6178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0"/>
                  </a:lnTo>
                  <a:lnTo>
                    <a:pt x="19848" y="6294"/>
                  </a:lnTo>
                  <a:lnTo>
                    <a:pt x="19887" y="6178"/>
                  </a:lnTo>
                  <a:lnTo>
                    <a:pt x="20003" y="6140"/>
                  </a:lnTo>
                  <a:lnTo>
                    <a:pt x="20080" y="6101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1" y="5985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1" y="6294"/>
                  </a:lnTo>
                  <a:lnTo>
                    <a:pt x="23748" y="6565"/>
                  </a:lnTo>
                  <a:lnTo>
                    <a:pt x="23517" y="6796"/>
                  </a:lnTo>
                  <a:lnTo>
                    <a:pt x="23246" y="6989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8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78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6"/>
                  </a:lnTo>
                  <a:lnTo>
                    <a:pt x="12627" y="6680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59" y="6217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719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44"/>
                  </a:lnTo>
                  <a:lnTo>
                    <a:pt x="22551" y="7221"/>
                  </a:lnTo>
                  <a:lnTo>
                    <a:pt x="22165" y="7260"/>
                  </a:lnTo>
                  <a:lnTo>
                    <a:pt x="21779" y="7221"/>
                  </a:lnTo>
                  <a:lnTo>
                    <a:pt x="21393" y="7105"/>
                  </a:lnTo>
                  <a:lnTo>
                    <a:pt x="21470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414"/>
                  </a:moveTo>
                  <a:lnTo>
                    <a:pt x="12473" y="7453"/>
                  </a:lnTo>
                  <a:lnTo>
                    <a:pt x="12125" y="7993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09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3"/>
                  </a:lnTo>
                  <a:lnTo>
                    <a:pt x="11816" y="7607"/>
                  </a:lnTo>
                  <a:lnTo>
                    <a:pt x="11894" y="7530"/>
                  </a:lnTo>
                  <a:lnTo>
                    <a:pt x="12009" y="7453"/>
                  </a:lnTo>
                  <a:lnTo>
                    <a:pt x="12164" y="7414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1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2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7"/>
                  </a:lnTo>
                  <a:close/>
                  <a:moveTo>
                    <a:pt x="3785" y="9770"/>
                  </a:moveTo>
                  <a:lnTo>
                    <a:pt x="3900" y="9808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32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5"/>
                  </a:lnTo>
                  <a:lnTo>
                    <a:pt x="5097" y="10774"/>
                  </a:lnTo>
                  <a:lnTo>
                    <a:pt x="5136" y="10889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928"/>
                  </a:lnTo>
                  <a:lnTo>
                    <a:pt x="4441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19"/>
                  </a:moveTo>
                  <a:lnTo>
                    <a:pt x="10967" y="11198"/>
                  </a:lnTo>
                  <a:lnTo>
                    <a:pt x="10735" y="11739"/>
                  </a:lnTo>
                  <a:lnTo>
                    <a:pt x="10658" y="11700"/>
                  </a:lnTo>
                  <a:lnTo>
                    <a:pt x="10504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2"/>
                  </a:lnTo>
                  <a:lnTo>
                    <a:pt x="10735" y="10696"/>
                  </a:lnTo>
                  <a:lnTo>
                    <a:pt x="10928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09"/>
                  </a:lnTo>
                  <a:lnTo>
                    <a:pt x="6410" y="12241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0"/>
                  </a:lnTo>
                  <a:lnTo>
                    <a:pt x="5445" y="11623"/>
                  </a:lnTo>
                  <a:lnTo>
                    <a:pt x="5561" y="11546"/>
                  </a:lnTo>
                  <a:lnTo>
                    <a:pt x="5638" y="11507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39" y="13206"/>
                  </a:lnTo>
                  <a:lnTo>
                    <a:pt x="7337" y="13013"/>
                  </a:lnTo>
                  <a:lnTo>
                    <a:pt x="6835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3" y="12627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6"/>
                  </a:lnTo>
                  <a:lnTo>
                    <a:pt x="9229" y="13129"/>
                  </a:lnTo>
                  <a:lnTo>
                    <a:pt x="9268" y="13206"/>
                  </a:lnTo>
                  <a:lnTo>
                    <a:pt x="9036" y="13284"/>
                  </a:lnTo>
                  <a:lnTo>
                    <a:pt x="8804" y="13322"/>
                  </a:lnTo>
                  <a:lnTo>
                    <a:pt x="8573" y="13322"/>
                  </a:lnTo>
                  <a:lnTo>
                    <a:pt x="8302" y="13284"/>
                  </a:lnTo>
                  <a:lnTo>
                    <a:pt x="8302" y="13206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704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6" y="0"/>
                  </a:moveTo>
                  <a:lnTo>
                    <a:pt x="22899" y="39"/>
                  </a:lnTo>
                  <a:lnTo>
                    <a:pt x="22822" y="77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2"/>
                  </a:lnTo>
                  <a:lnTo>
                    <a:pt x="22783" y="965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0" y="2278"/>
                  </a:lnTo>
                  <a:lnTo>
                    <a:pt x="23053" y="2394"/>
                  </a:lnTo>
                  <a:lnTo>
                    <a:pt x="23246" y="2510"/>
                  </a:lnTo>
                  <a:lnTo>
                    <a:pt x="23478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82"/>
                  </a:lnTo>
                  <a:lnTo>
                    <a:pt x="23439" y="3514"/>
                  </a:lnTo>
                  <a:lnTo>
                    <a:pt x="23555" y="3707"/>
                  </a:lnTo>
                  <a:lnTo>
                    <a:pt x="23748" y="3900"/>
                  </a:lnTo>
                  <a:lnTo>
                    <a:pt x="23980" y="4016"/>
                  </a:lnTo>
                  <a:lnTo>
                    <a:pt x="23748" y="4209"/>
                  </a:lnTo>
                  <a:lnTo>
                    <a:pt x="23555" y="4479"/>
                  </a:lnTo>
                  <a:lnTo>
                    <a:pt x="23478" y="4750"/>
                  </a:lnTo>
                  <a:lnTo>
                    <a:pt x="23439" y="4904"/>
                  </a:lnTo>
                  <a:lnTo>
                    <a:pt x="23439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1" y="5522"/>
                  </a:lnTo>
                  <a:lnTo>
                    <a:pt x="23169" y="5561"/>
                  </a:lnTo>
                  <a:lnTo>
                    <a:pt x="22976" y="5715"/>
                  </a:lnTo>
                  <a:lnTo>
                    <a:pt x="22783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4" y="6294"/>
                  </a:lnTo>
                  <a:lnTo>
                    <a:pt x="22320" y="6256"/>
                  </a:lnTo>
                  <a:lnTo>
                    <a:pt x="22165" y="6217"/>
                  </a:lnTo>
                  <a:lnTo>
                    <a:pt x="21972" y="6217"/>
                  </a:lnTo>
                  <a:lnTo>
                    <a:pt x="21740" y="6294"/>
                  </a:lnTo>
                  <a:lnTo>
                    <a:pt x="21509" y="6410"/>
                  </a:lnTo>
                  <a:lnTo>
                    <a:pt x="21354" y="6565"/>
                  </a:lnTo>
                  <a:lnTo>
                    <a:pt x="21200" y="6796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4"/>
                  </a:lnTo>
                  <a:lnTo>
                    <a:pt x="20736" y="5908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4" y="5754"/>
                  </a:lnTo>
                  <a:lnTo>
                    <a:pt x="20080" y="5792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3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0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1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5"/>
                  </a:lnTo>
                  <a:lnTo>
                    <a:pt x="17802" y="4557"/>
                  </a:lnTo>
                  <a:lnTo>
                    <a:pt x="17647" y="4518"/>
                  </a:lnTo>
                  <a:lnTo>
                    <a:pt x="17493" y="4557"/>
                  </a:lnTo>
                  <a:lnTo>
                    <a:pt x="17377" y="4595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7"/>
                  </a:lnTo>
                  <a:lnTo>
                    <a:pt x="16759" y="4943"/>
                  </a:lnTo>
                  <a:lnTo>
                    <a:pt x="16605" y="4788"/>
                  </a:lnTo>
                  <a:lnTo>
                    <a:pt x="16450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1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1"/>
                  </a:lnTo>
                  <a:lnTo>
                    <a:pt x="14635" y="4943"/>
                  </a:lnTo>
                  <a:lnTo>
                    <a:pt x="14442" y="4981"/>
                  </a:lnTo>
                  <a:lnTo>
                    <a:pt x="14288" y="5020"/>
                  </a:lnTo>
                  <a:lnTo>
                    <a:pt x="14133" y="5097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7"/>
                  </a:lnTo>
                  <a:lnTo>
                    <a:pt x="12357" y="6372"/>
                  </a:lnTo>
                  <a:lnTo>
                    <a:pt x="12357" y="6526"/>
                  </a:lnTo>
                  <a:lnTo>
                    <a:pt x="12357" y="6680"/>
                  </a:lnTo>
                  <a:lnTo>
                    <a:pt x="12357" y="6835"/>
                  </a:lnTo>
                  <a:lnTo>
                    <a:pt x="12434" y="6989"/>
                  </a:lnTo>
                  <a:lnTo>
                    <a:pt x="12164" y="7028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414"/>
                  </a:lnTo>
                  <a:lnTo>
                    <a:pt x="11392" y="7530"/>
                  </a:lnTo>
                  <a:lnTo>
                    <a:pt x="11353" y="7684"/>
                  </a:lnTo>
                  <a:lnTo>
                    <a:pt x="11314" y="7839"/>
                  </a:lnTo>
                  <a:lnTo>
                    <a:pt x="11276" y="7993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57"/>
                  </a:lnTo>
                  <a:lnTo>
                    <a:pt x="11469" y="8611"/>
                  </a:lnTo>
                  <a:lnTo>
                    <a:pt x="11199" y="8650"/>
                  </a:lnTo>
                  <a:lnTo>
                    <a:pt x="10967" y="8804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3"/>
                  </a:lnTo>
                  <a:lnTo>
                    <a:pt x="10619" y="10310"/>
                  </a:lnTo>
                  <a:lnTo>
                    <a:pt x="10426" y="10426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5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4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2" y="12087"/>
                  </a:lnTo>
                  <a:lnTo>
                    <a:pt x="9384" y="12202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95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4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202"/>
                  </a:lnTo>
                  <a:lnTo>
                    <a:pt x="6990" y="12280"/>
                  </a:lnTo>
                  <a:lnTo>
                    <a:pt x="6796" y="12434"/>
                  </a:lnTo>
                  <a:lnTo>
                    <a:pt x="6796" y="12048"/>
                  </a:lnTo>
                  <a:lnTo>
                    <a:pt x="6758" y="11893"/>
                  </a:lnTo>
                  <a:lnTo>
                    <a:pt x="6681" y="11700"/>
                  </a:lnTo>
                  <a:lnTo>
                    <a:pt x="6603" y="11546"/>
                  </a:lnTo>
                  <a:lnTo>
                    <a:pt x="6526" y="11430"/>
                  </a:lnTo>
                  <a:lnTo>
                    <a:pt x="6372" y="11314"/>
                  </a:lnTo>
                  <a:lnTo>
                    <a:pt x="6217" y="11198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7"/>
                  </a:lnTo>
                  <a:lnTo>
                    <a:pt x="5522" y="10967"/>
                  </a:lnTo>
                  <a:lnTo>
                    <a:pt x="5445" y="10735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88"/>
                  </a:lnTo>
                  <a:lnTo>
                    <a:pt x="4943" y="10310"/>
                  </a:lnTo>
                  <a:lnTo>
                    <a:pt x="4827" y="10310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499"/>
                  </a:lnTo>
                  <a:lnTo>
                    <a:pt x="3900" y="9461"/>
                  </a:lnTo>
                  <a:lnTo>
                    <a:pt x="3746" y="9422"/>
                  </a:lnTo>
                  <a:lnTo>
                    <a:pt x="3591" y="9422"/>
                  </a:lnTo>
                  <a:lnTo>
                    <a:pt x="3398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70"/>
                  </a:lnTo>
                  <a:lnTo>
                    <a:pt x="2974" y="9615"/>
                  </a:lnTo>
                  <a:lnTo>
                    <a:pt x="2896" y="9461"/>
                  </a:lnTo>
                  <a:lnTo>
                    <a:pt x="2781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9036"/>
                  </a:lnTo>
                  <a:lnTo>
                    <a:pt x="1854" y="9113"/>
                  </a:lnTo>
                  <a:lnTo>
                    <a:pt x="1699" y="9190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1"/>
                  </a:lnTo>
                  <a:lnTo>
                    <a:pt x="1352" y="9924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0"/>
                  </a:lnTo>
                  <a:lnTo>
                    <a:pt x="386" y="10426"/>
                  </a:lnTo>
                  <a:lnTo>
                    <a:pt x="271" y="10581"/>
                  </a:lnTo>
                  <a:lnTo>
                    <a:pt x="116" y="10889"/>
                  </a:lnTo>
                  <a:lnTo>
                    <a:pt x="0" y="11237"/>
                  </a:lnTo>
                  <a:lnTo>
                    <a:pt x="0" y="11585"/>
                  </a:lnTo>
                  <a:lnTo>
                    <a:pt x="77" y="11932"/>
                  </a:lnTo>
                  <a:lnTo>
                    <a:pt x="193" y="12241"/>
                  </a:lnTo>
                  <a:lnTo>
                    <a:pt x="386" y="12550"/>
                  </a:lnTo>
                  <a:lnTo>
                    <a:pt x="618" y="12820"/>
                  </a:lnTo>
                  <a:lnTo>
                    <a:pt x="811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5" y="13129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1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78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4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2"/>
                  </a:lnTo>
                  <a:lnTo>
                    <a:pt x="618" y="12048"/>
                  </a:lnTo>
                  <a:lnTo>
                    <a:pt x="541" y="11893"/>
                  </a:lnTo>
                  <a:lnTo>
                    <a:pt x="502" y="11739"/>
                  </a:lnTo>
                  <a:lnTo>
                    <a:pt x="502" y="11546"/>
                  </a:lnTo>
                  <a:lnTo>
                    <a:pt x="502" y="11391"/>
                  </a:lnTo>
                  <a:lnTo>
                    <a:pt x="541" y="11198"/>
                  </a:lnTo>
                  <a:lnTo>
                    <a:pt x="579" y="11044"/>
                  </a:lnTo>
                  <a:lnTo>
                    <a:pt x="657" y="10889"/>
                  </a:lnTo>
                  <a:lnTo>
                    <a:pt x="773" y="10774"/>
                  </a:lnTo>
                  <a:lnTo>
                    <a:pt x="888" y="10619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6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5"/>
                  </a:lnTo>
                  <a:lnTo>
                    <a:pt x="5870" y="12704"/>
                  </a:lnTo>
                  <a:lnTo>
                    <a:pt x="6256" y="12975"/>
                  </a:lnTo>
                  <a:lnTo>
                    <a:pt x="6681" y="13206"/>
                  </a:lnTo>
                  <a:lnTo>
                    <a:pt x="7105" y="13438"/>
                  </a:lnTo>
                  <a:lnTo>
                    <a:pt x="7530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8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5"/>
                  </a:lnTo>
                  <a:lnTo>
                    <a:pt x="11314" y="11739"/>
                  </a:lnTo>
                  <a:lnTo>
                    <a:pt x="11507" y="11237"/>
                  </a:lnTo>
                  <a:lnTo>
                    <a:pt x="11662" y="10696"/>
                  </a:lnTo>
                  <a:lnTo>
                    <a:pt x="11971" y="9615"/>
                  </a:lnTo>
                  <a:lnTo>
                    <a:pt x="12125" y="9113"/>
                  </a:lnTo>
                  <a:lnTo>
                    <a:pt x="12357" y="8611"/>
                  </a:lnTo>
                  <a:lnTo>
                    <a:pt x="12589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89"/>
                  </a:lnTo>
                  <a:lnTo>
                    <a:pt x="14017" y="6719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4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0" y="7723"/>
                  </a:lnTo>
                  <a:lnTo>
                    <a:pt x="22165" y="7762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530"/>
                  </a:lnTo>
                  <a:lnTo>
                    <a:pt x="23710" y="7298"/>
                  </a:lnTo>
                  <a:lnTo>
                    <a:pt x="24057" y="6989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908"/>
                  </a:lnTo>
                  <a:lnTo>
                    <a:pt x="24868" y="5483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5" y="3746"/>
                  </a:lnTo>
                  <a:lnTo>
                    <a:pt x="24868" y="3282"/>
                  </a:lnTo>
                  <a:lnTo>
                    <a:pt x="24791" y="2858"/>
                  </a:lnTo>
                  <a:lnTo>
                    <a:pt x="24637" y="2394"/>
                  </a:lnTo>
                  <a:lnTo>
                    <a:pt x="24443" y="1969"/>
                  </a:lnTo>
                  <a:lnTo>
                    <a:pt x="24250" y="1583"/>
                  </a:lnTo>
                  <a:lnTo>
                    <a:pt x="24057" y="1197"/>
                  </a:lnTo>
                  <a:lnTo>
                    <a:pt x="23787" y="811"/>
                  </a:lnTo>
                  <a:lnTo>
                    <a:pt x="23941" y="386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7"/>
                  </a:lnTo>
                  <a:lnTo>
                    <a:pt x="230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9"/>
            <p:cNvSpPr/>
            <p:nvPr/>
          </p:nvSpPr>
          <p:spPr>
            <a:xfrm>
              <a:off x="5843050" y="1398325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5" y="1429"/>
                  </a:lnTo>
                  <a:lnTo>
                    <a:pt x="4866" y="1738"/>
                  </a:lnTo>
                  <a:lnTo>
                    <a:pt x="5059" y="2085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6" y="5599"/>
                  </a:lnTo>
                  <a:lnTo>
                    <a:pt x="5330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40" y="8380"/>
                  </a:lnTo>
                  <a:lnTo>
                    <a:pt x="3631" y="8727"/>
                  </a:lnTo>
                  <a:lnTo>
                    <a:pt x="3283" y="9036"/>
                  </a:lnTo>
                  <a:lnTo>
                    <a:pt x="2936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9" y="10040"/>
                  </a:lnTo>
                  <a:lnTo>
                    <a:pt x="1314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9" y="10967"/>
                  </a:lnTo>
                  <a:lnTo>
                    <a:pt x="1121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8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5" y="6294"/>
                  </a:lnTo>
                  <a:lnTo>
                    <a:pt x="5909" y="5792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5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40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9"/>
            <p:cNvSpPr/>
            <p:nvPr/>
          </p:nvSpPr>
          <p:spPr>
            <a:xfrm>
              <a:off x="569225" y="1424375"/>
              <a:ext cx="126500" cy="69550"/>
            </a:xfrm>
            <a:custGeom>
              <a:avLst/>
              <a:gdLst/>
              <a:ahLst/>
              <a:cxnLst/>
              <a:rect l="l" t="t" r="r" b="b"/>
              <a:pathLst>
                <a:path w="5060" h="2782" extrusionOk="0">
                  <a:moveTo>
                    <a:pt x="4905" y="1"/>
                  </a:moveTo>
                  <a:lnTo>
                    <a:pt x="3824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30" y="1854"/>
                  </a:lnTo>
                  <a:lnTo>
                    <a:pt x="773" y="2125"/>
                  </a:lnTo>
                  <a:lnTo>
                    <a:pt x="117" y="2395"/>
                  </a:lnTo>
                  <a:lnTo>
                    <a:pt x="40" y="2472"/>
                  </a:lnTo>
                  <a:lnTo>
                    <a:pt x="1" y="2588"/>
                  </a:lnTo>
                  <a:lnTo>
                    <a:pt x="40" y="2665"/>
                  </a:lnTo>
                  <a:lnTo>
                    <a:pt x="117" y="2781"/>
                  </a:lnTo>
                  <a:lnTo>
                    <a:pt x="387" y="2781"/>
                  </a:lnTo>
                  <a:lnTo>
                    <a:pt x="1082" y="2627"/>
                  </a:lnTo>
                  <a:lnTo>
                    <a:pt x="1739" y="2356"/>
                  </a:lnTo>
                  <a:lnTo>
                    <a:pt x="2356" y="2047"/>
                  </a:lnTo>
                  <a:lnTo>
                    <a:pt x="2974" y="1739"/>
                  </a:lnTo>
                  <a:lnTo>
                    <a:pt x="3553" y="1430"/>
                  </a:lnTo>
                  <a:lnTo>
                    <a:pt x="4094" y="1082"/>
                  </a:lnTo>
                  <a:lnTo>
                    <a:pt x="4596" y="735"/>
                  </a:lnTo>
                  <a:lnTo>
                    <a:pt x="5059" y="310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9"/>
            <p:cNvSpPr/>
            <p:nvPr/>
          </p:nvSpPr>
          <p:spPr>
            <a:xfrm>
              <a:off x="512275" y="1467825"/>
              <a:ext cx="66650" cy="99450"/>
            </a:xfrm>
            <a:custGeom>
              <a:avLst/>
              <a:gdLst/>
              <a:ahLst/>
              <a:cxnLst/>
              <a:rect l="l" t="t" r="r" b="b"/>
              <a:pathLst>
                <a:path w="2666" h="3978" extrusionOk="0">
                  <a:moveTo>
                    <a:pt x="850" y="1"/>
                  </a:moveTo>
                  <a:lnTo>
                    <a:pt x="464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2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1" y="2704"/>
                  </a:lnTo>
                  <a:lnTo>
                    <a:pt x="39" y="2974"/>
                  </a:lnTo>
                  <a:lnTo>
                    <a:pt x="78" y="3206"/>
                  </a:lnTo>
                  <a:lnTo>
                    <a:pt x="155" y="3399"/>
                  </a:lnTo>
                  <a:lnTo>
                    <a:pt x="271" y="3592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9" y="3939"/>
                  </a:lnTo>
                  <a:lnTo>
                    <a:pt x="1082" y="3978"/>
                  </a:lnTo>
                  <a:lnTo>
                    <a:pt x="1314" y="3939"/>
                  </a:lnTo>
                  <a:lnTo>
                    <a:pt x="1507" y="3823"/>
                  </a:lnTo>
                  <a:lnTo>
                    <a:pt x="1661" y="3708"/>
                  </a:lnTo>
                  <a:lnTo>
                    <a:pt x="1816" y="3514"/>
                  </a:lnTo>
                  <a:lnTo>
                    <a:pt x="1970" y="3321"/>
                  </a:lnTo>
                  <a:lnTo>
                    <a:pt x="2086" y="3090"/>
                  </a:lnTo>
                  <a:lnTo>
                    <a:pt x="2318" y="2549"/>
                  </a:lnTo>
                  <a:lnTo>
                    <a:pt x="2472" y="2009"/>
                  </a:lnTo>
                  <a:lnTo>
                    <a:pt x="2626" y="1507"/>
                  </a:lnTo>
                  <a:lnTo>
                    <a:pt x="2665" y="1043"/>
                  </a:lnTo>
                  <a:lnTo>
                    <a:pt x="2395" y="1043"/>
                  </a:lnTo>
                  <a:lnTo>
                    <a:pt x="2009" y="2009"/>
                  </a:lnTo>
                  <a:lnTo>
                    <a:pt x="1738" y="2665"/>
                  </a:lnTo>
                  <a:lnTo>
                    <a:pt x="1545" y="3051"/>
                  </a:lnTo>
                  <a:lnTo>
                    <a:pt x="1468" y="3206"/>
                  </a:lnTo>
                  <a:lnTo>
                    <a:pt x="1314" y="3283"/>
                  </a:lnTo>
                  <a:lnTo>
                    <a:pt x="1159" y="3283"/>
                  </a:lnTo>
                  <a:lnTo>
                    <a:pt x="966" y="3206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8"/>
                  </a:lnTo>
                  <a:lnTo>
                    <a:pt x="889" y="773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9"/>
            <p:cNvSpPr/>
            <p:nvPr/>
          </p:nvSpPr>
          <p:spPr>
            <a:xfrm>
              <a:off x="4008850" y="152575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4"/>
                  </a:lnTo>
                  <a:lnTo>
                    <a:pt x="7029" y="1313"/>
                  </a:lnTo>
                  <a:lnTo>
                    <a:pt x="7531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7"/>
                  </a:lnTo>
                  <a:lnTo>
                    <a:pt x="8573" y="3707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1" y="3862"/>
                  </a:lnTo>
                  <a:lnTo>
                    <a:pt x="2433" y="4016"/>
                  </a:lnTo>
                  <a:lnTo>
                    <a:pt x="2318" y="4132"/>
                  </a:lnTo>
                  <a:lnTo>
                    <a:pt x="2124" y="4209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1" y="4248"/>
                  </a:lnTo>
                  <a:lnTo>
                    <a:pt x="734" y="4132"/>
                  </a:lnTo>
                  <a:lnTo>
                    <a:pt x="387" y="4016"/>
                  </a:lnTo>
                  <a:lnTo>
                    <a:pt x="503" y="3514"/>
                  </a:lnTo>
                  <a:lnTo>
                    <a:pt x="657" y="3012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8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7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3" y="5947"/>
                  </a:lnTo>
                  <a:lnTo>
                    <a:pt x="10543" y="5870"/>
                  </a:lnTo>
                  <a:lnTo>
                    <a:pt x="10543" y="5754"/>
                  </a:lnTo>
                  <a:lnTo>
                    <a:pt x="10620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0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9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7" y="3205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8"/>
                  </a:lnTo>
                  <a:lnTo>
                    <a:pt x="1314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3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7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3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8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7" y="6526"/>
                  </a:lnTo>
                  <a:lnTo>
                    <a:pt x="11740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1" y="7916"/>
                  </a:lnTo>
                  <a:lnTo>
                    <a:pt x="12551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7" y="7183"/>
                  </a:lnTo>
                  <a:lnTo>
                    <a:pt x="12744" y="6681"/>
                  </a:lnTo>
                  <a:lnTo>
                    <a:pt x="12435" y="6217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9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4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5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6" y="193"/>
                  </a:lnTo>
                  <a:lnTo>
                    <a:pt x="5291" y="78"/>
                  </a:lnTo>
                  <a:lnTo>
                    <a:pt x="4828" y="39"/>
                  </a:lnTo>
                  <a:lnTo>
                    <a:pt x="44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9"/>
            <p:cNvSpPr/>
            <p:nvPr/>
          </p:nvSpPr>
          <p:spPr>
            <a:xfrm>
              <a:off x="6763050" y="1538300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8"/>
                  </a:moveTo>
                  <a:lnTo>
                    <a:pt x="1082" y="5986"/>
                  </a:lnTo>
                  <a:lnTo>
                    <a:pt x="1237" y="6024"/>
                  </a:lnTo>
                  <a:lnTo>
                    <a:pt x="1391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7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9" y="6990"/>
                  </a:lnTo>
                  <a:lnTo>
                    <a:pt x="464" y="6835"/>
                  </a:lnTo>
                  <a:lnTo>
                    <a:pt x="426" y="6719"/>
                  </a:lnTo>
                  <a:lnTo>
                    <a:pt x="387" y="6642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6" y="6256"/>
                  </a:lnTo>
                  <a:lnTo>
                    <a:pt x="503" y="6179"/>
                  </a:lnTo>
                  <a:lnTo>
                    <a:pt x="696" y="6024"/>
                  </a:lnTo>
                  <a:lnTo>
                    <a:pt x="889" y="5908"/>
                  </a:lnTo>
                  <a:close/>
                  <a:moveTo>
                    <a:pt x="5909" y="0"/>
                  </a:moveTo>
                  <a:lnTo>
                    <a:pt x="5832" y="39"/>
                  </a:lnTo>
                  <a:lnTo>
                    <a:pt x="5523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7" y="2047"/>
                  </a:lnTo>
                  <a:lnTo>
                    <a:pt x="3438" y="2781"/>
                  </a:lnTo>
                  <a:lnTo>
                    <a:pt x="2279" y="4132"/>
                  </a:lnTo>
                  <a:lnTo>
                    <a:pt x="1739" y="4866"/>
                  </a:lnTo>
                  <a:lnTo>
                    <a:pt x="1198" y="5561"/>
                  </a:lnTo>
                  <a:lnTo>
                    <a:pt x="1043" y="5522"/>
                  </a:lnTo>
                  <a:lnTo>
                    <a:pt x="889" y="5522"/>
                  </a:lnTo>
                  <a:lnTo>
                    <a:pt x="773" y="5561"/>
                  </a:lnTo>
                  <a:lnTo>
                    <a:pt x="619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10" y="5870"/>
                  </a:lnTo>
                  <a:lnTo>
                    <a:pt x="117" y="6063"/>
                  </a:lnTo>
                  <a:lnTo>
                    <a:pt x="1" y="6333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40" y="6797"/>
                  </a:lnTo>
                  <a:lnTo>
                    <a:pt x="117" y="6990"/>
                  </a:lnTo>
                  <a:lnTo>
                    <a:pt x="194" y="7144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4"/>
                  </a:lnTo>
                  <a:lnTo>
                    <a:pt x="1430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6" y="6874"/>
                  </a:lnTo>
                  <a:lnTo>
                    <a:pt x="1854" y="6681"/>
                  </a:lnTo>
                  <a:lnTo>
                    <a:pt x="1893" y="6526"/>
                  </a:lnTo>
                  <a:lnTo>
                    <a:pt x="1854" y="6333"/>
                  </a:lnTo>
                  <a:lnTo>
                    <a:pt x="1816" y="6179"/>
                  </a:lnTo>
                  <a:lnTo>
                    <a:pt x="1739" y="6024"/>
                  </a:lnTo>
                  <a:lnTo>
                    <a:pt x="1661" y="5908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3" y="4403"/>
                  </a:lnTo>
                  <a:lnTo>
                    <a:pt x="3940" y="3012"/>
                  </a:lnTo>
                  <a:lnTo>
                    <a:pt x="4480" y="2395"/>
                  </a:lnTo>
                  <a:lnTo>
                    <a:pt x="5098" y="1699"/>
                  </a:lnTo>
                  <a:lnTo>
                    <a:pt x="5639" y="1043"/>
                  </a:lnTo>
                  <a:lnTo>
                    <a:pt x="5909" y="657"/>
                  </a:lnTo>
                  <a:lnTo>
                    <a:pt x="6102" y="309"/>
                  </a:lnTo>
                  <a:lnTo>
                    <a:pt x="6141" y="193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9"/>
            <p:cNvSpPr/>
            <p:nvPr/>
          </p:nvSpPr>
          <p:spPr>
            <a:xfrm>
              <a:off x="4040700" y="153927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5" y="7298"/>
                  </a:moveTo>
                  <a:lnTo>
                    <a:pt x="8496" y="7375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1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4"/>
                  </a:lnTo>
                  <a:lnTo>
                    <a:pt x="8110" y="10156"/>
                  </a:lnTo>
                  <a:lnTo>
                    <a:pt x="7840" y="10078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6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7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2" y="8766"/>
                  </a:lnTo>
                  <a:lnTo>
                    <a:pt x="1546" y="8727"/>
                  </a:lnTo>
                  <a:lnTo>
                    <a:pt x="40" y="8688"/>
                  </a:lnTo>
                  <a:lnTo>
                    <a:pt x="1" y="8688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6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6"/>
                  </a:lnTo>
                  <a:lnTo>
                    <a:pt x="6759" y="9847"/>
                  </a:lnTo>
                  <a:lnTo>
                    <a:pt x="6990" y="10078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0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7"/>
                  </a:lnTo>
                  <a:lnTo>
                    <a:pt x="9539" y="10194"/>
                  </a:lnTo>
                  <a:lnTo>
                    <a:pt x="9771" y="9963"/>
                  </a:lnTo>
                  <a:lnTo>
                    <a:pt x="9925" y="9692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7"/>
                  </a:lnTo>
                  <a:lnTo>
                    <a:pt x="6565" y="8186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79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9"/>
            <p:cNvSpPr/>
            <p:nvPr/>
          </p:nvSpPr>
          <p:spPr>
            <a:xfrm>
              <a:off x="1387875" y="1558575"/>
              <a:ext cx="374575" cy="387125"/>
            </a:xfrm>
            <a:custGeom>
              <a:avLst/>
              <a:gdLst/>
              <a:ahLst/>
              <a:cxnLst/>
              <a:rect l="l" t="t" r="r" b="b"/>
              <a:pathLst>
                <a:path w="14983" h="15485" extrusionOk="0">
                  <a:moveTo>
                    <a:pt x="7453" y="502"/>
                  </a:moveTo>
                  <a:lnTo>
                    <a:pt x="8032" y="541"/>
                  </a:lnTo>
                  <a:lnTo>
                    <a:pt x="8573" y="580"/>
                  </a:lnTo>
                  <a:lnTo>
                    <a:pt x="9152" y="695"/>
                  </a:lnTo>
                  <a:lnTo>
                    <a:pt x="9654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0" y="1545"/>
                  </a:lnTo>
                  <a:lnTo>
                    <a:pt x="11585" y="1854"/>
                  </a:lnTo>
                  <a:lnTo>
                    <a:pt x="10812" y="2201"/>
                  </a:lnTo>
                  <a:lnTo>
                    <a:pt x="10040" y="2626"/>
                  </a:lnTo>
                  <a:lnTo>
                    <a:pt x="9306" y="3090"/>
                  </a:lnTo>
                  <a:lnTo>
                    <a:pt x="8611" y="3630"/>
                  </a:lnTo>
                  <a:lnTo>
                    <a:pt x="7916" y="4171"/>
                  </a:lnTo>
                  <a:lnTo>
                    <a:pt x="7299" y="4789"/>
                  </a:lnTo>
                  <a:lnTo>
                    <a:pt x="6681" y="5445"/>
                  </a:lnTo>
                  <a:lnTo>
                    <a:pt x="6140" y="6140"/>
                  </a:lnTo>
                  <a:lnTo>
                    <a:pt x="5638" y="6874"/>
                  </a:lnTo>
                  <a:lnTo>
                    <a:pt x="5175" y="7646"/>
                  </a:lnTo>
                  <a:lnTo>
                    <a:pt x="4789" y="8418"/>
                  </a:lnTo>
                  <a:lnTo>
                    <a:pt x="4441" y="9229"/>
                  </a:lnTo>
                  <a:lnTo>
                    <a:pt x="4171" y="10040"/>
                  </a:lnTo>
                  <a:lnTo>
                    <a:pt x="3939" y="10890"/>
                  </a:lnTo>
                  <a:lnTo>
                    <a:pt x="3823" y="11778"/>
                  </a:lnTo>
                  <a:lnTo>
                    <a:pt x="3746" y="12666"/>
                  </a:lnTo>
                  <a:lnTo>
                    <a:pt x="3553" y="12666"/>
                  </a:lnTo>
                  <a:lnTo>
                    <a:pt x="3283" y="11855"/>
                  </a:lnTo>
                  <a:lnTo>
                    <a:pt x="3051" y="11044"/>
                  </a:lnTo>
                  <a:lnTo>
                    <a:pt x="2819" y="10195"/>
                  </a:lnTo>
                  <a:lnTo>
                    <a:pt x="2665" y="9384"/>
                  </a:lnTo>
                  <a:lnTo>
                    <a:pt x="2588" y="8534"/>
                  </a:lnTo>
                  <a:lnTo>
                    <a:pt x="2549" y="7685"/>
                  </a:lnTo>
                  <a:lnTo>
                    <a:pt x="2588" y="6797"/>
                  </a:lnTo>
                  <a:lnTo>
                    <a:pt x="2665" y="5947"/>
                  </a:lnTo>
                  <a:lnTo>
                    <a:pt x="2858" y="5213"/>
                  </a:lnTo>
                  <a:lnTo>
                    <a:pt x="3051" y="4518"/>
                  </a:lnTo>
                  <a:lnTo>
                    <a:pt x="3321" y="3823"/>
                  </a:lnTo>
                  <a:lnTo>
                    <a:pt x="3630" y="3205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29"/>
                  </a:lnTo>
                  <a:lnTo>
                    <a:pt x="5406" y="888"/>
                  </a:lnTo>
                  <a:lnTo>
                    <a:pt x="5908" y="734"/>
                  </a:lnTo>
                  <a:lnTo>
                    <a:pt x="6410" y="618"/>
                  </a:lnTo>
                  <a:lnTo>
                    <a:pt x="6912" y="541"/>
                  </a:lnTo>
                  <a:lnTo>
                    <a:pt x="7453" y="502"/>
                  </a:lnTo>
                  <a:close/>
                  <a:moveTo>
                    <a:pt x="11932" y="2086"/>
                  </a:moveTo>
                  <a:lnTo>
                    <a:pt x="12318" y="2433"/>
                  </a:lnTo>
                  <a:lnTo>
                    <a:pt x="12666" y="2819"/>
                  </a:lnTo>
                  <a:lnTo>
                    <a:pt x="13014" y="3205"/>
                  </a:lnTo>
                  <a:lnTo>
                    <a:pt x="13322" y="3669"/>
                  </a:lnTo>
                  <a:lnTo>
                    <a:pt x="13593" y="4093"/>
                  </a:lnTo>
                  <a:lnTo>
                    <a:pt x="13824" y="4595"/>
                  </a:lnTo>
                  <a:lnTo>
                    <a:pt x="14018" y="5097"/>
                  </a:lnTo>
                  <a:lnTo>
                    <a:pt x="14211" y="5599"/>
                  </a:lnTo>
                  <a:lnTo>
                    <a:pt x="14326" y="6101"/>
                  </a:lnTo>
                  <a:lnTo>
                    <a:pt x="14404" y="6642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25" y="6951"/>
                  </a:lnTo>
                  <a:lnTo>
                    <a:pt x="11392" y="7144"/>
                  </a:lnTo>
                  <a:lnTo>
                    <a:pt x="10658" y="7414"/>
                  </a:lnTo>
                  <a:lnTo>
                    <a:pt x="9924" y="7723"/>
                  </a:lnTo>
                  <a:lnTo>
                    <a:pt x="9229" y="8032"/>
                  </a:lnTo>
                  <a:lnTo>
                    <a:pt x="8534" y="8418"/>
                  </a:lnTo>
                  <a:lnTo>
                    <a:pt x="7878" y="8843"/>
                  </a:lnTo>
                  <a:lnTo>
                    <a:pt x="7221" y="9306"/>
                  </a:lnTo>
                  <a:lnTo>
                    <a:pt x="6642" y="9808"/>
                  </a:lnTo>
                  <a:lnTo>
                    <a:pt x="6063" y="10349"/>
                  </a:lnTo>
                  <a:lnTo>
                    <a:pt x="5561" y="10890"/>
                  </a:lnTo>
                  <a:lnTo>
                    <a:pt x="5059" y="11508"/>
                  </a:lnTo>
                  <a:lnTo>
                    <a:pt x="4634" y="12125"/>
                  </a:lnTo>
                  <a:lnTo>
                    <a:pt x="4248" y="12820"/>
                  </a:lnTo>
                  <a:lnTo>
                    <a:pt x="4093" y="12743"/>
                  </a:lnTo>
                  <a:lnTo>
                    <a:pt x="3939" y="12666"/>
                  </a:lnTo>
                  <a:lnTo>
                    <a:pt x="4093" y="11816"/>
                  </a:lnTo>
                  <a:lnTo>
                    <a:pt x="4287" y="10928"/>
                  </a:lnTo>
                  <a:lnTo>
                    <a:pt x="4557" y="10117"/>
                  </a:lnTo>
                  <a:lnTo>
                    <a:pt x="4827" y="9306"/>
                  </a:lnTo>
                  <a:lnTo>
                    <a:pt x="5175" y="8496"/>
                  </a:lnTo>
                  <a:lnTo>
                    <a:pt x="5561" y="7723"/>
                  </a:lnTo>
                  <a:lnTo>
                    <a:pt x="6024" y="6990"/>
                  </a:lnTo>
                  <a:lnTo>
                    <a:pt x="6488" y="6295"/>
                  </a:lnTo>
                  <a:lnTo>
                    <a:pt x="7028" y="5599"/>
                  </a:lnTo>
                  <a:lnTo>
                    <a:pt x="7607" y="4982"/>
                  </a:lnTo>
                  <a:lnTo>
                    <a:pt x="8225" y="4402"/>
                  </a:lnTo>
                  <a:lnTo>
                    <a:pt x="8882" y="3823"/>
                  </a:lnTo>
                  <a:lnTo>
                    <a:pt x="9577" y="3321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42" y="6990"/>
                  </a:moveTo>
                  <a:lnTo>
                    <a:pt x="14481" y="7839"/>
                  </a:lnTo>
                  <a:lnTo>
                    <a:pt x="14404" y="8689"/>
                  </a:lnTo>
                  <a:lnTo>
                    <a:pt x="14249" y="9538"/>
                  </a:lnTo>
                  <a:lnTo>
                    <a:pt x="14172" y="9963"/>
                  </a:lnTo>
                  <a:lnTo>
                    <a:pt x="14018" y="10388"/>
                  </a:lnTo>
                  <a:lnTo>
                    <a:pt x="13863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89"/>
                  </a:lnTo>
                  <a:lnTo>
                    <a:pt x="12473" y="12898"/>
                  </a:lnTo>
                  <a:lnTo>
                    <a:pt x="12203" y="13207"/>
                  </a:lnTo>
                  <a:lnTo>
                    <a:pt x="11932" y="13052"/>
                  </a:lnTo>
                  <a:lnTo>
                    <a:pt x="11662" y="12936"/>
                  </a:lnTo>
                  <a:lnTo>
                    <a:pt x="11083" y="12782"/>
                  </a:lnTo>
                  <a:lnTo>
                    <a:pt x="10542" y="12627"/>
                  </a:lnTo>
                  <a:lnTo>
                    <a:pt x="9963" y="12550"/>
                  </a:lnTo>
                  <a:lnTo>
                    <a:pt x="9384" y="12512"/>
                  </a:lnTo>
                  <a:lnTo>
                    <a:pt x="8843" y="12473"/>
                  </a:lnTo>
                  <a:lnTo>
                    <a:pt x="8303" y="12473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6"/>
                  </a:lnTo>
                  <a:lnTo>
                    <a:pt x="6179" y="12782"/>
                  </a:lnTo>
                  <a:lnTo>
                    <a:pt x="5638" y="12975"/>
                  </a:lnTo>
                  <a:lnTo>
                    <a:pt x="5136" y="13129"/>
                  </a:lnTo>
                  <a:lnTo>
                    <a:pt x="4673" y="13361"/>
                  </a:lnTo>
                  <a:lnTo>
                    <a:pt x="4557" y="13129"/>
                  </a:lnTo>
                  <a:lnTo>
                    <a:pt x="4402" y="12936"/>
                  </a:lnTo>
                  <a:lnTo>
                    <a:pt x="4866" y="12318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0" y="10619"/>
                  </a:lnTo>
                  <a:lnTo>
                    <a:pt x="6951" y="10117"/>
                  </a:lnTo>
                  <a:lnTo>
                    <a:pt x="7530" y="9654"/>
                  </a:lnTo>
                  <a:lnTo>
                    <a:pt x="8148" y="9229"/>
                  </a:lnTo>
                  <a:lnTo>
                    <a:pt x="8766" y="8804"/>
                  </a:lnTo>
                  <a:lnTo>
                    <a:pt x="9384" y="8457"/>
                  </a:lnTo>
                  <a:lnTo>
                    <a:pt x="10040" y="8109"/>
                  </a:lnTo>
                  <a:lnTo>
                    <a:pt x="10735" y="7839"/>
                  </a:lnTo>
                  <a:lnTo>
                    <a:pt x="11430" y="7569"/>
                  </a:lnTo>
                  <a:lnTo>
                    <a:pt x="12164" y="7376"/>
                  </a:lnTo>
                  <a:lnTo>
                    <a:pt x="12898" y="7183"/>
                  </a:lnTo>
                  <a:lnTo>
                    <a:pt x="13670" y="7067"/>
                  </a:lnTo>
                  <a:lnTo>
                    <a:pt x="14442" y="6990"/>
                  </a:lnTo>
                  <a:close/>
                  <a:moveTo>
                    <a:pt x="4518" y="1275"/>
                  </a:moveTo>
                  <a:lnTo>
                    <a:pt x="4016" y="1854"/>
                  </a:lnTo>
                  <a:lnTo>
                    <a:pt x="3591" y="2472"/>
                  </a:lnTo>
                  <a:lnTo>
                    <a:pt x="3244" y="3128"/>
                  </a:lnTo>
                  <a:lnTo>
                    <a:pt x="2935" y="3823"/>
                  </a:lnTo>
                  <a:lnTo>
                    <a:pt x="2665" y="4518"/>
                  </a:lnTo>
                  <a:lnTo>
                    <a:pt x="2472" y="5291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3"/>
                  </a:lnTo>
                  <a:lnTo>
                    <a:pt x="2356" y="9886"/>
                  </a:lnTo>
                  <a:lnTo>
                    <a:pt x="2549" y="10619"/>
                  </a:lnTo>
                  <a:lnTo>
                    <a:pt x="2742" y="11353"/>
                  </a:lnTo>
                  <a:lnTo>
                    <a:pt x="3012" y="12087"/>
                  </a:lnTo>
                  <a:lnTo>
                    <a:pt x="3283" y="12782"/>
                  </a:lnTo>
                  <a:lnTo>
                    <a:pt x="3089" y="12898"/>
                  </a:lnTo>
                  <a:lnTo>
                    <a:pt x="2935" y="13052"/>
                  </a:lnTo>
                  <a:lnTo>
                    <a:pt x="2819" y="13245"/>
                  </a:lnTo>
                  <a:lnTo>
                    <a:pt x="2703" y="13438"/>
                  </a:lnTo>
                  <a:lnTo>
                    <a:pt x="2394" y="13014"/>
                  </a:lnTo>
                  <a:lnTo>
                    <a:pt x="2047" y="12550"/>
                  </a:lnTo>
                  <a:lnTo>
                    <a:pt x="1777" y="12087"/>
                  </a:lnTo>
                  <a:lnTo>
                    <a:pt x="1506" y="11623"/>
                  </a:lnTo>
                  <a:lnTo>
                    <a:pt x="1275" y="11121"/>
                  </a:lnTo>
                  <a:lnTo>
                    <a:pt x="1043" y="10619"/>
                  </a:lnTo>
                  <a:lnTo>
                    <a:pt x="850" y="10117"/>
                  </a:lnTo>
                  <a:lnTo>
                    <a:pt x="734" y="9615"/>
                  </a:lnTo>
                  <a:lnTo>
                    <a:pt x="618" y="9113"/>
                  </a:lnTo>
                  <a:lnTo>
                    <a:pt x="541" y="8573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0"/>
                  </a:lnTo>
                  <a:lnTo>
                    <a:pt x="734" y="5870"/>
                  </a:lnTo>
                  <a:lnTo>
                    <a:pt x="927" y="5329"/>
                  </a:lnTo>
                  <a:lnTo>
                    <a:pt x="1197" y="4673"/>
                  </a:lnTo>
                  <a:lnTo>
                    <a:pt x="1506" y="4055"/>
                  </a:lnTo>
                  <a:lnTo>
                    <a:pt x="1892" y="3476"/>
                  </a:lnTo>
                  <a:lnTo>
                    <a:pt x="2356" y="2935"/>
                  </a:lnTo>
                  <a:lnTo>
                    <a:pt x="2819" y="2433"/>
                  </a:lnTo>
                  <a:lnTo>
                    <a:pt x="3360" y="2008"/>
                  </a:lnTo>
                  <a:lnTo>
                    <a:pt x="3900" y="1584"/>
                  </a:lnTo>
                  <a:lnTo>
                    <a:pt x="4518" y="1275"/>
                  </a:lnTo>
                  <a:close/>
                  <a:moveTo>
                    <a:pt x="3823" y="12975"/>
                  </a:moveTo>
                  <a:lnTo>
                    <a:pt x="4016" y="13052"/>
                  </a:lnTo>
                  <a:lnTo>
                    <a:pt x="4132" y="13168"/>
                  </a:lnTo>
                  <a:lnTo>
                    <a:pt x="4248" y="13284"/>
                  </a:lnTo>
                  <a:lnTo>
                    <a:pt x="4325" y="13438"/>
                  </a:lnTo>
                  <a:lnTo>
                    <a:pt x="4364" y="13631"/>
                  </a:lnTo>
                  <a:lnTo>
                    <a:pt x="4325" y="13786"/>
                  </a:lnTo>
                  <a:lnTo>
                    <a:pt x="4287" y="13940"/>
                  </a:lnTo>
                  <a:lnTo>
                    <a:pt x="4209" y="14095"/>
                  </a:lnTo>
                  <a:lnTo>
                    <a:pt x="3746" y="13824"/>
                  </a:lnTo>
                  <a:lnTo>
                    <a:pt x="3321" y="13477"/>
                  </a:lnTo>
                  <a:lnTo>
                    <a:pt x="3244" y="13438"/>
                  </a:lnTo>
                  <a:lnTo>
                    <a:pt x="3128" y="13438"/>
                  </a:lnTo>
                  <a:lnTo>
                    <a:pt x="3051" y="13477"/>
                  </a:lnTo>
                  <a:lnTo>
                    <a:pt x="2974" y="13515"/>
                  </a:lnTo>
                  <a:lnTo>
                    <a:pt x="3051" y="13361"/>
                  </a:lnTo>
                  <a:lnTo>
                    <a:pt x="3167" y="13245"/>
                  </a:lnTo>
                  <a:lnTo>
                    <a:pt x="3321" y="13129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13" y="12859"/>
                  </a:moveTo>
                  <a:lnTo>
                    <a:pt x="9615" y="12898"/>
                  </a:lnTo>
                  <a:lnTo>
                    <a:pt x="10079" y="12975"/>
                  </a:lnTo>
                  <a:lnTo>
                    <a:pt x="10504" y="13014"/>
                  </a:lnTo>
                  <a:lnTo>
                    <a:pt x="11006" y="13129"/>
                  </a:lnTo>
                  <a:lnTo>
                    <a:pt x="11469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7"/>
                  </a:lnTo>
                  <a:lnTo>
                    <a:pt x="10658" y="14249"/>
                  </a:lnTo>
                  <a:lnTo>
                    <a:pt x="10195" y="14442"/>
                  </a:lnTo>
                  <a:lnTo>
                    <a:pt x="9770" y="14635"/>
                  </a:lnTo>
                  <a:lnTo>
                    <a:pt x="9306" y="14751"/>
                  </a:lnTo>
                  <a:lnTo>
                    <a:pt x="8804" y="14867"/>
                  </a:lnTo>
                  <a:lnTo>
                    <a:pt x="8341" y="14944"/>
                  </a:lnTo>
                  <a:lnTo>
                    <a:pt x="7839" y="14983"/>
                  </a:lnTo>
                  <a:lnTo>
                    <a:pt x="7376" y="14983"/>
                  </a:lnTo>
                  <a:lnTo>
                    <a:pt x="6874" y="14944"/>
                  </a:lnTo>
                  <a:lnTo>
                    <a:pt x="6410" y="14867"/>
                  </a:lnTo>
                  <a:lnTo>
                    <a:pt x="5947" y="14790"/>
                  </a:lnTo>
                  <a:lnTo>
                    <a:pt x="5484" y="14674"/>
                  </a:lnTo>
                  <a:lnTo>
                    <a:pt x="5020" y="14481"/>
                  </a:lnTo>
                  <a:lnTo>
                    <a:pt x="4557" y="14288"/>
                  </a:lnTo>
                  <a:lnTo>
                    <a:pt x="4673" y="14017"/>
                  </a:lnTo>
                  <a:lnTo>
                    <a:pt x="4711" y="13747"/>
                  </a:lnTo>
                  <a:lnTo>
                    <a:pt x="4711" y="13593"/>
                  </a:lnTo>
                  <a:lnTo>
                    <a:pt x="5561" y="13322"/>
                  </a:lnTo>
                  <a:lnTo>
                    <a:pt x="6410" y="13091"/>
                  </a:lnTo>
                  <a:lnTo>
                    <a:pt x="7260" y="12936"/>
                  </a:lnTo>
                  <a:lnTo>
                    <a:pt x="8148" y="12859"/>
                  </a:lnTo>
                  <a:close/>
                  <a:moveTo>
                    <a:pt x="7569" y="0"/>
                  </a:moveTo>
                  <a:lnTo>
                    <a:pt x="6990" y="39"/>
                  </a:lnTo>
                  <a:lnTo>
                    <a:pt x="6410" y="116"/>
                  </a:lnTo>
                  <a:lnTo>
                    <a:pt x="5870" y="232"/>
                  </a:lnTo>
                  <a:lnTo>
                    <a:pt x="5291" y="386"/>
                  </a:lnTo>
                  <a:lnTo>
                    <a:pt x="4750" y="580"/>
                  </a:lnTo>
                  <a:lnTo>
                    <a:pt x="4248" y="811"/>
                  </a:lnTo>
                  <a:lnTo>
                    <a:pt x="3746" y="1120"/>
                  </a:lnTo>
                  <a:lnTo>
                    <a:pt x="3283" y="1429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1970" y="2588"/>
                  </a:lnTo>
                  <a:lnTo>
                    <a:pt x="1622" y="3012"/>
                  </a:lnTo>
                  <a:lnTo>
                    <a:pt x="1275" y="3514"/>
                  </a:lnTo>
                  <a:lnTo>
                    <a:pt x="966" y="4016"/>
                  </a:lnTo>
                  <a:lnTo>
                    <a:pt x="657" y="4595"/>
                  </a:lnTo>
                  <a:lnTo>
                    <a:pt x="425" y="5252"/>
                  </a:lnTo>
                  <a:lnTo>
                    <a:pt x="232" y="5908"/>
                  </a:lnTo>
                  <a:lnTo>
                    <a:pt x="116" y="6565"/>
                  </a:lnTo>
                  <a:lnTo>
                    <a:pt x="0" y="7221"/>
                  </a:lnTo>
                  <a:lnTo>
                    <a:pt x="0" y="7916"/>
                  </a:lnTo>
                  <a:lnTo>
                    <a:pt x="39" y="8611"/>
                  </a:lnTo>
                  <a:lnTo>
                    <a:pt x="116" y="9268"/>
                  </a:lnTo>
                  <a:lnTo>
                    <a:pt x="232" y="9924"/>
                  </a:lnTo>
                  <a:lnTo>
                    <a:pt x="425" y="10581"/>
                  </a:lnTo>
                  <a:lnTo>
                    <a:pt x="695" y="11237"/>
                  </a:lnTo>
                  <a:lnTo>
                    <a:pt x="966" y="11855"/>
                  </a:lnTo>
                  <a:lnTo>
                    <a:pt x="1313" y="12396"/>
                  </a:lnTo>
                  <a:lnTo>
                    <a:pt x="1738" y="12975"/>
                  </a:lnTo>
                  <a:lnTo>
                    <a:pt x="2201" y="13477"/>
                  </a:lnTo>
                  <a:lnTo>
                    <a:pt x="2703" y="13902"/>
                  </a:lnTo>
                  <a:lnTo>
                    <a:pt x="2742" y="13940"/>
                  </a:lnTo>
                  <a:lnTo>
                    <a:pt x="2819" y="13940"/>
                  </a:lnTo>
                  <a:lnTo>
                    <a:pt x="2896" y="13902"/>
                  </a:lnTo>
                  <a:lnTo>
                    <a:pt x="3167" y="14133"/>
                  </a:lnTo>
                  <a:lnTo>
                    <a:pt x="3437" y="14326"/>
                  </a:lnTo>
                  <a:lnTo>
                    <a:pt x="3785" y="14519"/>
                  </a:lnTo>
                  <a:lnTo>
                    <a:pt x="4093" y="14597"/>
                  </a:lnTo>
                  <a:lnTo>
                    <a:pt x="4518" y="14828"/>
                  </a:lnTo>
                  <a:lnTo>
                    <a:pt x="4943" y="14983"/>
                  </a:lnTo>
                  <a:lnTo>
                    <a:pt x="5406" y="15137"/>
                  </a:lnTo>
                  <a:lnTo>
                    <a:pt x="5870" y="15292"/>
                  </a:lnTo>
                  <a:lnTo>
                    <a:pt x="6333" y="15369"/>
                  </a:lnTo>
                  <a:lnTo>
                    <a:pt x="6797" y="15446"/>
                  </a:lnTo>
                  <a:lnTo>
                    <a:pt x="7260" y="15485"/>
                  </a:lnTo>
                  <a:lnTo>
                    <a:pt x="7723" y="15485"/>
                  </a:lnTo>
                  <a:lnTo>
                    <a:pt x="8225" y="15446"/>
                  </a:lnTo>
                  <a:lnTo>
                    <a:pt x="8689" y="15408"/>
                  </a:lnTo>
                  <a:lnTo>
                    <a:pt x="9152" y="15330"/>
                  </a:lnTo>
                  <a:lnTo>
                    <a:pt x="9615" y="15215"/>
                  </a:lnTo>
                  <a:lnTo>
                    <a:pt x="10079" y="15060"/>
                  </a:lnTo>
                  <a:lnTo>
                    <a:pt x="10504" y="14906"/>
                  </a:lnTo>
                  <a:lnTo>
                    <a:pt x="10928" y="14674"/>
                  </a:lnTo>
                  <a:lnTo>
                    <a:pt x="11353" y="14442"/>
                  </a:lnTo>
                  <a:lnTo>
                    <a:pt x="11855" y="14133"/>
                  </a:lnTo>
                  <a:lnTo>
                    <a:pt x="12318" y="13786"/>
                  </a:lnTo>
                  <a:lnTo>
                    <a:pt x="12705" y="13400"/>
                  </a:lnTo>
                  <a:lnTo>
                    <a:pt x="13091" y="12975"/>
                  </a:lnTo>
                  <a:lnTo>
                    <a:pt x="13438" y="12550"/>
                  </a:lnTo>
                  <a:lnTo>
                    <a:pt x="13747" y="12048"/>
                  </a:lnTo>
                  <a:lnTo>
                    <a:pt x="14056" y="11585"/>
                  </a:lnTo>
                  <a:lnTo>
                    <a:pt x="14288" y="11044"/>
                  </a:lnTo>
                  <a:lnTo>
                    <a:pt x="14481" y="10542"/>
                  </a:lnTo>
                  <a:lnTo>
                    <a:pt x="14674" y="10002"/>
                  </a:lnTo>
                  <a:lnTo>
                    <a:pt x="14790" y="9422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3"/>
                  </a:lnTo>
                  <a:lnTo>
                    <a:pt x="14983" y="7144"/>
                  </a:lnTo>
                  <a:lnTo>
                    <a:pt x="14906" y="6603"/>
                  </a:lnTo>
                  <a:lnTo>
                    <a:pt x="14828" y="5986"/>
                  </a:lnTo>
                  <a:lnTo>
                    <a:pt x="14674" y="5406"/>
                  </a:lnTo>
                  <a:lnTo>
                    <a:pt x="14481" y="4827"/>
                  </a:lnTo>
                  <a:lnTo>
                    <a:pt x="14249" y="4287"/>
                  </a:lnTo>
                  <a:lnTo>
                    <a:pt x="13979" y="3746"/>
                  </a:lnTo>
                  <a:lnTo>
                    <a:pt x="13631" y="3244"/>
                  </a:lnTo>
                  <a:lnTo>
                    <a:pt x="13284" y="2742"/>
                  </a:lnTo>
                  <a:lnTo>
                    <a:pt x="12898" y="2317"/>
                  </a:lnTo>
                  <a:lnTo>
                    <a:pt x="12512" y="1892"/>
                  </a:lnTo>
                  <a:lnTo>
                    <a:pt x="12048" y="1506"/>
                  </a:lnTo>
                  <a:lnTo>
                    <a:pt x="11546" y="1197"/>
                  </a:lnTo>
                  <a:lnTo>
                    <a:pt x="11044" y="888"/>
                  </a:lnTo>
                  <a:lnTo>
                    <a:pt x="10504" y="618"/>
                  </a:lnTo>
                  <a:lnTo>
                    <a:pt x="9963" y="386"/>
                  </a:lnTo>
                  <a:lnTo>
                    <a:pt x="9345" y="232"/>
                  </a:lnTo>
                  <a:lnTo>
                    <a:pt x="8766" y="116"/>
                  </a:lnTo>
                  <a:lnTo>
                    <a:pt x="8148" y="39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9"/>
            <p:cNvSpPr/>
            <p:nvPr/>
          </p:nvSpPr>
          <p:spPr>
            <a:xfrm>
              <a:off x="6509175" y="1566300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8" y="5870"/>
                  </a:lnTo>
                  <a:lnTo>
                    <a:pt x="7491" y="6024"/>
                  </a:lnTo>
                  <a:lnTo>
                    <a:pt x="7530" y="6140"/>
                  </a:lnTo>
                  <a:lnTo>
                    <a:pt x="7569" y="6256"/>
                  </a:lnTo>
                  <a:lnTo>
                    <a:pt x="7607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1" y="6681"/>
                  </a:lnTo>
                  <a:lnTo>
                    <a:pt x="7337" y="6796"/>
                  </a:lnTo>
                  <a:lnTo>
                    <a:pt x="7105" y="6912"/>
                  </a:lnTo>
                  <a:lnTo>
                    <a:pt x="6912" y="6912"/>
                  </a:lnTo>
                  <a:lnTo>
                    <a:pt x="6719" y="6835"/>
                  </a:lnTo>
                  <a:lnTo>
                    <a:pt x="6565" y="6681"/>
                  </a:lnTo>
                  <a:lnTo>
                    <a:pt x="6487" y="6488"/>
                  </a:lnTo>
                  <a:lnTo>
                    <a:pt x="6487" y="6294"/>
                  </a:lnTo>
                  <a:lnTo>
                    <a:pt x="6526" y="6101"/>
                  </a:lnTo>
                  <a:lnTo>
                    <a:pt x="6642" y="5908"/>
                  </a:lnTo>
                  <a:lnTo>
                    <a:pt x="6796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7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0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1" y="1120"/>
                  </a:lnTo>
                  <a:lnTo>
                    <a:pt x="1622" y="1777"/>
                  </a:lnTo>
                  <a:lnTo>
                    <a:pt x="3398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0" y="5599"/>
                  </a:lnTo>
                  <a:lnTo>
                    <a:pt x="6294" y="5677"/>
                  </a:lnTo>
                  <a:lnTo>
                    <a:pt x="6217" y="5792"/>
                  </a:lnTo>
                  <a:lnTo>
                    <a:pt x="6101" y="6101"/>
                  </a:lnTo>
                  <a:lnTo>
                    <a:pt x="6063" y="6410"/>
                  </a:lnTo>
                  <a:lnTo>
                    <a:pt x="6101" y="6681"/>
                  </a:lnTo>
                  <a:lnTo>
                    <a:pt x="6179" y="6835"/>
                  </a:lnTo>
                  <a:lnTo>
                    <a:pt x="6294" y="6990"/>
                  </a:lnTo>
                  <a:lnTo>
                    <a:pt x="6410" y="7144"/>
                  </a:lnTo>
                  <a:lnTo>
                    <a:pt x="6565" y="7221"/>
                  </a:lnTo>
                  <a:lnTo>
                    <a:pt x="6719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7" y="7144"/>
                  </a:lnTo>
                  <a:lnTo>
                    <a:pt x="7723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3" y="6565"/>
                  </a:lnTo>
                  <a:lnTo>
                    <a:pt x="8032" y="6410"/>
                  </a:lnTo>
                  <a:lnTo>
                    <a:pt x="8032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3" y="5715"/>
                  </a:lnTo>
                  <a:lnTo>
                    <a:pt x="7569" y="5599"/>
                  </a:lnTo>
                  <a:lnTo>
                    <a:pt x="7414" y="5522"/>
                  </a:lnTo>
                  <a:lnTo>
                    <a:pt x="7221" y="5445"/>
                  </a:lnTo>
                  <a:lnTo>
                    <a:pt x="7028" y="5445"/>
                  </a:lnTo>
                  <a:lnTo>
                    <a:pt x="6835" y="5484"/>
                  </a:lnTo>
                  <a:lnTo>
                    <a:pt x="6024" y="4711"/>
                  </a:lnTo>
                  <a:lnTo>
                    <a:pt x="5213" y="4016"/>
                  </a:lnTo>
                  <a:lnTo>
                    <a:pt x="3514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09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9"/>
            <p:cNvSpPr/>
            <p:nvPr/>
          </p:nvSpPr>
          <p:spPr>
            <a:xfrm>
              <a:off x="2672775" y="1574975"/>
              <a:ext cx="84975" cy="94650"/>
            </a:xfrm>
            <a:custGeom>
              <a:avLst/>
              <a:gdLst/>
              <a:ahLst/>
              <a:cxnLst/>
              <a:rect l="l" t="t" r="r" b="b"/>
              <a:pathLst>
                <a:path w="3399" h="3786" extrusionOk="0">
                  <a:moveTo>
                    <a:pt x="78" y="1"/>
                  </a:moveTo>
                  <a:lnTo>
                    <a:pt x="1" y="78"/>
                  </a:lnTo>
                  <a:lnTo>
                    <a:pt x="1" y="117"/>
                  </a:lnTo>
                  <a:lnTo>
                    <a:pt x="348" y="889"/>
                  </a:lnTo>
                  <a:lnTo>
                    <a:pt x="812" y="1661"/>
                  </a:lnTo>
                  <a:lnTo>
                    <a:pt x="1275" y="2395"/>
                  </a:lnTo>
                  <a:lnTo>
                    <a:pt x="1738" y="3090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5"/>
                  </a:lnTo>
                  <a:lnTo>
                    <a:pt x="3013" y="3708"/>
                  </a:lnTo>
                  <a:lnTo>
                    <a:pt x="3206" y="3592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90"/>
                  </a:lnTo>
                  <a:lnTo>
                    <a:pt x="3399" y="2897"/>
                  </a:lnTo>
                  <a:lnTo>
                    <a:pt x="3360" y="2704"/>
                  </a:lnTo>
                  <a:lnTo>
                    <a:pt x="3283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90" y="2742"/>
                  </a:lnTo>
                  <a:lnTo>
                    <a:pt x="3128" y="2858"/>
                  </a:lnTo>
                  <a:lnTo>
                    <a:pt x="2897" y="3013"/>
                  </a:lnTo>
                  <a:lnTo>
                    <a:pt x="2665" y="3129"/>
                  </a:lnTo>
                  <a:lnTo>
                    <a:pt x="2511" y="3206"/>
                  </a:lnTo>
                  <a:lnTo>
                    <a:pt x="2318" y="3206"/>
                  </a:lnTo>
                  <a:lnTo>
                    <a:pt x="2202" y="3167"/>
                  </a:lnTo>
                  <a:lnTo>
                    <a:pt x="2047" y="3090"/>
                  </a:lnTo>
                  <a:lnTo>
                    <a:pt x="1931" y="2936"/>
                  </a:lnTo>
                  <a:lnTo>
                    <a:pt x="1854" y="2742"/>
                  </a:lnTo>
                  <a:lnTo>
                    <a:pt x="1700" y="2511"/>
                  </a:lnTo>
                  <a:lnTo>
                    <a:pt x="1082" y="1507"/>
                  </a:lnTo>
                  <a:lnTo>
                    <a:pt x="619" y="773"/>
                  </a:lnTo>
                  <a:lnTo>
                    <a:pt x="387" y="387"/>
                  </a:lnTo>
                  <a:lnTo>
                    <a:pt x="117" y="39"/>
                  </a:lnTo>
                  <a:lnTo>
                    <a:pt x="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9"/>
            <p:cNvSpPr/>
            <p:nvPr/>
          </p:nvSpPr>
          <p:spPr>
            <a:xfrm>
              <a:off x="4909550" y="158077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8" y="5909"/>
                  </a:moveTo>
                  <a:lnTo>
                    <a:pt x="1082" y="5986"/>
                  </a:lnTo>
                  <a:lnTo>
                    <a:pt x="1236" y="6024"/>
                  </a:lnTo>
                  <a:lnTo>
                    <a:pt x="1390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7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8"/>
                  </a:lnTo>
                  <a:lnTo>
                    <a:pt x="386" y="6372"/>
                  </a:lnTo>
                  <a:lnTo>
                    <a:pt x="425" y="6256"/>
                  </a:lnTo>
                  <a:lnTo>
                    <a:pt x="502" y="6179"/>
                  </a:lnTo>
                  <a:lnTo>
                    <a:pt x="695" y="6024"/>
                  </a:lnTo>
                  <a:lnTo>
                    <a:pt x="888" y="5909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6" y="2047"/>
                  </a:lnTo>
                  <a:lnTo>
                    <a:pt x="3437" y="2781"/>
                  </a:lnTo>
                  <a:lnTo>
                    <a:pt x="2279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8"/>
                  </a:lnTo>
                  <a:lnTo>
                    <a:pt x="0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6"/>
                  </a:lnTo>
                  <a:lnTo>
                    <a:pt x="695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699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9"/>
                  </a:lnTo>
                  <a:lnTo>
                    <a:pt x="1738" y="6024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2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9"/>
            <p:cNvSpPr/>
            <p:nvPr/>
          </p:nvSpPr>
          <p:spPr>
            <a:xfrm>
              <a:off x="4655650" y="16087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4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7" y="6796"/>
                  </a:lnTo>
                  <a:lnTo>
                    <a:pt x="7106" y="6912"/>
                  </a:lnTo>
                  <a:lnTo>
                    <a:pt x="6913" y="6912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1"/>
                  </a:lnTo>
                  <a:lnTo>
                    <a:pt x="6642" y="5908"/>
                  </a:lnTo>
                  <a:lnTo>
                    <a:pt x="6797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2" y="1120"/>
                  </a:lnTo>
                  <a:lnTo>
                    <a:pt x="1622" y="1777"/>
                  </a:lnTo>
                  <a:lnTo>
                    <a:pt x="3399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1" y="5599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1"/>
                  </a:lnTo>
                  <a:lnTo>
                    <a:pt x="6063" y="6410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1"/>
                  </a:lnTo>
                  <a:lnTo>
                    <a:pt x="6720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8" y="7144"/>
                  </a:lnTo>
                  <a:lnTo>
                    <a:pt x="7724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3" y="6410"/>
                  </a:lnTo>
                  <a:lnTo>
                    <a:pt x="8033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4" y="5715"/>
                  </a:lnTo>
                  <a:lnTo>
                    <a:pt x="7569" y="5599"/>
                  </a:lnTo>
                  <a:lnTo>
                    <a:pt x="7415" y="5522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5" y="5484"/>
                  </a:lnTo>
                  <a:lnTo>
                    <a:pt x="6025" y="4711"/>
                  </a:lnTo>
                  <a:lnTo>
                    <a:pt x="5214" y="4016"/>
                  </a:lnTo>
                  <a:lnTo>
                    <a:pt x="3515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10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9"/>
            <p:cNvSpPr/>
            <p:nvPr/>
          </p:nvSpPr>
          <p:spPr>
            <a:xfrm>
              <a:off x="781625" y="1619400"/>
              <a:ext cx="153500" cy="186325"/>
            </a:xfrm>
            <a:custGeom>
              <a:avLst/>
              <a:gdLst/>
              <a:ahLst/>
              <a:cxnLst/>
              <a:rect l="l" t="t" r="r" b="b"/>
              <a:pathLst>
                <a:path w="6140" h="7453" extrusionOk="0">
                  <a:moveTo>
                    <a:pt x="888" y="5908"/>
                  </a:moveTo>
                  <a:lnTo>
                    <a:pt x="1081" y="5985"/>
                  </a:lnTo>
                  <a:lnTo>
                    <a:pt x="1236" y="6024"/>
                  </a:lnTo>
                  <a:lnTo>
                    <a:pt x="1390" y="6178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6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89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7"/>
                  </a:lnTo>
                  <a:lnTo>
                    <a:pt x="386" y="6371"/>
                  </a:lnTo>
                  <a:lnTo>
                    <a:pt x="425" y="6256"/>
                  </a:lnTo>
                  <a:lnTo>
                    <a:pt x="502" y="6178"/>
                  </a:lnTo>
                  <a:lnTo>
                    <a:pt x="695" y="6024"/>
                  </a:lnTo>
                  <a:lnTo>
                    <a:pt x="888" y="5908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5" y="1313"/>
                  </a:lnTo>
                  <a:lnTo>
                    <a:pt x="4016" y="2047"/>
                  </a:lnTo>
                  <a:lnTo>
                    <a:pt x="3437" y="2780"/>
                  </a:lnTo>
                  <a:lnTo>
                    <a:pt x="2278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2" y="5561"/>
                  </a:lnTo>
                  <a:lnTo>
                    <a:pt x="618" y="5599"/>
                  </a:lnTo>
                  <a:lnTo>
                    <a:pt x="541" y="5676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7"/>
                  </a:lnTo>
                  <a:lnTo>
                    <a:pt x="0" y="6603"/>
                  </a:lnTo>
                  <a:lnTo>
                    <a:pt x="39" y="6796"/>
                  </a:lnTo>
                  <a:lnTo>
                    <a:pt x="116" y="6989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5"/>
                  </a:lnTo>
                  <a:lnTo>
                    <a:pt x="695" y="7453"/>
                  </a:lnTo>
                  <a:lnTo>
                    <a:pt x="1081" y="7453"/>
                  </a:lnTo>
                  <a:lnTo>
                    <a:pt x="1274" y="7414"/>
                  </a:lnTo>
                  <a:lnTo>
                    <a:pt x="1429" y="7298"/>
                  </a:lnTo>
                  <a:lnTo>
                    <a:pt x="1583" y="7182"/>
                  </a:lnTo>
                  <a:lnTo>
                    <a:pt x="1699" y="7067"/>
                  </a:lnTo>
                  <a:lnTo>
                    <a:pt x="1815" y="6873"/>
                  </a:lnTo>
                  <a:lnTo>
                    <a:pt x="1854" y="6680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8"/>
                  </a:lnTo>
                  <a:lnTo>
                    <a:pt x="1738" y="6024"/>
                  </a:lnTo>
                  <a:lnTo>
                    <a:pt x="1661" y="5908"/>
                  </a:lnTo>
                  <a:lnTo>
                    <a:pt x="1545" y="5792"/>
                  </a:lnTo>
                  <a:lnTo>
                    <a:pt x="2163" y="5097"/>
                  </a:lnTo>
                  <a:lnTo>
                    <a:pt x="2742" y="4402"/>
                  </a:lnTo>
                  <a:lnTo>
                    <a:pt x="3939" y="3012"/>
                  </a:lnTo>
                  <a:lnTo>
                    <a:pt x="4479" y="2394"/>
                  </a:lnTo>
                  <a:lnTo>
                    <a:pt x="5097" y="1699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3"/>
                  </a:lnTo>
                  <a:lnTo>
                    <a:pt x="6063" y="77"/>
                  </a:lnTo>
                  <a:lnTo>
                    <a:pt x="598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9"/>
            <p:cNvSpPr/>
            <p:nvPr/>
          </p:nvSpPr>
          <p:spPr>
            <a:xfrm>
              <a:off x="1926550" y="1629050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3"/>
                  </a:lnTo>
                  <a:lnTo>
                    <a:pt x="2008" y="966"/>
                  </a:lnTo>
                  <a:lnTo>
                    <a:pt x="2124" y="1120"/>
                  </a:lnTo>
                  <a:lnTo>
                    <a:pt x="2201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1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5" y="502"/>
                  </a:lnTo>
                  <a:lnTo>
                    <a:pt x="811" y="464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3" y="425"/>
                  </a:lnTo>
                  <a:lnTo>
                    <a:pt x="78" y="618"/>
                  </a:lnTo>
                  <a:lnTo>
                    <a:pt x="0" y="811"/>
                  </a:lnTo>
                  <a:lnTo>
                    <a:pt x="0" y="1004"/>
                  </a:lnTo>
                  <a:lnTo>
                    <a:pt x="0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7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1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4"/>
                  </a:lnTo>
                  <a:lnTo>
                    <a:pt x="2626" y="2896"/>
                  </a:lnTo>
                  <a:lnTo>
                    <a:pt x="2703" y="2317"/>
                  </a:lnTo>
                  <a:lnTo>
                    <a:pt x="2703" y="2008"/>
                  </a:lnTo>
                  <a:lnTo>
                    <a:pt x="2703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699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9"/>
            <p:cNvSpPr/>
            <p:nvPr/>
          </p:nvSpPr>
          <p:spPr>
            <a:xfrm>
              <a:off x="3904600" y="163580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0" y="194"/>
                  </a:lnTo>
                  <a:lnTo>
                    <a:pt x="2240" y="309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7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9"/>
            <p:cNvSpPr/>
            <p:nvPr/>
          </p:nvSpPr>
          <p:spPr>
            <a:xfrm>
              <a:off x="527725" y="16473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0" y="6141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2" y="6681"/>
                  </a:lnTo>
                  <a:lnTo>
                    <a:pt x="7337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19" y="6836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6" y="6102"/>
                  </a:lnTo>
                  <a:lnTo>
                    <a:pt x="6642" y="5909"/>
                  </a:lnTo>
                  <a:lnTo>
                    <a:pt x="6797" y="5754"/>
                  </a:lnTo>
                  <a:close/>
                  <a:moveTo>
                    <a:pt x="232" y="1"/>
                  </a:moveTo>
                  <a:lnTo>
                    <a:pt x="155" y="40"/>
                  </a:lnTo>
                  <a:lnTo>
                    <a:pt x="78" y="40"/>
                  </a:lnTo>
                  <a:lnTo>
                    <a:pt x="39" y="117"/>
                  </a:lnTo>
                  <a:lnTo>
                    <a:pt x="0" y="233"/>
                  </a:lnTo>
                  <a:lnTo>
                    <a:pt x="0" y="310"/>
                  </a:lnTo>
                  <a:lnTo>
                    <a:pt x="39" y="387"/>
                  </a:lnTo>
                  <a:lnTo>
                    <a:pt x="425" y="773"/>
                  </a:lnTo>
                  <a:lnTo>
                    <a:pt x="811" y="1121"/>
                  </a:lnTo>
                  <a:lnTo>
                    <a:pt x="1622" y="1777"/>
                  </a:lnTo>
                  <a:lnTo>
                    <a:pt x="3399" y="3206"/>
                  </a:lnTo>
                  <a:lnTo>
                    <a:pt x="4866" y="4442"/>
                  </a:lnTo>
                  <a:lnTo>
                    <a:pt x="5638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7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6"/>
                  </a:lnTo>
                  <a:lnTo>
                    <a:pt x="6295" y="6990"/>
                  </a:lnTo>
                  <a:lnTo>
                    <a:pt x="6411" y="7145"/>
                  </a:lnTo>
                  <a:lnTo>
                    <a:pt x="6565" y="7222"/>
                  </a:lnTo>
                  <a:lnTo>
                    <a:pt x="6719" y="7299"/>
                  </a:lnTo>
                  <a:lnTo>
                    <a:pt x="6874" y="7338"/>
                  </a:lnTo>
                  <a:lnTo>
                    <a:pt x="7067" y="7338"/>
                  </a:lnTo>
                  <a:lnTo>
                    <a:pt x="7260" y="7299"/>
                  </a:lnTo>
                  <a:lnTo>
                    <a:pt x="7453" y="7260"/>
                  </a:lnTo>
                  <a:lnTo>
                    <a:pt x="7608" y="7145"/>
                  </a:lnTo>
                  <a:lnTo>
                    <a:pt x="7723" y="7029"/>
                  </a:lnTo>
                  <a:lnTo>
                    <a:pt x="7839" y="6913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2" y="6411"/>
                  </a:lnTo>
                  <a:lnTo>
                    <a:pt x="8032" y="6218"/>
                  </a:lnTo>
                  <a:lnTo>
                    <a:pt x="7955" y="6025"/>
                  </a:lnTo>
                  <a:lnTo>
                    <a:pt x="7839" y="5870"/>
                  </a:lnTo>
                  <a:lnTo>
                    <a:pt x="7723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1" y="5446"/>
                  </a:lnTo>
                  <a:lnTo>
                    <a:pt x="7028" y="5446"/>
                  </a:lnTo>
                  <a:lnTo>
                    <a:pt x="6835" y="5484"/>
                  </a:lnTo>
                  <a:lnTo>
                    <a:pt x="6024" y="4712"/>
                  </a:lnTo>
                  <a:lnTo>
                    <a:pt x="5213" y="4017"/>
                  </a:lnTo>
                  <a:lnTo>
                    <a:pt x="3514" y="2627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9"/>
                  </a:lnTo>
                  <a:lnTo>
                    <a:pt x="734" y="310"/>
                  </a:lnTo>
                  <a:lnTo>
                    <a:pt x="309" y="40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9"/>
            <p:cNvSpPr/>
            <p:nvPr/>
          </p:nvSpPr>
          <p:spPr>
            <a:xfrm>
              <a:off x="5813125" y="1664750"/>
              <a:ext cx="61825" cy="89825"/>
            </a:xfrm>
            <a:custGeom>
              <a:avLst/>
              <a:gdLst/>
              <a:ahLst/>
              <a:cxnLst/>
              <a:rect l="l" t="t" r="r" b="b"/>
              <a:pathLst>
                <a:path w="2473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5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2"/>
                  </a:lnTo>
                  <a:lnTo>
                    <a:pt x="1932" y="2163"/>
                  </a:lnTo>
                  <a:lnTo>
                    <a:pt x="1932" y="2434"/>
                  </a:lnTo>
                  <a:lnTo>
                    <a:pt x="1816" y="2743"/>
                  </a:lnTo>
                  <a:lnTo>
                    <a:pt x="1739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8" y="3013"/>
                  </a:lnTo>
                  <a:lnTo>
                    <a:pt x="850" y="2897"/>
                  </a:lnTo>
                  <a:lnTo>
                    <a:pt x="812" y="2743"/>
                  </a:lnTo>
                  <a:lnTo>
                    <a:pt x="850" y="2588"/>
                  </a:lnTo>
                  <a:lnTo>
                    <a:pt x="928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1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6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6" y="2356"/>
                  </a:lnTo>
                  <a:lnTo>
                    <a:pt x="348" y="2627"/>
                  </a:lnTo>
                  <a:lnTo>
                    <a:pt x="310" y="2897"/>
                  </a:lnTo>
                  <a:lnTo>
                    <a:pt x="348" y="3052"/>
                  </a:lnTo>
                  <a:lnTo>
                    <a:pt x="426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1"/>
                  </a:lnTo>
                  <a:lnTo>
                    <a:pt x="2434" y="2009"/>
                  </a:lnTo>
                  <a:lnTo>
                    <a:pt x="2395" y="1816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9"/>
            <p:cNvSpPr/>
            <p:nvPr/>
          </p:nvSpPr>
          <p:spPr>
            <a:xfrm>
              <a:off x="4153650" y="167055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2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40" y="232"/>
                  </a:lnTo>
                  <a:lnTo>
                    <a:pt x="1" y="271"/>
                  </a:lnTo>
                  <a:lnTo>
                    <a:pt x="40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4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9"/>
            <p:cNvSpPr/>
            <p:nvPr/>
          </p:nvSpPr>
          <p:spPr>
            <a:xfrm>
              <a:off x="4055200" y="1676350"/>
              <a:ext cx="21250" cy="8700"/>
            </a:xfrm>
            <a:custGeom>
              <a:avLst/>
              <a:gdLst/>
              <a:ahLst/>
              <a:cxnLst/>
              <a:rect l="l" t="t" r="r" b="b"/>
              <a:pathLst>
                <a:path w="850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9"/>
            <p:cNvSpPr/>
            <p:nvPr/>
          </p:nvSpPr>
          <p:spPr>
            <a:xfrm>
              <a:off x="5417325" y="16889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232"/>
                  </a:lnTo>
                  <a:lnTo>
                    <a:pt x="503" y="966"/>
                  </a:lnTo>
                  <a:lnTo>
                    <a:pt x="1043" y="1622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3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6" y="3862"/>
                  </a:lnTo>
                  <a:lnTo>
                    <a:pt x="12242" y="3591"/>
                  </a:lnTo>
                  <a:lnTo>
                    <a:pt x="12319" y="3553"/>
                  </a:lnTo>
                  <a:lnTo>
                    <a:pt x="12435" y="3205"/>
                  </a:lnTo>
                  <a:lnTo>
                    <a:pt x="12358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3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3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9"/>
            <p:cNvSpPr/>
            <p:nvPr/>
          </p:nvSpPr>
          <p:spPr>
            <a:xfrm>
              <a:off x="5725275" y="169565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5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4" y="1931"/>
                  </a:lnTo>
                  <a:lnTo>
                    <a:pt x="1082" y="2009"/>
                  </a:lnTo>
                  <a:lnTo>
                    <a:pt x="1121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30" y="2704"/>
                  </a:lnTo>
                  <a:lnTo>
                    <a:pt x="1623" y="2820"/>
                  </a:lnTo>
                  <a:lnTo>
                    <a:pt x="1816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5" y="3630"/>
                  </a:lnTo>
                  <a:lnTo>
                    <a:pt x="2125" y="3901"/>
                  </a:lnTo>
                  <a:lnTo>
                    <a:pt x="2086" y="4094"/>
                  </a:lnTo>
                  <a:lnTo>
                    <a:pt x="2009" y="4325"/>
                  </a:lnTo>
                  <a:lnTo>
                    <a:pt x="1893" y="4519"/>
                  </a:lnTo>
                  <a:lnTo>
                    <a:pt x="1739" y="4712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5" y="4287"/>
                  </a:lnTo>
                  <a:lnTo>
                    <a:pt x="812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1" y="4094"/>
                  </a:lnTo>
                  <a:lnTo>
                    <a:pt x="1237" y="4017"/>
                  </a:lnTo>
                  <a:lnTo>
                    <a:pt x="1314" y="3901"/>
                  </a:lnTo>
                  <a:lnTo>
                    <a:pt x="1314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10" y="4094"/>
                  </a:lnTo>
                  <a:lnTo>
                    <a:pt x="233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2"/>
                  </a:lnTo>
                  <a:lnTo>
                    <a:pt x="1739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3" y="1970"/>
                  </a:lnTo>
                  <a:lnTo>
                    <a:pt x="1932" y="1816"/>
                  </a:lnTo>
                  <a:lnTo>
                    <a:pt x="2241" y="1622"/>
                  </a:lnTo>
                  <a:lnTo>
                    <a:pt x="2549" y="1391"/>
                  </a:lnTo>
                  <a:lnTo>
                    <a:pt x="2820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9"/>
            <p:cNvSpPr/>
            <p:nvPr/>
          </p:nvSpPr>
          <p:spPr>
            <a:xfrm>
              <a:off x="1994125" y="1698550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6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4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4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9"/>
            <p:cNvSpPr/>
            <p:nvPr/>
          </p:nvSpPr>
          <p:spPr>
            <a:xfrm>
              <a:off x="3947075" y="171690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3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8" y="579"/>
                  </a:lnTo>
                  <a:lnTo>
                    <a:pt x="425" y="772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9"/>
            <p:cNvSpPr/>
            <p:nvPr/>
          </p:nvSpPr>
          <p:spPr>
            <a:xfrm>
              <a:off x="2585900" y="1732325"/>
              <a:ext cx="305075" cy="236550"/>
            </a:xfrm>
            <a:custGeom>
              <a:avLst/>
              <a:gdLst/>
              <a:ahLst/>
              <a:cxnLst/>
              <a:rect l="l" t="t" r="r" b="b"/>
              <a:pathLst>
                <a:path w="12203" h="9462" extrusionOk="0">
                  <a:moveTo>
                    <a:pt x="5329" y="349"/>
                  </a:moveTo>
                  <a:lnTo>
                    <a:pt x="5522" y="426"/>
                  </a:lnTo>
                  <a:lnTo>
                    <a:pt x="5600" y="426"/>
                  </a:lnTo>
                  <a:lnTo>
                    <a:pt x="5831" y="657"/>
                  </a:lnTo>
                  <a:lnTo>
                    <a:pt x="5986" y="889"/>
                  </a:lnTo>
                  <a:lnTo>
                    <a:pt x="6063" y="1198"/>
                  </a:lnTo>
                  <a:lnTo>
                    <a:pt x="6102" y="1468"/>
                  </a:lnTo>
                  <a:lnTo>
                    <a:pt x="6140" y="1777"/>
                  </a:lnTo>
                  <a:lnTo>
                    <a:pt x="6102" y="2086"/>
                  </a:lnTo>
                  <a:lnTo>
                    <a:pt x="6024" y="2704"/>
                  </a:lnTo>
                  <a:lnTo>
                    <a:pt x="5715" y="4866"/>
                  </a:lnTo>
                  <a:lnTo>
                    <a:pt x="5715" y="4905"/>
                  </a:lnTo>
                  <a:lnTo>
                    <a:pt x="5561" y="4982"/>
                  </a:lnTo>
                  <a:lnTo>
                    <a:pt x="5291" y="4017"/>
                  </a:lnTo>
                  <a:lnTo>
                    <a:pt x="5020" y="3090"/>
                  </a:lnTo>
                  <a:lnTo>
                    <a:pt x="4750" y="1970"/>
                  </a:lnTo>
                  <a:lnTo>
                    <a:pt x="4673" y="1468"/>
                  </a:lnTo>
                  <a:lnTo>
                    <a:pt x="4673" y="1159"/>
                  </a:lnTo>
                  <a:lnTo>
                    <a:pt x="4673" y="851"/>
                  </a:lnTo>
                  <a:lnTo>
                    <a:pt x="4750" y="619"/>
                  </a:lnTo>
                  <a:lnTo>
                    <a:pt x="4827" y="503"/>
                  </a:lnTo>
                  <a:lnTo>
                    <a:pt x="4904" y="426"/>
                  </a:lnTo>
                  <a:lnTo>
                    <a:pt x="5020" y="349"/>
                  </a:lnTo>
                  <a:close/>
                  <a:moveTo>
                    <a:pt x="11199" y="3515"/>
                  </a:moveTo>
                  <a:lnTo>
                    <a:pt x="11315" y="3554"/>
                  </a:lnTo>
                  <a:lnTo>
                    <a:pt x="11392" y="3592"/>
                  </a:lnTo>
                  <a:lnTo>
                    <a:pt x="11508" y="3708"/>
                  </a:lnTo>
                  <a:lnTo>
                    <a:pt x="11585" y="3824"/>
                  </a:lnTo>
                  <a:lnTo>
                    <a:pt x="11701" y="4133"/>
                  </a:lnTo>
                  <a:lnTo>
                    <a:pt x="11585" y="4287"/>
                  </a:lnTo>
                  <a:lnTo>
                    <a:pt x="11430" y="4403"/>
                  </a:lnTo>
                  <a:lnTo>
                    <a:pt x="11237" y="4519"/>
                  </a:lnTo>
                  <a:lnTo>
                    <a:pt x="11044" y="4596"/>
                  </a:lnTo>
                  <a:lnTo>
                    <a:pt x="10581" y="4751"/>
                  </a:lnTo>
                  <a:lnTo>
                    <a:pt x="10195" y="4866"/>
                  </a:lnTo>
                  <a:lnTo>
                    <a:pt x="9422" y="5021"/>
                  </a:lnTo>
                  <a:lnTo>
                    <a:pt x="8650" y="5137"/>
                  </a:lnTo>
                  <a:lnTo>
                    <a:pt x="7994" y="5175"/>
                  </a:lnTo>
                  <a:lnTo>
                    <a:pt x="7376" y="5175"/>
                  </a:lnTo>
                  <a:lnTo>
                    <a:pt x="6102" y="5137"/>
                  </a:lnTo>
                  <a:lnTo>
                    <a:pt x="7260" y="4673"/>
                  </a:lnTo>
                  <a:lnTo>
                    <a:pt x="8418" y="4249"/>
                  </a:lnTo>
                  <a:lnTo>
                    <a:pt x="9075" y="4017"/>
                  </a:lnTo>
                  <a:lnTo>
                    <a:pt x="9770" y="3824"/>
                  </a:lnTo>
                  <a:lnTo>
                    <a:pt x="10465" y="3631"/>
                  </a:lnTo>
                  <a:lnTo>
                    <a:pt x="10928" y="3554"/>
                  </a:lnTo>
                  <a:lnTo>
                    <a:pt x="11083" y="3515"/>
                  </a:lnTo>
                  <a:close/>
                  <a:moveTo>
                    <a:pt x="5136" y="5909"/>
                  </a:moveTo>
                  <a:lnTo>
                    <a:pt x="4209" y="6797"/>
                  </a:lnTo>
                  <a:lnTo>
                    <a:pt x="3244" y="7685"/>
                  </a:lnTo>
                  <a:lnTo>
                    <a:pt x="2742" y="8110"/>
                  </a:lnTo>
                  <a:lnTo>
                    <a:pt x="2163" y="8535"/>
                  </a:lnTo>
                  <a:lnTo>
                    <a:pt x="1854" y="8728"/>
                  </a:lnTo>
                  <a:lnTo>
                    <a:pt x="1468" y="8921"/>
                  </a:lnTo>
                  <a:lnTo>
                    <a:pt x="1197" y="8998"/>
                  </a:lnTo>
                  <a:lnTo>
                    <a:pt x="1004" y="9037"/>
                  </a:lnTo>
                  <a:lnTo>
                    <a:pt x="888" y="8998"/>
                  </a:lnTo>
                  <a:lnTo>
                    <a:pt x="811" y="8960"/>
                  </a:lnTo>
                  <a:lnTo>
                    <a:pt x="734" y="8844"/>
                  </a:lnTo>
                  <a:lnTo>
                    <a:pt x="695" y="8689"/>
                  </a:lnTo>
                  <a:lnTo>
                    <a:pt x="657" y="8535"/>
                  </a:lnTo>
                  <a:lnTo>
                    <a:pt x="618" y="8419"/>
                  </a:lnTo>
                  <a:lnTo>
                    <a:pt x="657" y="8342"/>
                  </a:lnTo>
                  <a:lnTo>
                    <a:pt x="695" y="8265"/>
                  </a:lnTo>
                  <a:lnTo>
                    <a:pt x="850" y="8110"/>
                  </a:lnTo>
                  <a:lnTo>
                    <a:pt x="1120" y="7956"/>
                  </a:lnTo>
                  <a:lnTo>
                    <a:pt x="1699" y="7608"/>
                  </a:lnTo>
                  <a:lnTo>
                    <a:pt x="2472" y="7222"/>
                  </a:lnTo>
                  <a:lnTo>
                    <a:pt x="3244" y="6874"/>
                  </a:lnTo>
                  <a:lnTo>
                    <a:pt x="4209" y="6411"/>
                  </a:lnTo>
                  <a:lnTo>
                    <a:pt x="4673" y="6179"/>
                  </a:lnTo>
                  <a:lnTo>
                    <a:pt x="5136" y="5909"/>
                  </a:lnTo>
                  <a:close/>
                  <a:moveTo>
                    <a:pt x="5136" y="1"/>
                  </a:moveTo>
                  <a:lnTo>
                    <a:pt x="4943" y="78"/>
                  </a:lnTo>
                  <a:lnTo>
                    <a:pt x="4750" y="194"/>
                  </a:lnTo>
                  <a:lnTo>
                    <a:pt x="4596" y="387"/>
                  </a:lnTo>
                  <a:lnTo>
                    <a:pt x="4441" y="580"/>
                  </a:lnTo>
                  <a:lnTo>
                    <a:pt x="4364" y="812"/>
                  </a:lnTo>
                  <a:lnTo>
                    <a:pt x="4325" y="1044"/>
                  </a:lnTo>
                  <a:lnTo>
                    <a:pt x="4325" y="1507"/>
                  </a:lnTo>
                  <a:lnTo>
                    <a:pt x="4402" y="1970"/>
                  </a:lnTo>
                  <a:lnTo>
                    <a:pt x="4634" y="2897"/>
                  </a:lnTo>
                  <a:lnTo>
                    <a:pt x="4982" y="4017"/>
                  </a:lnTo>
                  <a:lnTo>
                    <a:pt x="5175" y="4558"/>
                  </a:lnTo>
                  <a:lnTo>
                    <a:pt x="5368" y="5098"/>
                  </a:lnTo>
                  <a:lnTo>
                    <a:pt x="5368" y="5214"/>
                  </a:lnTo>
                  <a:lnTo>
                    <a:pt x="5406" y="5330"/>
                  </a:lnTo>
                  <a:lnTo>
                    <a:pt x="4943" y="5600"/>
                  </a:lnTo>
                  <a:lnTo>
                    <a:pt x="4480" y="5870"/>
                  </a:lnTo>
                  <a:lnTo>
                    <a:pt x="3476" y="6334"/>
                  </a:lnTo>
                  <a:lnTo>
                    <a:pt x="2472" y="6797"/>
                  </a:lnTo>
                  <a:lnTo>
                    <a:pt x="1970" y="7029"/>
                  </a:lnTo>
                  <a:lnTo>
                    <a:pt x="1468" y="7299"/>
                  </a:lnTo>
                  <a:lnTo>
                    <a:pt x="966" y="7608"/>
                  </a:lnTo>
                  <a:lnTo>
                    <a:pt x="657" y="7801"/>
                  </a:lnTo>
                  <a:lnTo>
                    <a:pt x="348" y="8071"/>
                  </a:lnTo>
                  <a:lnTo>
                    <a:pt x="116" y="8342"/>
                  </a:lnTo>
                  <a:lnTo>
                    <a:pt x="39" y="8458"/>
                  </a:lnTo>
                  <a:lnTo>
                    <a:pt x="0" y="8612"/>
                  </a:lnTo>
                  <a:lnTo>
                    <a:pt x="0" y="8767"/>
                  </a:lnTo>
                  <a:lnTo>
                    <a:pt x="0" y="8921"/>
                  </a:lnTo>
                  <a:lnTo>
                    <a:pt x="78" y="9037"/>
                  </a:lnTo>
                  <a:lnTo>
                    <a:pt x="232" y="9191"/>
                  </a:lnTo>
                  <a:lnTo>
                    <a:pt x="348" y="9307"/>
                  </a:lnTo>
                  <a:lnTo>
                    <a:pt x="502" y="9384"/>
                  </a:lnTo>
                  <a:lnTo>
                    <a:pt x="618" y="9423"/>
                  </a:lnTo>
                  <a:lnTo>
                    <a:pt x="773" y="9462"/>
                  </a:lnTo>
                  <a:lnTo>
                    <a:pt x="1120" y="9462"/>
                  </a:lnTo>
                  <a:lnTo>
                    <a:pt x="1429" y="9384"/>
                  </a:lnTo>
                  <a:lnTo>
                    <a:pt x="1738" y="9230"/>
                  </a:lnTo>
                  <a:lnTo>
                    <a:pt x="2047" y="9075"/>
                  </a:lnTo>
                  <a:lnTo>
                    <a:pt x="2588" y="8767"/>
                  </a:lnTo>
                  <a:lnTo>
                    <a:pt x="3476" y="8071"/>
                  </a:lnTo>
                  <a:lnTo>
                    <a:pt x="4287" y="7338"/>
                  </a:lnTo>
                  <a:lnTo>
                    <a:pt x="5098" y="6565"/>
                  </a:lnTo>
                  <a:lnTo>
                    <a:pt x="5445" y="6141"/>
                  </a:lnTo>
                  <a:lnTo>
                    <a:pt x="5793" y="5677"/>
                  </a:lnTo>
                  <a:lnTo>
                    <a:pt x="5793" y="5716"/>
                  </a:lnTo>
                  <a:lnTo>
                    <a:pt x="6063" y="6064"/>
                  </a:lnTo>
                  <a:lnTo>
                    <a:pt x="6217" y="6218"/>
                  </a:lnTo>
                  <a:lnTo>
                    <a:pt x="6372" y="6334"/>
                  </a:lnTo>
                  <a:lnTo>
                    <a:pt x="6603" y="6179"/>
                  </a:lnTo>
                  <a:lnTo>
                    <a:pt x="6603" y="6141"/>
                  </a:lnTo>
                  <a:lnTo>
                    <a:pt x="6333" y="5870"/>
                  </a:lnTo>
                  <a:lnTo>
                    <a:pt x="6217" y="5716"/>
                  </a:lnTo>
                  <a:lnTo>
                    <a:pt x="6179" y="5523"/>
                  </a:lnTo>
                  <a:lnTo>
                    <a:pt x="6140" y="5484"/>
                  </a:lnTo>
                  <a:lnTo>
                    <a:pt x="7028" y="5562"/>
                  </a:lnTo>
                  <a:lnTo>
                    <a:pt x="7955" y="5562"/>
                  </a:lnTo>
                  <a:lnTo>
                    <a:pt x="8882" y="5484"/>
                  </a:lnTo>
                  <a:lnTo>
                    <a:pt x="9770" y="5330"/>
                  </a:lnTo>
                  <a:lnTo>
                    <a:pt x="10465" y="5175"/>
                  </a:lnTo>
                  <a:lnTo>
                    <a:pt x="10890" y="5060"/>
                  </a:lnTo>
                  <a:lnTo>
                    <a:pt x="11315" y="4905"/>
                  </a:lnTo>
                  <a:lnTo>
                    <a:pt x="11701" y="4673"/>
                  </a:lnTo>
                  <a:lnTo>
                    <a:pt x="11894" y="4558"/>
                  </a:lnTo>
                  <a:lnTo>
                    <a:pt x="12010" y="4403"/>
                  </a:lnTo>
                  <a:lnTo>
                    <a:pt x="12125" y="4249"/>
                  </a:lnTo>
                  <a:lnTo>
                    <a:pt x="12164" y="4094"/>
                  </a:lnTo>
                  <a:lnTo>
                    <a:pt x="12203" y="3901"/>
                  </a:lnTo>
                  <a:lnTo>
                    <a:pt x="12164" y="3708"/>
                  </a:lnTo>
                  <a:lnTo>
                    <a:pt x="12125" y="3554"/>
                  </a:lnTo>
                  <a:lnTo>
                    <a:pt x="12010" y="3438"/>
                  </a:lnTo>
                  <a:lnTo>
                    <a:pt x="11932" y="3322"/>
                  </a:lnTo>
                  <a:lnTo>
                    <a:pt x="11817" y="3245"/>
                  </a:lnTo>
                  <a:lnTo>
                    <a:pt x="11662" y="3167"/>
                  </a:lnTo>
                  <a:lnTo>
                    <a:pt x="11508" y="3167"/>
                  </a:lnTo>
                  <a:lnTo>
                    <a:pt x="11199" y="3129"/>
                  </a:lnTo>
                  <a:lnTo>
                    <a:pt x="10851" y="3167"/>
                  </a:lnTo>
                  <a:lnTo>
                    <a:pt x="10504" y="3245"/>
                  </a:lnTo>
                  <a:lnTo>
                    <a:pt x="9924" y="3360"/>
                  </a:lnTo>
                  <a:lnTo>
                    <a:pt x="8959" y="3669"/>
                  </a:lnTo>
                  <a:lnTo>
                    <a:pt x="7994" y="3978"/>
                  </a:lnTo>
                  <a:lnTo>
                    <a:pt x="7028" y="4326"/>
                  </a:lnTo>
                  <a:lnTo>
                    <a:pt x="6102" y="4751"/>
                  </a:lnTo>
                  <a:lnTo>
                    <a:pt x="6333" y="3283"/>
                  </a:lnTo>
                  <a:lnTo>
                    <a:pt x="6449" y="2550"/>
                  </a:lnTo>
                  <a:lnTo>
                    <a:pt x="6488" y="1816"/>
                  </a:lnTo>
                  <a:lnTo>
                    <a:pt x="6488" y="1546"/>
                  </a:lnTo>
                  <a:lnTo>
                    <a:pt x="6449" y="1275"/>
                  </a:lnTo>
                  <a:lnTo>
                    <a:pt x="6372" y="1044"/>
                  </a:lnTo>
                  <a:lnTo>
                    <a:pt x="6295" y="851"/>
                  </a:lnTo>
                  <a:lnTo>
                    <a:pt x="6179" y="619"/>
                  </a:lnTo>
                  <a:lnTo>
                    <a:pt x="6024" y="464"/>
                  </a:lnTo>
                  <a:lnTo>
                    <a:pt x="5831" y="310"/>
                  </a:lnTo>
                  <a:lnTo>
                    <a:pt x="5600" y="155"/>
                  </a:lnTo>
                  <a:lnTo>
                    <a:pt x="5484" y="78"/>
                  </a:lnTo>
                  <a:lnTo>
                    <a:pt x="5368" y="40"/>
                  </a:lnTo>
                  <a:lnTo>
                    <a:pt x="51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9"/>
            <p:cNvSpPr/>
            <p:nvPr/>
          </p:nvSpPr>
          <p:spPr>
            <a:xfrm>
              <a:off x="1851250" y="17671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2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0" y="5368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9"/>
                  </a:lnTo>
                  <a:lnTo>
                    <a:pt x="3978" y="888"/>
                  </a:lnTo>
                  <a:lnTo>
                    <a:pt x="4634" y="657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2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4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29" y="7376"/>
                  </a:lnTo>
                  <a:lnTo>
                    <a:pt x="13438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4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1" y="8611"/>
                  </a:lnTo>
                  <a:lnTo>
                    <a:pt x="18651" y="8534"/>
                  </a:lnTo>
                  <a:lnTo>
                    <a:pt x="18651" y="8457"/>
                  </a:lnTo>
                  <a:lnTo>
                    <a:pt x="18651" y="8380"/>
                  </a:lnTo>
                  <a:lnTo>
                    <a:pt x="18651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0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9"/>
            <p:cNvSpPr/>
            <p:nvPr/>
          </p:nvSpPr>
          <p:spPr>
            <a:xfrm>
              <a:off x="6591225" y="17699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8" y="542"/>
                  </a:lnTo>
                  <a:lnTo>
                    <a:pt x="12434" y="657"/>
                  </a:lnTo>
                  <a:lnTo>
                    <a:pt x="12628" y="735"/>
                  </a:lnTo>
                  <a:lnTo>
                    <a:pt x="12743" y="812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6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1"/>
                  </a:lnTo>
                  <a:lnTo>
                    <a:pt x="12241" y="2472"/>
                  </a:lnTo>
                  <a:lnTo>
                    <a:pt x="11817" y="2743"/>
                  </a:lnTo>
                  <a:lnTo>
                    <a:pt x="11392" y="2936"/>
                  </a:lnTo>
                  <a:lnTo>
                    <a:pt x="10658" y="3206"/>
                  </a:lnTo>
                  <a:lnTo>
                    <a:pt x="9924" y="3438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2"/>
                  </a:lnTo>
                  <a:lnTo>
                    <a:pt x="5020" y="4596"/>
                  </a:lnTo>
                  <a:lnTo>
                    <a:pt x="4132" y="4712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1"/>
                  </a:lnTo>
                  <a:lnTo>
                    <a:pt x="1506" y="4673"/>
                  </a:lnTo>
                  <a:lnTo>
                    <a:pt x="1198" y="4558"/>
                  </a:lnTo>
                  <a:lnTo>
                    <a:pt x="889" y="4442"/>
                  </a:lnTo>
                  <a:lnTo>
                    <a:pt x="580" y="4249"/>
                  </a:lnTo>
                  <a:lnTo>
                    <a:pt x="657" y="4171"/>
                  </a:lnTo>
                  <a:lnTo>
                    <a:pt x="696" y="4056"/>
                  </a:lnTo>
                  <a:lnTo>
                    <a:pt x="696" y="3940"/>
                  </a:lnTo>
                  <a:lnTo>
                    <a:pt x="734" y="3824"/>
                  </a:lnTo>
                  <a:lnTo>
                    <a:pt x="850" y="3631"/>
                  </a:lnTo>
                  <a:lnTo>
                    <a:pt x="1082" y="3438"/>
                  </a:lnTo>
                  <a:lnTo>
                    <a:pt x="1313" y="3245"/>
                  </a:lnTo>
                  <a:lnTo>
                    <a:pt x="1854" y="2936"/>
                  </a:lnTo>
                  <a:lnTo>
                    <a:pt x="2279" y="2704"/>
                  </a:lnTo>
                  <a:lnTo>
                    <a:pt x="3012" y="2356"/>
                  </a:lnTo>
                  <a:lnTo>
                    <a:pt x="3707" y="2009"/>
                  </a:lnTo>
                  <a:lnTo>
                    <a:pt x="4480" y="1700"/>
                  </a:lnTo>
                  <a:lnTo>
                    <a:pt x="5252" y="1430"/>
                  </a:lnTo>
                  <a:lnTo>
                    <a:pt x="6024" y="1198"/>
                  </a:lnTo>
                  <a:lnTo>
                    <a:pt x="6835" y="1005"/>
                  </a:lnTo>
                  <a:lnTo>
                    <a:pt x="7608" y="812"/>
                  </a:lnTo>
                  <a:lnTo>
                    <a:pt x="8418" y="696"/>
                  </a:lnTo>
                  <a:lnTo>
                    <a:pt x="9229" y="580"/>
                  </a:lnTo>
                  <a:lnTo>
                    <a:pt x="10040" y="542"/>
                  </a:lnTo>
                  <a:lnTo>
                    <a:pt x="10735" y="503"/>
                  </a:lnTo>
                  <a:lnTo>
                    <a:pt x="11160" y="464"/>
                  </a:lnTo>
                  <a:close/>
                  <a:moveTo>
                    <a:pt x="13477" y="1121"/>
                  </a:moveTo>
                  <a:lnTo>
                    <a:pt x="13631" y="1314"/>
                  </a:lnTo>
                  <a:lnTo>
                    <a:pt x="13709" y="1507"/>
                  </a:lnTo>
                  <a:lnTo>
                    <a:pt x="13747" y="1739"/>
                  </a:lnTo>
                  <a:lnTo>
                    <a:pt x="13709" y="2009"/>
                  </a:lnTo>
                  <a:lnTo>
                    <a:pt x="13631" y="2241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8"/>
                  </a:lnTo>
                  <a:lnTo>
                    <a:pt x="12048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1" y="4635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5" y="5948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9"/>
                  </a:lnTo>
                  <a:lnTo>
                    <a:pt x="696" y="5484"/>
                  </a:lnTo>
                  <a:lnTo>
                    <a:pt x="502" y="5253"/>
                  </a:lnTo>
                  <a:lnTo>
                    <a:pt x="348" y="5021"/>
                  </a:lnTo>
                  <a:lnTo>
                    <a:pt x="309" y="4866"/>
                  </a:lnTo>
                  <a:lnTo>
                    <a:pt x="309" y="4751"/>
                  </a:lnTo>
                  <a:lnTo>
                    <a:pt x="309" y="4596"/>
                  </a:lnTo>
                  <a:lnTo>
                    <a:pt x="348" y="4442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4"/>
                  </a:lnTo>
                  <a:lnTo>
                    <a:pt x="1931" y="5253"/>
                  </a:lnTo>
                  <a:lnTo>
                    <a:pt x="2588" y="5330"/>
                  </a:lnTo>
                  <a:lnTo>
                    <a:pt x="3244" y="5291"/>
                  </a:lnTo>
                  <a:lnTo>
                    <a:pt x="3939" y="5253"/>
                  </a:lnTo>
                  <a:lnTo>
                    <a:pt x="5136" y="5059"/>
                  </a:lnTo>
                  <a:lnTo>
                    <a:pt x="6913" y="4789"/>
                  </a:lnTo>
                  <a:lnTo>
                    <a:pt x="7839" y="4596"/>
                  </a:lnTo>
                  <a:lnTo>
                    <a:pt x="8727" y="4403"/>
                  </a:lnTo>
                  <a:lnTo>
                    <a:pt x="9616" y="4133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9"/>
                  </a:lnTo>
                  <a:lnTo>
                    <a:pt x="12434" y="2974"/>
                  </a:lnTo>
                  <a:lnTo>
                    <a:pt x="12705" y="2820"/>
                  </a:lnTo>
                  <a:lnTo>
                    <a:pt x="12936" y="2588"/>
                  </a:lnTo>
                  <a:lnTo>
                    <a:pt x="13129" y="2395"/>
                  </a:lnTo>
                  <a:lnTo>
                    <a:pt x="13323" y="2125"/>
                  </a:lnTo>
                  <a:lnTo>
                    <a:pt x="13438" y="1854"/>
                  </a:lnTo>
                  <a:lnTo>
                    <a:pt x="13516" y="1584"/>
                  </a:lnTo>
                  <a:lnTo>
                    <a:pt x="13516" y="1237"/>
                  </a:lnTo>
                  <a:lnTo>
                    <a:pt x="13477" y="1121"/>
                  </a:lnTo>
                  <a:close/>
                  <a:moveTo>
                    <a:pt x="10658" y="1"/>
                  </a:moveTo>
                  <a:lnTo>
                    <a:pt x="9886" y="40"/>
                  </a:lnTo>
                  <a:lnTo>
                    <a:pt x="9114" y="117"/>
                  </a:lnTo>
                  <a:lnTo>
                    <a:pt x="8303" y="233"/>
                  </a:lnTo>
                  <a:lnTo>
                    <a:pt x="7530" y="348"/>
                  </a:lnTo>
                  <a:lnTo>
                    <a:pt x="6719" y="542"/>
                  </a:lnTo>
                  <a:lnTo>
                    <a:pt x="5909" y="735"/>
                  </a:lnTo>
                  <a:lnTo>
                    <a:pt x="5020" y="1005"/>
                  </a:lnTo>
                  <a:lnTo>
                    <a:pt x="4132" y="1352"/>
                  </a:lnTo>
                  <a:lnTo>
                    <a:pt x="3244" y="1700"/>
                  </a:lnTo>
                  <a:lnTo>
                    <a:pt x="2395" y="2125"/>
                  </a:lnTo>
                  <a:lnTo>
                    <a:pt x="1777" y="2434"/>
                  </a:lnTo>
                  <a:lnTo>
                    <a:pt x="1391" y="2627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4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6"/>
                  </a:lnTo>
                  <a:lnTo>
                    <a:pt x="194" y="4133"/>
                  </a:lnTo>
                  <a:lnTo>
                    <a:pt x="194" y="4171"/>
                  </a:lnTo>
                  <a:lnTo>
                    <a:pt x="116" y="4326"/>
                  </a:lnTo>
                  <a:lnTo>
                    <a:pt x="39" y="4480"/>
                  </a:lnTo>
                  <a:lnTo>
                    <a:pt x="0" y="4635"/>
                  </a:lnTo>
                  <a:lnTo>
                    <a:pt x="0" y="4789"/>
                  </a:lnTo>
                  <a:lnTo>
                    <a:pt x="39" y="5137"/>
                  </a:lnTo>
                  <a:lnTo>
                    <a:pt x="194" y="5446"/>
                  </a:lnTo>
                  <a:lnTo>
                    <a:pt x="348" y="5639"/>
                  </a:lnTo>
                  <a:lnTo>
                    <a:pt x="502" y="5832"/>
                  </a:lnTo>
                  <a:lnTo>
                    <a:pt x="696" y="5948"/>
                  </a:lnTo>
                  <a:lnTo>
                    <a:pt x="927" y="6063"/>
                  </a:lnTo>
                  <a:lnTo>
                    <a:pt x="966" y="6257"/>
                  </a:lnTo>
                  <a:lnTo>
                    <a:pt x="1275" y="6179"/>
                  </a:lnTo>
                  <a:lnTo>
                    <a:pt x="1313" y="6218"/>
                  </a:lnTo>
                  <a:lnTo>
                    <a:pt x="1313" y="6257"/>
                  </a:lnTo>
                  <a:lnTo>
                    <a:pt x="1352" y="6295"/>
                  </a:lnTo>
                  <a:lnTo>
                    <a:pt x="1468" y="6257"/>
                  </a:lnTo>
                  <a:lnTo>
                    <a:pt x="1815" y="6295"/>
                  </a:lnTo>
                  <a:lnTo>
                    <a:pt x="2395" y="6334"/>
                  </a:lnTo>
                  <a:lnTo>
                    <a:pt x="3012" y="6372"/>
                  </a:lnTo>
                  <a:lnTo>
                    <a:pt x="3592" y="6334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2"/>
                  </a:lnTo>
                  <a:lnTo>
                    <a:pt x="7994" y="5523"/>
                  </a:lnTo>
                  <a:lnTo>
                    <a:pt x="9036" y="5253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3"/>
                  </a:lnTo>
                  <a:lnTo>
                    <a:pt x="12126" y="4249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4" y="3940"/>
                  </a:lnTo>
                  <a:lnTo>
                    <a:pt x="12898" y="3669"/>
                  </a:lnTo>
                  <a:lnTo>
                    <a:pt x="13361" y="3322"/>
                  </a:lnTo>
                  <a:lnTo>
                    <a:pt x="13631" y="3052"/>
                  </a:lnTo>
                  <a:lnTo>
                    <a:pt x="13825" y="2704"/>
                  </a:lnTo>
                  <a:lnTo>
                    <a:pt x="14133" y="2627"/>
                  </a:lnTo>
                  <a:lnTo>
                    <a:pt x="14018" y="2318"/>
                  </a:lnTo>
                  <a:lnTo>
                    <a:pt x="14095" y="2009"/>
                  </a:lnTo>
                  <a:lnTo>
                    <a:pt x="14133" y="1739"/>
                  </a:lnTo>
                  <a:lnTo>
                    <a:pt x="14095" y="1468"/>
                  </a:lnTo>
                  <a:lnTo>
                    <a:pt x="14018" y="1237"/>
                  </a:lnTo>
                  <a:lnTo>
                    <a:pt x="13902" y="1005"/>
                  </a:lnTo>
                  <a:lnTo>
                    <a:pt x="13747" y="812"/>
                  </a:lnTo>
                  <a:lnTo>
                    <a:pt x="13477" y="619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3" y="117"/>
                  </a:lnTo>
                  <a:lnTo>
                    <a:pt x="11817" y="40"/>
                  </a:lnTo>
                  <a:lnTo>
                    <a:pt x="1143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9"/>
            <p:cNvSpPr/>
            <p:nvPr/>
          </p:nvSpPr>
          <p:spPr>
            <a:xfrm>
              <a:off x="2687250" y="1806675"/>
              <a:ext cx="449900" cy="337900"/>
            </a:xfrm>
            <a:custGeom>
              <a:avLst/>
              <a:gdLst/>
              <a:ahLst/>
              <a:cxnLst/>
              <a:rect l="l" t="t" r="r" b="b"/>
              <a:pathLst>
                <a:path w="17996" h="13516" extrusionOk="0">
                  <a:moveTo>
                    <a:pt x="15794" y="386"/>
                  </a:moveTo>
                  <a:lnTo>
                    <a:pt x="15872" y="425"/>
                  </a:lnTo>
                  <a:lnTo>
                    <a:pt x="15949" y="464"/>
                  </a:lnTo>
                  <a:lnTo>
                    <a:pt x="16103" y="657"/>
                  </a:lnTo>
                  <a:lnTo>
                    <a:pt x="16181" y="850"/>
                  </a:lnTo>
                  <a:lnTo>
                    <a:pt x="16258" y="1043"/>
                  </a:lnTo>
                  <a:lnTo>
                    <a:pt x="16219" y="1236"/>
                  </a:lnTo>
                  <a:lnTo>
                    <a:pt x="16181" y="1468"/>
                  </a:lnTo>
                  <a:lnTo>
                    <a:pt x="15987" y="1892"/>
                  </a:lnTo>
                  <a:lnTo>
                    <a:pt x="15833" y="2163"/>
                  </a:lnTo>
                  <a:lnTo>
                    <a:pt x="15601" y="2433"/>
                  </a:lnTo>
                  <a:lnTo>
                    <a:pt x="15370" y="2665"/>
                  </a:lnTo>
                  <a:lnTo>
                    <a:pt x="15099" y="2896"/>
                  </a:lnTo>
                  <a:lnTo>
                    <a:pt x="14983" y="2279"/>
                  </a:lnTo>
                  <a:lnTo>
                    <a:pt x="14945" y="1970"/>
                  </a:lnTo>
                  <a:lnTo>
                    <a:pt x="14906" y="1699"/>
                  </a:lnTo>
                  <a:lnTo>
                    <a:pt x="14945" y="1390"/>
                  </a:lnTo>
                  <a:lnTo>
                    <a:pt x="15022" y="1120"/>
                  </a:lnTo>
                  <a:lnTo>
                    <a:pt x="15138" y="850"/>
                  </a:lnTo>
                  <a:lnTo>
                    <a:pt x="15331" y="618"/>
                  </a:lnTo>
                  <a:lnTo>
                    <a:pt x="15563" y="464"/>
                  </a:lnTo>
                  <a:lnTo>
                    <a:pt x="15679" y="386"/>
                  </a:lnTo>
                  <a:close/>
                  <a:moveTo>
                    <a:pt x="14481" y="3437"/>
                  </a:moveTo>
                  <a:lnTo>
                    <a:pt x="14443" y="3591"/>
                  </a:lnTo>
                  <a:lnTo>
                    <a:pt x="14134" y="3939"/>
                  </a:lnTo>
                  <a:lnTo>
                    <a:pt x="13786" y="4287"/>
                  </a:lnTo>
                  <a:lnTo>
                    <a:pt x="13593" y="4441"/>
                  </a:lnTo>
                  <a:lnTo>
                    <a:pt x="13362" y="4595"/>
                  </a:lnTo>
                  <a:lnTo>
                    <a:pt x="13091" y="4711"/>
                  </a:lnTo>
                  <a:lnTo>
                    <a:pt x="12782" y="4750"/>
                  </a:lnTo>
                  <a:lnTo>
                    <a:pt x="12667" y="4789"/>
                  </a:lnTo>
                  <a:lnTo>
                    <a:pt x="12589" y="4750"/>
                  </a:lnTo>
                  <a:lnTo>
                    <a:pt x="12551" y="4673"/>
                  </a:lnTo>
                  <a:lnTo>
                    <a:pt x="12512" y="4518"/>
                  </a:lnTo>
                  <a:lnTo>
                    <a:pt x="12474" y="4287"/>
                  </a:lnTo>
                  <a:lnTo>
                    <a:pt x="12512" y="4171"/>
                  </a:lnTo>
                  <a:lnTo>
                    <a:pt x="12628" y="4055"/>
                  </a:lnTo>
                  <a:lnTo>
                    <a:pt x="12821" y="3900"/>
                  </a:lnTo>
                  <a:lnTo>
                    <a:pt x="13091" y="3746"/>
                  </a:lnTo>
                  <a:lnTo>
                    <a:pt x="13362" y="3591"/>
                  </a:lnTo>
                  <a:lnTo>
                    <a:pt x="13632" y="3514"/>
                  </a:lnTo>
                  <a:lnTo>
                    <a:pt x="13941" y="3437"/>
                  </a:lnTo>
                  <a:close/>
                  <a:moveTo>
                    <a:pt x="15061" y="3514"/>
                  </a:moveTo>
                  <a:lnTo>
                    <a:pt x="15717" y="3553"/>
                  </a:lnTo>
                  <a:lnTo>
                    <a:pt x="16065" y="3591"/>
                  </a:lnTo>
                  <a:lnTo>
                    <a:pt x="16412" y="3630"/>
                  </a:lnTo>
                  <a:lnTo>
                    <a:pt x="16721" y="3707"/>
                  </a:lnTo>
                  <a:lnTo>
                    <a:pt x="17030" y="3823"/>
                  </a:lnTo>
                  <a:lnTo>
                    <a:pt x="17262" y="4016"/>
                  </a:lnTo>
                  <a:lnTo>
                    <a:pt x="17378" y="4171"/>
                  </a:lnTo>
                  <a:lnTo>
                    <a:pt x="17493" y="4287"/>
                  </a:lnTo>
                  <a:lnTo>
                    <a:pt x="17571" y="4480"/>
                  </a:lnTo>
                  <a:lnTo>
                    <a:pt x="17571" y="4634"/>
                  </a:lnTo>
                  <a:lnTo>
                    <a:pt x="17493" y="4789"/>
                  </a:lnTo>
                  <a:lnTo>
                    <a:pt x="17378" y="4904"/>
                  </a:lnTo>
                  <a:lnTo>
                    <a:pt x="17262" y="4982"/>
                  </a:lnTo>
                  <a:lnTo>
                    <a:pt x="17069" y="5020"/>
                  </a:lnTo>
                  <a:lnTo>
                    <a:pt x="16914" y="4982"/>
                  </a:lnTo>
                  <a:lnTo>
                    <a:pt x="16721" y="4943"/>
                  </a:lnTo>
                  <a:lnTo>
                    <a:pt x="16335" y="4750"/>
                  </a:lnTo>
                  <a:lnTo>
                    <a:pt x="15987" y="4518"/>
                  </a:lnTo>
                  <a:lnTo>
                    <a:pt x="15717" y="4287"/>
                  </a:lnTo>
                  <a:lnTo>
                    <a:pt x="15485" y="4055"/>
                  </a:lnTo>
                  <a:lnTo>
                    <a:pt x="15254" y="3785"/>
                  </a:lnTo>
                  <a:lnTo>
                    <a:pt x="15061" y="3514"/>
                  </a:lnTo>
                  <a:close/>
                  <a:moveTo>
                    <a:pt x="4866" y="3128"/>
                  </a:moveTo>
                  <a:lnTo>
                    <a:pt x="5484" y="3167"/>
                  </a:lnTo>
                  <a:lnTo>
                    <a:pt x="6102" y="3283"/>
                  </a:lnTo>
                  <a:lnTo>
                    <a:pt x="6681" y="3514"/>
                  </a:lnTo>
                  <a:lnTo>
                    <a:pt x="7145" y="3707"/>
                  </a:lnTo>
                  <a:lnTo>
                    <a:pt x="7569" y="3978"/>
                  </a:lnTo>
                  <a:lnTo>
                    <a:pt x="7994" y="4248"/>
                  </a:lnTo>
                  <a:lnTo>
                    <a:pt x="8380" y="4557"/>
                  </a:lnTo>
                  <a:lnTo>
                    <a:pt x="9153" y="5213"/>
                  </a:lnTo>
                  <a:lnTo>
                    <a:pt x="9925" y="5908"/>
                  </a:lnTo>
                  <a:lnTo>
                    <a:pt x="10234" y="6179"/>
                  </a:lnTo>
                  <a:lnTo>
                    <a:pt x="10581" y="6410"/>
                  </a:lnTo>
                  <a:lnTo>
                    <a:pt x="10968" y="6642"/>
                  </a:lnTo>
                  <a:lnTo>
                    <a:pt x="11354" y="6797"/>
                  </a:lnTo>
                  <a:lnTo>
                    <a:pt x="11740" y="6874"/>
                  </a:lnTo>
                  <a:lnTo>
                    <a:pt x="12165" y="6912"/>
                  </a:lnTo>
                  <a:lnTo>
                    <a:pt x="12589" y="6874"/>
                  </a:lnTo>
                  <a:lnTo>
                    <a:pt x="13014" y="6719"/>
                  </a:lnTo>
                  <a:lnTo>
                    <a:pt x="13323" y="6565"/>
                  </a:lnTo>
                  <a:lnTo>
                    <a:pt x="13593" y="6372"/>
                  </a:lnTo>
                  <a:lnTo>
                    <a:pt x="13825" y="6179"/>
                  </a:lnTo>
                  <a:lnTo>
                    <a:pt x="14018" y="5947"/>
                  </a:lnTo>
                  <a:lnTo>
                    <a:pt x="14211" y="5677"/>
                  </a:lnTo>
                  <a:lnTo>
                    <a:pt x="14366" y="5406"/>
                  </a:lnTo>
                  <a:lnTo>
                    <a:pt x="14520" y="5097"/>
                  </a:lnTo>
                  <a:lnTo>
                    <a:pt x="14636" y="4789"/>
                  </a:lnTo>
                  <a:lnTo>
                    <a:pt x="14559" y="5638"/>
                  </a:lnTo>
                  <a:lnTo>
                    <a:pt x="14404" y="6449"/>
                  </a:lnTo>
                  <a:lnTo>
                    <a:pt x="14211" y="7221"/>
                  </a:lnTo>
                  <a:lnTo>
                    <a:pt x="13941" y="7994"/>
                  </a:lnTo>
                  <a:lnTo>
                    <a:pt x="13593" y="8727"/>
                  </a:lnTo>
                  <a:lnTo>
                    <a:pt x="13169" y="9422"/>
                  </a:lnTo>
                  <a:lnTo>
                    <a:pt x="12667" y="10117"/>
                  </a:lnTo>
                  <a:lnTo>
                    <a:pt x="12087" y="10735"/>
                  </a:lnTo>
                  <a:lnTo>
                    <a:pt x="11624" y="11160"/>
                  </a:lnTo>
                  <a:lnTo>
                    <a:pt x="11199" y="11546"/>
                  </a:lnTo>
                  <a:lnTo>
                    <a:pt x="10697" y="11855"/>
                  </a:lnTo>
                  <a:lnTo>
                    <a:pt x="10195" y="12164"/>
                  </a:lnTo>
                  <a:lnTo>
                    <a:pt x="9693" y="12396"/>
                  </a:lnTo>
                  <a:lnTo>
                    <a:pt x="9153" y="12627"/>
                  </a:lnTo>
                  <a:lnTo>
                    <a:pt x="8612" y="12782"/>
                  </a:lnTo>
                  <a:lnTo>
                    <a:pt x="8071" y="12898"/>
                  </a:lnTo>
                  <a:lnTo>
                    <a:pt x="7531" y="12975"/>
                  </a:lnTo>
                  <a:lnTo>
                    <a:pt x="6990" y="13014"/>
                  </a:lnTo>
                  <a:lnTo>
                    <a:pt x="6411" y="12975"/>
                  </a:lnTo>
                  <a:lnTo>
                    <a:pt x="5870" y="12898"/>
                  </a:lnTo>
                  <a:lnTo>
                    <a:pt x="5291" y="12782"/>
                  </a:lnTo>
                  <a:lnTo>
                    <a:pt x="4751" y="12627"/>
                  </a:lnTo>
                  <a:lnTo>
                    <a:pt x="4171" y="12396"/>
                  </a:lnTo>
                  <a:lnTo>
                    <a:pt x="3631" y="12125"/>
                  </a:lnTo>
                  <a:lnTo>
                    <a:pt x="3090" y="11816"/>
                  </a:lnTo>
                  <a:lnTo>
                    <a:pt x="2588" y="11469"/>
                  </a:lnTo>
                  <a:lnTo>
                    <a:pt x="2125" y="11044"/>
                  </a:lnTo>
                  <a:lnTo>
                    <a:pt x="1700" y="10581"/>
                  </a:lnTo>
                  <a:lnTo>
                    <a:pt x="1314" y="10117"/>
                  </a:lnTo>
                  <a:lnTo>
                    <a:pt x="966" y="9577"/>
                  </a:lnTo>
                  <a:lnTo>
                    <a:pt x="696" y="8998"/>
                  </a:lnTo>
                  <a:lnTo>
                    <a:pt x="542" y="8418"/>
                  </a:lnTo>
                  <a:lnTo>
                    <a:pt x="426" y="7801"/>
                  </a:lnTo>
                  <a:lnTo>
                    <a:pt x="426" y="7221"/>
                  </a:lnTo>
                  <a:lnTo>
                    <a:pt x="503" y="6603"/>
                  </a:lnTo>
                  <a:lnTo>
                    <a:pt x="696" y="6024"/>
                  </a:lnTo>
                  <a:lnTo>
                    <a:pt x="928" y="5484"/>
                  </a:lnTo>
                  <a:lnTo>
                    <a:pt x="1237" y="4943"/>
                  </a:lnTo>
                  <a:lnTo>
                    <a:pt x="1623" y="4480"/>
                  </a:lnTo>
                  <a:lnTo>
                    <a:pt x="2048" y="4055"/>
                  </a:lnTo>
                  <a:lnTo>
                    <a:pt x="2588" y="3707"/>
                  </a:lnTo>
                  <a:lnTo>
                    <a:pt x="3129" y="3437"/>
                  </a:lnTo>
                  <a:lnTo>
                    <a:pt x="3708" y="3244"/>
                  </a:lnTo>
                  <a:lnTo>
                    <a:pt x="4287" y="3167"/>
                  </a:lnTo>
                  <a:lnTo>
                    <a:pt x="4866" y="3128"/>
                  </a:lnTo>
                  <a:close/>
                  <a:moveTo>
                    <a:pt x="15717" y="0"/>
                  </a:moveTo>
                  <a:lnTo>
                    <a:pt x="15524" y="39"/>
                  </a:lnTo>
                  <a:lnTo>
                    <a:pt x="15331" y="155"/>
                  </a:lnTo>
                  <a:lnTo>
                    <a:pt x="15138" y="271"/>
                  </a:lnTo>
                  <a:lnTo>
                    <a:pt x="14983" y="464"/>
                  </a:lnTo>
                  <a:lnTo>
                    <a:pt x="14829" y="618"/>
                  </a:lnTo>
                  <a:lnTo>
                    <a:pt x="14713" y="850"/>
                  </a:lnTo>
                  <a:lnTo>
                    <a:pt x="14636" y="1043"/>
                  </a:lnTo>
                  <a:lnTo>
                    <a:pt x="14597" y="1275"/>
                  </a:lnTo>
                  <a:lnTo>
                    <a:pt x="14559" y="1545"/>
                  </a:lnTo>
                  <a:lnTo>
                    <a:pt x="14520" y="2047"/>
                  </a:lnTo>
                  <a:lnTo>
                    <a:pt x="14597" y="2588"/>
                  </a:lnTo>
                  <a:lnTo>
                    <a:pt x="14752" y="3090"/>
                  </a:lnTo>
                  <a:lnTo>
                    <a:pt x="14713" y="3128"/>
                  </a:lnTo>
                  <a:lnTo>
                    <a:pt x="14675" y="3167"/>
                  </a:lnTo>
                  <a:lnTo>
                    <a:pt x="14636" y="3205"/>
                  </a:lnTo>
                  <a:lnTo>
                    <a:pt x="14173" y="3128"/>
                  </a:lnTo>
                  <a:lnTo>
                    <a:pt x="13709" y="3167"/>
                  </a:lnTo>
                  <a:lnTo>
                    <a:pt x="13246" y="3283"/>
                  </a:lnTo>
                  <a:lnTo>
                    <a:pt x="12821" y="3476"/>
                  </a:lnTo>
                  <a:lnTo>
                    <a:pt x="12512" y="3669"/>
                  </a:lnTo>
                  <a:lnTo>
                    <a:pt x="12358" y="3785"/>
                  </a:lnTo>
                  <a:lnTo>
                    <a:pt x="12203" y="3939"/>
                  </a:lnTo>
                  <a:lnTo>
                    <a:pt x="12049" y="4132"/>
                  </a:lnTo>
                  <a:lnTo>
                    <a:pt x="11972" y="4287"/>
                  </a:lnTo>
                  <a:lnTo>
                    <a:pt x="11933" y="4480"/>
                  </a:lnTo>
                  <a:lnTo>
                    <a:pt x="11933" y="4673"/>
                  </a:lnTo>
                  <a:lnTo>
                    <a:pt x="12010" y="4866"/>
                  </a:lnTo>
                  <a:lnTo>
                    <a:pt x="12126" y="5020"/>
                  </a:lnTo>
                  <a:lnTo>
                    <a:pt x="12280" y="5097"/>
                  </a:lnTo>
                  <a:lnTo>
                    <a:pt x="12435" y="5136"/>
                  </a:lnTo>
                  <a:lnTo>
                    <a:pt x="12628" y="5175"/>
                  </a:lnTo>
                  <a:lnTo>
                    <a:pt x="12821" y="5136"/>
                  </a:lnTo>
                  <a:lnTo>
                    <a:pt x="13207" y="5059"/>
                  </a:lnTo>
                  <a:lnTo>
                    <a:pt x="13516" y="4904"/>
                  </a:lnTo>
                  <a:lnTo>
                    <a:pt x="13825" y="4711"/>
                  </a:lnTo>
                  <a:lnTo>
                    <a:pt x="14095" y="4480"/>
                  </a:lnTo>
                  <a:lnTo>
                    <a:pt x="14366" y="4248"/>
                  </a:lnTo>
                  <a:lnTo>
                    <a:pt x="14211" y="4711"/>
                  </a:lnTo>
                  <a:lnTo>
                    <a:pt x="14018" y="5175"/>
                  </a:lnTo>
                  <a:lnTo>
                    <a:pt x="13864" y="5406"/>
                  </a:lnTo>
                  <a:lnTo>
                    <a:pt x="13709" y="5599"/>
                  </a:lnTo>
                  <a:lnTo>
                    <a:pt x="13555" y="5793"/>
                  </a:lnTo>
                  <a:lnTo>
                    <a:pt x="13362" y="5947"/>
                  </a:lnTo>
                  <a:lnTo>
                    <a:pt x="13053" y="6179"/>
                  </a:lnTo>
                  <a:lnTo>
                    <a:pt x="12705" y="6333"/>
                  </a:lnTo>
                  <a:lnTo>
                    <a:pt x="12358" y="6410"/>
                  </a:lnTo>
                  <a:lnTo>
                    <a:pt x="12010" y="6410"/>
                  </a:lnTo>
                  <a:lnTo>
                    <a:pt x="11663" y="6372"/>
                  </a:lnTo>
                  <a:lnTo>
                    <a:pt x="11315" y="6256"/>
                  </a:lnTo>
                  <a:lnTo>
                    <a:pt x="10968" y="6101"/>
                  </a:lnTo>
                  <a:lnTo>
                    <a:pt x="10659" y="5870"/>
                  </a:lnTo>
                  <a:lnTo>
                    <a:pt x="10234" y="5561"/>
                  </a:lnTo>
                  <a:lnTo>
                    <a:pt x="9809" y="5213"/>
                  </a:lnTo>
                  <a:lnTo>
                    <a:pt x="9037" y="4480"/>
                  </a:lnTo>
                  <a:lnTo>
                    <a:pt x="8651" y="4132"/>
                  </a:lnTo>
                  <a:lnTo>
                    <a:pt x="8226" y="3823"/>
                  </a:lnTo>
                  <a:lnTo>
                    <a:pt x="7801" y="3514"/>
                  </a:lnTo>
                  <a:lnTo>
                    <a:pt x="7299" y="3244"/>
                  </a:lnTo>
                  <a:lnTo>
                    <a:pt x="6720" y="3012"/>
                  </a:lnTo>
                  <a:lnTo>
                    <a:pt x="6102" y="2819"/>
                  </a:lnTo>
                  <a:lnTo>
                    <a:pt x="5523" y="2742"/>
                  </a:lnTo>
                  <a:lnTo>
                    <a:pt x="4905" y="2703"/>
                  </a:lnTo>
                  <a:lnTo>
                    <a:pt x="4287" y="2703"/>
                  </a:lnTo>
                  <a:lnTo>
                    <a:pt x="3708" y="2819"/>
                  </a:lnTo>
                  <a:lnTo>
                    <a:pt x="3129" y="2974"/>
                  </a:lnTo>
                  <a:lnTo>
                    <a:pt x="2549" y="3205"/>
                  </a:lnTo>
                  <a:lnTo>
                    <a:pt x="2318" y="3360"/>
                  </a:lnTo>
                  <a:lnTo>
                    <a:pt x="2009" y="3553"/>
                  </a:lnTo>
                  <a:lnTo>
                    <a:pt x="1700" y="3785"/>
                  </a:lnTo>
                  <a:lnTo>
                    <a:pt x="1430" y="4016"/>
                  </a:lnTo>
                  <a:lnTo>
                    <a:pt x="1159" y="4325"/>
                  </a:lnTo>
                  <a:lnTo>
                    <a:pt x="928" y="4595"/>
                  </a:lnTo>
                  <a:lnTo>
                    <a:pt x="696" y="4943"/>
                  </a:lnTo>
                  <a:lnTo>
                    <a:pt x="503" y="5291"/>
                  </a:lnTo>
                  <a:lnTo>
                    <a:pt x="348" y="5677"/>
                  </a:lnTo>
                  <a:lnTo>
                    <a:pt x="155" y="6217"/>
                  </a:lnTo>
                  <a:lnTo>
                    <a:pt x="40" y="6758"/>
                  </a:lnTo>
                  <a:lnTo>
                    <a:pt x="1" y="7299"/>
                  </a:lnTo>
                  <a:lnTo>
                    <a:pt x="1" y="7801"/>
                  </a:lnTo>
                  <a:lnTo>
                    <a:pt x="78" y="8303"/>
                  </a:lnTo>
                  <a:lnTo>
                    <a:pt x="194" y="8804"/>
                  </a:lnTo>
                  <a:lnTo>
                    <a:pt x="387" y="9306"/>
                  </a:lnTo>
                  <a:lnTo>
                    <a:pt x="580" y="9770"/>
                  </a:lnTo>
                  <a:lnTo>
                    <a:pt x="850" y="10195"/>
                  </a:lnTo>
                  <a:lnTo>
                    <a:pt x="1159" y="10658"/>
                  </a:lnTo>
                  <a:lnTo>
                    <a:pt x="1507" y="11044"/>
                  </a:lnTo>
                  <a:lnTo>
                    <a:pt x="1893" y="11430"/>
                  </a:lnTo>
                  <a:lnTo>
                    <a:pt x="2279" y="11778"/>
                  </a:lnTo>
                  <a:lnTo>
                    <a:pt x="2704" y="12125"/>
                  </a:lnTo>
                  <a:lnTo>
                    <a:pt x="3167" y="12396"/>
                  </a:lnTo>
                  <a:lnTo>
                    <a:pt x="3631" y="12666"/>
                  </a:lnTo>
                  <a:lnTo>
                    <a:pt x="4249" y="12975"/>
                  </a:lnTo>
                  <a:lnTo>
                    <a:pt x="4866" y="13168"/>
                  </a:lnTo>
                  <a:lnTo>
                    <a:pt x="5484" y="13361"/>
                  </a:lnTo>
                  <a:lnTo>
                    <a:pt x="6141" y="13438"/>
                  </a:lnTo>
                  <a:lnTo>
                    <a:pt x="6759" y="13515"/>
                  </a:lnTo>
                  <a:lnTo>
                    <a:pt x="7376" y="13477"/>
                  </a:lnTo>
                  <a:lnTo>
                    <a:pt x="7994" y="13438"/>
                  </a:lnTo>
                  <a:lnTo>
                    <a:pt x="8612" y="13284"/>
                  </a:lnTo>
                  <a:lnTo>
                    <a:pt x="8728" y="13438"/>
                  </a:lnTo>
                  <a:lnTo>
                    <a:pt x="8998" y="13207"/>
                  </a:lnTo>
                  <a:lnTo>
                    <a:pt x="9770" y="12898"/>
                  </a:lnTo>
                  <a:lnTo>
                    <a:pt x="10504" y="12550"/>
                  </a:lnTo>
                  <a:lnTo>
                    <a:pt x="11238" y="12087"/>
                  </a:lnTo>
                  <a:lnTo>
                    <a:pt x="11933" y="11546"/>
                  </a:lnTo>
                  <a:lnTo>
                    <a:pt x="12474" y="11044"/>
                  </a:lnTo>
                  <a:lnTo>
                    <a:pt x="13014" y="10426"/>
                  </a:lnTo>
                  <a:lnTo>
                    <a:pt x="13246" y="10195"/>
                  </a:lnTo>
                  <a:lnTo>
                    <a:pt x="13207" y="10156"/>
                  </a:lnTo>
                  <a:lnTo>
                    <a:pt x="13709" y="9461"/>
                  </a:lnTo>
                  <a:lnTo>
                    <a:pt x="14134" y="8727"/>
                  </a:lnTo>
                  <a:lnTo>
                    <a:pt x="14481" y="7955"/>
                  </a:lnTo>
                  <a:lnTo>
                    <a:pt x="14752" y="7183"/>
                  </a:lnTo>
                  <a:lnTo>
                    <a:pt x="14945" y="6333"/>
                  </a:lnTo>
                  <a:lnTo>
                    <a:pt x="15022" y="5947"/>
                  </a:lnTo>
                  <a:lnTo>
                    <a:pt x="15061" y="5522"/>
                  </a:lnTo>
                  <a:lnTo>
                    <a:pt x="15061" y="5097"/>
                  </a:lnTo>
                  <a:lnTo>
                    <a:pt x="15061" y="4673"/>
                  </a:lnTo>
                  <a:lnTo>
                    <a:pt x="15022" y="4248"/>
                  </a:lnTo>
                  <a:lnTo>
                    <a:pt x="14945" y="3862"/>
                  </a:lnTo>
                  <a:lnTo>
                    <a:pt x="15215" y="4248"/>
                  </a:lnTo>
                  <a:lnTo>
                    <a:pt x="15563" y="4595"/>
                  </a:lnTo>
                  <a:lnTo>
                    <a:pt x="15949" y="4943"/>
                  </a:lnTo>
                  <a:lnTo>
                    <a:pt x="16374" y="5213"/>
                  </a:lnTo>
                  <a:lnTo>
                    <a:pt x="16567" y="5291"/>
                  </a:lnTo>
                  <a:lnTo>
                    <a:pt x="16798" y="5368"/>
                  </a:lnTo>
                  <a:lnTo>
                    <a:pt x="17030" y="5445"/>
                  </a:lnTo>
                  <a:lnTo>
                    <a:pt x="17262" y="5445"/>
                  </a:lnTo>
                  <a:lnTo>
                    <a:pt x="17493" y="5406"/>
                  </a:lnTo>
                  <a:lnTo>
                    <a:pt x="17687" y="5329"/>
                  </a:lnTo>
                  <a:lnTo>
                    <a:pt x="17841" y="5175"/>
                  </a:lnTo>
                  <a:lnTo>
                    <a:pt x="17957" y="4982"/>
                  </a:lnTo>
                  <a:lnTo>
                    <a:pt x="17995" y="4750"/>
                  </a:lnTo>
                  <a:lnTo>
                    <a:pt x="17995" y="4557"/>
                  </a:lnTo>
                  <a:lnTo>
                    <a:pt x="17957" y="4325"/>
                  </a:lnTo>
                  <a:lnTo>
                    <a:pt x="17841" y="4132"/>
                  </a:lnTo>
                  <a:lnTo>
                    <a:pt x="17725" y="3978"/>
                  </a:lnTo>
                  <a:lnTo>
                    <a:pt x="17571" y="3785"/>
                  </a:lnTo>
                  <a:lnTo>
                    <a:pt x="17416" y="3669"/>
                  </a:lnTo>
                  <a:lnTo>
                    <a:pt x="17262" y="3553"/>
                  </a:lnTo>
                  <a:lnTo>
                    <a:pt x="17030" y="3437"/>
                  </a:lnTo>
                  <a:lnTo>
                    <a:pt x="16798" y="3321"/>
                  </a:lnTo>
                  <a:lnTo>
                    <a:pt x="16296" y="3205"/>
                  </a:lnTo>
                  <a:lnTo>
                    <a:pt x="15794" y="3128"/>
                  </a:lnTo>
                  <a:lnTo>
                    <a:pt x="15254" y="3128"/>
                  </a:lnTo>
                  <a:lnTo>
                    <a:pt x="15679" y="2858"/>
                  </a:lnTo>
                  <a:lnTo>
                    <a:pt x="16026" y="2510"/>
                  </a:lnTo>
                  <a:lnTo>
                    <a:pt x="16296" y="2124"/>
                  </a:lnTo>
                  <a:lnTo>
                    <a:pt x="16528" y="1661"/>
                  </a:lnTo>
                  <a:lnTo>
                    <a:pt x="16567" y="1429"/>
                  </a:lnTo>
                  <a:lnTo>
                    <a:pt x="16605" y="1197"/>
                  </a:lnTo>
                  <a:lnTo>
                    <a:pt x="16644" y="927"/>
                  </a:lnTo>
                  <a:lnTo>
                    <a:pt x="16605" y="657"/>
                  </a:lnTo>
                  <a:lnTo>
                    <a:pt x="16528" y="425"/>
                  </a:lnTo>
                  <a:lnTo>
                    <a:pt x="16412" y="232"/>
                  </a:lnTo>
                  <a:lnTo>
                    <a:pt x="16219" y="78"/>
                  </a:lnTo>
                  <a:lnTo>
                    <a:pt x="16103" y="39"/>
                  </a:lnTo>
                  <a:lnTo>
                    <a:pt x="1594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9"/>
            <p:cNvSpPr/>
            <p:nvPr/>
          </p:nvSpPr>
          <p:spPr>
            <a:xfrm>
              <a:off x="4737700" y="181247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1" y="463"/>
                  </a:moveTo>
                  <a:lnTo>
                    <a:pt x="11624" y="502"/>
                  </a:lnTo>
                  <a:lnTo>
                    <a:pt x="12049" y="541"/>
                  </a:lnTo>
                  <a:lnTo>
                    <a:pt x="12435" y="656"/>
                  </a:lnTo>
                  <a:lnTo>
                    <a:pt x="12628" y="734"/>
                  </a:lnTo>
                  <a:lnTo>
                    <a:pt x="12744" y="811"/>
                  </a:lnTo>
                  <a:lnTo>
                    <a:pt x="12860" y="965"/>
                  </a:lnTo>
                  <a:lnTo>
                    <a:pt x="12937" y="1081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7" y="1699"/>
                  </a:lnTo>
                  <a:lnTo>
                    <a:pt x="12821" y="1892"/>
                  </a:lnTo>
                  <a:lnTo>
                    <a:pt x="12705" y="2085"/>
                  </a:lnTo>
                  <a:lnTo>
                    <a:pt x="12589" y="2240"/>
                  </a:lnTo>
                  <a:lnTo>
                    <a:pt x="12242" y="2471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9" y="3205"/>
                  </a:lnTo>
                  <a:lnTo>
                    <a:pt x="9925" y="3437"/>
                  </a:lnTo>
                  <a:lnTo>
                    <a:pt x="9153" y="3707"/>
                  </a:lnTo>
                  <a:lnTo>
                    <a:pt x="8380" y="3900"/>
                  </a:lnTo>
                  <a:lnTo>
                    <a:pt x="7608" y="4093"/>
                  </a:lnTo>
                  <a:lnTo>
                    <a:pt x="6797" y="4286"/>
                  </a:lnTo>
                  <a:lnTo>
                    <a:pt x="5909" y="4441"/>
                  </a:lnTo>
                  <a:lnTo>
                    <a:pt x="5021" y="4595"/>
                  </a:lnTo>
                  <a:lnTo>
                    <a:pt x="4133" y="4711"/>
                  </a:lnTo>
                  <a:lnTo>
                    <a:pt x="3245" y="4788"/>
                  </a:lnTo>
                  <a:lnTo>
                    <a:pt x="2202" y="4788"/>
                  </a:lnTo>
                  <a:lnTo>
                    <a:pt x="1854" y="4750"/>
                  </a:lnTo>
                  <a:lnTo>
                    <a:pt x="1507" y="4672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0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5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3"/>
                  </a:lnTo>
                  <a:lnTo>
                    <a:pt x="3013" y="2356"/>
                  </a:lnTo>
                  <a:lnTo>
                    <a:pt x="3708" y="2008"/>
                  </a:lnTo>
                  <a:lnTo>
                    <a:pt x="4480" y="1699"/>
                  </a:lnTo>
                  <a:lnTo>
                    <a:pt x="5253" y="1429"/>
                  </a:lnTo>
                  <a:lnTo>
                    <a:pt x="6025" y="1197"/>
                  </a:lnTo>
                  <a:lnTo>
                    <a:pt x="6836" y="1004"/>
                  </a:lnTo>
                  <a:lnTo>
                    <a:pt x="7608" y="811"/>
                  </a:lnTo>
                  <a:lnTo>
                    <a:pt x="8419" y="695"/>
                  </a:lnTo>
                  <a:lnTo>
                    <a:pt x="9230" y="579"/>
                  </a:lnTo>
                  <a:lnTo>
                    <a:pt x="10041" y="541"/>
                  </a:lnTo>
                  <a:lnTo>
                    <a:pt x="10736" y="502"/>
                  </a:lnTo>
                  <a:lnTo>
                    <a:pt x="11161" y="463"/>
                  </a:lnTo>
                  <a:close/>
                  <a:moveTo>
                    <a:pt x="13477" y="1120"/>
                  </a:moveTo>
                  <a:lnTo>
                    <a:pt x="13632" y="1313"/>
                  </a:lnTo>
                  <a:lnTo>
                    <a:pt x="13709" y="1506"/>
                  </a:lnTo>
                  <a:lnTo>
                    <a:pt x="13748" y="1738"/>
                  </a:lnTo>
                  <a:lnTo>
                    <a:pt x="13709" y="2008"/>
                  </a:lnTo>
                  <a:lnTo>
                    <a:pt x="13632" y="2240"/>
                  </a:lnTo>
                  <a:lnTo>
                    <a:pt x="13516" y="2471"/>
                  </a:lnTo>
                  <a:lnTo>
                    <a:pt x="13400" y="2703"/>
                  </a:lnTo>
                  <a:lnTo>
                    <a:pt x="13207" y="2896"/>
                  </a:lnTo>
                  <a:lnTo>
                    <a:pt x="12860" y="3205"/>
                  </a:lnTo>
                  <a:lnTo>
                    <a:pt x="12473" y="3437"/>
                  </a:lnTo>
                  <a:lnTo>
                    <a:pt x="12049" y="3668"/>
                  </a:lnTo>
                  <a:lnTo>
                    <a:pt x="11624" y="3900"/>
                  </a:lnTo>
                  <a:lnTo>
                    <a:pt x="10659" y="4286"/>
                  </a:lnTo>
                  <a:lnTo>
                    <a:pt x="9732" y="4634"/>
                  </a:lnTo>
                  <a:lnTo>
                    <a:pt x="8766" y="4904"/>
                  </a:lnTo>
                  <a:lnTo>
                    <a:pt x="7762" y="5174"/>
                  </a:lnTo>
                  <a:lnTo>
                    <a:pt x="6758" y="5406"/>
                  </a:lnTo>
                  <a:lnTo>
                    <a:pt x="5755" y="5599"/>
                  </a:lnTo>
                  <a:lnTo>
                    <a:pt x="4712" y="5792"/>
                  </a:lnTo>
                  <a:lnTo>
                    <a:pt x="3708" y="5908"/>
                  </a:lnTo>
                  <a:lnTo>
                    <a:pt x="2781" y="5985"/>
                  </a:lnTo>
                  <a:lnTo>
                    <a:pt x="2279" y="5985"/>
                  </a:lnTo>
                  <a:lnTo>
                    <a:pt x="1816" y="5947"/>
                  </a:lnTo>
                  <a:lnTo>
                    <a:pt x="1545" y="5869"/>
                  </a:lnTo>
                  <a:lnTo>
                    <a:pt x="1237" y="5792"/>
                  </a:lnTo>
                  <a:lnTo>
                    <a:pt x="928" y="5638"/>
                  </a:lnTo>
                  <a:lnTo>
                    <a:pt x="696" y="5483"/>
                  </a:lnTo>
                  <a:lnTo>
                    <a:pt x="503" y="5252"/>
                  </a:lnTo>
                  <a:lnTo>
                    <a:pt x="348" y="5020"/>
                  </a:lnTo>
                  <a:lnTo>
                    <a:pt x="310" y="4865"/>
                  </a:lnTo>
                  <a:lnTo>
                    <a:pt x="310" y="4750"/>
                  </a:lnTo>
                  <a:lnTo>
                    <a:pt x="310" y="4595"/>
                  </a:lnTo>
                  <a:lnTo>
                    <a:pt x="348" y="4441"/>
                  </a:lnTo>
                  <a:lnTo>
                    <a:pt x="542" y="4672"/>
                  </a:lnTo>
                  <a:lnTo>
                    <a:pt x="812" y="4865"/>
                  </a:lnTo>
                  <a:lnTo>
                    <a:pt x="1043" y="4981"/>
                  </a:lnTo>
                  <a:lnTo>
                    <a:pt x="1352" y="5097"/>
                  </a:lnTo>
                  <a:lnTo>
                    <a:pt x="1623" y="5213"/>
                  </a:lnTo>
                  <a:lnTo>
                    <a:pt x="1932" y="5252"/>
                  </a:lnTo>
                  <a:lnTo>
                    <a:pt x="2588" y="5329"/>
                  </a:lnTo>
                  <a:lnTo>
                    <a:pt x="3245" y="5290"/>
                  </a:lnTo>
                  <a:lnTo>
                    <a:pt x="3940" y="5252"/>
                  </a:lnTo>
                  <a:lnTo>
                    <a:pt x="5137" y="5059"/>
                  </a:lnTo>
                  <a:lnTo>
                    <a:pt x="6913" y="4788"/>
                  </a:lnTo>
                  <a:lnTo>
                    <a:pt x="7840" y="4595"/>
                  </a:lnTo>
                  <a:lnTo>
                    <a:pt x="8728" y="4402"/>
                  </a:lnTo>
                  <a:lnTo>
                    <a:pt x="9616" y="4132"/>
                  </a:lnTo>
                  <a:lnTo>
                    <a:pt x="10504" y="3861"/>
                  </a:lnTo>
                  <a:lnTo>
                    <a:pt x="11354" y="3514"/>
                  </a:lnTo>
                  <a:lnTo>
                    <a:pt x="12165" y="3128"/>
                  </a:lnTo>
                  <a:lnTo>
                    <a:pt x="12435" y="2973"/>
                  </a:lnTo>
                  <a:lnTo>
                    <a:pt x="12705" y="2819"/>
                  </a:lnTo>
                  <a:lnTo>
                    <a:pt x="12937" y="2587"/>
                  </a:lnTo>
                  <a:lnTo>
                    <a:pt x="13130" y="2394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3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9" y="0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4"/>
                  </a:lnTo>
                  <a:lnTo>
                    <a:pt x="4133" y="1352"/>
                  </a:lnTo>
                  <a:lnTo>
                    <a:pt x="3245" y="1699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89"/>
                  </a:lnTo>
                  <a:lnTo>
                    <a:pt x="464" y="3398"/>
                  </a:lnTo>
                  <a:lnTo>
                    <a:pt x="348" y="3553"/>
                  </a:lnTo>
                  <a:lnTo>
                    <a:pt x="271" y="3707"/>
                  </a:lnTo>
                  <a:lnTo>
                    <a:pt x="233" y="3861"/>
                  </a:lnTo>
                  <a:lnTo>
                    <a:pt x="233" y="4055"/>
                  </a:lnTo>
                  <a:lnTo>
                    <a:pt x="194" y="4132"/>
                  </a:lnTo>
                  <a:lnTo>
                    <a:pt x="194" y="4170"/>
                  </a:lnTo>
                  <a:lnTo>
                    <a:pt x="117" y="4325"/>
                  </a:lnTo>
                  <a:lnTo>
                    <a:pt x="40" y="4479"/>
                  </a:lnTo>
                  <a:lnTo>
                    <a:pt x="1" y="4634"/>
                  </a:lnTo>
                  <a:lnTo>
                    <a:pt x="1" y="4788"/>
                  </a:lnTo>
                  <a:lnTo>
                    <a:pt x="40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8" y="6063"/>
                  </a:lnTo>
                  <a:lnTo>
                    <a:pt x="966" y="6256"/>
                  </a:lnTo>
                  <a:lnTo>
                    <a:pt x="1275" y="6178"/>
                  </a:lnTo>
                  <a:lnTo>
                    <a:pt x="1314" y="6217"/>
                  </a:lnTo>
                  <a:lnTo>
                    <a:pt x="1314" y="6256"/>
                  </a:lnTo>
                  <a:lnTo>
                    <a:pt x="1352" y="6294"/>
                  </a:lnTo>
                  <a:lnTo>
                    <a:pt x="1468" y="6256"/>
                  </a:lnTo>
                  <a:lnTo>
                    <a:pt x="1816" y="6294"/>
                  </a:lnTo>
                  <a:lnTo>
                    <a:pt x="2395" y="6333"/>
                  </a:lnTo>
                  <a:lnTo>
                    <a:pt x="3013" y="6371"/>
                  </a:lnTo>
                  <a:lnTo>
                    <a:pt x="3592" y="6333"/>
                  </a:lnTo>
                  <a:lnTo>
                    <a:pt x="4171" y="6294"/>
                  </a:lnTo>
                  <a:lnTo>
                    <a:pt x="5368" y="6101"/>
                  </a:lnTo>
                  <a:lnTo>
                    <a:pt x="6565" y="5869"/>
                  </a:lnTo>
                  <a:lnTo>
                    <a:pt x="6758" y="5831"/>
                  </a:lnTo>
                  <a:lnTo>
                    <a:pt x="7994" y="5522"/>
                  </a:lnTo>
                  <a:lnTo>
                    <a:pt x="9037" y="5252"/>
                  </a:lnTo>
                  <a:lnTo>
                    <a:pt x="10079" y="4981"/>
                  </a:lnTo>
                  <a:lnTo>
                    <a:pt x="11161" y="4595"/>
                  </a:lnTo>
                  <a:lnTo>
                    <a:pt x="11663" y="4363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6"/>
                  </a:lnTo>
                  <a:lnTo>
                    <a:pt x="12782" y="4711"/>
                  </a:lnTo>
                  <a:lnTo>
                    <a:pt x="13014" y="4518"/>
                  </a:lnTo>
                  <a:lnTo>
                    <a:pt x="12435" y="3939"/>
                  </a:lnTo>
                  <a:lnTo>
                    <a:pt x="12898" y="3668"/>
                  </a:lnTo>
                  <a:lnTo>
                    <a:pt x="13362" y="3321"/>
                  </a:lnTo>
                  <a:lnTo>
                    <a:pt x="13632" y="3051"/>
                  </a:lnTo>
                  <a:lnTo>
                    <a:pt x="13825" y="2703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8"/>
                  </a:lnTo>
                  <a:lnTo>
                    <a:pt x="14134" y="1738"/>
                  </a:lnTo>
                  <a:lnTo>
                    <a:pt x="14095" y="1467"/>
                  </a:lnTo>
                  <a:lnTo>
                    <a:pt x="14018" y="1236"/>
                  </a:lnTo>
                  <a:lnTo>
                    <a:pt x="13902" y="1004"/>
                  </a:lnTo>
                  <a:lnTo>
                    <a:pt x="13748" y="811"/>
                  </a:lnTo>
                  <a:lnTo>
                    <a:pt x="13477" y="618"/>
                  </a:lnTo>
                  <a:lnTo>
                    <a:pt x="13169" y="502"/>
                  </a:lnTo>
                  <a:lnTo>
                    <a:pt x="13091" y="502"/>
                  </a:lnTo>
                  <a:lnTo>
                    <a:pt x="12898" y="386"/>
                  </a:lnTo>
                  <a:lnTo>
                    <a:pt x="12667" y="270"/>
                  </a:lnTo>
                  <a:lnTo>
                    <a:pt x="12435" y="154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9"/>
            <p:cNvSpPr/>
            <p:nvPr/>
          </p:nvSpPr>
          <p:spPr>
            <a:xfrm>
              <a:off x="2291450" y="1821150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7" y="1"/>
                  </a:moveTo>
                  <a:lnTo>
                    <a:pt x="1893" y="78"/>
                  </a:lnTo>
                  <a:lnTo>
                    <a:pt x="1738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5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39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3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1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1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8" y="1005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2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1" y="2704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1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6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6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2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3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2" y="5793"/>
                  </a:lnTo>
                  <a:lnTo>
                    <a:pt x="4828" y="5638"/>
                  </a:lnTo>
                  <a:lnTo>
                    <a:pt x="4248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6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3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9"/>
            <p:cNvSpPr/>
            <p:nvPr/>
          </p:nvSpPr>
          <p:spPr>
            <a:xfrm>
              <a:off x="6650100" y="1835625"/>
              <a:ext cx="350475" cy="288675"/>
            </a:xfrm>
            <a:custGeom>
              <a:avLst/>
              <a:gdLst/>
              <a:ahLst/>
              <a:cxnLst/>
              <a:rect l="l" t="t" r="r" b="b"/>
              <a:pathLst>
                <a:path w="14019" h="11547" extrusionOk="0">
                  <a:moveTo>
                    <a:pt x="11778" y="1"/>
                  </a:moveTo>
                  <a:lnTo>
                    <a:pt x="11470" y="78"/>
                  </a:lnTo>
                  <a:lnTo>
                    <a:pt x="11856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9" y="1893"/>
                  </a:lnTo>
                  <a:lnTo>
                    <a:pt x="10427" y="2086"/>
                  </a:lnTo>
                  <a:lnTo>
                    <a:pt x="11470" y="3437"/>
                  </a:lnTo>
                  <a:lnTo>
                    <a:pt x="12551" y="4750"/>
                  </a:lnTo>
                  <a:lnTo>
                    <a:pt x="12860" y="5754"/>
                  </a:lnTo>
                  <a:lnTo>
                    <a:pt x="13169" y="5754"/>
                  </a:lnTo>
                  <a:lnTo>
                    <a:pt x="13207" y="5639"/>
                  </a:lnTo>
                  <a:lnTo>
                    <a:pt x="13169" y="5523"/>
                  </a:lnTo>
                  <a:lnTo>
                    <a:pt x="13439" y="5716"/>
                  </a:lnTo>
                  <a:lnTo>
                    <a:pt x="13593" y="5947"/>
                  </a:lnTo>
                  <a:lnTo>
                    <a:pt x="13671" y="6179"/>
                  </a:lnTo>
                  <a:lnTo>
                    <a:pt x="13709" y="6411"/>
                  </a:lnTo>
                  <a:lnTo>
                    <a:pt x="13632" y="6681"/>
                  </a:lnTo>
                  <a:lnTo>
                    <a:pt x="13516" y="6913"/>
                  </a:lnTo>
                  <a:lnTo>
                    <a:pt x="13362" y="7183"/>
                  </a:lnTo>
                  <a:lnTo>
                    <a:pt x="13169" y="7453"/>
                  </a:lnTo>
                  <a:lnTo>
                    <a:pt x="12744" y="7955"/>
                  </a:lnTo>
                  <a:lnTo>
                    <a:pt x="12203" y="8419"/>
                  </a:lnTo>
                  <a:lnTo>
                    <a:pt x="11740" y="8766"/>
                  </a:lnTo>
                  <a:lnTo>
                    <a:pt x="11354" y="9075"/>
                  </a:lnTo>
                  <a:lnTo>
                    <a:pt x="10543" y="9577"/>
                  </a:lnTo>
                  <a:lnTo>
                    <a:pt x="9655" y="10002"/>
                  </a:lnTo>
                  <a:lnTo>
                    <a:pt x="8767" y="10388"/>
                  </a:lnTo>
                  <a:lnTo>
                    <a:pt x="7878" y="10658"/>
                  </a:lnTo>
                  <a:lnTo>
                    <a:pt x="6952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1" y="11160"/>
                  </a:lnTo>
                  <a:lnTo>
                    <a:pt x="3013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2" y="10543"/>
                  </a:lnTo>
                  <a:lnTo>
                    <a:pt x="619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40" y="9654"/>
                  </a:lnTo>
                  <a:lnTo>
                    <a:pt x="1" y="9886"/>
                  </a:lnTo>
                  <a:lnTo>
                    <a:pt x="40" y="10118"/>
                  </a:lnTo>
                  <a:lnTo>
                    <a:pt x="78" y="10311"/>
                  </a:lnTo>
                  <a:lnTo>
                    <a:pt x="194" y="10465"/>
                  </a:lnTo>
                  <a:lnTo>
                    <a:pt x="348" y="10620"/>
                  </a:lnTo>
                  <a:lnTo>
                    <a:pt x="542" y="10774"/>
                  </a:lnTo>
                  <a:lnTo>
                    <a:pt x="773" y="10890"/>
                  </a:lnTo>
                  <a:lnTo>
                    <a:pt x="1237" y="11083"/>
                  </a:lnTo>
                  <a:lnTo>
                    <a:pt x="1739" y="11238"/>
                  </a:lnTo>
                  <a:lnTo>
                    <a:pt x="2202" y="11354"/>
                  </a:lnTo>
                  <a:lnTo>
                    <a:pt x="2627" y="11431"/>
                  </a:lnTo>
                  <a:lnTo>
                    <a:pt x="3322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9" y="11315"/>
                  </a:lnTo>
                  <a:lnTo>
                    <a:pt x="7415" y="11160"/>
                  </a:lnTo>
                  <a:lnTo>
                    <a:pt x="8071" y="11006"/>
                  </a:lnTo>
                  <a:lnTo>
                    <a:pt x="8728" y="10774"/>
                  </a:lnTo>
                  <a:lnTo>
                    <a:pt x="9346" y="10543"/>
                  </a:lnTo>
                  <a:lnTo>
                    <a:pt x="9964" y="10272"/>
                  </a:lnTo>
                  <a:lnTo>
                    <a:pt x="10543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9" y="8071"/>
                  </a:lnTo>
                  <a:lnTo>
                    <a:pt x="13555" y="7646"/>
                  </a:lnTo>
                  <a:lnTo>
                    <a:pt x="13748" y="7376"/>
                  </a:lnTo>
                  <a:lnTo>
                    <a:pt x="13864" y="7145"/>
                  </a:lnTo>
                  <a:lnTo>
                    <a:pt x="13980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1" y="5909"/>
                  </a:lnTo>
                  <a:lnTo>
                    <a:pt x="13864" y="5716"/>
                  </a:lnTo>
                  <a:lnTo>
                    <a:pt x="13748" y="5523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5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9"/>
            <p:cNvSpPr/>
            <p:nvPr/>
          </p:nvSpPr>
          <p:spPr>
            <a:xfrm>
              <a:off x="609775" y="18510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9" y="541"/>
                  </a:lnTo>
                  <a:lnTo>
                    <a:pt x="12435" y="657"/>
                  </a:lnTo>
                  <a:lnTo>
                    <a:pt x="12628" y="734"/>
                  </a:lnTo>
                  <a:lnTo>
                    <a:pt x="12744" y="812"/>
                  </a:lnTo>
                  <a:lnTo>
                    <a:pt x="12859" y="966"/>
                  </a:lnTo>
                  <a:lnTo>
                    <a:pt x="12937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7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0"/>
                  </a:lnTo>
                  <a:lnTo>
                    <a:pt x="12242" y="2472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8" y="3206"/>
                  </a:lnTo>
                  <a:lnTo>
                    <a:pt x="9925" y="3437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1"/>
                  </a:lnTo>
                  <a:lnTo>
                    <a:pt x="5021" y="4596"/>
                  </a:lnTo>
                  <a:lnTo>
                    <a:pt x="4133" y="4712"/>
                  </a:lnTo>
                  <a:lnTo>
                    <a:pt x="3244" y="4789"/>
                  </a:lnTo>
                  <a:lnTo>
                    <a:pt x="2202" y="4789"/>
                  </a:lnTo>
                  <a:lnTo>
                    <a:pt x="1854" y="4750"/>
                  </a:lnTo>
                  <a:lnTo>
                    <a:pt x="1507" y="4673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1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4"/>
                  </a:lnTo>
                  <a:lnTo>
                    <a:pt x="3013" y="2356"/>
                  </a:lnTo>
                  <a:lnTo>
                    <a:pt x="3708" y="2009"/>
                  </a:lnTo>
                  <a:lnTo>
                    <a:pt x="4480" y="1700"/>
                  </a:lnTo>
                  <a:lnTo>
                    <a:pt x="5252" y="1429"/>
                  </a:lnTo>
                  <a:lnTo>
                    <a:pt x="6025" y="1198"/>
                  </a:lnTo>
                  <a:lnTo>
                    <a:pt x="6836" y="1005"/>
                  </a:lnTo>
                  <a:lnTo>
                    <a:pt x="7608" y="812"/>
                  </a:lnTo>
                  <a:lnTo>
                    <a:pt x="8419" y="696"/>
                  </a:lnTo>
                  <a:lnTo>
                    <a:pt x="9230" y="580"/>
                  </a:lnTo>
                  <a:lnTo>
                    <a:pt x="10041" y="541"/>
                  </a:lnTo>
                  <a:lnTo>
                    <a:pt x="10736" y="503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2" y="1314"/>
                  </a:lnTo>
                  <a:lnTo>
                    <a:pt x="13709" y="1507"/>
                  </a:lnTo>
                  <a:lnTo>
                    <a:pt x="13748" y="1738"/>
                  </a:lnTo>
                  <a:lnTo>
                    <a:pt x="13709" y="2009"/>
                  </a:lnTo>
                  <a:lnTo>
                    <a:pt x="13632" y="2240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7"/>
                  </a:lnTo>
                  <a:lnTo>
                    <a:pt x="12049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2" y="4634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2" y="5793"/>
                  </a:lnTo>
                  <a:lnTo>
                    <a:pt x="3708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6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6" y="5484"/>
                  </a:lnTo>
                  <a:lnTo>
                    <a:pt x="503" y="5252"/>
                  </a:lnTo>
                  <a:lnTo>
                    <a:pt x="348" y="5021"/>
                  </a:lnTo>
                  <a:lnTo>
                    <a:pt x="310" y="4866"/>
                  </a:lnTo>
                  <a:lnTo>
                    <a:pt x="310" y="4750"/>
                  </a:lnTo>
                  <a:lnTo>
                    <a:pt x="310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2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3" y="5214"/>
                  </a:lnTo>
                  <a:lnTo>
                    <a:pt x="1931" y="5252"/>
                  </a:lnTo>
                  <a:lnTo>
                    <a:pt x="2588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7" y="5059"/>
                  </a:lnTo>
                  <a:lnTo>
                    <a:pt x="6913" y="4789"/>
                  </a:lnTo>
                  <a:lnTo>
                    <a:pt x="7840" y="4596"/>
                  </a:lnTo>
                  <a:lnTo>
                    <a:pt x="8728" y="4403"/>
                  </a:lnTo>
                  <a:lnTo>
                    <a:pt x="9616" y="4132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8"/>
                  </a:lnTo>
                  <a:lnTo>
                    <a:pt x="12435" y="2974"/>
                  </a:lnTo>
                  <a:lnTo>
                    <a:pt x="12705" y="2819"/>
                  </a:lnTo>
                  <a:lnTo>
                    <a:pt x="12937" y="2588"/>
                  </a:lnTo>
                  <a:lnTo>
                    <a:pt x="13130" y="2395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4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8" y="1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5"/>
                  </a:lnTo>
                  <a:lnTo>
                    <a:pt x="4133" y="1352"/>
                  </a:lnTo>
                  <a:lnTo>
                    <a:pt x="3244" y="1700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3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4" y="4132"/>
                  </a:lnTo>
                  <a:lnTo>
                    <a:pt x="194" y="4171"/>
                  </a:lnTo>
                  <a:lnTo>
                    <a:pt x="117" y="4325"/>
                  </a:lnTo>
                  <a:lnTo>
                    <a:pt x="39" y="4480"/>
                  </a:lnTo>
                  <a:lnTo>
                    <a:pt x="1" y="4634"/>
                  </a:lnTo>
                  <a:lnTo>
                    <a:pt x="1" y="4789"/>
                  </a:lnTo>
                  <a:lnTo>
                    <a:pt x="39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7" y="6063"/>
                  </a:lnTo>
                  <a:lnTo>
                    <a:pt x="966" y="6256"/>
                  </a:lnTo>
                  <a:lnTo>
                    <a:pt x="1275" y="6179"/>
                  </a:lnTo>
                  <a:lnTo>
                    <a:pt x="1314" y="6218"/>
                  </a:lnTo>
                  <a:lnTo>
                    <a:pt x="1314" y="6256"/>
                  </a:lnTo>
                  <a:lnTo>
                    <a:pt x="1352" y="6295"/>
                  </a:lnTo>
                  <a:lnTo>
                    <a:pt x="1468" y="6256"/>
                  </a:lnTo>
                  <a:lnTo>
                    <a:pt x="1816" y="6295"/>
                  </a:lnTo>
                  <a:lnTo>
                    <a:pt x="2395" y="6333"/>
                  </a:lnTo>
                  <a:lnTo>
                    <a:pt x="3013" y="6372"/>
                  </a:lnTo>
                  <a:lnTo>
                    <a:pt x="3592" y="6333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4" y="5523"/>
                  </a:lnTo>
                  <a:lnTo>
                    <a:pt x="9037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5" y="3939"/>
                  </a:lnTo>
                  <a:lnTo>
                    <a:pt x="12898" y="3669"/>
                  </a:lnTo>
                  <a:lnTo>
                    <a:pt x="13361" y="3321"/>
                  </a:lnTo>
                  <a:lnTo>
                    <a:pt x="13632" y="3051"/>
                  </a:lnTo>
                  <a:lnTo>
                    <a:pt x="13825" y="2704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9"/>
                  </a:lnTo>
                  <a:lnTo>
                    <a:pt x="14134" y="1738"/>
                  </a:lnTo>
                  <a:lnTo>
                    <a:pt x="14095" y="1468"/>
                  </a:lnTo>
                  <a:lnTo>
                    <a:pt x="14018" y="1236"/>
                  </a:lnTo>
                  <a:lnTo>
                    <a:pt x="13902" y="1005"/>
                  </a:lnTo>
                  <a:lnTo>
                    <a:pt x="13748" y="812"/>
                  </a:lnTo>
                  <a:lnTo>
                    <a:pt x="13477" y="618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5" y="155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9"/>
            <p:cNvSpPr/>
            <p:nvPr/>
          </p:nvSpPr>
          <p:spPr>
            <a:xfrm>
              <a:off x="6883725" y="1876175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6" y="1"/>
                  </a:moveTo>
                  <a:lnTo>
                    <a:pt x="348" y="889"/>
                  </a:lnTo>
                  <a:lnTo>
                    <a:pt x="232" y="1815"/>
                  </a:lnTo>
                  <a:lnTo>
                    <a:pt x="155" y="3630"/>
                  </a:lnTo>
                  <a:lnTo>
                    <a:pt x="1" y="7260"/>
                  </a:lnTo>
                  <a:lnTo>
                    <a:pt x="194" y="7260"/>
                  </a:lnTo>
                  <a:lnTo>
                    <a:pt x="426" y="5484"/>
                  </a:lnTo>
                  <a:lnTo>
                    <a:pt x="580" y="3669"/>
                  </a:lnTo>
                  <a:lnTo>
                    <a:pt x="696" y="1854"/>
                  </a:lnTo>
                  <a:lnTo>
                    <a:pt x="696" y="927"/>
                  </a:lnTo>
                  <a:lnTo>
                    <a:pt x="696" y="39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9"/>
            <p:cNvSpPr/>
            <p:nvPr/>
          </p:nvSpPr>
          <p:spPr>
            <a:xfrm>
              <a:off x="4796600" y="1878100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1"/>
                  </a:moveTo>
                  <a:lnTo>
                    <a:pt x="11469" y="78"/>
                  </a:lnTo>
                  <a:lnTo>
                    <a:pt x="11855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8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9"/>
                  </a:lnTo>
                  <a:lnTo>
                    <a:pt x="13168" y="5523"/>
                  </a:lnTo>
                  <a:lnTo>
                    <a:pt x="13438" y="5716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1"/>
                  </a:lnTo>
                  <a:lnTo>
                    <a:pt x="13631" y="6681"/>
                  </a:lnTo>
                  <a:lnTo>
                    <a:pt x="13516" y="6913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9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1" y="10543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39" y="9655"/>
                  </a:lnTo>
                  <a:lnTo>
                    <a:pt x="0" y="9886"/>
                  </a:lnTo>
                  <a:lnTo>
                    <a:pt x="39" y="10118"/>
                  </a:lnTo>
                  <a:lnTo>
                    <a:pt x="78" y="10311"/>
                  </a:lnTo>
                  <a:lnTo>
                    <a:pt x="193" y="10465"/>
                  </a:lnTo>
                  <a:lnTo>
                    <a:pt x="348" y="10620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8"/>
                  </a:lnTo>
                  <a:lnTo>
                    <a:pt x="2201" y="11354"/>
                  </a:lnTo>
                  <a:lnTo>
                    <a:pt x="2626" y="11431"/>
                  </a:lnTo>
                  <a:lnTo>
                    <a:pt x="3321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3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5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7"/>
                  </a:lnTo>
                  <a:lnTo>
                    <a:pt x="13747" y="7376"/>
                  </a:lnTo>
                  <a:lnTo>
                    <a:pt x="13863" y="7145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0" y="5909"/>
                  </a:lnTo>
                  <a:lnTo>
                    <a:pt x="13863" y="5716"/>
                  </a:lnTo>
                  <a:lnTo>
                    <a:pt x="13747" y="5523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4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9"/>
            <p:cNvSpPr/>
            <p:nvPr/>
          </p:nvSpPr>
          <p:spPr>
            <a:xfrm>
              <a:off x="6050625" y="1898375"/>
              <a:ext cx="329200" cy="241375"/>
            </a:xfrm>
            <a:custGeom>
              <a:avLst/>
              <a:gdLst/>
              <a:ahLst/>
              <a:cxnLst/>
              <a:rect l="l" t="t" r="r" b="b"/>
              <a:pathLst>
                <a:path w="13168" h="9655" extrusionOk="0">
                  <a:moveTo>
                    <a:pt x="5368" y="619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5"/>
                  </a:lnTo>
                  <a:lnTo>
                    <a:pt x="8109" y="2356"/>
                  </a:lnTo>
                  <a:lnTo>
                    <a:pt x="8264" y="2627"/>
                  </a:lnTo>
                  <a:lnTo>
                    <a:pt x="8380" y="2858"/>
                  </a:lnTo>
                  <a:lnTo>
                    <a:pt x="8495" y="3129"/>
                  </a:lnTo>
                  <a:lnTo>
                    <a:pt x="8573" y="3437"/>
                  </a:lnTo>
                  <a:lnTo>
                    <a:pt x="8611" y="3708"/>
                  </a:lnTo>
                  <a:lnTo>
                    <a:pt x="8573" y="3708"/>
                  </a:lnTo>
                  <a:lnTo>
                    <a:pt x="7723" y="3824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1"/>
                  </a:lnTo>
                  <a:lnTo>
                    <a:pt x="5792" y="3862"/>
                  </a:lnTo>
                  <a:lnTo>
                    <a:pt x="5638" y="3746"/>
                  </a:lnTo>
                  <a:lnTo>
                    <a:pt x="5561" y="3553"/>
                  </a:lnTo>
                  <a:lnTo>
                    <a:pt x="5483" y="3283"/>
                  </a:lnTo>
                  <a:lnTo>
                    <a:pt x="5406" y="2627"/>
                  </a:lnTo>
                  <a:lnTo>
                    <a:pt x="5368" y="1970"/>
                  </a:lnTo>
                  <a:lnTo>
                    <a:pt x="5368" y="619"/>
                  </a:lnTo>
                  <a:close/>
                  <a:moveTo>
                    <a:pt x="2742" y="889"/>
                  </a:moveTo>
                  <a:lnTo>
                    <a:pt x="2626" y="3090"/>
                  </a:lnTo>
                  <a:lnTo>
                    <a:pt x="2626" y="3515"/>
                  </a:lnTo>
                  <a:lnTo>
                    <a:pt x="2587" y="3708"/>
                  </a:lnTo>
                  <a:lnTo>
                    <a:pt x="2510" y="3862"/>
                  </a:lnTo>
                  <a:lnTo>
                    <a:pt x="2433" y="3978"/>
                  </a:lnTo>
                  <a:lnTo>
                    <a:pt x="2278" y="4094"/>
                  </a:lnTo>
                  <a:lnTo>
                    <a:pt x="2124" y="4210"/>
                  </a:lnTo>
                  <a:lnTo>
                    <a:pt x="1892" y="4248"/>
                  </a:lnTo>
                  <a:lnTo>
                    <a:pt x="1699" y="4287"/>
                  </a:lnTo>
                  <a:lnTo>
                    <a:pt x="1506" y="4287"/>
                  </a:lnTo>
                  <a:lnTo>
                    <a:pt x="1120" y="4210"/>
                  </a:lnTo>
                  <a:lnTo>
                    <a:pt x="734" y="4133"/>
                  </a:lnTo>
                  <a:lnTo>
                    <a:pt x="386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8" y="2549"/>
                  </a:lnTo>
                  <a:lnTo>
                    <a:pt x="1159" y="2125"/>
                  </a:lnTo>
                  <a:lnTo>
                    <a:pt x="1506" y="1738"/>
                  </a:lnTo>
                  <a:lnTo>
                    <a:pt x="1892" y="1391"/>
                  </a:lnTo>
                  <a:lnTo>
                    <a:pt x="2317" y="1121"/>
                  </a:lnTo>
                  <a:lnTo>
                    <a:pt x="2742" y="889"/>
                  </a:lnTo>
                  <a:close/>
                  <a:moveTo>
                    <a:pt x="10774" y="5368"/>
                  </a:moveTo>
                  <a:lnTo>
                    <a:pt x="11198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14" y="6179"/>
                  </a:lnTo>
                  <a:lnTo>
                    <a:pt x="11198" y="6256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32"/>
                  </a:lnTo>
                  <a:lnTo>
                    <a:pt x="10542" y="5716"/>
                  </a:lnTo>
                  <a:lnTo>
                    <a:pt x="10619" y="5523"/>
                  </a:lnTo>
                  <a:lnTo>
                    <a:pt x="10658" y="5407"/>
                  </a:lnTo>
                  <a:lnTo>
                    <a:pt x="10774" y="5368"/>
                  </a:lnTo>
                  <a:close/>
                  <a:moveTo>
                    <a:pt x="4402" y="1"/>
                  </a:moveTo>
                  <a:lnTo>
                    <a:pt x="3939" y="39"/>
                  </a:lnTo>
                  <a:lnTo>
                    <a:pt x="3514" y="117"/>
                  </a:lnTo>
                  <a:lnTo>
                    <a:pt x="3051" y="194"/>
                  </a:lnTo>
                  <a:lnTo>
                    <a:pt x="2626" y="348"/>
                  </a:lnTo>
                  <a:lnTo>
                    <a:pt x="2240" y="541"/>
                  </a:lnTo>
                  <a:lnTo>
                    <a:pt x="1854" y="773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9"/>
                  </a:lnTo>
                  <a:lnTo>
                    <a:pt x="386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31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57"/>
                  </a:lnTo>
                  <a:lnTo>
                    <a:pt x="348" y="4287"/>
                  </a:lnTo>
                  <a:lnTo>
                    <a:pt x="965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5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364"/>
                  </a:lnTo>
                  <a:lnTo>
                    <a:pt x="2858" y="4248"/>
                  </a:lnTo>
                  <a:lnTo>
                    <a:pt x="2896" y="4094"/>
                  </a:lnTo>
                  <a:lnTo>
                    <a:pt x="2973" y="3939"/>
                  </a:lnTo>
                  <a:lnTo>
                    <a:pt x="3012" y="3631"/>
                  </a:lnTo>
                  <a:lnTo>
                    <a:pt x="3012" y="2974"/>
                  </a:lnTo>
                  <a:lnTo>
                    <a:pt x="3089" y="734"/>
                  </a:lnTo>
                  <a:lnTo>
                    <a:pt x="3514" y="619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23"/>
                  </a:lnTo>
                  <a:lnTo>
                    <a:pt x="5059" y="2704"/>
                  </a:lnTo>
                  <a:lnTo>
                    <a:pt x="5097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0" y="4017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6"/>
                  </a:lnTo>
                  <a:lnTo>
                    <a:pt x="6217" y="4326"/>
                  </a:lnTo>
                  <a:lnTo>
                    <a:pt x="6565" y="4287"/>
                  </a:lnTo>
                  <a:lnTo>
                    <a:pt x="7607" y="4210"/>
                  </a:lnTo>
                  <a:lnTo>
                    <a:pt x="8650" y="4055"/>
                  </a:lnTo>
                  <a:lnTo>
                    <a:pt x="8650" y="4441"/>
                  </a:lnTo>
                  <a:lnTo>
                    <a:pt x="8611" y="4866"/>
                  </a:lnTo>
                  <a:lnTo>
                    <a:pt x="8611" y="4905"/>
                  </a:lnTo>
                  <a:lnTo>
                    <a:pt x="8611" y="5021"/>
                  </a:lnTo>
                  <a:lnTo>
                    <a:pt x="8650" y="5059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0" y="4905"/>
                  </a:lnTo>
                  <a:lnTo>
                    <a:pt x="9384" y="4905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03" y="5252"/>
                  </a:lnTo>
                  <a:lnTo>
                    <a:pt x="10426" y="5330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16"/>
                  </a:lnTo>
                  <a:lnTo>
                    <a:pt x="10233" y="5870"/>
                  </a:lnTo>
                  <a:lnTo>
                    <a:pt x="10233" y="6025"/>
                  </a:lnTo>
                  <a:lnTo>
                    <a:pt x="10272" y="6179"/>
                  </a:lnTo>
                  <a:lnTo>
                    <a:pt x="10349" y="6334"/>
                  </a:lnTo>
                  <a:lnTo>
                    <a:pt x="10503" y="6488"/>
                  </a:lnTo>
                  <a:lnTo>
                    <a:pt x="10696" y="6565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41" y="6913"/>
                  </a:lnTo>
                  <a:lnTo>
                    <a:pt x="12395" y="7222"/>
                  </a:lnTo>
                  <a:lnTo>
                    <a:pt x="12473" y="7569"/>
                  </a:lnTo>
                  <a:lnTo>
                    <a:pt x="12511" y="7917"/>
                  </a:lnTo>
                  <a:lnTo>
                    <a:pt x="12550" y="8264"/>
                  </a:lnTo>
                  <a:lnTo>
                    <a:pt x="12550" y="8998"/>
                  </a:lnTo>
                  <a:lnTo>
                    <a:pt x="12473" y="8998"/>
                  </a:lnTo>
                  <a:lnTo>
                    <a:pt x="12434" y="9037"/>
                  </a:lnTo>
                  <a:lnTo>
                    <a:pt x="12357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54"/>
                  </a:lnTo>
                  <a:lnTo>
                    <a:pt x="12125" y="9654"/>
                  </a:lnTo>
                  <a:lnTo>
                    <a:pt x="12820" y="9616"/>
                  </a:lnTo>
                  <a:lnTo>
                    <a:pt x="12936" y="9577"/>
                  </a:lnTo>
                  <a:lnTo>
                    <a:pt x="13013" y="9461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091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685"/>
                  </a:lnTo>
                  <a:lnTo>
                    <a:pt x="12936" y="7183"/>
                  </a:lnTo>
                  <a:lnTo>
                    <a:pt x="12704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276" y="5098"/>
                  </a:lnTo>
                  <a:lnTo>
                    <a:pt x="10967" y="4905"/>
                  </a:lnTo>
                  <a:lnTo>
                    <a:pt x="10619" y="4750"/>
                  </a:lnTo>
                  <a:lnTo>
                    <a:pt x="10233" y="4596"/>
                  </a:lnTo>
                  <a:lnTo>
                    <a:pt x="9886" y="4480"/>
                  </a:lnTo>
                  <a:lnTo>
                    <a:pt x="9499" y="4403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186" y="1584"/>
                  </a:lnTo>
                  <a:lnTo>
                    <a:pt x="7839" y="1275"/>
                  </a:lnTo>
                  <a:lnTo>
                    <a:pt x="7453" y="966"/>
                  </a:lnTo>
                  <a:lnTo>
                    <a:pt x="7067" y="734"/>
                  </a:lnTo>
                  <a:lnTo>
                    <a:pt x="6603" y="503"/>
                  </a:lnTo>
                  <a:lnTo>
                    <a:pt x="6178" y="348"/>
                  </a:lnTo>
                  <a:lnTo>
                    <a:pt x="5715" y="194"/>
                  </a:lnTo>
                  <a:lnTo>
                    <a:pt x="5290" y="78"/>
                  </a:lnTo>
                  <a:lnTo>
                    <a:pt x="482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9"/>
            <p:cNvSpPr/>
            <p:nvPr/>
          </p:nvSpPr>
          <p:spPr>
            <a:xfrm>
              <a:off x="1849325" y="1901275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7" y="1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6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1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7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0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4" y="7299"/>
                  </a:lnTo>
                  <a:lnTo>
                    <a:pt x="14712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3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3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9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4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6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9"/>
            <p:cNvSpPr/>
            <p:nvPr/>
          </p:nvSpPr>
          <p:spPr>
            <a:xfrm>
              <a:off x="1935225" y="1910925"/>
              <a:ext cx="35750" cy="29000"/>
            </a:xfrm>
            <a:custGeom>
              <a:avLst/>
              <a:gdLst/>
              <a:ahLst/>
              <a:cxnLst/>
              <a:rect l="l" t="t" r="r" b="b"/>
              <a:pathLst>
                <a:path w="1430" h="1160" extrusionOk="0">
                  <a:moveTo>
                    <a:pt x="503" y="1"/>
                  </a:move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40" y="541"/>
                  </a:lnTo>
                  <a:lnTo>
                    <a:pt x="1" y="734"/>
                  </a:lnTo>
                  <a:lnTo>
                    <a:pt x="40" y="927"/>
                  </a:lnTo>
                  <a:lnTo>
                    <a:pt x="117" y="1082"/>
                  </a:lnTo>
                  <a:lnTo>
                    <a:pt x="194" y="1159"/>
                  </a:lnTo>
                  <a:lnTo>
                    <a:pt x="348" y="1159"/>
                  </a:lnTo>
                  <a:lnTo>
                    <a:pt x="426" y="1043"/>
                  </a:lnTo>
                  <a:lnTo>
                    <a:pt x="426" y="1005"/>
                  </a:lnTo>
                  <a:lnTo>
                    <a:pt x="387" y="927"/>
                  </a:lnTo>
                  <a:lnTo>
                    <a:pt x="387" y="850"/>
                  </a:lnTo>
                  <a:lnTo>
                    <a:pt x="348" y="773"/>
                  </a:lnTo>
                  <a:lnTo>
                    <a:pt x="426" y="580"/>
                  </a:lnTo>
                  <a:lnTo>
                    <a:pt x="542" y="425"/>
                  </a:lnTo>
                  <a:lnTo>
                    <a:pt x="619" y="387"/>
                  </a:lnTo>
                  <a:lnTo>
                    <a:pt x="773" y="387"/>
                  </a:lnTo>
                  <a:lnTo>
                    <a:pt x="850" y="425"/>
                  </a:lnTo>
                  <a:lnTo>
                    <a:pt x="966" y="580"/>
                  </a:lnTo>
                  <a:lnTo>
                    <a:pt x="1005" y="657"/>
                  </a:lnTo>
                  <a:lnTo>
                    <a:pt x="1005" y="734"/>
                  </a:lnTo>
                  <a:lnTo>
                    <a:pt x="966" y="927"/>
                  </a:lnTo>
                  <a:lnTo>
                    <a:pt x="966" y="1005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82" y="1159"/>
                  </a:lnTo>
                  <a:lnTo>
                    <a:pt x="1198" y="1159"/>
                  </a:lnTo>
                  <a:lnTo>
                    <a:pt x="1275" y="1121"/>
                  </a:lnTo>
                  <a:lnTo>
                    <a:pt x="1314" y="1082"/>
                  </a:lnTo>
                  <a:lnTo>
                    <a:pt x="1391" y="889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48"/>
                  </a:lnTo>
                  <a:lnTo>
                    <a:pt x="1198" y="194"/>
                  </a:lnTo>
                  <a:lnTo>
                    <a:pt x="1044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9"/>
            <p:cNvSpPr/>
            <p:nvPr/>
          </p:nvSpPr>
          <p:spPr>
            <a:xfrm>
              <a:off x="6081500" y="1911900"/>
              <a:ext cx="255850" cy="266475"/>
            </a:xfrm>
            <a:custGeom>
              <a:avLst/>
              <a:gdLst/>
              <a:ahLst/>
              <a:cxnLst/>
              <a:rect l="l" t="t" r="r" b="b"/>
              <a:pathLst>
                <a:path w="10234" h="10659" extrusionOk="0">
                  <a:moveTo>
                    <a:pt x="8303" y="7299"/>
                  </a:moveTo>
                  <a:lnTo>
                    <a:pt x="8535" y="7376"/>
                  </a:lnTo>
                  <a:lnTo>
                    <a:pt x="8766" y="7453"/>
                  </a:lnTo>
                  <a:lnTo>
                    <a:pt x="8998" y="7569"/>
                  </a:lnTo>
                  <a:lnTo>
                    <a:pt x="9191" y="7723"/>
                  </a:lnTo>
                  <a:lnTo>
                    <a:pt x="9384" y="7878"/>
                  </a:lnTo>
                  <a:lnTo>
                    <a:pt x="9539" y="8109"/>
                  </a:lnTo>
                  <a:lnTo>
                    <a:pt x="9655" y="8341"/>
                  </a:lnTo>
                  <a:lnTo>
                    <a:pt x="9693" y="8573"/>
                  </a:lnTo>
                  <a:lnTo>
                    <a:pt x="9732" y="8843"/>
                  </a:lnTo>
                  <a:lnTo>
                    <a:pt x="9693" y="9152"/>
                  </a:lnTo>
                  <a:lnTo>
                    <a:pt x="9577" y="9422"/>
                  </a:lnTo>
                  <a:lnTo>
                    <a:pt x="9423" y="9654"/>
                  </a:lnTo>
                  <a:lnTo>
                    <a:pt x="9230" y="9847"/>
                  </a:lnTo>
                  <a:lnTo>
                    <a:pt x="8959" y="10002"/>
                  </a:lnTo>
                  <a:lnTo>
                    <a:pt x="8728" y="10117"/>
                  </a:lnTo>
                  <a:lnTo>
                    <a:pt x="8419" y="10156"/>
                  </a:lnTo>
                  <a:lnTo>
                    <a:pt x="8149" y="10156"/>
                  </a:lnTo>
                  <a:lnTo>
                    <a:pt x="7878" y="10079"/>
                  </a:lnTo>
                  <a:lnTo>
                    <a:pt x="7647" y="9963"/>
                  </a:lnTo>
                  <a:lnTo>
                    <a:pt x="7415" y="9770"/>
                  </a:lnTo>
                  <a:lnTo>
                    <a:pt x="7222" y="9577"/>
                  </a:lnTo>
                  <a:lnTo>
                    <a:pt x="7067" y="9345"/>
                  </a:lnTo>
                  <a:lnTo>
                    <a:pt x="6990" y="9075"/>
                  </a:lnTo>
                  <a:lnTo>
                    <a:pt x="6951" y="8805"/>
                  </a:lnTo>
                  <a:lnTo>
                    <a:pt x="6990" y="8496"/>
                  </a:lnTo>
                  <a:lnTo>
                    <a:pt x="7067" y="8264"/>
                  </a:lnTo>
                  <a:lnTo>
                    <a:pt x="7183" y="8071"/>
                  </a:lnTo>
                  <a:lnTo>
                    <a:pt x="7338" y="7878"/>
                  </a:lnTo>
                  <a:lnTo>
                    <a:pt x="7531" y="7723"/>
                  </a:lnTo>
                  <a:lnTo>
                    <a:pt x="7762" y="7569"/>
                  </a:lnTo>
                  <a:lnTo>
                    <a:pt x="8187" y="7337"/>
                  </a:lnTo>
                  <a:lnTo>
                    <a:pt x="8264" y="7299"/>
                  </a:lnTo>
                  <a:close/>
                  <a:moveTo>
                    <a:pt x="2897" y="0"/>
                  </a:moveTo>
                  <a:lnTo>
                    <a:pt x="2704" y="39"/>
                  </a:lnTo>
                  <a:lnTo>
                    <a:pt x="2665" y="78"/>
                  </a:lnTo>
                  <a:lnTo>
                    <a:pt x="2665" y="1313"/>
                  </a:lnTo>
                  <a:lnTo>
                    <a:pt x="2665" y="2588"/>
                  </a:lnTo>
                  <a:lnTo>
                    <a:pt x="2704" y="3823"/>
                  </a:lnTo>
                  <a:lnTo>
                    <a:pt x="2742" y="5059"/>
                  </a:lnTo>
                  <a:lnTo>
                    <a:pt x="2936" y="7492"/>
                  </a:lnTo>
                  <a:lnTo>
                    <a:pt x="2936" y="8148"/>
                  </a:lnTo>
                  <a:lnTo>
                    <a:pt x="2974" y="8457"/>
                  </a:lnTo>
                  <a:lnTo>
                    <a:pt x="3013" y="8611"/>
                  </a:lnTo>
                  <a:lnTo>
                    <a:pt x="3090" y="8766"/>
                  </a:lnTo>
                  <a:lnTo>
                    <a:pt x="1584" y="8689"/>
                  </a:lnTo>
                  <a:lnTo>
                    <a:pt x="1" y="8689"/>
                  </a:lnTo>
                  <a:lnTo>
                    <a:pt x="39" y="8998"/>
                  </a:lnTo>
                  <a:lnTo>
                    <a:pt x="812" y="9113"/>
                  </a:lnTo>
                  <a:lnTo>
                    <a:pt x="1584" y="9152"/>
                  </a:lnTo>
                  <a:lnTo>
                    <a:pt x="3167" y="9229"/>
                  </a:lnTo>
                  <a:lnTo>
                    <a:pt x="4866" y="9306"/>
                  </a:lnTo>
                  <a:lnTo>
                    <a:pt x="5677" y="9306"/>
                  </a:lnTo>
                  <a:lnTo>
                    <a:pt x="6527" y="9229"/>
                  </a:lnTo>
                  <a:lnTo>
                    <a:pt x="6643" y="9538"/>
                  </a:lnTo>
                  <a:lnTo>
                    <a:pt x="6797" y="9847"/>
                  </a:lnTo>
                  <a:lnTo>
                    <a:pt x="6990" y="10079"/>
                  </a:lnTo>
                  <a:lnTo>
                    <a:pt x="7260" y="10310"/>
                  </a:lnTo>
                  <a:lnTo>
                    <a:pt x="7531" y="10465"/>
                  </a:lnTo>
                  <a:lnTo>
                    <a:pt x="7840" y="10581"/>
                  </a:lnTo>
                  <a:lnTo>
                    <a:pt x="8149" y="10658"/>
                  </a:lnTo>
                  <a:lnTo>
                    <a:pt x="8457" y="10658"/>
                  </a:lnTo>
                  <a:lnTo>
                    <a:pt x="8766" y="10619"/>
                  </a:lnTo>
                  <a:lnTo>
                    <a:pt x="9075" y="10504"/>
                  </a:lnTo>
                  <a:lnTo>
                    <a:pt x="9346" y="10388"/>
                  </a:lnTo>
                  <a:lnTo>
                    <a:pt x="9577" y="10195"/>
                  </a:lnTo>
                  <a:lnTo>
                    <a:pt x="9809" y="9963"/>
                  </a:lnTo>
                  <a:lnTo>
                    <a:pt x="9963" y="9693"/>
                  </a:lnTo>
                  <a:lnTo>
                    <a:pt x="10118" y="9422"/>
                  </a:lnTo>
                  <a:lnTo>
                    <a:pt x="10195" y="9113"/>
                  </a:lnTo>
                  <a:lnTo>
                    <a:pt x="10234" y="9113"/>
                  </a:lnTo>
                  <a:lnTo>
                    <a:pt x="10234" y="8766"/>
                  </a:lnTo>
                  <a:lnTo>
                    <a:pt x="10195" y="8380"/>
                  </a:lnTo>
                  <a:lnTo>
                    <a:pt x="10041" y="8071"/>
                  </a:lnTo>
                  <a:lnTo>
                    <a:pt x="9886" y="7762"/>
                  </a:lnTo>
                  <a:lnTo>
                    <a:pt x="9655" y="7492"/>
                  </a:lnTo>
                  <a:lnTo>
                    <a:pt x="9346" y="7260"/>
                  </a:lnTo>
                  <a:lnTo>
                    <a:pt x="9037" y="7105"/>
                  </a:lnTo>
                  <a:lnTo>
                    <a:pt x="8689" y="7028"/>
                  </a:lnTo>
                  <a:lnTo>
                    <a:pt x="8342" y="6990"/>
                  </a:lnTo>
                  <a:lnTo>
                    <a:pt x="8226" y="7067"/>
                  </a:lnTo>
                  <a:lnTo>
                    <a:pt x="8187" y="7028"/>
                  </a:lnTo>
                  <a:lnTo>
                    <a:pt x="8110" y="6990"/>
                  </a:lnTo>
                  <a:lnTo>
                    <a:pt x="7955" y="6990"/>
                  </a:lnTo>
                  <a:lnTo>
                    <a:pt x="7762" y="7028"/>
                  </a:lnTo>
                  <a:lnTo>
                    <a:pt x="7453" y="7144"/>
                  </a:lnTo>
                  <a:lnTo>
                    <a:pt x="7183" y="7337"/>
                  </a:lnTo>
                  <a:lnTo>
                    <a:pt x="6951" y="7569"/>
                  </a:lnTo>
                  <a:lnTo>
                    <a:pt x="6758" y="7878"/>
                  </a:lnTo>
                  <a:lnTo>
                    <a:pt x="6604" y="8187"/>
                  </a:lnTo>
                  <a:lnTo>
                    <a:pt x="6488" y="8496"/>
                  </a:lnTo>
                  <a:lnTo>
                    <a:pt x="6488" y="8843"/>
                  </a:lnTo>
                  <a:lnTo>
                    <a:pt x="5716" y="8766"/>
                  </a:lnTo>
                  <a:lnTo>
                    <a:pt x="3476" y="8766"/>
                  </a:lnTo>
                  <a:lnTo>
                    <a:pt x="3515" y="8689"/>
                  </a:lnTo>
                  <a:lnTo>
                    <a:pt x="3515" y="8650"/>
                  </a:lnTo>
                  <a:lnTo>
                    <a:pt x="3476" y="8573"/>
                  </a:lnTo>
                  <a:lnTo>
                    <a:pt x="3438" y="8496"/>
                  </a:lnTo>
                  <a:lnTo>
                    <a:pt x="3399" y="8457"/>
                  </a:lnTo>
                  <a:lnTo>
                    <a:pt x="3322" y="8457"/>
                  </a:lnTo>
                  <a:lnTo>
                    <a:pt x="3244" y="8496"/>
                  </a:lnTo>
                  <a:lnTo>
                    <a:pt x="3322" y="8380"/>
                  </a:lnTo>
                  <a:lnTo>
                    <a:pt x="3322" y="8225"/>
                  </a:lnTo>
                  <a:lnTo>
                    <a:pt x="3322" y="8071"/>
                  </a:lnTo>
                  <a:lnTo>
                    <a:pt x="3283" y="7955"/>
                  </a:lnTo>
                  <a:lnTo>
                    <a:pt x="3244" y="7337"/>
                  </a:lnTo>
                  <a:lnTo>
                    <a:pt x="3167" y="6410"/>
                  </a:lnTo>
                  <a:lnTo>
                    <a:pt x="3051" y="4325"/>
                  </a:lnTo>
                  <a:lnTo>
                    <a:pt x="2974" y="2201"/>
                  </a:lnTo>
                  <a:lnTo>
                    <a:pt x="2897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9"/>
            <p:cNvSpPr/>
            <p:nvPr/>
          </p:nvSpPr>
          <p:spPr>
            <a:xfrm>
              <a:off x="2715250" y="1912850"/>
              <a:ext cx="147725" cy="161250"/>
            </a:xfrm>
            <a:custGeom>
              <a:avLst/>
              <a:gdLst/>
              <a:ahLst/>
              <a:cxnLst/>
              <a:rect l="l" t="t" r="r" b="b"/>
              <a:pathLst>
                <a:path w="5909" h="6450" extrusionOk="0">
                  <a:moveTo>
                    <a:pt x="2781" y="503"/>
                  </a:moveTo>
                  <a:lnTo>
                    <a:pt x="3283" y="580"/>
                  </a:lnTo>
                  <a:lnTo>
                    <a:pt x="3746" y="735"/>
                  </a:lnTo>
                  <a:lnTo>
                    <a:pt x="4210" y="966"/>
                  </a:lnTo>
                  <a:lnTo>
                    <a:pt x="4403" y="1082"/>
                  </a:lnTo>
                  <a:lnTo>
                    <a:pt x="4596" y="1275"/>
                  </a:lnTo>
                  <a:lnTo>
                    <a:pt x="4750" y="1468"/>
                  </a:lnTo>
                  <a:lnTo>
                    <a:pt x="4943" y="1661"/>
                  </a:lnTo>
                  <a:lnTo>
                    <a:pt x="5059" y="1893"/>
                  </a:lnTo>
                  <a:lnTo>
                    <a:pt x="5175" y="2125"/>
                  </a:lnTo>
                  <a:lnTo>
                    <a:pt x="5330" y="2588"/>
                  </a:lnTo>
                  <a:lnTo>
                    <a:pt x="5407" y="3052"/>
                  </a:lnTo>
                  <a:lnTo>
                    <a:pt x="5407" y="3515"/>
                  </a:lnTo>
                  <a:lnTo>
                    <a:pt x="5368" y="4017"/>
                  </a:lnTo>
                  <a:lnTo>
                    <a:pt x="5214" y="4442"/>
                  </a:lnTo>
                  <a:lnTo>
                    <a:pt x="4982" y="4866"/>
                  </a:lnTo>
                  <a:lnTo>
                    <a:pt x="4828" y="5059"/>
                  </a:lnTo>
                  <a:lnTo>
                    <a:pt x="4673" y="5253"/>
                  </a:lnTo>
                  <a:lnTo>
                    <a:pt x="4480" y="5407"/>
                  </a:lnTo>
                  <a:lnTo>
                    <a:pt x="4287" y="5561"/>
                  </a:lnTo>
                  <a:lnTo>
                    <a:pt x="4017" y="5716"/>
                  </a:lnTo>
                  <a:lnTo>
                    <a:pt x="3746" y="5832"/>
                  </a:lnTo>
                  <a:lnTo>
                    <a:pt x="3515" y="5909"/>
                  </a:lnTo>
                  <a:lnTo>
                    <a:pt x="3244" y="5948"/>
                  </a:lnTo>
                  <a:lnTo>
                    <a:pt x="2742" y="5948"/>
                  </a:lnTo>
                  <a:lnTo>
                    <a:pt x="2511" y="5870"/>
                  </a:lnTo>
                  <a:lnTo>
                    <a:pt x="2279" y="5793"/>
                  </a:lnTo>
                  <a:lnTo>
                    <a:pt x="2047" y="5677"/>
                  </a:lnTo>
                  <a:lnTo>
                    <a:pt x="1816" y="5561"/>
                  </a:lnTo>
                  <a:lnTo>
                    <a:pt x="1623" y="5407"/>
                  </a:lnTo>
                  <a:lnTo>
                    <a:pt x="1429" y="5214"/>
                  </a:lnTo>
                  <a:lnTo>
                    <a:pt x="1082" y="4828"/>
                  </a:lnTo>
                  <a:lnTo>
                    <a:pt x="812" y="4364"/>
                  </a:lnTo>
                  <a:lnTo>
                    <a:pt x="619" y="3862"/>
                  </a:lnTo>
                  <a:lnTo>
                    <a:pt x="464" y="3322"/>
                  </a:lnTo>
                  <a:lnTo>
                    <a:pt x="426" y="2820"/>
                  </a:lnTo>
                  <a:lnTo>
                    <a:pt x="426" y="2550"/>
                  </a:lnTo>
                  <a:lnTo>
                    <a:pt x="464" y="2279"/>
                  </a:lnTo>
                  <a:lnTo>
                    <a:pt x="503" y="2048"/>
                  </a:lnTo>
                  <a:lnTo>
                    <a:pt x="619" y="1777"/>
                  </a:lnTo>
                  <a:lnTo>
                    <a:pt x="696" y="1584"/>
                  </a:lnTo>
                  <a:lnTo>
                    <a:pt x="850" y="1352"/>
                  </a:lnTo>
                  <a:lnTo>
                    <a:pt x="1005" y="1159"/>
                  </a:lnTo>
                  <a:lnTo>
                    <a:pt x="1198" y="966"/>
                  </a:lnTo>
                  <a:lnTo>
                    <a:pt x="1429" y="812"/>
                  </a:lnTo>
                  <a:lnTo>
                    <a:pt x="1700" y="657"/>
                  </a:lnTo>
                  <a:lnTo>
                    <a:pt x="1738" y="619"/>
                  </a:lnTo>
                  <a:lnTo>
                    <a:pt x="1738" y="580"/>
                  </a:lnTo>
                  <a:lnTo>
                    <a:pt x="2240" y="503"/>
                  </a:lnTo>
                  <a:close/>
                  <a:moveTo>
                    <a:pt x="2588" y="1"/>
                  </a:moveTo>
                  <a:lnTo>
                    <a:pt x="2279" y="40"/>
                  </a:lnTo>
                  <a:lnTo>
                    <a:pt x="1970" y="78"/>
                  </a:lnTo>
                  <a:lnTo>
                    <a:pt x="1661" y="155"/>
                  </a:lnTo>
                  <a:lnTo>
                    <a:pt x="1391" y="233"/>
                  </a:lnTo>
                  <a:lnTo>
                    <a:pt x="1314" y="310"/>
                  </a:lnTo>
                  <a:lnTo>
                    <a:pt x="1236" y="387"/>
                  </a:lnTo>
                  <a:lnTo>
                    <a:pt x="1236" y="464"/>
                  </a:lnTo>
                  <a:lnTo>
                    <a:pt x="1275" y="542"/>
                  </a:lnTo>
                  <a:lnTo>
                    <a:pt x="1005" y="657"/>
                  </a:lnTo>
                  <a:lnTo>
                    <a:pt x="773" y="850"/>
                  </a:lnTo>
                  <a:lnTo>
                    <a:pt x="580" y="1044"/>
                  </a:lnTo>
                  <a:lnTo>
                    <a:pt x="426" y="1237"/>
                  </a:lnTo>
                  <a:lnTo>
                    <a:pt x="271" y="1468"/>
                  </a:lnTo>
                  <a:lnTo>
                    <a:pt x="155" y="1700"/>
                  </a:lnTo>
                  <a:lnTo>
                    <a:pt x="78" y="1970"/>
                  </a:lnTo>
                  <a:lnTo>
                    <a:pt x="39" y="2241"/>
                  </a:lnTo>
                  <a:lnTo>
                    <a:pt x="1" y="2511"/>
                  </a:lnTo>
                  <a:lnTo>
                    <a:pt x="1" y="2781"/>
                  </a:lnTo>
                  <a:lnTo>
                    <a:pt x="39" y="3360"/>
                  </a:lnTo>
                  <a:lnTo>
                    <a:pt x="155" y="3901"/>
                  </a:lnTo>
                  <a:lnTo>
                    <a:pt x="387" y="4442"/>
                  </a:lnTo>
                  <a:lnTo>
                    <a:pt x="696" y="5021"/>
                  </a:lnTo>
                  <a:lnTo>
                    <a:pt x="889" y="5253"/>
                  </a:lnTo>
                  <a:lnTo>
                    <a:pt x="1082" y="5484"/>
                  </a:lnTo>
                  <a:lnTo>
                    <a:pt x="1275" y="5716"/>
                  </a:lnTo>
                  <a:lnTo>
                    <a:pt x="1507" y="5909"/>
                  </a:lnTo>
                  <a:lnTo>
                    <a:pt x="1738" y="6063"/>
                  </a:lnTo>
                  <a:lnTo>
                    <a:pt x="2009" y="6179"/>
                  </a:lnTo>
                  <a:lnTo>
                    <a:pt x="2240" y="6295"/>
                  </a:lnTo>
                  <a:lnTo>
                    <a:pt x="2511" y="6372"/>
                  </a:lnTo>
                  <a:lnTo>
                    <a:pt x="2820" y="6411"/>
                  </a:lnTo>
                  <a:lnTo>
                    <a:pt x="3090" y="6450"/>
                  </a:lnTo>
                  <a:lnTo>
                    <a:pt x="3399" y="6411"/>
                  </a:lnTo>
                  <a:lnTo>
                    <a:pt x="3669" y="6334"/>
                  </a:lnTo>
                  <a:lnTo>
                    <a:pt x="3978" y="6218"/>
                  </a:lnTo>
                  <a:lnTo>
                    <a:pt x="4326" y="6102"/>
                  </a:lnTo>
                  <a:lnTo>
                    <a:pt x="4557" y="5909"/>
                  </a:lnTo>
                  <a:lnTo>
                    <a:pt x="4828" y="5716"/>
                  </a:lnTo>
                  <a:lnTo>
                    <a:pt x="5021" y="5523"/>
                  </a:lnTo>
                  <a:lnTo>
                    <a:pt x="5214" y="5291"/>
                  </a:lnTo>
                  <a:lnTo>
                    <a:pt x="5407" y="5059"/>
                  </a:lnTo>
                  <a:lnTo>
                    <a:pt x="5561" y="4789"/>
                  </a:lnTo>
                  <a:lnTo>
                    <a:pt x="5677" y="4519"/>
                  </a:lnTo>
                  <a:lnTo>
                    <a:pt x="5754" y="4249"/>
                  </a:lnTo>
                  <a:lnTo>
                    <a:pt x="5832" y="3940"/>
                  </a:lnTo>
                  <a:lnTo>
                    <a:pt x="5870" y="3669"/>
                  </a:lnTo>
                  <a:lnTo>
                    <a:pt x="5909" y="3360"/>
                  </a:lnTo>
                  <a:lnTo>
                    <a:pt x="5870" y="3052"/>
                  </a:lnTo>
                  <a:lnTo>
                    <a:pt x="5832" y="2743"/>
                  </a:lnTo>
                  <a:lnTo>
                    <a:pt x="5793" y="2472"/>
                  </a:lnTo>
                  <a:lnTo>
                    <a:pt x="5716" y="2163"/>
                  </a:lnTo>
                  <a:lnTo>
                    <a:pt x="5600" y="1893"/>
                  </a:lnTo>
                  <a:lnTo>
                    <a:pt x="5445" y="1584"/>
                  </a:lnTo>
                  <a:lnTo>
                    <a:pt x="5252" y="1352"/>
                  </a:lnTo>
                  <a:lnTo>
                    <a:pt x="5059" y="1082"/>
                  </a:lnTo>
                  <a:lnTo>
                    <a:pt x="4828" y="889"/>
                  </a:lnTo>
                  <a:lnTo>
                    <a:pt x="4596" y="696"/>
                  </a:lnTo>
                  <a:lnTo>
                    <a:pt x="4364" y="503"/>
                  </a:lnTo>
                  <a:lnTo>
                    <a:pt x="4094" y="348"/>
                  </a:lnTo>
                  <a:lnTo>
                    <a:pt x="3785" y="233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40"/>
                  </a:lnTo>
                  <a:lnTo>
                    <a:pt x="25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9"/>
            <p:cNvSpPr/>
            <p:nvPr/>
          </p:nvSpPr>
          <p:spPr>
            <a:xfrm>
              <a:off x="1882150" y="19148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6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3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3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3" y="464"/>
                  </a:lnTo>
                  <a:lnTo>
                    <a:pt x="541" y="386"/>
                  </a:lnTo>
                  <a:lnTo>
                    <a:pt x="772" y="386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5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4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4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9"/>
            <p:cNvSpPr/>
            <p:nvPr/>
          </p:nvSpPr>
          <p:spPr>
            <a:xfrm>
              <a:off x="6734100" y="1914800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0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8"/>
                  </a:lnTo>
                  <a:lnTo>
                    <a:pt x="116" y="5059"/>
                  </a:lnTo>
                  <a:lnTo>
                    <a:pt x="0" y="6719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6" y="77"/>
                  </a:lnTo>
                  <a:lnTo>
                    <a:pt x="1236" y="39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9"/>
            <p:cNvSpPr/>
            <p:nvPr/>
          </p:nvSpPr>
          <p:spPr>
            <a:xfrm>
              <a:off x="668675" y="1916725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0"/>
                  </a:moveTo>
                  <a:lnTo>
                    <a:pt x="11469" y="78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7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438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1" y="6681"/>
                  </a:lnTo>
                  <a:lnTo>
                    <a:pt x="13515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8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3"/>
                  </a:lnTo>
                  <a:lnTo>
                    <a:pt x="1081" y="10697"/>
                  </a:lnTo>
                  <a:lnTo>
                    <a:pt x="811" y="10542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6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0" y="9886"/>
                  </a:lnTo>
                  <a:lnTo>
                    <a:pt x="39" y="10117"/>
                  </a:lnTo>
                  <a:lnTo>
                    <a:pt x="77" y="10311"/>
                  </a:lnTo>
                  <a:lnTo>
                    <a:pt x="193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1" y="11353"/>
                  </a:lnTo>
                  <a:lnTo>
                    <a:pt x="2626" y="11430"/>
                  </a:lnTo>
                  <a:lnTo>
                    <a:pt x="3321" y="11508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8"/>
                  </a:lnTo>
                  <a:lnTo>
                    <a:pt x="6063" y="11430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4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7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7" y="6565"/>
                  </a:lnTo>
                  <a:lnTo>
                    <a:pt x="14017" y="6333"/>
                  </a:lnTo>
                  <a:lnTo>
                    <a:pt x="14017" y="6140"/>
                  </a:lnTo>
                  <a:lnTo>
                    <a:pt x="13940" y="5908"/>
                  </a:lnTo>
                  <a:lnTo>
                    <a:pt x="13863" y="5715"/>
                  </a:lnTo>
                  <a:lnTo>
                    <a:pt x="13747" y="5522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6"/>
                  </a:lnTo>
                  <a:lnTo>
                    <a:pt x="13091" y="5136"/>
                  </a:lnTo>
                  <a:lnTo>
                    <a:pt x="12820" y="3823"/>
                  </a:lnTo>
                  <a:lnTo>
                    <a:pt x="12511" y="2549"/>
                  </a:lnTo>
                  <a:lnTo>
                    <a:pt x="12164" y="1275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9"/>
            <p:cNvSpPr/>
            <p:nvPr/>
          </p:nvSpPr>
          <p:spPr>
            <a:xfrm>
              <a:off x="6761125" y="19167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5" y="5098"/>
                  </a:lnTo>
                  <a:lnTo>
                    <a:pt x="4326" y="5445"/>
                  </a:lnTo>
                  <a:lnTo>
                    <a:pt x="4634" y="5793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3" y="4866"/>
                  </a:lnTo>
                  <a:lnTo>
                    <a:pt x="3862" y="4171"/>
                  </a:lnTo>
                  <a:lnTo>
                    <a:pt x="2704" y="2781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9"/>
            <p:cNvSpPr/>
            <p:nvPr/>
          </p:nvSpPr>
          <p:spPr>
            <a:xfrm>
              <a:off x="5030225" y="191865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9"/>
            <p:cNvSpPr/>
            <p:nvPr/>
          </p:nvSpPr>
          <p:spPr>
            <a:xfrm>
              <a:off x="6615350" y="1924450"/>
              <a:ext cx="61825" cy="160275"/>
            </a:xfrm>
            <a:custGeom>
              <a:avLst/>
              <a:gdLst/>
              <a:ahLst/>
              <a:cxnLst/>
              <a:rect l="l" t="t" r="r" b="b"/>
              <a:pathLst>
                <a:path w="2473" h="6411" extrusionOk="0">
                  <a:moveTo>
                    <a:pt x="310" y="0"/>
                  </a:moveTo>
                  <a:lnTo>
                    <a:pt x="1" y="78"/>
                  </a:lnTo>
                  <a:lnTo>
                    <a:pt x="194" y="927"/>
                  </a:lnTo>
                  <a:lnTo>
                    <a:pt x="426" y="1777"/>
                  </a:lnTo>
                  <a:lnTo>
                    <a:pt x="657" y="2626"/>
                  </a:lnTo>
                  <a:lnTo>
                    <a:pt x="928" y="3476"/>
                  </a:lnTo>
                  <a:lnTo>
                    <a:pt x="1507" y="5097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2" y="6140"/>
                  </a:lnTo>
                  <a:lnTo>
                    <a:pt x="2086" y="6333"/>
                  </a:lnTo>
                  <a:lnTo>
                    <a:pt x="2125" y="6410"/>
                  </a:lnTo>
                  <a:lnTo>
                    <a:pt x="2318" y="6410"/>
                  </a:lnTo>
                  <a:lnTo>
                    <a:pt x="2356" y="6333"/>
                  </a:lnTo>
                  <a:lnTo>
                    <a:pt x="2434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5" y="5599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9"/>
            <p:cNvSpPr/>
            <p:nvPr/>
          </p:nvSpPr>
          <p:spPr>
            <a:xfrm>
              <a:off x="3366875" y="19263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1" y="2317"/>
                  </a:lnTo>
                  <a:lnTo>
                    <a:pt x="6449" y="3901"/>
                  </a:lnTo>
                  <a:lnTo>
                    <a:pt x="6527" y="6990"/>
                  </a:lnTo>
                  <a:lnTo>
                    <a:pt x="3515" y="6758"/>
                  </a:lnTo>
                  <a:lnTo>
                    <a:pt x="2009" y="6642"/>
                  </a:lnTo>
                  <a:lnTo>
                    <a:pt x="503" y="6604"/>
                  </a:lnTo>
                  <a:lnTo>
                    <a:pt x="1352" y="5986"/>
                  </a:lnTo>
                  <a:lnTo>
                    <a:pt x="2202" y="5291"/>
                  </a:lnTo>
                  <a:lnTo>
                    <a:pt x="2974" y="4557"/>
                  </a:lnTo>
                  <a:lnTo>
                    <a:pt x="3708" y="3823"/>
                  </a:lnTo>
                  <a:lnTo>
                    <a:pt x="4441" y="3090"/>
                  </a:lnTo>
                  <a:lnTo>
                    <a:pt x="5137" y="2356"/>
                  </a:lnTo>
                  <a:lnTo>
                    <a:pt x="5793" y="1584"/>
                  </a:lnTo>
                  <a:lnTo>
                    <a:pt x="6449" y="773"/>
                  </a:lnTo>
                  <a:close/>
                  <a:moveTo>
                    <a:pt x="6720" y="1"/>
                  </a:moveTo>
                  <a:lnTo>
                    <a:pt x="6643" y="39"/>
                  </a:lnTo>
                  <a:lnTo>
                    <a:pt x="6565" y="39"/>
                  </a:lnTo>
                  <a:lnTo>
                    <a:pt x="6488" y="116"/>
                  </a:lnTo>
                  <a:lnTo>
                    <a:pt x="4982" y="1854"/>
                  </a:lnTo>
                  <a:lnTo>
                    <a:pt x="4210" y="2704"/>
                  </a:lnTo>
                  <a:lnTo>
                    <a:pt x="3438" y="3515"/>
                  </a:lnTo>
                  <a:lnTo>
                    <a:pt x="2588" y="4287"/>
                  </a:lnTo>
                  <a:lnTo>
                    <a:pt x="1738" y="5059"/>
                  </a:lnTo>
                  <a:lnTo>
                    <a:pt x="889" y="5793"/>
                  </a:lnTo>
                  <a:lnTo>
                    <a:pt x="39" y="6604"/>
                  </a:lnTo>
                  <a:lnTo>
                    <a:pt x="1" y="6642"/>
                  </a:lnTo>
                  <a:lnTo>
                    <a:pt x="1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1" y="6913"/>
                  </a:lnTo>
                  <a:lnTo>
                    <a:pt x="39" y="6990"/>
                  </a:lnTo>
                  <a:lnTo>
                    <a:pt x="117" y="7144"/>
                  </a:lnTo>
                  <a:lnTo>
                    <a:pt x="387" y="6990"/>
                  </a:lnTo>
                  <a:lnTo>
                    <a:pt x="1893" y="7144"/>
                  </a:lnTo>
                  <a:lnTo>
                    <a:pt x="3438" y="7299"/>
                  </a:lnTo>
                  <a:lnTo>
                    <a:pt x="6527" y="7453"/>
                  </a:lnTo>
                  <a:lnTo>
                    <a:pt x="6565" y="9307"/>
                  </a:lnTo>
                  <a:lnTo>
                    <a:pt x="6527" y="12628"/>
                  </a:lnTo>
                  <a:lnTo>
                    <a:pt x="6951" y="12628"/>
                  </a:lnTo>
                  <a:lnTo>
                    <a:pt x="6990" y="9461"/>
                  </a:lnTo>
                  <a:lnTo>
                    <a:pt x="6990" y="7492"/>
                  </a:lnTo>
                  <a:lnTo>
                    <a:pt x="8651" y="7569"/>
                  </a:lnTo>
                  <a:lnTo>
                    <a:pt x="10311" y="7646"/>
                  </a:lnTo>
                  <a:lnTo>
                    <a:pt x="10311" y="7183"/>
                  </a:lnTo>
                  <a:lnTo>
                    <a:pt x="8651" y="7106"/>
                  </a:lnTo>
                  <a:lnTo>
                    <a:pt x="6990" y="7028"/>
                  </a:lnTo>
                  <a:lnTo>
                    <a:pt x="7029" y="5368"/>
                  </a:lnTo>
                  <a:lnTo>
                    <a:pt x="6990" y="3708"/>
                  </a:lnTo>
                  <a:lnTo>
                    <a:pt x="6951" y="2047"/>
                  </a:lnTo>
                  <a:lnTo>
                    <a:pt x="6797" y="387"/>
                  </a:lnTo>
                  <a:lnTo>
                    <a:pt x="6990" y="194"/>
                  </a:lnTo>
                  <a:lnTo>
                    <a:pt x="6836" y="39"/>
                  </a:lnTo>
                  <a:lnTo>
                    <a:pt x="67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9"/>
            <p:cNvSpPr/>
            <p:nvPr/>
          </p:nvSpPr>
          <p:spPr>
            <a:xfrm>
              <a:off x="6625000" y="1926375"/>
              <a:ext cx="355300" cy="170900"/>
            </a:xfrm>
            <a:custGeom>
              <a:avLst/>
              <a:gdLst/>
              <a:ahLst/>
              <a:cxnLst/>
              <a:rect l="l" t="t" r="r" b="b"/>
              <a:pathLst>
                <a:path w="14212" h="6836" extrusionOk="0">
                  <a:moveTo>
                    <a:pt x="117" y="1"/>
                  </a:moveTo>
                  <a:lnTo>
                    <a:pt x="1" y="39"/>
                  </a:lnTo>
                  <a:lnTo>
                    <a:pt x="1970" y="3206"/>
                  </a:lnTo>
                  <a:lnTo>
                    <a:pt x="4056" y="6333"/>
                  </a:lnTo>
                  <a:lnTo>
                    <a:pt x="3554" y="6295"/>
                  </a:lnTo>
                  <a:lnTo>
                    <a:pt x="3052" y="6179"/>
                  </a:lnTo>
                  <a:lnTo>
                    <a:pt x="2588" y="6024"/>
                  </a:lnTo>
                  <a:lnTo>
                    <a:pt x="2125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8" y="6720"/>
                  </a:lnTo>
                  <a:lnTo>
                    <a:pt x="4133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9" y="6488"/>
                  </a:lnTo>
                  <a:lnTo>
                    <a:pt x="8960" y="6295"/>
                  </a:lnTo>
                  <a:lnTo>
                    <a:pt x="9771" y="6024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8" y="4673"/>
                  </a:lnTo>
                  <a:lnTo>
                    <a:pt x="12667" y="4403"/>
                  </a:lnTo>
                  <a:lnTo>
                    <a:pt x="12976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80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3" y="2163"/>
                  </a:lnTo>
                  <a:lnTo>
                    <a:pt x="14173" y="2124"/>
                  </a:lnTo>
                  <a:lnTo>
                    <a:pt x="13864" y="2124"/>
                  </a:lnTo>
                  <a:lnTo>
                    <a:pt x="13825" y="2163"/>
                  </a:lnTo>
                  <a:lnTo>
                    <a:pt x="13555" y="2704"/>
                  </a:lnTo>
                  <a:lnTo>
                    <a:pt x="13207" y="3167"/>
                  </a:lnTo>
                  <a:lnTo>
                    <a:pt x="12860" y="3630"/>
                  </a:lnTo>
                  <a:lnTo>
                    <a:pt x="12474" y="4016"/>
                  </a:lnTo>
                  <a:lnTo>
                    <a:pt x="12010" y="4364"/>
                  </a:lnTo>
                  <a:lnTo>
                    <a:pt x="11547" y="4712"/>
                  </a:lnTo>
                  <a:lnTo>
                    <a:pt x="11083" y="4982"/>
                  </a:lnTo>
                  <a:lnTo>
                    <a:pt x="10543" y="5252"/>
                  </a:lnTo>
                  <a:lnTo>
                    <a:pt x="10350" y="5252"/>
                  </a:lnTo>
                  <a:lnTo>
                    <a:pt x="10350" y="5368"/>
                  </a:lnTo>
                  <a:lnTo>
                    <a:pt x="10273" y="5368"/>
                  </a:lnTo>
                  <a:lnTo>
                    <a:pt x="10079" y="5407"/>
                  </a:lnTo>
                  <a:lnTo>
                    <a:pt x="10157" y="5445"/>
                  </a:lnTo>
                  <a:lnTo>
                    <a:pt x="9500" y="5677"/>
                  </a:lnTo>
                  <a:lnTo>
                    <a:pt x="8844" y="5870"/>
                  </a:lnTo>
                  <a:lnTo>
                    <a:pt x="7840" y="6102"/>
                  </a:lnTo>
                  <a:lnTo>
                    <a:pt x="6759" y="6295"/>
                  </a:lnTo>
                  <a:lnTo>
                    <a:pt x="6218" y="6333"/>
                  </a:lnTo>
                  <a:lnTo>
                    <a:pt x="5677" y="6411"/>
                  </a:lnTo>
                  <a:lnTo>
                    <a:pt x="4558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9"/>
            <p:cNvSpPr/>
            <p:nvPr/>
          </p:nvSpPr>
          <p:spPr>
            <a:xfrm>
              <a:off x="3536800" y="19312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3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6" y="7492"/>
                  </a:lnTo>
                  <a:lnTo>
                    <a:pt x="6371" y="7453"/>
                  </a:lnTo>
                  <a:lnTo>
                    <a:pt x="6371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59" y="12087"/>
                  </a:lnTo>
                  <a:lnTo>
                    <a:pt x="1583" y="14983"/>
                  </a:lnTo>
                  <a:lnTo>
                    <a:pt x="772" y="16451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8" y="16759"/>
                  </a:lnTo>
                  <a:lnTo>
                    <a:pt x="1969" y="15369"/>
                  </a:lnTo>
                  <a:lnTo>
                    <a:pt x="2780" y="13979"/>
                  </a:lnTo>
                  <a:lnTo>
                    <a:pt x="3591" y="12589"/>
                  </a:lnTo>
                  <a:lnTo>
                    <a:pt x="4441" y="11199"/>
                  </a:lnTo>
                  <a:lnTo>
                    <a:pt x="5290" y="9809"/>
                  </a:lnTo>
                  <a:lnTo>
                    <a:pt x="5715" y="9191"/>
                  </a:lnTo>
                  <a:lnTo>
                    <a:pt x="6178" y="8612"/>
                  </a:lnTo>
                  <a:lnTo>
                    <a:pt x="6603" y="8033"/>
                  </a:lnTo>
                  <a:lnTo>
                    <a:pt x="6989" y="7453"/>
                  </a:lnTo>
                  <a:lnTo>
                    <a:pt x="6989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89" y="7067"/>
                  </a:lnTo>
                  <a:lnTo>
                    <a:pt x="6873" y="7029"/>
                  </a:lnTo>
                  <a:lnTo>
                    <a:pt x="6835" y="7029"/>
                  </a:lnTo>
                  <a:lnTo>
                    <a:pt x="6101" y="6102"/>
                  </a:lnTo>
                  <a:lnTo>
                    <a:pt x="5290" y="5175"/>
                  </a:lnTo>
                  <a:lnTo>
                    <a:pt x="3668" y="3437"/>
                  </a:lnTo>
                  <a:lnTo>
                    <a:pt x="1969" y="1700"/>
                  </a:lnTo>
                  <a:lnTo>
                    <a:pt x="1081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9"/>
            <p:cNvSpPr/>
            <p:nvPr/>
          </p:nvSpPr>
          <p:spPr>
            <a:xfrm>
              <a:off x="902300" y="1957275"/>
              <a:ext cx="17400" cy="181500"/>
            </a:xfrm>
            <a:custGeom>
              <a:avLst/>
              <a:gdLst/>
              <a:ahLst/>
              <a:cxnLst/>
              <a:rect l="l" t="t" r="r" b="b"/>
              <a:pathLst>
                <a:path w="696" h="7260" extrusionOk="0">
                  <a:moveTo>
                    <a:pt x="425" y="0"/>
                  </a:moveTo>
                  <a:lnTo>
                    <a:pt x="348" y="888"/>
                  </a:lnTo>
                  <a:lnTo>
                    <a:pt x="232" y="1815"/>
                  </a:lnTo>
                  <a:lnTo>
                    <a:pt x="154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9"/>
            <p:cNvSpPr/>
            <p:nvPr/>
          </p:nvSpPr>
          <p:spPr>
            <a:xfrm>
              <a:off x="4880575" y="1957275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1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2" y="1738"/>
                  </a:lnTo>
                  <a:lnTo>
                    <a:pt x="310" y="3398"/>
                  </a:lnTo>
                  <a:lnTo>
                    <a:pt x="117" y="5059"/>
                  </a:lnTo>
                  <a:lnTo>
                    <a:pt x="1" y="6719"/>
                  </a:lnTo>
                  <a:lnTo>
                    <a:pt x="233" y="6758"/>
                  </a:lnTo>
                  <a:lnTo>
                    <a:pt x="503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7" y="77"/>
                  </a:lnTo>
                  <a:lnTo>
                    <a:pt x="1237" y="39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9"/>
            <p:cNvSpPr/>
            <p:nvPr/>
          </p:nvSpPr>
          <p:spPr>
            <a:xfrm>
              <a:off x="4907625" y="1959200"/>
              <a:ext cx="121650" cy="144825"/>
            </a:xfrm>
            <a:custGeom>
              <a:avLst/>
              <a:gdLst/>
              <a:ahLst/>
              <a:cxnLst/>
              <a:rect l="l" t="t" r="r" b="b"/>
              <a:pathLst>
                <a:path w="4866" h="5793" extrusionOk="0">
                  <a:moveTo>
                    <a:pt x="155" y="0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5"/>
                  </a:lnTo>
                  <a:lnTo>
                    <a:pt x="2896" y="3630"/>
                  </a:lnTo>
                  <a:lnTo>
                    <a:pt x="3475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7" y="1352"/>
                  </a:lnTo>
                  <a:lnTo>
                    <a:pt x="811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9"/>
            <p:cNvSpPr/>
            <p:nvPr/>
          </p:nvSpPr>
          <p:spPr>
            <a:xfrm>
              <a:off x="4761850" y="196692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0"/>
                  </a:moveTo>
                  <a:lnTo>
                    <a:pt x="0" y="78"/>
                  </a:lnTo>
                  <a:lnTo>
                    <a:pt x="193" y="927"/>
                  </a:lnTo>
                  <a:lnTo>
                    <a:pt x="425" y="1777"/>
                  </a:lnTo>
                  <a:lnTo>
                    <a:pt x="657" y="2626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1" y="6140"/>
                  </a:lnTo>
                  <a:lnTo>
                    <a:pt x="2085" y="6333"/>
                  </a:lnTo>
                  <a:lnTo>
                    <a:pt x="2124" y="6410"/>
                  </a:lnTo>
                  <a:lnTo>
                    <a:pt x="2317" y="6410"/>
                  </a:lnTo>
                  <a:lnTo>
                    <a:pt x="2356" y="6333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7" y="2935"/>
                  </a:lnTo>
                  <a:lnTo>
                    <a:pt x="734" y="1468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9"/>
            <p:cNvSpPr/>
            <p:nvPr/>
          </p:nvSpPr>
          <p:spPr>
            <a:xfrm>
              <a:off x="4771500" y="196885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0" y="39"/>
                  </a:lnTo>
                  <a:lnTo>
                    <a:pt x="1970" y="3206"/>
                  </a:lnTo>
                  <a:lnTo>
                    <a:pt x="4055" y="6333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2"/>
                  </a:lnTo>
                  <a:lnTo>
                    <a:pt x="3707" y="6720"/>
                  </a:lnTo>
                  <a:lnTo>
                    <a:pt x="4132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7" y="6333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9"/>
            <p:cNvSpPr/>
            <p:nvPr/>
          </p:nvSpPr>
          <p:spPr>
            <a:xfrm>
              <a:off x="5286050" y="19765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1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4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3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8"/>
                  </a:lnTo>
                  <a:lnTo>
                    <a:pt x="6951" y="12628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8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9"/>
            <p:cNvSpPr/>
            <p:nvPr/>
          </p:nvSpPr>
          <p:spPr>
            <a:xfrm>
              <a:off x="5455950" y="19814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9"/>
            <p:cNvSpPr/>
            <p:nvPr/>
          </p:nvSpPr>
          <p:spPr>
            <a:xfrm>
              <a:off x="752650" y="1995875"/>
              <a:ext cx="30925" cy="168975"/>
            </a:xfrm>
            <a:custGeom>
              <a:avLst/>
              <a:gdLst/>
              <a:ahLst/>
              <a:cxnLst/>
              <a:rect l="l" t="t" r="r" b="b"/>
              <a:pathLst>
                <a:path w="1237" h="6759" extrusionOk="0">
                  <a:moveTo>
                    <a:pt x="1121" y="1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7"/>
                  </a:lnTo>
                  <a:lnTo>
                    <a:pt x="541" y="1738"/>
                  </a:lnTo>
                  <a:lnTo>
                    <a:pt x="310" y="3399"/>
                  </a:lnTo>
                  <a:lnTo>
                    <a:pt x="117" y="5059"/>
                  </a:lnTo>
                  <a:lnTo>
                    <a:pt x="1" y="6720"/>
                  </a:lnTo>
                  <a:lnTo>
                    <a:pt x="232" y="6758"/>
                  </a:lnTo>
                  <a:lnTo>
                    <a:pt x="503" y="5137"/>
                  </a:lnTo>
                  <a:lnTo>
                    <a:pt x="773" y="3515"/>
                  </a:lnTo>
                  <a:lnTo>
                    <a:pt x="966" y="1854"/>
                  </a:lnTo>
                  <a:lnTo>
                    <a:pt x="1082" y="233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9"/>
            <p:cNvSpPr/>
            <p:nvPr/>
          </p:nvSpPr>
          <p:spPr>
            <a:xfrm>
              <a:off x="779675" y="19978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6" y="5097"/>
                  </a:lnTo>
                  <a:lnTo>
                    <a:pt x="4326" y="5445"/>
                  </a:lnTo>
                  <a:lnTo>
                    <a:pt x="4635" y="5792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5" y="5252"/>
                  </a:lnTo>
                  <a:lnTo>
                    <a:pt x="4403" y="4866"/>
                  </a:lnTo>
                  <a:lnTo>
                    <a:pt x="3862" y="4170"/>
                  </a:lnTo>
                  <a:lnTo>
                    <a:pt x="2704" y="2780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9"/>
            <p:cNvSpPr/>
            <p:nvPr/>
          </p:nvSpPr>
          <p:spPr>
            <a:xfrm>
              <a:off x="2839800" y="2000700"/>
              <a:ext cx="270325" cy="209525"/>
            </a:xfrm>
            <a:custGeom>
              <a:avLst/>
              <a:gdLst/>
              <a:ahLst/>
              <a:cxnLst/>
              <a:rect l="l" t="t" r="r" b="b"/>
              <a:pathLst>
                <a:path w="10813" h="8381" extrusionOk="0">
                  <a:moveTo>
                    <a:pt x="10233" y="1"/>
                  </a:moveTo>
                  <a:lnTo>
                    <a:pt x="10156" y="78"/>
                  </a:lnTo>
                  <a:lnTo>
                    <a:pt x="10117" y="155"/>
                  </a:lnTo>
                  <a:lnTo>
                    <a:pt x="10079" y="233"/>
                  </a:lnTo>
                  <a:lnTo>
                    <a:pt x="10079" y="348"/>
                  </a:lnTo>
                  <a:lnTo>
                    <a:pt x="10156" y="426"/>
                  </a:lnTo>
                  <a:lnTo>
                    <a:pt x="10272" y="580"/>
                  </a:lnTo>
                  <a:lnTo>
                    <a:pt x="10310" y="735"/>
                  </a:lnTo>
                  <a:lnTo>
                    <a:pt x="10349" y="928"/>
                  </a:lnTo>
                  <a:lnTo>
                    <a:pt x="10310" y="1121"/>
                  </a:lnTo>
                  <a:lnTo>
                    <a:pt x="10233" y="1275"/>
                  </a:lnTo>
                  <a:lnTo>
                    <a:pt x="10156" y="1468"/>
                  </a:lnTo>
                  <a:lnTo>
                    <a:pt x="9847" y="1854"/>
                  </a:lnTo>
                  <a:lnTo>
                    <a:pt x="9538" y="2202"/>
                  </a:lnTo>
                  <a:lnTo>
                    <a:pt x="9152" y="2511"/>
                  </a:lnTo>
                  <a:lnTo>
                    <a:pt x="8611" y="3013"/>
                  </a:lnTo>
                  <a:lnTo>
                    <a:pt x="8264" y="3283"/>
                  </a:lnTo>
                  <a:lnTo>
                    <a:pt x="8225" y="3206"/>
                  </a:lnTo>
                  <a:lnTo>
                    <a:pt x="8148" y="3129"/>
                  </a:lnTo>
                  <a:lnTo>
                    <a:pt x="7607" y="2820"/>
                  </a:lnTo>
                  <a:lnTo>
                    <a:pt x="7144" y="2434"/>
                  </a:lnTo>
                  <a:lnTo>
                    <a:pt x="6912" y="2665"/>
                  </a:lnTo>
                  <a:lnTo>
                    <a:pt x="7105" y="2936"/>
                  </a:lnTo>
                  <a:lnTo>
                    <a:pt x="7376" y="3167"/>
                  </a:lnTo>
                  <a:lnTo>
                    <a:pt x="7646" y="3399"/>
                  </a:lnTo>
                  <a:lnTo>
                    <a:pt x="7955" y="3553"/>
                  </a:lnTo>
                  <a:lnTo>
                    <a:pt x="7028" y="4287"/>
                  </a:lnTo>
                  <a:lnTo>
                    <a:pt x="6101" y="4982"/>
                  </a:lnTo>
                  <a:lnTo>
                    <a:pt x="4943" y="5793"/>
                  </a:lnTo>
                  <a:lnTo>
                    <a:pt x="3746" y="6527"/>
                  </a:lnTo>
                  <a:lnTo>
                    <a:pt x="3553" y="6681"/>
                  </a:lnTo>
                  <a:lnTo>
                    <a:pt x="3475" y="6334"/>
                  </a:lnTo>
                  <a:lnTo>
                    <a:pt x="3321" y="6025"/>
                  </a:lnTo>
                  <a:lnTo>
                    <a:pt x="3128" y="5716"/>
                  </a:lnTo>
                  <a:lnTo>
                    <a:pt x="2896" y="5446"/>
                  </a:lnTo>
                  <a:lnTo>
                    <a:pt x="2626" y="5677"/>
                  </a:lnTo>
                  <a:lnTo>
                    <a:pt x="2819" y="5909"/>
                  </a:lnTo>
                  <a:lnTo>
                    <a:pt x="2935" y="6179"/>
                  </a:lnTo>
                  <a:lnTo>
                    <a:pt x="3051" y="6565"/>
                  </a:lnTo>
                  <a:lnTo>
                    <a:pt x="3128" y="6952"/>
                  </a:lnTo>
                  <a:lnTo>
                    <a:pt x="2317" y="7376"/>
                  </a:lnTo>
                  <a:lnTo>
                    <a:pt x="1892" y="7608"/>
                  </a:lnTo>
                  <a:lnTo>
                    <a:pt x="1467" y="7762"/>
                  </a:lnTo>
                  <a:lnTo>
                    <a:pt x="1081" y="7878"/>
                  </a:lnTo>
                  <a:lnTo>
                    <a:pt x="927" y="7917"/>
                  </a:lnTo>
                  <a:lnTo>
                    <a:pt x="772" y="7917"/>
                  </a:lnTo>
                  <a:lnTo>
                    <a:pt x="618" y="7878"/>
                  </a:lnTo>
                  <a:lnTo>
                    <a:pt x="502" y="7840"/>
                  </a:lnTo>
                  <a:lnTo>
                    <a:pt x="386" y="7724"/>
                  </a:lnTo>
                  <a:lnTo>
                    <a:pt x="309" y="7608"/>
                  </a:lnTo>
                  <a:lnTo>
                    <a:pt x="270" y="7569"/>
                  </a:lnTo>
                  <a:lnTo>
                    <a:pt x="232" y="7531"/>
                  </a:lnTo>
                  <a:lnTo>
                    <a:pt x="116" y="7492"/>
                  </a:lnTo>
                  <a:lnTo>
                    <a:pt x="39" y="7569"/>
                  </a:lnTo>
                  <a:lnTo>
                    <a:pt x="0" y="7608"/>
                  </a:lnTo>
                  <a:lnTo>
                    <a:pt x="0" y="7685"/>
                  </a:lnTo>
                  <a:lnTo>
                    <a:pt x="39" y="7840"/>
                  </a:lnTo>
                  <a:lnTo>
                    <a:pt x="77" y="7994"/>
                  </a:lnTo>
                  <a:lnTo>
                    <a:pt x="155" y="8110"/>
                  </a:lnTo>
                  <a:lnTo>
                    <a:pt x="270" y="8226"/>
                  </a:lnTo>
                  <a:lnTo>
                    <a:pt x="348" y="8264"/>
                  </a:lnTo>
                  <a:lnTo>
                    <a:pt x="463" y="8342"/>
                  </a:lnTo>
                  <a:lnTo>
                    <a:pt x="734" y="8380"/>
                  </a:lnTo>
                  <a:lnTo>
                    <a:pt x="1004" y="8380"/>
                  </a:lnTo>
                  <a:lnTo>
                    <a:pt x="1274" y="8342"/>
                  </a:lnTo>
                  <a:lnTo>
                    <a:pt x="1545" y="8264"/>
                  </a:lnTo>
                  <a:lnTo>
                    <a:pt x="1815" y="8149"/>
                  </a:lnTo>
                  <a:lnTo>
                    <a:pt x="2935" y="7569"/>
                  </a:lnTo>
                  <a:lnTo>
                    <a:pt x="4055" y="6952"/>
                  </a:lnTo>
                  <a:lnTo>
                    <a:pt x="5097" y="6295"/>
                  </a:lnTo>
                  <a:lnTo>
                    <a:pt x="6140" y="5561"/>
                  </a:lnTo>
                  <a:lnTo>
                    <a:pt x="7067" y="4866"/>
                  </a:lnTo>
                  <a:lnTo>
                    <a:pt x="7993" y="4171"/>
                  </a:lnTo>
                  <a:lnTo>
                    <a:pt x="8881" y="3399"/>
                  </a:lnTo>
                  <a:lnTo>
                    <a:pt x="9731" y="2627"/>
                  </a:lnTo>
                  <a:lnTo>
                    <a:pt x="10001" y="2356"/>
                  </a:lnTo>
                  <a:lnTo>
                    <a:pt x="10272" y="2047"/>
                  </a:lnTo>
                  <a:lnTo>
                    <a:pt x="10503" y="1739"/>
                  </a:lnTo>
                  <a:lnTo>
                    <a:pt x="10696" y="1430"/>
                  </a:lnTo>
                  <a:lnTo>
                    <a:pt x="10812" y="1082"/>
                  </a:lnTo>
                  <a:lnTo>
                    <a:pt x="10812" y="928"/>
                  </a:lnTo>
                  <a:lnTo>
                    <a:pt x="10812" y="735"/>
                  </a:lnTo>
                  <a:lnTo>
                    <a:pt x="10774" y="580"/>
                  </a:lnTo>
                  <a:lnTo>
                    <a:pt x="10735" y="387"/>
                  </a:lnTo>
                  <a:lnTo>
                    <a:pt x="10619" y="233"/>
                  </a:lnTo>
                  <a:lnTo>
                    <a:pt x="10465" y="40"/>
                  </a:lnTo>
                  <a:lnTo>
                    <a:pt x="103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9"/>
            <p:cNvSpPr/>
            <p:nvPr/>
          </p:nvSpPr>
          <p:spPr>
            <a:xfrm>
              <a:off x="633925" y="2005525"/>
              <a:ext cx="61800" cy="160300"/>
            </a:xfrm>
            <a:custGeom>
              <a:avLst/>
              <a:gdLst/>
              <a:ahLst/>
              <a:cxnLst/>
              <a:rect l="l" t="t" r="r" b="b"/>
              <a:pathLst>
                <a:path w="2472" h="6412" extrusionOk="0">
                  <a:moveTo>
                    <a:pt x="309" y="1"/>
                  </a:moveTo>
                  <a:lnTo>
                    <a:pt x="0" y="78"/>
                  </a:lnTo>
                  <a:lnTo>
                    <a:pt x="193" y="928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5"/>
                  </a:lnTo>
                  <a:lnTo>
                    <a:pt x="1661" y="5716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6" y="5909"/>
                  </a:lnTo>
                  <a:lnTo>
                    <a:pt x="1931" y="6141"/>
                  </a:lnTo>
                  <a:lnTo>
                    <a:pt x="2085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1" y="6257"/>
                  </a:lnTo>
                  <a:lnTo>
                    <a:pt x="2356" y="5948"/>
                  </a:lnTo>
                  <a:lnTo>
                    <a:pt x="2278" y="5948"/>
                  </a:lnTo>
                  <a:lnTo>
                    <a:pt x="2124" y="5600"/>
                  </a:lnTo>
                  <a:lnTo>
                    <a:pt x="1969" y="5214"/>
                  </a:lnTo>
                  <a:lnTo>
                    <a:pt x="1738" y="4442"/>
                  </a:lnTo>
                  <a:lnTo>
                    <a:pt x="1197" y="2936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9"/>
            <p:cNvSpPr/>
            <p:nvPr/>
          </p:nvSpPr>
          <p:spPr>
            <a:xfrm>
              <a:off x="643575" y="2007475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0"/>
                  </a:moveTo>
                  <a:lnTo>
                    <a:pt x="0" y="39"/>
                  </a:lnTo>
                  <a:lnTo>
                    <a:pt x="1970" y="3205"/>
                  </a:lnTo>
                  <a:lnTo>
                    <a:pt x="4055" y="6333"/>
                  </a:lnTo>
                  <a:lnTo>
                    <a:pt x="3553" y="6294"/>
                  </a:lnTo>
                  <a:lnTo>
                    <a:pt x="3051" y="6179"/>
                  </a:lnTo>
                  <a:lnTo>
                    <a:pt x="2587" y="6024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5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7" y="6719"/>
                  </a:lnTo>
                  <a:lnTo>
                    <a:pt x="4132" y="6796"/>
                  </a:lnTo>
                  <a:lnTo>
                    <a:pt x="4595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8" y="6642"/>
                  </a:lnTo>
                  <a:lnTo>
                    <a:pt x="8148" y="6487"/>
                  </a:lnTo>
                  <a:lnTo>
                    <a:pt x="8959" y="6294"/>
                  </a:lnTo>
                  <a:lnTo>
                    <a:pt x="9770" y="6024"/>
                  </a:lnTo>
                  <a:lnTo>
                    <a:pt x="10581" y="5715"/>
                  </a:lnTo>
                  <a:lnTo>
                    <a:pt x="11314" y="5368"/>
                  </a:lnTo>
                  <a:lnTo>
                    <a:pt x="12009" y="4904"/>
                  </a:lnTo>
                  <a:lnTo>
                    <a:pt x="12357" y="4673"/>
                  </a:lnTo>
                  <a:lnTo>
                    <a:pt x="12666" y="4402"/>
                  </a:lnTo>
                  <a:lnTo>
                    <a:pt x="12975" y="4093"/>
                  </a:lnTo>
                  <a:lnTo>
                    <a:pt x="13284" y="3784"/>
                  </a:lnTo>
                  <a:lnTo>
                    <a:pt x="13515" y="3476"/>
                  </a:lnTo>
                  <a:lnTo>
                    <a:pt x="13786" y="3128"/>
                  </a:lnTo>
                  <a:lnTo>
                    <a:pt x="13979" y="2780"/>
                  </a:lnTo>
                  <a:lnTo>
                    <a:pt x="14211" y="2394"/>
                  </a:lnTo>
                  <a:lnTo>
                    <a:pt x="14211" y="2278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4" y="2163"/>
                  </a:lnTo>
                  <a:lnTo>
                    <a:pt x="13554" y="2703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6"/>
                  </a:lnTo>
                  <a:lnTo>
                    <a:pt x="12009" y="4364"/>
                  </a:lnTo>
                  <a:lnTo>
                    <a:pt x="11546" y="4711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6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1"/>
                  </a:lnTo>
                  <a:lnTo>
                    <a:pt x="6758" y="6294"/>
                  </a:lnTo>
                  <a:lnTo>
                    <a:pt x="6217" y="6333"/>
                  </a:lnTo>
                  <a:lnTo>
                    <a:pt x="5677" y="6410"/>
                  </a:lnTo>
                  <a:lnTo>
                    <a:pt x="4557" y="6410"/>
                  </a:lnTo>
                  <a:lnTo>
                    <a:pt x="4595" y="6294"/>
                  </a:lnTo>
                  <a:lnTo>
                    <a:pt x="4364" y="6256"/>
                  </a:lnTo>
                  <a:lnTo>
                    <a:pt x="3398" y="4634"/>
                  </a:lnTo>
                  <a:lnTo>
                    <a:pt x="2356" y="3012"/>
                  </a:lnTo>
                  <a:lnTo>
                    <a:pt x="1275" y="1468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9"/>
            <p:cNvSpPr/>
            <p:nvPr/>
          </p:nvSpPr>
          <p:spPr>
            <a:xfrm>
              <a:off x="5946350" y="2008425"/>
              <a:ext cx="112975" cy="132300"/>
            </a:xfrm>
            <a:custGeom>
              <a:avLst/>
              <a:gdLst/>
              <a:ahLst/>
              <a:cxnLst/>
              <a:rect l="l" t="t" r="r" b="b"/>
              <a:pathLst>
                <a:path w="4519" h="5292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55"/>
                  </a:lnTo>
                  <a:lnTo>
                    <a:pt x="2240" y="271"/>
                  </a:lnTo>
                  <a:lnTo>
                    <a:pt x="2009" y="426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082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08"/>
                  </a:lnTo>
                  <a:lnTo>
                    <a:pt x="1" y="4055"/>
                  </a:lnTo>
                  <a:lnTo>
                    <a:pt x="1" y="4364"/>
                  </a:lnTo>
                  <a:lnTo>
                    <a:pt x="39" y="4673"/>
                  </a:lnTo>
                  <a:lnTo>
                    <a:pt x="117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789"/>
                  </a:lnTo>
                  <a:lnTo>
                    <a:pt x="696" y="4712"/>
                  </a:lnTo>
                  <a:lnTo>
                    <a:pt x="580" y="4557"/>
                  </a:lnTo>
                  <a:lnTo>
                    <a:pt x="541" y="4442"/>
                  </a:lnTo>
                  <a:lnTo>
                    <a:pt x="503" y="4248"/>
                  </a:lnTo>
                  <a:lnTo>
                    <a:pt x="541" y="4055"/>
                  </a:lnTo>
                  <a:lnTo>
                    <a:pt x="580" y="3592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27" y="2318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16" y="1159"/>
                  </a:lnTo>
                  <a:lnTo>
                    <a:pt x="2202" y="889"/>
                  </a:lnTo>
                  <a:lnTo>
                    <a:pt x="2627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6" y="464"/>
                  </a:lnTo>
                  <a:lnTo>
                    <a:pt x="4441" y="464"/>
                  </a:lnTo>
                  <a:lnTo>
                    <a:pt x="4519" y="426"/>
                  </a:lnTo>
                  <a:lnTo>
                    <a:pt x="4519" y="348"/>
                  </a:lnTo>
                  <a:lnTo>
                    <a:pt x="4519" y="155"/>
                  </a:lnTo>
                  <a:lnTo>
                    <a:pt x="4210" y="155"/>
                  </a:lnTo>
                  <a:lnTo>
                    <a:pt x="3901" y="78"/>
                  </a:lnTo>
                  <a:lnTo>
                    <a:pt x="36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9"/>
            <p:cNvSpPr/>
            <p:nvPr/>
          </p:nvSpPr>
          <p:spPr>
            <a:xfrm>
              <a:off x="6195425" y="2043175"/>
              <a:ext cx="25125" cy="11625"/>
            </a:xfrm>
            <a:custGeom>
              <a:avLst/>
              <a:gdLst/>
              <a:ahLst/>
              <a:cxnLst/>
              <a:rect l="l" t="t" r="r" b="b"/>
              <a:pathLst>
                <a:path w="1005" h="465" extrusionOk="0">
                  <a:moveTo>
                    <a:pt x="773" y="1"/>
                  </a:moveTo>
                  <a:lnTo>
                    <a:pt x="541" y="40"/>
                  </a:lnTo>
                  <a:lnTo>
                    <a:pt x="309" y="78"/>
                  </a:lnTo>
                  <a:lnTo>
                    <a:pt x="78" y="155"/>
                  </a:lnTo>
                  <a:lnTo>
                    <a:pt x="39" y="194"/>
                  </a:lnTo>
                  <a:lnTo>
                    <a:pt x="0" y="271"/>
                  </a:lnTo>
                  <a:lnTo>
                    <a:pt x="0" y="348"/>
                  </a:lnTo>
                  <a:lnTo>
                    <a:pt x="78" y="426"/>
                  </a:lnTo>
                  <a:lnTo>
                    <a:pt x="116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580" y="348"/>
                  </a:lnTo>
                  <a:lnTo>
                    <a:pt x="773" y="387"/>
                  </a:lnTo>
                  <a:lnTo>
                    <a:pt x="850" y="348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04" y="233"/>
                  </a:lnTo>
                  <a:lnTo>
                    <a:pt x="1004" y="155"/>
                  </a:lnTo>
                  <a:lnTo>
                    <a:pt x="966" y="78"/>
                  </a:lnTo>
                  <a:lnTo>
                    <a:pt x="888" y="40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9"/>
            <p:cNvSpPr/>
            <p:nvPr/>
          </p:nvSpPr>
          <p:spPr>
            <a:xfrm>
              <a:off x="6096950" y="2048975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155" y="1"/>
                  </a:moveTo>
                  <a:lnTo>
                    <a:pt x="116" y="39"/>
                  </a:lnTo>
                  <a:lnTo>
                    <a:pt x="39" y="78"/>
                  </a:lnTo>
                  <a:lnTo>
                    <a:pt x="1" y="155"/>
                  </a:lnTo>
                  <a:lnTo>
                    <a:pt x="39" y="271"/>
                  </a:lnTo>
                  <a:lnTo>
                    <a:pt x="116" y="310"/>
                  </a:lnTo>
                  <a:lnTo>
                    <a:pt x="155" y="310"/>
                  </a:lnTo>
                  <a:lnTo>
                    <a:pt x="425" y="348"/>
                  </a:lnTo>
                  <a:lnTo>
                    <a:pt x="734" y="348"/>
                  </a:lnTo>
                  <a:lnTo>
                    <a:pt x="812" y="271"/>
                  </a:lnTo>
                  <a:lnTo>
                    <a:pt x="850" y="155"/>
                  </a:lnTo>
                  <a:lnTo>
                    <a:pt x="812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9"/>
            <p:cNvSpPr/>
            <p:nvPr/>
          </p:nvSpPr>
          <p:spPr>
            <a:xfrm>
              <a:off x="5988825" y="2089525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580"/>
                  </a:lnTo>
                  <a:lnTo>
                    <a:pt x="2549" y="696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59"/>
                  </a:lnTo>
                  <a:lnTo>
                    <a:pt x="3206" y="1429"/>
                  </a:lnTo>
                  <a:lnTo>
                    <a:pt x="3244" y="1661"/>
                  </a:lnTo>
                  <a:lnTo>
                    <a:pt x="3244" y="1931"/>
                  </a:lnTo>
                  <a:lnTo>
                    <a:pt x="3206" y="2201"/>
                  </a:lnTo>
                  <a:lnTo>
                    <a:pt x="3090" y="2433"/>
                  </a:lnTo>
                  <a:lnTo>
                    <a:pt x="2974" y="2665"/>
                  </a:lnTo>
                  <a:lnTo>
                    <a:pt x="2781" y="2858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47" y="3244"/>
                  </a:lnTo>
                  <a:lnTo>
                    <a:pt x="1777" y="3244"/>
                  </a:lnTo>
                  <a:lnTo>
                    <a:pt x="1468" y="3167"/>
                  </a:lnTo>
                  <a:lnTo>
                    <a:pt x="1198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24"/>
                  </a:lnTo>
                  <a:lnTo>
                    <a:pt x="464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8" y="889"/>
                  </a:lnTo>
                  <a:lnTo>
                    <a:pt x="1121" y="734"/>
                  </a:lnTo>
                  <a:lnTo>
                    <a:pt x="1352" y="580"/>
                  </a:lnTo>
                  <a:lnTo>
                    <a:pt x="1584" y="464"/>
                  </a:lnTo>
                  <a:close/>
                  <a:moveTo>
                    <a:pt x="1700" y="0"/>
                  </a:moveTo>
                  <a:lnTo>
                    <a:pt x="1545" y="78"/>
                  </a:lnTo>
                  <a:lnTo>
                    <a:pt x="1352" y="116"/>
                  </a:lnTo>
                  <a:lnTo>
                    <a:pt x="1314" y="155"/>
                  </a:lnTo>
                  <a:lnTo>
                    <a:pt x="1082" y="271"/>
                  </a:lnTo>
                  <a:lnTo>
                    <a:pt x="812" y="387"/>
                  </a:lnTo>
                  <a:lnTo>
                    <a:pt x="619" y="541"/>
                  </a:lnTo>
                  <a:lnTo>
                    <a:pt x="426" y="734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1" y="2086"/>
                  </a:lnTo>
                  <a:lnTo>
                    <a:pt x="39" y="2279"/>
                  </a:lnTo>
                  <a:lnTo>
                    <a:pt x="117" y="2472"/>
                  </a:lnTo>
                  <a:lnTo>
                    <a:pt x="310" y="2819"/>
                  </a:lnTo>
                  <a:lnTo>
                    <a:pt x="541" y="3128"/>
                  </a:lnTo>
                  <a:lnTo>
                    <a:pt x="850" y="3399"/>
                  </a:lnTo>
                  <a:lnTo>
                    <a:pt x="1198" y="3592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07"/>
                  </a:lnTo>
                  <a:lnTo>
                    <a:pt x="2356" y="3669"/>
                  </a:lnTo>
                  <a:lnTo>
                    <a:pt x="2627" y="3553"/>
                  </a:lnTo>
                  <a:lnTo>
                    <a:pt x="2897" y="3399"/>
                  </a:lnTo>
                  <a:lnTo>
                    <a:pt x="3129" y="3244"/>
                  </a:lnTo>
                  <a:lnTo>
                    <a:pt x="3322" y="3012"/>
                  </a:lnTo>
                  <a:lnTo>
                    <a:pt x="3476" y="2742"/>
                  </a:lnTo>
                  <a:lnTo>
                    <a:pt x="3631" y="2472"/>
                  </a:lnTo>
                  <a:lnTo>
                    <a:pt x="3708" y="2201"/>
                  </a:lnTo>
                  <a:lnTo>
                    <a:pt x="3746" y="1893"/>
                  </a:lnTo>
                  <a:lnTo>
                    <a:pt x="3708" y="1584"/>
                  </a:lnTo>
                  <a:lnTo>
                    <a:pt x="3669" y="1275"/>
                  </a:lnTo>
                  <a:lnTo>
                    <a:pt x="3515" y="966"/>
                  </a:lnTo>
                  <a:lnTo>
                    <a:pt x="3322" y="696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9"/>
            <p:cNvSpPr/>
            <p:nvPr/>
          </p:nvSpPr>
          <p:spPr>
            <a:xfrm>
              <a:off x="3369775" y="2101100"/>
              <a:ext cx="174750" cy="292550"/>
            </a:xfrm>
            <a:custGeom>
              <a:avLst/>
              <a:gdLst/>
              <a:ahLst/>
              <a:cxnLst/>
              <a:rect l="l" t="t" r="r" b="b"/>
              <a:pathLst>
                <a:path w="6990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3" y="6256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3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1" y="11508"/>
                  </a:lnTo>
                  <a:lnTo>
                    <a:pt x="6951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8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5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3" y="8573"/>
                  </a:lnTo>
                  <a:lnTo>
                    <a:pt x="6295" y="9500"/>
                  </a:lnTo>
                  <a:lnTo>
                    <a:pt x="6256" y="10427"/>
                  </a:lnTo>
                  <a:lnTo>
                    <a:pt x="5986" y="9886"/>
                  </a:lnTo>
                  <a:lnTo>
                    <a:pt x="5252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9"/>
            <p:cNvSpPr/>
            <p:nvPr/>
          </p:nvSpPr>
          <p:spPr>
            <a:xfrm>
              <a:off x="4221225" y="2127175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9"/>
            <p:cNvSpPr/>
            <p:nvPr/>
          </p:nvSpPr>
          <p:spPr>
            <a:xfrm>
              <a:off x="4086075" y="21291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7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6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2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69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7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5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5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8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4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4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8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9"/>
            <p:cNvSpPr/>
            <p:nvPr/>
          </p:nvSpPr>
          <p:spPr>
            <a:xfrm>
              <a:off x="5288925" y="2151300"/>
              <a:ext cx="174775" cy="292550"/>
            </a:xfrm>
            <a:custGeom>
              <a:avLst/>
              <a:gdLst/>
              <a:ahLst/>
              <a:cxnLst/>
              <a:rect l="l" t="t" r="r" b="b"/>
              <a:pathLst>
                <a:path w="6991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9"/>
            <p:cNvSpPr/>
            <p:nvPr/>
          </p:nvSpPr>
          <p:spPr>
            <a:xfrm>
              <a:off x="1498900" y="21899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7" y="618"/>
                  </a:moveTo>
                  <a:lnTo>
                    <a:pt x="5947" y="773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5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3" y="3900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0"/>
                  </a:lnTo>
                  <a:lnTo>
                    <a:pt x="5792" y="3862"/>
                  </a:lnTo>
                  <a:lnTo>
                    <a:pt x="5676" y="3746"/>
                  </a:lnTo>
                  <a:lnTo>
                    <a:pt x="5561" y="3553"/>
                  </a:lnTo>
                  <a:lnTo>
                    <a:pt x="5483" y="3321"/>
                  </a:lnTo>
                  <a:lnTo>
                    <a:pt x="5406" y="2626"/>
                  </a:lnTo>
                  <a:lnTo>
                    <a:pt x="5367" y="1970"/>
                  </a:lnTo>
                  <a:lnTo>
                    <a:pt x="5367" y="618"/>
                  </a:lnTo>
                  <a:close/>
                  <a:moveTo>
                    <a:pt x="2780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7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6" y="3012"/>
                  </a:lnTo>
                  <a:lnTo>
                    <a:pt x="888" y="2549"/>
                  </a:lnTo>
                  <a:lnTo>
                    <a:pt x="1158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0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2" y="6295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0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4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8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6" y="4287"/>
                  </a:lnTo>
                  <a:lnTo>
                    <a:pt x="965" y="4518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3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7" y="3398"/>
                  </a:lnTo>
                  <a:lnTo>
                    <a:pt x="5174" y="3746"/>
                  </a:lnTo>
                  <a:lnTo>
                    <a:pt x="5213" y="3900"/>
                  </a:lnTo>
                  <a:lnTo>
                    <a:pt x="5290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69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7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0" y="4904"/>
                  </a:lnTo>
                  <a:lnTo>
                    <a:pt x="9383" y="4904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3" y="6488"/>
                  </a:lnTo>
                  <a:lnTo>
                    <a:pt x="10696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6" y="6565"/>
                  </a:lnTo>
                  <a:lnTo>
                    <a:pt x="12280" y="6912"/>
                  </a:lnTo>
                  <a:lnTo>
                    <a:pt x="12395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8" y="8998"/>
                  </a:lnTo>
                  <a:lnTo>
                    <a:pt x="12511" y="8998"/>
                  </a:lnTo>
                  <a:lnTo>
                    <a:pt x="12434" y="9075"/>
                  </a:lnTo>
                  <a:lnTo>
                    <a:pt x="12395" y="9113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3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0" y="7723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7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4" y="5098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6"/>
                  </a:lnTo>
                  <a:lnTo>
                    <a:pt x="9885" y="4480"/>
                  </a:lnTo>
                  <a:lnTo>
                    <a:pt x="9538" y="4441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4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8" y="348"/>
                  </a:lnTo>
                  <a:lnTo>
                    <a:pt x="5715" y="193"/>
                  </a:lnTo>
                  <a:lnTo>
                    <a:pt x="5290" y="78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9"/>
            <p:cNvSpPr/>
            <p:nvPr/>
          </p:nvSpPr>
          <p:spPr>
            <a:xfrm>
              <a:off x="1530750" y="22034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7" y="7454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5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3"/>
                  </a:lnTo>
                  <a:lnTo>
                    <a:pt x="9538" y="9423"/>
                  </a:lnTo>
                  <a:lnTo>
                    <a:pt x="9384" y="9655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8" y="10195"/>
                  </a:lnTo>
                  <a:lnTo>
                    <a:pt x="8109" y="10157"/>
                  </a:lnTo>
                  <a:lnTo>
                    <a:pt x="7839" y="10079"/>
                  </a:lnTo>
                  <a:lnTo>
                    <a:pt x="7607" y="9964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8" y="9346"/>
                  </a:lnTo>
                  <a:lnTo>
                    <a:pt x="6951" y="9075"/>
                  </a:lnTo>
                  <a:lnTo>
                    <a:pt x="6912" y="8805"/>
                  </a:lnTo>
                  <a:lnTo>
                    <a:pt x="6951" y="8535"/>
                  </a:lnTo>
                  <a:lnTo>
                    <a:pt x="7028" y="8265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3" y="7569"/>
                  </a:lnTo>
                  <a:lnTo>
                    <a:pt x="8148" y="7338"/>
                  </a:lnTo>
                  <a:lnTo>
                    <a:pt x="8225" y="7299"/>
                  </a:lnTo>
                  <a:close/>
                  <a:moveTo>
                    <a:pt x="2858" y="1"/>
                  </a:moveTo>
                  <a:lnTo>
                    <a:pt x="2665" y="40"/>
                  </a:lnTo>
                  <a:lnTo>
                    <a:pt x="2665" y="78"/>
                  </a:lnTo>
                  <a:lnTo>
                    <a:pt x="2626" y="1353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3" y="5098"/>
                  </a:lnTo>
                  <a:lnTo>
                    <a:pt x="2896" y="7492"/>
                  </a:lnTo>
                  <a:lnTo>
                    <a:pt x="2896" y="8149"/>
                  </a:lnTo>
                  <a:lnTo>
                    <a:pt x="2935" y="8458"/>
                  </a:lnTo>
                  <a:lnTo>
                    <a:pt x="2974" y="8612"/>
                  </a:lnTo>
                  <a:lnTo>
                    <a:pt x="3051" y="8767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0" y="8689"/>
                  </a:lnTo>
                  <a:lnTo>
                    <a:pt x="0" y="9037"/>
                  </a:lnTo>
                  <a:lnTo>
                    <a:pt x="773" y="9114"/>
                  </a:lnTo>
                  <a:lnTo>
                    <a:pt x="1545" y="9153"/>
                  </a:lnTo>
                  <a:lnTo>
                    <a:pt x="3128" y="9230"/>
                  </a:lnTo>
                  <a:lnTo>
                    <a:pt x="4827" y="9307"/>
                  </a:lnTo>
                  <a:lnTo>
                    <a:pt x="5677" y="9307"/>
                  </a:lnTo>
                  <a:lnTo>
                    <a:pt x="6488" y="9269"/>
                  </a:lnTo>
                  <a:lnTo>
                    <a:pt x="6603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1" y="10311"/>
                  </a:lnTo>
                  <a:lnTo>
                    <a:pt x="7492" y="10466"/>
                  </a:lnTo>
                  <a:lnTo>
                    <a:pt x="7801" y="10581"/>
                  </a:lnTo>
                  <a:lnTo>
                    <a:pt x="8109" y="10659"/>
                  </a:lnTo>
                  <a:lnTo>
                    <a:pt x="8418" y="10697"/>
                  </a:lnTo>
                  <a:lnTo>
                    <a:pt x="8727" y="10620"/>
                  </a:lnTo>
                  <a:lnTo>
                    <a:pt x="9036" y="10543"/>
                  </a:lnTo>
                  <a:lnTo>
                    <a:pt x="9306" y="10388"/>
                  </a:lnTo>
                  <a:lnTo>
                    <a:pt x="9538" y="10195"/>
                  </a:lnTo>
                  <a:lnTo>
                    <a:pt x="9770" y="9964"/>
                  </a:lnTo>
                  <a:lnTo>
                    <a:pt x="9924" y="9693"/>
                  </a:lnTo>
                  <a:lnTo>
                    <a:pt x="10079" y="9423"/>
                  </a:lnTo>
                  <a:lnTo>
                    <a:pt x="10156" y="9153"/>
                  </a:lnTo>
                  <a:lnTo>
                    <a:pt x="10195" y="9153"/>
                  </a:lnTo>
                  <a:lnTo>
                    <a:pt x="10195" y="8767"/>
                  </a:lnTo>
                  <a:lnTo>
                    <a:pt x="10156" y="8419"/>
                  </a:lnTo>
                  <a:lnTo>
                    <a:pt x="10040" y="8071"/>
                  </a:lnTo>
                  <a:lnTo>
                    <a:pt x="9847" y="7763"/>
                  </a:lnTo>
                  <a:lnTo>
                    <a:pt x="9615" y="7492"/>
                  </a:lnTo>
                  <a:lnTo>
                    <a:pt x="9306" y="7261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6" y="6990"/>
                  </a:lnTo>
                  <a:lnTo>
                    <a:pt x="7723" y="7029"/>
                  </a:lnTo>
                  <a:lnTo>
                    <a:pt x="7414" y="7145"/>
                  </a:lnTo>
                  <a:lnTo>
                    <a:pt x="7144" y="7338"/>
                  </a:lnTo>
                  <a:lnTo>
                    <a:pt x="6912" y="7569"/>
                  </a:lnTo>
                  <a:lnTo>
                    <a:pt x="6719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5" y="8805"/>
                  </a:lnTo>
                  <a:lnTo>
                    <a:pt x="4943" y="8767"/>
                  </a:lnTo>
                  <a:lnTo>
                    <a:pt x="3476" y="8767"/>
                  </a:lnTo>
                  <a:lnTo>
                    <a:pt x="3476" y="8728"/>
                  </a:lnTo>
                  <a:lnTo>
                    <a:pt x="3476" y="8651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5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6"/>
                  </a:lnTo>
                  <a:lnTo>
                    <a:pt x="3205" y="7338"/>
                  </a:lnTo>
                  <a:lnTo>
                    <a:pt x="3128" y="6450"/>
                  </a:lnTo>
                  <a:lnTo>
                    <a:pt x="3012" y="4326"/>
                  </a:lnTo>
                  <a:lnTo>
                    <a:pt x="2935" y="2202"/>
                  </a:lnTo>
                  <a:lnTo>
                    <a:pt x="2896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9"/>
            <p:cNvSpPr/>
            <p:nvPr/>
          </p:nvSpPr>
          <p:spPr>
            <a:xfrm>
              <a:off x="4324525" y="22671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9"/>
            <p:cNvSpPr/>
            <p:nvPr/>
          </p:nvSpPr>
          <p:spPr>
            <a:xfrm>
              <a:off x="4273375" y="2268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9"/>
            <p:cNvSpPr/>
            <p:nvPr/>
          </p:nvSpPr>
          <p:spPr>
            <a:xfrm>
              <a:off x="1394625" y="22999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94"/>
                  </a:lnTo>
                  <a:lnTo>
                    <a:pt x="2240" y="309"/>
                  </a:lnTo>
                  <a:lnTo>
                    <a:pt x="2009" y="425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46"/>
                  </a:lnTo>
                  <a:lnTo>
                    <a:pt x="1" y="4055"/>
                  </a:lnTo>
                  <a:lnTo>
                    <a:pt x="1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4" y="4711"/>
                  </a:lnTo>
                  <a:lnTo>
                    <a:pt x="580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9"/>
                  </a:lnTo>
                  <a:lnTo>
                    <a:pt x="2626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4"/>
                  </a:lnTo>
                  <a:lnTo>
                    <a:pt x="4210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9"/>
            <p:cNvSpPr/>
            <p:nvPr/>
          </p:nvSpPr>
          <p:spPr>
            <a:xfrm>
              <a:off x="4211575" y="2315425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4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2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9"/>
            <p:cNvSpPr/>
            <p:nvPr/>
          </p:nvSpPr>
          <p:spPr>
            <a:xfrm>
              <a:off x="2413100" y="2319275"/>
              <a:ext cx="84975" cy="222075"/>
            </a:xfrm>
            <a:custGeom>
              <a:avLst/>
              <a:gdLst/>
              <a:ahLst/>
              <a:cxnLst/>
              <a:rect l="l" t="t" r="r" b="b"/>
              <a:pathLst>
                <a:path w="3399" h="8883" extrusionOk="0">
                  <a:moveTo>
                    <a:pt x="1043" y="7376"/>
                  </a:moveTo>
                  <a:lnTo>
                    <a:pt x="1197" y="7453"/>
                  </a:lnTo>
                  <a:lnTo>
                    <a:pt x="1352" y="7608"/>
                  </a:lnTo>
                  <a:lnTo>
                    <a:pt x="1429" y="7685"/>
                  </a:lnTo>
                  <a:lnTo>
                    <a:pt x="1468" y="7801"/>
                  </a:lnTo>
                  <a:lnTo>
                    <a:pt x="1468" y="8033"/>
                  </a:lnTo>
                  <a:lnTo>
                    <a:pt x="1390" y="8226"/>
                  </a:lnTo>
                  <a:lnTo>
                    <a:pt x="1313" y="8342"/>
                  </a:lnTo>
                  <a:lnTo>
                    <a:pt x="1236" y="8419"/>
                  </a:lnTo>
                  <a:lnTo>
                    <a:pt x="1159" y="8457"/>
                  </a:lnTo>
                  <a:lnTo>
                    <a:pt x="1043" y="8496"/>
                  </a:lnTo>
                  <a:lnTo>
                    <a:pt x="811" y="8496"/>
                  </a:lnTo>
                  <a:lnTo>
                    <a:pt x="618" y="8419"/>
                  </a:lnTo>
                  <a:lnTo>
                    <a:pt x="541" y="8342"/>
                  </a:lnTo>
                  <a:lnTo>
                    <a:pt x="464" y="8264"/>
                  </a:lnTo>
                  <a:lnTo>
                    <a:pt x="386" y="8148"/>
                  </a:lnTo>
                  <a:lnTo>
                    <a:pt x="386" y="8033"/>
                  </a:lnTo>
                  <a:lnTo>
                    <a:pt x="386" y="7917"/>
                  </a:lnTo>
                  <a:lnTo>
                    <a:pt x="386" y="7801"/>
                  </a:lnTo>
                  <a:lnTo>
                    <a:pt x="502" y="7569"/>
                  </a:lnTo>
                  <a:lnTo>
                    <a:pt x="695" y="7415"/>
                  </a:lnTo>
                  <a:lnTo>
                    <a:pt x="850" y="7376"/>
                  </a:lnTo>
                  <a:close/>
                  <a:moveTo>
                    <a:pt x="3128" y="1"/>
                  </a:moveTo>
                  <a:lnTo>
                    <a:pt x="3089" y="39"/>
                  </a:lnTo>
                  <a:lnTo>
                    <a:pt x="3051" y="78"/>
                  </a:lnTo>
                  <a:lnTo>
                    <a:pt x="2819" y="503"/>
                  </a:lnTo>
                  <a:lnTo>
                    <a:pt x="2665" y="889"/>
                  </a:lnTo>
                  <a:lnTo>
                    <a:pt x="2356" y="1777"/>
                  </a:lnTo>
                  <a:lnTo>
                    <a:pt x="2085" y="2665"/>
                  </a:lnTo>
                  <a:lnTo>
                    <a:pt x="1854" y="3515"/>
                  </a:lnTo>
                  <a:lnTo>
                    <a:pt x="1313" y="5252"/>
                  </a:lnTo>
                  <a:lnTo>
                    <a:pt x="1043" y="6102"/>
                  </a:lnTo>
                  <a:lnTo>
                    <a:pt x="811" y="6990"/>
                  </a:lnTo>
                  <a:lnTo>
                    <a:pt x="657" y="6990"/>
                  </a:lnTo>
                  <a:lnTo>
                    <a:pt x="541" y="7029"/>
                  </a:lnTo>
                  <a:lnTo>
                    <a:pt x="386" y="7106"/>
                  </a:lnTo>
                  <a:lnTo>
                    <a:pt x="309" y="7222"/>
                  </a:lnTo>
                  <a:lnTo>
                    <a:pt x="271" y="7299"/>
                  </a:lnTo>
                  <a:lnTo>
                    <a:pt x="271" y="7376"/>
                  </a:lnTo>
                  <a:lnTo>
                    <a:pt x="116" y="7608"/>
                  </a:lnTo>
                  <a:lnTo>
                    <a:pt x="0" y="7840"/>
                  </a:lnTo>
                  <a:lnTo>
                    <a:pt x="0" y="8110"/>
                  </a:lnTo>
                  <a:lnTo>
                    <a:pt x="39" y="8264"/>
                  </a:lnTo>
                  <a:lnTo>
                    <a:pt x="78" y="8419"/>
                  </a:lnTo>
                  <a:lnTo>
                    <a:pt x="193" y="8573"/>
                  </a:lnTo>
                  <a:lnTo>
                    <a:pt x="348" y="8689"/>
                  </a:lnTo>
                  <a:lnTo>
                    <a:pt x="502" y="8805"/>
                  </a:lnTo>
                  <a:lnTo>
                    <a:pt x="657" y="8882"/>
                  </a:lnTo>
                  <a:lnTo>
                    <a:pt x="1043" y="8882"/>
                  </a:lnTo>
                  <a:lnTo>
                    <a:pt x="1236" y="8844"/>
                  </a:lnTo>
                  <a:lnTo>
                    <a:pt x="1429" y="8766"/>
                  </a:lnTo>
                  <a:lnTo>
                    <a:pt x="1584" y="8650"/>
                  </a:lnTo>
                  <a:lnTo>
                    <a:pt x="1699" y="8496"/>
                  </a:lnTo>
                  <a:lnTo>
                    <a:pt x="1777" y="8342"/>
                  </a:lnTo>
                  <a:lnTo>
                    <a:pt x="1854" y="8148"/>
                  </a:lnTo>
                  <a:lnTo>
                    <a:pt x="1854" y="7955"/>
                  </a:lnTo>
                  <a:lnTo>
                    <a:pt x="1854" y="7762"/>
                  </a:lnTo>
                  <a:lnTo>
                    <a:pt x="1815" y="7608"/>
                  </a:lnTo>
                  <a:lnTo>
                    <a:pt x="1738" y="7415"/>
                  </a:lnTo>
                  <a:lnTo>
                    <a:pt x="1622" y="7299"/>
                  </a:lnTo>
                  <a:lnTo>
                    <a:pt x="1506" y="7183"/>
                  </a:lnTo>
                  <a:lnTo>
                    <a:pt x="1352" y="7106"/>
                  </a:lnTo>
                  <a:lnTo>
                    <a:pt x="1197" y="7029"/>
                  </a:lnTo>
                  <a:lnTo>
                    <a:pt x="1545" y="6179"/>
                  </a:lnTo>
                  <a:lnTo>
                    <a:pt x="1815" y="5330"/>
                  </a:lnTo>
                  <a:lnTo>
                    <a:pt x="2394" y="3592"/>
                  </a:lnTo>
                  <a:lnTo>
                    <a:pt x="2665" y="2781"/>
                  </a:lnTo>
                  <a:lnTo>
                    <a:pt x="2974" y="1932"/>
                  </a:lnTo>
                  <a:lnTo>
                    <a:pt x="3244" y="1082"/>
                  </a:lnTo>
                  <a:lnTo>
                    <a:pt x="3321" y="657"/>
                  </a:lnTo>
                  <a:lnTo>
                    <a:pt x="3398" y="232"/>
                  </a:lnTo>
                  <a:lnTo>
                    <a:pt x="3360" y="117"/>
                  </a:lnTo>
                  <a:lnTo>
                    <a:pt x="3244" y="39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9"/>
            <p:cNvSpPr/>
            <p:nvPr/>
          </p:nvSpPr>
          <p:spPr>
            <a:xfrm>
              <a:off x="4217375" y="2321200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0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2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9"/>
            <p:cNvSpPr/>
            <p:nvPr/>
          </p:nvSpPr>
          <p:spPr>
            <a:xfrm>
              <a:off x="1643700" y="2334725"/>
              <a:ext cx="26075" cy="11600"/>
            </a:xfrm>
            <a:custGeom>
              <a:avLst/>
              <a:gdLst/>
              <a:ahLst/>
              <a:cxnLst/>
              <a:rect l="l" t="t" r="r" b="b"/>
              <a:pathLst>
                <a:path w="1043" h="464" extrusionOk="0">
                  <a:moveTo>
                    <a:pt x="773" y="1"/>
                  </a:moveTo>
                  <a:lnTo>
                    <a:pt x="541" y="39"/>
                  </a:lnTo>
                  <a:lnTo>
                    <a:pt x="309" y="78"/>
                  </a:lnTo>
                  <a:lnTo>
                    <a:pt x="77" y="194"/>
                  </a:lnTo>
                  <a:lnTo>
                    <a:pt x="39" y="232"/>
                  </a:lnTo>
                  <a:lnTo>
                    <a:pt x="0" y="271"/>
                  </a:lnTo>
                  <a:lnTo>
                    <a:pt x="39" y="387"/>
                  </a:lnTo>
                  <a:lnTo>
                    <a:pt x="77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43" y="232"/>
                  </a:lnTo>
                  <a:lnTo>
                    <a:pt x="1004" y="155"/>
                  </a:lnTo>
                  <a:lnTo>
                    <a:pt x="966" y="116"/>
                  </a:lnTo>
                  <a:lnTo>
                    <a:pt x="888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9"/>
            <p:cNvSpPr/>
            <p:nvPr/>
          </p:nvSpPr>
          <p:spPr>
            <a:xfrm>
              <a:off x="5914500" y="2336650"/>
              <a:ext cx="309900" cy="605325"/>
            </a:xfrm>
            <a:custGeom>
              <a:avLst/>
              <a:gdLst/>
              <a:ahLst/>
              <a:cxnLst/>
              <a:rect l="l" t="t" r="r" b="b"/>
              <a:pathLst>
                <a:path w="12396" h="24213" extrusionOk="0">
                  <a:moveTo>
                    <a:pt x="7955" y="464"/>
                  </a:moveTo>
                  <a:lnTo>
                    <a:pt x="8496" y="503"/>
                  </a:lnTo>
                  <a:lnTo>
                    <a:pt x="9036" y="619"/>
                  </a:lnTo>
                  <a:lnTo>
                    <a:pt x="9500" y="812"/>
                  </a:lnTo>
                  <a:lnTo>
                    <a:pt x="9924" y="1043"/>
                  </a:lnTo>
                  <a:lnTo>
                    <a:pt x="10311" y="1352"/>
                  </a:lnTo>
                  <a:lnTo>
                    <a:pt x="10658" y="1700"/>
                  </a:lnTo>
                  <a:lnTo>
                    <a:pt x="10967" y="2086"/>
                  </a:lnTo>
                  <a:lnTo>
                    <a:pt x="11237" y="2511"/>
                  </a:lnTo>
                  <a:lnTo>
                    <a:pt x="11469" y="2974"/>
                  </a:lnTo>
                  <a:lnTo>
                    <a:pt x="11662" y="3438"/>
                  </a:lnTo>
                  <a:lnTo>
                    <a:pt x="11778" y="3940"/>
                  </a:lnTo>
                  <a:lnTo>
                    <a:pt x="11855" y="4442"/>
                  </a:lnTo>
                  <a:lnTo>
                    <a:pt x="11894" y="4982"/>
                  </a:lnTo>
                  <a:lnTo>
                    <a:pt x="11894" y="5484"/>
                  </a:lnTo>
                  <a:lnTo>
                    <a:pt x="11817" y="5986"/>
                  </a:lnTo>
                  <a:lnTo>
                    <a:pt x="11701" y="6488"/>
                  </a:lnTo>
                  <a:lnTo>
                    <a:pt x="11546" y="6990"/>
                  </a:lnTo>
                  <a:lnTo>
                    <a:pt x="11315" y="7453"/>
                  </a:lnTo>
                  <a:lnTo>
                    <a:pt x="11083" y="7917"/>
                  </a:lnTo>
                  <a:lnTo>
                    <a:pt x="10813" y="8342"/>
                  </a:lnTo>
                  <a:lnTo>
                    <a:pt x="10504" y="8766"/>
                  </a:lnTo>
                  <a:lnTo>
                    <a:pt x="10195" y="9153"/>
                  </a:lnTo>
                  <a:lnTo>
                    <a:pt x="9847" y="9500"/>
                  </a:lnTo>
                  <a:lnTo>
                    <a:pt x="9461" y="9848"/>
                  </a:lnTo>
                  <a:lnTo>
                    <a:pt x="9036" y="10157"/>
                  </a:lnTo>
                  <a:lnTo>
                    <a:pt x="8650" y="10465"/>
                  </a:lnTo>
                  <a:lnTo>
                    <a:pt x="8187" y="10736"/>
                  </a:lnTo>
                  <a:lnTo>
                    <a:pt x="7762" y="11006"/>
                  </a:lnTo>
                  <a:lnTo>
                    <a:pt x="6835" y="11469"/>
                  </a:lnTo>
                  <a:lnTo>
                    <a:pt x="5870" y="11856"/>
                  </a:lnTo>
                  <a:lnTo>
                    <a:pt x="5677" y="11856"/>
                  </a:lnTo>
                  <a:lnTo>
                    <a:pt x="5638" y="11933"/>
                  </a:lnTo>
                  <a:lnTo>
                    <a:pt x="5600" y="11933"/>
                  </a:lnTo>
                  <a:lnTo>
                    <a:pt x="4982" y="11276"/>
                  </a:lnTo>
                  <a:lnTo>
                    <a:pt x="4441" y="10543"/>
                  </a:lnTo>
                  <a:lnTo>
                    <a:pt x="3978" y="9809"/>
                  </a:lnTo>
                  <a:lnTo>
                    <a:pt x="3746" y="9384"/>
                  </a:lnTo>
                  <a:lnTo>
                    <a:pt x="3592" y="8998"/>
                  </a:lnTo>
                  <a:lnTo>
                    <a:pt x="3437" y="8612"/>
                  </a:lnTo>
                  <a:lnTo>
                    <a:pt x="3283" y="8187"/>
                  </a:lnTo>
                  <a:lnTo>
                    <a:pt x="3167" y="7762"/>
                  </a:lnTo>
                  <a:lnTo>
                    <a:pt x="3090" y="7299"/>
                  </a:lnTo>
                  <a:lnTo>
                    <a:pt x="3051" y="6874"/>
                  </a:lnTo>
                  <a:lnTo>
                    <a:pt x="3012" y="6411"/>
                  </a:lnTo>
                  <a:lnTo>
                    <a:pt x="3051" y="5948"/>
                  </a:lnTo>
                  <a:lnTo>
                    <a:pt x="3090" y="5484"/>
                  </a:lnTo>
                  <a:lnTo>
                    <a:pt x="3167" y="5021"/>
                  </a:lnTo>
                  <a:lnTo>
                    <a:pt x="3244" y="4557"/>
                  </a:lnTo>
                  <a:lnTo>
                    <a:pt x="3399" y="4094"/>
                  </a:lnTo>
                  <a:lnTo>
                    <a:pt x="3592" y="3669"/>
                  </a:lnTo>
                  <a:lnTo>
                    <a:pt x="3785" y="3206"/>
                  </a:lnTo>
                  <a:lnTo>
                    <a:pt x="4055" y="2820"/>
                  </a:lnTo>
                  <a:lnTo>
                    <a:pt x="4325" y="2395"/>
                  </a:lnTo>
                  <a:lnTo>
                    <a:pt x="4634" y="2047"/>
                  </a:lnTo>
                  <a:lnTo>
                    <a:pt x="4943" y="1700"/>
                  </a:lnTo>
                  <a:lnTo>
                    <a:pt x="5329" y="1391"/>
                  </a:lnTo>
                  <a:lnTo>
                    <a:pt x="5715" y="1082"/>
                  </a:lnTo>
                  <a:lnTo>
                    <a:pt x="6102" y="850"/>
                  </a:lnTo>
                  <a:lnTo>
                    <a:pt x="6526" y="696"/>
                  </a:lnTo>
                  <a:lnTo>
                    <a:pt x="6990" y="541"/>
                  </a:lnTo>
                  <a:lnTo>
                    <a:pt x="7453" y="464"/>
                  </a:lnTo>
                  <a:close/>
                  <a:moveTo>
                    <a:pt x="5561" y="12280"/>
                  </a:moveTo>
                  <a:lnTo>
                    <a:pt x="5600" y="12319"/>
                  </a:lnTo>
                  <a:lnTo>
                    <a:pt x="5677" y="12358"/>
                  </a:lnTo>
                  <a:lnTo>
                    <a:pt x="5793" y="12898"/>
                  </a:lnTo>
                  <a:lnTo>
                    <a:pt x="5098" y="12589"/>
                  </a:lnTo>
                  <a:lnTo>
                    <a:pt x="5561" y="12280"/>
                  </a:lnTo>
                  <a:close/>
                  <a:moveTo>
                    <a:pt x="3321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2" y="13979"/>
                  </a:lnTo>
                  <a:lnTo>
                    <a:pt x="2781" y="13941"/>
                  </a:lnTo>
                  <a:lnTo>
                    <a:pt x="2510" y="13825"/>
                  </a:lnTo>
                  <a:lnTo>
                    <a:pt x="2935" y="13400"/>
                  </a:lnTo>
                  <a:lnTo>
                    <a:pt x="3321" y="12975"/>
                  </a:lnTo>
                  <a:close/>
                  <a:moveTo>
                    <a:pt x="3939" y="14327"/>
                  </a:moveTo>
                  <a:lnTo>
                    <a:pt x="5098" y="14520"/>
                  </a:lnTo>
                  <a:lnTo>
                    <a:pt x="4441" y="15485"/>
                  </a:lnTo>
                  <a:lnTo>
                    <a:pt x="4287" y="15215"/>
                  </a:lnTo>
                  <a:lnTo>
                    <a:pt x="4171" y="14945"/>
                  </a:lnTo>
                  <a:lnTo>
                    <a:pt x="4055" y="14636"/>
                  </a:lnTo>
                  <a:lnTo>
                    <a:pt x="3978" y="14366"/>
                  </a:lnTo>
                  <a:lnTo>
                    <a:pt x="3939" y="14327"/>
                  </a:lnTo>
                  <a:close/>
                  <a:moveTo>
                    <a:pt x="3746" y="14597"/>
                  </a:moveTo>
                  <a:lnTo>
                    <a:pt x="3823" y="14945"/>
                  </a:lnTo>
                  <a:lnTo>
                    <a:pt x="3978" y="15292"/>
                  </a:lnTo>
                  <a:lnTo>
                    <a:pt x="4132" y="15601"/>
                  </a:lnTo>
                  <a:lnTo>
                    <a:pt x="4287" y="15910"/>
                  </a:lnTo>
                  <a:lnTo>
                    <a:pt x="4364" y="15987"/>
                  </a:lnTo>
                  <a:lnTo>
                    <a:pt x="4055" y="16412"/>
                  </a:lnTo>
                  <a:lnTo>
                    <a:pt x="3746" y="16875"/>
                  </a:lnTo>
                  <a:lnTo>
                    <a:pt x="3592" y="16412"/>
                  </a:lnTo>
                  <a:lnTo>
                    <a:pt x="3476" y="15949"/>
                  </a:lnTo>
                  <a:lnTo>
                    <a:pt x="3476" y="15717"/>
                  </a:lnTo>
                  <a:lnTo>
                    <a:pt x="3476" y="15447"/>
                  </a:lnTo>
                  <a:lnTo>
                    <a:pt x="3514" y="15215"/>
                  </a:lnTo>
                  <a:lnTo>
                    <a:pt x="3553" y="14983"/>
                  </a:lnTo>
                  <a:lnTo>
                    <a:pt x="3746" y="14597"/>
                  </a:lnTo>
                  <a:close/>
                  <a:moveTo>
                    <a:pt x="4480" y="16335"/>
                  </a:moveTo>
                  <a:lnTo>
                    <a:pt x="4673" y="16760"/>
                  </a:lnTo>
                  <a:lnTo>
                    <a:pt x="4789" y="17223"/>
                  </a:lnTo>
                  <a:lnTo>
                    <a:pt x="4364" y="17107"/>
                  </a:lnTo>
                  <a:lnTo>
                    <a:pt x="3939" y="17030"/>
                  </a:lnTo>
                  <a:lnTo>
                    <a:pt x="4480" y="16335"/>
                  </a:lnTo>
                  <a:close/>
                  <a:moveTo>
                    <a:pt x="2472" y="16875"/>
                  </a:moveTo>
                  <a:lnTo>
                    <a:pt x="3399" y="17107"/>
                  </a:lnTo>
                  <a:lnTo>
                    <a:pt x="3476" y="17262"/>
                  </a:lnTo>
                  <a:lnTo>
                    <a:pt x="3321" y="17377"/>
                  </a:lnTo>
                  <a:lnTo>
                    <a:pt x="3167" y="17571"/>
                  </a:lnTo>
                  <a:lnTo>
                    <a:pt x="2897" y="17918"/>
                  </a:lnTo>
                  <a:lnTo>
                    <a:pt x="2665" y="17416"/>
                  </a:lnTo>
                  <a:lnTo>
                    <a:pt x="2472" y="16875"/>
                  </a:lnTo>
                  <a:close/>
                  <a:moveTo>
                    <a:pt x="3360" y="19733"/>
                  </a:moveTo>
                  <a:lnTo>
                    <a:pt x="4055" y="20428"/>
                  </a:lnTo>
                  <a:lnTo>
                    <a:pt x="3553" y="20660"/>
                  </a:lnTo>
                  <a:lnTo>
                    <a:pt x="3012" y="20969"/>
                  </a:lnTo>
                  <a:lnTo>
                    <a:pt x="3012" y="20969"/>
                  </a:lnTo>
                  <a:lnTo>
                    <a:pt x="3167" y="20351"/>
                  </a:lnTo>
                  <a:lnTo>
                    <a:pt x="3360" y="19733"/>
                  </a:lnTo>
                  <a:close/>
                  <a:moveTo>
                    <a:pt x="5677" y="20119"/>
                  </a:moveTo>
                  <a:lnTo>
                    <a:pt x="5986" y="20196"/>
                  </a:lnTo>
                  <a:lnTo>
                    <a:pt x="5715" y="20891"/>
                  </a:lnTo>
                  <a:lnTo>
                    <a:pt x="5368" y="21548"/>
                  </a:lnTo>
                  <a:lnTo>
                    <a:pt x="4673" y="20583"/>
                  </a:lnTo>
                  <a:lnTo>
                    <a:pt x="4634" y="20544"/>
                  </a:lnTo>
                  <a:lnTo>
                    <a:pt x="4673" y="20235"/>
                  </a:lnTo>
                  <a:lnTo>
                    <a:pt x="5020" y="20158"/>
                  </a:lnTo>
                  <a:lnTo>
                    <a:pt x="5329" y="20119"/>
                  </a:lnTo>
                  <a:close/>
                  <a:moveTo>
                    <a:pt x="7453" y="1"/>
                  </a:moveTo>
                  <a:lnTo>
                    <a:pt x="7067" y="39"/>
                  </a:lnTo>
                  <a:lnTo>
                    <a:pt x="6719" y="155"/>
                  </a:lnTo>
                  <a:lnTo>
                    <a:pt x="6333" y="271"/>
                  </a:lnTo>
                  <a:lnTo>
                    <a:pt x="5986" y="426"/>
                  </a:lnTo>
                  <a:lnTo>
                    <a:pt x="5638" y="580"/>
                  </a:lnTo>
                  <a:lnTo>
                    <a:pt x="5291" y="812"/>
                  </a:lnTo>
                  <a:lnTo>
                    <a:pt x="4943" y="1043"/>
                  </a:lnTo>
                  <a:lnTo>
                    <a:pt x="4634" y="1314"/>
                  </a:lnTo>
                  <a:lnTo>
                    <a:pt x="4364" y="1623"/>
                  </a:lnTo>
                  <a:lnTo>
                    <a:pt x="4094" y="1893"/>
                  </a:lnTo>
                  <a:lnTo>
                    <a:pt x="3823" y="2240"/>
                  </a:lnTo>
                  <a:lnTo>
                    <a:pt x="3592" y="2549"/>
                  </a:lnTo>
                  <a:lnTo>
                    <a:pt x="3399" y="2897"/>
                  </a:lnTo>
                  <a:lnTo>
                    <a:pt x="3205" y="3283"/>
                  </a:lnTo>
                  <a:lnTo>
                    <a:pt x="3051" y="3631"/>
                  </a:lnTo>
                  <a:lnTo>
                    <a:pt x="2897" y="4017"/>
                  </a:lnTo>
                  <a:lnTo>
                    <a:pt x="2781" y="4403"/>
                  </a:lnTo>
                  <a:lnTo>
                    <a:pt x="2703" y="4789"/>
                  </a:lnTo>
                  <a:lnTo>
                    <a:pt x="2626" y="5175"/>
                  </a:lnTo>
                  <a:lnTo>
                    <a:pt x="2588" y="5600"/>
                  </a:lnTo>
                  <a:lnTo>
                    <a:pt x="2549" y="5986"/>
                  </a:lnTo>
                  <a:lnTo>
                    <a:pt x="2549" y="6411"/>
                  </a:lnTo>
                  <a:lnTo>
                    <a:pt x="2549" y="6836"/>
                  </a:lnTo>
                  <a:lnTo>
                    <a:pt x="2665" y="7724"/>
                  </a:lnTo>
                  <a:lnTo>
                    <a:pt x="2742" y="8149"/>
                  </a:lnTo>
                  <a:lnTo>
                    <a:pt x="2858" y="8573"/>
                  </a:lnTo>
                  <a:lnTo>
                    <a:pt x="3012" y="8998"/>
                  </a:lnTo>
                  <a:lnTo>
                    <a:pt x="3167" y="9384"/>
                  </a:lnTo>
                  <a:lnTo>
                    <a:pt x="3321" y="9809"/>
                  </a:lnTo>
                  <a:lnTo>
                    <a:pt x="3553" y="10195"/>
                  </a:lnTo>
                  <a:lnTo>
                    <a:pt x="3746" y="10543"/>
                  </a:lnTo>
                  <a:lnTo>
                    <a:pt x="4016" y="10929"/>
                  </a:lnTo>
                  <a:lnTo>
                    <a:pt x="4287" y="11238"/>
                  </a:lnTo>
                  <a:lnTo>
                    <a:pt x="4596" y="11547"/>
                  </a:lnTo>
                  <a:lnTo>
                    <a:pt x="4905" y="11856"/>
                  </a:lnTo>
                  <a:lnTo>
                    <a:pt x="5252" y="12087"/>
                  </a:lnTo>
                  <a:lnTo>
                    <a:pt x="4557" y="12473"/>
                  </a:lnTo>
                  <a:lnTo>
                    <a:pt x="4480" y="12551"/>
                  </a:lnTo>
                  <a:lnTo>
                    <a:pt x="4441" y="12666"/>
                  </a:lnTo>
                  <a:lnTo>
                    <a:pt x="4480" y="12782"/>
                  </a:lnTo>
                  <a:lnTo>
                    <a:pt x="4596" y="12860"/>
                  </a:lnTo>
                  <a:lnTo>
                    <a:pt x="5020" y="13014"/>
                  </a:lnTo>
                  <a:lnTo>
                    <a:pt x="4673" y="13168"/>
                  </a:lnTo>
                  <a:lnTo>
                    <a:pt x="4403" y="13362"/>
                  </a:lnTo>
                  <a:lnTo>
                    <a:pt x="4094" y="13555"/>
                  </a:lnTo>
                  <a:lnTo>
                    <a:pt x="3862" y="13786"/>
                  </a:lnTo>
                  <a:lnTo>
                    <a:pt x="3823" y="13477"/>
                  </a:lnTo>
                  <a:lnTo>
                    <a:pt x="3746" y="13168"/>
                  </a:lnTo>
                  <a:lnTo>
                    <a:pt x="3630" y="12860"/>
                  </a:lnTo>
                  <a:lnTo>
                    <a:pt x="3514" y="12551"/>
                  </a:lnTo>
                  <a:lnTo>
                    <a:pt x="3476" y="12473"/>
                  </a:lnTo>
                  <a:lnTo>
                    <a:pt x="3360" y="12435"/>
                  </a:lnTo>
                  <a:lnTo>
                    <a:pt x="3283" y="12473"/>
                  </a:lnTo>
                  <a:lnTo>
                    <a:pt x="3205" y="12512"/>
                  </a:lnTo>
                  <a:lnTo>
                    <a:pt x="2665" y="13168"/>
                  </a:lnTo>
                  <a:lnTo>
                    <a:pt x="2086" y="13748"/>
                  </a:lnTo>
                  <a:lnTo>
                    <a:pt x="2047" y="13825"/>
                  </a:lnTo>
                  <a:lnTo>
                    <a:pt x="2008" y="13902"/>
                  </a:lnTo>
                  <a:lnTo>
                    <a:pt x="2047" y="13979"/>
                  </a:lnTo>
                  <a:lnTo>
                    <a:pt x="2086" y="14057"/>
                  </a:lnTo>
                  <a:lnTo>
                    <a:pt x="2395" y="14211"/>
                  </a:lnTo>
                  <a:lnTo>
                    <a:pt x="2742" y="14288"/>
                  </a:lnTo>
                  <a:lnTo>
                    <a:pt x="3051" y="14366"/>
                  </a:lnTo>
                  <a:lnTo>
                    <a:pt x="3399" y="14366"/>
                  </a:lnTo>
                  <a:lnTo>
                    <a:pt x="3244" y="14636"/>
                  </a:lnTo>
                  <a:lnTo>
                    <a:pt x="3128" y="14945"/>
                  </a:lnTo>
                  <a:lnTo>
                    <a:pt x="3090" y="15176"/>
                  </a:lnTo>
                  <a:lnTo>
                    <a:pt x="3051" y="15408"/>
                  </a:lnTo>
                  <a:lnTo>
                    <a:pt x="3051" y="15872"/>
                  </a:lnTo>
                  <a:lnTo>
                    <a:pt x="3128" y="16296"/>
                  </a:lnTo>
                  <a:lnTo>
                    <a:pt x="3244" y="16760"/>
                  </a:lnTo>
                  <a:lnTo>
                    <a:pt x="2781" y="16567"/>
                  </a:lnTo>
                  <a:lnTo>
                    <a:pt x="2279" y="16412"/>
                  </a:lnTo>
                  <a:lnTo>
                    <a:pt x="2201" y="16412"/>
                  </a:lnTo>
                  <a:lnTo>
                    <a:pt x="2124" y="16451"/>
                  </a:lnTo>
                  <a:lnTo>
                    <a:pt x="2047" y="16528"/>
                  </a:lnTo>
                  <a:lnTo>
                    <a:pt x="2047" y="16644"/>
                  </a:lnTo>
                  <a:lnTo>
                    <a:pt x="2163" y="17107"/>
                  </a:lnTo>
                  <a:lnTo>
                    <a:pt x="2279" y="17532"/>
                  </a:lnTo>
                  <a:lnTo>
                    <a:pt x="2472" y="17957"/>
                  </a:lnTo>
                  <a:lnTo>
                    <a:pt x="2703" y="18381"/>
                  </a:lnTo>
                  <a:lnTo>
                    <a:pt x="2781" y="18459"/>
                  </a:lnTo>
                  <a:lnTo>
                    <a:pt x="2858" y="18497"/>
                  </a:lnTo>
                  <a:lnTo>
                    <a:pt x="2935" y="18459"/>
                  </a:lnTo>
                  <a:lnTo>
                    <a:pt x="3012" y="18381"/>
                  </a:lnTo>
                  <a:lnTo>
                    <a:pt x="3321" y="18034"/>
                  </a:lnTo>
                  <a:lnTo>
                    <a:pt x="3514" y="17802"/>
                  </a:lnTo>
                  <a:lnTo>
                    <a:pt x="3630" y="17609"/>
                  </a:lnTo>
                  <a:lnTo>
                    <a:pt x="3707" y="17764"/>
                  </a:lnTo>
                  <a:lnTo>
                    <a:pt x="3978" y="18343"/>
                  </a:lnTo>
                  <a:lnTo>
                    <a:pt x="4132" y="18961"/>
                  </a:lnTo>
                  <a:lnTo>
                    <a:pt x="4248" y="19540"/>
                  </a:lnTo>
                  <a:lnTo>
                    <a:pt x="4248" y="20158"/>
                  </a:lnTo>
                  <a:lnTo>
                    <a:pt x="3437" y="19308"/>
                  </a:lnTo>
                  <a:lnTo>
                    <a:pt x="3399" y="19270"/>
                  </a:lnTo>
                  <a:lnTo>
                    <a:pt x="3205" y="19270"/>
                  </a:lnTo>
                  <a:lnTo>
                    <a:pt x="3167" y="19347"/>
                  </a:lnTo>
                  <a:lnTo>
                    <a:pt x="2974" y="19810"/>
                  </a:lnTo>
                  <a:lnTo>
                    <a:pt x="2781" y="20274"/>
                  </a:lnTo>
                  <a:lnTo>
                    <a:pt x="2665" y="20776"/>
                  </a:lnTo>
                  <a:lnTo>
                    <a:pt x="2626" y="21316"/>
                  </a:lnTo>
                  <a:lnTo>
                    <a:pt x="2626" y="21393"/>
                  </a:lnTo>
                  <a:lnTo>
                    <a:pt x="2703" y="21471"/>
                  </a:lnTo>
                  <a:lnTo>
                    <a:pt x="2781" y="21509"/>
                  </a:lnTo>
                  <a:lnTo>
                    <a:pt x="2897" y="21471"/>
                  </a:lnTo>
                  <a:lnTo>
                    <a:pt x="3514" y="21162"/>
                  </a:lnTo>
                  <a:lnTo>
                    <a:pt x="4171" y="20776"/>
                  </a:lnTo>
                  <a:lnTo>
                    <a:pt x="4171" y="20776"/>
                  </a:lnTo>
                  <a:lnTo>
                    <a:pt x="4055" y="21162"/>
                  </a:lnTo>
                  <a:lnTo>
                    <a:pt x="3901" y="21548"/>
                  </a:lnTo>
                  <a:lnTo>
                    <a:pt x="3669" y="22050"/>
                  </a:lnTo>
                  <a:lnTo>
                    <a:pt x="3321" y="22552"/>
                  </a:lnTo>
                  <a:lnTo>
                    <a:pt x="2897" y="23015"/>
                  </a:lnTo>
                  <a:lnTo>
                    <a:pt x="2626" y="23247"/>
                  </a:lnTo>
                  <a:lnTo>
                    <a:pt x="2395" y="23401"/>
                  </a:lnTo>
                  <a:lnTo>
                    <a:pt x="2124" y="23594"/>
                  </a:lnTo>
                  <a:lnTo>
                    <a:pt x="1854" y="23710"/>
                  </a:lnTo>
                  <a:lnTo>
                    <a:pt x="1584" y="23788"/>
                  </a:lnTo>
                  <a:lnTo>
                    <a:pt x="1313" y="23788"/>
                  </a:lnTo>
                  <a:lnTo>
                    <a:pt x="1082" y="23749"/>
                  </a:lnTo>
                  <a:lnTo>
                    <a:pt x="811" y="23672"/>
                  </a:lnTo>
                  <a:lnTo>
                    <a:pt x="541" y="23517"/>
                  </a:lnTo>
                  <a:lnTo>
                    <a:pt x="309" y="23286"/>
                  </a:lnTo>
                  <a:lnTo>
                    <a:pt x="232" y="23247"/>
                  </a:lnTo>
                  <a:lnTo>
                    <a:pt x="78" y="23247"/>
                  </a:lnTo>
                  <a:lnTo>
                    <a:pt x="39" y="23363"/>
                  </a:lnTo>
                  <a:lnTo>
                    <a:pt x="0" y="23401"/>
                  </a:lnTo>
                  <a:lnTo>
                    <a:pt x="39" y="23479"/>
                  </a:lnTo>
                  <a:lnTo>
                    <a:pt x="155" y="23633"/>
                  </a:lnTo>
                  <a:lnTo>
                    <a:pt x="271" y="23788"/>
                  </a:lnTo>
                  <a:lnTo>
                    <a:pt x="387" y="23903"/>
                  </a:lnTo>
                  <a:lnTo>
                    <a:pt x="541" y="24019"/>
                  </a:lnTo>
                  <a:lnTo>
                    <a:pt x="695" y="24096"/>
                  </a:lnTo>
                  <a:lnTo>
                    <a:pt x="889" y="24135"/>
                  </a:lnTo>
                  <a:lnTo>
                    <a:pt x="1236" y="24212"/>
                  </a:lnTo>
                  <a:lnTo>
                    <a:pt x="1584" y="24174"/>
                  </a:lnTo>
                  <a:lnTo>
                    <a:pt x="1970" y="24096"/>
                  </a:lnTo>
                  <a:lnTo>
                    <a:pt x="2317" y="23942"/>
                  </a:lnTo>
                  <a:lnTo>
                    <a:pt x="2665" y="23749"/>
                  </a:lnTo>
                  <a:lnTo>
                    <a:pt x="3012" y="23479"/>
                  </a:lnTo>
                  <a:lnTo>
                    <a:pt x="3321" y="23208"/>
                  </a:lnTo>
                  <a:lnTo>
                    <a:pt x="3630" y="22861"/>
                  </a:lnTo>
                  <a:lnTo>
                    <a:pt x="3901" y="22513"/>
                  </a:lnTo>
                  <a:lnTo>
                    <a:pt x="4132" y="22127"/>
                  </a:lnTo>
                  <a:lnTo>
                    <a:pt x="4325" y="21702"/>
                  </a:lnTo>
                  <a:lnTo>
                    <a:pt x="4480" y="21316"/>
                  </a:lnTo>
                  <a:lnTo>
                    <a:pt x="4596" y="20853"/>
                  </a:lnTo>
                  <a:lnTo>
                    <a:pt x="5213" y="21973"/>
                  </a:lnTo>
                  <a:lnTo>
                    <a:pt x="5291" y="22050"/>
                  </a:lnTo>
                  <a:lnTo>
                    <a:pt x="5368" y="22088"/>
                  </a:lnTo>
                  <a:lnTo>
                    <a:pt x="5445" y="22050"/>
                  </a:lnTo>
                  <a:lnTo>
                    <a:pt x="5522" y="22011"/>
                  </a:lnTo>
                  <a:lnTo>
                    <a:pt x="5793" y="21548"/>
                  </a:lnTo>
                  <a:lnTo>
                    <a:pt x="6024" y="21084"/>
                  </a:lnTo>
                  <a:lnTo>
                    <a:pt x="6410" y="20119"/>
                  </a:lnTo>
                  <a:lnTo>
                    <a:pt x="6410" y="20042"/>
                  </a:lnTo>
                  <a:lnTo>
                    <a:pt x="6410" y="19965"/>
                  </a:lnTo>
                  <a:lnTo>
                    <a:pt x="6372" y="19926"/>
                  </a:lnTo>
                  <a:lnTo>
                    <a:pt x="6295" y="19887"/>
                  </a:lnTo>
                  <a:lnTo>
                    <a:pt x="5908" y="19772"/>
                  </a:lnTo>
                  <a:lnTo>
                    <a:pt x="5484" y="19733"/>
                  </a:lnTo>
                  <a:lnTo>
                    <a:pt x="5098" y="19733"/>
                  </a:lnTo>
                  <a:lnTo>
                    <a:pt x="4673" y="19849"/>
                  </a:lnTo>
                  <a:lnTo>
                    <a:pt x="4634" y="19231"/>
                  </a:lnTo>
                  <a:lnTo>
                    <a:pt x="4518" y="18652"/>
                  </a:lnTo>
                  <a:lnTo>
                    <a:pt x="4287" y="18034"/>
                  </a:lnTo>
                  <a:lnTo>
                    <a:pt x="4055" y="17455"/>
                  </a:lnTo>
                  <a:lnTo>
                    <a:pt x="4518" y="17532"/>
                  </a:lnTo>
                  <a:lnTo>
                    <a:pt x="4982" y="17609"/>
                  </a:lnTo>
                  <a:lnTo>
                    <a:pt x="5059" y="17609"/>
                  </a:lnTo>
                  <a:lnTo>
                    <a:pt x="5098" y="17532"/>
                  </a:lnTo>
                  <a:lnTo>
                    <a:pt x="5136" y="17493"/>
                  </a:lnTo>
                  <a:lnTo>
                    <a:pt x="5136" y="17377"/>
                  </a:lnTo>
                  <a:lnTo>
                    <a:pt x="5098" y="17030"/>
                  </a:lnTo>
                  <a:lnTo>
                    <a:pt x="4982" y="16644"/>
                  </a:lnTo>
                  <a:lnTo>
                    <a:pt x="4827" y="16296"/>
                  </a:lnTo>
                  <a:lnTo>
                    <a:pt x="4673" y="15987"/>
                  </a:lnTo>
                  <a:lnTo>
                    <a:pt x="4596" y="15910"/>
                  </a:lnTo>
                  <a:lnTo>
                    <a:pt x="4634" y="15910"/>
                  </a:lnTo>
                  <a:lnTo>
                    <a:pt x="5600" y="14481"/>
                  </a:lnTo>
                  <a:lnTo>
                    <a:pt x="5638" y="14366"/>
                  </a:lnTo>
                  <a:lnTo>
                    <a:pt x="5600" y="14288"/>
                  </a:lnTo>
                  <a:lnTo>
                    <a:pt x="5561" y="14211"/>
                  </a:lnTo>
                  <a:lnTo>
                    <a:pt x="5445" y="14172"/>
                  </a:lnTo>
                  <a:lnTo>
                    <a:pt x="4209" y="13979"/>
                  </a:lnTo>
                  <a:lnTo>
                    <a:pt x="4480" y="13748"/>
                  </a:lnTo>
                  <a:lnTo>
                    <a:pt x="4789" y="13555"/>
                  </a:lnTo>
                  <a:lnTo>
                    <a:pt x="5098" y="13362"/>
                  </a:lnTo>
                  <a:lnTo>
                    <a:pt x="5406" y="13168"/>
                  </a:lnTo>
                  <a:lnTo>
                    <a:pt x="6024" y="13400"/>
                  </a:lnTo>
                  <a:lnTo>
                    <a:pt x="6140" y="13439"/>
                  </a:lnTo>
                  <a:lnTo>
                    <a:pt x="6217" y="13362"/>
                  </a:lnTo>
                  <a:lnTo>
                    <a:pt x="6256" y="13284"/>
                  </a:lnTo>
                  <a:lnTo>
                    <a:pt x="6295" y="13168"/>
                  </a:lnTo>
                  <a:lnTo>
                    <a:pt x="6179" y="12705"/>
                  </a:lnTo>
                  <a:lnTo>
                    <a:pt x="6063" y="12242"/>
                  </a:lnTo>
                  <a:lnTo>
                    <a:pt x="6912" y="11933"/>
                  </a:lnTo>
                  <a:lnTo>
                    <a:pt x="7723" y="11585"/>
                  </a:lnTo>
                  <a:lnTo>
                    <a:pt x="8534" y="11122"/>
                  </a:lnTo>
                  <a:lnTo>
                    <a:pt x="9268" y="10620"/>
                  </a:lnTo>
                  <a:lnTo>
                    <a:pt x="9963" y="10079"/>
                  </a:lnTo>
                  <a:lnTo>
                    <a:pt x="10311" y="9770"/>
                  </a:lnTo>
                  <a:lnTo>
                    <a:pt x="10620" y="9423"/>
                  </a:lnTo>
                  <a:lnTo>
                    <a:pt x="10890" y="9075"/>
                  </a:lnTo>
                  <a:lnTo>
                    <a:pt x="11160" y="8728"/>
                  </a:lnTo>
                  <a:lnTo>
                    <a:pt x="11392" y="8342"/>
                  </a:lnTo>
                  <a:lnTo>
                    <a:pt x="11623" y="7955"/>
                  </a:lnTo>
                  <a:lnTo>
                    <a:pt x="11817" y="7569"/>
                  </a:lnTo>
                  <a:lnTo>
                    <a:pt x="11971" y="7183"/>
                  </a:lnTo>
                  <a:lnTo>
                    <a:pt x="12125" y="6758"/>
                  </a:lnTo>
                  <a:lnTo>
                    <a:pt x="12241" y="6334"/>
                  </a:lnTo>
                  <a:lnTo>
                    <a:pt x="12319" y="5948"/>
                  </a:lnTo>
                  <a:lnTo>
                    <a:pt x="12357" y="5523"/>
                  </a:lnTo>
                  <a:lnTo>
                    <a:pt x="12396" y="5098"/>
                  </a:lnTo>
                  <a:lnTo>
                    <a:pt x="12396" y="4673"/>
                  </a:lnTo>
                  <a:lnTo>
                    <a:pt x="12357" y="4248"/>
                  </a:lnTo>
                  <a:lnTo>
                    <a:pt x="12280" y="3824"/>
                  </a:lnTo>
                  <a:lnTo>
                    <a:pt x="12203" y="3438"/>
                  </a:lnTo>
                  <a:lnTo>
                    <a:pt x="12048" y="3051"/>
                  </a:lnTo>
                  <a:lnTo>
                    <a:pt x="11894" y="2665"/>
                  </a:lnTo>
                  <a:lnTo>
                    <a:pt x="11701" y="2279"/>
                  </a:lnTo>
                  <a:lnTo>
                    <a:pt x="11469" y="1893"/>
                  </a:lnTo>
                  <a:lnTo>
                    <a:pt x="11160" y="1545"/>
                  </a:lnTo>
                  <a:lnTo>
                    <a:pt x="10890" y="1275"/>
                  </a:lnTo>
                  <a:lnTo>
                    <a:pt x="10620" y="1005"/>
                  </a:lnTo>
                  <a:lnTo>
                    <a:pt x="10311" y="773"/>
                  </a:lnTo>
                  <a:lnTo>
                    <a:pt x="9963" y="580"/>
                  </a:lnTo>
                  <a:lnTo>
                    <a:pt x="9654" y="387"/>
                  </a:lnTo>
                  <a:lnTo>
                    <a:pt x="9307" y="233"/>
                  </a:lnTo>
                  <a:lnTo>
                    <a:pt x="8920" y="117"/>
                  </a:lnTo>
                  <a:lnTo>
                    <a:pt x="8573" y="39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9"/>
            <p:cNvSpPr/>
            <p:nvPr/>
          </p:nvSpPr>
          <p:spPr>
            <a:xfrm>
              <a:off x="1545225" y="23405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1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9"/>
            <p:cNvSpPr/>
            <p:nvPr/>
          </p:nvSpPr>
          <p:spPr>
            <a:xfrm>
              <a:off x="6777550" y="23482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9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1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9"/>
            <p:cNvSpPr/>
            <p:nvPr/>
          </p:nvSpPr>
          <p:spPr>
            <a:xfrm>
              <a:off x="6642400" y="2349200"/>
              <a:ext cx="437325" cy="301225"/>
            </a:xfrm>
            <a:custGeom>
              <a:avLst/>
              <a:gdLst/>
              <a:ahLst/>
              <a:cxnLst/>
              <a:rect l="l" t="t" r="r" b="b"/>
              <a:pathLst>
                <a:path w="17493" h="12049" extrusionOk="0">
                  <a:moveTo>
                    <a:pt x="12086" y="503"/>
                  </a:moveTo>
                  <a:lnTo>
                    <a:pt x="12202" y="580"/>
                  </a:lnTo>
                  <a:lnTo>
                    <a:pt x="12280" y="657"/>
                  </a:lnTo>
                  <a:lnTo>
                    <a:pt x="12627" y="850"/>
                  </a:lnTo>
                  <a:lnTo>
                    <a:pt x="12897" y="1159"/>
                  </a:lnTo>
                  <a:lnTo>
                    <a:pt x="13129" y="1507"/>
                  </a:lnTo>
                  <a:lnTo>
                    <a:pt x="13322" y="1854"/>
                  </a:lnTo>
                  <a:lnTo>
                    <a:pt x="13477" y="2240"/>
                  </a:lnTo>
                  <a:lnTo>
                    <a:pt x="13631" y="2665"/>
                  </a:lnTo>
                  <a:lnTo>
                    <a:pt x="13824" y="3438"/>
                  </a:lnTo>
                  <a:lnTo>
                    <a:pt x="13090" y="3013"/>
                  </a:lnTo>
                  <a:lnTo>
                    <a:pt x="12704" y="2781"/>
                  </a:lnTo>
                  <a:lnTo>
                    <a:pt x="12357" y="2472"/>
                  </a:lnTo>
                  <a:lnTo>
                    <a:pt x="12009" y="2125"/>
                  </a:lnTo>
                  <a:lnTo>
                    <a:pt x="11816" y="1932"/>
                  </a:lnTo>
                  <a:lnTo>
                    <a:pt x="11662" y="1700"/>
                  </a:lnTo>
                  <a:lnTo>
                    <a:pt x="11507" y="1391"/>
                  </a:lnTo>
                  <a:lnTo>
                    <a:pt x="11430" y="1043"/>
                  </a:lnTo>
                  <a:lnTo>
                    <a:pt x="11662" y="735"/>
                  </a:lnTo>
                  <a:lnTo>
                    <a:pt x="11739" y="619"/>
                  </a:lnTo>
                  <a:lnTo>
                    <a:pt x="11855" y="541"/>
                  </a:lnTo>
                  <a:lnTo>
                    <a:pt x="11971" y="503"/>
                  </a:lnTo>
                  <a:close/>
                  <a:moveTo>
                    <a:pt x="16218" y="1584"/>
                  </a:moveTo>
                  <a:lnTo>
                    <a:pt x="16296" y="1623"/>
                  </a:lnTo>
                  <a:lnTo>
                    <a:pt x="16411" y="1661"/>
                  </a:lnTo>
                  <a:lnTo>
                    <a:pt x="16489" y="1738"/>
                  </a:lnTo>
                  <a:lnTo>
                    <a:pt x="16566" y="1816"/>
                  </a:lnTo>
                  <a:lnTo>
                    <a:pt x="16604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4" y="2511"/>
                  </a:lnTo>
                  <a:lnTo>
                    <a:pt x="16527" y="2665"/>
                  </a:lnTo>
                  <a:lnTo>
                    <a:pt x="16411" y="2820"/>
                  </a:lnTo>
                  <a:lnTo>
                    <a:pt x="16296" y="2974"/>
                  </a:lnTo>
                  <a:lnTo>
                    <a:pt x="15948" y="3206"/>
                  </a:lnTo>
                  <a:lnTo>
                    <a:pt x="15562" y="3399"/>
                  </a:lnTo>
                  <a:lnTo>
                    <a:pt x="15137" y="3553"/>
                  </a:lnTo>
                  <a:lnTo>
                    <a:pt x="14712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7"/>
                  </a:lnTo>
                  <a:lnTo>
                    <a:pt x="15098" y="2279"/>
                  </a:lnTo>
                  <a:lnTo>
                    <a:pt x="15407" y="1970"/>
                  </a:lnTo>
                  <a:lnTo>
                    <a:pt x="15639" y="1816"/>
                  </a:lnTo>
                  <a:lnTo>
                    <a:pt x="15871" y="1661"/>
                  </a:lnTo>
                  <a:lnTo>
                    <a:pt x="16102" y="1623"/>
                  </a:lnTo>
                  <a:lnTo>
                    <a:pt x="16218" y="1584"/>
                  </a:lnTo>
                  <a:close/>
                  <a:moveTo>
                    <a:pt x="13824" y="4287"/>
                  </a:moveTo>
                  <a:lnTo>
                    <a:pt x="13670" y="4557"/>
                  </a:lnTo>
                  <a:lnTo>
                    <a:pt x="13477" y="4789"/>
                  </a:lnTo>
                  <a:lnTo>
                    <a:pt x="13245" y="5021"/>
                  </a:lnTo>
                  <a:lnTo>
                    <a:pt x="13013" y="5214"/>
                  </a:lnTo>
                  <a:lnTo>
                    <a:pt x="12666" y="5484"/>
                  </a:lnTo>
                  <a:lnTo>
                    <a:pt x="12164" y="5754"/>
                  </a:lnTo>
                  <a:lnTo>
                    <a:pt x="11893" y="5870"/>
                  </a:lnTo>
                  <a:lnTo>
                    <a:pt x="11623" y="5948"/>
                  </a:lnTo>
                  <a:lnTo>
                    <a:pt x="11391" y="5986"/>
                  </a:lnTo>
                  <a:lnTo>
                    <a:pt x="11198" y="5948"/>
                  </a:lnTo>
                  <a:lnTo>
                    <a:pt x="11044" y="5870"/>
                  </a:lnTo>
                  <a:lnTo>
                    <a:pt x="10967" y="5793"/>
                  </a:lnTo>
                  <a:lnTo>
                    <a:pt x="10928" y="5716"/>
                  </a:lnTo>
                  <a:lnTo>
                    <a:pt x="10889" y="5639"/>
                  </a:lnTo>
                  <a:lnTo>
                    <a:pt x="10889" y="5446"/>
                  </a:lnTo>
                  <a:lnTo>
                    <a:pt x="10967" y="5252"/>
                  </a:lnTo>
                  <a:lnTo>
                    <a:pt x="11121" y="5098"/>
                  </a:lnTo>
                  <a:lnTo>
                    <a:pt x="11276" y="4944"/>
                  </a:lnTo>
                  <a:lnTo>
                    <a:pt x="11546" y="4750"/>
                  </a:lnTo>
                  <a:lnTo>
                    <a:pt x="11816" y="4635"/>
                  </a:lnTo>
                  <a:lnTo>
                    <a:pt x="12086" y="4557"/>
                  </a:lnTo>
                  <a:lnTo>
                    <a:pt x="12627" y="4480"/>
                  </a:lnTo>
                  <a:lnTo>
                    <a:pt x="13245" y="4403"/>
                  </a:lnTo>
                  <a:lnTo>
                    <a:pt x="13554" y="4364"/>
                  </a:lnTo>
                  <a:lnTo>
                    <a:pt x="13824" y="4287"/>
                  </a:lnTo>
                  <a:close/>
                  <a:moveTo>
                    <a:pt x="14403" y="4248"/>
                  </a:moveTo>
                  <a:lnTo>
                    <a:pt x="15098" y="4596"/>
                  </a:lnTo>
                  <a:lnTo>
                    <a:pt x="15407" y="4789"/>
                  </a:lnTo>
                  <a:lnTo>
                    <a:pt x="15716" y="4982"/>
                  </a:lnTo>
                  <a:lnTo>
                    <a:pt x="15909" y="5137"/>
                  </a:lnTo>
                  <a:lnTo>
                    <a:pt x="16141" y="5368"/>
                  </a:lnTo>
                  <a:lnTo>
                    <a:pt x="16411" y="5677"/>
                  </a:lnTo>
                  <a:lnTo>
                    <a:pt x="16643" y="5986"/>
                  </a:lnTo>
                  <a:lnTo>
                    <a:pt x="16875" y="6334"/>
                  </a:lnTo>
                  <a:lnTo>
                    <a:pt x="16991" y="6681"/>
                  </a:lnTo>
                  <a:lnTo>
                    <a:pt x="16991" y="6836"/>
                  </a:lnTo>
                  <a:lnTo>
                    <a:pt x="16991" y="6990"/>
                  </a:lnTo>
                  <a:lnTo>
                    <a:pt x="16952" y="7106"/>
                  </a:lnTo>
                  <a:lnTo>
                    <a:pt x="16836" y="7222"/>
                  </a:lnTo>
                  <a:lnTo>
                    <a:pt x="16759" y="7299"/>
                  </a:lnTo>
                  <a:lnTo>
                    <a:pt x="16643" y="7338"/>
                  </a:lnTo>
                  <a:lnTo>
                    <a:pt x="16373" y="7338"/>
                  </a:lnTo>
                  <a:lnTo>
                    <a:pt x="16141" y="7222"/>
                  </a:lnTo>
                  <a:lnTo>
                    <a:pt x="15871" y="7029"/>
                  </a:lnTo>
                  <a:lnTo>
                    <a:pt x="15600" y="6797"/>
                  </a:lnTo>
                  <a:lnTo>
                    <a:pt x="15369" y="6565"/>
                  </a:lnTo>
                  <a:lnTo>
                    <a:pt x="15060" y="6141"/>
                  </a:lnTo>
                  <a:lnTo>
                    <a:pt x="14828" y="5716"/>
                  </a:lnTo>
                  <a:lnTo>
                    <a:pt x="14635" y="5252"/>
                  </a:lnTo>
                  <a:lnTo>
                    <a:pt x="14519" y="4750"/>
                  </a:lnTo>
                  <a:lnTo>
                    <a:pt x="14403" y="4248"/>
                  </a:lnTo>
                  <a:close/>
                  <a:moveTo>
                    <a:pt x="11855" y="1"/>
                  </a:moveTo>
                  <a:lnTo>
                    <a:pt x="11584" y="39"/>
                  </a:lnTo>
                  <a:lnTo>
                    <a:pt x="11469" y="117"/>
                  </a:lnTo>
                  <a:lnTo>
                    <a:pt x="11353" y="194"/>
                  </a:lnTo>
                  <a:lnTo>
                    <a:pt x="11160" y="387"/>
                  </a:lnTo>
                  <a:lnTo>
                    <a:pt x="11005" y="619"/>
                  </a:lnTo>
                  <a:lnTo>
                    <a:pt x="10928" y="812"/>
                  </a:lnTo>
                  <a:lnTo>
                    <a:pt x="10928" y="1005"/>
                  </a:lnTo>
                  <a:lnTo>
                    <a:pt x="10928" y="1236"/>
                  </a:lnTo>
                  <a:lnTo>
                    <a:pt x="11005" y="1468"/>
                  </a:lnTo>
                  <a:lnTo>
                    <a:pt x="11082" y="1661"/>
                  </a:lnTo>
                  <a:lnTo>
                    <a:pt x="11198" y="1893"/>
                  </a:lnTo>
                  <a:lnTo>
                    <a:pt x="11546" y="2318"/>
                  </a:lnTo>
                  <a:lnTo>
                    <a:pt x="11932" y="2742"/>
                  </a:lnTo>
                  <a:lnTo>
                    <a:pt x="12395" y="3090"/>
                  </a:lnTo>
                  <a:lnTo>
                    <a:pt x="12859" y="3399"/>
                  </a:lnTo>
                  <a:lnTo>
                    <a:pt x="12859" y="3399"/>
                  </a:lnTo>
                  <a:lnTo>
                    <a:pt x="12048" y="3283"/>
                  </a:lnTo>
                  <a:lnTo>
                    <a:pt x="11198" y="3283"/>
                  </a:lnTo>
                  <a:lnTo>
                    <a:pt x="10387" y="3322"/>
                  </a:lnTo>
                  <a:lnTo>
                    <a:pt x="9615" y="3476"/>
                  </a:lnTo>
                  <a:lnTo>
                    <a:pt x="9654" y="3013"/>
                  </a:lnTo>
                  <a:lnTo>
                    <a:pt x="9654" y="2511"/>
                  </a:lnTo>
                  <a:lnTo>
                    <a:pt x="9615" y="2009"/>
                  </a:lnTo>
                  <a:lnTo>
                    <a:pt x="9538" y="1507"/>
                  </a:lnTo>
                  <a:lnTo>
                    <a:pt x="9075" y="1623"/>
                  </a:lnTo>
                  <a:lnTo>
                    <a:pt x="9152" y="2086"/>
                  </a:lnTo>
                  <a:lnTo>
                    <a:pt x="9152" y="2588"/>
                  </a:lnTo>
                  <a:lnTo>
                    <a:pt x="9152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5" y="3901"/>
                  </a:lnTo>
                  <a:lnTo>
                    <a:pt x="7414" y="4287"/>
                  </a:lnTo>
                  <a:lnTo>
                    <a:pt x="6603" y="4712"/>
                  </a:lnTo>
                  <a:lnTo>
                    <a:pt x="5831" y="5214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5" y="6218"/>
                  </a:lnTo>
                  <a:lnTo>
                    <a:pt x="3823" y="6913"/>
                  </a:lnTo>
                  <a:lnTo>
                    <a:pt x="3089" y="7685"/>
                  </a:lnTo>
                  <a:lnTo>
                    <a:pt x="2394" y="8496"/>
                  </a:lnTo>
                  <a:lnTo>
                    <a:pt x="1738" y="9307"/>
                  </a:lnTo>
                  <a:lnTo>
                    <a:pt x="1081" y="10157"/>
                  </a:lnTo>
                  <a:lnTo>
                    <a:pt x="502" y="10967"/>
                  </a:lnTo>
                  <a:lnTo>
                    <a:pt x="0" y="11778"/>
                  </a:lnTo>
                  <a:lnTo>
                    <a:pt x="348" y="12049"/>
                  </a:lnTo>
                  <a:lnTo>
                    <a:pt x="1545" y="10504"/>
                  </a:lnTo>
                  <a:lnTo>
                    <a:pt x="2742" y="8959"/>
                  </a:lnTo>
                  <a:lnTo>
                    <a:pt x="3360" y="8226"/>
                  </a:lnTo>
                  <a:lnTo>
                    <a:pt x="4016" y="7492"/>
                  </a:lnTo>
                  <a:lnTo>
                    <a:pt x="4711" y="6797"/>
                  </a:lnTo>
                  <a:lnTo>
                    <a:pt x="5483" y="6179"/>
                  </a:lnTo>
                  <a:lnTo>
                    <a:pt x="6256" y="5561"/>
                  </a:lnTo>
                  <a:lnTo>
                    <a:pt x="7105" y="5059"/>
                  </a:lnTo>
                  <a:lnTo>
                    <a:pt x="7993" y="4596"/>
                  </a:lnTo>
                  <a:lnTo>
                    <a:pt x="8457" y="4442"/>
                  </a:lnTo>
                  <a:lnTo>
                    <a:pt x="8920" y="4248"/>
                  </a:lnTo>
                  <a:lnTo>
                    <a:pt x="9422" y="4133"/>
                  </a:lnTo>
                  <a:lnTo>
                    <a:pt x="9885" y="4017"/>
                  </a:lnTo>
                  <a:lnTo>
                    <a:pt x="10387" y="3901"/>
                  </a:lnTo>
                  <a:lnTo>
                    <a:pt x="10851" y="3862"/>
                  </a:lnTo>
                  <a:lnTo>
                    <a:pt x="11353" y="3824"/>
                  </a:lnTo>
                  <a:lnTo>
                    <a:pt x="11855" y="3824"/>
                  </a:lnTo>
                  <a:lnTo>
                    <a:pt x="12357" y="3862"/>
                  </a:lnTo>
                  <a:lnTo>
                    <a:pt x="12859" y="3901"/>
                  </a:lnTo>
                  <a:lnTo>
                    <a:pt x="12318" y="3978"/>
                  </a:lnTo>
                  <a:lnTo>
                    <a:pt x="11855" y="4094"/>
                  </a:lnTo>
                  <a:lnTo>
                    <a:pt x="11391" y="4287"/>
                  </a:lnTo>
                  <a:lnTo>
                    <a:pt x="11198" y="4403"/>
                  </a:lnTo>
                  <a:lnTo>
                    <a:pt x="11005" y="4557"/>
                  </a:lnTo>
                  <a:lnTo>
                    <a:pt x="10851" y="4673"/>
                  </a:lnTo>
                  <a:lnTo>
                    <a:pt x="10696" y="4866"/>
                  </a:lnTo>
                  <a:lnTo>
                    <a:pt x="10542" y="5059"/>
                  </a:lnTo>
                  <a:lnTo>
                    <a:pt x="10465" y="5291"/>
                  </a:lnTo>
                  <a:lnTo>
                    <a:pt x="10387" y="5523"/>
                  </a:lnTo>
                  <a:lnTo>
                    <a:pt x="10387" y="5754"/>
                  </a:lnTo>
                  <a:lnTo>
                    <a:pt x="10426" y="5948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4"/>
                  </a:lnTo>
                  <a:lnTo>
                    <a:pt x="11005" y="6411"/>
                  </a:lnTo>
                  <a:lnTo>
                    <a:pt x="11276" y="6449"/>
                  </a:lnTo>
                  <a:lnTo>
                    <a:pt x="11584" y="6411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3"/>
                  </a:lnTo>
                  <a:lnTo>
                    <a:pt x="13438" y="5484"/>
                  </a:lnTo>
                  <a:lnTo>
                    <a:pt x="13399" y="5523"/>
                  </a:lnTo>
                  <a:lnTo>
                    <a:pt x="13786" y="5716"/>
                  </a:lnTo>
                  <a:lnTo>
                    <a:pt x="14056" y="4866"/>
                  </a:lnTo>
                  <a:lnTo>
                    <a:pt x="14210" y="5407"/>
                  </a:lnTo>
                  <a:lnTo>
                    <a:pt x="14403" y="5909"/>
                  </a:lnTo>
                  <a:lnTo>
                    <a:pt x="14674" y="6411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7" y="7299"/>
                  </a:lnTo>
                  <a:lnTo>
                    <a:pt x="15678" y="7492"/>
                  </a:lnTo>
                  <a:lnTo>
                    <a:pt x="15987" y="7685"/>
                  </a:lnTo>
                  <a:lnTo>
                    <a:pt x="16296" y="7801"/>
                  </a:lnTo>
                  <a:lnTo>
                    <a:pt x="16604" y="7878"/>
                  </a:lnTo>
                  <a:lnTo>
                    <a:pt x="16759" y="7878"/>
                  </a:lnTo>
                  <a:lnTo>
                    <a:pt x="16875" y="7840"/>
                  </a:lnTo>
                  <a:lnTo>
                    <a:pt x="17029" y="7801"/>
                  </a:lnTo>
                  <a:lnTo>
                    <a:pt x="17184" y="7724"/>
                  </a:lnTo>
                  <a:lnTo>
                    <a:pt x="17299" y="7647"/>
                  </a:lnTo>
                  <a:lnTo>
                    <a:pt x="17377" y="7531"/>
                  </a:lnTo>
                  <a:lnTo>
                    <a:pt x="17415" y="7376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5" y="6604"/>
                  </a:lnTo>
                  <a:lnTo>
                    <a:pt x="17299" y="6295"/>
                  </a:lnTo>
                  <a:lnTo>
                    <a:pt x="17184" y="5986"/>
                  </a:lnTo>
                  <a:lnTo>
                    <a:pt x="17029" y="5716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1"/>
                  </a:lnTo>
                  <a:lnTo>
                    <a:pt x="16257" y="4789"/>
                  </a:lnTo>
                  <a:lnTo>
                    <a:pt x="16025" y="4596"/>
                  </a:lnTo>
                  <a:lnTo>
                    <a:pt x="15523" y="4287"/>
                  </a:lnTo>
                  <a:lnTo>
                    <a:pt x="14944" y="4017"/>
                  </a:lnTo>
                  <a:lnTo>
                    <a:pt x="15407" y="3901"/>
                  </a:lnTo>
                  <a:lnTo>
                    <a:pt x="15832" y="3746"/>
                  </a:lnTo>
                  <a:lnTo>
                    <a:pt x="16218" y="3515"/>
                  </a:lnTo>
                  <a:lnTo>
                    <a:pt x="16604" y="3244"/>
                  </a:lnTo>
                  <a:lnTo>
                    <a:pt x="16759" y="3051"/>
                  </a:lnTo>
                  <a:lnTo>
                    <a:pt x="16913" y="2858"/>
                  </a:lnTo>
                  <a:lnTo>
                    <a:pt x="17029" y="2665"/>
                  </a:lnTo>
                  <a:lnTo>
                    <a:pt x="17106" y="2434"/>
                  </a:lnTo>
                  <a:lnTo>
                    <a:pt x="17145" y="2163"/>
                  </a:lnTo>
                  <a:lnTo>
                    <a:pt x="17106" y="1932"/>
                  </a:lnTo>
                  <a:lnTo>
                    <a:pt x="17068" y="1700"/>
                  </a:lnTo>
                  <a:lnTo>
                    <a:pt x="16913" y="1468"/>
                  </a:lnTo>
                  <a:lnTo>
                    <a:pt x="16759" y="1314"/>
                  </a:lnTo>
                  <a:lnTo>
                    <a:pt x="16566" y="1198"/>
                  </a:lnTo>
                  <a:lnTo>
                    <a:pt x="16334" y="1159"/>
                  </a:lnTo>
                  <a:lnTo>
                    <a:pt x="16102" y="1159"/>
                  </a:lnTo>
                  <a:lnTo>
                    <a:pt x="15909" y="1198"/>
                  </a:lnTo>
                  <a:lnTo>
                    <a:pt x="15678" y="1236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5" y="1777"/>
                  </a:lnTo>
                  <a:lnTo>
                    <a:pt x="14596" y="2163"/>
                  </a:lnTo>
                  <a:lnTo>
                    <a:pt x="14326" y="2588"/>
                  </a:lnTo>
                  <a:lnTo>
                    <a:pt x="14094" y="3013"/>
                  </a:lnTo>
                  <a:lnTo>
                    <a:pt x="13940" y="2434"/>
                  </a:lnTo>
                  <a:lnTo>
                    <a:pt x="13747" y="1893"/>
                  </a:lnTo>
                  <a:lnTo>
                    <a:pt x="13515" y="1352"/>
                  </a:lnTo>
                  <a:lnTo>
                    <a:pt x="13168" y="850"/>
                  </a:lnTo>
                  <a:lnTo>
                    <a:pt x="13013" y="657"/>
                  </a:lnTo>
                  <a:lnTo>
                    <a:pt x="12820" y="464"/>
                  </a:lnTo>
                  <a:lnTo>
                    <a:pt x="12588" y="271"/>
                  </a:lnTo>
                  <a:lnTo>
                    <a:pt x="12357" y="117"/>
                  </a:lnTo>
                  <a:lnTo>
                    <a:pt x="12086" y="39"/>
                  </a:lnTo>
                  <a:lnTo>
                    <a:pt x="118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9"/>
            <p:cNvSpPr/>
            <p:nvPr/>
          </p:nvSpPr>
          <p:spPr>
            <a:xfrm>
              <a:off x="4161375" y="2367550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6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6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1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9"/>
            <p:cNvSpPr/>
            <p:nvPr/>
          </p:nvSpPr>
          <p:spPr>
            <a:xfrm>
              <a:off x="4673025" y="2378175"/>
              <a:ext cx="330175" cy="176675"/>
            </a:xfrm>
            <a:custGeom>
              <a:avLst/>
              <a:gdLst/>
              <a:ahLst/>
              <a:cxnLst/>
              <a:rect l="l" t="t" r="r" b="b"/>
              <a:pathLst>
                <a:path w="13207" h="7067" extrusionOk="0">
                  <a:moveTo>
                    <a:pt x="8110" y="309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79"/>
                  </a:lnTo>
                  <a:lnTo>
                    <a:pt x="8728" y="888"/>
                  </a:lnTo>
                  <a:lnTo>
                    <a:pt x="8766" y="1197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7"/>
                  </a:lnTo>
                  <a:lnTo>
                    <a:pt x="8033" y="2858"/>
                  </a:lnTo>
                  <a:lnTo>
                    <a:pt x="6836" y="4711"/>
                  </a:lnTo>
                  <a:lnTo>
                    <a:pt x="6681" y="4711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7"/>
                  </a:lnTo>
                  <a:lnTo>
                    <a:pt x="7453" y="888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09"/>
                  </a:lnTo>
                  <a:close/>
                  <a:moveTo>
                    <a:pt x="5909" y="5406"/>
                  </a:moveTo>
                  <a:lnTo>
                    <a:pt x="4673" y="5831"/>
                  </a:lnTo>
                  <a:lnTo>
                    <a:pt x="3437" y="6217"/>
                  </a:lnTo>
                  <a:lnTo>
                    <a:pt x="2781" y="6372"/>
                  </a:lnTo>
                  <a:lnTo>
                    <a:pt x="2125" y="6526"/>
                  </a:lnTo>
                  <a:lnTo>
                    <a:pt x="1700" y="6565"/>
                  </a:lnTo>
                  <a:lnTo>
                    <a:pt x="1314" y="6603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7"/>
                  </a:lnTo>
                  <a:lnTo>
                    <a:pt x="696" y="6063"/>
                  </a:lnTo>
                  <a:lnTo>
                    <a:pt x="696" y="5908"/>
                  </a:lnTo>
                  <a:lnTo>
                    <a:pt x="734" y="5792"/>
                  </a:lnTo>
                  <a:lnTo>
                    <a:pt x="812" y="5715"/>
                  </a:lnTo>
                  <a:lnTo>
                    <a:pt x="889" y="5677"/>
                  </a:lnTo>
                  <a:lnTo>
                    <a:pt x="1082" y="5599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6"/>
                  </a:lnTo>
                  <a:close/>
                  <a:moveTo>
                    <a:pt x="7067" y="5097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5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8"/>
                  </a:lnTo>
                  <a:lnTo>
                    <a:pt x="12589" y="6024"/>
                  </a:lnTo>
                  <a:lnTo>
                    <a:pt x="12628" y="6179"/>
                  </a:lnTo>
                  <a:lnTo>
                    <a:pt x="12589" y="6526"/>
                  </a:lnTo>
                  <a:lnTo>
                    <a:pt x="12435" y="6603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3"/>
                  </a:lnTo>
                  <a:lnTo>
                    <a:pt x="10929" y="6526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8"/>
                  </a:lnTo>
                  <a:lnTo>
                    <a:pt x="8226" y="5677"/>
                  </a:lnTo>
                  <a:lnTo>
                    <a:pt x="7067" y="5097"/>
                  </a:lnTo>
                  <a:close/>
                  <a:moveTo>
                    <a:pt x="8148" y="0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6"/>
                  </a:lnTo>
                  <a:lnTo>
                    <a:pt x="6681" y="2433"/>
                  </a:lnTo>
                  <a:lnTo>
                    <a:pt x="6527" y="3591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0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7"/>
                  </a:lnTo>
                  <a:lnTo>
                    <a:pt x="1391" y="5175"/>
                  </a:lnTo>
                  <a:lnTo>
                    <a:pt x="1005" y="5213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599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4"/>
                  </a:lnTo>
                  <a:lnTo>
                    <a:pt x="117" y="6449"/>
                  </a:lnTo>
                  <a:lnTo>
                    <a:pt x="232" y="6603"/>
                  </a:lnTo>
                  <a:lnTo>
                    <a:pt x="348" y="6681"/>
                  </a:lnTo>
                  <a:lnTo>
                    <a:pt x="464" y="6796"/>
                  </a:lnTo>
                  <a:lnTo>
                    <a:pt x="773" y="6912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2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5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8"/>
                  </a:lnTo>
                  <a:lnTo>
                    <a:pt x="6758" y="6101"/>
                  </a:lnTo>
                  <a:lnTo>
                    <a:pt x="6836" y="6294"/>
                  </a:lnTo>
                  <a:lnTo>
                    <a:pt x="7106" y="6256"/>
                  </a:lnTo>
                  <a:lnTo>
                    <a:pt x="7106" y="6217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6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6"/>
                  </a:lnTo>
                  <a:lnTo>
                    <a:pt x="11045" y="6951"/>
                  </a:lnTo>
                  <a:lnTo>
                    <a:pt x="11469" y="7028"/>
                  </a:lnTo>
                  <a:lnTo>
                    <a:pt x="11933" y="7067"/>
                  </a:lnTo>
                  <a:lnTo>
                    <a:pt x="12396" y="7028"/>
                  </a:lnTo>
                  <a:lnTo>
                    <a:pt x="12589" y="6990"/>
                  </a:lnTo>
                  <a:lnTo>
                    <a:pt x="12782" y="6912"/>
                  </a:lnTo>
                  <a:lnTo>
                    <a:pt x="12937" y="6796"/>
                  </a:lnTo>
                  <a:lnTo>
                    <a:pt x="13053" y="6681"/>
                  </a:lnTo>
                  <a:lnTo>
                    <a:pt x="13130" y="6526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4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6"/>
                  </a:lnTo>
                  <a:lnTo>
                    <a:pt x="12242" y="5290"/>
                  </a:lnTo>
                  <a:lnTo>
                    <a:pt x="11894" y="5213"/>
                  </a:lnTo>
                  <a:lnTo>
                    <a:pt x="11315" y="5097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1"/>
                  </a:lnTo>
                  <a:lnTo>
                    <a:pt x="8071" y="3514"/>
                  </a:lnTo>
                  <a:lnTo>
                    <a:pt x="8496" y="2858"/>
                  </a:lnTo>
                  <a:lnTo>
                    <a:pt x="8844" y="2201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6"/>
                  </a:lnTo>
                  <a:lnTo>
                    <a:pt x="9075" y="1275"/>
                  </a:lnTo>
                  <a:lnTo>
                    <a:pt x="9037" y="1004"/>
                  </a:lnTo>
                  <a:lnTo>
                    <a:pt x="8959" y="811"/>
                  </a:lnTo>
                  <a:lnTo>
                    <a:pt x="8882" y="579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9"/>
            <p:cNvSpPr/>
            <p:nvPr/>
          </p:nvSpPr>
          <p:spPr>
            <a:xfrm>
              <a:off x="1437100" y="2381075"/>
              <a:ext cx="93675" cy="93650"/>
            </a:xfrm>
            <a:custGeom>
              <a:avLst/>
              <a:gdLst/>
              <a:ahLst/>
              <a:cxnLst/>
              <a:rect l="l" t="t" r="r" b="b"/>
              <a:pathLst>
                <a:path w="3747" h="3746" extrusionOk="0">
                  <a:moveTo>
                    <a:pt x="1584" y="463"/>
                  </a:moveTo>
                  <a:lnTo>
                    <a:pt x="2086" y="541"/>
                  </a:lnTo>
                  <a:lnTo>
                    <a:pt x="2318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5"/>
                  </a:lnTo>
                  <a:lnTo>
                    <a:pt x="3090" y="1197"/>
                  </a:lnTo>
                  <a:lnTo>
                    <a:pt x="3206" y="1429"/>
                  </a:lnTo>
                  <a:lnTo>
                    <a:pt x="3244" y="1699"/>
                  </a:lnTo>
                  <a:lnTo>
                    <a:pt x="3244" y="1969"/>
                  </a:lnTo>
                  <a:lnTo>
                    <a:pt x="3206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7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3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3"/>
                  </a:lnTo>
                  <a:close/>
                  <a:moveTo>
                    <a:pt x="1893" y="0"/>
                  </a:moveTo>
                  <a:lnTo>
                    <a:pt x="1700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4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9" y="579"/>
                  </a:lnTo>
                  <a:lnTo>
                    <a:pt x="425" y="772"/>
                  </a:lnTo>
                  <a:lnTo>
                    <a:pt x="271" y="965"/>
                  </a:lnTo>
                  <a:lnTo>
                    <a:pt x="155" y="1236"/>
                  </a:lnTo>
                  <a:lnTo>
                    <a:pt x="78" y="1467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7" y="2510"/>
                  </a:lnTo>
                  <a:lnTo>
                    <a:pt x="310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8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7" y="3437"/>
                  </a:lnTo>
                  <a:lnTo>
                    <a:pt x="3128" y="3244"/>
                  </a:lnTo>
                  <a:lnTo>
                    <a:pt x="3322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8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5" y="1004"/>
                  </a:lnTo>
                  <a:lnTo>
                    <a:pt x="3322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9"/>
            <p:cNvSpPr/>
            <p:nvPr/>
          </p:nvSpPr>
          <p:spPr>
            <a:xfrm>
              <a:off x="3476925" y="23916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7" y="1159"/>
                  </a:lnTo>
                  <a:lnTo>
                    <a:pt x="1391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6" y="1816"/>
                  </a:lnTo>
                  <a:lnTo>
                    <a:pt x="387" y="1700"/>
                  </a:lnTo>
                  <a:lnTo>
                    <a:pt x="348" y="1584"/>
                  </a:lnTo>
                  <a:lnTo>
                    <a:pt x="387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2" y="1623"/>
                  </a:lnTo>
                  <a:lnTo>
                    <a:pt x="3669" y="1700"/>
                  </a:lnTo>
                  <a:lnTo>
                    <a:pt x="3747" y="1816"/>
                  </a:lnTo>
                  <a:lnTo>
                    <a:pt x="3747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9" y="2356"/>
                  </a:lnTo>
                  <a:lnTo>
                    <a:pt x="3206" y="2434"/>
                  </a:lnTo>
                  <a:lnTo>
                    <a:pt x="3013" y="2395"/>
                  </a:lnTo>
                  <a:lnTo>
                    <a:pt x="2820" y="2356"/>
                  </a:lnTo>
                  <a:lnTo>
                    <a:pt x="2627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1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90" y="1468"/>
                  </a:lnTo>
                  <a:close/>
                  <a:moveTo>
                    <a:pt x="3747" y="4750"/>
                  </a:moveTo>
                  <a:lnTo>
                    <a:pt x="3901" y="4789"/>
                  </a:lnTo>
                  <a:lnTo>
                    <a:pt x="4017" y="4828"/>
                  </a:lnTo>
                  <a:lnTo>
                    <a:pt x="4094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3" y="5368"/>
                  </a:lnTo>
                  <a:lnTo>
                    <a:pt x="4094" y="5484"/>
                  </a:lnTo>
                  <a:lnTo>
                    <a:pt x="3978" y="5600"/>
                  </a:lnTo>
                  <a:lnTo>
                    <a:pt x="3785" y="5754"/>
                  </a:lnTo>
                  <a:lnTo>
                    <a:pt x="3515" y="5870"/>
                  </a:lnTo>
                  <a:lnTo>
                    <a:pt x="3129" y="5870"/>
                  </a:lnTo>
                  <a:lnTo>
                    <a:pt x="2743" y="5793"/>
                  </a:lnTo>
                  <a:lnTo>
                    <a:pt x="2936" y="5368"/>
                  </a:lnTo>
                  <a:lnTo>
                    <a:pt x="3051" y="5214"/>
                  </a:lnTo>
                  <a:lnTo>
                    <a:pt x="3206" y="5021"/>
                  </a:lnTo>
                  <a:lnTo>
                    <a:pt x="3476" y="4866"/>
                  </a:lnTo>
                  <a:lnTo>
                    <a:pt x="3631" y="4789"/>
                  </a:lnTo>
                  <a:lnTo>
                    <a:pt x="3747" y="4750"/>
                  </a:lnTo>
                  <a:close/>
                  <a:moveTo>
                    <a:pt x="1121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3" y="6102"/>
                  </a:lnTo>
                  <a:lnTo>
                    <a:pt x="1430" y="6256"/>
                  </a:lnTo>
                  <a:lnTo>
                    <a:pt x="1237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6" y="6334"/>
                  </a:lnTo>
                  <a:lnTo>
                    <a:pt x="503" y="6179"/>
                  </a:lnTo>
                  <a:lnTo>
                    <a:pt x="426" y="6025"/>
                  </a:lnTo>
                  <a:lnTo>
                    <a:pt x="426" y="5909"/>
                  </a:lnTo>
                  <a:lnTo>
                    <a:pt x="464" y="5754"/>
                  </a:lnTo>
                  <a:lnTo>
                    <a:pt x="580" y="5677"/>
                  </a:lnTo>
                  <a:lnTo>
                    <a:pt x="696" y="5600"/>
                  </a:lnTo>
                  <a:lnTo>
                    <a:pt x="850" y="5523"/>
                  </a:lnTo>
                  <a:close/>
                  <a:moveTo>
                    <a:pt x="5716" y="6218"/>
                  </a:moveTo>
                  <a:lnTo>
                    <a:pt x="5870" y="6334"/>
                  </a:lnTo>
                  <a:lnTo>
                    <a:pt x="5948" y="6411"/>
                  </a:lnTo>
                  <a:lnTo>
                    <a:pt x="5986" y="6527"/>
                  </a:lnTo>
                  <a:lnTo>
                    <a:pt x="6025" y="6681"/>
                  </a:lnTo>
                  <a:lnTo>
                    <a:pt x="5986" y="6797"/>
                  </a:lnTo>
                  <a:lnTo>
                    <a:pt x="5909" y="7067"/>
                  </a:lnTo>
                  <a:lnTo>
                    <a:pt x="5793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1" y="7801"/>
                  </a:lnTo>
                  <a:lnTo>
                    <a:pt x="5059" y="7917"/>
                  </a:lnTo>
                  <a:lnTo>
                    <a:pt x="5098" y="7878"/>
                  </a:lnTo>
                  <a:lnTo>
                    <a:pt x="5021" y="7415"/>
                  </a:lnTo>
                  <a:lnTo>
                    <a:pt x="4982" y="7183"/>
                  </a:lnTo>
                  <a:lnTo>
                    <a:pt x="5021" y="6952"/>
                  </a:lnTo>
                  <a:lnTo>
                    <a:pt x="5137" y="6681"/>
                  </a:lnTo>
                  <a:lnTo>
                    <a:pt x="5214" y="6527"/>
                  </a:lnTo>
                  <a:lnTo>
                    <a:pt x="5330" y="6372"/>
                  </a:lnTo>
                  <a:lnTo>
                    <a:pt x="5446" y="6256"/>
                  </a:lnTo>
                  <a:lnTo>
                    <a:pt x="5600" y="6218"/>
                  </a:lnTo>
                  <a:close/>
                  <a:moveTo>
                    <a:pt x="8960" y="8071"/>
                  </a:moveTo>
                  <a:lnTo>
                    <a:pt x="9153" y="8110"/>
                  </a:lnTo>
                  <a:lnTo>
                    <a:pt x="9268" y="8187"/>
                  </a:lnTo>
                  <a:lnTo>
                    <a:pt x="9346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7" y="9153"/>
                  </a:lnTo>
                  <a:lnTo>
                    <a:pt x="8805" y="9346"/>
                  </a:lnTo>
                  <a:lnTo>
                    <a:pt x="8689" y="9384"/>
                  </a:lnTo>
                  <a:lnTo>
                    <a:pt x="8612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2" y="9346"/>
                  </a:lnTo>
                  <a:lnTo>
                    <a:pt x="8264" y="9346"/>
                  </a:lnTo>
                  <a:lnTo>
                    <a:pt x="8226" y="8960"/>
                  </a:lnTo>
                  <a:lnTo>
                    <a:pt x="8226" y="8766"/>
                  </a:lnTo>
                  <a:lnTo>
                    <a:pt x="8264" y="8573"/>
                  </a:lnTo>
                  <a:lnTo>
                    <a:pt x="8342" y="8342"/>
                  </a:lnTo>
                  <a:lnTo>
                    <a:pt x="8496" y="8187"/>
                  </a:lnTo>
                  <a:lnTo>
                    <a:pt x="8728" y="8110"/>
                  </a:lnTo>
                  <a:lnTo>
                    <a:pt x="8844" y="8071"/>
                  </a:lnTo>
                  <a:close/>
                  <a:moveTo>
                    <a:pt x="4944" y="8380"/>
                  </a:moveTo>
                  <a:lnTo>
                    <a:pt x="4944" y="8419"/>
                  </a:lnTo>
                  <a:lnTo>
                    <a:pt x="4751" y="8805"/>
                  </a:lnTo>
                  <a:lnTo>
                    <a:pt x="4596" y="8960"/>
                  </a:lnTo>
                  <a:lnTo>
                    <a:pt x="4442" y="9153"/>
                  </a:lnTo>
                  <a:lnTo>
                    <a:pt x="4210" y="9307"/>
                  </a:lnTo>
                  <a:lnTo>
                    <a:pt x="3940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9" y="9346"/>
                  </a:lnTo>
                  <a:lnTo>
                    <a:pt x="3322" y="9191"/>
                  </a:lnTo>
                  <a:lnTo>
                    <a:pt x="3322" y="9075"/>
                  </a:lnTo>
                  <a:lnTo>
                    <a:pt x="3322" y="8960"/>
                  </a:lnTo>
                  <a:lnTo>
                    <a:pt x="3399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5" y="8458"/>
                  </a:lnTo>
                  <a:lnTo>
                    <a:pt x="4055" y="8380"/>
                  </a:lnTo>
                  <a:lnTo>
                    <a:pt x="4326" y="8380"/>
                  </a:lnTo>
                  <a:lnTo>
                    <a:pt x="4905" y="8419"/>
                  </a:lnTo>
                  <a:lnTo>
                    <a:pt x="4944" y="8380"/>
                  </a:lnTo>
                  <a:close/>
                  <a:moveTo>
                    <a:pt x="7994" y="10002"/>
                  </a:moveTo>
                  <a:lnTo>
                    <a:pt x="7956" y="10195"/>
                  </a:lnTo>
                  <a:lnTo>
                    <a:pt x="7917" y="10350"/>
                  </a:lnTo>
                  <a:lnTo>
                    <a:pt x="7840" y="10543"/>
                  </a:lnTo>
                  <a:lnTo>
                    <a:pt x="7724" y="10697"/>
                  </a:lnTo>
                  <a:lnTo>
                    <a:pt x="7608" y="10813"/>
                  </a:lnTo>
                  <a:lnTo>
                    <a:pt x="7492" y="10929"/>
                  </a:lnTo>
                  <a:lnTo>
                    <a:pt x="7338" y="11045"/>
                  </a:lnTo>
                  <a:lnTo>
                    <a:pt x="7145" y="11083"/>
                  </a:lnTo>
                  <a:lnTo>
                    <a:pt x="6952" y="11122"/>
                  </a:lnTo>
                  <a:lnTo>
                    <a:pt x="6797" y="11083"/>
                  </a:lnTo>
                  <a:lnTo>
                    <a:pt x="6720" y="11045"/>
                  </a:lnTo>
                  <a:lnTo>
                    <a:pt x="6681" y="10967"/>
                  </a:lnTo>
                  <a:lnTo>
                    <a:pt x="6643" y="10890"/>
                  </a:lnTo>
                  <a:lnTo>
                    <a:pt x="6604" y="10813"/>
                  </a:lnTo>
                  <a:lnTo>
                    <a:pt x="6643" y="10620"/>
                  </a:lnTo>
                  <a:lnTo>
                    <a:pt x="6720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2" y="10157"/>
                  </a:lnTo>
                  <a:lnTo>
                    <a:pt x="7492" y="10079"/>
                  </a:lnTo>
                  <a:lnTo>
                    <a:pt x="7724" y="10041"/>
                  </a:lnTo>
                  <a:lnTo>
                    <a:pt x="7994" y="10002"/>
                  </a:lnTo>
                  <a:close/>
                  <a:moveTo>
                    <a:pt x="2202" y="1"/>
                  </a:moveTo>
                  <a:lnTo>
                    <a:pt x="2009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1" y="812"/>
                  </a:lnTo>
                  <a:lnTo>
                    <a:pt x="1237" y="773"/>
                  </a:lnTo>
                  <a:lnTo>
                    <a:pt x="1043" y="735"/>
                  </a:lnTo>
                  <a:lnTo>
                    <a:pt x="696" y="735"/>
                  </a:lnTo>
                  <a:lnTo>
                    <a:pt x="541" y="812"/>
                  </a:lnTo>
                  <a:lnTo>
                    <a:pt x="387" y="889"/>
                  </a:lnTo>
                  <a:lnTo>
                    <a:pt x="233" y="1005"/>
                  </a:lnTo>
                  <a:lnTo>
                    <a:pt x="117" y="1159"/>
                  </a:lnTo>
                  <a:lnTo>
                    <a:pt x="39" y="1314"/>
                  </a:lnTo>
                  <a:lnTo>
                    <a:pt x="1" y="1468"/>
                  </a:lnTo>
                  <a:lnTo>
                    <a:pt x="1" y="1623"/>
                  </a:lnTo>
                  <a:lnTo>
                    <a:pt x="1" y="1777"/>
                  </a:lnTo>
                  <a:lnTo>
                    <a:pt x="78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6" y="2279"/>
                  </a:lnTo>
                  <a:lnTo>
                    <a:pt x="580" y="2356"/>
                  </a:lnTo>
                  <a:lnTo>
                    <a:pt x="735" y="2395"/>
                  </a:lnTo>
                  <a:lnTo>
                    <a:pt x="1043" y="2434"/>
                  </a:lnTo>
                  <a:lnTo>
                    <a:pt x="1391" y="2395"/>
                  </a:lnTo>
                  <a:lnTo>
                    <a:pt x="1700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9" y="4635"/>
                  </a:lnTo>
                  <a:lnTo>
                    <a:pt x="1777" y="5021"/>
                  </a:lnTo>
                  <a:lnTo>
                    <a:pt x="1893" y="5368"/>
                  </a:lnTo>
                  <a:lnTo>
                    <a:pt x="1584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3" y="5252"/>
                  </a:lnTo>
                  <a:lnTo>
                    <a:pt x="387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8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8" y="6218"/>
                  </a:lnTo>
                  <a:lnTo>
                    <a:pt x="155" y="6334"/>
                  </a:lnTo>
                  <a:lnTo>
                    <a:pt x="233" y="6450"/>
                  </a:lnTo>
                  <a:lnTo>
                    <a:pt x="348" y="6565"/>
                  </a:lnTo>
                  <a:lnTo>
                    <a:pt x="503" y="6643"/>
                  </a:lnTo>
                  <a:lnTo>
                    <a:pt x="657" y="6720"/>
                  </a:lnTo>
                  <a:lnTo>
                    <a:pt x="812" y="6758"/>
                  </a:lnTo>
                  <a:lnTo>
                    <a:pt x="1121" y="6758"/>
                  </a:lnTo>
                  <a:lnTo>
                    <a:pt x="1430" y="6681"/>
                  </a:lnTo>
                  <a:lnTo>
                    <a:pt x="1700" y="6527"/>
                  </a:lnTo>
                  <a:lnTo>
                    <a:pt x="1932" y="6295"/>
                  </a:lnTo>
                  <a:lnTo>
                    <a:pt x="2125" y="6063"/>
                  </a:lnTo>
                  <a:lnTo>
                    <a:pt x="2395" y="6527"/>
                  </a:lnTo>
                  <a:lnTo>
                    <a:pt x="2743" y="6990"/>
                  </a:lnTo>
                  <a:lnTo>
                    <a:pt x="3129" y="7376"/>
                  </a:lnTo>
                  <a:lnTo>
                    <a:pt x="3592" y="7762"/>
                  </a:lnTo>
                  <a:lnTo>
                    <a:pt x="4017" y="7994"/>
                  </a:lnTo>
                  <a:lnTo>
                    <a:pt x="3824" y="8033"/>
                  </a:lnTo>
                  <a:lnTo>
                    <a:pt x="3631" y="8110"/>
                  </a:lnTo>
                  <a:lnTo>
                    <a:pt x="3438" y="8187"/>
                  </a:lnTo>
                  <a:lnTo>
                    <a:pt x="3283" y="8342"/>
                  </a:lnTo>
                  <a:lnTo>
                    <a:pt x="3167" y="8458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6" y="8882"/>
                  </a:lnTo>
                  <a:lnTo>
                    <a:pt x="2897" y="9075"/>
                  </a:lnTo>
                  <a:lnTo>
                    <a:pt x="2936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2" y="9770"/>
                  </a:lnTo>
                  <a:lnTo>
                    <a:pt x="3515" y="9848"/>
                  </a:lnTo>
                  <a:lnTo>
                    <a:pt x="3708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9" y="9770"/>
                  </a:lnTo>
                  <a:lnTo>
                    <a:pt x="4403" y="9693"/>
                  </a:lnTo>
                  <a:lnTo>
                    <a:pt x="4673" y="9461"/>
                  </a:lnTo>
                  <a:lnTo>
                    <a:pt x="4905" y="9153"/>
                  </a:lnTo>
                  <a:lnTo>
                    <a:pt x="5098" y="8844"/>
                  </a:lnTo>
                  <a:lnTo>
                    <a:pt x="5214" y="8496"/>
                  </a:lnTo>
                  <a:lnTo>
                    <a:pt x="6527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6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5" y="9809"/>
                  </a:lnTo>
                  <a:lnTo>
                    <a:pt x="6797" y="9963"/>
                  </a:lnTo>
                  <a:lnTo>
                    <a:pt x="6643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5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5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6" y="11508"/>
                  </a:lnTo>
                  <a:lnTo>
                    <a:pt x="7029" y="11508"/>
                  </a:lnTo>
                  <a:lnTo>
                    <a:pt x="7222" y="11469"/>
                  </a:lnTo>
                  <a:lnTo>
                    <a:pt x="7415" y="11392"/>
                  </a:lnTo>
                  <a:lnTo>
                    <a:pt x="7569" y="11315"/>
                  </a:lnTo>
                  <a:lnTo>
                    <a:pt x="7724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10" y="10697"/>
                  </a:lnTo>
                  <a:lnTo>
                    <a:pt x="8226" y="10465"/>
                  </a:lnTo>
                  <a:lnTo>
                    <a:pt x="8264" y="10234"/>
                  </a:lnTo>
                  <a:lnTo>
                    <a:pt x="8303" y="9963"/>
                  </a:lnTo>
                  <a:lnTo>
                    <a:pt x="8342" y="9925"/>
                  </a:lnTo>
                  <a:lnTo>
                    <a:pt x="8728" y="10272"/>
                  </a:lnTo>
                  <a:lnTo>
                    <a:pt x="9075" y="10659"/>
                  </a:lnTo>
                  <a:lnTo>
                    <a:pt x="9346" y="11122"/>
                  </a:lnTo>
                  <a:lnTo>
                    <a:pt x="9462" y="11354"/>
                  </a:lnTo>
                  <a:lnTo>
                    <a:pt x="9539" y="11585"/>
                  </a:lnTo>
                  <a:lnTo>
                    <a:pt x="9655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5" y="12937"/>
                  </a:lnTo>
                  <a:lnTo>
                    <a:pt x="9577" y="13284"/>
                  </a:lnTo>
                  <a:lnTo>
                    <a:pt x="9462" y="13593"/>
                  </a:lnTo>
                  <a:lnTo>
                    <a:pt x="9191" y="14211"/>
                  </a:lnTo>
                  <a:lnTo>
                    <a:pt x="9153" y="14288"/>
                  </a:lnTo>
                  <a:lnTo>
                    <a:pt x="9153" y="14327"/>
                  </a:lnTo>
                  <a:lnTo>
                    <a:pt x="9230" y="14404"/>
                  </a:lnTo>
                  <a:lnTo>
                    <a:pt x="9307" y="14443"/>
                  </a:lnTo>
                  <a:lnTo>
                    <a:pt x="9423" y="14404"/>
                  </a:lnTo>
                  <a:lnTo>
                    <a:pt x="9577" y="14250"/>
                  </a:lnTo>
                  <a:lnTo>
                    <a:pt x="9732" y="14057"/>
                  </a:lnTo>
                  <a:lnTo>
                    <a:pt x="9848" y="13902"/>
                  </a:lnTo>
                  <a:lnTo>
                    <a:pt x="9925" y="13671"/>
                  </a:lnTo>
                  <a:lnTo>
                    <a:pt x="10079" y="13246"/>
                  </a:lnTo>
                  <a:lnTo>
                    <a:pt x="10118" y="12782"/>
                  </a:lnTo>
                  <a:lnTo>
                    <a:pt x="10118" y="12319"/>
                  </a:lnTo>
                  <a:lnTo>
                    <a:pt x="10041" y="11856"/>
                  </a:lnTo>
                  <a:lnTo>
                    <a:pt x="9925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7" y="10272"/>
                  </a:lnTo>
                  <a:lnTo>
                    <a:pt x="9037" y="9963"/>
                  </a:lnTo>
                  <a:lnTo>
                    <a:pt x="8728" y="9693"/>
                  </a:lnTo>
                  <a:lnTo>
                    <a:pt x="8960" y="9577"/>
                  </a:lnTo>
                  <a:lnTo>
                    <a:pt x="9230" y="9423"/>
                  </a:lnTo>
                  <a:lnTo>
                    <a:pt x="9462" y="9191"/>
                  </a:lnTo>
                  <a:lnTo>
                    <a:pt x="9616" y="8921"/>
                  </a:lnTo>
                  <a:lnTo>
                    <a:pt x="9732" y="8612"/>
                  </a:lnTo>
                  <a:lnTo>
                    <a:pt x="9732" y="8496"/>
                  </a:lnTo>
                  <a:lnTo>
                    <a:pt x="9732" y="8342"/>
                  </a:lnTo>
                  <a:lnTo>
                    <a:pt x="9693" y="8187"/>
                  </a:lnTo>
                  <a:lnTo>
                    <a:pt x="9616" y="8071"/>
                  </a:lnTo>
                  <a:lnTo>
                    <a:pt x="9500" y="7956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7" y="7724"/>
                  </a:lnTo>
                  <a:lnTo>
                    <a:pt x="8689" y="7724"/>
                  </a:lnTo>
                  <a:lnTo>
                    <a:pt x="8535" y="7762"/>
                  </a:lnTo>
                  <a:lnTo>
                    <a:pt x="8380" y="7840"/>
                  </a:lnTo>
                  <a:lnTo>
                    <a:pt x="8226" y="7956"/>
                  </a:lnTo>
                  <a:lnTo>
                    <a:pt x="8110" y="8071"/>
                  </a:lnTo>
                  <a:lnTo>
                    <a:pt x="7956" y="8264"/>
                  </a:lnTo>
                  <a:lnTo>
                    <a:pt x="7878" y="8535"/>
                  </a:lnTo>
                  <a:lnTo>
                    <a:pt x="7840" y="8766"/>
                  </a:lnTo>
                  <a:lnTo>
                    <a:pt x="7840" y="9037"/>
                  </a:lnTo>
                  <a:lnTo>
                    <a:pt x="7222" y="8766"/>
                  </a:lnTo>
                  <a:lnTo>
                    <a:pt x="6643" y="8496"/>
                  </a:lnTo>
                  <a:lnTo>
                    <a:pt x="5368" y="8033"/>
                  </a:lnTo>
                  <a:lnTo>
                    <a:pt x="5639" y="7878"/>
                  </a:lnTo>
                  <a:lnTo>
                    <a:pt x="5870" y="7685"/>
                  </a:lnTo>
                  <a:lnTo>
                    <a:pt x="6063" y="7454"/>
                  </a:lnTo>
                  <a:lnTo>
                    <a:pt x="6218" y="7183"/>
                  </a:lnTo>
                  <a:lnTo>
                    <a:pt x="6334" y="6874"/>
                  </a:lnTo>
                  <a:lnTo>
                    <a:pt x="6334" y="6720"/>
                  </a:lnTo>
                  <a:lnTo>
                    <a:pt x="6334" y="6527"/>
                  </a:lnTo>
                  <a:lnTo>
                    <a:pt x="6334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5" y="5948"/>
                  </a:lnTo>
                  <a:lnTo>
                    <a:pt x="5870" y="5870"/>
                  </a:lnTo>
                  <a:lnTo>
                    <a:pt x="5716" y="5832"/>
                  </a:lnTo>
                  <a:lnTo>
                    <a:pt x="5561" y="5870"/>
                  </a:lnTo>
                  <a:lnTo>
                    <a:pt x="5407" y="5909"/>
                  </a:lnTo>
                  <a:lnTo>
                    <a:pt x="5253" y="5986"/>
                  </a:lnTo>
                  <a:lnTo>
                    <a:pt x="5137" y="6063"/>
                  </a:lnTo>
                  <a:lnTo>
                    <a:pt x="4905" y="6334"/>
                  </a:lnTo>
                  <a:lnTo>
                    <a:pt x="4751" y="6643"/>
                  </a:lnTo>
                  <a:lnTo>
                    <a:pt x="4635" y="7029"/>
                  </a:lnTo>
                  <a:lnTo>
                    <a:pt x="4635" y="7222"/>
                  </a:lnTo>
                  <a:lnTo>
                    <a:pt x="4635" y="7415"/>
                  </a:lnTo>
                  <a:lnTo>
                    <a:pt x="4635" y="7608"/>
                  </a:lnTo>
                  <a:lnTo>
                    <a:pt x="4712" y="7762"/>
                  </a:lnTo>
                  <a:lnTo>
                    <a:pt x="4094" y="7454"/>
                  </a:lnTo>
                  <a:lnTo>
                    <a:pt x="3824" y="7299"/>
                  </a:lnTo>
                  <a:lnTo>
                    <a:pt x="3553" y="7106"/>
                  </a:lnTo>
                  <a:lnTo>
                    <a:pt x="3322" y="6874"/>
                  </a:lnTo>
                  <a:lnTo>
                    <a:pt x="3090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2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3" y="5986"/>
                  </a:lnTo>
                  <a:lnTo>
                    <a:pt x="4249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9" y="5407"/>
                  </a:lnTo>
                  <a:lnTo>
                    <a:pt x="4557" y="5214"/>
                  </a:lnTo>
                  <a:lnTo>
                    <a:pt x="4519" y="5059"/>
                  </a:lnTo>
                  <a:lnTo>
                    <a:pt x="4480" y="4866"/>
                  </a:lnTo>
                  <a:lnTo>
                    <a:pt x="4403" y="4712"/>
                  </a:lnTo>
                  <a:lnTo>
                    <a:pt x="4287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1" y="4364"/>
                  </a:lnTo>
                  <a:lnTo>
                    <a:pt x="3708" y="4364"/>
                  </a:lnTo>
                  <a:lnTo>
                    <a:pt x="3553" y="4403"/>
                  </a:lnTo>
                  <a:lnTo>
                    <a:pt x="3399" y="4442"/>
                  </a:lnTo>
                  <a:lnTo>
                    <a:pt x="3245" y="4519"/>
                  </a:lnTo>
                  <a:lnTo>
                    <a:pt x="3090" y="4635"/>
                  </a:lnTo>
                  <a:lnTo>
                    <a:pt x="2820" y="4905"/>
                  </a:lnTo>
                  <a:lnTo>
                    <a:pt x="2588" y="5214"/>
                  </a:lnTo>
                  <a:lnTo>
                    <a:pt x="2434" y="5561"/>
                  </a:lnTo>
                  <a:lnTo>
                    <a:pt x="2395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6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5" y="2318"/>
                  </a:lnTo>
                  <a:lnTo>
                    <a:pt x="2356" y="2511"/>
                  </a:lnTo>
                  <a:lnTo>
                    <a:pt x="2588" y="2627"/>
                  </a:lnTo>
                  <a:lnTo>
                    <a:pt x="2820" y="2743"/>
                  </a:lnTo>
                  <a:lnTo>
                    <a:pt x="3129" y="2781"/>
                  </a:lnTo>
                  <a:lnTo>
                    <a:pt x="3283" y="2743"/>
                  </a:lnTo>
                  <a:lnTo>
                    <a:pt x="3476" y="2704"/>
                  </a:lnTo>
                  <a:lnTo>
                    <a:pt x="3631" y="2627"/>
                  </a:lnTo>
                  <a:lnTo>
                    <a:pt x="3785" y="2549"/>
                  </a:lnTo>
                  <a:lnTo>
                    <a:pt x="3901" y="2434"/>
                  </a:lnTo>
                  <a:lnTo>
                    <a:pt x="4017" y="2279"/>
                  </a:lnTo>
                  <a:lnTo>
                    <a:pt x="4094" y="2125"/>
                  </a:lnTo>
                  <a:lnTo>
                    <a:pt x="4133" y="1970"/>
                  </a:lnTo>
                  <a:lnTo>
                    <a:pt x="4094" y="1777"/>
                  </a:lnTo>
                  <a:lnTo>
                    <a:pt x="4055" y="1623"/>
                  </a:lnTo>
                  <a:lnTo>
                    <a:pt x="4017" y="1507"/>
                  </a:lnTo>
                  <a:lnTo>
                    <a:pt x="3901" y="1352"/>
                  </a:lnTo>
                  <a:lnTo>
                    <a:pt x="3785" y="1237"/>
                  </a:lnTo>
                  <a:lnTo>
                    <a:pt x="3631" y="1159"/>
                  </a:lnTo>
                  <a:lnTo>
                    <a:pt x="3515" y="1121"/>
                  </a:lnTo>
                  <a:lnTo>
                    <a:pt x="3322" y="1082"/>
                  </a:lnTo>
                  <a:lnTo>
                    <a:pt x="3167" y="1043"/>
                  </a:lnTo>
                  <a:lnTo>
                    <a:pt x="3013" y="1082"/>
                  </a:lnTo>
                  <a:lnTo>
                    <a:pt x="2743" y="1159"/>
                  </a:lnTo>
                  <a:lnTo>
                    <a:pt x="2472" y="1314"/>
                  </a:lnTo>
                  <a:lnTo>
                    <a:pt x="2241" y="1545"/>
                  </a:lnTo>
                  <a:lnTo>
                    <a:pt x="2511" y="78"/>
                  </a:lnTo>
                  <a:lnTo>
                    <a:pt x="220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9"/>
            <p:cNvSpPr/>
            <p:nvPr/>
          </p:nvSpPr>
          <p:spPr>
            <a:xfrm>
              <a:off x="3971200" y="23945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4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2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9"/>
            <p:cNvSpPr/>
            <p:nvPr/>
          </p:nvSpPr>
          <p:spPr>
            <a:xfrm>
              <a:off x="591450" y="23984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8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0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9"/>
            <p:cNvSpPr/>
            <p:nvPr/>
          </p:nvSpPr>
          <p:spPr>
            <a:xfrm>
              <a:off x="456275" y="23994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80"/>
                  </a:lnTo>
                  <a:lnTo>
                    <a:pt x="12280" y="657"/>
                  </a:lnTo>
                  <a:lnTo>
                    <a:pt x="12628" y="850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54"/>
                  </a:lnTo>
                  <a:lnTo>
                    <a:pt x="13478" y="2240"/>
                  </a:lnTo>
                  <a:lnTo>
                    <a:pt x="13632" y="2665"/>
                  </a:lnTo>
                  <a:lnTo>
                    <a:pt x="13825" y="3438"/>
                  </a:lnTo>
                  <a:lnTo>
                    <a:pt x="13825" y="3438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472"/>
                  </a:lnTo>
                  <a:lnTo>
                    <a:pt x="12010" y="2125"/>
                  </a:lnTo>
                  <a:lnTo>
                    <a:pt x="11817" y="1932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734"/>
                  </a:lnTo>
                  <a:lnTo>
                    <a:pt x="11740" y="619"/>
                  </a:lnTo>
                  <a:lnTo>
                    <a:pt x="11856" y="541"/>
                  </a:lnTo>
                  <a:lnTo>
                    <a:pt x="11972" y="503"/>
                  </a:lnTo>
                  <a:close/>
                  <a:moveTo>
                    <a:pt x="16219" y="1584"/>
                  </a:moveTo>
                  <a:lnTo>
                    <a:pt x="16296" y="1623"/>
                  </a:lnTo>
                  <a:lnTo>
                    <a:pt x="16412" y="1661"/>
                  </a:lnTo>
                  <a:lnTo>
                    <a:pt x="16490" y="1738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7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661"/>
                  </a:lnTo>
                  <a:lnTo>
                    <a:pt x="16103" y="1623"/>
                  </a:lnTo>
                  <a:lnTo>
                    <a:pt x="16219" y="1584"/>
                  </a:lnTo>
                  <a:close/>
                  <a:moveTo>
                    <a:pt x="13825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9"/>
                  </a:lnTo>
                  <a:lnTo>
                    <a:pt x="10890" y="5445"/>
                  </a:lnTo>
                  <a:lnTo>
                    <a:pt x="10968" y="5252"/>
                  </a:lnTo>
                  <a:lnTo>
                    <a:pt x="11122" y="5098"/>
                  </a:lnTo>
                  <a:lnTo>
                    <a:pt x="11277" y="4943"/>
                  </a:lnTo>
                  <a:lnTo>
                    <a:pt x="11547" y="4750"/>
                  </a:lnTo>
                  <a:lnTo>
                    <a:pt x="11817" y="4635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25" y="4287"/>
                  </a:lnTo>
                  <a:close/>
                  <a:moveTo>
                    <a:pt x="14404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7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44" y="5986"/>
                  </a:lnTo>
                  <a:lnTo>
                    <a:pt x="16876" y="6334"/>
                  </a:lnTo>
                  <a:lnTo>
                    <a:pt x="16992" y="6681"/>
                  </a:lnTo>
                  <a:lnTo>
                    <a:pt x="16992" y="6836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8"/>
                  </a:lnTo>
                  <a:lnTo>
                    <a:pt x="16374" y="7338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370" y="6565"/>
                  </a:lnTo>
                  <a:lnTo>
                    <a:pt x="15061" y="6141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06" y="619"/>
                  </a:lnTo>
                  <a:lnTo>
                    <a:pt x="10929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33" y="2742"/>
                  </a:lnTo>
                  <a:lnTo>
                    <a:pt x="12396" y="3090"/>
                  </a:lnTo>
                  <a:lnTo>
                    <a:pt x="12860" y="3399"/>
                  </a:lnTo>
                  <a:lnTo>
                    <a:pt x="12860" y="3399"/>
                  </a:lnTo>
                  <a:lnTo>
                    <a:pt x="12049" y="3283"/>
                  </a:lnTo>
                  <a:lnTo>
                    <a:pt x="11199" y="3283"/>
                  </a:lnTo>
                  <a:lnTo>
                    <a:pt x="10388" y="3322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623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082" y="10156"/>
                  </a:lnTo>
                  <a:lnTo>
                    <a:pt x="503" y="10967"/>
                  </a:lnTo>
                  <a:lnTo>
                    <a:pt x="1" y="11778"/>
                  </a:lnTo>
                  <a:lnTo>
                    <a:pt x="348" y="12049"/>
                  </a:lnTo>
                  <a:lnTo>
                    <a:pt x="1546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79"/>
                  </a:lnTo>
                  <a:lnTo>
                    <a:pt x="6257" y="5561"/>
                  </a:lnTo>
                  <a:lnTo>
                    <a:pt x="7106" y="5059"/>
                  </a:lnTo>
                  <a:lnTo>
                    <a:pt x="7994" y="4596"/>
                  </a:lnTo>
                  <a:lnTo>
                    <a:pt x="8458" y="4441"/>
                  </a:lnTo>
                  <a:lnTo>
                    <a:pt x="8921" y="4248"/>
                  </a:lnTo>
                  <a:lnTo>
                    <a:pt x="9423" y="4133"/>
                  </a:lnTo>
                  <a:lnTo>
                    <a:pt x="9886" y="4017"/>
                  </a:lnTo>
                  <a:lnTo>
                    <a:pt x="10388" y="3901"/>
                  </a:lnTo>
                  <a:lnTo>
                    <a:pt x="10852" y="3862"/>
                  </a:lnTo>
                  <a:lnTo>
                    <a:pt x="11354" y="3824"/>
                  </a:lnTo>
                  <a:lnTo>
                    <a:pt x="11856" y="3824"/>
                  </a:lnTo>
                  <a:lnTo>
                    <a:pt x="12358" y="3862"/>
                  </a:lnTo>
                  <a:lnTo>
                    <a:pt x="12860" y="3901"/>
                  </a:lnTo>
                  <a:lnTo>
                    <a:pt x="12319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47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4"/>
                  </a:lnTo>
                  <a:lnTo>
                    <a:pt x="11006" y="6411"/>
                  </a:lnTo>
                  <a:lnTo>
                    <a:pt x="11277" y="6449"/>
                  </a:lnTo>
                  <a:lnTo>
                    <a:pt x="11585" y="6411"/>
                  </a:lnTo>
                  <a:lnTo>
                    <a:pt x="11856" y="6372"/>
                  </a:lnTo>
                  <a:lnTo>
                    <a:pt x="12165" y="6256"/>
                  </a:lnTo>
                  <a:lnTo>
                    <a:pt x="12628" y="6063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760" y="7878"/>
                  </a:lnTo>
                  <a:lnTo>
                    <a:pt x="16876" y="7840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7"/>
                  </a:lnTo>
                  <a:lnTo>
                    <a:pt x="17378" y="7531"/>
                  </a:lnTo>
                  <a:lnTo>
                    <a:pt x="17416" y="7376"/>
                  </a:lnTo>
                  <a:lnTo>
                    <a:pt x="17455" y="7260"/>
                  </a:lnTo>
                  <a:lnTo>
                    <a:pt x="17493" y="6951"/>
                  </a:lnTo>
                  <a:lnTo>
                    <a:pt x="17416" y="6604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4"/>
                  </a:lnTo>
                  <a:lnTo>
                    <a:pt x="17146" y="2163"/>
                  </a:lnTo>
                  <a:lnTo>
                    <a:pt x="17107" y="1932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36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41" y="2434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9"/>
            <p:cNvSpPr/>
            <p:nvPr/>
          </p:nvSpPr>
          <p:spPr>
            <a:xfrm>
              <a:off x="5396100" y="24418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4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2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6" y="9153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3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7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5"/>
                  </a:lnTo>
                  <a:lnTo>
                    <a:pt x="695" y="735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4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50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3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9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6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8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2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4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7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9"/>
            <p:cNvSpPr/>
            <p:nvPr/>
          </p:nvSpPr>
          <p:spPr>
            <a:xfrm>
              <a:off x="4094775" y="2444775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4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5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9"/>
            <p:cNvSpPr/>
            <p:nvPr/>
          </p:nvSpPr>
          <p:spPr>
            <a:xfrm>
              <a:off x="6880825" y="24872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5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40" y="4943"/>
                  </a:lnTo>
                  <a:lnTo>
                    <a:pt x="155" y="4943"/>
                  </a:lnTo>
                  <a:lnTo>
                    <a:pt x="542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9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9"/>
            <p:cNvSpPr/>
            <p:nvPr/>
          </p:nvSpPr>
          <p:spPr>
            <a:xfrm>
              <a:off x="4037825" y="2489175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3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3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69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7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9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5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9"/>
            <p:cNvSpPr/>
            <p:nvPr/>
          </p:nvSpPr>
          <p:spPr>
            <a:xfrm>
              <a:off x="6829675" y="24891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580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9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9"/>
                  </a:lnTo>
                  <a:lnTo>
                    <a:pt x="78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8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4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6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9"/>
            <p:cNvSpPr/>
            <p:nvPr/>
          </p:nvSpPr>
          <p:spPr>
            <a:xfrm>
              <a:off x="2130250" y="2495950"/>
              <a:ext cx="246175" cy="107175"/>
            </a:xfrm>
            <a:custGeom>
              <a:avLst/>
              <a:gdLst/>
              <a:ahLst/>
              <a:cxnLst/>
              <a:rect l="l" t="t" r="r" b="b"/>
              <a:pathLst>
                <a:path w="9847" h="4287" extrusionOk="0">
                  <a:moveTo>
                    <a:pt x="8882" y="2742"/>
                  </a:moveTo>
                  <a:lnTo>
                    <a:pt x="9113" y="2819"/>
                  </a:lnTo>
                  <a:lnTo>
                    <a:pt x="9229" y="2896"/>
                  </a:lnTo>
                  <a:lnTo>
                    <a:pt x="9306" y="3012"/>
                  </a:lnTo>
                  <a:lnTo>
                    <a:pt x="9384" y="3089"/>
                  </a:lnTo>
                  <a:lnTo>
                    <a:pt x="9384" y="3205"/>
                  </a:lnTo>
                  <a:lnTo>
                    <a:pt x="9422" y="3321"/>
                  </a:lnTo>
                  <a:lnTo>
                    <a:pt x="9384" y="3437"/>
                  </a:lnTo>
                  <a:lnTo>
                    <a:pt x="9268" y="3630"/>
                  </a:lnTo>
                  <a:lnTo>
                    <a:pt x="9113" y="3785"/>
                  </a:lnTo>
                  <a:lnTo>
                    <a:pt x="8920" y="3862"/>
                  </a:lnTo>
                  <a:lnTo>
                    <a:pt x="8727" y="3862"/>
                  </a:lnTo>
                  <a:lnTo>
                    <a:pt x="8573" y="3785"/>
                  </a:lnTo>
                  <a:lnTo>
                    <a:pt x="8418" y="3630"/>
                  </a:lnTo>
                  <a:lnTo>
                    <a:pt x="8302" y="3437"/>
                  </a:lnTo>
                  <a:lnTo>
                    <a:pt x="8302" y="3244"/>
                  </a:lnTo>
                  <a:lnTo>
                    <a:pt x="8341" y="3051"/>
                  </a:lnTo>
                  <a:lnTo>
                    <a:pt x="8380" y="2858"/>
                  </a:lnTo>
                  <a:lnTo>
                    <a:pt x="8418" y="2819"/>
                  </a:lnTo>
                  <a:lnTo>
                    <a:pt x="8650" y="2742"/>
                  </a:lnTo>
                  <a:close/>
                  <a:moveTo>
                    <a:pt x="155" y="0"/>
                  </a:moveTo>
                  <a:lnTo>
                    <a:pt x="77" y="39"/>
                  </a:lnTo>
                  <a:lnTo>
                    <a:pt x="39" y="78"/>
                  </a:lnTo>
                  <a:lnTo>
                    <a:pt x="0" y="155"/>
                  </a:lnTo>
                  <a:lnTo>
                    <a:pt x="39" y="271"/>
                  </a:lnTo>
                  <a:lnTo>
                    <a:pt x="77" y="348"/>
                  </a:lnTo>
                  <a:lnTo>
                    <a:pt x="116" y="386"/>
                  </a:lnTo>
                  <a:lnTo>
                    <a:pt x="618" y="618"/>
                  </a:lnTo>
                  <a:lnTo>
                    <a:pt x="1120" y="773"/>
                  </a:lnTo>
                  <a:lnTo>
                    <a:pt x="2124" y="1081"/>
                  </a:lnTo>
                  <a:lnTo>
                    <a:pt x="4286" y="1738"/>
                  </a:lnTo>
                  <a:lnTo>
                    <a:pt x="6101" y="2317"/>
                  </a:lnTo>
                  <a:lnTo>
                    <a:pt x="7028" y="2587"/>
                  </a:lnTo>
                  <a:lnTo>
                    <a:pt x="7993" y="2819"/>
                  </a:lnTo>
                  <a:lnTo>
                    <a:pt x="7916" y="2974"/>
                  </a:lnTo>
                  <a:lnTo>
                    <a:pt x="7878" y="3089"/>
                  </a:lnTo>
                  <a:lnTo>
                    <a:pt x="7878" y="3398"/>
                  </a:lnTo>
                  <a:lnTo>
                    <a:pt x="7993" y="3707"/>
                  </a:lnTo>
                  <a:lnTo>
                    <a:pt x="8109" y="3939"/>
                  </a:lnTo>
                  <a:lnTo>
                    <a:pt x="8225" y="4093"/>
                  </a:lnTo>
                  <a:lnTo>
                    <a:pt x="8380" y="4171"/>
                  </a:lnTo>
                  <a:lnTo>
                    <a:pt x="8573" y="4248"/>
                  </a:lnTo>
                  <a:lnTo>
                    <a:pt x="8727" y="4287"/>
                  </a:lnTo>
                  <a:lnTo>
                    <a:pt x="8920" y="4287"/>
                  </a:lnTo>
                  <a:lnTo>
                    <a:pt x="9075" y="4248"/>
                  </a:lnTo>
                  <a:lnTo>
                    <a:pt x="9268" y="4209"/>
                  </a:lnTo>
                  <a:lnTo>
                    <a:pt x="9422" y="4093"/>
                  </a:lnTo>
                  <a:lnTo>
                    <a:pt x="9538" y="3978"/>
                  </a:lnTo>
                  <a:lnTo>
                    <a:pt x="9654" y="3823"/>
                  </a:lnTo>
                  <a:lnTo>
                    <a:pt x="9770" y="3669"/>
                  </a:lnTo>
                  <a:lnTo>
                    <a:pt x="9808" y="3514"/>
                  </a:lnTo>
                  <a:lnTo>
                    <a:pt x="9847" y="3321"/>
                  </a:lnTo>
                  <a:lnTo>
                    <a:pt x="9847" y="3128"/>
                  </a:lnTo>
                  <a:lnTo>
                    <a:pt x="9770" y="2974"/>
                  </a:lnTo>
                  <a:lnTo>
                    <a:pt x="9692" y="2781"/>
                  </a:lnTo>
                  <a:lnTo>
                    <a:pt x="9577" y="2665"/>
                  </a:lnTo>
                  <a:lnTo>
                    <a:pt x="9422" y="2549"/>
                  </a:lnTo>
                  <a:lnTo>
                    <a:pt x="9229" y="2433"/>
                  </a:lnTo>
                  <a:lnTo>
                    <a:pt x="9075" y="2394"/>
                  </a:lnTo>
                  <a:lnTo>
                    <a:pt x="8688" y="2394"/>
                  </a:lnTo>
                  <a:lnTo>
                    <a:pt x="8495" y="2472"/>
                  </a:lnTo>
                  <a:lnTo>
                    <a:pt x="8341" y="2549"/>
                  </a:lnTo>
                  <a:lnTo>
                    <a:pt x="7298" y="2163"/>
                  </a:lnTo>
                  <a:lnTo>
                    <a:pt x="6294" y="1815"/>
                  </a:lnTo>
                  <a:lnTo>
                    <a:pt x="4209" y="1159"/>
                  </a:lnTo>
                  <a:lnTo>
                    <a:pt x="3244" y="850"/>
                  </a:lnTo>
                  <a:lnTo>
                    <a:pt x="2240" y="502"/>
                  </a:lnTo>
                  <a:lnTo>
                    <a:pt x="1236" y="193"/>
                  </a:lnTo>
                  <a:lnTo>
                    <a:pt x="734" y="7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9"/>
            <p:cNvSpPr/>
            <p:nvPr/>
          </p:nvSpPr>
          <p:spPr>
            <a:xfrm>
              <a:off x="4737700" y="2534550"/>
              <a:ext cx="459550" cy="296400"/>
            </a:xfrm>
            <a:custGeom>
              <a:avLst/>
              <a:gdLst/>
              <a:ahLst/>
              <a:cxnLst/>
              <a:rect l="l" t="t" r="r" b="b"/>
              <a:pathLst>
                <a:path w="18382" h="11856" extrusionOk="0">
                  <a:moveTo>
                    <a:pt x="17648" y="2936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9"/>
                  </a:lnTo>
                  <a:lnTo>
                    <a:pt x="17880" y="3322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40"/>
                  </a:lnTo>
                  <a:lnTo>
                    <a:pt x="17648" y="4133"/>
                  </a:lnTo>
                  <a:lnTo>
                    <a:pt x="17300" y="4403"/>
                  </a:lnTo>
                  <a:lnTo>
                    <a:pt x="17030" y="4596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4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5"/>
                  </a:lnTo>
                  <a:lnTo>
                    <a:pt x="16528" y="3515"/>
                  </a:lnTo>
                  <a:lnTo>
                    <a:pt x="16721" y="3283"/>
                  </a:lnTo>
                  <a:lnTo>
                    <a:pt x="16953" y="3129"/>
                  </a:lnTo>
                  <a:lnTo>
                    <a:pt x="17223" y="2974"/>
                  </a:lnTo>
                  <a:lnTo>
                    <a:pt x="17493" y="2936"/>
                  </a:lnTo>
                  <a:close/>
                  <a:moveTo>
                    <a:pt x="14211" y="4866"/>
                  </a:moveTo>
                  <a:lnTo>
                    <a:pt x="14481" y="4905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30"/>
                  </a:lnTo>
                  <a:lnTo>
                    <a:pt x="14752" y="5523"/>
                  </a:lnTo>
                  <a:lnTo>
                    <a:pt x="14288" y="5677"/>
                  </a:lnTo>
                  <a:lnTo>
                    <a:pt x="14018" y="5716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600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7"/>
                  </a:lnTo>
                  <a:lnTo>
                    <a:pt x="13169" y="5021"/>
                  </a:lnTo>
                  <a:lnTo>
                    <a:pt x="13323" y="4944"/>
                  </a:lnTo>
                  <a:lnTo>
                    <a:pt x="13555" y="4905"/>
                  </a:lnTo>
                  <a:lnTo>
                    <a:pt x="13864" y="4866"/>
                  </a:lnTo>
                  <a:close/>
                  <a:moveTo>
                    <a:pt x="15756" y="5523"/>
                  </a:moveTo>
                  <a:lnTo>
                    <a:pt x="16374" y="5832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4"/>
                  </a:lnTo>
                  <a:lnTo>
                    <a:pt x="17571" y="6913"/>
                  </a:lnTo>
                  <a:lnTo>
                    <a:pt x="17609" y="7067"/>
                  </a:lnTo>
                  <a:lnTo>
                    <a:pt x="17609" y="7222"/>
                  </a:lnTo>
                  <a:lnTo>
                    <a:pt x="17609" y="7454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4"/>
                  </a:lnTo>
                  <a:lnTo>
                    <a:pt x="17146" y="7724"/>
                  </a:lnTo>
                  <a:lnTo>
                    <a:pt x="16953" y="7685"/>
                  </a:lnTo>
                  <a:lnTo>
                    <a:pt x="16798" y="7608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7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2"/>
                  </a:lnTo>
                  <a:lnTo>
                    <a:pt x="15756" y="5523"/>
                  </a:lnTo>
                  <a:close/>
                  <a:moveTo>
                    <a:pt x="4944" y="464"/>
                  </a:moveTo>
                  <a:lnTo>
                    <a:pt x="5561" y="503"/>
                  </a:lnTo>
                  <a:lnTo>
                    <a:pt x="6141" y="657"/>
                  </a:lnTo>
                  <a:lnTo>
                    <a:pt x="6681" y="889"/>
                  </a:lnTo>
                  <a:lnTo>
                    <a:pt x="7222" y="1198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5"/>
                  </a:lnTo>
                  <a:lnTo>
                    <a:pt x="8766" y="2781"/>
                  </a:lnTo>
                  <a:lnTo>
                    <a:pt x="9037" y="3206"/>
                  </a:lnTo>
                  <a:lnTo>
                    <a:pt x="9268" y="3669"/>
                  </a:lnTo>
                  <a:lnTo>
                    <a:pt x="9693" y="4596"/>
                  </a:lnTo>
                  <a:lnTo>
                    <a:pt x="10079" y="5523"/>
                  </a:lnTo>
                  <a:lnTo>
                    <a:pt x="10272" y="5909"/>
                  </a:lnTo>
                  <a:lnTo>
                    <a:pt x="10504" y="6295"/>
                  </a:lnTo>
                  <a:lnTo>
                    <a:pt x="10736" y="6643"/>
                  </a:lnTo>
                  <a:lnTo>
                    <a:pt x="11006" y="6913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1"/>
                  </a:lnTo>
                  <a:lnTo>
                    <a:pt x="13207" y="7492"/>
                  </a:lnTo>
                  <a:lnTo>
                    <a:pt x="13516" y="7415"/>
                  </a:lnTo>
                  <a:lnTo>
                    <a:pt x="13825" y="7260"/>
                  </a:lnTo>
                  <a:lnTo>
                    <a:pt x="14095" y="7106"/>
                  </a:lnTo>
                  <a:lnTo>
                    <a:pt x="14366" y="6952"/>
                  </a:lnTo>
                  <a:lnTo>
                    <a:pt x="14597" y="6720"/>
                  </a:lnTo>
                  <a:lnTo>
                    <a:pt x="14829" y="6488"/>
                  </a:lnTo>
                  <a:lnTo>
                    <a:pt x="14829" y="6488"/>
                  </a:lnTo>
                  <a:lnTo>
                    <a:pt x="14404" y="7222"/>
                  </a:lnTo>
                  <a:lnTo>
                    <a:pt x="13941" y="7878"/>
                  </a:lnTo>
                  <a:lnTo>
                    <a:pt x="13439" y="8535"/>
                  </a:lnTo>
                  <a:lnTo>
                    <a:pt x="12860" y="9114"/>
                  </a:lnTo>
                  <a:lnTo>
                    <a:pt x="12242" y="9616"/>
                  </a:lnTo>
                  <a:lnTo>
                    <a:pt x="11547" y="10079"/>
                  </a:lnTo>
                  <a:lnTo>
                    <a:pt x="10813" y="10504"/>
                  </a:lnTo>
                  <a:lnTo>
                    <a:pt x="10041" y="10813"/>
                  </a:lnTo>
                  <a:lnTo>
                    <a:pt x="9462" y="11006"/>
                  </a:lnTo>
                  <a:lnTo>
                    <a:pt x="8882" y="11161"/>
                  </a:lnTo>
                  <a:lnTo>
                    <a:pt x="8303" y="11276"/>
                  </a:lnTo>
                  <a:lnTo>
                    <a:pt x="7724" y="11315"/>
                  </a:lnTo>
                  <a:lnTo>
                    <a:pt x="7145" y="11354"/>
                  </a:lnTo>
                  <a:lnTo>
                    <a:pt x="6604" y="11315"/>
                  </a:lnTo>
                  <a:lnTo>
                    <a:pt x="6025" y="11238"/>
                  </a:lnTo>
                  <a:lnTo>
                    <a:pt x="5484" y="11122"/>
                  </a:lnTo>
                  <a:lnTo>
                    <a:pt x="4944" y="10967"/>
                  </a:lnTo>
                  <a:lnTo>
                    <a:pt x="4442" y="10736"/>
                  </a:lnTo>
                  <a:lnTo>
                    <a:pt x="3940" y="10504"/>
                  </a:lnTo>
                  <a:lnTo>
                    <a:pt x="3476" y="10195"/>
                  </a:lnTo>
                  <a:lnTo>
                    <a:pt x="3013" y="9848"/>
                  </a:lnTo>
                  <a:lnTo>
                    <a:pt x="2549" y="9461"/>
                  </a:lnTo>
                  <a:lnTo>
                    <a:pt x="2163" y="9037"/>
                  </a:lnTo>
                  <a:lnTo>
                    <a:pt x="1777" y="8573"/>
                  </a:lnTo>
                  <a:lnTo>
                    <a:pt x="1430" y="8033"/>
                  </a:lnTo>
                  <a:lnTo>
                    <a:pt x="1121" y="7492"/>
                  </a:lnTo>
                  <a:lnTo>
                    <a:pt x="850" y="6913"/>
                  </a:lnTo>
                  <a:lnTo>
                    <a:pt x="657" y="6334"/>
                  </a:lnTo>
                  <a:lnTo>
                    <a:pt x="503" y="5754"/>
                  </a:lnTo>
                  <a:lnTo>
                    <a:pt x="426" y="5137"/>
                  </a:lnTo>
                  <a:lnTo>
                    <a:pt x="426" y="4519"/>
                  </a:lnTo>
                  <a:lnTo>
                    <a:pt x="503" y="3862"/>
                  </a:lnTo>
                  <a:lnTo>
                    <a:pt x="696" y="3283"/>
                  </a:lnTo>
                  <a:lnTo>
                    <a:pt x="928" y="2743"/>
                  </a:lnTo>
                  <a:lnTo>
                    <a:pt x="1275" y="2241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80"/>
                  </a:lnTo>
                  <a:lnTo>
                    <a:pt x="4326" y="464"/>
                  </a:lnTo>
                  <a:close/>
                  <a:moveTo>
                    <a:pt x="4519" y="1"/>
                  </a:moveTo>
                  <a:lnTo>
                    <a:pt x="4249" y="39"/>
                  </a:lnTo>
                  <a:lnTo>
                    <a:pt x="3901" y="78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6"/>
                  </a:lnTo>
                  <a:lnTo>
                    <a:pt x="2472" y="580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4"/>
                  </a:lnTo>
                  <a:lnTo>
                    <a:pt x="1082" y="1700"/>
                  </a:lnTo>
                  <a:lnTo>
                    <a:pt x="773" y="2163"/>
                  </a:lnTo>
                  <a:lnTo>
                    <a:pt x="503" y="2627"/>
                  </a:lnTo>
                  <a:lnTo>
                    <a:pt x="310" y="3090"/>
                  </a:lnTo>
                  <a:lnTo>
                    <a:pt x="155" y="3592"/>
                  </a:lnTo>
                  <a:lnTo>
                    <a:pt x="40" y="4094"/>
                  </a:lnTo>
                  <a:lnTo>
                    <a:pt x="1" y="4596"/>
                  </a:lnTo>
                  <a:lnTo>
                    <a:pt x="1" y="5137"/>
                  </a:lnTo>
                  <a:lnTo>
                    <a:pt x="78" y="5639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9"/>
                  </a:lnTo>
                  <a:lnTo>
                    <a:pt x="1237" y="8612"/>
                  </a:lnTo>
                  <a:lnTo>
                    <a:pt x="1545" y="9037"/>
                  </a:lnTo>
                  <a:lnTo>
                    <a:pt x="2009" y="9577"/>
                  </a:lnTo>
                  <a:lnTo>
                    <a:pt x="2472" y="10041"/>
                  </a:lnTo>
                  <a:lnTo>
                    <a:pt x="2974" y="10427"/>
                  </a:lnTo>
                  <a:lnTo>
                    <a:pt x="3476" y="10813"/>
                  </a:lnTo>
                  <a:lnTo>
                    <a:pt x="4055" y="11083"/>
                  </a:lnTo>
                  <a:lnTo>
                    <a:pt x="4596" y="11354"/>
                  </a:lnTo>
                  <a:lnTo>
                    <a:pt x="5214" y="11547"/>
                  </a:lnTo>
                  <a:lnTo>
                    <a:pt x="5832" y="11701"/>
                  </a:lnTo>
                  <a:lnTo>
                    <a:pt x="5870" y="11856"/>
                  </a:lnTo>
                  <a:lnTo>
                    <a:pt x="6218" y="11778"/>
                  </a:lnTo>
                  <a:lnTo>
                    <a:pt x="7029" y="11817"/>
                  </a:lnTo>
                  <a:lnTo>
                    <a:pt x="7840" y="11817"/>
                  </a:lnTo>
                  <a:lnTo>
                    <a:pt x="8689" y="11701"/>
                  </a:lnTo>
                  <a:lnTo>
                    <a:pt x="9539" y="11508"/>
                  </a:lnTo>
                  <a:lnTo>
                    <a:pt x="10272" y="11238"/>
                  </a:lnTo>
                  <a:lnTo>
                    <a:pt x="11006" y="10929"/>
                  </a:lnTo>
                  <a:lnTo>
                    <a:pt x="11315" y="10813"/>
                  </a:lnTo>
                  <a:lnTo>
                    <a:pt x="11315" y="10774"/>
                  </a:lnTo>
                  <a:lnTo>
                    <a:pt x="12049" y="10350"/>
                  </a:lnTo>
                  <a:lnTo>
                    <a:pt x="12705" y="9848"/>
                  </a:lnTo>
                  <a:lnTo>
                    <a:pt x="13362" y="9307"/>
                  </a:lnTo>
                  <a:lnTo>
                    <a:pt x="13941" y="8689"/>
                  </a:lnTo>
                  <a:lnTo>
                    <a:pt x="14481" y="8033"/>
                  </a:lnTo>
                  <a:lnTo>
                    <a:pt x="14713" y="7685"/>
                  </a:lnTo>
                  <a:lnTo>
                    <a:pt x="14906" y="7299"/>
                  </a:lnTo>
                  <a:lnTo>
                    <a:pt x="15099" y="6952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20"/>
                  </a:lnTo>
                  <a:lnTo>
                    <a:pt x="15987" y="7145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7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3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4"/>
                  </a:lnTo>
                  <a:lnTo>
                    <a:pt x="18034" y="7260"/>
                  </a:lnTo>
                  <a:lnTo>
                    <a:pt x="17995" y="7029"/>
                  </a:lnTo>
                  <a:lnTo>
                    <a:pt x="17918" y="6836"/>
                  </a:lnTo>
                  <a:lnTo>
                    <a:pt x="17841" y="6643"/>
                  </a:lnTo>
                  <a:lnTo>
                    <a:pt x="17725" y="6450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6"/>
                  </a:lnTo>
                  <a:lnTo>
                    <a:pt x="16567" y="5446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2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4"/>
                  </a:lnTo>
                  <a:lnTo>
                    <a:pt x="18343" y="3553"/>
                  </a:lnTo>
                  <a:lnTo>
                    <a:pt x="18382" y="3322"/>
                  </a:lnTo>
                  <a:lnTo>
                    <a:pt x="18343" y="3090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4"/>
                  </a:lnTo>
                  <a:lnTo>
                    <a:pt x="17841" y="2588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8"/>
                  </a:lnTo>
                  <a:lnTo>
                    <a:pt x="16953" y="2704"/>
                  </a:lnTo>
                  <a:lnTo>
                    <a:pt x="16760" y="2781"/>
                  </a:lnTo>
                  <a:lnTo>
                    <a:pt x="16567" y="2936"/>
                  </a:lnTo>
                  <a:lnTo>
                    <a:pt x="16412" y="3090"/>
                  </a:lnTo>
                  <a:lnTo>
                    <a:pt x="16258" y="3283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1"/>
                  </a:lnTo>
                  <a:lnTo>
                    <a:pt x="15524" y="5021"/>
                  </a:lnTo>
                  <a:lnTo>
                    <a:pt x="15099" y="4789"/>
                  </a:lnTo>
                  <a:lnTo>
                    <a:pt x="14675" y="4635"/>
                  </a:lnTo>
                  <a:lnTo>
                    <a:pt x="14211" y="4519"/>
                  </a:lnTo>
                  <a:lnTo>
                    <a:pt x="13748" y="4519"/>
                  </a:lnTo>
                  <a:lnTo>
                    <a:pt x="13362" y="4596"/>
                  </a:lnTo>
                  <a:lnTo>
                    <a:pt x="13169" y="4635"/>
                  </a:lnTo>
                  <a:lnTo>
                    <a:pt x="12975" y="4712"/>
                  </a:lnTo>
                  <a:lnTo>
                    <a:pt x="12782" y="4789"/>
                  </a:lnTo>
                  <a:lnTo>
                    <a:pt x="12628" y="4944"/>
                  </a:lnTo>
                  <a:lnTo>
                    <a:pt x="12512" y="5098"/>
                  </a:lnTo>
                  <a:lnTo>
                    <a:pt x="12435" y="5252"/>
                  </a:lnTo>
                  <a:lnTo>
                    <a:pt x="12396" y="5446"/>
                  </a:lnTo>
                  <a:lnTo>
                    <a:pt x="12473" y="5639"/>
                  </a:lnTo>
                  <a:lnTo>
                    <a:pt x="12551" y="5793"/>
                  </a:lnTo>
                  <a:lnTo>
                    <a:pt x="12705" y="5909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1"/>
                  </a:lnTo>
                  <a:lnTo>
                    <a:pt x="13786" y="6141"/>
                  </a:lnTo>
                  <a:lnTo>
                    <a:pt x="14134" y="6102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20"/>
                  </a:lnTo>
                  <a:lnTo>
                    <a:pt x="13671" y="6836"/>
                  </a:lnTo>
                  <a:lnTo>
                    <a:pt x="13439" y="6952"/>
                  </a:lnTo>
                  <a:lnTo>
                    <a:pt x="13207" y="7029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1"/>
                  </a:lnTo>
                  <a:lnTo>
                    <a:pt x="10968" y="6141"/>
                  </a:lnTo>
                  <a:lnTo>
                    <a:pt x="10774" y="5793"/>
                  </a:lnTo>
                  <a:lnTo>
                    <a:pt x="10504" y="5330"/>
                  </a:lnTo>
                  <a:lnTo>
                    <a:pt x="10311" y="4828"/>
                  </a:lnTo>
                  <a:lnTo>
                    <a:pt x="9886" y="3862"/>
                  </a:lnTo>
                  <a:lnTo>
                    <a:pt x="9655" y="3399"/>
                  </a:lnTo>
                  <a:lnTo>
                    <a:pt x="9423" y="2936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2"/>
                  </a:lnTo>
                  <a:lnTo>
                    <a:pt x="6874" y="503"/>
                  </a:lnTo>
                  <a:lnTo>
                    <a:pt x="6295" y="271"/>
                  </a:lnTo>
                  <a:lnTo>
                    <a:pt x="5716" y="117"/>
                  </a:lnTo>
                  <a:lnTo>
                    <a:pt x="5137" y="39"/>
                  </a:lnTo>
                  <a:lnTo>
                    <a:pt x="451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9"/>
            <p:cNvSpPr/>
            <p:nvPr/>
          </p:nvSpPr>
          <p:spPr>
            <a:xfrm>
              <a:off x="6767875" y="25365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1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6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9"/>
            <p:cNvSpPr/>
            <p:nvPr/>
          </p:nvSpPr>
          <p:spPr>
            <a:xfrm>
              <a:off x="694725" y="25374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8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9"/>
            <p:cNvSpPr/>
            <p:nvPr/>
          </p:nvSpPr>
          <p:spPr>
            <a:xfrm>
              <a:off x="643575" y="25393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657" y="1468"/>
                  </a:lnTo>
                  <a:lnTo>
                    <a:pt x="579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3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5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9"/>
            <p:cNvSpPr/>
            <p:nvPr/>
          </p:nvSpPr>
          <p:spPr>
            <a:xfrm>
              <a:off x="2323325" y="2542275"/>
              <a:ext cx="309900" cy="249100"/>
            </a:xfrm>
            <a:custGeom>
              <a:avLst/>
              <a:gdLst/>
              <a:ahLst/>
              <a:cxnLst/>
              <a:rect l="l" t="t" r="r" b="b"/>
              <a:pathLst>
                <a:path w="12396" h="9964" extrusionOk="0">
                  <a:moveTo>
                    <a:pt x="10079" y="426"/>
                  </a:moveTo>
                  <a:lnTo>
                    <a:pt x="10272" y="464"/>
                  </a:lnTo>
                  <a:lnTo>
                    <a:pt x="10465" y="503"/>
                  </a:lnTo>
                  <a:lnTo>
                    <a:pt x="10581" y="541"/>
                  </a:lnTo>
                  <a:lnTo>
                    <a:pt x="10735" y="657"/>
                  </a:lnTo>
                  <a:lnTo>
                    <a:pt x="10851" y="850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28" y="1430"/>
                  </a:lnTo>
                  <a:lnTo>
                    <a:pt x="10890" y="1661"/>
                  </a:lnTo>
                  <a:lnTo>
                    <a:pt x="10812" y="1854"/>
                  </a:lnTo>
                  <a:lnTo>
                    <a:pt x="10619" y="2202"/>
                  </a:lnTo>
                  <a:lnTo>
                    <a:pt x="10310" y="2588"/>
                  </a:lnTo>
                  <a:lnTo>
                    <a:pt x="9963" y="2936"/>
                  </a:lnTo>
                  <a:lnTo>
                    <a:pt x="9422" y="3476"/>
                  </a:lnTo>
                  <a:lnTo>
                    <a:pt x="8843" y="3978"/>
                  </a:lnTo>
                  <a:lnTo>
                    <a:pt x="8186" y="4480"/>
                  </a:lnTo>
                  <a:lnTo>
                    <a:pt x="7569" y="4982"/>
                  </a:lnTo>
                  <a:lnTo>
                    <a:pt x="6912" y="5484"/>
                  </a:lnTo>
                  <a:lnTo>
                    <a:pt x="6256" y="5947"/>
                  </a:lnTo>
                  <a:lnTo>
                    <a:pt x="5483" y="6411"/>
                  </a:lnTo>
                  <a:lnTo>
                    <a:pt x="4711" y="6874"/>
                  </a:lnTo>
                  <a:lnTo>
                    <a:pt x="3939" y="7299"/>
                  </a:lnTo>
                  <a:lnTo>
                    <a:pt x="3128" y="7724"/>
                  </a:lnTo>
                  <a:lnTo>
                    <a:pt x="2471" y="7994"/>
                  </a:lnTo>
                  <a:lnTo>
                    <a:pt x="2163" y="8110"/>
                  </a:lnTo>
                  <a:lnTo>
                    <a:pt x="1815" y="8226"/>
                  </a:lnTo>
                  <a:lnTo>
                    <a:pt x="1506" y="8264"/>
                  </a:lnTo>
                  <a:lnTo>
                    <a:pt x="1159" y="8303"/>
                  </a:lnTo>
                  <a:lnTo>
                    <a:pt x="811" y="8303"/>
                  </a:lnTo>
                  <a:lnTo>
                    <a:pt x="463" y="8226"/>
                  </a:lnTo>
                  <a:lnTo>
                    <a:pt x="502" y="8148"/>
                  </a:lnTo>
                  <a:lnTo>
                    <a:pt x="463" y="8033"/>
                  </a:lnTo>
                  <a:lnTo>
                    <a:pt x="463" y="7917"/>
                  </a:lnTo>
                  <a:lnTo>
                    <a:pt x="463" y="7801"/>
                  </a:lnTo>
                  <a:lnTo>
                    <a:pt x="502" y="7569"/>
                  </a:lnTo>
                  <a:lnTo>
                    <a:pt x="618" y="7299"/>
                  </a:lnTo>
                  <a:lnTo>
                    <a:pt x="772" y="7029"/>
                  </a:lnTo>
                  <a:lnTo>
                    <a:pt x="1159" y="6565"/>
                  </a:lnTo>
                  <a:lnTo>
                    <a:pt x="1467" y="6179"/>
                  </a:lnTo>
                  <a:lnTo>
                    <a:pt x="2008" y="5561"/>
                  </a:lnTo>
                  <a:lnTo>
                    <a:pt x="2549" y="4982"/>
                  </a:lnTo>
                  <a:lnTo>
                    <a:pt x="3128" y="4441"/>
                  </a:lnTo>
                  <a:lnTo>
                    <a:pt x="3746" y="3862"/>
                  </a:lnTo>
                  <a:lnTo>
                    <a:pt x="4364" y="3360"/>
                  </a:lnTo>
                  <a:lnTo>
                    <a:pt x="5020" y="2858"/>
                  </a:lnTo>
                  <a:lnTo>
                    <a:pt x="5715" y="2434"/>
                  </a:lnTo>
                  <a:lnTo>
                    <a:pt x="6410" y="1970"/>
                  </a:lnTo>
                  <a:lnTo>
                    <a:pt x="7105" y="1584"/>
                  </a:lnTo>
                  <a:lnTo>
                    <a:pt x="7839" y="1236"/>
                  </a:lnTo>
                  <a:lnTo>
                    <a:pt x="8457" y="928"/>
                  </a:lnTo>
                  <a:lnTo>
                    <a:pt x="8843" y="734"/>
                  </a:lnTo>
                  <a:lnTo>
                    <a:pt x="9268" y="580"/>
                  </a:lnTo>
                  <a:lnTo>
                    <a:pt x="9692" y="464"/>
                  </a:lnTo>
                  <a:lnTo>
                    <a:pt x="10079" y="426"/>
                  </a:lnTo>
                  <a:close/>
                  <a:moveTo>
                    <a:pt x="11237" y="464"/>
                  </a:moveTo>
                  <a:lnTo>
                    <a:pt x="11430" y="580"/>
                  </a:lnTo>
                  <a:lnTo>
                    <a:pt x="11585" y="773"/>
                  </a:lnTo>
                  <a:lnTo>
                    <a:pt x="11700" y="966"/>
                  </a:lnTo>
                  <a:lnTo>
                    <a:pt x="11778" y="1236"/>
                  </a:lnTo>
                  <a:lnTo>
                    <a:pt x="11778" y="1468"/>
                  </a:lnTo>
                  <a:lnTo>
                    <a:pt x="11778" y="1738"/>
                  </a:lnTo>
                  <a:lnTo>
                    <a:pt x="11739" y="1970"/>
                  </a:lnTo>
                  <a:lnTo>
                    <a:pt x="11662" y="2240"/>
                  </a:lnTo>
                  <a:lnTo>
                    <a:pt x="11430" y="2627"/>
                  </a:lnTo>
                  <a:lnTo>
                    <a:pt x="11160" y="3013"/>
                  </a:lnTo>
                  <a:lnTo>
                    <a:pt x="10851" y="3399"/>
                  </a:lnTo>
                  <a:lnTo>
                    <a:pt x="10542" y="3746"/>
                  </a:lnTo>
                  <a:lnTo>
                    <a:pt x="9847" y="4480"/>
                  </a:lnTo>
                  <a:lnTo>
                    <a:pt x="9075" y="5137"/>
                  </a:lnTo>
                  <a:lnTo>
                    <a:pt x="8264" y="5793"/>
                  </a:lnTo>
                  <a:lnTo>
                    <a:pt x="7453" y="6372"/>
                  </a:lnTo>
                  <a:lnTo>
                    <a:pt x="6603" y="6990"/>
                  </a:lnTo>
                  <a:lnTo>
                    <a:pt x="5754" y="7569"/>
                  </a:lnTo>
                  <a:lnTo>
                    <a:pt x="4866" y="8110"/>
                  </a:lnTo>
                  <a:lnTo>
                    <a:pt x="3977" y="8612"/>
                  </a:lnTo>
                  <a:lnTo>
                    <a:pt x="3128" y="9037"/>
                  </a:lnTo>
                  <a:lnTo>
                    <a:pt x="2703" y="9191"/>
                  </a:lnTo>
                  <a:lnTo>
                    <a:pt x="2240" y="9346"/>
                  </a:lnTo>
                  <a:lnTo>
                    <a:pt x="1969" y="9384"/>
                  </a:lnTo>
                  <a:lnTo>
                    <a:pt x="1661" y="9423"/>
                  </a:lnTo>
                  <a:lnTo>
                    <a:pt x="1313" y="9384"/>
                  </a:lnTo>
                  <a:lnTo>
                    <a:pt x="1004" y="9346"/>
                  </a:lnTo>
                  <a:lnTo>
                    <a:pt x="734" y="9191"/>
                  </a:lnTo>
                  <a:lnTo>
                    <a:pt x="541" y="9037"/>
                  </a:lnTo>
                  <a:lnTo>
                    <a:pt x="463" y="8921"/>
                  </a:lnTo>
                  <a:lnTo>
                    <a:pt x="386" y="8805"/>
                  </a:lnTo>
                  <a:lnTo>
                    <a:pt x="348" y="8650"/>
                  </a:lnTo>
                  <a:lnTo>
                    <a:pt x="309" y="8496"/>
                  </a:lnTo>
                  <a:lnTo>
                    <a:pt x="579" y="8612"/>
                  </a:lnTo>
                  <a:lnTo>
                    <a:pt x="888" y="8728"/>
                  </a:lnTo>
                  <a:lnTo>
                    <a:pt x="1197" y="8766"/>
                  </a:lnTo>
                  <a:lnTo>
                    <a:pt x="1506" y="8766"/>
                  </a:lnTo>
                  <a:lnTo>
                    <a:pt x="1815" y="8728"/>
                  </a:lnTo>
                  <a:lnTo>
                    <a:pt x="2124" y="8650"/>
                  </a:lnTo>
                  <a:lnTo>
                    <a:pt x="2742" y="8457"/>
                  </a:lnTo>
                  <a:lnTo>
                    <a:pt x="3321" y="8187"/>
                  </a:lnTo>
                  <a:lnTo>
                    <a:pt x="3939" y="7917"/>
                  </a:lnTo>
                  <a:lnTo>
                    <a:pt x="4981" y="7299"/>
                  </a:lnTo>
                  <a:lnTo>
                    <a:pt x="6526" y="6372"/>
                  </a:lnTo>
                  <a:lnTo>
                    <a:pt x="7298" y="5832"/>
                  </a:lnTo>
                  <a:lnTo>
                    <a:pt x="8071" y="5291"/>
                  </a:lnTo>
                  <a:lnTo>
                    <a:pt x="8804" y="4750"/>
                  </a:lnTo>
                  <a:lnTo>
                    <a:pt x="9499" y="4133"/>
                  </a:lnTo>
                  <a:lnTo>
                    <a:pt x="10156" y="3515"/>
                  </a:lnTo>
                  <a:lnTo>
                    <a:pt x="10774" y="2820"/>
                  </a:lnTo>
                  <a:lnTo>
                    <a:pt x="10967" y="2588"/>
                  </a:lnTo>
                  <a:lnTo>
                    <a:pt x="11121" y="2356"/>
                  </a:lnTo>
                  <a:lnTo>
                    <a:pt x="11276" y="2047"/>
                  </a:lnTo>
                  <a:lnTo>
                    <a:pt x="11391" y="1777"/>
                  </a:lnTo>
                  <a:lnTo>
                    <a:pt x="11469" y="1468"/>
                  </a:lnTo>
                  <a:lnTo>
                    <a:pt x="11507" y="1159"/>
                  </a:lnTo>
                  <a:lnTo>
                    <a:pt x="11430" y="889"/>
                  </a:lnTo>
                  <a:lnTo>
                    <a:pt x="11314" y="580"/>
                  </a:lnTo>
                  <a:lnTo>
                    <a:pt x="11237" y="464"/>
                  </a:lnTo>
                  <a:close/>
                  <a:moveTo>
                    <a:pt x="9924" y="1"/>
                  </a:moveTo>
                  <a:lnTo>
                    <a:pt x="9654" y="39"/>
                  </a:lnTo>
                  <a:lnTo>
                    <a:pt x="9306" y="117"/>
                  </a:lnTo>
                  <a:lnTo>
                    <a:pt x="8920" y="194"/>
                  </a:lnTo>
                  <a:lnTo>
                    <a:pt x="8186" y="503"/>
                  </a:lnTo>
                  <a:lnTo>
                    <a:pt x="7491" y="850"/>
                  </a:lnTo>
                  <a:lnTo>
                    <a:pt x="6835" y="1198"/>
                  </a:lnTo>
                  <a:lnTo>
                    <a:pt x="6101" y="1584"/>
                  </a:lnTo>
                  <a:lnTo>
                    <a:pt x="5406" y="2009"/>
                  </a:lnTo>
                  <a:lnTo>
                    <a:pt x="4750" y="2472"/>
                  </a:lnTo>
                  <a:lnTo>
                    <a:pt x="4093" y="2974"/>
                  </a:lnTo>
                  <a:lnTo>
                    <a:pt x="3360" y="3553"/>
                  </a:lnTo>
                  <a:lnTo>
                    <a:pt x="2665" y="4210"/>
                  </a:lnTo>
                  <a:lnTo>
                    <a:pt x="1969" y="4866"/>
                  </a:lnTo>
                  <a:lnTo>
                    <a:pt x="1352" y="5600"/>
                  </a:lnTo>
                  <a:lnTo>
                    <a:pt x="888" y="6141"/>
                  </a:lnTo>
                  <a:lnTo>
                    <a:pt x="618" y="6449"/>
                  </a:lnTo>
                  <a:lnTo>
                    <a:pt x="348" y="6797"/>
                  </a:lnTo>
                  <a:lnTo>
                    <a:pt x="155" y="7145"/>
                  </a:lnTo>
                  <a:lnTo>
                    <a:pt x="0" y="7492"/>
                  </a:lnTo>
                  <a:lnTo>
                    <a:pt x="0" y="7685"/>
                  </a:lnTo>
                  <a:lnTo>
                    <a:pt x="0" y="7840"/>
                  </a:lnTo>
                  <a:lnTo>
                    <a:pt x="0" y="8033"/>
                  </a:lnTo>
                  <a:lnTo>
                    <a:pt x="77" y="8187"/>
                  </a:lnTo>
                  <a:lnTo>
                    <a:pt x="77" y="8264"/>
                  </a:lnTo>
                  <a:lnTo>
                    <a:pt x="77" y="8342"/>
                  </a:lnTo>
                  <a:lnTo>
                    <a:pt x="39" y="8496"/>
                  </a:lnTo>
                  <a:lnTo>
                    <a:pt x="39" y="8650"/>
                  </a:lnTo>
                  <a:lnTo>
                    <a:pt x="77" y="8805"/>
                  </a:lnTo>
                  <a:lnTo>
                    <a:pt x="116" y="8959"/>
                  </a:lnTo>
                  <a:lnTo>
                    <a:pt x="309" y="9230"/>
                  </a:lnTo>
                  <a:lnTo>
                    <a:pt x="541" y="9500"/>
                  </a:lnTo>
                  <a:lnTo>
                    <a:pt x="734" y="9616"/>
                  </a:lnTo>
                  <a:lnTo>
                    <a:pt x="965" y="9732"/>
                  </a:lnTo>
                  <a:lnTo>
                    <a:pt x="1236" y="9770"/>
                  </a:lnTo>
                  <a:lnTo>
                    <a:pt x="1467" y="9809"/>
                  </a:lnTo>
                  <a:lnTo>
                    <a:pt x="1583" y="9963"/>
                  </a:lnTo>
                  <a:lnTo>
                    <a:pt x="1815" y="9770"/>
                  </a:lnTo>
                  <a:lnTo>
                    <a:pt x="1892" y="9770"/>
                  </a:lnTo>
                  <a:lnTo>
                    <a:pt x="1892" y="9848"/>
                  </a:lnTo>
                  <a:lnTo>
                    <a:pt x="1931" y="9848"/>
                  </a:lnTo>
                  <a:lnTo>
                    <a:pt x="2008" y="9770"/>
                  </a:lnTo>
                  <a:lnTo>
                    <a:pt x="2394" y="9654"/>
                  </a:lnTo>
                  <a:lnTo>
                    <a:pt x="2935" y="9500"/>
                  </a:lnTo>
                  <a:lnTo>
                    <a:pt x="3514" y="9268"/>
                  </a:lnTo>
                  <a:lnTo>
                    <a:pt x="4055" y="9037"/>
                  </a:lnTo>
                  <a:lnTo>
                    <a:pt x="4557" y="8766"/>
                  </a:lnTo>
                  <a:lnTo>
                    <a:pt x="5599" y="8148"/>
                  </a:lnTo>
                  <a:lnTo>
                    <a:pt x="6603" y="7492"/>
                  </a:lnTo>
                  <a:lnTo>
                    <a:pt x="6758" y="7376"/>
                  </a:lnTo>
                  <a:lnTo>
                    <a:pt x="7839" y="6643"/>
                  </a:lnTo>
                  <a:lnTo>
                    <a:pt x="8688" y="5986"/>
                  </a:lnTo>
                  <a:lnTo>
                    <a:pt x="9538" y="5330"/>
                  </a:lnTo>
                  <a:lnTo>
                    <a:pt x="10388" y="4596"/>
                  </a:lnTo>
                  <a:lnTo>
                    <a:pt x="10774" y="4171"/>
                  </a:lnTo>
                  <a:lnTo>
                    <a:pt x="11121" y="3785"/>
                  </a:lnTo>
                  <a:lnTo>
                    <a:pt x="11160" y="3901"/>
                  </a:lnTo>
                  <a:lnTo>
                    <a:pt x="11430" y="3824"/>
                  </a:lnTo>
                  <a:lnTo>
                    <a:pt x="11932" y="4094"/>
                  </a:lnTo>
                  <a:lnTo>
                    <a:pt x="12087" y="3824"/>
                  </a:lnTo>
                  <a:lnTo>
                    <a:pt x="11353" y="3476"/>
                  </a:lnTo>
                  <a:lnTo>
                    <a:pt x="11662" y="3051"/>
                  </a:lnTo>
                  <a:lnTo>
                    <a:pt x="11932" y="2588"/>
                  </a:lnTo>
                  <a:lnTo>
                    <a:pt x="12087" y="2202"/>
                  </a:lnTo>
                  <a:lnTo>
                    <a:pt x="12164" y="1816"/>
                  </a:lnTo>
                  <a:lnTo>
                    <a:pt x="12395" y="1623"/>
                  </a:lnTo>
                  <a:lnTo>
                    <a:pt x="12164" y="1391"/>
                  </a:lnTo>
                  <a:lnTo>
                    <a:pt x="12125" y="1082"/>
                  </a:lnTo>
                  <a:lnTo>
                    <a:pt x="12048" y="812"/>
                  </a:lnTo>
                  <a:lnTo>
                    <a:pt x="11932" y="580"/>
                  </a:lnTo>
                  <a:lnTo>
                    <a:pt x="11778" y="387"/>
                  </a:lnTo>
                  <a:lnTo>
                    <a:pt x="11585" y="194"/>
                  </a:lnTo>
                  <a:lnTo>
                    <a:pt x="11353" y="78"/>
                  </a:lnTo>
                  <a:lnTo>
                    <a:pt x="11044" y="39"/>
                  </a:lnTo>
                  <a:lnTo>
                    <a:pt x="10735" y="39"/>
                  </a:lnTo>
                  <a:lnTo>
                    <a:pt x="10619" y="78"/>
                  </a:lnTo>
                  <a:lnTo>
                    <a:pt x="103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9"/>
            <p:cNvSpPr/>
            <p:nvPr/>
          </p:nvSpPr>
          <p:spPr>
            <a:xfrm>
              <a:off x="6773675" y="25422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4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52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2"/>
                  </a:lnTo>
                  <a:lnTo>
                    <a:pt x="2935" y="1430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4" y="1893"/>
                  </a:lnTo>
                  <a:lnTo>
                    <a:pt x="425" y="2434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6" y="11354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20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2"/>
                  </a:lnTo>
                  <a:lnTo>
                    <a:pt x="3669" y="10620"/>
                  </a:lnTo>
                  <a:lnTo>
                    <a:pt x="3824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6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3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6" y="2742"/>
                  </a:lnTo>
                  <a:lnTo>
                    <a:pt x="4287" y="2395"/>
                  </a:lnTo>
                  <a:lnTo>
                    <a:pt x="4210" y="1430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9"/>
            <p:cNvSpPr/>
            <p:nvPr/>
          </p:nvSpPr>
          <p:spPr>
            <a:xfrm>
              <a:off x="4769575" y="2562550"/>
              <a:ext cx="144825" cy="164150"/>
            </a:xfrm>
            <a:custGeom>
              <a:avLst/>
              <a:gdLst/>
              <a:ahLst/>
              <a:cxnLst/>
              <a:rect l="l" t="t" r="r" b="b"/>
              <a:pathLst>
                <a:path w="5793" h="6566" extrusionOk="0">
                  <a:moveTo>
                    <a:pt x="2858" y="464"/>
                  </a:moveTo>
                  <a:lnTo>
                    <a:pt x="3360" y="619"/>
                  </a:lnTo>
                  <a:lnTo>
                    <a:pt x="3823" y="812"/>
                  </a:lnTo>
                  <a:lnTo>
                    <a:pt x="4248" y="1082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9"/>
                  </a:lnTo>
                  <a:lnTo>
                    <a:pt x="5252" y="2511"/>
                  </a:lnTo>
                  <a:lnTo>
                    <a:pt x="5290" y="2781"/>
                  </a:lnTo>
                  <a:lnTo>
                    <a:pt x="5329" y="3051"/>
                  </a:lnTo>
                  <a:lnTo>
                    <a:pt x="5329" y="3322"/>
                  </a:lnTo>
                  <a:lnTo>
                    <a:pt x="5290" y="3785"/>
                  </a:lnTo>
                  <a:lnTo>
                    <a:pt x="5175" y="4248"/>
                  </a:lnTo>
                  <a:lnTo>
                    <a:pt x="4982" y="4712"/>
                  </a:lnTo>
                  <a:lnTo>
                    <a:pt x="4711" y="5098"/>
                  </a:lnTo>
                  <a:lnTo>
                    <a:pt x="4364" y="5445"/>
                  </a:lnTo>
                  <a:lnTo>
                    <a:pt x="4016" y="5716"/>
                  </a:lnTo>
                  <a:lnTo>
                    <a:pt x="3784" y="5832"/>
                  </a:lnTo>
                  <a:lnTo>
                    <a:pt x="3553" y="5947"/>
                  </a:lnTo>
                  <a:lnTo>
                    <a:pt x="3321" y="6025"/>
                  </a:lnTo>
                  <a:lnTo>
                    <a:pt x="3089" y="6063"/>
                  </a:lnTo>
                  <a:lnTo>
                    <a:pt x="2780" y="6102"/>
                  </a:lnTo>
                  <a:lnTo>
                    <a:pt x="2510" y="6102"/>
                  </a:lnTo>
                  <a:lnTo>
                    <a:pt x="2201" y="6063"/>
                  </a:lnTo>
                  <a:lnTo>
                    <a:pt x="1970" y="5986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600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1"/>
                  </a:lnTo>
                  <a:lnTo>
                    <a:pt x="734" y="4789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5"/>
                  </a:lnTo>
                  <a:lnTo>
                    <a:pt x="464" y="2974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700"/>
                  </a:lnTo>
                  <a:lnTo>
                    <a:pt x="966" y="1507"/>
                  </a:lnTo>
                  <a:lnTo>
                    <a:pt x="1120" y="1275"/>
                  </a:lnTo>
                  <a:lnTo>
                    <a:pt x="1313" y="1121"/>
                  </a:lnTo>
                  <a:lnTo>
                    <a:pt x="1506" y="927"/>
                  </a:lnTo>
                  <a:lnTo>
                    <a:pt x="1738" y="812"/>
                  </a:lnTo>
                  <a:lnTo>
                    <a:pt x="1970" y="696"/>
                  </a:lnTo>
                  <a:lnTo>
                    <a:pt x="2201" y="580"/>
                  </a:lnTo>
                  <a:lnTo>
                    <a:pt x="2472" y="541"/>
                  </a:lnTo>
                  <a:lnTo>
                    <a:pt x="2780" y="503"/>
                  </a:lnTo>
                  <a:lnTo>
                    <a:pt x="2819" y="503"/>
                  </a:lnTo>
                  <a:lnTo>
                    <a:pt x="2858" y="464"/>
                  </a:lnTo>
                  <a:close/>
                  <a:moveTo>
                    <a:pt x="2665" y="1"/>
                  </a:moveTo>
                  <a:lnTo>
                    <a:pt x="2587" y="39"/>
                  </a:lnTo>
                  <a:lnTo>
                    <a:pt x="2510" y="78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1"/>
                  </a:lnTo>
                  <a:lnTo>
                    <a:pt x="1854" y="310"/>
                  </a:lnTo>
                  <a:lnTo>
                    <a:pt x="1622" y="387"/>
                  </a:lnTo>
                  <a:lnTo>
                    <a:pt x="1390" y="503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7"/>
                  </a:lnTo>
                  <a:lnTo>
                    <a:pt x="348" y="1738"/>
                  </a:lnTo>
                  <a:lnTo>
                    <a:pt x="155" y="2279"/>
                  </a:lnTo>
                  <a:lnTo>
                    <a:pt x="39" y="2858"/>
                  </a:lnTo>
                  <a:lnTo>
                    <a:pt x="0" y="3399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3"/>
                  </a:lnTo>
                  <a:lnTo>
                    <a:pt x="309" y="4943"/>
                  </a:lnTo>
                  <a:lnTo>
                    <a:pt x="425" y="5214"/>
                  </a:lnTo>
                  <a:lnTo>
                    <a:pt x="579" y="5445"/>
                  </a:lnTo>
                  <a:lnTo>
                    <a:pt x="734" y="5677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8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7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7"/>
                  </a:lnTo>
                  <a:lnTo>
                    <a:pt x="3476" y="6449"/>
                  </a:lnTo>
                  <a:lnTo>
                    <a:pt x="3784" y="6334"/>
                  </a:lnTo>
                  <a:lnTo>
                    <a:pt x="4055" y="6218"/>
                  </a:lnTo>
                  <a:lnTo>
                    <a:pt x="4325" y="6063"/>
                  </a:lnTo>
                  <a:lnTo>
                    <a:pt x="4557" y="5909"/>
                  </a:lnTo>
                  <a:lnTo>
                    <a:pt x="4788" y="5716"/>
                  </a:lnTo>
                  <a:lnTo>
                    <a:pt x="4982" y="5484"/>
                  </a:lnTo>
                  <a:lnTo>
                    <a:pt x="5175" y="5252"/>
                  </a:lnTo>
                  <a:lnTo>
                    <a:pt x="5329" y="4982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1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8"/>
                  </a:lnTo>
                  <a:lnTo>
                    <a:pt x="5561" y="2047"/>
                  </a:lnTo>
                  <a:lnTo>
                    <a:pt x="5406" y="1777"/>
                  </a:lnTo>
                  <a:lnTo>
                    <a:pt x="5252" y="1507"/>
                  </a:lnTo>
                  <a:lnTo>
                    <a:pt x="5059" y="1275"/>
                  </a:lnTo>
                  <a:lnTo>
                    <a:pt x="4866" y="1043"/>
                  </a:lnTo>
                  <a:lnTo>
                    <a:pt x="4634" y="812"/>
                  </a:lnTo>
                  <a:lnTo>
                    <a:pt x="4402" y="619"/>
                  </a:lnTo>
                  <a:lnTo>
                    <a:pt x="4132" y="464"/>
                  </a:lnTo>
                  <a:lnTo>
                    <a:pt x="3862" y="310"/>
                  </a:lnTo>
                  <a:lnTo>
                    <a:pt x="3591" y="194"/>
                  </a:lnTo>
                  <a:lnTo>
                    <a:pt x="3282" y="117"/>
                  </a:lnTo>
                  <a:lnTo>
                    <a:pt x="2974" y="39"/>
                  </a:lnTo>
                  <a:lnTo>
                    <a:pt x="266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9"/>
            <p:cNvSpPr/>
            <p:nvPr/>
          </p:nvSpPr>
          <p:spPr>
            <a:xfrm>
              <a:off x="2452675" y="2582825"/>
              <a:ext cx="296400" cy="356250"/>
            </a:xfrm>
            <a:custGeom>
              <a:avLst/>
              <a:gdLst/>
              <a:ahLst/>
              <a:cxnLst/>
              <a:rect l="l" t="t" r="r" b="b"/>
              <a:pathLst>
                <a:path w="11856" h="14250" extrusionOk="0">
                  <a:moveTo>
                    <a:pt x="7221" y="1"/>
                  </a:moveTo>
                  <a:lnTo>
                    <a:pt x="6990" y="194"/>
                  </a:lnTo>
                  <a:lnTo>
                    <a:pt x="8032" y="1777"/>
                  </a:lnTo>
                  <a:lnTo>
                    <a:pt x="9114" y="3283"/>
                  </a:lnTo>
                  <a:lnTo>
                    <a:pt x="8032" y="2704"/>
                  </a:lnTo>
                  <a:lnTo>
                    <a:pt x="6913" y="2202"/>
                  </a:lnTo>
                  <a:lnTo>
                    <a:pt x="6758" y="2472"/>
                  </a:lnTo>
                  <a:lnTo>
                    <a:pt x="8225" y="3283"/>
                  </a:lnTo>
                  <a:lnTo>
                    <a:pt x="9731" y="4094"/>
                  </a:lnTo>
                  <a:lnTo>
                    <a:pt x="10388" y="4905"/>
                  </a:lnTo>
                  <a:lnTo>
                    <a:pt x="10388" y="4943"/>
                  </a:lnTo>
                  <a:lnTo>
                    <a:pt x="10697" y="4827"/>
                  </a:lnTo>
                  <a:lnTo>
                    <a:pt x="10658" y="4712"/>
                  </a:lnTo>
                  <a:lnTo>
                    <a:pt x="10620" y="4596"/>
                  </a:lnTo>
                  <a:lnTo>
                    <a:pt x="10620" y="4596"/>
                  </a:lnTo>
                  <a:lnTo>
                    <a:pt x="10929" y="4712"/>
                  </a:lnTo>
                  <a:lnTo>
                    <a:pt x="11160" y="4827"/>
                  </a:lnTo>
                  <a:lnTo>
                    <a:pt x="11315" y="5021"/>
                  </a:lnTo>
                  <a:lnTo>
                    <a:pt x="11431" y="5252"/>
                  </a:lnTo>
                  <a:lnTo>
                    <a:pt x="11469" y="5484"/>
                  </a:lnTo>
                  <a:lnTo>
                    <a:pt x="11469" y="5754"/>
                  </a:lnTo>
                  <a:lnTo>
                    <a:pt x="11431" y="6063"/>
                  </a:lnTo>
                  <a:lnTo>
                    <a:pt x="11353" y="6372"/>
                  </a:lnTo>
                  <a:lnTo>
                    <a:pt x="11083" y="7028"/>
                  </a:lnTo>
                  <a:lnTo>
                    <a:pt x="10813" y="7646"/>
                  </a:lnTo>
                  <a:lnTo>
                    <a:pt x="10504" y="8148"/>
                  </a:lnTo>
                  <a:lnTo>
                    <a:pt x="10233" y="8573"/>
                  </a:lnTo>
                  <a:lnTo>
                    <a:pt x="9654" y="9345"/>
                  </a:lnTo>
                  <a:lnTo>
                    <a:pt x="9036" y="10079"/>
                  </a:lnTo>
                  <a:lnTo>
                    <a:pt x="8380" y="10736"/>
                  </a:lnTo>
                  <a:lnTo>
                    <a:pt x="7646" y="11353"/>
                  </a:lnTo>
                  <a:lnTo>
                    <a:pt x="6874" y="11933"/>
                  </a:lnTo>
                  <a:lnTo>
                    <a:pt x="6024" y="12435"/>
                  </a:lnTo>
                  <a:lnTo>
                    <a:pt x="5175" y="12898"/>
                  </a:lnTo>
                  <a:lnTo>
                    <a:pt x="4287" y="13284"/>
                  </a:lnTo>
                  <a:lnTo>
                    <a:pt x="3862" y="13439"/>
                  </a:lnTo>
                  <a:lnTo>
                    <a:pt x="3283" y="13632"/>
                  </a:lnTo>
                  <a:lnTo>
                    <a:pt x="2665" y="13786"/>
                  </a:lnTo>
                  <a:lnTo>
                    <a:pt x="1970" y="13941"/>
                  </a:lnTo>
                  <a:lnTo>
                    <a:pt x="1043" y="13941"/>
                  </a:lnTo>
                  <a:lnTo>
                    <a:pt x="811" y="13863"/>
                  </a:lnTo>
                  <a:lnTo>
                    <a:pt x="580" y="13709"/>
                  </a:lnTo>
                  <a:lnTo>
                    <a:pt x="425" y="13554"/>
                  </a:lnTo>
                  <a:lnTo>
                    <a:pt x="309" y="13323"/>
                  </a:lnTo>
                  <a:lnTo>
                    <a:pt x="232" y="13052"/>
                  </a:lnTo>
                  <a:lnTo>
                    <a:pt x="1" y="13130"/>
                  </a:lnTo>
                  <a:lnTo>
                    <a:pt x="1" y="13400"/>
                  </a:lnTo>
                  <a:lnTo>
                    <a:pt x="39" y="13632"/>
                  </a:lnTo>
                  <a:lnTo>
                    <a:pt x="155" y="13825"/>
                  </a:lnTo>
                  <a:lnTo>
                    <a:pt x="271" y="13941"/>
                  </a:lnTo>
                  <a:lnTo>
                    <a:pt x="464" y="14056"/>
                  </a:lnTo>
                  <a:lnTo>
                    <a:pt x="657" y="14172"/>
                  </a:lnTo>
                  <a:lnTo>
                    <a:pt x="889" y="14211"/>
                  </a:lnTo>
                  <a:lnTo>
                    <a:pt x="1120" y="14249"/>
                  </a:lnTo>
                  <a:lnTo>
                    <a:pt x="1661" y="14249"/>
                  </a:lnTo>
                  <a:lnTo>
                    <a:pt x="2163" y="14211"/>
                  </a:lnTo>
                  <a:lnTo>
                    <a:pt x="2665" y="14134"/>
                  </a:lnTo>
                  <a:lnTo>
                    <a:pt x="3051" y="14056"/>
                  </a:lnTo>
                  <a:lnTo>
                    <a:pt x="3708" y="13863"/>
                  </a:lnTo>
                  <a:lnTo>
                    <a:pt x="4364" y="13632"/>
                  </a:lnTo>
                  <a:lnTo>
                    <a:pt x="5020" y="13361"/>
                  </a:lnTo>
                  <a:lnTo>
                    <a:pt x="5638" y="13091"/>
                  </a:lnTo>
                  <a:lnTo>
                    <a:pt x="6256" y="12743"/>
                  </a:lnTo>
                  <a:lnTo>
                    <a:pt x="6835" y="12396"/>
                  </a:lnTo>
                  <a:lnTo>
                    <a:pt x="7415" y="12010"/>
                  </a:lnTo>
                  <a:lnTo>
                    <a:pt x="7955" y="11585"/>
                  </a:lnTo>
                  <a:lnTo>
                    <a:pt x="8457" y="11160"/>
                  </a:lnTo>
                  <a:lnTo>
                    <a:pt x="8959" y="10697"/>
                  </a:lnTo>
                  <a:lnTo>
                    <a:pt x="9423" y="10234"/>
                  </a:lnTo>
                  <a:lnTo>
                    <a:pt x="9847" y="9732"/>
                  </a:lnTo>
                  <a:lnTo>
                    <a:pt x="10272" y="9191"/>
                  </a:lnTo>
                  <a:lnTo>
                    <a:pt x="10620" y="8650"/>
                  </a:lnTo>
                  <a:lnTo>
                    <a:pt x="11006" y="8071"/>
                  </a:lnTo>
                  <a:lnTo>
                    <a:pt x="11315" y="7492"/>
                  </a:lnTo>
                  <a:lnTo>
                    <a:pt x="11546" y="6951"/>
                  </a:lnTo>
                  <a:lnTo>
                    <a:pt x="11778" y="6411"/>
                  </a:lnTo>
                  <a:lnTo>
                    <a:pt x="11817" y="6102"/>
                  </a:lnTo>
                  <a:lnTo>
                    <a:pt x="11855" y="5831"/>
                  </a:lnTo>
                  <a:lnTo>
                    <a:pt x="11855" y="5523"/>
                  </a:lnTo>
                  <a:lnTo>
                    <a:pt x="11778" y="5252"/>
                  </a:lnTo>
                  <a:lnTo>
                    <a:pt x="11701" y="5021"/>
                  </a:lnTo>
                  <a:lnTo>
                    <a:pt x="11585" y="4866"/>
                  </a:lnTo>
                  <a:lnTo>
                    <a:pt x="11469" y="4673"/>
                  </a:lnTo>
                  <a:lnTo>
                    <a:pt x="11315" y="4519"/>
                  </a:lnTo>
                  <a:lnTo>
                    <a:pt x="11122" y="4403"/>
                  </a:lnTo>
                  <a:lnTo>
                    <a:pt x="10929" y="4325"/>
                  </a:lnTo>
                  <a:lnTo>
                    <a:pt x="10735" y="4248"/>
                  </a:lnTo>
                  <a:lnTo>
                    <a:pt x="10504" y="4210"/>
                  </a:lnTo>
                  <a:lnTo>
                    <a:pt x="10465" y="4248"/>
                  </a:lnTo>
                  <a:lnTo>
                    <a:pt x="10388" y="4248"/>
                  </a:lnTo>
                  <a:lnTo>
                    <a:pt x="9654" y="3167"/>
                  </a:lnTo>
                  <a:lnTo>
                    <a:pt x="8882" y="2086"/>
                  </a:lnTo>
                  <a:lnTo>
                    <a:pt x="8032" y="1043"/>
                  </a:lnTo>
                  <a:lnTo>
                    <a:pt x="72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9"/>
            <p:cNvSpPr/>
            <p:nvPr/>
          </p:nvSpPr>
          <p:spPr>
            <a:xfrm>
              <a:off x="581775" y="25867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0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5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9"/>
            <p:cNvSpPr/>
            <p:nvPr/>
          </p:nvSpPr>
          <p:spPr>
            <a:xfrm>
              <a:off x="6717675" y="2588625"/>
              <a:ext cx="42525" cy="41525"/>
            </a:xfrm>
            <a:custGeom>
              <a:avLst/>
              <a:gdLst/>
              <a:ahLst/>
              <a:cxnLst/>
              <a:rect l="l" t="t" r="r" b="b"/>
              <a:pathLst>
                <a:path w="1701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2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9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3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8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9"/>
            <p:cNvSpPr/>
            <p:nvPr/>
          </p:nvSpPr>
          <p:spPr>
            <a:xfrm>
              <a:off x="587575" y="25924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3" y="1893"/>
                  </a:lnTo>
                  <a:lnTo>
                    <a:pt x="425" y="2433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5" y="11353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1"/>
                  </a:lnTo>
                  <a:lnTo>
                    <a:pt x="3669" y="10620"/>
                  </a:lnTo>
                  <a:lnTo>
                    <a:pt x="3823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5" y="2742"/>
                  </a:lnTo>
                  <a:lnTo>
                    <a:pt x="4287" y="2395"/>
                  </a:lnTo>
                  <a:lnTo>
                    <a:pt x="4210" y="1429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9"/>
            <p:cNvSpPr/>
            <p:nvPr/>
          </p:nvSpPr>
          <p:spPr>
            <a:xfrm>
              <a:off x="6526550" y="26156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1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1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2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9"/>
            <p:cNvSpPr/>
            <p:nvPr/>
          </p:nvSpPr>
          <p:spPr>
            <a:xfrm>
              <a:off x="1725750" y="2629175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2"/>
                  </a:lnTo>
                  <a:lnTo>
                    <a:pt x="2008" y="965"/>
                  </a:lnTo>
                  <a:lnTo>
                    <a:pt x="2124" y="1120"/>
                  </a:lnTo>
                  <a:lnTo>
                    <a:pt x="2202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6" y="502"/>
                  </a:lnTo>
                  <a:lnTo>
                    <a:pt x="811" y="463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0"/>
                  </a:lnTo>
                  <a:lnTo>
                    <a:pt x="194" y="425"/>
                  </a:lnTo>
                  <a:lnTo>
                    <a:pt x="78" y="618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8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2" y="2973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3"/>
                  </a:lnTo>
                  <a:lnTo>
                    <a:pt x="2626" y="2896"/>
                  </a:lnTo>
                  <a:lnTo>
                    <a:pt x="2704" y="2317"/>
                  </a:lnTo>
                  <a:lnTo>
                    <a:pt x="2704" y="2008"/>
                  </a:lnTo>
                  <a:lnTo>
                    <a:pt x="2704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00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9"/>
            <p:cNvSpPr/>
            <p:nvPr/>
          </p:nvSpPr>
          <p:spPr>
            <a:xfrm>
              <a:off x="2602300" y="2637850"/>
              <a:ext cx="63750" cy="173800"/>
            </a:xfrm>
            <a:custGeom>
              <a:avLst/>
              <a:gdLst/>
              <a:ahLst/>
              <a:cxnLst/>
              <a:rect l="l" t="t" r="r" b="b"/>
              <a:pathLst>
                <a:path w="2550" h="6952" extrusionOk="0">
                  <a:moveTo>
                    <a:pt x="271" y="1"/>
                  </a:moveTo>
                  <a:lnTo>
                    <a:pt x="1" y="78"/>
                  </a:lnTo>
                  <a:lnTo>
                    <a:pt x="232" y="927"/>
                  </a:lnTo>
                  <a:lnTo>
                    <a:pt x="503" y="1816"/>
                  </a:lnTo>
                  <a:lnTo>
                    <a:pt x="1082" y="3515"/>
                  </a:lnTo>
                  <a:lnTo>
                    <a:pt x="2318" y="6951"/>
                  </a:lnTo>
                  <a:lnTo>
                    <a:pt x="2549" y="6874"/>
                  </a:lnTo>
                  <a:lnTo>
                    <a:pt x="2047" y="5136"/>
                  </a:lnTo>
                  <a:lnTo>
                    <a:pt x="1507" y="3399"/>
                  </a:lnTo>
                  <a:lnTo>
                    <a:pt x="928" y="1661"/>
                  </a:lnTo>
                  <a:lnTo>
                    <a:pt x="619" y="81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9"/>
            <p:cNvSpPr/>
            <p:nvPr/>
          </p:nvSpPr>
          <p:spPr>
            <a:xfrm>
              <a:off x="531575" y="26388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1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9"/>
            <p:cNvSpPr/>
            <p:nvPr/>
          </p:nvSpPr>
          <p:spPr>
            <a:xfrm>
              <a:off x="340450" y="26658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0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0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1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9"/>
            <p:cNvSpPr/>
            <p:nvPr/>
          </p:nvSpPr>
          <p:spPr>
            <a:xfrm>
              <a:off x="6651075" y="26658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1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9"/>
            <p:cNvSpPr/>
            <p:nvPr/>
          </p:nvSpPr>
          <p:spPr>
            <a:xfrm>
              <a:off x="1793325" y="26986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7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5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5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3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9"/>
            <p:cNvSpPr/>
            <p:nvPr/>
          </p:nvSpPr>
          <p:spPr>
            <a:xfrm>
              <a:off x="2371575" y="2703500"/>
              <a:ext cx="351425" cy="207575"/>
            </a:xfrm>
            <a:custGeom>
              <a:avLst/>
              <a:gdLst/>
              <a:ahLst/>
              <a:cxnLst/>
              <a:rect l="l" t="t" r="r" b="b"/>
              <a:pathLst>
                <a:path w="14057" h="8303" extrusionOk="0">
                  <a:moveTo>
                    <a:pt x="13941" y="0"/>
                  </a:moveTo>
                  <a:lnTo>
                    <a:pt x="13632" y="116"/>
                  </a:lnTo>
                  <a:lnTo>
                    <a:pt x="13632" y="155"/>
                  </a:lnTo>
                  <a:lnTo>
                    <a:pt x="13555" y="773"/>
                  </a:lnTo>
                  <a:lnTo>
                    <a:pt x="13439" y="1313"/>
                  </a:lnTo>
                  <a:lnTo>
                    <a:pt x="13284" y="1854"/>
                  </a:lnTo>
                  <a:lnTo>
                    <a:pt x="13053" y="2395"/>
                  </a:lnTo>
                  <a:lnTo>
                    <a:pt x="12782" y="2897"/>
                  </a:lnTo>
                  <a:lnTo>
                    <a:pt x="12473" y="3360"/>
                  </a:lnTo>
                  <a:lnTo>
                    <a:pt x="12126" y="3823"/>
                  </a:lnTo>
                  <a:lnTo>
                    <a:pt x="11778" y="4248"/>
                  </a:lnTo>
                  <a:lnTo>
                    <a:pt x="11547" y="4325"/>
                  </a:lnTo>
                  <a:lnTo>
                    <a:pt x="11585" y="4441"/>
                  </a:lnTo>
                  <a:lnTo>
                    <a:pt x="11547" y="4480"/>
                  </a:lnTo>
                  <a:lnTo>
                    <a:pt x="11392" y="4557"/>
                  </a:lnTo>
                  <a:lnTo>
                    <a:pt x="11469" y="4557"/>
                  </a:lnTo>
                  <a:lnTo>
                    <a:pt x="10967" y="5020"/>
                  </a:lnTo>
                  <a:lnTo>
                    <a:pt x="10427" y="5445"/>
                  </a:lnTo>
                  <a:lnTo>
                    <a:pt x="9539" y="6063"/>
                  </a:lnTo>
                  <a:lnTo>
                    <a:pt x="8612" y="6642"/>
                  </a:lnTo>
                  <a:lnTo>
                    <a:pt x="8149" y="6912"/>
                  </a:lnTo>
                  <a:lnTo>
                    <a:pt x="7647" y="7144"/>
                  </a:lnTo>
                  <a:lnTo>
                    <a:pt x="7145" y="7376"/>
                  </a:lnTo>
                  <a:lnTo>
                    <a:pt x="6643" y="7569"/>
                  </a:lnTo>
                  <a:lnTo>
                    <a:pt x="6604" y="7453"/>
                  </a:lnTo>
                  <a:lnTo>
                    <a:pt x="6411" y="7492"/>
                  </a:lnTo>
                  <a:lnTo>
                    <a:pt x="4905" y="6372"/>
                  </a:lnTo>
                  <a:lnTo>
                    <a:pt x="3322" y="5291"/>
                  </a:lnTo>
                  <a:lnTo>
                    <a:pt x="1739" y="4248"/>
                  </a:lnTo>
                  <a:lnTo>
                    <a:pt x="78" y="3321"/>
                  </a:lnTo>
                  <a:lnTo>
                    <a:pt x="1" y="3399"/>
                  </a:lnTo>
                  <a:lnTo>
                    <a:pt x="3051" y="5600"/>
                  </a:lnTo>
                  <a:lnTo>
                    <a:pt x="6141" y="7723"/>
                  </a:lnTo>
                  <a:lnTo>
                    <a:pt x="5639" y="7839"/>
                  </a:lnTo>
                  <a:lnTo>
                    <a:pt x="5175" y="7916"/>
                  </a:lnTo>
                  <a:lnTo>
                    <a:pt x="4673" y="7955"/>
                  </a:lnTo>
                  <a:lnTo>
                    <a:pt x="4210" y="7994"/>
                  </a:lnTo>
                  <a:lnTo>
                    <a:pt x="4094" y="7994"/>
                  </a:lnTo>
                  <a:lnTo>
                    <a:pt x="4055" y="8071"/>
                  </a:lnTo>
                  <a:lnTo>
                    <a:pt x="4248" y="8303"/>
                  </a:lnTo>
                  <a:lnTo>
                    <a:pt x="5098" y="8303"/>
                  </a:lnTo>
                  <a:lnTo>
                    <a:pt x="5523" y="8264"/>
                  </a:lnTo>
                  <a:lnTo>
                    <a:pt x="5948" y="8187"/>
                  </a:lnTo>
                  <a:lnTo>
                    <a:pt x="6372" y="8110"/>
                  </a:lnTo>
                  <a:lnTo>
                    <a:pt x="6797" y="7955"/>
                  </a:lnTo>
                  <a:lnTo>
                    <a:pt x="7647" y="7646"/>
                  </a:lnTo>
                  <a:lnTo>
                    <a:pt x="8458" y="7221"/>
                  </a:lnTo>
                  <a:lnTo>
                    <a:pt x="9230" y="6758"/>
                  </a:lnTo>
                  <a:lnTo>
                    <a:pt x="10002" y="6295"/>
                  </a:lnTo>
                  <a:lnTo>
                    <a:pt x="10659" y="5793"/>
                  </a:lnTo>
                  <a:lnTo>
                    <a:pt x="11315" y="5252"/>
                  </a:lnTo>
                  <a:lnTo>
                    <a:pt x="11933" y="4673"/>
                  </a:lnTo>
                  <a:lnTo>
                    <a:pt x="12512" y="4055"/>
                  </a:lnTo>
                  <a:lnTo>
                    <a:pt x="12975" y="3360"/>
                  </a:lnTo>
                  <a:lnTo>
                    <a:pt x="13207" y="3012"/>
                  </a:lnTo>
                  <a:lnTo>
                    <a:pt x="13400" y="2665"/>
                  </a:lnTo>
                  <a:lnTo>
                    <a:pt x="13555" y="2279"/>
                  </a:lnTo>
                  <a:lnTo>
                    <a:pt x="13709" y="1893"/>
                  </a:lnTo>
                  <a:lnTo>
                    <a:pt x="13864" y="1506"/>
                  </a:lnTo>
                  <a:lnTo>
                    <a:pt x="13941" y="1082"/>
                  </a:lnTo>
                  <a:lnTo>
                    <a:pt x="14018" y="657"/>
                  </a:lnTo>
                  <a:lnTo>
                    <a:pt x="14057" y="232"/>
                  </a:lnTo>
                  <a:lnTo>
                    <a:pt x="14018" y="116"/>
                  </a:lnTo>
                  <a:lnTo>
                    <a:pt x="13941" y="39"/>
                  </a:lnTo>
                  <a:lnTo>
                    <a:pt x="139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9"/>
            <p:cNvSpPr/>
            <p:nvPr/>
          </p:nvSpPr>
          <p:spPr>
            <a:xfrm>
              <a:off x="6594125" y="27093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8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9"/>
            <p:cNvSpPr/>
            <p:nvPr/>
          </p:nvSpPr>
          <p:spPr>
            <a:xfrm>
              <a:off x="464975" y="27160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0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9"/>
            <p:cNvSpPr/>
            <p:nvPr/>
          </p:nvSpPr>
          <p:spPr>
            <a:xfrm>
              <a:off x="2488400" y="2725700"/>
              <a:ext cx="48275" cy="165100"/>
            </a:xfrm>
            <a:custGeom>
              <a:avLst/>
              <a:gdLst/>
              <a:ahLst/>
              <a:cxnLst/>
              <a:rect l="l" t="t" r="r" b="b"/>
              <a:pathLst>
                <a:path w="1931" h="6604" extrusionOk="0">
                  <a:moveTo>
                    <a:pt x="271" y="1"/>
                  </a:moveTo>
                  <a:lnTo>
                    <a:pt x="193" y="39"/>
                  </a:lnTo>
                  <a:lnTo>
                    <a:pt x="155" y="39"/>
                  </a:lnTo>
                  <a:lnTo>
                    <a:pt x="0" y="155"/>
                  </a:lnTo>
                  <a:lnTo>
                    <a:pt x="0" y="194"/>
                  </a:lnTo>
                  <a:lnTo>
                    <a:pt x="348" y="1815"/>
                  </a:lnTo>
                  <a:lnTo>
                    <a:pt x="773" y="3437"/>
                  </a:lnTo>
                  <a:lnTo>
                    <a:pt x="1236" y="5021"/>
                  </a:lnTo>
                  <a:lnTo>
                    <a:pt x="1738" y="6604"/>
                  </a:lnTo>
                  <a:lnTo>
                    <a:pt x="1931" y="6565"/>
                  </a:lnTo>
                  <a:lnTo>
                    <a:pt x="1622" y="4982"/>
                  </a:lnTo>
                  <a:lnTo>
                    <a:pt x="1236" y="3360"/>
                  </a:lnTo>
                  <a:lnTo>
                    <a:pt x="773" y="1777"/>
                  </a:lnTo>
                  <a:lnTo>
                    <a:pt x="271" y="194"/>
                  </a:lnTo>
                  <a:lnTo>
                    <a:pt x="3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9"/>
            <p:cNvSpPr/>
            <p:nvPr/>
          </p:nvSpPr>
          <p:spPr>
            <a:xfrm>
              <a:off x="2495150" y="2725700"/>
              <a:ext cx="165100" cy="91725"/>
            </a:xfrm>
            <a:custGeom>
              <a:avLst/>
              <a:gdLst/>
              <a:ahLst/>
              <a:cxnLst/>
              <a:rect l="l" t="t" r="r" b="b"/>
              <a:pathLst>
                <a:path w="6604" h="3669" extrusionOk="0">
                  <a:moveTo>
                    <a:pt x="116" y="1"/>
                  </a:moveTo>
                  <a:lnTo>
                    <a:pt x="1" y="194"/>
                  </a:lnTo>
                  <a:lnTo>
                    <a:pt x="1622" y="1043"/>
                  </a:lnTo>
                  <a:lnTo>
                    <a:pt x="3244" y="1893"/>
                  </a:lnTo>
                  <a:lnTo>
                    <a:pt x="4017" y="2356"/>
                  </a:lnTo>
                  <a:lnTo>
                    <a:pt x="4827" y="2819"/>
                  </a:lnTo>
                  <a:lnTo>
                    <a:pt x="5638" y="3283"/>
                  </a:lnTo>
                  <a:lnTo>
                    <a:pt x="6024" y="3476"/>
                  </a:lnTo>
                  <a:lnTo>
                    <a:pt x="6449" y="3669"/>
                  </a:lnTo>
                  <a:lnTo>
                    <a:pt x="6604" y="3592"/>
                  </a:lnTo>
                  <a:lnTo>
                    <a:pt x="6604" y="3515"/>
                  </a:lnTo>
                  <a:lnTo>
                    <a:pt x="6565" y="3437"/>
                  </a:lnTo>
                  <a:lnTo>
                    <a:pt x="6218" y="3167"/>
                  </a:lnTo>
                  <a:lnTo>
                    <a:pt x="5870" y="2935"/>
                  </a:lnTo>
                  <a:lnTo>
                    <a:pt x="5098" y="2472"/>
                  </a:lnTo>
                  <a:lnTo>
                    <a:pt x="3515" y="1622"/>
                  </a:lnTo>
                  <a:lnTo>
                    <a:pt x="1815" y="773"/>
                  </a:lnTo>
                  <a:lnTo>
                    <a:pt x="966" y="387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9"/>
            <p:cNvSpPr/>
            <p:nvPr/>
          </p:nvSpPr>
          <p:spPr>
            <a:xfrm>
              <a:off x="4212550" y="2732450"/>
              <a:ext cx="315700" cy="477900"/>
            </a:xfrm>
            <a:custGeom>
              <a:avLst/>
              <a:gdLst/>
              <a:ahLst/>
              <a:cxnLst/>
              <a:rect l="l" t="t" r="r" b="b"/>
              <a:pathLst>
                <a:path w="12628" h="19116" extrusionOk="0">
                  <a:moveTo>
                    <a:pt x="1004" y="619"/>
                  </a:moveTo>
                  <a:lnTo>
                    <a:pt x="1661" y="850"/>
                  </a:lnTo>
                  <a:lnTo>
                    <a:pt x="2317" y="1121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5"/>
                  </a:lnTo>
                  <a:lnTo>
                    <a:pt x="3862" y="2472"/>
                  </a:lnTo>
                  <a:lnTo>
                    <a:pt x="4016" y="2820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8"/>
                  </a:lnTo>
                  <a:lnTo>
                    <a:pt x="9345" y="15138"/>
                  </a:lnTo>
                  <a:lnTo>
                    <a:pt x="8920" y="15370"/>
                  </a:lnTo>
                  <a:lnTo>
                    <a:pt x="7955" y="13516"/>
                  </a:lnTo>
                  <a:lnTo>
                    <a:pt x="6990" y="11663"/>
                  </a:lnTo>
                  <a:lnTo>
                    <a:pt x="5020" y="7956"/>
                  </a:lnTo>
                  <a:lnTo>
                    <a:pt x="3012" y="4287"/>
                  </a:lnTo>
                  <a:lnTo>
                    <a:pt x="1004" y="619"/>
                  </a:lnTo>
                  <a:close/>
                  <a:moveTo>
                    <a:pt x="657" y="503"/>
                  </a:moveTo>
                  <a:lnTo>
                    <a:pt x="657" y="541"/>
                  </a:lnTo>
                  <a:lnTo>
                    <a:pt x="4673" y="8033"/>
                  </a:lnTo>
                  <a:lnTo>
                    <a:pt x="6719" y="11740"/>
                  </a:lnTo>
                  <a:lnTo>
                    <a:pt x="7762" y="13593"/>
                  </a:lnTo>
                  <a:lnTo>
                    <a:pt x="8805" y="15447"/>
                  </a:lnTo>
                  <a:lnTo>
                    <a:pt x="8650" y="15524"/>
                  </a:lnTo>
                  <a:lnTo>
                    <a:pt x="7414" y="13748"/>
                  </a:lnTo>
                  <a:lnTo>
                    <a:pt x="6179" y="12010"/>
                  </a:lnTo>
                  <a:lnTo>
                    <a:pt x="3592" y="8535"/>
                  </a:lnTo>
                  <a:lnTo>
                    <a:pt x="2317" y="6758"/>
                  </a:lnTo>
                  <a:lnTo>
                    <a:pt x="1004" y="4944"/>
                  </a:lnTo>
                  <a:lnTo>
                    <a:pt x="850" y="4712"/>
                  </a:lnTo>
                  <a:lnTo>
                    <a:pt x="734" y="4480"/>
                  </a:lnTo>
                  <a:lnTo>
                    <a:pt x="618" y="4210"/>
                  </a:lnTo>
                  <a:lnTo>
                    <a:pt x="541" y="3940"/>
                  </a:lnTo>
                  <a:lnTo>
                    <a:pt x="464" y="3399"/>
                  </a:lnTo>
                  <a:lnTo>
                    <a:pt x="425" y="2820"/>
                  </a:lnTo>
                  <a:lnTo>
                    <a:pt x="464" y="2241"/>
                  </a:lnTo>
                  <a:lnTo>
                    <a:pt x="502" y="1661"/>
                  </a:lnTo>
                  <a:lnTo>
                    <a:pt x="657" y="503"/>
                  </a:lnTo>
                  <a:close/>
                  <a:moveTo>
                    <a:pt x="11508" y="12280"/>
                  </a:moveTo>
                  <a:lnTo>
                    <a:pt x="11662" y="12358"/>
                  </a:lnTo>
                  <a:lnTo>
                    <a:pt x="11817" y="12435"/>
                  </a:lnTo>
                  <a:lnTo>
                    <a:pt x="12164" y="12860"/>
                  </a:lnTo>
                  <a:lnTo>
                    <a:pt x="12241" y="13053"/>
                  </a:lnTo>
                  <a:lnTo>
                    <a:pt x="12280" y="13246"/>
                  </a:lnTo>
                  <a:lnTo>
                    <a:pt x="12241" y="13439"/>
                  </a:lnTo>
                  <a:lnTo>
                    <a:pt x="12203" y="13632"/>
                  </a:lnTo>
                  <a:lnTo>
                    <a:pt x="12048" y="14018"/>
                  </a:lnTo>
                  <a:lnTo>
                    <a:pt x="11855" y="14366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2"/>
                  </a:lnTo>
                  <a:lnTo>
                    <a:pt x="10156" y="15872"/>
                  </a:lnTo>
                  <a:lnTo>
                    <a:pt x="10118" y="15987"/>
                  </a:lnTo>
                  <a:lnTo>
                    <a:pt x="9770" y="16180"/>
                  </a:lnTo>
                  <a:lnTo>
                    <a:pt x="9114" y="16605"/>
                  </a:lnTo>
                  <a:lnTo>
                    <a:pt x="8457" y="16953"/>
                  </a:lnTo>
                  <a:lnTo>
                    <a:pt x="7723" y="17262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5" y="17648"/>
                  </a:lnTo>
                  <a:lnTo>
                    <a:pt x="5754" y="17648"/>
                  </a:lnTo>
                  <a:lnTo>
                    <a:pt x="5561" y="17571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8" y="17184"/>
                  </a:lnTo>
                  <a:lnTo>
                    <a:pt x="4982" y="16876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5"/>
                  </a:lnTo>
                  <a:lnTo>
                    <a:pt x="5175" y="15949"/>
                  </a:lnTo>
                  <a:lnTo>
                    <a:pt x="5291" y="15833"/>
                  </a:lnTo>
                  <a:lnTo>
                    <a:pt x="5406" y="15756"/>
                  </a:lnTo>
                  <a:lnTo>
                    <a:pt x="5522" y="15717"/>
                  </a:lnTo>
                  <a:lnTo>
                    <a:pt x="5638" y="15756"/>
                  </a:lnTo>
                  <a:lnTo>
                    <a:pt x="5793" y="15833"/>
                  </a:lnTo>
                  <a:lnTo>
                    <a:pt x="5947" y="15949"/>
                  </a:lnTo>
                  <a:lnTo>
                    <a:pt x="6063" y="16142"/>
                  </a:lnTo>
                  <a:lnTo>
                    <a:pt x="6256" y="16374"/>
                  </a:lnTo>
                  <a:lnTo>
                    <a:pt x="6102" y="16412"/>
                  </a:lnTo>
                  <a:lnTo>
                    <a:pt x="6024" y="16451"/>
                  </a:lnTo>
                  <a:lnTo>
                    <a:pt x="6024" y="16567"/>
                  </a:lnTo>
                  <a:lnTo>
                    <a:pt x="6063" y="16644"/>
                  </a:lnTo>
                  <a:lnTo>
                    <a:pt x="6140" y="16644"/>
                  </a:lnTo>
                  <a:lnTo>
                    <a:pt x="6912" y="16567"/>
                  </a:lnTo>
                  <a:lnTo>
                    <a:pt x="7685" y="16374"/>
                  </a:lnTo>
                  <a:lnTo>
                    <a:pt x="8496" y="16065"/>
                  </a:lnTo>
                  <a:lnTo>
                    <a:pt x="9229" y="15717"/>
                  </a:lnTo>
                  <a:lnTo>
                    <a:pt x="9616" y="15485"/>
                  </a:lnTo>
                  <a:lnTo>
                    <a:pt x="9963" y="15254"/>
                  </a:lnTo>
                  <a:lnTo>
                    <a:pt x="10272" y="15022"/>
                  </a:lnTo>
                  <a:lnTo>
                    <a:pt x="10581" y="14752"/>
                  </a:lnTo>
                  <a:lnTo>
                    <a:pt x="10890" y="14481"/>
                  </a:lnTo>
                  <a:lnTo>
                    <a:pt x="11121" y="14173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9"/>
                  </a:lnTo>
                  <a:lnTo>
                    <a:pt x="11546" y="13362"/>
                  </a:lnTo>
                  <a:lnTo>
                    <a:pt x="11508" y="13284"/>
                  </a:lnTo>
                  <a:lnTo>
                    <a:pt x="11430" y="13246"/>
                  </a:lnTo>
                  <a:lnTo>
                    <a:pt x="11237" y="13246"/>
                  </a:lnTo>
                  <a:lnTo>
                    <a:pt x="11160" y="13323"/>
                  </a:lnTo>
                  <a:lnTo>
                    <a:pt x="10967" y="13671"/>
                  </a:lnTo>
                  <a:lnTo>
                    <a:pt x="10774" y="13555"/>
                  </a:lnTo>
                  <a:lnTo>
                    <a:pt x="10658" y="13439"/>
                  </a:lnTo>
                  <a:lnTo>
                    <a:pt x="10619" y="13284"/>
                  </a:lnTo>
                  <a:lnTo>
                    <a:pt x="10581" y="13169"/>
                  </a:lnTo>
                  <a:lnTo>
                    <a:pt x="10619" y="13014"/>
                  </a:lnTo>
                  <a:lnTo>
                    <a:pt x="10658" y="12860"/>
                  </a:lnTo>
                  <a:lnTo>
                    <a:pt x="10851" y="12628"/>
                  </a:lnTo>
                  <a:lnTo>
                    <a:pt x="10928" y="12473"/>
                  </a:lnTo>
                  <a:lnTo>
                    <a:pt x="11044" y="12358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1"/>
                  </a:moveTo>
                  <a:lnTo>
                    <a:pt x="348" y="40"/>
                  </a:lnTo>
                  <a:lnTo>
                    <a:pt x="271" y="117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3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6"/>
                  </a:lnTo>
                  <a:lnTo>
                    <a:pt x="232" y="4519"/>
                  </a:lnTo>
                  <a:lnTo>
                    <a:pt x="348" y="4751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6"/>
                  </a:lnTo>
                  <a:lnTo>
                    <a:pt x="5445" y="11817"/>
                  </a:lnTo>
                  <a:lnTo>
                    <a:pt x="6874" y="13748"/>
                  </a:lnTo>
                  <a:lnTo>
                    <a:pt x="8341" y="15640"/>
                  </a:lnTo>
                  <a:lnTo>
                    <a:pt x="7492" y="15987"/>
                  </a:lnTo>
                  <a:lnTo>
                    <a:pt x="6642" y="16258"/>
                  </a:lnTo>
                  <a:lnTo>
                    <a:pt x="6681" y="16103"/>
                  </a:lnTo>
                  <a:lnTo>
                    <a:pt x="6681" y="15949"/>
                  </a:lnTo>
                  <a:lnTo>
                    <a:pt x="6642" y="15756"/>
                  </a:lnTo>
                  <a:lnTo>
                    <a:pt x="6565" y="15640"/>
                  </a:lnTo>
                  <a:lnTo>
                    <a:pt x="6488" y="15485"/>
                  </a:lnTo>
                  <a:lnTo>
                    <a:pt x="6333" y="15370"/>
                  </a:lnTo>
                  <a:lnTo>
                    <a:pt x="6179" y="15292"/>
                  </a:lnTo>
                  <a:lnTo>
                    <a:pt x="6024" y="15254"/>
                  </a:lnTo>
                  <a:lnTo>
                    <a:pt x="5715" y="15254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6" y="16296"/>
                  </a:lnTo>
                  <a:lnTo>
                    <a:pt x="4596" y="16567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8" y="17725"/>
                  </a:lnTo>
                  <a:lnTo>
                    <a:pt x="5368" y="17841"/>
                  </a:lnTo>
                  <a:lnTo>
                    <a:pt x="5677" y="17918"/>
                  </a:lnTo>
                  <a:lnTo>
                    <a:pt x="6024" y="17957"/>
                  </a:lnTo>
                  <a:lnTo>
                    <a:pt x="6372" y="17918"/>
                  </a:lnTo>
                  <a:lnTo>
                    <a:pt x="6719" y="17841"/>
                  </a:lnTo>
                  <a:lnTo>
                    <a:pt x="7106" y="17764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3"/>
                  </a:lnTo>
                  <a:lnTo>
                    <a:pt x="9229" y="16876"/>
                  </a:lnTo>
                  <a:lnTo>
                    <a:pt x="9461" y="16760"/>
                  </a:lnTo>
                  <a:lnTo>
                    <a:pt x="10233" y="16258"/>
                  </a:lnTo>
                  <a:lnTo>
                    <a:pt x="10813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4"/>
                  </a:lnTo>
                  <a:lnTo>
                    <a:pt x="11817" y="18150"/>
                  </a:lnTo>
                  <a:lnTo>
                    <a:pt x="11392" y="17455"/>
                  </a:lnTo>
                  <a:lnTo>
                    <a:pt x="10928" y="16760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4"/>
                  </a:lnTo>
                  <a:lnTo>
                    <a:pt x="11894" y="14790"/>
                  </a:lnTo>
                  <a:lnTo>
                    <a:pt x="12125" y="14559"/>
                  </a:lnTo>
                  <a:lnTo>
                    <a:pt x="12280" y="14288"/>
                  </a:lnTo>
                  <a:lnTo>
                    <a:pt x="12434" y="14057"/>
                  </a:lnTo>
                  <a:lnTo>
                    <a:pt x="12512" y="13786"/>
                  </a:lnTo>
                  <a:lnTo>
                    <a:pt x="12589" y="13555"/>
                  </a:lnTo>
                  <a:lnTo>
                    <a:pt x="12627" y="13284"/>
                  </a:lnTo>
                  <a:lnTo>
                    <a:pt x="12589" y="13053"/>
                  </a:lnTo>
                  <a:lnTo>
                    <a:pt x="12512" y="12821"/>
                  </a:lnTo>
                  <a:lnTo>
                    <a:pt x="12357" y="12589"/>
                  </a:lnTo>
                  <a:lnTo>
                    <a:pt x="12164" y="12358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9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1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2"/>
                  </a:lnTo>
                  <a:lnTo>
                    <a:pt x="10619" y="13786"/>
                  </a:lnTo>
                  <a:lnTo>
                    <a:pt x="10813" y="13902"/>
                  </a:lnTo>
                  <a:lnTo>
                    <a:pt x="10504" y="14250"/>
                  </a:lnTo>
                  <a:lnTo>
                    <a:pt x="10156" y="14597"/>
                  </a:lnTo>
                  <a:lnTo>
                    <a:pt x="9770" y="14868"/>
                  </a:lnTo>
                  <a:lnTo>
                    <a:pt x="9430" y="15084"/>
                  </a:lnTo>
                  <a:lnTo>
                    <a:pt x="9461" y="15022"/>
                  </a:lnTo>
                  <a:lnTo>
                    <a:pt x="9500" y="14945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9"/>
                  </a:lnTo>
                  <a:lnTo>
                    <a:pt x="3823" y="1545"/>
                  </a:lnTo>
                  <a:lnTo>
                    <a:pt x="3514" y="1237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1" y="233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9"/>
            <p:cNvSpPr/>
            <p:nvPr/>
          </p:nvSpPr>
          <p:spPr>
            <a:xfrm>
              <a:off x="3419975" y="2751775"/>
              <a:ext cx="68575" cy="77250"/>
            </a:xfrm>
            <a:custGeom>
              <a:avLst/>
              <a:gdLst/>
              <a:ahLst/>
              <a:cxnLst/>
              <a:rect l="l" t="t" r="r" b="b"/>
              <a:pathLst>
                <a:path w="2743" h="3090" extrusionOk="0">
                  <a:moveTo>
                    <a:pt x="1198" y="464"/>
                  </a:moveTo>
                  <a:lnTo>
                    <a:pt x="1429" y="502"/>
                  </a:lnTo>
                  <a:lnTo>
                    <a:pt x="1700" y="618"/>
                  </a:lnTo>
                  <a:lnTo>
                    <a:pt x="1893" y="772"/>
                  </a:lnTo>
                  <a:lnTo>
                    <a:pt x="2047" y="966"/>
                  </a:lnTo>
                  <a:lnTo>
                    <a:pt x="2163" y="1159"/>
                  </a:lnTo>
                  <a:lnTo>
                    <a:pt x="2240" y="1352"/>
                  </a:lnTo>
                  <a:lnTo>
                    <a:pt x="2356" y="1738"/>
                  </a:lnTo>
                  <a:lnTo>
                    <a:pt x="2395" y="2163"/>
                  </a:lnTo>
                  <a:lnTo>
                    <a:pt x="2395" y="2587"/>
                  </a:lnTo>
                  <a:lnTo>
                    <a:pt x="2240" y="2433"/>
                  </a:lnTo>
                  <a:lnTo>
                    <a:pt x="2047" y="2278"/>
                  </a:lnTo>
                  <a:lnTo>
                    <a:pt x="1661" y="2085"/>
                  </a:lnTo>
                  <a:lnTo>
                    <a:pt x="1275" y="1931"/>
                  </a:lnTo>
                  <a:lnTo>
                    <a:pt x="1043" y="1815"/>
                  </a:lnTo>
                  <a:lnTo>
                    <a:pt x="850" y="1699"/>
                  </a:lnTo>
                  <a:lnTo>
                    <a:pt x="657" y="1545"/>
                  </a:lnTo>
                  <a:lnTo>
                    <a:pt x="503" y="1390"/>
                  </a:lnTo>
                  <a:lnTo>
                    <a:pt x="425" y="1197"/>
                  </a:lnTo>
                  <a:lnTo>
                    <a:pt x="425" y="1081"/>
                  </a:lnTo>
                  <a:lnTo>
                    <a:pt x="425" y="966"/>
                  </a:lnTo>
                  <a:lnTo>
                    <a:pt x="503" y="811"/>
                  </a:lnTo>
                  <a:lnTo>
                    <a:pt x="541" y="695"/>
                  </a:lnTo>
                  <a:lnTo>
                    <a:pt x="618" y="618"/>
                  </a:lnTo>
                  <a:lnTo>
                    <a:pt x="734" y="541"/>
                  </a:lnTo>
                  <a:lnTo>
                    <a:pt x="850" y="464"/>
                  </a:lnTo>
                  <a:close/>
                  <a:moveTo>
                    <a:pt x="1043" y="0"/>
                  </a:moveTo>
                  <a:lnTo>
                    <a:pt x="812" y="77"/>
                  </a:lnTo>
                  <a:lnTo>
                    <a:pt x="580" y="155"/>
                  </a:lnTo>
                  <a:lnTo>
                    <a:pt x="387" y="309"/>
                  </a:lnTo>
                  <a:lnTo>
                    <a:pt x="232" y="464"/>
                  </a:lnTo>
                  <a:lnTo>
                    <a:pt x="116" y="618"/>
                  </a:lnTo>
                  <a:lnTo>
                    <a:pt x="39" y="811"/>
                  </a:lnTo>
                  <a:lnTo>
                    <a:pt x="1" y="1043"/>
                  </a:lnTo>
                  <a:lnTo>
                    <a:pt x="39" y="1236"/>
                  </a:lnTo>
                  <a:lnTo>
                    <a:pt x="78" y="1468"/>
                  </a:lnTo>
                  <a:lnTo>
                    <a:pt x="194" y="1661"/>
                  </a:lnTo>
                  <a:lnTo>
                    <a:pt x="387" y="1892"/>
                  </a:lnTo>
                  <a:lnTo>
                    <a:pt x="657" y="2085"/>
                  </a:lnTo>
                  <a:lnTo>
                    <a:pt x="927" y="2201"/>
                  </a:lnTo>
                  <a:lnTo>
                    <a:pt x="1236" y="2317"/>
                  </a:lnTo>
                  <a:lnTo>
                    <a:pt x="1507" y="2433"/>
                  </a:lnTo>
                  <a:lnTo>
                    <a:pt x="1777" y="2587"/>
                  </a:lnTo>
                  <a:lnTo>
                    <a:pt x="2009" y="2780"/>
                  </a:lnTo>
                  <a:lnTo>
                    <a:pt x="2240" y="3012"/>
                  </a:lnTo>
                  <a:lnTo>
                    <a:pt x="2317" y="3051"/>
                  </a:lnTo>
                  <a:lnTo>
                    <a:pt x="2395" y="3089"/>
                  </a:lnTo>
                  <a:lnTo>
                    <a:pt x="2472" y="3051"/>
                  </a:lnTo>
                  <a:lnTo>
                    <a:pt x="2549" y="3012"/>
                  </a:lnTo>
                  <a:lnTo>
                    <a:pt x="2588" y="3012"/>
                  </a:lnTo>
                  <a:lnTo>
                    <a:pt x="2626" y="2935"/>
                  </a:lnTo>
                  <a:lnTo>
                    <a:pt x="2704" y="2356"/>
                  </a:lnTo>
                  <a:lnTo>
                    <a:pt x="2742" y="2047"/>
                  </a:lnTo>
                  <a:lnTo>
                    <a:pt x="2704" y="1738"/>
                  </a:lnTo>
                  <a:lnTo>
                    <a:pt x="2665" y="1429"/>
                  </a:lnTo>
                  <a:lnTo>
                    <a:pt x="2588" y="1159"/>
                  </a:lnTo>
                  <a:lnTo>
                    <a:pt x="2472" y="888"/>
                  </a:lnTo>
                  <a:lnTo>
                    <a:pt x="2317" y="618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38" y="155"/>
                  </a:lnTo>
                  <a:lnTo>
                    <a:pt x="1507" y="77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9"/>
            <p:cNvSpPr/>
            <p:nvPr/>
          </p:nvSpPr>
          <p:spPr>
            <a:xfrm>
              <a:off x="408025" y="27595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7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79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1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9"/>
            <p:cNvSpPr/>
            <p:nvPr/>
          </p:nvSpPr>
          <p:spPr>
            <a:xfrm>
              <a:off x="1650450" y="2767225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1" y="5367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8"/>
                  </a:lnTo>
                  <a:lnTo>
                    <a:pt x="3978" y="888"/>
                  </a:lnTo>
                  <a:lnTo>
                    <a:pt x="4634" y="656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2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3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30" y="7375"/>
                  </a:lnTo>
                  <a:lnTo>
                    <a:pt x="13439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5"/>
                  </a:lnTo>
                  <a:lnTo>
                    <a:pt x="16721" y="9885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3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1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79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7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9"/>
            <p:cNvSpPr/>
            <p:nvPr/>
          </p:nvSpPr>
          <p:spPr>
            <a:xfrm>
              <a:off x="4802400" y="27817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0"/>
                  </a:moveTo>
                  <a:lnTo>
                    <a:pt x="12434" y="39"/>
                  </a:lnTo>
                  <a:lnTo>
                    <a:pt x="12357" y="77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8"/>
                  </a:lnTo>
                  <a:lnTo>
                    <a:pt x="12164" y="1043"/>
                  </a:lnTo>
                  <a:lnTo>
                    <a:pt x="12009" y="1197"/>
                  </a:lnTo>
                  <a:lnTo>
                    <a:pt x="11855" y="1313"/>
                  </a:lnTo>
                  <a:lnTo>
                    <a:pt x="11430" y="1545"/>
                  </a:lnTo>
                  <a:lnTo>
                    <a:pt x="11005" y="1699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4" y="2085"/>
                  </a:lnTo>
                  <a:lnTo>
                    <a:pt x="9345" y="2008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0"/>
                  </a:lnTo>
                  <a:lnTo>
                    <a:pt x="8611" y="1699"/>
                  </a:lnTo>
                  <a:lnTo>
                    <a:pt x="8804" y="2008"/>
                  </a:lnTo>
                  <a:lnTo>
                    <a:pt x="8997" y="2279"/>
                  </a:lnTo>
                  <a:lnTo>
                    <a:pt x="7839" y="2587"/>
                  </a:lnTo>
                  <a:lnTo>
                    <a:pt x="6719" y="2819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9" y="3282"/>
                  </a:lnTo>
                  <a:lnTo>
                    <a:pt x="3746" y="2935"/>
                  </a:lnTo>
                  <a:lnTo>
                    <a:pt x="3784" y="2587"/>
                  </a:lnTo>
                  <a:lnTo>
                    <a:pt x="3707" y="2240"/>
                  </a:lnTo>
                  <a:lnTo>
                    <a:pt x="3630" y="1892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7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8"/>
                  </a:lnTo>
                  <a:lnTo>
                    <a:pt x="1815" y="3437"/>
                  </a:lnTo>
                  <a:lnTo>
                    <a:pt x="1352" y="3398"/>
                  </a:lnTo>
                  <a:lnTo>
                    <a:pt x="965" y="3360"/>
                  </a:lnTo>
                  <a:lnTo>
                    <a:pt x="772" y="3282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3"/>
                  </a:lnTo>
                  <a:lnTo>
                    <a:pt x="309" y="2665"/>
                  </a:lnTo>
                  <a:lnTo>
                    <a:pt x="232" y="2587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3"/>
                  </a:lnTo>
                  <a:lnTo>
                    <a:pt x="0" y="2858"/>
                  </a:lnTo>
                  <a:lnTo>
                    <a:pt x="0" y="3012"/>
                  </a:lnTo>
                  <a:lnTo>
                    <a:pt x="0" y="3167"/>
                  </a:lnTo>
                  <a:lnTo>
                    <a:pt x="39" y="3282"/>
                  </a:lnTo>
                  <a:lnTo>
                    <a:pt x="116" y="3398"/>
                  </a:lnTo>
                  <a:lnTo>
                    <a:pt x="193" y="3514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0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0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2"/>
                  </a:lnTo>
                  <a:lnTo>
                    <a:pt x="12048" y="1699"/>
                  </a:lnTo>
                  <a:lnTo>
                    <a:pt x="12357" y="1506"/>
                  </a:lnTo>
                  <a:lnTo>
                    <a:pt x="12627" y="1236"/>
                  </a:lnTo>
                  <a:lnTo>
                    <a:pt x="12704" y="1081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79"/>
                  </a:lnTo>
                  <a:lnTo>
                    <a:pt x="12820" y="386"/>
                  </a:lnTo>
                  <a:lnTo>
                    <a:pt x="12743" y="155"/>
                  </a:lnTo>
                  <a:lnTo>
                    <a:pt x="12704" y="77"/>
                  </a:lnTo>
                  <a:lnTo>
                    <a:pt x="12627" y="39"/>
                  </a:lnTo>
                  <a:lnTo>
                    <a:pt x="125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9"/>
            <p:cNvSpPr/>
            <p:nvPr/>
          </p:nvSpPr>
          <p:spPr>
            <a:xfrm>
              <a:off x="2362900" y="2786525"/>
              <a:ext cx="114900" cy="130350"/>
            </a:xfrm>
            <a:custGeom>
              <a:avLst/>
              <a:gdLst/>
              <a:ahLst/>
              <a:cxnLst/>
              <a:rect l="l" t="t" r="r" b="b"/>
              <a:pathLst>
                <a:path w="4596" h="5214" extrusionOk="0">
                  <a:moveTo>
                    <a:pt x="232" y="0"/>
                  </a:moveTo>
                  <a:lnTo>
                    <a:pt x="0" y="193"/>
                  </a:lnTo>
                  <a:lnTo>
                    <a:pt x="502" y="888"/>
                  </a:lnTo>
                  <a:lnTo>
                    <a:pt x="1004" y="1622"/>
                  </a:lnTo>
                  <a:lnTo>
                    <a:pt x="1545" y="2279"/>
                  </a:lnTo>
                  <a:lnTo>
                    <a:pt x="2124" y="2974"/>
                  </a:lnTo>
                  <a:lnTo>
                    <a:pt x="3283" y="4248"/>
                  </a:lnTo>
                  <a:lnTo>
                    <a:pt x="3746" y="4789"/>
                  </a:lnTo>
                  <a:lnTo>
                    <a:pt x="3630" y="4789"/>
                  </a:lnTo>
                  <a:lnTo>
                    <a:pt x="3592" y="4866"/>
                  </a:lnTo>
                  <a:lnTo>
                    <a:pt x="3592" y="4982"/>
                  </a:lnTo>
                  <a:lnTo>
                    <a:pt x="3823" y="4904"/>
                  </a:lnTo>
                  <a:lnTo>
                    <a:pt x="4055" y="5059"/>
                  </a:lnTo>
                  <a:lnTo>
                    <a:pt x="4287" y="5213"/>
                  </a:lnTo>
                  <a:lnTo>
                    <a:pt x="4441" y="5213"/>
                  </a:lnTo>
                  <a:lnTo>
                    <a:pt x="4518" y="5175"/>
                  </a:lnTo>
                  <a:lnTo>
                    <a:pt x="4557" y="5097"/>
                  </a:lnTo>
                  <a:lnTo>
                    <a:pt x="4557" y="5059"/>
                  </a:lnTo>
                  <a:lnTo>
                    <a:pt x="4595" y="4982"/>
                  </a:lnTo>
                  <a:lnTo>
                    <a:pt x="4402" y="4750"/>
                  </a:lnTo>
                  <a:lnTo>
                    <a:pt x="4325" y="4750"/>
                  </a:lnTo>
                  <a:lnTo>
                    <a:pt x="4016" y="4480"/>
                  </a:lnTo>
                  <a:lnTo>
                    <a:pt x="3746" y="4171"/>
                  </a:lnTo>
                  <a:lnTo>
                    <a:pt x="3244" y="3553"/>
                  </a:lnTo>
                  <a:lnTo>
                    <a:pt x="2201" y="2394"/>
                  </a:lnTo>
                  <a:lnTo>
                    <a:pt x="1197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9"/>
            <p:cNvSpPr/>
            <p:nvPr/>
          </p:nvSpPr>
          <p:spPr>
            <a:xfrm>
              <a:off x="2090650" y="2821275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8" y="0"/>
                  </a:moveTo>
                  <a:lnTo>
                    <a:pt x="1893" y="78"/>
                  </a:lnTo>
                  <a:lnTo>
                    <a:pt x="1739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4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40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4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2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2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4" y="1622"/>
                  </a:lnTo>
                  <a:lnTo>
                    <a:pt x="1237" y="1313"/>
                  </a:lnTo>
                  <a:lnTo>
                    <a:pt x="1468" y="1004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2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3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2" y="2703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2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5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5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9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5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3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6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3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2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3" y="5793"/>
                  </a:lnTo>
                  <a:lnTo>
                    <a:pt x="4828" y="5638"/>
                  </a:lnTo>
                  <a:lnTo>
                    <a:pt x="4249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5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2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9"/>
            <p:cNvSpPr/>
            <p:nvPr/>
          </p:nvSpPr>
          <p:spPr>
            <a:xfrm>
              <a:off x="3488525" y="28212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120" y="387"/>
                  </a:moveTo>
                  <a:lnTo>
                    <a:pt x="1313" y="425"/>
                  </a:lnTo>
                  <a:lnTo>
                    <a:pt x="1506" y="464"/>
                  </a:lnTo>
                  <a:lnTo>
                    <a:pt x="1661" y="580"/>
                  </a:lnTo>
                  <a:lnTo>
                    <a:pt x="1738" y="734"/>
                  </a:lnTo>
                  <a:lnTo>
                    <a:pt x="1777" y="889"/>
                  </a:lnTo>
                  <a:lnTo>
                    <a:pt x="1738" y="966"/>
                  </a:lnTo>
                  <a:lnTo>
                    <a:pt x="1699" y="1004"/>
                  </a:lnTo>
                  <a:lnTo>
                    <a:pt x="1661" y="1082"/>
                  </a:lnTo>
                  <a:lnTo>
                    <a:pt x="1545" y="1120"/>
                  </a:lnTo>
                  <a:lnTo>
                    <a:pt x="1236" y="1159"/>
                  </a:lnTo>
                  <a:lnTo>
                    <a:pt x="927" y="1159"/>
                  </a:lnTo>
                  <a:lnTo>
                    <a:pt x="579" y="1198"/>
                  </a:lnTo>
                  <a:lnTo>
                    <a:pt x="464" y="1236"/>
                  </a:lnTo>
                  <a:lnTo>
                    <a:pt x="309" y="1313"/>
                  </a:lnTo>
                  <a:lnTo>
                    <a:pt x="309" y="1159"/>
                  </a:lnTo>
                  <a:lnTo>
                    <a:pt x="348" y="1004"/>
                  </a:lnTo>
                  <a:lnTo>
                    <a:pt x="386" y="850"/>
                  </a:lnTo>
                  <a:lnTo>
                    <a:pt x="464" y="734"/>
                  </a:lnTo>
                  <a:lnTo>
                    <a:pt x="541" y="618"/>
                  </a:lnTo>
                  <a:lnTo>
                    <a:pt x="657" y="541"/>
                  </a:lnTo>
                  <a:lnTo>
                    <a:pt x="811" y="464"/>
                  </a:lnTo>
                  <a:lnTo>
                    <a:pt x="927" y="425"/>
                  </a:lnTo>
                  <a:lnTo>
                    <a:pt x="1120" y="387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79" y="116"/>
                  </a:lnTo>
                  <a:lnTo>
                    <a:pt x="425" y="232"/>
                  </a:lnTo>
                  <a:lnTo>
                    <a:pt x="271" y="387"/>
                  </a:lnTo>
                  <a:lnTo>
                    <a:pt x="155" y="541"/>
                  </a:lnTo>
                  <a:lnTo>
                    <a:pt x="77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68"/>
                  </a:lnTo>
                  <a:lnTo>
                    <a:pt x="116" y="1661"/>
                  </a:lnTo>
                  <a:lnTo>
                    <a:pt x="155" y="1738"/>
                  </a:lnTo>
                  <a:lnTo>
                    <a:pt x="232" y="1815"/>
                  </a:lnTo>
                  <a:lnTo>
                    <a:pt x="309" y="1815"/>
                  </a:lnTo>
                  <a:lnTo>
                    <a:pt x="425" y="1777"/>
                  </a:lnTo>
                  <a:lnTo>
                    <a:pt x="541" y="1661"/>
                  </a:lnTo>
                  <a:lnTo>
                    <a:pt x="695" y="1584"/>
                  </a:lnTo>
                  <a:lnTo>
                    <a:pt x="850" y="1545"/>
                  </a:lnTo>
                  <a:lnTo>
                    <a:pt x="1043" y="1545"/>
                  </a:lnTo>
                  <a:lnTo>
                    <a:pt x="1390" y="1506"/>
                  </a:lnTo>
                  <a:lnTo>
                    <a:pt x="1583" y="1506"/>
                  </a:lnTo>
                  <a:lnTo>
                    <a:pt x="1738" y="1468"/>
                  </a:lnTo>
                  <a:lnTo>
                    <a:pt x="1931" y="1391"/>
                  </a:lnTo>
                  <a:lnTo>
                    <a:pt x="2047" y="1275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811"/>
                  </a:lnTo>
                  <a:lnTo>
                    <a:pt x="2124" y="657"/>
                  </a:lnTo>
                  <a:lnTo>
                    <a:pt x="2047" y="502"/>
                  </a:lnTo>
                  <a:lnTo>
                    <a:pt x="1970" y="348"/>
                  </a:lnTo>
                  <a:lnTo>
                    <a:pt x="1777" y="194"/>
                  </a:lnTo>
                  <a:lnTo>
                    <a:pt x="1622" y="116"/>
                  </a:lnTo>
                  <a:lnTo>
                    <a:pt x="1429" y="39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9"/>
            <p:cNvSpPr/>
            <p:nvPr/>
          </p:nvSpPr>
          <p:spPr>
            <a:xfrm>
              <a:off x="3345650" y="2889825"/>
              <a:ext cx="466300" cy="248125"/>
            </a:xfrm>
            <a:custGeom>
              <a:avLst/>
              <a:gdLst/>
              <a:ahLst/>
              <a:cxnLst/>
              <a:rect l="l" t="t" r="r" b="b"/>
              <a:pathLst>
                <a:path w="18652" h="9925" extrusionOk="0">
                  <a:moveTo>
                    <a:pt x="6140" y="0"/>
                  </a:moveTo>
                  <a:lnTo>
                    <a:pt x="5561" y="39"/>
                  </a:lnTo>
                  <a:lnTo>
                    <a:pt x="4982" y="155"/>
                  </a:lnTo>
                  <a:lnTo>
                    <a:pt x="4402" y="309"/>
                  </a:lnTo>
                  <a:lnTo>
                    <a:pt x="3862" y="502"/>
                  </a:lnTo>
                  <a:lnTo>
                    <a:pt x="3283" y="772"/>
                  </a:lnTo>
                  <a:lnTo>
                    <a:pt x="2781" y="1081"/>
                  </a:lnTo>
                  <a:lnTo>
                    <a:pt x="2279" y="1467"/>
                  </a:lnTo>
                  <a:lnTo>
                    <a:pt x="1815" y="1892"/>
                  </a:lnTo>
                  <a:lnTo>
                    <a:pt x="1390" y="2317"/>
                  </a:lnTo>
                  <a:lnTo>
                    <a:pt x="1043" y="2780"/>
                  </a:lnTo>
                  <a:lnTo>
                    <a:pt x="734" y="3244"/>
                  </a:lnTo>
                  <a:lnTo>
                    <a:pt x="464" y="3746"/>
                  </a:lnTo>
                  <a:lnTo>
                    <a:pt x="271" y="4286"/>
                  </a:lnTo>
                  <a:lnTo>
                    <a:pt x="116" y="4827"/>
                  </a:lnTo>
                  <a:lnTo>
                    <a:pt x="0" y="5368"/>
                  </a:lnTo>
                  <a:lnTo>
                    <a:pt x="348" y="5445"/>
                  </a:lnTo>
                  <a:lnTo>
                    <a:pt x="425" y="5020"/>
                  </a:lnTo>
                  <a:lnTo>
                    <a:pt x="541" y="4595"/>
                  </a:lnTo>
                  <a:lnTo>
                    <a:pt x="773" y="4016"/>
                  </a:lnTo>
                  <a:lnTo>
                    <a:pt x="1081" y="3437"/>
                  </a:lnTo>
                  <a:lnTo>
                    <a:pt x="1468" y="2896"/>
                  </a:lnTo>
                  <a:lnTo>
                    <a:pt x="1892" y="2394"/>
                  </a:lnTo>
                  <a:lnTo>
                    <a:pt x="2356" y="1931"/>
                  </a:lnTo>
                  <a:lnTo>
                    <a:pt x="2858" y="1545"/>
                  </a:lnTo>
                  <a:lnTo>
                    <a:pt x="3398" y="1197"/>
                  </a:lnTo>
                  <a:lnTo>
                    <a:pt x="3978" y="888"/>
                  </a:lnTo>
                  <a:lnTo>
                    <a:pt x="4595" y="657"/>
                  </a:lnTo>
                  <a:lnTo>
                    <a:pt x="5252" y="502"/>
                  </a:lnTo>
                  <a:lnTo>
                    <a:pt x="5908" y="425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39" y="618"/>
                  </a:lnTo>
                  <a:lnTo>
                    <a:pt x="8457" y="811"/>
                  </a:lnTo>
                  <a:lnTo>
                    <a:pt x="9075" y="1120"/>
                  </a:lnTo>
                  <a:lnTo>
                    <a:pt x="9422" y="1313"/>
                  </a:lnTo>
                  <a:lnTo>
                    <a:pt x="9731" y="1506"/>
                  </a:lnTo>
                  <a:lnTo>
                    <a:pt x="10002" y="1738"/>
                  </a:lnTo>
                  <a:lnTo>
                    <a:pt x="10272" y="1969"/>
                  </a:lnTo>
                  <a:lnTo>
                    <a:pt x="10774" y="2471"/>
                  </a:lnTo>
                  <a:lnTo>
                    <a:pt x="11199" y="3051"/>
                  </a:lnTo>
                  <a:lnTo>
                    <a:pt x="11546" y="3630"/>
                  </a:lnTo>
                  <a:lnTo>
                    <a:pt x="11855" y="4286"/>
                  </a:lnTo>
                  <a:lnTo>
                    <a:pt x="12164" y="4943"/>
                  </a:lnTo>
                  <a:lnTo>
                    <a:pt x="12396" y="5638"/>
                  </a:lnTo>
                  <a:lnTo>
                    <a:pt x="12627" y="6217"/>
                  </a:lnTo>
                  <a:lnTo>
                    <a:pt x="12859" y="6835"/>
                  </a:lnTo>
                  <a:lnTo>
                    <a:pt x="13129" y="7414"/>
                  </a:lnTo>
                  <a:lnTo>
                    <a:pt x="13438" y="7993"/>
                  </a:lnTo>
                  <a:lnTo>
                    <a:pt x="13786" y="8495"/>
                  </a:lnTo>
                  <a:lnTo>
                    <a:pt x="14211" y="8959"/>
                  </a:lnTo>
                  <a:lnTo>
                    <a:pt x="14442" y="9190"/>
                  </a:lnTo>
                  <a:lnTo>
                    <a:pt x="14713" y="9383"/>
                  </a:lnTo>
                  <a:lnTo>
                    <a:pt x="14983" y="9538"/>
                  </a:lnTo>
                  <a:lnTo>
                    <a:pt x="15253" y="9692"/>
                  </a:lnTo>
                  <a:lnTo>
                    <a:pt x="15717" y="9847"/>
                  </a:lnTo>
                  <a:lnTo>
                    <a:pt x="16219" y="9924"/>
                  </a:lnTo>
                  <a:lnTo>
                    <a:pt x="16682" y="9885"/>
                  </a:lnTo>
                  <a:lnTo>
                    <a:pt x="17145" y="9808"/>
                  </a:lnTo>
                  <a:lnTo>
                    <a:pt x="17609" y="9654"/>
                  </a:lnTo>
                  <a:lnTo>
                    <a:pt x="17802" y="9538"/>
                  </a:lnTo>
                  <a:lnTo>
                    <a:pt x="17995" y="9383"/>
                  </a:lnTo>
                  <a:lnTo>
                    <a:pt x="18188" y="9229"/>
                  </a:lnTo>
                  <a:lnTo>
                    <a:pt x="18342" y="9075"/>
                  </a:lnTo>
                  <a:lnTo>
                    <a:pt x="18497" y="8881"/>
                  </a:lnTo>
                  <a:lnTo>
                    <a:pt x="18613" y="8650"/>
                  </a:lnTo>
                  <a:lnTo>
                    <a:pt x="18651" y="8573"/>
                  </a:lnTo>
                  <a:lnTo>
                    <a:pt x="18613" y="8457"/>
                  </a:lnTo>
                  <a:lnTo>
                    <a:pt x="18651" y="8418"/>
                  </a:lnTo>
                  <a:lnTo>
                    <a:pt x="18613" y="8341"/>
                  </a:lnTo>
                  <a:lnTo>
                    <a:pt x="18304" y="8380"/>
                  </a:lnTo>
                  <a:lnTo>
                    <a:pt x="18265" y="8418"/>
                  </a:lnTo>
                  <a:lnTo>
                    <a:pt x="18033" y="8766"/>
                  </a:lnTo>
                  <a:lnTo>
                    <a:pt x="17802" y="8997"/>
                  </a:lnTo>
                  <a:lnTo>
                    <a:pt x="17493" y="9229"/>
                  </a:lnTo>
                  <a:lnTo>
                    <a:pt x="17184" y="9345"/>
                  </a:lnTo>
                  <a:lnTo>
                    <a:pt x="16798" y="9461"/>
                  </a:lnTo>
                  <a:lnTo>
                    <a:pt x="16064" y="9461"/>
                  </a:lnTo>
                  <a:lnTo>
                    <a:pt x="15717" y="9383"/>
                  </a:lnTo>
                  <a:lnTo>
                    <a:pt x="15330" y="9229"/>
                  </a:lnTo>
                  <a:lnTo>
                    <a:pt x="15021" y="9036"/>
                  </a:lnTo>
                  <a:lnTo>
                    <a:pt x="14674" y="8766"/>
                  </a:lnTo>
                  <a:lnTo>
                    <a:pt x="14404" y="8495"/>
                  </a:lnTo>
                  <a:lnTo>
                    <a:pt x="14133" y="8186"/>
                  </a:lnTo>
                  <a:lnTo>
                    <a:pt x="13902" y="7878"/>
                  </a:lnTo>
                  <a:lnTo>
                    <a:pt x="13709" y="7530"/>
                  </a:lnTo>
                  <a:lnTo>
                    <a:pt x="13515" y="7182"/>
                  </a:lnTo>
                  <a:lnTo>
                    <a:pt x="13207" y="6526"/>
                  </a:lnTo>
                  <a:lnTo>
                    <a:pt x="12936" y="5870"/>
                  </a:lnTo>
                  <a:lnTo>
                    <a:pt x="12434" y="4518"/>
                  </a:lnTo>
                  <a:lnTo>
                    <a:pt x="12164" y="3862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317"/>
                  </a:lnTo>
                  <a:lnTo>
                    <a:pt x="11005" y="2047"/>
                  </a:lnTo>
                  <a:lnTo>
                    <a:pt x="10542" y="1583"/>
                  </a:lnTo>
                  <a:lnTo>
                    <a:pt x="10040" y="1197"/>
                  </a:lnTo>
                  <a:lnTo>
                    <a:pt x="9538" y="888"/>
                  </a:lnTo>
                  <a:lnTo>
                    <a:pt x="9036" y="579"/>
                  </a:lnTo>
                  <a:lnTo>
                    <a:pt x="8457" y="386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9"/>
            <p:cNvSpPr/>
            <p:nvPr/>
          </p:nvSpPr>
          <p:spPr>
            <a:xfrm>
              <a:off x="6719625" y="2898500"/>
              <a:ext cx="625575" cy="344675"/>
            </a:xfrm>
            <a:custGeom>
              <a:avLst/>
              <a:gdLst/>
              <a:ahLst/>
              <a:cxnLst/>
              <a:rect l="l" t="t" r="r" b="b"/>
              <a:pathLst>
                <a:path w="25023" h="13787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9"/>
                  </a:lnTo>
                  <a:lnTo>
                    <a:pt x="23787" y="2163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6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5"/>
                  </a:lnTo>
                  <a:lnTo>
                    <a:pt x="23169" y="1120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2"/>
                  </a:lnTo>
                  <a:lnTo>
                    <a:pt x="23864" y="3515"/>
                  </a:lnTo>
                  <a:lnTo>
                    <a:pt x="23787" y="3399"/>
                  </a:lnTo>
                  <a:lnTo>
                    <a:pt x="23748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1"/>
                  </a:lnTo>
                  <a:lnTo>
                    <a:pt x="16566" y="5407"/>
                  </a:lnTo>
                  <a:lnTo>
                    <a:pt x="16296" y="5445"/>
                  </a:lnTo>
                  <a:lnTo>
                    <a:pt x="15639" y="5523"/>
                  </a:lnTo>
                  <a:lnTo>
                    <a:pt x="15639" y="5484"/>
                  </a:lnTo>
                  <a:lnTo>
                    <a:pt x="15678" y="5368"/>
                  </a:lnTo>
                  <a:lnTo>
                    <a:pt x="15716" y="5252"/>
                  </a:lnTo>
                  <a:lnTo>
                    <a:pt x="15755" y="5175"/>
                  </a:lnTo>
                  <a:lnTo>
                    <a:pt x="15832" y="5098"/>
                  </a:lnTo>
                  <a:lnTo>
                    <a:pt x="15948" y="5021"/>
                  </a:lnTo>
                  <a:lnTo>
                    <a:pt x="16064" y="4982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8"/>
                  </a:lnTo>
                  <a:lnTo>
                    <a:pt x="24250" y="5523"/>
                  </a:lnTo>
                  <a:lnTo>
                    <a:pt x="24057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1"/>
                  </a:lnTo>
                  <a:lnTo>
                    <a:pt x="18111" y="5214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523"/>
                  </a:lnTo>
                  <a:lnTo>
                    <a:pt x="17029" y="5445"/>
                  </a:lnTo>
                  <a:lnTo>
                    <a:pt x="17068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2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7"/>
                  </a:lnTo>
                  <a:lnTo>
                    <a:pt x="14558" y="5870"/>
                  </a:lnTo>
                  <a:lnTo>
                    <a:pt x="14056" y="6102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600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4"/>
                  </a:moveTo>
                  <a:lnTo>
                    <a:pt x="19115" y="5523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6" y="6179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7"/>
                  </a:lnTo>
                  <a:lnTo>
                    <a:pt x="18844" y="5523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0" y="6102"/>
                  </a:lnTo>
                  <a:lnTo>
                    <a:pt x="20466" y="6140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7"/>
                  </a:lnTo>
                  <a:lnTo>
                    <a:pt x="20814" y="6720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8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1" y="5986"/>
                  </a:lnTo>
                  <a:lnTo>
                    <a:pt x="24019" y="6025"/>
                  </a:lnTo>
                  <a:lnTo>
                    <a:pt x="24096" y="6025"/>
                  </a:lnTo>
                  <a:lnTo>
                    <a:pt x="23941" y="6295"/>
                  </a:lnTo>
                  <a:lnTo>
                    <a:pt x="23748" y="6565"/>
                  </a:lnTo>
                  <a:lnTo>
                    <a:pt x="23517" y="6797"/>
                  </a:lnTo>
                  <a:lnTo>
                    <a:pt x="23246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7"/>
                  </a:lnTo>
                  <a:lnTo>
                    <a:pt x="23015" y="6295"/>
                  </a:lnTo>
                  <a:lnTo>
                    <a:pt x="23053" y="6179"/>
                  </a:lnTo>
                  <a:lnTo>
                    <a:pt x="23131" y="6102"/>
                  </a:lnTo>
                  <a:lnTo>
                    <a:pt x="23208" y="6025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8" y="6333"/>
                  </a:lnTo>
                  <a:lnTo>
                    <a:pt x="13168" y="6720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7"/>
                  </a:lnTo>
                  <a:lnTo>
                    <a:pt x="12627" y="6681"/>
                  </a:lnTo>
                  <a:lnTo>
                    <a:pt x="12666" y="6527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218"/>
                  </a:lnTo>
                  <a:lnTo>
                    <a:pt x="13013" y="6140"/>
                  </a:lnTo>
                  <a:lnTo>
                    <a:pt x="13129" y="6102"/>
                  </a:lnTo>
                  <a:close/>
                  <a:moveTo>
                    <a:pt x="22165" y="6565"/>
                  </a:moveTo>
                  <a:lnTo>
                    <a:pt x="22281" y="6604"/>
                  </a:lnTo>
                  <a:lnTo>
                    <a:pt x="22474" y="6720"/>
                  </a:lnTo>
                  <a:lnTo>
                    <a:pt x="22629" y="6874"/>
                  </a:lnTo>
                  <a:lnTo>
                    <a:pt x="22783" y="7029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6"/>
                  </a:lnTo>
                  <a:lnTo>
                    <a:pt x="22937" y="7144"/>
                  </a:lnTo>
                  <a:lnTo>
                    <a:pt x="22551" y="7222"/>
                  </a:lnTo>
                  <a:lnTo>
                    <a:pt x="22165" y="7260"/>
                  </a:lnTo>
                  <a:lnTo>
                    <a:pt x="21779" y="7222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49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5" y="7994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4"/>
                  </a:lnTo>
                  <a:lnTo>
                    <a:pt x="11816" y="7608"/>
                  </a:lnTo>
                  <a:lnTo>
                    <a:pt x="11894" y="7531"/>
                  </a:lnTo>
                  <a:lnTo>
                    <a:pt x="12009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3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2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3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5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4" y="9770"/>
                  </a:moveTo>
                  <a:lnTo>
                    <a:pt x="3900" y="9809"/>
                  </a:lnTo>
                  <a:lnTo>
                    <a:pt x="4016" y="9886"/>
                  </a:lnTo>
                  <a:lnTo>
                    <a:pt x="4093" y="10002"/>
                  </a:lnTo>
                  <a:lnTo>
                    <a:pt x="4132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5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6"/>
                  </a:lnTo>
                  <a:lnTo>
                    <a:pt x="5097" y="10774"/>
                  </a:lnTo>
                  <a:lnTo>
                    <a:pt x="5136" y="10890"/>
                  </a:lnTo>
                  <a:lnTo>
                    <a:pt x="5175" y="11044"/>
                  </a:lnTo>
                  <a:lnTo>
                    <a:pt x="5136" y="11238"/>
                  </a:lnTo>
                  <a:lnTo>
                    <a:pt x="5097" y="11431"/>
                  </a:lnTo>
                  <a:lnTo>
                    <a:pt x="4402" y="10929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5" y="11740"/>
                  </a:lnTo>
                  <a:lnTo>
                    <a:pt x="10658" y="11701"/>
                  </a:lnTo>
                  <a:lnTo>
                    <a:pt x="10503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5" y="10697"/>
                  </a:lnTo>
                  <a:lnTo>
                    <a:pt x="10928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10"/>
                  </a:lnTo>
                  <a:lnTo>
                    <a:pt x="6410" y="12242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8" y="11508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1" y="12744"/>
                  </a:lnTo>
                  <a:lnTo>
                    <a:pt x="9770" y="12937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2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39" y="13207"/>
                  </a:lnTo>
                  <a:lnTo>
                    <a:pt x="7337" y="13014"/>
                  </a:lnTo>
                  <a:lnTo>
                    <a:pt x="6835" y="12744"/>
                  </a:lnTo>
                  <a:lnTo>
                    <a:pt x="6990" y="12628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3" y="12628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7"/>
                  </a:lnTo>
                  <a:lnTo>
                    <a:pt x="9229" y="13130"/>
                  </a:lnTo>
                  <a:lnTo>
                    <a:pt x="9268" y="13207"/>
                  </a:lnTo>
                  <a:lnTo>
                    <a:pt x="9036" y="13284"/>
                  </a:lnTo>
                  <a:lnTo>
                    <a:pt x="8804" y="13323"/>
                  </a:lnTo>
                  <a:lnTo>
                    <a:pt x="8573" y="13323"/>
                  </a:lnTo>
                  <a:lnTo>
                    <a:pt x="8302" y="13284"/>
                  </a:lnTo>
                  <a:lnTo>
                    <a:pt x="8302" y="13207"/>
                  </a:lnTo>
                  <a:lnTo>
                    <a:pt x="8341" y="13014"/>
                  </a:lnTo>
                  <a:lnTo>
                    <a:pt x="8418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8"/>
                  </a:lnTo>
                  <a:close/>
                  <a:moveTo>
                    <a:pt x="22976" y="1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10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3" y="966"/>
                  </a:lnTo>
                  <a:lnTo>
                    <a:pt x="22706" y="1120"/>
                  </a:lnTo>
                  <a:lnTo>
                    <a:pt x="22629" y="1314"/>
                  </a:lnTo>
                  <a:lnTo>
                    <a:pt x="22590" y="1507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0" y="2279"/>
                  </a:lnTo>
                  <a:lnTo>
                    <a:pt x="23053" y="2395"/>
                  </a:lnTo>
                  <a:lnTo>
                    <a:pt x="23246" y="2511"/>
                  </a:lnTo>
                  <a:lnTo>
                    <a:pt x="23478" y="2511"/>
                  </a:lnTo>
                  <a:lnTo>
                    <a:pt x="23401" y="2704"/>
                  </a:lnTo>
                  <a:lnTo>
                    <a:pt x="23362" y="2897"/>
                  </a:lnTo>
                  <a:lnTo>
                    <a:pt x="23324" y="3090"/>
                  </a:lnTo>
                  <a:lnTo>
                    <a:pt x="23362" y="3283"/>
                  </a:lnTo>
                  <a:lnTo>
                    <a:pt x="23439" y="3515"/>
                  </a:lnTo>
                  <a:lnTo>
                    <a:pt x="23555" y="3708"/>
                  </a:lnTo>
                  <a:lnTo>
                    <a:pt x="23748" y="3901"/>
                  </a:lnTo>
                  <a:lnTo>
                    <a:pt x="23980" y="4017"/>
                  </a:lnTo>
                  <a:lnTo>
                    <a:pt x="23748" y="4210"/>
                  </a:lnTo>
                  <a:lnTo>
                    <a:pt x="23555" y="4480"/>
                  </a:lnTo>
                  <a:lnTo>
                    <a:pt x="23478" y="4750"/>
                  </a:lnTo>
                  <a:lnTo>
                    <a:pt x="23439" y="4905"/>
                  </a:lnTo>
                  <a:lnTo>
                    <a:pt x="23439" y="5021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3"/>
                  </a:lnTo>
                  <a:lnTo>
                    <a:pt x="23169" y="5561"/>
                  </a:lnTo>
                  <a:lnTo>
                    <a:pt x="22976" y="5716"/>
                  </a:lnTo>
                  <a:lnTo>
                    <a:pt x="22783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4" y="6295"/>
                  </a:lnTo>
                  <a:lnTo>
                    <a:pt x="22320" y="6256"/>
                  </a:lnTo>
                  <a:lnTo>
                    <a:pt x="22165" y="6218"/>
                  </a:lnTo>
                  <a:lnTo>
                    <a:pt x="21972" y="6218"/>
                  </a:lnTo>
                  <a:lnTo>
                    <a:pt x="21740" y="6295"/>
                  </a:lnTo>
                  <a:lnTo>
                    <a:pt x="21509" y="6411"/>
                  </a:lnTo>
                  <a:lnTo>
                    <a:pt x="21354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5"/>
                  </a:lnTo>
                  <a:lnTo>
                    <a:pt x="20736" y="5909"/>
                  </a:lnTo>
                  <a:lnTo>
                    <a:pt x="20582" y="5831"/>
                  </a:lnTo>
                  <a:lnTo>
                    <a:pt x="20427" y="5754"/>
                  </a:lnTo>
                  <a:lnTo>
                    <a:pt x="20234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6"/>
                  </a:lnTo>
                  <a:lnTo>
                    <a:pt x="19617" y="5484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1"/>
                  </a:lnTo>
                  <a:lnTo>
                    <a:pt x="18497" y="5407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6"/>
                  </a:lnTo>
                  <a:lnTo>
                    <a:pt x="17802" y="4557"/>
                  </a:lnTo>
                  <a:lnTo>
                    <a:pt x="17647" y="4519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8"/>
                  </a:lnTo>
                  <a:lnTo>
                    <a:pt x="16759" y="4943"/>
                  </a:lnTo>
                  <a:lnTo>
                    <a:pt x="16605" y="4789"/>
                  </a:lnTo>
                  <a:lnTo>
                    <a:pt x="16450" y="4712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82"/>
                  </a:lnTo>
                  <a:lnTo>
                    <a:pt x="14288" y="5021"/>
                  </a:lnTo>
                  <a:lnTo>
                    <a:pt x="14133" y="5098"/>
                  </a:lnTo>
                  <a:lnTo>
                    <a:pt x="14056" y="5175"/>
                  </a:lnTo>
                  <a:lnTo>
                    <a:pt x="13940" y="5291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6"/>
                  </a:lnTo>
                  <a:lnTo>
                    <a:pt x="13168" y="5716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8"/>
                  </a:lnTo>
                  <a:lnTo>
                    <a:pt x="12357" y="6372"/>
                  </a:lnTo>
                  <a:lnTo>
                    <a:pt x="12357" y="6527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7029"/>
                  </a:lnTo>
                  <a:lnTo>
                    <a:pt x="11894" y="7106"/>
                  </a:lnTo>
                  <a:lnTo>
                    <a:pt x="11662" y="7222"/>
                  </a:lnTo>
                  <a:lnTo>
                    <a:pt x="11507" y="7415"/>
                  </a:lnTo>
                  <a:lnTo>
                    <a:pt x="11392" y="7531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276" y="7994"/>
                  </a:lnTo>
                  <a:lnTo>
                    <a:pt x="11314" y="8148"/>
                  </a:lnTo>
                  <a:lnTo>
                    <a:pt x="11353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30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4"/>
                  </a:lnTo>
                  <a:lnTo>
                    <a:pt x="10619" y="10311"/>
                  </a:lnTo>
                  <a:lnTo>
                    <a:pt x="10426" y="10427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6"/>
                  </a:lnTo>
                  <a:lnTo>
                    <a:pt x="10040" y="11238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4" y="11740"/>
                  </a:lnTo>
                  <a:lnTo>
                    <a:pt x="9693" y="11855"/>
                  </a:lnTo>
                  <a:lnTo>
                    <a:pt x="9499" y="12010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9"/>
                  </a:lnTo>
                  <a:lnTo>
                    <a:pt x="9306" y="12473"/>
                  </a:lnTo>
                  <a:lnTo>
                    <a:pt x="9191" y="12396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5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3" y="12435"/>
                  </a:lnTo>
                  <a:lnTo>
                    <a:pt x="7878" y="12319"/>
                  </a:lnTo>
                  <a:lnTo>
                    <a:pt x="7723" y="12242"/>
                  </a:lnTo>
                  <a:lnTo>
                    <a:pt x="7492" y="12164"/>
                  </a:lnTo>
                  <a:lnTo>
                    <a:pt x="7221" y="12203"/>
                  </a:lnTo>
                  <a:lnTo>
                    <a:pt x="6990" y="12280"/>
                  </a:lnTo>
                  <a:lnTo>
                    <a:pt x="6796" y="12435"/>
                  </a:lnTo>
                  <a:lnTo>
                    <a:pt x="6796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431"/>
                  </a:lnTo>
                  <a:lnTo>
                    <a:pt x="6372" y="11315"/>
                  </a:lnTo>
                  <a:lnTo>
                    <a:pt x="6217" y="11199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8"/>
                  </a:lnTo>
                  <a:lnTo>
                    <a:pt x="5522" y="10967"/>
                  </a:lnTo>
                  <a:lnTo>
                    <a:pt x="5445" y="10736"/>
                  </a:lnTo>
                  <a:lnTo>
                    <a:pt x="5329" y="10504"/>
                  </a:lnTo>
                  <a:lnTo>
                    <a:pt x="5213" y="10427"/>
                  </a:lnTo>
                  <a:lnTo>
                    <a:pt x="5097" y="10388"/>
                  </a:lnTo>
                  <a:lnTo>
                    <a:pt x="4943" y="10311"/>
                  </a:lnTo>
                  <a:lnTo>
                    <a:pt x="4827" y="10311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500"/>
                  </a:lnTo>
                  <a:lnTo>
                    <a:pt x="3900" y="9461"/>
                  </a:lnTo>
                  <a:lnTo>
                    <a:pt x="3746" y="9423"/>
                  </a:lnTo>
                  <a:lnTo>
                    <a:pt x="3591" y="9423"/>
                  </a:lnTo>
                  <a:lnTo>
                    <a:pt x="3398" y="9461"/>
                  </a:lnTo>
                  <a:lnTo>
                    <a:pt x="3282" y="9538"/>
                  </a:lnTo>
                  <a:lnTo>
                    <a:pt x="3128" y="9616"/>
                  </a:lnTo>
                  <a:lnTo>
                    <a:pt x="3012" y="9770"/>
                  </a:lnTo>
                  <a:lnTo>
                    <a:pt x="2974" y="9616"/>
                  </a:lnTo>
                  <a:lnTo>
                    <a:pt x="2896" y="9461"/>
                  </a:lnTo>
                  <a:lnTo>
                    <a:pt x="2780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2"/>
                  </a:lnTo>
                  <a:lnTo>
                    <a:pt x="1352" y="9925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1"/>
                  </a:lnTo>
                  <a:lnTo>
                    <a:pt x="386" y="10427"/>
                  </a:lnTo>
                  <a:lnTo>
                    <a:pt x="271" y="10581"/>
                  </a:lnTo>
                  <a:lnTo>
                    <a:pt x="116" y="10890"/>
                  </a:lnTo>
                  <a:lnTo>
                    <a:pt x="0" y="11238"/>
                  </a:lnTo>
                  <a:lnTo>
                    <a:pt x="0" y="11585"/>
                  </a:lnTo>
                  <a:lnTo>
                    <a:pt x="77" y="11933"/>
                  </a:lnTo>
                  <a:lnTo>
                    <a:pt x="193" y="12242"/>
                  </a:lnTo>
                  <a:lnTo>
                    <a:pt x="386" y="12550"/>
                  </a:lnTo>
                  <a:lnTo>
                    <a:pt x="618" y="12821"/>
                  </a:lnTo>
                  <a:lnTo>
                    <a:pt x="811" y="12937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30"/>
                  </a:lnTo>
                  <a:lnTo>
                    <a:pt x="1738" y="13168"/>
                  </a:lnTo>
                  <a:lnTo>
                    <a:pt x="2085" y="13130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2"/>
                  </a:lnTo>
                  <a:lnTo>
                    <a:pt x="3591" y="12010"/>
                  </a:lnTo>
                  <a:lnTo>
                    <a:pt x="3553" y="11933"/>
                  </a:lnTo>
                  <a:lnTo>
                    <a:pt x="3514" y="11817"/>
                  </a:lnTo>
                  <a:lnTo>
                    <a:pt x="3437" y="11778"/>
                  </a:lnTo>
                  <a:lnTo>
                    <a:pt x="3321" y="11740"/>
                  </a:lnTo>
                  <a:lnTo>
                    <a:pt x="3282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2"/>
                  </a:lnTo>
                  <a:lnTo>
                    <a:pt x="2587" y="12435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94"/>
                  </a:lnTo>
                  <a:lnTo>
                    <a:pt x="502" y="11740"/>
                  </a:lnTo>
                  <a:lnTo>
                    <a:pt x="502" y="11546"/>
                  </a:lnTo>
                  <a:lnTo>
                    <a:pt x="502" y="11392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8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7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9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5" y="13439"/>
                  </a:lnTo>
                  <a:lnTo>
                    <a:pt x="7530" y="13593"/>
                  </a:lnTo>
                  <a:lnTo>
                    <a:pt x="7993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9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6"/>
                  </a:lnTo>
                  <a:lnTo>
                    <a:pt x="11314" y="11740"/>
                  </a:lnTo>
                  <a:lnTo>
                    <a:pt x="11507" y="11238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5" y="9114"/>
                  </a:lnTo>
                  <a:lnTo>
                    <a:pt x="12357" y="8612"/>
                  </a:lnTo>
                  <a:lnTo>
                    <a:pt x="12589" y="8110"/>
                  </a:lnTo>
                  <a:lnTo>
                    <a:pt x="12936" y="7646"/>
                  </a:lnTo>
                  <a:lnTo>
                    <a:pt x="13284" y="7299"/>
                  </a:lnTo>
                  <a:lnTo>
                    <a:pt x="13631" y="6990"/>
                  </a:lnTo>
                  <a:lnTo>
                    <a:pt x="14017" y="6720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2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29" y="7492"/>
                  </a:lnTo>
                  <a:lnTo>
                    <a:pt x="21316" y="7646"/>
                  </a:lnTo>
                  <a:lnTo>
                    <a:pt x="21740" y="7724"/>
                  </a:lnTo>
                  <a:lnTo>
                    <a:pt x="22165" y="7762"/>
                  </a:lnTo>
                  <a:lnTo>
                    <a:pt x="22590" y="7724"/>
                  </a:lnTo>
                  <a:lnTo>
                    <a:pt x="22976" y="7646"/>
                  </a:lnTo>
                  <a:lnTo>
                    <a:pt x="23362" y="7531"/>
                  </a:lnTo>
                  <a:lnTo>
                    <a:pt x="23710" y="7299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5"/>
                  </a:lnTo>
                  <a:lnTo>
                    <a:pt x="24752" y="5909"/>
                  </a:lnTo>
                  <a:lnTo>
                    <a:pt x="24868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10"/>
                  </a:lnTo>
                  <a:lnTo>
                    <a:pt x="24945" y="3746"/>
                  </a:lnTo>
                  <a:lnTo>
                    <a:pt x="24868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3" y="1970"/>
                  </a:lnTo>
                  <a:lnTo>
                    <a:pt x="24250" y="1584"/>
                  </a:lnTo>
                  <a:lnTo>
                    <a:pt x="24057" y="1198"/>
                  </a:lnTo>
                  <a:lnTo>
                    <a:pt x="23787" y="812"/>
                  </a:lnTo>
                  <a:lnTo>
                    <a:pt x="23941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8"/>
                  </a:lnTo>
                  <a:lnTo>
                    <a:pt x="230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9"/>
            <p:cNvSpPr/>
            <p:nvPr/>
          </p:nvSpPr>
          <p:spPr>
            <a:xfrm>
              <a:off x="1648525" y="2901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5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8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5" y="7299"/>
                  </a:lnTo>
                  <a:lnTo>
                    <a:pt x="14713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4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4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5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7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9"/>
            <p:cNvSpPr/>
            <p:nvPr/>
          </p:nvSpPr>
          <p:spPr>
            <a:xfrm>
              <a:off x="7229325" y="290815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6"/>
                  </a:lnTo>
                  <a:lnTo>
                    <a:pt x="3785" y="619"/>
                  </a:lnTo>
                  <a:lnTo>
                    <a:pt x="4094" y="889"/>
                  </a:lnTo>
                  <a:lnTo>
                    <a:pt x="4364" y="1121"/>
                  </a:lnTo>
                  <a:lnTo>
                    <a:pt x="4635" y="1430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4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23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3" y="5214"/>
                  </a:lnTo>
                  <a:lnTo>
                    <a:pt x="5446" y="5600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7"/>
                  </a:lnTo>
                  <a:lnTo>
                    <a:pt x="4210" y="8033"/>
                  </a:lnTo>
                  <a:lnTo>
                    <a:pt x="3940" y="8380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9" y="10041"/>
                  </a:lnTo>
                  <a:lnTo>
                    <a:pt x="1314" y="10234"/>
                  </a:lnTo>
                  <a:lnTo>
                    <a:pt x="889" y="10388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5"/>
                  </a:lnTo>
                  <a:lnTo>
                    <a:pt x="4828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1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4" y="2434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4"/>
                  </a:lnTo>
                  <a:lnTo>
                    <a:pt x="4905" y="1005"/>
                  </a:lnTo>
                  <a:lnTo>
                    <a:pt x="4596" y="696"/>
                  </a:lnTo>
                  <a:lnTo>
                    <a:pt x="4287" y="426"/>
                  </a:lnTo>
                  <a:lnTo>
                    <a:pt x="3940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9"/>
            <p:cNvSpPr/>
            <p:nvPr/>
          </p:nvSpPr>
          <p:spPr>
            <a:xfrm>
              <a:off x="1734450" y="2911050"/>
              <a:ext cx="35725" cy="29000"/>
            </a:xfrm>
            <a:custGeom>
              <a:avLst/>
              <a:gdLst/>
              <a:ahLst/>
              <a:cxnLst/>
              <a:rect l="l" t="t" r="r" b="b"/>
              <a:pathLst>
                <a:path w="1429" h="1160" extrusionOk="0">
                  <a:moveTo>
                    <a:pt x="502" y="1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7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2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5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3"/>
                  </a:lnTo>
                  <a:lnTo>
                    <a:pt x="425" y="580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772" y="387"/>
                  </a:lnTo>
                  <a:lnTo>
                    <a:pt x="850" y="425"/>
                  </a:lnTo>
                  <a:lnTo>
                    <a:pt x="965" y="580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5" y="927"/>
                  </a:lnTo>
                  <a:lnTo>
                    <a:pt x="965" y="1005"/>
                  </a:lnTo>
                  <a:lnTo>
                    <a:pt x="965" y="1082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4" y="1120"/>
                  </a:lnTo>
                  <a:lnTo>
                    <a:pt x="1313" y="1082"/>
                  </a:lnTo>
                  <a:lnTo>
                    <a:pt x="1390" y="889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4"/>
                  </a:lnTo>
                  <a:lnTo>
                    <a:pt x="1043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9"/>
            <p:cNvSpPr/>
            <p:nvPr/>
          </p:nvSpPr>
          <p:spPr>
            <a:xfrm>
              <a:off x="6320925" y="2913950"/>
              <a:ext cx="315700" cy="477875"/>
            </a:xfrm>
            <a:custGeom>
              <a:avLst/>
              <a:gdLst/>
              <a:ahLst/>
              <a:cxnLst/>
              <a:rect l="l" t="t" r="r" b="b"/>
              <a:pathLst>
                <a:path w="12628" h="19115" extrusionOk="0">
                  <a:moveTo>
                    <a:pt x="1004" y="618"/>
                  </a:moveTo>
                  <a:lnTo>
                    <a:pt x="1661" y="850"/>
                  </a:lnTo>
                  <a:lnTo>
                    <a:pt x="2317" y="1120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2"/>
                  </a:lnTo>
                  <a:lnTo>
                    <a:pt x="4016" y="2819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7"/>
                  </a:lnTo>
                  <a:lnTo>
                    <a:pt x="9345" y="15137"/>
                  </a:lnTo>
                  <a:lnTo>
                    <a:pt x="8920" y="15369"/>
                  </a:lnTo>
                  <a:lnTo>
                    <a:pt x="7955" y="13516"/>
                  </a:lnTo>
                  <a:lnTo>
                    <a:pt x="6990" y="11662"/>
                  </a:lnTo>
                  <a:lnTo>
                    <a:pt x="5020" y="7955"/>
                  </a:lnTo>
                  <a:lnTo>
                    <a:pt x="3012" y="4287"/>
                  </a:lnTo>
                  <a:lnTo>
                    <a:pt x="1004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19" y="11739"/>
                  </a:lnTo>
                  <a:lnTo>
                    <a:pt x="7762" y="13593"/>
                  </a:lnTo>
                  <a:lnTo>
                    <a:pt x="8804" y="15446"/>
                  </a:lnTo>
                  <a:lnTo>
                    <a:pt x="8650" y="15524"/>
                  </a:lnTo>
                  <a:lnTo>
                    <a:pt x="7414" y="13747"/>
                  </a:lnTo>
                  <a:lnTo>
                    <a:pt x="6179" y="12010"/>
                  </a:lnTo>
                  <a:lnTo>
                    <a:pt x="3591" y="8534"/>
                  </a:lnTo>
                  <a:lnTo>
                    <a:pt x="2317" y="6758"/>
                  </a:lnTo>
                  <a:lnTo>
                    <a:pt x="1004" y="4943"/>
                  </a:lnTo>
                  <a:lnTo>
                    <a:pt x="850" y="4711"/>
                  </a:lnTo>
                  <a:lnTo>
                    <a:pt x="734" y="4480"/>
                  </a:lnTo>
                  <a:lnTo>
                    <a:pt x="618" y="4209"/>
                  </a:lnTo>
                  <a:lnTo>
                    <a:pt x="541" y="3939"/>
                  </a:lnTo>
                  <a:lnTo>
                    <a:pt x="464" y="3399"/>
                  </a:lnTo>
                  <a:lnTo>
                    <a:pt x="425" y="2819"/>
                  </a:lnTo>
                  <a:lnTo>
                    <a:pt x="464" y="2240"/>
                  </a:lnTo>
                  <a:lnTo>
                    <a:pt x="502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2" y="12357"/>
                  </a:lnTo>
                  <a:lnTo>
                    <a:pt x="11816" y="12434"/>
                  </a:lnTo>
                  <a:lnTo>
                    <a:pt x="12164" y="12859"/>
                  </a:lnTo>
                  <a:lnTo>
                    <a:pt x="12241" y="13052"/>
                  </a:lnTo>
                  <a:lnTo>
                    <a:pt x="12280" y="13245"/>
                  </a:lnTo>
                  <a:lnTo>
                    <a:pt x="12241" y="13438"/>
                  </a:lnTo>
                  <a:lnTo>
                    <a:pt x="12203" y="13631"/>
                  </a:lnTo>
                  <a:lnTo>
                    <a:pt x="12048" y="14018"/>
                  </a:lnTo>
                  <a:lnTo>
                    <a:pt x="11855" y="14365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1"/>
                  </a:lnTo>
                  <a:lnTo>
                    <a:pt x="10156" y="15871"/>
                  </a:lnTo>
                  <a:lnTo>
                    <a:pt x="10117" y="15987"/>
                  </a:lnTo>
                  <a:lnTo>
                    <a:pt x="9770" y="16180"/>
                  </a:lnTo>
                  <a:lnTo>
                    <a:pt x="9113" y="16605"/>
                  </a:lnTo>
                  <a:lnTo>
                    <a:pt x="8457" y="16952"/>
                  </a:lnTo>
                  <a:lnTo>
                    <a:pt x="7723" y="17261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4" y="17647"/>
                  </a:lnTo>
                  <a:lnTo>
                    <a:pt x="5754" y="17647"/>
                  </a:lnTo>
                  <a:lnTo>
                    <a:pt x="5561" y="17570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7" y="17184"/>
                  </a:lnTo>
                  <a:lnTo>
                    <a:pt x="4982" y="16875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4"/>
                  </a:lnTo>
                  <a:lnTo>
                    <a:pt x="5175" y="15948"/>
                  </a:lnTo>
                  <a:lnTo>
                    <a:pt x="5291" y="15833"/>
                  </a:lnTo>
                  <a:lnTo>
                    <a:pt x="5406" y="15755"/>
                  </a:lnTo>
                  <a:lnTo>
                    <a:pt x="5522" y="15717"/>
                  </a:lnTo>
                  <a:lnTo>
                    <a:pt x="5638" y="15755"/>
                  </a:lnTo>
                  <a:lnTo>
                    <a:pt x="5793" y="15833"/>
                  </a:lnTo>
                  <a:lnTo>
                    <a:pt x="5947" y="15948"/>
                  </a:lnTo>
                  <a:lnTo>
                    <a:pt x="6063" y="16141"/>
                  </a:lnTo>
                  <a:lnTo>
                    <a:pt x="6256" y="16373"/>
                  </a:lnTo>
                  <a:lnTo>
                    <a:pt x="6101" y="16412"/>
                  </a:lnTo>
                  <a:lnTo>
                    <a:pt x="6024" y="16450"/>
                  </a:lnTo>
                  <a:lnTo>
                    <a:pt x="6024" y="16566"/>
                  </a:lnTo>
                  <a:lnTo>
                    <a:pt x="6063" y="16643"/>
                  </a:lnTo>
                  <a:lnTo>
                    <a:pt x="6140" y="16643"/>
                  </a:lnTo>
                  <a:lnTo>
                    <a:pt x="6912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29" y="15717"/>
                  </a:lnTo>
                  <a:lnTo>
                    <a:pt x="9615" y="15485"/>
                  </a:lnTo>
                  <a:lnTo>
                    <a:pt x="9963" y="15253"/>
                  </a:lnTo>
                  <a:lnTo>
                    <a:pt x="10272" y="15022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1" y="14172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8"/>
                  </a:lnTo>
                  <a:lnTo>
                    <a:pt x="11546" y="13361"/>
                  </a:lnTo>
                  <a:lnTo>
                    <a:pt x="11508" y="13284"/>
                  </a:lnTo>
                  <a:lnTo>
                    <a:pt x="11430" y="13245"/>
                  </a:lnTo>
                  <a:lnTo>
                    <a:pt x="11237" y="13245"/>
                  </a:lnTo>
                  <a:lnTo>
                    <a:pt x="11160" y="13323"/>
                  </a:lnTo>
                  <a:lnTo>
                    <a:pt x="10967" y="13670"/>
                  </a:lnTo>
                  <a:lnTo>
                    <a:pt x="10774" y="13554"/>
                  </a:lnTo>
                  <a:lnTo>
                    <a:pt x="10658" y="13438"/>
                  </a:lnTo>
                  <a:lnTo>
                    <a:pt x="10619" y="13284"/>
                  </a:lnTo>
                  <a:lnTo>
                    <a:pt x="10581" y="13168"/>
                  </a:lnTo>
                  <a:lnTo>
                    <a:pt x="10619" y="13014"/>
                  </a:lnTo>
                  <a:lnTo>
                    <a:pt x="10658" y="12859"/>
                  </a:lnTo>
                  <a:lnTo>
                    <a:pt x="10851" y="12627"/>
                  </a:lnTo>
                  <a:lnTo>
                    <a:pt x="10928" y="12473"/>
                  </a:lnTo>
                  <a:lnTo>
                    <a:pt x="11044" y="12357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0"/>
                  </a:moveTo>
                  <a:lnTo>
                    <a:pt x="348" y="39"/>
                  </a:lnTo>
                  <a:lnTo>
                    <a:pt x="271" y="116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2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5"/>
                  </a:lnTo>
                  <a:lnTo>
                    <a:pt x="232" y="4518"/>
                  </a:lnTo>
                  <a:lnTo>
                    <a:pt x="348" y="4750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5"/>
                  </a:lnTo>
                  <a:lnTo>
                    <a:pt x="5445" y="11817"/>
                  </a:lnTo>
                  <a:lnTo>
                    <a:pt x="6874" y="13747"/>
                  </a:lnTo>
                  <a:lnTo>
                    <a:pt x="8341" y="15639"/>
                  </a:lnTo>
                  <a:lnTo>
                    <a:pt x="7492" y="15987"/>
                  </a:lnTo>
                  <a:lnTo>
                    <a:pt x="6642" y="16257"/>
                  </a:lnTo>
                  <a:lnTo>
                    <a:pt x="6642" y="16257"/>
                  </a:lnTo>
                  <a:lnTo>
                    <a:pt x="6681" y="16103"/>
                  </a:lnTo>
                  <a:lnTo>
                    <a:pt x="6681" y="15948"/>
                  </a:lnTo>
                  <a:lnTo>
                    <a:pt x="6642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3" y="15369"/>
                  </a:lnTo>
                  <a:lnTo>
                    <a:pt x="6179" y="15292"/>
                  </a:lnTo>
                  <a:lnTo>
                    <a:pt x="6024" y="15253"/>
                  </a:lnTo>
                  <a:lnTo>
                    <a:pt x="5715" y="15253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5" y="16296"/>
                  </a:lnTo>
                  <a:lnTo>
                    <a:pt x="4595" y="16566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7" y="17725"/>
                  </a:lnTo>
                  <a:lnTo>
                    <a:pt x="5368" y="17840"/>
                  </a:lnTo>
                  <a:lnTo>
                    <a:pt x="5677" y="17918"/>
                  </a:lnTo>
                  <a:lnTo>
                    <a:pt x="6024" y="17956"/>
                  </a:lnTo>
                  <a:lnTo>
                    <a:pt x="6372" y="17918"/>
                  </a:lnTo>
                  <a:lnTo>
                    <a:pt x="6719" y="17840"/>
                  </a:lnTo>
                  <a:lnTo>
                    <a:pt x="7105" y="17763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2"/>
                  </a:lnTo>
                  <a:lnTo>
                    <a:pt x="9229" y="16875"/>
                  </a:lnTo>
                  <a:lnTo>
                    <a:pt x="9461" y="16759"/>
                  </a:lnTo>
                  <a:lnTo>
                    <a:pt x="10233" y="16257"/>
                  </a:lnTo>
                  <a:lnTo>
                    <a:pt x="10812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3"/>
                  </a:lnTo>
                  <a:lnTo>
                    <a:pt x="11816" y="18149"/>
                  </a:lnTo>
                  <a:lnTo>
                    <a:pt x="11392" y="17454"/>
                  </a:lnTo>
                  <a:lnTo>
                    <a:pt x="10928" y="16759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3"/>
                  </a:lnTo>
                  <a:lnTo>
                    <a:pt x="11894" y="14790"/>
                  </a:lnTo>
                  <a:lnTo>
                    <a:pt x="12125" y="14558"/>
                  </a:lnTo>
                  <a:lnTo>
                    <a:pt x="12280" y="14288"/>
                  </a:lnTo>
                  <a:lnTo>
                    <a:pt x="12434" y="14056"/>
                  </a:lnTo>
                  <a:lnTo>
                    <a:pt x="12511" y="13786"/>
                  </a:lnTo>
                  <a:lnTo>
                    <a:pt x="12589" y="13554"/>
                  </a:lnTo>
                  <a:lnTo>
                    <a:pt x="12627" y="13284"/>
                  </a:lnTo>
                  <a:lnTo>
                    <a:pt x="12589" y="13052"/>
                  </a:lnTo>
                  <a:lnTo>
                    <a:pt x="12511" y="12821"/>
                  </a:lnTo>
                  <a:lnTo>
                    <a:pt x="12357" y="12589"/>
                  </a:lnTo>
                  <a:lnTo>
                    <a:pt x="12164" y="12357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8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0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0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19" y="13786"/>
                  </a:lnTo>
                  <a:lnTo>
                    <a:pt x="10812" y="13902"/>
                  </a:lnTo>
                  <a:lnTo>
                    <a:pt x="10504" y="14249"/>
                  </a:lnTo>
                  <a:lnTo>
                    <a:pt x="10156" y="14597"/>
                  </a:lnTo>
                  <a:lnTo>
                    <a:pt x="9770" y="14867"/>
                  </a:lnTo>
                  <a:lnTo>
                    <a:pt x="9430" y="15083"/>
                  </a:lnTo>
                  <a:lnTo>
                    <a:pt x="9461" y="15022"/>
                  </a:lnTo>
                  <a:lnTo>
                    <a:pt x="9500" y="14944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8"/>
                  </a:lnTo>
                  <a:lnTo>
                    <a:pt x="3823" y="1545"/>
                  </a:lnTo>
                  <a:lnTo>
                    <a:pt x="3514" y="1236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0" y="232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9"/>
            <p:cNvSpPr/>
            <p:nvPr/>
          </p:nvSpPr>
          <p:spPr>
            <a:xfrm>
              <a:off x="1681350" y="2914925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5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4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4" y="463"/>
                  </a:lnTo>
                  <a:lnTo>
                    <a:pt x="541" y="386"/>
                  </a:lnTo>
                  <a:lnTo>
                    <a:pt x="773" y="386"/>
                  </a:lnTo>
                  <a:lnTo>
                    <a:pt x="850" y="463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5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9"/>
            <p:cNvSpPr/>
            <p:nvPr/>
          </p:nvSpPr>
          <p:spPr>
            <a:xfrm>
              <a:off x="3785850" y="2943875"/>
              <a:ext cx="199850" cy="231725"/>
            </a:xfrm>
            <a:custGeom>
              <a:avLst/>
              <a:gdLst/>
              <a:ahLst/>
              <a:cxnLst/>
              <a:rect l="l" t="t" r="r" b="b"/>
              <a:pathLst>
                <a:path w="7994" h="9269" extrusionOk="0">
                  <a:moveTo>
                    <a:pt x="2163" y="1"/>
                  </a:moveTo>
                  <a:lnTo>
                    <a:pt x="2009" y="39"/>
                  </a:lnTo>
                  <a:lnTo>
                    <a:pt x="1854" y="78"/>
                  </a:lnTo>
                  <a:lnTo>
                    <a:pt x="1700" y="194"/>
                  </a:lnTo>
                  <a:lnTo>
                    <a:pt x="1429" y="425"/>
                  </a:lnTo>
                  <a:lnTo>
                    <a:pt x="1159" y="734"/>
                  </a:lnTo>
                  <a:lnTo>
                    <a:pt x="966" y="1005"/>
                  </a:lnTo>
                  <a:lnTo>
                    <a:pt x="696" y="1391"/>
                  </a:lnTo>
                  <a:lnTo>
                    <a:pt x="503" y="1777"/>
                  </a:lnTo>
                  <a:lnTo>
                    <a:pt x="310" y="2163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1" y="3514"/>
                  </a:lnTo>
                  <a:lnTo>
                    <a:pt x="1" y="3978"/>
                  </a:lnTo>
                  <a:lnTo>
                    <a:pt x="39" y="4441"/>
                  </a:lnTo>
                  <a:lnTo>
                    <a:pt x="155" y="4905"/>
                  </a:lnTo>
                  <a:lnTo>
                    <a:pt x="271" y="5368"/>
                  </a:lnTo>
                  <a:lnTo>
                    <a:pt x="464" y="5793"/>
                  </a:lnTo>
                  <a:lnTo>
                    <a:pt x="696" y="6218"/>
                  </a:lnTo>
                  <a:lnTo>
                    <a:pt x="1005" y="6179"/>
                  </a:lnTo>
                  <a:lnTo>
                    <a:pt x="850" y="5870"/>
                  </a:lnTo>
                  <a:lnTo>
                    <a:pt x="734" y="5522"/>
                  </a:lnTo>
                  <a:lnTo>
                    <a:pt x="618" y="5175"/>
                  </a:lnTo>
                  <a:lnTo>
                    <a:pt x="541" y="4789"/>
                  </a:lnTo>
                  <a:lnTo>
                    <a:pt x="503" y="4441"/>
                  </a:lnTo>
                  <a:lnTo>
                    <a:pt x="464" y="4055"/>
                  </a:lnTo>
                  <a:lnTo>
                    <a:pt x="464" y="3708"/>
                  </a:lnTo>
                  <a:lnTo>
                    <a:pt x="464" y="3360"/>
                  </a:lnTo>
                  <a:lnTo>
                    <a:pt x="503" y="2974"/>
                  </a:lnTo>
                  <a:lnTo>
                    <a:pt x="580" y="2626"/>
                  </a:lnTo>
                  <a:lnTo>
                    <a:pt x="696" y="2279"/>
                  </a:lnTo>
                  <a:lnTo>
                    <a:pt x="850" y="1931"/>
                  </a:lnTo>
                  <a:lnTo>
                    <a:pt x="1005" y="1622"/>
                  </a:lnTo>
                  <a:lnTo>
                    <a:pt x="1236" y="1313"/>
                  </a:lnTo>
                  <a:lnTo>
                    <a:pt x="1468" y="1043"/>
                  </a:lnTo>
                  <a:lnTo>
                    <a:pt x="1738" y="773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503"/>
                  </a:lnTo>
                  <a:lnTo>
                    <a:pt x="2279" y="618"/>
                  </a:lnTo>
                  <a:lnTo>
                    <a:pt x="2395" y="850"/>
                  </a:lnTo>
                  <a:lnTo>
                    <a:pt x="2588" y="1236"/>
                  </a:lnTo>
                  <a:lnTo>
                    <a:pt x="2742" y="1584"/>
                  </a:lnTo>
                  <a:lnTo>
                    <a:pt x="2858" y="1970"/>
                  </a:lnTo>
                  <a:lnTo>
                    <a:pt x="2974" y="2356"/>
                  </a:lnTo>
                  <a:lnTo>
                    <a:pt x="3051" y="2742"/>
                  </a:lnTo>
                  <a:lnTo>
                    <a:pt x="3090" y="3090"/>
                  </a:lnTo>
                  <a:lnTo>
                    <a:pt x="3090" y="3476"/>
                  </a:lnTo>
                  <a:lnTo>
                    <a:pt x="3051" y="3823"/>
                  </a:lnTo>
                  <a:lnTo>
                    <a:pt x="2974" y="4171"/>
                  </a:lnTo>
                  <a:lnTo>
                    <a:pt x="2897" y="4480"/>
                  </a:lnTo>
                  <a:lnTo>
                    <a:pt x="2742" y="4827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61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56" y="5793"/>
                  </a:lnTo>
                  <a:lnTo>
                    <a:pt x="2395" y="5831"/>
                  </a:lnTo>
                  <a:lnTo>
                    <a:pt x="2433" y="5793"/>
                  </a:lnTo>
                  <a:lnTo>
                    <a:pt x="2626" y="5754"/>
                  </a:lnTo>
                  <a:lnTo>
                    <a:pt x="2781" y="5716"/>
                  </a:lnTo>
                  <a:lnTo>
                    <a:pt x="3167" y="5677"/>
                  </a:lnTo>
                  <a:lnTo>
                    <a:pt x="3592" y="5716"/>
                  </a:lnTo>
                  <a:lnTo>
                    <a:pt x="4017" y="5831"/>
                  </a:lnTo>
                  <a:lnTo>
                    <a:pt x="4441" y="5947"/>
                  </a:lnTo>
                  <a:lnTo>
                    <a:pt x="4827" y="6102"/>
                  </a:lnTo>
                  <a:lnTo>
                    <a:pt x="5214" y="6295"/>
                  </a:lnTo>
                  <a:lnTo>
                    <a:pt x="5523" y="6449"/>
                  </a:lnTo>
                  <a:lnTo>
                    <a:pt x="5831" y="6642"/>
                  </a:lnTo>
                  <a:lnTo>
                    <a:pt x="6140" y="6874"/>
                  </a:lnTo>
                  <a:lnTo>
                    <a:pt x="6411" y="7106"/>
                  </a:lnTo>
                  <a:lnTo>
                    <a:pt x="6681" y="7337"/>
                  </a:lnTo>
                  <a:lnTo>
                    <a:pt x="6913" y="7646"/>
                  </a:lnTo>
                  <a:lnTo>
                    <a:pt x="7144" y="7917"/>
                  </a:lnTo>
                  <a:lnTo>
                    <a:pt x="7337" y="8225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56" y="8805"/>
                  </a:lnTo>
                  <a:lnTo>
                    <a:pt x="5870" y="8843"/>
                  </a:lnTo>
                  <a:lnTo>
                    <a:pt x="5445" y="8805"/>
                  </a:lnTo>
                  <a:lnTo>
                    <a:pt x="5059" y="8766"/>
                  </a:lnTo>
                  <a:lnTo>
                    <a:pt x="4634" y="8650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33" y="7106"/>
                  </a:lnTo>
                  <a:lnTo>
                    <a:pt x="1931" y="6604"/>
                  </a:lnTo>
                  <a:lnTo>
                    <a:pt x="1854" y="6526"/>
                  </a:lnTo>
                  <a:lnTo>
                    <a:pt x="1777" y="6526"/>
                  </a:lnTo>
                  <a:lnTo>
                    <a:pt x="1661" y="6565"/>
                  </a:lnTo>
                  <a:lnTo>
                    <a:pt x="1622" y="6565"/>
                  </a:lnTo>
                  <a:lnTo>
                    <a:pt x="1584" y="6604"/>
                  </a:lnTo>
                  <a:lnTo>
                    <a:pt x="1429" y="6874"/>
                  </a:lnTo>
                  <a:lnTo>
                    <a:pt x="1622" y="6913"/>
                  </a:lnTo>
                  <a:lnTo>
                    <a:pt x="2240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592" y="8573"/>
                  </a:lnTo>
                  <a:lnTo>
                    <a:pt x="3978" y="8805"/>
                  </a:lnTo>
                  <a:lnTo>
                    <a:pt x="4364" y="8998"/>
                  </a:lnTo>
                  <a:lnTo>
                    <a:pt x="4789" y="9152"/>
                  </a:lnTo>
                  <a:lnTo>
                    <a:pt x="5252" y="9229"/>
                  </a:lnTo>
                  <a:lnTo>
                    <a:pt x="5677" y="9268"/>
                  </a:lnTo>
                  <a:lnTo>
                    <a:pt x="6102" y="9229"/>
                  </a:lnTo>
                  <a:lnTo>
                    <a:pt x="6565" y="9191"/>
                  </a:lnTo>
                  <a:lnTo>
                    <a:pt x="6990" y="9114"/>
                  </a:lnTo>
                  <a:lnTo>
                    <a:pt x="7878" y="8882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7994" y="8650"/>
                  </a:lnTo>
                  <a:lnTo>
                    <a:pt x="7994" y="8573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183" y="7299"/>
                  </a:lnTo>
                  <a:lnTo>
                    <a:pt x="6874" y="6951"/>
                  </a:lnTo>
                  <a:lnTo>
                    <a:pt x="6488" y="6604"/>
                  </a:lnTo>
                  <a:lnTo>
                    <a:pt x="6102" y="6295"/>
                  </a:lnTo>
                  <a:lnTo>
                    <a:pt x="5677" y="6063"/>
                  </a:lnTo>
                  <a:lnTo>
                    <a:pt x="5252" y="5831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01" y="5368"/>
                  </a:lnTo>
                  <a:lnTo>
                    <a:pt x="3592" y="5329"/>
                  </a:lnTo>
                  <a:lnTo>
                    <a:pt x="3283" y="5291"/>
                  </a:lnTo>
                  <a:lnTo>
                    <a:pt x="2974" y="5291"/>
                  </a:lnTo>
                  <a:lnTo>
                    <a:pt x="3167" y="4982"/>
                  </a:lnTo>
                  <a:lnTo>
                    <a:pt x="3283" y="4673"/>
                  </a:lnTo>
                  <a:lnTo>
                    <a:pt x="3399" y="4325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44"/>
                  </a:lnTo>
                  <a:lnTo>
                    <a:pt x="3476" y="2858"/>
                  </a:lnTo>
                  <a:lnTo>
                    <a:pt x="3437" y="2510"/>
                  </a:lnTo>
                  <a:lnTo>
                    <a:pt x="3322" y="1970"/>
                  </a:lnTo>
                  <a:lnTo>
                    <a:pt x="3128" y="1468"/>
                  </a:lnTo>
                  <a:lnTo>
                    <a:pt x="2935" y="1005"/>
                  </a:lnTo>
                  <a:lnTo>
                    <a:pt x="2704" y="503"/>
                  </a:lnTo>
                  <a:lnTo>
                    <a:pt x="2588" y="309"/>
                  </a:lnTo>
                  <a:lnTo>
                    <a:pt x="2433" y="116"/>
                  </a:lnTo>
                  <a:lnTo>
                    <a:pt x="2356" y="78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9"/>
            <p:cNvSpPr/>
            <p:nvPr/>
          </p:nvSpPr>
          <p:spPr>
            <a:xfrm>
              <a:off x="1264300" y="2944850"/>
              <a:ext cx="455675" cy="657425"/>
            </a:xfrm>
            <a:custGeom>
              <a:avLst/>
              <a:gdLst/>
              <a:ahLst/>
              <a:cxnLst/>
              <a:rect l="l" t="t" r="r" b="b"/>
              <a:pathLst>
                <a:path w="18227" h="26297" extrusionOk="0">
                  <a:moveTo>
                    <a:pt x="310" y="348"/>
                  </a:moveTo>
                  <a:lnTo>
                    <a:pt x="425" y="386"/>
                  </a:lnTo>
                  <a:lnTo>
                    <a:pt x="1700" y="1429"/>
                  </a:lnTo>
                  <a:lnTo>
                    <a:pt x="2974" y="2510"/>
                  </a:lnTo>
                  <a:lnTo>
                    <a:pt x="4210" y="3591"/>
                  </a:lnTo>
                  <a:lnTo>
                    <a:pt x="5445" y="4673"/>
                  </a:lnTo>
                  <a:lnTo>
                    <a:pt x="5098" y="5290"/>
                  </a:lnTo>
                  <a:lnTo>
                    <a:pt x="4943" y="5599"/>
                  </a:lnTo>
                  <a:lnTo>
                    <a:pt x="4712" y="5831"/>
                  </a:lnTo>
                  <a:lnTo>
                    <a:pt x="4519" y="6101"/>
                  </a:lnTo>
                  <a:lnTo>
                    <a:pt x="4248" y="6294"/>
                  </a:lnTo>
                  <a:lnTo>
                    <a:pt x="3978" y="6526"/>
                  </a:lnTo>
                  <a:lnTo>
                    <a:pt x="3669" y="6680"/>
                  </a:lnTo>
                  <a:lnTo>
                    <a:pt x="3360" y="6835"/>
                  </a:lnTo>
                  <a:lnTo>
                    <a:pt x="3051" y="6989"/>
                  </a:lnTo>
                  <a:lnTo>
                    <a:pt x="2395" y="7182"/>
                  </a:lnTo>
                  <a:lnTo>
                    <a:pt x="1738" y="7298"/>
                  </a:lnTo>
                  <a:lnTo>
                    <a:pt x="1082" y="7414"/>
                  </a:lnTo>
                  <a:lnTo>
                    <a:pt x="889" y="6526"/>
                  </a:lnTo>
                  <a:lnTo>
                    <a:pt x="734" y="5677"/>
                  </a:lnTo>
                  <a:lnTo>
                    <a:pt x="580" y="4788"/>
                  </a:lnTo>
                  <a:lnTo>
                    <a:pt x="464" y="3900"/>
                  </a:lnTo>
                  <a:lnTo>
                    <a:pt x="387" y="3012"/>
                  </a:lnTo>
                  <a:lnTo>
                    <a:pt x="348" y="2124"/>
                  </a:lnTo>
                  <a:lnTo>
                    <a:pt x="310" y="1236"/>
                  </a:lnTo>
                  <a:lnTo>
                    <a:pt x="310" y="348"/>
                  </a:lnTo>
                  <a:close/>
                  <a:moveTo>
                    <a:pt x="12357" y="12318"/>
                  </a:moveTo>
                  <a:lnTo>
                    <a:pt x="13014" y="12473"/>
                  </a:lnTo>
                  <a:lnTo>
                    <a:pt x="13709" y="12550"/>
                  </a:lnTo>
                  <a:lnTo>
                    <a:pt x="14404" y="12589"/>
                  </a:lnTo>
                  <a:lnTo>
                    <a:pt x="15060" y="12550"/>
                  </a:lnTo>
                  <a:lnTo>
                    <a:pt x="15640" y="13901"/>
                  </a:lnTo>
                  <a:lnTo>
                    <a:pt x="16296" y="15214"/>
                  </a:lnTo>
                  <a:lnTo>
                    <a:pt x="17648" y="17840"/>
                  </a:lnTo>
                  <a:lnTo>
                    <a:pt x="16644" y="17686"/>
                  </a:lnTo>
                  <a:lnTo>
                    <a:pt x="15640" y="17647"/>
                  </a:lnTo>
                  <a:lnTo>
                    <a:pt x="15331" y="17608"/>
                  </a:lnTo>
                  <a:lnTo>
                    <a:pt x="15099" y="17531"/>
                  </a:lnTo>
                  <a:lnTo>
                    <a:pt x="14983" y="17493"/>
                  </a:lnTo>
                  <a:lnTo>
                    <a:pt x="14906" y="17415"/>
                  </a:lnTo>
                  <a:lnTo>
                    <a:pt x="14751" y="17106"/>
                  </a:lnTo>
                  <a:lnTo>
                    <a:pt x="14365" y="16489"/>
                  </a:lnTo>
                  <a:lnTo>
                    <a:pt x="13979" y="15832"/>
                  </a:lnTo>
                  <a:lnTo>
                    <a:pt x="13941" y="15794"/>
                  </a:lnTo>
                  <a:lnTo>
                    <a:pt x="13902" y="15755"/>
                  </a:lnTo>
                  <a:lnTo>
                    <a:pt x="13747" y="15755"/>
                  </a:lnTo>
                  <a:lnTo>
                    <a:pt x="13670" y="15214"/>
                  </a:lnTo>
                  <a:lnTo>
                    <a:pt x="13516" y="14712"/>
                  </a:lnTo>
                  <a:lnTo>
                    <a:pt x="13323" y="14172"/>
                  </a:lnTo>
                  <a:lnTo>
                    <a:pt x="13091" y="13670"/>
                  </a:lnTo>
                  <a:lnTo>
                    <a:pt x="12744" y="13013"/>
                  </a:lnTo>
                  <a:lnTo>
                    <a:pt x="12357" y="12318"/>
                  </a:lnTo>
                  <a:close/>
                  <a:moveTo>
                    <a:pt x="5677" y="4904"/>
                  </a:moveTo>
                  <a:lnTo>
                    <a:pt x="6720" y="5947"/>
                  </a:lnTo>
                  <a:lnTo>
                    <a:pt x="7762" y="6989"/>
                  </a:lnTo>
                  <a:lnTo>
                    <a:pt x="8612" y="7916"/>
                  </a:lnTo>
                  <a:lnTo>
                    <a:pt x="9423" y="8920"/>
                  </a:lnTo>
                  <a:lnTo>
                    <a:pt x="10234" y="9886"/>
                  </a:lnTo>
                  <a:lnTo>
                    <a:pt x="10967" y="10928"/>
                  </a:lnTo>
                  <a:lnTo>
                    <a:pt x="11701" y="12009"/>
                  </a:lnTo>
                  <a:lnTo>
                    <a:pt x="12087" y="12550"/>
                  </a:lnTo>
                  <a:lnTo>
                    <a:pt x="12396" y="13129"/>
                  </a:lnTo>
                  <a:lnTo>
                    <a:pt x="12705" y="13708"/>
                  </a:lnTo>
                  <a:lnTo>
                    <a:pt x="12975" y="14326"/>
                  </a:lnTo>
                  <a:lnTo>
                    <a:pt x="13207" y="14944"/>
                  </a:lnTo>
                  <a:lnTo>
                    <a:pt x="13361" y="15562"/>
                  </a:lnTo>
                  <a:lnTo>
                    <a:pt x="13439" y="16180"/>
                  </a:lnTo>
                  <a:lnTo>
                    <a:pt x="13400" y="16759"/>
                  </a:lnTo>
                  <a:lnTo>
                    <a:pt x="13361" y="17068"/>
                  </a:lnTo>
                  <a:lnTo>
                    <a:pt x="13284" y="17338"/>
                  </a:lnTo>
                  <a:lnTo>
                    <a:pt x="13207" y="17608"/>
                  </a:lnTo>
                  <a:lnTo>
                    <a:pt x="13091" y="17879"/>
                  </a:lnTo>
                  <a:lnTo>
                    <a:pt x="12975" y="18149"/>
                  </a:lnTo>
                  <a:lnTo>
                    <a:pt x="12821" y="18381"/>
                  </a:lnTo>
                  <a:lnTo>
                    <a:pt x="12628" y="18612"/>
                  </a:lnTo>
                  <a:lnTo>
                    <a:pt x="12435" y="18806"/>
                  </a:lnTo>
                  <a:lnTo>
                    <a:pt x="12203" y="18999"/>
                  </a:lnTo>
                  <a:lnTo>
                    <a:pt x="11971" y="19153"/>
                  </a:lnTo>
                  <a:lnTo>
                    <a:pt x="11662" y="19308"/>
                  </a:lnTo>
                  <a:lnTo>
                    <a:pt x="11392" y="19423"/>
                  </a:lnTo>
                  <a:lnTo>
                    <a:pt x="10813" y="19539"/>
                  </a:lnTo>
                  <a:lnTo>
                    <a:pt x="10234" y="19616"/>
                  </a:lnTo>
                  <a:lnTo>
                    <a:pt x="9693" y="19578"/>
                  </a:lnTo>
                  <a:lnTo>
                    <a:pt x="9114" y="19462"/>
                  </a:lnTo>
                  <a:lnTo>
                    <a:pt x="8573" y="19308"/>
                  </a:lnTo>
                  <a:lnTo>
                    <a:pt x="8032" y="19076"/>
                  </a:lnTo>
                  <a:lnTo>
                    <a:pt x="7531" y="18767"/>
                  </a:lnTo>
                  <a:lnTo>
                    <a:pt x="7067" y="18458"/>
                  </a:lnTo>
                  <a:lnTo>
                    <a:pt x="6642" y="18072"/>
                  </a:lnTo>
                  <a:lnTo>
                    <a:pt x="6256" y="17686"/>
                  </a:lnTo>
                  <a:lnTo>
                    <a:pt x="5870" y="17261"/>
                  </a:lnTo>
                  <a:lnTo>
                    <a:pt x="5484" y="16798"/>
                  </a:lnTo>
                  <a:lnTo>
                    <a:pt x="4827" y="15871"/>
                  </a:lnTo>
                  <a:lnTo>
                    <a:pt x="4210" y="14944"/>
                  </a:lnTo>
                  <a:lnTo>
                    <a:pt x="3592" y="13901"/>
                  </a:lnTo>
                  <a:lnTo>
                    <a:pt x="3051" y="12859"/>
                  </a:lnTo>
                  <a:lnTo>
                    <a:pt x="2549" y="11778"/>
                  </a:lnTo>
                  <a:lnTo>
                    <a:pt x="2086" y="10696"/>
                  </a:lnTo>
                  <a:lnTo>
                    <a:pt x="1816" y="9963"/>
                  </a:lnTo>
                  <a:lnTo>
                    <a:pt x="1584" y="9190"/>
                  </a:lnTo>
                  <a:lnTo>
                    <a:pt x="1352" y="8457"/>
                  </a:lnTo>
                  <a:lnTo>
                    <a:pt x="1159" y="7723"/>
                  </a:lnTo>
                  <a:lnTo>
                    <a:pt x="1816" y="7646"/>
                  </a:lnTo>
                  <a:lnTo>
                    <a:pt x="2549" y="7491"/>
                  </a:lnTo>
                  <a:lnTo>
                    <a:pt x="3244" y="7298"/>
                  </a:lnTo>
                  <a:lnTo>
                    <a:pt x="3592" y="7144"/>
                  </a:lnTo>
                  <a:lnTo>
                    <a:pt x="3901" y="6989"/>
                  </a:lnTo>
                  <a:lnTo>
                    <a:pt x="4248" y="6796"/>
                  </a:lnTo>
                  <a:lnTo>
                    <a:pt x="4519" y="6603"/>
                  </a:lnTo>
                  <a:lnTo>
                    <a:pt x="4789" y="6410"/>
                  </a:lnTo>
                  <a:lnTo>
                    <a:pt x="5059" y="6140"/>
                  </a:lnTo>
                  <a:lnTo>
                    <a:pt x="5252" y="5870"/>
                  </a:lnTo>
                  <a:lnTo>
                    <a:pt x="5445" y="5599"/>
                  </a:lnTo>
                  <a:lnTo>
                    <a:pt x="5561" y="5252"/>
                  </a:lnTo>
                  <a:lnTo>
                    <a:pt x="5677" y="4904"/>
                  </a:lnTo>
                  <a:close/>
                  <a:moveTo>
                    <a:pt x="13284" y="18381"/>
                  </a:moveTo>
                  <a:lnTo>
                    <a:pt x="13593" y="18612"/>
                  </a:lnTo>
                  <a:lnTo>
                    <a:pt x="13902" y="18844"/>
                  </a:lnTo>
                  <a:lnTo>
                    <a:pt x="13632" y="19230"/>
                  </a:lnTo>
                  <a:lnTo>
                    <a:pt x="13323" y="19578"/>
                  </a:lnTo>
                  <a:lnTo>
                    <a:pt x="12975" y="19887"/>
                  </a:lnTo>
                  <a:lnTo>
                    <a:pt x="12589" y="20157"/>
                  </a:lnTo>
                  <a:lnTo>
                    <a:pt x="12164" y="20350"/>
                  </a:lnTo>
                  <a:lnTo>
                    <a:pt x="11701" y="20505"/>
                  </a:lnTo>
                  <a:lnTo>
                    <a:pt x="11238" y="20582"/>
                  </a:lnTo>
                  <a:lnTo>
                    <a:pt x="10736" y="20620"/>
                  </a:lnTo>
                  <a:lnTo>
                    <a:pt x="10697" y="20620"/>
                  </a:lnTo>
                  <a:lnTo>
                    <a:pt x="10581" y="19964"/>
                  </a:lnTo>
                  <a:lnTo>
                    <a:pt x="10967" y="19887"/>
                  </a:lnTo>
                  <a:lnTo>
                    <a:pt x="11392" y="19810"/>
                  </a:lnTo>
                  <a:lnTo>
                    <a:pt x="11740" y="19694"/>
                  </a:lnTo>
                  <a:lnTo>
                    <a:pt x="12126" y="19501"/>
                  </a:lnTo>
                  <a:lnTo>
                    <a:pt x="12473" y="19308"/>
                  </a:lnTo>
                  <a:lnTo>
                    <a:pt x="12782" y="19037"/>
                  </a:lnTo>
                  <a:lnTo>
                    <a:pt x="13052" y="18728"/>
                  </a:lnTo>
                  <a:lnTo>
                    <a:pt x="13284" y="18381"/>
                  </a:lnTo>
                  <a:close/>
                  <a:moveTo>
                    <a:pt x="14172" y="18999"/>
                  </a:moveTo>
                  <a:lnTo>
                    <a:pt x="14636" y="19230"/>
                  </a:lnTo>
                  <a:lnTo>
                    <a:pt x="14327" y="19732"/>
                  </a:lnTo>
                  <a:lnTo>
                    <a:pt x="13941" y="20157"/>
                  </a:lnTo>
                  <a:lnTo>
                    <a:pt x="13516" y="20543"/>
                  </a:lnTo>
                  <a:lnTo>
                    <a:pt x="13091" y="20852"/>
                  </a:lnTo>
                  <a:lnTo>
                    <a:pt x="12589" y="21122"/>
                  </a:lnTo>
                  <a:lnTo>
                    <a:pt x="12087" y="21315"/>
                  </a:lnTo>
                  <a:lnTo>
                    <a:pt x="11508" y="21470"/>
                  </a:lnTo>
                  <a:lnTo>
                    <a:pt x="10929" y="21624"/>
                  </a:lnTo>
                  <a:lnTo>
                    <a:pt x="10929" y="21393"/>
                  </a:lnTo>
                  <a:lnTo>
                    <a:pt x="10851" y="21200"/>
                  </a:lnTo>
                  <a:lnTo>
                    <a:pt x="10736" y="20814"/>
                  </a:lnTo>
                  <a:lnTo>
                    <a:pt x="11276" y="20852"/>
                  </a:lnTo>
                  <a:lnTo>
                    <a:pt x="11778" y="20775"/>
                  </a:lnTo>
                  <a:lnTo>
                    <a:pt x="12280" y="20659"/>
                  </a:lnTo>
                  <a:lnTo>
                    <a:pt x="12744" y="20427"/>
                  </a:lnTo>
                  <a:lnTo>
                    <a:pt x="13168" y="20157"/>
                  </a:lnTo>
                  <a:lnTo>
                    <a:pt x="13554" y="19810"/>
                  </a:lnTo>
                  <a:lnTo>
                    <a:pt x="13863" y="19423"/>
                  </a:lnTo>
                  <a:lnTo>
                    <a:pt x="14172" y="18999"/>
                  </a:lnTo>
                  <a:close/>
                  <a:moveTo>
                    <a:pt x="14018" y="20659"/>
                  </a:moveTo>
                  <a:lnTo>
                    <a:pt x="14172" y="20852"/>
                  </a:lnTo>
                  <a:lnTo>
                    <a:pt x="14288" y="20968"/>
                  </a:lnTo>
                  <a:lnTo>
                    <a:pt x="14134" y="21007"/>
                  </a:lnTo>
                  <a:lnTo>
                    <a:pt x="14056" y="21045"/>
                  </a:lnTo>
                  <a:lnTo>
                    <a:pt x="14018" y="21122"/>
                  </a:lnTo>
                  <a:lnTo>
                    <a:pt x="13979" y="21200"/>
                  </a:lnTo>
                  <a:lnTo>
                    <a:pt x="14018" y="21277"/>
                  </a:lnTo>
                  <a:lnTo>
                    <a:pt x="14404" y="21663"/>
                  </a:lnTo>
                  <a:lnTo>
                    <a:pt x="14751" y="22049"/>
                  </a:lnTo>
                  <a:lnTo>
                    <a:pt x="15099" y="22435"/>
                  </a:lnTo>
                  <a:lnTo>
                    <a:pt x="15408" y="22860"/>
                  </a:lnTo>
                  <a:lnTo>
                    <a:pt x="15678" y="23285"/>
                  </a:lnTo>
                  <a:lnTo>
                    <a:pt x="15910" y="23748"/>
                  </a:lnTo>
                  <a:lnTo>
                    <a:pt x="16142" y="24250"/>
                  </a:lnTo>
                  <a:lnTo>
                    <a:pt x="16335" y="24714"/>
                  </a:lnTo>
                  <a:lnTo>
                    <a:pt x="15871" y="24636"/>
                  </a:lnTo>
                  <a:lnTo>
                    <a:pt x="15485" y="24521"/>
                  </a:lnTo>
                  <a:lnTo>
                    <a:pt x="15099" y="24327"/>
                  </a:lnTo>
                  <a:lnTo>
                    <a:pt x="14790" y="24096"/>
                  </a:lnTo>
                  <a:lnTo>
                    <a:pt x="14481" y="23825"/>
                  </a:lnTo>
                  <a:lnTo>
                    <a:pt x="14211" y="23517"/>
                  </a:lnTo>
                  <a:lnTo>
                    <a:pt x="13979" y="23169"/>
                  </a:lnTo>
                  <a:lnTo>
                    <a:pt x="13747" y="22744"/>
                  </a:lnTo>
                  <a:lnTo>
                    <a:pt x="13593" y="22397"/>
                  </a:lnTo>
                  <a:lnTo>
                    <a:pt x="13400" y="22126"/>
                  </a:lnTo>
                  <a:lnTo>
                    <a:pt x="13284" y="22011"/>
                  </a:lnTo>
                  <a:lnTo>
                    <a:pt x="13130" y="21895"/>
                  </a:lnTo>
                  <a:lnTo>
                    <a:pt x="12975" y="21856"/>
                  </a:lnTo>
                  <a:lnTo>
                    <a:pt x="12821" y="21895"/>
                  </a:lnTo>
                  <a:lnTo>
                    <a:pt x="12821" y="21702"/>
                  </a:lnTo>
                  <a:lnTo>
                    <a:pt x="12898" y="21470"/>
                  </a:lnTo>
                  <a:lnTo>
                    <a:pt x="13207" y="21315"/>
                  </a:lnTo>
                  <a:lnTo>
                    <a:pt x="13477" y="21122"/>
                  </a:lnTo>
                  <a:lnTo>
                    <a:pt x="13786" y="20891"/>
                  </a:lnTo>
                  <a:lnTo>
                    <a:pt x="14018" y="20659"/>
                  </a:lnTo>
                  <a:close/>
                  <a:moveTo>
                    <a:pt x="5291" y="17145"/>
                  </a:moveTo>
                  <a:lnTo>
                    <a:pt x="5677" y="17608"/>
                  </a:lnTo>
                  <a:lnTo>
                    <a:pt x="6102" y="18072"/>
                  </a:lnTo>
                  <a:lnTo>
                    <a:pt x="6565" y="18497"/>
                  </a:lnTo>
                  <a:lnTo>
                    <a:pt x="7029" y="18883"/>
                  </a:lnTo>
                  <a:lnTo>
                    <a:pt x="7531" y="19192"/>
                  </a:lnTo>
                  <a:lnTo>
                    <a:pt x="7531" y="19230"/>
                  </a:lnTo>
                  <a:lnTo>
                    <a:pt x="7917" y="19964"/>
                  </a:lnTo>
                  <a:lnTo>
                    <a:pt x="8380" y="20698"/>
                  </a:lnTo>
                  <a:lnTo>
                    <a:pt x="8573" y="20968"/>
                  </a:lnTo>
                  <a:lnTo>
                    <a:pt x="8805" y="21238"/>
                  </a:lnTo>
                  <a:lnTo>
                    <a:pt x="8998" y="21509"/>
                  </a:lnTo>
                  <a:lnTo>
                    <a:pt x="9036" y="21663"/>
                  </a:lnTo>
                  <a:lnTo>
                    <a:pt x="9075" y="21817"/>
                  </a:lnTo>
                  <a:lnTo>
                    <a:pt x="9075" y="22011"/>
                  </a:lnTo>
                  <a:lnTo>
                    <a:pt x="9036" y="22204"/>
                  </a:lnTo>
                  <a:lnTo>
                    <a:pt x="8882" y="22590"/>
                  </a:lnTo>
                  <a:lnTo>
                    <a:pt x="8496" y="23362"/>
                  </a:lnTo>
                  <a:lnTo>
                    <a:pt x="7955" y="24868"/>
                  </a:lnTo>
                  <a:lnTo>
                    <a:pt x="7608" y="24173"/>
                  </a:lnTo>
                  <a:lnTo>
                    <a:pt x="7260" y="23555"/>
                  </a:lnTo>
                  <a:lnTo>
                    <a:pt x="6874" y="22899"/>
                  </a:lnTo>
                  <a:lnTo>
                    <a:pt x="6488" y="22281"/>
                  </a:lnTo>
                  <a:lnTo>
                    <a:pt x="5716" y="21315"/>
                  </a:lnTo>
                  <a:lnTo>
                    <a:pt x="5214" y="20736"/>
                  </a:lnTo>
                  <a:lnTo>
                    <a:pt x="4982" y="20389"/>
                  </a:lnTo>
                  <a:lnTo>
                    <a:pt x="4789" y="20080"/>
                  </a:lnTo>
                  <a:lnTo>
                    <a:pt x="4827" y="20003"/>
                  </a:lnTo>
                  <a:lnTo>
                    <a:pt x="4827" y="19925"/>
                  </a:lnTo>
                  <a:lnTo>
                    <a:pt x="4827" y="19887"/>
                  </a:lnTo>
                  <a:lnTo>
                    <a:pt x="4750" y="19810"/>
                  </a:lnTo>
                  <a:lnTo>
                    <a:pt x="5021" y="18458"/>
                  </a:lnTo>
                  <a:lnTo>
                    <a:pt x="5291" y="17145"/>
                  </a:lnTo>
                  <a:close/>
                  <a:moveTo>
                    <a:pt x="14481" y="20157"/>
                  </a:moveTo>
                  <a:lnTo>
                    <a:pt x="15022" y="20273"/>
                  </a:lnTo>
                  <a:lnTo>
                    <a:pt x="15485" y="20466"/>
                  </a:lnTo>
                  <a:lnTo>
                    <a:pt x="15987" y="20659"/>
                  </a:lnTo>
                  <a:lnTo>
                    <a:pt x="16451" y="20891"/>
                  </a:lnTo>
                  <a:lnTo>
                    <a:pt x="16180" y="21007"/>
                  </a:lnTo>
                  <a:lnTo>
                    <a:pt x="15949" y="21007"/>
                  </a:lnTo>
                  <a:lnTo>
                    <a:pt x="15678" y="20968"/>
                  </a:lnTo>
                  <a:lnTo>
                    <a:pt x="15447" y="20891"/>
                  </a:lnTo>
                  <a:lnTo>
                    <a:pt x="15292" y="20891"/>
                  </a:lnTo>
                  <a:lnTo>
                    <a:pt x="15176" y="20968"/>
                  </a:lnTo>
                  <a:lnTo>
                    <a:pt x="15176" y="21045"/>
                  </a:lnTo>
                  <a:lnTo>
                    <a:pt x="15176" y="21084"/>
                  </a:lnTo>
                  <a:lnTo>
                    <a:pt x="15215" y="21161"/>
                  </a:lnTo>
                  <a:lnTo>
                    <a:pt x="15253" y="21200"/>
                  </a:lnTo>
                  <a:lnTo>
                    <a:pt x="15794" y="21547"/>
                  </a:lnTo>
                  <a:lnTo>
                    <a:pt x="16257" y="21972"/>
                  </a:lnTo>
                  <a:lnTo>
                    <a:pt x="16489" y="22204"/>
                  </a:lnTo>
                  <a:lnTo>
                    <a:pt x="16682" y="22435"/>
                  </a:lnTo>
                  <a:lnTo>
                    <a:pt x="16837" y="22706"/>
                  </a:lnTo>
                  <a:lnTo>
                    <a:pt x="16991" y="22976"/>
                  </a:lnTo>
                  <a:lnTo>
                    <a:pt x="17223" y="23517"/>
                  </a:lnTo>
                  <a:lnTo>
                    <a:pt x="17339" y="23825"/>
                  </a:lnTo>
                  <a:lnTo>
                    <a:pt x="17416" y="24173"/>
                  </a:lnTo>
                  <a:lnTo>
                    <a:pt x="17493" y="24482"/>
                  </a:lnTo>
                  <a:lnTo>
                    <a:pt x="17532" y="24791"/>
                  </a:lnTo>
                  <a:lnTo>
                    <a:pt x="17493" y="25100"/>
                  </a:lnTo>
                  <a:lnTo>
                    <a:pt x="17455" y="25409"/>
                  </a:lnTo>
                  <a:lnTo>
                    <a:pt x="17339" y="25602"/>
                  </a:lnTo>
                  <a:lnTo>
                    <a:pt x="17223" y="25756"/>
                  </a:lnTo>
                  <a:lnTo>
                    <a:pt x="17068" y="25833"/>
                  </a:lnTo>
                  <a:lnTo>
                    <a:pt x="16914" y="25872"/>
                  </a:lnTo>
                  <a:lnTo>
                    <a:pt x="16528" y="25872"/>
                  </a:lnTo>
                  <a:lnTo>
                    <a:pt x="16103" y="25756"/>
                  </a:lnTo>
                  <a:lnTo>
                    <a:pt x="15447" y="25563"/>
                  </a:lnTo>
                  <a:lnTo>
                    <a:pt x="15099" y="25409"/>
                  </a:lnTo>
                  <a:lnTo>
                    <a:pt x="14790" y="25254"/>
                  </a:lnTo>
                  <a:lnTo>
                    <a:pt x="14443" y="25061"/>
                  </a:lnTo>
                  <a:lnTo>
                    <a:pt x="14095" y="24829"/>
                  </a:lnTo>
                  <a:lnTo>
                    <a:pt x="13786" y="24559"/>
                  </a:lnTo>
                  <a:lnTo>
                    <a:pt x="13516" y="24250"/>
                  </a:lnTo>
                  <a:lnTo>
                    <a:pt x="13284" y="23903"/>
                  </a:lnTo>
                  <a:lnTo>
                    <a:pt x="13091" y="23555"/>
                  </a:lnTo>
                  <a:lnTo>
                    <a:pt x="12937" y="23208"/>
                  </a:lnTo>
                  <a:lnTo>
                    <a:pt x="12821" y="22783"/>
                  </a:lnTo>
                  <a:lnTo>
                    <a:pt x="12744" y="22706"/>
                  </a:lnTo>
                  <a:lnTo>
                    <a:pt x="12666" y="22667"/>
                  </a:lnTo>
                  <a:lnTo>
                    <a:pt x="12589" y="22706"/>
                  </a:lnTo>
                  <a:lnTo>
                    <a:pt x="12512" y="22744"/>
                  </a:lnTo>
                  <a:lnTo>
                    <a:pt x="12048" y="23439"/>
                  </a:lnTo>
                  <a:lnTo>
                    <a:pt x="11933" y="23053"/>
                  </a:lnTo>
                  <a:lnTo>
                    <a:pt x="11855" y="22628"/>
                  </a:lnTo>
                  <a:lnTo>
                    <a:pt x="11855" y="22242"/>
                  </a:lnTo>
                  <a:lnTo>
                    <a:pt x="11894" y="21817"/>
                  </a:lnTo>
                  <a:lnTo>
                    <a:pt x="12280" y="21740"/>
                  </a:lnTo>
                  <a:lnTo>
                    <a:pt x="12666" y="21586"/>
                  </a:lnTo>
                  <a:lnTo>
                    <a:pt x="12589" y="21817"/>
                  </a:lnTo>
                  <a:lnTo>
                    <a:pt x="12589" y="22049"/>
                  </a:lnTo>
                  <a:lnTo>
                    <a:pt x="12589" y="22126"/>
                  </a:lnTo>
                  <a:lnTo>
                    <a:pt x="12628" y="22165"/>
                  </a:lnTo>
                  <a:lnTo>
                    <a:pt x="12937" y="22165"/>
                  </a:lnTo>
                  <a:lnTo>
                    <a:pt x="13130" y="22319"/>
                  </a:lnTo>
                  <a:lnTo>
                    <a:pt x="13323" y="22551"/>
                  </a:lnTo>
                  <a:lnTo>
                    <a:pt x="13516" y="22821"/>
                  </a:lnTo>
                  <a:lnTo>
                    <a:pt x="13863" y="23439"/>
                  </a:lnTo>
                  <a:lnTo>
                    <a:pt x="14095" y="23825"/>
                  </a:lnTo>
                  <a:lnTo>
                    <a:pt x="14404" y="24173"/>
                  </a:lnTo>
                  <a:lnTo>
                    <a:pt x="14751" y="24482"/>
                  </a:lnTo>
                  <a:lnTo>
                    <a:pt x="15176" y="24752"/>
                  </a:lnTo>
                  <a:lnTo>
                    <a:pt x="15640" y="24907"/>
                  </a:lnTo>
                  <a:lnTo>
                    <a:pt x="15871" y="24945"/>
                  </a:lnTo>
                  <a:lnTo>
                    <a:pt x="16103" y="24984"/>
                  </a:lnTo>
                  <a:lnTo>
                    <a:pt x="16566" y="24984"/>
                  </a:lnTo>
                  <a:lnTo>
                    <a:pt x="16644" y="24945"/>
                  </a:lnTo>
                  <a:lnTo>
                    <a:pt x="16644" y="24907"/>
                  </a:lnTo>
                  <a:lnTo>
                    <a:pt x="16644" y="24829"/>
                  </a:lnTo>
                  <a:lnTo>
                    <a:pt x="16605" y="24791"/>
                  </a:lnTo>
                  <a:lnTo>
                    <a:pt x="16605" y="24752"/>
                  </a:lnTo>
                  <a:lnTo>
                    <a:pt x="16451" y="24250"/>
                  </a:lnTo>
                  <a:lnTo>
                    <a:pt x="16257" y="23748"/>
                  </a:lnTo>
                  <a:lnTo>
                    <a:pt x="16026" y="23285"/>
                  </a:lnTo>
                  <a:lnTo>
                    <a:pt x="15755" y="22821"/>
                  </a:lnTo>
                  <a:lnTo>
                    <a:pt x="15485" y="22397"/>
                  </a:lnTo>
                  <a:lnTo>
                    <a:pt x="15176" y="22011"/>
                  </a:lnTo>
                  <a:lnTo>
                    <a:pt x="14829" y="21586"/>
                  </a:lnTo>
                  <a:lnTo>
                    <a:pt x="14443" y="21238"/>
                  </a:lnTo>
                  <a:lnTo>
                    <a:pt x="14597" y="21161"/>
                  </a:lnTo>
                  <a:lnTo>
                    <a:pt x="14713" y="21045"/>
                  </a:lnTo>
                  <a:lnTo>
                    <a:pt x="14751" y="20968"/>
                  </a:lnTo>
                  <a:lnTo>
                    <a:pt x="14751" y="20929"/>
                  </a:lnTo>
                  <a:lnTo>
                    <a:pt x="14713" y="20852"/>
                  </a:lnTo>
                  <a:lnTo>
                    <a:pt x="14674" y="20814"/>
                  </a:lnTo>
                  <a:lnTo>
                    <a:pt x="14211" y="20505"/>
                  </a:lnTo>
                  <a:lnTo>
                    <a:pt x="14481" y="20157"/>
                  </a:lnTo>
                  <a:close/>
                  <a:moveTo>
                    <a:pt x="155" y="0"/>
                  </a:moveTo>
                  <a:lnTo>
                    <a:pt x="116" y="39"/>
                  </a:lnTo>
                  <a:lnTo>
                    <a:pt x="78" y="77"/>
                  </a:lnTo>
                  <a:lnTo>
                    <a:pt x="116" y="155"/>
                  </a:lnTo>
                  <a:lnTo>
                    <a:pt x="78" y="193"/>
                  </a:lnTo>
                  <a:lnTo>
                    <a:pt x="39" y="270"/>
                  </a:lnTo>
                  <a:lnTo>
                    <a:pt x="1" y="1583"/>
                  </a:lnTo>
                  <a:lnTo>
                    <a:pt x="39" y="2896"/>
                  </a:lnTo>
                  <a:lnTo>
                    <a:pt x="116" y="4171"/>
                  </a:lnTo>
                  <a:lnTo>
                    <a:pt x="310" y="5483"/>
                  </a:lnTo>
                  <a:lnTo>
                    <a:pt x="541" y="6758"/>
                  </a:lnTo>
                  <a:lnTo>
                    <a:pt x="850" y="8032"/>
                  </a:lnTo>
                  <a:lnTo>
                    <a:pt x="1198" y="9306"/>
                  </a:lnTo>
                  <a:lnTo>
                    <a:pt x="1622" y="10542"/>
                  </a:lnTo>
                  <a:lnTo>
                    <a:pt x="2124" y="11739"/>
                  </a:lnTo>
                  <a:lnTo>
                    <a:pt x="2665" y="12936"/>
                  </a:lnTo>
                  <a:lnTo>
                    <a:pt x="3283" y="14095"/>
                  </a:lnTo>
                  <a:lnTo>
                    <a:pt x="3978" y="15214"/>
                  </a:lnTo>
                  <a:lnTo>
                    <a:pt x="4519" y="16064"/>
                  </a:lnTo>
                  <a:lnTo>
                    <a:pt x="5098" y="16913"/>
                  </a:lnTo>
                  <a:lnTo>
                    <a:pt x="4827" y="17686"/>
                  </a:lnTo>
                  <a:lnTo>
                    <a:pt x="4596" y="18458"/>
                  </a:lnTo>
                  <a:lnTo>
                    <a:pt x="4441" y="19269"/>
                  </a:lnTo>
                  <a:lnTo>
                    <a:pt x="4325" y="20080"/>
                  </a:lnTo>
                  <a:lnTo>
                    <a:pt x="4325" y="20157"/>
                  </a:lnTo>
                  <a:lnTo>
                    <a:pt x="4364" y="20196"/>
                  </a:lnTo>
                  <a:lnTo>
                    <a:pt x="4480" y="20273"/>
                  </a:lnTo>
                  <a:lnTo>
                    <a:pt x="4596" y="20543"/>
                  </a:lnTo>
                  <a:lnTo>
                    <a:pt x="4712" y="20775"/>
                  </a:lnTo>
                  <a:lnTo>
                    <a:pt x="4905" y="21045"/>
                  </a:lnTo>
                  <a:lnTo>
                    <a:pt x="5059" y="21277"/>
                  </a:lnTo>
                  <a:lnTo>
                    <a:pt x="5484" y="21702"/>
                  </a:lnTo>
                  <a:lnTo>
                    <a:pt x="5831" y="22165"/>
                  </a:lnTo>
                  <a:lnTo>
                    <a:pt x="6333" y="22860"/>
                  </a:lnTo>
                  <a:lnTo>
                    <a:pt x="6835" y="23594"/>
                  </a:lnTo>
                  <a:lnTo>
                    <a:pt x="7260" y="24366"/>
                  </a:lnTo>
                  <a:lnTo>
                    <a:pt x="7646" y="25138"/>
                  </a:lnTo>
                  <a:lnTo>
                    <a:pt x="7724" y="25216"/>
                  </a:lnTo>
                  <a:lnTo>
                    <a:pt x="7878" y="25216"/>
                  </a:lnTo>
                  <a:lnTo>
                    <a:pt x="7917" y="25177"/>
                  </a:lnTo>
                  <a:lnTo>
                    <a:pt x="7994" y="25216"/>
                  </a:lnTo>
                  <a:lnTo>
                    <a:pt x="8110" y="25216"/>
                  </a:lnTo>
                  <a:lnTo>
                    <a:pt x="8187" y="25138"/>
                  </a:lnTo>
                  <a:lnTo>
                    <a:pt x="8534" y="24327"/>
                  </a:lnTo>
                  <a:lnTo>
                    <a:pt x="8921" y="23478"/>
                  </a:lnTo>
                  <a:lnTo>
                    <a:pt x="9577" y="21779"/>
                  </a:lnTo>
                  <a:lnTo>
                    <a:pt x="9577" y="21663"/>
                  </a:lnTo>
                  <a:lnTo>
                    <a:pt x="9538" y="21586"/>
                  </a:lnTo>
                  <a:lnTo>
                    <a:pt x="8766" y="20543"/>
                  </a:lnTo>
                  <a:lnTo>
                    <a:pt x="8071" y="19462"/>
                  </a:lnTo>
                  <a:lnTo>
                    <a:pt x="8612" y="19694"/>
                  </a:lnTo>
                  <a:lnTo>
                    <a:pt x="9152" y="19848"/>
                  </a:lnTo>
                  <a:lnTo>
                    <a:pt x="9732" y="19925"/>
                  </a:lnTo>
                  <a:lnTo>
                    <a:pt x="10311" y="19964"/>
                  </a:lnTo>
                  <a:lnTo>
                    <a:pt x="10311" y="20389"/>
                  </a:lnTo>
                  <a:lnTo>
                    <a:pt x="10349" y="20852"/>
                  </a:lnTo>
                  <a:lnTo>
                    <a:pt x="10465" y="21315"/>
                  </a:lnTo>
                  <a:lnTo>
                    <a:pt x="10542" y="21547"/>
                  </a:lnTo>
                  <a:lnTo>
                    <a:pt x="10697" y="21740"/>
                  </a:lnTo>
                  <a:lnTo>
                    <a:pt x="10736" y="21779"/>
                  </a:lnTo>
                  <a:lnTo>
                    <a:pt x="10813" y="21779"/>
                  </a:lnTo>
                  <a:lnTo>
                    <a:pt x="10851" y="21856"/>
                  </a:lnTo>
                  <a:lnTo>
                    <a:pt x="10929" y="21856"/>
                  </a:lnTo>
                  <a:lnTo>
                    <a:pt x="11315" y="21895"/>
                  </a:lnTo>
                  <a:lnTo>
                    <a:pt x="11662" y="21856"/>
                  </a:lnTo>
                  <a:lnTo>
                    <a:pt x="11624" y="22126"/>
                  </a:lnTo>
                  <a:lnTo>
                    <a:pt x="11585" y="22358"/>
                  </a:lnTo>
                  <a:lnTo>
                    <a:pt x="11546" y="22590"/>
                  </a:lnTo>
                  <a:lnTo>
                    <a:pt x="11585" y="22860"/>
                  </a:lnTo>
                  <a:lnTo>
                    <a:pt x="11624" y="23092"/>
                  </a:lnTo>
                  <a:lnTo>
                    <a:pt x="11662" y="23323"/>
                  </a:lnTo>
                  <a:lnTo>
                    <a:pt x="11778" y="23594"/>
                  </a:lnTo>
                  <a:lnTo>
                    <a:pt x="11894" y="23825"/>
                  </a:lnTo>
                  <a:lnTo>
                    <a:pt x="11933" y="23903"/>
                  </a:lnTo>
                  <a:lnTo>
                    <a:pt x="12010" y="23903"/>
                  </a:lnTo>
                  <a:lnTo>
                    <a:pt x="12087" y="23864"/>
                  </a:lnTo>
                  <a:lnTo>
                    <a:pt x="12164" y="23825"/>
                  </a:lnTo>
                  <a:lnTo>
                    <a:pt x="12589" y="23208"/>
                  </a:lnTo>
                  <a:lnTo>
                    <a:pt x="12744" y="23594"/>
                  </a:lnTo>
                  <a:lnTo>
                    <a:pt x="12937" y="23941"/>
                  </a:lnTo>
                  <a:lnTo>
                    <a:pt x="13168" y="24289"/>
                  </a:lnTo>
                  <a:lnTo>
                    <a:pt x="13439" y="24598"/>
                  </a:lnTo>
                  <a:lnTo>
                    <a:pt x="13709" y="24907"/>
                  </a:lnTo>
                  <a:lnTo>
                    <a:pt x="14018" y="25177"/>
                  </a:lnTo>
                  <a:lnTo>
                    <a:pt x="14365" y="25409"/>
                  </a:lnTo>
                  <a:lnTo>
                    <a:pt x="14713" y="25602"/>
                  </a:lnTo>
                  <a:lnTo>
                    <a:pt x="15331" y="25911"/>
                  </a:lnTo>
                  <a:lnTo>
                    <a:pt x="15717" y="26027"/>
                  </a:lnTo>
                  <a:lnTo>
                    <a:pt x="16142" y="26181"/>
                  </a:lnTo>
                  <a:lnTo>
                    <a:pt x="16566" y="26258"/>
                  </a:lnTo>
                  <a:lnTo>
                    <a:pt x="16953" y="26297"/>
                  </a:lnTo>
                  <a:lnTo>
                    <a:pt x="17146" y="26297"/>
                  </a:lnTo>
                  <a:lnTo>
                    <a:pt x="17300" y="26258"/>
                  </a:lnTo>
                  <a:lnTo>
                    <a:pt x="17416" y="26181"/>
                  </a:lnTo>
                  <a:lnTo>
                    <a:pt x="17570" y="26104"/>
                  </a:lnTo>
                  <a:lnTo>
                    <a:pt x="17648" y="25949"/>
                  </a:lnTo>
                  <a:lnTo>
                    <a:pt x="17725" y="25833"/>
                  </a:lnTo>
                  <a:lnTo>
                    <a:pt x="17841" y="25486"/>
                  </a:lnTo>
                  <a:lnTo>
                    <a:pt x="17879" y="25100"/>
                  </a:lnTo>
                  <a:lnTo>
                    <a:pt x="17841" y="24675"/>
                  </a:lnTo>
                  <a:lnTo>
                    <a:pt x="17802" y="24289"/>
                  </a:lnTo>
                  <a:lnTo>
                    <a:pt x="17686" y="23903"/>
                  </a:lnTo>
                  <a:lnTo>
                    <a:pt x="17493" y="23246"/>
                  </a:lnTo>
                  <a:lnTo>
                    <a:pt x="17223" y="22706"/>
                  </a:lnTo>
                  <a:lnTo>
                    <a:pt x="16914" y="22204"/>
                  </a:lnTo>
                  <a:lnTo>
                    <a:pt x="16528" y="21740"/>
                  </a:lnTo>
                  <a:lnTo>
                    <a:pt x="16103" y="21354"/>
                  </a:lnTo>
                  <a:lnTo>
                    <a:pt x="16296" y="21315"/>
                  </a:lnTo>
                  <a:lnTo>
                    <a:pt x="16489" y="21277"/>
                  </a:lnTo>
                  <a:lnTo>
                    <a:pt x="16682" y="21161"/>
                  </a:lnTo>
                  <a:lnTo>
                    <a:pt x="16875" y="21045"/>
                  </a:lnTo>
                  <a:lnTo>
                    <a:pt x="16914" y="21007"/>
                  </a:lnTo>
                  <a:lnTo>
                    <a:pt x="16953" y="20929"/>
                  </a:lnTo>
                  <a:lnTo>
                    <a:pt x="16914" y="20814"/>
                  </a:lnTo>
                  <a:lnTo>
                    <a:pt x="16875" y="20775"/>
                  </a:lnTo>
                  <a:lnTo>
                    <a:pt x="16335" y="20466"/>
                  </a:lnTo>
                  <a:lnTo>
                    <a:pt x="15833" y="20196"/>
                  </a:lnTo>
                  <a:lnTo>
                    <a:pt x="15292" y="20003"/>
                  </a:lnTo>
                  <a:lnTo>
                    <a:pt x="14713" y="19848"/>
                  </a:lnTo>
                  <a:lnTo>
                    <a:pt x="14983" y="19346"/>
                  </a:lnTo>
                  <a:lnTo>
                    <a:pt x="14983" y="19230"/>
                  </a:lnTo>
                  <a:lnTo>
                    <a:pt x="14983" y="19114"/>
                  </a:lnTo>
                  <a:lnTo>
                    <a:pt x="14983" y="19076"/>
                  </a:lnTo>
                  <a:lnTo>
                    <a:pt x="14945" y="19037"/>
                  </a:lnTo>
                  <a:lnTo>
                    <a:pt x="14172" y="18574"/>
                  </a:lnTo>
                  <a:lnTo>
                    <a:pt x="13825" y="18342"/>
                  </a:lnTo>
                  <a:lnTo>
                    <a:pt x="13477" y="18033"/>
                  </a:lnTo>
                  <a:lnTo>
                    <a:pt x="13554" y="17879"/>
                  </a:lnTo>
                  <a:lnTo>
                    <a:pt x="13670" y="17493"/>
                  </a:lnTo>
                  <a:lnTo>
                    <a:pt x="13747" y="17106"/>
                  </a:lnTo>
                  <a:lnTo>
                    <a:pt x="13786" y="16720"/>
                  </a:lnTo>
                  <a:lnTo>
                    <a:pt x="13825" y="16334"/>
                  </a:lnTo>
                  <a:lnTo>
                    <a:pt x="14249" y="17106"/>
                  </a:lnTo>
                  <a:lnTo>
                    <a:pt x="14674" y="17956"/>
                  </a:lnTo>
                  <a:lnTo>
                    <a:pt x="14751" y="18033"/>
                  </a:lnTo>
                  <a:lnTo>
                    <a:pt x="14867" y="18033"/>
                  </a:lnTo>
                  <a:lnTo>
                    <a:pt x="15640" y="18072"/>
                  </a:lnTo>
                  <a:lnTo>
                    <a:pt x="16412" y="18110"/>
                  </a:lnTo>
                  <a:lnTo>
                    <a:pt x="17184" y="18188"/>
                  </a:lnTo>
                  <a:lnTo>
                    <a:pt x="17957" y="18304"/>
                  </a:lnTo>
                  <a:lnTo>
                    <a:pt x="18111" y="18304"/>
                  </a:lnTo>
                  <a:lnTo>
                    <a:pt x="18188" y="18226"/>
                  </a:lnTo>
                  <a:lnTo>
                    <a:pt x="18227" y="18110"/>
                  </a:lnTo>
                  <a:lnTo>
                    <a:pt x="18188" y="17995"/>
                  </a:lnTo>
                  <a:lnTo>
                    <a:pt x="16798" y="15099"/>
                  </a:lnTo>
                  <a:lnTo>
                    <a:pt x="16064" y="13631"/>
                  </a:lnTo>
                  <a:lnTo>
                    <a:pt x="15678" y="12936"/>
                  </a:lnTo>
                  <a:lnTo>
                    <a:pt x="15253" y="12241"/>
                  </a:lnTo>
                  <a:lnTo>
                    <a:pt x="15176" y="12202"/>
                  </a:lnTo>
                  <a:lnTo>
                    <a:pt x="15099" y="12202"/>
                  </a:lnTo>
                  <a:lnTo>
                    <a:pt x="14713" y="12164"/>
                  </a:lnTo>
                  <a:lnTo>
                    <a:pt x="14288" y="12164"/>
                  </a:lnTo>
                  <a:lnTo>
                    <a:pt x="13516" y="12125"/>
                  </a:lnTo>
                  <a:lnTo>
                    <a:pt x="12164" y="12009"/>
                  </a:lnTo>
                  <a:lnTo>
                    <a:pt x="11662" y="11198"/>
                  </a:lnTo>
                  <a:lnTo>
                    <a:pt x="11122" y="10465"/>
                  </a:lnTo>
                  <a:lnTo>
                    <a:pt x="10542" y="9731"/>
                  </a:lnTo>
                  <a:lnTo>
                    <a:pt x="10002" y="8997"/>
                  </a:lnTo>
                  <a:lnTo>
                    <a:pt x="8959" y="7762"/>
                  </a:lnTo>
                  <a:lnTo>
                    <a:pt x="7839" y="6565"/>
                  </a:lnTo>
                  <a:lnTo>
                    <a:pt x="6720" y="5406"/>
                  </a:lnTo>
                  <a:lnTo>
                    <a:pt x="5561" y="4286"/>
                  </a:lnTo>
                  <a:lnTo>
                    <a:pt x="4325" y="3205"/>
                  </a:lnTo>
                  <a:lnTo>
                    <a:pt x="3128" y="2163"/>
                  </a:lnTo>
                  <a:lnTo>
                    <a:pt x="1854" y="1120"/>
                  </a:lnTo>
                  <a:lnTo>
                    <a:pt x="580" y="116"/>
                  </a:lnTo>
                  <a:lnTo>
                    <a:pt x="541" y="77"/>
                  </a:lnTo>
                  <a:lnTo>
                    <a:pt x="464" y="77"/>
                  </a:lnTo>
                  <a:lnTo>
                    <a:pt x="348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9"/>
            <p:cNvSpPr/>
            <p:nvPr/>
          </p:nvSpPr>
          <p:spPr>
            <a:xfrm>
              <a:off x="668675" y="2948700"/>
              <a:ext cx="256800" cy="152550"/>
            </a:xfrm>
            <a:custGeom>
              <a:avLst/>
              <a:gdLst/>
              <a:ahLst/>
              <a:cxnLst/>
              <a:rect l="l" t="t" r="r" b="b"/>
              <a:pathLst>
                <a:path w="10272" h="6102" extrusionOk="0">
                  <a:moveTo>
                    <a:pt x="541" y="1"/>
                  </a:moveTo>
                  <a:lnTo>
                    <a:pt x="425" y="39"/>
                  </a:lnTo>
                  <a:lnTo>
                    <a:pt x="348" y="116"/>
                  </a:lnTo>
                  <a:lnTo>
                    <a:pt x="232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889"/>
                  </a:lnTo>
                  <a:lnTo>
                    <a:pt x="0" y="1275"/>
                  </a:lnTo>
                  <a:lnTo>
                    <a:pt x="0" y="1622"/>
                  </a:lnTo>
                  <a:lnTo>
                    <a:pt x="0" y="2047"/>
                  </a:lnTo>
                  <a:lnTo>
                    <a:pt x="77" y="2511"/>
                  </a:lnTo>
                  <a:lnTo>
                    <a:pt x="155" y="2935"/>
                  </a:lnTo>
                  <a:lnTo>
                    <a:pt x="309" y="3321"/>
                  </a:lnTo>
                  <a:lnTo>
                    <a:pt x="502" y="3785"/>
                  </a:lnTo>
                  <a:lnTo>
                    <a:pt x="734" y="4171"/>
                  </a:lnTo>
                  <a:lnTo>
                    <a:pt x="1004" y="4557"/>
                  </a:lnTo>
                  <a:lnTo>
                    <a:pt x="1313" y="4905"/>
                  </a:lnTo>
                  <a:lnTo>
                    <a:pt x="1699" y="5214"/>
                  </a:lnTo>
                  <a:lnTo>
                    <a:pt x="2047" y="5523"/>
                  </a:lnTo>
                  <a:lnTo>
                    <a:pt x="2472" y="5754"/>
                  </a:lnTo>
                  <a:lnTo>
                    <a:pt x="2896" y="5947"/>
                  </a:lnTo>
                  <a:lnTo>
                    <a:pt x="3167" y="5716"/>
                  </a:lnTo>
                  <a:lnTo>
                    <a:pt x="2819" y="5561"/>
                  </a:lnTo>
                  <a:lnTo>
                    <a:pt x="2510" y="5368"/>
                  </a:lnTo>
                  <a:lnTo>
                    <a:pt x="2240" y="5136"/>
                  </a:lnTo>
                  <a:lnTo>
                    <a:pt x="1931" y="4905"/>
                  </a:lnTo>
                  <a:lnTo>
                    <a:pt x="1661" y="4634"/>
                  </a:lnTo>
                  <a:lnTo>
                    <a:pt x="1429" y="4364"/>
                  </a:lnTo>
                  <a:lnTo>
                    <a:pt x="1197" y="4094"/>
                  </a:lnTo>
                  <a:lnTo>
                    <a:pt x="1004" y="3785"/>
                  </a:lnTo>
                  <a:lnTo>
                    <a:pt x="811" y="3476"/>
                  </a:lnTo>
                  <a:lnTo>
                    <a:pt x="657" y="3128"/>
                  </a:lnTo>
                  <a:lnTo>
                    <a:pt x="541" y="2781"/>
                  </a:lnTo>
                  <a:lnTo>
                    <a:pt x="464" y="2433"/>
                  </a:lnTo>
                  <a:lnTo>
                    <a:pt x="425" y="2086"/>
                  </a:lnTo>
                  <a:lnTo>
                    <a:pt x="386" y="1700"/>
                  </a:lnTo>
                  <a:lnTo>
                    <a:pt x="425" y="1352"/>
                  </a:lnTo>
                  <a:lnTo>
                    <a:pt x="464" y="966"/>
                  </a:lnTo>
                  <a:lnTo>
                    <a:pt x="541" y="696"/>
                  </a:lnTo>
                  <a:lnTo>
                    <a:pt x="579" y="541"/>
                  </a:lnTo>
                  <a:lnTo>
                    <a:pt x="657" y="464"/>
                  </a:lnTo>
                  <a:lnTo>
                    <a:pt x="811" y="503"/>
                  </a:lnTo>
                  <a:lnTo>
                    <a:pt x="1043" y="618"/>
                  </a:lnTo>
                  <a:lnTo>
                    <a:pt x="1429" y="812"/>
                  </a:lnTo>
                  <a:lnTo>
                    <a:pt x="1738" y="1005"/>
                  </a:lnTo>
                  <a:lnTo>
                    <a:pt x="2085" y="1236"/>
                  </a:lnTo>
                  <a:lnTo>
                    <a:pt x="2394" y="1468"/>
                  </a:lnTo>
                  <a:lnTo>
                    <a:pt x="2665" y="1738"/>
                  </a:lnTo>
                  <a:lnTo>
                    <a:pt x="2935" y="2009"/>
                  </a:lnTo>
                  <a:lnTo>
                    <a:pt x="3167" y="2279"/>
                  </a:lnTo>
                  <a:lnTo>
                    <a:pt x="3360" y="2588"/>
                  </a:lnTo>
                  <a:lnTo>
                    <a:pt x="3514" y="2897"/>
                  </a:lnTo>
                  <a:lnTo>
                    <a:pt x="3630" y="3244"/>
                  </a:lnTo>
                  <a:lnTo>
                    <a:pt x="3707" y="3592"/>
                  </a:lnTo>
                  <a:lnTo>
                    <a:pt x="3784" y="3939"/>
                  </a:lnTo>
                  <a:lnTo>
                    <a:pt x="3784" y="4325"/>
                  </a:lnTo>
                  <a:lnTo>
                    <a:pt x="3823" y="4403"/>
                  </a:lnTo>
                  <a:lnTo>
                    <a:pt x="3939" y="4480"/>
                  </a:lnTo>
                  <a:lnTo>
                    <a:pt x="3939" y="4557"/>
                  </a:lnTo>
                  <a:lnTo>
                    <a:pt x="3978" y="4596"/>
                  </a:lnTo>
                  <a:lnTo>
                    <a:pt x="4016" y="4596"/>
                  </a:lnTo>
                  <a:lnTo>
                    <a:pt x="4055" y="4557"/>
                  </a:lnTo>
                  <a:lnTo>
                    <a:pt x="4171" y="4403"/>
                  </a:lnTo>
                  <a:lnTo>
                    <a:pt x="4286" y="4287"/>
                  </a:lnTo>
                  <a:lnTo>
                    <a:pt x="4595" y="4017"/>
                  </a:lnTo>
                  <a:lnTo>
                    <a:pt x="4943" y="3785"/>
                  </a:lnTo>
                  <a:lnTo>
                    <a:pt x="5329" y="3630"/>
                  </a:lnTo>
                  <a:lnTo>
                    <a:pt x="5754" y="3476"/>
                  </a:lnTo>
                  <a:lnTo>
                    <a:pt x="6179" y="3360"/>
                  </a:lnTo>
                  <a:lnTo>
                    <a:pt x="6565" y="3283"/>
                  </a:lnTo>
                  <a:lnTo>
                    <a:pt x="6912" y="3206"/>
                  </a:lnTo>
                  <a:lnTo>
                    <a:pt x="7260" y="3167"/>
                  </a:lnTo>
                  <a:lnTo>
                    <a:pt x="7646" y="3167"/>
                  </a:lnTo>
                  <a:lnTo>
                    <a:pt x="7994" y="3206"/>
                  </a:lnTo>
                  <a:lnTo>
                    <a:pt x="8380" y="3244"/>
                  </a:lnTo>
                  <a:lnTo>
                    <a:pt x="8727" y="3321"/>
                  </a:lnTo>
                  <a:lnTo>
                    <a:pt x="9075" y="3399"/>
                  </a:lnTo>
                  <a:lnTo>
                    <a:pt x="9422" y="3553"/>
                  </a:lnTo>
                  <a:lnTo>
                    <a:pt x="9770" y="3669"/>
                  </a:lnTo>
                  <a:lnTo>
                    <a:pt x="9499" y="4017"/>
                  </a:lnTo>
                  <a:lnTo>
                    <a:pt x="9229" y="4364"/>
                  </a:lnTo>
                  <a:lnTo>
                    <a:pt x="8920" y="4634"/>
                  </a:lnTo>
                  <a:lnTo>
                    <a:pt x="8611" y="4905"/>
                  </a:lnTo>
                  <a:lnTo>
                    <a:pt x="8264" y="5136"/>
                  </a:lnTo>
                  <a:lnTo>
                    <a:pt x="7916" y="5329"/>
                  </a:lnTo>
                  <a:lnTo>
                    <a:pt x="7530" y="5484"/>
                  </a:lnTo>
                  <a:lnTo>
                    <a:pt x="7105" y="5600"/>
                  </a:lnTo>
                  <a:lnTo>
                    <a:pt x="6719" y="5638"/>
                  </a:lnTo>
                  <a:lnTo>
                    <a:pt x="6333" y="5677"/>
                  </a:lnTo>
                  <a:lnTo>
                    <a:pt x="5599" y="5677"/>
                  </a:lnTo>
                  <a:lnTo>
                    <a:pt x="4866" y="5600"/>
                  </a:lnTo>
                  <a:lnTo>
                    <a:pt x="4093" y="5484"/>
                  </a:lnTo>
                  <a:lnTo>
                    <a:pt x="4016" y="5484"/>
                  </a:lnTo>
                  <a:lnTo>
                    <a:pt x="3978" y="5523"/>
                  </a:lnTo>
                  <a:lnTo>
                    <a:pt x="3900" y="5638"/>
                  </a:lnTo>
                  <a:lnTo>
                    <a:pt x="3862" y="5638"/>
                  </a:lnTo>
                  <a:lnTo>
                    <a:pt x="3862" y="5716"/>
                  </a:lnTo>
                  <a:lnTo>
                    <a:pt x="3900" y="6025"/>
                  </a:lnTo>
                  <a:lnTo>
                    <a:pt x="4093" y="5909"/>
                  </a:lnTo>
                  <a:lnTo>
                    <a:pt x="4943" y="6025"/>
                  </a:lnTo>
                  <a:lnTo>
                    <a:pt x="5792" y="6102"/>
                  </a:lnTo>
                  <a:lnTo>
                    <a:pt x="6217" y="6102"/>
                  </a:lnTo>
                  <a:lnTo>
                    <a:pt x="6642" y="6063"/>
                  </a:lnTo>
                  <a:lnTo>
                    <a:pt x="7105" y="6025"/>
                  </a:lnTo>
                  <a:lnTo>
                    <a:pt x="7530" y="5947"/>
                  </a:lnTo>
                  <a:lnTo>
                    <a:pt x="7955" y="5793"/>
                  </a:lnTo>
                  <a:lnTo>
                    <a:pt x="8341" y="5600"/>
                  </a:lnTo>
                  <a:lnTo>
                    <a:pt x="8727" y="5368"/>
                  </a:lnTo>
                  <a:lnTo>
                    <a:pt x="9075" y="5098"/>
                  </a:lnTo>
                  <a:lnTo>
                    <a:pt x="9384" y="4789"/>
                  </a:lnTo>
                  <a:lnTo>
                    <a:pt x="9654" y="4441"/>
                  </a:lnTo>
                  <a:lnTo>
                    <a:pt x="10233" y="3746"/>
                  </a:lnTo>
                  <a:lnTo>
                    <a:pt x="10272" y="3630"/>
                  </a:lnTo>
                  <a:lnTo>
                    <a:pt x="10272" y="3553"/>
                  </a:lnTo>
                  <a:lnTo>
                    <a:pt x="10233" y="3476"/>
                  </a:lnTo>
                  <a:lnTo>
                    <a:pt x="10156" y="3399"/>
                  </a:lnTo>
                  <a:lnTo>
                    <a:pt x="9693" y="3206"/>
                  </a:lnTo>
                  <a:lnTo>
                    <a:pt x="9229" y="3013"/>
                  </a:lnTo>
                  <a:lnTo>
                    <a:pt x="8766" y="2897"/>
                  </a:lnTo>
                  <a:lnTo>
                    <a:pt x="8264" y="2781"/>
                  </a:lnTo>
                  <a:lnTo>
                    <a:pt x="7800" y="2742"/>
                  </a:lnTo>
                  <a:lnTo>
                    <a:pt x="7298" y="2742"/>
                  </a:lnTo>
                  <a:lnTo>
                    <a:pt x="6796" y="2781"/>
                  </a:lnTo>
                  <a:lnTo>
                    <a:pt x="6294" y="2858"/>
                  </a:lnTo>
                  <a:lnTo>
                    <a:pt x="5870" y="3013"/>
                  </a:lnTo>
                  <a:lnTo>
                    <a:pt x="5290" y="3206"/>
                  </a:lnTo>
                  <a:lnTo>
                    <a:pt x="4982" y="3321"/>
                  </a:lnTo>
                  <a:lnTo>
                    <a:pt x="4673" y="3476"/>
                  </a:lnTo>
                  <a:lnTo>
                    <a:pt x="4402" y="3630"/>
                  </a:lnTo>
                  <a:lnTo>
                    <a:pt x="4209" y="3823"/>
                  </a:lnTo>
                  <a:lnTo>
                    <a:pt x="4132" y="3476"/>
                  </a:lnTo>
                  <a:lnTo>
                    <a:pt x="4055" y="3128"/>
                  </a:lnTo>
                  <a:lnTo>
                    <a:pt x="3939" y="2781"/>
                  </a:lnTo>
                  <a:lnTo>
                    <a:pt x="3784" y="2472"/>
                  </a:lnTo>
                  <a:lnTo>
                    <a:pt x="3591" y="2163"/>
                  </a:lnTo>
                  <a:lnTo>
                    <a:pt x="3360" y="1854"/>
                  </a:lnTo>
                  <a:lnTo>
                    <a:pt x="3128" y="1584"/>
                  </a:lnTo>
                  <a:lnTo>
                    <a:pt x="2858" y="1314"/>
                  </a:lnTo>
                  <a:lnTo>
                    <a:pt x="2472" y="966"/>
                  </a:lnTo>
                  <a:lnTo>
                    <a:pt x="2008" y="696"/>
                  </a:lnTo>
                  <a:lnTo>
                    <a:pt x="1545" y="425"/>
                  </a:lnTo>
                  <a:lnTo>
                    <a:pt x="1081" y="194"/>
                  </a:lnTo>
                  <a:lnTo>
                    <a:pt x="850" y="78"/>
                  </a:lnTo>
                  <a:lnTo>
                    <a:pt x="657" y="39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9"/>
            <p:cNvSpPr/>
            <p:nvPr/>
          </p:nvSpPr>
          <p:spPr>
            <a:xfrm>
              <a:off x="3343725" y="3024000"/>
              <a:ext cx="482700" cy="227850"/>
            </a:xfrm>
            <a:custGeom>
              <a:avLst/>
              <a:gdLst/>
              <a:ahLst/>
              <a:cxnLst/>
              <a:rect l="l" t="t" r="r" b="b"/>
              <a:pathLst>
                <a:path w="19308" h="9114" extrusionOk="0">
                  <a:moveTo>
                    <a:pt x="77" y="1"/>
                  </a:moveTo>
                  <a:lnTo>
                    <a:pt x="0" y="618"/>
                  </a:lnTo>
                  <a:lnTo>
                    <a:pt x="0" y="1236"/>
                  </a:lnTo>
                  <a:lnTo>
                    <a:pt x="39" y="1854"/>
                  </a:lnTo>
                  <a:lnTo>
                    <a:pt x="154" y="2472"/>
                  </a:lnTo>
                  <a:lnTo>
                    <a:pt x="309" y="3090"/>
                  </a:lnTo>
                  <a:lnTo>
                    <a:pt x="502" y="3669"/>
                  </a:lnTo>
                  <a:lnTo>
                    <a:pt x="772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69" y="5947"/>
                  </a:lnTo>
                  <a:lnTo>
                    <a:pt x="2433" y="6449"/>
                  </a:lnTo>
                  <a:lnTo>
                    <a:pt x="2935" y="6913"/>
                  </a:lnTo>
                  <a:lnTo>
                    <a:pt x="3514" y="7299"/>
                  </a:lnTo>
                  <a:lnTo>
                    <a:pt x="4093" y="7646"/>
                  </a:lnTo>
                  <a:lnTo>
                    <a:pt x="4672" y="7994"/>
                  </a:lnTo>
                  <a:lnTo>
                    <a:pt x="5329" y="8264"/>
                  </a:lnTo>
                  <a:lnTo>
                    <a:pt x="5947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98"/>
                  </a:lnTo>
                  <a:lnTo>
                    <a:pt x="8688" y="9075"/>
                  </a:lnTo>
                  <a:lnTo>
                    <a:pt x="9383" y="9114"/>
                  </a:lnTo>
                  <a:lnTo>
                    <a:pt x="10079" y="9114"/>
                  </a:lnTo>
                  <a:lnTo>
                    <a:pt x="10735" y="9075"/>
                  </a:lnTo>
                  <a:lnTo>
                    <a:pt x="11391" y="9036"/>
                  </a:lnTo>
                  <a:lnTo>
                    <a:pt x="12048" y="8921"/>
                  </a:lnTo>
                  <a:lnTo>
                    <a:pt x="12704" y="8805"/>
                  </a:lnTo>
                  <a:lnTo>
                    <a:pt x="13361" y="8612"/>
                  </a:lnTo>
                  <a:lnTo>
                    <a:pt x="14017" y="8419"/>
                  </a:lnTo>
                  <a:lnTo>
                    <a:pt x="14635" y="8187"/>
                  </a:lnTo>
                  <a:lnTo>
                    <a:pt x="15253" y="7917"/>
                  </a:lnTo>
                  <a:lnTo>
                    <a:pt x="15871" y="7569"/>
                  </a:lnTo>
                  <a:lnTo>
                    <a:pt x="16411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28" y="4905"/>
                  </a:lnTo>
                  <a:lnTo>
                    <a:pt x="19076" y="4325"/>
                  </a:lnTo>
                  <a:lnTo>
                    <a:pt x="19307" y="3708"/>
                  </a:lnTo>
                  <a:lnTo>
                    <a:pt x="19114" y="3669"/>
                  </a:lnTo>
                  <a:lnTo>
                    <a:pt x="18767" y="4171"/>
                  </a:lnTo>
                  <a:lnTo>
                    <a:pt x="18381" y="4673"/>
                  </a:lnTo>
                  <a:lnTo>
                    <a:pt x="17995" y="5136"/>
                  </a:lnTo>
                  <a:lnTo>
                    <a:pt x="17608" y="5561"/>
                  </a:lnTo>
                  <a:lnTo>
                    <a:pt x="17145" y="5986"/>
                  </a:lnTo>
                  <a:lnTo>
                    <a:pt x="16720" y="6372"/>
                  </a:lnTo>
                  <a:lnTo>
                    <a:pt x="16218" y="6720"/>
                  </a:lnTo>
                  <a:lnTo>
                    <a:pt x="15716" y="7028"/>
                  </a:lnTo>
                  <a:lnTo>
                    <a:pt x="15214" y="7337"/>
                  </a:lnTo>
                  <a:lnTo>
                    <a:pt x="14674" y="7608"/>
                  </a:lnTo>
                  <a:lnTo>
                    <a:pt x="14133" y="7839"/>
                  </a:lnTo>
                  <a:lnTo>
                    <a:pt x="13554" y="8032"/>
                  </a:lnTo>
                  <a:lnTo>
                    <a:pt x="12975" y="8225"/>
                  </a:lnTo>
                  <a:lnTo>
                    <a:pt x="12395" y="8380"/>
                  </a:lnTo>
                  <a:lnTo>
                    <a:pt x="11816" y="8496"/>
                  </a:lnTo>
                  <a:lnTo>
                    <a:pt x="11198" y="8573"/>
                  </a:lnTo>
                  <a:lnTo>
                    <a:pt x="10503" y="8612"/>
                  </a:lnTo>
                  <a:lnTo>
                    <a:pt x="9808" y="8650"/>
                  </a:lnTo>
                  <a:lnTo>
                    <a:pt x="9075" y="8612"/>
                  </a:lnTo>
                  <a:lnTo>
                    <a:pt x="8379" y="8573"/>
                  </a:lnTo>
                  <a:lnTo>
                    <a:pt x="7684" y="8457"/>
                  </a:lnTo>
                  <a:lnTo>
                    <a:pt x="6989" y="8303"/>
                  </a:lnTo>
                  <a:lnTo>
                    <a:pt x="6294" y="8110"/>
                  </a:lnTo>
                  <a:lnTo>
                    <a:pt x="5638" y="7878"/>
                  </a:lnTo>
                  <a:lnTo>
                    <a:pt x="4981" y="7608"/>
                  </a:lnTo>
                  <a:lnTo>
                    <a:pt x="4364" y="7299"/>
                  </a:lnTo>
                  <a:lnTo>
                    <a:pt x="3784" y="6951"/>
                  </a:lnTo>
                  <a:lnTo>
                    <a:pt x="3205" y="6526"/>
                  </a:lnTo>
                  <a:lnTo>
                    <a:pt x="2664" y="6063"/>
                  </a:lnTo>
                  <a:lnTo>
                    <a:pt x="2201" y="5561"/>
                  </a:lnTo>
                  <a:lnTo>
                    <a:pt x="1738" y="5020"/>
                  </a:lnTo>
                  <a:lnTo>
                    <a:pt x="1352" y="4403"/>
                  </a:lnTo>
                  <a:lnTo>
                    <a:pt x="1081" y="3901"/>
                  </a:lnTo>
                  <a:lnTo>
                    <a:pt x="850" y="3399"/>
                  </a:lnTo>
                  <a:lnTo>
                    <a:pt x="656" y="2858"/>
                  </a:lnTo>
                  <a:lnTo>
                    <a:pt x="502" y="2317"/>
                  </a:lnTo>
                  <a:lnTo>
                    <a:pt x="425" y="1777"/>
                  </a:lnTo>
                  <a:lnTo>
                    <a:pt x="348" y="1198"/>
                  </a:lnTo>
                  <a:lnTo>
                    <a:pt x="386" y="618"/>
                  </a:lnTo>
                  <a:lnTo>
                    <a:pt x="425" y="78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9"/>
            <p:cNvSpPr/>
            <p:nvPr/>
          </p:nvSpPr>
          <p:spPr>
            <a:xfrm>
              <a:off x="238125" y="3026900"/>
              <a:ext cx="84975" cy="55050"/>
            </a:xfrm>
            <a:custGeom>
              <a:avLst/>
              <a:gdLst/>
              <a:ahLst/>
              <a:cxnLst/>
              <a:rect l="l" t="t" r="r" b="b"/>
              <a:pathLst>
                <a:path w="3399" h="2202" extrusionOk="0">
                  <a:moveTo>
                    <a:pt x="1506" y="425"/>
                  </a:moveTo>
                  <a:lnTo>
                    <a:pt x="1738" y="502"/>
                  </a:lnTo>
                  <a:lnTo>
                    <a:pt x="1931" y="580"/>
                  </a:lnTo>
                  <a:lnTo>
                    <a:pt x="2124" y="657"/>
                  </a:lnTo>
                  <a:lnTo>
                    <a:pt x="2433" y="927"/>
                  </a:lnTo>
                  <a:lnTo>
                    <a:pt x="2742" y="1236"/>
                  </a:lnTo>
                  <a:lnTo>
                    <a:pt x="2973" y="1545"/>
                  </a:lnTo>
                  <a:lnTo>
                    <a:pt x="2549" y="1545"/>
                  </a:lnTo>
                  <a:lnTo>
                    <a:pt x="2085" y="1584"/>
                  </a:lnTo>
                  <a:lnTo>
                    <a:pt x="1699" y="1699"/>
                  </a:lnTo>
                  <a:lnTo>
                    <a:pt x="1467" y="1777"/>
                  </a:lnTo>
                  <a:lnTo>
                    <a:pt x="965" y="1777"/>
                  </a:lnTo>
                  <a:lnTo>
                    <a:pt x="772" y="1738"/>
                  </a:lnTo>
                  <a:lnTo>
                    <a:pt x="579" y="1622"/>
                  </a:lnTo>
                  <a:lnTo>
                    <a:pt x="502" y="1545"/>
                  </a:lnTo>
                  <a:lnTo>
                    <a:pt x="463" y="1429"/>
                  </a:lnTo>
                  <a:lnTo>
                    <a:pt x="386" y="1313"/>
                  </a:lnTo>
                  <a:lnTo>
                    <a:pt x="386" y="1159"/>
                  </a:lnTo>
                  <a:lnTo>
                    <a:pt x="386" y="1043"/>
                  </a:lnTo>
                  <a:lnTo>
                    <a:pt x="425" y="927"/>
                  </a:lnTo>
                  <a:lnTo>
                    <a:pt x="463" y="811"/>
                  </a:lnTo>
                  <a:lnTo>
                    <a:pt x="541" y="734"/>
                  </a:lnTo>
                  <a:lnTo>
                    <a:pt x="734" y="580"/>
                  </a:lnTo>
                  <a:lnTo>
                    <a:pt x="1004" y="502"/>
                  </a:lnTo>
                  <a:lnTo>
                    <a:pt x="1236" y="425"/>
                  </a:lnTo>
                  <a:close/>
                  <a:moveTo>
                    <a:pt x="1004" y="0"/>
                  </a:moveTo>
                  <a:lnTo>
                    <a:pt x="772" y="78"/>
                  </a:lnTo>
                  <a:lnTo>
                    <a:pt x="541" y="193"/>
                  </a:lnTo>
                  <a:lnTo>
                    <a:pt x="386" y="309"/>
                  </a:lnTo>
                  <a:lnTo>
                    <a:pt x="193" y="502"/>
                  </a:lnTo>
                  <a:lnTo>
                    <a:pt x="77" y="734"/>
                  </a:lnTo>
                  <a:lnTo>
                    <a:pt x="0" y="927"/>
                  </a:lnTo>
                  <a:lnTo>
                    <a:pt x="0" y="1159"/>
                  </a:lnTo>
                  <a:lnTo>
                    <a:pt x="0" y="1391"/>
                  </a:lnTo>
                  <a:lnTo>
                    <a:pt x="77" y="1584"/>
                  </a:lnTo>
                  <a:lnTo>
                    <a:pt x="154" y="1777"/>
                  </a:lnTo>
                  <a:lnTo>
                    <a:pt x="309" y="1931"/>
                  </a:lnTo>
                  <a:lnTo>
                    <a:pt x="463" y="2047"/>
                  </a:lnTo>
                  <a:lnTo>
                    <a:pt x="695" y="2163"/>
                  </a:lnTo>
                  <a:lnTo>
                    <a:pt x="1004" y="2201"/>
                  </a:lnTo>
                  <a:lnTo>
                    <a:pt x="1274" y="2201"/>
                  </a:lnTo>
                  <a:lnTo>
                    <a:pt x="1583" y="2163"/>
                  </a:lnTo>
                  <a:lnTo>
                    <a:pt x="1892" y="2086"/>
                  </a:lnTo>
                  <a:lnTo>
                    <a:pt x="2201" y="2008"/>
                  </a:lnTo>
                  <a:lnTo>
                    <a:pt x="2510" y="1931"/>
                  </a:lnTo>
                  <a:lnTo>
                    <a:pt x="2819" y="1931"/>
                  </a:lnTo>
                  <a:lnTo>
                    <a:pt x="3089" y="2008"/>
                  </a:lnTo>
                  <a:lnTo>
                    <a:pt x="3205" y="2008"/>
                  </a:lnTo>
                  <a:lnTo>
                    <a:pt x="3282" y="1970"/>
                  </a:lnTo>
                  <a:lnTo>
                    <a:pt x="3359" y="1893"/>
                  </a:lnTo>
                  <a:lnTo>
                    <a:pt x="3359" y="1815"/>
                  </a:lnTo>
                  <a:lnTo>
                    <a:pt x="3398" y="1777"/>
                  </a:lnTo>
                  <a:lnTo>
                    <a:pt x="3398" y="1699"/>
                  </a:lnTo>
                  <a:lnTo>
                    <a:pt x="3089" y="1159"/>
                  </a:lnTo>
                  <a:lnTo>
                    <a:pt x="2935" y="927"/>
                  </a:lnTo>
                  <a:lnTo>
                    <a:pt x="2742" y="695"/>
                  </a:lnTo>
                  <a:lnTo>
                    <a:pt x="2510" y="464"/>
                  </a:lnTo>
                  <a:lnTo>
                    <a:pt x="2278" y="309"/>
                  </a:lnTo>
                  <a:lnTo>
                    <a:pt x="2008" y="155"/>
                  </a:lnTo>
                  <a:lnTo>
                    <a:pt x="1738" y="3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9"/>
            <p:cNvSpPr/>
            <p:nvPr/>
          </p:nvSpPr>
          <p:spPr>
            <a:xfrm>
              <a:off x="3429625" y="3033650"/>
              <a:ext cx="35750" cy="29950"/>
            </a:xfrm>
            <a:custGeom>
              <a:avLst/>
              <a:gdLst/>
              <a:ahLst/>
              <a:cxnLst/>
              <a:rect l="l" t="t" r="r" b="b"/>
              <a:pathLst>
                <a:path w="1430" h="1198" extrusionOk="0">
                  <a:moveTo>
                    <a:pt x="657" y="1"/>
                  </a:moveTo>
                  <a:lnTo>
                    <a:pt x="464" y="39"/>
                  </a:ln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1" y="580"/>
                  </a:lnTo>
                  <a:lnTo>
                    <a:pt x="1" y="773"/>
                  </a:lnTo>
                  <a:lnTo>
                    <a:pt x="39" y="927"/>
                  </a:lnTo>
                  <a:lnTo>
                    <a:pt x="117" y="1121"/>
                  </a:lnTo>
                  <a:lnTo>
                    <a:pt x="155" y="1159"/>
                  </a:lnTo>
                  <a:lnTo>
                    <a:pt x="232" y="1198"/>
                  </a:lnTo>
                  <a:lnTo>
                    <a:pt x="348" y="1159"/>
                  </a:lnTo>
                  <a:lnTo>
                    <a:pt x="387" y="1082"/>
                  </a:lnTo>
                  <a:lnTo>
                    <a:pt x="426" y="1005"/>
                  </a:lnTo>
                  <a:lnTo>
                    <a:pt x="387" y="966"/>
                  </a:lnTo>
                  <a:lnTo>
                    <a:pt x="348" y="850"/>
                  </a:lnTo>
                  <a:lnTo>
                    <a:pt x="348" y="773"/>
                  </a:lnTo>
                  <a:lnTo>
                    <a:pt x="387" y="580"/>
                  </a:lnTo>
                  <a:lnTo>
                    <a:pt x="503" y="464"/>
                  </a:lnTo>
                  <a:lnTo>
                    <a:pt x="580" y="425"/>
                  </a:lnTo>
                  <a:lnTo>
                    <a:pt x="696" y="387"/>
                  </a:lnTo>
                  <a:lnTo>
                    <a:pt x="773" y="425"/>
                  </a:lnTo>
                  <a:lnTo>
                    <a:pt x="850" y="464"/>
                  </a:lnTo>
                  <a:lnTo>
                    <a:pt x="966" y="580"/>
                  </a:lnTo>
                  <a:lnTo>
                    <a:pt x="1005" y="696"/>
                  </a:lnTo>
                  <a:lnTo>
                    <a:pt x="1005" y="773"/>
                  </a:lnTo>
                  <a:lnTo>
                    <a:pt x="966" y="966"/>
                  </a:lnTo>
                  <a:lnTo>
                    <a:pt x="928" y="1043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43" y="1159"/>
                  </a:lnTo>
                  <a:lnTo>
                    <a:pt x="1236" y="1159"/>
                  </a:lnTo>
                  <a:lnTo>
                    <a:pt x="1314" y="1082"/>
                  </a:lnTo>
                  <a:lnTo>
                    <a:pt x="1391" y="927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87"/>
                  </a:lnTo>
                  <a:lnTo>
                    <a:pt x="1159" y="232"/>
                  </a:lnTo>
                  <a:lnTo>
                    <a:pt x="1005" y="117"/>
                  </a:lnTo>
                  <a:lnTo>
                    <a:pt x="850" y="39"/>
                  </a:lnTo>
                  <a:lnTo>
                    <a:pt x="65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9"/>
            <p:cNvSpPr/>
            <p:nvPr/>
          </p:nvSpPr>
          <p:spPr>
            <a:xfrm>
              <a:off x="3375575" y="3037525"/>
              <a:ext cx="34775" cy="29950"/>
            </a:xfrm>
            <a:custGeom>
              <a:avLst/>
              <a:gdLst/>
              <a:ahLst/>
              <a:cxnLst/>
              <a:rect l="l" t="t" r="r" b="b"/>
              <a:pathLst>
                <a:path w="1391" h="1198" extrusionOk="0">
                  <a:moveTo>
                    <a:pt x="657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0"/>
                  </a:lnTo>
                  <a:lnTo>
                    <a:pt x="39" y="425"/>
                  </a:lnTo>
                  <a:lnTo>
                    <a:pt x="0" y="618"/>
                  </a:lnTo>
                  <a:lnTo>
                    <a:pt x="39" y="811"/>
                  </a:lnTo>
                  <a:lnTo>
                    <a:pt x="116" y="1004"/>
                  </a:lnTo>
                  <a:lnTo>
                    <a:pt x="232" y="1120"/>
                  </a:lnTo>
                  <a:lnTo>
                    <a:pt x="425" y="1197"/>
                  </a:lnTo>
                  <a:lnTo>
                    <a:pt x="502" y="1197"/>
                  </a:lnTo>
                  <a:lnTo>
                    <a:pt x="541" y="1159"/>
                  </a:lnTo>
                  <a:lnTo>
                    <a:pt x="541" y="1081"/>
                  </a:lnTo>
                  <a:lnTo>
                    <a:pt x="502" y="1004"/>
                  </a:lnTo>
                  <a:lnTo>
                    <a:pt x="425" y="927"/>
                  </a:lnTo>
                  <a:lnTo>
                    <a:pt x="386" y="850"/>
                  </a:lnTo>
                  <a:lnTo>
                    <a:pt x="386" y="734"/>
                  </a:lnTo>
                  <a:lnTo>
                    <a:pt x="386" y="618"/>
                  </a:lnTo>
                  <a:lnTo>
                    <a:pt x="425" y="541"/>
                  </a:lnTo>
                  <a:lnTo>
                    <a:pt x="464" y="464"/>
                  </a:lnTo>
                  <a:lnTo>
                    <a:pt x="580" y="425"/>
                  </a:lnTo>
                  <a:lnTo>
                    <a:pt x="695" y="386"/>
                  </a:lnTo>
                  <a:lnTo>
                    <a:pt x="811" y="425"/>
                  </a:lnTo>
                  <a:lnTo>
                    <a:pt x="888" y="464"/>
                  </a:lnTo>
                  <a:lnTo>
                    <a:pt x="927" y="579"/>
                  </a:lnTo>
                  <a:lnTo>
                    <a:pt x="966" y="657"/>
                  </a:lnTo>
                  <a:lnTo>
                    <a:pt x="1043" y="888"/>
                  </a:lnTo>
                  <a:lnTo>
                    <a:pt x="1082" y="966"/>
                  </a:lnTo>
                  <a:lnTo>
                    <a:pt x="1120" y="1081"/>
                  </a:lnTo>
                  <a:lnTo>
                    <a:pt x="1159" y="1120"/>
                  </a:lnTo>
                  <a:lnTo>
                    <a:pt x="1236" y="1120"/>
                  </a:lnTo>
                  <a:lnTo>
                    <a:pt x="1313" y="1043"/>
                  </a:lnTo>
                  <a:lnTo>
                    <a:pt x="1352" y="966"/>
                  </a:lnTo>
                  <a:lnTo>
                    <a:pt x="1390" y="850"/>
                  </a:lnTo>
                  <a:lnTo>
                    <a:pt x="1352" y="618"/>
                  </a:lnTo>
                  <a:lnTo>
                    <a:pt x="1313" y="425"/>
                  </a:lnTo>
                  <a:lnTo>
                    <a:pt x="1197" y="232"/>
                  </a:lnTo>
                  <a:lnTo>
                    <a:pt x="1043" y="116"/>
                  </a:lnTo>
                  <a:lnTo>
                    <a:pt x="850" y="39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9"/>
            <p:cNvSpPr/>
            <p:nvPr/>
          </p:nvSpPr>
          <p:spPr>
            <a:xfrm>
              <a:off x="333675" y="3041375"/>
              <a:ext cx="49275" cy="56025"/>
            </a:xfrm>
            <a:custGeom>
              <a:avLst/>
              <a:gdLst/>
              <a:ahLst/>
              <a:cxnLst/>
              <a:rect l="l" t="t" r="r" b="b"/>
              <a:pathLst>
                <a:path w="1971" h="2241" extrusionOk="0">
                  <a:moveTo>
                    <a:pt x="1237" y="425"/>
                  </a:moveTo>
                  <a:lnTo>
                    <a:pt x="1391" y="464"/>
                  </a:lnTo>
                  <a:lnTo>
                    <a:pt x="1507" y="580"/>
                  </a:lnTo>
                  <a:lnTo>
                    <a:pt x="1545" y="657"/>
                  </a:lnTo>
                  <a:lnTo>
                    <a:pt x="1545" y="734"/>
                  </a:lnTo>
                  <a:lnTo>
                    <a:pt x="1507" y="812"/>
                  </a:lnTo>
                  <a:lnTo>
                    <a:pt x="1468" y="889"/>
                  </a:lnTo>
                  <a:lnTo>
                    <a:pt x="1275" y="1082"/>
                  </a:lnTo>
                  <a:lnTo>
                    <a:pt x="1005" y="1314"/>
                  </a:lnTo>
                  <a:lnTo>
                    <a:pt x="773" y="1507"/>
                  </a:lnTo>
                  <a:lnTo>
                    <a:pt x="657" y="1661"/>
                  </a:lnTo>
                  <a:lnTo>
                    <a:pt x="619" y="1777"/>
                  </a:lnTo>
                  <a:lnTo>
                    <a:pt x="503" y="1661"/>
                  </a:lnTo>
                  <a:lnTo>
                    <a:pt x="464" y="1545"/>
                  </a:lnTo>
                  <a:lnTo>
                    <a:pt x="387" y="1391"/>
                  </a:lnTo>
                  <a:lnTo>
                    <a:pt x="387" y="1236"/>
                  </a:lnTo>
                  <a:lnTo>
                    <a:pt x="387" y="1082"/>
                  </a:lnTo>
                  <a:lnTo>
                    <a:pt x="426" y="966"/>
                  </a:lnTo>
                  <a:lnTo>
                    <a:pt x="464" y="812"/>
                  </a:lnTo>
                  <a:lnTo>
                    <a:pt x="580" y="696"/>
                  </a:lnTo>
                  <a:lnTo>
                    <a:pt x="696" y="580"/>
                  </a:lnTo>
                  <a:lnTo>
                    <a:pt x="850" y="464"/>
                  </a:lnTo>
                  <a:lnTo>
                    <a:pt x="1043" y="425"/>
                  </a:lnTo>
                  <a:close/>
                  <a:moveTo>
                    <a:pt x="1121" y="1"/>
                  </a:moveTo>
                  <a:lnTo>
                    <a:pt x="928" y="39"/>
                  </a:lnTo>
                  <a:lnTo>
                    <a:pt x="735" y="116"/>
                  </a:lnTo>
                  <a:lnTo>
                    <a:pt x="541" y="232"/>
                  </a:lnTo>
                  <a:lnTo>
                    <a:pt x="348" y="348"/>
                  </a:lnTo>
                  <a:lnTo>
                    <a:pt x="233" y="503"/>
                  </a:lnTo>
                  <a:lnTo>
                    <a:pt x="117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68"/>
                  </a:lnTo>
                  <a:lnTo>
                    <a:pt x="117" y="1622"/>
                  </a:lnTo>
                  <a:lnTo>
                    <a:pt x="233" y="1816"/>
                  </a:lnTo>
                  <a:lnTo>
                    <a:pt x="348" y="1931"/>
                  </a:lnTo>
                  <a:lnTo>
                    <a:pt x="503" y="2086"/>
                  </a:lnTo>
                  <a:lnTo>
                    <a:pt x="657" y="2163"/>
                  </a:lnTo>
                  <a:lnTo>
                    <a:pt x="735" y="2240"/>
                  </a:lnTo>
                  <a:lnTo>
                    <a:pt x="850" y="2240"/>
                  </a:lnTo>
                  <a:lnTo>
                    <a:pt x="928" y="2202"/>
                  </a:lnTo>
                  <a:lnTo>
                    <a:pt x="966" y="2086"/>
                  </a:lnTo>
                  <a:lnTo>
                    <a:pt x="1005" y="1931"/>
                  </a:lnTo>
                  <a:lnTo>
                    <a:pt x="1082" y="1777"/>
                  </a:lnTo>
                  <a:lnTo>
                    <a:pt x="1198" y="1661"/>
                  </a:lnTo>
                  <a:lnTo>
                    <a:pt x="1314" y="1507"/>
                  </a:lnTo>
                  <a:lnTo>
                    <a:pt x="1623" y="1314"/>
                  </a:lnTo>
                  <a:lnTo>
                    <a:pt x="1739" y="1198"/>
                  </a:lnTo>
                  <a:lnTo>
                    <a:pt x="1854" y="1043"/>
                  </a:lnTo>
                  <a:lnTo>
                    <a:pt x="1932" y="889"/>
                  </a:lnTo>
                  <a:lnTo>
                    <a:pt x="1970" y="696"/>
                  </a:lnTo>
                  <a:lnTo>
                    <a:pt x="1932" y="541"/>
                  </a:lnTo>
                  <a:lnTo>
                    <a:pt x="1893" y="387"/>
                  </a:lnTo>
                  <a:lnTo>
                    <a:pt x="1777" y="271"/>
                  </a:lnTo>
                  <a:lnTo>
                    <a:pt x="1661" y="155"/>
                  </a:lnTo>
                  <a:lnTo>
                    <a:pt x="1507" y="78"/>
                  </a:lnTo>
                  <a:lnTo>
                    <a:pt x="1352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9"/>
            <p:cNvSpPr/>
            <p:nvPr/>
          </p:nvSpPr>
          <p:spPr>
            <a:xfrm>
              <a:off x="312450" y="3078050"/>
              <a:ext cx="440225" cy="234625"/>
            </a:xfrm>
            <a:custGeom>
              <a:avLst/>
              <a:gdLst/>
              <a:ahLst/>
              <a:cxnLst/>
              <a:rect l="l" t="t" r="r" b="b"/>
              <a:pathLst>
                <a:path w="17609" h="9385" extrusionOk="0">
                  <a:moveTo>
                    <a:pt x="6256" y="1"/>
                  </a:moveTo>
                  <a:lnTo>
                    <a:pt x="5638" y="40"/>
                  </a:lnTo>
                  <a:lnTo>
                    <a:pt x="5059" y="155"/>
                  </a:lnTo>
                  <a:lnTo>
                    <a:pt x="4480" y="271"/>
                  </a:lnTo>
                  <a:lnTo>
                    <a:pt x="3939" y="503"/>
                  </a:lnTo>
                  <a:lnTo>
                    <a:pt x="3398" y="735"/>
                  </a:lnTo>
                  <a:lnTo>
                    <a:pt x="2896" y="1044"/>
                  </a:lnTo>
                  <a:lnTo>
                    <a:pt x="2433" y="1391"/>
                  </a:lnTo>
                  <a:lnTo>
                    <a:pt x="1970" y="1777"/>
                  </a:lnTo>
                  <a:lnTo>
                    <a:pt x="1584" y="2202"/>
                  </a:lnTo>
                  <a:lnTo>
                    <a:pt x="1197" y="2665"/>
                  </a:lnTo>
                  <a:lnTo>
                    <a:pt x="888" y="3206"/>
                  </a:lnTo>
                  <a:lnTo>
                    <a:pt x="618" y="3747"/>
                  </a:lnTo>
                  <a:lnTo>
                    <a:pt x="386" y="4287"/>
                  </a:lnTo>
                  <a:lnTo>
                    <a:pt x="193" y="4905"/>
                  </a:lnTo>
                  <a:lnTo>
                    <a:pt x="78" y="5484"/>
                  </a:lnTo>
                  <a:lnTo>
                    <a:pt x="0" y="6102"/>
                  </a:lnTo>
                  <a:lnTo>
                    <a:pt x="0" y="6681"/>
                  </a:lnTo>
                  <a:lnTo>
                    <a:pt x="39" y="7261"/>
                  </a:lnTo>
                  <a:lnTo>
                    <a:pt x="155" y="7801"/>
                  </a:lnTo>
                  <a:lnTo>
                    <a:pt x="309" y="8342"/>
                  </a:lnTo>
                  <a:lnTo>
                    <a:pt x="502" y="8882"/>
                  </a:lnTo>
                  <a:lnTo>
                    <a:pt x="734" y="9384"/>
                  </a:lnTo>
                  <a:lnTo>
                    <a:pt x="1043" y="9230"/>
                  </a:lnTo>
                  <a:lnTo>
                    <a:pt x="888" y="8844"/>
                  </a:lnTo>
                  <a:lnTo>
                    <a:pt x="734" y="8458"/>
                  </a:lnTo>
                  <a:lnTo>
                    <a:pt x="541" y="7801"/>
                  </a:lnTo>
                  <a:lnTo>
                    <a:pt x="425" y="7183"/>
                  </a:lnTo>
                  <a:lnTo>
                    <a:pt x="425" y="6527"/>
                  </a:lnTo>
                  <a:lnTo>
                    <a:pt x="425" y="5870"/>
                  </a:lnTo>
                  <a:lnTo>
                    <a:pt x="541" y="5253"/>
                  </a:lnTo>
                  <a:lnTo>
                    <a:pt x="695" y="4596"/>
                  </a:lnTo>
                  <a:lnTo>
                    <a:pt x="927" y="3978"/>
                  </a:lnTo>
                  <a:lnTo>
                    <a:pt x="1236" y="3399"/>
                  </a:lnTo>
                  <a:lnTo>
                    <a:pt x="1584" y="2858"/>
                  </a:lnTo>
                  <a:lnTo>
                    <a:pt x="2008" y="2318"/>
                  </a:lnTo>
                  <a:lnTo>
                    <a:pt x="2472" y="1854"/>
                  </a:lnTo>
                  <a:lnTo>
                    <a:pt x="2974" y="1468"/>
                  </a:lnTo>
                  <a:lnTo>
                    <a:pt x="3553" y="1121"/>
                  </a:lnTo>
                  <a:lnTo>
                    <a:pt x="4132" y="851"/>
                  </a:lnTo>
                  <a:lnTo>
                    <a:pt x="4750" y="657"/>
                  </a:lnTo>
                  <a:lnTo>
                    <a:pt x="5406" y="503"/>
                  </a:lnTo>
                  <a:lnTo>
                    <a:pt x="5793" y="464"/>
                  </a:lnTo>
                  <a:lnTo>
                    <a:pt x="6912" y="464"/>
                  </a:lnTo>
                  <a:lnTo>
                    <a:pt x="7607" y="580"/>
                  </a:lnTo>
                  <a:lnTo>
                    <a:pt x="8264" y="773"/>
                  </a:lnTo>
                  <a:lnTo>
                    <a:pt x="8920" y="1044"/>
                  </a:lnTo>
                  <a:lnTo>
                    <a:pt x="9538" y="1352"/>
                  </a:lnTo>
                  <a:lnTo>
                    <a:pt x="10195" y="1739"/>
                  </a:lnTo>
                  <a:lnTo>
                    <a:pt x="10813" y="2125"/>
                  </a:lnTo>
                  <a:lnTo>
                    <a:pt x="11315" y="2472"/>
                  </a:lnTo>
                  <a:lnTo>
                    <a:pt x="11894" y="2781"/>
                  </a:lnTo>
                  <a:lnTo>
                    <a:pt x="12434" y="3090"/>
                  </a:lnTo>
                  <a:lnTo>
                    <a:pt x="13052" y="3360"/>
                  </a:lnTo>
                  <a:lnTo>
                    <a:pt x="13631" y="3554"/>
                  </a:lnTo>
                  <a:lnTo>
                    <a:pt x="14249" y="3708"/>
                  </a:lnTo>
                  <a:lnTo>
                    <a:pt x="14867" y="3708"/>
                  </a:lnTo>
                  <a:lnTo>
                    <a:pt x="15215" y="3669"/>
                  </a:lnTo>
                  <a:lnTo>
                    <a:pt x="15524" y="3631"/>
                  </a:lnTo>
                  <a:lnTo>
                    <a:pt x="15987" y="3476"/>
                  </a:lnTo>
                  <a:lnTo>
                    <a:pt x="16412" y="3245"/>
                  </a:lnTo>
                  <a:lnTo>
                    <a:pt x="16798" y="2936"/>
                  </a:lnTo>
                  <a:lnTo>
                    <a:pt x="17107" y="2588"/>
                  </a:lnTo>
                  <a:lnTo>
                    <a:pt x="17377" y="2202"/>
                  </a:lnTo>
                  <a:lnTo>
                    <a:pt x="17454" y="1970"/>
                  </a:lnTo>
                  <a:lnTo>
                    <a:pt x="17531" y="1739"/>
                  </a:lnTo>
                  <a:lnTo>
                    <a:pt x="17609" y="1507"/>
                  </a:lnTo>
                  <a:lnTo>
                    <a:pt x="17609" y="1275"/>
                  </a:lnTo>
                  <a:lnTo>
                    <a:pt x="17609" y="1044"/>
                  </a:lnTo>
                  <a:lnTo>
                    <a:pt x="17570" y="773"/>
                  </a:lnTo>
                  <a:lnTo>
                    <a:pt x="17531" y="696"/>
                  </a:lnTo>
                  <a:lnTo>
                    <a:pt x="17493" y="657"/>
                  </a:lnTo>
                  <a:lnTo>
                    <a:pt x="17454" y="580"/>
                  </a:lnTo>
                  <a:lnTo>
                    <a:pt x="17416" y="542"/>
                  </a:lnTo>
                  <a:lnTo>
                    <a:pt x="17145" y="773"/>
                  </a:lnTo>
                  <a:lnTo>
                    <a:pt x="17145" y="851"/>
                  </a:lnTo>
                  <a:lnTo>
                    <a:pt x="17184" y="1198"/>
                  </a:lnTo>
                  <a:lnTo>
                    <a:pt x="17145" y="1584"/>
                  </a:lnTo>
                  <a:lnTo>
                    <a:pt x="17030" y="1893"/>
                  </a:lnTo>
                  <a:lnTo>
                    <a:pt x="16836" y="2241"/>
                  </a:lnTo>
                  <a:lnTo>
                    <a:pt x="16605" y="2511"/>
                  </a:lnTo>
                  <a:lnTo>
                    <a:pt x="16334" y="2743"/>
                  </a:lnTo>
                  <a:lnTo>
                    <a:pt x="16026" y="2936"/>
                  </a:lnTo>
                  <a:lnTo>
                    <a:pt x="15678" y="3090"/>
                  </a:lnTo>
                  <a:lnTo>
                    <a:pt x="15292" y="3206"/>
                  </a:lnTo>
                  <a:lnTo>
                    <a:pt x="14906" y="3245"/>
                  </a:lnTo>
                  <a:lnTo>
                    <a:pt x="14520" y="3245"/>
                  </a:lnTo>
                  <a:lnTo>
                    <a:pt x="14133" y="3206"/>
                  </a:lnTo>
                  <a:lnTo>
                    <a:pt x="13747" y="3129"/>
                  </a:lnTo>
                  <a:lnTo>
                    <a:pt x="13361" y="3013"/>
                  </a:lnTo>
                  <a:lnTo>
                    <a:pt x="12975" y="2858"/>
                  </a:lnTo>
                  <a:lnTo>
                    <a:pt x="12627" y="2704"/>
                  </a:lnTo>
                  <a:lnTo>
                    <a:pt x="12010" y="2356"/>
                  </a:lnTo>
                  <a:lnTo>
                    <a:pt x="11353" y="1970"/>
                  </a:lnTo>
                  <a:lnTo>
                    <a:pt x="10156" y="1198"/>
                  </a:lnTo>
                  <a:lnTo>
                    <a:pt x="9538" y="851"/>
                  </a:lnTo>
                  <a:lnTo>
                    <a:pt x="8882" y="542"/>
                  </a:lnTo>
                  <a:lnTo>
                    <a:pt x="8225" y="271"/>
                  </a:lnTo>
                  <a:lnTo>
                    <a:pt x="7878" y="155"/>
                  </a:lnTo>
                  <a:lnTo>
                    <a:pt x="7492" y="78"/>
                  </a:lnTo>
                  <a:lnTo>
                    <a:pt x="687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9"/>
            <p:cNvSpPr/>
            <p:nvPr/>
          </p:nvSpPr>
          <p:spPr>
            <a:xfrm>
              <a:off x="330800" y="3096400"/>
              <a:ext cx="446975" cy="310875"/>
            </a:xfrm>
            <a:custGeom>
              <a:avLst/>
              <a:gdLst/>
              <a:ahLst/>
              <a:cxnLst/>
              <a:rect l="l" t="t" r="r" b="b"/>
              <a:pathLst>
                <a:path w="17879" h="12435" extrusionOk="0">
                  <a:moveTo>
                    <a:pt x="17608" y="1"/>
                  </a:moveTo>
                  <a:lnTo>
                    <a:pt x="17415" y="117"/>
                  </a:lnTo>
                  <a:lnTo>
                    <a:pt x="17454" y="734"/>
                  </a:lnTo>
                  <a:lnTo>
                    <a:pt x="17454" y="1352"/>
                  </a:lnTo>
                  <a:lnTo>
                    <a:pt x="17415" y="1931"/>
                  </a:lnTo>
                  <a:lnTo>
                    <a:pt x="17338" y="2549"/>
                  </a:lnTo>
                  <a:lnTo>
                    <a:pt x="17261" y="3128"/>
                  </a:lnTo>
                  <a:lnTo>
                    <a:pt x="17106" y="3708"/>
                  </a:lnTo>
                  <a:lnTo>
                    <a:pt x="16952" y="4287"/>
                  </a:lnTo>
                  <a:lnTo>
                    <a:pt x="16720" y="4828"/>
                  </a:lnTo>
                  <a:lnTo>
                    <a:pt x="16489" y="5368"/>
                  </a:lnTo>
                  <a:lnTo>
                    <a:pt x="16257" y="5909"/>
                  </a:lnTo>
                  <a:lnTo>
                    <a:pt x="15948" y="6449"/>
                  </a:lnTo>
                  <a:lnTo>
                    <a:pt x="15600" y="6951"/>
                  </a:lnTo>
                  <a:lnTo>
                    <a:pt x="15253" y="7415"/>
                  </a:lnTo>
                  <a:lnTo>
                    <a:pt x="14867" y="7917"/>
                  </a:lnTo>
                  <a:lnTo>
                    <a:pt x="14481" y="8341"/>
                  </a:lnTo>
                  <a:lnTo>
                    <a:pt x="14017" y="8805"/>
                  </a:lnTo>
                  <a:lnTo>
                    <a:pt x="13515" y="9268"/>
                  </a:lnTo>
                  <a:lnTo>
                    <a:pt x="12975" y="9693"/>
                  </a:lnTo>
                  <a:lnTo>
                    <a:pt x="12395" y="10118"/>
                  </a:lnTo>
                  <a:lnTo>
                    <a:pt x="11778" y="10465"/>
                  </a:lnTo>
                  <a:lnTo>
                    <a:pt x="11160" y="10813"/>
                  </a:lnTo>
                  <a:lnTo>
                    <a:pt x="10503" y="11122"/>
                  </a:lnTo>
                  <a:lnTo>
                    <a:pt x="9847" y="11392"/>
                  </a:lnTo>
                  <a:lnTo>
                    <a:pt x="9190" y="11585"/>
                  </a:lnTo>
                  <a:lnTo>
                    <a:pt x="8495" y="11778"/>
                  </a:lnTo>
                  <a:lnTo>
                    <a:pt x="7839" y="11894"/>
                  </a:lnTo>
                  <a:lnTo>
                    <a:pt x="7144" y="11971"/>
                  </a:lnTo>
                  <a:lnTo>
                    <a:pt x="6449" y="11971"/>
                  </a:lnTo>
                  <a:lnTo>
                    <a:pt x="5754" y="11933"/>
                  </a:lnTo>
                  <a:lnTo>
                    <a:pt x="5059" y="11817"/>
                  </a:lnTo>
                  <a:lnTo>
                    <a:pt x="4364" y="11624"/>
                  </a:lnTo>
                  <a:lnTo>
                    <a:pt x="3668" y="11392"/>
                  </a:lnTo>
                  <a:lnTo>
                    <a:pt x="3166" y="11160"/>
                  </a:lnTo>
                  <a:lnTo>
                    <a:pt x="2664" y="10890"/>
                  </a:lnTo>
                  <a:lnTo>
                    <a:pt x="2201" y="10581"/>
                  </a:lnTo>
                  <a:lnTo>
                    <a:pt x="1738" y="10234"/>
                  </a:lnTo>
                  <a:lnTo>
                    <a:pt x="1352" y="9847"/>
                  </a:lnTo>
                  <a:lnTo>
                    <a:pt x="965" y="9423"/>
                  </a:lnTo>
                  <a:lnTo>
                    <a:pt x="618" y="8959"/>
                  </a:lnTo>
                  <a:lnTo>
                    <a:pt x="309" y="8496"/>
                  </a:lnTo>
                  <a:lnTo>
                    <a:pt x="0" y="8650"/>
                  </a:lnTo>
                  <a:lnTo>
                    <a:pt x="309" y="9191"/>
                  </a:lnTo>
                  <a:lnTo>
                    <a:pt x="695" y="9693"/>
                  </a:lnTo>
                  <a:lnTo>
                    <a:pt x="1081" y="10156"/>
                  </a:lnTo>
                  <a:lnTo>
                    <a:pt x="1545" y="10581"/>
                  </a:lnTo>
                  <a:lnTo>
                    <a:pt x="2047" y="10967"/>
                  </a:lnTo>
                  <a:lnTo>
                    <a:pt x="2549" y="11315"/>
                  </a:lnTo>
                  <a:lnTo>
                    <a:pt x="3128" y="11624"/>
                  </a:lnTo>
                  <a:lnTo>
                    <a:pt x="3746" y="11894"/>
                  </a:lnTo>
                  <a:lnTo>
                    <a:pt x="4402" y="12126"/>
                  </a:lnTo>
                  <a:lnTo>
                    <a:pt x="5097" y="12280"/>
                  </a:lnTo>
                  <a:lnTo>
                    <a:pt x="5754" y="12357"/>
                  </a:lnTo>
                  <a:lnTo>
                    <a:pt x="6449" y="12435"/>
                  </a:lnTo>
                  <a:lnTo>
                    <a:pt x="7144" y="12396"/>
                  </a:lnTo>
                  <a:lnTo>
                    <a:pt x="7800" y="12357"/>
                  </a:lnTo>
                  <a:lnTo>
                    <a:pt x="8495" y="12242"/>
                  </a:lnTo>
                  <a:lnTo>
                    <a:pt x="9152" y="12087"/>
                  </a:lnTo>
                  <a:lnTo>
                    <a:pt x="9808" y="11894"/>
                  </a:lnTo>
                  <a:lnTo>
                    <a:pt x="10465" y="11662"/>
                  </a:lnTo>
                  <a:lnTo>
                    <a:pt x="11121" y="11353"/>
                  </a:lnTo>
                  <a:lnTo>
                    <a:pt x="11739" y="11044"/>
                  </a:lnTo>
                  <a:lnTo>
                    <a:pt x="12318" y="10697"/>
                  </a:lnTo>
                  <a:lnTo>
                    <a:pt x="12897" y="10311"/>
                  </a:lnTo>
                  <a:lnTo>
                    <a:pt x="13477" y="9925"/>
                  </a:lnTo>
                  <a:lnTo>
                    <a:pt x="13979" y="9461"/>
                  </a:lnTo>
                  <a:lnTo>
                    <a:pt x="14481" y="9037"/>
                  </a:lnTo>
                  <a:lnTo>
                    <a:pt x="14944" y="8573"/>
                  </a:lnTo>
                  <a:lnTo>
                    <a:pt x="15369" y="8071"/>
                  </a:lnTo>
                  <a:lnTo>
                    <a:pt x="15794" y="7531"/>
                  </a:lnTo>
                  <a:lnTo>
                    <a:pt x="16180" y="6990"/>
                  </a:lnTo>
                  <a:lnTo>
                    <a:pt x="16566" y="6411"/>
                  </a:lnTo>
                  <a:lnTo>
                    <a:pt x="16875" y="5793"/>
                  </a:lnTo>
                  <a:lnTo>
                    <a:pt x="17184" y="5214"/>
                  </a:lnTo>
                  <a:lnTo>
                    <a:pt x="17415" y="4557"/>
                  </a:lnTo>
                  <a:lnTo>
                    <a:pt x="17608" y="3939"/>
                  </a:lnTo>
                  <a:lnTo>
                    <a:pt x="17763" y="3283"/>
                  </a:lnTo>
                  <a:lnTo>
                    <a:pt x="17840" y="2626"/>
                  </a:lnTo>
                  <a:lnTo>
                    <a:pt x="17879" y="1970"/>
                  </a:lnTo>
                  <a:lnTo>
                    <a:pt x="17840" y="1314"/>
                  </a:lnTo>
                  <a:lnTo>
                    <a:pt x="17763" y="657"/>
                  </a:lnTo>
                  <a:lnTo>
                    <a:pt x="1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9"/>
            <p:cNvSpPr/>
            <p:nvPr/>
          </p:nvSpPr>
          <p:spPr>
            <a:xfrm>
              <a:off x="4441350" y="3154325"/>
              <a:ext cx="84975" cy="94625"/>
            </a:xfrm>
            <a:custGeom>
              <a:avLst/>
              <a:gdLst/>
              <a:ahLst/>
              <a:cxnLst/>
              <a:rect l="l" t="t" r="r" b="b"/>
              <a:pathLst>
                <a:path w="3399" h="3785" extrusionOk="0">
                  <a:moveTo>
                    <a:pt x="77" y="1"/>
                  </a:moveTo>
                  <a:lnTo>
                    <a:pt x="0" y="78"/>
                  </a:lnTo>
                  <a:lnTo>
                    <a:pt x="0" y="116"/>
                  </a:lnTo>
                  <a:lnTo>
                    <a:pt x="348" y="889"/>
                  </a:lnTo>
                  <a:lnTo>
                    <a:pt x="811" y="1661"/>
                  </a:lnTo>
                  <a:lnTo>
                    <a:pt x="1274" y="2395"/>
                  </a:lnTo>
                  <a:lnTo>
                    <a:pt x="1738" y="3090"/>
                  </a:lnTo>
                  <a:lnTo>
                    <a:pt x="2008" y="3437"/>
                  </a:lnTo>
                  <a:lnTo>
                    <a:pt x="2201" y="3553"/>
                  </a:lnTo>
                  <a:lnTo>
                    <a:pt x="2394" y="3669"/>
                  </a:lnTo>
                  <a:lnTo>
                    <a:pt x="2587" y="3746"/>
                  </a:lnTo>
                  <a:lnTo>
                    <a:pt x="2780" y="3785"/>
                  </a:lnTo>
                  <a:lnTo>
                    <a:pt x="3012" y="3708"/>
                  </a:lnTo>
                  <a:lnTo>
                    <a:pt x="3205" y="3592"/>
                  </a:lnTo>
                  <a:lnTo>
                    <a:pt x="3321" y="3437"/>
                  </a:lnTo>
                  <a:lnTo>
                    <a:pt x="3398" y="3244"/>
                  </a:lnTo>
                  <a:lnTo>
                    <a:pt x="3398" y="3090"/>
                  </a:lnTo>
                  <a:lnTo>
                    <a:pt x="3398" y="2897"/>
                  </a:lnTo>
                  <a:lnTo>
                    <a:pt x="3360" y="2704"/>
                  </a:lnTo>
                  <a:lnTo>
                    <a:pt x="3282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89" y="2742"/>
                  </a:lnTo>
                  <a:lnTo>
                    <a:pt x="3128" y="2858"/>
                  </a:lnTo>
                  <a:lnTo>
                    <a:pt x="2896" y="3012"/>
                  </a:lnTo>
                  <a:lnTo>
                    <a:pt x="2665" y="3128"/>
                  </a:lnTo>
                  <a:lnTo>
                    <a:pt x="2510" y="3206"/>
                  </a:lnTo>
                  <a:lnTo>
                    <a:pt x="2317" y="3206"/>
                  </a:lnTo>
                  <a:lnTo>
                    <a:pt x="2201" y="3167"/>
                  </a:lnTo>
                  <a:lnTo>
                    <a:pt x="2047" y="3090"/>
                  </a:lnTo>
                  <a:lnTo>
                    <a:pt x="1931" y="2935"/>
                  </a:lnTo>
                  <a:lnTo>
                    <a:pt x="1854" y="2742"/>
                  </a:lnTo>
                  <a:lnTo>
                    <a:pt x="1699" y="2511"/>
                  </a:lnTo>
                  <a:lnTo>
                    <a:pt x="1081" y="1507"/>
                  </a:lnTo>
                  <a:lnTo>
                    <a:pt x="618" y="773"/>
                  </a:lnTo>
                  <a:lnTo>
                    <a:pt x="386" y="387"/>
                  </a:lnTo>
                  <a:lnTo>
                    <a:pt x="116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9"/>
            <p:cNvSpPr/>
            <p:nvPr/>
          </p:nvSpPr>
          <p:spPr>
            <a:xfrm>
              <a:off x="7199400" y="3174600"/>
              <a:ext cx="61825" cy="89800"/>
            </a:xfrm>
            <a:custGeom>
              <a:avLst/>
              <a:gdLst/>
              <a:ahLst/>
              <a:cxnLst/>
              <a:rect l="l" t="t" r="r" b="b"/>
              <a:pathLst>
                <a:path w="2473" h="3592" extrusionOk="0">
                  <a:moveTo>
                    <a:pt x="1082" y="0"/>
                  </a:moveTo>
                  <a:lnTo>
                    <a:pt x="1005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32" y="2163"/>
                  </a:lnTo>
                  <a:lnTo>
                    <a:pt x="1932" y="2433"/>
                  </a:lnTo>
                  <a:lnTo>
                    <a:pt x="1816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1" y="3128"/>
                  </a:lnTo>
                  <a:lnTo>
                    <a:pt x="1198" y="3128"/>
                  </a:lnTo>
                  <a:lnTo>
                    <a:pt x="1043" y="3090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588"/>
                  </a:lnTo>
                  <a:lnTo>
                    <a:pt x="928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1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13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24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10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21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3"/>
                  </a:lnTo>
                  <a:lnTo>
                    <a:pt x="1700" y="3514"/>
                  </a:lnTo>
                  <a:lnTo>
                    <a:pt x="1854" y="3399"/>
                  </a:lnTo>
                  <a:lnTo>
                    <a:pt x="2047" y="3244"/>
                  </a:lnTo>
                  <a:lnTo>
                    <a:pt x="2202" y="3051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0"/>
                  </a:lnTo>
                  <a:lnTo>
                    <a:pt x="2434" y="2008"/>
                  </a:lnTo>
                  <a:lnTo>
                    <a:pt x="2395" y="1815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9"/>
            <p:cNvSpPr/>
            <p:nvPr/>
          </p:nvSpPr>
          <p:spPr>
            <a:xfrm>
              <a:off x="6803600" y="3198725"/>
              <a:ext cx="310875" cy="124575"/>
            </a:xfrm>
            <a:custGeom>
              <a:avLst/>
              <a:gdLst/>
              <a:ahLst/>
              <a:cxnLst/>
              <a:rect l="l" t="t" r="r" b="b"/>
              <a:pathLst>
                <a:path w="12435" h="4983" extrusionOk="0">
                  <a:moveTo>
                    <a:pt x="232" y="1"/>
                  </a:moveTo>
                  <a:lnTo>
                    <a:pt x="1" y="233"/>
                  </a:lnTo>
                  <a:lnTo>
                    <a:pt x="503" y="966"/>
                  </a:lnTo>
                  <a:lnTo>
                    <a:pt x="1043" y="1623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4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4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3"/>
                  </a:lnTo>
                  <a:lnTo>
                    <a:pt x="11855" y="3862"/>
                  </a:lnTo>
                  <a:lnTo>
                    <a:pt x="12242" y="3592"/>
                  </a:lnTo>
                  <a:lnTo>
                    <a:pt x="12319" y="3553"/>
                  </a:lnTo>
                  <a:lnTo>
                    <a:pt x="12435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9"/>
                  </a:lnTo>
                  <a:lnTo>
                    <a:pt x="12010" y="3129"/>
                  </a:lnTo>
                  <a:lnTo>
                    <a:pt x="11933" y="3206"/>
                  </a:lnTo>
                  <a:lnTo>
                    <a:pt x="11585" y="3438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7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2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2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7"/>
                  </a:lnTo>
                  <a:lnTo>
                    <a:pt x="4596" y="3708"/>
                  </a:lnTo>
                  <a:lnTo>
                    <a:pt x="3901" y="3283"/>
                  </a:lnTo>
                  <a:lnTo>
                    <a:pt x="3206" y="2820"/>
                  </a:lnTo>
                  <a:lnTo>
                    <a:pt x="2588" y="2318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9"/>
            <p:cNvSpPr/>
            <p:nvPr/>
          </p:nvSpPr>
          <p:spPr>
            <a:xfrm>
              <a:off x="7111550" y="320550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77"/>
                  </a:lnTo>
                  <a:lnTo>
                    <a:pt x="3013" y="270"/>
                  </a:lnTo>
                  <a:lnTo>
                    <a:pt x="2781" y="502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5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1"/>
                  </a:lnTo>
                  <a:lnTo>
                    <a:pt x="966" y="2510"/>
                  </a:lnTo>
                  <a:lnTo>
                    <a:pt x="1198" y="2587"/>
                  </a:lnTo>
                  <a:lnTo>
                    <a:pt x="1430" y="2703"/>
                  </a:lnTo>
                  <a:lnTo>
                    <a:pt x="1623" y="2819"/>
                  </a:lnTo>
                  <a:lnTo>
                    <a:pt x="1816" y="2973"/>
                  </a:lnTo>
                  <a:lnTo>
                    <a:pt x="1970" y="3167"/>
                  </a:lnTo>
                  <a:lnTo>
                    <a:pt x="2047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093"/>
                  </a:lnTo>
                  <a:lnTo>
                    <a:pt x="2009" y="4325"/>
                  </a:lnTo>
                  <a:lnTo>
                    <a:pt x="1893" y="4518"/>
                  </a:lnTo>
                  <a:lnTo>
                    <a:pt x="1739" y="4711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5"/>
                  </a:lnTo>
                  <a:lnTo>
                    <a:pt x="657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32"/>
                  </a:lnTo>
                  <a:lnTo>
                    <a:pt x="966" y="4093"/>
                  </a:lnTo>
                  <a:lnTo>
                    <a:pt x="1121" y="4093"/>
                  </a:lnTo>
                  <a:lnTo>
                    <a:pt x="1237" y="4016"/>
                  </a:lnTo>
                  <a:lnTo>
                    <a:pt x="1314" y="3900"/>
                  </a:lnTo>
                  <a:lnTo>
                    <a:pt x="1314" y="3784"/>
                  </a:lnTo>
                  <a:lnTo>
                    <a:pt x="1275" y="3707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862"/>
                  </a:lnTo>
                  <a:lnTo>
                    <a:pt x="387" y="3977"/>
                  </a:lnTo>
                  <a:lnTo>
                    <a:pt x="310" y="4093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866"/>
                  </a:lnTo>
                  <a:lnTo>
                    <a:pt x="387" y="5097"/>
                  </a:lnTo>
                  <a:lnTo>
                    <a:pt x="541" y="5252"/>
                  </a:lnTo>
                  <a:lnTo>
                    <a:pt x="735" y="5368"/>
                  </a:lnTo>
                  <a:lnTo>
                    <a:pt x="966" y="5406"/>
                  </a:lnTo>
                  <a:lnTo>
                    <a:pt x="1198" y="5406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20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1"/>
                  </a:lnTo>
                  <a:lnTo>
                    <a:pt x="1739" y="2356"/>
                  </a:lnTo>
                  <a:lnTo>
                    <a:pt x="1507" y="2201"/>
                  </a:lnTo>
                  <a:lnTo>
                    <a:pt x="1275" y="2124"/>
                  </a:lnTo>
                  <a:lnTo>
                    <a:pt x="1623" y="1969"/>
                  </a:lnTo>
                  <a:lnTo>
                    <a:pt x="1932" y="1815"/>
                  </a:lnTo>
                  <a:lnTo>
                    <a:pt x="2241" y="1622"/>
                  </a:lnTo>
                  <a:lnTo>
                    <a:pt x="2549" y="1390"/>
                  </a:lnTo>
                  <a:lnTo>
                    <a:pt x="2820" y="1197"/>
                  </a:lnTo>
                  <a:lnTo>
                    <a:pt x="3090" y="965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77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9"/>
            <p:cNvSpPr/>
            <p:nvPr/>
          </p:nvSpPr>
          <p:spPr>
            <a:xfrm>
              <a:off x="1402350" y="3219000"/>
              <a:ext cx="106225" cy="103325"/>
            </a:xfrm>
            <a:custGeom>
              <a:avLst/>
              <a:gdLst/>
              <a:ahLst/>
              <a:cxnLst/>
              <a:rect l="l" t="t" r="r" b="b"/>
              <a:pathLst>
                <a:path w="4249" h="4133" extrusionOk="0">
                  <a:moveTo>
                    <a:pt x="2317" y="387"/>
                  </a:moveTo>
                  <a:lnTo>
                    <a:pt x="2588" y="425"/>
                  </a:lnTo>
                  <a:lnTo>
                    <a:pt x="2858" y="503"/>
                  </a:lnTo>
                  <a:lnTo>
                    <a:pt x="3128" y="619"/>
                  </a:lnTo>
                  <a:lnTo>
                    <a:pt x="3321" y="812"/>
                  </a:lnTo>
                  <a:lnTo>
                    <a:pt x="3553" y="1043"/>
                  </a:lnTo>
                  <a:lnTo>
                    <a:pt x="3708" y="1352"/>
                  </a:lnTo>
                  <a:lnTo>
                    <a:pt x="3823" y="1700"/>
                  </a:lnTo>
                  <a:lnTo>
                    <a:pt x="3862" y="2047"/>
                  </a:lnTo>
                  <a:lnTo>
                    <a:pt x="3785" y="2395"/>
                  </a:lnTo>
                  <a:lnTo>
                    <a:pt x="3708" y="2742"/>
                  </a:lnTo>
                  <a:lnTo>
                    <a:pt x="3514" y="3051"/>
                  </a:lnTo>
                  <a:lnTo>
                    <a:pt x="3283" y="3322"/>
                  </a:lnTo>
                  <a:lnTo>
                    <a:pt x="3012" y="3515"/>
                  </a:lnTo>
                  <a:lnTo>
                    <a:pt x="2704" y="3669"/>
                  </a:lnTo>
                  <a:lnTo>
                    <a:pt x="2395" y="3746"/>
                  </a:lnTo>
                  <a:lnTo>
                    <a:pt x="2047" y="3785"/>
                  </a:lnTo>
                  <a:lnTo>
                    <a:pt x="1738" y="3746"/>
                  </a:lnTo>
                  <a:lnTo>
                    <a:pt x="1391" y="3631"/>
                  </a:lnTo>
                  <a:lnTo>
                    <a:pt x="1120" y="3476"/>
                  </a:lnTo>
                  <a:lnTo>
                    <a:pt x="850" y="3283"/>
                  </a:lnTo>
                  <a:lnTo>
                    <a:pt x="618" y="3013"/>
                  </a:lnTo>
                  <a:lnTo>
                    <a:pt x="464" y="2665"/>
                  </a:lnTo>
                  <a:lnTo>
                    <a:pt x="348" y="2318"/>
                  </a:lnTo>
                  <a:lnTo>
                    <a:pt x="348" y="1931"/>
                  </a:lnTo>
                  <a:lnTo>
                    <a:pt x="387" y="1545"/>
                  </a:lnTo>
                  <a:lnTo>
                    <a:pt x="541" y="1236"/>
                  </a:lnTo>
                  <a:lnTo>
                    <a:pt x="618" y="1082"/>
                  </a:lnTo>
                  <a:lnTo>
                    <a:pt x="734" y="927"/>
                  </a:lnTo>
                  <a:lnTo>
                    <a:pt x="889" y="812"/>
                  </a:lnTo>
                  <a:lnTo>
                    <a:pt x="1043" y="696"/>
                  </a:lnTo>
                  <a:lnTo>
                    <a:pt x="1236" y="619"/>
                  </a:lnTo>
                  <a:lnTo>
                    <a:pt x="1429" y="541"/>
                  </a:lnTo>
                  <a:lnTo>
                    <a:pt x="1468" y="503"/>
                  </a:lnTo>
                  <a:lnTo>
                    <a:pt x="1777" y="425"/>
                  </a:lnTo>
                  <a:lnTo>
                    <a:pt x="2047" y="387"/>
                  </a:lnTo>
                  <a:close/>
                  <a:moveTo>
                    <a:pt x="1931" y="1"/>
                  </a:moveTo>
                  <a:lnTo>
                    <a:pt x="1738" y="39"/>
                  </a:lnTo>
                  <a:lnTo>
                    <a:pt x="1507" y="117"/>
                  </a:lnTo>
                  <a:lnTo>
                    <a:pt x="1313" y="232"/>
                  </a:lnTo>
                  <a:lnTo>
                    <a:pt x="1159" y="348"/>
                  </a:lnTo>
                  <a:lnTo>
                    <a:pt x="1120" y="387"/>
                  </a:lnTo>
                  <a:lnTo>
                    <a:pt x="966" y="387"/>
                  </a:lnTo>
                  <a:lnTo>
                    <a:pt x="773" y="464"/>
                  </a:lnTo>
                  <a:lnTo>
                    <a:pt x="657" y="541"/>
                  </a:lnTo>
                  <a:lnTo>
                    <a:pt x="503" y="657"/>
                  </a:lnTo>
                  <a:lnTo>
                    <a:pt x="387" y="773"/>
                  </a:lnTo>
                  <a:lnTo>
                    <a:pt x="309" y="927"/>
                  </a:lnTo>
                  <a:lnTo>
                    <a:pt x="155" y="1236"/>
                  </a:lnTo>
                  <a:lnTo>
                    <a:pt x="39" y="1623"/>
                  </a:lnTo>
                  <a:lnTo>
                    <a:pt x="1" y="2009"/>
                  </a:lnTo>
                  <a:lnTo>
                    <a:pt x="39" y="2356"/>
                  </a:lnTo>
                  <a:lnTo>
                    <a:pt x="78" y="2704"/>
                  </a:lnTo>
                  <a:lnTo>
                    <a:pt x="155" y="2897"/>
                  </a:lnTo>
                  <a:lnTo>
                    <a:pt x="271" y="3090"/>
                  </a:lnTo>
                  <a:lnTo>
                    <a:pt x="387" y="3283"/>
                  </a:lnTo>
                  <a:lnTo>
                    <a:pt x="541" y="3437"/>
                  </a:lnTo>
                  <a:lnTo>
                    <a:pt x="850" y="3746"/>
                  </a:lnTo>
                  <a:lnTo>
                    <a:pt x="1236" y="3939"/>
                  </a:lnTo>
                  <a:lnTo>
                    <a:pt x="1661" y="4094"/>
                  </a:lnTo>
                  <a:lnTo>
                    <a:pt x="2086" y="4133"/>
                  </a:lnTo>
                  <a:lnTo>
                    <a:pt x="2510" y="4094"/>
                  </a:lnTo>
                  <a:lnTo>
                    <a:pt x="2742" y="4055"/>
                  </a:lnTo>
                  <a:lnTo>
                    <a:pt x="2974" y="3978"/>
                  </a:lnTo>
                  <a:lnTo>
                    <a:pt x="3321" y="3746"/>
                  </a:lnTo>
                  <a:lnTo>
                    <a:pt x="3630" y="3476"/>
                  </a:lnTo>
                  <a:lnTo>
                    <a:pt x="3862" y="3167"/>
                  </a:lnTo>
                  <a:lnTo>
                    <a:pt x="4055" y="2781"/>
                  </a:lnTo>
                  <a:lnTo>
                    <a:pt x="4171" y="2395"/>
                  </a:lnTo>
                  <a:lnTo>
                    <a:pt x="4248" y="2009"/>
                  </a:lnTo>
                  <a:lnTo>
                    <a:pt x="4210" y="1584"/>
                  </a:lnTo>
                  <a:lnTo>
                    <a:pt x="4094" y="1198"/>
                  </a:lnTo>
                  <a:lnTo>
                    <a:pt x="3978" y="1005"/>
                  </a:lnTo>
                  <a:lnTo>
                    <a:pt x="3862" y="812"/>
                  </a:lnTo>
                  <a:lnTo>
                    <a:pt x="3708" y="657"/>
                  </a:lnTo>
                  <a:lnTo>
                    <a:pt x="3553" y="503"/>
                  </a:lnTo>
                  <a:lnTo>
                    <a:pt x="3206" y="232"/>
                  </a:lnTo>
                  <a:lnTo>
                    <a:pt x="2781" y="78"/>
                  </a:lnTo>
                  <a:lnTo>
                    <a:pt x="23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9"/>
            <p:cNvSpPr/>
            <p:nvPr/>
          </p:nvSpPr>
          <p:spPr>
            <a:xfrm>
              <a:off x="4924025" y="3220925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6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5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5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0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7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9"/>
            <p:cNvSpPr/>
            <p:nvPr/>
          </p:nvSpPr>
          <p:spPr>
            <a:xfrm>
              <a:off x="2672775" y="3239275"/>
              <a:ext cx="330175" cy="176700"/>
            </a:xfrm>
            <a:custGeom>
              <a:avLst/>
              <a:gdLst/>
              <a:ahLst/>
              <a:cxnLst/>
              <a:rect l="l" t="t" r="r" b="b"/>
              <a:pathLst>
                <a:path w="13207" h="7068" extrusionOk="0">
                  <a:moveTo>
                    <a:pt x="8110" y="310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80"/>
                  </a:lnTo>
                  <a:lnTo>
                    <a:pt x="8728" y="889"/>
                  </a:lnTo>
                  <a:lnTo>
                    <a:pt x="8766" y="1198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8"/>
                  </a:lnTo>
                  <a:lnTo>
                    <a:pt x="8033" y="2858"/>
                  </a:lnTo>
                  <a:lnTo>
                    <a:pt x="6836" y="4712"/>
                  </a:lnTo>
                  <a:lnTo>
                    <a:pt x="6681" y="4712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8"/>
                  </a:lnTo>
                  <a:lnTo>
                    <a:pt x="7453" y="889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10"/>
                  </a:lnTo>
                  <a:close/>
                  <a:moveTo>
                    <a:pt x="5909" y="5407"/>
                  </a:moveTo>
                  <a:lnTo>
                    <a:pt x="4673" y="5831"/>
                  </a:lnTo>
                  <a:lnTo>
                    <a:pt x="3437" y="6218"/>
                  </a:lnTo>
                  <a:lnTo>
                    <a:pt x="2781" y="6372"/>
                  </a:lnTo>
                  <a:lnTo>
                    <a:pt x="2125" y="6527"/>
                  </a:lnTo>
                  <a:lnTo>
                    <a:pt x="1700" y="6565"/>
                  </a:lnTo>
                  <a:lnTo>
                    <a:pt x="1314" y="6604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8"/>
                  </a:lnTo>
                  <a:lnTo>
                    <a:pt x="696" y="6063"/>
                  </a:lnTo>
                  <a:lnTo>
                    <a:pt x="696" y="5909"/>
                  </a:lnTo>
                  <a:lnTo>
                    <a:pt x="734" y="5793"/>
                  </a:lnTo>
                  <a:lnTo>
                    <a:pt x="812" y="5716"/>
                  </a:lnTo>
                  <a:lnTo>
                    <a:pt x="889" y="5677"/>
                  </a:lnTo>
                  <a:lnTo>
                    <a:pt x="1082" y="5600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7"/>
                  </a:lnTo>
                  <a:close/>
                  <a:moveTo>
                    <a:pt x="7067" y="5098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6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9"/>
                  </a:lnTo>
                  <a:lnTo>
                    <a:pt x="12589" y="6025"/>
                  </a:lnTo>
                  <a:lnTo>
                    <a:pt x="12628" y="6179"/>
                  </a:lnTo>
                  <a:lnTo>
                    <a:pt x="12589" y="6527"/>
                  </a:lnTo>
                  <a:lnTo>
                    <a:pt x="12435" y="6604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4"/>
                  </a:lnTo>
                  <a:lnTo>
                    <a:pt x="10929" y="6527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9"/>
                  </a:lnTo>
                  <a:lnTo>
                    <a:pt x="8226" y="5677"/>
                  </a:lnTo>
                  <a:lnTo>
                    <a:pt x="7067" y="5098"/>
                  </a:lnTo>
                  <a:close/>
                  <a:moveTo>
                    <a:pt x="8148" y="1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7"/>
                  </a:lnTo>
                  <a:lnTo>
                    <a:pt x="6681" y="2433"/>
                  </a:lnTo>
                  <a:lnTo>
                    <a:pt x="6527" y="3592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1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8"/>
                  </a:lnTo>
                  <a:lnTo>
                    <a:pt x="1391" y="5175"/>
                  </a:lnTo>
                  <a:lnTo>
                    <a:pt x="1005" y="5214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600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5"/>
                  </a:lnTo>
                  <a:lnTo>
                    <a:pt x="117" y="6449"/>
                  </a:lnTo>
                  <a:lnTo>
                    <a:pt x="232" y="6604"/>
                  </a:lnTo>
                  <a:lnTo>
                    <a:pt x="348" y="6681"/>
                  </a:lnTo>
                  <a:lnTo>
                    <a:pt x="464" y="6797"/>
                  </a:lnTo>
                  <a:lnTo>
                    <a:pt x="773" y="6913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3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6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9"/>
                  </a:lnTo>
                  <a:lnTo>
                    <a:pt x="6758" y="6102"/>
                  </a:lnTo>
                  <a:lnTo>
                    <a:pt x="6836" y="6295"/>
                  </a:lnTo>
                  <a:lnTo>
                    <a:pt x="7106" y="6256"/>
                  </a:lnTo>
                  <a:lnTo>
                    <a:pt x="7106" y="6218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7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7"/>
                  </a:lnTo>
                  <a:lnTo>
                    <a:pt x="11045" y="6951"/>
                  </a:lnTo>
                  <a:lnTo>
                    <a:pt x="11469" y="7029"/>
                  </a:lnTo>
                  <a:lnTo>
                    <a:pt x="11933" y="7067"/>
                  </a:lnTo>
                  <a:lnTo>
                    <a:pt x="12396" y="7029"/>
                  </a:lnTo>
                  <a:lnTo>
                    <a:pt x="12589" y="6990"/>
                  </a:lnTo>
                  <a:lnTo>
                    <a:pt x="12782" y="6913"/>
                  </a:lnTo>
                  <a:lnTo>
                    <a:pt x="12937" y="6797"/>
                  </a:lnTo>
                  <a:lnTo>
                    <a:pt x="13053" y="6681"/>
                  </a:lnTo>
                  <a:lnTo>
                    <a:pt x="13130" y="6527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5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7"/>
                  </a:lnTo>
                  <a:lnTo>
                    <a:pt x="12242" y="5291"/>
                  </a:lnTo>
                  <a:lnTo>
                    <a:pt x="11894" y="5214"/>
                  </a:lnTo>
                  <a:lnTo>
                    <a:pt x="11315" y="5098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2"/>
                  </a:lnTo>
                  <a:lnTo>
                    <a:pt x="8071" y="3515"/>
                  </a:lnTo>
                  <a:lnTo>
                    <a:pt x="8496" y="2858"/>
                  </a:lnTo>
                  <a:lnTo>
                    <a:pt x="8843" y="2202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7"/>
                  </a:lnTo>
                  <a:lnTo>
                    <a:pt x="9075" y="1275"/>
                  </a:lnTo>
                  <a:lnTo>
                    <a:pt x="9037" y="1005"/>
                  </a:lnTo>
                  <a:lnTo>
                    <a:pt x="8959" y="812"/>
                  </a:lnTo>
                  <a:lnTo>
                    <a:pt x="8882" y="580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9"/>
            <p:cNvSpPr/>
            <p:nvPr/>
          </p:nvSpPr>
          <p:spPr>
            <a:xfrm>
              <a:off x="410925" y="3256650"/>
              <a:ext cx="35725" cy="33825"/>
            </a:xfrm>
            <a:custGeom>
              <a:avLst/>
              <a:gdLst/>
              <a:ahLst/>
              <a:cxnLst/>
              <a:rect l="l" t="t" r="r" b="b"/>
              <a:pathLst>
                <a:path w="1429" h="1353" extrusionOk="0">
                  <a:moveTo>
                    <a:pt x="579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71"/>
                  </a:lnTo>
                  <a:lnTo>
                    <a:pt x="39" y="425"/>
                  </a:lnTo>
                  <a:lnTo>
                    <a:pt x="0" y="619"/>
                  </a:lnTo>
                  <a:lnTo>
                    <a:pt x="0" y="812"/>
                  </a:lnTo>
                  <a:lnTo>
                    <a:pt x="77" y="966"/>
                  </a:lnTo>
                  <a:lnTo>
                    <a:pt x="155" y="1121"/>
                  </a:lnTo>
                  <a:lnTo>
                    <a:pt x="309" y="1275"/>
                  </a:lnTo>
                  <a:lnTo>
                    <a:pt x="463" y="1352"/>
                  </a:lnTo>
                  <a:lnTo>
                    <a:pt x="618" y="1352"/>
                  </a:lnTo>
                  <a:lnTo>
                    <a:pt x="695" y="1236"/>
                  </a:lnTo>
                  <a:lnTo>
                    <a:pt x="695" y="1121"/>
                  </a:lnTo>
                  <a:lnTo>
                    <a:pt x="657" y="1082"/>
                  </a:lnTo>
                  <a:lnTo>
                    <a:pt x="579" y="1043"/>
                  </a:lnTo>
                  <a:lnTo>
                    <a:pt x="502" y="1005"/>
                  </a:lnTo>
                  <a:lnTo>
                    <a:pt x="463" y="927"/>
                  </a:lnTo>
                  <a:lnTo>
                    <a:pt x="386" y="773"/>
                  </a:lnTo>
                  <a:lnTo>
                    <a:pt x="386" y="580"/>
                  </a:lnTo>
                  <a:lnTo>
                    <a:pt x="425" y="503"/>
                  </a:lnTo>
                  <a:lnTo>
                    <a:pt x="502" y="425"/>
                  </a:lnTo>
                  <a:lnTo>
                    <a:pt x="579" y="387"/>
                  </a:lnTo>
                  <a:lnTo>
                    <a:pt x="657" y="387"/>
                  </a:lnTo>
                  <a:lnTo>
                    <a:pt x="850" y="425"/>
                  </a:lnTo>
                  <a:lnTo>
                    <a:pt x="927" y="464"/>
                  </a:lnTo>
                  <a:lnTo>
                    <a:pt x="965" y="541"/>
                  </a:lnTo>
                  <a:lnTo>
                    <a:pt x="1043" y="696"/>
                  </a:lnTo>
                  <a:lnTo>
                    <a:pt x="1081" y="773"/>
                  </a:lnTo>
                  <a:lnTo>
                    <a:pt x="1120" y="812"/>
                  </a:lnTo>
                  <a:lnTo>
                    <a:pt x="1274" y="812"/>
                  </a:lnTo>
                  <a:lnTo>
                    <a:pt x="1352" y="734"/>
                  </a:lnTo>
                  <a:lnTo>
                    <a:pt x="1390" y="696"/>
                  </a:lnTo>
                  <a:lnTo>
                    <a:pt x="1429" y="619"/>
                  </a:lnTo>
                  <a:lnTo>
                    <a:pt x="1390" y="425"/>
                  </a:lnTo>
                  <a:lnTo>
                    <a:pt x="1274" y="271"/>
                  </a:lnTo>
                  <a:lnTo>
                    <a:pt x="1159" y="117"/>
                  </a:lnTo>
                  <a:lnTo>
                    <a:pt x="965" y="39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9"/>
            <p:cNvSpPr/>
            <p:nvPr/>
          </p:nvSpPr>
          <p:spPr>
            <a:xfrm>
              <a:off x="5445325" y="3267275"/>
              <a:ext cx="624625" cy="344650"/>
            </a:xfrm>
            <a:custGeom>
              <a:avLst/>
              <a:gdLst/>
              <a:ahLst/>
              <a:cxnLst/>
              <a:rect l="l" t="t" r="r" b="b"/>
              <a:pathLst>
                <a:path w="24985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03" y="2008"/>
                  </a:lnTo>
                  <a:lnTo>
                    <a:pt x="23787" y="2124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170" y="2086"/>
                  </a:lnTo>
                  <a:lnTo>
                    <a:pt x="23054" y="1970"/>
                  </a:lnTo>
                  <a:lnTo>
                    <a:pt x="22976" y="1815"/>
                  </a:lnTo>
                  <a:lnTo>
                    <a:pt x="22938" y="1622"/>
                  </a:lnTo>
                  <a:lnTo>
                    <a:pt x="22976" y="1429"/>
                  </a:lnTo>
                  <a:lnTo>
                    <a:pt x="23015" y="1236"/>
                  </a:lnTo>
                  <a:lnTo>
                    <a:pt x="23131" y="1082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42"/>
                  </a:lnTo>
                  <a:lnTo>
                    <a:pt x="24289" y="3090"/>
                  </a:lnTo>
                  <a:lnTo>
                    <a:pt x="24367" y="3437"/>
                  </a:lnTo>
                  <a:lnTo>
                    <a:pt x="24405" y="3785"/>
                  </a:lnTo>
                  <a:lnTo>
                    <a:pt x="24173" y="3707"/>
                  </a:lnTo>
                  <a:lnTo>
                    <a:pt x="23942" y="3592"/>
                  </a:lnTo>
                  <a:lnTo>
                    <a:pt x="23826" y="3514"/>
                  </a:lnTo>
                  <a:lnTo>
                    <a:pt x="23787" y="3399"/>
                  </a:lnTo>
                  <a:lnTo>
                    <a:pt x="23710" y="3283"/>
                  </a:lnTo>
                  <a:lnTo>
                    <a:pt x="23672" y="3128"/>
                  </a:lnTo>
                  <a:lnTo>
                    <a:pt x="23710" y="2897"/>
                  </a:lnTo>
                  <a:lnTo>
                    <a:pt x="23787" y="2704"/>
                  </a:lnTo>
                  <a:lnTo>
                    <a:pt x="23903" y="2549"/>
                  </a:lnTo>
                  <a:lnTo>
                    <a:pt x="24096" y="2433"/>
                  </a:lnTo>
                  <a:close/>
                  <a:moveTo>
                    <a:pt x="16142" y="4943"/>
                  </a:moveTo>
                  <a:lnTo>
                    <a:pt x="16257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28" y="5252"/>
                  </a:lnTo>
                  <a:lnTo>
                    <a:pt x="16566" y="5407"/>
                  </a:lnTo>
                  <a:lnTo>
                    <a:pt x="16296" y="5407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40" y="5368"/>
                  </a:lnTo>
                  <a:lnTo>
                    <a:pt x="15678" y="5252"/>
                  </a:lnTo>
                  <a:lnTo>
                    <a:pt x="15755" y="5136"/>
                  </a:lnTo>
                  <a:lnTo>
                    <a:pt x="15833" y="5059"/>
                  </a:lnTo>
                  <a:lnTo>
                    <a:pt x="15949" y="5020"/>
                  </a:lnTo>
                  <a:lnTo>
                    <a:pt x="16026" y="4982"/>
                  </a:lnTo>
                  <a:lnTo>
                    <a:pt x="16142" y="4943"/>
                  </a:lnTo>
                  <a:close/>
                  <a:moveTo>
                    <a:pt x="24444" y="4248"/>
                  </a:moveTo>
                  <a:lnTo>
                    <a:pt x="24405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07"/>
                  </a:lnTo>
                  <a:lnTo>
                    <a:pt x="23903" y="5252"/>
                  </a:lnTo>
                  <a:lnTo>
                    <a:pt x="23787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865" y="4596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763" y="4866"/>
                  </a:lnTo>
                  <a:lnTo>
                    <a:pt x="17879" y="4905"/>
                  </a:lnTo>
                  <a:lnTo>
                    <a:pt x="17957" y="4982"/>
                  </a:lnTo>
                  <a:lnTo>
                    <a:pt x="18072" y="5175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484"/>
                  </a:lnTo>
                  <a:lnTo>
                    <a:pt x="17030" y="5407"/>
                  </a:lnTo>
                  <a:lnTo>
                    <a:pt x="17030" y="5291"/>
                  </a:lnTo>
                  <a:lnTo>
                    <a:pt x="17107" y="5136"/>
                  </a:lnTo>
                  <a:lnTo>
                    <a:pt x="17184" y="5059"/>
                  </a:lnTo>
                  <a:lnTo>
                    <a:pt x="17261" y="4943"/>
                  </a:lnTo>
                  <a:lnTo>
                    <a:pt x="17377" y="4866"/>
                  </a:lnTo>
                  <a:lnTo>
                    <a:pt x="17493" y="4827"/>
                  </a:lnTo>
                  <a:close/>
                  <a:moveTo>
                    <a:pt x="14558" y="5291"/>
                  </a:moveTo>
                  <a:lnTo>
                    <a:pt x="14674" y="5329"/>
                  </a:lnTo>
                  <a:lnTo>
                    <a:pt x="14790" y="5368"/>
                  </a:lnTo>
                  <a:lnTo>
                    <a:pt x="14906" y="5445"/>
                  </a:lnTo>
                  <a:lnTo>
                    <a:pt x="14983" y="5522"/>
                  </a:lnTo>
                  <a:lnTo>
                    <a:pt x="15060" y="5677"/>
                  </a:lnTo>
                  <a:lnTo>
                    <a:pt x="14520" y="5870"/>
                  </a:lnTo>
                  <a:lnTo>
                    <a:pt x="14056" y="6102"/>
                  </a:lnTo>
                  <a:lnTo>
                    <a:pt x="14018" y="6024"/>
                  </a:lnTo>
                  <a:lnTo>
                    <a:pt x="14018" y="5793"/>
                  </a:lnTo>
                  <a:lnTo>
                    <a:pt x="14095" y="5600"/>
                  </a:lnTo>
                  <a:lnTo>
                    <a:pt x="14249" y="5445"/>
                  </a:lnTo>
                  <a:lnTo>
                    <a:pt x="14327" y="5368"/>
                  </a:lnTo>
                  <a:lnTo>
                    <a:pt x="14443" y="5329"/>
                  </a:lnTo>
                  <a:lnTo>
                    <a:pt x="14558" y="5291"/>
                  </a:lnTo>
                  <a:close/>
                  <a:moveTo>
                    <a:pt x="19076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47" y="5793"/>
                  </a:lnTo>
                  <a:lnTo>
                    <a:pt x="19385" y="5986"/>
                  </a:lnTo>
                  <a:lnTo>
                    <a:pt x="19347" y="6140"/>
                  </a:lnTo>
                  <a:lnTo>
                    <a:pt x="18574" y="5831"/>
                  </a:lnTo>
                  <a:lnTo>
                    <a:pt x="18613" y="5715"/>
                  </a:lnTo>
                  <a:lnTo>
                    <a:pt x="18652" y="5638"/>
                  </a:lnTo>
                  <a:lnTo>
                    <a:pt x="18806" y="5522"/>
                  </a:lnTo>
                  <a:lnTo>
                    <a:pt x="18999" y="5484"/>
                  </a:lnTo>
                  <a:close/>
                  <a:moveTo>
                    <a:pt x="20312" y="6063"/>
                  </a:moveTo>
                  <a:lnTo>
                    <a:pt x="20428" y="6102"/>
                  </a:lnTo>
                  <a:lnTo>
                    <a:pt x="20544" y="6179"/>
                  </a:lnTo>
                  <a:lnTo>
                    <a:pt x="20660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53" y="6913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10" y="6256"/>
                  </a:lnTo>
                  <a:lnTo>
                    <a:pt x="19887" y="6179"/>
                  </a:lnTo>
                  <a:lnTo>
                    <a:pt x="19964" y="6102"/>
                  </a:lnTo>
                  <a:lnTo>
                    <a:pt x="20080" y="6063"/>
                  </a:lnTo>
                  <a:close/>
                  <a:moveTo>
                    <a:pt x="23710" y="5870"/>
                  </a:moveTo>
                  <a:lnTo>
                    <a:pt x="23942" y="5986"/>
                  </a:lnTo>
                  <a:lnTo>
                    <a:pt x="24058" y="5986"/>
                  </a:lnTo>
                  <a:lnTo>
                    <a:pt x="23903" y="6295"/>
                  </a:lnTo>
                  <a:lnTo>
                    <a:pt x="23710" y="6565"/>
                  </a:lnTo>
                  <a:lnTo>
                    <a:pt x="23478" y="6797"/>
                  </a:lnTo>
                  <a:lnTo>
                    <a:pt x="23247" y="6990"/>
                  </a:lnTo>
                  <a:lnTo>
                    <a:pt x="23208" y="6913"/>
                  </a:lnTo>
                  <a:lnTo>
                    <a:pt x="23054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092" y="6063"/>
                  </a:lnTo>
                  <a:lnTo>
                    <a:pt x="23170" y="5986"/>
                  </a:lnTo>
                  <a:lnTo>
                    <a:pt x="23285" y="5947"/>
                  </a:lnTo>
                  <a:lnTo>
                    <a:pt x="23478" y="5870"/>
                  </a:lnTo>
                  <a:close/>
                  <a:moveTo>
                    <a:pt x="13207" y="6102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670" y="6333"/>
                  </a:lnTo>
                  <a:lnTo>
                    <a:pt x="13130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3"/>
                  </a:lnTo>
                  <a:lnTo>
                    <a:pt x="12628" y="6797"/>
                  </a:lnTo>
                  <a:lnTo>
                    <a:pt x="12628" y="6642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179"/>
                  </a:lnTo>
                  <a:lnTo>
                    <a:pt x="12975" y="6140"/>
                  </a:lnTo>
                  <a:lnTo>
                    <a:pt x="13091" y="6102"/>
                  </a:lnTo>
                  <a:close/>
                  <a:moveTo>
                    <a:pt x="22166" y="6565"/>
                  </a:moveTo>
                  <a:lnTo>
                    <a:pt x="22281" y="6604"/>
                  </a:lnTo>
                  <a:lnTo>
                    <a:pt x="22436" y="6681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1" y="7067"/>
                  </a:lnTo>
                  <a:lnTo>
                    <a:pt x="22899" y="7067"/>
                  </a:lnTo>
                  <a:lnTo>
                    <a:pt x="22976" y="7106"/>
                  </a:lnTo>
                  <a:lnTo>
                    <a:pt x="22938" y="7106"/>
                  </a:lnTo>
                  <a:lnTo>
                    <a:pt x="22552" y="7221"/>
                  </a:lnTo>
                  <a:lnTo>
                    <a:pt x="22166" y="7221"/>
                  </a:lnTo>
                  <a:lnTo>
                    <a:pt x="21779" y="7183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19"/>
                  </a:lnTo>
                  <a:lnTo>
                    <a:pt x="21779" y="6604"/>
                  </a:lnTo>
                  <a:lnTo>
                    <a:pt x="22011" y="6565"/>
                  </a:lnTo>
                  <a:close/>
                  <a:moveTo>
                    <a:pt x="12280" y="7376"/>
                  </a:moveTo>
                  <a:lnTo>
                    <a:pt x="12473" y="7415"/>
                  </a:lnTo>
                  <a:lnTo>
                    <a:pt x="12087" y="7955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24" y="8071"/>
                  </a:lnTo>
                  <a:lnTo>
                    <a:pt x="11624" y="7955"/>
                  </a:lnTo>
                  <a:lnTo>
                    <a:pt x="11662" y="7839"/>
                  </a:lnTo>
                  <a:lnTo>
                    <a:pt x="11701" y="7723"/>
                  </a:lnTo>
                  <a:lnTo>
                    <a:pt x="11778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26" y="7415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56" y="9422"/>
                  </a:lnTo>
                  <a:lnTo>
                    <a:pt x="2433" y="9461"/>
                  </a:lnTo>
                  <a:lnTo>
                    <a:pt x="2511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588" y="10002"/>
                  </a:lnTo>
                  <a:lnTo>
                    <a:pt x="2124" y="9886"/>
                  </a:lnTo>
                  <a:lnTo>
                    <a:pt x="1622" y="9886"/>
                  </a:lnTo>
                  <a:lnTo>
                    <a:pt x="1661" y="9731"/>
                  </a:lnTo>
                  <a:lnTo>
                    <a:pt x="1738" y="9616"/>
                  </a:lnTo>
                  <a:lnTo>
                    <a:pt x="1815" y="9538"/>
                  </a:lnTo>
                  <a:lnTo>
                    <a:pt x="1893" y="9461"/>
                  </a:lnTo>
                  <a:lnTo>
                    <a:pt x="2009" y="9384"/>
                  </a:lnTo>
                  <a:lnTo>
                    <a:pt x="2124" y="9345"/>
                  </a:lnTo>
                  <a:close/>
                  <a:moveTo>
                    <a:pt x="11624" y="8998"/>
                  </a:moveTo>
                  <a:lnTo>
                    <a:pt x="11469" y="9500"/>
                  </a:lnTo>
                  <a:lnTo>
                    <a:pt x="11315" y="10002"/>
                  </a:lnTo>
                  <a:lnTo>
                    <a:pt x="11238" y="10272"/>
                  </a:lnTo>
                  <a:lnTo>
                    <a:pt x="11044" y="10079"/>
                  </a:lnTo>
                  <a:lnTo>
                    <a:pt x="10967" y="9809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29" y="9422"/>
                  </a:lnTo>
                  <a:lnTo>
                    <a:pt x="11006" y="9307"/>
                  </a:lnTo>
                  <a:lnTo>
                    <a:pt x="11122" y="9152"/>
                  </a:lnTo>
                  <a:lnTo>
                    <a:pt x="11276" y="9036"/>
                  </a:lnTo>
                  <a:lnTo>
                    <a:pt x="11469" y="8998"/>
                  </a:lnTo>
                  <a:close/>
                  <a:moveTo>
                    <a:pt x="3746" y="9731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2" y="10118"/>
                  </a:lnTo>
                  <a:lnTo>
                    <a:pt x="4171" y="10233"/>
                  </a:lnTo>
                  <a:lnTo>
                    <a:pt x="4132" y="10388"/>
                  </a:lnTo>
                  <a:lnTo>
                    <a:pt x="4094" y="10504"/>
                  </a:lnTo>
                  <a:lnTo>
                    <a:pt x="4017" y="10620"/>
                  </a:lnTo>
                  <a:lnTo>
                    <a:pt x="3862" y="10542"/>
                  </a:lnTo>
                  <a:lnTo>
                    <a:pt x="3476" y="10311"/>
                  </a:lnTo>
                  <a:lnTo>
                    <a:pt x="3051" y="10156"/>
                  </a:lnTo>
                  <a:lnTo>
                    <a:pt x="3128" y="10002"/>
                  </a:lnTo>
                  <a:lnTo>
                    <a:pt x="3244" y="9924"/>
                  </a:lnTo>
                  <a:lnTo>
                    <a:pt x="3360" y="9809"/>
                  </a:lnTo>
                  <a:lnTo>
                    <a:pt x="3476" y="9770"/>
                  </a:lnTo>
                  <a:lnTo>
                    <a:pt x="3630" y="9731"/>
                  </a:lnTo>
                  <a:close/>
                  <a:moveTo>
                    <a:pt x="4827" y="10620"/>
                  </a:moveTo>
                  <a:lnTo>
                    <a:pt x="4905" y="10658"/>
                  </a:lnTo>
                  <a:lnTo>
                    <a:pt x="4982" y="10697"/>
                  </a:lnTo>
                  <a:lnTo>
                    <a:pt x="5059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59" y="11430"/>
                  </a:lnTo>
                  <a:lnTo>
                    <a:pt x="4403" y="10890"/>
                  </a:lnTo>
                  <a:lnTo>
                    <a:pt x="4441" y="10813"/>
                  </a:lnTo>
                  <a:lnTo>
                    <a:pt x="4480" y="10735"/>
                  </a:lnTo>
                  <a:lnTo>
                    <a:pt x="4634" y="10658"/>
                  </a:lnTo>
                  <a:lnTo>
                    <a:pt x="4827" y="10620"/>
                  </a:lnTo>
                  <a:close/>
                  <a:moveTo>
                    <a:pt x="11160" y="10620"/>
                  </a:moveTo>
                  <a:lnTo>
                    <a:pt x="10929" y="11199"/>
                  </a:lnTo>
                  <a:lnTo>
                    <a:pt x="10697" y="11739"/>
                  </a:lnTo>
                  <a:lnTo>
                    <a:pt x="10658" y="11701"/>
                  </a:lnTo>
                  <a:lnTo>
                    <a:pt x="10465" y="11508"/>
                  </a:lnTo>
                  <a:lnTo>
                    <a:pt x="10388" y="11315"/>
                  </a:lnTo>
                  <a:lnTo>
                    <a:pt x="10388" y="11122"/>
                  </a:lnTo>
                  <a:lnTo>
                    <a:pt x="10427" y="10967"/>
                  </a:lnTo>
                  <a:lnTo>
                    <a:pt x="10542" y="10774"/>
                  </a:lnTo>
                  <a:lnTo>
                    <a:pt x="10697" y="10658"/>
                  </a:lnTo>
                  <a:lnTo>
                    <a:pt x="10929" y="10620"/>
                  </a:lnTo>
                  <a:close/>
                  <a:moveTo>
                    <a:pt x="5947" y="11469"/>
                  </a:moveTo>
                  <a:lnTo>
                    <a:pt x="6063" y="11508"/>
                  </a:lnTo>
                  <a:lnTo>
                    <a:pt x="6140" y="11546"/>
                  </a:lnTo>
                  <a:lnTo>
                    <a:pt x="6218" y="11662"/>
                  </a:lnTo>
                  <a:lnTo>
                    <a:pt x="6295" y="11739"/>
                  </a:lnTo>
                  <a:lnTo>
                    <a:pt x="6372" y="11971"/>
                  </a:lnTo>
                  <a:lnTo>
                    <a:pt x="6411" y="12203"/>
                  </a:lnTo>
                  <a:lnTo>
                    <a:pt x="6372" y="12473"/>
                  </a:lnTo>
                  <a:lnTo>
                    <a:pt x="5870" y="12087"/>
                  </a:lnTo>
                  <a:lnTo>
                    <a:pt x="5407" y="11701"/>
                  </a:lnTo>
                  <a:lnTo>
                    <a:pt x="5445" y="11585"/>
                  </a:lnTo>
                  <a:lnTo>
                    <a:pt x="5523" y="11508"/>
                  </a:lnTo>
                  <a:lnTo>
                    <a:pt x="5638" y="11469"/>
                  </a:lnTo>
                  <a:close/>
                  <a:moveTo>
                    <a:pt x="10542" y="12048"/>
                  </a:moveTo>
                  <a:lnTo>
                    <a:pt x="10388" y="12280"/>
                  </a:lnTo>
                  <a:lnTo>
                    <a:pt x="10195" y="12550"/>
                  </a:lnTo>
                  <a:lnTo>
                    <a:pt x="9963" y="12743"/>
                  </a:lnTo>
                  <a:lnTo>
                    <a:pt x="9770" y="12936"/>
                  </a:lnTo>
                  <a:lnTo>
                    <a:pt x="9732" y="12859"/>
                  </a:lnTo>
                  <a:lnTo>
                    <a:pt x="9654" y="12666"/>
                  </a:lnTo>
                  <a:lnTo>
                    <a:pt x="9616" y="12473"/>
                  </a:lnTo>
                  <a:lnTo>
                    <a:pt x="9693" y="12319"/>
                  </a:lnTo>
                  <a:lnTo>
                    <a:pt x="9809" y="12203"/>
                  </a:lnTo>
                  <a:lnTo>
                    <a:pt x="9963" y="12126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37" y="12473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01" y="12821"/>
                  </a:lnTo>
                  <a:lnTo>
                    <a:pt x="7878" y="13014"/>
                  </a:lnTo>
                  <a:lnTo>
                    <a:pt x="7839" y="13207"/>
                  </a:lnTo>
                  <a:lnTo>
                    <a:pt x="7299" y="13014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44" y="12512"/>
                  </a:lnTo>
                  <a:lnTo>
                    <a:pt x="7337" y="12473"/>
                  </a:lnTo>
                  <a:close/>
                  <a:moveTo>
                    <a:pt x="8843" y="12628"/>
                  </a:moveTo>
                  <a:lnTo>
                    <a:pt x="8921" y="12666"/>
                  </a:lnTo>
                  <a:lnTo>
                    <a:pt x="9075" y="12743"/>
                  </a:lnTo>
                  <a:lnTo>
                    <a:pt x="9191" y="12936"/>
                  </a:lnTo>
                  <a:lnTo>
                    <a:pt x="9230" y="13130"/>
                  </a:lnTo>
                  <a:lnTo>
                    <a:pt x="9230" y="13207"/>
                  </a:lnTo>
                  <a:lnTo>
                    <a:pt x="9036" y="13245"/>
                  </a:lnTo>
                  <a:lnTo>
                    <a:pt x="8805" y="13284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03" y="13014"/>
                  </a:lnTo>
                  <a:lnTo>
                    <a:pt x="8419" y="12821"/>
                  </a:lnTo>
                  <a:lnTo>
                    <a:pt x="8534" y="12666"/>
                  </a:lnTo>
                  <a:lnTo>
                    <a:pt x="8650" y="12628"/>
                  </a:lnTo>
                  <a:close/>
                  <a:moveTo>
                    <a:pt x="22861" y="0"/>
                  </a:moveTo>
                  <a:lnTo>
                    <a:pt x="22822" y="78"/>
                  </a:lnTo>
                  <a:lnTo>
                    <a:pt x="22745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783" y="387"/>
                  </a:lnTo>
                  <a:lnTo>
                    <a:pt x="22822" y="387"/>
                  </a:lnTo>
                  <a:lnTo>
                    <a:pt x="22861" y="464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668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22" y="2240"/>
                  </a:lnTo>
                  <a:lnTo>
                    <a:pt x="23015" y="2395"/>
                  </a:lnTo>
                  <a:lnTo>
                    <a:pt x="23247" y="2472"/>
                  </a:lnTo>
                  <a:lnTo>
                    <a:pt x="23478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24" y="3244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862"/>
                  </a:lnTo>
                  <a:lnTo>
                    <a:pt x="23942" y="4016"/>
                  </a:lnTo>
                  <a:lnTo>
                    <a:pt x="23710" y="4209"/>
                  </a:lnTo>
                  <a:lnTo>
                    <a:pt x="23556" y="4480"/>
                  </a:lnTo>
                  <a:lnTo>
                    <a:pt x="23440" y="4750"/>
                  </a:lnTo>
                  <a:lnTo>
                    <a:pt x="23440" y="4866"/>
                  </a:lnTo>
                  <a:lnTo>
                    <a:pt x="23440" y="5020"/>
                  </a:lnTo>
                  <a:lnTo>
                    <a:pt x="23478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70" y="5561"/>
                  </a:lnTo>
                  <a:lnTo>
                    <a:pt x="22938" y="5677"/>
                  </a:lnTo>
                  <a:lnTo>
                    <a:pt x="22783" y="5870"/>
                  </a:lnTo>
                  <a:lnTo>
                    <a:pt x="22668" y="6102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1972" y="6217"/>
                  </a:lnTo>
                  <a:lnTo>
                    <a:pt x="21741" y="6256"/>
                  </a:lnTo>
                  <a:lnTo>
                    <a:pt x="21509" y="6411"/>
                  </a:lnTo>
                  <a:lnTo>
                    <a:pt x="21316" y="6565"/>
                  </a:lnTo>
                  <a:lnTo>
                    <a:pt x="21200" y="6758"/>
                  </a:lnTo>
                  <a:lnTo>
                    <a:pt x="21084" y="6449"/>
                  </a:lnTo>
                  <a:lnTo>
                    <a:pt x="20930" y="6140"/>
                  </a:lnTo>
                  <a:lnTo>
                    <a:pt x="20853" y="5986"/>
                  </a:lnTo>
                  <a:lnTo>
                    <a:pt x="20698" y="5870"/>
                  </a:lnTo>
                  <a:lnTo>
                    <a:pt x="20582" y="5793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42" y="5793"/>
                  </a:lnTo>
                  <a:lnTo>
                    <a:pt x="19887" y="5831"/>
                  </a:lnTo>
                  <a:lnTo>
                    <a:pt x="19733" y="5947"/>
                  </a:lnTo>
                  <a:lnTo>
                    <a:pt x="19694" y="5715"/>
                  </a:lnTo>
                  <a:lnTo>
                    <a:pt x="19617" y="5484"/>
                  </a:lnTo>
                  <a:lnTo>
                    <a:pt x="19462" y="5291"/>
                  </a:lnTo>
                  <a:lnTo>
                    <a:pt x="19347" y="5213"/>
                  </a:lnTo>
                  <a:lnTo>
                    <a:pt x="19231" y="5175"/>
                  </a:lnTo>
                  <a:lnTo>
                    <a:pt x="19038" y="5136"/>
                  </a:lnTo>
                  <a:lnTo>
                    <a:pt x="18806" y="5175"/>
                  </a:lnTo>
                  <a:lnTo>
                    <a:pt x="18613" y="5252"/>
                  </a:lnTo>
                  <a:lnTo>
                    <a:pt x="18458" y="5407"/>
                  </a:lnTo>
                  <a:lnTo>
                    <a:pt x="18458" y="5252"/>
                  </a:lnTo>
                  <a:lnTo>
                    <a:pt x="18420" y="5098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7" y="4557"/>
                  </a:lnTo>
                  <a:lnTo>
                    <a:pt x="17802" y="4518"/>
                  </a:lnTo>
                  <a:lnTo>
                    <a:pt x="17493" y="4518"/>
                  </a:lnTo>
                  <a:lnTo>
                    <a:pt x="17377" y="4557"/>
                  </a:lnTo>
                  <a:lnTo>
                    <a:pt x="17223" y="4634"/>
                  </a:lnTo>
                  <a:lnTo>
                    <a:pt x="17107" y="4711"/>
                  </a:lnTo>
                  <a:lnTo>
                    <a:pt x="17030" y="4827"/>
                  </a:lnTo>
                  <a:lnTo>
                    <a:pt x="16875" y="5059"/>
                  </a:lnTo>
                  <a:lnTo>
                    <a:pt x="16759" y="4905"/>
                  </a:lnTo>
                  <a:lnTo>
                    <a:pt x="16605" y="4789"/>
                  </a:lnTo>
                  <a:lnTo>
                    <a:pt x="16451" y="4673"/>
                  </a:lnTo>
                  <a:lnTo>
                    <a:pt x="16257" y="4634"/>
                  </a:lnTo>
                  <a:lnTo>
                    <a:pt x="16103" y="4634"/>
                  </a:lnTo>
                  <a:lnTo>
                    <a:pt x="15910" y="4673"/>
                  </a:lnTo>
                  <a:lnTo>
                    <a:pt x="15755" y="4750"/>
                  </a:lnTo>
                  <a:lnTo>
                    <a:pt x="15640" y="4827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291"/>
                  </a:lnTo>
                  <a:lnTo>
                    <a:pt x="15374" y="5460"/>
                  </a:lnTo>
                  <a:lnTo>
                    <a:pt x="15331" y="5329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597" y="4943"/>
                  </a:lnTo>
                  <a:lnTo>
                    <a:pt x="14404" y="4943"/>
                  </a:lnTo>
                  <a:lnTo>
                    <a:pt x="14249" y="5020"/>
                  </a:lnTo>
                  <a:lnTo>
                    <a:pt x="14134" y="5098"/>
                  </a:lnTo>
                  <a:lnTo>
                    <a:pt x="14018" y="5175"/>
                  </a:lnTo>
                  <a:lnTo>
                    <a:pt x="13941" y="5291"/>
                  </a:lnTo>
                  <a:lnTo>
                    <a:pt x="13825" y="5522"/>
                  </a:lnTo>
                  <a:lnTo>
                    <a:pt x="13747" y="5831"/>
                  </a:lnTo>
                  <a:lnTo>
                    <a:pt x="13593" y="5754"/>
                  </a:lnTo>
                  <a:lnTo>
                    <a:pt x="13361" y="5677"/>
                  </a:lnTo>
                  <a:lnTo>
                    <a:pt x="13130" y="5677"/>
                  </a:lnTo>
                  <a:lnTo>
                    <a:pt x="12937" y="5715"/>
                  </a:lnTo>
                  <a:lnTo>
                    <a:pt x="12705" y="5831"/>
                  </a:lnTo>
                  <a:lnTo>
                    <a:pt x="12589" y="5947"/>
                  </a:lnTo>
                  <a:lnTo>
                    <a:pt x="12473" y="6063"/>
                  </a:lnTo>
                  <a:lnTo>
                    <a:pt x="12396" y="6217"/>
                  </a:lnTo>
                  <a:lnTo>
                    <a:pt x="12357" y="6333"/>
                  </a:lnTo>
                  <a:lnTo>
                    <a:pt x="12319" y="6526"/>
                  </a:lnTo>
                  <a:lnTo>
                    <a:pt x="12319" y="6681"/>
                  </a:lnTo>
                  <a:lnTo>
                    <a:pt x="12357" y="6835"/>
                  </a:lnTo>
                  <a:lnTo>
                    <a:pt x="12396" y="6990"/>
                  </a:lnTo>
                  <a:lnTo>
                    <a:pt x="12126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469" y="7376"/>
                  </a:lnTo>
                  <a:lnTo>
                    <a:pt x="11392" y="7530"/>
                  </a:lnTo>
                  <a:lnTo>
                    <a:pt x="11315" y="7685"/>
                  </a:lnTo>
                  <a:lnTo>
                    <a:pt x="11276" y="7839"/>
                  </a:lnTo>
                  <a:lnTo>
                    <a:pt x="11276" y="7994"/>
                  </a:lnTo>
                  <a:lnTo>
                    <a:pt x="11276" y="8148"/>
                  </a:lnTo>
                  <a:lnTo>
                    <a:pt x="11315" y="8303"/>
                  </a:lnTo>
                  <a:lnTo>
                    <a:pt x="11392" y="8457"/>
                  </a:lnTo>
                  <a:lnTo>
                    <a:pt x="11469" y="8573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20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02"/>
                  </a:lnTo>
                  <a:lnTo>
                    <a:pt x="10851" y="10233"/>
                  </a:lnTo>
                  <a:lnTo>
                    <a:pt x="10620" y="10272"/>
                  </a:lnTo>
                  <a:lnTo>
                    <a:pt x="10388" y="10388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40" y="11006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56" y="11701"/>
                  </a:lnTo>
                  <a:lnTo>
                    <a:pt x="9925" y="11739"/>
                  </a:lnTo>
                  <a:lnTo>
                    <a:pt x="9693" y="11817"/>
                  </a:lnTo>
                  <a:lnTo>
                    <a:pt x="9500" y="11971"/>
                  </a:lnTo>
                  <a:lnTo>
                    <a:pt x="9423" y="12087"/>
                  </a:lnTo>
                  <a:lnTo>
                    <a:pt x="9345" y="12203"/>
                  </a:lnTo>
                  <a:lnTo>
                    <a:pt x="9307" y="12319"/>
                  </a:lnTo>
                  <a:lnTo>
                    <a:pt x="9307" y="12473"/>
                  </a:lnTo>
                  <a:lnTo>
                    <a:pt x="9152" y="12357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689" y="12280"/>
                  </a:lnTo>
                  <a:lnTo>
                    <a:pt x="8534" y="12319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48" y="12705"/>
                  </a:lnTo>
                  <a:lnTo>
                    <a:pt x="8071" y="12550"/>
                  </a:lnTo>
                  <a:lnTo>
                    <a:pt x="7994" y="12434"/>
                  </a:lnTo>
                  <a:lnTo>
                    <a:pt x="7839" y="12319"/>
                  </a:lnTo>
                  <a:lnTo>
                    <a:pt x="7724" y="12241"/>
                  </a:lnTo>
                  <a:lnTo>
                    <a:pt x="7453" y="12164"/>
                  </a:lnTo>
                  <a:lnTo>
                    <a:pt x="7222" y="12164"/>
                  </a:lnTo>
                  <a:lnTo>
                    <a:pt x="6990" y="12241"/>
                  </a:lnTo>
                  <a:lnTo>
                    <a:pt x="6758" y="12396"/>
                  </a:lnTo>
                  <a:lnTo>
                    <a:pt x="6758" y="12048"/>
                  </a:lnTo>
                  <a:lnTo>
                    <a:pt x="6720" y="11855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488" y="11392"/>
                  </a:lnTo>
                  <a:lnTo>
                    <a:pt x="6372" y="11276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870" y="11122"/>
                  </a:lnTo>
                  <a:lnTo>
                    <a:pt x="5677" y="11160"/>
                  </a:lnTo>
                  <a:lnTo>
                    <a:pt x="5523" y="11199"/>
                  </a:lnTo>
                  <a:lnTo>
                    <a:pt x="5523" y="10967"/>
                  </a:lnTo>
                  <a:lnTo>
                    <a:pt x="5445" y="10697"/>
                  </a:lnTo>
                  <a:lnTo>
                    <a:pt x="5291" y="10504"/>
                  </a:lnTo>
                  <a:lnTo>
                    <a:pt x="5214" y="10426"/>
                  </a:lnTo>
                  <a:lnTo>
                    <a:pt x="5098" y="10349"/>
                  </a:lnTo>
                  <a:lnTo>
                    <a:pt x="4943" y="10311"/>
                  </a:lnTo>
                  <a:lnTo>
                    <a:pt x="4673" y="10311"/>
                  </a:lnTo>
                  <a:lnTo>
                    <a:pt x="4519" y="10349"/>
                  </a:lnTo>
                  <a:lnTo>
                    <a:pt x="4519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22"/>
                  </a:lnTo>
                  <a:lnTo>
                    <a:pt x="3553" y="9422"/>
                  </a:lnTo>
                  <a:lnTo>
                    <a:pt x="3399" y="9461"/>
                  </a:lnTo>
                  <a:lnTo>
                    <a:pt x="3244" y="9538"/>
                  </a:lnTo>
                  <a:lnTo>
                    <a:pt x="3128" y="9616"/>
                  </a:lnTo>
                  <a:lnTo>
                    <a:pt x="2974" y="9731"/>
                  </a:lnTo>
                  <a:lnTo>
                    <a:pt x="2974" y="9616"/>
                  </a:lnTo>
                  <a:lnTo>
                    <a:pt x="2897" y="9422"/>
                  </a:lnTo>
                  <a:lnTo>
                    <a:pt x="2742" y="9268"/>
                  </a:lnTo>
                  <a:lnTo>
                    <a:pt x="2588" y="9114"/>
                  </a:lnTo>
                  <a:lnTo>
                    <a:pt x="2433" y="9036"/>
                  </a:lnTo>
                  <a:lnTo>
                    <a:pt x="2202" y="8998"/>
                  </a:lnTo>
                  <a:lnTo>
                    <a:pt x="2009" y="8998"/>
                  </a:lnTo>
                  <a:lnTo>
                    <a:pt x="1815" y="9075"/>
                  </a:lnTo>
                  <a:lnTo>
                    <a:pt x="1661" y="9191"/>
                  </a:lnTo>
                  <a:lnTo>
                    <a:pt x="1545" y="9345"/>
                  </a:lnTo>
                  <a:lnTo>
                    <a:pt x="1429" y="9500"/>
                  </a:lnTo>
                  <a:lnTo>
                    <a:pt x="1352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889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48" y="10426"/>
                  </a:lnTo>
                  <a:lnTo>
                    <a:pt x="232" y="10581"/>
                  </a:lnTo>
                  <a:lnTo>
                    <a:pt x="78" y="10890"/>
                  </a:lnTo>
                  <a:lnTo>
                    <a:pt x="1" y="11199"/>
                  </a:lnTo>
                  <a:lnTo>
                    <a:pt x="1" y="11546"/>
                  </a:lnTo>
                  <a:lnTo>
                    <a:pt x="39" y="11894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8" y="12782"/>
                  </a:lnTo>
                  <a:lnTo>
                    <a:pt x="773" y="12898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13" y="13130"/>
                  </a:lnTo>
                  <a:lnTo>
                    <a:pt x="1700" y="13168"/>
                  </a:lnTo>
                  <a:lnTo>
                    <a:pt x="2086" y="13091"/>
                  </a:lnTo>
                  <a:lnTo>
                    <a:pt x="2472" y="12975"/>
                  </a:lnTo>
                  <a:lnTo>
                    <a:pt x="2781" y="12782"/>
                  </a:lnTo>
                  <a:lnTo>
                    <a:pt x="3090" y="12512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15" y="11932"/>
                  </a:lnTo>
                  <a:lnTo>
                    <a:pt x="3515" y="11817"/>
                  </a:lnTo>
                  <a:lnTo>
                    <a:pt x="3437" y="11739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8" y="12434"/>
                  </a:lnTo>
                  <a:lnTo>
                    <a:pt x="2317" y="12550"/>
                  </a:lnTo>
                  <a:lnTo>
                    <a:pt x="2009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20" y="12550"/>
                  </a:lnTo>
                  <a:lnTo>
                    <a:pt x="966" y="12434"/>
                  </a:lnTo>
                  <a:lnTo>
                    <a:pt x="812" y="12319"/>
                  </a:lnTo>
                  <a:lnTo>
                    <a:pt x="696" y="12203"/>
                  </a:lnTo>
                  <a:lnTo>
                    <a:pt x="580" y="12048"/>
                  </a:lnTo>
                  <a:lnTo>
                    <a:pt x="541" y="11855"/>
                  </a:lnTo>
                  <a:lnTo>
                    <a:pt x="503" y="11701"/>
                  </a:lnTo>
                  <a:lnTo>
                    <a:pt x="464" y="11546"/>
                  </a:lnTo>
                  <a:lnTo>
                    <a:pt x="464" y="11353"/>
                  </a:lnTo>
                  <a:lnTo>
                    <a:pt x="503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889" y="10620"/>
                  </a:lnTo>
                  <a:lnTo>
                    <a:pt x="1043" y="10504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00" y="10349"/>
                  </a:lnTo>
                  <a:lnTo>
                    <a:pt x="2279" y="10349"/>
                  </a:lnTo>
                  <a:lnTo>
                    <a:pt x="2588" y="10426"/>
                  </a:lnTo>
                  <a:lnTo>
                    <a:pt x="2858" y="10504"/>
                  </a:lnTo>
                  <a:lnTo>
                    <a:pt x="3128" y="10620"/>
                  </a:lnTo>
                  <a:lnTo>
                    <a:pt x="3630" y="10928"/>
                  </a:lnTo>
                  <a:lnTo>
                    <a:pt x="4132" y="11276"/>
                  </a:lnTo>
                  <a:lnTo>
                    <a:pt x="4634" y="11662"/>
                  </a:lnTo>
                  <a:lnTo>
                    <a:pt x="5523" y="12396"/>
                  </a:lnTo>
                  <a:lnTo>
                    <a:pt x="5870" y="12666"/>
                  </a:lnTo>
                  <a:lnTo>
                    <a:pt x="6256" y="12936"/>
                  </a:lnTo>
                  <a:lnTo>
                    <a:pt x="6681" y="13207"/>
                  </a:lnTo>
                  <a:lnTo>
                    <a:pt x="7106" y="13400"/>
                  </a:lnTo>
                  <a:lnTo>
                    <a:pt x="7530" y="13593"/>
                  </a:lnTo>
                  <a:lnTo>
                    <a:pt x="7994" y="13709"/>
                  </a:lnTo>
                  <a:lnTo>
                    <a:pt x="8419" y="13786"/>
                  </a:lnTo>
                  <a:lnTo>
                    <a:pt x="8921" y="13786"/>
                  </a:lnTo>
                  <a:lnTo>
                    <a:pt x="9345" y="13670"/>
                  </a:lnTo>
                  <a:lnTo>
                    <a:pt x="9693" y="13554"/>
                  </a:lnTo>
                  <a:lnTo>
                    <a:pt x="10040" y="13323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890" y="12473"/>
                  </a:lnTo>
                  <a:lnTo>
                    <a:pt x="11122" y="12087"/>
                  </a:lnTo>
                  <a:lnTo>
                    <a:pt x="11315" y="11739"/>
                  </a:lnTo>
                  <a:lnTo>
                    <a:pt x="11508" y="11199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075"/>
                  </a:lnTo>
                  <a:lnTo>
                    <a:pt x="12319" y="8573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45" y="7299"/>
                  </a:lnTo>
                  <a:lnTo>
                    <a:pt x="13632" y="6951"/>
                  </a:lnTo>
                  <a:lnTo>
                    <a:pt x="14018" y="6681"/>
                  </a:lnTo>
                  <a:lnTo>
                    <a:pt x="14443" y="6449"/>
                  </a:lnTo>
                  <a:lnTo>
                    <a:pt x="14867" y="6256"/>
                  </a:lnTo>
                  <a:lnTo>
                    <a:pt x="15331" y="6102"/>
                  </a:lnTo>
                  <a:lnTo>
                    <a:pt x="15794" y="5986"/>
                  </a:lnTo>
                  <a:lnTo>
                    <a:pt x="16296" y="5909"/>
                  </a:lnTo>
                  <a:lnTo>
                    <a:pt x="16875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08"/>
                  </a:lnTo>
                  <a:lnTo>
                    <a:pt x="21741" y="7723"/>
                  </a:lnTo>
                  <a:lnTo>
                    <a:pt x="22127" y="7762"/>
                  </a:lnTo>
                  <a:lnTo>
                    <a:pt x="22552" y="7723"/>
                  </a:lnTo>
                  <a:lnTo>
                    <a:pt x="22976" y="7646"/>
                  </a:lnTo>
                  <a:lnTo>
                    <a:pt x="23363" y="7492"/>
                  </a:lnTo>
                  <a:lnTo>
                    <a:pt x="23710" y="7260"/>
                  </a:lnTo>
                  <a:lnTo>
                    <a:pt x="24058" y="6990"/>
                  </a:lnTo>
                  <a:lnTo>
                    <a:pt x="24328" y="6642"/>
                  </a:lnTo>
                  <a:lnTo>
                    <a:pt x="24560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46" y="5059"/>
                  </a:lnTo>
                  <a:lnTo>
                    <a:pt x="24984" y="4634"/>
                  </a:lnTo>
                  <a:lnTo>
                    <a:pt x="24984" y="4171"/>
                  </a:lnTo>
                  <a:lnTo>
                    <a:pt x="24946" y="3707"/>
                  </a:lnTo>
                  <a:lnTo>
                    <a:pt x="24869" y="3283"/>
                  </a:lnTo>
                  <a:lnTo>
                    <a:pt x="24753" y="2819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45"/>
                  </a:lnTo>
                  <a:lnTo>
                    <a:pt x="24019" y="1159"/>
                  </a:lnTo>
                  <a:lnTo>
                    <a:pt x="23787" y="811"/>
                  </a:lnTo>
                  <a:lnTo>
                    <a:pt x="23942" y="348"/>
                  </a:lnTo>
                  <a:lnTo>
                    <a:pt x="23556" y="232"/>
                  </a:lnTo>
                  <a:lnTo>
                    <a:pt x="23170" y="78"/>
                  </a:lnTo>
                  <a:lnTo>
                    <a:pt x="23131" y="39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9"/>
            <p:cNvSpPr/>
            <p:nvPr/>
          </p:nvSpPr>
          <p:spPr>
            <a:xfrm>
              <a:off x="5955050" y="3275975"/>
              <a:ext cx="152550" cy="277075"/>
            </a:xfrm>
            <a:custGeom>
              <a:avLst/>
              <a:gdLst/>
              <a:ahLst/>
              <a:cxnLst/>
              <a:rect l="l" t="t" r="r" b="b"/>
              <a:pathLst>
                <a:path w="6102" h="11083" extrusionOk="0">
                  <a:moveTo>
                    <a:pt x="3553" y="0"/>
                  </a:moveTo>
                  <a:lnTo>
                    <a:pt x="3398" y="463"/>
                  </a:lnTo>
                  <a:lnTo>
                    <a:pt x="3746" y="656"/>
                  </a:lnTo>
                  <a:lnTo>
                    <a:pt x="4093" y="888"/>
                  </a:lnTo>
                  <a:lnTo>
                    <a:pt x="4364" y="1158"/>
                  </a:lnTo>
                  <a:lnTo>
                    <a:pt x="4634" y="1467"/>
                  </a:lnTo>
                  <a:lnTo>
                    <a:pt x="4866" y="1776"/>
                  </a:lnTo>
                  <a:lnTo>
                    <a:pt x="5059" y="2124"/>
                  </a:lnTo>
                  <a:lnTo>
                    <a:pt x="5213" y="2471"/>
                  </a:lnTo>
                  <a:lnTo>
                    <a:pt x="5368" y="2819"/>
                  </a:lnTo>
                  <a:lnTo>
                    <a:pt x="5445" y="3205"/>
                  </a:lnTo>
                  <a:lnTo>
                    <a:pt x="5522" y="3630"/>
                  </a:lnTo>
                  <a:lnTo>
                    <a:pt x="5561" y="4016"/>
                  </a:lnTo>
                  <a:lnTo>
                    <a:pt x="5561" y="4441"/>
                  </a:lnTo>
                  <a:lnTo>
                    <a:pt x="5561" y="4827"/>
                  </a:lnTo>
                  <a:lnTo>
                    <a:pt x="5522" y="5252"/>
                  </a:lnTo>
                  <a:lnTo>
                    <a:pt x="5406" y="5638"/>
                  </a:lnTo>
                  <a:lnTo>
                    <a:pt x="5290" y="6024"/>
                  </a:lnTo>
                  <a:lnTo>
                    <a:pt x="5136" y="6449"/>
                  </a:lnTo>
                  <a:lnTo>
                    <a:pt x="4943" y="6873"/>
                  </a:lnTo>
                  <a:lnTo>
                    <a:pt x="4711" y="7298"/>
                  </a:lnTo>
                  <a:lnTo>
                    <a:pt x="4480" y="7684"/>
                  </a:lnTo>
                  <a:lnTo>
                    <a:pt x="4209" y="8070"/>
                  </a:lnTo>
                  <a:lnTo>
                    <a:pt x="3900" y="8418"/>
                  </a:lnTo>
                  <a:lnTo>
                    <a:pt x="3591" y="8727"/>
                  </a:lnTo>
                  <a:lnTo>
                    <a:pt x="3244" y="9036"/>
                  </a:lnTo>
                  <a:lnTo>
                    <a:pt x="2896" y="9345"/>
                  </a:lnTo>
                  <a:lnTo>
                    <a:pt x="2549" y="9615"/>
                  </a:lnTo>
                  <a:lnTo>
                    <a:pt x="2124" y="9847"/>
                  </a:lnTo>
                  <a:lnTo>
                    <a:pt x="1738" y="10078"/>
                  </a:lnTo>
                  <a:lnTo>
                    <a:pt x="1313" y="10272"/>
                  </a:lnTo>
                  <a:lnTo>
                    <a:pt x="888" y="10426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7" y="11082"/>
                  </a:lnTo>
                  <a:lnTo>
                    <a:pt x="579" y="10967"/>
                  </a:lnTo>
                  <a:lnTo>
                    <a:pt x="1081" y="10851"/>
                  </a:lnTo>
                  <a:lnTo>
                    <a:pt x="1583" y="10696"/>
                  </a:lnTo>
                  <a:lnTo>
                    <a:pt x="2047" y="10465"/>
                  </a:lnTo>
                  <a:lnTo>
                    <a:pt x="2510" y="10233"/>
                  </a:lnTo>
                  <a:lnTo>
                    <a:pt x="2935" y="9963"/>
                  </a:lnTo>
                  <a:lnTo>
                    <a:pt x="3360" y="9654"/>
                  </a:lnTo>
                  <a:lnTo>
                    <a:pt x="3784" y="9306"/>
                  </a:lnTo>
                  <a:lnTo>
                    <a:pt x="4132" y="8959"/>
                  </a:lnTo>
                  <a:lnTo>
                    <a:pt x="4480" y="8572"/>
                  </a:lnTo>
                  <a:lnTo>
                    <a:pt x="4788" y="8148"/>
                  </a:lnTo>
                  <a:lnTo>
                    <a:pt x="5097" y="7723"/>
                  </a:lnTo>
                  <a:lnTo>
                    <a:pt x="5329" y="7260"/>
                  </a:lnTo>
                  <a:lnTo>
                    <a:pt x="5561" y="6796"/>
                  </a:lnTo>
                  <a:lnTo>
                    <a:pt x="5754" y="6294"/>
                  </a:lnTo>
                  <a:lnTo>
                    <a:pt x="5908" y="5792"/>
                  </a:lnTo>
                  <a:lnTo>
                    <a:pt x="5986" y="5367"/>
                  </a:lnTo>
                  <a:lnTo>
                    <a:pt x="6063" y="4943"/>
                  </a:lnTo>
                  <a:lnTo>
                    <a:pt x="6101" y="4518"/>
                  </a:lnTo>
                  <a:lnTo>
                    <a:pt x="6063" y="4093"/>
                  </a:lnTo>
                  <a:lnTo>
                    <a:pt x="6024" y="3668"/>
                  </a:lnTo>
                  <a:lnTo>
                    <a:pt x="5986" y="3244"/>
                  </a:lnTo>
                  <a:lnTo>
                    <a:pt x="5870" y="2858"/>
                  </a:lnTo>
                  <a:lnTo>
                    <a:pt x="5715" y="2433"/>
                  </a:lnTo>
                  <a:lnTo>
                    <a:pt x="5561" y="2047"/>
                  </a:lnTo>
                  <a:lnTo>
                    <a:pt x="5368" y="1699"/>
                  </a:lnTo>
                  <a:lnTo>
                    <a:pt x="5136" y="1352"/>
                  </a:lnTo>
                  <a:lnTo>
                    <a:pt x="4866" y="1043"/>
                  </a:lnTo>
                  <a:lnTo>
                    <a:pt x="4595" y="734"/>
                  </a:lnTo>
                  <a:lnTo>
                    <a:pt x="4286" y="463"/>
                  </a:lnTo>
                  <a:lnTo>
                    <a:pt x="3939" y="232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9"/>
            <p:cNvSpPr/>
            <p:nvPr/>
          </p:nvSpPr>
          <p:spPr>
            <a:xfrm>
              <a:off x="369400" y="3292375"/>
              <a:ext cx="35750" cy="31875"/>
            </a:xfrm>
            <a:custGeom>
              <a:avLst/>
              <a:gdLst/>
              <a:ahLst/>
              <a:cxnLst/>
              <a:rect l="l" t="t" r="r" b="b"/>
              <a:pathLst>
                <a:path w="1430" h="1275" extrusionOk="0">
                  <a:moveTo>
                    <a:pt x="618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1"/>
                  </a:lnTo>
                  <a:lnTo>
                    <a:pt x="39" y="464"/>
                  </a:lnTo>
                  <a:lnTo>
                    <a:pt x="1" y="657"/>
                  </a:lnTo>
                  <a:lnTo>
                    <a:pt x="39" y="850"/>
                  </a:lnTo>
                  <a:lnTo>
                    <a:pt x="116" y="1004"/>
                  </a:lnTo>
                  <a:lnTo>
                    <a:pt x="271" y="1159"/>
                  </a:lnTo>
                  <a:lnTo>
                    <a:pt x="425" y="1236"/>
                  </a:lnTo>
                  <a:lnTo>
                    <a:pt x="618" y="1275"/>
                  </a:lnTo>
                  <a:lnTo>
                    <a:pt x="812" y="1236"/>
                  </a:lnTo>
                  <a:lnTo>
                    <a:pt x="850" y="1198"/>
                  </a:lnTo>
                  <a:lnTo>
                    <a:pt x="889" y="1120"/>
                  </a:lnTo>
                  <a:lnTo>
                    <a:pt x="812" y="1043"/>
                  </a:lnTo>
                  <a:lnTo>
                    <a:pt x="734" y="1004"/>
                  </a:lnTo>
                  <a:lnTo>
                    <a:pt x="657" y="1004"/>
                  </a:lnTo>
                  <a:lnTo>
                    <a:pt x="541" y="966"/>
                  </a:lnTo>
                  <a:lnTo>
                    <a:pt x="464" y="889"/>
                  </a:lnTo>
                  <a:lnTo>
                    <a:pt x="425" y="811"/>
                  </a:lnTo>
                  <a:lnTo>
                    <a:pt x="387" y="696"/>
                  </a:lnTo>
                  <a:lnTo>
                    <a:pt x="425" y="618"/>
                  </a:lnTo>
                  <a:lnTo>
                    <a:pt x="464" y="502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812" y="387"/>
                  </a:lnTo>
                  <a:lnTo>
                    <a:pt x="927" y="464"/>
                  </a:lnTo>
                  <a:lnTo>
                    <a:pt x="1082" y="618"/>
                  </a:lnTo>
                  <a:lnTo>
                    <a:pt x="1198" y="657"/>
                  </a:lnTo>
                  <a:lnTo>
                    <a:pt x="1275" y="696"/>
                  </a:lnTo>
                  <a:lnTo>
                    <a:pt x="1352" y="696"/>
                  </a:lnTo>
                  <a:lnTo>
                    <a:pt x="1391" y="657"/>
                  </a:lnTo>
                  <a:lnTo>
                    <a:pt x="1429" y="541"/>
                  </a:lnTo>
                  <a:lnTo>
                    <a:pt x="1391" y="464"/>
                  </a:lnTo>
                  <a:lnTo>
                    <a:pt x="1352" y="348"/>
                  </a:lnTo>
                  <a:lnTo>
                    <a:pt x="1198" y="194"/>
                  </a:lnTo>
                  <a:lnTo>
                    <a:pt x="1005" y="78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9"/>
            <p:cNvSpPr/>
            <p:nvPr/>
          </p:nvSpPr>
          <p:spPr>
            <a:xfrm>
              <a:off x="6549700" y="3335825"/>
              <a:ext cx="85000" cy="94625"/>
            </a:xfrm>
            <a:custGeom>
              <a:avLst/>
              <a:gdLst/>
              <a:ahLst/>
              <a:cxnLst/>
              <a:rect l="l" t="t" r="r" b="b"/>
              <a:pathLst>
                <a:path w="3400" h="3785" extrusionOk="0">
                  <a:moveTo>
                    <a:pt x="78" y="0"/>
                  </a:moveTo>
                  <a:lnTo>
                    <a:pt x="1" y="77"/>
                  </a:lnTo>
                  <a:lnTo>
                    <a:pt x="1" y="116"/>
                  </a:lnTo>
                  <a:lnTo>
                    <a:pt x="349" y="888"/>
                  </a:lnTo>
                  <a:lnTo>
                    <a:pt x="812" y="1661"/>
                  </a:lnTo>
                  <a:lnTo>
                    <a:pt x="1275" y="2394"/>
                  </a:lnTo>
                  <a:lnTo>
                    <a:pt x="1739" y="3089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4"/>
                  </a:lnTo>
                  <a:lnTo>
                    <a:pt x="3013" y="3707"/>
                  </a:lnTo>
                  <a:lnTo>
                    <a:pt x="3206" y="3591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89"/>
                  </a:lnTo>
                  <a:lnTo>
                    <a:pt x="3399" y="2896"/>
                  </a:lnTo>
                  <a:lnTo>
                    <a:pt x="3360" y="2703"/>
                  </a:lnTo>
                  <a:lnTo>
                    <a:pt x="3283" y="2510"/>
                  </a:lnTo>
                  <a:lnTo>
                    <a:pt x="3129" y="2163"/>
                  </a:lnTo>
                  <a:lnTo>
                    <a:pt x="2936" y="2240"/>
                  </a:lnTo>
                  <a:lnTo>
                    <a:pt x="3052" y="2587"/>
                  </a:lnTo>
                  <a:lnTo>
                    <a:pt x="3090" y="2742"/>
                  </a:lnTo>
                  <a:lnTo>
                    <a:pt x="3129" y="2858"/>
                  </a:lnTo>
                  <a:lnTo>
                    <a:pt x="2897" y="3012"/>
                  </a:lnTo>
                  <a:lnTo>
                    <a:pt x="2665" y="3128"/>
                  </a:lnTo>
                  <a:lnTo>
                    <a:pt x="2511" y="3205"/>
                  </a:lnTo>
                  <a:lnTo>
                    <a:pt x="2318" y="3205"/>
                  </a:lnTo>
                  <a:lnTo>
                    <a:pt x="2202" y="3167"/>
                  </a:lnTo>
                  <a:lnTo>
                    <a:pt x="2048" y="3089"/>
                  </a:lnTo>
                  <a:lnTo>
                    <a:pt x="1932" y="2935"/>
                  </a:lnTo>
                  <a:lnTo>
                    <a:pt x="1855" y="2742"/>
                  </a:lnTo>
                  <a:lnTo>
                    <a:pt x="1700" y="2510"/>
                  </a:lnTo>
                  <a:lnTo>
                    <a:pt x="1082" y="1506"/>
                  </a:lnTo>
                  <a:lnTo>
                    <a:pt x="619" y="772"/>
                  </a:lnTo>
                  <a:lnTo>
                    <a:pt x="387" y="386"/>
                  </a:lnTo>
                  <a:lnTo>
                    <a:pt x="117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9"/>
            <p:cNvSpPr/>
            <p:nvPr/>
          </p:nvSpPr>
          <p:spPr>
            <a:xfrm>
              <a:off x="2268300" y="338120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70"/>
                  </a:lnTo>
                  <a:lnTo>
                    <a:pt x="1120" y="463"/>
                  </a:lnTo>
                  <a:lnTo>
                    <a:pt x="850" y="656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64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90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68"/>
                  </a:lnTo>
                  <a:lnTo>
                    <a:pt x="502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815"/>
                  </a:lnTo>
                  <a:lnTo>
                    <a:pt x="888" y="1583"/>
                  </a:lnTo>
                  <a:lnTo>
                    <a:pt x="1043" y="1352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92" y="656"/>
                  </a:lnTo>
                  <a:lnTo>
                    <a:pt x="2124" y="579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5"/>
                  </a:lnTo>
                  <a:lnTo>
                    <a:pt x="3514" y="1158"/>
                  </a:lnTo>
                  <a:lnTo>
                    <a:pt x="3591" y="1390"/>
                  </a:lnTo>
                  <a:lnTo>
                    <a:pt x="3668" y="1660"/>
                  </a:lnTo>
                  <a:lnTo>
                    <a:pt x="4132" y="1583"/>
                  </a:lnTo>
                  <a:lnTo>
                    <a:pt x="4016" y="1197"/>
                  </a:lnTo>
                  <a:lnTo>
                    <a:pt x="3823" y="811"/>
                  </a:lnTo>
                  <a:lnTo>
                    <a:pt x="3630" y="541"/>
                  </a:lnTo>
                  <a:lnTo>
                    <a:pt x="3398" y="270"/>
                  </a:lnTo>
                  <a:lnTo>
                    <a:pt x="3244" y="193"/>
                  </a:lnTo>
                  <a:lnTo>
                    <a:pt x="3089" y="116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9"/>
            <p:cNvSpPr/>
            <p:nvPr/>
          </p:nvSpPr>
          <p:spPr>
            <a:xfrm>
              <a:off x="2133125" y="3382150"/>
              <a:ext cx="437350" cy="302200"/>
            </a:xfrm>
            <a:custGeom>
              <a:avLst/>
              <a:gdLst/>
              <a:ahLst/>
              <a:cxnLst/>
              <a:rect l="l" t="t" r="r" b="b"/>
              <a:pathLst>
                <a:path w="17494" h="12088" extrusionOk="0">
                  <a:moveTo>
                    <a:pt x="12087" y="541"/>
                  </a:moveTo>
                  <a:lnTo>
                    <a:pt x="12203" y="580"/>
                  </a:lnTo>
                  <a:lnTo>
                    <a:pt x="12319" y="657"/>
                  </a:lnTo>
                  <a:lnTo>
                    <a:pt x="12628" y="889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93"/>
                  </a:lnTo>
                  <a:lnTo>
                    <a:pt x="13478" y="2279"/>
                  </a:lnTo>
                  <a:lnTo>
                    <a:pt x="13632" y="2665"/>
                  </a:lnTo>
                  <a:lnTo>
                    <a:pt x="13825" y="3476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511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3" y="1738"/>
                  </a:lnTo>
                  <a:lnTo>
                    <a:pt x="11508" y="1429"/>
                  </a:lnTo>
                  <a:lnTo>
                    <a:pt x="11431" y="1082"/>
                  </a:lnTo>
                  <a:lnTo>
                    <a:pt x="11663" y="734"/>
                  </a:lnTo>
                  <a:lnTo>
                    <a:pt x="11779" y="618"/>
                  </a:lnTo>
                  <a:lnTo>
                    <a:pt x="11856" y="541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90" y="1738"/>
                  </a:lnTo>
                  <a:lnTo>
                    <a:pt x="16567" y="1854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704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6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700"/>
                  </a:lnTo>
                  <a:lnTo>
                    <a:pt x="16103" y="1622"/>
                  </a:lnTo>
                  <a:close/>
                  <a:moveTo>
                    <a:pt x="13864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52"/>
                  </a:lnTo>
                  <a:lnTo>
                    <a:pt x="12667" y="5484"/>
                  </a:lnTo>
                  <a:lnTo>
                    <a:pt x="12165" y="5793"/>
                  </a:lnTo>
                  <a:lnTo>
                    <a:pt x="11894" y="5909"/>
                  </a:lnTo>
                  <a:lnTo>
                    <a:pt x="11624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8" y="5291"/>
                  </a:lnTo>
                  <a:lnTo>
                    <a:pt x="11122" y="5098"/>
                  </a:lnTo>
                  <a:lnTo>
                    <a:pt x="11277" y="4982"/>
                  </a:lnTo>
                  <a:lnTo>
                    <a:pt x="11547" y="4750"/>
                  </a:lnTo>
                  <a:lnTo>
                    <a:pt x="11817" y="4673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2" y="5407"/>
                  </a:lnTo>
                  <a:lnTo>
                    <a:pt x="16412" y="5677"/>
                  </a:lnTo>
                  <a:lnTo>
                    <a:pt x="16644" y="6025"/>
                  </a:lnTo>
                  <a:lnTo>
                    <a:pt x="16876" y="6333"/>
                  </a:lnTo>
                  <a:lnTo>
                    <a:pt x="16992" y="6681"/>
                  </a:lnTo>
                  <a:lnTo>
                    <a:pt x="16992" y="6835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374" y="7337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835"/>
                  </a:lnTo>
                  <a:lnTo>
                    <a:pt x="15370" y="6565"/>
                  </a:lnTo>
                  <a:lnTo>
                    <a:pt x="15061" y="6179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78"/>
                  </a:lnTo>
                  <a:lnTo>
                    <a:pt x="11470" y="116"/>
                  </a:lnTo>
                  <a:lnTo>
                    <a:pt x="11354" y="232"/>
                  </a:lnTo>
                  <a:lnTo>
                    <a:pt x="11161" y="425"/>
                  </a:lnTo>
                  <a:lnTo>
                    <a:pt x="11006" y="618"/>
                  </a:lnTo>
                  <a:lnTo>
                    <a:pt x="10929" y="812"/>
                  </a:lnTo>
                  <a:lnTo>
                    <a:pt x="10929" y="1043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700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2" y="2742"/>
                  </a:lnTo>
                  <a:lnTo>
                    <a:pt x="12396" y="3090"/>
                  </a:lnTo>
                  <a:lnTo>
                    <a:pt x="12860" y="3437"/>
                  </a:lnTo>
                  <a:lnTo>
                    <a:pt x="12860" y="3437"/>
                  </a:lnTo>
                  <a:lnTo>
                    <a:pt x="12049" y="3322"/>
                  </a:lnTo>
                  <a:lnTo>
                    <a:pt x="11199" y="3283"/>
                  </a:lnTo>
                  <a:lnTo>
                    <a:pt x="10388" y="3360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45"/>
                  </a:lnTo>
                  <a:lnTo>
                    <a:pt x="9075" y="1622"/>
                  </a:lnTo>
                  <a:lnTo>
                    <a:pt x="9153" y="2124"/>
                  </a:lnTo>
                  <a:lnTo>
                    <a:pt x="9153" y="2626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630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50"/>
                  </a:lnTo>
                  <a:lnTo>
                    <a:pt x="5832" y="5252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51"/>
                  </a:lnTo>
                  <a:lnTo>
                    <a:pt x="3090" y="7724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56"/>
                  </a:lnTo>
                  <a:lnTo>
                    <a:pt x="542" y="10967"/>
                  </a:lnTo>
                  <a:lnTo>
                    <a:pt x="1" y="11817"/>
                  </a:lnTo>
                  <a:lnTo>
                    <a:pt x="349" y="12087"/>
                  </a:lnTo>
                  <a:lnTo>
                    <a:pt x="1546" y="10542"/>
                  </a:lnTo>
                  <a:lnTo>
                    <a:pt x="2743" y="8998"/>
                  </a:lnTo>
                  <a:lnTo>
                    <a:pt x="3360" y="8226"/>
                  </a:lnTo>
                  <a:lnTo>
                    <a:pt x="4017" y="7531"/>
                  </a:lnTo>
                  <a:lnTo>
                    <a:pt x="4712" y="6835"/>
                  </a:lnTo>
                  <a:lnTo>
                    <a:pt x="5484" y="6179"/>
                  </a:lnTo>
                  <a:lnTo>
                    <a:pt x="6257" y="5600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8" y="4441"/>
                  </a:lnTo>
                  <a:lnTo>
                    <a:pt x="8921" y="4287"/>
                  </a:lnTo>
                  <a:lnTo>
                    <a:pt x="9423" y="4132"/>
                  </a:lnTo>
                  <a:lnTo>
                    <a:pt x="9886" y="4017"/>
                  </a:lnTo>
                  <a:lnTo>
                    <a:pt x="10388" y="3939"/>
                  </a:lnTo>
                  <a:lnTo>
                    <a:pt x="10852" y="3862"/>
                  </a:lnTo>
                  <a:lnTo>
                    <a:pt x="11354" y="3823"/>
                  </a:lnTo>
                  <a:lnTo>
                    <a:pt x="11856" y="3823"/>
                  </a:lnTo>
                  <a:lnTo>
                    <a:pt x="12358" y="3862"/>
                  </a:lnTo>
                  <a:lnTo>
                    <a:pt x="12860" y="3939"/>
                  </a:lnTo>
                  <a:lnTo>
                    <a:pt x="12358" y="4017"/>
                  </a:lnTo>
                  <a:lnTo>
                    <a:pt x="11856" y="4132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712"/>
                  </a:lnTo>
                  <a:lnTo>
                    <a:pt x="10697" y="4866"/>
                  </a:lnTo>
                  <a:lnTo>
                    <a:pt x="10543" y="5098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86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3"/>
                  </a:lnTo>
                  <a:lnTo>
                    <a:pt x="11006" y="6449"/>
                  </a:lnTo>
                  <a:lnTo>
                    <a:pt x="11585" y="6449"/>
                  </a:lnTo>
                  <a:lnTo>
                    <a:pt x="11894" y="6372"/>
                  </a:lnTo>
                  <a:lnTo>
                    <a:pt x="12165" y="6295"/>
                  </a:lnTo>
                  <a:lnTo>
                    <a:pt x="12628" y="6063"/>
                  </a:lnTo>
                  <a:lnTo>
                    <a:pt x="13053" y="5831"/>
                  </a:lnTo>
                  <a:lnTo>
                    <a:pt x="13439" y="5523"/>
                  </a:lnTo>
                  <a:lnTo>
                    <a:pt x="13400" y="5561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47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876" y="7878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6"/>
                  </a:lnTo>
                  <a:lnTo>
                    <a:pt x="17378" y="7531"/>
                  </a:lnTo>
                  <a:lnTo>
                    <a:pt x="17416" y="7415"/>
                  </a:lnTo>
                  <a:lnTo>
                    <a:pt x="17455" y="7260"/>
                  </a:lnTo>
                  <a:lnTo>
                    <a:pt x="17494" y="6951"/>
                  </a:lnTo>
                  <a:lnTo>
                    <a:pt x="17416" y="6642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827"/>
                  </a:lnTo>
                  <a:lnTo>
                    <a:pt x="16026" y="4634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39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90"/>
                  </a:lnTo>
                  <a:lnTo>
                    <a:pt x="16914" y="2897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6" y="2202"/>
                  </a:lnTo>
                  <a:lnTo>
                    <a:pt x="17107" y="1931"/>
                  </a:lnTo>
                  <a:lnTo>
                    <a:pt x="17069" y="1700"/>
                  </a:lnTo>
                  <a:lnTo>
                    <a:pt x="16914" y="1507"/>
                  </a:lnTo>
                  <a:lnTo>
                    <a:pt x="16760" y="1352"/>
                  </a:lnTo>
                  <a:lnTo>
                    <a:pt x="16567" y="1236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75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80" y="2472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89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55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9"/>
            <p:cNvSpPr/>
            <p:nvPr/>
          </p:nvSpPr>
          <p:spPr>
            <a:xfrm>
              <a:off x="2737450" y="3395675"/>
              <a:ext cx="459550" cy="296375"/>
            </a:xfrm>
            <a:custGeom>
              <a:avLst/>
              <a:gdLst/>
              <a:ahLst/>
              <a:cxnLst/>
              <a:rect l="l" t="t" r="r" b="b"/>
              <a:pathLst>
                <a:path w="18382" h="11855" extrusionOk="0">
                  <a:moveTo>
                    <a:pt x="17648" y="2935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8"/>
                  </a:lnTo>
                  <a:lnTo>
                    <a:pt x="17880" y="3321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39"/>
                  </a:lnTo>
                  <a:lnTo>
                    <a:pt x="17648" y="4132"/>
                  </a:lnTo>
                  <a:lnTo>
                    <a:pt x="17300" y="4402"/>
                  </a:lnTo>
                  <a:lnTo>
                    <a:pt x="17030" y="4595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3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4"/>
                  </a:lnTo>
                  <a:lnTo>
                    <a:pt x="16528" y="3514"/>
                  </a:lnTo>
                  <a:lnTo>
                    <a:pt x="16721" y="3282"/>
                  </a:lnTo>
                  <a:lnTo>
                    <a:pt x="16953" y="3128"/>
                  </a:lnTo>
                  <a:lnTo>
                    <a:pt x="17223" y="2974"/>
                  </a:lnTo>
                  <a:lnTo>
                    <a:pt x="17493" y="2935"/>
                  </a:lnTo>
                  <a:close/>
                  <a:moveTo>
                    <a:pt x="14211" y="4866"/>
                  </a:moveTo>
                  <a:lnTo>
                    <a:pt x="14481" y="4904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29"/>
                  </a:lnTo>
                  <a:lnTo>
                    <a:pt x="14752" y="5522"/>
                  </a:lnTo>
                  <a:lnTo>
                    <a:pt x="14288" y="5677"/>
                  </a:lnTo>
                  <a:lnTo>
                    <a:pt x="14018" y="5715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599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6"/>
                  </a:lnTo>
                  <a:lnTo>
                    <a:pt x="13169" y="5020"/>
                  </a:lnTo>
                  <a:lnTo>
                    <a:pt x="13323" y="4943"/>
                  </a:lnTo>
                  <a:lnTo>
                    <a:pt x="13555" y="4904"/>
                  </a:lnTo>
                  <a:lnTo>
                    <a:pt x="13864" y="4866"/>
                  </a:lnTo>
                  <a:close/>
                  <a:moveTo>
                    <a:pt x="15756" y="5522"/>
                  </a:moveTo>
                  <a:lnTo>
                    <a:pt x="16374" y="5831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3"/>
                  </a:lnTo>
                  <a:lnTo>
                    <a:pt x="17571" y="6912"/>
                  </a:lnTo>
                  <a:lnTo>
                    <a:pt x="17609" y="7067"/>
                  </a:lnTo>
                  <a:lnTo>
                    <a:pt x="17609" y="7221"/>
                  </a:lnTo>
                  <a:lnTo>
                    <a:pt x="17609" y="7453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3"/>
                  </a:lnTo>
                  <a:lnTo>
                    <a:pt x="17146" y="7723"/>
                  </a:lnTo>
                  <a:lnTo>
                    <a:pt x="16953" y="7685"/>
                  </a:lnTo>
                  <a:lnTo>
                    <a:pt x="16798" y="7607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6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1"/>
                  </a:lnTo>
                  <a:lnTo>
                    <a:pt x="15756" y="5522"/>
                  </a:lnTo>
                  <a:close/>
                  <a:moveTo>
                    <a:pt x="4944" y="464"/>
                  </a:moveTo>
                  <a:lnTo>
                    <a:pt x="5561" y="502"/>
                  </a:lnTo>
                  <a:lnTo>
                    <a:pt x="6141" y="657"/>
                  </a:lnTo>
                  <a:lnTo>
                    <a:pt x="6681" y="888"/>
                  </a:lnTo>
                  <a:lnTo>
                    <a:pt x="7222" y="1197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4"/>
                  </a:lnTo>
                  <a:lnTo>
                    <a:pt x="8766" y="2781"/>
                  </a:lnTo>
                  <a:lnTo>
                    <a:pt x="9037" y="3205"/>
                  </a:lnTo>
                  <a:lnTo>
                    <a:pt x="9268" y="3669"/>
                  </a:lnTo>
                  <a:lnTo>
                    <a:pt x="9693" y="4595"/>
                  </a:lnTo>
                  <a:lnTo>
                    <a:pt x="10079" y="5522"/>
                  </a:lnTo>
                  <a:lnTo>
                    <a:pt x="10272" y="5908"/>
                  </a:lnTo>
                  <a:lnTo>
                    <a:pt x="10504" y="6294"/>
                  </a:lnTo>
                  <a:lnTo>
                    <a:pt x="10736" y="6642"/>
                  </a:lnTo>
                  <a:lnTo>
                    <a:pt x="11006" y="6912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0"/>
                  </a:lnTo>
                  <a:lnTo>
                    <a:pt x="13207" y="7492"/>
                  </a:lnTo>
                  <a:lnTo>
                    <a:pt x="13516" y="7414"/>
                  </a:lnTo>
                  <a:lnTo>
                    <a:pt x="13825" y="7260"/>
                  </a:lnTo>
                  <a:lnTo>
                    <a:pt x="14095" y="7105"/>
                  </a:lnTo>
                  <a:lnTo>
                    <a:pt x="14366" y="6951"/>
                  </a:lnTo>
                  <a:lnTo>
                    <a:pt x="14597" y="6719"/>
                  </a:lnTo>
                  <a:lnTo>
                    <a:pt x="14829" y="6488"/>
                  </a:lnTo>
                  <a:lnTo>
                    <a:pt x="14404" y="7221"/>
                  </a:lnTo>
                  <a:lnTo>
                    <a:pt x="13941" y="7878"/>
                  </a:lnTo>
                  <a:lnTo>
                    <a:pt x="13439" y="8534"/>
                  </a:lnTo>
                  <a:lnTo>
                    <a:pt x="12860" y="9113"/>
                  </a:lnTo>
                  <a:lnTo>
                    <a:pt x="12242" y="9615"/>
                  </a:lnTo>
                  <a:lnTo>
                    <a:pt x="11547" y="10079"/>
                  </a:lnTo>
                  <a:lnTo>
                    <a:pt x="10813" y="10503"/>
                  </a:lnTo>
                  <a:lnTo>
                    <a:pt x="10041" y="10812"/>
                  </a:lnTo>
                  <a:lnTo>
                    <a:pt x="9462" y="11005"/>
                  </a:lnTo>
                  <a:lnTo>
                    <a:pt x="8882" y="11160"/>
                  </a:lnTo>
                  <a:lnTo>
                    <a:pt x="8303" y="11276"/>
                  </a:lnTo>
                  <a:lnTo>
                    <a:pt x="7724" y="11314"/>
                  </a:lnTo>
                  <a:lnTo>
                    <a:pt x="7145" y="11353"/>
                  </a:lnTo>
                  <a:lnTo>
                    <a:pt x="6604" y="11314"/>
                  </a:lnTo>
                  <a:lnTo>
                    <a:pt x="6025" y="11237"/>
                  </a:lnTo>
                  <a:lnTo>
                    <a:pt x="5484" y="11121"/>
                  </a:lnTo>
                  <a:lnTo>
                    <a:pt x="4944" y="10967"/>
                  </a:lnTo>
                  <a:lnTo>
                    <a:pt x="4442" y="10735"/>
                  </a:lnTo>
                  <a:lnTo>
                    <a:pt x="3940" y="10503"/>
                  </a:lnTo>
                  <a:lnTo>
                    <a:pt x="3476" y="10195"/>
                  </a:lnTo>
                  <a:lnTo>
                    <a:pt x="3013" y="9847"/>
                  </a:lnTo>
                  <a:lnTo>
                    <a:pt x="2549" y="9461"/>
                  </a:lnTo>
                  <a:lnTo>
                    <a:pt x="2163" y="9036"/>
                  </a:lnTo>
                  <a:lnTo>
                    <a:pt x="1777" y="8573"/>
                  </a:lnTo>
                  <a:lnTo>
                    <a:pt x="1430" y="8032"/>
                  </a:lnTo>
                  <a:lnTo>
                    <a:pt x="1121" y="7492"/>
                  </a:lnTo>
                  <a:lnTo>
                    <a:pt x="850" y="6912"/>
                  </a:lnTo>
                  <a:lnTo>
                    <a:pt x="657" y="6333"/>
                  </a:lnTo>
                  <a:lnTo>
                    <a:pt x="503" y="5754"/>
                  </a:lnTo>
                  <a:lnTo>
                    <a:pt x="426" y="5136"/>
                  </a:lnTo>
                  <a:lnTo>
                    <a:pt x="426" y="4518"/>
                  </a:lnTo>
                  <a:lnTo>
                    <a:pt x="503" y="3862"/>
                  </a:lnTo>
                  <a:lnTo>
                    <a:pt x="696" y="3282"/>
                  </a:lnTo>
                  <a:lnTo>
                    <a:pt x="928" y="2742"/>
                  </a:lnTo>
                  <a:lnTo>
                    <a:pt x="1275" y="2240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79"/>
                  </a:lnTo>
                  <a:lnTo>
                    <a:pt x="4326" y="464"/>
                  </a:lnTo>
                  <a:close/>
                  <a:moveTo>
                    <a:pt x="4519" y="0"/>
                  </a:moveTo>
                  <a:lnTo>
                    <a:pt x="4249" y="39"/>
                  </a:lnTo>
                  <a:lnTo>
                    <a:pt x="3901" y="77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5"/>
                  </a:lnTo>
                  <a:lnTo>
                    <a:pt x="2472" y="579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3"/>
                  </a:lnTo>
                  <a:lnTo>
                    <a:pt x="1082" y="1699"/>
                  </a:lnTo>
                  <a:lnTo>
                    <a:pt x="773" y="2163"/>
                  </a:lnTo>
                  <a:lnTo>
                    <a:pt x="503" y="2626"/>
                  </a:lnTo>
                  <a:lnTo>
                    <a:pt x="310" y="3089"/>
                  </a:lnTo>
                  <a:lnTo>
                    <a:pt x="155" y="3591"/>
                  </a:lnTo>
                  <a:lnTo>
                    <a:pt x="40" y="4093"/>
                  </a:lnTo>
                  <a:lnTo>
                    <a:pt x="1" y="4595"/>
                  </a:lnTo>
                  <a:lnTo>
                    <a:pt x="1" y="5136"/>
                  </a:lnTo>
                  <a:lnTo>
                    <a:pt x="78" y="5638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8"/>
                  </a:lnTo>
                  <a:lnTo>
                    <a:pt x="1237" y="8611"/>
                  </a:lnTo>
                  <a:lnTo>
                    <a:pt x="1545" y="9036"/>
                  </a:lnTo>
                  <a:lnTo>
                    <a:pt x="2009" y="9577"/>
                  </a:lnTo>
                  <a:lnTo>
                    <a:pt x="2472" y="10040"/>
                  </a:lnTo>
                  <a:lnTo>
                    <a:pt x="2974" y="10426"/>
                  </a:lnTo>
                  <a:lnTo>
                    <a:pt x="3476" y="10812"/>
                  </a:lnTo>
                  <a:lnTo>
                    <a:pt x="4055" y="11083"/>
                  </a:lnTo>
                  <a:lnTo>
                    <a:pt x="4596" y="11353"/>
                  </a:lnTo>
                  <a:lnTo>
                    <a:pt x="5214" y="11546"/>
                  </a:lnTo>
                  <a:lnTo>
                    <a:pt x="5832" y="11701"/>
                  </a:lnTo>
                  <a:lnTo>
                    <a:pt x="5870" y="11855"/>
                  </a:lnTo>
                  <a:lnTo>
                    <a:pt x="6218" y="11778"/>
                  </a:lnTo>
                  <a:lnTo>
                    <a:pt x="7029" y="11816"/>
                  </a:lnTo>
                  <a:lnTo>
                    <a:pt x="7840" y="11816"/>
                  </a:lnTo>
                  <a:lnTo>
                    <a:pt x="8689" y="11701"/>
                  </a:lnTo>
                  <a:lnTo>
                    <a:pt x="9539" y="11507"/>
                  </a:lnTo>
                  <a:lnTo>
                    <a:pt x="10272" y="11237"/>
                  </a:lnTo>
                  <a:lnTo>
                    <a:pt x="11006" y="10928"/>
                  </a:lnTo>
                  <a:lnTo>
                    <a:pt x="11315" y="10812"/>
                  </a:lnTo>
                  <a:lnTo>
                    <a:pt x="11315" y="10774"/>
                  </a:lnTo>
                  <a:lnTo>
                    <a:pt x="12049" y="10349"/>
                  </a:lnTo>
                  <a:lnTo>
                    <a:pt x="12705" y="9847"/>
                  </a:lnTo>
                  <a:lnTo>
                    <a:pt x="13362" y="9306"/>
                  </a:lnTo>
                  <a:lnTo>
                    <a:pt x="13941" y="8689"/>
                  </a:lnTo>
                  <a:lnTo>
                    <a:pt x="14481" y="8032"/>
                  </a:lnTo>
                  <a:lnTo>
                    <a:pt x="14713" y="7685"/>
                  </a:lnTo>
                  <a:lnTo>
                    <a:pt x="14906" y="7298"/>
                  </a:lnTo>
                  <a:lnTo>
                    <a:pt x="15099" y="6951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19"/>
                  </a:lnTo>
                  <a:lnTo>
                    <a:pt x="15987" y="7144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6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2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3"/>
                  </a:lnTo>
                  <a:lnTo>
                    <a:pt x="18034" y="7260"/>
                  </a:lnTo>
                  <a:lnTo>
                    <a:pt x="17995" y="7028"/>
                  </a:lnTo>
                  <a:lnTo>
                    <a:pt x="17918" y="6835"/>
                  </a:lnTo>
                  <a:lnTo>
                    <a:pt x="17841" y="6642"/>
                  </a:lnTo>
                  <a:lnTo>
                    <a:pt x="17725" y="6449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5"/>
                  </a:lnTo>
                  <a:lnTo>
                    <a:pt x="16567" y="5445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1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3"/>
                  </a:lnTo>
                  <a:lnTo>
                    <a:pt x="18343" y="3553"/>
                  </a:lnTo>
                  <a:lnTo>
                    <a:pt x="18382" y="3321"/>
                  </a:lnTo>
                  <a:lnTo>
                    <a:pt x="18343" y="3089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3"/>
                  </a:lnTo>
                  <a:lnTo>
                    <a:pt x="17841" y="2587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7"/>
                  </a:lnTo>
                  <a:lnTo>
                    <a:pt x="16953" y="2703"/>
                  </a:lnTo>
                  <a:lnTo>
                    <a:pt x="16760" y="2781"/>
                  </a:lnTo>
                  <a:lnTo>
                    <a:pt x="16567" y="2935"/>
                  </a:lnTo>
                  <a:lnTo>
                    <a:pt x="16412" y="3089"/>
                  </a:lnTo>
                  <a:lnTo>
                    <a:pt x="16258" y="3282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0"/>
                  </a:lnTo>
                  <a:lnTo>
                    <a:pt x="15524" y="5020"/>
                  </a:lnTo>
                  <a:lnTo>
                    <a:pt x="15099" y="4788"/>
                  </a:lnTo>
                  <a:lnTo>
                    <a:pt x="14675" y="4634"/>
                  </a:lnTo>
                  <a:lnTo>
                    <a:pt x="14211" y="4518"/>
                  </a:lnTo>
                  <a:lnTo>
                    <a:pt x="13748" y="4518"/>
                  </a:lnTo>
                  <a:lnTo>
                    <a:pt x="13362" y="4595"/>
                  </a:lnTo>
                  <a:lnTo>
                    <a:pt x="13169" y="4634"/>
                  </a:lnTo>
                  <a:lnTo>
                    <a:pt x="12975" y="4711"/>
                  </a:lnTo>
                  <a:lnTo>
                    <a:pt x="12782" y="4788"/>
                  </a:lnTo>
                  <a:lnTo>
                    <a:pt x="12628" y="4943"/>
                  </a:lnTo>
                  <a:lnTo>
                    <a:pt x="12512" y="5097"/>
                  </a:lnTo>
                  <a:lnTo>
                    <a:pt x="12435" y="5252"/>
                  </a:lnTo>
                  <a:lnTo>
                    <a:pt x="12396" y="5445"/>
                  </a:lnTo>
                  <a:lnTo>
                    <a:pt x="12473" y="5638"/>
                  </a:lnTo>
                  <a:lnTo>
                    <a:pt x="12551" y="5792"/>
                  </a:lnTo>
                  <a:lnTo>
                    <a:pt x="12705" y="5908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0"/>
                  </a:lnTo>
                  <a:lnTo>
                    <a:pt x="13786" y="6140"/>
                  </a:lnTo>
                  <a:lnTo>
                    <a:pt x="14134" y="6101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19"/>
                  </a:lnTo>
                  <a:lnTo>
                    <a:pt x="13671" y="6835"/>
                  </a:lnTo>
                  <a:lnTo>
                    <a:pt x="13439" y="6951"/>
                  </a:lnTo>
                  <a:lnTo>
                    <a:pt x="13207" y="7028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0"/>
                  </a:lnTo>
                  <a:lnTo>
                    <a:pt x="10968" y="6140"/>
                  </a:lnTo>
                  <a:lnTo>
                    <a:pt x="10774" y="5792"/>
                  </a:lnTo>
                  <a:lnTo>
                    <a:pt x="10504" y="5329"/>
                  </a:lnTo>
                  <a:lnTo>
                    <a:pt x="10311" y="4827"/>
                  </a:lnTo>
                  <a:lnTo>
                    <a:pt x="9886" y="3862"/>
                  </a:lnTo>
                  <a:lnTo>
                    <a:pt x="9655" y="3398"/>
                  </a:lnTo>
                  <a:lnTo>
                    <a:pt x="9423" y="2935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1"/>
                  </a:lnTo>
                  <a:lnTo>
                    <a:pt x="6874" y="502"/>
                  </a:lnTo>
                  <a:lnTo>
                    <a:pt x="6295" y="271"/>
                  </a:lnTo>
                  <a:lnTo>
                    <a:pt x="5716" y="116"/>
                  </a:lnTo>
                  <a:lnTo>
                    <a:pt x="5137" y="39"/>
                  </a:lnTo>
                  <a:lnTo>
                    <a:pt x="451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9"/>
            <p:cNvSpPr/>
            <p:nvPr/>
          </p:nvSpPr>
          <p:spPr>
            <a:xfrm>
              <a:off x="2769325" y="3423675"/>
              <a:ext cx="144825" cy="164125"/>
            </a:xfrm>
            <a:custGeom>
              <a:avLst/>
              <a:gdLst/>
              <a:ahLst/>
              <a:cxnLst/>
              <a:rect l="l" t="t" r="r" b="b"/>
              <a:pathLst>
                <a:path w="5793" h="6565" extrusionOk="0">
                  <a:moveTo>
                    <a:pt x="2858" y="463"/>
                  </a:moveTo>
                  <a:lnTo>
                    <a:pt x="3360" y="618"/>
                  </a:lnTo>
                  <a:lnTo>
                    <a:pt x="3823" y="811"/>
                  </a:lnTo>
                  <a:lnTo>
                    <a:pt x="4248" y="1081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8"/>
                  </a:lnTo>
                  <a:lnTo>
                    <a:pt x="5252" y="2510"/>
                  </a:lnTo>
                  <a:lnTo>
                    <a:pt x="5290" y="2780"/>
                  </a:lnTo>
                  <a:lnTo>
                    <a:pt x="5329" y="3051"/>
                  </a:lnTo>
                  <a:lnTo>
                    <a:pt x="5329" y="3321"/>
                  </a:lnTo>
                  <a:lnTo>
                    <a:pt x="5290" y="3784"/>
                  </a:lnTo>
                  <a:lnTo>
                    <a:pt x="5175" y="4248"/>
                  </a:lnTo>
                  <a:lnTo>
                    <a:pt x="4981" y="4711"/>
                  </a:lnTo>
                  <a:lnTo>
                    <a:pt x="4711" y="5097"/>
                  </a:lnTo>
                  <a:lnTo>
                    <a:pt x="4364" y="5445"/>
                  </a:lnTo>
                  <a:lnTo>
                    <a:pt x="4016" y="5715"/>
                  </a:lnTo>
                  <a:lnTo>
                    <a:pt x="3784" y="5831"/>
                  </a:lnTo>
                  <a:lnTo>
                    <a:pt x="3553" y="5947"/>
                  </a:lnTo>
                  <a:lnTo>
                    <a:pt x="3321" y="6024"/>
                  </a:lnTo>
                  <a:lnTo>
                    <a:pt x="3089" y="6063"/>
                  </a:lnTo>
                  <a:lnTo>
                    <a:pt x="2780" y="6101"/>
                  </a:lnTo>
                  <a:lnTo>
                    <a:pt x="2510" y="6101"/>
                  </a:lnTo>
                  <a:lnTo>
                    <a:pt x="2201" y="6063"/>
                  </a:lnTo>
                  <a:lnTo>
                    <a:pt x="1970" y="5985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599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0"/>
                  </a:lnTo>
                  <a:lnTo>
                    <a:pt x="734" y="4788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4"/>
                  </a:lnTo>
                  <a:lnTo>
                    <a:pt x="464" y="2973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699"/>
                  </a:lnTo>
                  <a:lnTo>
                    <a:pt x="966" y="1506"/>
                  </a:lnTo>
                  <a:lnTo>
                    <a:pt x="1120" y="1274"/>
                  </a:lnTo>
                  <a:lnTo>
                    <a:pt x="1313" y="1120"/>
                  </a:lnTo>
                  <a:lnTo>
                    <a:pt x="1506" y="927"/>
                  </a:lnTo>
                  <a:lnTo>
                    <a:pt x="1738" y="811"/>
                  </a:lnTo>
                  <a:lnTo>
                    <a:pt x="1970" y="695"/>
                  </a:lnTo>
                  <a:lnTo>
                    <a:pt x="2201" y="579"/>
                  </a:lnTo>
                  <a:lnTo>
                    <a:pt x="2472" y="541"/>
                  </a:lnTo>
                  <a:lnTo>
                    <a:pt x="2780" y="502"/>
                  </a:lnTo>
                  <a:lnTo>
                    <a:pt x="2819" y="502"/>
                  </a:lnTo>
                  <a:lnTo>
                    <a:pt x="2858" y="463"/>
                  </a:lnTo>
                  <a:close/>
                  <a:moveTo>
                    <a:pt x="2665" y="0"/>
                  </a:moveTo>
                  <a:lnTo>
                    <a:pt x="2587" y="39"/>
                  </a:lnTo>
                  <a:lnTo>
                    <a:pt x="2510" y="77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0"/>
                  </a:lnTo>
                  <a:lnTo>
                    <a:pt x="1854" y="309"/>
                  </a:lnTo>
                  <a:lnTo>
                    <a:pt x="1622" y="386"/>
                  </a:lnTo>
                  <a:lnTo>
                    <a:pt x="1390" y="502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6"/>
                  </a:lnTo>
                  <a:lnTo>
                    <a:pt x="348" y="1738"/>
                  </a:lnTo>
                  <a:lnTo>
                    <a:pt x="155" y="2278"/>
                  </a:lnTo>
                  <a:lnTo>
                    <a:pt x="39" y="2858"/>
                  </a:lnTo>
                  <a:lnTo>
                    <a:pt x="0" y="3398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2"/>
                  </a:lnTo>
                  <a:lnTo>
                    <a:pt x="309" y="4943"/>
                  </a:lnTo>
                  <a:lnTo>
                    <a:pt x="425" y="5213"/>
                  </a:lnTo>
                  <a:lnTo>
                    <a:pt x="579" y="5445"/>
                  </a:lnTo>
                  <a:lnTo>
                    <a:pt x="734" y="5676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7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6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6"/>
                  </a:lnTo>
                  <a:lnTo>
                    <a:pt x="3476" y="6449"/>
                  </a:lnTo>
                  <a:lnTo>
                    <a:pt x="3784" y="6333"/>
                  </a:lnTo>
                  <a:lnTo>
                    <a:pt x="4055" y="6217"/>
                  </a:lnTo>
                  <a:lnTo>
                    <a:pt x="4325" y="6063"/>
                  </a:lnTo>
                  <a:lnTo>
                    <a:pt x="4557" y="5908"/>
                  </a:lnTo>
                  <a:lnTo>
                    <a:pt x="4788" y="5715"/>
                  </a:lnTo>
                  <a:lnTo>
                    <a:pt x="4981" y="5483"/>
                  </a:lnTo>
                  <a:lnTo>
                    <a:pt x="5175" y="5252"/>
                  </a:lnTo>
                  <a:lnTo>
                    <a:pt x="5329" y="4981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0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7"/>
                  </a:lnTo>
                  <a:lnTo>
                    <a:pt x="5561" y="2047"/>
                  </a:lnTo>
                  <a:lnTo>
                    <a:pt x="5406" y="1776"/>
                  </a:lnTo>
                  <a:lnTo>
                    <a:pt x="5252" y="1506"/>
                  </a:lnTo>
                  <a:lnTo>
                    <a:pt x="5059" y="1274"/>
                  </a:lnTo>
                  <a:lnTo>
                    <a:pt x="4866" y="1043"/>
                  </a:lnTo>
                  <a:lnTo>
                    <a:pt x="4634" y="811"/>
                  </a:lnTo>
                  <a:lnTo>
                    <a:pt x="4402" y="618"/>
                  </a:lnTo>
                  <a:lnTo>
                    <a:pt x="4132" y="463"/>
                  </a:lnTo>
                  <a:lnTo>
                    <a:pt x="3862" y="309"/>
                  </a:lnTo>
                  <a:lnTo>
                    <a:pt x="3591" y="193"/>
                  </a:lnTo>
                  <a:lnTo>
                    <a:pt x="3282" y="116"/>
                  </a:lnTo>
                  <a:lnTo>
                    <a:pt x="2974" y="39"/>
                  </a:lnTo>
                  <a:lnTo>
                    <a:pt x="266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9"/>
            <p:cNvSpPr/>
            <p:nvPr/>
          </p:nvSpPr>
          <p:spPr>
            <a:xfrm>
              <a:off x="3889150" y="34449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3" y="3823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0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4" y="5986"/>
                  </a:lnTo>
                  <a:lnTo>
                    <a:pt x="11430" y="6140"/>
                  </a:lnTo>
                  <a:lnTo>
                    <a:pt x="11353" y="6218"/>
                  </a:lnTo>
                  <a:lnTo>
                    <a:pt x="11237" y="6256"/>
                  </a:lnTo>
                  <a:lnTo>
                    <a:pt x="11083" y="6295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0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9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4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1" y="9616"/>
                  </a:lnTo>
                  <a:lnTo>
                    <a:pt x="12936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5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9"/>
            <p:cNvSpPr/>
            <p:nvPr/>
          </p:nvSpPr>
          <p:spPr>
            <a:xfrm>
              <a:off x="4428800" y="3447800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0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3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2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7"/>
                  </a:lnTo>
                  <a:lnTo>
                    <a:pt x="6951" y="12627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7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9"/>
            <p:cNvSpPr/>
            <p:nvPr/>
          </p:nvSpPr>
          <p:spPr>
            <a:xfrm>
              <a:off x="4598700" y="3452625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49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9"/>
            <p:cNvSpPr/>
            <p:nvPr/>
          </p:nvSpPr>
          <p:spPr>
            <a:xfrm>
              <a:off x="3921000" y="34584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59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1" y="9075"/>
                  </a:lnTo>
                  <a:lnTo>
                    <a:pt x="6913" y="8804"/>
                  </a:lnTo>
                  <a:lnTo>
                    <a:pt x="6951" y="8534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8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0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8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4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4"/>
                  </a:lnTo>
                  <a:lnTo>
                    <a:pt x="6449" y="8843"/>
                  </a:lnTo>
                  <a:lnTo>
                    <a:pt x="5716" y="8804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5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9"/>
            <p:cNvSpPr/>
            <p:nvPr/>
          </p:nvSpPr>
          <p:spPr>
            <a:xfrm>
              <a:off x="1220850" y="3492200"/>
              <a:ext cx="274200" cy="516500"/>
            </a:xfrm>
            <a:custGeom>
              <a:avLst/>
              <a:gdLst/>
              <a:ahLst/>
              <a:cxnLst/>
              <a:rect l="l" t="t" r="r" b="b"/>
              <a:pathLst>
                <a:path w="10968" h="20660" extrusionOk="0">
                  <a:moveTo>
                    <a:pt x="1468" y="657"/>
                  </a:moveTo>
                  <a:lnTo>
                    <a:pt x="2086" y="1005"/>
                  </a:lnTo>
                  <a:lnTo>
                    <a:pt x="2665" y="1391"/>
                  </a:lnTo>
                  <a:lnTo>
                    <a:pt x="3052" y="1661"/>
                  </a:lnTo>
                  <a:lnTo>
                    <a:pt x="3438" y="1970"/>
                  </a:lnTo>
                  <a:lnTo>
                    <a:pt x="3592" y="2125"/>
                  </a:lnTo>
                  <a:lnTo>
                    <a:pt x="3708" y="2279"/>
                  </a:lnTo>
                  <a:lnTo>
                    <a:pt x="3862" y="2588"/>
                  </a:lnTo>
                  <a:lnTo>
                    <a:pt x="3978" y="2935"/>
                  </a:lnTo>
                  <a:lnTo>
                    <a:pt x="4055" y="3322"/>
                  </a:lnTo>
                  <a:lnTo>
                    <a:pt x="5098" y="7492"/>
                  </a:lnTo>
                  <a:lnTo>
                    <a:pt x="7222" y="16180"/>
                  </a:lnTo>
                  <a:lnTo>
                    <a:pt x="7261" y="16258"/>
                  </a:lnTo>
                  <a:lnTo>
                    <a:pt x="7299" y="16296"/>
                  </a:lnTo>
                  <a:lnTo>
                    <a:pt x="7369" y="16331"/>
                  </a:lnTo>
                  <a:lnTo>
                    <a:pt x="7369" y="16331"/>
                  </a:lnTo>
                  <a:lnTo>
                    <a:pt x="6990" y="16489"/>
                  </a:lnTo>
                  <a:lnTo>
                    <a:pt x="6334" y="14481"/>
                  </a:lnTo>
                  <a:lnTo>
                    <a:pt x="5677" y="12512"/>
                  </a:lnTo>
                  <a:lnTo>
                    <a:pt x="4287" y="8573"/>
                  </a:lnTo>
                  <a:lnTo>
                    <a:pt x="2858" y="4634"/>
                  </a:lnTo>
                  <a:lnTo>
                    <a:pt x="1468" y="657"/>
                  </a:lnTo>
                  <a:close/>
                  <a:moveTo>
                    <a:pt x="1121" y="503"/>
                  </a:moveTo>
                  <a:lnTo>
                    <a:pt x="1121" y="580"/>
                  </a:lnTo>
                  <a:lnTo>
                    <a:pt x="3940" y="8573"/>
                  </a:lnTo>
                  <a:lnTo>
                    <a:pt x="5368" y="12551"/>
                  </a:lnTo>
                  <a:lnTo>
                    <a:pt x="6102" y="14558"/>
                  </a:lnTo>
                  <a:lnTo>
                    <a:pt x="6874" y="16528"/>
                  </a:lnTo>
                  <a:lnTo>
                    <a:pt x="6681" y="16566"/>
                  </a:lnTo>
                  <a:lnTo>
                    <a:pt x="5755" y="14636"/>
                  </a:lnTo>
                  <a:lnTo>
                    <a:pt x="4789" y="12705"/>
                  </a:lnTo>
                  <a:lnTo>
                    <a:pt x="2820" y="8882"/>
                  </a:lnTo>
                  <a:lnTo>
                    <a:pt x="1777" y="6951"/>
                  </a:lnTo>
                  <a:lnTo>
                    <a:pt x="773" y="4982"/>
                  </a:lnTo>
                  <a:lnTo>
                    <a:pt x="657" y="4712"/>
                  </a:lnTo>
                  <a:lnTo>
                    <a:pt x="580" y="4441"/>
                  </a:lnTo>
                  <a:lnTo>
                    <a:pt x="542" y="4171"/>
                  </a:lnTo>
                  <a:lnTo>
                    <a:pt x="503" y="3901"/>
                  </a:lnTo>
                  <a:lnTo>
                    <a:pt x="503" y="3322"/>
                  </a:lnTo>
                  <a:lnTo>
                    <a:pt x="542" y="2781"/>
                  </a:lnTo>
                  <a:lnTo>
                    <a:pt x="657" y="2202"/>
                  </a:lnTo>
                  <a:lnTo>
                    <a:pt x="812" y="1623"/>
                  </a:lnTo>
                  <a:lnTo>
                    <a:pt x="1121" y="503"/>
                  </a:lnTo>
                  <a:close/>
                  <a:moveTo>
                    <a:pt x="9886" y="13786"/>
                  </a:moveTo>
                  <a:lnTo>
                    <a:pt x="10041" y="13825"/>
                  </a:lnTo>
                  <a:lnTo>
                    <a:pt x="10157" y="13902"/>
                  </a:lnTo>
                  <a:lnTo>
                    <a:pt x="10311" y="14018"/>
                  </a:lnTo>
                  <a:lnTo>
                    <a:pt x="10581" y="14481"/>
                  </a:lnTo>
                  <a:lnTo>
                    <a:pt x="10620" y="14674"/>
                  </a:lnTo>
                  <a:lnTo>
                    <a:pt x="10620" y="14906"/>
                  </a:lnTo>
                  <a:lnTo>
                    <a:pt x="10581" y="15099"/>
                  </a:lnTo>
                  <a:lnTo>
                    <a:pt x="10504" y="15254"/>
                  </a:lnTo>
                  <a:lnTo>
                    <a:pt x="10311" y="15640"/>
                  </a:lnTo>
                  <a:lnTo>
                    <a:pt x="10041" y="15910"/>
                  </a:lnTo>
                  <a:lnTo>
                    <a:pt x="9655" y="16296"/>
                  </a:lnTo>
                  <a:lnTo>
                    <a:pt x="9191" y="16605"/>
                  </a:lnTo>
                  <a:lnTo>
                    <a:pt x="8728" y="16914"/>
                  </a:lnTo>
                  <a:lnTo>
                    <a:pt x="8265" y="17184"/>
                  </a:lnTo>
                  <a:lnTo>
                    <a:pt x="8149" y="17184"/>
                  </a:lnTo>
                  <a:lnTo>
                    <a:pt x="8071" y="17262"/>
                  </a:lnTo>
                  <a:lnTo>
                    <a:pt x="7724" y="17416"/>
                  </a:lnTo>
                  <a:lnTo>
                    <a:pt x="7029" y="17725"/>
                  </a:lnTo>
                  <a:lnTo>
                    <a:pt x="6295" y="17995"/>
                  </a:lnTo>
                  <a:lnTo>
                    <a:pt x="5523" y="18150"/>
                  </a:lnTo>
                  <a:lnTo>
                    <a:pt x="4789" y="18304"/>
                  </a:lnTo>
                  <a:lnTo>
                    <a:pt x="4403" y="18343"/>
                  </a:lnTo>
                  <a:lnTo>
                    <a:pt x="4055" y="18343"/>
                  </a:lnTo>
                  <a:lnTo>
                    <a:pt x="3669" y="18266"/>
                  </a:lnTo>
                  <a:lnTo>
                    <a:pt x="3515" y="18227"/>
                  </a:lnTo>
                  <a:lnTo>
                    <a:pt x="3360" y="18150"/>
                  </a:lnTo>
                  <a:lnTo>
                    <a:pt x="3245" y="18034"/>
                  </a:lnTo>
                  <a:lnTo>
                    <a:pt x="3129" y="17957"/>
                  </a:lnTo>
                  <a:lnTo>
                    <a:pt x="2974" y="17686"/>
                  </a:lnTo>
                  <a:lnTo>
                    <a:pt x="2858" y="17377"/>
                  </a:lnTo>
                  <a:lnTo>
                    <a:pt x="2858" y="17068"/>
                  </a:lnTo>
                  <a:lnTo>
                    <a:pt x="2897" y="16875"/>
                  </a:lnTo>
                  <a:lnTo>
                    <a:pt x="2974" y="16721"/>
                  </a:lnTo>
                  <a:lnTo>
                    <a:pt x="3090" y="16566"/>
                  </a:lnTo>
                  <a:lnTo>
                    <a:pt x="3206" y="16451"/>
                  </a:lnTo>
                  <a:lnTo>
                    <a:pt x="3322" y="16373"/>
                  </a:lnTo>
                  <a:lnTo>
                    <a:pt x="3476" y="16296"/>
                  </a:lnTo>
                  <a:lnTo>
                    <a:pt x="3592" y="16296"/>
                  </a:lnTo>
                  <a:lnTo>
                    <a:pt x="3708" y="16335"/>
                  </a:lnTo>
                  <a:lnTo>
                    <a:pt x="3824" y="16451"/>
                  </a:lnTo>
                  <a:lnTo>
                    <a:pt x="3940" y="16605"/>
                  </a:lnTo>
                  <a:lnTo>
                    <a:pt x="4094" y="16798"/>
                  </a:lnTo>
                  <a:lnTo>
                    <a:pt x="4210" y="17068"/>
                  </a:lnTo>
                  <a:lnTo>
                    <a:pt x="4055" y="17068"/>
                  </a:lnTo>
                  <a:lnTo>
                    <a:pt x="3978" y="17107"/>
                  </a:lnTo>
                  <a:lnTo>
                    <a:pt x="3940" y="17184"/>
                  </a:lnTo>
                  <a:lnTo>
                    <a:pt x="3978" y="17300"/>
                  </a:lnTo>
                  <a:lnTo>
                    <a:pt x="4055" y="17339"/>
                  </a:lnTo>
                  <a:lnTo>
                    <a:pt x="4828" y="17339"/>
                  </a:lnTo>
                  <a:lnTo>
                    <a:pt x="5639" y="17262"/>
                  </a:lnTo>
                  <a:lnTo>
                    <a:pt x="6450" y="17107"/>
                  </a:lnTo>
                  <a:lnTo>
                    <a:pt x="7261" y="16875"/>
                  </a:lnTo>
                  <a:lnTo>
                    <a:pt x="7647" y="16721"/>
                  </a:lnTo>
                  <a:lnTo>
                    <a:pt x="8033" y="16528"/>
                  </a:lnTo>
                  <a:lnTo>
                    <a:pt x="8419" y="16335"/>
                  </a:lnTo>
                  <a:lnTo>
                    <a:pt x="8728" y="16103"/>
                  </a:lnTo>
                  <a:lnTo>
                    <a:pt x="9075" y="15871"/>
                  </a:lnTo>
                  <a:lnTo>
                    <a:pt x="9384" y="15601"/>
                  </a:lnTo>
                  <a:lnTo>
                    <a:pt x="9616" y="15331"/>
                  </a:lnTo>
                  <a:lnTo>
                    <a:pt x="9886" y="15022"/>
                  </a:lnTo>
                  <a:lnTo>
                    <a:pt x="9886" y="14945"/>
                  </a:lnTo>
                  <a:lnTo>
                    <a:pt x="9886" y="14906"/>
                  </a:lnTo>
                  <a:lnTo>
                    <a:pt x="9848" y="14829"/>
                  </a:lnTo>
                  <a:lnTo>
                    <a:pt x="9809" y="14790"/>
                  </a:lnTo>
                  <a:lnTo>
                    <a:pt x="9732" y="14752"/>
                  </a:lnTo>
                  <a:lnTo>
                    <a:pt x="9616" y="14752"/>
                  </a:lnTo>
                  <a:lnTo>
                    <a:pt x="9539" y="14790"/>
                  </a:lnTo>
                  <a:lnTo>
                    <a:pt x="9307" y="15099"/>
                  </a:lnTo>
                  <a:lnTo>
                    <a:pt x="9114" y="14945"/>
                  </a:lnTo>
                  <a:lnTo>
                    <a:pt x="9037" y="14829"/>
                  </a:lnTo>
                  <a:lnTo>
                    <a:pt x="8998" y="14674"/>
                  </a:lnTo>
                  <a:lnTo>
                    <a:pt x="8998" y="14558"/>
                  </a:lnTo>
                  <a:lnTo>
                    <a:pt x="9037" y="14404"/>
                  </a:lnTo>
                  <a:lnTo>
                    <a:pt x="9114" y="14288"/>
                  </a:lnTo>
                  <a:lnTo>
                    <a:pt x="9346" y="14056"/>
                  </a:lnTo>
                  <a:lnTo>
                    <a:pt x="9462" y="13941"/>
                  </a:lnTo>
                  <a:lnTo>
                    <a:pt x="9539" y="13825"/>
                  </a:lnTo>
                  <a:lnTo>
                    <a:pt x="9655" y="13786"/>
                  </a:lnTo>
                  <a:close/>
                  <a:moveTo>
                    <a:pt x="889" y="1"/>
                  </a:moveTo>
                  <a:lnTo>
                    <a:pt x="812" y="78"/>
                  </a:lnTo>
                  <a:lnTo>
                    <a:pt x="773" y="155"/>
                  </a:lnTo>
                  <a:lnTo>
                    <a:pt x="194" y="2511"/>
                  </a:lnTo>
                  <a:lnTo>
                    <a:pt x="117" y="2897"/>
                  </a:lnTo>
                  <a:lnTo>
                    <a:pt x="40" y="3322"/>
                  </a:lnTo>
                  <a:lnTo>
                    <a:pt x="1" y="3746"/>
                  </a:lnTo>
                  <a:lnTo>
                    <a:pt x="1" y="4210"/>
                  </a:lnTo>
                  <a:lnTo>
                    <a:pt x="78" y="4441"/>
                  </a:lnTo>
                  <a:lnTo>
                    <a:pt x="155" y="4673"/>
                  </a:lnTo>
                  <a:lnTo>
                    <a:pt x="348" y="5136"/>
                  </a:lnTo>
                  <a:lnTo>
                    <a:pt x="850" y="6025"/>
                  </a:lnTo>
                  <a:lnTo>
                    <a:pt x="1970" y="8187"/>
                  </a:lnTo>
                  <a:lnTo>
                    <a:pt x="4133" y="12435"/>
                  </a:lnTo>
                  <a:lnTo>
                    <a:pt x="5253" y="14558"/>
                  </a:lnTo>
                  <a:lnTo>
                    <a:pt x="6411" y="16682"/>
                  </a:lnTo>
                  <a:lnTo>
                    <a:pt x="5484" y="16875"/>
                  </a:lnTo>
                  <a:lnTo>
                    <a:pt x="4596" y="16991"/>
                  </a:lnTo>
                  <a:lnTo>
                    <a:pt x="4596" y="16991"/>
                  </a:lnTo>
                  <a:lnTo>
                    <a:pt x="4673" y="16837"/>
                  </a:lnTo>
                  <a:lnTo>
                    <a:pt x="4712" y="16682"/>
                  </a:lnTo>
                  <a:lnTo>
                    <a:pt x="4712" y="16528"/>
                  </a:lnTo>
                  <a:lnTo>
                    <a:pt x="4635" y="16373"/>
                  </a:lnTo>
                  <a:lnTo>
                    <a:pt x="4557" y="16219"/>
                  </a:lnTo>
                  <a:lnTo>
                    <a:pt x="4442" y="16103"/>
                  </a:lnTo>
                  <a:lnTo>
                    <a:pt x="4326" y="15987"/>
                  </a:lnTo>
                  <a:lnTo>
                    <a:pt x="4133" y="15910"/>
                  </a:lnTo>
                  <a:lnTo>
                    <a:pt x="3862" y="15871"/>
                  </a:lnTo>
                  <a:lnTo>
                    <a:pt x="3592" y="15871"/>
                  </a:lnTo>
                  <a:lnTo>
                    <a:pt x="3322" y="15949"/>
                  </a:lnTo>
                  <a:lnTo>
                    <a:pt x="3090" y="16103"/>
                  </a:lnTo>
                  <a:lnTo>
                    <a:pt x="2897" y="16258"/>
                  </a:lnTo>
                  <a:lnTo>
                    <a:pt x="2743" y="16489"/>
                  </a:lnTo>
                  <a:lnTo>
                    <a:pt x="2588" y="16721"/>
                  </a:lnTo>
                  <a:lnTo>
                    <a:pt x="2550" y="16991"/>
                  </a:lnTo>
                  <a:lnTo>
                    <a:pt x="2511" y="17416"/>
                  </a:lnTo>
                  <a:lnTo>
                    <a:pt x="2550" y="17725"/>
                  </a:lnTo>
                  <a:lnTo>
                    <a:pt x="2704" y="17995"/>
                  </a:lnTo>
                  <a:lnTo>
                    <a:pt x="2858" y="18227"/>
                  </a:lnTo>
                  <a:lnTo>
                    <a:pt x="3129" y="18381"/>
                  </a:lnTo>
                  <a:lnTo>
                    <a:pt x="3399" y="18497"/>
                  </a:lnTo>
                  <a:lnTo>
                    <a:pt x="3747" y="18574"/>
                  </a:lnTo>
                  <a:lnTo>
                    <a:pt x="4094" y="18613"/>
                  </a:lnTo>
                  <a:lnTo>
                    <a:pt x="4442" y="18613"/>
                  </a:lnTo>
                  <a:lnTo>
                    <a:pt x="4828" y="18574"/>
                  </a:lnTo>
                  <a:lnTo>
                    <a:pt x="5639" y="18420"/>
                  </a:lnTo>
                  <a:lnTo>
                    <a:pt x="6334" y="18266"/>
                  </a:lnTo>
                  <a:lnTo>
                    <a:pt x="6952" y="18072"/>
                  </a:lnTo>
                  <a:lnTo>
                    <a:pt x="7067" y="18034"/>
                  </a:lnTo>
                  <a:lnTo>
                    <a:pt x="7299" y="17957"/>
                  </a:lnTo>
                  <a:lnTo>
                    <a:pt x="8149" y="17570"/>
                  </a:lnTo>
                  <a:lnTo>
                    <a:pt x="8612" y="18497"/>
                  </a:lnTo>
                  <a:lnTo>
                    <a:pt x="9037" y="19463"/>
                  </a:lnTo>
                  <a:lnTo>
                    <a:pt x="9269" y="20003"/>
                  </a:lnTo>
                  <a:lnTo>
                    <a:pt x="9423" y="20351"/>
                  </a:lnTo>
                  <a:lnTo>
                    <a:pt x="9539" y="20660"/>
                  </a:lnTo>
                  <a:lnTo>
                    <a:pt x="9770" y="20621"/>
                  </a:lnTo>
                  <a:lnTo>
                    <a:pt x="9693" y="20428"/>
                  </a:lnTo>
                  <a:lnTo>
                    <a:pt x="9423" y="19656"/>
                  </a:lnTo>
                  <a:lnTo>
                    <a:pt x="9114" y="18922"/>
                  </a:lnTo>
                  <a:lnTo>
                    <a:pt x="8767" y="18150"/>
                  </a:lnTo>
                  <a:lnTo>
                    <a:pt x="8419" y="17416"/>
                  </a:lnTo>
                  <a:lnTo>
                    <a:pt x="8960" y="17107"/>
                  </a:lnTo>
                  <a:lnTo>
                    <a:pt x="9539" y="16760"/>
                  </a:lnTo>
                  <a:lnTo>
                    <a:pt x="10041" y="16373"/>
                  </a:lnTo>
                  <a:lnTo>
                    <a:pt x="10272" y="16180"/>
                  </a:lnTo>
                  <a:lnTo>
                    <a:pt x="10466" y="15949"/>
                  </a:lnTo>
                  <a:lnTo>
                    <a:pt x="10659" y="15717"/>
                  </a:lnTo>
                  <a:lnTo>
                    <a:pt x="10813" y="15485"/>
                  </a:lnTo>
                  <a:lnTo>
                    <a:pt x="10929" y="15254"/>
                  </a:lnTo>
                  <a:lnTo>
                    <a:pt x="10968" y="14983"/>
                  </a:lnTo>
                  <a:lnTo>
                    <a:pt x="10968" y="14752"/>
                  </a:lnTo>
                  <a:lnTo>
                    <a:pt x="10929" y="14520"/>
                  </a:lnTo>
                  <a:lnTo>
                    <a:pt x="10852" y="14250"/>
                  </a:lnTo>
                  <a:lnTo>
                    <a:pt x="10659" y="13979"/>
                  </a:lnTo>
                  <a:lnTo>
                    <a:pt x="10504" y="13825"/>
                  </a:lnTo>
                  <a:lnTo>
                    <a:pt x="10272" y="13670"/>
                  </a:lnTo>
                  <a:lnTo>
                    <a:pt x="10041" y="13555"/>
                  </a:lnTo>
                  <a:lnTo>
                    <a:pt x="9809" y="13516"/>
                  </a:lnTo>
                  <a:lnTo>
                    <a:pt x="9539" y="13516"/>
                  </a:lnTo>
                  <a:lnTo>
                    <a:pt x="9307" y="13555"/>
                  </a:lnTo>
                  <a:lnTo>
                    <a:pt x="9075" y="13670"/>
                  </a:lnTo>
                  <a:lnTo>
                    <a:pt x="8882" y="13863"/>
                  </a:lnTo>
                  <a:lnTo>
                    <a:pt x="8767" y="14056"/>
                  </a:lnTo>
                  <a:lnTo>
                    <a:pt x="8728" y="14250"/>
                  </a:lnTo>
                  <a:lnTo>
                    <a:pt x="8689" y="14443"/>
                  </a:lnTo>
                  <a:lnTo>
                    <a:pt x="8689" y="14636"/>
                  </a:lnTo>
                  <a:lnTo>
                    <a:pt x="8728" y="14829"/>
                  </a:lnTo>
                  <a:lnTo>
                    <a:pt x="8805" y="15022"/>
                  </a:lnTo>
                  <a:lnTo>
                    <a:pt x="8921" y="15176"/>
                  </a:lnTo>
                  <a:lnTo>
                    <a:pt x="9075" y="15331"/>
                  </a:lnTo>
                  <a:lnTo>
                    <a:pt x="8728" y="15640"/>
                  </a:lnTo>
                  <a:lnTo>
                    <a:pt x="8342" y="15871"/>
                  </a:lnTo>
                  <a:lnTo>
                    <a:pt x="7917" y="16103"/>
                  </a:lnTo>
                  <a:lnTo>
                    <a:pt x="7454" y="16296"/>
                  </a:lnTo>
                  <a:lnTo>
                    <a:pt x="7531" y="16258"/>
                  </a:lnTo>
                  <a:lnTo>
                    <a:pt x="7608" y="16219"/>
                  </a:lnTo>
                  <a:lnTo>
                    <a:pt x="7608" y="16142"/>
                  </a:lnTo>
                  <a:lnTo>
                    <a:pt x="7608" y="16026"/>
                  </a:lnTo>
                  <a:lnTo>
                    <a:pt x="5330" y="6488"/>
                  </a:lnTo>
                  <a:lnTo>
                    <a:pt x="4712" y="4094"/>
                  </a:lnTo>
                  <a:lnTo>
                    <a:pt x="4480" y="3013"/>
                  </a:lnTo>
                  <a:lnTo>
                    <a:pt x="4326" y="2511"/>
                  </a:lnTo>
                  <a:lnTo>
                    <a:pt x="4249" y="2240"/>
                  </a:lnTo>
                  <a:lnTo>
                    <a:pt x="4094" y="2009"/>
                  </a:lnTo>
                  <a:lnTo>
                    <a:pt x="3824" y="1700"/>
                  </a:lnTo>
                  <a:lnTo>
                    <a:pt x="3515" y="1352"/>
                  </a:lnTo>
                  <a:lnTo>
                    <a:pt x="3129" y="1082"/>
                  </a:lnTo>
                  <a:lnTo>
                    <a:pt x="2704" y="812"/>
                  </a:lnTo>
                  <a:lnTo>
                    <a:pt x="2318" y="580"/>
                  </a:lnTo>
                  <a:lnTo>
                    <a:pt x="1854" y="387"/>
                  </a:lnTo>
                  <a:lnTo>
                    <a:pt x="108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9"/>
            <p:cNvSpPr/>
            <p:nvPr/>
          </p:nvSpPr>
          <p:spPr>
            <a:xfrm>
              <a:off x="319200" y="3515375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8" y="309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2"/>
                  </a:lnTo>
                  <a:lnTo>
                    <a:pt x="7299" y="502"/>
                  </a:lnTo>
                  <a:lnTo>
                    <a:pt x="7453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3"/>
                  </a:lnTo>
                  <a:lnTo>
                    <a:pt x="6295" y="4943"/>
                  </a:lnTo>
                  <a:lnTo>
                    <a:pt x="6218" y="3978"/>
                  </a:lnTo>
                  <a:lnTo>
                    <a:pt x="6140" y="2974"/>
                  </a:lnTo>
                  <a:lnTo>
                    <a:pt x="6140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4"/>
                  </a:lnTo>
                  <a:lnTo>
                    <a:pt x="6449" y="502"/>
                  </a:lnTo>
                  <a:lnTo>
                    <a:pt x="6527" y="425"/>
                  </a:lnTo>
                  <a:lnTo>
                    <a:pt x="6642" y="348"/>
                  </a:lnTo>
                  <a:lnTo>
                    <a:pt x="6758" y="309"/>
                  </a:lnTo>
                  <a:close/>
                  <a:moveTo>
                    <a:pt x="11971" y="4711"/>
                  </a:moveTo>
                  <a:lnTo>
                    <a:pt x="12087" y="4750"/>
                  </a:lnTo>
                  <a:lnTo>
                    <a:pt x="12164" y="4827"/>
                  </a:lnTo>
                  <a:lnTo>
                    <a:pt x="12280" y="4905"/>
                  </a:lnTo>
                  <a:lnTo>
                    <a:pt x="12319" y="4982"/>
                  </a:lnTo>
                  <a:lnTo>
                    <a:pt x="12396" y="5136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1"/>
                  </a:lnTo>
                  <a:lnTo>
                    <a:pt x="10041" y="5831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8" y="5252"/>
                  </a:lnTo>
                  <a:lnTo>
                    <a:pt x="7955" y="5020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8" y="4750"/>
                  </a:lnTo>
                  <a:lnTo>
                    <a:pt x="11353" y="4711"/>
                  </a:lnTo>
                  <a:close/>
                  <a:moveTo>
                    <a:pt x="5638" y="5754"/>
                  </a:moveTo>
                  <a:lnTo>
                    <a:pt x="4557" y="6449"/>
                  </a:lnTo>
                  <a:lnTo>
                    <a:pt x="3437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29" y="7917"/>
                  </a:lnTo>
                  <a:lnTo>
                    <a:pt x="1120" y="7955"/>
                  </a:lnTo>
                  <a:lnTo>
                    <a:pt x="927" y="7917"/>
                  </a:lnTo>
                  <a:lnTo>
                    <a:pt x="850" y="7878"/>
                  </a:lnTo>
                  <a:lnTo>
                    <a:pt x="773" y="7801"/>
                  </a:lnTo>
                  <a:lnTo>
                    <a:pt x="734" y="7685"/>
                  </a:lnTo>
                  <a:lnTo>
                    <a:pt x="696" y="7530"/>
                  </a:lnTo>
                  <a:lnTo>
                    <a:pt x="696" y="7376"/>
                  </a:lnTo>
                  <a:lnTo>
                    <a:pt x="696" y="7221"/>
                  </a:lnTo>
                  <a:lnTo>
                    <a:pt x="734" y="7144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2"/>
                  </a:lnTo>
                  <a:lnTo>
                    <a:pt x="2742" y="6449"/>
                  </a:lnTo>
                  <a:lnTo>
                    <a:pt x="3592" y="6295"/>
                  </a:lnTo>
                  <a:lnTo>
                    <a:pt x="4634" y="6063"/>
                  </a:lnTo>
                  <a:lnTo>
                    <a:pt x="5136" y="5909"/>
                  </a:lnTo>
                  <a:lnTo>
                    <a:pt x="5638" y="5754"/>
                  </a:lnTo>
                  <a:close/>
                  <a:moveTo>
                    <a:pt x="6951" y="0"/>
                  </a:moveTo>
                  <a:lnTo>
                    <a:pt x="6720" y="39"/>
                  </a:lnTo>
                  <a:lnTo>
                    <a:pt x="6527" y="116"/>
                  </a:lnTo>
                  <a:lnTo>
                    <a:pt x="6333" y="232"/>
                  </a:lnTo>
                  <a:lnTo>
                    <a:pt x="6140" y="425"/>
                  </a:lnTo>
                  <a:lnTo>
                    <a:pt x="5986" y="618"/>
                  </a:lnTo>
                  <a:lnTo>
                    <a:pt x="5909" y="811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1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3" y="5020"/>
                  </a:lnTo>
                  <a:lnTo>
                    <a:pt x="6025" y="5136"/>
                  </a:lnTo>
                  <a:lnTo>
                    <a:pt x="6063" y="5252"/>
                  </a:lnTo>
                  <a:lnTo>
                    <a:pt x="5523" y="5445"/>
                  </a:lnTo>
                  <a:lnTo>
                    <a:pt x="4982" y="5561"/>
                  </a:lnTo>
                  <a:lnTo>
                    <a:pt x="3939" y="5831"/>
                  </a:lnTo>
                  <a:lnTo>
                    <a:pt x="2858" y="6024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0" y="6642"/>
                  </a:lnTo>
                  <a:lnTo>
                    <a:pt x="503" y="6835"/>
                  </a:lnTo>
                  <a:lnTo>
                    <a:pt x="232" y="7028"/>
                  </a:lnTo>
                  <a:lnTo>
                    <a:pt x="116" y="7144"/>
                  </a:lnTo>
                  <a:lnTo>
                    <a:pt x="39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39" y="7723"/>
                  </a:lnTo>
                  <a:lnTo>
                    <a:pt x="116" y="7917"/>
                  </a:lnTo>
                  <a:lnTo>
                    <a:pt x="232" y="8032"/>
                  </a:lnTo>
                  <a:lnTo>
                    <a:pt x="348" y="8148"/>
                  </a:lnTo>
                  <a:lnTo>
                    <a:pt x="503" y="8225"/>
                  </a:lnTo>
                  <a:lnTo>
                    <a:pt x="618" y="8264"/>
                  </a:lnTo>
                  <a:lnTo>
                    <a:pt x="927" y="8341"/>
                  </a:lnTo>
                  <a:lnTo>
                    <a:pt x="1275" y="8341"/>
                  </a:lnTo>
                  <a:lnTo>
                    <a:pt x="1622" y="8303"/>
                  </a:lnTo>
                  <a:lnTo>
                    <a:pt x="1931" y="8187"/>
                  </a:lnTo>
                  <a:lnTo>
                    <a:pt x="2549" y="7994"/>
                  </a:lnTo>
                  <a:lnTo>
                    <a:pt x="3553" y="7530"/>
                  </a:lnTo>
                  <a:lnTo>
                    <a:pt x="4519" y="6990"/>
                  </a:lnTo>
                  <a:lnTo>
                    <a:pt x="5445" y="6372"/>
                  </a:lnTo>
                  <a:lnTo>
                    <a:pt x="5909" y="6063"/>
                  </a:lnTo>
                  <a:lnTo>
                    <a:pt x="6333" y="5715"/>
                  </a:lnTo>
                  <a:lnTo>
                    <a:pt x="6527" y="6102"/>
                  </a:lnTo>
                  <a:lnTo>
                    <a:pt x="6642" y="6295"/>
                  </a:lnTo>
                  <a:lnTo>
                    <a:pt x="6758" y="6449"/>
                  </a:lnTo>
                  <a:lnTo>
                    <a:pt x="7029" y="6372"/>
                  </a:lnTo>
                  <a:lnTo>
                    <a:pt x="7029" y="6333"/>
                  </a:lnTo>
                  <a:lnTo>
                    <a:pt x="6835" y="5986"/>
                  </a:lnTo>
                  <a:lnTo>
                    <a:pt x="6758" y="5831"/>
                  </a:lnTo>
                  <a:lnTo>
                    <a:pt x="6720" y="5638"/>
                  </a:lnTo>
                  <a:lnTo>
                    <a:pt x="6720" y="5561"/>
                  </a:lnTo>
                  <a:lnTo>
                    <a:pt x="7569" y="5831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7"/>
                  </a:lnTo>
                  <a:lnTo>
                    <a:pt x="11006" y="6217"/>
                  </a:lnTo>
                  <a:lnTo>
                    <a:pt x="11469" y="6179"/>
                  </a:lnTo>
                  <a:lnTo>
                    <a:pt x="11933" y="6140"/>
                  </a:lnTo>
                  <a:lnTo>
                    <a:pt x="12357" y="5986"/>
                  </a:lnTo>
                  <a:lnTo>
                    <a:pt x="12512" y="5909"/>
                  </a:lnTo>
                  <a:lnTo>
                    <a:pt x="12666" y="5793"/>
                  </a:lnTo>
                  <a:lnTo>
                    <a:pt x="12821" y="5677"/>
                  </a:lnTo>
                  <a:lnTo>
                    <a:pt x="12898" y="5522"/>
                  </a:lnTo>
                  <a:lnTo>
                    <a:pt x="12975" y="5368"/>
                  </a:lnTo>
                  <a:lnTo>
                    <a:pt x="12975" y="5175"/>
                  </a:lnTo>
                  <a:lnTo>
                    <a:pt x="12975" y="4982"/>
                  </a:lnTo>
                  <a:lnTo>
                    <a:pt x="12898" y="4827"/>
                  </a:lnTo>
                  <a:lnTo>
                    <a:pt x="12821" y="4711"/>
                  </a:lnTo>
                  <a:lnTo>
                    <a:pt x="12744" y="4634"/>
                  </a:lnTo>
                  <a:lnTo>
                    <a:pt x="12628" y="4518"/>
                  </a:lnTo>
                  <a:lnTo>
                    <a:pt x="12473" y="4480"/>
                  </a:lnTo>
                  <a:lnTo>
                    <a:pt x="12164" y="4364"/>
                  </a:lnTo>
                  <a:lnTo>
                    <a:pt x="11817" y="4325"/>
                  </a:lnTo>
                  <a:lnTo>
                    <a:pt x="11469" y="4325"/>
                  </a:lnTo>
                  <a:lnTo>
                    <a:pt x="10890" y="4364"/>
                  </a:lnTo>
                  <a:lnTo>
                    <a:pt x="9847" y="4403"/>
                  </a:lnTo>
                  <a:lnTo>
                    <a:pt x="8843" y="4480"/>
                  </a:lnTo>
                  <a:lnTo>
                    <a:pt x="7839" y="4634"/>
                  </a:lnTo>
                  <a:lnTo>
                    <a:pt x="6835" y="4827"/>
                  </a:lnTo>
                  <a:lnTo>
                    <a:pt x="7376" y="3476"/>
                  </a:lnTo>
                  <a:lnTo>
                    <a:pt x="7646" y="2742"/>
                  </a:lnTo>
                  <a:lnTo>
                    <a:pt x="7839" y="2047"/>
                  </a:lnTo>
                  <a:lnTo>
                    <a:pt x="7917" y="1815"/>
                  </a:lnTo>
                  <a:lnTo>
                    <a:pt x="7917" y="1545"/>
                  </a:lnTo>
                  <a:lnTo>
                    <a:pt x="7917" y="1313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8"/>
                  </a:lnTo>
                  <a:lnTo>
                    <a:pt x="7531" y="425"/>
                  </a:lnTo>
                  <a:lnTo>
                    <a:pt x="7337" y="271"/>
                  </a:lnTo>
                  <a:lnTo>
                    <a:pt x="7260" y="155"/>
                  </a:lnTo>
                  <a:lnTo>
                    <a:pt x="7144" y="78"/>
                  </a:lnTo>
                  <a:lnTo>
                    <a:pt x="695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9"/>
            <p:cNvSpPr/>
            <p:nvPr/>
          </p:nvSpPr>
          <p:spPr>
            <a:xfrm>
              <a:off x="2371575" y="3521175"/>
              <a:ext cx="106225" cy="123575"/>
            </a:xfrm>
            <a:custGeom>
              <a:avLst/>
              <a:gdLst/>
              <a:ahLst/>
              <a:cxnLst/>
              <a:rect l="l" t="t" r="r" b="b"/>
              <a:pathLst>
                <a:path w="4249" h="4943" extrusionOk="0">
                  <a:moveTo>
                    <a:pt x="3862" y="0"/>
                  </a:moveTo>
                  <a:lnTo>
                    <a:pt x="3592" y="541"/>
                  </a:lnTo>
                  <a:lnTo>
                    <a:pt x="3245" y="1120"/>
                  </a:lnTo>
                  <a:lnTo>
                    <a:pt x="2897" y="1661"/>
                  </a:lnTo>
                  <a:lnTo>
                    <a:pt x="2511" y="2163"/>
                  </a:lnTo>
                  <a:lnTo>
                    <a:pt x="1932" y="2858"/>
                  </a:lnTo>
                  <a:lnTo>
                    <a:pt x="1314" y="3475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48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50"/>
                  </a:lnTo>
                  <a:lnTo>
                    <a:pt x="966" y="4518"/>
                  </a:lnTo>
                  <a:lnTo>
                    <a:pt x="1314" y="4209"/>
                  </a:lnTo>
                  <a:lnTo>
                    <a:pt x="1700" y="3900"/>
                  </a:lnTo>
                  <a:lnTo>
                    <a:pt x="2009" y="3553"/>
                  </a:lnTo>
                  <a:lnTo>
                    <a:pt x="2356" y="3167"/>
                  </a:lnTo>
                  <a:lnTo>
                    <a:pt x="2897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2"/>
                  </a:lnTo>
                  <a:lnTo>
                    <a:pt x="4248" y="155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9"/>
            <p:cNvSpPr/>
            <p:nvPr/>
          </p:nvSpPr>
          <p:spPr>
            <a:xfrm>
              <a:off x="2320425" y="3522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1"/>
                  </a:moveTo>
                  <a:lnTo>
                    <a:pt x="1004" y="310"/>
                  </a:ln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314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507"/>
                  </a:lnTo>
                  <a:lnTo>
                    <a:pt x="579" y="1430"/>
                  </a:lnTo>
                  <a:lnTo>
                    <a:pt x="502" y="1314"/>
                  </a:lnTo>
                  <a:lnTo>
                    <a:pt x="464" y="1236"/>
                  </a:lnTo>
                  <a:lnTo>
                    <a:pt x="425" y="1005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426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1"/>
                  </a:moveTo>
                  <a:lnTo>
                    <a:pt x="850" y="39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117"/>
                  </a:lnTo>
                  <a:lnTo>
                    <a:pt x="271" y="232"/>
                  </a:lnTo>
                  <a:lnTo>
                    <a:pt x="155" y="348"/>
                  </a:lnTo>
                  <a:lnTo>
                    <a:pt x="77" y="541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68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932"/>
                  </a:lnTo>
                  <a:lnTo>
                    <a:pt x="1622" y="1816"/>
                  </a:lnTo>
                  <a:lnTo>
                    <a:pt x="1777" y="1700"/>
                  </a:lnTo>
                  <a:lnTo>
                    <a:pt x="1892" y="1545"/>
                  </a:lnTo>
                  <a:lnTo>
                    <a:pt x="1970" y="1352"/>
                  </a:lnTo>
                  <a:lnTo>
                    <a:pt x="2047" y="1198"/>
                  </a:lnTo>
                  <a:lnTo>
                    <a:pt x="2085" y="1005"/>
                  </a:lnTo>
                  <a:lnTo>
                    <a:pt x="2047" y="812"/>
                  </a:lnTo>
                  <a:lnTo>
                    <a:pt x="1970" y="619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78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9"/>
            <p:cNvSpPr/>
            <p:nvPr/>
          </p:nvSpPr>
          <p:spPr>
            <a:xfrm>
              <a:off x="5925125" y="3542400"/>
              <a:ext cx="60825" cy="90775"/>
            </a:xfrm>
            <a:custGeom>
              <a:avLst/>
              <a:gdLst/>
              <a:ahLst/>
              <a:cxnLst/>
              <a:rect l="l" t="t" r="r" b="b"/>
              <a:pathLst>
                <a:path w="2433" h="3631" extrusionOk="0">
                  <a:moveTo>
                    <a:pt x="1197" y="1"/>
                  </a:moveTo>
                  <a:lnTo>
                    <a:pt x="1081" y="39"/>
                  </a:lnTo>
                  <a:lnTo>
                    <a:pt x="1004" y="78"/>
                  </a:lnTo>
                  <a:lnTo>
                    <a:pt x="966" y="117"/>
                  </a:lnTo>
                  <a:lnTo>
                    <a:pt x="927" y="194"/>
                  </a:lnTo>
                  <a:lnTo>
                    <a:pt x="927" y="271"/>
                  </a:lnTo>
                  <a:lnTo>
                    <a:pt x="850" y="271"/>
                  </a:lnTo>
                  <a:lnTo>
                    <a:pt x="772" y="310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41"/>
                  </a:lnTo>
                  <a:lnTo>
                    <a:pt x="695" y="619"/>
                  </a:lnTo>
                  <a:lnTo>
                    <a:pt x="772" y="696"/>
                  </a:lnTo>
                  <a:lnTo>
                    <a:pt x="850" y="734"/>
                  </a:lnTo>
                  <a:lnTo>
                    <a:pt x="1081" y="812"/>
                  </a:lnTo>
                  <a:lnTo>
                    <a:pt x="1274" y="966"/>
                  </a:lnTo>
                  <a:lnTo>
                    <a:pt x="1468" y="1121"/>
                  </a:lnTo>
                  <a:lnTo>
                    <a:pt x="1622" y="1275"/>
                  </a:lnTo>
                  <a:lnTo>
                    <a:pt x="1738" y="1507"/>
                  </a:lnTo>
                  <a:lnTo>
                    <a:pt x="1854" y="1700"/>
                  </a:lnTo>
                  <a:lnTo>
                    <a:pt x="1892" y="1931"/>
                  </a:lnTo>
                  <a:lnTo>
                    <a:pt x="1931" y="2163"/>
                  </a:lnTo>
                  <a:lnTo>
                    <a:pt x="1892" y="2472"/>
                  </a:lnTo>
                  <a:lnTo>
                    <a:pt x="1815" y="2742"/>
                  </a:lnTo>
                  <a:lnTo>
                    <a:pt x="1738" y="2897"/>
                  </a:lnTo>
                  <a:lnTo>
                    <a:pt x="1622" y="2974"/>
                  </a:lnTo>
                  <a:lnTo>
                    <a:pt x="1506" y="3090"/>
                  </a:lnTo>
                  <a:lnTo>
                    <a:pt x="1390" y="3128"/>
                  </a:lnTo>
                  <a:lnTo>
                    <a:pt x="1197" y="3167"/>
                  </a:lnTo>
                  <a:lnTo>
                    <a:pt x="1043" y="3128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81"/>
                  </a:lnTo>
                  <a:lnTo>
                    <a:pt x="811" y="2626"/>
                  </a:lnTo>
                  <a:lnTo>
                    <a:pt x="888" y="2472"/>
                  </a:lnTo>
                  <a:lnTo>
                    <a:pt x="1043" y="2356"/>
                  </a:lnTo>
                  <a:lnTo>
                    <a:pt x="1120" y="2279"/>
                  </a:lnTo>
                  <a:lnTo>
                    <a:pt x="1159" y="2163"/>
                  </a:lnTo>
                  <a:lnTo>
                    <a:pt x="1120" y="2047"/>
                  </a:lnTo>
                  <a:lnTo>
                    <a:pt x="1043" y="1970"/>
                  </a:lnTo>
                  <a:lnTo>
                    <a:pt x="618" y="1623"/>
                  </a:lnTo>
                  <a:lnTo>
                    <a:pt x="425" y="1468"/>
                  </a:lnTo>
                  <a:lnTo>
                    <a:pt x="193" y="1352"/>
                  </a:lnTo>
                  <a:lnTo>
                    <a:pt x="0" y="1623"/>
                  </a:lnTo>
                  <a:lnTo>
                    <a:pt x="270" y="1893"/>
                  </a:lnTo>
                  <a:lnTo>
                    <a:pt x="541" y="2163"/>
                  </a:lnTo>
                  <a:lnTo>
                    <a:pt x="386" y="2395"/>
                  </a:lnTo>
                  <a:lnTo>
                    <a:pt x="309" y="2626"/>
                  </a:lnTo>
                  <a:lnTo>
                    <a:pt x="309" y="2935"/>
                  </a:lnTo>
                  <a:lnTo>
                    <a:pt x="348" y="3051"/>
                  </a:lnTo>
                  <a:lnTo>
                    <a:pt x="425" y="3206"/>
                  </a:lnTo>
                  <a:lnTo>
                    <a:pt x="541" y="3360"/>
                  </a:lnTo>
                  <a:lnTo>
                    <a:pt x="695" y="3476"/>
                  </a:lnTo>
                  <a:lnTo>
                    <a:pt x="850" y="3592"/>
                  </a:lnTo>
                  <a:lnTo>
                    <a:pt x="1081" y="3630"/>
                  </a:lnTo>
                  <a:lnTo>
                    <a:pt x="1274" y="3630"/>
                  </a:lnTo>
                  <a:lnTo>
                    <a:pt x="1468" y="3592"/>
                  </a:lnTo>
                  <a:lnTo>
                    <a:pt x="1661" y="3515"/>
                  </a:lnTo>
                  <a:lnTo>
                    <a:pt x="1854" y="3437"/>
                  </a:lnTo>
                  <a:lnTo>
                    <a:pt x="2047" y="3283"/>
                  </a:lnTo>
                  <a:lnTo>
                    <a:pt x="2201" y="3090"/>
                  </a:lnTo>
                  <a:lnTo>
                    <a:pt x="2317" y="2897"/>
                  </a:lnTo>
                  <a:lnTo>
                    <a:pt x="2394" y="2704"/>
                  </a:lnTo>
                  <a:lnTo>
                    <a:pt x="2433" y="2472"/>
                  </a:lnTo>
                  <a:lnTo>
                    <a:pt x="2433" y="2279"/>
                  </a:lnTo>
                  <a:lnTo>
                    <a:pt x="2433" y="2047"/>
                  </a:lnTo>
                  <a:lnTo>
                    <a:pt x="2356" y="1816"/>
                  </a:lnTo>
                  <a:lnTo>
                    <a:pt x="2317" y="1623"/>
                  </a:lnTo>
                  <a:lnTo>
                    <a:pt x="2201" y="1391"/>
                  </a:lnTo>
                  <a:lnTo>
                    <a:pt x="1931" y="1005"/>
                  </a:lnTo>
                  <a:lnTo>
                    <a:pt x="1622" y="657"/>
                  </a:lnTo>
                  <a:lnTo>
                    <a:pt x="1274" y="425"/>
                  </a:lnTo>
                  <a:lnTo>
                    <a:pt x="11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9"/>
            <p:cNvSpPr/>
            <p:nvPr/>
          </p:nvSpPr>
          <p:spPr>
            <a:xfrm>
              <a:off x="5032150" y="354530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9"/>
            <p:cNvSpPr/>
            <p:nvPr/>
          </p:nvSpPr>
          <p:spPr>
            <a:xfrm>
              <a:off x="3784900" y="3554950"/>
              <a:ext cx="112950" cy="132275"/>
            </a:xfrm>
            <a:custGeom>
              <a:avLst/>
              <a:gdLst/>
              <a:ahLst/>
              <a:cxnLst/>
              <a:rect l="l" t="t" r="r" b="b"/>
              <a:pathLst>
                <a:path w="4518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3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5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8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6" y="3167"/>
                  </a:lnTo>
                  <a:lnTo>
                    <a:pt x="772" y="2742"/>
                  </a:lnTo>
                  <a:lnTo>
                    <a:pt x="965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79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9"/>
            <p:cNvSpPr/>
            <p:nvPr/>
          </p:nvSpPr>
          <p:spPr>
            <a:xfrm>
              <a:off x="5529325" y="35675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463" y="927"/>
                  </a:lnTo>
                  <a:lnTo>
                    <a:pt x="1043" y="1622"/>
                  </a:lnTo>
                  <a:lnTo>
                    <a:pt x="1661" y="2279"/>
                  </a:lnTo>
                  <a:lnTo>
                    <a:pt x="2356" y="2858"/>
                  </a:lnTo>
                  <a:lnTo>
                    <a:pt x="3089" y="3360"/>
                  </a:lnTo>
                  <a:lnTo>
                    <a:pt x="3862" y="3824"/>
                  </a:lnTo>
                  <a:lnTo>
                    <a:pt x="4672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21" y="4905"/>
                  </a:lnTo>
                  <a:lnTo>
                    <a:pt x="7684" y="4943"/>
                  </a:lnTo>
                  <a:lnTo>
                    <a:pt x="8109" y="4982"/>
                  </a:lnTo>
                  <a:lnTo>
                    <a:pt x="8534" y="4943"/>
                  </a:lnTo>
                  <a:lnTo>
                    <a:pt x="8959" y="4905"/>
                  </a:lnTo>
                  <a:lnTo>
                    <a:pt x="9383" y="4866"/>
                  </a:lnTo>
                  <a:lnTo>
                    <a:pt x="9808" y="4750"/>
                  </a:lnTo>
                  <a:lnTo>
                    <a:pt x="10233" y="4634"/>
                  </a:lnTo>
                  <a:lnTo>
                    <a:pt x="10658" y="4480"/>
                  </a:lnTo>
                  <a:lnTo>
                    <a:pt x="11044" y="4326"/>
                  </a:lnTo>
                  <a:lnTo>
                    <a:pt x="11469" y="4094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280" y="3553"/>
                  </a:lnTo>
                  <a:lnTo>
                    <a:pt x="12434" y="3167"/>
                  </a:lnTo>
                  <a:lnTo>
                    <a:pt x="12241" y="3167"/>
                  </a:lnTo>
                  <a:lnTo>
                    <a:pt x="12202" y="3128"/>
                  </a:lnTo>
                  <a:lnTo>
                    <a:pt x="12009" y="3128"/>
                  </a:lnTo>
                  <a:lnTo>
                    <a:pt x="11893" y="3167"/>
                  </a:lnTo>
                  <a:lnTo>
                    <a:pt x="11546" y="3437"/>
                  </a:lnTo>
                  <a:lnTo>
                    <a:pt x="11198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01" y="4171"/>
                  </a:lnTo>
                  <a:lnTo>
                    <a:pt x="9615" y="4287"/>
                  </a:lnTo>
                  <a:lnTo>
                    <a:pt x="9190" y="4364"/>
                  </a:lnTo>
                  <a:lnTo>
                    <a:pt x="8766" y="4403"/>
                  </a:lnTo>
                  <a:lnTo>
                    <a:pt x="8341" y="4441"/>
                  </a:lnTo>
                  <a:lnTo>
                    <a:pt x="7916" y="4480"/>
                  </a:lnTo>
                  <a:lnTo>
                    <a:pt x="7453" y="4441"/>
                  </a:lnTo>
                  <a:lnTo>
                    <a:pt x="7028" y="4403"/>
                  </a:lnTo>
                  <a:lnTo>
                    <a:pt x="6603" y="4326"/>
                  </a:lnTo>
                  <a:lnTo>
                    <a:pt x="6178" y="4248"/>
                  </a:lnTo>
                  <a:lnTo>
                    <a:pt x="5792" y="4132"/>
                  </a:lnTo>
                  <a:lnTo>
                    <a:pt x="5368" y="4017"/>
                  </a:lnTo>
                  <a:lnTo>
                    <a:pt x="4595" y="3669"/>
                  </a:lnTo>
                  <a:lnTo>
                    <a:pt x="3862" y="3283"/>
                  </a:lnTo>
                  <a:lnTo>
                    <a:pt x="3205" y="2820"/>
                  </a:lnTo>
                  <a:lnTo>
                    <a:pt x="2549" y="2318"/>
                  </a:lnTo>
                  <a:lnTo>
                    <a:pt x="1969" y="1777"/>
                  </a:lnTo>
                  <a:lnTo>
                    <a:pt x="1352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9"/>
            <p:cNvSpPr/>
            <p:nvPr/>
          </p:nvSpPr>
          <p:spPr>
            <a:xfrm>
              <a:off x="2258625" y="3569425"/>
              <a:ext cx="44450" cy="43475"/>
            </a:xfrm>
            <a:custGeom>
              <a:avLst/>
              <a:gdLst/>
              <a:ahLst/>
              <a:cxnLst/>
              <a:rect l="l" t="t" r="r" b="b"/>
              <a:pathLst>
                <a:path w="1778" h="1739" extrusionOk="0">
                  <a:moveTo>
                    <a:pt x="773" y="310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9"/>
                  </a:lnTo>
                  <a:lnTo>
                    <a:pt x="1391" y="773"/>
                  </a:lnTo>
                  <a:lnTo>
                    <a:pt x="1391" y="966"/>
                  </a:lnTo>
                  <a:lnTo>
                    <a:pt x="1352" y="1044"/>
                  </a:lnTo>
                  <a:lnTo>
                    <a:pt x="1275" y="1159"/>
                  </a:lnTo>
                  <a:lnTo>
                    <a:pt x="1198" y="1237"/>
                  </a:lnTo>
                  <a:lnTo>
                    <a:pt x="1082" y="1314"/>
                  </a:lnTo>
                  <a:lnTo>
                    <a:pt x="889" y="1352"/>
                  </a:lnTo>
                  <a:lnTo>
                    <a:pt x="696" y="1352"/>
                  </a:lnTo>
                  <a:lnTo>
                    <a:pt x="542" y="1237"/>
                  </a:lnTo>
                  <a:lnTo>
                    <a:pt x="426" y="1082"/>
                  </a:lnTo>
                  <a:lnTo>
                    <a:pt x="387" y="889"/>
                  </a:lnTo>
                  <a:lnTo>
                    <a:pt x="387" y="735"/>
                  </a:lnTo>
                  <a:lnTo>
                    <a:pt x="464" y="580"/>
                  </a:lnTo>
                  <a:lnTo>
                    <a:pt x="542" y="387"/>
                  </a:lnTo>
                  <a:lnTo>
                    <a:pt x="542" y="348"/>
                  </a:lnTo>
                  <a:lnTo>
                    <a:pt x="773" y="310"/>
                  </a:lnTo>
                  <a:close/>
                  <a:moveTo>
                    <a:pt x="773" y="1"/>
                  </a:moveTo>
                  <a:lnTo>
                    <a:pt x="619" y="40"/>
                  </a:lnTo>
                  <a:lnTo>
                    <a:pt x="464" y="117"/>
                  </a:lnTo>
                  <a:lnTo>
                    <a:pt x="426" y="155"/>
                  </a:lnTo>
                  <a:lnTo>
                    <a:pt x="348" y="194"/>
                  </a:lnTo>
                  <a:lnTo>
                    <a:pt x="233" y="271"/>
                  </a:lnTo>
                  <a:lnTo>
                    <a:pt x="117" y="387"/>
                  </a:lnTo>
                  <a:lnTo>
                    <a:pt x="40" y="503"/>
                  </a:lnTo>
                  <a:lnTo>
                    <a:pt x="1" y="657"/>
                  </a:lnTo>
                  <a:lnTo>
                    <a:pt x="1" y="850"/>
                  </a:lnTo>
                  <a:lnTo>
                    <a:pt x="1" y="1005"/>
                  </a:lnTo>
                  <a:lnTo>
                    <a:pt x="40" y="1159"/>
                  </a:lnTo>
                  <a:lnTo>
                    <a:pt x="117" y="1314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9" y="1739"/>
                  </a:lnTo>
                  <a:lnTo>
                    <a:pt x="966" y="1739"/>
                  </a:lnTo>
                  <a:lnTo>
                    <a:pt x="1121" y="1700"/>
                  </a:lnTo>
                  <a:lnTo>
                    <a:pt x="1275" y="1623"/>
                  </a:lnTo>
                  <a:lnTo>
                    <a:pt x="1430" y="1545"/>
                  </a:lnTo>
                  <a:lnTo>
                    <a:pt x="1584" y="1430"/>
                  </a:lnTo>
                  <a:lnTo>
                    <a:pt x="1661" y="1275"/>
                  </a:lnTo>
                  <a:lnTo>
                    <a:pt x="1739" y="1121"/>
                  </a:lnTo>
                  <a:lnTo>
                    <a:pt x="1777" y="928"/>
                  </a:lnTo>
                  <a:lnTo>
                    <a:pt x="1777" y="773"/>
                  </a:lnTo>
                  <a:lnTo>
                    <a:pt x="1739" y="580"/>
                  </a:lnTo>
                  <a:lnTo>
                    <a:pt x="1661" y="426"/>
                  </a:lnTo>
                  <a:lnTo>
                    <a:pt x="1546" y="271"/>
                  </a:lnTo>
                  <a:lnTo>
                    <a:pt x="1430" y="155"/>
                  </a:lnTo>
                  <a:lnTo>
                    <a:pt x="1275" y="78"/>
                  </a:lnTo>
                  <a:lnTo>
                    <a:pt x="1121" y="40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9"/>
            <p:cNvSpPr/>
            <p:nvPr/>
          </p:nvSpPr>
          <p:spPr>
            <a:xfrm>
              <a:off x="5836300" y="3573300"/>
              <a:ext cx="93675" cy="136150"/>
            </a:xfrm>
            <a:custGeom>
              <a:avLst/>
              <a:gdLst/>
              <a:ahLst/>
              <a:cxnLst/>
              <a:rect l="l" t="t" r="r" b="b"/>
              <a:pathLst>
                <a:path w="3747" h="5446" extrusionOk="0">
                  <a:moveTo>
                    <a:pt x="3515" y="0"/>
                  </a:moveTo>
                  <a:lnTo>
                    <a:pt x="3437" y="39"/>
                  </a:lnTo>
                  <a:lnTo>
                    <a:pt x="3360" y="78"/>
                  </a:lnTo>
                  <a:lnTo>
                    <a:pt x="3283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88" y="773"/>
                  </a:lnTo>
                  <a:lnTo>
                    <a:pt x="2356" y="1004"/>
                  </a:lnTo>
                  <a:lnTo>
                    <a:pt x="2086" y="1236"/>
                  </a:lnTo>
                  <a:lnTo>
                    <a:pt x="1777" y="1468"/>
                  </a:lnTo>
                  <a:lnTo>
                    <a:pt x="1159" y="1815"/>
                  </a:lnTo>
                  <a:lnTo>
                    <a:pt x="1120" y="1892"/>
                  </a:lnTo>
                  <a:lnTo>
                    <a:pt x="1082" y="1970"/>
                  </a:lnTo>
                  <a:lnTo>
                    <a:pt x="1082" y="2047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927" y="2124"/>
                  </a:lnTo>
                  <a:lnTo>
                    <a:pt x="850" y="2201"/>
                  </a:lnTo>
                  <a:lnTo>
                    <a:pt x="812" y="2279"/>
                  </a:lnTo>
                  <a:lnTo>
                    <a:pt x="812" y="2356"/>
                  </a:lnTo>
                  <a:lnTo>
                    <a:pt x="850" y="2433"/>
                  </a:lnTo>
                  <a:lnTo>
                    <a:pt x="889" y="2510"/>
                  </a:lnTo>
                  <a:lnTo>
                    <a:pt x="1005" y="2549"/>
                  </a:lnTo>
                  <a:lnTo>
                    <a:pt x="1236" y="2626"/>
                  </a:lnTo>
                  <a:lnTo>
                    <a:pt x="1468" y="2703"/>
                  </a:lnTo>
                  <a:lnTo>
                    <a:pt x="1661" y="2858"/>
                  </a:lnTo>
                  <a:lnTo>
                    <a:pt x="1854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63" y="3669"/>
                  </a:lnTo>
                  <a:lnTo>
                    <a:pt x="2163" y="3900"/>
                  </a:lnTo>
                  <a:lnTo>
                    <a:pt x="2124" y="4132"/>
                  </a:lnTo>
                  <a:lnTo>
                    <a:pt x="2047" y="4364"/>
                  </a:lnTo>
                  <a:lnTo>
                    <a:pt x="1931" y="4557"/>
                  </a:lnTo>
                  <a:lnTo>
                    <a:pt x="1777" y="4711"/>
                  </a:lnTo>
                  <a:lnTo>
                    <a:pt x="1584" y="4866"/>
                  </a:lnTo>
                  <a:lnTo>
                    <a:pt x="1352" y="4943"/>
                  </a:lnTo>
                  <a:lnTo>
                    <a:pt x="1236" y="4982"/>
                  </a:lnTo>
                  <a:lnTo>
                    <a:pt x="1120" y="4982"/>
                  </a:lnTo>
                  <a:lnTo>
                    <a:pt x="927" y="4904"/>
                  </a:lnTo>
                  <a:lnTo>
                    <a:pt x="773" y="4789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73" y="4287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1005" y="4132"/>
                  </a:lnTo>
                  <a:lnTo>
                    <a:pt x="1120" y="4094"/>
                  </a:lnTo>
                  <a:lnTo>
                    <a:pt x="1275" y="4055"/>
                  </a:lnTo>
                  <a:lnTo>
                    <a:pt x="1352" y="3939"/>
                  </a:lnTo>
                  <a:lnTo>
                    <a:pt x="1314" y="3823"/>
                  </a:lnTo>
                  <a:lnTo>
                    <a:pt x="1314" y="3746"/>
                  </a:lnTo>
                  <a:lnTo>
                    <a:pt x="1236" y="3669"/>
                  </a:lnTo>
                  <a:lnTo>
                    <a:pt x="155" y="2935"/>
                  </a:lnTo>
                  <a:lnTo>
                    <a:pt x="1" y="3321"/>
                  </a:lnTo>
                  <a:lnTo>
                    <a:pt x="657" y="3785"/>
                  </a:lnTo>
                  <a:lnTo>
                    <a:pt x="541" y="3900"/>
                  </a:lnTo>
                  <a:lnTo>
                    <a:pt x="425" y="4016"/>
                  </a:lnTo>
                  <a:lnTo>
                    <a:pt x="310" y="4132"/>
                  </a:lnTo>
                  <a:lnTo>
                    <a:pt x="271" y="4248"/>
                  </a:lnTo>
                  <a:lnTo>
                    <a:pt x="232" y="4402"/>
                  </a:lnTo>
                  <a:lnTo>
                    <a:pt x="194" y="4557"/>
                  </a:lnTo>
                  <a:lnTo>
                    <a:pt x="232" y="4750"/>
                  </a:lnTo>
                  <a:lnTo>
                    <a:pt x="271" y="4904"/>
                  </a:lnTo>
                  <a:lnTo>
                    <a:pt x="425" y="5136"/>
                  </a:lnTo>
                  <a:lnTo>
                    <a:pt x="580" y="5291"/>
                  </a:lnTo>
                  <a:lnTo>
                    <a:pt x="773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29" y="5406"/>
                  </a:lnTo>
                  <a:lnTo>
                    <a:pt x="1661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79" y="4866"/>
                  </a:lnTo>
                  <a:lnTo>
                    <a:pt x="2433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626" y="3978"/>
                  </a:lnTo>
                  <a:lnTo>
                    <a:pt x="2626" y="3746"/>
                  </a:lnTo>
                  <a:lnTo>
                    <a:pt x="2588" y="3514"/>
                  </a:lnTo>
                  <a:lnTo>
                    <a:pt x="2511" y="3283"/>
                  </a:lnTo>
                  <a:lnTo>
                    <a:pt x="2395" y="3090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70" y="2510"/>
                  </a:lnTo>
                  <a:lnTo>
                    <a:pt x="1777" y="2356"/>
                  </a:lnTo>
                  <a:lnTo>
                    <a:pt x="1545" y="2240"/>
                  </a:lnTo>
                  <a:lnTo>
                    <a:pt x="1314" y="2124"/>
                  </a:lnTo>
                  <a:lnTo>
                    <a:pt x="1661" y="2008"/>
                  </a:lnTo>
                  <a:lnTo>
                    <a:pt x="1970" y="1854"/>
                  </a:lnTo>
                  <a:lnTo>
                    <a:pt x="2279" y="1661"/>
                  </a:lnTo>
                  <a:lnTo>
                    <a:pt x="2588" y="1429"/>
                  </a:lnTo>
                  <a:lnTo>
                    <a:pt x="2858" y="1236"/>
                  </a:lnTo>
                  <a:lnTo>
                    <a:pt x="3128" y="966"/>
                  </a:lnTo>
                  <a:lnTo>
                    <a:pt x="3360" y="695"/>
                  </a:lnTo>
                  <a:lnTo>
                    <a:pt x="3476" y="541"/>
                  </a:lnTo>
                  <a:lnTo>
                    <a:pt x="3553" y="387"/>
                  </a:lnTo>
                  <a:lnTo>
                    <a:pt x="3746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9"/>
            <p:cNvSpPr/>
            <p:nvPr/>
          </p:nvSpPr>
          <p:spPr>
            <a:xfrm>
              <a:off x="2264425" y="357522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8"/>
                  </a:lnTo>
                  <a:lnTo>
                    <a:pt x="3939" y="4248"/>
                  </a:lnTo>
                  <a:lnTo>
                    <a:pt x="4017" y="5407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917"/>
                  </a:lnTo>
                  <a:lnTo>
                    <a:pt x="3901" y="8534"/>
                  </a:lnTo>
                  <a:lnTo>
                    <a:pt x="3746" y="9152"/>
                  </a:lnTo>
                  <a:lnTo>
                    <a:pt x="3515" y="9732"/>
                  </a:lnTo>
                  <a:lnTo>
                    <a:pt x="3244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93"/>
                  </a:lnTo>
                  <a:lnTo>
                    <a:pt x="773" y="9384"/>
                  </a:lnTo>
                  <a:lnTo>
                    <a:pt x="696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618" y="2742"/>
                  </a:lnTo>
                  <a:lnTo>
                    <a:pt x="1391" y="2395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39"/>
                  </a:lnTo>
                  <a:lnTo>
                    <a:pt x="3476" y="310"/>
                  </a:lnTo>
                  <a:lnTo>
                    <a:pt x="3051" y="657"/>
                  </a:lnTo>
                  <a:lnTo>
                    <a:pt x="2626" y="966"/>
                  </a:lnTo>
                  <a:lnTo>
                    <a:pt x="2202" y="1313"/>
                  </a:lnTo>
                  <a:lnTo>
                    <a:pt x="1314" y="1893"/>
                  </a:lnTo>
                  <a:lnTo>
                    <a:pt x="425" y="2472"/>
                  </a:lnTo>
                  <a:lnTo>
                    <a:pt x="348" y="2549"/>
                  </a:lnTo>
                  <a:lnTo>
                    <a:pt x="348" y="2626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3"/>
                  </a:lnTo>
                  <a:lnTo>
                    <a:pt x="155" y="4866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4"/>
                  </a:lnTo>
                  <a:lnTo>
                    <a:pt x="1391" y="11199"/>
                  </a:lnTo>
                  <a:lnTo>
                    <a:pt x="1622" y="11315"/>
                  </a:lnTo>
                  <a:lnTo>
                    <a:pt x="1816" y="11392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53"/>
                  </a:lnTo>
                  <a:lnTo>
                    <a:pt x="3051" y="11237"/>
                  </a:lnTo>
                  <a:lnTo>
                    <a:pt x="3283" y="11044"/>
                  </a:lnTo>
                  <a:lnTo>
                    <a:pt x="3476" y="10890"/>
                  </a:lnTo>
                  <a:lnTo>
                    <a:pt x="3669" y="10658"/>
                  </a:lnTo>
                  <a:lnTo>
                    <a:pt x="3823" y="10388"/>
                  </a:lnTo>
                  <a:lnTo>
                    <a:pt x="3978" y="10156"/>
                  </a:lnTo>
                  <a:lnTo>
                    <a:pt x="4171" y="9538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222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57" y="4982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1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39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9"/>
            <p:cNvSpPr/>
            <p:nvPr/>
          </p:nvSpPr>
          <p:spPr>
            <a:xfrm>
              <a:off x="4033950" y="35897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9"/>
            <p:cNvSpPr/>
            <p:nvPr/>
          </p:nvSpPr>
          <p:spPr>
            <a:xfrm>
              <a:off x="3935475" y="3595500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426" y="1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40" y="78"/>
                  </a:lnTo>
                  <a:lnTo>
                    <a:pt x="1" y="194"/>
                  </a:lnTo>
                  <a:lnTo>
                    <a:pt x="40" y="271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1"/>
                  </a:lnTo>
                  <a:lnTo>
                    <a:pt x="850" y="194"/>
                  </a:lnTo>
                  <a:lnTo>
                    <a:pt x="812" y="78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9"/>
            <p:cNvSpPr/>
            <p:nvPr/>
          </p:nvSpPr>
          <p:spPr>
            <a:xfrm>
              <a:off x="6924275" y="3599350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4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4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1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6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9"/>
            <p:cNvSpPr/>
            <p:nvPr/>
          </p:nvSpPr>
          <p:spPr>
            <a:xfrm>
              <a:off x="2208425" y="362157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4" y="386"/>
                  </a:moveTo>
                  <a:lnTo>
                    <a:pt x="1121" y="425"/>
                  </a:lnTo>
                  <a:lnTo>
                    <a:pt x="1198" y="463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9" y="1274"/>
                  </a:lnTo>
                  <a:lnTo>
                    <a:pt x="696" y="1236"/>
                  </a:lnTo>
                  <a:lnTo>
                    <a:pt x="542" y="1159"/>
                  </a:lnTo>
                  <a:lnTo>
                    <a:pt x="464" y="1081"/>
                  </a:lnTo>
                  <a:lnTo>
                    <a:pt x="426" y="965"/>
                  </a:lnTo>
                  <a:lnTo>
                    <a:pt x="387" y="888"/>
                  </a:lnTo>
                  <a:lnTo>
                    <a:pt x="387" y="772"/>
                  </a:lnTo>
                  <a:lnTo>
                    <a:pt x="426" y="579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850" y="0"/>
                  </a:moveTo>
                  <a:lnTo>
                    <a:pt x="735" y="39"/>
                  </a:lnTo>
                  <a:lnTo>
                    <a:pt x="619" y="77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79"/>
                  </a:lnTo>
                  <a:lnTo>
                    <a:pt x="40" y="734"/>
                  </a:lnTo>
                  <a:lnTo>
                    <a:pt x="1" y="888"/>
                  </a:lnTo>
                  <a:lnTo>
                    <a:pt x="40" y="1043"/>
                  </a:lnTo>
                  <a:lnTo>
                    <a:pt x="78" y="1197"/>
                  </a:lnTo>
                  <a:lnTo>
                    <a:pt x="194" y="1352"/>
                  </a:lnTo>
                  <a:lnTo>
                    <a:pt x="310" y="1467"/>
                  </a:lnTo>
                  <a:lnTo>
                    <a:pt x="464" y="1583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9"/>
            <p:cNvSpPr/>
            <p:nvPr/>
          </p:nvSpPr>
          <p:spPr>
            <a:xfrm>
              <a:off x="4431675" y="3622525"/>
              <a:ext cx="174775" cy="292525"/>
            </a:xfrm>
            <a:custGeom>
              <a:avLst/>
              <a:gdLst/>
              <a:ahLst/>
              <a:cxnLst/>
              <a:rect l="l" t="t" r="r" b="b"/>
              <a:pathLst>
                <a:path w="6991" h="11701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5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3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8"/>
                  </a:lnTo>
                  <a:lnTo>
                    <a:pt x="6411" y="5638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2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9"/>
            <p:cNvSpPr/>
            <p:nvPr/>
          </p:nvSpPr>
          <p:spPr>
            <a:xfrm>
              <a:off x="3827375" y="36360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3" y="2665"/>
                  </a:lnTo>
                  <a:lnTo>
                    <a:pt x="2780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6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5" y="2896"/>
                  </a:lnTo>
                  <a:lnTo>
                    <a:pt x="772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0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3" y="3707"/>
                  </a:lnTo>
                  <a:lnTo>
                    <a:pt x="1969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5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8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9"/>
            <p:cNvSpPr/>
            <p:nvPr/>
          </p:nvSpPr>
          <p:spPr>
            <a:xfrm>
              <a:off x="2802150" y="36428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1"/>
                  </a:moveTo>
                  <a:lnTo>
                    <a:pt x="12434" y="39"/>
                  </a:lnTo>
                  <a:lnTo>
                    <a:pt x="12357" y="78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9"/>
                  </a:lnTo>
                  <a:lnTo>
                    <a:pt x="12164" y="1043"/>
                  </a:lnTo>
                  <a:lnTo>
                    <a:pt x="12009" y="1198"/>
                  </a:lnTo>
                  <a:lnTo>
                    <a:pt x="11855" y="1314"/>
                  </a:lnTo>
                  <a:lnTo>
                    <a:pt x="11430" y="1545"/>
                  </a:lnTo>
                  <a:lnTo>
                    <a:pt x="11005" y="1700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3" y="2086"/>
                  </a:lnTo>
                  <a:lnTo>
                    <a:pt x="9345" y="2009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1"/>
                  </a:lnTo>
                  <a:lnTo>
                    <a:pt x="8611" y="1700"/>
                  </a:lnTo>
                  <a:lnTo>
                    <a:pt x="8804" y="2009"/>
                  </a:lnTo>
                  <a:lnTo>
                    <a:pt x="8997" y="2279"/>
                  </a:lnTo>
                  <a:lnTo>
                    <a:pt x="7839" y="2588"/>
                  </a:lnTo>
                  <a:lnTo>
                    <a:pt x="6719" y="2820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8" y="3283"/>
                  </a:lnTo>
                  <a:lnTo>
                    <a:pt x="3746" y="2935"/>
                  </a:lnTo>
                  <a:lnTo>
                    <a:pt x="3784" y="2588"/>
                  </a:lnTo>
                  <a:lnTo>
                    <a:pt x="3707" y="2240"/>
                  </a:lnTo>
                  <a:lnTo>
                    <a:pt x="3630" y="1893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8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9"/>
                  </a:lnTo>
                  <a:lnTo>
                    <a:pt x="1815" y="3437"/>
                  </a:lnTo>
                  <a:lnTo>
                    <a:pt x="1352" y="3399"/>
                  </a:lnTo>
                  <a:lnTo>
                    <a:pt x="965" y="3360"/>
                  </a:lnTo>
                  <a:lnTo>
                    <a:pt x="772" y="3283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4"/>
                  </a:lnTo>
                  <a:lnTo>
                    <a:pt x="309" y="2665"/>
                  </a:lnTo>
                  <a:lnTo>
                    <a:pt x="232" y="2588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4"/>
                  </a:lnTo>
                  <a:lnTo>
                    <a:pt x="0" y="2858"/>
                  </a:lnTo>
                  <a:lnTo>
                    <a:pt x="0" y="3013"/>
                  </a:lnTo>
                  <a:lnTo>
                    <a:pt x="0" y="3167"/>
                  </a:lnTo>
                  <a:lnTo>
                    <a:pt x="39" y="3283"/>
                  </a:lnTo>
                  <a:lnTo>
                    <a:pt x="116" y="3399"/>
                  </a:lnTo>
                  <a:lnTo>
                    <a:pt x="193" y="3515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1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1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3"/>
                  </a:lnTo>
                  <a:lnTo>
                    <a:pt x="12048" y="1700"/>
                  </a:lnTo>
                  <a:lnTo>
                    <a:pt x="12357" y="1507"/>
                  </a:lnTo>
                  <a:lnTo>
                    <a:pt x="12627" y="1236"/>
                  </a:lnTo>
                  <a:lnTo>
                    <a:pt x="12704" y="1082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80"/>
                  </a:lnTo>
                  <a:lnTo>
                    <a:pt x="12820" y="387"/>
                  </a:lnTo>
                  <a:lnTo>
                    <a:pt x="12743" y="155"/>
                  </a:lnTo>
                  <a:lnTo>
                    <a:pt x="12704" y="78"/>
                  </a:lnTo>
                  <a:lnTo>
                    <a:pt x="12627" y="39"/>
                  </a:lnTo>
                  <a:lnTo>
                    <a:pt x="125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9"/>
            <p:cNvSpPr/>
            <p:nvPr/>
          </p:nvSpPr>
          <p:spPr>
            <a:xfrm>
              <a:off x="2017300" y="364860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271" y="0"/>
                  </a:moveTo>
                  <a:lnTo>
                    <a:pt x="155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39" y="386"/>
                  </a:lnTo>
                  <a:lnTo>
                    <a:pt x="348" y="888"/>
                  </a:lnTo>
                  <a:lnTo>
                    <a:pt x="657" y="1390"/>
                  </a:lnTo>
                  <a:lnTo>
                    <a:pt x="1043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205"/>
                  </a:lnTo>
                  <a:lnTo>
                    <a:pt x="2703" y="3553"/>
                  </a:lnTo>
                  <a:lnTo>
                    <a:pt x="3205" y="3900"/>
                  </a:lnTo>
                  <a:lnTo>
                    <a:pt x="3553" y="3746"/>
                  </a:lnTo>
                  <a:lnTo>
                    <a:pt x="2780" y="3012"/>
                  </a:lnTo>
                  <a:lnTo>
                    <a:pt x="2047" y="2240"/>
                  </a:lnTo>
                  <a:lnTo>
                    <a:pt x="1352" y="1429"/>
                  </a:lnTo>
                  <a:lnTo>
                    <a:pt x="1043" y="1004"/>
                  </a:lnTo>
                  <a:lnTo>
                    <a:pt x="734" y="541"/>
                  </a:lnTo>
                  <a:lnTo>
                    <a:pt x="1622" y="695"/>
                  </a:lnTo>
                  <a:lnTo>
                    <a:pt x="2510" y="888"/>
                  </a:lnTo>
                  <a:lnTo>
                    <a:pt x="3012" y="1043"/>
                  </a:lnTo>
                  <a:lnTo>
                    <a:pt x="3514" y="1197"/>
                  </a:lnTo>
                  <a:lnTo>
                    <a:pt x="4016" y="1390"/>
                  </a:lnTo>
                  <a:lnTo>
                    <a:pt x="4518" y="1506"/>
                  </a:lnTo>
                  <a:lnTo>
                    <a:pt x="4595" y="1506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84"/>
                  </a:lnTo>
                  <a:lnTo>
                    <a:pt x="4904" y="1506"/>
                  </a:lnTo>
                  <a:lnTo>
                    <a:pt x="4982" y="1429"/>
                  </a:lnTo>
                  <a:lnTo>
                    <a:pt x="4634" y="1159"/>
                  </a:lnTo>
                  <a:lnTo>
                    <a:pt x="4171" y="888"/>
                  </a:lnTo>
                  <a:lnTo>
                    <a:pt x="3630" y="657"/>
                  </a:lnTo>
                  <a:lnTo>
                    <a:pt x="3089" y="464"/>
                  </a:lnTo>
                  <a:lnTo>
                    <a:pt x="2510" y="309"/>
                  </a:lnTo>
                  <a:lnTo>
                    <a:pt x="1931" y="193"/>
                  </a:lnTo>
                  <a:lnTo>
                    <a:pt x="1352" y="116"/>
                  </a:lnTo>
                  <a:lnTo>
                    <a:pt x="27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9"/>
            <p:cNvSpPr/>
            <p:nvPr/>
          </p:nvSpPr>
          <p:spPr>
            <a:xfrm>
              <a:off x="1564525" y="3658250"/>
              <a:ext cx="248125" cy="295425"/>
            </a:xfrm>
            <a:custGeom>
              <a:avLst/>
              <a:gdLst/>
              <a:ahLst/>
              <a:cxnLst/>
              <a:rect l="l" t="t" r="r" b="b"/>
              <a:pathLst>
                <a:path w="9925" h="11817" extrusionOk="0">
                  <a:moveTo>
                    <a:pt x="3785" y="850"/>
                  </a:moveTo>
                  <a:lnTo>
                    <a:pt x="4326" y="2279"/>
                  </a:lnTo>
                  <a:lnTo>
                    <a:pt x="4944" y="3746"/>
                  </a:lnTo>
                  <a:lnTo>
                    <a:pt x="6179" y="6565"/>
                  </a:lnTo>
                  <a:lnTo>
                    <a:pt x="3322" y="7492"/>
                  </a:lnTo>
                  <a:lnTo>
                    <a:pt x="1893" y="7955"/>
                  </a:lnTo>
                  <a:lnTo>
                    <a:pt x="464" y="8457"/>
                  </a:lnTo>
                  <a:lnTo>
                    <a:pt x="464" y="8457"/>
                  </a:lnTo>
                  <a:lnTo>
                    <a:pt x="1043" y="7569"/>
                  </a:lnTo>
                  <a:lnTo>
                    <a:pt x="1507" y="6604"/>
                  </a:lnTo>
                  <a:lnTo>
                    <a:pt x="1970" y="5638"/>
                  </a:lnTo>
                  <a:lnTo>
                    <a:pt x="2395" y="4673"/>
                  </a:lnTo>
                  <a:lnTo>
                    <a:pt x="2781" y="3746"/>
                  </a:lnTo>
                  <a:lnTo>
                    <a:pt x="3167" y="2781"/>
                  </a:lnTo>
                  <a:lnTo>
                    <a:pt x="3476" y="1815"/>
                  </a:lnTo>
                  <a:lnTo>
                    <a:pt x="3785" y="850"/>
                  </a:lnTo>
                  <a:close/>
                  <a:moveTo>
                    <a:pt x="3824" y="0"/>
                  </a:moveTo>
                  <a:lnTo>
                    <a:pt x="3746" y="39"/>
                  </a:lnTo>
                  <a:lnTo>
                    <a:pt x="3708" y="78"/>
                  </a:lnTo>
                  <a:lnTo>
                    <a:pt x="3592" y="116"/>
                  </a:lnTo>
                  <a:lnTo>
                    <a:pt x="3553" y="194"/>
                  </a:lnTo>
                  <a:lnTo>
                    <a:pt x="2820" y="2395"/>
                  </a:lnTo>
                  <a:lnTo>
                    <a:pt x="2434" y="3476"/>
                  </a:lnTo>
                  <a:lnTo>
                    <a:pt x="2009" y="4518"/>
                  </a:lnTo>
                  <a:lnTo>
                    <a:pt x="1545" y="5561"/>
                  </a:lnTo>
                  <a:lnTo>
                    <a:pt x="1043" y="6604"/>
                  </a:lnTo>
                  <a:lnTo>
                    <a:pt x="503" y="7608"/>
                  </a:lnTo>
                  <a:lnTo>
                    <a:pt x="39" y="8650"/>
                  </a:lnTo>
                  <a:lnTo>
                    <a:pt x="1" y="8689"/>
                  </a:lnTo>
                  <a:lnTo>
                    <a:pt x="39" y="8766"/>
                  </a:lnTo>
                  <a:lnTo>
                    <a:pt x="117" y="8805"/>
                  </a:lnTo>
                  <a:lnTo>
                    <a:pt x="117" y="8843"/>
                  </a:lnTo>
                  <a:lnTo>
                    <a:pt x="117" y="8920"/>
                  </a:lnTo>
                  <a:lnTo>
                    <a:pt x="155" y="8998"/>
                  </a:lnTo>
                  <a:lnTo>
                    <a:pt x="310" y="9114"/>
                  </a:lnTo>
                  <a:lnTo>
                    <a:pt x="464" y="8882"/>
                  </a:lnTo>
                  <a:lnTo>
                    <a:pt x="1970" y="8457"/>
                  </a:lnTo>
                  <a:lnTo>
                    <a:pt x="3438" y="7994"/>
                  </a:lnTo>
                  <a:lnTo>
                    <a:pt x="6372" y="7028"/>
                  </a:lnTo>
                  <a:lnTo>
                    <a:pt x="7106" y="8689"/>
                  </a:lnTo>
                  <a:lnTo>
                    <a:pt x="8303" y="11817"/>
                  </a:lnTo>
                  <a:lnTo>
                    <a:pt x="8689" y="11662"/>
                  </a:lnTo>
                  <a:lnTo>
                    <a:pt x="7531" y="8689"/>
                  </a:lnTo>
                  <a:lnTo>
                    <a:pt x="6797" y="6874"/>
                  </a:lnTo>
                  <a:lnTo>
                    <a:pt x="8380" y="6333"/>
                  </a:lnTo>
                  <a:lnTo>
                    <a:pt x="9925" y="5754"/>
                  </a:lnTo>
                  <a:lnTo>
                    <a:pt x="9770" y="5329"/>
                  </a:lnTo>
                  <a:lnTo>
                    <a:pt x="8187" y="5909"/>
                  </a:lnTo>
                  <a:lnTo>
                    <a:pt x="6643" y="6449"/>
                  </a:lnTo>
                  <a:lnTo>
                    <a:pt x="6025" y="4905"/>
                  </a:lnTo>
                  <a:lnTo>
                    <a:pt x="5407" y="3360"/>
                  </a:lnTo>
                  <a:lnTo>
                    <a:pt x="4712" y="1854"/>
                  </a:lnTo>
                  <a:lnTo>
                    <a:pt x="3978" y="348"/>
                  </a:lnTo>
                  <a:lnTo>
                    <a:pt x="4055" y="78"/>
                  </a:lnTo>
                  <a:lnTo>
                    <a:pt x="3862" y="39"/>
                  </a:lnTo>
                  <a:lnTo>
                    <a:pt x="382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9"/>
            <p:cNvSpPr/>
            <p:nvPr/>
          </p:nvSpPr>
          <p:spPr>
            <a:xfrm>
              <a:off x="1663975" y="3660175"/>
              <a:ext cx="229775" cy="419975"/>
            </a:xfrm>
            <a:custGeom>
              <a:avLst/>
              <a:gdLst/>
              <a:ahLst/>
              <a:cxnLst/>
              <a:rect l="l" t="t" r="r" b="b"/>
              <a:pathLst>
                <a:path w="9191" h="16799" extrusionOk="0">
                  <a:moveTo>
                    <a:pt x="77" y="1"/>
                  </a:moveTo>
                  <a:lnTo>
                    <a:pt x="0" y="271"/>
                  </a:lnTo>
                  <a:lnTo>
                    <a:pt x="2124" y="1275"/>
                  </a:lnTo>
                  <a:lnTo>
                    <a:pt x="4286" y="2240"/>
                  </a:lnTo>
                  <a:lnTo>
                    <a:pt x="5290" y="2742"/>
                  </a:lnTo>
                  <a:lnTo>
                    <a:pt x="6294" y="3244"/>
                  </a:lnTo>
                  <a:lnTo>
                    <a:pt x="7298" y="3746"/>
                  </a:lnTo>
                  <a:lnTo>
                    <a:pt x="8302" y="4248"/>
                  </a:lnTo>
                  <a:lnTo>
                    <a:pt x="7028" y="4750"/>
                  </a:lnTo>
                  <a:lnTo>
                    <a:pt x="5792" y="5252"/>
                  </a:lnTo>
                  <a:lnTo>
                    <a:pt x="5947" y="5677"/>
                  </a:lnTo>
                  <a:lnTo>
                    <a:pt x="7298" y="5175"/>
                  </a:lnTo>
                  <a:lnTo>
                    <a:pt x="7955" y="4905"/>
                  </a:lnTo>
                  <a:lnTo>
                    <a:pt x="8611" y="4596"/>
                  </a:lnTo>
                  <a:lnTo>
                    <a:pt x="8457" y="5136"/>
                  </a:lnTo>
                  <a:lnTo>
                    <a:pt x="8341" y="5638"/>
                  </a:lnTo>
                  <a:lnTo>
                    <a:pt x="8148" y="6681"/>
                  </a:lnTo>
                  <a:lnTo>
                    <a:pt x="7839" y="8380"/>
                  </a:lnTo>
                  <a:lnTo>
                    <a:pt x="7569" y="10041"/>
                  </a:lnTo>
                  <a:lnTo>
                    <a:pt x="7028" y="13361"/>
                  </a:lnTo>
                  <a:lnTo>
                    <a:pt x="6796" y="15060"/>
                  </a:lnTo>
                  <a:lnTo>
                    <a:pt x="6681" y="15871"/>
                  </a:lnTo>
                  <a:lnTo>
                    <a:pt x="6642" y="16721"/>
                  </a:lnTo>
                  <a:lnTo>
                    <a:pt x="6989" y="16798"/>
                  </a:lnTo>
                  <a:lnTo>
                    <a:pt x="7298" y="15215"/>
                  </a:lnTo>
                  <a:lnTo>
                    <a:pt x="7530" y="13593"/>
                  </a:lnTo>
                  <a:lnTo>
                    <a:pt x="7723" y="12010"/>
                  </a:lnTo>
                  <a:lnTo>
                    <a:pt x="7955" y="10427"/>
                  </a:lnTo>
                  <a:lnTo>
                    <a:pt x="8225" y="8805"/>
                  </a:lnTo>
                  <a:lnTo>
                    <a:pt x="8495" y="7183"/>
                  </a:lnTo>
                  <a:lnTo>
                    <a:pt x="8689" y="6488"/>
                  </a:lnTo>
                  <a:lnTo>
                    <a:pt x="8882" y="5793"/>
                  </a:lnTo>
                  <a:lnTo>
                    <a:pt x="9036" y="5059"/>
                  </a:lnTo>
                  <a:lnTo>
                    <a:pt x="9152" y="4364"/>
                  </a:lnTo>
                  <a:lnTo>
                    <a:pt x="9152" y="4287"/>
                  </a:lnTo>
                  <a:lnTo>
                    <a:pt x="9190" y="4210"/>
                  </a:lnTo>
                  <a:lnTo>
                    <a:pt x="9113" y="4094"/>
                  </a:lnTo>
                  <a:lnTo>
                    <a:pt x="9036" y="4017"/>
                  </a:lnTo>
                  <a:lnTo>
                    <a:pt x="8920" y="4017"/>
                  </a:lnTo>
                  <a:lnTo>
                    <a:pt x="8882" y="4055"/>
                  </a:lnTo>
                  <a:lnTo>
                    <a:pt x="7839" y="3437"/>
                  </a:lnTo>
                  <a:lnTo>
                    <a:pt x="6758" y="2897"/>
                  </a:lnTo>
                  <a:lnTo>
                    <a:pt x="4595" y="1893"/>
                  </a:lnTo>
                  <a:lnTo>
                    <a:pt x="2356" y="927"/>
                  </a:lnTo>
                  <a:lnTo>
                    <a:pt x="1236" y="464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9"/>
            <p:cNvSpPr/>
            <p:nvPr/>
          </p:nvSpPr>
          <p:spPr>
            <a:xfrm>
              <a:off x="406075" y="3667900"/>
              <a:ext cx="458600" cy="289650"/>
            </a:xfrm>
            <a:custGeom>
              <a:avLst/>
              <a:gdLst/>
              <a:ahLst/>
              <a:cxnLst/>
              <a:rect l="l" t="t" r="r" b="b"/>
              <a:pathLst>
                <a:path w="18344" h="11586" extrusionOk="0">
                  <a:moveTo>
                    <a:pt x="17069" y="387"/>
                  </a:moveTo>
                  <a:lnTo>
                    <a:pt x="17146" y="425"/>
                  </a:lnTo>
                  <a:lnTo>
                    <a:pt x="17223" y="503"/>
                  </a:lnTo>
                  <a:lnTo>
                    <a:pt x="17300" y="734"/>
                  </a:lnTo>
                  <a:lnTo>
                    <a:pt x="17378" y="927"/>
                  </a:lnTo>
                  <a:lnTo>
                    <a:pt x="17378" y="1120"/>
                  </a:lnTo>
                  <a:lnTo>
                    <a:pt x="17339" y="1314"/>
                  </a:lnTo>
                  <a:lnTo>
                    <a:pt x="17223" y="1545"/>
                  </a:lnTo>
                  <a:lnTo>
                    <a:pt x="16953" y="1893"/>
                  </a:lnTo>
                  <a:lnTo>
                    <a:pt x="16721" y="2124"/>
                  </a:lnTo>
                  <a:lnTo>
                    <a:pt x="16451" y="2356"/>
                  </a:lnTo>
                  <a:lnTo>
                    <a:pt x="16181" y="2549"/>
                  </a:lnTo>
                  <a:lnTo>
                    <a:pt x="15872" y="2665"/>
                  </a:lnTo>
                  <a:lnTo>
                    <a:pt x="15872" y="2086"/>
                  </a:lnTo>
                  <a:lnTo>
                    <a:pt x="15910" y="1777"/>
                  </a:lnTo>
                  <a:lnTo>
                    <a:pt x="15949" y="1468"/>
                  </a:lnTo>
                  <a:lnTo>
                    <a:pt x="16026" y="1198"/>
                  </a:lnTo>
                  <a:lnTo>
                    <a:pt x="16181" y="927"/>
                  </a:lnTo>
                  <a:lnTo>
                    <a:pt x="16335" y="696"/>
                  </a:lnTo>
                  <a:lnTo>
                    <a:pt x="16605" y="503"/>
                  </a:lnTo>
                  <a:lnTo>
                    <a:pt x="16837" y="425"/>
                  </a:lnTo>
                  <a:lnTo>
                    <a:pt x="16992" y="387"/>
                  </a:lnTo>
                  <a:close/>
                  <a:moveTo>
                    <a:pt x="14597" y="2974"/>
                  </a:moveTo>
                  <a:lnTo>
                    <a:pt x="14868" y="3013"/>
                  </a:lnTo>
                  <a:lnTo>
                    <a:pt x="15138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6"/>
                  </a:lnTo>
                  <a:lnTo>
                    <a:pt x="14057" y="3862"/>
                  </a:lnTo>
                  <a:lnTo>
                    <a:pt x="13786" y="3939"/>
                  </a:lnTo>
                  <a:lnTo>
                    <a:pt x="13478" y="4017"/>
                  </a:lnTo>
                  <a:lnTo>
                    <a:pt x="13053" y="4017"/>
                  </a:lnTo>
                  <a:lnTo>
                    <a:pt x="12976" y="3939"/>
                  </a:lnTo>
                  <a:lnTo>
                    <a:pt x="12976" y="3862"/>
                  </a:lnTo>
                  <a:lnTo>
                    <a:pt x="12976" y="3708"/>
                  </a:lnTo>
                  <a:lnTo>
                    <a:pt x="13014" y="3476"/>
                  </a:lnTo>
                  <a:lnTo>
                    <a:pt x="13053" y="3360"/>
                  </a:lnTo>
                  <a:lnTo>
                    <a:pt x="13207" y="3244"/>
                  </a:lnTo>
                  <a:lnTo>
                    <a:pt x="13400" y="3167"/>
                  </a:lnTo>
                  <a:lnTo>
                    <a:pt x="13709" y="3051"/>
                  </a:lnTo>
                  <a:lnTo>
                    <a:pt x="14018" y="3013"/>
                  </a:lnTo>
                  <a:lnTo>
                    <a:pt x="14327" y="2974"/>
                  </a:lnTo>
                  <a:close/>
                  <a:moveTo>
                    <a:pt x="15679" y="3283"/>
                  </a:moveTo>
                  <a:lnTo>
                    <a:pt x="16335" y="3476"/>
                  </a:lnTo>
                  <a:lnTo>
                    <a:pt x="16644" y="3553"/>
                  </a:lnTo>
                  <a:lnTo>
                    <a:pt x="16992" y="3669"/>
                  </a:lnTo>
                  <a:lnTo>
                    <a:pt x="17262" y="3823"/>
                  </a:lnTo>
                  <a:lnTo>
                    <a:pt x="17532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80" y="4596"/>
                  </a:lnTo>
                  <a:lnTo>
                    <a:pt x="17918" y="4789"/>
                  </a:lnTo>
                  <a:lnTo>
                    <a:pt x="17880" y="4943"/>
                  </a:lnTo>
                  <a:lnTo>
                    <a:pt x="17802" y="5059"/>
                  </a:lnTo>
                  <a:lnTo>
                    <a:pt x="17648" y="5136"/>
                  </a:lnTo>
                  <a:lnTo>
                    <a:pt x="17494" y="5175"/>
                  </a:lnTo>
                  <a:lnTo>
                    <a:pt x="17339" y="5175"/>
                  </a:lnTo>
                  <a:lnTo>
                    <a:pt x="17146" y="5136"/>
                  </a:lnTo>
                  <a:lnTo>
                    <a:pt x="16992" y="5059"/>
                  </a:lnTo>
                  <a:lnTo>
                    <a:pt x="16644" y="4789"/>
                  </a:lnTo>
                  <a:lnTo>
                    <a:pt x="16374" y="4480"/>
                  </a:lnTo>
                  <a:lnTo>
                    <a:pt x="16181" y="4210"/>
                  </a:lnTo>
                  <a:lnTo>
                    <a:pt x="15988" y="3901"/>
                  </a:lnTo>
                  <a:lnTo>
                    <a:pt x="15833" y="3592"/>
                  </a:lnTo>
                  <a:lnTo>
                    <a:pt x="15679" y="3283"/>
                  </a:lnTo>
                  <a:close/>
                  <a:moveTo>
                    <a:pt x="4635" y="541"/>
                  </a:moveTo>
                  <a:lnTo>
                    <a:pt x="5253" y="580"/>
                  </a:lnTo>
                  <a:lnTo>
                    <a:pt x="5832" y="696"/>
                  </a:lnTo>
                  <a:lnTo>
                    <a:pt x="6411" y="850"/>
                  </a:lnTo>
                  <a:lnTo>
                    <a:pt x="6990" y="1120"/>
                  </a:lnTo>
                  <a:lnTo>
                    <a:pt x="7492" y="1429"/>
                  </a:lnTo>
                  <a:lnTo>
                    <a:pt x="7917" y="1738"/>
                  </a:lnTo>
                  <a:lnTo>
                    <a:pt x="8303" y="2086"/>
                  </a:lnTo>
                  <a:lnTo>
                    <a:pt x="8651" y="2472"/>
                  </a:lnTo>
                  <a:lnTo>
                    <a:pt x="8960" y="2858"/>
                  </a:lnTo>
                  <a:lnTo>
                    <a:pt x="9539" y="3669"/>
                  </a:lnTo>
                  <a:lnTo>
                    <a:pt x="10157" y="4480"/>
                  </a:lnTo>
                  <a:lnTo>
                    <a:pt x="10388" y="4827"/>
                  </a:lnTo>
                  <a:lnTo>
                    <a:pt x="10697" y="5136"/>
                  </a:lnTo>
                  <a:lnTo>
                    <a:pt x="11006" y="5445"/>
                  </a:lnTo>
                  <a:lnTo>
                    <a:pt x="11354" y="5677"/>
                  </a:lnTo>
                  <a:lnTo>
                    <a:pt x="11701" y="5870"/>
                  </a:lnTo>
                  <a:lnTo>
                    <a:pt x="12126" y="5986"/>
                  </a:lnTo>
                  <a:lnTo>
                    <a:pt x="12512" y="6025"/>
                  </a:lnTo>
                  <a:lnTo>
                    <a:pt x="12976" y="5986"/>
                  </a:lnTo>
                  <a:lnTo>
                    <a:pt x="13323" y="5870"/>
                  </a:lnTo>
                  <a:lnTo>
                    <a:pt x="13632" y="5754"/>
                  </a:lnTo>
                  <a:lnTo>
                    <a:pt x="13902" y="5600"/>
                  </a:lnTo>
                  <a:lnTo>
                    <a:pt x="14173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9" y="4712"/>
                  </a:lnTo>
                  <a:lnTo>
                    <a:pt x="14984" y="4441"/>
                  </a:lnTo>
                  <a:lnTo>
                    <a:pt x="14752" y="5252"/>
                  </a:lnTo>
                  <a:lnTo>
                    <a:pt x="14443" y="5986"/>
                  </a:lnTo>
                  <a:lnTo>
                    <a:pt x="14057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0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7" y="10272"/>
                  </a:lnTo>
                  <a:lnTo>
                    <a:pt x="9616" y="10465"/>
                  </a:lnTo>
                  <a:lnTo>
                    <a:pt x="9075" y="10658"/>
                  </a:lnTo>
                  <a:lnTo>
                    <a:pt x="8496" y="10774"/>
                  </a:lnTo>
                  <a:lnTo>
                    <a:pt x="7956" y="10890"/>
                  </a:lnTo>
                  <a:lnTo>
                    <a:pt x="7376" y="10929"/>
                  </a:lnTo>
                  <a:lnTo>
                    <a:pt x="6836" y="10929"/>
                  </a:lnTo>
                  <a:lnTo>
                    <a:pt x="6257" y="10890"/>
                  </a:lnTo>
                  <a:lnTo>
                    <a:pt x="5716" y="10774"/>
                  </a:lnTo>
                  <a:lnTo>
                    <a:pt x="5175" y="10620"/>
                  </a:lnTo>
                  <a:lnTo>
                    <a:pt x="4635" y="10465"/>
                  </a:lnTo>
                  <a:lnTo>
                    <a:pt x="4133" y="10195"/>
                  </a:lnTo>
                  <a:lnTo>
                    <a:pt x="3631" y="9925"/>
                  </a:lnTo>
                  <a:lnTo>
                    <a:pt x="3129" y="9577"/>
                  </a:lnTo>
                  <a:lnTo>
                    <a:pt x="2665" y="9191"/>
                  </a:lnTo>
                  <a:lnTo>
                    <a:pt x="2202" y="8766"/>
                  </a:lnTo>
                  <a:lnTo>
                    <a:pt x="1777" y="8303"/>
                  </a:lnTo>
                  <a:lnTo>
                    <a:pt x="1430" y="7801"/>
                  </a:lnTo>
                  <a:lnTo>
                    <a:pt x="1082" y="7260"/>
                  </a:lnTo>
                  <a:lnTo>
                    <a:pt x="812" y="6720"/>
                  </a:lnTo>
                  <a:lnTo>
                    <a:pt x="619" y="6140"/>
                  </a:lnTo>
                  <a:lnTo>
                    <a:pt x="464" y="5523"/>
                  </a:lnTo>
                  <a:lnTo>
                    <a:pt x="426" y="4905"/>
                  </a:lnTo>
                  <a:lnTo>
                    <a:pt x="464" y="4287"/>
                  </a:lnTo>
                  <a:lnTo>
                    <a:pt x="619" y="3708"/>
                  </a:lnTo>
                  <a:lnTo>
                    <a:pt x="812" y="3128"/>
                  </a:lnTo>
                  <a:lnTo>
                    <a:pt x="1121" y="2588"/>
                  </a:lnTo>
                  <a:lnTo>
                    <a:pt x="1468" y="2086"/>
                  </a:lnTo>
                  <a:lnTo>
                    <a:pt x="1893" y="1661"/>
                  </a:lnTo>
                  <a:lnTo>
                    <a:pt x="2356" y="1275"/>
                  </a:lnTo>
                  <a:lnTo>
                    <a:pt x="2897" y="1005"/>
                  </a:lnTo>
                  <a:lnTo>
                    <a:pt x="3476" y="773"/>
                  </a:lnTo>
                  <a:lnTo>
                    <a:pt x="4056" y="618"/>
                  </a:lnTo>
                  <a:lnTo>
                    <a:pt x="4635" y="541"/>
                  </a:lnTo>
                  <a:close/>
                  <a:moveTo>
                    <a:pt x="16876" y="1"/>
                  </a:moveTo>
                  <a:lnTo>
                    <a:pt x="16683" y="39"/>
                  </a:lnTo>
                  <a:lnTo>
                    <a:pt x="16451" y="155"/>
                  </a:lnTo>
                  <a:lnTo>
                    <a:pt x="16258" y="271"/>
                  </a:lnTo>
                  <a:lnTo>
                    <a:pt x="16103" y="425"/>
                  </a:lnTo>
                  <a:lnTo>
                    <a:pt x="15949" y="580"/>
                  </a:lnTo>
                  <a:lnTo>
                    <a:pt x="15833" y="773"/>
                  </a:lnTo>
                  <a:lnTo>
                    <a:pt x="15717" y="1005"/>
                  </a:lnTo>
                  <a:lnTo>
                    <a:pt x="15601" y="1236"/>
                  </a:lnTo>
                  <a:lnTo>
                    <a:pt x="15486" y="1738"/>
                  </a:lnTo>
                  <a:lnTo>
                    <a:pt x="15447" y="2279"/>
                  </a:lnTo>
                  <a:lnTo>
                    <a:pt x="15486" y="2819"/>
                  </a:lnTo>
                  <a:lnTo>
                    <a:pt x="15370" y="2819"/>
                  </a:lnTo>
                  <a:lnTo>
                    <a:pt x="15331" y="2858"/>
                  </a:lnTo>
                  <a:lnTo>
                    <a:pt x="14906" y="2742"/>
                  </a:lnTo>
                  <a:lnTo>
                    <a:pt x="14443" y="2665"/>
                  </a:lnTo>
                  <a:lnTo>
                    <a:pt x="13980" y="2665"/>
                  </a:lnTo>
                  <a:lnTo>
                    <a:pt x="13516" y="2742"/>
                  </a:lnTo>
                  <a:lnTo>
                    <a:pt x="13169" y="2858"/>
                  </a:lnTo>
                  <a:lnTo>
                    <a:pt x="12976" y="2974"/>
                  </a:lnTo>
                  <a:lnTo>
                    <a:pt x="12783" y="3090"/>
                  </a:lnTo>
                  <a:lnTo>
                    <a:pt x="12628" y="3206"/>
                  </a:lnTo>
                  <a:lnTo>
                    <a:pt x="12512" y="3360"/>
                  </a:lnTo>
                  <a:lnTo>
                    <a:pt x="12396" y="3553"/>
                  </a:lnTo>
                  <a:lnTo>
                    <a:pt x="12396" y="3746"/>
                  </a:lnTo>
                  <a:lnTo>
                    <a:pt x="12396" y="3939"/>
                  </a:lnTo>
                  <a:lnTo>
                    <a:pt x="12474" y="4094"/>
                  </a:lnTo>
                  <a:lnTo>
                    <a:pt x="12628" y="4210"/>
                  </a:lnTo>
                  <a:lnTo>
                    <a:pt x="12783" y="4287"/>
                  </a:lnTo>
                  <a:lnTo>
                    <a:pt x="12976" y="4364"/>
                  </a:lnTo>
                  <a:lnTo>
                    <a:pt x="13169" y="4403"/>
                  </a:lnTo>
                  <a:lnTo>
                    <a:pt x="13516" y="4364"/>
                  </a:lnTo>
                  <a:lnTo>
                    <a:pt x="13864" y="4325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9" y="3823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4" y="4866"/>
                  </a:lnTo>
                  <a:lnTo>
                    <a:pt x="13941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30" y="5445"/>
                  </a:lnTo>
                  <a:lnTo>
                    <a:pt x="12744" y="5523"/>
                  </a:lnTo>
                  <a:lnTo>
                    <a:pt x="12396" y="5523"/>
                  </a:lnTo>
                  <a:lnTo>
                    <a:pt x="12049" y="5445"/>
                  </a:lnTo>
                  <a:lnTo>
                    <a:pt x="11740" y="5329"/>
                  </a:lnTo>
                  <a:lnTo>
                    <a:pt x="11431" y="5136"/>
                  </a:lnTo>
                  <a:lnTo>
                    <a:pt x="11122" y="4905"/>
                  </a:lnTo>
                  <a:lnTo>
                    <a:pt x="10852" y="4634"/>
                  </a:lnTo>
                  <a:lnTo>
                    <a:pt x="10543" y="4210"/>
                  </a:lnTo>
                  <a:lnTo>
                    <a:pt x="10195" y="3785"/>
                  </a:lnTo>
                  <a:lnTo>
                    <a:pt x="9616" y="2935"/>
                  </a:lnTo>
                  <a:lnTo>
                    <a:pt x="9307" y="2511"/>
                  </a:lnTo>
                  <a:lnTo>
                    <a:pt x="8960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7" y="966"/>
                  </a:lnTo>
                  <a:lnTo>
                    <a:pt x="7106" y="657"/>
                  </a:lnTo>
                  <a:lnTo>
                    <a:pt x="6527" y="425"/>
                  </a:lnTo>
                  <a:lnTo>
                    <a:pt x="5948" y="271"/>
                  </a:lnTo>
                  <a:lnTo>
                    <a:pt x="5330" y="155"/>
                  </a:lnTo>
                  <a:lnTo>
                    <a:pt x="4751" y="116"/>
                  </a:lnTo>
                  <a:lnTo>
                    <a:pt x="4133" y="155"/>
                  </a:lnTo>
                  <a:lnTo>
                    <a:pt x="3554" y="271"/>
                  </a:lnTo>
                  <a:lnTo>
                    <a:pt x="3283" y="348"/>
                  </a:lnTo>
                  <a:lnTo>
                    <a:pt x="2936" y="464"/>
                  </a:lnTo>
                  <a:lnTo>
                    <a:pt x="2588" y="618"/>
                  </a:lnTo>
                  <a:lnTo>
                    <a:pt x="2279" y="812"/>
                  </a:lnTo>
                  <a:lnTo>
                    <a:pt x="1932" y="1005"/>
                  </a:lnTo>
                  <a:lnTo>
                    <a:pt x="1661" y="1275"/>
                  </a:lnTo>
                  <a:lnTo>
                    <a:pt x="1353" y="1545"/>
                  </a:lnTo>
                  <a:lnTo>
                    <a:pt x="1082" y="1854"/>
                  </a:lnTo>
                  <a:lnTo>
                    <a:pt x="851" y="2163"/>
                  </a:lnTo>
                  <a:lnTo>
                    <a:pt x="542" y="2665"/>
                  </a:lnTo>
                  <a:lnTo>
                    <a:pt x="310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1" y="4712"/>
                  </a:lnTo>
                  <a:lnTo>
                    <a:pt x="40" y="5214"/>
                  </a:lnTo>
                  <a:lnTo>
                    <a:pt x="78" y="5716"/>
                  </a:lnTo>
                  <a:lnTo>
                    <a:pt x="194" y="6218"/>
                  </a:lnTo>
                  <a:lnTo>
                    <a:pt x="387" y="6720"/>
                  </a:lnTo>
                  <a:lnTo>
                    <a:pt x="580" y="7222"/>
                  </a:lnTo>
                  <a:lnTo>
                    <a:pt x="812" y="7685"/>
                  </a:lnTo>
                  <a:lnTo>
                    <a:pt x="1082" y="8110"/>
                  </a:lnTo>
                  <a:lnTo>
                    <a:pt x="1430" y="8573"/>
                  </a:lnTo>
                  <a:lnTo>
                    <a:pt x="1777" y="8959"/>
                  </a:lnTo>
                  <a:lnTo>
                    <a:pt x="2125" y="9384"/>
                  </a:lnTo>
                  <a:lnTo>
                    <a:pt x="2550" y="9732"/>
                  </a:lnTo>
                  <a:lnTo>
                    <a:pt x="3090" y="10156"/>
                  </a:lnTo>
                  <a:lnTo>
                    <a:pt x="3631" y="10504"/>
                  </a:lnTo>
                  <a:lnTo>
                    <a:pt x="4210" y="10774"/>
                  </a:lnTo>
                  <a:lnTo>
                    <a:pt x="4789" y="11044"/>
                  </a:lnTo>
                  <a:lnTo>
                    <a:pt x="5407" y="11199"/>
                  </a:lnTo>
                  <a:lnTo>
                    <a:pt x="6025" y="11353"/>
                  </a:lnTo>
                  <a:lnTo>
                    <a:pt x="6643" y="11392"/>
                  </a:lnTo>
                  <a:lnTo>
                    <a:pt x="7261" y="11431"/>
                  </a:lnTo>
                  <a:lnTo>
                    <a:pt x="7338" y="11585"/>
                  </a:lnTo>
                  <a:lnTo>
                    <a:pt x="7647" y="11392"/>
                  </a:lnTo>
                  <a:lnTo>
                    <a:pt x="8458" y="11315"/>
                  </a:lnTo>
                  <a:lnTo>
                    <a:pt x="9269" y="11122"/>
                  </a:lnTo>
                  <a:lnTo>
                    <a:pt x="10079" y="10813"/>
                  </a:lnTo>
                  <a:lnTo>
                    <a:pt x="10852" y="10465"/>
                  </a:lnTo>
                  <a:lnTo>
                    <a:pt x="11547" y="10040"/>
                  </a:lnTo>
                  <a:lnTo>
                    <a:pt x="12165" y="9577"/>
                  </a:lnTo>
                  <a:lnTo>
                    <a:pt x="12435" y="9384"/>
                  </a:lnTo>
                  <a:lnTo>
                    <a:pt x="13053" y="8805"/>
                  </a:lnTo>
                  <a:lnTo>
                    <a:pt x="13632" y="8187"/>
                  </a:lnTo>
                  <a:lnTo>
                    <a:pt x="14134" y="7492"/>
                  </a:lnTo>
                  <a:lnTo>
                    <a:pt x="14597" y="6797"/>
                  </a:lnTo>
                  <a:lnTo>
                    <a:pt x="14945" y="6025"/>
                  </a:lnTo>
                  <a:lnTo>
                    <a:pt x="15099" y="5638"/>
                  </a:lnTo>
                  <a:lnTo>
                    <a:pt x="15254" y="5214"/>
                  </a:lnTo>
                  <a:lnTo>
                    <a:pt x="15331" y="4827"/>
                  </a:lnTo>
                  <a:lnTo>
                    <a:pt x="15408" y="4403"/>
                  </a:lnTo>
                  <a:lnTo>
                    <a:pt x="15486" y="4017"/>
                  </a:lnTo>
                  <a:lnTo>
                    <a:pt x="15486" y="3592"/>
                  </a:lnTo>
                  <a:lnTo>
                    <a:pt x="15679" y="4055"/>
                  </a:lnTo>
                  <a:lnTo>
                    <a:pt x="15949" y="4480"/>
                  </a:lnTo>
                  <a:lnTo>
                    <a:pt x="16258" y="4866"/>
                  </a:lnTo>
                  <a:lnTo>
                    <a:pt x="16605" y="5214"/>
                  </a:lnTo>
                  <a:lnTo>
                    <a:pt x="16760" y="5368"/>
                  </a:lnTo>
                  <a:lnTo>
                    <a:pt x="16992" y="5484"/>
                  </a:lnTo>
                  <a:lnTo>
                    <a:pt x="17185" y="5561"/>
                  </a:lnTo>
                  <a:lnTo>
                    <a:pt x="17416" y="5638"/>
                  </a:lnTo>
                  <a:lnTo>
                    <a:pt x="17609" y="5677"/>
                  </a:lnTo>
                  <a:lnTo>
                    <a:pt x="17841" y="5638"/>
                  </a:lnTo>
                  <a:lnTo>
                    <a:pt x="18034" y="5523"/>
                  </a:lnTo>
                  <a:lnTo>
                    <a:pt x="18189" y="5329"/>
                  </a:lnTo>
                  <a:lnTo>
                    <a:pt x="18304" y="5136"/>
                  </a:lnTo>
                  <a:lnTo>
                    <a:pt x="18343" y="4943"/>
                  </a:lnTo>
                  <a:lnTo>
                    <a:pt x="18304" y="4712"/>
                  </a:lnTo>
                  <a:lnTo>
                    <a:pt x="18266" y="4519"/>
                  </a:lnTo>
                  <a:lnTo>
                    <a:pt x="18189" y="4287"/>
                  </a:lnTo>
                  <a:lnTo>
                    <a:pt x="18073" y="4132"/>
                  </a:lnTo>
                  <a:lnTo>
                    <a:pt x="17957" y="3939"/>
                  </a:lnTo>
                  <a:lnTo>
                    <a:pt x="17802" y="3785"/>
                  </a:lnTo>
                  <a:lnTo>
                    <a:pt x="17648" y="3630"/>
                  </a:lnTo>
                  <a:lnTo>
                    <a:pt x="17416" y="3476"/>
                  </a:lnTo>
                  <a:lnTo>
                    <a:pt x="16953" y="3244"/>
                  </a:lnTo>
                  <a:lnTo>
                    <a:pt x="16490" y="3051"/>
                  </a:lnTo>
                  <a:lnTo>
                    <a:pt x="15988" y="2935"/>
                  </a:lnTo>
                  <a:lnTo>
                    <a:pt x="16412" y="2781"/>
                  </a:lnTo>
                  <a:lnTo>
                    <a:pt x="16837" y="2511"/>
                  </a:lnTo>
                  <a:lnTo>
                    <a:pt x="17185" y="2202"/>
                  </a:lnTo>
                  <a:lnTo>
                    <a:pt x="17494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4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1" y="194"/>
                  </a:lnTo>
                  <a:lnTo>
                    <a:pt x="17455" y="116"/>
                  </a:lnTo>
                  <a:lnTo>
                    <a:pt x="17339" y="39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9"/>
            <p:cNvSpPr/>
            <p:nvPr/>
          </p:nvSpPr>
          <p:spPr>
            <a:xfrm>
              <a:off x="2141825" y="3698800"/>
              <a:ext cx="126500" cy="70500"/>
            </a:xfrm>
            <a:custGeom>
              <a:avLst/>
              <a:gdLst/>
              <a:ahLst/>
              <a:cxnLst/>
              <a:rect l="l" t="t" r="r" b="b"/>
              <a:pathLst>
                <a:path w="5060" h="2820" extrusionOk="0">
                  <a:moveTo>
                    <a:pt x="4905" y="0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3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0"/>
                  </a:lnTo>
                  <a:lnTo>
                    <a:pt x="1" y="2587"/>
                  </a:lnTo>
                  <a:lnTo>
                    <a:pt x="39" y="2703"/>
                  </a:lnTo>
                  <a:lnTo>
                    <a:pt x="116" y="2781"/>
                  </a:lnTo>
                  <a:lnTo>
                    <a:pt x="387" y="2819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1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9"/>
            <p:cNvSpPr/>
            <p:nvPr/>
          </p:nvSpPr>
          <p:spPr>
            <a:xfrm>
              <a:off x="436975" y="3704575"/>
              <a:ext cx="144825" cy="162225"/>
            </a:xfrm>
            <a:custGeom>
              <a:avLst/>
              <a:gdLst/>
              <a:ahLst/>
              <a:cxnLst/>
              <a:rect l="l" t="t" r="r" b="b"/>
              <a:pathLst>
                <a:path w="5793" h="6489" extrusionOk="0">
                  <a:moveTo>
                    <a:pt x="2240" y="426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6" y="735"/>
                  </a:lnTo>
                  <a:lnTo>
                    <a:pt x="4171" y="1005"/>
                  </a:lnTo>
                  <a:lnTo>
                    <a:pt x="4557" y="1314"/>
                  </a:lnTo>
                  <a:lnTo>
                    <a:pt x="4750" y="1507"/>
                  </a:lnTo>
                  <a:lnTo>
                    <a:pt x="4905" y="1739"/>
                  </a:lnTo>
                  <a:lnTo>
                    <a:pt x="5021" y="1932"/>
                  </a:lnTo>
                  <a:lnTo>
                    <a:pt x="5136" y="2163"/>
                  </a:lnTo>
                  <a:lnTo>
                    <a:pt x="5214" y="2434"/>
                  </a:lnTo>
                  <a:lnTo>
                    <a:pt x="5291" y="2704"/>
                  </a:lnTo>
                  <a:lnTo>
                    <a:pt x="5330" y="3167"/>
                  </a:lnTo>
                  <a:lnTo>
                    <a:pt x="5330" y="3631"/>
                  </a:lnTo>
                  <a:lnTo>
                    <a:pt x="5214" y="4133"/>
                  </a:lnTo>
                  <a:lnTo>
                    <a:pt x="5021" y="4558"/>
                  </a:lnTo>
                  <a:lnTo>
                    <a:pt x="4789" y="4982"/>
                  </a:lnTo>
                  <a:lnTo>
                    <a:pt x="4480" y="5330"/>
                  </a:lnTo>
                  <a:lnTo>
                    <a:pt x="4287" y="5484"/>
                  </a:lnTo>
                  <a:lnTo>
                    <a:pt x="4094" y="5639"/>
                  </a:lnTo>
                  <a:lnTo>
                    <a:pt x="3901" y="5755"/>
                  </a:lnTo>
                  <a:lnTo>
                    <a:pt x="3669" y="5832"/>
                  </a:lnTo>
                  <a:lnTo>
                    <a:pt x="3360" y="5948"/>
                  </a:lnTo>
                  <a:lnTo>
                    <a:pt x="3090" y="5986"/>
                  </a:lnTo>
                  <a:lnTo>
                    <a:pt x="2820" y="6025"/>
                  </a:lnTo>
                  <a:lnTo>
                    <a:pt x="2549" y="5986"/>
                  </a:lnTo>
                  <a:lnTo>
                    <a:pt x="2279" y="5948"/>
                  </a:lnTo>
                  <a:lnTo>
                    <a:pt x="2047" y="5870"/>
                  </a:lnTo>
                  <a:lnTo>
                    <a:pt x="1854" y="5755"/>
                  </a:lnTo>
                  <a:lnTo>
                    <a:pt x="1622" y="5639"/>
                  </a:lnTo>
                  <a:lnTo>
                    <a:pt x="1429" y="5484"/>
                  </a:lnTo>
                  <a:lnTo>
                    <a:pt x="1275" y="5291"/>
                  </a:lnTo>
                  <a:lnTo>
                    <a:pt x="1082" y="5098"/>
                  </a:lnTo>
                  <a:lnTo>
                    <a:pt x="966" y="4905"/>
                  </a:lnTo>
                  <a:lnTo>
                    <a:pt x="696" y="4442"/>
                  </a:lnTo>
                  <a:lnTo>
                    <a:pt x="541" y="3901"/>
                  </a:lnTo>
                  <a:lnTo>
                    <a:pt x="425" y="3399"/>
                  </a:lnTo>
                  <a:lnTo>
                    <a:pt x="425" y="2858"/>
                  </a:lnTo>
                  <a:lnTo>
                    <a:pt x="503" y="2318"/>
                  </a:lnTo>
                  <a:lnTo>
                    <a:pt x="541" y="2048"/>
                  </a:lnTo>
                  <a:lnTo>
                    <a:pt x="657" y="1816"/>
                  </a:lnTo>
                  <a:lnTo>
                    <a:pt x="734" y="1584"/>
                  </a:lnTo>
                  <a:lnTo>
                    <a:pt x="889" y="1352"/>
                  </a:lnTo>
                  <a:lnTo>
                    <a:pt x="1043" y="1159"/>
                  </a:lnTo>
                  <a:lnTo>
                    <a:pt x="1236" y="1005"/>
                  </a:lnTo>
                  <a:lnTo>
                    <a:pt x="1429" y="812"/>
                  </a:lnTo>
                  <a:lnTo>
                    <a:pt x="1661" y="696"/>
                  </a:lnTo>
                  <a:lnTo>
                    <a:pt x="1893" y="580"/>
                  </a:lnTo>
                  <a:lnTo>
                    <a:pt x="2202" y="503"/>
                  </a:lnTo>
                  <a:lnTo>
                    <a:pt x="2240" y="464"/>
                  </a:lnTo>
                  <a:lnTo>
                    <a:pt x="2240" y="426"/>
                  </a:lnTo>
                  <a:close/>
                  <a:moveTo>
                    <a:pt x="2279" y="1"/>
                  </a:moveTo>
                  <a:lnTo>
                    <a:pt x="1970" y="40"/>
                  </a:lnTo>
                  <a:lnTo>
                    <a:pt x="1893" y="78"/>
                  </a:lnTo>
                  <a:lnTo>
                    <a:pt x="1816" y="117"/>
                  </a:lnTo>
                  <a:lnTo>
                    <a:pt x="1816" y="194"/>
                  </a:lnTo>
                  <a:lnTo>
                    <a:pt x="1816" y="271"/>
                  </a:lnTo>
                  <a:lnTo>
                    <a:pt x="1507" y="349"/>
                  </a:lnTo>
                  <a:lnTo>
                    <a:pt x="1275" y="464"/>
                  </a:lnTo>
                  <a:lnTo>
                    <a:pt x="1043" y="619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8"/>
                  </a:lnTo>
                  <a:lnTo>
                    <a:pt x="348" y="1430"/>
                  </a:lnTo>
                  <a:lnTo>
                    <a:pt x="232" y="1661"/>
                  </a:lnTo>
                  <a:lnTo>
                    <a:pt x="117" y="1932"/>
                  </a:lnTo>
                  <a:lnTo>
                    <a:pt x="78" y="2202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1"/>
                  </a:lnTo>
                  <a:lnTo>
                    <a:pt x="271" y="4519"/>
                  </a:lnTo>
                  <a:lnTo>
                    <a:pt x="387" y="4828"/>
                  </a:lnTo>
                  <a:lnTo>
                    <a:pt x="541" y="5098"/>
                  </a:lnTo>
                  <a:lnTo>
                    <a:pt x="696" y="5330"/>
                  </a:lnTo>
                  <a:lnTo>
                    <a:pt x="850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1"/>
                  </a:lnTo>
                  <a:lnTo>
                    <a:pt x="1738" y="6257"/>
                  </a:lnTo>
                  <a:lnTo>
                    <a:pt x="2009" y="6372"/>
                  </a:lnTo>
                  <a:lnTo>
                    <a:pt x="2279" y="6450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50"/>
                  </a:lnTo>
                  <a:lnTo>
                    <a:pt x="3553" y="6372"/>
                  </a:lnTo>
                  <a:lnTo>
                    <a:pt x="3862" y="6257"/>
                  </a:lnTo>
                  <a:lnTo>
                    <a:pt x="4132" y="6141"/>
                  </a:lnTo>
                  <a:lnTo>
                    <a:pt x="4403" y="5986"/>
                  </a:lnTo>
                  <a:lnTo>
                    <a:pt x="4634" y="5793"/>
                  </a:lnTo>
                  <a:lnTo>
                    <a:pt x="4866" y="5600"/>
                  </a:lnTo>
                  <a:lnTo>
                    <a:pt x="5059" y="5368"/>
                  </a:lnTo>
                  <a:lnTo>
                    <a:pt x="5214" y="5137"/>
                  </a:lnTo>
                  <a:lnTo>
                    <a:pt x="5368" y="4866"/>
                  </a:lnTo>
                  <a:lnTo>
                    <a:pt x="5523" y="4635"/>
                  </a:lnTo>
                  <a:lnTo>
                    <a:pt x="5638" y="4326"/>
                  </a:lnTo>
                  <a:lnTo>
                    <a:pt x="5716" y="4056"/>
                  </a:lnTo>
                  <a:lnTo>
                    <a:pt x="5754" y="3747"/>
                  </a:lnTo>
                  <a:lnTo>
                    <a:pt x="5793" y="3438"/>
                  </a:lnTo>
                  <a:lnTo>
                    <a:pt x="5793" y="3129"/>
                  </a:lnTo>
                  <a:lnTo>
                    <a:pt x="5793" y="2858"/>
                  </a:lnTo>
                  <a:lnTo>
                    <a:pt x="5716" y="2550"/>
                  </a:lnTo>
                  <a:lnTo>
                    <a:pt x="5638" y="2241"/>
                  </a:lnTo>
                  <a:lnTo>
                    <a:pt x="5523" y="1932"/>
                  </a:lnTo>
                  <a:lnTo>
                    <a:pt x="5368" y="1661"/>
                  </a:lnTo>
                  <a:lnTo>
                    <a:pt x="5214" y="1391"/>
                  </a:lnTo>
                  <a:lnTo>
                    <a:pt x="5021" y="1159"/>
                  </a:lnTo>
                  <a:lnTo>
                    <a:pt x="4828" y="928"/>
                  </a:lnTo>
                  <a:lnTo>
                    <a:pt x="4596" y="735"/>
                  </a:lnTo>
                  <a:lnTo>
                    <a:pt x="4326" y="542"/>
                  </a:lnTo>
                  <a:lnTo>
                    <a:pt x="4094" y="387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9"/>
            <p:cNvSpPr/>
            <p:nvPr/>
          </p:nvSpPr>
          <p:spPr>
            <a:xfrm>
              <a:off x="6171275" y="3733550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3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9"/>
            <p:cNvSpPr/>
            <p:nvPr/>
          </p:nvSpPr>
          <p:spPr>
            <a:xfrm>
              <a:off x="6036125" y="3735475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8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5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3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6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8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6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9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5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9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6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9"/>
            <p:cNvSpPr/>
            <p:nvPr/>
          </p:nvSpPr>
          <p:spPr>
            <a:xfrm>
              <a:off x="2084875" y="3742225"/>
              <a:ext cx="66625" cy="99475"/>
            </a:xfrm>
            <a:custGeom>
              <a:avLst/>
              <a:gdLst/>
              <a:ahLst/>
              <a:cxnLst/>
              <a:rect l="l" t="t" r="r" b="b"/>
              <a:pathLst>
                <a:path w="2665" h="3979" extrusionOk="0">
                  <a:moveTo>
                    <a:pt x="850" y="1"/>
                  </a:moveTo>
                  <a:lnTo>
                    <a:pt x="502" y="155"/>
                  </a:lnTo>
                  <a:lnTo>
                    <a:pt x="618" y="233"/>
                  </a:lnTo>
                  <a:lnTo>
                    <a:pt x="464" y="619"/>
                  </a:lnTo>
                  <a:lnTo>
                    <a:pt x="271" y="1082"/>
                  </a:lnTo>
                  <a:lnTo>
                    <a:pt x="116" y="1623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74"/>
                  </a:lnTo>
                  <a:lnTo>
                    <a:pt x="77" y="3206"/>
                  </a:lnTo>
                  <a:lnTo>
                    <a:pt x="155" y="3399"/>
                  </a:lnTo>
                  <a:lnTo>
                    <a:pt x="309" y="3592"/>
                  </a:lnTo>
                  <a:lnTo>
                    <a:pt x="464" y="3747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78"/>
                  </a:lnTo>
                  <a:lnTo>
                    <a:pt x="1313" y="3940"/>
                  </a:lnTo>
                  <a:lnTo>
                    <a:pt x="1506" y="3824"/>
                  </a:lnTo>
                  <a:lnTo>
                    <a:pt x="1661" y="3708"/>
                  </a:lnTo>
                  <a:lnTo>
                    <a:pt x="1815" y="3515"/>
                  </a:lnTo>
                  <a:lnTo>
                    <a:pt x="1970" y="3322"/>
                  </a:lnTo>
                  <a:lnTo>
                    <a:pt x="2085" y="3090"/>
                  </a:lnTo>
                  <a:lnTo>
                    <a:pt x="2317" y="2550"/>
                  </a:lnTo>
                  <a:lnTo>
                    <a:pt x="2510" y="2009"/>
                  </a:lnTo>
                  <a:lnTo>
                    <a:pt x="2626" y="1507"/>
                  </a:lnTo>
                  <a:lnTo>
                    <a:pt x="2665" y="1082"/>
                  </a:lnTo>
                  <a:lnTo>
                    <a:pt x="2394" y="1044"/>
                  </a:lnTo>
                  <a:lnTo>
                    <a:pt x="2008" y="2048"/>
                  </a:lnTo>
                  <a:lnTo>
                    <a:pt x="1738" y="2704"/>
                  </a:lnTo>
                  <a:lnTo>
                    <a:pt x="1545" y="3052"/>
                  </a:lnTo>
                  <a:lnTo>
                    <a:pt x="1468" y="3206"/>
                  </a:lnTo>
                  <a:lnTo>
                    <a:pt x="1313" y="3322"/>
                  </a:lnTo>
                  <a:lnTo>
                    <a:pt x="1159" y="3322"/>
                  </a:lnTo>
                  <a:lnTo>
                    <a:pt x="966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936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79" y="2086"/>
                  </a:lnTo>
                  <a:lnTo>
                    <a:pt x="618" y="1623"/>
                  </a:lnTo>
                  <a:lnTo>
                    <a:pt x="734" y="1198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9"/>
            <p:cNvSpPr/>
            <p:nvPr/>
          </p:nvSpPr>
          <p:spPr>
            <a:xfrm>
              <a:off x="3315725" y="3754775"/>
              <a:ext cx="374575" cy="387150"/>
            </a:xfrm>
            <a:custGeom>
              <a:avLst/>
              <a:gdLst/>
              <a:ahLst/>
              <a:cxnLst/>
              <a:rect l="l" t="t" r="r" b="b"/>
              <a:pathLst>
                <a:path w="14983" h="15486" extrusionOk="0">
                  <a:moveTo>
                    <a:pt x="7453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44"/>
                  </a:lnTo>
                  <a:lnTo>
                    <a:pt x="10697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40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80" y="9230"/>
                  </a:lnTo>
                  <a:lnTo>
                    <a:pt x="4171" y="10041"/>
                  </a:lnTo>
                  <a:lnTo>
                    <a:pt x="3978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53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9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53" y="503"/>
                  </a:lnTo>
                  <a:close/>
                  <a:moveTo>
                    <a:pt x="11932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13" y="3206"/>
                  </a:lnTo>
                  <a:lnTo>
                    <a:pt x="13322" y="3669"/>
                  </a:lnTo>
                  <a:lnTo>
                    <a:pt x="13593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2"/>
                  </a:lnTo>
                  <a:lnTo>
                    <a:pt x="11392" y="7145"/>
                  </a:lnTo>
                  <a:lnTo>
                    <a:pt x="10658" y="7415"/>
                  </a:lnTo>
                  <a:lnTo>
                    <a:pt x="9924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8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8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2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1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7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30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42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19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1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286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39"/>
                  </a:lnTo>
                  <a:lnTo>
                    <a:pt x="3051" y="13477"/>
                  </a:lnTo>
                  <a:lnTo>
                    <a:pt x="2974" y="13516"/>
                  </a:lnTo>
                  <a:lnTo>
                    <a:pt x="3051" y="13362"/>
                  </a:lnTo>
                  <a:lnTo>
                    <a:pt x="3167" y="13207"/>
                  </a:lnTo>
                  <a:lnTo>
                    <a:pt x="3321" y="13130"/>
                  </a:lnTo>
                  <a:lnTo>
                    <a:pt x="3476" y="13014"/>
                  </a:lnTo>
                  <a:lnTo>
                    <a:pt x="3669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1" y="13362"/>
                  </a:lnTo>
                  <a:lnTo>
                    <a:pt x="11894" y="13477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11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7" y="12860"/>
                  </a:lnTo>
                  <a:close/>
                  <a:moveTo>
                    <a:pt x="7569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46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6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4" y="14520"/>
                  </a:lnTo>
                  <a:lnTo>
                    <a:pt x="4093" y="14597"/>
                  </a:lnTo>
                  <a:lnTo>
                    <a:pt x="4518" y="14829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60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9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2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4" y="233"/>
                  </a:lnTo>
                  <a:lnTo>
                    <a:pt x="8766" y="117"/>
                  </a:lnTo>
                  <a:lnTo>
                    <a:pt x="8187" y="40"/>
                  </a:lnTo>
                  <a:lnTo>
                    <a:pt x="756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9"/>
            <p:cNvSpPr/>
            <p:nvPr/>
          </p:nvSpPr>
          <p:spPr>
            <a:xfrm>
              <a:off x="514200" y="3860000"/>
              <a:ext cx="302200" cy="155450"/>
            </a:xfrm>
            <a:custGeom>
              <a:avLst/>
              <a:gdLst/>
              <a:ahLst/>
              <a:cxnLst/>
              <a:rect l="l" t="t" r="r" b="b"/>
              <a:pathLst>
                <a:path w="12088" h="6218" extrusionOk="0">
                  <a:moveTo>
                    <a:pt x="11740" y="1"/>
                  </a:moveTo>
                  <a:lnTo>
                    <a:pt x="11663" y="40"/>
                  </a:lnTo>
                  <a:lnTo>
                    <a:pt x="11585" y="78"/>
                  </a:lnTo>
                  <a:lnTo>
                    <a:pt x="11508" y="117"/>
                  </a:lnTo>
                  <a:lnTo>
                    <a:pt x="11469" y="233"/>
                  </a:lnTo>
                  <a:lnTo>
                    <a:pt x="11469" y="310"/>
                  </a:lnTo>
                  <a:lnTo>
                    <a:pt x="11508" y="426"/>
                  </a:lnTo>
                  <a:lnTo>
                    <a:pt x="11585" y="580"/>
                  </a:lnTo>
                  <a:lnTo>
                    <a:pt x="11624" y="773"/>
                  </a:lnTo>
                  <a:lnTo>
                    <a:pt x="11585" y="966"/>
                  </a:lnTo>
                  <a:lnTo>
                    <a:pt x="11508" y="1121"/>
                  </a:lnTo>
                  <a:lnTo>
                    <a:pt x="11392" y="1275"/>
                  </a:lnTo>
                  <a:lnTo>
                    <a:pt x="11276" y="1430"/>
                  </a:lnTo>
                  <a:lnTo>
                    <a:pt x="10929" y="1739"/>
                  </a:lnTo>
                  <a:lnTo>
                    <a:pt x="10504" y="2009"/>
                  </a:lnTo>
                  <a:lnTo>
                    <a:pt x="10079" y="2241"/>
                  </a:lnTo>
                  <a:lnTo>
                    <a:pt x="9423" y="2588"/>
                  </a:lnTo>
                  <a:lnTo>
                    <a:pt x="9037" y="2781"/>
                  </a:lnTo>
                  <a:lnTo>
                    <a:pt x="9037" y="2704"/>
                  </a:lnTo>
                  <a:lnTo>
                    <a:pt x="8960" y="2627"/>
                  </a:lnTo>
                  <a:lnTo>
                    <a:pt x="8496" y="2202"/>
                  </a:lnTo>
                  <a:lnTo>
                    <a:pt x="8110" y="1700"/>
                  </a:lnTo>
                  <a:lnTo>
                    <a:pt x="7840" y="1893"/>
                  </a:lnTo>
                  <a:lnTo>
                    <a:pt x="7994" y="2202"/>
                  </a:lnTo>
                  <a:lnTo>
                    <a:pt x="8187" y="2511"/>
                  </a:lnTo>
                  <a:lnTo>
                    <a:pt x="8419" y="2781"/>
                  </a:lnTo>
                  <a:lnTo>
                    <a:pt x="8651" y="2974"/>
                  </a:lnTo>
                  <a:lnTo>
                    <a:pt x="7608" y="3515"/>
                  </a:lnTo>
                  <a:lnTo>
                    <a:pt x="6565" y="3978"/>
                  </a:lnTo>
                  <a:lnTo>
                    <a:pt x="5252" y="4519"/>
                  </a:lnTo>
                  <a:lnTo>
                    <a:pt x="3940" y="4982"/>
                  </a:lnTo>
                  <a:lnTo>
                    <a:pt x="3669" y="5059"/>
                  </a:lnTo>
                  <a:lnTo>
                    <a:pt x="3708" y="4712"/>
                  </a:lnTo>
                  <a:lnTo>
                    <a:pt x="3631" y="4364"/>
                  </a:lnTo>
                  <a:lnTo>
                    <a:pt x="3515" y="4055"/>
                  </a:lnTo>
                  <a:lnTo>
                    <a:pt x="3322" y="3708"/>
                  </a:lnTo>
                  <a:lnTo>
                    <a:pt x="3013" y="3901"/>
                  </a:lnTo>
                  <a:lnTo>
                    <a:pt x="3129" y="4171"/>
                  </a:lnTo>
                  <a:lnTo>
                    <a:pt x="3206" y="4442"/>
                  </a:lnTo>
                  <a:lnTo>
                    <a:pt x="3245" y="4866"/>
                  </a:lnTo>
                  <a:lnTo>
                    <a:pt x="3245" y="5253"/>
                  </a:lnTo>
                  <a:lnTo>
                    <a:pt x="2356" y="5523"/>
                  </a:lnTo>
                  <a:lnTo>
                    <a:pt x="1893" y="5639"/>
                  </a:lnTo>
                  <a:lnTo>
                    <a:pt x="1430" y="5677"/>
                  </a:lnTo>
                  <a:lnTo>
                    <a:pt x="1043" y="5716"/>
                  </a:lnTo>
                  <a:lnTo>
                    <a:pt x="850" y="5716"/>
                  </a:lnTo>
                  <a:lnTo>
                    <a:pt x="696" y="5677"/>
                  </a:lnTo>
                  <a:lnTo>
                    <a:pt x="580" y="5600"/>
                  </a:lnTo>
                  <a:lnTo>
                    <a:pt x="464" y="5523"/>
                  </a:lnTo>
                  <a:lnTo>
                    <a:pt x="387" y="5407"/>
                  </a:lnTo>
                  <a:lnTo>
                    <a:pt x="348" y="5291"/>
                  </a:lnTo>
                  <a:lnTo>
                    <a:pt x="310" y="5214"/>
                  </a:lnTo>
                  <a:lnTo>
                    <a:pt x="271" y="5175"/>
                  </a:lnTo>
                  <a:lnTo>
                    <a:pt x="155" y="5137"/>
                  </a:lnTo>
                  <a:lnTo>
                    <a:pt x="78" y="5175"/>
                  </a:lnTo>
                  <a:lnTo>
                    <a:pt x="39" y="5214"/>
                  </a:lnTo>
                  <a:lnTo>
                    <a:pt x="1" y="5291"/>
                  </a:lnTo>
                  <a:lnTo>
                    <a:pt x="1" y="5446"/>
                  </a:lnTo>
                  <a:lnTo>
                    <a:pt x="39" y="5600"/>
                  </a:lnTo>
                  <a:lnTo>
                    <a:pt x="78" y="5755"/>
                  </a:lnTo>
                  <a:lnTo>
                    <a:pt x="155" y="5870"/>
                  </a:lnTo>
                  <a:lnTo>
                    <a:pt x="233" y="5948"/>
                  </a:lnTo>
                  <a:lnTo>
                    <a:pt x="310" y="6025"/>
                  </a:lnTo>
                  <a:lnTo>
                    <a:pt x="541" y="6141"/>
                  </a:lnTo>
                  <a:lnTo>
                    <a:pt x="812" y="6179"/>
                  </a:lnTo>
                  <a:lnTo>
                    <a:pt x="1121" y="6218"/>
                  </a:lnTo>
                  <a:lnTo>
                    <a:pt x="1430" y="6179"/>
                  </a:lnTo>
                  <a:lnTo>
                    <a:pt x="1700" y="6141"/>
                  </a:lnTo>
                  <a:lnTo>
                    <a:pt x="2897" y="5832"/>
                  </a:lnTo>
                  <a:lnTo>
                    <a:pt x="4094" y="5446"/>
                  </a:lnTo>
                  <a:lnTo>
                    <a:pt x="5291" y="5021"/>
                  </a:lnTo>
                  <a:lnTo>
                    <a:pt x="6450" y="4557"/>
                  </a:lnTo>
                  <a:lnTo>
                    <a:pt x="7531" y="4094"/>
                  </a:lnTo>
                  <a:lnTo>
                    <a:pt x="8573" y="3592"/>
                  </a:lnTo>
                  <a:lnTo>
                    <a:pt x="9616" y="3052"/>
                  </a:lnTo>
                  <a:lnTo>
                    <a:pt x="10620" y="2472"/>
                  </a:lnTo>
                  <a:lnTo>
                    <a:pt x="10929" y="2279"/>
                  </a:lnTo>
                  <a:lnTo>
                    <a:pt x="11276" y="2048"/>
                  </a:lnTo>
                  <a:lnTo>
                    <a:pt x="11547" y="1777"/>
                  </a:lnTo>
                  <a:lnTo>
                    <a:pt x="11817" y="1507"/>
                  </a:lnTo>
                  <a:lnTo>
                    <a:pt x="12010" y="1198"/>
                  </a:lnTo>
                  <a:lnTo>
                    <a:pt x="12049" y="1044"/>
                  </a:lnTo>
                  <a:lnTo>
                    <a:pt x="12087" y="889"/>
                  </a:lnTo>
                  <a:lnTo>
                    <a:pt x="12087" y="696"/>
                  </a:lnTo>
                  <a:lnTo>
                    <a:pt x="12049" y="503"/>
                  </a:lnTo>
                  <a:lnTo>
                    <a:pt x="12010" y="310"/>
                  </a:lnTo>
                  <a:lnTo>
                    <a:pt x="11894" y="117"/>
                  </a:lnTo>
                  <a:lnTo>
                    <a:pt x="11817" y="40"/>
                  </a:lnTo>
                  <a:lnTo>
                    <a:pt x="1174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9"/>
            <p:cNvSpPr/>
            <p:nvPr/>
          </p:nvSpPr>
          <p:spPr>
            <a:xfrm>
              <a:off x="6274575" y="3873525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9"/>
            <p:cNvSpPr/>
            <p:nvPr/>
          </p:nvSpPr>
          <p:spPr>
            <a:xfrm>
              <a:off x="6223425" y="3874500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9"/>
            <p:cNvSpPr/>
            <p:nvPr/>
          </p:nvSpPr>
          <p:spPr>
            <a:xfrm>
              <a:off x="1572250" y="3880275"/>
              <a:ext cx="267450" cy="210475"/>
            </a:xfrm>
            <a:custGeom>
              <a:avLst/>
              <a:gdLst/>
              <a:ahLst/>
              <a:cxnLst/>
              <a:rect l="l" t="t" r="r" b="b"/>
              <a:pathLst>
                <a:path w="10698" h="8419" extrusionOk="0">
                  <a:moveTo>
                    <a:pt x="155" y="1"/>
                  </a:moveTo>
                  <a:lnTo>
                    <a:pt x="1" y="233"/>
                  </a:lnTo>
                  <a:lnTo>
                    <a:pt x="1391" y="1314"/>
                  </a:lnTo>
                  <a:lnTo>
                    <a:pt x="2781" y="2395"/>
                  </a:lnTo>
                  <a:lnTo>
                    <a:pt x="4210" y="3476"/>
                  </a:lnTo>
                  <a:lnTo>
                    <a:pt x="5600" y="4596"/>
                  </a:lnTo>
                  <a:lnTo>
                    <a:pt x="6951" y="5677"/>
                  </a:lnTo>
                  <a:lnTo>
                    <a:pt x="8303" y="6797"/>
                  </a:lnTo>
                  <a:lnTo>
                    <a:pt x="9616" y="7917"/>
                  </a:lnTo>
                  <a:lnTo>
                    <a:pt x="9963" y="8226"/>
                  </a:lnTo>
                  <a:lnTo>
                    <a:pt x="10118" y="8342"/>
                  </a:lnTo>
                  <a:lnTo>
                    <a:pt x="10311" y="8419"/>
                  </a:lnTo>
                  <a:lnTo>
                    <a:pt x="10658" y="8380"/>
                  </a:lnTo>
                  <a:lnTo>
                    <a:pt x="10697" y="8264"/>
                  </a:lnTo>
                  <a:lnTo>
                    <a:pt x="10697" y="8149"/>
                  </a:lnTo>
                  <a:lnTo>
                    <a:pt x="10658" y="8033"/>
                  </a:lnTo>
                  <a:lnTo>
                    <a:pt x="10658" y="7994"/>
                  </a:lnTo>
                  <a:lnTo>
                    <a:pt x="10311" y="7917"/>
                  </a:lnTo>
                  <a:lnTo>
                    <a:pt x="10002" y="6952"/>
                  </a:lnTo>
                  <a:lnTo>
                    <a:pt x="9654" y="5986"/>
                  </a:lnTo>
                  <a:lnTo>
                    <a:pt x="8882" y="4094"/>
                  </a:lnTo>
                  <a:lnTo>
                    <a:pt x="8380" y="2781"/>
                  </a:lnTo>
                  <a:lnTo>
                    <a:pt x="7994" y="2936"/>
                  </a:lnTo>
                  <a:lnTo>
                    <a:pt x="8419" y="3940"/>
                  </a:lnTo>
                  <a:lnTo>
                    <a:pt x="9037" y="5677"/>
                  </a:lnTo>
                  <a:lnTo>
                    <a:pt x="9346" y="6565"/>
                  </a:lnTo>
                  <a:lnTo>
                    <a:pt x="9654" y="7415"/>
                  </a:lnTo>
                  <a:lnTo>
                    <a:pt x="9230" y="7029"/>
                  </a:lnTo>
                  <a:lnTo>
                    <a:pt x="7994" y="5986"/>
                  </a:lnTo>
                  <a:lnTo>
                    <a:pt x="6720" y="4905"/>
                  </a:lnTo>
                  <a:lnTo>
                    <a:pt x="5407" y="3862"/>
                  </a:lnTo>
                  <a:lnTo>
                    <a:pt x="4133" y="2858"/>
                  </a:lnTo>
                  <a:lnTo>
                    <a:pt x="2820" y="1854"/>
                  </a:lnTo>
                  <a:lnTo>
                    <a:pt x="1507" y="92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9"/>
            <p:cNvSpPr/>
            <p:nvPr/>
          </p:nvSpPr>
          <p:spPr>
            <a:xfrm>
              <a:off x="4538850" y="3913100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3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3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6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1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0"/>
                  </a:lnTo>
                  <a:lnTo>
                    <a:pt x="9268" y="8921"/>
                  </a:lnTo>
                  <a:lnTo>
                    <a:pt x="9036" y="9152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2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6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4"/>
                  </a:lnTo>
                  <a:lnTo>
                    <a:pt x="695" y="734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1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3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5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49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2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4"/>
                  </a:lnTo>
                  <a:lnTo>
                    <a:pt x="7762" y="9654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8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5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7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1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39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3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6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9"/>
            <p:cNvSpPr/>
            <p:nvPr/>
          </p:nvSpPr>
          <p:spPr>
            <a:xfrm>
              <a:off x="6161625" y="3921800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5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3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3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9"/>
            <p:cNvSpPr/>
            <p:nvPr/>
          </p:nvSpPr>
          <p:spPr>
            <a:xfrm>
              <a:off x="7032400" y="3923725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6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8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6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9"/>
            <p:cNvSpPr/>
            <p:nvPr/>
          </p:nvSpPr>
          <p:spPr>
            <a:xfrm>
              <a:off x="6167425" y="3927575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1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9"/>
            <p:cNvSpPr/>
            <p:nvPr/>
          </p:nvSpPr>
          <p:spPr>
            <a:xfrm>
              <a:off x="1394625" y="3943025"/>
              <a:ext cx="74350" cy="103325"/>
            </a:xfrm>
            <a:custGeom>
              <a:avLst/>
              <a:gdLst/>
              <a:ahLst/>
              <a:cxnLst/>
              <a:rect l="l" t="t" r="r" b="b"/>
              <a:pathLst>
                <a:path w="2974" h="4133" extrusionOk="0">
                  <a:moveTo>
                    <a:pt x="116" y="1"/>
                  </a:moveTo>
                  <a:lnTo>
                    <a:pt x="1" y="39"/>
                  </a:lnTo>
                  <a:lnTo>
                    <a:pt x="1" y="78"/>
                  </a:lnTo>
                  <a:lnTo>
                    <a:pt x="271" y="928"/>
                  </a:lnTo>
                  <a:lnTo>
                    <a:pt x="580" y="1738"/>
                  </a:lnTo>
                  <a:lnTo>
                    <a:pt x="927" y="2549"/>
                  </a:lnTo>
                  <a:lnTo>
                    <a:pt x="1275" y="3283"/>
                  </a:lnTo>
                  <a:lnTo>
                    <a:pt x="1507" y="3669"/>
                  </a:lnTo>
                  <a:lnTo>
                    <a:pt x="1661" y="3824"/>
                  </a:lnTo>
                  <a:lnTo>
                    <a:pt x="1854" y="3978"/>
                  </a:lnTo>
                  <a:lnTo>
                    <a:pt x="2009" y="4055"/>
                  </a:lnTo>
                  <a:lnTo>
                    <a:pt x="2240" y="4133"/>
                  </a:lnTo>
                  <a:lnTo>
                    <a:pt x="2433" y="4094"/>
                  </a:lnTo>
                  <a:lnTo>
                    <a:pt x="2665" y="4017"/>
                  </a:lnTo>
                  <a:lnTo>
                    <a:pt x="2781" y="3862"/>
                  </a:lnTo>
                  <a:lnTo>
                    <a:pt x="2897" y="3708"/>
                  </a:lnTo>
                  <a:lnTo>
                    <a:pt x="2935" y="3515"/>
                  </a:lnTo>
                  <a:lnTo>
                    <a:pt x="2974" y="3360"/>
                  </a:lnTo>
                  <a:lnTo>
                    <a:pt x="2935" y="3129"/>
                  </a:lnTo>
                  <a:lnTo>
                    <a:pt x="2897" y="2936"/>
                  </a:lnTo>
                  <a:lnTo>
                    <a:pt x="2819" y="2588"/>
                  </a:lnTo>
                  <a:lnTo>
                    <a:pt x="2588" y="2627"/>
                  </a:lnTo>
                  <a:lnTo>
                    <a:pt x="2665" y="2974"/>
                  </a:lnTo>
                  <a:lnTo>
                    <a:pt x="2704" y="3129"/>
                  </a:lnTo>
                  <a:lnTo>
                    <a:pt x="2665" y="3283"/>
                  </a:lnTo>
                  <a:lnTo>
                    <a:pt x="2433" y="3399"/>
                  </a:lnTo>
                  <a:lnTo>
                    <a:pt x="2202" y="3476"/>
                  </a:lnTo>
                  <a:lnTo>
                    <a:pt x="2009" y="3515"/>
                  </a:lnTo>
                  <a:lnTo>
                    <a:pt x="1854" y="3476"/>
                  </a:lnTo>
                  <a:lnTo>
                    <a:pt x="1700" y="3438"/>
                  </a:lnTo>
                  <a:lnTo>
                    <a:pt x="1584" y="3322"/>
                  </a:lnTo>
                  <a:lnTo>
                    <a:pt x="1507" y="3167"/>
                  </a:lnTo>
                  <a:lnTo>
                    <a:pt x="1468" y="2974"/>
                  </a:lnTo>
                  <a:lnTo>
                    <a:pt x="1352" y="2704"/>
                  </a:lnTo>
                  <a:lnTo>
                    <a:pt x="889" y="1623"/>
                  </a:lnTo>
                  <a:lnTo>
                    <a:pt x="541" y="812"/>
                  </a:lnTo>
                  <a:lnTo>
                    <a:pt x="348" y="426"/>
                  </a:lnTo>
                  <a:lnTo>
                    <a:pt x="155" y="39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9"/>
            <p:cNvSpPr/>
            <p:nvPr/>
          </p:nvSpPr>
          <p:spPr>
            <a:xfrm>
              <a:off x="2923775" y="3946900"/>
              <a:ext cx="335975" cy="782925"/>
            </a:xfrm>
            <a:custGeom>
              <a:avLst/>
              <a:gdLst/>
              <a:ahLst/>
              <a:cxnLst/>
              <a:rect l="l" t="t" r="r" b="b"/>
              <a:pathLst>
                <a:path w="13439" h="31317" extrusionOk="0">
                  <a:moveTo>
                    <a:pt x="6488" y="386"/>
                  </a:moveTo>
                  <a:lnTo>
                    <a:pt x="6526" y="464"/>
                  </a:lnTo>
                  <a:lnTo>
                    <a:pt x="7144" y="2008"/>
                  </a:lnTo>
                  <a:lnTo>
                    <a:pt x="7685" y="3553"/>
                  </a:lnTo>
                  <a:lnTo>
                    <a:pt x="8226" y="5136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1"/>
                  </a:lnTo>
                  <a:lnTo>
                    <a:pt x="7530" y="7337"/>
                  </a:lnTo>
                  <a:lnTo>
                    <a:pt x="7222" y="7453"/>
                  </a:lnTo>
                  <a:lnTo>
                    <a:pt x="6913" y="7530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0"/>
                  </a:lnTo>
                  <a:lnTo>
                    <a:pt x="5522" y="7492"/>
                  </a:lnTo>
                  <a:lnTo>
                    <a:pt x="4866" y="7337"/>
                  </a:lnTo>
                  <a:lnTo>
                    <a:pt x="4210" y="7105"/>
                  </a:lnTo>
                  <a:lnTo>
                    <a:pt x="3592" y="6874"/>
                  </a:lnTo>
                  <a:lnTo>
                    <a:pt x="3862" y="6024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3"/>
                  </a:lnTo>
                  <a:lnTo>
                    <a:pt x="5214" y="2742"/>
                  </a:lnTo>
                  <a:lnTo>
                    <a:pt x="5600" y="1931"/>
                  </a:lnTo>
                  <a:lnTo>
                    <a:pt x="6024" y="1159"/>
                  </a:lnTo>
                  <a:lnTo>
                    <a:pt x="6488" y="386"/>
                  </a:lnTo>
                  <a:close/>
                  <a:moveTo>
                    <a:pt x="8805" y="7028"/>
                  </a:moveTo>
                  <a:lnTo>
                    <a:pt x="9230" y="8418"/>
                  </a:lnTo>
                  <a:lnTo>
                    <a:pt x="9577" y="9847"/>
                  </a:lnTo>
                  <a:lnTo>
                    <a:pt x="9847" y="11083"/>
                  </a:lnTo>
                  <a:lnTo>
                    <a:pt x="10079" y="12357"/>
                  </a:lnTo>
                  <a:lnTo>
                    <a:pt x="10233" y="13631"/>
                  </a:lnTo>
                  <a:lnTo>
                    <a:pt x="10388" y="14906"/>
                  </a:lnTo>
                  <a:lnTo>
                    <a:pt x="10465" y="16180"/>
                  </a:lnTo>
                  <a:lnTo>
                    <a:pt x="10504" y="16836"/>
                  </a:lnTo>
                  <a:lnTo>
                    <a:pt x="10504" y="17493"/>
                  </a:lnTo>
                  <a:lnTo>
                    <a:pt x="10504" y="18188"/>
                  </a:lnTo>
                  <a:lnTo>
                    <a:pt x="10427" y="18844"/>
                  </a:lnTo>
                  <a:lnTo>
                    <a:pt x="10311" y="19462"/>
                  </a:lnTo>
                  <a:lnTo>
                    <a:pt x="10118" y="20080"/>
                  </a:lnTo>
                  <a:lnTo>
                    <a:pt x="9886" y="20659"/>
                  </a:lnTo>
                  <a:lnTo>
                    <a:pt x="9538" y="21161"/>
                  </a:lnTo>
                  <a:lnTo>
                    <a:pt x="9384" y="21393"/>
                  </a:lnTo>
                  <a:lnTo>
                    <a:pt x="9152" y="21586"/>
                  </a:lnTo>
                  <a:lnTo>
                    <a:pt x="8959" y="21779"/>
                  </a:lnTo>
                  <a:lnTo>
                    <a:pt x="8728" y="21972"/>
                  </a:lnTo>
                  <a:lnTo>
                    <a:pt x="8496" y="22127"/>
                  </a:lnTo>
                  <a:lnTo>
                    <a:pt x="8226" y="22242"/>
                  </a:lnTo>
                  <a:lnTo>
                    <a:pt x="7955" y="22358"/>
                  </a:lnTo>
                  <a:lnTo>
                    <a:pt x="7685" y="22435"/>
                  </a:lnTo>
                  <a:lnTo>
                    <a:pt x="7415" y="22474"/>
                  </a:lnTo>
                  <a:lnTo>
                    <a:pt x="6797" y="22474"/>
                  </a:lnTo>
                  <a:lnTo>
                    <a:pt x="6488" y="22435"/>
                  </a:lnTo>
                  <a:lnTo>
                    <a:pt x="5909" y="22281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4"/>
                  </a:lnTo>
                  <a:lnTo>
                    <a:pt x="4094" y="20929"/>
                  </a:lnTo>
                  <a:lnTo>
                    <a:pt x="3785" y="20466"/>
                  </a:lnTo>
                  <a:lnTo>
                    <a:pt x="3476" y="19964"/>
                  </a:lnTo>
                  <a:lnTo>
                    <a:pt x="3244" y="19424"/>
                  </a:lnTo>
                  <a:lnTo>
                    <a:pt x="3051" y="18883"/>
                  </a:lnTo>
                  <a:lnTo>
                    <a:pt x="2897" y="18342"/>
                  </a:lnTo>
                  <a:lnTo>
                    <a:pt x="2781" y="17802"/>
                  </a:lnTo>
                  <a:lnTo>
                    <a:pt x="2704" y="17222"/>
                  </a:lnTo>
                  <a:lnTo>
                    <a:pt x="2588" y="16103"/>
                  </a:lnTo>
                  <a:lnTo>
                    <a:pt x="2511" y="14944"/>
                  </a:lnTo>
                  <a:lnTo>
                    <a:pt x="2511" y="13747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2"/>
                  </a:lnTo>
                  <a:lnTo>
                    <a:pt x="3128" y="8689"/>
                  </a:lnTo>
                  <a:lnTo>
                    <a:pt x="3283" y="7916"/>
                  </a:lnTo>
                  <a:lnTo>
                    <a:pt x="3515" y="7183"/>
                  </a:lnTo>
                  <a:lnTo>
                    <a:pt x="4132" y="7453"/>
                  </a:lnTo>
                  <a:lnTo>
                    <a:pt x="4827" y="7685"/>
                  </a:lnTo>
                  <a:lnTo>
                    <a:pt x="5522" y="7839"/>
                  </a:lnTo>
                  <a:lnTo>
                    <a:pt x="5909" y="7916"/>
                  </a:lnTo>
                  <a:lnTo>
                    <a:pt x="6256" y="7916"/>
                  </a:lnTo>
                  <a:lnTo>
                    <a:pt x="6604" y="7955"/>
                  </a:lnTo>
                  <a:lnTo>
                    <a:pt x="6990" y="7916"/>
                  </a:lnTo>
                  <a:lnTo>
                    <a:pt x="7299" y="7878"/>
                  </a:lnTo>
                  <a:lnTo>
                    <a:pt x="7646" y="7762"/>
                  </a:lnTo>
                  <a:lnTo>
                    <a:pt x="7955" y="7646"/>
                  </a:lnTo>
                  <a:lnTo>
                    <a:pt x="8264" y="7492"/>
                  </a:lnTo>
                  <a:lnTo>
                    <a:pt x="8573" y="7260"/>
                  </a:lnTo>
                  <a:lnTo>
                    <a:pt x="8805" y="7028"/>
                  </a:lnTo>
                  <a:close/>
                  <a:moveTo>
                    <a:pt x="8650" y="22474"/>
                  </a:moveTo>
                  <a:lnTo>
                    <a:pt x="8766" y="22822"/>
                  </a:lnTo>
                  <a:lnTo>
                    <a:pt x="8921" y="23169"/>
                  </a:lnTo>
                  <a:lnTo>
                    <a:pt x="8496" y="23401"/>
                  </a:lnTo>
                  <a:lnTo>
                    <a:pt x="8071" y="23555"/>
                  </a:lnTo>
                  <a:lnTo>
                    <a:pt x="7608" y="23633"/>
                  </a:lnTo>
                  <a:lnTo>
                    <a:pt x="7144" y="23671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2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4"/>
                  </a:lnTo>
                  <a:lnTo>
                    <a:pt x="5870" y="22629"/>
                  </a:lnTo>
                  <a:lnTo>
                    <a:pt x="6256" y="22783"/>
                  </a:lnTo>
                  <a:lnTo>
                    <a:pt x="6681" y="22860"/>
                  </a:lnTo>
                  <a:lnTo>
                    <a:pt x="7067" y="22899"/>
                  </a:lnTo>
                  <a:lnTo>
                    <a:pt x="7453" y="22860"/>
                  </a:lnTo>
                  <a:lnTo>
                    <a:pt x="7878" y="22822"/>
                  </a:lnTo>
                  <a:lnTo>
                    <a:pt x="8264" y="22667"/>
                  </a:lnTo>
                  <a:lnTo>
                    <a:pt x="8650" y="22474"/>
                  </a:lnTo>
                  <a:close/>
                  <a:moveTo>
                    <a:pt x="10890" y="16798"/>
                  </a:moveTo>
                  <a:lnTo>
                    <a:pt x="11392" y="17261"/>
                  </a:lnTo>
                  <a:lnTo>
                    <a:pt x="11933" y="17647"/>
                  </a:lnTo>
                  <a:lnTo>
                    <a:pt x="12512" y="18033"/>
                  </a:lnTo>
                  <a:lnTo>
                    <a:pt x="13091" y="18342"/>
                  </a:lnTo>
                  <a:lnTo>
                    <a:pt x="12937" y="19771"/>
                  </a:lnTo>
                  <a:lnTo>
                    <a:pt x="12821" y="21238"/>
                  </a:lnTo>
                  <a:lnTo>
                    <a:pt x="12705" y="24212"/>
                  </a:lnTo>
                  <a:lnTo>
                    <a:pt x="11894" y="23594"/>
                  </a:lnTo>
                  <a:lnTo>
                    <a:pt x="11044" y="23015"/>
                  </a:lnTo>
                  <a:lnTo>
                    <a:pt x="10813" y="22860"/>
                  </a:lnTo>
                  <a:lnTo>
                    <a:pt x="10620" y="22667"/>
                  </a:lnTo>
                  <a:lnTo>
                    <a:pt x="10581" y="22590"/>
                  </a:lnTo>
                  <a:lnTo>
                    <a:pt x="10542" y="22435"/>
                  </a:lnTo>
                  <a:lnTo>
                    <a:pt x="10542" y="22127"/>
                  </a:lnTo>
                  <a:lnTo>
                    <a:pt x="10542" y="21393"/>
                  </a:lnTo>
                  <a:lnTo>
                    <a:pt x="10504" y="20659"/>
                  </a:lnTo>
                  <a:lnTo>
                    <a:pt x="10504" y="20582"/>
                  </a:lnTo>
                  <a:lnTo>
                    <a:pt x="10465" y="20543"/>
                  </a:lnTo>
                  <a:lnTo>
                    <a:pt x="10388" y="20466"/>
                  </a:lnTo>
                  <a:lnTo>
                    <a:pt x="10542" y="19964"/>
                  </a:lnTo>
                  <a:lnTo>
                    <a:pt x="10697" y="19424"/>
                  </a:lnTo>
                  <a:lnTo>
                    <a:pt x="10774" y="18883"/>
                  </a:lnTo>
                  <a:lnTo>
                    <a:pt x="10851" y="18304"/>
                  </a:lnTo>
                  <a:lnTo>
                    <a:pt x="10890" y="17570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4"/>
                  </a:lnTo>
                  <a:lnTo>
                    <a:pt x="6140" y="23826"/>
                  </a:lnTo>
                  <a:lnTo>
                    <a:pt x="6642" y="23941"/>
                  </a:lnTo>
                  <a:lnTo>
                    <a:pt x="7144" y="23980"/>
                  </a:lnTo>
                  <a:lnTo>
                    <a:pt x="7646" y="23980"/>
                  </a:lnTo>
                  <a:lnTo>
                    <a:pt x="8148" y="23864"/>
                  </a:lnTo>
                  <a:lnTo>
                    <a:pt x="8612" y="23710"/>
                  </a:lnTo>
                  <a:lnTo>
                    <a:pt x="9075" y="23439"/>
                  </a:lnTo>
                  <a:lnTo>
                    <a:pt x="9384" y="23903"/>
                  </a:lnTo>
                  <a:lnTo>
                    <a:pt x="8843" y="24173"/>
                  </a:lnTo>
                  <a:lnTo>
                    <a:pt x="8303" y="24366"/>
                  </a:lnTo>
                  <a:lnTo>
                    <a:pt x="7762" y="24482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3"/>
                  </a:lnTo>
                  <a:lnTo>
                    <a:pt x="5561" y="24289"/>
                  </a:lnTo>
                  <a:lnTo>
                    <a:pt x="4982" y="24096"/>
                  </a:lnTo>
                  <a:lnTo>
                    <a:pt x="5059" y="23903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7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2"/>
                  </a:lnTo>
                  <a:lnTo>
                    <a:pt x="2974" y="19771"/>
                  </a:lnTo>
                  <a:lnTo>
                    <a:pt x="3244" y="20312"/>
                  </a:lnTo>
                  <a:lnTo>
                    <a:pt x="3244" y="20350"/>
                  </a:lnTo>
                  <a:lnTo>
                    <a:pt x="3206" y="21200"/>
                  </a:lnTo>
                  <a:lnTo>
                    <a:pt x="3244" y="22049"/>
                  </a:lnTo>
                  <a:lnTo>
                    <a:pt x="3283" y="22358"/>
                  </a:lnTo>
                  <a:lnTo>
                    <a:pt x="3321" y="22706"/>
                  </a:lnTo>
                  <a:lnTo>
                    <a:pt x="3321" y="23053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8"/>
                  </a:lnTo>
                  <a:lnTo>
                    <a:pt x="3051" y="23633"/>
                  </a:lnTo>
                  <a:lnTo>
                    <a:pt x="2704" y="23903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5"/>
                  </a:lnTo>
                  <a:lnTo>
                    <a:pt x="850" y="23941"/>
                  </a:lnTo>
                  <a:lnTo>
                    <a:pt x="811" y="23169"/>
                  </a:lnTo>
                  <a:lnTo>
                    <a:pt x="773" y="22435"/>
                  </a:lnTo>
                  <a:lnTo>
                    <a:pt x="657" y="21238"/>
                  </a:lnTo>
                  <a:lnTo>
                    <a:pt x="503" y="20466"/>
                  </a:lnTo>
                  <a:lnTo>
                    <a:pt x="425" y="20080"/>
                  </a:lnTo>
                  <a:lnTo>
                    <a:pt x="464" y="19694"/>
                  </a:lnTo>
                  <a:lnTo>
                    <a:pt x="503" y="19655"/>
                  </a:lnTo>
                  <a:lnTo>
                    <a:pt x="541" y="19578"/>
                  </a:lnTo>
                  <a:lnTo>
                    <a:pt x="541" y="19539"/>
                  </a:lnTo>
                  <a:lnTo>
                    <a:pt x="541" y="19462"/>
                  </a:lnTo>
                  <a:lnTo>
                    <a:pt x="1429" y="18420"/>
                  </a:lnTo>
                  <a:lnTo>
                    <a:pt x="2356" y="17377"/>
                  </a:lnTo>
                  <a:close/>
                  <a:moveTo>
                    <a:pt x="8148" y="24830"/>
                  </a:moveTo>
                  <a:lnTo>
                    <a:pt x="8148" y="25061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7"/>
                  </a:lnTo>
                  <a:lnTo>
                    <a:pt x="7878" y="25216"/>
                  </a:lnTo>
                  <a:lnTo>
                    <a:pt x="7839" y="25293"/>
                  </a:lnTo>
                  <a:lnTo>
                    <a:pt x="7839" y="25370"/>
                  </a:lnTo>
                  <a:lnTo>
                    <a:pt x="7994" y="25872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59"/>
                  </a:lnTo>
                  <a:lnTo>
                    <a:pt x="8148" y="28961"/>
                  </a:lnTo>
                  <a:lnTo>
                    <a:pt x="8071" y="29502"/>
                  </a:lnTo>
                  <a:lnTo>
                    <a:pt x="7762" y="29193"/>
                  </a:lnTo>
                  <a:lnTo>
                    <a:pt x="7453" y="28884"/>
                  </a:lnTo>
                  <a:lnTo>
                    <a:pt x="7260" y="28537"/>
                  </a:lnTo>
                  <a:lnTo>
                    <a:pt x="7067" y="28189"/>
                  </a:lnTo>
                  <a:lnTo>
                    <a:pt x="6951" y="27803"/>
                  </a:lnTo>
                  <a:lnTo>
                    <a:pt x="6874" y="27417"/>
                  </a:lnTo>
                  <a:lnTo>
                    <a:pt x="6835" y="26953"/>
                  </a:lnTo>
                  <a:lnTo>
                    <a:pt x="6835" y="26490"/>
                  </a:lnTo>
                  <a:lnTo>
                    <a:pt x="6874" y="26104"/>
                  </a:lnTo>
                  <a:lnTo>
                    <a:pt x="6874" y="25756"/>
                  </a:lnTo>
                  <a:lnTo>
                    <a:pt x="6835" y="25602"/>
                  </a:lnTo>
                  <a:lnTo>
                    <a:pt x="6758" y="25486"/>
                  </a:lnTo>
                  <a:lnTo>
                    <a:pt x="6642" y="25370"/>
                  </a:lnTo>
                  <a:lnTo>
                    <a:pt x="6488" y="25293"/>
                  </a:lnTo>
                  <a:lnTo>
                    <a:pt x="6604" y="25100"/>
                  </a:lnTo>
                  <a:lnTo>
                    <a:pt x="6720" y="24984"/>
                  </a:lnTo>
                  <a:lnTo>
                    <a:pt x="7106" y="24984"/>
                  </a:lnTo>
                  <a:lnTo>
                    <a:pt x="7453" y="24945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4"/>
                  </a:lnTo>
                  <a:lnTo>
                    <a:pt x="9500" y="25409"/>
                  </a:lnTo>
                  <a:lnTo>
                    <a:pt x="9809" y="25795"/>
                  </a:lnTo>
                  <a:lnTo>
                    <a:pt x="10118" y="26258"/>
                  </a:lnTo>
                  <a:lnTo>
                    <a:pt x="9847" y="26220"/>
                  </a:lnTo>
                  <a:lnTo>
                    <a:pt x="9616" y="26104"/>
                  </a:lnTo>
                  <a:lnTo>
                    <a:pt x="9423" y="25949"/>
                  </a:lnTo>
                  <a:lnTo>
                    <a:pt x="9230" y="25756"/>
                  </a:lnTo>
                  <a:lnTo>
                    <a:pt x="9191" y="25679"/>
                  </a:lnTo>
                  <a:lnTo>
                    <a:pt x="8998" y="25679"/>
                  </a:lnTo>
                  <a:lnTo>
                    <a:pt x="8959" y="25718"/>
                  </a:lnTo>
                  <a:lnTo>
                    <a:pt x="8921" y="25795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0"/>
                  </a:lnTo>
                  <a:lnTo>
                    <a:pt x="9423" y="27069"/>
                  </a:lnTo>
                  <a:lnTo>
                    <a:pt x="9500" y="27378"/>
                  </a:lnTo>
                  <a:lnTo>
                    <a:pt x="9538" y="27687"/>
                  </a:lnTo>
                  <a:lnTo>
                    <a:pt x="9538" y="27996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79"/>
                  </a:lnTo>
                  <a:lnTo>
                    <a:pt x="9230" y="29888"/>
                  </a:lnTo>
                  <a:lnTo>
                    <a:pt x="9075" y="30158"/>
                  </a:lnTo>
                  <a:lnTo>
                    <a:pt x="8921" y="30429"/>
                  </a:lnTo>
                  <a:lnTo>
                    <a:pt x="8728" y="30660"/>
                  </a:lnTo>
                  <a:lnTo>
                    <a:pt x="8534" y="30776"/>
                  </a:lnTo>
                  <a:lnTo>
                    <a:pt x="8341" y="30853"/>
                  </a:lnTo>
                  <a:lnTo>
                    <a:pt x="8187" y="30853"/>
                  </a:lnTo>
                  <a:lnTo>
                    <a:pt x="7994" y="30776"/>
                  </a:lnTo>
                  <a:lnTo>
                    <a:pt x="7839" y="30699"/>
                  </a:lnTo>
                  <a:lnTo>
                    <a:pt x="7685" y="30583"/>
                  </a:lnTo>
                  <a:lnTo>
                    <a:pt x="7376" y="30274"/>
                  </a:lnTo>
                  <a:lnTo>
                    <a:pt x="6874" y="29772"/>
                  </a:lnTo>
                  <a:lnTo>
                    <a:pt x="6681" y="29502"/>
                  </a:lnTo>
                  <a:lnTo>
                    <a:pt x="6488" y="29193"/>
                  </a:lnTo>
                  <a:lnTo>
                    <a:pt x="6295" y="28846"/>
                  </a:lnTo>
                  <a:lnTo>
                    <a:pt x="6102" y="28459"/>
                  </a:lnTo>
                  <a:lnTo>
                    <a:pt x="5986" y="28073"/>
                  </a:lnTo>
                  <a:lnTo>
                    <a:pt x="5909" y="27687"/>
                  </a:lnTo>
                  <a:lnTo>
                    <a:pt x="5870" y="27262"/>
                  </a:lnTo>
                  <a:lnTo>
                    <a:pt x="5870" y="26876"/>
                  </a:lnTo>
                  <a:lnTo>
                    <a:pt x="5909" y="26490"/>
                  </a:lnTo>
                  <a:lnTo>
                    <a:pt x="6024" y="26065"/>
                  </a:lnTo>
                  <a:lnTo>
                    <a:pt x="6024" y="25949"/>
                  </a:lnTo>
                  <a:lnTo>
                    <a:pt x="5947" y="25911"/>
                  </a:lnTo>
                  <a:lnTo>
                    <a:pt x="5870" y="25872"/>
                  </a:lnTo>
                  <a:lnTo>
                    <a:pt x="5793" y="25872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7"/>
                  </a:lnTo>
                  <a:lnTo>
                    <a:pt x="5445" y="25100"/>
                  </a:lnTo>
                  <a:lnTo>
                    <a:pt x="5716" y="24752"/>
                  </a:lnTo>
                  <a:lnTo>
                    <a:pt x="6102" y="24868"/>
                  </a:lnTo>
                  <a:lnTo>
                    <a:pt x="6488" y="24945"/>
                  </a:lnTo>
                  <a:lnTo>
                    <a:pt x="6333" y="25100"/>
                  </a:lnTo>
                  <a:lnTo>
                    <a:pt x="6179" y="25293"/>
                  </a:lnTo>
                  <a:lnTo>
                    <a:pt x="6179" y="25370"/>
                  </a:lnTo>
                  <a:lnTo>
                    <a:pt x="6179" y="25447"/>
                  </a:lnTo>
                  <a:lnTo>
                    <a:pt x="6256" y="25486"/>
                  </a:lnTo>
                  <a:lnTo>
                    <a:pt x="6295" y="25486"/>
                  </a:lnTo>
                  <a:lnTo>
                    <a:pt x="6372" y="25525"/>
                  </a:lnTo>
                  <a:lnTo>
                    <a:pt x="6449" y="25602"/>
                  </a:lnTo>
                  <a:lnTo>
                    <a:pt x="6526" y="25795"/>
                  </a:lnTo>
                  <a:lnTo>
                    <a:pt x="6565" y="26104"/>
                  </a:lnTo>
                  <a:lnTo>
                    <a:pt x="6604" y="26451"/>
                  </a:lnTo>
                  <a:lnTo>
                    <a:pt x="6604" y="27146"/>
                  </a:lnTo>
                  <a:lnTo>
                    <a:pt x="6604" y="27610"/>
                  </a:lnTo>
                  <a:lnTo>
                    <a:pt x="6681" y="28073"/>
                  </a:lnTo>
                  <a:lnTo>
                    <a:pt x="6835" y="28498"/>
                  </a:lnTo>
                  <a:lnTo>
                    <a:pt x="7067" y="28923"/>
                  </a:lnTo>
                  <a:lnTo>
                    <a:pt x="7376" y="29309"/>
                  </a:lnTo>
                  <a:lnTo>
                    <a:pt x="7569" y="29463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49"/>
                  </a:lnTo>
                  <a:lnTo>
                    <a:pt x="8264" y="29849"/>
                  </a:lnTo>
                  <a:lnTo>
                    <a:pt x="8303" y="29811"/>
                  </a:lnTo>
                  <a:lnTo>
                    <a:pt x="8303" y="29734"/>
                  </a:lnTo>
                  <a:lnTo>
                    <a:pt x="8303" y="29695"/>
                  </a:lnTo>
                  <a:lnTo>
                    <a:pt x="8303" y="29656"/>
                  </a:lnTo>
                  <a:lnTo>
                    <a:pt x="8419" y="29154"/>
                  </a:lnTo>
                  <a:lnTo>
                    <a:pt x="8496" y="28614"/>
                  </a:lnTo>
                  <a:lnTo>
                    <a:pt x="8534" y="28112"/>
                  </a:lnTo>
                  <a:lnTo>
                    <a:pt x="8534" y="27571"/>
                  </a:lnTo>
                  <a:lnTo>
                    <a:pt x="8534" y="27069"/>
                  </a:lnTo>
                  <a:lnTo>
                    <a:pt x="8457" y="26567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6"/>
                  </a:lnTo>
                  <a:lnTo>
                    <a:pt x="8650" y="25409"/>
                  </a:lnTo>
                  <a:lnTo>
                    <a:pt x="8650" y="25370"/>
                  </a:lnTo>
                  <a:lnTo>
                    <a:pt x="8612" y="25293"/>
                  </a:lnTo>
                  <a:lnTo>
                    <a:pt x="8380" y="24791"/>
                  </a:lnTo>
                  <a:lnTo>
                    <a:pt x="8805" y="24637"/>
                  </a:lnTo>
                  <a:close/>
                  <a:moveTo>
                    <a:pt x="6449" y="0"/>
                  </a:moveTo>
                  <a:lnTo>
                    <a:pt x="6411" y="39"/>
                  </a:lnTo>
                  <a:lnTo>
                    <a:pt x="6411" y="116"/>
                  </a:lnTo>
                  <a:lnTo>
                    <a:pt x="6333" y="116"/>
                  </a:lnTo>
                  <a:lnTo>
                    <a:pt x="6295" y="193"/>
                  </a:lnTo>
                  <a:lnTo>
                    <a:pt x="5600" y="1275"/>
                  </a:lnTo>
                  <a:lnTo>
                    <a:pt x="4943" y="2433"/>
                  </a:lnTo>
                  <a:lnTo>
                    <a:pt x="4403" y="3591"/>
                  </a:lnTo>
                  <a:lnTo>
                    <a:pt x="3901" y="4827"/>
                  </a:lnTo>
                  <a:lnTo>
                    <a:pt x="3437" y="6063"/>
                  </a:lnTo>
                  <a:lnTo>
                    <a:pt x="3090" y="7298"/>
                  </a:lnTo>
                  <a:lnTo>
                    <a:pt x="2742" y="8573"/>
                  </a:lnTo>
                  <a:lnTo>
                    <a:pt x="2511" y="9847"/>
                  </a:lnTo>
                  <a:lnTo>
                    <a:pt x="2317" y="11160"/>
                  </a:lnTo>
                  <a:lnTo>
                    <a:pt x="2202" y="12473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8"/>
                  </a:lnTo>
                  <a:lnTo>
                    <a:pt x="541" y="18806"/>
                  </a:lnTo>
                  <a:lnTo>
                    <a:pt x="39" y="19462"/>
                  </a:lnTo>
                  <a:lnTo>
                    <a:pt x="1" y="19501"/>
                  </a:lnTo>
                  <a:lnTo>
                    <a:pt x="1" y="19578"/>
                  </a:lnTo>
                  <a:lnTo>
                    <a:pt x="78" y="19694"/>
                  </a:lnTo>
                  <a:lnTo>
                    <a:pt x="39" y="19964"/>
                  </a:lnTo>
                  <a:lnTo>
                    <a:pt x="39" y="20273"/>
                  </a:lnTo>
                  <a:lnTo>
                    <a:pt x="39" y="20543"/>
                  </a:lnTo>
                  <a:lnTo>
                    <a:pt x="78" y="20852"/>
                  </a:lnTo>
                  <a:lnTo>
                    <a:pt x="194" y="21431"/>
                  </a:lnTo>
                  <a:lnTo>
                    <a:pt x="309" y="22011"/>
                  </a:lnTo>
                  <a:lnTo>
                    <a:pt x="387" y="22899"/>
                  </a:lnTo>
                  <a:lnTo>
                    <a:pt x="425" y="23748"/>
                  </a:lnTo>
                  <a:lnTo>
                    <a:pt x="425" y="24637"/>
                  </a:lnTo>
                  <a:lnTo>
                    <a:pt x="387" y="25486"/>
                  </a:lnTo>
                  <a:lnTo>
                    <a:pt x="387" y="25602"/>
                  </a:lnTo>
                  <a:lnTo>
                    <a:pt x="464" y="25640"/>
                  </a:lnTo>
                  <a:lnTo>
                    <a:pt x="503" y="25679"/>
                  </a:lnTo>
                  <a:lnTo>
                    <a:pt x="580" y="25679"/>
                  </a:lnTo>
                  <a:lnTo>
                    <a:pt x="618" y="25756"/>
                  </a:lnTo>
                  <a:lnTo>
                    <a:pt x="696" y="25795"/>
                  </a:lnTo>
                  <a:lnTo>
                    <a:pt x="811" y="25795"/>
                  </a:lnTo>
                  <a:lnTo>
                    <a:pt x="1584" y="25254"/>
                  </a:lnTo>
                  <a:lnTo>
                    <a:pt x="2279" y="24714"/>
                  </a:lnTo>
                  <a:lnTo>
                    <a:pt x="3746" y="23594"/>
                  </a:lnTo>
                  <a:lnTo>
                    <a:pt x="3785" y="23478"/>
                  </a:lnTo>
                  <a:lnTo>
                    <a:pt x="3785" y="23362"/>
                  </a:lnTo>
                  <a:lnTo>
                    <a:pt x="3630" y="22088"/>
                  </a:lnTo>
                  <a:lnTo>
                    <a:pt x="3592" y="20814"/>
                  </a:lnTo>
                  <a:lnTo>
                    <a:pt x="3939" y="21277"/>
                  </a:lnTo>
                  <a:lnTo>
                    <a:pt x="4364" y="21663"/>
                  </a:lnTo>
                  <a:lnTo>
                    <a:pt x="4789" y="22049"/>
                  </a:lnTo>
                  <a:lnTo>
                    <a:pt x="5252" y="22358"/>
                  </a:lnTo>
                  <a:lnTo>
                    <a:pt x="5059" y="22744"/>
                  </a:lnTo>
                  <a:lnTo>
                    <a:pt x="4866" y="23169"/>
                  </a:lnTo>
                  <a:lnTo>
                    <a:pt x="4712" y="23633"/>
                  </a:lnTo>
                  <a:lnTo>
                    <a:pt x="4673" y="23864"/>
                  </a:lnTo>
                  <a:lnTo>
                    <a:pt x="4712" y="24096"/>
                  </a:lnTo>
                  <a:lnTo>
                    <a:pt x="4750" y="24173"/>
                  </a:lnTo>
                  <a:lnTo>
                    <a:pt x="4789" y="24212"/>
                  </a:lnTo>
                  <a:lnTo>
                    <a:pt x="4827" y="24250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5"/>
                  </a:lnTo>
                  <a:lnTo>
                    <a:pt x="5329" y="24868"/>
                  </a:lnTo>
                  <a:lnTo>
                    <a:pt x="5175" y="25061"/>
                  </a:lnTo>
                  <a:lnTo>
                    <a:pt x="5020" y="25254"/>
                  </a:lnTo>
                  <a:lnTo>
                    <a:pt x="4905" y="25486"/>
                  </a:lnTo>
                  <a:lnTo>
                    <a:pt x="4827" y="25718"/>
                  </a:lnTo>
                  <a:lnTo>
                    <a:pt x="4750" y="25949"/>
                  </a:lnTo>
                  <a:lnTo>
                    <a:pt x="4712" y="26220"/>
                  </a:lnTo>
                  <a:lnTo>
                    <a:pt x="4712" y="26490"/>
                  </a:lnTo>
                  <a:lnTo>
                    <a:pt x="4712" y="26567"/>
                  </a:lnTo>
                  <a:lnTo>
                    <a:pt x="4789" y="26644"/>
                  </a:lnTo>
                  <a:lnTo>
                    <a:pt x="4943" y="26644"/>
                  </a:lnTo>
                  <a:lnTo>
                    <a:pt x="5638" y="26297"/>
                  </a:lnTo>
                  <a:lnTo>
                    <a:pt x="5638" y="26297"/>
                  </a:lnTo>
                  <a:lnTo>
                    <a:pt x="5561" y="26722"/>
                  </a:lnTo>
                  <a:lnTo>
                    <a:pt x="5561" y="27146"/>
                  </a:lnTo>
                  <a:lnTo>
                    <a:pt x="5561" y="27533"/>
                  </a:lnTo>
                  <a:lnTo>
                    <a:pt x="5638" y="27957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3"/>
                  </a:lnTo>
                  <a:lnTo>
                    <a:pt x="6642" y="30004"/>
                  </a:lnTo>
                  <a:lnTo>
                    <a:pt x="6913" y="30351"/>
                  </a:lnTo>
                  <a:lnTo>
                    <a:pt x="7183" y="30660"/>
                  </a:lnTo>
                  <a:lnTo>
                    <a:pt x="7530" y="30969"/>
                  </a:lnTo>
                  <a:lnTo>
                    <a:pt x="7839" y="31162"/>
                  </a:lnTo>
                  <a:lnTo>
                    <a:pt x="7994" y="31240"/>
                  </a:lnTo>
                  <a:lnTo>
                    <a:pt x="8148" y="31317"/>
                  </a:lnTo>
                  <a:lnTo>
                    <a:pt x="8303" y="31317"/>
                  </a:lnTo>
                  <a:lnTo>
                    <a:pt x="8457" y="31278"/>
                  </a:lnTo>
                  <a:lnTo>
                    <a:pt x="8612" y="31240"/>
                  </a:lnTo>
                  <a:lnTo>
                    <a:pt x="8766" y="31162"/>
                  </a:lnTo>
                  <a:lnTo>
                    <a:pt x="8998" y="30892"/>
                  </a:lnTo>
                  <a:lnTo>
                    <a:pt x="9230" y="30583"/>
                  </a:lnTo>
                  <a:lnTo>
                    <a:pt x="9423" y="30236"/>
                  </a:lnTo>
                  <a:lnTo>
                    <a:pt x="9577" y="29849"/>
                  </a:lnTo>
                  <a:lnTo>
                    <a:pt x="9693" y="29463"/>
                  </a:lnTo>
                  <a:lnTo>
                    <a:pt x="9847" y="28807"/>
                  </a:lnTo>
                  <a:lnTo>
                    <a:pt x="9886" y="28228"/>
                  </a:lnTo>
                  <a:lnTo>
                    <a:pt x="9847" y="27610"/>
                  </a:lnTo>
                  <a:lnTo>
                    <a:pt x="9770" y="27031"/>
                  </a:lnTo>
                  <a:lnTo>
                    <a:pt x="9577" y="26490"/>
                  </a:lnTo>
                  <a:lnTo>
                    <a:pt x="9770" y="26529"/>
                  </a:lnTo>
                  <a:lnTo>
                    <a:pt x="9963" y="26567"/>
                  </a:lnTo>
                  <a:lnTo>
                    <a:pt x="10156" y="26606"/>
                  </a:lnTo>
                  <a:lnTo>
                    <a:pt x="10388" y="26606"/>
                  </a:lnTo>
                  <a:lnTo>
                    <a:pt x="10465" y="26567"/>
                  </a:lnTo>
                  <a:lnTo>
                    <a:pt x="10542" y="26529"/>
                  </a:lnTo>
                  <a:lnTo>
                    <a:pt x="10542" y="26451"/>
                  </a:lnTo>
                  <a:lnTo>
                    <a:pt x="10542" y="26336"/>
                  </a:lnTo>
                  <a:lnTo>
                    <a:pt x="10233" y="25834"/>
                  </a:lnTo>
                  <a:lnTo>
                    <a:pt x="9925" y="25332"/>
                  </a:lnTo>
                  <a:lnTo>
                    <a:pt x="9538" y="24868"/>
                  </a:lnTo>
                  <a:lnTo>
                    <a:pt x="9114" y="24482"/>
                  </a:lnTo>
                  <a:lnTo>
                    <a:pt x="9616" y="24135"/>
                  </a:lnTo>
                  <a:lnTo>
                    <a:pt x="9693" y="24057"/>
                  </a:lnTo>
                  <a:lnTo>
                    <a:pt x="9732" y="23980"/>
                  </a:lnTo>
                  <a:lnTo>
                    <a:pt x="9770" y="23941"/>
                  </a:lnTo>
                  <a:lnTo>
                    <a:pt x="9732" y="23864"/>
                  </a:lnTo>
                  <a:lnTo>
                    <a:pt x="9307" y="23092"/>
                  </a:lnTo>
                  <a:lnTo>
                    <a:pt x="9114" y="22706"/>
                  </a:lnTo>
                  <a:lnTo>
                    <a:pt x="8959" y="22281"/>
                  </a:lnTo>
                  <a:lnTo>
                    <a:pt x="9114" y="22204"/>
                  </a:lnTo>
                  <a:lnTo>
                    <a:pt x="9423" y="21933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8"/>
                  </a:lnTo>
                  <a:lnTo>
                    <a:pt x="10118" y="21895"/>
                  </a:lnTo>
                  <a:lnTo>
                    <a:pt x="10040" y="22822"/>
                  </a:lnTo>
                  <a:lnTo>
                    <a:pt x="10079" y="22899"/>
                  </a:lnTo>
                  <a:lnTo>
                    <a:pt x="10156" y="22976"/>
                  </a:lnTo>
                  <a:lnTo>
                    <a:pt x="10813" y="23401"/>
                  </a:lnTo>
                  <a:lnTo>
                    <a:pt x="11469" y="23826"/>
                  </a:lnTo>
                  <a:lnTo>
                    <a:pt x="12126" y="24289"/>
                  </a:lnTo>
                  <a:lnTo>
                    <a:pt x="12743" y="24752"/>
                  </a:lnTo>
                  <a:lnTo>
                    <a:pt x="12859" y="24830"/>
                  </a:lnTo>
                  <a:lnTo>
                    <a:pt x="12975" y="24791"/>
                  </a:lnTo>
                  <a:lnTo>
                    <a:pt x="13052" y="24752"/>
                  </a:lnTo>
                  <a:lnTo>
                    <a:pt x="13091" y="24637"/>
                  </a:lnTo>
                  <a:lnTo>
                    <a:pt x="13323" y="21393"/>
                  </a:lnTo>
                  <a:lnTo>
                    <a:pt x="13400" y="19771"/>
                  </a:lnTo>
                  <a:lnTo>
                    <a:pt x="13439" y="18960"/>
                  </a:lnTo>
                  <a:lnTo>
                    <a:pt x="13400" y="18188"/>
                  </a:lnTo>
                  <a:lnTo>
                    <a:pt x="13361" y="18072"/>
                  </a:lnTo>
                  <a:lnTo>
                    <a:pt x="13323" y="18033"/>
                  </a:lnTo>
                  <a:lnTo>
                    <a:pt x="13284" y="18033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4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8"/>
                  </a:lnTo>
                  <a:lnTo>
                    <a:pt x="10620" y="13631"/>
                  </a:lnTo>
                  <a:lnTo>
                    <a:pt x="10504" y="12705"/>
                  </a:lnTo>
                  <a:lnTo>
                    <a:pt x="10233" y="11121"/>
                  </a:lnTo>
                  <a:lnTo>
                    <a:pt x="9886" y="9538"/>
                  </a:lnTo>
                  <a:lnTo>
                    <a:pt x="9500" y="7955"/>
                  </a:lnTo>
                  <a:lnTo>
                    <a:pt x="9036" y="6410"/>
                  </a:lnTo>
                  <a:lnTo>
                    <a:pt x="8534" y="4866"/>
                  </a:lnTo>
                  <a:lnTo>
                    <a:pt x="7994" y="3321"/>
                  </a:lnTo>
                  <a:lnTo>
                    <a:pt x="7415" y="1815"/>
                  </a:lnTo>
                  <a:lnTo>
                    <a:pt x="6835" y="309"/>
                  </a:lnTo>
                  <a:lnTo>
                    <a:pt x="6797" y="232"/>
                  </a:lnTo>
                  <a:lnTo>
                    <a:pt x="6720" y="193"/>
                  </a:lnTo>
                  <a:lnTo>
                    <a:pt x="6642" y="155"/>
                  </a:lnTo>
                  <a:lnTo>
                    <a:pt x="6604" y="39"/>
                  </a:lnTo>
                  <a:lnTo>
                    <a:pt x="652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9"/>
            <p:cNvSpPr/>
            <p:nvPr/>
          </p:nvSpPr>
          <p:spPr>
            <a:xfrm>
              <a:off x="6111425" y="39739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0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9"/>
            <p:cNvSpPr/>
            <p:nvPr/>
          </p:nvSpPr>
          <p:spPr>
            <a:xfrm>
              <a:off x="5921250" y="4000950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5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3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9"/>
            <p:cNvSpPr/>
            <p:nvPr/>
          </p:nvSpPr>
          <p:spPr>
            <a:xfrm>
              <a:off x="6044825" y="4051150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5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9"/>
            <p:cNvSpPr/>
            <p:nvPr/>
          </p:nvSpPr>
          <p:spPr>
            <a:xfrm>
              <a:off x="1792350" y="4089775"/>
              <a:ext cx="345650" cy="269350"/>
            </a:xfrm>
            <a:custGeom>
              <a:avLst/>
              <a:gdLst/>
              <a:ahLst/>
              <a:cxnLst/>
              <a:rect l="l" t="t" r="r" b="b"/>
              <a:pathLst>
                <a:path w="13826" h="10774" extrusionOk="0">
                  <a:moveTo>
                    <a:pt x="3438" y="1004"/>
                  </a:moveTo>
                  <a:lnTo>
                    <a:pt x="3515" y="1081"/>
                  </a:lnTo>
                  <a:lnTo>
                    <a:pt x="3631" y="1159"/>
                  </a:lnTo>
                  <a:lnTo>
                    <a:pt x="3669" y="1275"/>
                  </a:lnTo>
                  <a:lnTo>
                    <a:pt x="3669" y="1429"/>
                  </a:lnTo>
                  <a:lnTo>
                    <a:pt x="3592" y="1661"/>
                  </a:lnTo>
                  <a:lnTo>
                    <a:pt x="3515" y="1815"/>
                  </a:lnTo>
                  <a:lnTo>
                    <a:pt x="3360" y="1931"/>
                  </a:lnTo>
                  <a:lnTo>
                    <a:pt x="3167" y="1970"/>
                  </a:lnTo>
                  <a:lnTo>
                    <a:pt x="2974" y="2008"/>
                  </a:lnTo>
                  <a:lnTo>
                    <a:pt x="2781" y="2008"/>
                  </a:lnTo>
                  <a:lnTo>
                    <a:pt x="2356" y="1931"/>
                  </a:lnTo>
                  <a:lnTo>
                    <a:pt x="2395" y="1892"/>
                  </a:lnTo>
                  <a:lnTo>
                    <a:pt x="2472" y="1661"/>
                  </a:lnTo>
                  <a:lnTo>
                    <a:pt x="2588" y="1429"/>
                  </a:lnTo>
                  <a:lnTo>
                    <a:pt x="2704" y="1236"/>
                  </a:lnTo>
                  <a:lnTo>
                    <a:pt x="2897" y="1081"/>
                  </a:lnTo>
                  <a:lnTo>
                    <a:pt x="3013" y="1004"/>
                  </a:lnTo>
                  <a:close/>
                  <a:moveTo>
                    <a:pt x="1044" y="1468"/>
                  </a:moveTo>
                  <a:lnTo>
                    <a:pt x="1237" y="1545"/>
                  </a:lnTo>
                  <a:lnTo>
                    <a:pt x="1430" y="1622"/>
                  </a:lnTo>
                  <a:lnTo>
                    <a:pt x="1623" y="1777"/>
                  </a:lnTo>
                  <a:lnTo>
                    <a:pt x="1816" y="1892"/>
                  </a:lnTo>
                  <a:lnTo>
                    <a:pt x="1507" y="2201"/>
                  </a:lnTo>
                  <a:lnTo>
                    <a:pt x="1314" y="2356"/>
                  </a:lnTo>
                  <a:lnTo>
                    <a:pt x="1121" y="2433"/>
                  </a:lnTo>
                  <a:lnTo>
                    <a:pt x="966" y="2472"/>
                  </a:lnTo>
                  <a:lnTo>
                    <a:pt x="812" y="2472"/>
                  </a:lnTo>
                  <a:lnTo>
                    <a:pt x="696" y="2433"/>
                  </a:lnTo>
                  <a:lnTo>
                    <a:pt x="580" y="2394"/>
                  </a:lnTo>
                  <a:lnTo>
                    <a:pt x="464" y="2317"/>
                  </a:lnTo>
                  <a:lnTo>
                    <a:pt x="387" y="2201"/>
                  </a:lnTo>
                  <a:lnTo>
                    <a:pt x="387" y="2085"/>
                  </a:lnTo>
                  <a:lnTo>
                    <a:pt x="426" y="1892"/>
                  </a:lnTo>
                  <a:lnTo>
                    <a:pt x="503" y="1699"/>
                  </a:lnTo>
                  <a:lnTo>
                    <a:pt x="657" y="1545"/>
                  </a:lnTo>
                  <a:lnTo>
                    <a:pt x="850" y="1468"/>
                  </a:lnTo>
                  <a:close/>
                  <a:moveTo>
                    <a:pt x="4866" y="3823"/>
                  </a:moveTo>
                  <a:lnTo>
                    <a:pt x="5021" y="3862"/>
                  </a:lnTo>
                  <a:lnTo>
                    <a:pt x="5137" y="3939"/>
                  </a:lnTo>
                  <a:lnTo>
                    <a:pt x="5253" y="4055"/>
                  </a:lnTo>
                  <a:lnTo>
                    <a:pt x="5330" y="4171"/>
                  </a:lnTo>
                  <a:lnTo>
                    <a:pt x="5330" y="4325"/>
                  </a:lnTo>
                  <a:lnTo>
                    <a:pt x="5330" y="4441"/>
                  </a:lnTo>
                  <a:lnTo>
                    <a:pt x="5291" y="4557"/>
                  </a:lnTo>
                  <a:lnTo>
                    <a:pt x="5137" y="4788"/>
                  </a:lnTo>
                  <a:lnTo>
                    <a:pt x="4944" y="4982"/>
                  </a:lnTo>
                  <a:lnTo>
                    <a:pt x="4751" y="5097"/>
                  </a:lnTo>
                  <a:lnTo>
                    <a:pt x="4557" y="5136"/>
                  </a:lnTo>
                  <a:lnTo>
                    <a:pt x="4171" y="5213"/>
                  </a:lnTo>
                  <a:lnTo>
                    <a:pt x="4171" y="5213"/>
                  </a:lnTo>
                  <a:lnTo>
                    <a:pt x="4210" y="4750"/>
                  </a:lnTo>
                  <a:lnTo>
                    <a:pt x="4287" y="4557"/>
                  </a:lnTo>
                  <a:lnTo>
                    <a:pt x="4364" y="4325"/>
                  </a:lnTo>
                  <a:lnTo>
                    <a:pt x="4519" y="4055"/>
                  </a:lnTo>
                  <a:lnTo>
                    <a:pt x="4635" y="3978"/>
                  </a:lnTo>
                  <a:lnTo>
                    <a:pt x="4751" y="3900"/>
                  </a:lnTo>
                  <a:lnTo>
                    <a:pt x="4866" y="3823"/>
                  </a:lnTo>
                  <a:close/>
                  <a:moveTo>
                    <a:pt x="7299" y="4518"/>
                  </a:moveTo>
                  <a:lnTo>
                    <a:pt x="7415" y="4595"/>
                  </a:lnTo>
                  <a:lnTo>
                    <a:pt x="7492" y="4673"/>
                  </a:lnTo>
                  <a:lnTo>
                    <a:pt x="7531" y="4788"/>
                  </a:lnTo>
                  <a:lnTo>
                    <a:pt x="7569" y="4943"/>
                  </a:lnTo>
                  <a:lnTo>
                    <a:pt x="7608" y="5175"/>
                  </a:lnTo>
                  <a:lnTo>
                    <a:pt x="7569" y="5445"/>
                  </a:lnTo>
                  <a:lnTo>
                    <a:pt x="7531" y="5677"/>
                  </a:lnTo>
                  <a:lnTo>
                    <a:pt x="7454" y="5908"/>
                  </a:lnTo>
                  <a:lnTo>
                    <a:pt x="7299" y="6101"/>
                  </a:lnTo>
                  <a:lnTo>
                    <a:pt x="7145" y="6294"/>
                  </a:lnTo>
                  <a:lnTo>
                    <a:pt x="6913" y="5870"/>
                  </a:lnTo>
                  <a:lnTo>
                    <a:pt x="6797" y="5677"/>
                  </a:lnTo>
                  <a:lnTo>
                    <a:pt x="6759" y="5445"/>
                  </a:lnTo>
                  <a:lnTo>
                    <a:pt x="6720" y="5136"/>
                  </a:lnTo>
                  <a:lnTo>
                    <a:pt x="6759" y="4943"/>
                  </a:lnTo>
                  <a:lnTo>
                    <a:pt x="6797" y="4788"/>
                  </a:lnTo>
                  <a:lnTo>
                    <a:pt x="6874" y="4634"/>
                  </a:lnTo>
                  <a:lnTo>
                    <a:pt x="6990" y="4557"/>
                  </a:lnTo>
                  <a:lnTo>
                    <a:pt x="7106" y="4518"/>
                  </a:lnTo>
                  <a:close/>
                  <a:moveTo>
                    <a:pt x="11161" y="4982"/>
                  </a:moveTo>
                  <a:lnTo>
                    <a:pt x="11276" y="5059"/>
                  </a:lnTo>
                  <a:lnTo>
                    <a:pt x="11354" y="5136"/>
                  </a:lnTo>
                  <a:lnTo>
                    <a:pt x="11392" y="5252"/>
                  </a:lnTo>
                  <a:lnTo>
                    <a:pt x="11431" y="5368"/>
                  </a:lnTo>
                  <a:lnTo>
                    <a:pt x="11392" y="5677"/>
                  </a:lnTo>
                  <a:lnTo>
                    <a:pt x="11315" y="5986"/>
                  </a:lnTo>
                  <a:lnTo>
                    <a:pt x="11161" y="6217"/>
                  </a:lnTo>
                  <a:lnTo>
                    <a:pt x="11083" y="6333"/>
                  </a:lnTo>
                  <a:lnTo>
                    <a:pt x="10968" y="6372"/>
                  </a:lnTo>
                  <a:lnTo>
                    <a:pt x="10890" y="6410"/>
                  </a:lnTo>
                  <a:lnTo>
                    <a:pt x="10736" y="6410"/>
                  </a:lnTo>
                  <a:lnTo>
                    <a:pt x="10697" y="6449"/>
                  </a:lnTo>
                  <a:lnTo>
                    <a:pt x="10659" y="6449"/>
                  </a:lnTo>
                  <a:lnTo>
                    <a:pt x="10466" y="6101"/>
                  </a:lnTo>
                  <a:lnTo>
                    <a:pt x="10388" y="5947"/>
                  </a:lnTo>
                  <a:lnTo>
                    <a:pt x="10350" y="5715"/>
                  </a:lnTo>
                  <a:lnTo>
                    <a:pt x="10350" y="5484"/>
                  </a:lnTo>
                  <a:lnTo>
                    <a:pt x="10427" y="5252"/>
                  </a:lnTo>
                  <a:lnTo>
                    <a:pt x="10581" y="5097"/>
                  </a:lnTo>
                  <a:lnTo>
                    <a:pt x="10697" y="5059"/>
                  </a:lnTo>
                  <a:lnTo>
                    <a:pt x="10813" y="4982"/>
                  </a:lnTo>
                  <a:close/>
                  <a:moveTo>
                    <a:pt x="3052" y="5522"/>
                  </a:moveTo>
                  <a:lnTo>
                    <a:pt x="3476" y="5561"/>
                  </a:lnTo>
                  <a:lnTo>
                    <a:pt x="3283" y="5947"/>
                  </a:lnTo>
                  <a:lnTo>
                    <a:pt x="3167" y="6140"/>
                  </a:lnTo>
                  <a:lnTo>
                    <a:pt x="3013" y="6294"/>
                  </a:lnTo>
                  <a:lnTo>
                    <a:pt x="2858" y="6410"/>
                  </a:lnTo>
                  <a:lnTo>
                    <a:pt x="2704" y="6488"/>
                  </a:lnTo>
                  <a:lnTo>
                    <a:pt x="2472" y="6488"/>
                  </a:lnTo>
                  <a:lnTo>
                    <a:pt x="2279" y="6410"/>
                  </a:lnTo>
                  <a:lnTo>
                    <a:pt x="2125" y="6294"/>
                  </a:lnTo>
                  <a:lnTo>
                    <a:pt x="2086" y="6179"/>
                  </a:lnTo>
                  <a:lnTo>
                    <a:pt x="2086" y="6063"/>
                  </a:lnTo>
                  <a:lnTo>
                    <a:pt x="2125" y="5908"/>
                  </a:lnTo>
                  <a:lnTo>
                    <a:pt x="2241" y="5792"/>
                  </a:lnTo>
                  <a:lnTo>
                    <a:pt x="2356" y="5677"/>
                  </a:lnTo>
                  <a:lnTo>
                    <a:pt x="2472" y="5599"/>
                  </a:lnTo>
                  <a:lnTo>
                    <a:pt x="2588" y="5561"/>
                  </a:lnTo>
                  <a:lnTo>
                    <a:pt x="2820" y="5522"/>
                  </a:lnTo>
                  <a:close/>
                  <a:moveTo>
                    <a:pt x="7222" y="6796"/>
                  </a:moveTo>
                  <a:lnTo>
                    <a:pt x="7183" y="7260"/>
                  </a:lnTo>
                  <a:lnTo>
                    <a:pt x="7106" y="7453"/>
                  </a:lnTo>
                  <a:lnTo>
                    <a:pt x="7029" y="7685"/>
                  </a:lnTo>
                  <a:lnTo>
                    <a:pt x="6874" y="7916"/>
                  </a:lnTo>
                  <a:lnTo>
                    <a:pt x="6681" y="8148"/>
                  </a:lnTo>
                  <a:lnTo>
                    <a:pt x="6565" y="8225"/>
                  </a:lnTo>
                  <a:lnTo>
                    <a:pt x="6450" y="8264"/>
                  </a:lnTo>
                  <a:lnTo>
                    <a:pt x="6295" y="8302"/>
                  </a:lnTo>
                  <a:lnTo>
                    <a:pt x="6141" y="8225"/>
                  </a:lnTo>
                  <a:lnTo>
                    <a:pt x="6025" y="8148"/>
                  </a:lnTo>
                  <a:lnTo>
                    <a:pt x="5948" y="8032"/>
                  </a:lnTo>
                  <a:lnTo>
                    <a:pt x="5909" y="7916"/>
                  </a:lnTo>
                  <a:lnTo>
                    <a:pt x="5909" y="7800"/>
                  </a:lnTo>
                  <a:lnTo>
                    <a:pt x="5948" y="7646"/>
                  </a:lnTo>
                  <a:lnTo>
                    <a:pt x="6025" y="7530"/>
                  </a:lnTo>
                  <a:lnTo>
                    <a:pt x="6179" y="7298"/>
                  </a:lnTo>
                  <a:lnTo>
                    <a:pt x="6411" y="7144"/>
                  </a:lnTo>
                  <a:lnTo>
                    <a:pt x="6643" y="7028"/>
                  </a:lnTo>
                  <a:lnTo>
                    <a:pt x="7183" y="6835"/>
                  </a:lnTo>
                  <a:lnTo>
                    <a:pt x="7183" y="6796"/>
                  </a:lnTo>
                  <a:close/>
                  <a:moveTo>
                    <a:pt x="10620" y="7144"/>
                  </a:moveTo>
                  <a:lnTo>
                    <a:pt x="10659" y="7337"/>
                  </a:lnTo>
                  <a:lnTo>
                    <a:pt x="10697" y="7530"/>
                  </a:lnTo>
                  <a:lnTo>
                    <a:pt x="10697" y="7685"/>
                  </a:lnTo>
                  <a:lnTo>
                    <a:pt x="10659" y="7878"/>
                  </a:lnTo>
                  <a:lnTo>
                    <a:pt x="10620" y="8032"/>
                  </a:lnTo>
                  <a:lnTo>
                    <a:pt x="10504" y="8187"/>
                  </a:lnTo>
                  <a:lnTo>
                    <a:pt x="10427" y="8341"/>
                  </a:lnTo>
                  <a:lnTo>
                    <a:pt x="10272" y="8457"/>
                  </a:lnTo>
                  <a:lnTo>
                    <a:pt x="10118" y="8573"/>
                  </a:lnTo>
                  <a:lnTo>
                    <a:pt x="9925" y="8611"/>
                  </a:lnTo>
                  <a:lnTo>
                    <a:pt x="9848" y="8573"/>
                  </a:lnTo>
                  <a:lnTo>
                    <a:pt x="9770" y="8573"/>
                  </a:lnTo>
                  <a:lnTo>
                    <a:pt x="9732" y="8496"/>
                  </a:lnTo>
                  <a:lnTo>
                    <a:pt x="9655" y="8418"/>
                  </a:lnTo>
                  <a:lnTo>
                    <a:pt x="9616" y="8225"/>
                  </a:lnTo>
                  <a:lnTo>
                    <a:pt x="9655" y="8071"/>
                  </a:lnTo>
                  <a:lnTo>
                    <a:pt x="9732" y="7916"/>
                  </a:lnTo>
                  <a:lnTo>
                    <a:pt x="9809" y="7762"/>
                  </a:lnTo>
                  <a:lnTo>
                    <a:pt x="10002" y="7569"/>
                  </a:lnTo>
                  <a:lnTo>
                    <a:pt x="10195" y="7414"/>
                  </a:lnTo>
                  <a:lnTo>
                    <a:pt x="10388" y="7260"/>
                  </a:lnTo>
                  <a:lnTo>
                    <a:pt x="10620" y="7144"/>
                  </a:lnTo>
                  <a:close/>
                  <a:moveTo>
                    <a:pt x="1854" y="0"/>
                  </a:moveTo>
                  <a:lnTo>
                    <a:pt x="1507" y="39"/>
                  </a:lnTo>
                  <a:lnTo>
                    <a:pt x="1584" y="734"/>
                  </a:lnTo>
                  <a:lnTo>
                    <a:pt x="1700" y="1429"/>
                  </a:lnTo>
                  <a:lnTo>
                    <a:pt x="1584" y="1313"/>
                  </a:lnTo>
                  <a:lnTo>
                    <a:pt x="1430" y="1236"/>
                  </a:lnTo>
                  <a:lnTo>
                    <a:pt x="1275" y="1159"/>
                  </a:lnTo>
                  <a:lnTo>
                    <a:pt x="1082" y="1120"/>
                  </a:lnTo>
                  <a:lnTo>
                    <a:pt x="889" y="1120"/>
                  </a:lnTo>
                  <a:lnTo>
                    <a:pt x="735" y="1159"/>
                  </a:lnTo>
                  <a:lnTo>
                    <a:pt x="542" y="1236"/>
                  </a:lnTo>
                  <a:lnTo>
                    <a:pt x="387" y="1313"/>
                  </a:lnTo>
                  <a:lnTo>
                    <a:pt x="271" y="1429"/>
                  </a:lnTo>
                  <a:lnTo>
                    <a:pt x="155" y="1545"/>
                  </a:lnTo>
                  <a:lnTo>
                    <a:pt x="78" y="1738"/>
                  </a:lnTo>
                  <a:lnTo>
                    <a:pt x="40" y="1892"/>
                  </a:lnTo>
                  <a:lnTo>
                    <a:pt x="1" y="2085"/>
                  </a:lnTo>
                  <a:lnTo>
                    <a:pt x="40" y="2240"/>
                  </a:lnTo>
                  <a:lnTo>
                    <a:pt x="78" y="2394"/>
                  </a:lnTo>
                  <a:lnTo>
                    <a:pt x="155" y="2549"/>
                  </a:lnTo>
                  <a:lnTo>
                    <a:pt x="271" y="2665"/>
                  </a:lnTo>
                  <a:lnTo>
                    <a:pt x="387" y="2742"/>
                  </a:lnTo>
                  <a:lnTo>
                    <a:pt x="542" y="2819"/>
                  </a:lnTo>
                  <a:lnTo>
                    <a:pt x="735" y="2858"/>
                  </a:lnTo>
                  <a:lnTo>
                    <a:pt x="1044" y="2858"/>
                  </a:lnTo>
                  <a:lnTo>
                    <a:pt x="1352" y="2742"/>
                  </a:lnTo>
                  <a:lnTo>
                    <a:pt x="1661" y="2587"/>
                  </a:lnTo>
                  <a:lnTo>
                    <a:pt x="1932" y="2356"/>
                  </a:lnTo>
                  <a:lnTo>
                    <a:pt x="2163" y="3089"/>
                  </a:lnTo>
                  <a:lnTo>
                    <a:pt x="2434" y="3823"/>
                  </a:lnTo>
                  <a:lnTo>
                    <a:pt x="2820" y="4518"/>
                  </a:lnTo>
                  <a:lnTo>
                    <a:pt x="3013" y="4827"/>
                  </a:lnTo>
                  <a:lnTo>
                    <a:pt x="3245" y="5136"/>
                  </a:lnTo>
                  <a:lnTo>
                    <a:pt x="2936" y="5136"/>
                  </a:lnTo>
                  <a:lnTo>
                    <a:pt x="2588" y="5175"/>
                  </a:lnTo>
                  <a:lnTo>
                    <a:pt x="2318" y="5252"/>
                  </a:lnTo>
                  <a:lnTo>
                    <a:pt x="2048" y="5445"/>
                  </a:lnTo>
                  <a:lnTo>
                    <a:pt x="1932" y="5561"/>
                  </a:lnTo>
                  <a:lnTo>
                    <a:pt x="1854" y="5677"/>
                  </a:lnTo>
                  <a:lnTo>
                    <a:pt x="1777" y="5831"/>
                  </a:lnTo>
                  <a:lnTo>
                    <a:pt x="1739" y="5986"/>
                  </a:lnTo>
                  <a:lnTo>
                    <a:pt x="1700" y="6140"/>
                  </a:lnTo>
                  <a:lnTo>
                    <a:pt x="1739" y="6294"/>
                  </a:lnTo>
                  <a:lnTo>
                    <a:pt x="1777" y="6449"/>
                  </a:lnTo>
                  <a:lnTo>
                    <a:pt x="1893" y="6603"/>
                  </a:lnTo>
                  <a:lnTo>
                    <a:pt x="2009" y="6681"/>
                  </a:lnTo>
                  <a:lnTo>
                    <a:pt x="2125" y="6758"/>
                  </a:lnTo>
                  <a:lnTo>
                    <a:pt x="2279" y="6835"/>
                  </a:lnTo>
                  <a:lnTo>
                    <a:pt x="2434" y="6874"/>
                  </a:lnTo>
                  <a:lnTo>
                    <a:pt x="2588" y="6874"/>
                  </a:lnTo>
                  <a:lnTo>
                    <a:pt x="2743" y="6835"/>
                  </a:lnTo>
                  <a:lnTo>
                    <a:pt x="2897" y="6796"/>
                  </a:lnTo>
                  <a:lnTo>
                    <a:pt x="3052" y="6719"/>
                  </a:lnTo>
                  <a:lnTo>
                    <a:pt x="3283" y="6526"/>
                  </a:lnTo>
                  <a:lnTo>
                    <a:pt x="3476" y="6294"/>
                  </a:lnTo>
                  <a:lnTo>
                    <a:pt x="3631" y="5986"/>
                  </a:lnTo>
                  <a:lnTo>
                    <a:pt x="3747" y="5677"/>
                  </a:lnTo>
                  <a:lnTo>
                    <a:pt x="4171" y="6024"/>
                  </a:lnTo>
                  <a:lnTo>
                    <a:pt x="4635" y="6333"/>
                  </a:lnTo>
                  <a:lnTo>
                    <a:pt x="5137" y="6565"/>
                  </a:lnTo>
                  <a:lnTo>
                    <a:pt x="5716" y="6719"/>
                  </a:lnTo>
                  <a:lnTo>
                    <a:pt x="6218" y="6796"/>
                  </a:lnTo>
                  <a:lnTo>
                    <a:pt x="6025" y="6912"/>
                  </a:lnTo>
                  <a:lnTo>
                    <a:pt x="5870" y="7028"/>
                  </a:lnTo>
                  <a:lnTo>
                    <a:pt x="5755" y="7183"/>
                  </a:lnTo>
                  <a:lnTo>
                    <a:pt x="5639" y="7376"/>
                  </a:lnTo>
                  <a:lnTo>
                    <a:pt x="5561" y="7530"/>
                  </a:lnTo>
                  <a:lnTo>
                    <a:pt x="5523" y="7685"/>
                  </a:lnTo>
                  <a:lnTo>
                    <a:pt x="5523" y="7878"/>
                  </a:lnTo>
                  <a:lnTo>
                    <a:pt x="5523" y="8032"/>
                  </a:lnTo>
                  <a:lnTo>
                    <a:pt x="5561" y="8187"/>
                  </a:lnTo>
                  <a:lnTo>
                    <a:pt x="5639" y="8341"/>
                  </a:lnTo>
                  <a:lnTo>
                    <a:pt x="5755" y="8457"/>
                  </a:lnTo>
                  <a:lnTo>
                    <a:pt x="5909" y="8573"/>
                  </a:lnTo>
                  <a:lnTo>
                    <a:pt x="6063" y="8650"/>
                  </a:lnTo>
                  <a:lnTo>
                    <a:pt x="6257" y="8689"/>
                  </a:lnTo>
                  <a:lnTo>
                    <a:pt x="6411" y="8689"/>
                  </a:lnTo>
                  <a:lnTo>
                    <a:pt x="6604" y="8650"/>
                  </a:lnTo>
                  <a:lnTo>
                    <a:pt x="6759" y="8573"/>
                  </a:lnTo>
                  <a:lnTo>
                    <a:pt x="6952" y="8457"/>
                  </a:lnTo>
                  <a:lnTo>
                    <a:pt x="7067" y="8341"/>
                  </a:lnTo>
                  <a:lnTo>
                    <a:pt x="7183" y="8187"/>
                  </a:lnTo>
                  <a:lnTo>
                    <a:pt x="7376" y="7878"/>
                  </a:lnTo>
                  <a:lnTo>
                    <a:pt x="7492" y="7530"/>
                  </a:lnTo>
                  <a:lnTo>
                    <a:pt x="7531" y="7183"/>
                  </a:lnTo>
                  <a:lnTo>
                    <a:pt x="7531" y="6796"/>
                  </a:lnTo>
                  <a:lnTo>
                    <a:pt x="8882" y="6719"/>
                  </a:lnTo>
                  <a:lnTo>
                    <a:pt x="9577" y="6719"/>
                  </a:lnTo>
                  <a:lnTo>
                    <a:pt x="10272" y="6796"/>
                  </a:lnTo>
                  <a:lnTo>
                    <a:pt x="10466" y="6835"/>
                  </a:lnTo>
                  <a:lnTo>
                    <a:pt x="10311" y="6912"/>
                  </a:lnTo>
                  <a:lnTo>
                    <a:pt x="10118" y="7028"/>
                  </a:lnTo>
                  <a:lnTo>
                    <a:pt x="9809" y="7260"/>
                  </a:lnTo>
                  <a:lnTo>
                    <a:pt x="9539" y="7569"/>
                  </a:lnTo>
                  <a:lnTo>
                    <a:pt x="9423" y="7723"/>
                  </a:lnTo>
                  <a:lnTo>
                    <a:pt x="9346" y="7916"/>
                  </a:lnTo>
                  <a:lnTo>
                    <a:pt x="9307" y="8109"/>
                  </a:lnTo>
                  <a:lnTo>
                    <a:pt x="9269" y="8264"/>
                  </a:lnTo>
                  <a:lnTo>
                    <a:pt x="9307" y="8457"/>
                  </a:lnTo>
                  <a:lnTo>
                    <a:pt x="9384" y="8611"/>
                  </a:lnTo>
                  <a:lnTo>
                    <a:pt x="9462" y="8766"/>
                  </a:lnTo>
                  <a:lnTo>
                    <a:pt x="9616" y="8882"/>
                  </a:lnTo>
                  <a:lnTo>
                    <a:pt x="9770" y="8959"/>
                  </a:lnTo>
                  <a:lnTo>
                    <a:pt x="9964" y="8998"/>
                  </a:lnTo>
                  <a:lnTo>
                    <a:pt x="10157" y="8959"/>
                  </a:lnTo>
                  <a:lnTo>
                    <a:pt x="10311" y="8882"/>
                  </a:lnTo>
                  <a:lnTo>
                    <a:pt x="10466" y="8804"/>
                  </a:lnTo>
                  <a:lnTo>
                    <a:pt x="10620" y="8650"/>
                  </a:lnTo>
                  <a:lnTo>
                    <a:pt x="10736" y="8534"/>
                  </a:lnTo>
                  <a:lnTo>
                    <a:pt x="10852" y="8341"/>
                  </a:lnTo>
                  <a:lnTo>
                    <a:pt x="10929" y="8187"/>
                  </a:lnTo>
                  <a:lnTo>
                    <a:pt x="11006" y="7994"/>
                  </a:lnTo>
                  <a:lnTo>
                    <a:pt x="11045" y="7762"/>
                  </a:lnTo>
                  <a:lnTo>
                    <a:pt x="11045" y="7492"/>
                  </a:lnTo>
                  <a:lnTo>
                    <a:pt x="10968" y="7221"/>
                  </a:lnTo>
                  <a:lnTo>
                    <a:pt x="10890" y="6990"/>
                  </a:lnTo>
                  <a:lnTo>
                    <a:pt x="10929" y="6951"/>
                  </a:lnTo>
                  <a:lnTo>
                    <a:pt x="11431" y="7105"/>
                  </a:lnTo>
                  <a:lnTo>
                    <a:pt x="11894" y="7376"/>
                  </a:lnTo>
                  <a:lnTo>
                    <a:pt x="12319" y="7685"/>
                  </a:lnTo>
                  <a:lnTo>
                    <a:pt x="12512" y="7839"/>
                  </a:lnTo>
                  <a:lnTo>
                    <a:pt x="12705" y="8032"/>
                  </a:lnTo>
                  <a:lnTo>
                    <a:pt x="12898" y="8341"/>
                  </a:lnTo>
                  <a:lnTo>
                    <a:pt x="13091" y="8650"/>
                  </a:lnTo>
                  <a:lnTo>
                    <a:pt x="13207" y="8920"/>
                  </a:lnTo>
                  <a:lnTo>
                    <a:pt x="13284" y="9268"/>
                  </a:lnTo>
                  <a:lnTo>
                    <a:pt x="13323" y="9577"/>
                  </a:lnTo>
                  <a:lnTo>
                    <a:pt x="13362" y="9924"/>
                  </a:lnTo>
                  <a:lnTo>
                    <a:pt x="13323" y="10619"/>
                  </a:lnTo>
                  <a:lnTo>
                    <a:pt x="13323" y="10658"/>
                  </a:lnTo>
                  <a:lnTo>
                    <a:pt x="13362" y="10735"/>
                  </a:lnTo>
                  <a:lnTo>
                    <a:pt x="13439" y="10774"/>
                  </a:lnTo>
                  <a:lnTo>
                    <a:pt x="13555" y="10774"/>
                  </a:lnTo>
                  <a:lnTo>
                    <a:pt x="13632" y="10697"/>
                  </a:lnTo>
                  <a:lnTo>
                    <a:pt x="13709" y="10465"/>
                  </a:lnTo>
                  <a:lnTo>
                    <a:pt x="13786" y="10272"/>
                  </a:lnTo>
                  <a:lnTo>
                    <a:pt x="13825" y="10040"/>
                  </a:lnTo>
                  <a:lnTo>
                    <a:pt x="13825" y="9808"/>
                  </a:lnTo>
                  <a:lnTo>
                    <a:pt x="13786" y="9384"/>
                  </a:lnTo>
                  <a:lnTo>
                    <a:pt x="13671" y="8920"/>
                  </a:lnTo>
                  <a:lnTo>
                    <a:pt x="13478" y="8496"/>
                  </a:lnTo>
                  <a:lnTo>
                    <a:pt x="13246" y="8109"/>
                  </a:lnTo>
                  <a:lnTo>
                    <a:pt x="12976" y="7723"/>
                  </a:lnTo>
                  <a:lnTo>
                    <a:pt x="12667" y="7414"/>
                  </a:lnTo>
                  <a:lnTo>
                    <a:pt x="12319" y="7144"/>
                  </a:lnTo>
                  <a:lnTo>
                    <a:pt x="11972" y="6912"/>
                  </a:lnTo>
                  <a:lnTo>
                    <a:pt x="11585" y="6719"/>
                  </a:lnTo>
                  <a:lnTo>
                    <a:pt x="11199" y="6565"/>
                  </a:lnTo>
                  <a:lnTo>
                    <a:pt x="11392" y="6410"/>
                  </a:lnTo>
                  <a:lnTo>
                    <a:pt x="11585" y="6140"/>
                  </a:lnTo>
                  <a:lnTo>
                    <a:pt x="11701" y="5831"/>
                  </a:lnTo>
                  <a:lnTo>
                    <a:pt x="11740" y="5522"/>
                  </a:lnTo>
                  <a:lnTo>
                    <a:pt x="11740" y="5213"/>
                  </a:lnTo>
                  <a:lnTo>
                    <a:pt x="11701" y="5059"/>
                  </a:lnTo>
                  <a:lnTo>
                    <a:pt x="11624" y="4943"/>
                  </a:lnTo>
                  <a:lnTo>
                    <a:pt x="11547" y="4827"/>
                  </a:lnTo>
                  <a:lnTo>
                    <a:pt x="11431" y="4750"/>
                  </a:lnTo>
                  <a:lnTo>
                    <a:pt x="11276" y="4673"/>
                  </a:lnTo>
                  <a:lnTo>
                    <a:pt x="11122" y="4634"/>
                  </a:lnTo>
                  <a:lnTo>
                    <a:pt x="10774" y="4634"/>
                  </a:lnTo>
                  <a:lnTo>
                    <a:pt x="10581" y="4711"/>
                  </a:lnTo>
                  <a:lnTo>
                    <a:pt x="10427" y="4788"/>
                  </a:lnTo>
                  <a:lnTo>
                    <a:pt x="10311" y="4866"/>
                  </a:lnTo>
                  <a:lnTo>
                    <a:pt x="10195" y="5020"/>
                  </a:lnTo>
                  <a:lnTo>
                    <a:pt x="10079" y="5136"/>
                  </a:lnTo>
                  <a:lnTo>
                    <a:pt x="10002" y="5329"/>
                  </a:lnTo>
                  <a:lnTo>
                    <a:pt x="9964" y="5561"/>
                  </a:lnTo>
                  <a:lnTo>
                    <a:pt x="9964" y="5831"/>
                  </a:lnTo>
                  <a:lnTo>
                    <a:pt x="10041" y="6063"/>
                  </a:lnTo>
                  <a:lnTo>
                    <a:pt x="10118" y="6333"/>
                  </a:lnTo>
                  <a:lnTo>
                    <a:pt x="9462" y="6256"/>
                  </a:lnTo>
                  <a:lnTo>
                    <a:pt x="8805" y="6256"/>
                  </a:lnTo>
                  <a:lnTo>
                    <a:pt x="7492" y="6333"/>
                  </a:lnTo>
                  <a:lnTo>
                    <a:pt x="7685" y="6063"/>
                  </a:lnTo>
                  <a:lnTo>
                    <a:pt x="7801" y="5792"/>
                  </a:lnTo>
                  <a:lnTo>
                    <a:pt x="7878" y="5522"/>
                  </a:lnTo>
                  <a:lnTo>
                    <a:pt x="7956" y="5213"/>
                  </a:lnTo>
                  <a:lnTo>
                    <a:pt x="7917" y="4866"/>
                  </a:lnTo>
                  <a:lnTo>
                    <a:pt x="7878" y="4711"/>
                  </a:lnTo>
                  <a:lnTo>
                    <a:pt x="7801" y="4557"/>
                  </a:lnTo>
                  <a:lnTo>
                    <a:pt x="7724" y="4402"/>
                  </a:lnTo>
                  <a:lnTo>
                    <a:pt x="7608" y="4287"/>
                  </a:lnTo>
                  <a:lnTo>
                    <a:pt x="7492" y="4209"/>
                  </a:lnTo>
                  <a:lnTo>
                    <a:pt x="7299" y="4132"/>
                  </a:lnTo>
                  <a:lnTo>
                    <a:pt x="6990" y="4132"/>
                  </a:lnTo>
                  <a:lnTo>
                    <a:pt x="6836" y="4209"/>
                  </a:lnTo>
                  <a:lnTo>
                    <a:pt x="6720" y="4325"/>
                  </a:lnTo>
                  <a:lnTo>
                    <a:pt x="6604" y="4441"/>
                  </a:lnTo>
                  <a:lnTo>
                    <a:pt x="6527" y="4595"/>
                  </a:lnTo>
                  <a:lnTo>
                    <a:pt x="6411" y="4904"/>
                  </a:lnTo>
                  <a:lnTo>
                    <a:pt x="6372" y="5252"/>
                  </a:lnTo>
                  <a:lnTo>
                    <a:pt x="6411" y="5638"/>
                  </a:lnTo>
                  <a:lnTo>
                    <a:pt x="6450" y="5831"/>
                  </a:lnTo>
                  <a:lnTo>
                    <a:pt x="6527" y="6024"/>
                  </a:lnTo>
                  <a:lnTo>
                    <a:pt x="6643" y="6179"/>
                  </a:lnTo>
                  <a:lnTo>
                    <a:pt x="6759" y="6333"/>
                  </a:lnTo>
                  <a:lnTo>
                    <a:pt x="6102" y="6256"/>
                  </a:lnTo>
                  <a:lnTo>
                    <a:pt x="5755" y="6217"/>
                  </a:lnTo>
                  <a:lnTo>
                    <a:pt x="5446" y="6140"/>
                  </a:lnTo>
                  <a:lnTo>
                    <a:pt x="5137" y="6024"/>
                  </a:lnTo>
                  <a:lnTo>
                    <a:pt x="4828" y="5870"/>
                  </a:lnTo>
                  <a:lnTo>
                    <a:pt x="4519" y="5715"/>
                  </a:lnTo>
                  <a:lnTo>
                    <a:pt x="4210" y="5522"/>
                  </a:lnTo>
                  <a:lnTo>
                    <a:pt x="4557" y="5484"/>
                  </a:lnTo>
                  <a:lnTo>
                    <a:pt x="4905" y="5406"/>
                  </a:lnTo>
                  <a:lnTo>
                    <a:pt x="5175" y="5252"/>
                  </a:lnTo>
                  <a:lnTo>
                    <a:pt x="5446" y="5020"/>
                  </a:lnTo>
                  <a:lnTo>
                    <a:pt x="5561" y="4866"/>
                  </a:lnTo>
                  <a:lnTo>
                    <a:pt x="5639" y="4711"/>
                  </a:lnTo>
                  <a:lnTo>
                    <a:pt x="5677" y="4518"/>
                  </a:lnTo>
                  <a:lnTo>
                    <a:pt x="5716" y="4364"/>
                  </a:lnTo>
                  <a:lnTo>
                    <a:pt x="5716" y="4171"/>
                  </a:lnTo>
                  <a:lnTo>
                    <a:pt x="5639" y="4016"/>
                  </a:lnTo>
                  <a:lnTo>
                    <a:pt x="5561" y="3862"/>
                  </a:lnTo>
                  <a:lnTo>
                    <a:pt x="5446" y="3707"/>
                  </a:lnTo>
                  <a:lnTo>
                    <a:pt x="5330" y="3591"/>
                  </a:lnTo>
                  <a:lnTo>
                    <a:pt x="5175" y="3514"/>
                  </a:lnTo>
                  <a:lnTo>
                    <a:pt x="5021" y="3476"/>
                  </a:lnTo>
                  <a:lnTo>
                    <a:pt x="4866" y="3437"/>
                  </a:lnTo>
                  <a:lnTo>
                    <a:pt x="4712" y="3476"/>
                  </a:lnTo>
                  <a:lnTo>
                    <a:pt x="4557" y="3514"/>
                  </a:lnTo>
                  <a:lnTo>
                    <a:pt x="4442" y="3630"/>
                  </a:lnTo>
                  <a:lnTo>
                    <a:pt x="4287" y="3707"/>
                  </a:lnTo>
                  <a:lnTo>
                    <a:pt x="4171" y="3862"/>
                  </a:lnTo>
                  <a:lnTo>
                    <a:pt x="4055" y="4016"/>
                  </a:lnTo>
                  <a:lnTo>
                    <a:pt x="3940" y="4364"/>
                  </a:lnTo>
                  <a:lnTo>
                    <a:pt x="3824" y="4750"/>
                  </a:lnTo>
                  <a:lnTo>
                    <a:pt x="3785" y="5097"/>
                  </a:lnTo>
                  <a:lnTo>
                    <a:pt x="3515" y="4788"/>
                  </a:lnTo>
                  <a:lnTo>
                    <a:pt x="3283" y="4441"/>
                  </a:lnTo>
                  <a:lnTo>
                    <a:pt x="3052" y="4093"/>
                  </a:lnTo>
                  <a:lnTo>
                    <a:pt x="2858" y="3746"/>
                  </a:lnTo>
                  <a:lnTo>
                    <a:pt x="2704" y="3398"/>
                  </a:lnTo>
                  <a:lnTo>
                    <a:pt x="2550" y="3012"/>
                  </a:lnTo>
                  <a:lnTo>
                    <a:pt x="2318" y="2240"/>
                  </a:lnTo>
                  <a:lnTo>
                    <a:pt x="2318" y="2240"/>
                  </a:lnTo>
                  <a:lnTo>
                    <a:pt x="2588" y="2317"/>
                  </a:lnTo>
                  <a:lnTo>
                    <a:pt x="2858" y="2356"/>
                  </a:lnTo>
                  <a:lnTo>
                    <a:pt x="3129" y="2356"/>
                  </a:lnTo>
                  <a:lnTo>
                    <a:pt x="3399" y="2279"/>
                  </a:lnTo>
                  <a:lnTo>
                    <a:pt x="3554" y="2201"/>
                  </a:lnTo>
                  <a:lnTo>
                    <a:pt x="3708" y="2085"/>
                  </a:lnTo>
                  <a:lnTo>
                    <a:pt x="3824" y="1970"/>
                  </a:lnTo>
                  <a:lnTo>
                    <a:pt x="3940" y="1815"/>
                  </a:lnTo>
                  <a:lnTo>
                    <a:pt x="4017" y="1661"/>
                  </a:lnTo>
                  <a:lnTo>
                    <a:pt x="4055" y="1506"/>
                  </a:lnTo>
                  <a:lnTo>
                    <a:pt x="4055" y="1313"/>
                  </a:lnTo>
                  <a:lnTo>
                    <a:pt x="4017" y="1159"/>
                  </a:lnTo>
                  <a:lnTo>
                    <a:pt x="3978" y="1004"/>
                  </a:lnTo>
                  <a:lnTo>
                    <a:pt x="3862" y="850"/>
                  </a:lnTo>
                  <a:lnTo>
                    <a:pt x="3747" y="773"/>
                  </a:lnTo>
                  <a:lnTo>
                    <a:pt x="3592" y="695"/>
                  </a:lnTo>
                  <a:lnTo>
                    <a:pt x="3438" y="618"/>
                  </a:lnTo>
                  <a:lnTo>
                    <a:pt x="3283" y="579"/>
                  </a:lnTo>
                  <a:lnTo>
                    <a:pt x="3129" y="579"/>
                  </a:lnTo>
                  <a:lnTo>
                    <a:pt x="2974" y="618"/>
                  </a:lnTo>
                  <a:lnTo>
                    <a:pt x="2820" y="657"/>
                  </a:lnTo>
                  <a:lnTo>
                    <a:pt x="2665" y="734"/>
                  </a:lnTo>
                  <a:lnTo>
                    <a:pt x="2434" y="927"/>
                  </a:lnTo>
                  <a:lnTo>
                    <a:pt x="2241" y="1159"/>
                  </a:lnTo>
                  <a:lnTo>
                    <a:pt x="2125" y="1468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9"/>
            <p:cNvSpPr/>
            <p:nvPr/>
          </p:nvSpPr>
          <p:spPr>
            <a:xfrm>
              <a:off x="5987875" y="4095550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4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4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70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8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9"/>
            <p:cNvSpPr/>
            <p:nvPr/>
          </p:nvSpPr>
          <p:spPr>
            <a:xfrm>
              <a:off x="4079325" y="419112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9"/>
                  </a:moveTo>
                  <a:lnTo>
                    <a:pt x="1082" y="5986"/>
                  </a:lnTo>
                  <a:lnTo>
                    <a:pt x="1236" y="6025"/>
                  </a:lnTo>
                  <a:lnTo>
                    <a:pt x="1391" y="6179"/>
                  </a:lnTo>
                  <a:lnTo>
                    <a:pt x="1468" y="6334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6" y="6951"/>
                  </a:lnTo>
                  <a:lnTo>
                    <a:pt x="1159" y="7029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6"/>
                  </a:lnTo>
                  <a:lnTo>
                    <a:pt x="425" y="6720"/>
                  </a:lnTo>
                  <a:lnTo>
                    <a:pt x="387" y="6643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5" y="6256"/>
                  </a:lnTo>
                  <a:lnTo>
                    <a:pt x="503" y="6179"/>
                  </a:lnTo>
                  <a:lnTo>
                    <a:pt x="696" y="6025"/>
                  </a:lnTo>
                  <a:lnTo>
                    <a:pt x="889" y="5909"/>
                  </a:lnTo>
                  <a:close/>
                  <a:moveTo>
                    <a:pt x="5909" y="1"/>
                  </a:moveTo>
                  <a:lnTo>
                    <a:pt x="5831" y="39"/>
                  </a:lnTo>
                  <a:lnTo>
                    <a:pt x="5522" y="310"/>
                  </a:lnTo>
                  <a:lnTo>
                    <a:pt x="5175" y="619"/>
                  </a:lnTo>
                  <a:lnTo>
                    <a:pt x="4596" y="1314"/>
                  </a:lnTo>
                  <a:lnTo>
                    <a:pt x="4017" y="2047"/>
                  </a:lnTo>
                  <a:lnTo>
                    <a:pt x="3437" y="2781"/>
                  </a:lnTo>
                  <a:lnTo>
                    <a:pt x="2279" y="4133"/>
                  </a:lnTo>
                  <a:lnTo>
                    <a:pt x="1738" y="4866"/>
                  </a:lnTo>
                  <a:lnTo>
                    <a:pt x="1198" y="5561"/>
                  </a:lnTo>
                  <a:lnTo>
                    <a:pt x="1043" y="5523"/>
                  </a:lnTo>
                  <a:lnTo>
                    <a:pt x="889" y="5523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1" y="6334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4" y="7145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3" y="6527"/>
                  </a:lnTo>
                  <a:lnTo>
                    <a:pt x="1854" y="6334"/>
                  </a:lnTo>
                  <a:lnTo>
                    <a:pt x="1815" y="6179"/>
                  </a:lnTo>
                  <a:lnTo>
                    <a:pt x="1738" y="6025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3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9" y="657"/>
                  </a:lnTo>
                  <a:lnTo>
                    <a:pt x="6102" y="310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9"/>
            <p:cNvSpPr/>
            <p:nvPr/>
          </p:nvSpPr>
          <p:spPr>
            <a:xfrm>
              <a:off x="3825425" y="421912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8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2"/>
                  </a:lnTo>
                  <a:lnTo>
                    <a:pt x="6643" y="5909"/>
                  </a:lnTo>
                  <a:lnTo>
                    <a:pt x="6797" y="5754"/>
                  </a:lnTo>
                  <a:close/>
                  <a:moveTo>
                    <a:pt x="233" y="1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10"/>
                  </a:lnTo>
                  <a:lnTo>
                    <a:pt x="39" y="387"/>
                  </a:lnTo>
                  <a:lnTo>
                    <a:pt x="426" y="773"/>
                  </a:lnTo>
                  <a:lnTo>
                    <a:pt x="812" y="1120"/>
                  </a:lnTo>
                  <a:lnTo>
                    <a:pt x="1623" y="1777"/>
                  </a:lnTo>
                  <a:lnTo>
                    <a:pt x="3399" y="3206"/>
                  </a:lnTo>
                  <a:lnTo>
                    <a:pt x="4866" y="4441"/>
                  </a:lnTo>
                  <a:lnTo>
                    <a:pt x="5639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2"/>
                  </a:lnTo>
                  <a:lnTo>
                    <a:pt x="6720" y="7299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9"/>
                  </a:lnTo>
                  <a:lnTo>
                    <a:pt x="7454" y="7260"/>
                  </a:lnTo>
                  <a:lnTo>
                    <a:pt x="7608" y="7144"/>
                  </a:lnTo>
                  <a:lnTo>
                    <a:pt x="7724" y="7029"/>
                  </a:lnTo>
                  <a:lnTo>
                    <a:pt x="7840" y="6913"/>
                  </a:lnTo>
                  <a:lnTo>
                    <a:pt x="7956" y="6758"/>
                  </a:lnTo>
                  <a:lnTo>
                    <a:pt x="7994" y="6565"/>
                  </a:lnTo>
                  <a:lnTo>
                    <a:pt x="8033" y="6411"/>
                  </a:lnTo>
                  <a:lnTo>
                    <a:pt x="8033" y="6218"/>
                  </a:lnTo>
                  <a:lnTo>
                    <a:pt x="7956" y="6025"/>
                  </a:lnTo>
                  <a:lnTo>
                    <a:pt x="7840" y="5870"/>
                  </a:lnTo>
                  <a:lnTo>
                    <a:pt x="7724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6" y="5484"/>
                  </a:lnTo>
                  <a:lnTo>
                    <a:pt x="6025" y="4712"/>
                  </a:lnTo>
                  <a:lnTo>
                    <a:pt x="5214" y="4017"/>
                  </a:lnTo>
                  <a:lnTo>
                    <a:pt x="3515" y="2626"/>
                  </a:lnTo>
                  <a:lnTo>
                    <a:pt x="2743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5" y="310"/>
                  </a:lnTo>
                  <a:lnTo>
                    <a:pt x="310" y="39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9"/>
            <p:cNvSpPr/>
            <p:nvPr/>
          </p:nvSpPr>
          <p:spPr>
            <a:xfrm>
              <a:off x="3401625" y="4223000"/>
              <a:ext cx="240425" cy="634250"/>
            </a:xfrm>
            <a:custGeom>
              <a:avLst/>
              <a:gdLst/>
              <a:ahLst/>
              <a:cxnLst/>
              <a:rect l="l" t="t" r="r" b="b"/>
              <a:pathLst>
                <a:path w="9617" h="25370" extrusionOk="0">
                  <a:moveTo>
                    <a:pt x="4751" y="463"/>
                  </a:moveTo>
                  <a:lnTo>
                    <a:pt x="5291" y="502"/>
                  </a:lnTo>
                  <a:lnTo>
                    <a:pt x="5755" y="579"/>
                  </a:lnTo>
                  <a:lnTo>
                    <a:pt x="6218" y="772"/>
                  </a:lnTo>
                  <a:lnTo>
                    <a:pt x="6681" y="965"/>
                  </a:lnTo>
                  <a:lnTo>
                    <a:pt x="7067" y="1236"/>
                  </a:lnTo>
                  <a:lnTo>
                    <a:pt x="7454" y="1583"/>
                  </a:lnTo>
                  <a:lnTo>
                    <a:pt x="7801" y="1931"/>
                  </a:lnTo>
                  <a:lnTo>
                    <a:pt x="8149" y="2356"/>
                  </a:lnTo>
                  <a:lnTo>
                    <a:pt x="8419" y="2780"/>
                  </a:lnTo>
                  <a:lnTo>
                    <a:pt x="8651" y="3244"/>
                  </a:lnTo>
                  <a:lnTo>
                    <a:pt x="8844" y="3707"/>
                  </a:lnTo>
                  <a:lnTo>
                    <a:pt x="8998" y="4209"/>
                  </a:lnTo>
                  <a:lnTo>
                    <a:pt x="9075" y="4711"/>
                  </a:lnTo>
                  <a:lnTo>
                    <a:pt x="9114" y="5213"/>
                  </a:lnTo>
                  <a:lnTo>
                    <a:pt x="9114" y="5754"/>
                  </a:lnTo>
                  <a:lnTo>
                    <a:pt x="9075" y="6256"/>
                  </a:lnTo>
                  <a:lnTo>
                    <a:pt x="8998" y="6758"/>
                  </a:lnTo>
                  <a:lnTo>
                    <a:pt x="8882" y="7260"/>
                  </a:lnTo>
                  <a:lnTo>
                    <a:pt x="8689" y="7723"/>
                  </a:lnTo>
                  <a:lnTo>
                    <a:pt x="8496" y="8225"/>
                  </a:lnTo>
                  <a:lnTo>
                    <a:pt x="8303" y="8650"/>
                  </a:lnTo>
                  <a:lnTo>
                    <a:pt x="8033" y="9113"/>
                  </a:lnTo>
                  <a:lnTo>
                    <a:pt x="7763" y="9538"/>
                  </a:lnTo>
                  <a:lnTo>
                    <a:pt x="7454" y="9924"/>
                  </a:lnTo>
                  <a:lnTo>
                    <a:pt x="7106" y="10349"/>
                  </a:lnTo>
                  <a:lnTo>
                    <a:pt x="6759" y="10735"/>
                  </a:lnTo>
                  <a:lnTo>
                    <a:pt x="6025" y="11469"/>
                  </a:lnTo>
                  <a:lnTo>
                    <a:pt x="5253" y="12125"/>
                  </a:lnTo>
                  <a:lnTo>
                    <a:pt x="5098" y="12125"/>
                  </a:lnTo>
                  <a:lnTo>
                    <a:pt x="5059" y="12202"/>
                  </a:lnTo>
                  <a:lnTo>
                    <a:pt x="5021" y="12241"/>
                  </a:lnTo>
                  <a:lnTo>
                    <a:pt x="5021" y="12280"/>
                  </a:lnTo>
                  <a:lnTo>
                    <a:pt x="4210" y="11816"/>
                  </a:lnTo>
                  <a:lnTo>
                    <a:pt x="3476" y="11314"/>
                  </a:lnTo>
                  <a:lnTo>
                    <a:pt x="2781" y="10735"/>
                  </a:lnTo>
                  <a:lnTo>
                    <a:pt x="2472" y="10426"/>
                  </a:lnTo>
                  <a:lnTo>
                    <a:pt x="2163" y="10117"/>
                  </a:lnTo>
                  <a:lnTo>
                    <a:pt x="1893" y="9770"/>
                  </a:lnTo>
                  <a:lnTo>
                    <a:pt x="1661" y="9422"/>
                  </a:lnTo>
                  <a:lnTo>
                    <a:pt x="1430" y="9036"/>
                  </a:lnTo>
                  <a:lnTo>
                    <a:pt x="1198" y="8650"/>
                  </a:lnTo>
                  <a:lnTo>
                    <a:pt x="1005" y="8264"/>
                  </a:lnTo>
                  <a:lnTo>
                    <a:pt x="850" y="7839"/>
                  </a:lnTo>
                  <a:lnTo>
                    <a:pt x="735" y="7376"/>
                  </a:lnTo>
                  <a:lnTo>
                    <a:pt x="619" y="6912"/>
                  </a:lnTo>
                  <a:lnTo>
                    <a:pt x="542" y="6449"/>
                  </a:lnTo>
                  <a:lnTo>
                    <a:pt x="503" y="5985"/>
                  </a:lnTo>
                  <a:lnTo>
                    <a:pt x="503" y="5522"/>
                  </a:lnTo>
                  <a:lnTo>
                    <a:pt x="542" y="5020"/>
                  </a:lnTo>
                  <a:lnTo>
                    <a:pt x="619" y="4557"/>
                  </a:lnTo>
                  <a:lnTo>
                    <a:pt x="696" y="4055"/>
                  </a:lnTo>
                  <a:lnTo>
                    <a:pt x="850" y="3591"/>
                  </a:lnTo>
                  <a:lnTo>
                    <a:pt x="1005" y="3167"/>
                  </a:lnTo>
                  <a:lnTo>
                    <a:pt x="1237" y="2742"/>
                  </a:lnTo>
                  <a:lnTo>
                    <a:pt x="1468" y="2317"/>
                  </a:lnTo>
                  <a:lnTo>
                    <a:pt x="1739" y="1931"/>
                  </a:lnTo>
                  <a:lnTo>
                    <a:pt x="2086" y="1583"/>
                  </a:lnTo>
                  <a:lnTo>
                    <a:pt x="2434" y="1274"/>
                  </a:lnTo>
                  <a:lnTo>
                    <a:pt x="2820" y="1004"/>
                  </a:lnTo>
                  <a:lnTo>
                    <a:pt x="3245" y="811"/>
                  </a:lnTo>
                  <a:lnTo>
                    <a:pt x="3708" y="618"/>
                  </a:lnTo>
                  <a:lnTo>
                    <a:pt x="4249" y="502"/>
                  </a:lnTo>
                  <a:lnTo>
                    <a:pt x="4751" y="463"/>
                  </a:lnTo>
                  <a:close/>
                  <a:moveTo>
                    <a:pt x="5137" y="12627"/>
                  </a:moveTo>
                  <a:lnTo>
                    <a:pt x="5214" y="12666"/>
                  </a:lnTo>
                  <a:lnTo>
                    <a:pt x="5484" y="13129"/>
                  </a:lnTo>
                  <a:lnTo>
                    <a:pt x="4751" y="13052"/>
                  </a:lnTo>
                  <a:lnTo>
                    <a:pt x="5059" y="12627"/>
                  </a:lnTo>
                  <a:close/>
                  <a:moveTo>
                    <a:pt x="3167" y="13979"/>
                  </a:moveTo>
                  <a:lnTo>
                    <a:pt x="3476" y="14403"/>
                  </a:lnTo>
                  <a:lnTo>
                    <a:pt x="3708" y="14828"/>
                  </a:lnTo>
                  <a:lnTo>
                    <a:pt x="3669" y="14867"/>
                  </a:lnTo>
                  <a:lnTo>
                    <a:pt x="3438" y="14944"/>
                  </a:lnTo>
                  <a:lnTo>
                    <a:pt x="3167" y="15021"/>
                  </a:lnTo>
                  <a:lnTo>
                    <a:pt x="2936" y="15060"/>
                  </a:lnTo>
                  <a:lnTo>
                    <a:pt x="2665" y="15021"/>
                  </a:lnTo>
                  <a:lnTo>
                    <a:pt x="2936" y="14519"/>
                  </a:lnTo>
                  <a:lnTo>
                    <a:pt x="3167" y="13979"/>
                  </a:lnTo>
                  <a:close/>
                  <a:moveTo>
                    <a:pt x="5330" y="14867"/>
                  </a:moveTo>
                  <a:lnTo>
                    <a:pt x="5021" y="15987"/>
                  </a:lnTo>
                  <a:lnTo>
                    <a:pt x="4789" y="15794"/>
                  </a:lnTo>
                  <a:lnTo>
                    <a:pt x="4557" y="15562"/>
                  </a:lnTo>
                  <a:lnTo>
                    <a:pt x="4364" y="15330"/>
                  </a:lnTo>
                  <a:lnTo>
                    <a:pt x="4210" y="15098"/>
                  </a:lnTo>
                  <a:lnTo>
                    <a:pt x="4171" y="15060"/>
                  </a:lnTo>
                  <a:lnTo>
                    <a:pt x="5330" y="14867"/>
                  </a:lnTo>
                  <a:close/>
                  <a:moveTo>
                    <a:pt x="4055" y="15407"/>
                  </a:moveTo>
                  <a:lnTo>
                    <a:pt x="4249" y="15678"/>
                  </a:lnTo>
                  <a:lnTo>
                    <a:pt x="4480" y="15948"/>
                  </a:lnTo>
                  <a:lnTo>
                    <a:pt x="4712" y="16218"/>
                  </a:lnTo>
                  <a:lnTo>
                    <a:pt x="4982" y="16450"/>
                  </a:lnTo>
                  <a:lnTo>
                    <a:pt x="5098" y="16489"/>
                  </a:lnTo>
                  <a:lnTo>
                    <a:pt x="4905" y="16991"/>
                  </a:lnTo>
                  <a:lnTo>
                    <a:pt x="4789" y="17531"/>
                  </a:lnTo>
                  <a:lnTo>
                    <a:pt x="4480" y="17145"/>
                  </a:lnTo>
                  <a:lnTo>
                    <a:pt x="4249" y="16759"/>
                  </a:lnTo>
                  <a:lnTo>
                    <a:pt x="4133" y="16527"/>
                  </a:lnTo>
                  <a:lnTo>
                    <a:pt x="4055" y="16296"/>
                  </a:lnTo>
                  <a:lnTo>
                    <a:pt x="4017" y="16064"/>
                  </a:lnTo>
                  <a:lnTo>
                    <a:pt x="4017" y="15794"/>
                  </a:lnTo>
                  <a:lnTo>
                    <a:pt x="4055" y="15407"/>
                  </a:lnTo>
                  <a:close/>
                  <a:moveTo>
                    <a:pt x="5291" y="16798"/>
                  </a:moveTo>
                  <a:lnTo>
                    <a:pt x="5600" y="17145"/>
                  </a:lnTo>
                  <a:lnTo>
                    <a:pt x="5870" y="17531"/>
                  </a:lnTo>
                  <a:lnTo>
                    <a:pt x="5446" y="17570"/>
                  </a:lnTo>
                  <a:lnTo>
                    <a:pt x="5021" y="17647"/>
                  </a:lnTo>
                  <a:lnTo>
                    <a:pt x="5291" y="16798"/>
                  </a:lnTo>
                  <a:close/>
                  <a:moveTo>
                    <a:pt x="4557" y="17879"/>
                  </a:moveTo>
                  <a:lnTo>
                    <a:pt x="4635" y="17995"/>
                  </a:lnTo>
                  <a:lnTo>
                    <a:pt x="4519" y="18149"/>
                  </a:lnTo>
                  <a:lnTo>
                    <a:pt x="4403" y="18381"/>
                  </a:lnTo>
                  <a:lnTo>
                    <a:pt x="4287" y="18805"/>
                  </a:lnTo>
                  <a:lnTo>
                    <a:pt x="3901" y="18381"/>
                  </a:lnTo>
                  <a:lnTo>
                    <a:pt x="3553" y="17917"/>
                  </a:lnTo>
                  <a:lnTo>
                    <a:pt x="4557" y="17879"/>
                  </a:lnTo>
                  <a:close/>
                  <a:moveTo>
                    <a:pt x="7917" y="20003"/>
                  </a:moveTo>
                  <a:lnTo>
                    <a:pt x="7878" y="20736"/>
                  </a:lnTo>
                  <a:lnTo>
                    <a:pt x="7763" y="21509"/>
                  </a:lnTo>
                  <a:lnTo>
                    <a:pt x="6797" y="20775"/>
                  </a:lnTo>
                  <a:lnTo>
                    <a:pt x="6759" y="20736"/>
                  </a:lnTo>
                  <a:lnTo>
                    <a:pt x="6681" y="20466"/>
                  </a:lnTo>
                  <a:lnTo>
                    <a:pt x="6990" y="20273"/>
                  </a:lnTo>
                  <a:lnTo>
                    <a:pt x="7299" y="20118"/>
                  </a:lnTo>
                  <a:lnTo>
                    <a:pt x="7608" y="20041"/>
                  </a:lnTo>
                  <a:lnTo>
                    <a:pt x="7917" y="20003"/>
                  </a:lnTo>
                  <a:close/>
                  <a:moveTo>
                    <a:pt x="5330" y="20389"/>
                  </a:moveTo>
                  <a:lnTo>
                    <a:pt x="6179" y="20813"/>
                  </a:lnTo>
                  <a:lnTo>
                    <a:pt x="5755" y="21200"/>
                  </a:lnTo>
                  <a:lnTo>
                    <a:pt x="5368" y="21663"/>
                  </a:lnTo>
                  <a:lnTo>
                    <a:pt x="5291" y="21007"/>
                  </a:lnTo>
                  <a:lnTo>
                    <a:pt x="5330" y="20389"/>
                  </a:lnTo>
                  <a:close/>
                  <a:moveTo>
                    <a:pt x="4905" y="0"/>
                  </a:moveTo>
                  <a:lnTo>
                    <a:pt x="4519" y="39"/>
                  </a:lnTo>
                  <a:lnTo>
                    <a:pt x="4171" y="39"/>
                  </a:lnTo>
                  <a:lnTo>
                    <a:pt x="3785" y="116"/>
                  </a:lnTo>
                  <a:lnTo>
                    <a:pt x="3438" y="232"/>
                  </a:lnTo>
                  <a:lnTo>
                    <a:pt x="3090" y="348"/>
                  </a:lnTo>
                  <a:lnTo>
                    <a:pt x="2743" y="502"/>
                  </a:lnTo>
                  <a:lnTo>
                    <a:pt x="2434" y="695"/>
                  </a:lnTo>
                  <a:lnTo>
                    <a:pt x="2086" y="927"/>
                  </a:lnTo>
                  <a:lnTo>
                    <a:pt x="1816" y="1197"/>
                  </a:lnTo>
                  <a:lnTo>
                    <a:pt x="1507" y="1506"/>
                  </a:lnTo>
                  <a:lnTo>
                    <a:pt x="1275" y="1815"/>
                  </a:lnTo>
                  <a:lnTo>
                    <a:pt x="1044" y="2124"/>
                  </a:lnTo>
                  <a:lnTo>
                    <a:pt x="812" y="2471"/>
                  </a:lnTo>
                  <a:lnTo>
                    <a:pt x="619" y="2858"/>
                  </a:lnTo>
                  <a:lnTo>
                    <a:pt x="464" y="3205"/>
                  </a:lnTo>
                  <a:lnTo>
                    <a:pt x="310" y="3591"/>
                  </a:lnTo>
                  <a:lnTo>
                    <a:pt x="233" y="3977"/>
                  </a:lnTo>
                  <a:lnTo>
                    <a:pt x="117" y="4364"/>
                  </a:lnTo>
                  <a:lnTo>
                    <a:pt x="78" y="4750"/>
                  </a:lnTo>
                  <a:lnTo>
                    <a:pt x="1" y="5174"/>
                  </a:lnTo>
                  <a:lnTo>
                    <a:pt x="1" y="5561"/>
                  </a:lnTo>
                  <a:lnTo>
                    <a:pt x="1" y="5985"/>
                  </a:lnTo>
                  <a:lnTo>
                    <a:pt x="40" y="6372"/>
                  </a:lnTo>
                  <a:lnTo>
                    <a:pt x="78" y="6796"/>
                  </a:lnTo>
                  <a:lnTo>
                    <a:pt x="155" y="7182"/>
                  </a:lnTo>
                  <a:lnTo>
                    <a:pt x="271" y="7569"/>
                  </a:lnTo>
                  <a:lnTo>
                    <a:pt x="387" y="7993"/>
                  </a:lnTo>
                  <a:lnTo>
                    <a:pt x="542" y="8380"/>
                  </a:lnTo>
                  <a:lnTo>
                    <a:pt x="928" y="9152"/>
                  </a:lnTo>
                  <a:lnTo>
                    <a:pt x="1121" y="9538"/>
                  </a:lnTo>
                  <a:lnTo>
                    <a:pt x="1352" y="9924"/>
                  </a:lnTo>
                  <a:lnTo>
                    <a:pt x="1623" y="10272"/>
                  </a:lnTo>
                  <a:lnTo>
                    <a:pt x="1893" y="10619"/>
                  </a:lnTo>
                  <a:lnTo>
                    <a:pt x="2202" y="10928"/>
                  </a:lnTo>
                  <a:lnTo>
                    <a:pt x="2511" y="11237"/>
                  </a:lnTo>
                  <a:lnTo>
                    <a:pt x="2820" y="11546"/>
                  </a:lnTo>
                  <a:lnTo>
                    <a:pt x="3167" y="11778"/>
                  </a:lnTo>
                  <a:lnTo>
                    <a:pt x="3553" y="12009"/>
                  </a:lnTo>
                  <a:lnTo>
                    <a:pt x="3940" y="12241"/>
                  </a:lnTo>
                  <a:lnTo>
                    <a:pt x="4326" y="12395"/>
                  </a:lnTo>
                  <a:lnTo>
                    <a:pt x="4712" y="12550"/>
                  </a:lnTo>
                  <a:lnTo>
                    <a:pt x="4171" y="13091"/>
                  </a:lnTo>
                  <a:lnTo>
                    <a:pt x="4133" y="13206"/>
                  </a:lnTo>
                  <a:lnTo>
                    <a:pt x="4133" y="13322"/>
                  </a:lnTo>
                  <a:lnTo>
                    <a:pt x="4210" y="13399"/>
                  </a:lnTo>
                  <a:lnTo>
                    <a:pt x="4326" y="13438"/>
                  </a:lnTo>
                  <a:lnTo>
                    <a:pt x="4789" y="13477"/>
                  </a:lnTo>
                  <a:lnTo>
                    <a:pt x="4519" y="13747"/>
                  </a:lnTo>
                  <a:lnTo>
                    <a:pt x="4287" y="13979"/>
                  </a:lnTo>
                  <a:lnTo>
                    <a:pt x="4094" y="14288"/>
                  </a:lnTo>
                  <a:lnTo>
                    <a:pt x="3940" y="14596"/>
                  </a:lnTo>
                  <a:lnTo>
                    <a:pt x="3785" y="14288"/>
                  </a:lnTo>
                  <a:lnTo>
                    <a:pt x="3631" y="14017"/>
                  </a:lnTo>
                  <a:lnTo>
                    <a:pt x="3438" y="13747"/>
                  </a:lnTo>
                  <a:lnTo>
                    <a:pt x="3206" y="13477"/>
                  </a:lnTo>
                  <a:lnTo>
                    <a:pt x="3129" y="13438"/>
                  </a:lnTo>
                  <a:lnTo>
                    <a:pt x="3051" y="13438"/>
                  </a:lnTo>
                  <a:lnTo>
                    <a:pt x="2974" y="13477"/>
                  </a:lnTo>
                  <a:lnTo>
                    <a:pt x="2897" y="13593"/>
                  </a:lnTo>
                  <a:lnTo>
                    <a:pt x="2588" y="14326"/>
                  </a:lnTo>
                  <a:lnTo>
                    <a:pt x="2241" y="15098"/>
                  </a:lnTo>
                  <a:lnTo>
                    <a:pt x="2202" y="15176"/>
                  </a:lnTo>
                  <a:lnTo>
                    <a:pt x="2202" y="15253"/>
                  </a:lnTo>
                  <a:lnTo>
                    <a:pt x="2241" y="15330"/>
                  </a:lnTo>
                  <a:lnTo>
                    <a:pt x="2318" y="15369"/>
                  </a:lnTo>
                  <a:lnTo>
                    <a:pt x="2665" y="15407"/>
                  </a:lnTo>
                  <a:lnTo>
                    <a:pt x="3013" y="15407"/>
                  </a:lnTo>
                  <a:lnTo>
                    <a:pt x="3360" y="15369"/>
                  </a:lnTo>
                  <a:lnTo>
                    <a:pt x="3669" y="15253"/>
                  </a:lnTo>
                  <a:lnTo>
                    <a:pt x="3669" y="15253"/>
                  </a:lnTo>
                  <a:lnTo>
                    <a:pt x="3631" y="15562"/>
                  </a:lnTo>
                  <a:lnTo>
                    <a:pt x="3592" y="15909"/>
                  </a:lnTo>
                  <a:lnTo>
                    <a:pt x="3631" y="16141"/>
                  </a:lnTo>
                  <a:lnTo>
                    <a:pt x="3669" y="16373"/>
                  </a:lnTo>
                  <a:lnTo>
                    <a:pt x="3785" y="16798"/>
                  </a:lnTo>
                  <a:lnTo>
                    <a:pt x="4017" y="17184"/>
                  </a:lnTo>
                  <a:lnTo>
                    <a:pt x="4287" y="17570"/>
                  </a:lnTo>
                  <a:lnTo>
                    <a:pt x="3245" y="17570"/>
                  </a:lnTo>
                  <a:lnTo>
                    <a:pt x="3167" y="17608"/>
                  </a:lnTo>
                  <a:lnTo>
                    <a:pt x="3090" y="17647"/>
                  </a:lnTo>
                  <a:lnTo>
                    <a:pt x="3051" y="17763"/>
                  </a:lnTo>
                  <a:lnTo>
                    <a:pt x="3090" y="17840"/>
                  </a:lnTo>
                  <a:lnTo>
                    <a:pt x="3322" y="18265"/>
                  </a:lnTo>
                  <a:lnTo>
                    <a:pt x="3592" y="18612"/>
                  </a:lnTo>
                  <a:lnTo>
                    <a:pt x="3901" y="18960"/>
                  </a:lnTo>
                  <a:lnTo>
                    <a:pt x="4249" y="19307"/>
                  </a:lnTo>
                  <a:lnTo>
                    <a:pt x="4326" y="19346"/>
                  </a:lnTo>
                  <a:lnTo>
                    <a:pt x="4442" y="19346"/>
                  </a:lnTo>
                  <a:lnTo>
                    <a:pt x="4519" y="19307"/>
                  </a:lnTo>
                  <a:lnTo>
                    <a:pt x="4557" y="19230"/>
                  </a:lnTo>
                  <a:lnTo>
                    <a:pt x="4751" y="18767"/>
                  </a:lnTo>
                  <a:lnTo>
                    <a:pt x="4828" y="18497"/>
                  </a:lnTo>
                  <a:lnTo>
                    <a:pt x="4905" y="18265"/>
                  </a:lnTo>
                  <a:lnTo>
                    <a:pt x="5021" y="18381"/>
                  </a:lnTo>
                  <a:lnTo>
                    <a:pt x="5446" y="18883"/>
                  </a:lnTo>
                  <a:lnTo>
                    <a:pt x="5793" y="19385"/>
                  </a:lnTo>
                  <a:lnTo>
                    <a:pt x="6063" y="19964"/>
                  </a:lnTo>
                  <a:lnTo>
                    <a:pt x="6257" y="20543"/>
                  </a:lnTo>
                  <a:lnTo>
                    <a:pt x="5253" y="19964"/>
                  </a:lnTo>
                  <a:lnTo>
                    <a:pt x="5175" y="19925"/>
                  </a:lnTo>
                  <a:lnTo>
                    <a:pt x="5098" y="19925"/>
                  </a:lnTo>
                  <a:lnTo>
                    <a:pt x="5021" y="20003"/>
                  </a:lnTo>
                  <a:lnTo>
                    <a:pt x="4982" y="20041"/>
                  </a:lnTo>
                  <a:lnTo>
                    <a:pt x="4944" y="20582"/>
                  </a:lnTo>
                  <a:lnTo>
                    <a:pt x="4944" y="21084"/>
                  </a:lnTo>
                  <a:lnTo>
                    <a:pt x="4982" y="21586"/>
                  </a:lnTo>
                  <a:lnTo>
                    <a:pt x="5059" y="22088"/>
                  </a:lnTo>
                  <a:lnTo>
                    <a:pt x="5098" y="22204"/>
                  </a:lnTo>
                  <a:lnTo>
                    <a:pt x="5214" y="22242"/>
                  </a:lnTo>
                  <a:lnTo>
                    <a:pt x="5291" y="22242"/>
                  </a:lnTo>
                  <a:lnTo>
                    <a:pt x="5368" y="22165"/>
                  </a:lnTo>
                  <a:lnTo>
                    <a:pt x="5870" y="21663"/>
                  </a:lnTo>
                  <a:lnTo>
                    <a:pt x="6372" y="21161"/>
                  </a:lnTo>
                  <a:lnTo>
                    <a:pt x="6411" y="21547"/>
                  </a:lnTo>
                  <a:lnTo>
                    <a:pt x="6372" y="21933"/>
                  </a:lnTo>
                  <a:lnTo>
                    <a:pt x="6295" y="22474"/>
                  </a:lnTo>
                  <a:lnTo>
                    <a:pt x="6102" y="23053"/>
                  </a:lnTo>
                  <a:lnTo>
                    <a:pt x="5870" y="23671"/>
                  </a:lnTo>
                  <a:lnTo>
                    <a:pt x="5677" y="23941"/>
                  </a:lnTo>
                  <a:lnTo>
                    <a:pt x="5523" y="24173"/>
                  </a:lnTo>
                  <a:lnTo>
                    <a:pt x="5330" y="24405"/>
                  </a:lnTo>
                  <a:lnTo>
                    <a:pt x="5098" y="24598"/>
                  </a:lnTo>
                  <a:lnTo>
                    <a:pt x="4866" y="24752"/>
                  </a:lnTo>
                  <a:lnTo>
                    <a:pt x="4635" y="24868"/>
                  </a:lnTo>
                  <a:lnTo>
                    <a:pt x="4364" y="24945"/>
                  </a:lnTo>
                  <a:lnTo>
                    <a:pt x="4094" y="24907"/>
                  </a:lnTo>
                  <a:lnTo>
                    <a:pt x="3785" y="24868"/>
                  </a:lnTo>
                  <a:lnTo>
                    <a:pt x="3476" y="24714"/>
                  </a:lnTo>
                  <a:lnTo>
                    <a:pt x="3399" y="24675"/>
                  </a:lnTo>
                  <a:lnTo>
                    <a:pt x="3360" y="24675"/>
                  </a:lnTo>
                  <a:lnTo>
                    <a:pt x="3283" y="24752"/>
                  </a:lnTo>
                  <a:lnTo>
                    <a:pt x="3245" y="24868"/>
                  </a:lnTo>
                  <a:lnTo>
                    <a:pt x="3245" y="24907"/>
                  </a:lnTo>
                  <a:lnTo>
                    <a:pt x="3283" y="24945"/>
                  </a:lnTo>
                  <a:lnTo>
                    <a:pt x="3438" y="25100"/>
                  </a:lnTo>
                  <a:lnTo>
                    <a:pt x="3592" y="25216"/>
                  </a:lnTo>
                  <a:lnTo>
                    <a:pt x="3785" y="25293"/>
                  </a:lnTo>
                  <a:lnTo>
                    <a:pt x="3940" y="25331"/>
                  </a:lnTo>
                  <a:lnTo>
                    <a:pt x="4133" y="25370"/>
                  </a:lnTo>
                  <a:lnTo>
                    <a:pt x="4287" y="25370"/>
                  </a:lnTo>
                  <a:lnTo>
                    <a:pt x="4635" y="25293"/>
                  </a:lnTo>
                  <a:lnTo>
                    <a:pt x="4982" y="25138"/>
                  </a:lnTo>
                  <a:lnTo>
                    <a:pt x="5330" y="24945"/>
                  </a:lnTo>
                  <a:lnTo>
                    <a:pt x="5600" y="24714"/>
                  </a:lnTo>
                  <a:lnTo>
                    <a:pt x="5870" y="24443"/>
                  </a:lnTo>
                  <a:lnTo>
                    <a:pt x="6141" y="24057"/>
                  </a:lnTo>
                  <a:lnTo>
                    <a:pt x="6334" y="23671"/>
                  </a:lnTo>
                  <a:lnTo>
                    <a:pt x="6527" y="23285"/>
                  </a:lnTo>
                  <a:lnTo>
                    <a:pt x="6643" y="22860"/>
                  </a:lnTo>
                  <a:lnTo>
                    <a:pt x="6759" y="22435"/>
                  </a:lnTo>
                  <a:lnTo>
                    <a:pt x="6797" y="21972"/>
                  </a:lnTo>
                  <a:lnTo>
                    <a:pt x="6836" y="21547"/>
                  </a:lnTo>
                  <a:lnTo>
                    <a:pt x="6797" y="21084"/>
                  </a:lnTo>
                  <a:lnTo>
                    <a:pt x="7763" y="21933"/>
                  </a:lnTo>
                  <a:lnTo>
                    <a:pt x="7840" y="21972"/>
                  </a:lnTo>
                  <a:lnTo>
                    <a:pt x="7917" y="21972"/>
                  </a:lnTo>
                  <a:lnTo>
                    <a:pt x="7994" y="21933"/>
                  </a:lnTo>
                  <a:lnTo>
                    <a:pt x="8071" y="21856"/>
                  </a:lnTo>
                  <a:lnTo>
                    <a:pt x="8149" y="21354"/>
                  </a:lnTo>
                  <a:lnTo>
                    <a:pt x="8226" y="20852"/>
                  </a:lnTo>
                  <a:lnTo>
                    <a:pt x="8303" y="19809"/>
                  </a:lnTo>
                  <a:lnTo>
                    <a:pt x="8303" y="19732"/>
                  </a:lnTo>
                  <a:lnTo>
                    <a:pt x="8265" y="19694"/>
                  </a:lnTo>
                  <a:lnTo>
                    <a:pt x="8187" y="19655"/>
                  </a:lnTo>
                  <a:lnTo>
                    <a:pt x="8149" y="19616"/>
                  </a:lnTo>
                  <a:lnTo>
                    <a:pt x="7724" y="19655"/>
                  </a:lnTo>
                  <a:lnTo>
                    <a:pt x="7299" y="19732"/>
                  </a:lnTo>
                  <a:lnTo>
                    <a:pt x="6952" y="19848"/>
                  </a:lnTo>
                  <a:lnTo>
                    <a:pt x="6604" y="20080"/>
                  </a:lnTo>
                  <a:lnTo>
                    <a:pt x="6334" y="19539"/>
                  </a:lnTo>
                  <a:lnTo>
                    <a:pt x="6025" y="18999"/>
                  </a:lnTo>
                  <a:lnTo>
                    <a:pt x="5677" y="18497"/>
                  </a:lnTo>
                  <a:lnTo>
                    <a:pt x="5253" y="18033"/>
                  </a:lnTo>
                  <a:lnTo>
                    <a:pt x="5214" y="17995"/>
                  </a:lnTo>
                  <a:lnTo>
                    <a:pt x="5716" y="17956"/>
                  </a:lnTo>
                  <a:lnTo>
                    <a:pt x="6179" y="17879"/>
                  </a:lnTo>
                  <a:lnTo>
                    <a:pt x="6257" y="17840"/>
                  </a:lnTo>
                  <a:lnTo>
                    <a:pt x="6295" y="17763"/>
                  </a:lnTo>
                  <a:lnTo>
                    <a:pt x="6295" y="17686"/>
                  </a:lnTo>
                  <a:lnTo>
                    <a:pt x="6257" y="17608"/>
                  </a:lnTo>
                  <a:lnTo>
                    <a:pt x="6102" y="17261"/>
                  </a:lnTo>
                  <a:lnTo>
                    <a:pt x="5870" y="16952"/>
                  </a:lnTo>
                  <a:lnTo>
                    <a:pt x="5639" y="16682"/>
                  </a:lnTo>
                  <a:lnTo>
                    <a:pt x="5368" y="16411"/>
                  </a:lnTo>
                  <a:lnTo>
                    <a:pt x="5291" y="16373"/>
                  </a:lnTo>
                  <a:lnTo>
                    <a:pt x="5793" y="14674"/>
                  </a:lnTo>
                  <a:lnTo>
                    <a:pt x="5793" y="14558"/>
                  </a:lnTo>
                  <a:lnTo>
                    <a:pt x="5755" y="14481"/>
                  </a:lnTo>
                  <a:lnTo>
                    <a:pt x="5677" y="14442"/>
                  </a:lnTo>
                  <a:lnTo>
                    <a:pt x="5561" y="14442"/>
                  </a:lnTo>
                  <a:lnTo>
                    <a:pt x="4326" y="14674"/>
                  </a:lnTo>
                  <a:lnTo>
                    <a:pt x="4326" y="14674"/>
                  </a:lnTo>
                  <a:lnTo>
                    <a:pt x="4519" y="14326"/>
                  </a:lnTo>
                  <a:lnTo>
                    <a:pt x="4751" y="14056"/>
                  </a:lnTo>
                  <a:lnTo>
                    <a:pt x="4982" y="13786"/>
                  </a:lnTo>
                  <a:lnTo>
                    <a:pt x="5214" y="13515"/>
                  </a:lnTo>
                  <a:lnTo>
                    <a:pt x="5870" y="13554"/>
                  </a:lnTo>
                  <a:lnTo>
                    <a:pt x="5986" y="13515"/>
                  </a:lnTo>
                  <a:lnTo>
                    <a:pt x="6025" y="13438"/>
                  </a:lnTo>
                  <a:lnTo>
                    <a:pt x="6063" y="13361"/>
                  </a:lnTo>
                  <a:lnTo>
                    <a:pt x="6025" y="13245"/>
                  </a:lnTo>
                  <a:lnTo>
                    <a:pt x="5832" y="12820"/>
                  </a:lnTo>
                  <a:lnTo>
                    <a:pt x="5561" y="12434"/>
                  </a:lnTo>
                  <a:lnTo>
                    <a:pt x="6257" y="11893"/>
                  </a:lnTo>
                  <a:lnTo>
                    <a:pt x="6913" y="11276"/>
                  </a:lnTo>
                  <a:lnTo>
                    <a:pt x="7531" y="10619"/>
                  </a:lnTo>
                  <a:lnTo>
                    <a:pt x="8110" y="9885"/>
                  </a:lnTo>
                  <a:lnTo>
                    <a:pt x="8573" y="9152"/>
                  </a:lnTo>
                  <a:lnTo>
                    <a:pt x="8805" y="8766"/>
                  </a:lnTo>
                  <a:lnTo>
                    <a:pt x="8998" y="8341"/>
                  </a:lnTo>
                  <a:lnTo>
                    <a:pt x="9153" y="7916"/>
                  </a:lnTo>
                  <a:lnTo>
                    <a:pt x="9307" y="7491"/>
                  </a:lnTo>
                  <a:lnTo>
                    <a:pt x="9423" y="7067"/>
                  </a:lnTo>
                  <a:lnTo>
                    <a:pt x="9500" y="6642"/>
                  </a:lnTo>
                  <a:lnTo>
                    <a:pt x="9577" y="6217"/>
                  </a:lnTo>
                  <a:lnTo>
                    <a:pt x="9616" y="5754"/>
                  </a:lnTo>
                  <a:lnTo>
                    <a:pt x="9616" y="5329"/>
                  </a:lnTo>
                  <a:lnTo>
                    <a:pt x="9577" y="4904"/>
                  </a:lnTo>
                  <a:lnTo>
                    <a:pt x="9539" y="4479"/>
                  </a:lnTo>
                  <a:lnTo>
                    <a:pt x="9462" y="4093"/>
                  </a:lnTo>
                  <a:lnTo>
                    <a:pt x="9346" y="3669"/>
                  </a:lnTo>
                  <a:lnTo>
                    <a:pt x="9230" y="3282"/>
                  </a:lnTo>
                  <a:lnTo>
                    <a:pt x="9037" y="2896"/>
                  </a:lnTo>
                  <a:lnTo>
                    <a:pt x="8882" y="2510"/>
                  </a:lnTo>
                  <a:lnTo>
                    <a:pt x="8651" y="2163"/>
                  </a:lnTo>
                  <a:lnTo>
                    <a:pt x="8380" y="1815"/>
                  </a:lnTo>
                  <a:lnTo>
                    <a:pt x="8110" y="1506"/>
                  </a:lnTo>
                  <a:lnTo>
                    <a:pt x="7801" y="1197"/>
                  </a:lnTo>
                  <a:lnTo>
                    <a:pt x="7492" y="927"/>
                  </a:lnTo>
                  <a:lnTo>
                    <a:pt x="7106" y="695"/>
                  </a:lnTo>
                  <a:lnTo>
                    <a:pt x="6759" y="502"/>
                  </a:lnTo>
                  <a:lnTo>
                    <a:pt x="6411" y="348"/>
                  </a:lnTo>
                  <a:lnTo>
                    <a:pt x="6025" y="193"/>
                  </a:lnTo>
                  <a:lnTo>
                    <a:pt x="5639" y="116"/>
                  </a:lnTo>
                  <a:lnTo>
                    <a:pt x="5291" y="3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9"/>
            <p:cNvSpPr/>
            <p:nvPr/>
          </p:nvSpPr>
          <p:spPr>
            <a:xfrm>
              <a:off x="3031900" y="427125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4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8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1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9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5"/>
                  </a:lnTo>
                  <a:lnTo>
                    <a:pt x="1159" y="541"/>
                  </a:lnTo>
                  <a:lnTo>
                    <a:pt x="1352" y="426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9"/>
                  </a:lnTo>
                  <a:lnTo>
                    <a:pt x="309" y="928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6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3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4"/>
                  </a:lnTo>
                  <a:lnTo>
                    <a:pt x="1468" y="4017"/>
                  </a:lnTo>
                  <a:lnTo>
                    <a:pt x="1661" y="4094"/>
                  </a:lnTo>
                  <a:lnTo>
                    <a:pt x="1893" y="4133"/>
                  </a:lnTo>
                  <a:lnTo>
                    <a:pt x="2317" y="4133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3"/>
                  </a:lnTo>
                  <a:lnTo>
                    <a:pt x="4171" y="1430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7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9"/>
            <p:cNvSpPr/>
            <p:nvPr/>
          </p:nvSpPr>
          <p:spPr>
            <a:xfrm>
              <a:off x="5567925" y="4274150"/>
              <a:ext cx="67600" cy="76300"/>
            </a:xfrm>
            <a:custGeom>
              <a:avLst/>
              <a:gdLst/>
              <a:ahLst/>
              <a:cxnLst/>
              <a:rect l="l" t="t" r="r" b="b"/>
              <a:pathLst>
                <a:path w="2704" h="3052" extrusionOk="0">
                  <a:moveTo>
                    <a:pt x="1159" y="425"/>
                  </a:moveTo>
                  <a:lnTo>
                    <a:pt x="1429" y="503"/>
                  </a:lnTo>
                  <a:lnTo>
                    <a:pt x="1661" y="619"/>
                  </a:lnTo>
                  <a:lnTo>
                    <a:pt x="1854" y="773"/>
                  </a:lnTo>
                  <a:lnTo>
                    <a:pt x="2009" y="966"/>
                  </a:lnTo>
                  <a:lnTo>
                    <a:pt x="2124" y="1121"/>
                  </a:lnTo>
                  <a:lnTo>
                    <a:pt x="2202" y="1314"/>
                  </a:lnTo>
                  <a:lnTo>
                    <a:pt x="2318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5"/>
                  </a:lnTo>
                  <a:lnTo>
                    <a:pt x="2047" y="2279"/>
                  </a:lnTo>
                  <a:lnTo>
                    <a:pt x="1623" y="2047"/>
                  </a:lnTo>
                  <a:lnTo>
                    <a:pt x="1236" y="1893"/>
                  </a:lnTo>
                  <a:lnTo>
                    <a:pt x="1005" y="1777"/>
                  </a:lnTo>
                  <a:lnTo>
                    <a:pt x="812" y="1661"/>
                  </a:lnTo>
                  <a:lnTo>
                    <a:pt x="619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2"/>
                  </a:lnTo>
                  <a:lnTo>
                    <a:pt x="541" y="657"/>
                  </a:lnTo>
                  <a:lnTo>
                    <a:pt x="619" y="580"/>
                  </a:lnTo>
                  <a:lnTo>
                    <a:pt x="696" y="503"/>
                  </a:lnTo>
                  <a:lnTo>
                    <a:pt x="812" y="464"/>
                  </a:lnTo>
                  <a:lnTo>
                    <a:pt x="927" y="425"/>
                  </a:lnTo>
                  <a:close/>
                  <a:moveTo>
                    <a:pt x="1005" y="1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4" y="425"/>
                  </a:lnTo>
                  <a:lnTo>
                    <a:pt x="78" y="619"/>
                  </a:lnTo>
                  <a:lnTo>
                    <a:pt x="1" y="812"/>
                  </a:lnTo>
                  <a:lnTo>
                    <a:pt x="1" y="1005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3"/>
                  </a:lnTo>
                  <a:lnTo>
                    <a:pt x="387" y="1854"/>
                  </a:lnTo>
                  <a:lnTo>
                    <a:pt x="619" y="2047"/>
                  </a:lnTo>
                  <a:lnTo>
                    <a:pt x="889" y="2202"/>
                  </a:lnTo>
                  <a:lnTo>
                    <a:pt x="1198" y="2318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9" y="2742"/>
                  </a:lnTo>
                  <a:lnTo>
                    <a:pt x="2202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1" y="3013"/>
                  </a:lnTo>
                  <a:lnTo>
                    <a:pt x="2588" y="2974"/>
                  </a:lnTo>
                  <a:lnTo>
                    <a:pt x="2626" y="2897"/>
                  </a:lnTo>
                  <a:lnTo>
                    <a:pt x="2704" y="2318"/>
                  </a:lnTo>
                  <a:lnTo>
                    <a:pt x="2704" y="2009"/>
                  </a:lnTo>
                  <a:lnTo>
                    <a:pt x="2704" y="1700"/>
                  </a:lnTo>
                  <a:lnTo>
                    <a:pt x="2626" y="1429"/>
                  </a:lnTo>
                  <a:lnTo>
                    <a:pt x="2549" y="1121"/>
                  </a:lnTo>
                  <a:lnTo>
                    <a:pt x="2433" y="850"/>
                  </a:lnTo>
                  <a:lnTo>
                    <a:pt x="2279" y="580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700" y="117"/>
                  </a:lnTo>
                  <a:lnTo>
                    <a:pt x="1507" y="39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9"/>
            <p:cNvSpPr/>
            <p:nvPr/>
          </p:nvSpPr>
          <p:spPr>
            <a:xfrm>
              <a:off x="2254775" y="4312775"/>
              <a:ext cx="326325" cy="190200"/>
            </a:xfrm>
            <a:custGeom>
              <a:avLst/>
              <a:gdLst/>
              <a:ahLst/>
              <a:cxnLst/>
              <a:rect l="l" t="t" r="r" b="b"/>
              <a:pathLst>
                <a:path w="13053" h="7608" extrusionOk="0">
                  <a:moveTo>
                    <a:pt x="8920" y="271"/>
                  </a:moveTo>
                  <a:lnTo>
                    <a:pt x="9036" y="348"/>
                  </a:lnTo>
                  <a:lnTo>
                    <a:pt x="9191" y="464"/>
                  </a:lnTo>
                  <a:lnTo>
                    <a:pt x="9307" y="618"/>
                  </a:lnTo>
                  <a:lnTo>
                    <a:pt x="9384" y="657"/>
                  </a:lnTo>
                  <a:lnTo>
                    <a:pt x="9422" y="966"/>
                  </a:lnTo>
                  <a:lnTo>
                    <a:pt x="9422" y="1275"/>
                  </a:lnTo>
                  <a:lnTo>
                    <a:pt x="9345" y="1545"/>
                  </a:lnTo>
                  <a:lnTo>
                    <a:pt x="9229" y="1815"/>
                  </a:lnTo>
                  <a:lnTo>
                    <a:pt x="9036" y="2085"/>
                  </a:lnTo>
                  <a:lnTo>
                    <a:pt x="8882" y="2317"/>
                  </a:lnTo>
                  <a:lnTo>
                    <a:pt x="8457" y="2781"/>
                  </a:lnTo>
                  <a:lnTo>
                    <a:pt x="6990" y="4441"/>
                  </a:lnTo>
                  <a:lnTo>
                    <a:pt x="6835" y="4441"/>
                  </a:lnTo>
                  <a:lnTo>
                    <a:pt x="7106" y="3476"/>
                  </a:lnTo>
                  <a:lnTo>
                    <a:pt x="7415" y="2549"/>
                  </a:lnTo>
                  <a:lnTo>
                    <a:pt x="7801" y="1506"/>
                  </a:lnTo>
                  <a:lnTo>
                    <a:pt x="8032" y="1043"/>
                  </a:lnTo>
                  <a:lnTo>
                    <a:pt x="8187" y="773"/>
                  </a:lnTo>
                  <a:lnTo>
                    <a:pt x="8380" y="502"/>
                  </a:lnTo>
                  <a:lnTo>
                    <a:pt x="8573" y="348"/>
                  </a:lnTo>
                  <a:lnTo>
                    <a:pt x="8689" y="271"/>
                  </a:lnTo>
                  <a:close/>
                  <a:moveTo>
                    <a:pt x="2124" y="4441"/>
                  </a:moveTo>
                  <a:lnTo>
                    <a:pt x="2974" y="4557"/>
                  </a:lnTo>
                  <a:lnTo>
                    <a:pt x="3823" y="4711"/>
                  </a:lnTo>
                  <a:lnTo>
                    <a:pt x="4905" y="4866"/>
                  </a:lnTo>
                  <a:lnTo>
                    <a:pt x="5407" y="4943"/>
                  </a:lnTo>
                  <a:lnTo>
                    <a:pt x="5947" y="4982"/>
                  </a:lnTo>
                  <a:lnTo>
                    <a:pt x="4673" y="5213"/>
                  </a:lnTo>
                  <a:lnTo>
                    <a:pt x="3399" y="5406"/>
                  </a:lnTo>
                  <a:lnTo>
                    <a:pt x="2703" y="5484"/>
                  </a:lnTo>
                  <a:lnTo>
                    <a:pt x="1622" y="5484"/>
                  </a:lnTo>
                  <a:lnTo>
                    <a:pt x="1236" y="5445"/>
                  </a:lnTo>
                  <a:lnTo>
                    <a:pt x="966" y="5368"/>
                  </a:lnTo>
                  <a:lnTo>
                    <a:pt x="773" y="5291"/>
                  </a:lnTo>
                  <a:lnTo>
                    <a:pt x="696" y="5213"/>
                  </a:lnTo>
                  <a:lnTo>
                    <a:pt x="657" y="5097"/>
                  </a:lnTo>
                  <a:lnTo>
                    <a:pt x="657" y="4982"/>
                  </a:lnTo>
                  <a:lnTo>
                    <a:pt x="696" y="4827"/>
                  </a:lnTo>
                  <a:lnTo>
                    <a:pt x="734" y="4673"/>
                  </a:lnTo>
                  <a:lnTo>
                    <a:pt x="811" y="4557"/>
                  </a:lnTo>
                  <a:lnTo>
                    <a:pt x="889" y="4480"/>
                  </a:lnTo>
                  <a:lnTo>
                    <a:pt x="966" y="4441"/>
                  </a:lnTo>
                  <a:close/>
                  <a:moveTo>
                    <a:pt x="7183" y="4866"/>
                  </a:moveTo>
                  <a:lnTo>
                    <a:pt x="8380" y="5097"/>
                  </a:lnTo>
                  <a:lnTo>
                    <a:pt x="9616" y="5406"/>
                  </a:lnTo>
                  <a:lnTo>
                    <a:pt x="10272" y="5599"/>
                  </a:lnTo>
                  <a:lnTo>
                    <a:pt x="10967" y="5792"/>
                  </a:lnTo>
                  <a:lnTo>
                    <a:pt x="11662" y="6024"/>
                  </a:lnTo>
                  <a:lnTo>
                    <a:pt x="12087" y="6217"/>
                  </a:lnTo>
                  <a:lnTo>
                    <a:pt x="12203" y="6256"/>
                  </a:lnTo>
                  <a:lnTo>
                    <a:pt x="12319" y="6333"/>
                  </a:lnTo>
                  <a:lnTo>
                    <a:pt x="12396" y="6410"/>
                  </a:lnTo>
                  <a:lnTo>
                    <a:pt x="12434" y="6526"/>
                  </a:lnTo>
                  <a:lnTo>
                    <a:pt x="12473" y="6642"/>
                  </a:lnTo>
                  <a:lnTo>
                    <a:pt x="12473" y="6796"/>
                  </a:lnTo>
                  <a:lnTo>
                    <a:pt x="12396" y="7144"/>
                  </a:lnTo>
                  <a:lnTo>
                    <a:pt x="12241" y="7183"/>
                  </a:lnTo>
                  <a:lnTo>
                    <a:pt x="12010" y="7221"/>
                  </a:lnTo>
                  <a:lnTo>
                    <a:pt x="11817" y="7183"/>
                  </a:lnTo>
                  <a:lnTo>
                    <a:pt x="11585" y="7144"/>
                  </a:lnTo>
                  <a:lnTo>
                    <a:pt x="11122" y="7028"/>
                  </a:lnTo>
                  <a:lnTo>
                    <a:pt x="10735" y="6874"/>
                  </a:lnTo>
                  <a:lnTo>
                    <a:pt x="10002" y="6603"/>
                  </a:lnTo>
                  <a:lnTo>
                    <a:pt x="9307" y="6256"/>
                  </a:lnTo>
                  <a:lnTo>
                    <a:pt x="8766" y="5947"/>
                  </a:lnTo>
                  <a:lnTo>
                    <a:pt x="8225" y="5599"/>
                  </a:lnTo>
                  <a:lnTo>
                    <a:pt x="7183" y="4866"/>
                  </a:lnTo>
                  <a:close/>
                  <a:moveTo>
                    <a:pt x="8805" y="0"/>
                  </a:moveTo>
                  <a:lnTo>
                    <a:pt x="8573" y="39"/>
                  </a:lnTo>
                  <a:lnTo>
                    <a:pt x="8341" y="155"/>
                  </a:lnTo>
                  <a:lnTo>
                    <a:pt x="8110" y="271"/>
                  </a:lnTo>
                  <a:lnTo>
                    <a:pt x="7955" y="464"/>
                  </a:lnTo>
                  <a:lnTo>
                    <a:pt x="7723" y="850"/>
                  </a:lnTo>
                  <a:lnTo>
                    <a:pt x="7492" y="1275"/>
                  </a:lnTo>
                  <a:lnTo>
                    <a:pt x="7183" y="2201"/>
                  </a:lnTo>
                  <a:lnTo>
                    <a:pt x="6835" y="3321"/>
                  </a:lnTo>
                  <a:lnTo>
                    <a:pt x="6719" y="3862"/>
                  </a:lnTo>
                  <a:lnTo>
                    <a:pt x="6604" y="4441"/>
                  </a:lnTo>
                  <a:lnTo>
                    <a:pt x="6526" y="4518"/>
                  </a:lnTo>
                  <a:lnTo>
                    <a:pt x="6526" y="4634"/>
                  </a:lnTo>
                  <a:lnTo>
                    <a:pt x="5947" y="4595"/>
                  </a:lnTo>
                  <a:lnTo>
                    <a:pt x="5407" y="4557"/>
                  </a:lnTo>
                  <a:lnTo>
                    <a:pt x="4325" y="4402"/>
                  </a:lnTo>
                  <a:lnTo>
                    <a:pt x="3244" y="4209"/>
                  </a:lnTo>
                  <a:lnTo>
                    <a:pt x="2703" y="4132"/>
                  </a:lnTo>
                  <a:lnTo>
                    <a:pt x="2124" y="4093"/>
                  </a:lnTo>
                  <a:lnTo>
                    <a:pt x="1545" y="4055"/>
                  </a:lnTo>
                  <a:lnTo>
                    <a:pt x="1159" y="4055"/>
                  </a:lnTo>
                  <a:lnTo>
                    <a:pt x="773" y="4093"/>
                  </a:lnTo>
                  <a:lnTo>
                    <a:pt x="425" y="4209"/>
                  </a:lnTo>
                  <a:lnTo>
                    <a:pt x="271" y="4287"/>
                  </a:lnTo>
                  <a:lnTo>
                    <a:pt x="155" y="4364"/>
                  </a:lnTo>
                  <a:lnTo>
                    <a:pt x="78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4982"/>
                  </a:lnTo>
                  <a:lnTo>
                    <a:pt x="78" y="5136"/>
                  </a:lnTo>
                  <a:lnTo>
                    <a:pt x="155" y="5252"/>
                  </a:lnTo>
                  <a:lnTo>
                    <a:pt x="232" y="5406"/>
                  </a:lnTo>
                  <a:lnTo>
                    <a:pt x="348" y="5522"/>
                  </a:lnTo>
                  <a:lnTo>
                    <a:pt x="618" y="5677"/>
                  </a:lnTo>
                  <a:lnTo>
                    <a:pt x="927" y="5792"/>
                  </a:lnTo>
                  <a:lnTo>
                    <a:pt x="1275" y="5870"/>
                  </a:lnTo>
                  <a:lnTo>
                    <a:pt x="1622" y="5908"/>
                  </a:lnTo>
                  <a:lnTo>
                    <a:pt x="2240" y="5908"/>
                  </a:lnTo>
                  <a:lnTo>
                    <a:pt x="3360" y="5831"/>
                  </a:lnTo>
                  <a:lnTo>
                    <a:pt x="4441" y="5715"/>
                  </a:lnTo>
                  <a:lnTo>
                    <a:pt x="5561" y="5484"/>
                  </a:lnTo>
                  <a:lnTo>
                    <a:pt x="6102" y="5329"/>
                  </a:lnTo>
                  <a:lnTo>
                    <a:pt x="6604" y="5136"/>
                  </a:lnTo>
                  <a:lnTo>
                    <a:pt x="6604" y="5175"/>
                  </a:lnTo>
                  <a:lnTo>
                    <a:pt x="6642" y="5599"/>
                  </a:lnTo>
                  <a:lnTo>
                    <a:pt x="6681" y="5792"/>
                  </a:lnTo>
                  <a:lnTo>
                    <a:pt x="6758" y="5986"/>
                  </a:lnTo>
                  <a:lnTo>
                    <a:pt x="7028" y="6024"/>
                  </a:lnTo>
                  <a:lnTo>
                    <a:pt x="7028" y="5986"/>
                  </a:lnTo>
                  <a:lnTo>
                    <a:pt x="6951" y="5599"/>
                  </a:lnTo>
                  <a:lnTo>
                    <a:pt x="6951" y="5406"/>
                  </a:lnTo>
                  <a:lnTo>
                    <a:pt x="6990" y="5213"/>
                  </a:lnTo>
                  <a:lnTo>
                    <a:pt x="7028" y="5175"/>
                  </a:lnTo>
                  <a:lnTo>
                    <a:pt x="7723" y="5754"/>
                  </a:lnTo>
                  <a:lnTo>
                    <a:pt x="8496" y="6256"/>
                  </a:lnTo>
                  <a:lnTo>
                    <a:pt x="9307" y="6681"/>
                  </a:lnTo>
                  <a:lnTo>
                    <a:pt x="10118" y="7067"/>
                  </a:lnTo>
                  <a:lnTo>
                    <a:pt x="10774" y="7337"/>
                  </a:lnTo>
                  <a:lnTo>
                    <a:pt x="11237" y="7453"/>
                  </a:lnTo>
                  <a:lnTo>
                    <a:pt x="11662" y="7569"/>
                  </a:lnTo>
                  <a:lnTo>
                    <a:pt x="12126" y="7607"/>
                  </a:lnTo>
                  <a:lnTo>
                    <a:pt x="12319" y="7569"/>
                  </a:lnTo>
                  <a:lnTo>
                    <a:pt x="12512" y="7530"/>
                  </a:lnTo>
                  <a:lnTo>
                    <a:pt x="12666" y="7453"/>
                  </a:lnTo>
                  <a:lnTo>
                    <a:pt x="12821" y="7376"/>
                  </a:lnTo>
                  <a:lnTo>
                    <a:pt x="12936" y="7221"/>
                  </a:lnTo>
                  <a:lnTo>
                    <a:pt x="13014" y="7028"/>
                  </a:lnTo>
                  <a:lnTo>
                    <a:pt x="13052" y="6874"/>
                  </a:lnTo>
                  <a:lnTo>
                    <a:pt x="13052" y="6719"/>
                  </a:lnTo>
                  <a:lnTo>
                    <a:pt x="13014" y="6565"/>
                  </a:lnTo>
                  <a:lnTo>
                    <a:pt x="12975" y="6449"/>
                  </a:lnTo>
                  <a:lnTo>
                    <a:pt x="12898" y="6333"/>
                  </a:lnTo>
                  <a:lnTo>
                    <a:pt x="12782" y="6217"/>
                  </a:lnTo>
                  <a:lnTo>
                    <a:pt x="12512" y="6024"/>
                  </a:lnTo>
                  <a:lnTo>
                    <a:pt x="12241" y="5870"/>
                  </a:lnTo>
                  <a:lnTo>
                    <a:pt x="11894" y="5715"/>
                  </a:lnTo>
                  <a:lnTo>
                    <a:pt x="11353" y="5522"/>
                  </a:lnTo>
                  <a:lnTo>
                    <a:pt x="10388" y="5213"/>
                  </a:lnTo>
                  <a:lnTo>
                    <a:pt x="9384" y="4943"/>
                  </a:lnTo>
                  <a:lnTo>
                    <a:pt x="8380" y="4711"/>
                  </a:lnTo>
                  <a:lnTo>
                    <a:pt x="7376" y="4518"/>
                  </a:lnTo>
                  <a:lnTo>
                    <a:pt x="8418" y="3437"/>
                  </a:lnTo>
                  <a:lnTo>
                    <a:pt x="8882" y="2896"/>
                  </a:lnTo>
                  <a:lnTo>
                    <a:pt x="9345" y="2279"/>
                  </a:lnTo>
                  <a:lnTo>
                    <a:pt x="9461" y="2085"/>
                  </a:lnTo>
                  <a:lnTo>
                    <a:pt x="9577" y="1854"/>
                  </a:lnTo>
                  <a:lnTo>
                    <a:pt x="9654" y="1622"/>
                  </a:lnTo>
                  <a:lnTo>
                    <a:pt x="9731" y="1390"/>
                  </a:lnTo>
                  <a:lnTo>
                    <a:pt x="9731" y="1159"/>
                  </a:lnTo>
                  <a:lnTo>
                    <a:pt x="9693" y="927"/>
                  </a:lnTo>
                  <a:lnTo>
                    <a:pt x="9654" y="657"/>
                  </a:lnTo>
                  <a:lnTo>
                    <a:pt x="9500" y="464"/>
                  </a:lnTo>
                  <a:lnTo>
                    <a:pt x="9461" y="309"/>
                  </a:lnTo>
                  <a:lnTo>
                    <a:pt x="9384" y="232"/>
                  </a:lnTo>
                  <a:lnTo>
                    <a:pt x="9229" y="78"/>
                  </a:lnTo>
                  <a:lnTo>
                    <a:pt x="90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9"/>
            <p:cNvSpPr/>
            <p:nvPr/>
          </p:nvSpPr>
          <p:spPr>
            <a:xfrm>
              <a:off x="1058675" y="4315675"/>
              <a:ext cx="594700" cy="534825"/>
            </a:xfrm>
            <a:custGeom>
              <a:avLst/>
              <a:gdLst/>
              <a:ahLst/>
              <a:cxnLst/>
              <a:rect l="l" t="t" r="r" b="b"/>
              <a:pathLst>
                <a:path w="23788" h="21393" extrusionOk="0">
                  <a:moveTo>
                    <a:pt x="23478" y="270"/>
                  </a:moveTo>
                  <a:lnTo>
                    <a:pt x="23401" y="386"/>
                  </a:lnTo>
                  <a:lnTo>
                    <a:pt x="22590" y="1815"/>
                  </a:lnTo>
                  <a:lnTo>
                    <a:pt x="21741" y="3205"/>
                  </a:lnTo>
                  <a:lnTo>
                    <a:pt x="20853" y="4595"/>
                  </a:lnTo>
                  <a:lnTo>
                    <a:pt x="19926" y="5985"/>
                  </a:lnTo>
                  <a:lnTo>
                    <a:pt x="19269" y="5754"/>
                  </a:lnTo>
                  <a:lnTo>
                    <a:pt x="18999" y="5638"/>
                  </a:lnTo>
                  <a:lnTo>
                    <a:pt x="18690" y="5483"/>
                  </a:lnTo>
                  <a:lnTo>
                    <a:pt x="18420" y="5290"/>
                  </a:lnTo>
                  <a:lnTo>
                    <a:pt x="18150" y="5059"/>
                  </a:lnTo>
                  <a:lnTo>
                    <a:pt x="17918" y="4827"/>
                  </a:lnTo>
                  <a:lnTo>
                    <a:pt x="17686" y="4557"/>
                  </a:lnTo>
                  <a:lnTo>
                    <a:pt x="17493" y="4286"/>
                  </a:lnTo>
                  <a:lnTo>
                    <a:pt x="17339" y="3977"/>
                  </a:lnTo>
                  <a:lnTo>
                    <a:pt x="17030" y="3360"/>
                  </a:lnTo>
                  <a:lnTo>
                    <a:pt x="16798" y="2742"/>
                  </a:lnTo>
                  <a:lnTo>
                    <a:pt x="16605" y="2085"/>
                  </a:lnTo>
                  <a:lnTo>
                    <a:pt x="17416" y="1776"/>
                  </a:lnTo>
                  <a:lnTo>
                    <a:pt x="18265" y="1467"/>
                  </a:lnTo>
                  <a:lnTo>
                    <a:pt x="19115" y="1197"/>
                  </a:lnTo>
                  <a:lnTo>
                    <a:pt x="19965" y="965"/>
                  </a:lnTo>
                  <a:lnTo>
                    <a:pt x="20853" y="772"/>
                  </a:lnTo>
                  <a:lnTo>
                    <a:pt x="21702" y="579"/>
                  </a:lnTo>
                  <a:lnTo>
                    <a:pt x="22590" y="425"/>
                  </a:lnTo>
                  <a:lnTo>
                    <a:pt x="23478" y="270"/>
                  </a:lnTo>
                  <a:close/>
                  <a:moveTo>
                    <a:pt x="4866" y="7607"/>
                  </a:moveTo>
                  <a:lnTo>
                    <a:pt x="6256" y="7646"/>
                  </a:lnTo>
                  <a:lnTo>
                    <a:pt x="7608" y="7723"/>
                  </a:lnTo>
                  <a:lnTo>
                    <a:pt x="7222" y="8186"/>
                  </a:lnTo>
                  <a:lnTo>
                    <a:pt x="6835" y="8650"/>
                  </a:lnTo>
                  <a:lnTo>
                    <a:pt x="6488" y="9190"/>
                  </a:lnTo>
                  <a:lnTo>
                    <a:pt x="6140" y="9692"/>
                  </a:lnTo>
                  <a:lnTo>
                    <a:pt x="5909" y="10233"/>
                  </a:lnTo>
                  <a:lnTo>
                    <a:pt x="5870" y="10272"/>
                  </a:lnTo>
                  <a:lnTo>
                    <a:pt x="5214" y="10774"/>
                  </a:lnTo>
                  <a:lnTo>
                    <a:pt x="4557" y="11314"/>
                  </a:lnTo>
                  <a:lnTo>
                    <a:pt x="4326" y="11546"/>
                  </a:lnTo>
                  <a:lnTo>
                    <a:pt x="4094" y="11816"/>
                  </a:lnTo>
                  <a:lnTo>
                    <a:pt x="3824" y="12048"/>
                  </a:lnTo>
                  <a:lnTo>
                    <a:pt x="3708" y="12125"/>
                  </a:lnTo>
                  <a:lnTo>
                    <a:pt x="3553" y="12164"/>
                  </a:lnTo>
                  <a:lnTo>
                    <a:pt x="3399" y="12202"/>
                  </a:lnTo>
                  <a:lnTo>
                    <a:pt x="3206" y="12164"/>
                  </a:lnTo>
                  <a:lnTo>
                    <a:pt x="2742" y="12087"/>
                  </a:lnTo>
                  <a:lnTo>
                    <a:pt x="1970" y="11855"/>
                  </a:lnTo>
                  <a:lnTo>
                    <a:pt x="387" y="11507"/>
                  </a:lnTo>
                  <a:lnTo>
                    <a:pt x="1005" y="11083"/>
                  </a:lnTo>
                  <a:lnTo>
                    <a:pt x="1584" y="10658"/>
                  </a:lnTo>
                  <a:lnTo>
                    <a:pt x="2163" y="10156"/>
                  </a:lnTo>
                  <a:lnTo>
                    <a:pt x="2704" y="9654"/>
                  </a:lnTo>
                  <a:lnTo>
                    <a:pt x="3553" y="8804"/>
                  </a:lnTo>
                  <a:lnTo>
                    <a:pt x="4055" y="8186"/>
                  </a:lnTo>
                  <a:lnTo>
                    <a:pt x="4326" y="7916"/>
                  </a:lnTo>
                  <a:lnTo>
                    <a:pt x="4634" y="7684"/>
                  </a:lnTo>
                  <a:lnTo>
                    <a:pt x="4789" y="7684"/>
                  </a:lnTo>
                  <a:lnTo>
                    <a:pt x="4827" y="7646"/>
                  </a:lnTo>
                  <a:lnTo>
                    <a:pt x="4866" y="7607"/>
                  </a:lnTo>
                  <a:close/>
                  <a:moveTo>
                    <a:pt x="16296" y="2201"/>
                  </a:moveTo>
                  <a:lnTo>
                    <a:pt x="16489" y="2858"/>
                  </a:lnTo>
                  <a:lnTo>
                    <a:pt x="16721" y="3553"/>
                  </a:lnTo>
                  <a:lnTo>
                    <a:pt x="17030" y="4209"/>
                  </a:lnTo>
                  <a:lnTo>
                    <a:pt x="17223" y="4518"/>
                  </a:lnTo>
                  <a:lnTo>
                    <a:pt x="17455" y="4827"/>
                  </a:lnTo>
                  <a:lnTo>
                    <a:pt x="17648" y="5136"/>
                  </a:lnTo>
                  <a:lnTo>
                    <a:pt x="17879" y="5368"/>
                  </a:lnTo>
                  <a:lnTo>
                    <a:pt x="18150" y="5599"/>
                  </a:lnTo>
                  <a:lnTo>
                    <a:pt x="18420" y="5831"/>
                  </a:lnTo>
                  <a:lnTo>
                    <a:pt x="18729" y="5985"/>
                  </a:lnTo>
                  <a:lnTo>
                    <a:pt x="19038" y="6140"/>
                  </a:lnTo>
                  <a:lnTo>
                    <a:pt x="19385" y="6217"/>
                  </a:lnTo>
                  <a:lnTo>
                    <a:pt x="19771" y="6256"/>
                  </a:lnTo>
                  <a:lnTo>
                    <a:pt x="18922" y="7453"/>
                  </a:lnTo>
                  <a:lnTo>
                    <a:pt x="18034" y="8611"/>
                  </a:lnTo>
                  <a:lnTo>
                    <a:pt x="17223" y="9615"/>
                  </a:lnTo>
                  <a:lnTo>
                    <a:pt x="16373" y="10581"/>
                  </a:lnTo>
                  <a:lnTo>
                    <a:pt x="15524" y="11507"/>
                  </a:lnTo>
                  <a:lnTo>
                    <a:pt x="14597" y="12395"/>
                  </a:lnTo>
                  <a:lnTo>
                    <a:pt x="13670" y="13284"/>
                  </a:lnTo>
                  <a:lnTo>
                    <a:pt x="13168" y="13747"/>
                  </a:lnTo>
                  <a:lnTo>
                    <a:pt x="12628" y="14172"/>
                  </a:lnTo>
                  <a:lnTo>
                    <a:pt x="12126" y="14558"/>
                  </a:lnTo>
                  <a:lnTo>
                    <a:pt x="11546" y="14905"/>
                  </a:lnTo>
                  <a:lnTo>
                    <a:pt x="10967" y="15214"/>
                  </a:lnTo>
                  <a:lnTo>
                    <a:pt x="10388" y="15446"/>
                  </a:lnTo>
                  <a:lnTo>
                    <a:pt x="9809" y="15600"/>
                  </a:lnTo>
                  <a:lnTo>
                    <a:pt x="9191" y="15678"/>
                  </a:lnTo>
                  <a:lnTo>
                    <a:pt x="8612" y="15678"/>
                  </a:lnTo>
                  <a:lnTo>
                    <a:pt x="8341" y="15639"/>
                  </a:lnTo>
                  <a:lnTo>
                    <a:pt x="8033" y="15562"/>
                  </a:lnTo>
                  <a:lnTo>
                    <a:pt x="7762" y="15446"/>
                  </a:lnTo>
                  <a:lnTo>
                    <a:pt x="7531" y="15330"/>
                  </a:lnTo>
                  <a:lnTo>
                    <a:pt x="7260" y="15214"/>
                  </a:lnTo>
                  <a:lnTo>
                    <a:pt x="7029" y="15021"/>
                  </a:lnTo>
                  <a:lnTo>
                    <a:pt x="6835" y="14828"/>
                  </a:lnTo>
                  <a:lnTo>
                    <a:pt x="6642" y="14597"/>
                  </a:lnTo>
                  <a:lnTo>
                    <a:pt x="6449" y="14365"/>
                  </a:lnTo>
                  <a:lnTo>
                    <a:pt x="6295" y="14095"/>
                  </a:lnTo>
                  <a:lnTo>
                    <a:pt x="6063" y="13554"/>
                  </a:lnTo>
                  <a:lnTo>
                    <a:pt x="5909" y="13013"/>
                  </a:lnTo>
                  <a:lnTo>
                    <a:pt x="5870" y="12434"/>
                  </a:lnTo>
                  <a:lnTo>
                    <a:pt x="5870" y="11855"/>
                  </a:lnTo>
                  <a:lnTo>
                    <a:pt x="5986" y="11314"/>
                  </a:lnTo>
                  <a:lnTo>
                    <a:pt x="6140" y="10735"/>
                  </a:lnTo>
                  <a:lnTo>
                    <a:pt x="6333" y="10194"/>
                  </a:lnTo>
                  <a:lnTo>
                    <a:pt x="6604" y="9692"/>
                  </a:lnTo>
                  <a:lnTo>
                    <a:pt x="6913" y="9229"/>
                  </a:lnTo>
                  <a:lnTo>
                    <a:pt x="7222" y="8766"/>
                  </a:lnTo>
                  <a:lnTo>
                    <a:pt x="7569" y="8302"/>
                  </a:lnTo>
                  <a:lnTo>
                    <a:pt x="7955" y="7878"/>
                  </a:lnTo>
                  <a:lnTo>
                    <a:pt x="8766" y="7067"/>
                  </a:lnTo>
                  <a:lnTo>
                    <a:pt x="9616" y="6333"/>
                  </a:lnTo>
                  <a:lnTo>
                    <a:pt x="10542" y="5561"/>
                  </a:lnTo>
                  <a:lnTo>
                    <a:pt x="11508" y="4866"/>
                  </a:lnTo>
                  <a:lnTo>
                    <a:pt x="12473" y="4209"/>
                  </a:lnTo>
                  <a:lnTo>
                    <a:pt x="13516" y="3591"/>
                  </a:lnTo>
                  <a:lnTo>
                    <a:pt x="14211" y="3205"/>
                  </a:lnTo>
                  <a:lnTo>
                    <a:pt x="14906" y="2858"/>
                  </a:lnTo>
                  <a:lnTo>
                    <a:pt x="15601" y="2510"/>
                  </a:lnTo>
                  <a:lnTo>
                    <a:pt x="16296" y="2201"/>
                  </a:lnTo>
                  <a:close/>
                  <a:moveTo>
                    <a:pt x="5638" y="13361"/>
                  </a:moveTo>
                  <a:lnTo>
                    <a:pt x="5754" y="13747"/>
                  </a:lnTo>
                  <a:lnTo>
                    <a:pt x="5870" y="14133"/>
                  </a:lnTo>
                  <a:lnTo>
                    <a:pt x="6063" y="14519"/>
                  </a:lnTo>
                  <a:lnTo>
                    <a:pt x="6295" y="14828"/>
                  </a:lnTo>
                  <a:lnTo>
                    <a:pt x="6565" y="15137"/>
                  </a:lnTo>
                  <a:lnTo>
                    <a:pt x="6874" y="15407"/>
                  </a:lnTo>
                  <a:lnTo>
                    <a:pt x="7222" y="15639"/>
                  </a:lnTo>
                  <a:lnTo>
                    <a:pt x="7608" y="15832"/>
                  </a:lnTo>
                  <a:lnTo>
                    <a:pt x="7415" y="16141"/>
                  </a:lnTo>
                  <a:lnTo>
                    <a:pt x="7260" y="16489"/>
                  </a:lnTo>
                  <a:lnTo>
                    <a:pt x="6797" y="16296"/>
                  </a:lnTo>
                  <a:lnTo>
                    <a:pt x="6411" y="16025"/>
                  </a:lnTo>
                  <a:lnTo>
                    <a:pt x="6025" y="15716"/>
                  </a:lnTo>
                  <a:lnTo>
                    <a:pt x="5716" y="15369"/>
                  </a:lnTo>
                  <a:lnTo>
                    <a:pt x="5484" y="14983"/>
                  </a:lnTo>
                  <a:lnTo>
                    <a:pt x="5252" y="14558"/>
                  </a:lnTo>
                  <a:lnTo>
                    <a:pt x="5098" y="14133"/>
                  </a:lnTo>
                  <a:lnTo>
                    <a:pt x="5021" y="13631"/>
                  </a:lnTo>
                  <a:lnTo>
                    <a:pt x="4982" y="13593"/>
                  </a:lnTo>
                  <a:lnTo>
                    <a:pt x="5638" y="13361"/>
                  </a:lnTo>
                  <a:close/>
                  <a:moveTo>
                    <a:pt x="4827" y="13670"/>
                  </a:moveTo>
                  <a:lnTo>
                    <a:pt x="4866" y="14210"/>
                  </a:lnTo>
                  <a:lnTo>
                    <a:pt x="4982" y="14712"/>
                  </a:lnTo>
                  <a:lnTo>
                    <a:pt x="5214" y="15176"/>
                  </a:lnTo>
                  <a:lnTo>
                    <a:pt x="5484" y="15600"/>
                  </a:lnTo>
                  <a:lnTo>
                    <a:pt x="5831" y="15948"/>
                  </a:lnTo>
                  <a:lnTo>
                    <a:pt x="6218" y="16296"/>
                  </a:lnTo>
                  <a:lnTo>
                    <a:pt x="6642" y="16566"/>
                  </a:lnTo>
                  <a:lnTo>
                    <a:pt x="7106" y="16759"/>
                  </a:lnTo>
                  <a:lnTo>
                    <a:pt x="6951" y="17300"/>
                  </a:lnTo>
                  <a:lnTo>
                    <a:pt x="6411" y="17029"/>
                  </a:lnTo>
                  <a:lnTo>
                    <a:pt x="5909" y="16720"/>
                  </a:lnTo>
                  <a:lnTo>
                    <a:pt x="5484" y="16373"/>
                  </a:lnTo>
                  <a:lnTo>
                    <a:pt x="5098" y="15987"/>
                  </a:lnTo>
                  <a:lnTo>
                    <a:pt x="4789" y="15562"/>
                  </a:lnTo>
                  <a:lnTo>
                    <a:pt x="4480" y="15060"/>
                  </a:lnTo>
                  <a:lnTo>
                    <a:pt x="4248" y="14558"/>
                  </a:lnTo>
                  <a:lnTo>
                    <a:pt x="4055" y="13979"/>
                  </a:lnTo>
                  <a:lnTo>
                    <a:pt x="4248" y="13940"/>
                  </a:lnTo>
                  <a:lnTo>
                    <a:pt x="4441" y="13863"/>
                  </a:lnTo>
                  <a:lnTo>
                    <a:pt x="4827" y="13670"/>
                  </a:lnTo>
                  <a:close/>
                  <a:moveTo>
                    <a:pt x="4441" y="15871"/>
                  </a:moveTo>
                  <a:lnTo>
                    <a:pt x="4673" y="16180"/>
                  </a:lnTo>
                  <a:lnTo>
                    <a:pt x="4905" y="16450"/>
                  </a:lnTo>
                  <a:lnTo>
                    <a:pt x="5175" y="16682"/>
                  </a:lnTo>
                  <a:lnTo>
                    <a:pt x="5445" y="16913"/>
                  </a:lnTo>
                  <a:lnTo>
                    <a:pt x="5291" y="17029"/>
                  </a:lnTo>
                  <a:lnTo>
                    <a:pt x="5214" y="17222"/>
                  </a:lnTo>
                  <a:lnTo>
                    <a:pt x="5098" y="17068"/>
                  </a:lnTo>
                  <a:lnTo>
                    <a:pt x="5059" y="16991"/>
                  </a:lnTo>
                  <a:lnTo>
                    <a:pt x="4982" y="16952"/>
                  </a:lnTo>
                  <a:lnTo>
                    <a:pt x="4905" y="16952"/>
                  </a:lnTo>
                  <a:lnTo>
                    <a:pt x="4827" y="16991"/>
                  </a:lnTo>
                  <a:lnTo>
                    <a:pt x="4519" y="17415"/>
                  </a:lnTo>
                  <a:lnTo>
                    <a:pt x="4210" y="17840"/>
                  </a:lnTo>
                  <a:lnTo>
                    <a:pt x="3862" y="18226"/>
                  </a:lnTo>
                  <a:lnTo>
                    <a:pt x="3476" y="18574"/>
                  </a:lnTo>
                  <a:lnTo>
                    <a:pt x="3090" y="18921"/>
                  </a:lnTo>
                  <a:lnTo>
                    <a:pt x="2665" y="19230"/>
                  </a:lnTo>
                  <a:lnTo>
                    <a:pt x="2240" y="19501"/>
                  </a:lnTo>
                  <a:lnTo>
                    <a:pt x="1777" y="19771"/>
                  </a:lnTo>
                  <a:lnTo>
                    <a:pt x="1777" y="19771"/>
                  </a:lnTo>
                  <a:lnTo>
                    <a:pt x="1816" y="19346"/>
                  </a:lnTo>
                  <a:lnTo>
                    <a:pt x="1854" y="18921"/>
                  </a:lnTo>
                  <a:lnTo>
                    <a:pt x="2009" y="18535"/>
                  </a:lnTo>
                  <a:lnTo>
                    <a:pt x="2163" y="18188"/>
                  </a:lnTo>
                  <a:lnTo>
                    <a:pt x="2395" y="17840"/>
                  </a:lnTo>
                  <a:lnTo>
                    <a:pt x="2665" y="17531"/>
                  </a:lnTo>
                  <a:lnTo>
                    <a:pt x="2974" y="17222"/>
                  </a:lnTo>
                  <a:lnTo>
                    <a:pt x="3360" y="16913"/>
                  </a:lnTo>
                  <a:lnTo>
                    <a:pt x="3669" y="16720"/>
                  </a:lnTo>
                  <a:lnTo>
                    <a:pt x="3939" y="16489"/>
                  </a:lnTo>
                  <a:lnTo>
                    <a:pt x="4017" y="16334"/>
                  </a:lnTo>
                  <a:lnTo>
                    <a:pt x="4094" y="16218"/>
                  </a:lnTo>
                  <a:lnTo>
                    <a:pt x="4094" y="16064"/>
                  </a:lnTo>
                  <a:lnTo>
                    <a:pt x="4055" y="15871"/>
                  </a:lnTo>
                  <a:close/>
                  <a:moveTo>
                    <a:pt x="13439" y="13979"/>
                  </a:moveTo>
                  <a:lnTo>
                    <a:pt x="13400" y="14674"/>
                  </a:lnTo>
                  <a:lnTo>
                    <a:pt x="13400" y="15369"/>
                  </a:lnTo>
                  <a:lnTo>
                    <a:pt x="13477" y="16025"/>
                  </a:lnTo>
                  <a:lnTo>
                    <a:pt x="13632" y="16682"/>
                  </a:lnTo>
                  <a:lnTo>
                    <a:pt x="12396" y="17454"/>
                  </a:lnTo>
                  <a:lnTo>
                    <a:pt x="11160" y="18304"/>
                  </a:lnTo>
                  <a:lnTo>
                    <a:pt x="8805" y="20041"/>
                  </a:lnTo>
                  <a:lnTo>
                    <a:pt x="8766" y="19037"/>
                  </a:lnTo>
                  <a:lnTo>
                    <a:pt x="8689" y="18033"/>
                  </a:lnTo>
                  <a:lnTo>
                    <a:pt x="8650" y="17724"/>
                  </a:lnTo>
                  <a:lnTo>
                    <a:pt x="8689" y="17493"/>
                  </a:lnTo>
                  <a:lnTo>
                    <a:pt x="8728" y="17377"/>
                  </a:lnTo>
                  <a:lnTo>
                    <a:pt x="8805" y="17261"/>
                  </a:lnTo>
                  <a:lnTo>
                    <a:pt x="9037" y="17068"/>
                  </a:lnTo>
                  <a:lnTo>
                    <a:pt x="9654" y="16604"/>
                  </a:lnTo>
                  <a:lnTo>
                    <a:pt x="10195" y="16141"/>
                  </a:lnTo>
                  <a:lnTo>
                    <a:pt x="10234" y="16064"/>
                  </a:lnTo>
                  <a:lnTo>
                    <a:pt x="10272" y="16025"/>
                  </a:lnTo>
                  <a:lnTo>
                    <a:pt x="10234" y="15909"/>
                  </a:lnTo>
                  <a:lnTo>
                    <a:pt x="10774" y="15716"/>
                  </a:lnTo>
                  <a:lnTo>
                    <a:pt x="11276" y="15485"/>
                  </a:lnTo>
                  <a:lnTo>
                    <a:pt x="11740" y="15214"/>
                  </a:lnTo>
                  <a:lnTo>
                    <a:pt x="12203" y="14905"/>
                  </a:lnTo>
                  <a:lnTo>
                    <a:pt x="12821" y="14481"/>
                  </a:lnTo>
                  <a:lnTo>
                    <a:pt x="13439" y="13979"/>
                  </a:lnTo>
                  <a:close/>
                  <a:moveTo>
                    <a:pt x="3978" y="14944"/>
                  </a:moveTo>
                  <a:lnTo>
                    <a:pt x="4132" y="15330"/>
                  </a:lnTo>
                  <a:lnTo>
                    <a:pt x="4326" y="15678"/>
                  </a:lnTo>
                  <a:lnTo>
                    <a:pt x="3862" y="15678"/>
                  </a:lnTo>
                  <a:lnTo>
                    <a:pt x="3785" y="15716"/>
                  </a:lnTo>
                  <a:lnTo>
                    <a:pt x="3746" y="15755"/>
                  </a:lnTo>
                  <a:lnTo>
                    <a:pt x="3746" y="15832"/>
                  </a:lnTo>
                  <a:lnTo>
                    <a:pt x="3785" y="15871"/>
                  </a:lnTo>
                  <a:lnTo>
                    <a:pt x="3785" y="15948"/>
                  </a:lnTo>
                  <a:lnTo>
                    <a:pt x="3785" y="16064"/>
                  </a:lnTo>
                  <a:lnTo>
                    <a:pt x="3669" y="16257"/>
                  </a:lnTo>
                  <a:lnTo>
                    <a:pt x="3476" y="16489"/>
                  </a:lnTo>
                  <a:lnTo>
                    <a:pt x="3206" y="16720"/>
                  </a:lnTo>
                  <a:lnTo>
                    <a:pt x="2665" y="17145"/>
                  </a:lnTo>
                  <a:lnTo>
                    <a:pt x="2318" y="17415"/>
                  </a:lnTo>
                  <a:lnTo>
                    <a:pt x="2009" y="17802"/>
                  </a:lnTo>
                  <a:lnTo>
                    <a:pt x="1777" y="18188"/>
                  </a:lnTo>
                  <a:lnTo>
                    <a:pt x="1584" y="18651"/>
                  </a:lnTo>
                  <a:lnTo>
                    <a:pt x="1507" y="19114"/>
                  </a:lnTo>
                  <a:lnTo>
                    <a:pt x="1468" y="19346"/>
                  </a:lnTo>
                  <a:lnTo>
                    <a:pt x="1468" y="19578"/>
                  </a:lnTo>
                  <a:lnTo>
                    <a:pt x="1507" y="19848"/>
                  </a:lnTo>
                  <a:lnTo>
                    <a:pt x="1545" y="20080"/>
                  </a:lnTo>
                  <a:lnTo>
                    <a:pt x="1622" y="20118"/>
                  </a:lnTo>
                  <a:lnTo>
                    <a:pt x="1738" y="20118"/>
                  </a:lnTo>
                  <a:lnTo>
                    <a:pt x="1777" y="20041"/>
                  </a:lnTo>
                  <a:lnTo>
                    <a:pt x="2279" y="19809"/>
                  </a:lnTo>
                  <a:lnTo>
                    <a:pt x="2742" y="19578"/>
                  </a:lnTo>
                  <a:lnTo>
                    <a:pt x="3167" y="19269"/>
                  </a:lnTo>
                  <a:lnTo>
                    <a:pt x="3553" y="18960"/>
                  </a:lnTo>
                  <a:lnTo>
                    <a:pt x="3939" y="18612"/>
                  </a:lnTo>
                  <a:lnTo>
                    <a:pt x="4287" y="18226"/>
                  </a:lnTo>
                  <a:lnTo>
                    <a:pt x="4634" y="17802"/>
                  </a:lnTo>
                  <a:lnTo>
                    <a:pt x="4943" y="17377"/>
                  </a:lnTo>
                  <a:lnTo>
                    <a:pt x="5059" y="17531"/>
                  </a:lnTo>
                  <a:lnTo>
                    <a:pt x="5175" y="17647"/>
                  </a:lnTo>
                  <a:lnTo>
                    <a:pt x="5291" y="17647"/>
                  </a:lnTo>
                  <a:lnTo>
                    <a:pt x="5368" y="17608"/>
                  </a:lnTo>
                  <a:lnTo>
                    <a:pt x="5368" y="17531"/>
                  </a:lnTo>
                  <a:lnTo>
                    <a:pt x="5638" y="17068"/>
                  </a:lnTo>
                  <a:lnTo>
                    <a:pt x="6025" y="17300"/>
                  </a:lnTo>
                  <a:lnTo>
                    <a:pt x="5986" y="17802"/>
                  </a:lnTo>
                  <a:lnTo>
                    <a:pt x="5870" y="18304"/>
                  </a:lnTo>
                  <a:lnTo>
                    <a:pt x="5754" y="18806"/>
                  </a:lnTo>
                  <a:lnTo>
                    <a:pt x="5561" y="19308"/>
                  </a:lnTo>
                  <a:lnTo>
                    <a:pt x="5445" y="19076"/>
                  </a:lnTo>
                  <a:lnTo>
                    <a:pt x="5407" y="18844"/>
                  </a:lnTo>
                  <a:lnTo>
                    <a:pt x="5368" y="18574"/>
                  </a:lnTo>
                  <a:lnTo>
                    <a:pt x="5407" y="18304"/>
                  </a:lnTo>
                  <a:lnTo>
                    <a:pt x="5445" y="18226"/>
                  </a:lnTo>
                  <a:lnTo>
                    <a:pt x="5407" y="18188"/>
                  </a:lnTo>
                  <a:lnTo>
                    <a:pt x="5329" y="18110"/>
                  </a:lnTo>
                  <a:lnTo>
                    <a:pt x="5252" y="18072"/>
                  </a:lnTo>
                  <a:lnTo>
                    <a:pt x="5214" y="18110"/>
                  </a:lnTo>
                  <a:lnTo>
                    <a:pt x="5136" y="18110"/>
                  </a:lnTo>
                  <a:lnTo>
                    <a:pt x="5098" y="18188"/>
                  </a:lnTo>
                  <a:lnTo>
                    <a:pt x="4827" y="18767"/>
                  </a:lnTo>
                  <a:lnTo>
                    <a:pt x="4519" y="19308"/>
                  </a:lnTo>
                  <a:lnTo>
                    <a:pt x="4326" y="19539"/>
                  </a:lnTo>
                  <a:lnTo>
                    <a:pt x="4094" y="19771"/>
                  </a:lnTo>
                  <a:lnTo>
                    <a:pt x="3862" y="19964"/>
                  </a:lnTo>
                  <a:lnTo>
                    <a:pt x="3592" y="20196"/>
                  </a:lnTo>
                  <a:lnTo>
                    <a:pt x="3090" y="20505"/>
                  </a:lnTo>
                  <a:lnTo>
                    <a:pt x="2820" y="20659"/>
                  </a:lnTo>
                  <a:lnTo>
                    <a:pt x="2511" y="20775"/>
                  </a:lnTo>
                  <a:lnTo>
                    <a:pt x="2202" y="20891"/>
                  </a:lnTo>
                  <a:lnTo>
                    <a:pt x="1893" y="20968"/>
                  </a:lnTo>
                  <a:lnTo>
                    <a:pt x="1584" y="21007"/>
                  </a:lnTo>
                  <a:lnTo>
                    <a:pt x="1275" y="20968"/>
                  </a:lnTo>
                  <a:lnTo>
                    <a:pt x="1043" y="20929"/>
                  </a:lnTo>
                  <a:lnTo>
                    <a:pt x="889" y="20813"/>
                  </a:lnTo>
                  <a:lnTo>
                    <a:pt x="773" y="20698"/>
                  </a:lnTo>
                  <a:lnTo>
                    <a:pt x="734" y="20543"/>
                  </a:lnTo>
                  <a:lnTo>
                    <a:pt x="696" y="20350"/>
                  </a:lnTo>
                  <a:lnTo>
                    <a:pt x="696" y="20157"/>
                  </a:lnTo>
                  <a:lnTo>
                    <a:pt x="734" y="19732"/>
                  </a:lnTo>
                  <a:lnTo>
                    <a:pt x="812" y="19037"/>
                  </a:lnTo>
                  <a:lnTo>
                    <a:pt x="889" y="18690"/>
                  </a:lnTo>
                  <a:lnTo>
                    <a:pt x="1005" y="18342"/>
                  </a:lnTo>
                  <a:lnTo>
                    <a:pt x="1159" y="17956"/>
                  </a:lnTo>
                  <a:lnTo>
                    <a:pt x="1352" y="17608"/>
                  </a:lnTo>
                  <a:lnTo>
                    <a:pt x="1584" y="17261"/>
                  </a:lnTo>
                  <a:lnTo>
                    <a:pt x="1854" y="16952"/>
                  </a:lnTo>
                  <a:lnTo>
                    <a:pt x="2124" y="16682"/>
                  </a:lnTo>
                  <a:lnTo>
                    <a:pt x="2433" y="16411"/>
                  </a:lnTo>
                  <a:lnTo>
                    <a:pt x="2781" y="16180"/>
                  </a:lnTo>
                  <a:lnTo>
                    <a:pt x="3167" y="16025"/>
                  </a:lnTo>
                  <a:lnTo>
                    <a:pt x="3244" y="15948"/>
                  </a:lnTo>
                  <a:lnTo>
                    <a:pt x="3244" y="15871"/>
                  </a:lnTo>
                  <a:lnTo>
                    <a:pt x="3206" y="15794"/>
                  </a:lnTo>
                  <a:lnTo>
                    <a:pt x="3167" y="15716"/>
                  </a:lnTo>
                  <a:lnTo>
                    <a:pt x="2433" y="15369"/>
                  </a:lnTo>
                  <a:lnTo>
                    <a:pt x="2781" y="15176"/>
                  </a:lnTo>
                  <a:lnTo>
                    <a:pt x="3167" y="15021"/>
                  </a:lnTo>
                  <a:lnTo>
                    <a:pt x="3553" y="14983"/>
                  </a:lnTo>
                  <a:lnTo>
                    <a:pt x="3978" y="14944"/>
                  </a:lnTo>
                  <a:close/>
                  <a:moveTo>
                    <a:pt x="23478" y="0"/>
                  </a:moveTo>
                  <a:lnTo>
                    <a:pt x="22204" y="155"/>
                  </a:lnTo>
                  <a:lnTo>
                    <a:pt x="20891" y="386"/>
                  </a:lnTo>
                  <a:lnTo>
                    <a:pt x="19617" y="657"/>
                  </a:lnTo>
                  <a:lnTo>
                    <a:pt x="18381" y="1043"/>
                  </a:lnTo>
                  <a:lnTo>
                    <a:pt x="17146" y="1467"/>
                  </a:lnTo>
                  <a:lnTo>
                    <a:pt x="15949" y="1969"/>
                  </a:lnTo>
                  <a:lnTo>
                    <a:pt x="14752" y="2510"/>
                  </a:lnTo>
                  <a:lnTo>
                    <a:pt x="13593" y="3128"/>
                  </a:lnTo>
                  <a:lnTo>
                    <a:pt x="12473" y="3784"/>
                  </a:lnTo>
                  <a:lnTo>
                    <a:pt x="11353" y="4518"/>
                  </a:lnTo>
                  <a:lnTo>
                    <a:pt x="10311" y="5290"/>
                  </a:lnTo>
                  <a:lnTo>
                    <a:pt x="9307" y="6140"/>
                  </a:lnTo>
                  <a:lnTo>
                    <a:pt x="8535" y="6796"/>
                  </a:lnTo>
                  <a:lnTo>
                    <a:pt x="7801" y="7491"/>
                  </a:lnTo>
                  <a:lnTo>
                    <a:pt x="7029" y="7337"/>
                  </a:lnTo>
                  <a:lnTo>
                    <a:pt x="6218" y="7221"/>
                  </a:lnTo>
                  <a:lnTo>
                    <a:pt x="5407" y="7182"/>
                  </a:lnTo>
                  <a:lnTo>
                    <a:pt x="4557" y="7221"/>
                  </a:lnTo>
                  <a:lnTo>
                    <a:pt x="4519" y="7221"/>
                  </a:lnTo>
                  <a:lnTo>
                    <a:pt x="4441" y="7260"/>
                  </a:lnTo>
                  <a:lnTo>
                    <a:pt x="4403" y="7414"/>
                  </a:lnTo>
                  <a:lnTo>
                    <a:pt x="4171" y="7530"/>
                  </a:lnTo>
                  <a:lnTo>
                    <a:pt x="3939" y="7723"/>
                  </a:lnTo>
                  <a:lnTo>
                    <a:pt x="3708" y="7916"/>
                  </a:lnTo>
                  <a:lnTo>
                    <a:pt x="3515" y="8148"/>
                  </a:lnTo>
                  <a:lnTo>
                    <a:pt x="3128" y="8611"/>
                  </a:lnTo>
                  <a:lnTo>
                    <a:pt x="2742" y="9036"/>
                  </a:lnTo>
                  <a:lnTo>
                    <a:pt x="2124" y="9654"/>
                  </a:lnTo>
                  <a:lnTo>
                    <a:pt x="1468" y="10194"/>
                  </a:lnTo>
                  <a:lnTo>
                    <a:pt x="773" y="10774"/>
                  </a:lnTo>
                  <a:lnTo>
                    <a:pt x="78" y="11276"/>
                  </a:lnTo>
                  <a:lnTo>
                    <a:pt x="1" y="11353"/>
                  </a:lnTo>
                  <a:lnTo>
                    <a:pt x="1" y="11430"/>
                  </a:lnTo>
                  <a:lnTo>
                    <a:pt x="1" y="11507"/>
                  </a:lnTo>
                  <a:lnTo>
                    <a:pt x="39" y="11546"/>
                  </a:lnTo>
                  <a:lnTo>
                    <a:pt x="39" y="11623"/>
                  </a:lnTo>
                  <a:lnTo>
                    <a:pt x="39" y="11700"/>
                  </a:lnTo>
                  <a:lnTo>
                    <a:pt x="78" y="11739"/>
                  </a:lnTo>
                  <a:lnTo>
                    <a:pt x="116" y="11778"/>
                  </a:lnTo>
                  <a:lnTo>
                    <a:pt x="1005" y="12048"/>
                  </a:lnTo>
                  <a:lnTo>
                    <a:pt x="1893" y="12280"/>
                  </a:lnTo>
                  <a:lnTo>
                    <a:pt x="3669" y="12666"/>
                  </a:lnTo>
                  <a:lnTo>
                    <a:pt x="3785" y="12666"/>
                  </a:lnTo>
                  <a:lnTo>
                    <a:pt x="3862" y="12589"/>
                  </a:lnTo>
                  <a:lnTo>
                    <a:pt x="4750" y="11700"/>
                  </a:lnTo>
                  <a:lnTo>
                    <a:pt x="5716" y="10851"/>
                  </a:lnTo>
                  <a:lnTo>
                    <a:pt x="5600" y="11391"/>
                  </a:lnTo>
                  <a:lnTo>
                    <a:pt x="5523" y="11971"/>
                  </a:lnTo>
                  <a:lnTo>
                    <a:pt x="5523" y="12550"/>
                  </a:lnTo>
                  <a:lnTo>
                    <a:pt x="5600" y="13091"/>
                  </a:lnTo>
                  <a:lnTo>
                    <a:pt x="5136" y="13168"/>
                  </a:lnTo>
                  <a:lnTo>
                    <a:pt x="4712" y="13284"/>
                  </a:lnTo>
                  <a:lnTo>
                    <a:pt x="4248" y="13477"/>
                  </a:lnTo>
                  <a:lnTo>
                    <a:pt x="4017" y="13593"/>
                  </a:lnTo>
                  <a:lnTo>
                    <a:pt x="3862" y="13747"/>
                  </a:lnTo>
                  <a:lnTo>
                    <a:pt x="3824" y="13824"/>
                  </a:lnTo>
                  <a:lnTo>
                    <a:pt x="3862" y="13901"/>
                  </a:lnTo>
                  <a:lnTo>
                    <a:pt x="3824" y="13940"/>
                  </a:lnTo>
                  <a:lnTo>
                    <a:pt x="3785" y="14017"/>
                  </a:lnTo>
                  <a:lnTo>
                    <a:pt x="3824" y="14403"/>
                  </a:lnTo>
                  <a:lnTo>
                    <a:pt x="3901" y="14751"/>
                  </a:lnTo>
                  <a:lnTo>
                    <a:pt x="3669" y="14712"/>
                  </a:lnTo>
                  <a:lnTo>
                    <a:pt x="3399" y="14712"/>
                  </a:lnTo>
                  <a:lnTo>
                    <a:pt x="3167" y="14751"/>
                  </a:lnTo>
                  <a:lnTo>
                    <a:pt x="2935" y="14790"/>
                  </a:lnTo>
                  <a:lnTo>
                    <a:pt x="2665" y="14867"/>
                  </a:lnTo>
                  <a:lnTo>
                    <a:pt x="2433" y="14983"/>
                  </a:lnTo>
                  <a:lnTo>
                    <a:pt x="2240" y="15098"/>
                  </a:lnTo>
                  <a:lnTo>
                    <a:pt x="2009" y="15253"/>
                  </a:lnTo>
                  <a:lnTo>
                    <a:pt x="1931" y="15330"/>
                  </a:lnTo>
                  <a:lnTo>
                    <a:pt x="1931" y="15407"/>
                  </a:lnTo>
                  <a:lnTo>
                    <a:pt x="1970" y="15485"/>
                  </a:lnTo>
                  <a:lnTo>
                    <a:pt x="2047" y="15523"/>
                  </a:lnTo>
                  <a:lnTo>
                    <a:pt x="2704" y="15871"/>
                  </a:lnTo>
                  <a:lnTo>
                    <a:pt x="2356" y="16064"/>
                  </a:lnTo>
                  <a:lnTo>
                    <a:pt x="2047" y="16334"/>
                  </a:lnTo>
                  <a:lnTo>
                    <a:pt x="1738" y="16604"/>
                  </a:lnTo>
                  <a:lnTo>
                    <a:pt x="1468" y="16875"/>
                  </a:lnTo>
                  <a:lnTo>
                    <a:pt x="1198" y="17222"/>
                  </a:lnTo>
                  <a:lnTo>
                    <a:pt x="1005" y="17570"/>
                  </a:lnTo>
                  <a:lnTo>
                    <a:pt x="812" y="17956"/>
                  </a:lnTo>
                  <a:lnTo>
                    <a:pt x="657" y="18342"/>
                  </a:lnTo>
                  <a:lnTo>
                    <a:pt x="464" y="18960"/>
                  </a:lnTo>
                  <a:lnTo>
                    <a:pt x="387" y="19385"/>
                  </a:lnTo>
                  <a:lnTo>
                    <a:pt x="310" y="19809"/>
                  </a:lnTo>
                  <a:lnTo>
                    <a:pt x="271" y="20234"/>
                  </a:lnTo>
                  <a:lnTo>
                    <a:pt x="310" y="20659"/>
                  </a:lnTo>
                  <a:lnTo>
                    <a:pt x="348" y="20813"/>
                  </a:lnTo>
                  <a:lnTo>
                    <a:pt x="425" y="20968"/>
                  </a:lnTo>
                  <a:lnTo>
                    <a:pt x="503" y="21084"/>
                  </a:lnTo>
                  <a:lnTo>
                    <a:pt x="618" y="21200"/>
                  </a:lnTo>
                  <a:lnTo>
                    <a:pt x="773" y="21277"/>
                  </a:lnTo>
                  <a:lnTo>
                    <a:pt x="927" y="21315"/>
                  </a:lnTo>
                  <a:lnTo>
                    <a:pt x="1275" y="21393"/>
                  </a:lnTo>
                  <a:lnTo>
                    <a:pt x="1661" y="21354"/>
                  </a:lnTo>
                  <a:lnTo>
                    <a:pt x="2047" y="21277"/>
                  </a:lnTo>
                  <a:lnTo>
                    <a:pt x="2433" y="21161"/>
                  </a:lnTo>
                  <a:lnTo>
                    <a:pt x="2820" y="21007"/>
                  </a:lnTo>
                  <a:lnTo>
                    <a:pt x="3437" y="20698"/>
                  </a:lnTo>
                  <a:lnTo>
                    <a:pt x="3901" y="20389"/>
                  </a:lnTo>
                  <a:lnTo>
                    <a:pt x="4364" y="20003"/>
                  </a:lnTo>
                  <a:lnTo>
                    <a:pt x="4750" y="19539"/>
                  </a:lnTo>
                  <a:lnTo>
                    <a:pt x="5098" y="19037"/>
                  </a:lnTo>
                  <a:lnTo>
                    <a:pt x="5136" y="19230"/>
                  </a:lnTo>
                  <a:lnTo>
                    <a:pt x="5214" y="19423"/>
                  </a:lnTo>
                  <a:lnTo>
                    <a:pt x="5329" y="19578"/>
                  </a:lnTo>
                  <a:lnTo>
                    <a:pt x="5484" y="19771"/>
                  </a:lnTo>
                  <a:lnTo>
                    <a:pt x="5561" y="19809"/>
                  </a:lnTo>
                  <a:lnTo>
                    <a:pt x="5638" y="19809"/>
                  </a:lnTo>
                  <a:lnTo>
                    <a:pt x="5716" y="19771"/>
                  </a:lnTo>
                  <a:lnTo>
                    <a:pt x="5793" y="19694"/>
                  </a:lnTo>
                  <a:lnTo>
                    <a:pt x="5986" y="19153"/>
                  </a:lnTo>
                  <a:lnTo>
                    <a:pt x="6179" y="18612"/>
                  </a:lnTo>
                  <a:lnTo>
                    <a:pt x="6295" y="18033"/>
                  </a:lnTo>
                  <a:lnTo>
                    <a:pt x="6372" y="17454"/>
                  </a:lnTo>
                  <a:lnTo>
                    <a:pt x="6913" y="17608"/>
                  </a:lnTo>
                  <a:lnTo>
                    <a:pt x="7183" y="17608"/>
                  </a:lnTo>
                  <a:lnTo>
                    <a:pt x="7183" y="17531"/>
                  </a:lnTo>
                  <a:lnTo>
                    <a:pt x="7531" y="16720"/>
                  </a:lnTo>
                  <a:lnTo>
                    <a:pt x="7724" y="16334"/>
                  </a:lnTo>
                  <a:lnTo>
                    <a:pt x="7955" y="15948"/>
                  </a:lnTo>
                  <a:lnTo>
                    <a:pt x="8110" y="15987"/>
                  </a:lnTo>
                  <a:lnTo>
                    <a:pt x="8535" y="16064"/>
                  </a:lnTo>
                  <a:lnTo>
                    <a:pt x="8921" y="16102"/>
                  </a:lnTo>
                  <a:lnTo>
                    <a:pt x="9307" y="16064"/>
                  </a:lnTo>
                  <a:lnTo>
                    <a:pt x="9693" y="16025"/>
                  </a:lnTo>
                  <a:lnTo>
                    <a:pt x="9693" y="16025"/>
                  </a:lnTo>
                  <a:lnTo>
                    <a:pt x="8998" y="16604"/>
                  </a:lnTo>
                  <a:lnTo>
                    <a:pt x="8226" y="17106"/>
                  </a:lnTo>
                  <a:lnTo>
                    <a:pt x="8148" y="17222"/>
                  </a:lnTo>
                  <a:lnTo>
                    <a:pt x="8148" y="17300"/>
                  </a:lnTo>
                  <a:lnTo>
                    <a:pt x="8264" y="18110"/>
                  </a:lnTo>
                  <a:lnTo>
                    <a:pt x="8341" y="18883"/>
                  </a:lnTo>
                  <a:lnTo>
                    <a:pt x="8380" y="19655"/>
                  </a:lnTo>
                  <a:lnTo>
                    <a:pt x="8380" y="20427"/>
                  </a:lnTo>
                  <a:lnTo>
                    <a:pt x="8419" y="20543"/>
                  </a:lnTo>
                  <a:lnTo>
                    <a:pt x="8496" y="20620"/>
                  </a:lnTo>
                  <a:lnTo>
                    <a:pt x="8612" y="20659"/>
                  </a:lnTo>
                  <a:lnTo>
                    <a:pt x="8728" y="20620"/>
                  </a:lnTo>
                  <a:lnTo>
                    <a:pt x="11392" y="18806"/>
                  </a:lnTo>
                  <a:lnTo>
                    <a:pt x="12705" y="17840"/>
                  </a:lnTo>
                  <a:lnTo>
                    <a:pt x="13323" y="17338"/>
                  </a:lnTo>
                  <a:lnTo>
                    <a:pt x="13941" y="16836"/>
                  </a:lnTo>
                  <a:lnTo>
                    <a:pt x="13979" y="16759"/>
                  </a:lnTo>
                  <a:lnTo>
                    <a:pt x="13979" y="16682"/>
                  </a:lnTo>
                  <a:lnTo>
                    <a:pt x="13979" y="16643"/>
                  </a:lnTo>
                  <a:lnTo>
                    <a:pt x="13941" y="16257"/>
                  </a:lnTo>
                  <a:lnTo>
                    <a:pt x="13902" y="15871"/>
                  </a:lnTo>
                  <a:lnTo>
                    <a:pt x="13825" y="15098"/>
                  </a:lnTo>
                  <a:lnTo>
                    <a:pt x="13748" y="13747"/>
                  </a:lnTo>
                  <a:lnTo>
                    <a:pt x="14443" y="13129"/>
                  </a:lnTo>
                  <a:lnTo>
                    <a:pt x="15099" y="12473"/>
                  </a:lnTo>
                  <a:lnTo>
                    <a:pt x="15756" y="11816"/>
                  </a:lnTo>
                  <a:lnTo>
                    <a:pt x="16373" y="11121"/>
                  </a:lnTo>
                  <a:lnTo>
                    <a:pt x="17455" y="9924"/>
                  </a:lnTo>
                  <a:lnTo>
                    <a:pt x="18459" y="8650"/>
                  </a:lnTo>
                  <a:lnTo>
                    <a:pt x="19424" y="7376"/>
                  </a:lnTo>
                  <a:lnTo>
                    <a:pt x="20351" y="6024"/>
                  </a:lnTo>
                  <a:lnTo>
                    <a:pt x="21239" y="4673"/>
                  </a:lnTo>
                  <a:lnTo>
                    <a:pt x="22088" y="3321"/>
                  </a:lnTo>
                  <a:lnTo>
                    <a:pt x="22938" y="1931"/>
                  </a:lnTo>
                  <a:lnTo>
                    <a:pt x="23749" y="502"/>
                  </a:lnTo>
                  <a:lnTo>
                    <a:pt x="23749" y="425"/>
                  </a:lnTo>
                  <a:lnTo>
                    <a:pt x="23749" y="348"/>
                  </a:lnTo>
                  <a:lnTo>
                    <a:pt x="23749" y="270"/>
                  </a:lnTo>
                  <a:lnTo>
                    <a:pt x="23787" y="155"/>
                  </a:lnTo>
                  <a:lnTo>
                    <a:pt x="23787" y="77"/>
                  </a:lnTo>
                  <a:lnTo>
                    <a:pt x="23749" y="39"/>
                  </a:lnTo>
                  <a:lnTo>
                    <a:pt x="23672" y="0"/>
                  </a:lnTo>
                  <a:lnTo>
                    <a:pt x="23633" y="39"/>
                  </a:lnTo>
                  <a:lnTo>
                    <a:pt x="23633" y="77"/>
                  </a:lnTo>
                  <a:lnTo>
                    <a:pt x="235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9"/>
            <p:cNvSpPr/>
            <p:nvPr/>
          </p:nvSpPr>
          <p:spPr>
            <a:xfrm>
              <a:off x="5635500" y="4343650"/>
              <a:ext cx="54100" cy="45400"/>
            </a:xfrm>
            <a:custGeom>
              <a:avLst/>
              <a:gdLst/>
              <a:ahLst/>
              <a:cxnLst/>
              <a:rect l="l" t="t" r="r" b="b"/>
              <a:pathLst>
                <a:path w="2164" h="1816" extrusionOk="0">
                  <a:moveTo>
                    <a:pt x="1314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5"/>
                  </a:lnTo>
                  <a:lnTo>
                    <a:pt x="1777" y="889"/>
                  </a:lnTo>
                  <a:lnTo>
                    <a:pt x="1777" y="928"/>
                  </a:lnTo>
                  <a:lnTo>
                    <a:pt x="1738" y="1005"/>
                  </a:lnTo>
                  <a:lnTo>
                    <a:pt x="1661" y="1044"/>
                  </a:lnTo>
                  <a:lnTo>
                    <a:pt x="1584" y="1082"/>
                  </a:lnTo>
                  <a:lnTo>
                    <a:pt x="1275" y="1121"/>
                  </a:lnTo>
                  <a:lnTo>
                    <a:pt x="927" y="1121"/>
                  </a:lnTo>
                  <a:lnTo>
                    <a:pt x="619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1"/>
                  </a:lnTo>
                  <a:lnTo>
                    <a:pt x="348" y="1005"/>
                  </a:lnTo>
                  <a:lnTo>
                    <a:pt x="387" y="850"/>
                  </a:lnTo>
                  <a:lnTo>
                    <a:pt x="464" y="735"/>
                  </a:lnTo>
                  <a:lnTo>
                    <a:pt x="580" y="619"/>
                  </a:lnTo>
                  <a:lnTo>
                    <a:pt x="657" y="503"/>
                  </a:lnTo>
                  <a:lnTo>
                    <a:pt x="812" y="426"/>
                  </a:lnTo>
                  <a:lnTo>
                    <a:pt x="966" y="387"/>
                  </a:lnTo>
                  <a:close/>
                  <a:moveTo>
                    <a:pt x="1005" y="1"/>
                  </a:moveTo>
                  <a:lnTo>
                    <a:pt x="812" y="40"/>
                  </a:lnTo>
                  <a:lnTo>
                    <a:pt x="619" y="117"/>
                  </a:lnTo>
                  <a:lnTo>
                    <a:pt x="425" y="233"/>
                  </a:lnTo>
                  <a:lnTo>
                    <a:pt x="271" y="348"/>
                  </a:lnTo>
                  <a:lnTo>
                    <a:pt x="155" y="503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30"/>
                  </a:lnTo>
                  <a:lnTo>
                    <a:pt x="117" y="1623"/>
                  </a:lnTo>
                  <a:lnTo>
                    <a:pt x="155" y="1739"/>
                  </a:lnTo>
                  <a:lnTo>
                    <a:pt x="232" y="1777"/>
                  </a:lnTo>
                  <a:lnTo>
                    <a:pt x="348" y="1816"/>
                  </a:lnTo>
                  <a:lnTo>
                    <a:pt x="425" y="1739"/>
                  </a:lnTo>
                  <a:lnTo>
                    <a:pt x="580" y="1623"/>
                  </a:lnTo>
                  <a:lnTo>
                    <a:pt x="696" y="1546"/>
                  </a:lnTo>
                  <a:lnTo>
                    <a:pt x="889" y="1507"/>
                  </a:lnTo>
                  <a:lnTo>
                    <a:pt x="1429" y="1507"/>
                  </a:lnTo>
                  <a:lnTo>
                    <a:pt x="1584" y="1468"/>
                  </a:lnTo>
                  <a:lnTo>
                    <a:pt x="1777" y="1430"/>
                  </a:lnTo>
                  <a:lnTo>
                    <a:pt x="1931" y="1352"/>
                  </a:lnTo>
                  <a:lnTo>
                    <a:pt x="2047" y="1237"/>
                  </a:lnTo>
                  <a:lnTo>
                    <a:pt x="2125" y="1121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9"/>
                  </a:lnTo>
                  <a:lnTo>
                    <a:pt x="2086" y="464"/>
                  </a:lnTo>
                  <a:lnTo>
                    <a:pt x="1970" y="310"/>
                  </a:lnTo>
                  <a:lnTo>
                    <a:pt x="1816" y="194"/>
                  </a:lnTo>
                  <a:lnTo>
                    <a:pt x="1623" y="78"/>
                  </a:lnTo>
                  <a:lnTo>
                    <a:pt x="142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9"/>
            <p:cNvSpPr/>
            <p:nvPr/>
          </p:nvSpPr>
          <p:spPr>
            <a:xfrm>
              <a:off x="4572625" y="43774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2"/>
                  </a:lnTo>
                  <a:lnTo>
                    <a:pt x="23479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5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2"/>
                  </a:lnTo>
                  <a:lnTo>
                    <a:pt x="23865" y="3514"/>
                  </a:lnTo>
                  <a:lnTo>
                    <a:pt x="23788" y="3399"/>
                  </a:lnTo>
                  <a:lnTo>
                    <a:pt x="23749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1"/>
                  </a:lnTo>
                  <a:lnTo>
                    <a:pt x="16567" y="5407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8"/>
                  </a:lnTo>
                  <a:lnTo>
                    <a:pt x="15949" y="5020"/>
                  </a:lnTo>
                  <a:lnTo>
                    <a:pt x="16065" y="4982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8" y="4982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7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2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600"/>
                  </a:lnTo>
                  <a:lnTo>
                    <a:pt x="14250" y="5445"/>
                  </a:lnTo>
                  <a:lnTo>
                    <a:pt x="14365" y="5368"/>
                  </a:lnTo>
                  <a:lnTo>
                    <a:pt x="14443" y="5329"/>
                  </a:lnTo>
                  <a:close/>
                  <a:moveTo>
                    <a:pt x="18999" y="5484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0" y="5677"/>
                  </a:lnTo>
                  <a:lnTo>
                    <a:pt x="18845" y="5522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1" y="6102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8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891" y="6951"/>
                  </a:lnTo>
                  <a:lnTo>
                    <a:pt x="20467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9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2" y="5986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2" y="6295"/>
                  </a:lnTo>
                  <a:lnTo>
                    <a:pt x="23749" y="6565"/>
                  </a:lnTo>
                  <a:lnTo>
                    <a:pt x="23517" y="6797"/>
                  </a:lnTo>
                  <a:lnTo>
                    <a:pt x="23247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131" y="6102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8" y="6797"/>
                  </a:lnTo>
                  <a:lnTo>
                    <a:pt x="12628" y="6681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2"/>
                  </a:lnTo>
                  <a:close/>
                  <a:moveTo>
                    <a:pt x="22166" y="6565"/>
                  </a:moveTo>
                  <a:lnTo>
                    <a:pt x="22282" y="6604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6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3" y="7106"/>
                  </a:lnTo>
                  <a:lnTo>
                    <a:pt x="21471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50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6" y="7994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40" y="7723"/>
                  </a:lnTo>
                  <a:lnTo>
                    <a:pt x="11817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2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8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5" y="9770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3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3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6" y="11739"/>
                  </a:lnTo>
                  <a:lnTo>
                    <a:pt x="10658" y="11701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6" y="10697"/>
                  </a:lnTo>
                  <a:lnTo>
                    <a:pt x="10929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4" y="11778"/>
                  </a:lnTo>
                  <a:lnTo>
                    <a:pt x="6372" y="12010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9" y="11508"/>
                  </a:lnTo>
                  <a:lnTo>
                    <a:pt x="5754" y="11469"/>
                  </a:lnTo>
                  <a:close/>
                  <a:moveTo>
                    <a:pt x="10543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3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40" y="13207"/>
                  </a:lnTo>
                  <a:lnTo>
                    <a:pt x="7338" y="13014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4" y="12627"/>
                  </a:moveTo>
                  <a:lnTo>
                    <a:pt x="8959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8" y="13207"/>
                  </a:lnTo>
                  <a:lnTo>
                    <a:pt x="9037" y="13284"/>
                  </a:lnTo>
                  <a:lnTo>
                    <a:pt x="8805" y="13323"/>
                  </a:lnTo>
                  <a:lnTo>
                    <a:pt x="8573" y="13323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42" y="13014"/>
                  </a:lnTo>
                  <a:lnTo>
                    <a:pt x="8419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7" y="0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1" y="2279"/>
                  </a:lnTo>
                  <a:lnTo>
                    <a:pt x="23054" y="2395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63" y="3283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1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80"/>
                  </a:lnTo>
                  <a:lnTo>
                    <a:pt x="23479" y="4750"/>
                  </a:lnTo>
                  <a:lnTo>
                    <a:pt x="23440" y="4905"/>
                  </a:lnTo>
                  <a:lnTo>
                    <a:pt x="23440" y="5020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5" y="6295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5"/>
                  </a:lnTo>
                  <a:lnTo>
                    <a:pt x="21509" y="6411"/>
                  </a:lnTo>
                  <a:lnTo>
                    <a:pt x="21355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9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4"/>
                  </a:lnTo>
                  <a:lnTo>
                    <a:pt x="19463" y="5329"/>
                  </a:lnTo>
                  <a:lnTo>
                    <a:pt x="19385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1"/>
                  </a:lnTo>
                  <a:lnTo>
                    <a:pt x="18497" y="5407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3" y="4673"/>
                  </a:lnTo>
                  <a:lnTo>
                    <a:pt x="17957" y="4596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5" y="5098"/>
                  </a:lnTo>
                  <a:lnTo>
                    <a:pt x="16760" y="4943"/>
                  </a:lnTo>
                  <a:lnTo>
                    <a:pt x="16605" y="4789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636" y="4943"/>
                  </a:lnTo>
                  <a:lnTo>
                    <a:pt x="14443" y="4982"/>
                  </a:lnTo>
                  <a:lnTo>
                    <a:pt x="14288" y="5020"/>
                  </a:lnTo>
                  <a:lnTo>
                    <a:pt x="14134" y="5098"/>
                  </a:lnTo>
                  <a:lnTo>
                    <a:pt x="14057" y="5175"/>
                  </a:lnTo>
                  <a:lnTo>
                    <a:pt x="13941" y="5291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90"/>
                  </a:lnTo>
                  <a:lnTo>
                    <a:pt x="12164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508" y="7415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4"/>
                  </a:lnTo>
                  <a:lnTo>
                    <a:pt x="11315" y="8148"/>
                  </a:lnTo>
                  <a:lnTo>
                    <a:pt x="11354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1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6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10"/>
                  </a:lnTo>
                  <a:lnTo>
                    <a:pt x="9423" y="12087"/>
                  </a:lnTo>
                  <a:lnTo>
                    <a:pt x="9384" y="12203"/>
                  </a:lnTo>
                  <a:lnTo>
                    <a:pt x="9346" y="12319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9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9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3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5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5" y="10735"/>
                  </a:lnTo>
                  <a:lnTo>
                    <a:pt x="5330" y="10504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3" y="10311"/>
                  </a:lnTo>
                  <a:lnTo>
                    <a:pt x="4828" y="10311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61"/>
                  </a:lnTo>
                  <a:lnTo>
                    <a:pt x="3746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6"/>
                  </a:lnTo>
                  <a:lnTo>
                    <a:pt x="3013" y="9770"/>
                  </a:lnTo>
                  <a:lnTo>
                    <a:pt x="2974" y="9616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700" y="9191"/>
                  </a:lnTo>
                  <a:lnTo>
                    <a:pt x="1545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1"/>
                  </a:lnTo>
                  <a:lnTo>
                    <a:pt x="812" y="12936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53" y="11932"/>
                  </a:lnTo>
                  <a:lnTo>
                    <a:pt x="3515" y="11817"/>
                  </a:lnTo>
                  <a:lnTo>
                    <a:pt x="3437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3"/>
                  </a:lnTo>
                  <a:lnTo>
                    <a:pt x="619" y="12048"/>
                  </a:lnTo>
                  <a:lnTo>
                    <a:pt x="541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1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30" y="10388"/>
                  </a:lnTo>
                  <a:lnTo>
                    <a:pt x="1738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1" y="13786"/>
                  </a:lnTo>
                  <a:lnTo>
                    <a:pt x="9346" y="13709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9" y="12473"/>
                  </a:lnTo>
                  <a:lnTo>
                    <a:pt x="11122" y="12126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114"/>
                  </a:lnTo>
                  <a:lnTo>
                    <a:pt x="12358" y="8612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84" y="7299"/>
                  </a:lnTo>
                  <a:lnTo>
                    <a:pt x="13632" y="6990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3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0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9"/>
                  </a:lnTo>
                  <a:lnTo>
                    <a:pt x="24058" y="6990"/>
                  </a:lnTo>
                  <a:lnTo>
                    <a:pt x="24367" y="6642"/>
                  </a:lnTo>
                  <a:lnTo>
                    <a:pt x="24598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84"/>
                  </a:lnTo>
                  <a:lnTo>
                    <a:pt x="24058" y="1198"/>
                  </a:lnTo>
                  <a:lnTo>
                    <a:pt x="23788" y="811"/>
                  </a:lnTo>
                  <a:lnTo>
                    <a:pt x="23942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70" y="78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9"/>
            <p:cNvSpPr/>
            <p:nvPr/>
          </p:nvSpPr>
          <p:spPr>
            <a:xfrm>
              <a:off x="5082350" y="43871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9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3" y="2433"/>
                  </a:lnTo>
                  <a:lnTo>
                    <a:pt x="5368" y="2819"/>
                  </a:lnTo>
                  <a:lnTo>
                    <a:pt x="5484" y="3206"/>
                  </a:lnTo>
                  <a:lnTo>
                    <a:pt x="5522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2" y="5214"/>
                  </a:lnTo>
                  <a:lnTo>
                    <a:pt x="5445" y="5600"/>
                  </a:lnTo>
                  <a:lnTo>
                    <a:pt x="5329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09" y="8032"/>
                  </a:lnTo>
                  <a:lnTo>
                    <a:pt x="3939" y="8380"/>
                  </a:lnTo>
                  <a:lnTo>
                    <a:pt x="3630" y="8728"/>
                  </a:lnTo>
                  <a:lnTo>
                    <a:pt x="3283" y="9036"/>
                  </a:lnTo>
                  <a:lnTo>
                    <a:pt x="2935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8" y="10040"/>
                  </a:lnTo>
                  <a:lnTo>
                    <a:pt x="1313" y="10234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0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4"/>
                  </a:lnTo>
                  <a:lnTo>
                    <a:pt x="4827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8" y="5793"/>
                  </a:lnTo>
                  <a:lnTo>
                    <a:pt x="6024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4"/>
                  </a:lnTo>
                  <a:lnTo>
                    <a:pt x="4904" y="1005"/>
                  </a:lnTo>
                  <a:lnTo>
                    <a:pt x="4596" y="696"/>
                  </a:lnTo>
                  <a:lnTo>
                    <a:pt x="4287" y="425"/>
                  </a:lnTo>
                  <a:lnTo>
                    <a:pt x="3939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9"/>
            <p:cNvSpPr/>
            <p:nvPr/>
          </p:nvSpPr>
          <p:spPr>
            <a:xfrm>
              <a:off x="5492625" y="44122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1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1"/>
                  </a:lnTo>
                  <a:lnTo>
                    <a:pt x="3862" y="503"/>
                  </a:lnTo>
                  <a:lnTo>
                    <a:pt x="3322" y="773"/>
                  </a:lnTo>
                  <a:lnTo>
                    <a:pt x="2781" y="1082"/>
                  </a:lnTo>
                  <a:lnTo>
                    <a:pt x="2279" y="1429"/>
                  </a:lnTo>
                  <a:lnTo>
                    <a:pt x="1816" y="1854"/>
                  </a:lnTo>
                  <a:lnTo>
                    <a:pt x="1429" y="2279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7" y="4789"/>
                  </a:lnTo>
                  <a:lnTo>
                    <a:pt x="1" y="5368"/>
                  </a:lnTo>
                  <a:lnTo>
                    <a:pt x="348" y="5407"/>
                  </a:lnTo>
                  <a:lnTo>
                    <a:pt x="464" y="4982"/>
                  </a:lnTo>
                  <a:lnTo>
                    <a:pt x="580" y="4596"/>
                  </a:lnTo>
                  <a:lnTo>
                    <a:pt x="812" y="3978"/>
                  </a:lnTo>
                  <a:lnTo>
                    <a:pt x="1121" y="3399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7"/>
                  </a:lnTo>
                  <a:lnTo>
                    <a:pt x="3399" y="1159"/>
                  </a:lnTo>
                  <a:lnTo>
                    <a:pt x="3978" y="889"/>
                  </a:lnTo>
                  <a:lnTo>
                    <a:pt x="4635" y="657"/>
                  </a:lnTo>
                  <a:lnTo>
                    <a:pt x="5252" y="464"/>
                  </a:lnTo>
                  <a:lnTo>
                    <a:pt x="5909" y="387"/>
                  </a:lnTo>
                  <a:lnTo>
                    <a:pt x="6565" y="387"/>
                  </a:lnTo>
                  <a:lnTo>
                    <a:pt x="7222" y="464"/>
                  </a:lnTo>
                  <a:lnTo>
                    <a:pt x="7878" y="580"/>
                  </a:lnTo>
                  <a:lnTo>
                    <a:pt x="8496" y="812"/>
                  </a:lnTo>
                  <a:lnTo>
                    <a:pt x="9114" y="1082"/>
                  </a:lnTo>
                  <a:lnTo>
                    <a:pt x="9423" y="1275"/>
                  </a:lnTo>
                  <a:lnTo>
                    <a:pt x="9732" y="1507"/>
                  </a:lnTo>
                  <a:lnTo>
                    <a:pt x="10041" y="1700"/>
                  </a:lnTo>
                  <a:lnTo>
                    <a:pt x="10311" y="1931"/>
                  </a:lnTo>
                  <a:lnTo>
                    <a:pt x="10774" y="2472"/>
                  </a:lnTo>
                  <a:lnTo>
                    <a:pt x="11199" y="3013"/>
                  </a:lnTo>
                  <a:lnTo>
                    <a:pt x="11547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8"/>
                  </a:lnTo>
                  <a:lnTo>
                    <a:pt x="12859" y="6797"/>
                  </a:lnTo>
                  <a:lnTo>
                    <a:pt x="13130" y="7376"/>
                  </a:lnTo>
                  <a:lnTo>
                    <a:pt x="13439" y="7955"/>
                  </a:lnTo>
                  <a:lnTo>
                    <a:pt x="13825" y="8496"/>
                  </a:lnTo>
                  <a:lnTo>
                    <a:pt x="14250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500"/>
                  </a:lnTo>
                  <a:lnTo>
                    <a:pt x="15292" y="9654"/>
                  </a:lnTo>
                  <a:lnTo>
                    <a:pt x="15756" y="9809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9"/>
                  </a:lnTo>
                  <a:lnTo>
                    <a:pt x="17609" y="9616"/>
                  </a:lnTo>
                  <a:lnTo>
                    <a:pt x="17841" y="9500"/>
                  </a:lnTo>
                  <a:lnTo>
                    <a:pt x="18034" y="9384"/>
                  </a:lnTo>
                  <a:lnTo>
                    <a:pt x="18188" y="9230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2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80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6" y="8419"/>
                  </a:lnTo>
                  <a:lnTo>
                    <a:pt x="18072" y="8728"/>
                  </a:lnTo>
                  <a:lnTo>
                    <a:pt x="17802" y="8998"/>
                  </a:lnTo>
                  <a:lnTo>
                    <a:pt x="17493" y="9191"/>
                  </a:lnTo>
                  <a:lnTo>
                    <a:pt x="17184" y="9345"/>
                  </a:lnTo>
                  <a:lnTo>
                    <a:pt x="16837" y="9423"/>
                  </a:lnTo>
                  <a:lnTo>
                    <a:pt x="16451" y="9461"/>
                  </a:lnTo>
                  <a:lnTo>
                    <a:pt x="16103" y="9423"/>
                  </a:lnTo>
                  <a:lnTo>
                    <a:pt x="15717" y="9345"/>
                  </a:lnTo>
                  <a:lnTo>
                    <a:pt x="15369" y="9191"/>
                  </a:lnTo>
                  <a:lnTo>
                    <a:pt x="15022" y="8998"/>
                  </a:lnTo>
                  <a:lnTo>
                    <a:pt x="14713" y="8766"/>
                  </a:lnTo>
                  <a:lnTo>
                    <a:pt x="14404" y="8496"/>
                  </a:lnTo>
                  <a:lnTo>
                    <a:pt x="14172" y="8187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5" y="7183"/>
                  </a:lnTo>
                  <a:lnTo>
                    <a:pt x="13246" y="6526"/>
                  </a:lnTo>
                  <a:lnTo>
                    <a:pt x="12975" y="5831"/>
                  </a:lnTo>
                  <a:lnTo>
                    <a:pt x="12473" y="4480"/>
                  </a:lnTo>
                  <a:lnTo>
                    <a:pt x="12164" y="3823"/>
                  </a:lnTo>
                  <a:lnTo>
                    <a:pt x="11855" y="3206"/>
                  </a:lnTo>
                  <a:lnTo>
                    <a:pt x="11469" y="2588"/>
                  </a:lnTo>
                  <a:lnTo>
                    <a:pt x="11238" y="2279"/>
                  </a:lnTo>
                  <a:lnTo>
                    <a:pt x="11006" y="2009"/>
                  </a:lnTo>
                  <a:lnTo>
                    <a:pt x="10543" y="1584"/>
                  </a:lnTo>
                  <a:lnTo>
                    <a:pt x="10079" y="1198"/>
                  </a:lnTo>
                  <a:lnTo>
                    <a:pt x="9577" y="850"/>
                  </a:lnTo>
                  <a:lnTo>
                    <a:pt x="9037" y="580"/>
                  </a:lnTo>
                  <a:lnTo>
                    <a:pt x="8496" y="348"/>
                  </a:lnTo>
                  <a:lnTo>
                    <a:pt x="7917" y="194"/>
                  </a:lnTo>
                  <a:lnTo>
                    <a:pt x="7338" y="78"/>
                  </a:lnTo>
                  <a:lnTo>
                    <a:pt x="67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9"/>
            <p:cNvSpPr/>
            <p:nvPr/>
          </p:nvSpPr>
          <p:spPr>
            <a:xfrm>
              <a:off x="3907500" y="442282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0" y="464"/>
                  </a:moveTo>
                  <a:lnTo>
                    <a:pt x="11623" y="502"/>
                  </a:lnTo>
                  <a:lnTo>
                    <a:pt x="12048" y="541"/>
                  </a:lnTo>
                  <a:lnTo>
                    <a:pt x="12434" y="657"/>
                  </a:lnTo>
                  <a:lnTo>
                    <a:pt x="12627" y="734"/>
                  </a:lnTo>
                  <a:lnTo>
                    <a:pt x="12743" y="811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6" y="1699"/>
                  </a:lnTo>
                  <a:lnTo>
                    <a:pt x="12820" y="1892"/>
                  </a:lnTo>
                  <a:lnTo>
                    <a:pt x="12704" y="2086"/>
                  </a:lnTo>
                  <a:lnTo>
                    <a:pt x="12589" y="2240"/>
                  </a:lnTo>
                  <a:lnTo>
                    <a:pt x="12241" y="2472"/>
                  </a:lnTo>
                  <a:lnTo>
                    <a:pt x="11816" y="2742"/>
                  </a:lnTo>
                  <a:lnTo>
                    <a:pt x="11391" y="2935"/>
                  </a:lnTo>
                  <a:lnTo>
                    <a:pt x="10658" y="3205"/>
                  </a:lnTo>
                  <a:lnTo>
                    <a:pt x="9924" y="3437"/>
                  </a:lnTo>
                  <a:lnTo>
                    <a:pt x="9152" y="3707"/>
                  </a:lnTo>
                  <a:lnTo>
                    <a:pt x="8380" y="3900"/>
                  </a:lnTo>
                  <a:lnTo>
                    <a:pt x="7607" y="4094"/>
                  </a:lnTo>
                  <a:lnTo>
                    <a:pt x="6796" y="4287"/>
                  </a:lnTo>
                  <a:lnTo>
                    <a:pt x="5908" y="4441"/>
                  </a:lnTo>
                  <a:lnTo>
                    <a:pt x="5020" y="4596"/>
                  </a:lnTo>
                  <a:lnTo>
                    <a:pt x="4132" y="4711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0"/>
                  </a:lnTo>
                  <a:lnTo>
                    <a:pt x="1506" y="4673"/>
                  </a:lnTo>
                  <a:lnTo>
                    <a:pt x="1197" y="4557"/>
                  </a:lnTo>
                  <a:lnTo>
                    <a:pt x="888" y="4441"/>
                  </a:lnTo>
                  <a:lnTo>
                    <a:pt x="579" y="4248"/>
                  </a:lnTo>
                  <a:lnTo>
                    <a:pt x="657" y="4171"/>
                  </a:lnTo>
                  <a:lnTo>
                    <a:pt x="695" y="4055"/>
                  </a:lnTo>
                  <a:lnTo>
                    <a:pt x="695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1" y="3437"/>
                  </a:lnTo>
                  <a:lnTo>
                    <a:pt x="1313" y="3244"/>
                  </a:lnTo>
                  <a:lnTo>
                    <a:pt x="1854" y="2935"/>
                  </a:lnTo>
                  <a:lnTo>
                    <a:pt x="2278" y="2703"/>
                  </a:lnTo>
                  <a:lnTo>
                    <a:pt x="3012" y="2356"/>
                  </a:lnTo>
                  <a:lnTo>
                    <a:pt x="3707" y="2008"/>
                  </a:lnTo>
                  <a:lnTo>
                    <a:pt x="4479" y="1699"/>
                  </a:lnTo>
                  <a:lnTo>
                    <a:pt x="5252" y="1429"/>
                  </a:lnTo>
                  <a:lnTo>
                    <a:pt x="6024" y="1197"/>
                  </a:lnTo>
                  <a:lnTo>
                    <a:pt x="6835" y="1004"/>
                  </a:lnTo>
                  <a:lnTo>
                    <a:pt x="7607" y="811"/>
                  </a:lnTo>
                  <a:lnTo>
                    <a:pt x="8418" y="695"/>
                  </a:lnTo>
                  <a:lnTo>
                    <a:pt x="9229" y="580"/>
                  </a:lnTo>
                  <a:lnTo>
                    <a:pt x="10040" y="541"/>
                  </a:lnTo>
                  <a:lnTo>
                    <a:pt x="10735" y="502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1" y="1313"/>
                  </a:lnTo>
                  <a:lnTo>
                    <a:pt x="13708" y="1506"/>
                  </a:lnTo>
                  <a:lnTo>
                    <a:pt x="13747" y="1738"/>
                  </a:lnTo>
                  <a:lnTo>
                    <a:pt x="13708" y="2008"/>
                  </a:lnTo>
                  <a:lnTo>
                    <a:pt x="13631" y="2240"/>
                  </a:lnTo>
                  <a:lnTo>
                    <a:pt x="13515" y="2472"/>
                  </a:lnTo>
                  <a:lnTo>
                    <a:pt x="13399" y="2703"/>
                  </a:lnTo>
                  <a:lnTo>
                    <a:pt x="13206" y="2896"/>
                  </a:lnTo>
                  <a:lnTo>
                    <a:pt x="12859" y="3205"/>
                  </a:lnTo>
                  <a:lnTo>
                    <a:pt x="12473" y="3437"/>
                  </a:lnTo>
                  <a:lnTo>
                    <a:pt x="12048" y="3669"/>
                  </a:lnTo>
                  <a:lnTo>
                    <a:pt x="11623" y="3900"/>
                  </a:lnTo>
                  <a:lnTo>
                    <a:pt x="10658" y="4287"/>
                  </a:lnTo>
                  <a:lnTo>
                    <a:pt x="9731" y="4634"/>
                  </a:lnTo>
                  <a:lnTo>
                    <a:pt x="8766" y="4904"/>
                  </a:lnTo>
                  <a:lnTo>
                    <a:pt x="7762" y="5175"/>
                  </a:lnTo>
                  <a:lnTo>
                    <a:pt x="6758" y="5406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8"/>
                  </a:lnTo>
                  <a:lnTo>
                    <a:pt x="2780" y="5986"/>
                  </a:lnTo>
                  <a:lnTo>
                    <a:pt x="2278" y="5986"/>
                  </a:lnTo>
                  <a:lnTo>
                    <a:pt x="1815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5" y="5484"/>
                  </a:lnTo>
                  <a:lnTo>
                    <a:pt x="502" y="5252"/>
                  </a:lnTo>
                  <a:lnTo>
                    <a:pt x="348" y="5020"/>
                  </a:lnTo>
                  <a:lnTo>
                    <a:pt x="309" y="4866"/>
                  </a:lnTo>
                  <a:lnTo>
                    <a:pt x="309" y="4750"/>
                  </a:lnTo>
                  <a:lnTo>
                    <a:pt x="309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3"/>
                  </a:lnTo>
                  <a:lnTo>
                    <a:pt x="1931" y="5252"/>
                  </a:lnTo>
                  <a:lnTo>
                    <a:pt x="2587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6" y="5059"/>
                  </a:lnTo>
                  <a:lnTo>
                    <a:pt x="6912" y="4789"/>
                  </a:lnTo>
                  <a:lnTo>
                    <a:pt x="7839" y="4596"/>
                  </a:lnTo>
                  <a:lnTo>
                    <a:pt x="8727" y="4402"/>
                  </a:lnTo>
                  <a:lnTo>
                    <a:pt x="9615" y="4132"/>
                  </a:lnTo>
                  <a:lnTo>
                    <a:pt x="10503" y="3862"/>
                  </a:lnTo>
                  <a:lnTo>
                    <a:pt x="11353" y="3514"/>
                  </a:lnTo>
                  <a:lnTo>
                    <a:pt x="12164" y="3128"/>
                  </a:lnTo>
                  <a:lnTo>
                    <a:pt x="12434" y="2974"/>
                  </a:lnTo>
                  <a:lnTo>
                    <a:pt x="12704" y="2819"/>
                  </a:lnTo>
                  <a:lnTo>
                    <a:pt x="12936" y="2588"/>
                  </a:lnTo>
                  <a:lnTo>
                    <a:pt x="13129" y="2394"/>
                  </a:lnTo>
                  <a:lnTo>
                    <a:pt x="13322" y="2124"/>
                  </a:lnTo>
                  <a:lnTo>
                    <a:pt x="13438" y="1854"/>
                  </a:lnTo>
                  <a:lnTo>
                    <a:pt x="13515" y="1584"/>
                  </a:lnTo>
                  <a:lnTo>
                    <a:pt x="13515" y="1236"/>
                  </a:lnTo>
                  <a:lnTo>
                    <a:pt x="13477" y="1120"/>
                  </a:lnTo>
                  <a:close/>
                  <a:moveTo>
                    <a:pt x="10658" y="0"/>
                  </a:moveTo>
                  <a:lnTo>
                    <a:pt x="9886" y="39"/>
                  </a:lnTo>
                  <a:lnTo>
                    <a:pt x="9113" y="116"/>
                  </a:lnTo>
                  <a:lnTo>
                    <a:pt x="8302" y="232"/>
                  </a:lnTo>
                  <a:lnTo>
                    <a:pt x="7530" y="348"/>
                  </a:lnTo>
                  <a:lnTo>
                    <a:pt x="6719" y="541"/>
                  </a:lnTo>
                  <a:lnTo>
                    <a:pt x="5908" y="734"/>
                  </a:lnTo>
                  <a:lnTo>
                    <a:pt x="5020" y="1004"/>
                  </a:lnTo>
                  <a:lnTo>
                    <a:pt x="4132" y="1352"/>
                  </a:lnTo>
                  <a:lnTo>
                    <a:pt x="3244" y="1699"/>
                  </a:lnTo>
                  <a:lnTo>
                    <a:pt x="2394" y="2124"/>
                  </a:lnTo>
                  <a:lnTo>
                    <a:pt x="1776" y="2433"/>
                  </a:lnTo>
                  <a:lnTo>
                    <a:pt x="1390" y="2626"/>
                  </a:lnTo>
                  <a:lnTo>
                    <a:pt x="1043" y="2858"/>
                  </a:lnTo>
                  <a:lnTo>
                    <a:pt x="695" y="3090"/>
                  </a:lnTo>
                  <a:lnTo>
                    <a:pt x="463" y="3398"/>
                  </a:lnTo>
                  <a:lnTo>
                    <a:pt x="348" y="3553"/>
                  </a:lnTo>
                  <a:lnTo>
                    <a:pt x="270" y="3707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3" y="4132"/>
                  </a:lnTo>
                  <a:lnTo>
                    <a:pt x="193" y="4171"/>
                  </a:lnTo>
                  <a:lnTo>
                    <a:pt x="116" y="4325"/>
                  </a:lnTo>
                  <a:lnTo>
                    <a:pt x="39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5136"/>
                  </a:lnTo>
                  <a:lnTo>
                    <a:pt x="193" y="5445"/>
                  </a:lnTo>
                  <a:lnTo>
                    <a:pt x="348" y="5638"/>
                  </a:lnTo>
                  <a:lnTo>
                    <a:pt x="502" y="5831"/>
                  </a:lnTo>
                  <a:lnTo>
                    <a:pt x="695" y="5947"/>
                  </a:lnTo>
                  <a:lnTo>
                    <a:pt x="927" y="6063"/>
                  </a:lnTo>
                  <a:lnTo>
                    <a:pt x="965" y="6256"/>
                  </a:lnTo>
                  <a:lnTo>
                    <a:pt x="1274" y="6179"/>
                  </a:lnTo>
                  <a:lnTo>
                    <a:pt x="1313" y="6217"/>
                  </a:lnTo>
                  <a:lnTo>
                    <a:pt x="1313" y="6256"/>
                  </a:lnTo>
                  <a:lnTo>
                    <a:pt x="1352" y="6295"/>
                  </a:lnTo>
                  <a:lnTo>
                    <a:pt x="1467" y="6256"/>
                  </a:lnTo>
                  <a:lnTo>
                    <a:pt x="1815" y="6295"/>
                  </a:lnTo>
                  <a:lnTo>
                    <a:pt x="2394" y="6333"/>
                  </a:lnTo>
                  <a:lnTo>
                    <a:pt x="3012" y="6372"/>
                  </a:lnTo>
                  <a:lnTo>
                    <a:pt x="3591" y="6333"/>
                  </a:lnTo>
                  <a:lnTo>
                    <a:pt x="4171" y="6295"/>
                  </a:lnTo>
                  <a:lnTo>
                    <a:pt x="5368" y="6101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3" y="5522"/>
                  </a:lnTo>
                  <a:lnTo>
                    <a:pt x="9036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5" y="4132"/>
                  </a:lnTo>
                  <a:lnTo>
                    <a:pt x="12125" y="4248"/>
                  </a:lnTo>
                  <a:lnTo>
                    <a:pt x="12395" y="4287"/>
                  </a:lnTo>
                  <a:lnTo>
                    <a:pt x="12782" y="4711"/>
                  </a:lnTo>
                  <a:lnTo>
                    <a:pt x="13013" y="4518"/>
                  </a:lnTo>
                  <a:lnTo>
                    <a:pt x="12434" y="3939"/>
                  </a:lnTo>
                  <a:lnTo>
                    <a:pt x="12897" y="3669"/>
                  </a:lnTo>
                  <a:lnTo>
                    <a:pt x="13361" y="3321"/>
                  </a:lnTo>
                  <a:lnTo>
                    <a:pt x="13631" y="3051"/>
                  </a:lnTo>
                  <a:lnTo>
                    <a:pt x="13824" y="2703"/>
                  </a:lnTo>
                  <a:lnTo>
                    <a:pt x="14133" y="2626"/>
                  </a:lnTo>
                  <a:lnTo>
                    <a:pt x="14017" y="2317"/>
                  </a:lnTo>
                  <a:lnTo>
                    <a:pt x="14095" y="2008"/>
                  </a:lnTo>
                  <a:lnTo>
                    <a:pt x="14133" y="1738"/>
                  </a:lnTo>
                  <a:lnTo>
                    <a:pt x="14095" y="1468"/>
                  </a:lnTo>
                  <a:lnTo>
                    <a:pt x="14017" y="1236"/>
                  </a:lnTo>
                  <a:lnTo>
                    <a:pt x="13901" y="1004"/>
                  </a:lnTo>
                  <a:lnTo>
                    <a:pt x="13747" y="811"/>
                  </a:lnTo>
                  <a:lnTo>
                    <a:pt x="13477" y="618"/>
                  </a:lnTo>
                  <a:lnTo>
                    <a:pt x="13168" y="502"/>
                  </a:lnTo>
                  <a:lnTo>
                    <a:pt x="13091" y="502"/>
                  </a:lnTo>
                  <a:lnTo>
                    <a:pt x="12897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2" y="116"/>
                  </a:lnTo>
                  <a:lnTo>
                    <a:pt x="11816" y="39"/>
                  </a:lnTo>
                  <a:lnTo>
                    <a:pt x="1143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9"/>
            <p:cNvSpPr/>
            <p:nvPr/>
          </p:nvSpPr>
          <p:spPr>
            <a:xfrm>
              <a:off x="299900" y="4449850"/>
              <a:ext cx="375550" cy="386175"/>
            </a:xfrm>
            <a:custGeom>
              <a:avLst/>
              <a:gdLst/>
              <a:ahLst/>
              <a:cxnLst/>
              <a:rect l="l" t="t" r="r" b="b"/>
              <a:pathLst>
                <a:path w="15022" h="15447" extrusionOk="0">
                  <a:moveTo>
                    <a:pt x="8032" y="503"/>
                  </a:move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05"/>
                  </a:lnTo>
                  <a:lnTo>
                    <a:pt x="10697" y="1236"/>
                  </a:lnTo>
                  <a:lnTo>
                    <a:pt x="11160" y="1507"/>
                  </a:lnTo>
                  <a:lnTo>
                    <a:pt x="11623" y="1815"/>
                  </a:lnTo>
                  <a:lnTo>
                    <a:pt x="10813" y="2163"/>
                  </a:lnTo>
                  <a:lnTo>
                    <a:pt x="10079" y="2588"/>
                  </a:lnTo>
                  <a:lnTo>
                    <a:pt x="9307" y="3090"/>
                  </a:lnTo>
                  <a:lnTo>
                    <a:pt x="8611" y="3592"/>
                  </a:lnTo>
                  <a:lnTo>
                    <a:pt x="7955" y="4171"/>
                  </a:lnTo>
                  <a:lnTo>
                    <a:pt x="7299" y="4789"/>
                  </a:lnTo>
                  <a:lnTo>
                    <a:pt x="6719" y="5445"/>
                  </a:lnTo>
                  <a:lnTo>
                    <a:pt x="6140" y="6140"/>
                  </a:lnTo>
                  <a:lnTo>
                    <a:pt x="5638" y="6835"/>
                  </a:lnTo>
                  <a:lnTo>
                    <a:pt x="5213" y="7608"/>
                  </a:lnTo>
                  <a:lnTo>
                    <a:pt x="4789" y="8380"/>
                  </a:lnTo>
                  <a:lnTo>
                    <a:pt x="4480" y="9191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3" y="11739"/>
                  </a:lnTo>
                  <a:lnTo>
                    <a:pt x="3746" y="12628"/>
                  </a:lnTo>
                  <a:lnTo>
                    <a:pt x="3592" y="12666"/>
                  </a:lnTo>
                  <a:lnTo>
                    <a:pt x="3283" y="11817"/>
                  </a:lnTo>
                  <a:lnTo>
                    <a:pt x="3051" y="11006"/>
                  </a:lnTo>
                  <a:lnTo>
                    <a:pt x="2858" y="10195"/>
                  </a:lnTo>
                  <a:lnTo>
                    <a:pt x="2703" y="9345"/>
                  </a:lnTo>
                  <a:lnTo>
                    <a:pt x="2588" y="8496"/>
                  </a:lnTo>
                  <a:lnTo>
                    <a:pt x="2549" y="7646"/>
                  </a:lnTo>
                  <a:lnTo>
                    <a:pt x="2588" y="6797"/>
                  </a:lnTo>
                  <a:lnTo>
                    <a:pt x="2703" y="5909"/>
                  </a:lnTo>
                  <a:lnTo>
                    <a:pt x="2858" y="5214"/>
                  </a:lnTo>
                  <a:lnTo>
                    <a:pt x="3051" y="4480"/>
                  </a:lnTo>
                  <a:lnTo>
                    <a:pt x="3321" y="3823"/>
                  </a:lnTo>
                  <a:lnTo>
                    <a:pt x="3669" y="3167"/>
                  </a:lnTo>
                  <a:lnTo>
                    <a:pt x="4016" y="2549"/>
                  </a:lnTo>
                  <a:lnTo>
                    <a:pt x="4441" y="1970"/>
                  </a:lnTo>
                  <a:lnTo>
                    <a:pt x="4904" y="1391"/>
                  </a:lnTo>
                  <a:lnTo>
                    <a:pt x="5406" y="850"/>
                  </a:lnTo>
                  <a:lnTo>
                    <a:pt x="5908" y="696"/>
                  </a:lnTo>
                  <a:lnTo>
                    <a:pt x="6410" y="618"/>
                  </a:lnTo>
                  <a:lnTo>
                    <a:pt x="6951" y="541"/>
                  </a:lnTo>
                  <a:lnTo>
                    <a:pt x="7492" y="503"/>
                  </a:lnTo>
                  <a:close/>
                  <a:moveTo>
                    <a:pt x="11971" y="2086"/>
                  </a:moveTo>
                  <a:lnTo>
                    <a:pt x="12357" y="2433"/>
                  </a:lnTo>
                  <a:lnTo>
                    <a:pt x="12705" y="2781"/>
                  </a:lnTo>
                  <a:lnTo>
                    <a:pt x="13052" y="3206"/>
                  </a:lnTo>
                  <a:lnTo>
                    <a:pt x="13322" y="3630"/>
                  </a:lnTo>
                  <a:lnTo>
                    <a:pt x="13593" y="4094"/>
                  </a:lnTo>
                  <a:lnTo>
                    <a:pt x="13863" y="4557"/>
                  </a:lnTo>
                  <a:lnTo>
                    <a:pt x="14056" y="5059"/>
                  </a:lnTo>
                  <a:lnTo>
                    <a:pt x="14211" y="5600"/>
                  </a:lnTo>
                  <a:lnTo>
                    <a:pt x="14326" y="6102"/>
                  </a:lnTo>
                  <a:lnTo>
                    <a:pt x="14442" y="6604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1"/>
                  </a:lnTo>
                  <a:lnTo>
                    <a:pt x="11392" y="7144"/>
                  </a:lnTo>
                  <a:lnTo>
                    <a:pt x="10658" y="7376"/>
                  </a:lnTo>
                  <a:lnTo>
                    <a:pt x="9963" y="7685"/>
                  </a:lnTo>
                  <a:lnTo>
                    <a:pt x="9229" y="8032"/>
                  </a:lnTo>
                  <a:lnTo>
                    <a:pt x="8534" y="8419"/>
                  </a:lnTo>
                  <a:lnTo>
                    <a:pt x="7878" y="8843"/>
                  </a:lnTo>
                  <a:lnTo>
                    <a:pt x="7260" y="9268"/>
                  </a:lnTo>
                  <a:lnTo>
                    <a:pt x="6642" y="9770"/>
                  </a:lnTo>
                  <a:lnTo>
                    <a:pt x="6102" y="10311"/>
                  </a:lnTo>
                  <a:lnTo>
                    <a:pt x="5561" y="10890"/>
                  </a:lnTo>
                  <a:lnTo>
                    <a:pt x="5098" y="11469"/>
                  </a:lnTo>
                  <a:lnTo>
                    <a:pt x="4634" y="12126"/>
                  </a:lnTo>
                  <a:lnTo>
                    <a:pt x="4248" y="12782"/>
                  </a:lnTo>
                  <a:lnTo>
                    <a:pt x="4132" y="12705"/>
                  </a:lnTo>
                  <a:lnTo>
                    <a:pt x="3978" y="12666"/>
                  </a:lnTo>
                  <a:lnTo>
                    <a:pt x="4094" y="11778"/>
                  </a:lnTo>
                  <a:lnTo>
                    <a:pt x="4325" y="10929"/>
                  </a:lnTo>
                  <a:lnTo>
                    <a:pt x="4557" y="10079"/>
                  </a:lnTo>
                  <a:lnTo>
                    <a:pt x="4866" y="9268"/>
                  </a:lnTo>
                  <a:lnTo>
                    <a:pt x="5213" y="8496"/>
                  </a:lnTo>
                  <a:lnTo>
                    <a:pt x="5600" y="7724"/>
                  </a:lnTo>
                  <a:lnTo>
                    <a:pt x="6024" y="6990"/>
                  </a:lnTo>
                  <a:lnTo>
                    <a:pt x="6526" y="6256"/>
                  </a:lnTo>
                  <a:lnTo>
                    <a:pt x="7067" y="5600"/>
                  </a:lnTo>
                  <a:lnTo>
                    <a:pt x="7607" y="4943"/>
                  </a:lnTo>
                  <a:lnTo>
                    <a:pt x="8225" y="4364"/>
                  </a:lnTo>
                  <a:lnTo>
                    <a:pt x="8920" y="3823"/>
                  </a:lnTo>
                  <a:lnTo>
                    <a:pt x="9615" y="3321"/>
                  </a:lnTo>
                  <a:lnTo>
                    <a:pt x="10349" y="2858"/>
                  </a:lnTo>
                  <a:lnTo>
                    <a:pt x="11121" y="2433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39"/>
                  </a:lnTo>
                  <a:lnTo>
                    <a:pt x="14442" y="8689"/>
                  </a:lnTo>
                  <a:lnTo>
                    <a:pt x="14288" y="9538"/>
                  </a:lnTo>
                  <a:lnTo>
                    <a:pt x="14172" y="9925"/>
                  </a:lnTo>
                  <a:lnTo>
                    <a:pt x="14056" y="10349"/>
                  </a:lnTo>
                  <a:lnTo>
                    <a:pt x="13902" y="10735"/>
                  </a:lnTo>
                  <a:lnTo>
                    <a:pt x="13709" y="11122"/>
                  </a:lnTo>
                  <a:lnTo>
                    <a:pt x="13516" y="11508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50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1" y="13014"/>
                  </a:lnTo>
                  <a:lnTo>
                    <a:pt x="11701" y="12898"/>
                  </a:lnTo>
                  <a:lnTo>
                    <a:pt x="11121" y="12743"/>
                  </a:lnTo>
                  <a:lnTo>
                    <a:pt x="10542" y="12628"/>
                  </a:lnTo>
                  <a:lnTo>
                    <a:pt x="10002" y="12550"/>
                  </a:lnTo>
                  <a:lnTo>
                    <a:pt x="9422" y="12473"/>
                  </a:lnTo>
                  <a:lnTo>
                    <a:pt x="8843" y="12435"/>
                  </a:lnTo>
                  <a:lnTo>
                    <a:pt x="8303" y="12435"/>
                  </a:lnTo>
                  <a:lnTo>
                    <a:pt x="7762" y="12473"/>
                  </a:lnTo>
                  <a:lnTo>
                    <a:pt x="7221" y="12550"/>
                  </a:lnTo>
                  <a:lnTo>
                    <a:pt x="6719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23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01"/>
                  </a:lnTo>
                  <a:lnTo>
                    <a:pt x="5870" y="11160"/>
                  </a:lnTo>
                  <a:lnTo>
                    <a:pt x="6410" y="10620"/>
                  </a:lnTo>
                  <a:lnTo>
                    <a:pt x="6990" y="10118"/>
                  </a:lnTo>
                  <a:lnTo>
                    <a:pt x="7569" y="9616"/>
                  </a:lnTo>
                  <a:lnTo>
                    <a:pt x="8148" y="9191"/>
                  </a:lnTo>
                  <a:lnTo>
                    <a:pt x="8766" y="8805"/>
                  </a:lnTo>
                  <a:lnTo>
                    <a:pt x="9422" y="8419"/>
                  </a:lnTo>
                  <a:lnTo>
                    <a:pt x="10079" y="8110"/>
                  </a:lnTo>
                  <a:lnTo>
                    <a:pt x="10735" y="7801"/>
                  </a:lnTo>
                  <a:lnTo>
                    <a:pt x="11469" y="7569"/>
                  </a:lnTo>
                  <a:lnTo>
                    <a:pt x="12164" y="7337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6"/>
                  </a:moveTo>
                  <a:lnTo>
                    <a:pt x="4055" y="1815"/>
                  </a:lnTo>
                  <a:lnTo>
                    <a:pt x="3630" y="2433"/>
                  </a:lnTo>
                  <a:lnTo>
                    <a:pt x="3244" y="3090"/>
                  </a:lnTo>
                  <a:lnTo>
                    <a:pt x="2935" y="3785"/>
                  </a:lnTo>
                  <a:lnTo>
                    <a:pt x="2665" y="4519"/>
                  </a:lnTo>
                  <a:lnTo>
                    <a:pt x="2472" y="5252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4"/>
                  </a:lnTo>
                  <a:lnTo>
                    <a:pt x="2394" y="9847"/>
                  </a:lnTo>
                  <a:lnTo>
                    <a:pt x="2549" y="10620"/>
                  </a:lnTo>
                  <a:lnTo>
                    <a:pt x="2781" y="11353"/>
                  </a:lnTo>
                  <a:lnTo>
                    <a:pt x="3012" y="12048"/>
                  </a:lnTo>
                  <a:lnTo>
                    <a:pt x="3321" y="12743"/>
                  </a:lnTo>
                  <a:lnTo>
                    <a:pt x="3128" y="12859"/>
                  </a:lnTo>
                  <a:lnTo>
                    <a:pt x="2935" y="13014"/>
                  </a:lnTo>
                  <a:lnTo>
                    <a:pt x="2819" y="13207"/>
                  </a:lnTo>
                  <a:lnTo>
                    <a:pt x="2742" y="13439"/>
                  </a:lnTo>
                  <a:lnTo>
                    <a:pt x="2394" y="12975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6" y="11585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075"/>
                  </a:lnTo>
                  <a:lnTo>
                    <a:pt x="541" y="8534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1"/>
                  </a:lnTo>
                  <a:lnTo>
                    <a:pt x="773" y="5870"/>
                  </a:lnTo>
                  <a:lnTo>
                    <a:pt x="927" y="5291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1970"/>
                  </a:lnTo>
                  <a:lnTo>
                    <a:pt x="3939" y="1584"/>
                  </a:lnTo>
                  <a:lnTo>
                    <a:pt x="4518" y="1236"/>
                  </a:lnTo>
                  <a:close/>
                  <a:moveTo>
                    <a:pt x="3862" y="12975"/>
                  </a:moveTo>
                  <a:lnTo>
                    <a:pt x="4016" y="13014"/>
                  </a:lnTo>
                  <a:lnTo>
                    <a:pt x="4171" y="13130"/>
                  </a:lnTo>
                  <a:lnTo>
                    <a:pt x="4287" y="13284"/>
                  </a:lnTo>
                  <a:lnTo>
                    <a:pt x="4325" y="13439"/>
                  </a:lnTo>
                  <a:lnTo>
                    <a:pt x="4364" y="13593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5" y="13786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00"/>
                  </a:lnTo>
                  <a:lnTo>
                    <a:pt x="3051" y="13439"/>
                  </a:lnTo>
                  <a:lnTo>
                    <a:pt x="2974" y="13516"/>
                  </a:lnTo>
                  <a:lnTo>
                    <a:pt x="3051" y="13361"/>
                  </a:lnTo>
                  <a:lnTo>
                    <a:pt x="3167" y="13207"/>
                  </a:lnTo>
                  <a:lnTo>
                    <a:pt x="3321" y="13091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8187" y="12821"/>
                  </a:moveTo>
                  <a:lnTo>
                    <a:pt x="9152" y="12859"/>
                  </a:lnTo>
                  <a:lnTo>
                    <a:pt x="9615" y="12898"/>
                  </a:lnTo>
                  <a:lnTo>
                    <a:pt x="10117" y="12937"/>
                  </a:lnTo>
                  <a:lnTo>
                    <a:pt x="10504" y="13014"/>
                  </a:lnTo>
                  <a:lnTo>
                    <a:pt x="11006" y="13091"/>
                  </a:lnTo>
                  <a:lnTo>
                    <a:pt x="11508" y="13245"/>
                  </a:lnTo>
                  <a:lnTo>
                    <a:pt x="11701" y="13323"/>
                  </a:lnTo>
                  <a:lnTo>
                    <a:pt x="11894" y="13439"/>
                  </a:lnTo>
                  <a:lnTo>
                    <a:pt x="11508" y="13747"/>
                  </a:lnTo>
                  <a:lnTo>
                    <a:pt x="11083" y="14018"/>
                  </a:lnTo>
                  <a:lnTo>
                    <a:pt x="10658" y="14249"/>
                  </a:lnTo>
                  <a:lnTo>
                    <a:pt x="10233" y="14442"/>
                  </a:lnTo>
                  <a:lnTo>
                    <a:pt x="9770" y="14597"/>
                  </a:lnTo>
                  <a:lnTo>
                    <a:pt x="9307" y="14751"/>
                  </a:lnTo>
                  <a:lnTo>
                    <a:pt x="8843" y="14829"/>
                  </a:lnTo>
                  <a:lnTo>
                    <a:pt x="8341" y="14906"/>
                  </a:lnTo>
                  <a:lnTo>
                    <a:pt x="7878" y="14944"/>
                  </a:lnTo>
                  <a:lnTo>
                    <a:pt x="7376" y="14944"/>
                  </a:lnTo>
                  <a:lnTo>
                    <a:pt x="6912" y="14906"/>
                  </a:lnTo>
                  <a:lnTo>
                    <a:pt x="6410" y="14867"/>
                  </a:lnTo>
                  <a:lnTo>
                    <a:pt x="5947" y="14751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6" y="14288"/>
                  </a:lnTo>
                  <a:lnTo>
                    <a:pt x="4711" y="14018"/>
                  </a:lnTo>
                  <a:lnTo>
                    <a:pt x="4750" y="13709"/>
                  </a:lnTo>
                  <a:lnTo>
                    <a:pt x="4711" y="13593"/>
                  </a:lnTo>
                  <a:lnTo>
                    <a:pt x="5561" y="13284"/>
                  </a:lnTo>
                  <a:lnTo>
                    <a:pt x="6410" y="13091"/>
                  </a:lnTo>
                  <a:lnTo>
                    <a:pt x="7299" y="12937"/>
                  </a:lnTo>
                  <a:lnTo>
                    <a:pt x="8187" y="12821"/>
                  </a:lnTo>
                  <a:close/>
                  <a:moveTo>
                    <a:pt x="6990" y="1"/>
                  </a:moveTo>
                  <a:lnTo>
                    <a:pt x="6449" y="78"/>
                  </a:lnTo>
                  <a:lnTo>
                    <a:pt x="5870" y="194"/>
                  </a:lnTo>
                  <a:lnTo>
                    <a:pt x="5329" y="348"/>
                  </a:lnTo>
                  <a:lnTo>
                    <a:pt x="4789" y="580"/>
                  </a:lnTo>
                  <a:lnTo>
                    <a:pt x="4248" y="811"/>
                  </a:lnTo>
                  <a:lnTo>
                    <a:pt x="3785" y="1082"/>
                  </a:lnTo>
                  <a:lnTo>
                    <a:pt x="3283" y="1391"/>
                  </a:lnTo>
                  <a:lnTo>
                    <a:pt x="2819" y="1738"/>
                  </a:lnTo>
                  <a:lnTo>
                    <a:pt x="2394" y="2124"/>
                  </a:lnTo>
                  <a:lnTo>
                    <a:pt x="2008" y="2549"/>
                  </a:lnTo>
                  <a:lnTo>
                    <a:pt x="1622" y="3013"/>
                  </a:lnTo>
                  <a:lnTo>
                    <a:pt x="1275" y="3476"/>
                  </a:lnTo>
                  <a:lnTo>
                    <a:pt x="966" y="3978"/>
                  </a:lnTo>
                  <a:lnTo>
                    <a:pt x="695" y="4596"/>
                  </a:lnTo>
                  <a:lnTo>
                    <a:pt x="425" y="5214"/>
                  </a:lnTo>
                  <a:lnTo>
                    <a:pt x="232" y="5870"/>
                  </a:lnTo>
                  <a:lnTo>
                    <a:pt x="116" y="6526"/>
                  </a:lnTo>
                  <a:lnTo>
                    <a:pt x="39" y="7222"/>
                  </a:lnTo>
                  <a:lnTo>
                    <a:pt x="0" y="7878"/>
                  </a:lnTo>
                  <a:lnTo>
                    <a:pt x="39" y="8573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199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1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481"/>
                  </a:lnTo>
                  <a:lnTo>
                    <a:pt x="4132" y="14597"/>
                  </a:lnTo>
                  <a:lnTo>
                    <a:pt x="4557" y="14790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53"/>
                  </a:lnTo>
                  <a:lnTo>
                    <a:pt x="6333" y="15369"/>
                  </a:lnTo>
                  <a:lnTo>
                    <a:pt x="6797" y="15408"/>
                  </a:lnTo>
                  <a:lnTo>
                    <a:pt x="7299" y="15446"/>
                  </a:lnTo>
                  <a:lnTo>
                    <a:pt x="8225" y="15446"/>
                  </a:lnTo>
                  <a:lnTo>
                    <a:pt x="8689" y="15369"/>
                  </a:lnTo>
                  <a:lnTo>
                    <a:pt x="9152" y="15292"/>
                  </a:lnTo>
                  <a:lnTo>
                    <a:pt x="9615" y="15176"/>
                  </a:lnTo>
                  <a:lnTo>
                    <a:pt x="10079" y="15022"/>
                  </a:lnTo>
                  <a:lnTo>
                    <a:pt x="10542" y="14867"/>
                  </a:lnTo>
                  <a:lnTo>
                    <a:pt x="10967" y="14674"/>
                  </a:lnTo>
                  <a:lnTo>
                    <a:pt x="11392" y="14442"/>
                  </a:lnTo>
                  <a:lnTo>
                    <a:pt x="11855" y="14134"/>
                  </a:lnTo>
                  <a:lnTo>
                    <a:pt x="12318" y="13747"/>
                  </a:lnTo>
                  <a:lnTo>
                    <a:pt x="12743" y="13361"/>
                  </a:lnTo>
                  <a:lnTo>
                    <a:pt x="13129" y="12975"/>
                  </a:lnTo>
                  <a:lnTo>
                    <a:pt x="13477" y="12512"/>
                  </a:lnTo>
                  <a:lnTo>
                    <a:pt x="13786" y="12048"/>
                  </a:lnTo>
                  <a:lnTo>
                    <a:pt x="14056" y="11546"/>
                  </a:lnTo>
                  <a:lnTo>
                    <a:pt x="14288" y="11044"/>
                  </a:lnTo>
                  <a:lnTo>
                    <a:pt x="14520" y="10504"/>
                  </a:lnTo>
                  <a:lnTo>
                    <a:pt x="14674" y="9963"/>
                  </a:lnTo>
                  <a:lnTo>
                    <a:pt x="14828" y="9423"/>
                  </a:lnTo>
                  <a:lnTo>
                    <a:pt x="14906" y="8843"/>
                  </a:lnTo>
                  <a:lnTo>
                    <a:pt x="14983" y="8264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4" y="6565"/>
                  </a:lnTo>
                  <a:lnTo>
                    <a:pt x="14828" y="5986"/>
                  </a:lnTo>
                  <a:lnTo>
                    <a:pt x="14674" y="5368"/>
                  </a:lnTo>
                  <a:lnTo>
                    <a:pt x="14481" y="4789"/>
                  </a:lnTo>
                  <a:lnTo>
                    <a:pt x="14249" y="4248"/>
                  </a:lnTo>
                  <a:lnTo>
                    <a:pt x="13979" y="3708"/>
                  </a:lnTo>
                  <a:lnTo>
                    <a:pt x="13670" y="3206"/>
                  </a:lnTo>
                  <a:lnTo>
                    <a:pt x="13322" y="2742"/>
                  </a:lnTo>
                  <a:lnTo>
                    <a:pt x="12936" y="2279"/>
                  </a:lnTo>
                  <a:lnTo>
                    <a:pt x="12512" y="1893"/>
                  </a:lnTo>
                  <a:lnTo>
                    <a:pt x="12048" y="1507"/>
                  </a:lnTo>
                  <a:lnTo>
                    <a:pt x="11585" y="1159"/>
                  </a:lnTo>
                  <a:lnTo>
                    <a:pt x="11083" y="850"/>
                  </a:lnTo>
                  <a:lnTo>
                    <a:pt x="10542" y="580"/>
                  </a:lnTo>
                  <a:lnTo>
                    <a:pt x="9963" y="387"/>
                  </a:lnTo>
                  <a:lnTo>
                    <a:pt x="9384" y="194"/>
                  </a:lnTo>
                  <a:lnTo>
                    <a:pt x="8766" y="78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9"/>
            <p:cNvSpPr/>
            <p:nvPr/>
          </p:nvSpPr>
          <p:spPr>
            <a:xfrm>
              <a:off x="2298225" y="4462400"/>
              <a:ext cx="461475" cy="306050"/>
            </a:xfrm>
            <a:custGeom>
              <a:avLst/>
              <a:gdLst/>
              <a:ahLst/>
              <a:cxnLst/>
              <a:rect l="l" t="t" r="r" b="b"/>
              <a:pathLst>
                <a:path w="18459" h="12242" extrusionOk="0">
                  <a:moveTo>
                    <a:pt x="17609" y="4943"/>
                  </a:moveTo>
                  <a:lnTo>
                    <a:pt x="17763" y="4982"/>
                  </a:lnTo>
                  <a:lnTo>
                    <a:pt x="17879" y="5020"/>
                  </a:lnTo>
                  <a:lnTo>
                    <a:pt x="17917" y="5098"/>
                  </a:lnTo>
                  <a:lnTo>
                    <a:pt x="17956" y="5175"/>
                  </a:lnTo>
                  <a:lnTo>
                    <a:pt x="17956" y="5407"/>
                  </a:lnTo>
                  <a:lnTo>
                    <a:pt x="17956" y="5638"/>
                  </a:lnTo>
                  <a:lnTo>
                    <a:pt x="17879" y="5793"/>
                  </a:lnTo>
                  <a:lnTo>
                    <a:pt x="17763" y="5986"/>
                  </a:lnTo>
                  <a:lnTo>
                    <a:pt x="17570" y="6140"/>
                  </a:lnTo>
                  <a:lnTo>
                    <a:pt x="17222" y="6372"/>
                  </a:lnTo>
                  <a:lnTo>
                    <a:pt x="16913" y="6526"/>
                  </a:lnTo>
                  <a:lnTo>
                    <a:pt x="16566" y="6642"/>
                  </a:lnTo>
                  <a:lnTo>
                    <a:pt x="16257" y="6681"/>
                  </a:lnTo>
                  <a:lnTo>
                    <a:pt x="15909" y="6720"/>
                  </a:lnTo>
                  <a:lnTo>
                    <a:pt x="16141" y="6140"/>
                  </a:lnTo>
                  <a:lnTo>
                    <a:pt x="16257" y="5870"/>
                  </a:lnTo>
                  <a:lnTo>
                    <a:pt x="16411" y="5600"/>
                  </a:lnTo>
                  <a:lnTo>
                    <a:pt x="16605" y="5368"/>
                  </a:lnTo>
                  <a:lnTo>
                    <a:pt x="16798" y="5175"/>
                  </a:lnTo>
                  <a:lnTo>
                    <a:pt x="17068" y="5059"/>
                  </a:lnTo>
                  <a:lnTo>
                    <a:pt x="17377" y="4943"/>
                  </a:lnTo>
                  <a:close/>
                  <a:moveTo>
                    <a:pt x="13747" y="6295"/>
                  </a:moveTo>
                  <a:lnTo>
                    <a:pt x="14056" y="6333"/>
                  </a:lnTo>
                  <a:lnTo>
                    <a:pt x="14365" y="6411"/>
                  </a:lnTo>
                  <a:lnTo>
                    <a:pt x="14597" y="6526"/>
                  </a:lnTo>
                  <a:lnTo>
                    <a:pt x="14828" y="6681"/>
                  </a:lnTo>
                  <a:lnTo>
                    <a:pt x="15060" y="6835"/>
                  </a:lnTo>
                  <a:lnTo>
                    <a:pt x="14983" y="6951"/>
                  </a:lnTo>
                  <a:lnTo>
                    <a:pt x="14519" y="7067"/>
                  </a:lnTo>
                  <a:lnTo>
                    <a:pt x="14056" y="7144"/>
                  </a:lnTo>
                  <a:lnTo>
                    <a:pt x="13515" y="7144"/>
                  </a:lnTo>
                  <a:lnTo>
                    <a:pt x="13206" y="7106"/>
                  </a:lnTo>
                  <a:lnTo>
                    <a:pt x="12936" y="6990"/>
                  </a:lnTo>
                  <a:lnTo>
                    <a:pt x="12820" y="6951"/>
                  </a:lnTo>
                  <a:lnTo>
                    <a:pt x="12782" y="6874"/>
                  </a:lnTo>
                  <a:lnTo>
                    <a:pt x="12782" y="6758"/>
                  </a:lnTo>
                  <a:lnTo>
                    <a:pt x="12859" y="6642"/>
                  </a:lnTo>
                  <a:lnTo>
                    <a:pt x="12936" y="6449"/>
                  </a:lnTo>
                  <a:lnTo>
                    <a:pt x="13052" y="6333"/>
                  </a:lnTo>
                  <a:lnTo>
                    <a:pt x="13206" y="6295"/>
                  </a:lnTo>
                  <a:close/>
                  <a:moveTo>
                    <a:pt x="15523" y="7222"/>
                  </a:moveTo>
                  <a:lnTo>
                    <a:pt x="16064" y="7608"/>
                  </a:lnTo>
                  <a:lnTo>
                    <a:pt x="16334" y="7839"/>
                  </a:lnTo>
                  <a:lnTo>
                    <a:pt x="16566" y="8071"/>
                  </a:lnTo>
                  <a:lnTo>
                    <a:pt x="16798" y="8303"/>
                  </a:lnTo>
                  <a:lnTo>
                    <a:pt x="16991" y="8573"/>
                  </a:lnTo>
                  <a:lnTo>
                    <a:pt x="17068" y="8882"/>
                  </a:lnTo>
                  <a:lnTo>
                    <a:pt x="17107" y="9036"/>
                  </a:lnTo>
                  <a:lnTo>
                    <a:pt x="17107" y="9229"/>
                  </a:lnTo>
                  <a:lnTo>
                    <a:pt x="17068" y="9423"/>
                  </a:lnTo>
                  <a:lnTo>
                    <a:pt x="16952" y="9538"/>
                  </a:lnTo>
                  <a:lnTo>
                    <a:pt x="16836" y="9616"/>
                  </a:lnTo>
                  <a:lnTo>
                    <a:pt x="16682" y="9654"/>
                  </a:lnTo>
                  <a:lnTo>
                    <a:pt x="16527" y="9654"/>
                  </a:lnTo>
                  <a:lnTo>
                    <a:pt x="16373" y="9577"/>
                  </a:lnTo>
                  <a:lnTo>
                    <a:pt x="16218" y="9461"/>
                  </a:lnTo>
                  <a:lnTo>
                    <a:pt x="16103" y="9307"/>
                  </a:lnTo>
                  <a:lnTo>
                    <a:pt x="15909" y="8959"/>
                  </a:lnTo>
                  <a:lnTo>
                    <a:pt x="15716" y="8573"/>
                  </a:lnTo>
                  <a:lnTo>
                    <a:pt x="15639" y="8226"/>
                  </a:lnTo>
                  <a:lnTo>
                    <a:pt x="15562" y="7917"/>
                  </a:lnTo>
                  <a:lnTo>
                    <a:pt x="15523" y="7569"/>
                  </a:lnTo>
                  <a:lnTo>
                    <a:pt x="15523" y="7222"/>
                  </a:lnTo>
                  <a:close/>
                  <a:moveTo>
                    <a:pt x="5020" y="464"/>
                  </a:moveTo>
                  <a:lnTo>
                    <a:pt x="5638" y="541"/>
                  </a:lnTo>
                  <a:lnTo>
                    <a:pt x="6217" y="696"/>
                  </a:lnTo>
                  <a:lnTo>
                    <a:pt x="6758" y="927"/>
                  </a:lnTo>
                  <a:lnTo>
                    <a:pt x="7260" y="1236"/>
                  </a:lnTo>
                  <a:lnTo>
                    <a:pt x="7723" y="1622"/>
                  </a:lnTo>
                  <a:lnTo>
                    <a:pt x="8186" y="2047"/>
                  </a:lnTo>
                  <a:lnTo>
                    <a:pt x="8534" y="2549"/>
                  </a:lnTo>
                  <a:lnTo>
                    <a:pt x="8804" y="3013"/>
                  </a:lnTo>
                  <a:lnTo>
                    <a:pt x="9036" y="3437"/>
                  </a:lnTo>
                  <a:lnTo>
                    <a:pt x="9229" y="3901"/>
                  </a:lnTo>
                  <a:lnTo>
                    <a:pt x="9384" y="4403"/>
                  </a:lnTo>
                  <a:lnTo>
                    <a:pt x="9654" y="5368"/>
                  </a:lnTo>
                  <a:lnTo>
                    <a:pt x="9924" y="6333"/>
                  </a:lnTo>
                  <a:lnTo>
                    <a:pt x="10040" y="6758"/>
                  </a:lnTo>
                  <a:lnTo>
                    <a:pt x="10194" y="7144"/>
                  </a:lnTo>
                  <a:lnTo>
                    <a:pt x="10388" y="7530"/>
                  </a:lnTo>
                  <a:lnTo>
                    <a:pt x="10619" y="7878"/>
                  </a:lnTo>
                  <a:lnTo>
                    <a:pt x="10890" y="8187"/>
                  </a:lnTo>
                  <a:lnTo>
                    <a:pt x="11198" y="8419"/>
                  </a:lnTo>
                  <a:lnTo>
                    <a:pt x="11585" y="8612"/>
                  </a:lnTo>
                  <a:lnTo>
                    <a:pt x="12009" y="8766"/>
                  </a:lnTo>
                  <a:lnTo>
                    <a:pt x="12357" y="8805"/>
                  </a:lnTo>
                  <a:lnTo>
                    <a:pt x="12704" y="8766"/>
                  </a:lnTo>
                  <a:lnTo>
                    <a:pt x="13013" y="8728"/>
                  </a:lnTo>
                  <a:lnTo>
                    <a:pt x="13322" y="8650"/>
                  </a:lnTo>
                  <a:lnTo>
                    <a:pt x="13631" y="8534"/>
                  </a:lnTo>
                  <a:lnTo>
                    <a:pt x="13901" y="8419"/>
                  </a:lnTo>
                  <a:lnTo>
                    <a:pt x="14172" y="8226"/>
                  </a:lnTo>
                  <a:lnTo>
                    <a:pt x="14442" y="8071"/>
                  </a:lnTo>
                  <a:lnTo>
                    <a:pt x="13940" y="8689"/>
                  </a:lnTo>
                  <a:lnTo>
                    <a:pt x="13361" y="9307"/>
                  </a:lnTo>
                  <a:lnTo>
                    <a:pt x="12743" y="9847"/>
                  </a:lnTo>
                  <a:lnTo>
                    <a:pt x="12087" y="10311"/>
                  </a:lnTo>
                  <a:lnTo>
                    <a:pt x="11392" y="10735"/>
                  </a:lnTo>
                  <a:lnTo>
                    <a:pt x="10658" y="11083"/>
                  </a:lnTo>
                  <a:lnTo>
                    <a:pt x="9847" y="11353"/>
                  </a:lnTo>
                  <a:lnTo>
                    <a:pt x="9036" y="11585"/>
                  </a:lnTo>
                  <a:lnTo>
                    <a:pt x="8418" y="11662"/>
                  </a:lnTo>
                  <a:lnTo>
                    <a:pt x="7839" y="11739"/>
                  </a:lnTo>
                  <a:lnTo>
                    <a:pt x="7260" y="11739"/>
                  </a:lnTo>
                  <a:lnTo>
                    <a:pt x="6680" y="11701"/>
                  </a:lnTo>
                  <a:lnTo>
                    <a:pt x="6101" y="11624"/>
                  </a:lnTo>
                  <a:lnTo>
                    <a:pt x="5561" y="11508"/>
                  </a:lnTo>
                  <a:lnTo>
                    <a:pt x="5020" y="11353"/>
                  </a:lnTo>
                  <a:lnTo>
                    <a:pt x="4518" y="11160"/>
                  </a:lnTo>
                  <a:lnTo>
                    <a:pt x="4016" y="10929"/>
                  </a:lnTo>
                  <a:lnTo>
                    <a:pt x="3514" y="10620"/>
                  </a:lnTo>
                  <a:lnTo>
                    <a:pt x="3089" y="10311"/>
                  </a:lnTo>
                  <a:lnTo>
                    <a:pt x="2626" y="9925"/>
                  </a:lnTo>
                  <a:lnTo>
                    <a:pt x="2240" y="9538"/>
                  </a:lnTo>
                  <a:lnTo>
                    <a:pt x="1854" y="9075"/>
                  </a:lnTo>
                  <a:lnTo>
                    <a:pt x="1545" y="8573"/>
                  </a:lnTo>
                  <a:lnTo>
                    <a:pt x="1236" y="8071"/>
                  </a:lnTo>
                  <a:lnTo>
                    <a:pt x="965" y="7492"/>
                  </a:lnTo>
                  <a:lnTo>
                    <a:pt x="734" y="6913"/>
                  </a:lnTo>
                  <a:lnTo>
                    <a:pt x="579" y="6295"/>
                  </a:lnTo>
                  <a:lnTo>
                    <a:pt x="464" y="5677"/>
                  </a:lnTo>
                  <a:lnTo>
                    <a:pt x="425" y="5059"/>
                  </a:lnTo>
                  <a:lnTo>
                    <a:pt x="425" y="4441"/>
                  </a:lnTo>
                  <a:lnTo>
                    <a:pt x="541" y="3823"/>
                  </a:lnTo>
                  <a:lnTo>
                    <a:pt x="695" y="3244"/>
                  </a:lnTo>
                  <a:lnTo>
                    <a:pt x="965" y="2704"/>
                  </a:lnTo>
                  <a:lnTo>
                    <a:pt x="1313" y="2163"/>
                  </a:lnTo>
                  <a:lnTo>
                    <a:pt x="1699" y="1738"/>
                  </a:lnTo>
                  <a:lnTo>
                    <a:pt x="2163" y="1313"/>
                  </a:lnTo>
                  <a:lnTo>
                    <a:pt x="2665" y="1005"/>
                  </a:lnTo>
                  <a:lnTo>
                    <a:pt x="3205" y="734"/>
                  </a:lnTo>
                  <a:lnTo>
                    <a:pt x="3784" y="580"/>
                  </a:lnTo>
                  <a:lnTo>
                    <a:pt x="4402" y="464"/>
                  </a:lnTo>
                  <a:close/>
                  <a:moveTo>
                    <a:pt x="4634" y="1"/>
                  </a:moveTo>
                  <a:lnTo>
                    <a:pt x="4248" y="39"/>
                  </a:lnTo>
                  <a:lnTo>
                    <a:pt x="3900" y="78"/>
                  </a:lnTo>
                  <a:lnTo>
                    <a:pt x="3514" y="155"/>
                  </a:lnTo>
                  <a:lnTo>
                    <a:pt x="3128" y="271"/>
                  </a:lnTo>
                  <a:lnTo>
                    <a:pt x="2780" y="425"/>
                  </a:lnTo>
                  <a:lnTo>
                    <a:pt x="2433" y="618"/>
                  </a:lnTo>
                  <a:lnTo>
                    <a:pt x="2085" y="850"/>
                  </a:lnTo>
                  <a:lnTo>
                    <a:pt x="1622" y="1198"/>
                  </a:lnTo>
                  <a:lnTo>
                    <a:pt x="1236" y="1584"/>
                  </a:lnTo>
                  <a:lnTo>
                    <a:pt x="888" y="2009"/>
                  </a:lnTo>
                  <a:lnTo>
                    <a:pt x="618" y="2433"/>
                  </a:lnTo>
                  <a:lnTo>
                    <a:pt x="386" y="2897"/>
                  </a:lnTo>
                  <a:lnTo>
                    <a:pt x="232" y="3399"/>
                  </a:lnTo>
                  <a:lnTo>
                    <a:pt x="77" y="3901"/>
                  </a:lnTo>
                  <a:lnTo>
                    <a:pt x="0" y="4403"/>
                  </a:lnTo>
                  <a:lnTo>
                    <a:pt x="0" y="4905"/>
                  </a:lnTo>
                  <a:lnTo>
                    <a:pt x="0" y="5445"/>
                  </a:lnTo>
                  <a:lnTo>
                    <a:pt x="77" y="5986"/>
                  </a:lnTo>
                  <a:lnTo>
                    <a:pt x="155" y="6488"/>
                  </a:lnTo>
                  <a:lnTo>
                    <a:pt x="309" y="7028"/>
                  </a:lnTo>
                  <a:lnTo>
                    <a:pt x="464" y="7530"/>
                  </a:lnTo>
                  <a:lnTo>
                    <a:pt x="695" y="8032"/>
                  </a:lnTo>
                  <a:lnTo>
                    <a:pt x="927" y="8496"/>
                  </a:lnTo>
                  <a:lnTo>
                    <a:pt x="1274" y="9075"/>
                  </a:lnTo>
                  <a:lnTo>
                    <a:pt x="1661" y="9616"/>
                  </a:lnTo>
                  <a:lnTo>
                    <a:pt x="2124" y="10079"/>
                  </a:lnTo>
                  <a:lnTo>
                    <a:pt x="2587" y="10542"/>
                  </a:lnTo>
                  <a:lnTo>
                    <a:pt x="3089" y="10929"/>
                  </a:lnTo>
                  <a:lnTo>
                    <a:pt x="3591" y="11276"/>
                  </a:lnTo>
                  <a:lnTo>
                    <a:pt x="4171" y="11546"/>
                  </a:lnTo>
                  <a:lnTo>
                    <a:pt x="4750" y="11778"/>
                  </a:lnTo>
                  <a:lnTo>
                    <a:pt x="4750" y="11933"/>
                  </a:lnTo>
                  <a:lnTo>
                    <a:pt x="5097" y="11894"/>
                  </a:lnTo>
                  <a:lnTo>
                    <a:pt x="5908" y="12087"/>
                  </a:lnTo>
                  <a:lnTo>
                    <a:pt x="6719" y="12203"/>
                  </a:lnTo>
                  <a:lnTo>
                    <a:pt x="7569" y="12241"/>
                  </a:lnTo>
                  <a:lnTo>
                    <a:pt x="8418" y="12164"/>
                  </a:lnTo>
                  <a:lnTo>
                    <a:pt x="9190" y="12048"/>
                  </a:lnTo>
                  <a:lnTo>
                    <a:pt x="9963" y="11855"/>
                  </a:lnTo>
                  <a:lnTo>
                    <a:pt x="10310" y="11739"/>
                  </a:lnTo>
                  <a:lnTo>
                    <a:pt x="10272" y="11739"/>
                  </a:lnTo>
                  <a:lnTo>
                    <a:pt x="11083" y="11431"/>
                  </a:lnTo>
                  <a:lnTo>
                    <a:pt x="11855" y="11044"/>
                  </a:lnTo>
                  <a:lnTo>
                    <a:pt x="12550" y="10581"/>
                  </a:lnTo>
                  <a:lnTo>
                    <a:pt x="13245" y="10079"/>
                  </a:lnTo>
                  <a:lnTo>
                    <a:pt x="13863" y="9500"/>
                  </a:lnTo>
                  <a:lnTo>
                    <a:pt x="14133" y="9191"/>
                  </a:lnTo>
                  <a:lnTo>
                    <a:pt x="14403" y="8882"/>
                  </a:lnTo>
                  <a:lnTo>
                    <a:pt x="14635" y="8534"/>
                  </a:lnTo>
                  <a:lnTo>
                    <a:pt x="14867" y="8187"/>
                  </a:lnTo>
                  <a:lnTo>
                    <a:pt x="15060" y="7801"/>
                  </a:lnTo>
                  <a:lnTo>
                    <a:pt x="15253" y="7415"/>
                  </a:lnTo>
                  <a:lnTo>
                    <a:pt x="15253" y="7917"/>
                  </a:lnTo>
                  <a:lnTo>
                    <a:pt x="15330" y="8419"/>
                  </a:lnTo>
                  <a:lnTo>
                    <a:pt x="15485" y="8882"/>
                  </a:lnTo>
                  <a:lnTo>
                    <a:pt x="15678" y="9345"/>
                  </a:lnTo>
                  <a:lnTo>
                    <a:pt x="15794" y="9538"/>
                  </a:lnTo>
                  <a:lnTo>
                    <a:pt x="15948" y="9731"/>
                  </a:lnTo>
                  <a:lnTo>
                    <a:pt x="16103" y="9886"/>
                  </a:lnTo>
                  <a:lnTo>
                    <a:pt x="16257" y="10040"/>
                  </a:lnTo>
                  <a:lnTo>
                    <a:pt x="16489" y="10156"/>
                  </a:lnTo>
                  <a:lnTo>
                    <a:pt x="16682" y="10195"/>
                  </a:lnTo>
                  <a:lnTo>
                    <a:pt x="16913" y="10156"/>
                  </a:lnTo>
                  <a:lnTo>
                    <a:pt x="17107" y="10040"/>
                  </a:lnTo>
                  <a:lnTo>
                    <a:pt x="17300" y="9886"/>
                  </a:lnTo>
                  <a:lnTo>
                    <a:pt x="17377" y="9693"/>
                  </a:lnTo>
                  <a:lnTo>
                    <a:pt x="17454" y="9500"/>
                  </a:lnTo>
                  <a:lnTo>
                    <a:pt x="17493" y="9268"/>
                  </a:lnTo>
                  <a:lnTo>
                    <a:pt x="17493" y="9075"/>
                  </a:lnTo>
                  <a:lnTo>
                    <a:pt x="17454" y="8843"/>
                  </a:lnTo>
                  <a:lnTo>
                    <a:pt x="17415" y="8650"/>
                  </a:lnTo>
                  <a:lnTo>
                    <a:pt x="17338" y="8457"/>
                  </a:lnTo>
                  <a:lnTo>
                    <a:pt x="17222" y="8226"/>
                  </a:lnTo>
                  <a:lnTo>
                    <a:pt x="17068" y="8032"/>
                  </a:lnTo>
                  <a:lnTo>
                    <a:pt x="16720" y="7646"/>
                  </a:lnTo>
                  <a:lnTo>
                    <a:pt x="16334" y="7299"/>
                  </a:lnTo>
                  <a:lnTo>
                    <a:pt x="15909" y="6990"/>
                  </a:lnTo>
                  <a:lnTo>
                    <a:pt x="16373" y="6990"/>
                  </a:lnTo>
                  <a:lnTo>
                    <a:pt x="16875" y="6913"/>
                  </a:lnTo>
                  <a:lnTo>
                    <a:pt x="17338" y="6720"/>
                  </a:lnTo>
                  <a:lnTo>
                    <a:pt x="17763" y="6488"/>
                  </a:lnTo>
                  <a:lnTo>
                    <a:pt x="17917" y="6333"/>
                  </a:lnTo>
                  <a:lnTo>
                    <a:pt x="18110" y="6140"/>
                  </a:lnTo>
                  <a:lnTo>
                    <a:pt x="18265" y="5947"/>
                  </a:lnTo>
                  <a:lnTo>
                    <a:pt x="18381" y="5716"/>
                  </a:lnTo>
                  <a:lnTo>
                    <a:pt x="18458" y="5484"/>
                  </a:lnTo>
                  <a:lnTo>
                    <a:pt x="18458" y="5214"/>
                  </a:lnTo>
                  <a:lnTo>
                    <a:pt x="18381" y="4982"/>
                  </a:lnTo>
                  <a:lnTo>
                    <a:pt x="18304" y="4905"/>
                  </a:lnTo>
                  <a:lnTo>
                    <a:pt x="18226" y="4789"/>
                  </a:lnTo>
                  <a:lnTo>
                    <a:pt x="18033" y="4673"/>
                  </a:lnTo>
                  <a:lnTo>
                    <a:pt x="17802" y="4596"/>
                  </a:lnTo>
                  <a:lnTo>
                    <a:pt x="17609" y="4557"/>
                  </a:lnTo>
                  <a:lnTo>
                    <a:pt x="17377" y="4557"/>
                  </a:lnTo>
                  <a:lnTo>
                    <a:pt x="17145" y="4634"/>
                  </a:lnTo>
                  <a:lnTo>
                    <a:pt x="16913" y="4712"/>
                  </a:lnTo>
                  <a:lnTo>
                    <a:pt x="16720" y="4789"/>
                  </a:lnTo>
                  <a:lnTo>
                    <a:pt x="16566" y="4905"/>
                  </a:lnTo>
                  <a:lnTo>
                    <a:pt x="16373" y="5098"/>
                  </a:lnTo>
                  <a:lnTo>
                    <a:pt x="16180" y="5291"/>
                  </a:lnTo>
                  <a:lnTo>
                    <a:pt x="15871" y="5716"/>
                  </a:lnTo>
                  <a:lnTo>
                    <a:pt x="15639" y="6179"/>
                  </a:lnTo>
                  <a:lnTo>
                    <a:pt x="15485" y="6681"/>
                  </a:lnTo>
                  <a:lnTo>
                    <a:pt x="15407" y="6681"/>
                  </a:lnTo>
                  <a:lnTo>
                    <a:pt x="15330" y="6720"/>
                  </a:lnTo>
                  <a:lnTo>
                    <a:pt x="14983" y="6411"/>
                  </a:lnTo>
                  <a:lnTo>
                    <a:pt x="14597" y="6179"/>
                  </a:lnTo>
                  <a:lnTo>
                    <a:pt x="14172" y="6024"/>
                  </a:lnTo>
                  <a:lnTo>
                    <a:pt x="13708" y="5947"/>
                  </a:lnTo>
                  <a:lnTo>
                    <a:pt x="13322" y="5909"/>
                  </a:lnTo>
                  <a:lnTo>
                    <a:pt x="13091" y="5947"/>
                  </a:lnTo>
                  <a:lnTo>
                    <a:pt x="12897" y="5986"/>
                  </a:lnTo>
                  <a:lnTo>
                    <a:pt x="12704" y="6063"/>
                  </a:lnTo>
                  <a:lnTo>
                    <a:pt x="12511" y="6140"/>
                  </a:lnTo>
                  <a:lnTo>
                    <a:pt x="12357" y="6295"/>
                  </a:lnTo>
                  <a:lnTo>
                    <a:pt x="12280" y="6449"/>
                  </a:lnTo>
                  <a:lnTo>
                    <a:pt x="12202" y="6642"/>
                  </a:lnTo>
                  <a:lnTo>
                    <a:pt x="12241" y="6835"/>
                  </a:lnTo>
                  <a:lnTo>
                    <a:pt x="12318" y="6990"/>
                  </a:lnTo>
                  <a:lnTo>
                    <a:pt x="12434" y="7106"/>
                  </a:lnTo>
                  <a:lnTo>
                    <a:pt x="12589" y="7260"/>
                  </a:lnTo>
                  <a:lnTo>
                    <a:pt x="12782" y="7337"/>
                  </a:lnTo>
                  <a:lnTo>
                    <a:pt x="13129" y="7453"/>
                  </a:lnTo>
                  <a:lnTo>
                    <a:pt x="13477" y="7530"/>
                  </a:lnTo>
                  <a:lnTo>
                    <a:pt x="13824" y="7530"/>
                  </a:lnTo>
                  <a:lnTo>
                    <a:pt x="14172" y="7492"/>
                  </a:lnTo>
                  <a:lnTo>
                    <a:pt x="14519" y="7415"/>
                  </a:lnTo>
                  <a:lnTo>
                    <a:pt x="14133" y="7762"/>
                  </a:lnTo>
                  <a:lnTo>
                    <a:pt x="13708" y="8032"/>
                  </a:lnTo>
                  <a:lnTo>
                    <a:pt x="13477" y="8110"/>
                  </a:lnTo>
                  <a:lnTo>
                    <a:pt x="13245" y="8226"/>
                  </a:lnTo>
                  <a:lnTo>
                    <a:pt x="13013" y="8264"/>
                  </a:lnTo>
                  <a:lnTo>
                    <a:pt x="12743" y="8303"/>
                  </a:lnTo>
                  <a:lnTo>
                    <a:pt x="12357" y="8303"/>
                  </a:lnTo>
                  <a:lnTo>
                    <a:pt x="11971" y="8264"/>
                  </a:lnTo>
                  <a:lnTo>
                    <a:pt x="11662" y="8110"/>
                  </a:lnTo>
                  <a:lnTo>
                    <a:pt x="11353" y="7955"/>
                  </a:lnTo>
                  <a:lnTo>
                    <a:pt x="11083" y="7685"/>
                  </a:lnTo>
                  <a:lnTo>
                    <a:pt x="10890" y="7415"/>
                  </a:lnTo>
                  <a:lnTo>
                    <a:pt x="10696" y="7106"/>
                  </a:lnTo>
                  <a:lnTo>
                    <a:pt x="10542" y="6720"/>
                  </a:lnTo>
                  <a:lnTo>
                    <a:pt x="10388" y="6218"/>
                  </a:lnTo>
                  <a:lnTo>
                    <a:pt x="10233" y="5716"/>
                  </a:lnTo>
                  <a:lnTo>
                    <a:pt x="9963" y="4673"/>
                  </a:lnTo>
                  <a:lnTo>
                    <a:pt x="9847" y="4171"/>
                  </a:lnTo>
                  <a:lnTo>
                    <a:pt x="9654" y="3669"/>
                  </a:lnTo>
                  <a:lnTo>
                    <a:pt x="9461" y="3167"/>
                  </a:lnTo>
                  <a:lnTo>
                    <a:pt x="9229" y="2704"/>
                  </a:lnTo>
                  <a:lnTo>
                    <a:pt x="8843" y="2163"/>
                  </a:lnTo>
                  <a:lnTo>
                    <a:pt x="8457" y="1700"/>
                  </a:lnTo>
                  <a:lnTo>
                    <a:pt x="7993" y="1275"/>
                  </a:lnTo>
                  <a:lnTo>
                    <a:pt x="7530" y="889"/>
                  </a:lnTo>
                  <a:lnTo>
                    <a:pt x="6989" y="580"/>
                  </a:lnTo>
                  <a:lnTo>
                    <a:pt x="6449" y="348"/>
                  </a:lnTo>
                  <a:lnTo>
                    <a:pt x="5870" y="155"/>
                  </a:lnTo>
                  <a:lnTo>
                    <a:pt x="5290" y="39"/>
                  </a:lnTo>
                  <a:lnTo>
                    <a:pt x="50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9"/>
            <p:cNvSpPr/>
            <p:nvPr/>
          </p:nvSpPr>
          <p:spPr>
            <a:xfrm>
              <a:off x="5932850" y="4466275"/>
              <a:ext cx="200800" cy="230725"/>
            </a:xfrm>
            <a:custGeom>
              <a:avLst/>
              <a:gdLst/>
              <a:ahLst/>
              <a:cxnLst/>
              <a:rect l="l" t="t" r="r" b="b"/>
              <a:pathLst>
                <a:path w="8032" h="9229" extrusionOk="0">
                  <a:moveTo>
                    <a:pt x="2047" y="0"/>
                  </a:moveTo>
                  <a:lnTo>
                    <a:pt x="1892" y="77"/>
                  </a:lnTo>
                  <a:lnTo>
                    <a:pt x="1738" y="154"/>
                  </a:lnTo>
                  <a:lnTo>
                    <a:pt x="1429" y="425"/>
                  </a:lnTo>
                  <a:lnTo>
                    <a:pt x="1197" y="734"/>
                  </a:lnTo>
                  <a:lnTo>
                    <a:pt x="965" y="1004"/>
                  </a:lnTo>
                  <a:lnTo>
                    <a:pt x="734" y="1352"/>
                  </a:lnTo>
                  <a:lnTo>
                    <a:pt x="502" y="1738"/>
                  </a:lnTo>
                  <a:lnTo>
                    <a:pt x="348" y="2124"/>
                  </a:lnTo>
                  <a:lnTo>
                    <a:pt x="193" y="2549"/>
                  </a:lnTo>
                  <a:lnTo>
                    <a:pt x="77" y="3012"/>
                  </a:lnTo>
                  <a:lnTo>
                    <a:pt x="39" y="3475"/>
                  </a:lnTo>
                  <a:lnTo>
                    <a:pt x="0" y="3939"/>
                  </a:lnTo>
                  <a:lnTo>
                    <a:pt x="77" y="4441"/>
                  </a:lnTo>
                  <a:lnTo>
                    <a:pt x="155" y="4904"/>
                  </a:lnTo>
                  <a:lnTo>
                    <a:pt x="270" y="5329"/>
                  </a:lnTo>
                  <a:lnTo>
                    <a:pt x="463" y="5792"/>
                  </a:lnTo>
                  <a:lnTo>
                    <a:pt x="695" y="6178"/>
                  </a:lnTo>
                  <a:lnTo>
                    <a:pt x="1043" y="6178"/>
                  </a:lnTo>
                  <a:lnTo>
                    <a:pt x="888" y="5831"/>
                  </a:lnTo>
                  <a:lnTo>
                    <a:pt x="734" y="5483"/>
                  </a:lnTo>
                  <a:lnTo>
                    <a:pt x="657" y="5136"/>
                  </a:lnTo>
                  <a:lnTo>
                    <a:pt x="541" y="4788"/>
                  </a:lnTo>
                  <a:lnTo>
                    <a:pt x="502" y="4402"/>
                  </a:lnTo>
                  <a:lnTo>
                    <a:pt x="463" y="4055"/>
                  </a:lnTo>
                  <a:lnTo>
                    <a:pt x="463" y="3668"/>
                  </a:lnTo>
                  <a:lnTo>
                    <a:pt x="463" y="3321"/>
                  </a:lnTo>
                  <a:lnTo>
                    <a:pt x="541" y="2973"/>
                  </a:lnTo>
                  <a:lnTo>
                    <a:pt x="618" y="2626"/>
                  </a:lnTo>
                  <a:lnTo>
                    <a:pt x="734" y="2278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7" y="1004"/>
                  </a:lnTo>
                  <a:lnTo>
                    <a:pt x="1776" y="734"/>
                  </a:lnTo>
                  <a:lnTo>
                    <a:pt x="1969" y="579"/>
                  </a:lnTo>
                  <a:lnTo>
                    <a:pt x="2085" y="502"/>
                  </a:lnTo>
                  <a:lnTo>
                    <a:pt x="2201" y="463"/>
                  </a:lnTo>
                  <a:lnTo>
                    <a:pt x="2317" y="579"/>
                  </a:lnTo>
                  <a:lnTo>
                    <a:pt x="2433" y="811"/>
                  </a:lnTo>
                  <a:lnTo>
                    <a:pt x="2587" y="1197"/>
                  </a:lnTo>
                  <a:lnTo>
                    <a:pt x="2742" y="1583"/>
                  </a:lnTo>
                  <a:lnTo>
                    <a:pt x="2858" y="1931"/>
                  </a:lnTo>
                  <a:lnTo>
                    <a:pt x="2973" y="2317"/>
                  </a:lnTo>
                  <a:lnTo>
                    <a:pt x="3051" y="2703"/>
                  </a:lnTo>
                  <a:lnTo>
                    <a:pt x="3089" y="3089"/>
                  </a:lnTo>
                  <a:lnTo>
                    <a:pt x="3089" y="3437"/>
                  </a:lnTo>
                  <a:lnTo>
                    <a:pt x="3051" y="3784"/>
                  </a:lnTo>
                  <a:lnTo>
                    <a:pt x="3012" y="4132"/>
                  </a:lnTo>
                  <a:lnTo>
                    <a:pt x="2896" y="4479"/>
                  </a:lnTo>
                  <a:lnTo>
                    <a:pt x="2780" y="4788"/>
                  </a:lnTo>
                  <a:lnTo>
                    <a:pt x="2587" y="5136"/>
                  </a:lnTo>
                  <a:lnTo>
                    <a:pt x="2394" y="5445"/>
                  </a:lnTo>
                  <a:lnTo>
                    <a:pt x="2356" y="5522"/>
                  </a:lnTo>
                  <a:lnTo>
                    <a:pt x="2394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4" y="5792"/>
                  </a:lnTo>
                  <a:lnTo>
                    <a:pt x="2471" y="5792"/>
                  </a:lnTo>
                  <a:lnTo>
                    <a:pt x="2626" y="5715"/>
                  </a:lnTo>
                  <a:lnTo>
                    <a:pt x="2819" y="5676"/>
                  </a:lnTo>
                  <a:lnTo>
                    <a:pt x="3205" y="5676"/>
                  </a:lnTo>
                  <a:lnTo>
                    <a:pt x="3630" y="5715"/>
                  </a:lnTo>
                  <a:lnTo>
                    <a:pt x="4055" y="5792"/>
                  </a:lnTo>
                  <a:lnTo>
                    <a:pt x="4441" y="5947"/>
                  </a:lnTo>
                  <a:lnTo>
                    <a:pt x="4866" y="6101"/>
                  </a:lnTo>
                  <a:lnTo>
                    <a:pt x="5213" y="6256"/>
                  </a:lnTo>
                  <a:lnTo>
                    <a:pt x="5522" y="6449"/>
                  </a:lnTo>
                  <a:lnTo>
                    <a:pt x="5831" y="6642"/>
                  </a:lnTo>
                  <a:lnTo>
                    <a:pt x="6140" y="6835"/>
                  </a:lnTo>
                  <a:lnTo>
                    <a:pt x="6410" y="7067"/>
                  </a:lnTo>
                  <a:lnTo>
                    <a:pt x="6680" y="7337"/>
                  </a:lnTo>
                  <a:lnTo>
                    <a:pt x="6912" y="7607"/>
                  </a:lnTo>
                  <a:lnTo>
                    <a:pt x="7144" y="7877"/>
                  </a:lnTo>
                  <a:lnTo>
                    <a:pt x="7337" y="8186"/>
                  </a:lnTo>
                  <a:lnTo>
                    <a:pt x="7530" y="8534"/>
                  </a:lnTo>
                  <a:lnTo>
                    <a:pt x="7105" y="8650"/>
                  </a:lnTo>
                  <a:lnTo>
                    <a:pt x="6680" y="8727"/>
                  </a:lnTo>
                  <a:lnTo>
                    <a:pt x="6294" y="8766"/>
                  </a:lnTo>
                  <a:lnTo>
                    <a:pt x="5870" y="8804"/>
                  </a:lnTo>
                  <a:lnTo>
                    <a:pt x="5483" y="8804"/>
                  </a:lnTo>
                  <a:lnTo>
                    <a:pt x="5059" y="8727"/>
                  </a:lnTo>
                  <a:lnTo>
                    <a:pt x="4672" y="8611"/>
                  </a:lnTo>
                  <a:lnTo>
                    <a:pt x="4248" y="8457"/>
                  </a:lnTo>
                  <a:lnTo>
                    <a:pt x="3900" y="8264"/>
                  </a:lnTo>
                  <a:lnTo>
                    <a:pt x="3591" y="8071"/>
                  </a:lnTo>
                  <a:lnTo>
                    <a:pt x="3012" y="7607"/>
                  </a:lnTo>
                  <a:lnTo>
                    <a:pt x="2471" y="7105"/>
                  </a:lnTo>
                  <a:lnTo>
                    <a:pt x="1931" y="6565"/>
                  </a:lnTo>
                  <a:lnTo>
                    <a:pt x="1854" y="6526"/>
                  </a:lnTo>
                  <a:lnTo>
                    <a:pt x="1815" y="6487"/>
                  </a:lnTo>
                  <a:lnTo>
                    <a:pt x="1661" y="6526"/>
                  </a:lnTo>
                  <a:lnTo>
                    <a:pt x="1622" y="6526"/>
                  </a:lnTo>
                  <a:lnTo>
                    <a:pt x="1583" y="6565"/>
                  </a:lnTo>
                  <a:lnTo>
                    <a:pt x="1429" y="6835"/>
                  </a:lnTo>
                  <a:lnTo>
                    <a:pt x="1661" y="6873"/>
                  </a:lnTo>
                  <a:lnTo>
                    <a:pt x="2278" y="7491"/>
                  </a:lnTo>
                  <a:lnTo>
                    <a:pt x="2896" y="8071"/>
                  </a:lnTo>
                  <a:lnTo>
                    <a:pt x="3244" y="8341"/>
                  </a:lnTo>
                  <a:lnTo>
                    <a:pt x="3630" y="8573"/>
                  </a:lnTo>
                  <a:lnTo>
                    <a:pt x="3977" y="8766"/>
                  </a:lnTo>
                  <a:lnTo>
                    <a:pt x="4364" y="8959"/>
                  </a:lnTo>
                  <a:lnTo>
                    <a:pt x="4827" y="9113"/>
                  </a:lnTo>
                  <a:lnTo>
                    <a:pt x="5252" y="9190"/>
                  </a:lnTo>
                  <a:lnTo>
                    <a:pt x="5676" y="9229"/>
                  </a:lnTo>
                  <a:lnTo>
                    <a:pt x="6140" y="9229"/>
                  </a:lnTo>
                  <a:lnTo>
                    <a:pt x="6565" y="9152"/>
                  </a:lnTo>
                  <a:lnTo>
                    <a:pt x="6989" y="9074"/>
                  </a:lnTo>
                  <a:lnTo>
                    <a:pt x="7878" y="8843"/>
                  </a:lnTo>
                  <a:lnTo>
                    <a:pt x="7955" y="8804"/>
                  </a:lnTo>
                  <a:lnTo>
                    <a:pt x="7993" y="8727"/>
                  </a:lnTo>
                  <a:lnTo>
                    <a:pt x="8032" y="8650"/>
                  </a:lnTo>
                  <a:lnTo>
                    <a:pt x="7993" y="8534"/>
                  </a:lnTo>
                  <a:lnTo>
                    <a:pt x="7762" y="8109"/>
                  </a:lnTo>
                  <a:lnTo>
                    <a:pt x="7491" y="7684"/>
                  </a:lnTo>
                  <a:lnTo>
                    <a:pt x="7221" y="7298"/>
                  </a:lnTo>
                  <a:lnTo>
                    <a:pt x="6874" y="6912"/>
                  </a:lnTo>
                  <a:lnTo>
                    <a:pt x="6526" y="6603"/>
                  </a:lnTo>
                  <a:lnTo>
                    <a:pt x="6140" y="6294"/>
                  </a:lnTo>
                  <a:lnTo>
                    <a:pt x="5715" y="6024"/>
                  </a:lnTo>
                  <a:lnTo>
                    <a:pt x="5252" y="5792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39" y="5367"/>
                  </a:lnTo>
                  <a:lnTo>
                    <a:pt x="3591" y="5290"/>
                  </a:lnTo>
                  <a:lnTo>
                    <a:pt x="3012" y="5290"/>
                  </a:lnTo>
                  <a:lnTo>
                    <a:pt x="3167" y="4981"/>
                  </a:lnTo>
                  <a:lnTo>
                    <a:pt x="3321" y="4634"/>
                  </a:lnTo>
                  <a:lnTo>
                    <a:pt x="3398" y="4286"/>
                  </a:lnTo>
                  <a:lnTo>
                    <a:pt x="3475" y="3939"/>
                  </a:lnTo>
                  <a:lnTo>
                    <a:pt x="3514" y="3591"/>
                  </a:lnTo>
                  <a:lnTo>
                    <a:pt x="3514" y="3205"/>
                  </a:lnTo>
                  <a:lnTo>
                    <a:pt x="3514" y="2858"/>
                  </a:lnTo>
                  <a:lnTo>
                    <a:pt x="3437" y="2471"/>
                  </a:lnTo>
                  <a:lnTo>
                    <a:pt x="3321" y="1969"/>
                  </a:lnTo>
                  <a:lnTo>
                    <a:pt x="3167" y="1467"/>
                  </a:lnTo>
                  <a:lnTo>
                    <a:pt x="2935" y="965"/>
                  </a:lnTo>
                  <a:lnTo>
                    <a:pt x="2703" y="502"/>
                  </a:lnTo>
                  <a:lnTo>
                    <a:pt x="2587" y="270"/>
                  </a:lnTo>
                  <a:lnTo>
                    <a:pt x="2471" y="116"/>
                  </a:lnTo>
                  <a:lnTo>
                    <a:pt x="2356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9"/>
            <p:cNvSpPr/>
            <p:nvPr/>
          </p:nvSpPr>
          <p:spPr>
            <a:xfrm>
              <a:off x="2331050" y="4488475"/>
              <a:ext cx="145775" cy="163175"/>
            </a:xfrm>
            <a:custGeom>
              <a:avLst/>
              <a:gdLst/>
              <a:ahLst/>
              <a:cxnLst/>
              <a:rect l="l" t="t" r="r" b="b"/>
              <a:pathLst>
                <a:path w="5831" h="6527" extrusionOk="0">
                  <a:moveTo>
                    <a:pt x="3321" y="502"/>
                  </a:moveTo>
                  <a:lnTo>
                    <a:pt x="3784" y="695"/>
                  </a:lnTo>
                  <a:lnTo>
                    <a:pt x="4248" y="1004"/>
                  </a:lnTo>
                  <a:lnTo>
                    <a:pt x="4595" y="1313"/>
                  </a:lnTo>
                  <a:lnTo>
                    <a:pt x="4904" y="1738"/>
                  </a:lnTo>
                  <a:lnTo>
                    <a:pt x="5174" y="2163"/>
                  </a:lnTo>
                  <a:lnTo>
                    <a:pt x="5252" y="2394"/>
                  </a:lnTo>
                  <a:lnTo>
                    <a:pt x="5329" y="2665"/>
                  </a:lnTo>
                  <a:lnTo>
                    <a:pt x="5367" y="2896"/>
                  </a:lnTo>
                  <a:lnTo>
                    <a:pt x="5367" y="3167"/>
                  </a:lnTo>
                  <a:lnTo>
                    <a:pt x="5367" y="3437"/>
                  </a:lnTo>
                  <a:lnTo>
                    <a:pt x="5329" y="3707"/>
                  </a:lnTo>
                  <a:lnTo>
                    <a:pt x="5213" y="4171"/>
                  </a:lnTo>
                  <a:lnTo>
                    <a:pt x="5020" y="4595"/>
                  </a:lnTo>
                  <a:lnTo>
                    <a:pt x="4750" y="4981"/>
                  </a:lnTo>
                  <a:lnTo>
                    <a:pt x="4441" y="5368"/>
                  </a:lnTo>
                  <a:lnTo>
                    <a:pt x="4055" y="5638"/>
                  </a:lnTo>
                  <a:lnTo>
                    <a:pt x="3630" y="5870"/>
                  </a:lnTo>
                  <a:lnTo>
                    <a:pt x="3398" y="5947"/>
                  </a:lnTo>
                  <a:lnTo>
                    <a:pt x="3166" y="6024"/>
                  </a:lnTo>
                  <a:lnTo>
                    <a:pt x="2935" y="6024"/>
                  </a:lnTo>
                  <a:lnTo>
                    <a:pt x="2703" y="6063"/>
                  </a:lnTo>
                  <a:lnTo>
                    <a:pt x="2394" y="6024"/>
                  </a:lnTo>
                  <a:lnTo>
                    <a:pt x="2085" y="5985"/>
                  </a:lnTo>
                  <a:lnTo>
                    <a:pt x="1815" y="5908"/>
                  </a:lnTo>
                  <a:lnTo>
                    <a:pt x="1583" y="5792"/>
                  </a:lnTo>
                  <a:lnTo>
                    <a:pt x="1390" y="5677"/>
                  </a:lnTo>
                  <a:lnTo>
                    <a:pt x="1197" y="5522"/>
                  </a:lnTo>
                  <a:lnTo>
                    <a:pt x="1004" y="5329"/>
                  </a:lnTo>
                  <a:lnTo>
                    <a:pt x="850" y="5136"/>
                  </a:lnTo>
                  <a:lnTo>
                    <a:pt x="734" y="4904"/>
                  </a:lnTo>
                  <a:lnTo>
                    <a:pt x="656" y="4673"/>
                  </a:lnTo>
                  <a:lnTo>
                    <a:pt x="541" y="4441"/>
                  </a:lnTo>
                  <a:lnTo>
                    <a:pt x="502" y="4209"/>
                  </a:lnTo>
                  <a:lnTo>
                    <a:pt x="425" y="3669"/>
                  </a:lnTo>
                  <a:lnTo>
                    <a:pt x="463" y="3128"/>
                  </a:lnTo>
                  <a:lnTo>
                    <a:pt x="579" y="2587"/>
                  </a:lnTo>
                  <a:lnTo>
                    <a:pt x="734" y="2085"/>
                  </a:lnTo>
                  <a:lnTo>
                    <a:pt x="1004" y="1622"/>
                  </a:lnTo>
                  <a:lnTo>
                    <a:pt x="1158" y="1390"/>
                  </a:lnTo>
                  <a:lnTo>
                    <a:pt x="1313" y="1197"/>
                  </a:lnTo>
                  <a:lnTo>
                    <a:pt x="1506" y="1043"/>
                  </a:lnTo>
                  <a:lnTo>
                    <a:pt x="1699" y="888"/>
                  </a:lnTo>
                  <a:lnTo>
                    <a:pt x="1931" y="734"/>
                  </a:lnTo>
                  <a:lnTo>
                    <a:pt x="2162" y="657"/>
                  </a:lnTo>
                  <a:lnTo>
                    <a:pt x="2394" y="579"/>
                  </a:lnTo>
                  <a:lnTo>
                    <a:pt x="2664" y="502"/>
                  </a:lnTo>
                  <a:lnTo>
                    <a:pt x="2935" y="502"/>
                  </a:lnTo>
                  <a:lnTo>
                    <a:pt x="3244" y="541"/>
                  </a:lnTo>
                  <a:lnTo>
                    <a:pt x="3282" y="502"/>
                  </a:lnTo>
                  <a:close/>
                  <a:moveTo>
                    <a:pt x="3128" y="0"/>
                  </a:moveTo>
                  <a:lnTo>
                    <a:pt x="3051" y="39"/>
                  </a:lnTo>
                  <a:lnTo>
                    <a:pt x="2973" y="116"/>
                  </a:lnTo>
                  <a:lnTo>
                    <a:pt x="2973" y="193"/>
                  </a:lnTo>
                  <a:lnTo>
                    <a:pt x="2664" y="155"/>
                  </a:lnTo>
                  <a:lnTo>
                    <a:pt x="2394" y="193"/>
                  </a:lnTo>
                  <a:lnTo>
                    <a:pt x="2124" y="232"/>
                  </a:lnTo>
                  <a:lnTo>
                    <a:pt x="1854" y="309"/>
                  </a:lnTo>
                  <a:lnTo>
                    <a:pt x="1622" y="425"/>
                  </a:lnTo>
                  <a:lnTo>
                    <a:pt x="1390" y="579"/>
                  </a:lnTo>
                  <a:lnTo>
                    <a:pt x="1197" y="734"/>
                  </a:lnTo>
                  <a:lnTo>
                    <a:pt x="965" y="927"/>
                  </a:lnTo>
                  <a:lnTo>
                    <a:pt x="811" y="1120"/>
                  </a:lnTo>
                  <a:lnTo>
                    <a:pt x="656" y="1352"/>
                  </a:lnTo>
                  <a:lnTo>
                    <a:pt x="386" y="1854"/>
                  </a:lnTo>
                  <a:lnTo>
                    <a:pt x="154" y="2394"/>
                  </a:lnTo>
                  <a:lnTo>
                    <a:pt x="39" y="2974"/>
                  </a:lnTo>
                  <a:lnTo>
                    <a:pt x="0" y="3591"/>
                  </a:lnTo>
                  <a:lnTo>
                    <a:pt x="0" y="3900"/>
                  </a:lnTo>
                  <a:lnTo>
                    <a:pt x="39" y="4209"/>
                  </a:lnTo>
                  <a:lnTo>
                    <a:pt x="116" y="4518"/>
                  </a:lnTo>
                  <a:lnTo>
                    <a:pt x="193" y="4788"/>
                  </a:lnTo>
                  <a:lnTo>
                    <a:pt x="270" y="5059"/>
                  </a:lnTo>
                  <a:lnTo>
                    <a:pt x="425" y="5329"/>
                  </a:lnTo>
                  <a:lnTo>
                    <a:pt x="579" y="5561"/>
                  </a:lnTo>
                  <a:lnTo>
                    <a:pt x="772" y="5754"/>
                  </a:lnTo>
                  <a:lnTo>
                    <a:pt x="965" y="5947"/>
                  </a:lnTo>
                  <a:lnTo>
                    <a:pt x="1197" y="6101"/>
                  </a:lnTo>
                  <a:lnTo>
                    <a:pt x="1467" y="6256"/>
                  </a:lnTo>
                  <a:lnTo>
                    <a:pt x="1738" y="6372"/>
                  </a:lnTo>
                  <a:lnTo>
                    <a:pt x="2085" y="6449"/>
                  </a:lnTo>
                  <a:lnTo>
                    <a:pt x="2394" y="6487"/>
                  </a:lnTo>
                  <a:lnTo>
                    <a:pt x="2742" y="6526"/>
                  </a:lnTo>
                  <a:lnTo>
                    <a:pt x="3012" y="6487"/>
                  </a:lnTo>
                  <a:lnTo>
                    <a:pt x="3321" y="6449"/>
                  </a:lnTo>
                  <a:lnTo>
                    <a:pt x="3630" y="6372"/>
                  </a:lnTo>
                  <a:lnTo>
                    <a:pt x="3900" y="6256"/>
                  </a:lnTo>
                  <a:lnTo>
                    <a:pt x="4170" y="6101"/>
                  </a:lnTo>
                  <a:lnTo>
                    <a:pt x="4402" y="5947"/>
                  </a:lnTo>
                  <a:lnTo>
                    <a:pt x="4634" y="5792"/>
                  </a:lnTo>
                  <a:lnTo>
                    <a:pt x="4866" y="5561"/>
                  </a:lnTo>
                  <a:lnTo>
                    <a:pt x="5059" y="5368"/>
                  </a:lnTo>
                  <a:lnTo>
                    <a:pt x="5252" y="5097"/>
                  </a:lnTo>
                  <a:lnTo>
                    <a:pt x="5406" y="4866"/>
                  </a:lnTo>
                  <a:lnTo>
                    <a:pt x="5522" y="4595"/>
                  </a:lnTo>
                  <a:lnTo>
                    <a:pt x="5638" y="4286"/>
                  </a:lnTo>
                  <a:lnTo>
                    <a:pt x="5754" y="4016"/>
                  </a:lnTo>
                  <a:lnTo>
                    <a:pt x="5792" y="3707"/>
                  </a:lnTo>
                  <a:lnTo>
                    <a:pt x="5831" y="3398"/>
                  </a:lnTo>
                  <a:lnTo>
                    <a:pt x="5831" y="3089"/>
                  </a:lnTo>
                  <a:lnTo>
                    <a:pt x="5792" y="2780"/>
                  </a:lnTo>
                  <a:lnTo>
                    <a:pt x="5754" y="2472"/>
                  </a:lnTo>
                  <a:lnTo>
                    <a:pt x="5638" y="2163"/>
                  </a:lnTo>
                  <a:lnTo>
                    <a:pt x="5522" y="1892"/>
                  </a:lnTo>
                  <a:lnTo>
                    <a:pt x="5406" y="1622"/>
                  </a:lnTo>
                  <a:lnTo>
                    <a:pt x="5213" y="1352"/>
                  </a:lnTo>
                  <a:lnTo>
                    <a:pt x="5020" y="1120"/>
                  </a:lnTo>
                  <a:lnTo>
                    <a:pt x="4827" y="888"/>
                  </a:lnTo>
                  <a:lnTo>
                    <a:pt x="4595" y="695"/>
                  </a:lnTo>
                  <a:lnTo>
                    <a:pt x="4364" y="502"/>
                  </a:lnTo>
                  <a:lnTo>
                    <a:pt x="4093" y="348"/>
                  </a:lnTo>
                  <a:lnTo>
                    <a:pt x="3823" y="193"/>
                  </a:lnTo>
                  <a:lnTo>
                    <a:pt x="3514" y="116"/>
                  </a:lnTo>
                  <a:lnTo>
                    <a:pt x="32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9"/>
            <p:cNvSpPr/>
            <p:nvPr/>
          </p:nvSpPr>
          <p:spPr>
            <a:xfrm>
              <a:off x="3966375" y="4488475"/>
              <a:ext cx="350450" cy="288650"/>
            </a:xfrm>
            <a:custGeom>
              <a:avLst/>
              <a:gdLst/>
              <a:ahLst/>
              <a:cxnLst/>
              <a:rect l="l" t="t" r="r" b="b"/>
              <a:pathLst>
                <a:path w="14018" h="11546" extrusionOk="0">
                  <a:moveTo>
                    <a:pt x="11778" y="0"/>
                  </a:moveTo>
                  <a:lnTo>
                    <a:pt x="11469" y="77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8" y="2780"/>
                  </a:lnTo>
                  <a:lnTo>
                    <a:pt x="10658" y="1892"/>
                  </a:lnTo>
                  <a:lnTo>
                    <a:pt x="10427" y="2085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168" y="5522"/>
                  </a:lnTo>
                  <a:lnTo>
                    <a:pt x="13439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2" y="6681"/>
                  </a:lnTo>
                  <a:lnTo>
                    <a:pt x="13516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4" y="7955"/>
                  </a:lnTo>
                  <a:lnTo>
                    <a:pt x="12203" y="8418"/>
                  </a:lnTo>
                  <a:lnTo>
                    <a:pt x="11740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1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0" y="11160"/>
                  </a:lnTo>
                  <a:lnTo>
                    <a:pt x="3013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2"/>
                  </a:lnTo>
                  <a:lnTo>
                    <a:pt x="1082" y="10696"/>
                  </a:lnTo>
                  <a:lnTo>
                    <a:pt x="812" y="10542"/>
                  </a:lnTo>
                  <a:lnTo>
                    <a:pt x="618" y="10388"/>
                  </a:lnTo>
                  <a:lnTo>
                    <a:pt x="464" y="10194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7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1" y="9886"/>
                  </a:lnTo>
                  <a:lnTo>
                    <a:pt x="39" y="10117"/>
                  </a:lnTo>
                  <a:lnTo>
                    <a:pt x="78" y="10310"/>
                  </a:lnTo>
                  <a:lnTo>
                    <a:pt x="194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2" y="11353"/>
                  </a:lnTo>
                  <a:lnTo>
                    <a:pt x="2626" y="11430"/>
                  </a:lnTo>
                  <a:lnTo>
                    <a:pt x="3321" y="11507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7"/>
                  </a:lnTo>
                  <a:lnTo>
                    <a:pt x="6063" y="11430"/>
                  </a:lnTo>
                  <a:lnTo>
                    <a:pt x="6758" y="11314"/>
                  </a:lnTo>
                  <a:lnTo>
                    <a:pt x="7415" y="11160"/>
                  </a:lnTo>
                  <a:lnTo>
                    <a:pt x="8071" y="11005"/>
                  </a:lnTo>
                  <a:lnTo>
                    <a:pt x="8728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8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3"/>
                  </a:lnTo>
                  <a:lnTo>
                    <a:pt x="14018" y="6140"/>
                  </a:lnTo>
                  <a:lnTo>
                    <a:pt x="13941" y="5908"/>
                  </a:lnTo>
                  <a:lnTo>
                    <a:pt x="13863" y="5715"/>
                  </a:lnTo>
                  <a:lnTo>
                    <a:pt x="13748" y="5522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6"/>
                  </a:lnTo>
                  <a:lnTo>
                    <a:pt x="13091" y="5136"/>
                  </a:lnTo>
                  <a:lnTo>
                    <a:pt x="12821" y="3823"/>
                  </a:lnTo>
                  <a:lnTo>
                    <a:pt x="12512" y="2549"/>
                  </a:lnTo>
                  <a:lnTo>
                    <a:pt x="12164" y="1274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9"/>
            <p:cNvSpPr/>
            <p:nvPr/>
          </p:nvSpPr>
          <p:spPr>
            <a:xfrm>
              <a:off x="1307750" y="4498125"/>
              <a:ext cx="103325" cy="105250"/>
            </a:xfrm>
            <a:custGeom>
              <a:avLst/>
              <a:gdLst/>
              <a:ahLst/>
              <a:cxnLst/>
              <a:rect l="l" t="t" r="r" b="b"/>
              <a:pathLst>
                <a:path w="4133" h="4210" extrusionOk="0">
                  <a:moveTo>
                    <a:pt x="2317" y="348"/>
                  </a:moveTo>
                  <a:lnTo>
                    <a:pt x="2665" y="425"/>
                  </a:lnTo>
                  <a:lnTo>
                    <a:pt x="2819" y="502"/>
                  </a:lnTo>
                  <a:lnTo>
                    <a:pt x="2974" y="618"/>
                  </a:lnTo>
                  <a:lnTo>
                    <a:pt x="3128" y="734"/>
                  </a:lnTo>
                  <a:lnTo>
                    <a:pt x="3244" y="850"/>
                  </a:lnTo>
                  <a:lnTo>
                    <a:pt x="3360" y="1043"/>
                  </a:lnTo>
                  <a:lnTo>
                    <a:pt x="3476" y="1197"/>
                  </a:lnTo>
                  <a:lnTo>
                    <a:pt x="3514" y="1236"/>
                  </a:lnTo>
                  <a:lnTo>
                    <a:pt x="3630" y="1545"/>
                  </a:lnTo>
                  <a:lnTo>
                    <a:pt x="3707" y="1815"/>
                  </a:lnTo>
                  <a:lnTo>
                    <a:pt x="3746" y="2086"/>
                  </a:lnTo>
                  <a:lnTo>
                    <a:pt x="3746" y="2356"/>
                  </a:lnTo>
                  <a:lnTo>
                    <a:pt x="3707" y="2626"/>
                  </a:lnTo>
                  <a:lnTo>
                    <a:pt x="3630" y="2896"/>
                  </a:lnTo>
                  <a:lnTo>
                    <a:pt x="3514" y="3128"/>
                  </a:lnTo>
                  <a:lnTo>
                    <a:pt x="3283" y="3398"/>
                  </a:lnTo>
                  <a:lnTo>
                    <a:pt x="3012" y="3591"/>
                  </a:lnTo>
                  <a:lnTo>
                    <a:pt x="2703" y="3746"/>
                  </a:lnTo>
                  <a:lnTo>
                    <a:pt x="2356" y="3823"/>
                  </a:lnTo>
                  <a:lnTo>
                    <a:pt x="2008" y="3862"/>
                  </a:lnTo>
                  <a:lnTo>
                    <a:pt x="1661" y="3785"/>
                  </a:lnTo>
                  <a:lnTo>
                    <a:pt x="1313" y="3669"/>
                  </a:lnTo>
                  <a:lnTo>
                    <a:pt x="1004" y="3476"/>
                  </a:lnTo>
                  <a:lnTo>
                    <a:pt x="734" y="3244"/>
                  </a:lnTo>
                  <a:lnTo>
                    <a:pt x="579" y="2935"/>
                  </a:lnTo>
                  <a:lnTo>
                    <a:pt x="425" y="2665"/>
                  </a:lnTo>
                  <a:lnTo>
                    <a:pt x="386" y="2317"/>
                  </a:lnTo>
                  <a:lnTo>
                    <a:pt x="348" y="2008"/>
                  </a:lnTo>
                  <a:lnTo>
                    <a:pt x="386" y="1661"/>
                  </a:lnTo>
                  <a:lnTo>
                    <a:pt x="502" y="1352"/>
                  </a:lnTo>
                  <a:lnTo>
                    <a:pt x="657" y="1043"/>
                  </a:lnTo>
                  <a:lnTo>
                    <a:pt x="888" y="811"/>
                  </a:lnTo>
                  <a:lnTo>
                    <a:pt x="1197" y="580"/>
                  </a:lnTo>
                  <a:lnTo>
                    <a:pt x="1545" y="425"/>
                  </a:lnTo>
                  <a:lnTo>
                    <a:pt x="1931" y="348"/>
                  </a:lnTo>
                  <a:close/>
                  <a:moveTo>
                    <a:pt x="2201" y="0"/>
                  </a:moveTo>
                  <a:lnTo>
                    <a:pt x="1815" y="39"/>
                  </a:lnTo>
                  <a:lnTo>
                    <a:pt x="1468" y="116"/>
                  </a:lnTo>
                  <a:lnTo>
                    <a:pt x="1120" y="232"/>
                  </a:lnTo>
                  <a:lnTo>
                    <a:pt x="927" y="348"/>
                  </a:lnTo>
                  <a:lnTo>
                    <a:pt x="773" y="464"/>
                  </a:lnTo>
                  <a:lnTo>
                    <a:pt x="579" y="618"/>
                  </a:lnTo>
                  <a:lnTo>
                    <a:pt x="464" y="773"/>
                  </a:lnTo>
                  <a:lnTo>
                    <a:pt x="232" y="1159"/>
                  </a:lnTo>
                  <a:lnTo>
                    <a:pt x="78" y="1545"/>
                  </a:lnTo>
                  <a:lnTo>
                    <a:pt x="0" y="1970"/>
                  </a:lnTo>
                  <a:lnTo>
                    <a:pt x="0" y="2394"/>
                  </a:lnTo>
                  <a:lnTo>
                    <a:pt x="116" y="2858"/>
                  </a:lnTo>
                  <a:lnTo>
                    <a:pt x="193" y="3051"/>
                  </a:lnTo>
                  <a:lnTo>
                    <a:pt x="309" y="3244"/>
                  </a:lnTo>
                  <a:lnTo>
                    <a:pt x="579" y="3553"/>
                  </a:lnTo>
                  <a:lnTo>
                    <a:pt x="888" y="3823"/>
                  </a:lnTo>
                  <a:lnTo>
                    <a:pt x="1236" y="4016"/>
                  </a:lnTo>
                  <a:lnTo>
                    <a:pt x="1622" y="4171"/>
                  </a:lnTo>
                  <a:lnTo>
                    <a:pt x="2047" y="4209"/>
                  </a:lnTo>
                  <a:lnTo>
                    <a:pt x="2472" y="4209"/>
                  </a:lnTo>
                  <a:lnTo>
                    <a:pt x="2858" y="4093"/>
                  </a:lnTo>
                  <a:lnTo>
                    <a:pt x="3244" y="3939"/>
                  </a:lnTo>
                  <a:lnTo>
                    <a:pt x="3398" y="3823"/>
                  </a:lnTo>
                  <a:lnTo>
                    <a:pt x="3553" y="3669"/>
                  </a:lnTo>
                  <a:lnTo>
                    <a:pt x="3707" y="3514"/>
                  </a:lnTo>
                  <a:lnTo>
                    <a:pt x="3823" y="3321"/>
                  </a:lnTo>
                  <a:lnTo>
                    <a:pt x="4016" y="2935"/>
                  </a:lnTo>
                  <a:lnTo>
                    <a:pt x="4132" y="2510"/>
                  </a:lnTo>
                  <a:lnTo>
                    <a:pt x="4132" y="2047"/>
                  </a:lnTo>
                  <a:lnTo>
                    <a:pt x="4132" y="1854"/>
                  </a:lnTo>
                  <a:lnTo>
                    <a:pt x="4055" y="1622"/>
                  </a:lnTo>
                  <a:lnTo>
                    <a:pt x="4016" y="1429"/>
                  </a:lnTo>
                  <a:lnTo>
                    <a:pt x="3900" y="1236"/>
                  </a:lnTo>
                  <a:lnTo>
                    <a:pt x="3785" y="1082"/>
                  </a:lnTo>
                  <a:lnTo>
                    <a:pt x="3630" y="927"/>
                  </a:lnTo>
                  <a:lnTo>
                    <a:pt x="3591" y="888"/>
                  </a:lnTo>
                  <a:lnTo>
                    <a:pt x="3553" y="734"/>
                  </a:lnTo>
                  <a:lnTo>
                    <a:pt x="3437" y="580"/>
                  </a:lnTo>
                  <a:lnTo>
                    <a:pt x="3360" y="425"/>
                  </a:lnTo>
                  <a:lnTo>
                    <a:pt x="3244" y="348"/>
                  </a:lnTo>
                  <a:lnTo>
                    <a:pt x="3089" y="232"/>
                  </a:lnTo>
                  <a:lnTo>
                    <a:pt x="2935" y="155"/>
                  </a:lnTo>
                  <a:lnTo>
                    <a:pt x="2587" y="39"/>
                  </a:lnTo>
                  <a:lnTo>
                    <a:pt x="220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9"/>
            <p:cNvSpPr/>
            <p:nvPr/>
          </p:nvSpPr>
          <p:spPr>
            <a:xfrm>
              <a:off x="6468625" y="45261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8" y="618"/>
                  </a:moveTo>
                  <a:lnTo>
                    <a:pt x="5947" y="772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2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4" y="3900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0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6" y="2626"/>
                  </a:lnTo>
                  <a:lnTo>
                    <a:pt x="5368" y="1969"/>
                  </a:lnTo>
                  <a:lnTo>
                    <a:pt x="5368" y="618"/>
                  </a:lnTo>
                  <a:close/>
                  <a:moveTo>
                    <a:pt x="2781" y="888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6"/>
                  </a:lnTo>
                  <a:lnTo>
                    <a:pt x="1545" y="4286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7" y="3012"/>
                  </a:lnTo>
                  <a:lnTo>
                    <a:pt x="888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1" y="888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5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3" y="6294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6"/>
                  </a:lnTo>
                  <a:lnTo>
                    <a:pt x="2240" y="579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4"/>
                  </a:lnTo>
                  <a:lnTo>
                    <a:pt x="232" y="2780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3"/>
                  </a:lnTo>
                  <a:lnTo>
                    <a:pt x="39" y="4557"/>
                  </a:lnTo>
                  <a:lnTo>
                    <a:pt x="348" y="4595"/>
                  </a:lnTo>
                  <a:lnTo>
                    <a:pt x="386" y="4286"/>
                  </a:lnTo>
                  <a:lnTo>
                    <a:pt x="966" y="4518"/>
                  </a:lnTo>
                  <a:lnTo>
                    <a:pt x="1313" y="4595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79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4" y="3977"/>
                  </a:lnTo>
                  <a:lnTo>
                    <a:pt x="3012" y="3630"/>
                  </a:lnTo>
                  <a:lnTo>
                    <a:pt x="3012" y="2973"/>
                  </a:lnTo>
                  <a:lnTo>
                    <a:pt x="3128" y="772"/>
                  </a:lnTo>
                  <a:lnTo>
                    <a:pt x="3514" y="657"/>
                  </a:lnTo>
                  <a:lnTo>
                    <a:pt x="3939" y="579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8" y="579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8" y="3398"/>
                  </a:lnTo>
                  <a:lnTo>
                    <a:pt x="5175" y="3746"/>
                  </a:lnTo>
                  <a:lnTo>
                    <a:pt x="5213" y="3900"/>
                  </a:lnTo>
                  <a:lnTo>
                    <a:pt x="5291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6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6"/>
                  </a:lnTo>
                  <a:lnTo>
                    <a:pt x="7607" y="4209"/>
                  </a:lnTo>
                  <a:lnTo>
                    <a:pt x="8650" y="4093"/>
                  </a:lnTo>
                  <a:lnTo>
                    <a:pt x="8650" y="4479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7"/>
                  </a:lnTo>
                  <a:lnTo>
                    <a:pt x="8766" y="5097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1" y="4904"/>
                  </a:lnTo>
                  <a:lnTo>
                    <a:pt x="9384" y="4904"/>
                  </a:lnTo>
                  <a:lnTo>
                    <a:pt x="9809" y="4981"/>
                  </a:lnTo>
                  <a:lnTo>
                    <a:pt x="10195" y="5097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599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7"/>
                  </a:lnTo>
                  <a:lnTo>
                    <a:pt x="10697" y="6603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3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9" y="8997"/>
                  </a:lnTo>
                  <a:lnTo>
                    <a:pt x="12512" y="8997"/>
                  </a:lnTo>
                  <a:lnTo>
                    <a:pt x="12434" y="9075"/>
                  </a:lnTo>
                  <a:lnTo>
                    <a:pt x="12396" y="9113"/>
                  </a:lnTo>
                  <a:lnTo>
                    <a:pt x="12357" y="9190"/>
                  </a:lnTo>
                  <a:lnTo>
                    <a:pt x="11469" y="9306"/>
                  </a:lnTo>
                  <a:lnTo>
                    <a:pt x="11469" y="9692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4" y="9499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7"/>
                  </a:lnTo>
                  <a:lnTo>
                    <a:pt x="13168" y="8766"/>
                  </a:lnTo>
                  <a:lnTo>
                    <a:pt x="13168" y="8495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6" y="7182"/>
                  </a:lnTo>
                  <a:lnTo>
                    <a:pt x="12743" y="6680"/>
                  </a:lnTo>
                  <a:lnTo>
                    <a:pt x="12434" y="6217"/>
                  </a:lnTo>
                  <a:lnTo>
                    <a:pt x="12125" y="5792"/>
                  </a:lnTo>
                  <a:lnTo>
                    <a:pt x="11778" y="5445"/>
                  </a:lnTo>
                  <a:lnTo>
                    <a:pt x="11315" y="5097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5"/>
                  </a:lnTo>
                  <a:lnTo>
                    <a:pt x="9886" y="4479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7"/>
                  </a:lnTo>
                  <a:lnTo>
                    <a:pt x="9229" y="3514"/>
                  </a:lnTo>
                  <a:lnTo>
                    <a:pt x="9152" y="3089"/>
                  </a:lnTo>
                  <a:lnTo>
                    <a:pt x="8998" y="2665"/>
                  </a:lnTo>
                  <a:lnTo>
                    <a:pt x="8805" y="2278"/>
                  </a:lnTo>
                  <a:lnTo>
                    <a:pt x="8534" y="1931"/>
                  </a:lnTo>
                  <a:lnTo>
                    <a:pt x="8225" y="1583"/>
                  </a:lnTo>
                  <a:lnTo>
                    <a:pt x="7839" y="1274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5" y="193"/>
                  </a:lnTo>
                  <a:lnTo>
                    <a:pt x="5291" y="77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9"/>
            <p:cNvSpPr/>
            <p:nvPr/>
          </p:nvSpPr>
          <p:spPr>
            <a:xfrm>
              <a:off x="4200000" y="452900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1"/>
                  </a:lnTo>
                  <a:lnTo>
                    <a:pt x="0" y="7261"/>
                  </a:lnTo>
                  <a:lnTo>
                    <a:pt x="193" y="7261"/>
                  </a:lnTo>
                  <a:lnTo>
                    <a:pt x="425" y="5484"/>
                  </a:lnTo>
                  <a:lnTo>
                    <a:pt x="580" y="3669"/>
                  </a:lnTo>
                  <a:lnTo>
                    <a:pt x="695" y="1854"/>
                  </a:lnTo>
                  <a:lnTo>
                    <a:pt x="695" y="928"/>
                  </a:lnTo>
                  <a:lnTo>
                    <a:pt x="695" y="40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9"/>
            <p:cNvSpPr/>
            <p:nvPr/>
          </p:nvSpPr>
          <p:spPr>
            <a:xfrm>
              <a:off x="6500475" y="45396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6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3"/>
                  </a:lnTo>
                  <a:lnTo>
                    <a:pt x="9384" y="9654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39" y="10079"/>
                  </a:lnTo>
                  <a:lnTo>
                    <a:pt x="7608" y="9963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9" y="9346"/>
                  </a:lnTo>
                  <a:lnTo>
                    <a:pt x="6951" y="9075"/>
                  </a:lnTo>
                  <a:lnTo>
                    <a:pt x="6913" y="8805"/>
                  </a:lnTo>
                  <a:lnTo>
                    <a:pt x="6951" y="8535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4" y="7569"/>
                  </a:lnTo>
                  <a:lnTo>
                    <a:pt x="8148" y="7338"/>
                  </a:lnTo>
                  <a:lnTo>
                    <a:pt x="8226" y="7299"/>
                  </a:lnTo>
                  <a:close/>
                  <a:moveTo>
                    <a:pt x="2858" y="1"/>
                  </a:moveTo>
                  <a:lnTo>
                    <a:pt x="2665" y="39"/>
                  </a:lnTo>
                  <a:lnTo>
                    <a:pt x="2665" y="78"/>
                  </a:lnTo>
                  <a:lnTo>
                    <a:pt x="2626" y="1352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4" y="5098"/>
                  </a:lnTo>
                  <a:lnTo>
                    <a:pt x="2897" y="7492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2"/>
                  </a:lnTo>
                  <a:lnTo>
                    <a:pt x="3051" y="8766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7"/>
                  </a:lnTo>
                  <a:lnTo>
                    <a:pt x="773" y="9114"/>
                  </a:lnTo>
                  <a:lnTo>
                    <a:pt x="1545" y="9152"/>
                  </a:lnTo>
                  <a:lnTo>
                    <a:pt x="3128" y="9230"/>
                  </a:lnTo>
                  <a:lnTo>
                    <a:pt x="4828" y="9307"/>
                  </a:lnTo>
                  <a:lnTo>
                    <a:pt x="5677" y="9307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2" y="10311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20"/>
                  </a:lnTo>
                  <a:lnTo>
                    <a:pt x="9037" y="10543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3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9"/>
                  </a:lnTo>
                  <a:lnTo>
                    <a:pt x="10041" y="8071"/>
                  </a:lnTo>
                  <a:lnTo>
                    <a:pt x="9847" y="7762"/>
                  </a:lnTo>
                  <a:lnTo>
                    <a:pt x="9616" y="7492"/>
                  </a:lnTo>
                  <a:lnTo>
                    <a:pt x="9307" y="7260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7" y="6990"/>
                  </a:lnTo>
                  <a:lnTo>
                    <a:pt x="7724" y="7029"/>
                  </a:lnTo>
                  <a:lnTo>
                    <a:pt x="7415" y="7144"/>
                  </a:lnTo>
                  <a:lnTo>
                    <a:pt x="7144" y="7338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6" y="8805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8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6" y="8535"/>
                  </a:lnTo>
                  <a:lnTo>
                    <a:pt x="3206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5"/>
                  </a:lnTo>
                  <a:lnTo>
                    <a:pt x="3206" y="7338"/>
                  </a:lnTo>
                  <a:lnTo>
                    <a:pt x="3128" y="6449"/>
                  </a:lnTo>
                  <a:lnTo>
                    <a:pt x="3013" y="4326"/>
                  </a:lnTo>
                  <a:lnTo>
                    <a:pt x="2935" y="2202"/>
                  </a:lnTo>
                  <a:lnTo>
                    <a:pt x="2897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9"/>
            <p:cNvSpPr/>
            <p:nvPr/>
          </p:nvSpPr>
          <p:spPr>
            <a:xfrm>
              <a:off x="5490700" y="4546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79"/>
                  </a:lnTo>
                  <a:lnTo>
                    <a:pt x="0" y="1197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8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6"/>
                  </a:lnTo>
                  <a:lnTo>
                    <a:pt x="1970" y="5947"/>
                  </a:lnTo>
                  <a:lnTo>
                    <a:pt x="2433" y="6410"/>
                  </a:lnTo>
                  <a:lnTo>
                    <a:pt x="2974" y="6873"/>
                  </a:lnTo>
                  <a:lnTo>
                    <a:pt x="3514" y="7260"/>
                  </a:lnTo>
                  <a:lnTo>
                    <a:pt x="4094" y="7646"/>
                  </a:lnTo>
                  <a:lnTo>
                    <a:pt x="4712" y="7955"/>
                  </a:lnTo>
                  <a:lnTo>
                    <a:pt x="5329" y="8225"/>
                  </a:lnTo>
                  <a:lnTo>
                    <a:pt x="5986" y="8495"/>
                  </a:lnTo>
                  <a:lnTo>
                    <a:pt x="6642" y="8688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3"/>
                  </a:lnTo>
                  <a:lnTo>
                    <a:pt x="10774" y="9075"/>
                  </a:lnTo>
                  <a:lnTo>
                    <a:pt x="11392" y="8997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1"/>
                  </a:lnTo>
                  <a:lnTo>
                    <a:pt x="14018" y="8379"/>
                  </a:lnTo>
                  <a:lnTo>
                    <a:pt x="14636" y="8148"/>
                  </a:lnTo>
                  <a:lnTo>
                    <a:pt x="15253" y="7877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0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4"/>
                  </a:lnTo>
                  <a:lnTo>
                    <a:pt x="19076" y="4286"/>
                  </a:lnTo>
                  <a:lnTo>
                    <a:pt x="19347" y="3668"/>
                  </a:lnTo>
                  <a:lnTo>
                    <a:pt x="19115" y="3630"/>
                  </a:lnTo>
                  <a:lnTo>
                    <a:pt x="18767" y="4170"/>
                  </a:lnTo>
                  <a:lnTo>
                    <a:pt x="18420" y="4634"/>
                  </a:lnTo>
                  <a:lnTo>
                    <a:pt x="18034" y="5097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0"/>
                  </a:lnTo>
                  <a:lnTo>
                    <a:pt x="15755" y="7028"/>
                  </a:lnTo>
                  <a:lnTo>
                    <a:pt x="15215" y="7298"/>
                  </a:lnTo>
                  <a:lnTo>
                    <a:pt x="14713" y="7569"/>
                  </a:lnTo>
                  <a:lnTo>
                    <a:pt x="14134" y="7800"/>
                  </a:lnTo>
                  <a:lnTo>
                    <a:pt x="13593" y="8032"/>
                  </a:lnTo>
                  <a:lnTo>
                    <a:pt x="13014" y="8186"/>
                  </a:lnTo>
                  <a:lnTo>
                    <a:pt x="12434" y="8341"/>
                  </a:lnTo>
                  <a:lnTo>
                    <a:pt x="11817" y="8457"/>
                  </a:lnTo>
                  <a:lnTo>
                    <a:pt x="11199" y="8534"/>
                  </a:lnTo>
                  <a:lnTo>
                    <a:pt x="10504" y="8611"/>
                  </a:lnTo>
                  <a:lnTo>
                    <a:pt x="9114" y="8611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2"/>
                  </a:lnTo>
                  <a:lnTo>
                    <a:pt x="6333" y="8109"/>
                  </a:lnTo>
                  <a:lnTo>
                    <a:pt x="5638" y="7877"/>
                  </a:lnTo>
                  <a:lnTo>
                    <a:pt x="5020" y="7607"/>
                  </a:lnTo>
                  <a:lnTo>
                    <a:pt x="4364" y="7260"/>
                  </a:lnTo>
                  <a:lnTo>
                    <a:pt x="3785" y="6912"/>
                  </a:lnTo>
                  <a:lnTo>
                    <a:pt x="3206" y="6487"/>
                  </a:lnTo>
                  <a:lnTo>
                    <a:pt x="2704" y="6063"/>
                  </a:lnTo>
                  <a:lnTo>
                    <a:pt x="2202" y="5561"/>
                  </a:lnTo>
                  <a:lnTo>
                    <a:pt x="1777" y="4981"/>
                  </a:lnTo>
                  <a:lnTo>
                    <a:pt x="1391" y="4402"/>
                  </a:lnTo>
                  <a:lnTo>
                    <a:pt x="1120" y="3900"/>
                  </a:lnTo>
                  <a:lnTo>
                    <a:pt x="850" y="3360"/>
                  </a:lnTo>
                  <a:lnTo>
                    <a:pt x="696" y="2858"/>
                  </a:lnTo>
                  <a:lnTo>
                    <a:pt x="541" y="2278"/>
                  </a:lnTo>
                  <a:lnTo>
                    <a:pt x="425" y="1738"/>
                  </a:lnTo>
                  <a:lnTo>
                    <a:pt x="387" y="1158"/>
                  </a:lnTo>
                  <a:lnTo>
                    <a:pt x="387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9"/>
            <p:cNvSpPr/>
            <p:nvPr/>
          </p:nvSpPr>
          <p:spPr>
            <a:xfrm>
              <a:off x="5576625" y="4556050"/>
              <a:ext cx="35725" cy="28975"/>
            </a:xfrm>
            <a:custGeom>
              <a:avLst/>
              <a:gdLst/>
              <a:ahLst/>
              <a:cxnLst/>
              <a:rect l="l" t="t" r="r" b="b"/>
              <a:pathLst>
                <a:path w="1429" h="1159" extrusionOk="0">
                  <a:moveTo>
                    <a:pt x="502" y="0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6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1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4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2"/>
                  </a:lnTo>
                  <a:lnTo>
                    <a:pt x="425" y="579"/>
                  </a:lnTo>
                  <a:lnTo>
                    <a:pt x="541" y="425"/>
                  </a:lnTo>
                  <a:lnTo>
                    <a:pt x="618" y="386"/>
                  </a:lnTo>
                  <a:lnTo>
                    <a:pt x="773" y="386"/>
                  </a:lnTo>
                  <a:lnTo>
                    <a:pt x="850" y="425"/>
                  </a:lnTo>
                  <a:lnTo>
                    <a:pt x="966" y="579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6" y="927"/>
                  </a:lnTo>
                  <a:lnTo>
                    <a:pt x="966" y="1004"/>
                  </a:lnTo>
                  <a:lnTo>
                    <a:pt x="966" y="1081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5" y="1120"/>
                  </a:lnTo>
                  <a:lnTo>
                    <a:pt x="1313" y="1081"/>
                  </a:lnTo>
                  <a:lnTo>
                    <a:pt x="1390" y="888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3"/>
                  </a:lnTo>
                  <a:lnTo>
                    <a:pt x="1043" y="77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9"/>
            <p:cNvSpPr/>
            <p:nvPr/>
          </p:nvSpPr>
          <p:spPr>
            <a:xfrm>
              <a:off x="5523525" y="45599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2"/>
                  </a:lnTo>
                  <a:lnTo>
                    <a:pt x="78" y="966"/>
                  </a:lnTo>
                  <a:lnTo>
                    <a:pt x="232" y="1082"/>
                  </a:lnTo>
                  <a:lnTo>
                    <a:pt x="387" y="1198"/>
                  </a:lnTo>
                  <a:lnTo>
                    <a:pt x="464" y="1198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5"/>
                  </a:lnTo>
                  <a:lnTo>
                    <a:pt x="387" y="927"/>
                  </a:lnTo>
                  <a:lnTo>
                    <a:pt x="348" y="812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7" y="503"/>
                  </a:lnTo>
                  <a:lnTo>
                    <a:pt x="464" y="464"/>
                  </a:lnTo>
                  <a:lnTo>
                    <a:pt x="541" y="387"/>
                  </a:lnTo>
                  <a:lnTo>
                    <a:pt x="773" y="387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2" y="1043"/>
                  </a:lnTo>
                  <a:lnTo>
                    <a:pt x="1159" y="1082"/>
                  </a:lnTo>
                  <a:lnTo>
                    <a:pt x="1197" y="1082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7"/>
                  </a:lnTo>
                  <a:lnTo>
                    <a:pt x="1159" y="232"/>
                  </a:lnTo>
                  <a:lnTo>
                    <a:pt x="1004" y="78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9"/>
            <p:cNvSpPr/>
            <p:nvPr/>
          </p:nvSpPr>
          <p:spPr>
            <a:xfrm>
              <a:off x="4050375" y="4567625"/>
              <a:ext cx="30900" cy="168975"/>
            </a:xfrm>
            <a:custGeom>
              <a:avLst/>
              <a:gdLst/>
              <a:ahLst/>
              <a:cxnLst/>
              <a:rect l="l" t="t" r="r" b="b"/>
              <a:pathLst>
                <a:path w="1236" h="6759" extrusionOk="0">
                  <a:moveTo>
                    <a:pt x="1120" y="1"/>
                  </a:moveTo>
                  <a:lnTo>
                    <a:pt x="1081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9"/>
                  </a:lnTo>
                  <a:lnTo>
                    <a:pt x="116" y="5059"/>
                  </a:lnTo>
                  <a:lnTo>
                    <a:pt x="0" y="6720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2" y="3515"/>
                  </a:lnTo>
                  <a:lnTo>
                    <a:pt x="965" y="1854"/>
                  </a:lnTo>
                  <a:lnTo>
                    <a:pt x="1081" y="232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9"/>
            <p:cNvSpPr/>
            <p:nvPr/>
          </p:nvSpPr>
          <p:spPr>
            <a:xfrm>
              <a:off x="4077400" y="4569550"/>
              <a:ext cx="121650" cy="144850"/>
            </a:xfrm>
            <a:custGeom>
              <a:avLst/>
              <a:gdLst/>
              <a:ahLst/>
              <a:cxnLst/>
              <a:rect l="l" t="t" r="r" b="b"/>
              <a:pathLst>
                <a:path w="4866" h="5794" extrusionOk="0">
                  <a:moveTo>
                    <a:pt x="155" y="1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6"/>
                  </a:lnTo>
                  <a:lnTo>
                    <a:pt x="2896" y="3631"/>
                  </a:lnTo>
                  <a:lnTo>
                    <a:pt x="3476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6"/>
                  </a:lnTo>
                  <a:lnTo>
                    <a:pt x="4866" y="5639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8" y="1352"/>
                  </a:lnTo>
                  <a:lnTo>
                    <a:pt x="811" y="657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9"/>
            <p:cNvSpPr/>
            <p:nvPr/>
          </p:nvSpPr>
          <p:spPr>
            <a:xfrm>
              <a:off x="3931625" y="457727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1"/>
                  </a:moveTo>
                  <a:lnTo>
                    <a:pt x="0" y="78"/>
                  </a:lnTo>
                  <a:lnTo>
                    <a:pt x="194" y="927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6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9"/>
                  </a:lnTo>
                  <a:lnTo>
                    <a:pt x="1931" y="6140"/>
                  </a:lnTo>
                  <a:lnTo>
                    <a:pt x="2086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4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9"/>
            <p:cNvSpPr/>
            <p:nvPr/>
          </p:nvSpPr>
          <p:spPr>
            <a:xfrm>
              <a:off x="3941275" y="457920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1" y="40"/>
                  </a:lnTo>
                  <a:lnTo>
                    <a:pt x="1970" y="3206"/>
                  </a:lnTo>
                  <a:lnTo>
                    <a:pt x="4055" y="6334"/>
                  </a:lnTo>
                  <a:lnTo>
                    <a:pt x="4055" y="6334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3"/>
                  </a:lnTo>
                  <a:lnTo>
                    <a:pt x="3708" y="6720"/>
                  </a:lnTo>
                  <a:lnTo>
                    <a:pt x="4132" y="6797"/>
                  </a:lnTo>
                  <a:lnTo>
                    <a:pt x="4596" y="6836"/>
                  </a:lnTo>
                  <a:lnTo>
                    <a:pt x="5484" y="6836"/>
                  </a:lnTo>
                  <a:lnTo>
                    <a:pt x="6372" y="6759"/>
                  </a:lnTo>
                  <a:lnTo>
                    <a:pt x="7299" y="6643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9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5"/>
                  </a:lnTo>
                  <a:lnTo>
                    <a:pt x="13863" y="2125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1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3"/>
                  </a:lnTo>
                  <a:lnTo>
                    <a:pt x="10349" y="5253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6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8" y="6334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7"/>
                  </a:lnTo>
                  <a:lnTo>
                    <a:pt x="3399" y="4635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9"/>
            <p:cNvSpPr/>
            <p:nvPr/>
          </p:nvSpPr>
          <p:spPr>
            <a:xfrm>
              <a:off x="6364350" y="46361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2" y="39"/>
                  </a:lnTo>
                  <a:lnTo>
                    <a:pt x="2781" y="77"/>
                  </a:lnTo>
                  <a:lnTo>
                    <a:pt x="2511" y="193"/>
                  </a:lnTo>
                  <a:lnTo>
                    <a:pt x="2241" y="309"/>
                  </a:lnTo>
                  <a:lnTo>
                    <a:pt x="2009" y="425"/>
                  </a:lnTo>
                  <a:lnTo>
                    <a:pt x="1739" y="579"/>
                  </a:lnTo>
                  <a:lnTo>
                    <a:pt x="1507" y="773"/>
                  </a:lnTo>
                  <a:lnTo>
                    <a:pt x="1121" y="1197"/>
                  </a:lnTo>
                  <a:lnTo>
                    <a:pt x="735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8"/>
                  </a:lnTo>
                  <a:lnTo>
                    <a:pt x="40" y="3746"/>
                  </a:lnTo>
                  <a:lnTo>
                    <a:pt x="1" y="4055"/>
                  </a:lnTo>
                  <a:lnTo>
                    <a:pt x="1" y="4402"/>
                  </a:lnTo>
                  <a:lnTo>
                    <a:pt x="40" y="4673"/>
                  </a:lnTo>
                  <a:lnTo>
                    <a:pt x="117" y="4904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5" y="5252"/>
                  </a:lnTo>
                  <a:lnTo>
                    <a:pt x="966" y="5290"/>
                  </a:lnTo>
                  <a:lnTo>
                    <a:pt x="1700" y="5290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5" y="4711"/>
                  </a:lnTo>
                  <a:lnTo>
                    <a:pt x="580" y="4595"/>
                  </a:lnTo>
                  <a:lnTo>
                    <a:pt x="542" y="4441"/>
                  </a:lnTo>
                  <a:lnTo>
                    <a:pt x="542" y="4248"/>
                  </a:lnTo>
                  <a:lnTo>
                    <a:pt x="542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8"/>
                  </a:lnTo>
                  <a:lnTo>
                    <a:pt x="2627" y="695"/>
                  </a:lnTo>
                  <a:lnTo>
                    <a:pt x="3090" y="579"/>
                  </a:lnTo>
                  <a:lnTo>
                    <a:pt x="3592" y="541"/>
                  </a:lnTo>
                  <a:lnTo>
                    <a:pt x="4094" y="579"/>
                  </a:lnTo>
                  <a:lnTo>
                    <a:pt x="4249" y="541"/>
                  </a:lnTo>
                  <a:lnTo>
                    <a:pt x="4326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3"/>
                  </a:lnTo>
                  <a:lnTo>
                    <a:pt x="4210" y="155"/>
                  </a:lnTo>
                  <a:lnTo>
                    <a:pt x="3940" y="77"/>
                  </a:lnTo>
                  <a:lnTo>
                    <a:pt x="3631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9"/>
            <p:cNvSpPr/>
            <p:nvPr/>
          </p:nvSpPr>
          <p:spPr>
            <a:xfrm>
              <a:off x="5052425" y="4653550"/>
              <a:ext cx="61800" cy="89800"/>
            </a:xfrm>
            <a:custGeom>
              <a:avLst/>
              <a:gdLst/>
              <a:ahLst/>
              <a:cxnLst/>
              <a:rect l="l" t="t" r="r" b="b"/>
              <a:pathLst>
                <a:path w="2472" h="3592" extrusionOk="0">
                  <a:moveTo>
                    <a:pt x="1082" y="0"/>
                  </a:moveTo>
                  <a:lnTo>
                    <a:pt x="1004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5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699"/>
                  </a:lnTo>
                  <a:lnTo>
                    <a:pt x="1931" y="1931"/>
                  </a:lnTo>
                  <a:lnTo>
                    <a:pt x="1931" y="2163"/>
                  </a:lnTo>
                  <a:lnTo>
                    <a:pt x="1931" y="2433"/>
                  </a:lnTo>
                  <a:lnTo>
                    <a:pt x="1815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0" y="3128"/>
                  </a:lnTo>
                  <a:lnTo>
                    <a:pt x="1197" y="3128"/>
                  </a:lnTo>
                  <a:lnTo>
                    <a:pt x="1043" y="3089"/>
                  </a:lnTo>
                  <a:lnTo>
                    <a:pt x="927" y="3012"/>
                  </a:lnTo>
                  <a:lnTo>
                    <a:pt x="850" y="2896"/>
                  </a:lnTo>
                  <a:lnTo>
                    <a:pt x="811" y="2742"/>
                  </a:lnTo>
                  <a:lnTo>
                    <a:pt x="850" y="2587"/>
                  </a:lnTo>
                  <a:lnTo>
                    <a:pt x="927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0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5" y="1468"/>
                  </a:lnTo>
                  <a:lnTo>
                    <a:pt x="193" y="1313"/>
                  </a:lnTo>
                  <a:lnTo>
                    <a:pt x="0" y="1622"/>
                  </a:lnTo>
                  <a:lnTo>
                    <a:pt x="271" y="1892"/>
                  </a:lnTo>
                  <a:lnTo>
                    <a:pt x="580" y="2124"/>
                  </a:lnTo>
                  <a:lnTo>
                    <a:pt x="425" y="2356"/>
                  </a:lnTo>
                  <a:lnTo>
                    <a:pt x="348" y="2626"/>
                  </a:lnTo>
                  <a:lnTo>
                    <a:pt x="309" y="2896"/>
                  </a:lnTo>
                  <a:lnTo>
                    <a:pt x="348" y="3051"/>
                  </a:lnTo>
                  <a:lnTo>
                    <a:pt x="425" y="3167"/>
                  </a:lnTo>
                  <a:lnTo>
                    <a:pt x="541" y="3321"/>
                  </a:lnTo>
                  <a:lnTo>
                    <a:pt x="695" y="3476"/>
                  </a:lnTo>
                  <a:lnTo>
                    <a:pt x="888" y="3553"/>
                  </a:lnTo>
                  <a:lnTo>
                    <a:pt x="1082" y="3591"/>
                  </a:lnTo>
                  <a:lnTo>
                    <a:pt x="1275" y="3591"/>
                  </a:lnTo>
                  <a:lnTo>
                    <a:pt x="1506" y="3553"/>
                  </a:lnTo>
                  <a:lnTo>
                    <a:pt x="1699" y="3514"/>
                  </a:lnTo>
                  <a:lnTo>
                    <a:pt x="1854" y="3398"/>
                  </a:lnTo>
                  <a:lnTo>
                    <a:pt x="2047" y="3244"/>
                  </a:lnTo>
                  <a:lnTo>
                    <a:pt x="2201" y="3051"/>
                  </a:lnTo>
                  <a:lnTo>
                    <a:pt x="2317" y="2858"/>
                  </a:lnTo>
                  <a:lnTo>
                    <a:pt x="2394" y="2665"/>
                  </a:lnTo>
                  <a:lnTo>
                    <a:pt x="2433" y="2472"/>
                  </a:lnTo>
                  <a:lnTo>
                    <a:pt x="2472" y="2240"/>
                  </a:lnTo>
                  <a:lnTo>
                    <a:pt x="2433" y="2008"/>
                  </a:lnTo>
                  <a:lnTo>
                    <a:pt x="2394" y="1815"/>
                  </a:lnTo>
                  <a:lnTo>
                    <a:pt x="2317" y="1583"/>
                  </a:lnTo>
                  <a:lnTo>
                    <a:pt x="2201" y="1390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6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9"/>
            <p:cNvSpPr/>
            <p:nvPr/>
          </p:nvSpPr>
          <p:spPr>
            <a:xfrm>
              <a:off x="6613425" y="4670925"/>
              <a:ext cx="26100" cy="11600"/>
            </a:xfrm>
            <a:custGeom>
              <a:avLst/>
              <a:gdLst/>
              <a:ahLst/>
              <a:cxnLst/>
              <a:rect l="l" t="t" r="r" b="b"/>
              <a:pathLst>
                <a:path w="1044" h="464" extrusionOk="0">
                  <a:moveTo>
                    <a:pt x="773" y="0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3"/>
                  </a:lnTo>
                  <a:lnTo>
                    <a:pt x="39" y="232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9"/>
            <p:cNvSpPr/>
            <p:nvPr/>
          </p:nvSpPr>
          <p:spPr>
            <a:xfrm>
              <a:off x="6514950" y="46767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6" y="0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39" y="77"/>
                  </a:lnTo>
                  <a:lnTo>
                    <a:pt x="1" y="193"/>
                  </a:lnTo>
                  <a:lnTo>
                    <a:pt x="39" y="270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0"/>
                  </a:lnTo>
                  <a:lnTo>
                    <a:pt x="850" y="193"/>
                  </a:lnTo>
                  <a:lnTo>
                    <a:pt x="812" y="77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9"/>
            <p:cNvSpPr/>
            <p:nvPr/>
          </p:nvSpPr>
          <p:spPr>
            <a:xfrm>
              <a:off x="4656625" y="46776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89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8" y="3553"/>
                  </a:lnTo>
                  <a:lnTo>
                    <a:pt x="12434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8"/>
                  </a:lnTo>
                  <a:lnTo>
                    <a:pt x="12009" y="3128"/>
                  </a:lnTo>
                  <a:lnTo>
                    <a:pt x="11932" y="3206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40" y="4171"/>
                  </a:lnTo>
                  <a:lnTo>
                    <a:pt x="9615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2" y="4171"/>
                  </a:lnTo>
                  <a:lnTo>
                    <a:pt x="5368" y="4017"/>
                  </a:lnTo>
                  <a:lnTo>
                    <a:pt x="4595" y="3708"/>
                  </a:lnTo>
                  <a:lnTo>
                    <a:pt x="3900" y="3283"/>
                  </a:lnTo>
                  <a:lnTo>
                    <a:pt x="3205" y="2820"/>
                  </a:lnTo>
                  <a:lnTo>
                    <a:pt x="2587" y="2318"/>
                  </a:lnTo>
                  <a:lnTo>
                    <a:pt x="1970" y="1777"/>
                  </a:lnTo>
                  <a:lnTo>
                    <a:pt x="1390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9"/>
            <p:cNvSpPr/>
            <p:nvPr/>
          </p:nvSpPr>
          <p:spPr>
            <a:xfrm>
              <a:off x="4964575" y="4684425"/>
              <a:ext cx="92700" cy="135200"/>
            </a:xfrm>
            <a:custGeom>
              <a:avLst/>
              <a:gdLst/>
              <a:ahLst/>
              <a:cxnLst/>
              <a:rect l="l" t="t" r="r" b="b"/>
              <a:pathLst>
                <a:path w="3708" h="5408" extrusionOk="0">
                  <a:moveTo>
                    <a:pt x="3398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2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7"/>
                  </a:lnTo>
                  <a:lnTo>
                    <a:pt x="1777" y="1430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2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4" y="2086"/>
                  </a:lnTo>
                  <a:lnTo>
                    <a:pt x="889" y="2125"/>
                  </a:lnTo>
                  <a:lnTo>
                    <a:pt x="850" y="2163"/>
                  </a:lnTo>
                  <a:lnTo>
                    <a:pt x="811" y="2241"/>
                  </a:lnTo>
                  <a:lnTo>
                    <a:pt x="811" y="2356"/>
                  </a:lnTo>
                  <a:lnTo>
                    <a:pt x="811" y="2434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7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1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8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4"/>
                  </a:lnTo>
                  <a:lnTo>
                    <a:pt x="1082" y="4944"/>
                  </a:lnTo>
                  <a:lnTo>
                    <a:pt x="889" y="4866"/>
                  </a:lnTo>
                  <a:lnTo>
                    <a:pt x="773" y="4751"/>
                  </a:lnTo>
                  <a:lnTo>
                    <a:pt x="695" y="4596"/>
                  </a:lnTo>
                  <a:lnTo>
                    <a:pt x="657" y="4442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3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7" y="3669"/>
                  </a:lnTo>
                  <a:lnTo>
                    <a:pt x="116" y="2936"/>
                  </a:lnTo>
                  <a:lnTo>
                    <a:pt x="0" y="3283"/>
                  </a:lnTo>
                  <a:lnTo>
                    <a:pt x="657" y="3785"/>
                  </a:lnTo>
                  <a:lnTo>
                    <a:pt x="502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9"/>
                  </a:lnTo>
                  <a:lnTo>
                    <a:pt x="193" y="4403"/>
                  </a:lnTo>
                  <a:lnTo>
                    <a:pt x="193" y="4558"/>
                  </a:lnTo>
                  <a:lnTo>
                    <a:pt x="193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3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7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5"/>
                  </a:lnTo>
                  <a:lnTo>
                    <a:pt x="2510" y="4442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7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2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6" y="2202"/>
                  </a:lnTo>
                  <a:lnTo>
                    <a:pt x="1275" y="2125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3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2"/>
                  </a:lnTo>
                  <a:lnTo>
                    <a:pt x="3514" y="387"/>
                  </a:lnTo>
                  <a:lnTo>
                    <a:pt x="3707" y="78"/>
                  </a:lnTo>
                  <a:lnTo>
                    <a:pt x="351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9"/>
            <p:cNvSpPr/>
            <p:nvPr/>
          </p:nvSpPr>
          <p:spPr>
            <a:xfrm>
              <a:off x="6406825" y="4717250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619"/>
                  </a:lnTo>
                  <a:lnTo>
                    <a:pt x="2550" y="696"/>
                  </a:lnTo>
                  <a:lnTo>
                    <a:pt x="2743" y="812"/>
                  </a:lnTo>
                  <a:lnTo>
                    <a:pt x="2936" y="966"/>
                  </a:lnTo>
                  <a:lnTo>
                    <a:pt x="3090" y="1198"/>
                  </a:lnTo>
                  <a:lnTo>
                    <a:pt x="3206" y="1430"/>
                  </a:lnTo>
                  <a:lnTo>
                    <a:pt x="3245" y="1700"/>
                  </a:lnTo>
                  <a:lnTo>
                    <a:pt x="3245" y="1970"/>
                  </a:lnTo>
                  <a:lnTo>
                    <a:pt x="3206" y="2202"/>
                  </a:lnTo>
                  <a:lnTo>
                    <a:pt x="3090" y="2472"/>
                  </a:lnTo>
                  <a:lnTo>
                    <a:pt x="2974" y="2665"/>
                  </a:lnTo>
                  <a:lnTo>
                    <a:pt x="2781" y="2897"/>
                  </a:lnTo>
                  <a:lnTo>
                    <a:pt x="2588" y="3051"/>
                  </a:lnTo>
                  <a:lnTo>
                    <a:pt x="2357" y="3167"/>
                  </a:lnTo>
                  <a:lnTo>
                    <a:pt x="2086" y="3245"/>
                  </a:lnTo>
                  <a:lnTo>
                    <a:pt x="1777" y="3245"/>
                  </a:lnTo>
                  <a:lnTo>
                    <a:pt x="1507" y="3167"/>
                  </a:lnTo>
                  <a:lnTo>
                    <a:pt x="1237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4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5" y="1121"/>
                  </a:lnTo>
                  <a:lnTo>
                    <a:pt x="928" y="928"/>
                  </a:lnTo>
                  <a:lnTo>
                    <a:pt x="1121" y="735"/>
                  </a:lnTo>
                  <a:lnTo>
                    <a:pt x="1353" y="580"/>
                  </a:lnTo>
                  <a:lnTo>
                    <a:pt x="1584" y="464"/>
                  </a:lnTo>
                  <a:close/>
                  <a:moveTo>
                    <a:pt x="1893" y="1"/>
                  </a:moveTo>
                  <a:lnTo>
                    <a:pt x="1700" y="39"/>
                  </a:lnTo>
                  <a:lnTo>
                    <a:pt x="1546" y="78"/>
                  </a:lnTo>
                  <a:lnTo>
                    <a:pt x="1353" y="155"/>
                  </a:lnTo>
                  <a:lnTo>
                    <a:pt x="1314" y="194"/>
                  </a:lnTo>
                  <a:lnTo>
                    <a:pt x="1082" y="271"/>
                  </a:lnTo>
                  <a:lnTo>
                    <a:pt x="851" y="387"/>
                  </a:lnTo>
                  <a:lnTo>
                    <a:pt x="619" y="580"/>
                  </a:lnTo>
                  <a:lnTo>
                    <a:pt x="426" y="773"/>
                  </a:lnTo>
                  <a:lnTo>
                    <a:pt x="271" y="966"/>
                  </a:lnTo>
                  <a:lnTo>
                    <a:pt x="155" y="1237"/>
                  </a:lnTo>
                  <a:lnTo>
                    <a:pt x="78" y="1468"/>
                  </a:lnTo>
                  <a:lnTo>
                    <a:pt x="1" y="1739"/>
                  </a:lnTo>
                  <a:lnTo>
                    <a:pt x="1" y="2047"/>
                  </a:lnTo>
                  <a:lnTo>
                    <a:pt x="40" y="2125"/>
                  </a:lnTo>
                  <a:lnTo>
                    <a:pt x="40" y="2318"/>
                  </a:lnTo>
                  <a:lnTo>
                    <a:pt x="117" y="2511"/>
                  </a:lnTo>
                  <a:lnTo>
                    <a:pt x="310" y="2858"/>
                  </a:lnTo>
                  <a:lnTo>
                    <a:pt x="542" y="3167"/>
                  </a:lnTo>
                  <a:lnTo>
                    <a:pt x="851" y="3399"/>
                  </a:lnTo>
                  <a:lnTo>
                    <a:pt x="1198" y="3592"/>
                  </a:lnTo>
                  <a:lnTo>
                    <a:pt x="1584" y="3708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7" y="3669"/>
                  </a:lnTo>
                  <a:lnTo>
                    <a:pt x="2627" y="3592"/>
                  </a:lnTo>
                  <a:lnTo>
                    <a:pt x="2897" y="3438"/>
                  </a:lnTo>
                  <a:lnTo>
                    <a:pt x="3129" y="3245"/>
                  </a:lnTo>
                  <a:lnTo>
                    <a:pt x="3322" y="3013"/>
                  </a:lnTo>
                  <a:lnTo>
                    <a:pt x="3476" y="2781"/>
                  </a:lnTo>
                  <a:lnTo>
                    <a:pt x="3631" y="2511"/>
                  </a:lnTo>
                  <a:lnTo>
                    <a:pt x="3708" y="2202"/>
                  </a:lnTo>
                  <a:lnTo>
                    <a:pt x="3747" y="1932"/>
                  </a:lnTo>
                  <a:lnTo>
                    <a:pt x="3747" y="1584"/>
                  </a:lnTo>
                  <a:lnTo>
                    <a:pt x="3669" y="1314"/>
                  </a:lnTo>
                  <a:lnTo>
                    <a:pt x="3515" y="1005"/>
                  </a:lnTo>
                  <a:lnTo>
                    <a:pt x="3322" y="696"/>
                  </a:lnTo>
                  <a:lnTo>
                    <a:pt x="3052" y="426"/>
                  </a:lnTo>
                  <a:lnTo>
                    <a:pt x="2743" y="233"/>
                  </a:lnTo>
                  <a:lnTo>
                    <a:pt x="2395" y="7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9"/>
            <p:cNvSpPr/>
            <p:nvPr/>
          </p:nvSpPr>
          <p:spPr>
            <a:xfrm>
              <a:off x="2332000" y="4749125"/>
              <a:ext cx="326325" cy="58900"/>
            </a:xfrm>
            <a:custGeom>
              <a:avLst/>
              <a:gdLst/>
              <a:ahLst/>
              <a:cxnLst/>
              <a:rect l="l" t="t" r="r" b="b"/>
              <a:pathLst>
                <a:path w="13053" h="2356" extrusionOk="0">
                  <a:moveTo>
                    <a:pt x="12782" y="0"/>
                  </a:moveTo>
                  <a:lnTo>
                    <a:pt x="12705" y="39"/>
                  </a:lnTo>
                  <a:lnTo>
                    <a:pt x="12628" y="116"/>
                  </a:lnTo>
                  <a:lnTo>
                    <a:pt x="12589" y="193"/>
                  </a:lnTo>
                  <a:lnTo>
                    <a:pt x="12589" y="309"/>
                  </a:lnTo>
                  <a:lnTo>
                    <a:pt x="12589" y="502"/>
                  </a:lnTo>
                  <a:lnTo>
                    <a:pt x="12550" y="657"/>
                  </a:lnTo>
                  <a:lnTo>
                    <a:pt x="12435" y="811"/>
                  </a:lnTo>
                  <a:lnTo>
                    <a:pt x="12319" y="966"/>
                  </a:lnTo>
                  <a:lnTo>
                    <a:pt x="12164" y="1081"/>
                  </a:lnTo>
                  <a:lnTo>
                    <a:pt x="11971" y="1159"/>
                  </a:lnTo>
                  <a:lnTo>
                    <a:pt x="11546" y="1313"/>
                  </a:lnTo>
                  <a:lnTo>
                    <a:pt x="11083" y="1429"/>
                  </a:lnTo>
                  <a:lnTo>
                    <a:pt x="10581" y="1506"/>
                  </a:lnTo>
                  <a:lnTo>
                    <a:pt x="9847" y="1583"/>
                  </a:lnTo>
                  <a:lnTo>
                    <a:pt x="9423" y="1622"/>
                  </a:lnTo>
                  <a:lnTo>
                    <a:pt x="9423" y="1545"/>
                  </a:lnTo>
                  <a:lnTo>
                    <a:pt x="9423" y="1468"/>
                  </a:lnTo>
                  <a:lnTo>
                    <a:pt x="9152" y="888"/>
                  </a:lnTo>
                  <a:lnTo>
                    <a:pt x="8959" y="270"/>
                  </a:lnTo>
                  <a:lnTo>
                    <a:pt x="8612" y="386"/>
                  </a:lnTo>
                  <a:lnTo>
                    <a:pt x="8650" y="695"/>
                  </a:lnTo>
                  <a:lnTo>
                    <a:pt x="8728" y="1043"/>
                  </a:lnTo>
                  <a:lnTo>
                    <a:pt x="8843" y="1390"/>
                  </a:lnTo>
                  <a:lnTo>
                    <a:pt x="8998" y="1661"/>
                  </a:lnTo>
                  <a:lnTo>
                    <a:pt x="7839" y="1776"/>
                  </a:lnTo>
                  <a:lnTo>
                    <a:pt x="6681" y="1854"/>
                  </a:lnTo>
                  <a:lnTo>
                    <a:pt x="5252" y="1892"/>
                  </a:lnTo>
                  <a:lnTo>
                    <a:pt x="3862" y="1854"/>
                  </a:lnTo>
                  <a:lnTo>
                    <a:pt x="3592" y="1815"/>
                  </a:lnTo>
                  <a:lnTo>
                    <a:pt x="3746" y="1506"/>
                  </a:lnTo>
                  <a:lnTo>
                    <a:pt x="3785" y="1159"/>
                  </a:lnTo>
                  <a:lnTo>
                    <a:pt x="3785" y="811"/>
                  </a:lnTo>
                  <a:lnTo>
                    <a:pt x="3746" y="425"/>
                  </a:lnTo>
                  <a:lnTo>
                    <a:pt x="3399" y="464"/>
                  </a:lnTo>
                  <a:lnTo>
                    <a:pt x="3399" y="772"/>
                  </a:lnTo>
                  <a:lnTo>
                    <a:pt x="3360" y="1081"/>
                  </a:lnTo>
                  <a:lnTo>
                    <a:pt x="3244" y="1468"/>
                  </a:lnTo>
                  <a:lnTo>
                    <a:pt x="3128" y="1815"/>
                  </a:lnTo>
                  <a:lnTo>
                    <a:pt x="2202" y="1738"/>
                  </a:lnTo>
                  <a:lnTo>
                    <a:pt x="1738" y="1699"/>
                  </a:lnTo>
                  <a:lnTo>
                    <a:pt x="1275" y="1622"/>
                  </a:lnTo>
                  <a:lnTo>
                    <a:pt x="889" y="1468"/>
                  </a:lnTo>
                  <a:lnTo>
                    <a:pt x="734" y="1390"/>
                  </a:lnTo>
                  <a:lnTo>
                    <a:pt x="618" y="1313"/>
                  </a:lnTo>
                  <a:lnTo>
                    <a:pt x="503" y="1197"/>
                  </a:lnTo>
                  <a:lnTo>
                    <a:pt x="425" y="1081"/>
                  </a:lnTo>
                  <a:lnTo>
                    <a:pt x="387" y="966"/>
                  </a:lnTo>
                  <a:lnTo>
                    <a:pt x="387" y="811"/>
                  </a:lnTo>
                  <a:lnTo>
                    <a:pt x="387" y="772"/>
                  </a:lnTo>
                  <a:lnTo>
                    <a:pt x="387" y="695"/>
                  </a:lnTo>
                  <a:lnTo>
                    <a:pt x="310" y="618"/>
                  </a:lnTo>
                  <a:lnTo>
                    <a:pt x="194" y="618"/>
                  </a:lnTo>
                  <a:lnTo>
                    <a:pt x="155" y="657"/>
                  </a:lnTo>
                  <a:lnTo>
                    <a:pt x="116" y="695"/>
                  </a:lnTo>
                  <a:lnTo>
                    <a:pt x="39" y="850"/>
                  </a:lnTo>
                  <a:lnTo>
                    <a:pt x="1" y="1004"/>
                  </a:lnTo>
                  <a:lnTo>
                    <a:pt x="1" y="1159"/>
                  </a:lnTo>
                  <a:lnTo>
                    <a:pt x="1" y="1274"/>
                  </a:lnTo>
                  <a:lnTo>
                    <a:pt x="39" y="1390"/>
                  </a:lnTo>
                  <a:lnTo>
                    <a:pt x="116" y="1506"/>
                  </a:lnTo>
                  <a:lnTo>
                    <a:pt x="310" y="1699"/>
                  </a:lnTo>
                  <a:lnTo>
                    <a:pt x="541" y="1854"/>
                  </a:lnTo>
                  <a:lnTo>
                    <a:pt x="812" y="1970"/>
                  </a:lnTo>
                  <a:lnTo>
                    <a:pt x="1082" y="2047"/>
                  </a:lnTo>
                  <a:lnTo>
                    <a:pt x="1352" y="2085"/>
                  </a:lnTo>
                  <a:lnTo>
                    <a:pt x="2626" y="2240"/>
                  </a:lnTo>
                  <a:lnTo>
                    <a:pt x="3862" y="2317"/>
                  </a:lnTo>
                  <a:lnTo>
                    <a:pt x="5136" y="2356"/>
                  </a:lnTo>
                  <a:lnTo>
                    <a:pt x="6372" y="2356"/>
                  </a:lnTo>
                  <a:lnTo>
                    <a:pt x="7531" y="2278"/>
                  </a:lnTo>
                  <a:lnTo>
                    <a:pt x="8689" y="2201"/>
                  </a:lnTo>
                  <a:lnTo>
                    <a:pt x="9847" y="2047"/>
                  </a:lnTo>
                  <a:lnTo>
                    <a:pt x="11006" y="1892"/>
                  </a:lnTo>
                  <a:lnTo>
                    <a:pt x="11392" y="1815"/>
                  </a:lnTo>
                  <a:lnTo>
                    <a:pt x="11740" y="1738"/>
                  </a:lnTo>
                  <a:lnTo>
                    <a:pt x="12126" y="1583"/>
                  </a:lnTo>
                  <a:lnTo>
                    <a:pt x="12473" y="1429"/>
                  </a:lnTo>
                  <a:lnTo>
                    <a:pt x="12744" y="1236"/>
                  </a:lnTo>
                  <a:lnTo>
                    <a:pt x="12859" y="1081"/>
                  </a:lnTo>
                  <a:lnTo>
                    <a:pt x="12937" y="927"/>
                  </a:lnTo>
                  <a:lnTo>
                    <a:pt x="13014" y="772"/>
                  </a:lnTo>
                  <a:lnTo>
                    <a:pt x="13052" y="579"/>
                  </a:lnTo>
                  <a:lnTo>
                    <a:pt x="13052" y="386"/>
                  </a:lnTo>
                  <a:lnTo>
                    <a:pt x="13052" y="155"/>
                  </a:lnTo>
                  <a:lnTo>
                    <a:pt x="13014" y="77"/>
                  </a:lnTo>
                  <a:lnTo>
                    <a:pt x="1293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01" name="Google Shape;2301;p9"/>
          <p:cNvSpPr txBox="1">
            <a:spLocks noGrp="1"/>
          </p:cNvSpPr>
          <p:nvPr>
            <p:ph type="title"/>
          </p:nvPr>
        </p:nvSpPr>
        <p:spPr>
          <a:xfrm>
            <a:off x="1540200" y="1611004"/>
            <a:ext cx="6063600" cy="822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65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302" name="Google Shape;2302;p9"/>
          <p:cNvSpPr txBox="1">
            <a:spLocks noGrp="1"/>
          </p:cNvSpPr>
          <p:nvPr>
            <p:ph type="subTitle" idx="1"/>
          </p:nvPr>
        </p:nvSpPr>
        <p:spPr>
          <a:xfrm>
            <a:off x="1540200" y="2435096"/>
            <a:ext cx="6063600" cy="109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7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grpSp>
        <p:nvGrpSpPr>
          <p:cNvPr id="2303" name="Google Shape;2303;p9"/>
          <p:cNvGrpSpPr/>
          <p:nvPr/>
        </p:nvGrpSpPr>
        <p:grpSpPr>
          <a:xfrm flipH="1">
            <a:off x="2070700" y="-77375"/>
            <a:ext cx="260625" cy="1230500"/>
            <a:chOff x="6815325" y="0"/>
            <a:chExt cx="260625" cy="1230500"/>
          </a:xfrm>
        </p:grpSpPr>
        <p:sp>
          <p:nvSpPr>
            <p:cNvPr id="2304" name="Google Shape;2304;p9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extrusionOk="0">
                  <a:moveTo>
                    <a:pt x="1" y="36662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9"/>
            <p:cNvSpPr/>
            <p:nvPr/>
          </p:nvSpPr>
          <p:spPr>
            <a:xfrm>
              <a:off x="6943375" y="0"/>
              <a:ext cx="25" cy="916575"/>
            </a:xfrm>
            <a:custGeom>
              <a:avLst/>
              <a:gdLst/>
              <a:ahLst/>
              <a:cxnLst/>
              <a:rect l="l" t="t" r="r" b="b"/>
              <a:pathLst>
                <a:path w="1" h="36663" fill="none" extrusionOk="0">
                  <a:moveTo>
                    <a:pt x="1" y="36662"/>
                  </a:move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9"/>
            <p:cNvSpPr/>
            <p:nvPr/>
          </p:nvSpPr>
          <p:spPr>
            <a:xfrm>
              <a:off x="6933275" y="0"/>
              <a:ext cx="19675" cy="916575"/>
            </a:xfrm>
            <a:custGeom>
              <a:avLst/>
              <a:gdLst/>
              <a:ahLst/>
              <a:cxnLst/>
              <a:rect l="l" t="t" r="r" b="b"/>
              <a:pathLst>
                <a:path w="787" h="36663" extrusionOk="0">
                  <a:moveTo>
                    <a:pt x="0" y="0"/>
                  </a:moveTo>
                  <a:lnTo>
                    <a:pt x="0" y="36662"/>
                  </a:lnTo>
                  <a:lnTo>
                    <a:pt x="787" y="36662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9"/>
            <p:cNvSpPr/>
            <p:nvPr/>
          </p:nvSpPr>
          <p:spPr>
            <a:xfrm>
              <a:off x="6815325" y="847475"/>
              <a:ext cx="260625" cy="383025"/>
            </a:xfrm>
            <a:custGeom>
              <a:avLst/>
              <a:gdLst/>
              <a:ahLst/>
              <a:cxnLst/>
              <a:rect l="l" t="t" r="r" b="b"/>
              <a:pathLst>
                <a:path w="10425" h="15321" extrusionOk="0">
                  <a:moveTo>
                    <a:pt x="7077" y="0"/>
                  </a:moveTo>
                  <a:lnTo>
                    <a:pt x="6718" y="23"/>
                  </a:lnTo>
                  <a:lnTo>
                    <a:pt x="6358" y="45"/>
                  </a:lnTo>
                  <a:lnTo>
                    <a:pt x="5999" y="90"/>
                  </a:lnTo>
                  <a:lnTo>
                    <a:pt x="5662" y="157"/>
                  </a:lnTo>
                  <a:lnTo>
                    <a:pt x="5303" y="247"/>
                  </a:lnTo>
                  <a:lnTo>
                    <a:pt x="4966" y="360"/>
                  </a:lnTo>
                  <a:lnTo>
                    <a:pt x="4651" y="472"/>
                  </a:lnTo>
                  <a:lnTo>
                    <a:pt x="4314" y="607"/>
                  </a:lnTo>
                  <a:lnTo>
                    <a:pt x="4000" y="764"/>
                  </a:lnTo>
                  <a:lnTo>
                    <a:pt x="3708" y="944"/>
                  </a:lnTo>
                  <a:lnTo>
                    <a:pt x="3416" y="1123"/>
                  </a:lnTo>
                  <a:lnTo>
                    <a:pt x="3123" y="1326"/>
                  </a:lnTo>
                  <a:lnTo>
                    <a:pt x="2831" y="1528"/>
                  </a:lnTo>
                  <a:lnTo>
                    <a:pt x="2584" y="1752"/>
                  </a:lnTo>
                  <a:lnTo>
                    <a:pt x="2315" y="1999"/>
                  </a:lnTo>
                  <a:lnTo>
                    <a:pt x="2068" y="2247"/>
                  </a:lnTo>
                  <a:lnTo>
                    <a:pt x="1843" y="2516"/>
                  </a:lnTo>
                  <a:lnTo>
                    <a:pt x="1618" y="2808"/>
                  </a:lnTo>
                  <a:lnTo>
                    <a:pt x="1394" y="3078"/>
                  </a:lnTo>
                  <a:lnTo>
                    <a:pt x="1214" y="3392"/>
                  </a:lnTo>
                  <a:lnTo>
                    <a:pt x="1012" y="3707"/>
                  </a:lnTo>
                  <a:lnTo>
                    <a:pt x="855" y="4021"/>
                  </a:lnTo>
                  <a:lnTo>
                    <a:pt x="697" y="4336"/>
                  </a:lnTo>
                  <a:lnTo>
                    <a:pt x="563" y="4695"/>
                  </a:lnTo>
                  <a:lnTo>
                    <a:pt x="428" y="5032"/>
                  </a:lnTo>
                  <a:lnTo>
                    <a:pt x="315" y="5392"/>
                  </a:lnTo>
                  <a:lnTo>
                    <a:pt x="226" y="5751"/>
                  </a:lnTo>
                  <a:lnTo>
                    <a:pt x="136" y="6110"/>
                  </a:lnTo>
                  <a:lnTo>
                    <a:pt x="68" y="6492"/>
                  </a:lnTo>
                  <a:lnTo>
                    <a:pt x="23" y="6874"/>
                  </a:lnTo>
                  <a:lnTo>
                    <a:pt x="1" y="7256"/>
                  </a:lnTo>
                  <a:lnTo>
                    <a:pt x="1" y="7661"/>
                  </a:lnTo>
                  <a:lnTo>
                    <a:pt x="1" y="8042"/>
                  </a:lnTo>
                  <a:lnTo>
                    <a:pt x="23" y="8447"/>
                  </a:lnTo>
                  <a:lnTo>
                    <a:pt x="68" y="8829"/>
                  </a:lnTo>
                  <a:lnTo>
                    <a:pt x="136" y="9211"/>
                  </a:lnTo>
                  <a:lnTo>
                    <a:pt x="226" y="9570"/>
                  </a:lnTo>
                  <a:lnTo>
                    <a:pt x="315" y="9929"/>
                  </a:lnTo>
                  <a:lnTo>
                    <a:pt x="428" y="10289"/>
                  </a:lnTo>
                  <a:lnTo>
                    <a:pt x="563" y="10648"/>
                  </a:lnTo>
                  <a:lnTo>
                    <a:pt x="697" y="10985"/>
                  </a:lnTo>
                  <a:lnTo>
                    <a:pt x="855" y="11322"/>
                  </a:lnTo>
                  <a:lnTo>
                    <a:pt x="1012" y="11637"/>
                  </a:lnTo>
                  <a:lnTo>
                    <a:pt x="1214" y="11951"/>
                  </a:lnTo>
                  <a:lnTo>
                    <a:pt x="1394" y="12243"/>
                  </a:lnTo>
                  <a:lnTo>
                    <a:pt x="1618" y="12535"/>
                  </a:lnTo>
                  <a:lnTo>
                    <a:pt x="1843" y="12805"/>
                  </a:lnTo>
                  <a:lnTo>
                    <a:pt x="2068" y="13075"/>
                  </a:lnTo>
                  <a:lnTo>
                    <a:pt x="2315" y="13344"/>
                  </a:lnTo>
                  <a:lnTo>
                    <a:pt x="2584" y="13569"/>
                  </a:lnTo>
                  <a:lnTo>
                    <a:pt x="2831" y="13793"/>
                  </a:lnTo>
                  <a:lnTo>
                    <a:pt x="3123" y="14018"/>
                  </a:lnTo>
                  <a:lnTo>
                    <a:pt x="3416" y="14220"/>
                  </a:lnTo>
                  <a:lnTo>
                    <a:pt x="3708" y="14400"/>
                  </a:lnTo>
                  <a:lnTo>
                    <a:pt x="4000" y="14580"/>
                  </a:lnTo>
                  <a:lnTo>
                    <a:pt x="4314" y="14714"/>
                  </a:lnTo>
                  <a:lnTo>
                    <a:pt x="4651" y="14872"/>
                  </a:lnTo>
                  <a:lnTo>
                    <a:pt x="4966" y="14984"/>
                  </a:lnTo>
                  <a:lnTo>
                    <a:pt x="5303" y="15074"/>
                  </a:lnTo>
                  <a:lnTo>
                    <a:pt x="5662" y="15164"/>
                  </a:lnTo>
                  <a:lnTo>
                    <a:pt x="5999" y="15231"/>
                  </a:lnTo>
                  <a:lnTo>
                    <a:pt x="6358" y="15276"/>
                  </a:lnTo>
                  <a:lnTo>
                    <a:pt x="6718" y="15321"/>
                  </a:lnTo>
                  <a:lnTo>
                    <a:pt x="7504" y="15321"/>
                  </a:lnTo>
                  <a:lnTo>
                    <a:pt x="7931" y="15276"/>
                  </a:lnTo>
                  <a:lnTo>
                    <a:pt x="8335" y="15209"/>
                  </a:lnTo>
                  <a:lnTo>
                    <a:pt x="8762" y="15119"/>
                  </a:lnTo>
                  <a:lnTo>
                    <a:pt x="9144" y="14984"/>
                  </a:lnTo>
                  <a:lnTo>
                    <a:pt x="9548" y="14849"/>
                  </a:lnTo>
                  <a:lnTo>
                    <a:pt x="9908" y="14692"/>
                  </a:lnTo>
                  <a:lnTo>
                    <a:pt x="10267" y="14512"/>
                  </a:lnTo>
                  <a:lnTo>
                    <a:pt x="9863" y="14243"/>
                  </a:lnTo>
                  <a:lnTo>
                    <a:pt x="9481" y="13951"/>
                  </a:lnTo>
                  <a:lnTo>
                    <a:pt x="9122" y="13636"/>
                  </a:lnTo>
                  <a:lnTo>
                    <a:pt x="8762" y="13299"/>
                  </a:lnTo>
                  <a:lnTo>
                    <a:pt x="8425" y="12940"/>
                  </a:lnTo>
                  <a:lnTo>
                    <a:pt x="8133" y="12558"/>
                  </a:lnTo>
                  <a:lnTo>
                    <a:pt x="7841" y="12153"/>
                  </a:lnTo>
                  <a:lnTo>
                    <a:pt x="7594" y="11727"/>
                  </a:lnTo>
                  <a:lnTo>
                    <a:pt x="7347" y="11300"/>
                  </a:lnTo>
                  <a:lnTo>
                    <a:pt x="7145" y="10828"/>
                  </a:lnTo>
                  <a:lnTo>
                    <a:pt x="6987" y="10356"/>
                  </a:lnTo>
                  <a:lnTo>
                    <a:pt x="6830" y="9862"/>
                  </a:lnTo>
                  <a:lnTo>
                    <a:pt x="6718" y="9345"/>
                  </a:lnTo>
                  <a:lnTo>
                    <a:pt x="6628" y="8829"/>
                  </a:lnTo>
                  <a:lnTo>
                    <a:pt x="6583" y="8290"/>
                  </a:lnTo>
                  <a:lnTo>
                    <a:pt x="6561" y="7750"/>
                  </a:lnTo>
                  <a:lnTo>
                    <a:pt x="6583" y="7211"/>
                  </a:lnTo>
                  <a:lnTo>
                    <a:pt x="6628" y="6650"/>
                  </a:lnTo>
                  <a:lnTo>
                    <a:pt x="6718" y="6133"/>
                  </a:lnTo>
                  <a:lnTo>
                    <a:pt x="6830" y="5616"/>
                  </a:lnTo>
                  <a:lnTo>
                    <a:pt x="6987" y="5100"/>
                  </a:lnTo>
                  <a:lnTo>
                    <a:pt x="7167" y="4605"/>
                  </a:lnTo>
                  <a:lnTo>
                    <a:pt x="7392" y="4134"/>
                  </a:lnTo>
                  <a:lnTo>
                    <a:pt x="7639" y="3684"/>
                  </a:lnTo>
                  <a:lnTo>
                    <a:pt x="7908" y="3257"/>
                  </a:lnTo>
                  <a:lnTo>
                    <a:pt x="8200" y="2853"/>
                  </a:lnTo>
                  <a:lnTo>
                    <a:pt x="8515" y="2449"/>
                  </a:lnTo>
                  <a:lnTo>
                    <a:pt x="8852" y="2089"/>
                  </a:lnTo>
                  <a:lnTo>
                    <a:pt x="9211" y="1752"/>
                  </a:lnTo>
                  <a:lnTo>
                    <a:pt x="9616" y="1438"/>
                  </a:lnTo>
                  <a:lnTo>
                    <a:pt x="10020" y="1168"/>
                  </a:lnTo>
                  <a:lnTo>
                    <a:pt x="10424" y="921"/>
                  </a:lnTo>
                  <a:lnTo>
                    <a:pt x="10065" y="719"/>
                  </a:lnTo>
                  <a:lnTo>
                    <a:pt x="9661" y="517"/>
                  </a:lnTo>
                  <a:lnTo>
                    <a:pt x="9256" y="382"/>
                  </a:lnTo>
                  <a:lnTo>
                    <a:pt x="8852" y="247"/>
                  </a:lnTo>
                  <a:lnTo>
                    <a:pt x="8425" y="135"/>
                  </a:lnTo>
                  <a:lnTo>
                    <a:pt x="7976" y="68"/>
                  </a:lnTo>
                  <a:lnTo>
                    <a:pt x="7527" y="23"/>
                  </a:lnTo>
                  <a:lnTo>
                    <a:pt x="70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38100" dir="222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08" name="Google Shape;2308;p9"/>
          <p:cNvGrpSpPr/>
          <p:nvPr/>
        </p:nvGrpSpPr>
        <p:grpSpPr>
          <a:xfrm flipH="1">
            <a:off x="8237350" y="-77375"/>
            <a:ext cx="599250" cy="1418100"/>
            <a:chOff x="310050" y="-1175"/>
            <a:chExt cx="599250" cy="1418100"/>
          </a:xfrm>
        </p:grpSpPr>
        <p:grpSp>
          <p:nvGrpSpPr>
            <p:cNvPr id="2309" name="Google Shape;2309;p9"/>
            <p:cNvGrpSpPr/>
            <p:nvPr/>
          </p:nvGrpSpPr>
          <p:grpSpPr>
            <a:xfrm>
              <a:off x="310050" y="-1175"/>
              <a:ext cx="599250" cy="1418100"/>
              <a:chOff x="310050" y="0"/>
              <a:chExt cx="599250" cy="1418100"/>
            </a:xfrm>
          </p:grpSpPr>
          <p:sp>
            <p:nvSpPr>
              <p:cNvPr id="2310" name="Google Shape;2310;p9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extrusionOk="0">
                    <a:moveTo>
                      <a:pt x="1" y="36662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1" name="Google Shape;2311;p9"/>
              <p:cNvSpPr/>
              <p:nvPr/>
            </p:nvSpPr>
            <p:spPr>
              <a:xfrm>
                <a:off x="608250" y="0"/>
                <a:ext cx="25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1" h="36663" fill="none" extrusionOk="0">
                    <a:moveTo>
                      <a:pt x="1" y="36662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2" name="Google Shape;2312;p9"/>
              <p:cNvSpPr/>
              <p:nvPr/>
            </p:nvSpPr>
            <p:spPr>
              <a:xfrm>
                <a:off x="598700" y="0"/>
                <a:ext cx="19700" cy="91657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36663" extrusionOk="0">
                    <a:moveTo>
                      <a:pt x="1" y="0"/>
                    </a:moveTo>
                    <a:lnTo>
                      <a:pt x="1" y="36662"/>
                    </a:lnTo>
                    <a:lnTo>
                      <a:pt x="787" y="36662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3" name="Google Shape;2313;p9"/>
              <p:cNvSpPr/>
              <p:nvPr/>
            </p:nvSpPr>
            <p:spPr>
              <a:xfrm>
                <a:off x="310050" y="847475"/>
                <a:ext cx="599250" cy="570625"/>
              </a:xfrm>
              <a:custGeom>
                <a:avLst/>
                <a:gdLst/>
                <a:ahLst/>
                <a:cxnLst/>
                <a:rect l="l" t="t" r="r" b="b"/>
                <a:pathLst>
                  <a:path w="23970" h="22825" extrusionOk="0">
                    <a:moveTo>
                      <a:pt x="11996" y="0"/>
                    </a:moveTo>
                    <a:lnTo>
                      <a:pt x="7503" y="6425"/>
                    </a:lnTo>
                    <a:lnTo>
                      <a:pt x="0" y="8716"/>
                    </a:lnTo>
                    <a:lnTo>
                      <a:pt x="4718" y="14984"/>
                    </a:lnTo>
                    <a:lnTo>
                      <a:pt x="4560" y="22824"/>
                    </a:lnTo>
                    <a:lnTo>
                      <a:pt x="11996" y="20286"/>
                    </a:lnTo>
                    <a:lnTo>
                      <a:pt x="19409" y="22824"/>
                    </a:lnTo>
                    <a:lnTo>
                      <a:pt x="19252" y="14984"/>
                    </a:lnTo>
                    <a:lnTo>
                      <a:pt x="23970" y="8716"/>
                    </a:lnTo>
                    <a:lnTo>
                      <a:pt x="16489" y="6425"/>
                    </a:lnTo>
                    <a:lnTo>
                      <a:pt x="1199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14" name="Google Shape;2314;p9"/>
            <p:cNvSpPr/>
            <p:nvPr/>
          </p:nvSpPr>
          <p:spPr>
            <a:xfrm>
              <a:off x="445600" y="979650"/>
              <a:ext cx="328149" cy="312474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15" name="Google Shape;2315;p9"/>
          <p:cNvGrpSpPr/>
          <p:nvPr/>
        </p:nvGrpSpPr>
        <p:grpSpPr>
          <a:xfrm flipH="1">
            <a:off x="614850" y="-77375"/>
            <a:ext cx="297100" cy="2315550"/>
            <a:chOff x="8234700" y="-1175"/>
            <a:chExt cx="297100" cy="2315550"/>
          </a:xfrm>
        </p:grpSpPr>
        <p:grpSp>
          <p:nvGrpSpPr>
            <p:cNvPr id="2316" name="Google Shape;2316;p9"/>
            <p:cNvGrpSpPr/>
            <p:nvPr/>
          </p:nvGrpSpPr>
          <p:grpSpPr>
            <a:xfrm>
              <a:off x="8234700" y="-1175"/>
              <a:ext cx="297100" cy="2315550"/>
              <a:chOff x="8234700" y="-5937"/>
              <a:chExt cx="297100" cy="2315550"/>
            </a:xfrm>
          </p:grpSpPr>
          <p:sp>
            <p:nvSpPr>
              <p:cNvPr id="2317" name="Google Shape;2317;p9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extrusionOk="0">
                    <a:moveTo>
                      <a:pt x="0" y="8689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8" name="Google Shape;2318;p9"/>
              <p:cNvSpPr/>
              <p:nvPr/>
            </p:nvSpPr>
            <p:spPr>
              <a:xfrm>
                <a:off x="8384650" y="-5937"/>
                <a:ext cx="25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86894" fill="none" extrusionOk="0">
                    <a:moveTo>
                      <a:pt x="0" y="86893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9" name="Google Shape;2319;p9"/>
              <p:cNvSpPr/>
              <p:nvPr/>
            </p:nvSpPr>
            <p:spPr>
              <a:xfrm>
                <a:off x="8374525" y="-5937"/>
                <a:ext cx="19700" cy="2172350"/>
              </a:xfrm>
              <a:custGeom>
                <a:avLst/>
                <a:gdLst/>
                <a:ahLst/>
                <a:cxnLst/>
                <a:rect l="l" t="t" r="r" b="b"/>
                <a:pathLst>
                  <a:path w="788" h="86894" extrusionOk="0">
                    <a:moveTo>
                      <a:pt x="1" y="0"/>
                    </a:moveTo>
                    <a:lnTo>
                      <a:pt x="1" y="86893"/>
                    </a:lnTo>
                    <a:lnTo>
                      <a:pt x="787" y="86893"/>
                    </a:lnTo>
                    <a:lnTo>
                      <a:pt x="7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0" name="Google Shape;2320;p9"/>
              <p:cNvSpPr/>
              <p:nvPr/>
            </p:nvSpPr>
            <p:spPr>
              <a:xfrm>
                <a:off x="8234700" y="2027088"/>
                <a:ext cx="297100" cy="282525"/>
              </a:xfrm>
              <a:custGeom>
                <a:avLst/>
                <a:gdLst/>
                <a:ahLst/>
                <a:cxnLst/>
                <a:rect l="l" t="t" r="r" b="b"/>
                <a:pathLst>
                  <a:path w="11884" h="11301" extrusionOk="0">
                    <a:moveTo>
                      <a:pt x="5931" y="1"/>
                    </a:moveTo>
                    <a:lnTo>
                      <a:pt x="3707" y="3191"/>
                    </a:lnTo>
                    <a:lnTo>
                      <a:pt x="0" y="4314"/>
                    </a:lnTo>
                    <a:lnTo>
                      <a:pt x="2337" y="7437"/>
                    </a:lnTo>
                    <a:lnTo>
                      <a:pt x="2269" y="11301"/>
                    </a:lnTo>
                    <a:lnTo>
                      <a:pt x="5931" y="10043"/>
                    </a:lnTo>
                    <a:lnTo>
                      <a:pt x="9615" y="11301"/>
                    </a:lnTo>
                    <a:lnTo>
                      <a:pt x="9548" y="7437"/>
                    </a:lnTo>
                    <a:lnTo>
                      <a:pt x="11884" y="4314"/>
                    </a:lnTo>
                    <a:lnTo>
                      <a:pt x="8155" y="3191"/>
                    </a:lnTo>
                    <a:lnTo>
                      <a:pt x="593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>
                <a:outerShdw dist="38100" dir="2220000" algn="bl" rotWithShape="0">
                  <a:schemeClr val="dk1">
                    <a:alpha val="19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21" name="Google Shape;2321;p9"/>
            <p:cNvSpPr/>
            <p:nvPr/>
          </p:nvSpPr>
          <p:spPr>
            <a:xfrm>
              <a:off x="8309450" y="2109800"/>
              <a:ext cx="147595" cy="140545"/>
            </a:xfrm>
            <a:custGeom>
              <a:avLst/>
              <a:gdLst/>
              <a:ahLst/>
              <a:cxnLst/>
              <a:rect l="l" t="t" r="r" b="b"/>
              <a:pathLst>
                <a:path w="23970" h="22825" extrusionOk="0">
                  <a:moveTo>
                    <a:pt x="11996" y="0"/>
                  </a:moveTo>
                  <a:lnTo>
                    <a:pt x="7503" y="6425"/>
                  </a:lnTo>
                  <a:lnTo>
                    <a:pt x="0" y="8716"/>
                  </a:lnTo>
                  <a:lnTo>
                    <a:pt x="4718" y="14984"/>
                  </a:lnTo>
                  <a:lnTo>
                    <a:pt x="4560" y="22824"/>
                  </a:lnTo>
                  <a:lnTo>
                    <a:pt x="11996" y="20286"/>
                  </a:lnTo>
                  <a:lnTo>
                    <a:pt x="19409" y="22824"/>
                  </a:lnTo>
                  <a:lnTo>
                    <a:pt x="19252" y="14984"/>
                  </a:lnTo>
                  <a:lnTo>
                    <a:pt x="23970" y="8716"/>
                  </a:lnTo>
                  <a:lnTo>
                    <a:pt x="16489" y="6425"/>
                  </a:lnTo>
                  <a:lnTo>
                    <a:pt x="11996" y="0"/>
                  </a:lnTo>
                  <a:close/>
                </a:path>
              </a:pathLst>
            </a:custGeom>
            <a:solidFill>
              <a:srgbClr val="424242">
                <a:alpha val="61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62525783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2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37" name="Google Shape;2337;p11"/>
          <p:cNvGrpSpPr/>
          <p:nvPr/>
        </p:nvGrpSpPr>
        <p:grpSpPr>
          <a:xfrm>
            <a:off x="162878" y="103243"/>
            <a:ext cx="8818245" cy="4937014"/>
            <a:chOff x="238125" y="857725"/>
            <a:chExt cx="7143750" cy="3999525"/>
          </a:xfrm>
        </p:grpSpPr>
        <p:sp>
          <p:nvSpPr>
            <p:cNvPr id="2338" name="Google Shape;2338;p11"/>
            <p:cNvSpPr/>
            <p:nvPr/>
          </p:nvSpPr>
          <p:spPr>
            <a:xfrm>
              <a:off x="3447000" y="857725"/>
              <a:ext cx="309925" cy="605300"/>
            </a:xfrm>
            <a:custGeom>
              <a:avLst/>
              <a:gdLst/>
              <a:ahLst/>
              <a:cxnLst/>
              <a:rect l="l" t="t" r="r" b="b"/>
              <a:pathLst>
                <a:path w="12397" h="24212" extrusionOk="0">
                  <a:moveTo>
                    <a:pt x="7955" y="463"/>
                  </a:moveTo>
                  <a:lnTo>
                    <a:pt x="8496" y="502"/>
                  </a:lnTo>
                  <a:lnTo>
                    <a:pt x="9037" y="618"/>
                  </a:lnTo>
                  <a:lnTo>
                    <a:pt x="9500" y="811"/>
                  </a:lnTo>
                  <a:lnTo>
                    <a:pt x="9925" y="1043"/>
                  </a:lnTo>
                  <a:lnTo>
                    <a:pt x="10311" y="1352"/>
                  </a:lnTo>
                  <a:lnTo>
                    <a:pt x="10659" y="1699"/>
                  </a:lnTo>
                  <a:lnTo>
                    <a:pt x="10967" y="2085"/>
                  </a:lnTo>
                  <a:lnTo>
                    <a:pt x="11238" y="2510"/>
                  </a:lnTo>
                  <a:lnTo>
                    <a:pt x="11469" y="2973"/>
                  </a:lnTo>
                  <a:lnTo>
                    <a:pt x="11663" y="3437"/>
                  </a:lnTo>
                  <a:lnTo>
                    <a:pt x="11778" y="3939"/>
                  </a:lnTo>
                  <a:lnTo>
                    <a:pt x="11856" y="4441"/>
                  </a:lnTo>
                  <a:lnTo>
                    <a:pt x="11894" y="4981"/>
                  </a:lnTo>
                  <a:lnTo>
                    <a:pt x="11894" y="5483"/>
                  </a:lnTo>
                  <a:lnTo>
                    <a:pt x="11817" y="5985"/>
                  </a:lnTo>
                  <a:lnTo>
                    <a:pt x="11701" y="6487"/>
                  </a:lnTo>
                  <a:lnTo>
                    <a:pt x="11547" y="6989"/>
                  </a:lnTo>
                  <a:lnTo>
                    <a:pt x="11315" y="7453"/>
                  </a:lnTo>
                  <a:lnTo>
                    <a:pt x="11083" y="7916"/>
                  </a:lnTo>
                  <a:lnTo>
                    <a:pt x="10813" y="8341"/>
                  </a:lnTo>
                  <a:lnTo>
                    <a:pt x="10504" y="8766"/>
                  </a:lnTo>
                  <a:lnTo>
                    <a:pt x="10195" y="9152"/>
                  </a:lnTo>
                  <a:lnTo>
                    <a:pt x="9848" y="9499"/>
                  </a:lnTo>
                  <a:lnTo>
                    <a:pt x="9461" y="9847"/>
                  </a:lnTo>
                  <a:lnTo>
                    <a:pt x="9037" y="10156"/>
                  </a:lnTo>
                  <a:lnTo>
                    <a:pt x="8651" y="10465"/>
                  </a:lnTo>
                  <a:lnTo>
                    <a:pt x="8187" y="10735"/>
                  </a:lnTo>
                  <a:lnTo>
                    <a:pt x="7762" y="11005"/>
                  </a:lnTo>
                  <a:lnTo>
                    <a:pt x="6836" y="11469"/>
                  </a:lnTo>
                  <a:lnTo>
                    <a:pt x="5870" y="11855"/>
                  </a:lnTo>
                  <a:lnTo>
                    <a:pt x="5677" y="11855"/>
                  </a:lnTo>
                  <a:lnTo>
                    <a:pt x="5639" y="11932"/>
                  </a:lnTo>
                  <a:lnTo>
                    <a:pt x="5600" y="11932"/>
                  </a:lnTo>
                  <a:lnTo>
                    <a:pt x="4982" y="11276"/>
                  </a:lnTo>
                  <a:lnTo>
                    <a:pt x="4442" y="10542"/>
                  </a:lnTo>
                  <a:lnTo>
                    <a:pt x="3978" y="9808"/>
                  </a:lnTo>
                  <a:lnTo>
                    <a:pt x="3746" y="9383"/>
                  </a:lnTo>
                  <a:lnTo>
                    <a:pt x="3592" y="8997"/>
                  </a:lnTo>
                  <a:lnTo>
                    <a:pt x="3438" y="8611"/>
                  </a:lnTo>
                  <a:lnTo>
                    <a:pt x="3283" y="8186"/>
                  </a:lnTo>
                  <a:lnTo>
                    <a:pt x="3167" y="7762"/>
                  </a:lnTo>
                  <a:lnTo>
                    <a:pt x="3090" y="7298"/>
                  </a:lnTo>
                  <a:lnTo>
                    <a:pt x="3051" y="6873"/>
                  </a:lnTo>
                  <a:lnTo>
                    <a:pt x="3013" y="6410"/>
                  </a:lnTo>
                  <a:lnTo>
                    <a:pt x="3051" y="5947"/>
                  </a:lnTo>
                  <a:lnTo>
                    <a:pt x="3090" y="5483"/>
                  </a:lnTo>
                  <a:lnTo>
                    <a:pt x="3167" y="5020"/>
                  </a:lnTo>
                  <a:lnTo>
                    <a:pt x="3244" y="4557"/>
                  </a:lnTo>
                  <a:lnTo>
                    <a:pt x="3399" y="4093"/>
                  </a:lnTo>
                  <a:lnTo>
                    <a:pt x="3592" y="3668"/>
                  </a:lnTo>
                  <a:lnTo>
                    <a:pt x="3785" y="3205"/>
                  </a:lnTo>
                  <a:lnTo>
                    <a:pt x="4055" y="2819"/>
                  </a:lnTo>
                  <a:lnTo>
                    <a:pt x="4326" y="2394"/>
                  </a:lnTo>
                  <a:lnTo>
                    <a:pt x="4635" y="2047"/>
                  </a:lnTo>
                  <a:lnTo>
                    <a:pt x="4944" y="1699"/>
                  </a:lnTo>
                  <a:lnTo>
                    <a:pt x="5330" y="1390"/>
                  </a:lnTo>
                  <a:lnTo>
                    <a:pt x="5716" y="1081"/>
                  </a:lnTo>
                  <a:lnTo>
                    <a:pt x="6102" y="850"/>
                  </a:lnTo>
                  <a:lnTo>
                    <a:pt x="6527" y="695"/>
                  </a:lnTo>
                  <a:lnTo>
                    <a:pt x="6990" y="541"/>
                  </a:lnTo>
                  <a:lnTo>
                    <a:pt x="7453" y="463"/>
                  </a:lnTo>
                  <a:close/>
                  <a:moveTo>
                    <a:pt x="5561" y="12279"/>
                  </a:moveTo>
                  <a:lnTo>
                    <a:pt x="5600" y="12318"/>
                  </a:lnTo>
                  <a:lnTo>
                    <a:pt x="5677" y="12357"/>
                  </a:lnTo>
                  <a:lnTo>
                    <a:pt x="5793" y="12897"/>
                  </a:lnTo>
                  <a:lnTo>
                    <a:pt x="5793" y="12897"/>
                  </a:lnTo>
                  <a:lnTo>
                    <a:pt x="5098" y="12588"/>
                  </a:lnTo>
                  <a:lnTo>
                    <a:pt x="5561" y="12279"/>
                  </a:lnTo>
                  <a:close/>
                  <a:moveTo>
                    <a:pt x="3322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3" y="13979"/>
                  </a:lnTo>
                  <a:lnTo>
                    <a:pt x="2781" y="13940"/>
                  </a:lnTo>
                  <a:lnTo>
                    <a:pt x="2511" y="13824"/>
                  </a:lnTo>
                  <a:lnTo>
                    <a:pt x="2936" y="13399"/>
                  </a:lnTo>
                  <a:lnTo>
                    <a:pt x="3322" y="12975"/>
                  </a:lnTo>
                  <a:close/>
                  <a:moveTo>
                    <a:pt x="3940" y="14326"/>
                  </a:moveTo>
                  <a:lnTo>
                    <a:pt x="5098" y="14519"/>
                  </a:lnTo>
                  <a:lnTo>
                    <a:pt x="4442" y="15485"/>
                  </a:lnTo>
                  <a:lnTo>
                    <a:pt x="4287" y="15214"/>
                  </a:lnTo>
                  <a:lnTo>
                    <a:pt x="4171" y="14944"/>
                  </a:lnTo>
                  <a:lnTo>
                    <a:pt x="4055" y="14635"/>
                  </a:lnTo>
                  <a:lnTo>
                    <a:pt x="3978" y="14365"/>
                  </a:lnTo>
                  <a:lnTo>
                    <a:pt x="3940" y="14326"/>
                  </a:lnTo>
                  <a:close/>
                  <a:moveTo>
                    <a:pt x="3746" y="14596"/>
                  </a:moveTo>
                  <a:lnTo>
                    <a:pt x="3824" y="14944"/>
                  </a:lnTo>
                  <a:lnTo>
                    <a:pt x="3978" y="15291"/>
                  </a:lnTo>
                  <a:lnTo>
                    <a:pt x="4133" y="15600"/>
                  </a:lnTo>
                  <a:lnTo>
                    <a:pt x="4287" y="15909"/>
                  </a:lnTo>
                  <a:lnTo>
                    <a:pt x="4364" y="15987"/>
                  </a:lnTo>
                  <a:lnTo>
                    <a:pt x="4055" y="16411"/>
                  </a:lnTo>
                  <a:lnTo>
                    <a:pt x="3746" y="16875"/>
                  </a:lnTo>
                  <a:lnTo>
                    <a:pt x="3592" y="16411"/>
                  </a:lnTo>
                  <a:lnTo>
                    <a:pt x="3476" y="15948"/>
                  </a:lnTo>
                  <a:lnTo>
                    <a:pt x="3476" y="15716"/>
                  </a:lnTo>
                  <a:lnTo>
                    <a:pt x="3476" y="15446"/>
                  </a:lnTo>
                  <a:lnTo>
                    <a:pt x="3515" y="15214"/>
                  </a:lnTo>
                  <a:lnTo>
                    <a:pt x="3553" y="14983"/>
                  </a:lnTo>
                  <a:lnTo>
                    <a:pt x="3746" y="14596"/>
                  </a:lnTo>
                  <a:close/>
                  <a:moveTo>
                    <a:pt x="4480" y="16334"/>
                  </a:moveTo>
                  <a:lnTo>
                    <a:pt x="4673" y="16759"/>
                  </a:lnTo>
                  <a:lnTo>
                    <a:pt x="4789" y="17222"/>
                  </a:lnTo>
                  <a:lnTo>
                    <a:pt x="4789" y="17222"/>
                  </a:lnTo>
                  <a:lnTo>
                    <a:pt x="4364" y="17106"/>
                  </a:lnTo>
                  <a:lnTo>
                    <a:pt x="3940" y="17029"/>
                  </a:lnTo>
                  <a:lnTo>
                    <a:pt x="4480" y="16334"/>
                  </a:lnTo>
                  <a:close/>
                  <a:moveTo>
                    <a:pt x="2472" y="16875"/>
                  </a:moveTo>
                  <a:lnTo>
                    <a:pt x="3399" y="17106"/>
                  </a:lnTo>
                  <a:lnTo>
                    <a:pt x="3476" y="17261"/>
                  </a:lnTo>
                  <a:lnTo>
                    <a:pt x="3322" y="17377"/>
                  </a:lnTo>
                  <a:lnTo>
                    <a:pt x="3167" y="17570"/>
                  </a:lnTo>
                  <a:lnTo>
                    <a:pt x="2897" y="17917"/>
                  </a:lnTo>
                  <a:lnTo>
                    <a:pt x="2665" y="17415"/>
                  </a:lnTo>
                  <a:lnTo>
                    <a:pt x="2472" y="16875"/>
                  </a:lnTo>
                  <a:close/>
                  <a:moveTo>
                    <a:pt x="3360" y="19732"/>
                  </a:moveTo>
                  <a:lnTo>
                    <a:pt x="4055" y="20427"/>
                  </a:lnTo>
                  <a:lnTo>
                    <a:pt x="3553" y="20659"/>
                  </a:lnTo>
                  <a:lnTo>
                    <a:pt x="3013" y="20968"/>
                  </a:lnTo>
                  <a:lnTo>
                    <a:pt x="3167" y="20350"/>
                  </a:lnTo>
                  <a:lnTo>
                    <a:pt x="3360" y="19732"/>
                  </a:lnTo>
                  <a:close/>
                  <a:moveTo>
                    <a:pt x="5677" y="20118"/>
                  </a:moveTo>
                  <a:lnTo>
                    <a:pt x="5986" y="20196"/>
                  </a:lnTo>
                  <a:lnTo>
                    <a:pt x="5716" y="20891"/>
                  </a:lnTo>
                  <a:lnTo>
                    <a:pt x="5368" y="21547"/>
                  </a:lnTo>
                  <a:lnTo>
                    <a:pt x="4673" y="20582"/>
                  </a:lnTo>
                  <a:lnTo>
                    <a:pt x="4635" y="20543"/>
                  </a:lnTo>
                  <a:lnTo>
                    <a:pt x="4673" y="20234"/>
                  </a:lnTo>
                  <a:lnTo>
                    <a:pt x="5021" y="20157"/>
                  </a:lnTo>
                  <a:lnTo>
                    <a:pt x="5330" y="20118"/>
                  </a:lnTo>
                  <a:close/>
                  <a:moveTo>
                    <a:pt x="7453" y="0"/>
                  </a:moveTo>
                  <a:lnTo>
                    <a:pt x="7067" y="39"/>
                  </a:lnTo>
                  <a:lnTo>
                    <a:pt x="6720" y="154"/>
                  </a:lnTo>
                  <a:lnTo>
                    <a:pt x="6334" y="270"/>
                  </a:lnTo>
                  <a:lnTo>
                    <a:pt x="5986" y="425"/>
                  </a:lnTo>
                  <a:lnTo>
                    <a:pt x="5639" y="579"/>
                  </a:lnTo>
                  <a:lnTo>
                    <a:pt x="5291" y="811"/>
                  </a:lnTo>
                  <a:lnTo>
                    <a:pt x="4944" y="1043"/>
                  </a:lnTo>
                  <a:lnTo>
                    <a:pt x="4635" y="1313"/>
                  </a:lnTo>
                  <a:lnTo>
                    <a:pt x="4364" y="1622"/>
                  </a:lnTo>
                  <a:lnTo>
                    <a:pt x="4094" y="1892"/>
                  </a:lnTo>
                  <a:lnTo>
                    <a:pt x="3824" y="2240"/>
                  </a:lnTo>
                  <a:lnTo>
                    <a:pt x="3592" y="2549"/>
                  </a:lnTo>
                  <a:lnTo>
                    <a:pt x="3399" y="2896"/>
                  </a:lnTo>
                  <a:lnTo>
                    <a:pt x="3206" y="3282"/>
                  </a:lnTo>
                  <a:lnTo>
                    <a:pt x="3051" y="3630"/>
                  </a:lnTo>
                  <a:lnTo>
                    <a:pt x="2897" y="4016"/>
                  </a:lnTo>
                  <a:lnTo>
                    <a:pt x="2781" y="4402"/>
                  </a:lnTo>
                  <a:lnTo>
                    <a:pt x="2704" y="4788"/>
                  </a:lnTo>
                  <a:lnTo>
                    <a:pt x="2627" y="5174"/>
                  </a:lnTo>
                  <a:lnTo>
                    <a:pt x="2588" y="5599"/>
                  </a:lnTo>
                  <a:lnTo>
                    <a:pt x="2549" y="5985"/>
                  </a:lnTo>
                  <a:lnTo>
                    <a:pt x="2549" y="6410"/>
                  </a:lnTo>
                  <a:lnTo>
                    <a:pt x="2549" y="6835"/>
                  </a:lnTo>
                  <a:lnTo>
                    <a:pt x="2665" y="7723"/>
                  </a:lnTo>
                  <a:lnTo>
                    <a:pt x="2742" y="8148"/>
                  </a:lnTo>
                  <a:lnTo>
                    <a:pt x="2858" y="8572"/>
                  </a:lnTo>
                  <a:lnTo>
                    <a:pt x="3013" y="8997"/>
                  </a:lnTo>
                  <a:lnTo>
                    <a:pt x="3167" y="9383"/>
                  </a:lnTo>
                  <a:lnTo>
                    <a:pt x="3322" y="9808"/>
                  </a:lnTo>
                  <a:lnTo>
                    <a:pt x="3553" y="10194"/>
                  </a:lnTo>
                  <a:lnTo>
                    <a:pt x="3746" y="10542"/>
                  </a:lnTo>
                  <a:lnTo>
                    <a:pt x="4017" y="10928"/>
                  </a:lnTo>
                  <a:lnTo>
                    <a:pt x="4287" y="11237"/>
                  </a:lnTo>
                  <a:lnTo>
                    <a:pt x="4596" y="11546"/>
                  </a:lnTo>
                  <a:lnTo>
                    <a:pt x="4905" y="11855"/>
                  </a:lnTo>
                  <a:lnTo>
                    <a:pt x="5252" y="12086"/>
                  </a:lnTo>
                  <a:lnTo>
                    <a:pt x="4557" y="12473"/>
                  </a:lnTo>
                  <a:lnTo>
                    <a:pt x="4480" y="12550"/>
                  </a:lnTo>
                  <a:lnTo>
                    <a:pt x="4442" y="12666"/>
                  </a:lnTo>
                  <a:lnTo>
                    <a:pt x="4480" y="12781"/>
                  </a:lnTo>
                  <a:lnTo>
                    <a:pt x="4596" y="12859"/>
                  </a:lnTo>
                  <a:lnTo>
                    <a:pt x="5021" y="13013"/>
                  </a:lnTo>
                  <a:lnTo>
                    <a:pt x="4673" y="13168"/>
                  </a:lnTo>
                  <a:lnTo>
                    <a:pt x="4403" y="13361"/>
                  </a:lnTo>
                  <a:lnTo>
                    <a:pt x="4094" y="13554"/>
                  </a:lnTo>
                  <a:lnTo>
                    <a:pt x="3862" y="13785"/>
                  </a:lnTo>
                  <a:lnTo>
                    <a:pt x="3824" y="13477"/>
                  </a:lnTo>
                  <a:lnTo>
                    <a:pt x="3746" y="13168"/>
                  </a:lnTo>
                  <a:lnTo>
                    <a:pt x="3631" y="12859"/>
                  </a:lnTo>
                  <a:lnTo>
                    <a:pt x="3515" y="12550"/>
                  </a:lnTo>
                  <a:lnTo>
                    <a:pt x="3476" y="12473"/>
                  </a:lnTo>
                  <a:lnTo>
                    <a:pt x="3360" y="12434"/>
                  </a:lnTo>
                  <a:lnTo>
                    <a:pt x="3283" y="12473"/>
                  </a:lnTo>
                  <a:lnTo>
                    <a:pt x="3206" y="12511"/>
                  </a:lnTo>
                  <a:lnTo>
                    <a:pt x="2665" y="13168"/>
                  </a:lnTo>
                  <a:lnTo>
                    <a:pt x="2086" y="13747"/>
                  </a:lnTo>
                  <a:lnTo>
                    <a:pt x="2047" y="13824"/>
                  </a:lnTo>
                  <a:lnTo>
                    <a:pt x="2009" y="13901"/>
                  </a:lnTo>
                  <a:lnTo>
                    <a:pt x="2047" y="13979"/>
                  </a:lnTo>
                  <a:lnTo>
                    <a:pt x="2086" y="14056"/>
                  </a:lnTo>
                  <a:lnTo>
                    <a:pt x="2395" y="14210"/>
                  </a:lnTo>
                  <a:lnTo>
                    <a:pt x="2742" y="14287"/>
                  </a:lnTo>
                  <a:lnTo>
                    <a:pt x="3051" y="14365"/>
                  </a:lnTo>
                  <a:lnTo>
                    <a:pt x="3399" y="14365"/>
                  </a:lnTo>
                  <a:lnTo>
                    <a:pt x="3244" y="14635"/>
                  </a:lnTo>
                  <a:lnTo>
                    <a:pt x="3129" y="14944"/>
                  </a:lnTo>
                  <a:lnTo>
                    <a:pt x="3090" y="15176"/>
                  </a:lnTo>
                  <a:lnTo>
                    <a:pt x="3051" y="15407"/>
                  </a:lnTo>
                  <a:lnTo>
                    <a:pt x="3051" y="15871"/>
                  </a:lnTo>
                  <a:lnTo>
                    <a:pt x="3129" y="16295"/>
                  </a:lnTo>
                  <a:lnTo>
                    <a:pt x="3244" y="16759"/>
                  </a:lnTo>
                  <a:lnTo>
                    <a:pt x="2781" y="16566"/>
                  </a:lnTo>
                  <a:lnTo>
                    <a:pt x="2279" y="16411"/>
                  </a:lnTo>
                  <a:lnTo>
                    <a:pt x="2202" y="16411"/>
                  </a:lnTo>
                  <a:lnTo>
                    <a:pt x="2125" y="16450"/>
                  </a:lnTo>
                  <a:lnTo>
                    <a:pt x="2047" y="16527"/>
                  </a:lnTo>
                  <a:lnTo>
                    <a:pt x="2047" y="16643"/>
                  </a:lnTo>
                  <a:lnTo>
                    <a:pt x="2163" y="17106"/>
                  </a:lnTo>
                  <a:lnTo>
                    <a:pt x="2279" y="17531"/>
                  </a:lnTo>
                  <a:lnTo>
                    <a:pt x="2472" y="17956"/>
                  </a:lnTo>
                  <a:lnTo>
                    <a:pt x="2704" y="18381"/>
                  </a:lnTo>
                  <a:lnTo>
                    <a:pt x="2781" y="18458"/>
                  </a:lnTo>
                  <a:lnTo>
                    <a:pt x="2858" y="18496"/>
                  </a:lnTo>
                  <a:lnTo>
                    <a:pt x="2936" y="18458"/>
                  </a:lnTo>
                  <a:lnTo>
                    <a:pt x="3013" y="18381"/>
                  </a:lnTo>
                  <a:lnTo>
                    <a:pt x="3322" y="18033"/>
                  </a:lnTo>
                  <a:lnTo>
                    <a:pt x="3515" y="17801"/>
                  </a:lnTo>
                  <a:lnTo>
                    <a:pt x="3631" y="17608"/>
                  </a:lnTo>
                  <a:lnTo>
                    <a:pt x="3708" y="17763"/>
                  </a:lnTo>
                  <a:lnTo>
                    <a:pt x="3978" y="18342"/>
                  </a:lnTo>
                  <a:lnTo>
                    <a:pt x="4133" y="18960"/>
                  </a:lnTo>
                  <a:lnTo>
                    <a:pt x="4248" y="19539"/>
                  </a:lnTo>
                  <a:lnTo>
                    <a:pt x="4248" y="20157"/>
                  </a:lnTo>
                  <a:lnTo>
                    <a:pt x="3438" y="19307"/>
                  </a:lnTo>
                  <a:lnTo>
                    <a:pt x="3399" y="19269"/>
                  </a:lnTo>
                  <a:lnTo>
                    <a:pt x="3206" y="19269"/>
                  </a:lnTo>
                  <a:lnTo>
                    <a:pt x="3167" y="19346"/>
                  </a:lnTo>
                  <a:lnTo>
                    <a:pt x="2974" y="19809"/>
                  </a:lnTo>
                  <a:lnTo>
                    <a:pt x="2781" y="20273"/>
                  </a:lnTo>
                  <a:lnTo>
                    <a:pt x="2665" y="20775"/>
                  </a:lnTo>
                  <a:lnTo>
                    <a:pt x="2627" y="21315"/>
                  </a:lnTo>
                  <a:lnTo>
                    <a:pt x="2627" y="21393"/>
                  </a:lnTo>
                  <a:lnTo>
                    <a:pt x="2704" y="21470"/>
                  </a:lnTo>
                  <a:lnTo>
                    <a:pt x="2781" y="21508"/>
                  </a:lnTo>
                  <a:lnTo>
                    <a:pt x="2897" y="21470"/>
                  </a:lnTo>
                  <a:lnTo>
                    <a:pt x="3515" y="21161"/>
                  </a:lnTo>
                  <a:lnTo>
                    <a:pt x="4171" y="20775"/>
                  </a:lnTo>
                  <a:lnTo>
                    <a:pt x="4055" y="21161"/>
                  </a:lnTo>
                  <a:lnTo>
                    <a:pt x="3901" y="21547"/>
                  </a:lnTo>
                  <a:lnTo>
                    <a:pt x="3669" y="22049"/>
                  </a:lnTo>
                  <a:lnTo>
                    <a:pt x="3322" y="22551"/>
                  </a:lnTo>
                  <a:lnTo>
                    <a:pt x="2897" y="23014"/>
                  </a:lnTo>
                  <a:lnTo>
                    <a:pt x="2627" y="23246"/>
                  </a:lnTo>
                  <a:lnTo>
                    <a:pt x="2395" y="23401"/>
                  </a:lnTo>
                  <a:lnTo>
                    <a:pt x="2125" y="23594"/>
                  </a:lnTo>
                  <a:lnTo>
                    <a:pt x="1854" y="23709"/>
                  </a:lnTo>
                  <a:lnTo>
                    <a:pt x="1584" y="23787"/>
                  </a:lnTo>
                  <a:lnTo>
                    <a:pt x="1314" y="23787"/>
                  </a:lnTo>
                  <a:lnTo>
                    <a:pt x="1082" y="23748"/>
                  </a:lnTo>
                  <a:lnTo>
                    <a:pt x="812" y="23671"/>
                  </a:lnTo>
                  <a:lnTo>
                    <a:pt x="541" y="23516"/>
                  </a:lnTo>
                  <a:lnTo>
                    <a:pt x="310" y="23285"/>
                  </a:lnTo>
                  <a:lnTo>
                    <a:pt x="233" y="23246"/>
                  </a:lnTo>
                  <a:lnTo>
                    <a:pt x="78" y="23246"/>
                  </a:lnTo>
                  <a:lnTo>
                    <a:pt x="39" y="23362"/>
                  </a:lnTo>
                  <a:lnTo>
                    <a:pt x="1" y="23401"/>
                  </a:lnTo>
                  <a:lnTo>
                    <a:pt x="39" y="23478"/>
                  </a:lnTo>
                  <a:lnTo>
                    <a:pt x="155" y="23632"/>
                  </a:lnTo>
                  <a:lnTo>
                    <a:pt x="271" y="23787"/>
                  </a:lnTo>
                  <a:lnTo>
                    <a:pt x="387" y="23903"/>
                  </a:lnTo>
                  <a:lnTo>
                    <a:pt x="541" y="24018"/>
                  </a:lnTo>
                  <a:lnTo>
                    <a:pt x="696" y="24096"/>
                  </a:lnTo>
                  <a:lnTo>
                    <a:pt x="889" y="24134"/>
                  </a:lnTo>
                  <a:lnTo>
                    <a:pt x="1236" y="24211"/>
                  </a:lnTo>
                  <a:lnTo>
                    <a:pt x="1584" y="24173"/>
                  </a:lnTo>
                  <a:lnTo>
                    <a:pt x="1970" y="24096"/>
                  </a:lnTo>
                  <a:lnTo>
                    <a:pt x="2318" y="23941"/>
                  </a:lnTo>
                  <a:lnTo>
                    <a:pt x="2665" y="23748"/>
                  </a:lnTo>
                  <a:lnTo>
                    <a:pt x="3013" y="23478"/>
                  </a:lnTo>
                  <a:lnTo>
                    <a:pt x="3322" y="23207"/>
                  </a:lnTo>
                  <a:lnTo>
                    <a:pt x="3631" y="22860"/>
                  </a:lnTo>
                  <a:lnTo>
                    <a:pt x="3901" y="22512"/>
                  </a:lnTo>
                  <a:lnTo>
                    <a:pt x="4133" y="22126"/>
                  </a:lnTo>
                  <a:lnTo>
                    <a:pt x="4326" y="21702"/>
                  </a:lnTo>
                  <a:lnTo>
                    <a:pt x="4480" y="21315"/>
                  </a:lnTo>
                  <a:lnTo>
                    <a:pt x="4596" y="20852"/>
                  </a:lnTo>
                  <a:lnTo>
                    <a:pt x="5214" y="21972"/>
                  </a:lnTo>
                  <a:lnTo>
                    <a:pt x="5291" y="22049"/>
                  </a:lnTo>
                  <a:lnTo>
                    <a:pt x="5368" y="22088"/>
                  </a:lnTo>
                  <a:lnTo>
                    <a:pt x="5446" y="22049"/>
                  </a:lnTo>
                  <a:lnTo>
                    <a:pt x="5523" y="22010"/>
                  </a:lnTo>
                  <a:lnTo>
                    <a:pt x="5793" y="21547"/>
                  </a:lnTo>
                  <a:lnTo>
                    <a:pt x="6025" y="21084"/>
                  </a:lnTo>
                  <a:lnTo>
                    <a:pt x="6411" y="20118"/>
                  </a:lnTo>
                  <a:lnTo>
                    <a:pt x="6411" y="20041"/>
                  </a:lnTo>
                  <a:lnTo>
                    <a:pt x="6411" y="19964"/>
                  </a:lnTo>
                  <a:lnTo>
                    <a:pt x="6372" y="19925"/>
                  </a:lnTo>
                  <a:lnTo>
                    <a:pt x="6295" y="19887"/>
                  </a:lnTo>
                  <a:lnTo>
                    <a:pt x="5909" y="19771"/>
                  </a:lnTo>
                  <a:lnTo>
                    <a:pt x="5484" y="19732"/>
                  </a:lnTo>
                  <a:lnTo>
                    <a:pt x="5098" y="19732"/>
                  </a:lnTo>
                  <a:lnTo>
                    <a:pt x="4673" y="19848"/>
                  </a:lnTo>
                  <a:lnTo>
                    <a:pt x="4635" y="19230"/>
                  </a:lnTo>
                  <a:lnTo>
                    <a:pt x="4519" y="18651"/>
                  </a:lnTo>
                  <a:lnTo>
                    <a:pt x="4287" y="18033"/>
                  </a:lnTo>
                  <a:lnTo>
                    <a:pt x="4055" y="17454"/>
                  </a:lnTo>
                  <a:lnTo>
                    <a:pt x="4055" y="17454"/>
                  </a:lnTo>
                  <a:lnTo>
                    <a:pt x="4519" y="17531"/>
                  </a:lnTo>
                  <a:lnTo>
                    <a:pt x="4982" y="17608"/>
                  </a:lnTo>
                  <a:lnTo>
                    <a:pt x="5059" y="17608"/>
                  </a:lnTo>
                  <a:lnTo>
                    <a:pt x="5098" y="17531"/>
                  </a:lnTo>
                  <a:lnTo>
                    <a:pt x="5137" y="17492"/>
                  </a:lnTo>
                  <a:lnTo>
                    <a:pt x="5137" y="17377"/>
                  </a:lnTo>
                  <a:lnTo>
                    <a:pt x="5098" y="17029"/>
                  </a:lnTo>
                  <a:lnTo>
                    <a:pt x="4982" y="16643"/>
                  </a:lnTo>
                  <a:lnTo>
                    <a:pt x="4828" y="16295"/>
                  </a:lnTo>
                  <a:lnTo>
                    <a:pt x="4673" y="15987"/>
                  </a:lnTo>
                  <a:lnTo>
                    <a:pt x="4596" y="15909"/>
                  </a:lnTo>
                  <a:lnTo>
                    <a:pt x="4635" y="15909"/>
                  </a:lnTo>
                  <a:lnTo>
                    <a:pt x="5600" y="14481"/>
                  </a:lnTo>
                  <a:lnTo>
                    <a:pt x="5639" y="14365"/>
                  </a:lnTo>
                  <a:lnTo>
                    <a:pt x="5600" y="14287"/>
                  </a:lnTo>
                  <a:lnTo>
                    <a:pt x="5561" y="14210"/>
                  </a:lnTo>
                  <a:lnTo>
                    <a:pt x="5446" y="14172"/>
                  </a:lnTo>
                  <a:lnTo>
                    <a:pt x="4210" y="13979"/>
                  </a:lnTo>
                  <a:lnTo>
                    <a:pt x="4480" y="13747"/>
                  </a:lnTo>
                  <a:lnTo>
                    <a:pt x="4789" y="13554"/>
                  </a:lnTo>
                  <a:lnTo>
                    <a:pt x="5098" y="13361"/>
                  </a:lnTo>
                  <a:lnTo>
                    <a:pt x="5407" y="13168"/>
                  </a:lnTo>
                  <a:lnTo>
                    <a:pt x="6025" y="13399"/>
                  </a:lnTo>
                  <a:lnTo>
                    <a:pt x="6141" y="13438"/>
                  </a:lnTo>
                  <a:lnTo>
                    <a:pt x="6218" y="13361"/>
                  </a:lnTo>
                  <a:lnTo>
                    <a:pt x="6256" y="13283"/>
                  </a:lnTo>
                  <a:lnTo>
                    <a:pt x="6295" y="13168"/>
                  </a:lnTo>
                  <a:lnTo>
                    <a:pt x="6179" y="12704"/>
                  </a:lnTo>
                  <a:lnTo>
                    <a:pt x="6063" y="12241"/>
                  </a:lnTo>
                  <a:lnTo>
                    <a:pt x="6913" y="11932"/>
                  </a:lnTo>
                  <a:lnTo>
                    <a:pt x="7724" y="11584"/>
                  </a:lnTo>
                  <a:lnTo>
                    <a:pt x="8535" y="11121"/>
                  </a:lnTo>
                  <a:lnTo>
                    <a:pt x="9268" y="10619"/>
                  </a:lnTo>
                  <a:lnTo>
                    <a:pt x="9963" y="10078"/>
                  </a:lnTo>
                  <a:lnTo>
                    <a:pt x="10311" y="9770"/>
                  </a:lnTo>
                  <a:lnTo>
                    <a:pt x="10620" y="9422"/>
                  </a:lnTo>
                  <a:lnTo>
                    <a:pt x="10890" y="9074"/>
                  </a:lnTo>
                  <a:lnTo>
                    <a:pt x="11161" y="8727"/>
                  </a:lnTo>
                  <a:lnTo>
                    <a:pt x="11392" y="8341"/>
                  </a:lnTo>
                  <a:lnTo>
                    <a:pt x="11624" y="7955"/>
                  </a:lnTo>
                  <a:lnTo>
                    <a:pt x="11817" y="7568"/>
                  </a:lnTo>
                  <a:lnTo>
                    <a:pt x="11971" y="7182"/>
                  </a:lnTo>
                  <a:lnTo>
                    <a:pt x="12126" y="6758"/>
                  </a:lnTo>
                  <a:lnTo>
                    <a:pt x="12242" y="6333"/>
                  </a:lnTo>
                  <a:lnTo>
                    <a:pt x="12319" y="5947"/>
                  </a:lnTo>
                  <a:lnTo>
                    <a:pt x="12358" y="5522"/>
                  </a:lnTo>
                  <a:lnTo>
                    <a:pt x="12396" y="5097"/>
                  </a:lnTo>
                  <a:lnTo>
                    <a:pt x="12396" y="4672"/>
                  </a:lnTo>
                  <a:lnTo>
                    <a:pt x="12358" y="4248"/>
                  </a:lnTo>
                  <a:lnTo>
                    <a:pt x="12280" y="3823"/>
                  </a:lnTo>
                  <a:lnTo>
                    <a:pt x="12203" y="3437"/>
                  </a:lnTo>
                  <a:lnTo>
                    <a:pt x="12049" y="3051"/>
                  </a:lnTo>
                  <a:lnTo>
                    <a:pt x="11894" y="2664"/>
                  </a:lnTo>
                  <a:lnTo>
                    <a:pt x="11701" y="2278"/>
                  </a:lnTo>
                  <a:lnTo>
                    <a:pt x="11469" y="1892"/>
                  </a:lnTo>
                  <a:lnTo>
                    <a:pt x="11161" y="1545"/>
                  </a:lnTo>
                  <a:lnTo>
                    <a:pt x="10890" y="1274"/>
                  </a:lnTo>
                  <a:lnTo>
                    <a:pt x="10620" y="1004"/>
                  </a:lnTo>
                  <a:lnTo>
                    <a:pt x="10311" y="772"/>
                  </a:lnTo>
                  <a:lnTo>
                    <a:pt x="9963" y="579"/>
                  </a:lnTo>
                  <a:lnTo>
                    <a:pt x="9655" y="386"/>
                  </a:lnTo>
                  <a:lnTo>
                    <a:pt x="9307" y="232"/>
                  </a:lnTo>
                  <a:lnTo>
                    <a:pt x="8921" y="116"/>
                  </a:lnTo>
                  <a:lnTo>
                    <a:pt x="8573" y="39"/>
                  </a:lnTo>
                  <a:lnTo>
                    <a:pt x="818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11"/>
            <p:cNvSpPr/>
            <p:nvPr/>
          </p:nvSpPr>
          <p:spPr>
            <a:xfrm>
              <a:off x="5860425" y="885700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9" y="310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3"/>
                  </a:lnTo>
                  <a:lnTo>
                    <a:pt x="7299" y="503"/>
                  </a:lnTo>
                  <a:lnTo>
                    <a:pt x="7454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4"/>
                  </a:lnTo>
                  <a:lnTo>
                    <a:pt x="6295" y="4944"/>
                  </a:lnTo>
                  <a:lnTo>
                    <a:pt x="6218" y="3978"/>
                  </a:lnTo>
                  <a:lnTo>
                    <a:pt x="6141" y="2974"/>
                  </a:lnTo>
                  <a:lnTo>
                    <a:pt x="6141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5"/>
                  </a:lnTo>
                  <a:lnTo>
                    <a:pt x="6450" y="503"/>
                  </a:lnTo>
                  <a:lnTo>
                    <a:pt x="6527" y="426"/>
                  </a:lnTo>
                  <a:lnTo>
                    <a:pt x="6643" y="348"/>
                  </a:lnTo>
                  <a:lnTo>
                    <a:pt x="6759" y="310"/>
                  </a:lnTo>
                  <a:close/>
                  <a:moveTo>
                    <a:pt x="11972" y="4712"/>
                  </a:moveTo>
                  <a:lnTo>
                    <a:pt x="12087" y="4750"/>
                  </a:lnTo>
                  <a:lnTo>
                    <a:pt x="12165" y="4828"/>
                  </a:lnTo>
                  <a:lnTo>
                    <a:pt x="12281" y="4905"/>
                  </a:lnTo>
                  <a:lnTo>
                    <a:pt x="12319" y="4982"/>
                  </a:lnTo>
                  <a:lnTo>
                    <a:pt x="12396" y="5137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2"/>
                  </a:lnTo>
                  <a:lnTo>
                    <a:pt x="10041" y="5832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9" y="5252"/>
                  </a:lnTo>
                  <a:lnTo>
                    <a:pt x="7956" y="5021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9" y="4750"/>
                  </a:lnTo>
                  <a:lnTo>
                    <a:pt x="11354" y="4712"/>
                  </a:lnTo>
                  <a:close/>
                  <a:moveTo>
                    <a:pt x="5639" y="5754"/>
                  </a:moveTo>
                  <a:lnTo>
                    <a:pt x="4558" y="6449"/>
                  </a:lnTo>
                  <a:lnTo>
                    <a:pt x="3438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30" y="7917"/>
                  </a:lnTo>
                  <a:lnTo>
                    <a:pt x="1121" y="7955"/>
                  </a:lnTo>
                  <a:lnTo>
                    <a:pt x="928" y="7917"/>
                  </a:lnTo>
                  <a:lnTo>
                    <a:pt x="851" y="7878"/>
                  </a:lnTo>
                  <a:lnTo>
                    <a:pt x="773" y="7801"/>
                  </a:lnTo>
                  <a:lnTo>
                    <a:pt x="735" y="7685"/>
                  </a:lnTo>
                  <a:lnTo>
                    <a:pt x="696" y="7531"/>
                  </a:lnTo>
                  <a:lnTo>
                    <a:pt x="696" y="7376"/>
                  </a:lnTo>
                  <a:lnTo>
                    <a:pt x="696" y="7222"/>
                  </a:lnTo>
                  <a:lnTo>
                    <a:pt x="735" y="7145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3"/>
                  </a:lnTo>
                  <a:lnTo>
                    <a:pt x="2743" y="6449"/>
                  </a:lnTo>
                  <a:lnTo>
                    <a:pt x="3592" y="6295"/>
                  </a:lnTo>
                  <a:lnTo>
                    <a:pt x="4635" y="6063"/>
                  </a:lnTo>
                  <a:lnTo>
                    <a:pt x="5137" y="5909"/>
                  </a:lnTo>
                  <a:lnTo>
                    <a:pt x="5639" y="5754"/>
                  </a:lnTo>
                  <a:close/>
                  <a:moveTo>
                    <a:pt x="6952" y="1"/>
                  </a:moveTo>
                  <a:lnTo>
                    <a:pt x="6720" y="39"/>
                  </a:lnTo>
                  <a:lnTo>
                    <a:pt x="6527" y="117"/>
                  </a:lnTo>
                  <a:lnTo>
                    <a:pt x="6334" y="233"/>
                  </a:lnTo>
                  <a:lnTo>
                    <a:pt x="6141" y="426"/>
                  </a:lnTo>
                  <a:lnTo>
                    <a:pt x="5986" y="619"/>
                  </a:lnTo>
                  <a:lnTo>
                    <a:pt x="5909" y="812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2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4" y="5021"/>
                  </a:lnTo>
                  <a:lnTo>
                    <a:pt x="6025" y="5137"/>
                  </a:lnTo>
                  <a:lnTo>
                    <a:pt x="6064" y="5252"/>
                  </a:lnTo>
                  <a:lnTo>
                    <a:pt x="5523" y="5446"/>
                  </a:lnTo>
                  <a:lnTo>
                    <a:pt x="4982" y="5561"/>
                  </a:lnTo>
                  <a:lnTo>
                    <a:pt x="3940" y="5832"/>
                  </a:lnTo>
                  <a:lnTo>
                    <a:pt x="2858" y="6025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1" y="6643"/>
                  </a:lnTo>
                  <a:lnTo>
                    <a:pt x="503" y="6836"/>
                  </a:lnTo>
                  <a:lnTo>
                    <a:pt x="233" y="7029"/>
                  </a:lnTo>
                  <a:lnTo>
                    <a:pt x="117" y="7145"/>
                  </a:lnTo>
                  <a:lnTo>
                    <a:pt x="40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40" y="7724"/>
                  </a:lnTo>
                  <a:lnTo>
                    <a:pt x="117" y="7917"/>
                  </a:lnTo>
                  <a:lnTo>
                    <a:pt x="233" y="8033"/>
                  </a:lnTo>
                  <a:lnTo>
                    <a:pt x="349" y="8149"/>
                  </a:lnTo>
                  <a:lnTo>
                    <a:pt x="503" y="8226"/>
                  </a:lnTo>
                  <a:lnTo>
                    <a:pt x="619" y="8264"/>
                  </a:lnTo>
                  <a:lnTo>
                    <a:pt x="928" y="8342"/>
                  </a:lnTo>
                  <a:lnTo>
                    <a:pt x="1275" y="8342"/>
                  </a:lnTo>
                  <a:lnTo>
                    <a:pt x="1623" y="8303"/>
                  </a:lnTo>
                  <a:lnTo>
                    <a:pt x="1932" y="8187"/>
                  </a:lnTo>
                  <a:lnTo>
                    <a:pt x="2550" y="7994"/>
                  </a:lnTo>
                  <a:lnTo>
                    <a:pt x="3554" y="7531"/>
                  </a:lnTo>
                  <a:lnTo>
                    <a:pt x="4519" y="6990"/>
                  </a:lnTo>
                  <a:lnTo>
                    <a:pt x="5446" y="6372"/>
                  </a:lnTo>
                  <a:lnTo>
                    <a:pt x="5909" y="6063"/>
                  </a:lnTo>
                  <a:lnTo>
                    <a:pt x="6334" y="5716"/>
                  </a:lnTo>
                  <a:lnTo>
                    <a:pt x="6527" y="6102"/>
                  </a:lnTo>
                  <a:lnTo>
                    <a:pt x="6643" y="6295"/>
                  </a:lnTo>
                  <a:lnTo>
                    <a:pt x="6759" y="6449"/>
                  </a:lnTo>
                  <a:lnTo>
                    <a:pt x="7029" y="6372"/>
                  </a:lnTo>
                  <a:lnTo>
                    <a:pt x="7029" y="6334"/>
                  </a:lnTo>
                  <a:lnTo>
                    <a:pt x="6836" y="5986"/>
                  </a:lnTo>
                  <a:lnTo>
                    <a:pt x="6759" y="5832"/>
                  </a:lnTo>
                  <a:lnTo>
                    <a:pt x="6720" y="5639"/>
                  </a:lnTo>
                  <a:lnTo>
                    <a:pt x="6720" y="5561"/>
                  </a:lnTo>
                  <a:lnTo>
                    <a:pt x="7569" y="5832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8"/>
                  </a:lnTo>
                  <a:lnTo>
                    <a:pt x="11006" y="6218"/>
                  </a:lnTo>
                  <a:lnTo>
                    <a:pt x="11470" y="6179"/>
                  </a:lnTo>
                  <a:lnTo>
                    <a:pt x="11933" y="6141"/>
                  </a:lnTo>
                  <a:lnTo>
                    <a:pt x="12358" y="5986"/>
                  </a:lnTo>
                  <a:lnTo>
                    <a:pt x="12512" y="5909"/>
                  </a:lnTo>
                  <a:lnTo>
                    <a:pt x="12667" y="5793"/>
                  </a:lnTo>
                  <a:lnTo>
                    <a:pt x="12821" y="5677"/>
                  </a:lnTo>
                  <a:lnTo>
                    <a:pt x="12898" y="5523"/>
                  </a:lnTo>
                  <a:lnTo>
                    <a:pt x="12976" y="5368"/>
                  </a:lnTo>
                  <a:lnTo>
                    <a:pt x="12976" y="5175"/>
                  </a:lnTo>
                  <a:lnTo>
                    <a:pt x="12976" y="4982"/>
                  </a:lnTo>
                  <a:lnTo>
                    <a:pt x="12898" y="4828"/>
                  </a:lnTo>
                  <a:lnTo>
                    <a:pt x="12821" y="4712"/>
                  </a:lnTo>
                  <a:lnTo>
                    <a:pt x="12744" y="4635"/>
                  </a:lnTo>
                  <a:lnTo>
                    <a:pt x="12628" y="4519"/>
                  </a:lnTo>
                  <a:lnTo>
                    <a:pt x="12474" y="4480"/>
                  </a:lnTo>
                  <a:lnTo>
                    <a:pt x="12165" y="4364"/>
                  </a:lnTo>
                  <a:lnTo>
                    <a:pt x="11817" y="4326"/>
                  </a:lnTo>
                  <a:lnTo>
                    <a:pt x="11470" y="4326"/>
                  </a:lnTo>
                  <a:lnTo>
                    <a:pt x="10890" y="4364"/>
                  </a:lnTo>
                  <a:lnTo>
                    <a:pt x="9848" y="4403"/>
                  </a:lnTo>
                  <a:lnTo>
                    <a:pt x="8844" y="4480"/>
                  </a:lnTo>
                  <a:lnTo>
                    <a:pt x="7840" y="4635"/>
                  </a:lnTo>
                  <a:lnTo>
                    <a:pt x="6836" y="4828"/>
                  </a:lnTo>
                  <a:lnTo>
                    <a:pt x="7376" y="3476"/>
                  </a:lnTo>
                  <a:lnTo>
                    <a:pt x="7647" y="2742"/>
                  </a:lnTo>
                  <a:lnTo>
                    <a:pt x="7840" y="2047"/>
                  </a:lnTo>
                  <a:lnTo>
                    <a:pt x="7917" y="1816"/>
                  </a:lnTo>
                  <a:lnTo>
                    <a:pt x="7917" y="1545"/>
                  </a:lnTo>
                  <a:lnTo>
                    <a:pt x="7917" y="1314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9"/>
                  </a:lnTo>
                  <a:lnTo>
                    <a:pt x="7531" y="426"/>
                  </a:lnTo>
                  <a:lnTo>
                    <a:pt x="7338" y="271"/>
                  </a:lnTo>
                  <a:lnTo>
                    <a:pt x="7261" y="155"/>
                  </a:lnTo>
                  <a:lnTo>
                    <a:pt x="7145" y="78"/>
                  </a:lnTo>
                  <a:lnTo>
                    <a:pt x="695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11"/>
            <p:cNvSpPr/>
            <p:nvPr/>
          </p:nvSpPr>
          <p:spPr>
            <a:xfrm>
              <a:off x="6760175" y="920450"/>
              <a:ext cx="375550" cy="387150"/>
            </a:xfrm>
            <a:custGeom>
              <a:avLst/>
              <a:gdLst/>
              <a:ahLst/>
              <a:cxnLst/>
              <a:rect l="l" t="t" r="r" b="b"/>
              <a:pathLst>
                <a:path w="15022" h="15486" extrusionOk="0">
                  <a:moveTo>
                    <a:pt x="7491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2" y="850"/>
                  </a:lnTo>
                  <a:lnTo>
                    <a:pt x="10194" y="1044"/>
                  </a:lnTo>
                  <a:lnTo>
                    <a:pt x="10696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79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79" y="9230"/>
                  </a:lnTo>
                  <a:lnTo>
                    <a:pt x="4170" y="10041"/>
                  </a:lnTo>
                  <a:lnTo>
                    <a:pt x="3977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91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8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91" y="503"/>
                  </a:lnTo>
                  <a:close/>
                  <a:moveTo>
                    <a:pt x="11971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52" y="3206"/>
                  </a:lnTo>
                  <a:lnTo>
                    <a:pt x="13322" y="3669"/>
                  </a:lnTo>
                  <a:lnTo>
                    <a:pt x="13592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7" y="6797"/>
                  </a:lnTo>
                  <a:lnTo>
                    <a:pt x="12164" y="6952"/>
                  </a:lnTo>
                  <a:lnTo>
                    <a:pt x="11391" y="7145"/>
                  </a:lnTo>
                  <a:lnTo>
                    <a:pt x="10658" y="7415"/>
                  </a:lnTo>
                  <a:lnTo>
                    <a:pt x="9963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7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7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1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0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719" y="12667"/>
                  </a:lnTo>
                  <a:lnTo>
                    <a:pt x="6178" y="12782"/>
                  </a:lnTo>
                  <a:lnTo>
                    <a:pt x="5676" y="12937"/>
                  </a:lnTo>
                  <a:lnTo>
                    <a:pt x="5174" y="13130"/>
                  </a:lnTo>
                  <a:lnTo>
                    <a:pt x="4672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69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4" y="4519"/>
                  </a:lnTo>
                  <a:lnTo>
                    <a:pt x="2471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80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6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58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0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8"/>
                  </a:lnTo>
                  <a:lnTo>
                    <a:pt x="3244" y="13439"/>
                  </a:lnTo>
                  <a:lnTo>
                    <a:pt x="3166" y="13439"/>
                  </a:lnTo>
                  <a:lnTo>
                    <a:pt x="3051" y="13478"/>
                  </a:lnTo>
                  <a:lnTo>
                    <a:pt x="2973" y="13516"/>
                  </a:lnTo>
                  <a:lnTo>
                    <a:pt x="3051" y="13362"/>
                  </a:lnTo>
                  <a:lnTo>
                    <a:pt x="3166" y="13207"/>
                  </a:lnTo>
                  <a:lnTo>
                    <a:pt x="3321" y="13130"/>
                  </a:lnTo>
                  <a:lnTo>
                    <a:pt x="3475" y="13014"/>
                  </a:lnTo>
                  <a:lnTo>
                    <a:pt x="3668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0" y="13362"/>
                  </a:lnTo>
                  <a:lnTo>
                    <a:pt x="11893" y="13478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7" y="14983"/>
                  </a:lnTo>
                  <a:lnTo>
                    <a:pt x="7375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3" y="14636"/>
                  </a:lnTo>
                  <a:lnTo>
                    <a:pt x="5020" y="14482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50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6" y="12860"/>
                  </a:lnTo>
                  <a:close/>
                  <a:moveTo>
                    <a:pt x="7607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84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5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9"/>
                  </a:lnTo>
                  <a:lnTo>
                    <a:pt x="270" y="9925"/>
                  </a:lnTo>
                  <a:lnTo>
                    <a:pt x="463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6" y="14134"/>
                  </a:lnTo>
                  <a:lnTo>
                    <a:pt x="3475" y="14327"/>
                  </a:lnTo>
                  <a:lnTo>
                    <a:pt x="3784" y="14520"/>
                  </a:lnTo>
                  <a:lnTo>
                    <a:pt x="4132" y="14597"/>
                  </a:lnTo>
                  <a:lnTo>
                    <a:pt x="4557" y="14829"/>
                  </a:lnTo>
                  <a:lnTo>
                    <a:pt x="4981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98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8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1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5" y="8882"/>
                  </a:lnTo>
                  <a:lnTo>
                    <a:pt x="14983" y="8303"/>
                  </a:lnTo>
                  <a:lnTo>
                    <a:pt x="15021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3" y="233"/>
                  </a:lnTo>
                  <a:lnTo>
                    <a:pt x="8766" y="117"/>
                  </a:lnTo>
                  <a:lnTo>
                    <a:pt x="8186" y="40"/>
                  </a:lnTo>
                  <a:lnTo>
                    <a:pt x="76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11"/>
            <p:cNvSpPr/>
            <p:nvPr/>
          </p:nvSpPr>
          <p:spPr>
            <a:xfrm>
              <a:off x="1177425" y="95232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8"/>
                  </a:lnTo>
                  <a:lnTo>
                    <a:pt x="23787" y="2124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47"/>
                  </a:lnTo>
                  <a:lnTo>
                    <a:pt x="23092" y="1931"/>
                  </a:lnTo>
                  <a:lnTo>
                    <a:pt x="23015" y="1815"/>
                  </a:lnTo>
                  <a:lnTo>
                    <a:pt x="22976" y="1622"/>
                  </a:lnTo>
                  <a:lnTo>
                    <a:pt x="22976" y="1429"/>
                  </a:lnTo>
                  <a:lnTo>
                    <a:pt x="23053" y="1236"/>
                  </a:lnTo>
                  <a:lnTo>
                    <a:pt x="23169" y="1081"/>
                  </a:lnTo>
                  <a:lnTo>
                    <a:pt x="23285" y="966"/>
                  </a:lnTo>
                  <a:close/>
                  <a:moveTo>
                    <a:pt x="24096" y="2394"/>
                  </a:moveTo>
                  <a:lnTo>
                    <a:pt x="24212" y="2742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784"/>
                  </a:lnTo>
                  <a:lnTo>
                    <a:pt x="24173" y="3707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3"/>
                  </a:lnTo>
                  <a:lnTo>
                    <a:pt x="23710" y="3128"/>
                  </a:lnTo>
                  <a:lnTo>
                    <a:pt x="23710" y="2896"/>
                  </a:lnTo>
                  <a:lnTo>
                    <a:pt x="23787" y="2703"/>
                  </a:lnTo>
                  <a:lnTo>
                    <a:pt x="23941" y="2549"/>
                  </a:lnTo>
                  <a:lnTo>
                    <a:pt x="24096" y="2394"/>
                  </a:lnTo>
                  <a:close/>
                  <a:moveTo>
                    <a:pt x="16180" y="4943"/>
                  </a:moveTo>
                  <a:lnTo>
                    <a:pt x="16296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66" y="5252"/>
                  </a:lnTo>
                  <a:lnTo>
                    <a:pt x="16566" y="5406"/>
                  </a:lnTo>
                  <a:lnTo>
                    <a:pt x="16296" y="5406"/>
                  </a:lnTo>
                  <a:lnTo>
                    <a:pt x="15678" y="5479"/>
                  </a:lnTo>
                  <a:lnTo>
                    <a:pt x="15678" y="5479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94" y="5136"/>
                  </a:lnTo>
                  <a:lnTo>
                    <a:pt x="15871" y="5059"/>
                  </a:lnTo>
                  <a:lnTo>
                    <a:pt x="15948" y="5020"/>
                  </a:lnTo>
                  <a:lnTo>
                    <a:pt x="16064" y="4943"/>
                  </a:lnTo>
                  <a:close/>
                  <a:moveTo>
                    <a:pt x="24443" y="4209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484"/>
                  </a:lnTo>
                  <a:lnTo>
                    <a:pt x="24057" y="5406"/>
                  </a:lnTo>
                  <a:lnTo>
                    <a:pt x="23903" y="5252"/>
                  </a:lnTo>
                  <a:lnTo>
                    <a:pt x="23826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903" y="4595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09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04"/>
                  </a:lnTo>
                  <a:lnTo>
                    <a:pt x="17995" y="4982"/>
                  </a:lnTo>
                  <a:lnTo>
                    <a:pt x="18111" y="5175"/>
                  </a:lnTo>
                  <a:lnTo>
                    <a:pt x="18149" y="5406"/>
                  </a:lnTo>
                  <a:lnTo>
                    <a:pt x="18072" y="5599"/>
                  </a:lnTo>
                  <a:lnTo>
                    <a:pt x="17570" y="5484"/>
                  </a:lnTo>
                  <a:lnTo>
                    <a:pt x="17029" y="5406"/>
                  </a:lnTo>
                  <a:lnTo>
                    <a:pt x="17068" y="5290"/>
                  </a:lnTo>
                  <a:lnTo>
                    <a:pt x="17107" y="5136"/>
                  </a:lnTo>
                  <a:lnTo>
                    <a:pt x="17184" y="5020"/>
                  </a:lnTo>
                  <a:lnTo>
                    <a:pt x="17300" y="4943"/>
                  </a:lnTo>
                  <a:lnTo>
                    <a:pt x="17416" y="4866"/>
                  </a:lnTo>
                  <a:lnTo>
                    <a:pt x="17531" y="4827"/>
                  </a:lnTo>
                  <a:close/>
                  <a:moveTo>
                    <a:pt x="14597" y="5290"/>
                  </a:moveTo>
                  <a:lnTo>
                    <a:pt x="14713" y="5329"/>
                  </a:lnTo>
                  <a:lnTo>
                    <a:pt x="14828" y="5368"/>
                  </a:lnTo>
                  <a:lnTo>
                    <a:pt x="14944" y="5445"/>
                  </a:lnTo>
                  <a:lnTo>
                    <a:pt x="15021" y="5522"/>
                  </a:lnTo>
                  <a:lnTo>
                    <a:pt x="15060" y="5638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24"/>
                  </a:lnTo>
                  <a:lnTo>
                    <a:pt x="14056" y="5792"/>
                  </a:lnTo>
                  <a:lnTo>
                    <a:pt x="14133" y="5599"/>
                  </a:lnTo>
                  <a:lnTo>
                    <a:pt x="14249" y="5406"/>
                  </a:lnTo>
                  <a:lnTo>
                    <a:pt x="14365" y="5368"/>
                  </a:lnTo>
                  <a:lnTo>
                    <a:pt x="14481" y="5329"/>
                  </a:lnTo>
                  <a:lnTo>
                    <a:pt x="14597" y="5290"/>
                  </a:lnTo>
                  <a:close/>
                  <a:moveTo>
                    <a:pt x="19115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85" y="5792"/>
                  </a:lnTo>
                  <a:lnTo>
                    <a:pt x="19385" y="5986"/>
                  </a:lnTo>
                  <a:lnTo>
                    <a:pt x="19346" y="6140"/>
                  </a:lnTo>
                  <a:lnTo>
                    <a:pt x="18613" y="5792"/>
                  </a:lnTo>
                  <a:lnTo>
                    <a:pt x="18651" y="5715"/>
                  </a:lnTo>
                  <a:lnTo>
                    <a:pt x="18690" y="5638"/>
                  </a:lnTo>
                  <a:lnTo>
                    <a:pt x="18844" y="5522"/>
                  </a:lnTo>
                  <a:lnTo>
                    <a:pt x="18999" y="5484"/>
                  </a:lnTo>
                  <a:close/>
                  <a:moveTo>
                    <a:pt x="20350" y="6063"/>
                  </a:moveTo>
                  <a:lnTo>
                    <a:pt x="20466" y="6101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52" y="6719"/>
                  </a:lnTo>
                  <a:lnTo>
                    <a:pt x="20891" y="6912"/>
                  </a:lnTo>
                  <a:lnTo>
                    <a:pt x="20891" y="6912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48" y="6256"/>
                  </a:lnTo>
                  <a:lnTo>
                    <a:pt x="19887" y="6179"/>
                  </a:lnTo>
                  <a:lnTo>
                    <a:pt x="20003" y="6101"/>
                  </a:lnTo>
                  <a:lnTo>
                    <a:pt x="20080" y="6063"/>
                  </a:lnTo>
                  <a:close/>
                  <a:moveTo>
                    <a:pt x="23748" y="5870"/>
                  </a:moveTo>
                  <a:lnTo>
                    <a:pt x="23941" y="5947"/>
                  </a:lnTo>
                  <a:lnTo>
                    <a:pt x="24019" y="5986"/>
                  </a:lnTo>
                  <a:lnTo>
                    <a:pt x="24096" y="5986"/>
                  </a:lnTo>
                  <a:lnTo>
                    <a:pt x="23941" y="6294"/>
                  </a:lnTo>
                  <a:lnTo>
                    <a:pt x="23748" y="6526"/>
                  </a:lnTo>
                  <a:lnTo>
                    <a:pt x="23517" y="6758"/>
                  </a:lnTo>
                  <a:lnTo>
                    <a:pt x="23246" y="6951"/>
                  </a:lnTo>
                  <a:lnTo>
                    <a:pt x="23208" y="6912"/>
                  </a:lnTo>
                  <a:lnTo>
                    <a:pt x="23092" y="6719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9"/>
                  </a:lnTo>
                  <a:lnTo>
                    <a:pt x="23131" y="6063"/>
                  </a:lnTo>
                  <a:lnTo>
                    <a:pt x="23208" y="5986"/>
                  </a:lnTo>
                  <a:lnTo>
                    <a:pt x="23285" y="5908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2"/>
                  </a:lnTo>
                  <a:lnTo>
                    <a:pt x="12627" y="6796"/>
                  </a:lnTo>
                  <a:lnTo>
                    <a:pt x="12627" y="6642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98" y="6179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681"/>
                  </a:lnTo>
                  <a:lnTo>
                    <a:pt x="22629" y="6835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05"/>
                  </a:lnTo>
                  <a:lnTo>
                    <a:pt x="22551" y="7221"/>
                  </a:lnTo>
                  <a:lnTo>
                    <a:pt x="22165" y="7221"/>
                  </a:lnTo>
                  <a:lnTo>
                    <a:pt x="21779" y="7183"/>
                  </a:lnTo>
                  <a:lnTo>
                    <a:pt x="21393" y="7105"/>
                  </a:lnTo>
                  <a:lnTo>
                    <a:pt x="21509" y="6912"/>
                  </a:lnTo>
                  <a:lnTo>
                    <a:pt x="21625" y="6719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376"/>
                  </a:moveTo>
                  <a:lnTo>
                    <a:pt x="12473" y="7414"/>
                  </a:lnTo>
                  <a:lnTo>
                    <a:pt x="12125" y="7955"/>
                  </a:lnTo>
                  <a:lnTo>
                    <a:pt x="11816" y="8534"/>
                  </a:lnTo>
                  <a:lnTo>
                    <a:pt x="11701" y="8341"/>
                  </a:lnTo>
                  <a:lnTo>
                    <a:pt x="11662" y="8071"/>
                  </a:lnTo>
                  <a:lnTo>
                    <a:pt x="11662" y="7955"/>
                  </a:lnTo>
                  <a:lnTo>
                    <a:pt x="11701" y="7800"/>
                  </a:lnTo>
                  <a:lnTo>
                    <a:pt x="11739" y="7685"/>
                  </a:lnTo>
                  <a:lnTo>
                    <a:pt x="11816" y="7607"/>
                  </a:lnTo>
                  <a:lnTo>
                    <a:pt x="11932" y="7492"/>
                  </a:lnTo>
                  <a:lnTo>
                    <a:pt x="12048" y="7453"/>
                  </a:lnTo>
                  <a:lnTo>
                    <a:pt x="12164" y="7414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94" y="9384"/>
                  </a:lnTo>
                  <a:lnTo>
                    <a:pt x="2472" y="9461"/>
                  </a:lnTo>
                  <a:lnTo>
                    <a:pt x="2549" y="9538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9963"/>
                  </a:lnTo>
                  <a:lnTo>
                    <a:pt x="2124" y="9886"/>
                  </a:lnTo>
                  <a:lnTo>
                    <a:pt x="1661" y="9847"/>
                  </a:lnTo>
                  <a:lnTo>
                    <a:pt x="1699" y="9731"/>
                  </a:lnTo>
                  <a:lnTo>
                    <a:pt x="1738" y="9615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lnTo>
                    <a:pt x="2124" y="9345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01"/>
                  </a:lnTo>
                  <a:lnTo>
                    <a:pt x="11276" y="10272"/>
                  </a:lnTo>
                  <a:lnTo>
                    <a:pt x="11237" y="10233"/>
                  </a:lnTo>
                  <a:lnTo>
                    <a:pt x="11083" y="10040"/>
                  </a:lnTo>
                  <a:lnTo>
                    <a:pt x="10967" y="9808"/>
                  </a:lnTo>
                  <a:lnTo>
                    <a:pt x="10928" y="9693"/>
                  </a:lnTo>
                  <a:lnTo>
                    <a:pt x="10928" y="9538"/>
                  </a:lnTo>
                  <a:lnTo>
                    <a:pt x="10967" y="9422"/>
                  </a:lnTo>
                  <a:lnTo>
                    <a:pt x="11006" y="9306"/>
                  </a:lnTo>
                  <a:lnTo>
                    <a:pt x="11121" y="9152"/>
                  </a:lnTo>
                  <a:lnTo>
                    <a:pt x="11276" y="9036"/>
                  </a:lnTo>
                  <a:lnTo>
                    <a:pt x="11469" y="8997"/>
                  </a:lnTo>
                  <a:close/>
                  <a:moveTo>
                    <a:pt x="3785" y="9731"/>
                  </a:moveTo>
                  <a:lnTo>
                    <a:pt x="3900" y="9770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71" y="10117"/>
                  </a:lnTo>
                  <a:lnTo>
                    <a:pt x="4171" y="10233"/>
                  </a:lnTo>
                  <a:lnTo>
                    <a:pt x="4171" y="10388"/>
                  </a:lnTo>
                  <a:lnTo>
                    <a:pt x="4132" y="10503"/>
                  </a:lnTo>
                  <a:lnTo>
                    <a:pt x="4055" y="10619"/>
                  </a:lnTo>
                  <a:lnTo>
                    <a:pt x="3900" y="10542"/>
                  </a:lnTo>
                  <a:lnTo>
                    <a:pt x="3514" y="10310"/>
                  </a:lnTo>
                  <a:lnTo>
                    <a:pt x="3089" y="10117"/>
                  </a:lnTo>
                  <a:lnTo>
                    <a:pt x="3167" y="10001"/>
                  </a:lnTo>
                  <a:lnTo>
                    <a:pt x="3244" y="9886"/>
                  </a:lnTo>
                  <a:lnTo>
                    <a:pt x="3360" y="9808"/>
                  </a:lnTo>
                  <a:lnTo>
                    <a:pt x="3514" y="9770"/>
                  </a:lnTo>
                  <a:lnTo>
                    <a:pt x="3630" y="9731"/>
                  </a:lnTo>
                  <a:close/>
                  <a:moveTo>
                    <a:pt x="4827" y="10619"/>
                  </a:moveTo>
                  <a:lnTo>
                    <a:pt x="4943" y="10658"/>
                  </a:lnTo>
                  <a:lnTo>
                    <a:pt x="5020" y="10697"/>
                  </a:lnTo>
                  <a:lnTo>
                    <a:pt x="5097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890"/>
                  </a:lnTo>
                  <a:lnTo>
                    <a:pt x="4441" y="10812"/>
                  </a:lnTo>
                  <a:lnTo>
                    <a:pt x="4518" y="10735"/>
                  </a:lnTo>
                  <a:lnTo>
                    <a:pt x="4673" y="10658"/>
                  </a:lnTo>
                  <a:lnTo>
                    <a:pt x="4827" y="10619"/>
                  </a:lnTo>
                  <a:close/>
                  <a:moveTo>
                    <a:pt x="11160" y="10619"/>
                  </a:moveTo>
                  <a:lnTo>
                    <a:pt x="10967" y="11199"/>
                  </a:lnTo>
                  <a:lnTo>
                    <a:pt x="10735" y="11739"/>
                  </a:lnTo>
                  <a:lnTo>
                    <a:pt x="10697" y="11662"/>
                  </a:lnTo>
                  <a:lnTo>
                    <a:pt x="10504" y="11507"/>
                  </a:lnTo>
                  <a:lnTo>
                    <a:pt x="10426" y="11314"/>
                  </a:lnTo>
                  <a:lnTo>
                    <a:pt x="10388" y="11121"/>
                  </a:lnTo>
                  <a:lnTo>
                    <a:pt x="10465" y="10928"/>
                  </a:lnTo>
                  <a:lnTo>
                    <a:pt x="10581" y="10774"/>
                  </a:lnTo>
                  <a:lnTo>
                    <a:pt x="10735" y="10658"/>
                  </a:lnTo>
                  <a:lnTo>
                    <a:pt x="10928" y="10619"/>
                  </a:lnTo>
                  <a:close/>
                  <a:moveTo>
                    <a:pt x="5754" y="11430"/>
                  </a:moveTo>
                  <a:lnTo>
                    <a:pt x="5986" y="11469"/>
                  </a:lnTo>
                  <a:lnTo>
                    <a:pt x="6063" y="11507"/>
                  </a:lnTo>
                  <a:lnTo>
                    <a:pt x="6179" y="11546"/>
                  </a:lnTo>
                  <a:lnTo>
                    <a:pt x="6256" y="11662"/>
                  </a:lnTo>
                  <a:lnTo>
                    <a:pt x="6333" y="11739"/>
                  </a:lnTo>
                  <a:lnTo>
                    <a:pt x="6410" y="11971"/>
                  </a:lnTo>
                  <a:lnTo>
                    <a:pt x="6410" y="12203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84" y="11585"/>
                  </a:lnTo>
                  <a:lnTo>
                    <a:pt x="5561" y="11507"/>
                  </a:lnTo>
                  <a:lnTo>
                    <a:pt x="5638" y="11469"/>
                  </a:lnTo>
                  <a:lnTo>
                    <a:pt x="5754" y="11430"/>
                  </a:lnTo>
                  <a:close/>
                  <a:moveTo>
                    <a:pt x="10542" y="12009"/>
                  </a:moveTo>
                  <a:lnTo>
                    <a:pt x="10388" y="12280"/>
                  </a:lnTo>
                  <a:lnTo>
                    <a:pt x="10195" y="12511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27"/>
                  </a:lnTo>
                  <a:lnTo>
                    <a:pt x="9654" y="12473"/>
                  </a:lnTo>
                  <a:lnTo>
                    <a:pt x="9693" y="12318"/>
                  </a:lnTo>
                  <a:lnTo>
                    <a:pt x="9808" y="12203"/>
                  </a:lnTo>
                  <a:lnTo>
                    <a:pt x="9963" y="12125"/>
                  </a:lnTo>
                  <a:lnTo>
                    <a:pt x="10156" y="12087"/>
                  </a:lnTo>
                  <a:lnTo>
                    <a:pt x="10542" y="12009"/>
                  </a:lnTo>
                  <a:close/>
                  <a:moveTo>
                    <a:pt x="7376" y="12473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168"/>
                  </a:lnTo>
                  <a:lnTo>
                    <a:pt x="7337" y="12975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83" y="12511"/>
                  </a:lnTo>
                  <a:lnTo>
                    <a:pt x="7376" y="12473"/>
                  </a:lnTo>
                  <a:close/>
                  <a:moveTo>
                    <a:pt x="8959" y="12627"/>
                  </a:moveTo>
                  <a:lnTo>
                    <a:pt x="9113" y="12743"/>
                  </a:lnTo>
                  <a:lnTo>
                    <a:pt x="9229" y="12936"/>
                  </a:lnTo>
                  <a:lnTo>
                    <a:pt x="9268" y="13091"/>
                  </a:lnTo>
                  <a:lnTo>
                    <a:pt x="9268" y="13207"/>
                  </a:lnTo>
                  <a:lnTo>
                    <a:pt x="9036" y="13245"/>
                  </a:lnTo>
                  <a:lnTo>
                    <a:pt x="8804" y="13284"/>
                  </a:lnTo>
                  <a:lnTo>
                    <a:pt x="8302" y="13284"/>
                  </a:lnTo>
                  <a:lnTo>
                    <a:pt x="8341" y="13207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666"/>
                  </a:lnTo>
                  <a:lnTo>
                    <a:pt x="8650" y="12627"/>
                  </a:lnTo>
                  <a:close/>
                  <a:moveTo>
                    <a:pt x="22899" y="0"/>
                  </a:moveTo>
                  <a:lnTo>
                    <a:pt x="22822" y="77"/>
                  </a:lnTo>
                  <a:lnTo>
                    <a:pt x="22783" y="116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386"/>
                  </a:lnTo>
                  <a:lnTo>
                    <a:pt x="22860" y="425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629" y="1506"/>
                  </a:lnTo>
                  <a:lnTo>
                    <a:pt x="22629" y="1699"/>
                  </a:lnTo>
                  <a:lnTo>
                    <a:pt x="22629" y="1854"/>
                  </a:lnTo>
                  <a:lnTo>
                    <a:pt x="22706" y="2047"/>
                  </a:lnTo>
                  <a:lnTo>
                    <a:pt x="22860" y="2240"/>
                  </a:lnTo>
                  <a:lnTo>
                    <a:pt x="23053" y="2394"/>
                  </a:lnTo>
                  <a:lnTo>
                    <a:pt x="23285" y="2472"/>
                  </a:lnTo>
                  <a:lnTo>
                    <a:pt x="23517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44"/>
                  </a:lnTo>
                  <a:lnTo>
                    <a:pt x="23439" y="3476"/>
                  </a:lnTo>
                  <a:lnTo>
                    <a:pt x="23594" y="3707"/>
                  </a:lnTo>
                  <a:lnTo>
                    <a:pt x="23748" y="3862"/>
                  </a:lnTo>
                  <a:lnTo>
                    <a:pt x="23980" y="3978"/>
                  </a:lnTo>
                  <a:lnTo>
                    <a:pt x="23748" y="4209"/>
                  </a:lnTo>
                  <a:lnTo>
                    <a:pt x="23555" y="4441"/>
                  </a:lnTo>
                  <a:lnTo>
                    <a:pt x="23478" y="4750"/>
                  </a:lnTo>
                  <a:lnTo>
                    <a:pt x="23439" y="4866"/>
                  </a:lnTo>
                  <a:lnTo>
                    <a:pt x="23439" y="5020"/>
                  </a:lnTo>
                  <a:lnTo>
                    <a:pt x="23517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69" y="5561"/>
                  </a:lnTo>
                  <a:lnTo>
                    <a:pt x="22976" y="5677"/>
                  </a:lnTo>
                  <a:lnTo>
                    <a:pt x="22822" y="5870"/>
                  </a:lnTo>
                  <a:lnTo>
                    <a:pt x="22706" y="6101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2165" y="6179"/>
                  </a:lnTo>
                  <a:lnTo>
                    <a:pt x="21972" y="6217"/>
                  </a:lnTo>
                  <a:lnTo>
                    <a:pt x="21740" y="6256"/>
                  </a:lnTo>
                  <a:lnTo>
                    <a:pt x="21547" y="6372"/>
                  </a:lnTo>
                  <a:lnTo>
                    <a:pt x="21354" y="6565"/>
                  </a:lnTo>
                  <a:lnTo>
                    <a:pt x="21200" y="6758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5986"/>
                  </a:lnTo>
                  <a:lnTo>
                    <a:pt x="20736" y="5870"/>
                  </a:lnTo>
                  <a:lnTo>
                    <a:pt x="20582" y="5792"/>
                  </a:lnTo>
                  <a:lnTo>
                    <a:pt x="20428" y="5754"/>
                  </a:lnTo>
                  <a:lnTo>
                    <a:pt x="20080" y="5754"/>
                  </a:lnTo>
                  <a:lnTo>
                    <a:pt x="19887" y="5831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4"/>
                  </a:lnTo>
                  <a:lnTo>
                    <a:pt x="19462" y="5290"/>
                  </a:lnTo>
                  <a:lnTo>
                    <a:pt x="19385" y="5213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52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58" y="5097"/>
                  </a:lnTo>
                  <a:lnTo>
                    <a:pt x="18381" y="4982"/>
                  </a:lnTo>
                  <a:lnTo>
                    <a:pt x="18304" y="4827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6" y="4557"/>
                  </a:lnTo>
                  <a:lnTo>
                    <a:pt x="17802" y="4518"/>
                  </a:lnTo>
                  <a:lnTo>
                    <a:pt x="17531" y="4518"/>
                  </a:lnTo>
                  <a:lnTo>
                    <a:pt x="17377" y="4557"/>
                  </a:lnTo>
                  <a:lnTo>
                    <a:pt x="17261" y="4634"/>
                  </a:lnTo>
                  <a:lnTo>
                    <a:pt x="17145" y="4711"/>
                  </a:lnTo>
                  <a:lnTo>
                    <a:pt x="17029" y="4827"/>
                  </a:lnTo>
                  <a:lnTo>
                    <a:pt x="16875" y="5059"/>
                  </a:lnTo>
                  <a:lnTo>
                    <a:pt x="16759" y="4904"/>
                  </a:lnTo>
                  <a:lnTo>
                    <a:pt x="16605" y="4788"/>
                  </a:lnTo>
                  <a:lnTo>
                    <a:pt x="16450" y="4673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27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290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29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43"/>
                  </a:lnTo>
                  <a:lnTo>
                    <a:pt x="14288" y="5020"/>
                  </a:lnTo>
                  <a:lnTo>
                    <a:pt x="14172" y="5059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22"/>
                  </a:lnTo>
                  <a:lnTo>
                    <a:pt x="13786" y="5831"/>
                  </a:lnTo>
                  <a:lnTo>
                    <a:pt x="13593" y="5715"/>
                  </a:lnTo>
                  <a:lnTo>
                    <a:pt x="13361" y="5677"/>
                  </a:lnTo>
                  <a:lnTo>
                    <a:pt x="13168" y="5677"/>
                  </a:lnTo>
                  <a:lnTo>
                    <a:pt x="12936" y="5715"/>
                  </a:lnTo>
                  <a:lnTo>
                    <a:pt x="12743" y="5831"/>
                  </a:lnTo>
                  <a:lnTo>
                    <a:pt x="12627" y="5908"/>
                  </a:lnTo>
                  <a:lnTo>
                    <a:pt x="12511" y="6063"/>
                  </a:lnTo>
                  <a:lnTo>
                    <a:pt x="12434" y="6179"/>
                  </a:lnTo>
                  <a:lnTo>
                    <a:pt x="12357" y="6333"/>
                  </a:lnTo>
                  <a:lnTo>
                    <a:pt x="12357" y="6488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6990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376"/>
                  </a:lnTo>
                  <a:lnTo>
                    <a:pt x="11430" y="7530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314" y="7994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18"/>
                  </a:lnTo>
                  <a:lnTo>
                    <a:pt x="11507" y="8573"/>
                  </a:lnTo>
                  <a:lnTo>
                    <a:pt x="11237" y="8650"/>
                  </a:lnTo>
                  <a:lnTo>
                    <a:pt x="10967" y="8766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619" y="9770"/>
                  </a:lnTo>
                  <a:lnTo>
                    <a:pt x="10697" y="10001"/>
                  </a:lnTo>
                  <a:lnTo>
                    <a:pt x="10851" y="10233"/>
                  </a:lnTo>
                  <a:lnTo>
                    <a:pt x="10619" y="10272"/>
                  </a:lnTo>
                  <a:lnTo>
                    <a:pt x="10426" y="10388"/>
                  </a:lnTo>
                  <a:lnTo>
                    <a:pt x="10272" y="10581"/>
                  </a:lnTo>
                  <a:lnTo>
                    <a:pt x="10117" y="10774"/>
                  </a:lnTo>
                  <a:lnTo>
                    <a:pt x="10079" y="10967"/>
                  </a:lnTo>
                  <a:lnTo>
                    <a:pt x="10040" y="11199"/>
                  </a:lnTo>
                  <a:lnTo>
                    <a:pt x="10079" y="11469"/>
                  </a:lnTo>
                  <a:lnTo>
                    <a:pt x="10195" y="11662"/>
                  </a:lnTo>
                  <a:lnTo>
                    <a:pt x="9924" y="11739"/>
                  </a:lnTo>
                  <a:lnTo>
                    <a:pt x="9693" y="11816"/>
                  </a:lnTo>
                  <a:lnTo>
                    <a:pt x="9500" y="11971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57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18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164"/>
                  </a:lnTo>
                  <a:lnTo>
                    <a:pt x="6990" y="12241"/>
                  </a:lnTo>
                  <a:lnTo>
                    <a:pt x="6796" y="12396"/>
                  </a:lnTo>
                  <a:lnTo>
                    <a:pt x="6796" y="12048"/>
                  </a:lnTo>
                  <a:lnTo>
                    <a:pt x="6758" y="11855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392"/>
                  </a:lnTo>
                  <a:lnTo>
                    <a:pt x="6410" y="11276"/>
                  </a:lnTo>
                  <a:lnTo>
                    <a:pt x="6256" y="11199"/>
                  </a:lnTo>
                  <a:lnTo>
                    <a:pt x="6063" y="11160"/>
                  </a:lnTo>
                  <a:lnTo>
                    <a:pt x="5870" y="11121"/>
                  </a:lnTo>
                  <a:lnTo>
                    <a:pt x="5715" y="11160"/>
                  </a:lnTo>
                  <a:lnTo>
                    <a:pt x="5522" y="11199"/>
                  </a:lnTo>
                  <a:lnTo>
                    <a:pt x="5522" y="10928"/>
                  </a:lnTo>
                  <a:lnTo>
                    <a:pt x="5445" y="10697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49"/>
                  </a:lnTo>
                  <a:lnTo>
                    <a:pt x="4943" y="10310"/>
                  </a:lnTo>
                  <a:lnTo>
                    <a:pt x="4673" y="10310"/>
                  </a:lnTo>
                  <a:lnTo>
                    <a:pt x="4557" y="10349"/>
                  </a:lnTo>
                  <a:lnTo>
                    <a:pt x="4518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09" y="9577"/>
                  </a:lnTo>
                  <a:lnTo>
                    <a:pt x="4093" y="9461"/>
                  </a:lnTo>
                  <a:lnTo>
                    <a:pt x="3900" y="9422"/>
                  </a:lnTo>
                  <a:lnTo>
                    <a:pt x="3746" y="9384"/>
                  </a:lnTo>
                  <a:lnTo>
                    <a:pt x="3591" y="9422"/>
                  </a:lnTo>
                  <a:lnTo>
                    <a:pt x="3437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31"/>
                  </a:lnTo>
                  <a:lnTo>
                    <a:pt x="2974" y="9615"/>
                  </a:lnTo>
                  <a:lnTo>
                    <a:pt x="2896" y="9422"/>
                  </a:lnTo>
                  <a:lnTo>
                    <a:pt x="2781" y="9268"/>
                  </a:lnTo>
                  <a:lnTo>
                    <a:pt x="2626" y="9113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8997"/>
                  </a:lnTo>
                  <a:lnTo>
                    <a:pt x="1854" y="9075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499"/>
                  </a:lnTo>
                  <a:lnTo>
                    <a:pt x="1390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272"/>
                  </a:lnTo>
                  <a:lnTo>
                    <a:pt x="386" y="10426"/>
                  </a:lnTo>
                  <a:lnTo>
                    <a:pt x="271" y="10542"/>
                  </a:lnTo>
                  <a:lnTo>
                    <a:pt x="116" y="10851"/>
                  </a:lnTo>
                  <a:lnTo>
                    <a:pt x="39" y="11199"/>
                  </a:lnTo>
                  <a:lnTo>
                    <a:pt x="0" y="11546"/>
                  </a:lnTo>
                  <a:lnTo>
                    <a:pt x="77" y="11894"/>
                  </a:lnTo>
                  <a:lnTo>
                    <a:pt x="193" y="12241"/>
                  </a:lnTo>
                  <a:lnTo>
                    <a:pt x="386" y="12511"/>
                  </a:lnTo>
                  <a:lnTo>
                    <a:pt x="618" y="12782"/>
                  </a:lnTo>
                  <a:lnTo>
                    <a:pt x="811" y="12898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124" y="13091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11"/>
                  </a:lnTo>
                  <a:lnTo>
                    <a:pt x="3360" y="12203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39"/>
                  </a:lnTo>
                  <a:lnTo>
                    <a:pt x="3283" y="11739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50"/>
                  </a:lnTo>
                  <a:lnTo>
                    <a:pt x="2047" y="12666"/>
                  </a:lnTo>
                  <a:lnTo>
                    <a:pt x="1429" y="12666"/>
                  </a:lnTo>
                  <a:lnTo>
                    <a:pt x="1159" y="12550"/>
                  </a:lnTo>
                  <a:lnTo>
                    <a:pt x="966" y="12434"/>
                  </a:lnTo>
                  <a:lnTo>
                    <a:pt x="811" y="12318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55"/>
                  </a:lnTo>
                  <a:lnTo>
                    <a:pt x="502" y="11701"/>
                  </a:lnTo>
                  <a:lnTo>
                    <a:pt x="502" y="11546"/>
                  </a:lnTo>
                  <a:lnTo>
                    <a:pt x="502" y="11353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927" y="10619"/>
                  </a:lnTo>
                  <a:lnTo>
                    <a:pt x="1043" y="10503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317" y="10349"/>
                  </a:lnTo>
                  <a:lnTo>
                    <a:pt x="2587" y="10426"/>
                  </a:lnTo>
                  <a:lnTo>
                    <a:pt x="2858" y="10503"/>
                  </a:lnTo>
                  <a:lnTo>
                    <a:pt x="3128" y="10619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908" y="12666"/>
                  </a:lnTo>
                  <a:lnTo>
                    <a:pt x="6294" y="12936"/>
                  </a:lnTo>
                  <a:lnTo>
                    <a:pt x="6681" y="13207"/>
                  </a:lnTo>
                  <a:lnTo>
                    <a:pt x="7105" y="13400"/>
                  </a:lnTo>
                  <a:lnTo>
                    <a:pt x="7530" y="13593"/>
                  </a:lnTo>
                  <a:lnTo>
                    <a:pt x="7994" y="13708"/>
                  </a:lnTo>
                  <a:lnTo>
                    <a:pt x="8457" y="13786"/>
                  </a:lnTo>
                  <a:lnTo>
                    <a:pt x="8920" y="13747"/>
                  </a:lnTo>
                  <a:lnTo>
                    <a:pt x="9345" y="13670"/>
                  </a:lnTo>
                  <a:lnTo>
                    <a:pt x="9731" y="13515"/>
                  </a:lnTo>
                  <a:lnTo>
                    <a:pt x="10079" y="13322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34"/>
                  </a:lnTo>
                  <a:lnTo>
                    <a:pt x="11121" y="12087"/>
                  </a:lnTo>
                  <a:lnTo>
                    <a:pt x="11314" y="11739"/>
                  </a:lnTo>
                  <a:lnTo>
                    <a:pt x="11507" y="11199"/>
                  </a:lnTo>
                  <a:lnTo>
                    <a:pt x="11662" y="10658"/>
                  </a:lnTo>
                  <a:lnTo>
                    <a:pt x="11971" y="9615"/>
                  </a:lnTo>
                  <a:lnTo>
                    <a:pt x="12164" y="9075"/>
                  </a:lnTo>
                  <a:lnTo>
                    <a:pt x="12357" y="8573"/>
                  </a:lnTo>
                  <a:lnTo>
                    <a:pt x="12627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51"/>
                  </a:lnTo>
                  <a:lnTo>
                    <a:pt x="14017" y="6681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6"/>
                  </a:lnTo>
                  <a:lnTo>
                    <a:pt x="16296" y="5908"/>
                  </a:lnTo>
                  <a:lnTo>
                    <a:pt x="16914" y="5908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2"/>
                  </a:lnTo>
                  <a:lnTo>
                    <a:pt x="21316" y="7607"/>
                  </a:lnTo>
                  <a:lnTo>
                    <a:pt x="21740" y="7685"/>
                  </a:lnTo>
                  <a:lnTo>
                    <a:pt x="22165" y="7723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492"/>
                  </a:lnTo>
                  <a:lnTo>
                    <a:pt x="23748" y="7260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870"/>
                  </a:lnTo>
                  <a:lnTo>
                    <a:pt x="24907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171"/>
                  </a:lnTo>
                  <a:lnTo>
                    <a:pt x="24984" y="3707"/>
                  </a:lnTo>
                  <a:lnTo>
                    <a:pt x="24907" y="3283"/>
                  </a:lnTo>
                  <a:lnTo>
                    <a:pt x="24791" y="2819"/>
                  </a:lnTo>
                  <a:lnTo>
                    <a:pt x="24637" y="2394"/>
                  </a:lnTo>
                  <a:lnTo>
                    <a:pt x="24482" y="1970"/>
                  </a:lnTo>
                  <a:lnTo>
                    <a:pt x="24250" y="1545"/>
                  </a:lnTo>
                  <a:lnTo>
                    <a:pt x="24057" y="1159"/>
                  </a:lnTo>
                  <a:lnTo>
                    <a:pt x="23826" y="811"/>
                  </a:lnTo>
                  <a:lnTo>
                    <a:pt x="23941" y="348"/>
                  </a:lnTo>
                  <a:lnTo>
                    <a:pt x="23594" y="193"/>
                  </a:lnTo>
                  <a:lnTo>
                    <a:pt x="23208" y="77"/>
                  </a:lnTo>
                  <a:lnTo>
                    <a:pt x="23169" y="39"/>
                  </a:lnTo>
                  <a:lnTo>
                    <a:pt x="2309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11"/>
            <p:cNvSpPr/>
            <p:nvPr/>
          </p:nvSpPr>
          <p:spPr>
            <a:xfrm>
              <a:off x="3792600" y="9600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1"/>
                  </a:lnTo>
                  <a:lnTo>
                    <a:pt x="23479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3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4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7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1"/>
                  </a:lnTo>
                  <a:lnTo>
                    <a:pt x="23865" y="3514"/>
                  </a:lnTo>
                  <a:lnTo>
                    <a:pt x="23788" y="3398"/>
                  </a:lnTo>
                  <a:lnTo>
                    <a:pt x="23749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7"/>
                  </a:lnTo>
                  <a:lnTo>
                    <a:pt x="24097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0"/>
                  </a:lnTo>
                  <a:lnTo>
                    <a:pt x="16567" y="5406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3"/>
                  </a:lnTo>
                  <a:lnTo>
                    <a:pt x="15679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7"/>
                  </a:lnTo>
                  <a:lnTo>
                    <a:pt x="15949" y="5020"/>
                  </a:lnTo>
                  <a:lnTo>
                    <a:pt x="16065" y="4981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7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4" y="5290"/>
                  </a:lnTo>
                  <a:lnTo>
                    <a:pt x="23826" y="5097"/>
                  </a:lnTo>
                  <a:lnTo>
                    <a:pt x="23788" y="4981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0"/>
                  </a:lnTo>
                  <a:lnTo>
                    <a:pt x="17107" y="5175"/>
                  </a:lnTo>
                  <a:lnTo>
                    <a:pt x="17185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1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599"/>
                  </a:lnTo>
                  <a:lnTo>
                    <a:pt x="14250" y="5445"/>
                  </a:lnTo>
                  <a:lnTo>
                    <a:pt x="14366" y="5368"/>
                  </a:lnTo>
                  <a:lnTo>
                    <a:pt x="14443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3" y="5561"/>
                  </a:lnTo>
                  <a:lnTo>
                    <a:pt x="19308" y="5677"/>
                  </a:lnTo>
                  <a:lnTo>
                    <a:pt x="19386" y="5831"/>
                  </a:lnTo>
                  <a:lnTo>
                    <a:pt x="19386" y="5985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1" y="5677"/>
                  </a:lnTo>
                  <a:lnTo>
                    <a:pt x="18845" y="5522"/>
                  </a:lnTo>
                  <a:lnTo>
                    <a:pt x="18999" y="5483"/>
                  </a:lnTo>
                  <a:close/>
                  <a:moveTo>
                    <a:pt x="20197" y="6063"/>
                  </a:moveTo>
                  <a:lnTo>
                    <a:pt x="20351" y="6101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9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2" y="6951"/>
                  </a:lnTo>
                  <a:lnTo>
                    <a:pt x="20467" y="6758"/>
                  </a:lnTo>
                  <a:lnTo>
                    <a:pt x="20081" y="6565"/>
                  </a:lnTo>
                  <a:lnTo>
                    <a:pt x="19810" y="6410"/>
                  </a:lnTo>
                  <a:lnTo>
                    <a:pt x="19849" y="6294"/>
                  </a:lnTo>
                  <a:lnTo>
                    <a:pt x="19888" y="6179"/>
                  </a:lnTo>
                  <a:lnTo>
                    <a:pt x="20003" y="6140"/>
                  </a:lnTo>
                  <a:lnTo>
                    <a:pt x="20081" y="6101"/>
                  </a:lnTo>
                  <a:lnTo>
                    <a:pt x="20197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2" y="5985"/>
                  </a:lnTo>
                  <a:lnTo>
                    <a:pt x="24019" y="6024"/>
                  </a:lnTo>
                  <a:lnTo>
                    <a:pt x="24097" y="6024"/>
                  </a:lnTo>
                  <a:lnTo>
                    <a:pt x="23942" y="6294"/>
                  </a:lnTo>
                  <a:lnTo>
                    <a:pt x="23749" y="6565"/>
                  </a:lnTo>
                  <a:lnTo>
                    <a:pt x="23517" y="6796"/>
                  </a:lnTo>
                  <a:lnTo>
                    <a:pt x="23247" y="6989"/>
                  </a:lnTo>
                  <a:lnTo>
                    <a:pt x="23208" y="6951"/>
                  </a:lnTo>
                  <a:lnTo>
                    <a:pt x="23093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4" y="6179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1"/>
                  </a:moveTo>
                  <a:lnTo>
                    <a:pt x="13478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9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7" y="6951"/>
                  </a:lnTo>
                  <a:lnTo>
                    <a:pt x="12628" y="6796"/>
                  </a:lnTo>
                  <a:lnTo>
                    <a:pt x="12628" y="6681"/>
                  </a:lnTo>
                  <a:lnTo>
                    <a:pt x="12667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1"/>
                  </a:lnTo>
                  <a:close/>
                  <a:moveTo>
                    <a:pt x="22166" y="6565"/>
                  </a:moveTo>
                  <a:lnTo>
                    <a:pt x="22282" y="6603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5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4" y="7105"/>
                  </a:lnTo>
                  <a:lnTo>
                    <a:pt x="21471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50" y="6565"/>
                  </a:lnTo>
                  <a:close/>
                  <a:moveTo>
                    <a:pt x="12280" y="7414"/>
                  </a:moveTo>
                  <a:lnTo>
                    <a:pt x="12474" y="7453"/>
                  </a:lnTo>
                  <a:lnTo>
                    <a:pt x="12126" y="7993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3" y="8109"/>
                  </a:lnTo>
                  <a:lnTo>
                    <a:pt x="11663" y="7955"/>
                  </a:lnTo>
                  <a:lnTo>
                    <a:pt x="11663" y="7839"/>
                  </a:lnTo>
                  <a:lnTo>
                    <a:pt x="11740" y="7723"/>
                  </a:lnTo>
                  <a:lnTo>
                    <a:pt x="11817" y="7607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5" y="7414"/>
                  </a:lnTo>
                  <a:close/>
                  <a:moveTo>
                    <a:pt x="2241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50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1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9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3" y="8997"/>
                  </a:moveTo>
                  <a:lnTo>
                    <a:pt x="11470" y="9499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8" y="9847"/>
                  </a:lnTo>
                  <a:lnTo>
                    <a:pt x="10929" y="9692"/>
                  </a:lnTo>
                  <a:lnTo>
                    <a:pt x="10929" y="9577"/>
                  </a:lnTo>
                  <a:lnTo>
                    <a:pt x="10968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70" y="8997"/>
                  </a:lnTo>
                  <a:close/>
                  <a:moveTo>
                    <a:pt x="3785" y="9770"/>
                  </a:moveTo>
                  <a:lnTo>
                    <a:pt x="3901" y="9808"/>
                  </a:lnTo>
                  <a:lnTo>
                    <a:pt x="4017" y="9886"/>
                  </a:lnTo>
                  <a:lnTo>
                    <a:pt x="4094" y="10001"/>
                  </a:lnTo>
                  <a:lnTo>
                    <a:pt x="4133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5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4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2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1" y="10619"/>
                  </a:moveTo>
                  <a:lnTo>
                    <a:pt x="10968" y="11198"/>
                  </a:lnTo>
                  <a:lnTo>
                    <a:pt x="10736" y="11739"/>
                  </a:lnTo>
                  <a:lnTo>
                    <a:pt x="10659" y="11700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6" y="10967"/>
                  </a:lnTo>
                  <a:lnTo>
                    <a:pt x="10581" y="10812"/>
                  </a:lnTo>
                  <a:lnTo>
                    <a:pt x="10736" y="10696"/>
                  </a:lnTo>
                  <a:lnTo>
                    <a:pt x="10929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7" y="11662"/>
                  </a:lnTo>
                  <a:lnTo>
                    <a:pt x="6334" y="11778"/>
                  </a:lnTo>
                  <a:lnTo>
                    <a:pt x="6372" y="12009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0"/>
                  </a:lnTo>
                  <a:lnTo>
                    <a:pt x="5446" y="11623"/>
                  </a:lnTo>
                  <a:lnTo>
                    <a:pt x="5561" y="11546"/>
                  </a:lnTo>
                  <a:lnTo>
                    <a:pt x="5639" y="11507"/>
                  </a:lnTo>
                  <a:lnTo>
                    <a:pt x="5755" y="11469"/>
                  </a:lnTo>
                  <a:close/>
                  <a:moveTo>
                    <a:pt x="10543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1" y="12936"/>
                  </a:lnTo>
                  <a:lnTo>
                    <a:pt x="9771" y="12859"/>
                  </a:lnTo>
                  <a:lnTo>
                    <a:pt x="9655" y="12666"/>
                  </a:lnTo>
                  <a:lnTo>
                    <a:pt x="9655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4" y="12164"/>
                  </a:lnTo>
                  <a:lnTo>
                    <a:pt x="10157" y="12087"/>
                  </a:lnTo>
                  <a:lnTo>
                    <a:pt x="10543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40" y="13206"/>
                  </a:lnTo>
                  <a:lnTo>
                    <a:pt x="7338" y="13013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4" y="12627"/>
                  </a:moveTo>
                  <a:lnTo>
                    <a:pt x="8960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9" y="13206"/>
                  </a:lnTo>
                  <a:lnTo>
                    <a:pt x="9037" y="13284"/>
                  </a:lnTo>
                  <a:lnTo>
                    <a:pt x="8805" y="13322"/>
                  </a:lnTo>
                  <a:lnTo>
                    <a:pt x="8573" y="13322"/>
                  </a:lnTo>
                  <a:lnTo>
                    <a:pt x="8303" y="13284"/>
                  </a:lnTo>
                  <a:lnTo>
                    <a:pt x="8303" y="13206"/>
                  </a:lnTo>
                  <a:lnTo>
                    <a:pt x="8342" y="13013"/>
                  </a:lnTo>
                  <a:lnTo>
                    <a:pt x="8419" y="12820"/>
                  </a:lnTo>
                  <a:lnTo>
                    <a:pt x="8573" y="12704"/>
                  </a:lnTo>
                  <a:lnTo>
                    <a:pt x="8651" y="12666"/>
                  </a:lnTo>
                  <a:lnTo>
                    <a:pt x="8767" y="12627"/>
                  </a:lnTo>
                  <a:close/>
                  <a:moveTo>
                    <a:pt x="22977" y="0"/>
                  </a:moveTo>
                  <a:lnTo>
                    <a:pt x="22900" y="39"/>
                  </a:lnTo>
                  <a:lnTo>
                    <a:pt x="22822" y="77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900" y="772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1" y="1506"/>
                  </a:lnTo>
                  <a:lnTo>
                    <a:pt x="22591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1" y="2278"/>
                  </a:lnTo>
                  <a:lnTo>
                    <a:pt x="23054" y="2394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2" y="2703"/>
                  </a:lnTo>
                  <a:lnTo>
                    <a:pt x="23363" y="2896"/>
                  </a:lnTo>
                  <a:lnTo>
                    <a:pt x="23324" y="3089"/>
                  </a:lnTo>
                  <a:lnTo>
                    <a:pt x="23363" y="3282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0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79"/>
                  </a:lnTo>
                  <a:lnTo>
                    <a:pt x="23479" y="4750"/>
                  </a:lnTo>
                  <a:lnTo>
                    <a:pt x="23440" y="4904"/>
                  </a:lnTo>
                  <a:lnTo>
                    <a:pt x="23440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2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5" y="6294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4"/>
                  </a:lnTo>
                  <a:lnTo>
                    <a:pt x="21509" y="6410"/>
                  </a:lnTo>
                  <a:lnTo>
                    <a:pt x="21355" y="6565"/>
                  </a:lnTo>
                  <a:lnTo>
                    <a:pt x="21201" y="6796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8"/>
                  </a:lnTo>
                  <a:lnTo>
                    <a:pt x="20583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1" y="5792"/>
                  </a:lnTo>
                  <a:lnTo>
                    <a:pt x="19888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3"/>
                  </a:lnTo>
                  <a:lnTo>
                    <a:pt x="19463" y="5329"/>
                  </a:lnTo>
                  <a:lnTo>
                    <a:pt x="19386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0"/>
                  </a:lnTo>
                  <a:lnTo>
                    <a:pt x="18497" y="5406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2" y="4981"/>
                  </a:lnTo>
                  <a:lnTo>
                    <a:pt x="18304" y="4866"/>
                  </a:lnTo>
                  <a:lnTo>
                    <a:pt x="18189" y="4750"/>
                  </a:lnTo>
                  <a:lnTo>
                    <a:pt x="18073" y="4673"/>
                  </a:lnTo>
                  <a:lnTo>
                    <a:pt x="17957" y="4595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8" y="4595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6" y="5097"/>
                  </a:lnTo>
                  <a:lnTo>
                    <a:pt x="16760" y="4943"/>
                  </a:lnTo>
                  <a:lnTo>
                    <a:pt x="16605" y="4788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1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7" y="5175"/>
                  </a:lnTo>
                  <a:lnTo>
                    <a:pt x="15022" y="5059"/>
                  </a:lnTo>
                  <a:lnTo>
                    <a:pt x="14829" y="4981"/>
                  </a:lnTo>
                  <a:lnTo>
                    <a:pt x="14636" y="4943"/>
                  </a:lnTo>
                  <a:lnTo>
                    <a:pt x="14443" y="4981"/>
                  </a:lnTo>
                  <a:lnTo>
                    <a:pt x="14288" y="5020"/>
                  </a:lnTo>
                  <a:lnTo>
                    <a:pt x="14134" y="5097"/>
                  </a:lnTo>
                  <a:lnTo>
                    <a:pt x="14057" y="5175"/>
                  </a:lnTo>
                  <a:lnTo>
                    <a:pt x="13941" y="5290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2" y="5715"/>
                  </a:lnTo>
                  <a:lnTo>
                    <a:pt x="13169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89"/>
                  </a:lnTo>
                  <a:lnTo>
                    <a:pt x="12165" y="7028"/>
                  </a:lnTo>
                  <a:lnTo>
                    <a:pt x="11894" y="7105"/>
                  </a:lnTo>
                  <a:lnTo>
                    <a:pt x="11663" y="7221"/>
                  </a:lnTo>
                  <a:lnTo>
                    <a:pt x="11508" y="7414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3"/>
                  </a:lnTo>
                  <a:lnTo>
                    <a:pt x="11315" y="8148"/>
                  </a:lnTo>
                  <a:lnTo>
                    <a:pt x="11354" y="8302"/>
                  </a:lnTo>
                  <a:lnTo>
                    <a:pt x="11392" y="8457"/>
                  </a:lnTo>
                  <a:lnTo>
                    <a:pt x="11470" y="8611"/>
                  </a:lnTo>
                  <a:lnTo>
                    <a:pt x="11199" y="8650"/>
                  </a:lnTo>
                  <a:lnTo>
                    <a:pt x="10968" y="8804"/>
                  </a:lnTo>
                  <a:lnTo>
                    <a:pt x="10774" y="8997"/>
                  </a:lnTo>
                  <a:lnTo>
                    <a:pt x="10659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0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5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3" y="12087"/>
                  </a:lnTo>
                  <a:lnTo>
                    <a:pt x="9384" y="12202"/>
                  </a:lnTo>
                  <a:lnTo>
                    <a:pt x="9346" y="12318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8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5" y="12550"/>
                  </a:lnTo>
                  <a:lnTo>
                    <a:pt x="8187" y="12704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2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9" y="11894"/>
                  </a:lnTo>
                  <a:lnTo>
                    <a:pt x="6681" y="11700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4"/>
                  </a:lnTo>
                  <a:lnTo>
                    <a:pt x="6218" y="11198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6" y="10735"/>
                  </a:lnTo>
                  <a:lnTo>
                    <a:pt x="5330" y="10503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4" y="10310"/>
                  </a:lnTo>
                  <a:lnTo>
                    <a:pt x="4828" y="10310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6" y="9499"/>
                  </a:lnTo>
                  <a:lnTo>
                    <a:pt x="3901" y="9461"/>
                  </a:lnTo>
                  <a:lnTo>
                    <a:pt x="3747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5"/>
                  </a:lnTo>
                  <a:lnTo>
                    <a:pt x="3013" y="9770"/>
                  </a:lnTo>
                  <a:lnTo>
                    <a:pt x="2974" y="9615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4" y="9036"/>
                  </a:lnTo>
                  <a:lnTo>
                    <a:pt x="2241" y="8997"/>
                  </a:lnTo>
                  <a:lnTo>
                    <a:pt x="2048" y="9036"/>
                  </a:lnTo>
                  <a:lnTo>
                    <a:pt x="1854" y="9113"/>
                  </a:lnTo>
                  <a:lnTo>
                    <a:pt x="1700" y="9190"/>
                  </a:lnTo>
                  <a:lnTo>
                    <a:pt x="1546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0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0"/>
                  </a:lnTo>
                  <a:lnTo>
                    <a:pt x="812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9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09"/>
                  </a:lnTo>
                  <a:lnTo>
                    <a:pt x="3554" y="11932"/>
                  </a:lnTo>
                  <a:lnTo>
                    <a:pt x="3515" y="11816"/>
                  </a:lnTo>
                  <a:lnTo>
                    <a:pt x="3438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5" y="11816"/>
                  </a:lnTo>
                  <a:lnTo>
                    <a:pt x="3052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8" y="12666"/>
                  </a:lnTo>
                  <a:lnTo>
                    <a:pt x="1739" y="12704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2"/>
                  </a:lnTo>
                  <a:lnTo>
                    <a:pt x="619" y="12048"/>
                  </a:lnTo>
                  <a:lnTo>
                    <a:pt x="542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2" y="11198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19"/>
                  </a:lnTo>
                  <a:lnTo>
                    <a:pt x="1044" y="10542"/>
                  </a:lnTo>
                  <a:lnTo>
                    <a:pt x="1237" y="10465"/>
                  </a:lnTo>
                  <a:lnTo>
                    <a:pt x="1430" y="10388"/>
                  </a:lnTo>
                  <a:lnTo>
                    <a:pt x="1739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4"/>
                  </a:lnTo>
                  <a:lnTo>
                    <a:pt x="6257" y="12975"/>
                  </a:lnTo>
                  <a:lnTo>
                    <a:pt x="6681" y="13206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8" y="13786"/>
                  </a:lnTo>
                  <a:lnTo>
                    <a:pt x="8921" y="13786"/>
                  </a:lnTo>
                  <a:lnTo>
                    <a:pt x="9346" y="13708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9" y="12782"/>
                  </a:lnTo>
                  <a:lnTo>
                    <a:pt x="10929" y="12473"/>
                  </a:lnTo>
                  <a:lnTo>
                    <a:pt x="11122" y="12125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3" y="10696"/>
                  </a:lnTo>
                  <a:lnTo>
                    <a:pt x="11972" y="9615"/>
                  </a:lnTo>
                  <a:lnTo>
                    <a:pt x="12126" y="9113"/>
                  </a:lnTo>
                  <a:lnTo>
                    <a:pt x="12358" y="8611"/>
                  </a:lnTo>
                  <a:lnTo>
                    <a:pt x="12589" y="8109"/>
                  </a:lnTo>
                  <a:lnTo>
                    <a:pt x="12937" y="7646"/>
                  </a:lnTo>
                  <a:lnTo>
                    <a:pt x="13284" y="7298"/>
                  </a:lnTo>
                  <a:lnTo>
                    <a:pt x="13632" y="6989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70" y="6101"/>
                  </a:lnTo>
                  <a:lnTo>
                    <a:pt x="15833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5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1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8"/>
                  </a:lnTo>
                  <a:lnTo>
                    <a:pt x="24058" y="6989"/>
                  </a:lnTo>
                  <a:lnTo>
                    <a:pt x="24367" y="6642"/>
                  </a:lnTo>
                  <a:lnTo>
                    <a:pt x="24599" y="6294"/>
                  </a:lnTo>
                  <a:lnTo>
                    <a:pt x="24753" y="5908"/>
                  </a:lnTo>
                  <a:lnTo>
                    <a:pt x="24869" y="5483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2"/>
                  </a:lnTo>
                  <a:lnTo>
                    <a:pt x="24792" y="2858"/>
                  </a:lnTo>
                  <a:lnTo>
                    <a:pt x="24637" y="2394"/>
                  </a:lnTo>
                  <a:lnTo>
                    <a:pt x="24444" y="1970"/>
                  </a:lnTo>
                  <a:lnTo>
                    <a:pt x="24251" y="1583"/>
                  </a:lnTo>
                  <a:lnTo>
                    <a:pt x="24058" y="1197"/>
                  </a:lnTo>
                  <a:lnTo>
                    <a:pt x="23788" y="811"/>
                  </a:lnTo>
                  <a:lnTo>
                    <a:pt x="23942" y="386"/>
                  </a:lnTo>
                  <a:lnTo>
                    <a:pt x="23595" y="232"/>
                  </a:lnTo>
                  <a:lnTo>
                    <a:pt x="23208" y="116"/>
                  </a:lnTo>
                  <a:lnTo>
                    <a:pt x="23170" y="77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11"/>
            <p:cNvSpPr/>
            <p:nvPr/>
          </p:nvSpPr>
          <p:spPr>
            <a:xfrm>
              <a:off x="1687125" y="961000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1"/>
                  </a:moveTo>
                  <a:lnTo>
                    <a:pt x="3438" y="464"/>
                  </a:lnTo>
                  <a:lnTo>
                    <a:pt x="3785" y="657"/>
                  </a:lnTo>
                  <a:lnTo>
                    <a:pt x="4094" y="889"/>
                  </a:lnTo>
                  <a:lnTo>
                    <a:pt x="4364" y="1159"/>
                  </a:lnTo>
                  <a:lnTo>
                    <a:pt x="4635" y="1468"/>
                  </a:lnTo>
                  <a:lnTo>
                    <a:pt x="4866" y="1777"/>
                  </a:lnTo>
                  <a:lnTo>
                    <a:pt x="5059" y="2086"/>
                  </a:lnTo>
                  <a:lnTo>
                    <a:pt x="5253" y="2472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61" y="3592"/>
                  </a:lnTo>
                  <a:lnTo>
                    <a:pt x="5600" y="4017"/>
                  </a:lnTo>
                  <a:lnTo>
                    <a:pt x="5600" y="4403"/>
                  </a:lnTo>
                  <a:lnTo>
                    <a:pt x="5561" y="4828"/>
                  </a:lnTo>
                  <a:lnTo>
                    <a:pt x="5523" y="5214"/>
                  </a:lnTo>
                  <a:lnTo>
                    <a:pt x="5446" y="5639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99"/>
                  </a:lnTo>
                  <a:lnTo>
                    <a:pt x="4519" y="7685"/>
                  </a:lnTo>
                  <a:lnTo>
                    <a:pt x="4249" y="8033"/>
                  </a:lnTo>
                  <a:lnTo>
                    <a:pt x="3940" y="8419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46"/>
                  </a:lnTo>
                  <a:lnTo>
                    <a:pt x="2549" y="9616"/>
                  </a:lnTo>
                  <a:lnTo>
                    <a:pt x="2163" y="9848"/>
                  </a:lnTo>
                  <a:lnTo>
                    <a:pt x="1739" y="10041"/>
                  </a:lnTo>
                  <a:lnTo>
                    <a:pt x="1352" y="10234"/>
                  </a:lnTo>
                  <a:lnTo>
                    <a:pt x="889" y="10427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5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49" y="10234"/>
                  </a:lnTo>
                  <a:lnTo>
                    <a:pt x="2974" y="9963"/>
                  </a:lnTo>
                  <a:lnTo>
                    <a:pt x="3399" y="9654"/>
                  </a:lnTo>
                  <a:lnTo>
                    <a:pt x="3785" y="9307"/>
                  </a:lnTo>
                  <a:lnTo>
                    <a:pt x="4171" y="8921"/>
                  </a:lnTo>
                  <a:lnTo>
                    <a:pt x="4519" y="8535"/>
                  </a:lnTo>
                  <a:lnTo>
                    <a:pt x="4828" y="8148"/>
                  </a:lnTo>
                  <a:lnTo>
                    <a:pt x="5098" y="7685"/>
                  </a:lnTo>
                  <a:lnTo>
                    <a:pt x="5368" y="7260"/>
                  </a:lnTo>
                  <a:lnTo>
                    <a:pt x="5600" y="6797"/>
                  </a:lnTo>
                  <a:lnTo>
                    <a:pt x="5793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94"/>
                  </a:lnTo>
                  <a:lnTo>
                    <a:pt x="6063" y="3669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5" y="2434"/>
                  </a:lnTo>
                  <a:lnTo>
                    <a:pt x="5561" y="2047"/>
                  </a:lnTo>
                  <a:lnTo>
                    <a:pt x="5368" y="1700"/>
                  </a:lnTo>
                  <a:lnTo>
                    <a:pt x="5137" y="1352"/>
                  </a:lnTo>
                  <a:lnTo>
                    <a:pt x="4905" y="1005"/>
                  </a:lnTo>
                  <a:lnTo>
                    <a:pt x="4596" y="734"/>
                  </a:lnTo>
                  <a:lnTo>
                    <a:pt x="4287" y="464"/>
                  </a:lnTo>
                  <a:lnTo>
                    <a:pt x="3940" y="232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11"/>
            <p:cNvSpPr/>
            <p:nvPr/>
          </p:nvSpPr>
          <p:spPr>
            <a:xfrm>
              <a:off x="4302325" y="9697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5" y="5599"/>
                  </a:lnTo>
                  <a:lnTo>
                    <a:pt x="5329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39" y="8380"/>
                  </a:lnTo>
                  <a:lnTo>
                    <a:pt x="3630" y="8727"/>
                  </a:lnTo>
                  <a:lnTo>
                    <a:pt x="3283" y="9036"/>
                  </a:lnTo>
                  <a:lnTo>
                    <a:pt x="2935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8" y="10040"/>
                  </a:lnTo>
                  <a:lnTo>
                    <a:pt x="1313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7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39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11"/>
            <p:cNvSpPr/>
            <p:nvPr/>
          </p:nvSpPr>
          <p:spPr>
            <a:xfrm>
              <a:off x="5445325" y="9890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1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3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8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9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40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7" y="7183"/>
                  </a:lnTo>
                  <a:lnTo>
                    <a:pt x="12743" y="6681"/>
                  </a:lnTo>
                  <a:lnTo>
                    <a:pt x="12435" y="6218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6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11"/>
            <p:cNvSpPr/>
            <p:nvPr/>
          </p:nvSpPr>
          <p:spPr>
            <a:xfrm>
              <a:off x="4674950" y="1001550"/>
              <a:ext cx="375575" cy="387150"/>
            </a:xfrm>
            <a:custGeom>
              <a:avLst/>
              <a:gdLst/>
              <a:ahLst/>
              <a:cxnLst/>
              <a:rect l="l" t="t" r="r" b="b"/>
              <a:pathLst>
                <a:path w="15023" h="15486" extrusionOk="0">
                  <a:moveTo>
                    <a:pt x="7492" y="503"/>
                  </a:moveTo>
                  <a:lnTo>
                    <a:pt x="8033" y="541"/>
                  </a:lnTo>
                  <a:lnTo>
                    <a:pt x="8612" y="580"/>
                  </a:lnTo>
                  <a:lnTo>
                    <a:pt x="9153" y="696"/>
                  </a:lnTo>
                  <a:lnTo>
                    <a:pt x="9693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1" y="1545"/>
                  </a:lnTo>
                  <a:lnTo>
                    <a:pt x="11624" y="1815"/>
                  </a:lnTo>
                  <a:lnTo>
                    <a:pt x="10813" y="2202"/>
                  </a:lnTo>
                  <a:lnTo>
                    <a:pt x="10079" y="2626"/>
                  </a:lnTo>
                  <a:lnTo>
                    <a:pt x="9307" y="3090"/>
                  </a:lnTo>
                  <a:lnTo>
                    <a:pt x="8612" y="3630"/>
                  </a:lnTo>
                  <a:lnTo>
                    <a:pt x="7956" y="4171"/>
                  </a:lnTo>
                  <a:lnTo>
                    <a:pt x="7299" y="4789"/>
                  </a:lnTo>
                  <a:lnTo>
                    <a:pt x="6720" y="5445"/>
                  </a:lnTo>
                  <a:lnTo>
                    <a:pt x="6141" y="6140"/>
                  </a:lnTo>
                  <a:lnTo>
                    <a:pt x="5639" y="6874"/>
                  </a:lnTo>
                  <a:lnTo>
                    <a:pt x="5214" y="7646"/>
                  </a:lnTo>
                  <a:lnTo>
                    <a:pt x="4789" y="8419"/>
                  </a:lnTo>
                  <a:lnTo>
                    <a:pt x="4480" y="9230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4" y="11778"/>
                  </a:lnTo>
                  <a:lnTo>
                    <a:pt x="3747" y="12666"/>
                  </a:lnTo>
                  <a:lnTo>
                    <a:pt x="3592" y="12666"/>
                  </a:lnTo>
                  <a:lnTo>
                    <a:pt x="3283" y="11855"/>
                  </a:lnTo>
                  <a:lnTo>
                    <a:pt x="3052" y="11044"/>
                  </a:lnTo>
                  <a:lnTo>
                    <a:pt x="2858" y="10195"/>
                  </a:lnTo>
                  <a:lnTo>
                    <a:pt x="2704" y="9345"/>
                  </a:lnTo>
                  <a:lnTo>
                    <a:pt x="2588" y="8534"/>
                  </a:lnTo>
                  <a:lnTo>
                    <a:pt x="2550" y="7685"/>
                  </a:lnTo>
                  <a:lnTo>
                    <a:pt x="2588" y="6797"/>
                  </a:lnTo>
                  <a:lnTo>
                    <a:pt x="2704" y="5947"/>
                  </a:lnTo>
                  <a:lnTo>
                    <a:pt x="2858" y="5214"/>
                  </a:lnTo>
                  <a:lnTo>
                    <a:pt x="3052" y="4519"/>
                  </a:lnTo>
                  <a:lnTo>
                    <a:pt x="3322" y="3823"/>
                  </a:lnTo>
                  <a:lnTo>
                    <a:pt x="3669" y="3206"/>
                  </a:lnTo>
                  <a:lnTo>
                    <a:pt x="4017" y="2588"/>
                  </a:lnTo>
                  <a:lnTo>
                    <a:pt x="4442" y="1970"/>
                  </a:lnTo>
                  <a:lnTo>
                    <a:pt x="4905" y="1429"/>
                  </a:lnTo>
                  <a:lnTo>
                    <a:pt x="5407" y="889"/>
                  </a:lnTo>
                  <a:lnTo>
                    <a:pt x="5909" y="734"/>
                  </a:lnTo>
                  <a:lnTo>
                    <a:pt x="6411" y="618"/>
                  </a:lnTo>
                  <a:lnTo>
                    <a:pt x="6952" y="541"/>
                  </a:lnTo>
                  <a:lnTo>
                    <a:pt x="7492" y="503"/>
                  </a:lnTo>
                  <a:close/>
                  <a:moveTo>
                    <a:pt x="11972" y="2086"/>
                  </a:moveTo>
                  <a:lnTo>
                    <a:pt x="12358" y="2433"/>
                  </a:lnTo>
                  <a:lnTo>
                    <a:pt x="12705" y="2819"/>
                  </a:lnTo>
                  <a:lnTo>
                    <a:pt x="13053" y="3206"/>
                  </a:lnTo>
                  <a:lnTo>
                    <a:pt x="13323" y="3669"/>
                  </a:lnTo>
                  <a:lnTo>
                    <a:pt x="13593" y="4094"/>
                  </a:lnTo>
                  <a:lnTo>
                    <a:pt x="13864" y="4596"/>
                  </a:lnTo>
                  <a:lnTo>
                    <a:pt x="14057" y="5098"/>
                  </a:lnTo>
                  <a:lnTo>
                    <a:pt x="14211" y="5600"/>
                  </a:lnTo>
                  <a:lnTo>
                    <a:pt x="14327" y="6102"/>
                  </a:lnTo>
                  <a:lnTo>
                    <a:pt x="14443" y="6642"/>
                  </a:lnTo>
                  <a:lnTo>
                    <a:pt x="13671" y="6681"/>
                  </a:lnTo>
                  <a:lnTo>
                    <a:pt x="12898" y="6797"/>
                  </a:lnTo>
                  <a:lnTo>
                    <a:pt x="12165" y="6951"/>
                  </a:lnTo>
                  <a:lnTo>
                    <a:pt x="11392" y="7144"/>
                  </a:lnTo>
                  <a:lnTo>
                    <a:pt x="10659" y="7415"/>
                  </a:lnTo>
                  <a:lnTo>
                    <a:pt x="9964" y="7724"/>
                  </a:lnTo>
                  <a:lnTo>
                    <a:pt x="9230" y="8032"/>
                  </a:lnTo>
                  <a:lnTo>
                    <a:pt x="8535" y="8419"/>
                  </a:lnTo>
                  <a:lnTo>
                    <a:pt x="7878" y="8843"/>
                  </a:lnTo>
                  <a:lnTo>
                    <a:pt x="7261" y="9307"/>
                  </a:lnTo>
                  <a:lnTo>
                    <a:pt x="6643" y="9809"/>
                  </a:lnTo>
                  <a:lnTo>
                    <a:pt x="6102" y="10349"/>
                  </a:lnTo>
                  <a:lnTo>
                    <a:pt x="5561" y="10890"/>
                  </a:lnTo>
                  <a:lnTo>
                    <a:pt x="5098" y="11508"/>
                  </a:lnTo>
                  <a:lnTo>
                    <a:pt x="4635" y="12126"/>
                  </a:lnTo>
                  <a:lnTo>
                    <a:pt x="4249" y="12821"/>
                  </a:lnTo>
                  <a:lnTo>
                    <a:pt x="4133" y="12743"/>
                  </a:lnTo>
                  <a:lnTo>
                    <a:pt x="3978" y="12666"/>
                  </a:lnTo>
                  <a:lnTo>
                    <a:pt x="4094" y="11817"/>
                  </a:lnTo>
                  <a:lnTo>
                    <a:pt x="4326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4" y="8496"/>
                  </a:lnTo>
                  <a:lnTo>
                    <a:pt x="5600" y="7724"/>
                  </a:lnTo>
                  <a:lnTo>
                    <a:pt x="6025" y="6990"/>
                  </a:lnTo>
                  <a:lnTo>
                    <a:pt x="6527" y="6295"/>
                  </a:lnTo>
                  <a:lnTo>
                    <a:pt x="7067" y="5600"/>
                  </a:lnTo>
                  <a:lnTo>
                    <a:pt x="7608" y="4982"/>
                  </a:lnTo>
                  <a:lnTo>
                    <a:pt x="8226" y="4403"/>
                  </a:lnTo>
                  <a:lnTo>
                    <a:pt x="8921" y="3823"/>
                  </a:lnTo>
                  <a:lnTo>
                    <a:pt x="9616" y="3321"/>
                  </a:lnTo>
                  <a:lnTo>
                    <a:pt x="10350" y="2858"/>
                  </a:lnTo>
                  <a:lnTo>
                    <a:pt x="11122" y="2472"/>
                  </a:lnTo>
                  <a:lnTo>
                    <a:pt x="11972" y="2086"/>
                  </a:lnTo>
                  <a:close/>
                  <a:moveTo>
                    <a:pt x="14482" y="6990"/>
                  </a:moveTo>
                  <a:lnTo>
                    <a:pt x="14482" y="7839"/>
                  </a:lnTo>
                  <a:lnTo>
                    <a:pt x="14443" y="8689"/>
                  </a:lnTo>
                  <a:lnTo>
                    <a:pt x="14288" y="9538"/>
                  </a:lnTo>
                  <a:lnTo>
                    <a:pt x="14173" y="9963"/>
                  </a:lnTo>
                  <a:lnTo>
                    <a:pt x="14057" y="10349"/>
                  </a:lnTo>
                  <a:lnTo>
                    <a:pt x="13902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3" y="12241"/>
                  </a:lnTo>
                  <a:lnTo>
                    <a:pt x="12782" y="12589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2" y="13052"/>
                  </a:lnTo>
                  <a:lnTo>
                    <a:pt x="11701" y="12937"/>
                  </a:lnTo>
                  <a:lnTo>
                    <a:pt x="11122" y="12782"/>
                  </a:lnTo>
                  <a:lnTo>
                    <a:pt x="10543" y="12628"/>
                  </a:lnTo>
                  <a:lnTo>
                    <a:pt x="10002" y="12550"/>
                  </a:lnTo>
                  <a:lnTo>
                    <a:pt x="9423" y="12512"/>
                  </a:lnTo>
                  <a:lnTo>
                    <a:pt x="8844" y="12473"/>
                  </a:lnTo>
                  <a:lnTo>
                    <a:pt x="8303" y="12473"/>
                  </a:lnTo>
                  <a:lnTo>
                    <a:pt x="7763" y="12512"/>
                  </a:lnTo>
                  <a:lnTo>
                    <a:pt x="7222" y="12589"/>
                  </a:lnTo>
                  <a:lnTo>
                    <a:pt x="6720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1"/>
                  </a:lnTo>
                  <a:lnTo>
                    <a:pt x="4557" y="13130"/>
                  </a:lnTo>
                  <a:lnTo>
                    <a:pt x="4442" y="12937"/>
                  </a:lnTo>
                  <a:lnTo>
                    <a:pt x="4905" y="12319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1" y="10620"/>
                  </a:lnTo>
                  <a:lnTo>
                    <a:pt x="6990" y="10118"/>
                  </a:lnTo>
                  <a:lnTo>
                    <a:pt x="7569" y="9654"/>
                  </a:lnTo>
                  <a:lnTo>
                    <a:pt x="8149" y="9230"/>
                  </a:lnTo>
                  <a:lnTo>
                    <a:pt x="8767" y="8805"/>
                  </a:lnTo>
                  <a:lnTo>
                    <a:pt x="9423" y="8457"/>
                  </a:lnTo>
                  <a:lnTo>
                    <a:pt x="10079" y="8110"/>
                  </a:lnTo>
                  <a:lnTo>
                    <a:pt x="10736" y="7839"/>
                  </a:lnTo>
                  <a:lnTo>
                    <a:pt x="11470" y="7569"/>
                  </a:lnTo>
                  <a:lnTo>
                    <a:pt x="12165" y="7376"/>
                  </a:lnTo>
                  <a:lnTo>
                    <a:pt x="12937" y="7183"/>
                  </a:lnTo>
                  <a:lnTo>
                    <a:pt x="13671" y="7067"/>
                  </a:lnTo>
                  <a:lnTo>
                    <a:pt x="14482" y="6990"/>
                  </a:lnTo>
                  <a:close/>
                  <a:moveTo>
                    <a:pt x="4519" y="1236"/>
                  </a:moveTo>
                  <a:lnTo>
                    <a:pt x="4055" y="1854"/>
                  </a:lnTo>
                  <a:lnTo>
                    <a:pt x="3631" y="2472"/>
                  </a:lnTo>
                  <a:lnTo>
                    <a:pt x="3245" y="3128"/>
                  </a:lnTo>
                  <a:lnTo>
                    <a:pt x="2936" y="3823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8" y="6025"/>
                  </a:lnTo>
                  <a:lnTo>
                    <a:pt x="2241" y="6797"/>
                  </a:lnTo>
                  <a:lnTo>
                    <a:pt x="2202" y="7569"/>
                  </a:lnTo>
                  <a:lnTo>
                    <a:pt x="2202" y="8341"/>
                  </a:lnTo>
                  <a:lnTo>
                    <a:pt x="2279" y="9114"/>
                  </a:lnTo>
                  <a:lnTo>
                    <a:pt x="2395" y="9886"/>
                  </a:lnTo>
                  <a:lnTo>
                    <a:pt x="2550" y="10620"/>
                  </a:lnTo>
                  <a:lnTo>
                    <a:pt x="2781" y="11353"/>
                  </a:lnTo>
                  <a:lnTo>
                    <a:pt x="3013" y="12087"/>
                  </a:lnTo>
                  <a:lnTo>
                    <a:pt x="3322" y="12743"/>
                  </a:lnTo>
                  <a:lnTo>
                    <a:pt x="3129" y="12898"/>
                  </a:lnTo>
                  <a:lnTo>
                    <a:pt x="2936" y="13052"/>
                  </a:lnTo>
                  <a:lnTo>
                    <a:pt x="2820" y="13245"/>
                  </a:lnTo>
                  <a:lnTo>
                    <a:pt x="2743" y="13439"/>
                  </a:lnTo>
                  <a:lnTo>
                    <a:pt x="2395" y="13014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7" y="11624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9" y="10118"/>
                  </a:lnTo>
                  <a:lnTo>
                    <a:pt x="735" y="9616"/>
                  </a:lnTo>
                  <a:lnTo>
                    <a:pt x="619" y="9114"/>
                  </a:lnTo>
                  <a:lnTo>
                    <a:pt x="542" y="8573"/>
                  </a:lnTo>
                  <a:lnTo>
                    <a:pt x="503" y="8032"/>
                  </a:lnTo>
                  <a:lnTo>
                    <a:pt x="503" y="7492"/>
                  </a:lnTo>
                  <a:lnTo>
                    <a:pt x="542" y="6951"/>
                  </a:lnTo>
                  <a:lnTo>
                    <a:pt x="619" y="6411"/>
                  </a:lnTo>
                  <a:lnTo>
                    <a:pt x="773" y="5870"/>
                  </a:lnTo>
                  <a:lnTo>
                    <a:pt x="928" y="5329"/>
                  </a:lnTo>
                  <a:lnTo>
                    <a:pt x="1198" y="4673"/>
                  </a:lnTo>
                  <a:lnTo>
                    <a:pt x="1546" y="4055"/>
                  </a:lnTo>
                  <a:lnTo>
                    <a:pt x="1932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2009"/>
                  </a:lnTo>
                  <a:lnTo>
                    <a:pt x="3940" y="1584"/>
                  </a:lnTo>
                  <a:lnTo>
                    <a:pt x="4519" y="1236"/>
                  </a:lnTo>
                  <a:close/>
                  <a:moveTo>
                    <a:pt x="3862" y="12975"/>
                  </a:moveTo>
                  <a:lnTo>
                    <a:pt x="4017" y="13052"/>
                  </a:lnTo>
                  <a:lnTo>
                    <a:pt x="4171" y="13168"/>
                  </a:lnTo>
                  <a:lnTo>
                    <a:pt x="4287" y="13284"/>
                  </a:lnTo>
                  <a:lnTo>
                    <a:pt x="4326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326" y="13941"/>
                  </a:lnTo>
                  <a:lnTo>
                    <a:pt x="4210" y="14095"/>
                  </a:lnTo>
                  <a:lnTo>
                    <a:pt x="3785" y="13825"/>
                  </a:lnTo>
                  <a:lnTo>
                    <a:pt x="3360" y="13477"/>
                  </a:lnTo>
                  <a:lnTo>
                    <a:pt x="3245" y="13439"/>
                  </a:lnTo>
                  <a:lnTo>
                    <a:pt x="3167" y="13439"/>
                  </a:lnTo>
                  <a:lnTo>
                    <a:pt x="3052" y="13477"/>
                  </a:lnTo>
                  <a:lnTo>
                    <a:pt x="2974" y="13516"/>
                  </a:lnTo>
                  <a:lnTo>
                    <a:pt x="3052" y="13361"/>
                  </a:lnTo>
                  <a:lnTo>
                    <a:pt x="3167" y="13207"/>
                  </a:lnTo>
                  <a:lnTo>
                    <a:pt x="3322" y="13130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53" y="12859"/>
                  </a:moveTo>
                  <a:lnTo>
                    <a:pt x="9616" y="12898"/>
                  </a:lnTo>
                  <a:lnTo>
                    <a:pt x="10118" y="12975"/>
                  </a:lnTo>
                  <a:lnTo>
                    <a:pt x="10504" y="13014"/>
                  </a:lnTo>
                  <a:lnTo>
                    <a:pt x="11006" y="13130"/>
                  </a:lnTo>
                  <a:lnTo>
                    <a:pt x="11508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8"/>
                  </a:lnTo>
                  <a:lnTo>
                    <a:pt x="10659" y="14249"/>
                  </a:lnTo>
                  <a:lnTo>
                    <a:pt x="10234" y="14443"/>
                  </a:lnTo>
                  <a:lnTo>
                    <a:pt x="9770" y="14636"/>
                  </a:lnTo>
                  <a:lnTo>
                    <a:pt x="9307" y="14751"/>
                  </a:lnTo>
                  <a:lnTo>
                    <a:pt x="8844" y="14867"/>
                  </a:lnTo>
                  <a:lnTo>
                    <a:pt x="8342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3" y="14945"/>
                  </a:lnTo>
                  <a:lnTo>
                    <a:pt x="6411" y="14867"/>
                  </a:lnTo>
                  <a:lnTo>
                    <a:pt x="5948" y="14790"/>
                  </a:lnTo>
                  <a:lnTo>
                    <a:pt x="5484" y="14636"/>
                  </a:lnTo>
                  <a:lnTo>
                    <a:pt x="5021" y="14481"/>
                  </a:lnTo>
                  <a:lnTo>
                    <a:pt x="4596" y="14288"/>
                  </a:lnTo>
                  <a:lnTo>
                    <a:pt x="4712" y="14018"/>
                  </a:lnTo>
                  <a:lnTo>
                    <a:pt x="4751" y="13747"/>
                  </a:lnTo>
                  <a:lnTo>
                    <a:pt x="4712" y="13593"/>
                  </a:lnTo>
                  <a:lnTo>
                    <a:pt x="5561" y="13323"/>
                  </a:lnTo>
                  <a:lnTo>
                    <a:pt x="6411" y="13091"/>
                  </a:lnTo>
                  <a:lnTo>
                    <a:pt x="7299" y="12937"/>
                  </a:lnTo>
                  <a:lnTo>
                    <a:pt x="8187" y="12859"/>
                  </a:lnTo>
                  <a:close/>
                  <a:moveTo>
                    <a:pt x="7608" y="1"/>
                  </a:moveTo>
                  <a:lnTo>
                    <a:pt x="6990" y="39"/>
                  </a:lnTo>
                  <a:lnTo>
                    <a:pt x="6450" y="116"/>
                  </a:lnTo>
                  <a:lnTo>
                    <a:pt x="5870" y="232"/>
                  </a:lnTo>
                  <a:lnTo>
                    <a:pt x="5330" y="387"/>
                  </a:lnTo>
                  <a:lnTo>
                    <a:pt x="4789" y="580"/>
                  </a:lnTo>
                  <a:lnTo>
                    <a:pt x="4249" y="812"/>
                  </a:lnTo>
                  <a:lnTo>
                    <a:pt x="3785" y="1120"/>
                  </a:lnTo>
                  <a:lnTo>
                    <a:pt x="3283" y="1429"/>
                  </a:lnTo>
                  <a:lnTo>
                    <a:pt x="2820" y="1777"/>
                  </a:lnTo>
                  <a:lnTo>
                    <a:pt x="2395" y="2163"/>
                  </a:lnTo>
                  <a:lnTo>
                    <a:pt x="2009" y="2588"/>
                  </a:lnTo>
                  <a:lnTo>
                    <a:pt x="1623" y="3013"/>
                  </a:lnTo>
                  <a:lnTo>
                    <a:pt x="1275" y="3515"/>
                  </a:lnTo>
                  <a:lnTo>
                    <a:pt x="966" y="4017"/>
                  </a:lnTo>
                  <a:lnTo>
                    <a:pt x="696" y="4596"/>
                  </a:lnTo>
                  <a:lnTo>
                    <a:pt x="426" y="5252"/>
                  </a:lnTo>
                  <a:lnTo>
                    <a:pt x="233" y="5909"/>
                  </a:lnTo>
                  <a:lnTo>
                    <a:pt x="117" y="6565"/>
                  </a:lnTo>
                  <a:lnTo>
                    <a:pt x="40" y="7222"/>
                  </a:lnTo>
                  <a:lnTo>
                    <a:pt x="1" y="7917"/>
                  </a:lnTo>
                  <a:lnTo>
                    <a:pt x="40" y="8612"/>
                  </a:lnTo>
                  <a:lnTo>
                    <a:pt x="117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6" y="11238"/>
                  </a:lnTo>
                  <a:lnTo>
                    <a:pt x="1005" y="11817"/>
                  </a:lnTo>
                  <a:lnTo>
                    <a:pt x="1352" y="12396"/>
                  </a:lnTo>
                  <a:lnTo>
                    <a:pt x="1739" y="12937"/>
                  </a:lnTo>
                  <a:lnTo>
                    <a:pt x="2202" y="13439"/>
                  </a:lnTo>
                  <a:lnTo>
                    <a:pt x="2704" y="13902"/>
                  </a:lnTo>
                  <a:lnTo>
                    <a:pt x="2781" y="13941"/>
                  </a:lnTo>
                  <a:lnTo>
                    <a:pt x="2820" y="13941"/>
                  </a:lnTo>
                  <a:lnTo>
                    <a:pt x="2936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520"/>
                  </a:lnTo>
                  <a:lnTo>
                    <a:pt x="4133" y="14597"/>
                  </a:lnTo>
                  <a:lnTo>
                    <a:pt x="4557" y="14829"/>
                  </a:lnTo>
                  <a:lnTo>
                    <a:pt x="4982" y="14983"/>
                  </a:lnTo>
                  <a:lnTo>
                    <a:pt x="5407" y="15138"/>
                  </a:lnTo>
                  <a:lnTo>
                    <a:pt x="5870" y="15292"/>
                  </a:lnTo>
                  <a:lnTo>
                    <a:pt x="6334" y="15369"/>
                  </a:lnTo>
                  <a:lnTo>
                    <a:pt x="6797" y="15447"/>
                  </a:lnTo>
                  <a:lnTo>
                    <a:pt x="7299" y="15485"/>
                  </a:lnTo>
                  <a:lnTo>
                    <a:pt x="7763" y="15485"/>
                  </a:lnTo>
                  <a:lnTo>
                    <a:pt x="8226" y="15447"/>
                  </a:lnTo>
                  <a:lnTo>
                    <a:pt x="8689" y="15408"/>
                  </a:lnTo>
                  <a:lnTo>
                    <a:pt x="9153" y="15331"/>
                  </a:lnTo>
                  <a:lnTo>
                    <a:pt x="9616" y="15215"/>
                  </a:lnTo>
                  <a:lnTo>
                    <a:pt x="10079" y="15060"/>
                  </a:lnTo>
                  <a:lnTo>
                    <a:pt x="10543" y="14867"/>
                  </a:lnTo>
                  <a:lnTo>
                    <a:pt x="10968" y="14674"/>
                  </a:lnTo>
                  <a:lnTo>
                    <a:pt x="11392" y="14443"/>
                  </a:lnTo>
                  <a:lnTo>
                    <a:pt x="11856" y="14134"/>
                  </a:lnTo>
                  <a:lnTo>
                    <a:pt x="12319" y="13786"/>
                  </a:lnTo>
                  <a:lnTo>
                    <a:pt x="12744" y="13400"/>
                  </a:lnTo>
                  <a:lnTo>
                    <a:pt x="13130" y="12975"/>
                  </a:lnTo>
                  <a:lnTo>
                    <a:pt x="13478" y="12550"/>
                  </a:lnTo>
                  <a:lnTo>
                    <a:pt x="13786" y="12048"/>
                  </a:lnTo>
                  <a:lnTo>
                    <a:pt x="14057" y="11585"/>
                  </a:lnTo>
                  <a:lnTo>
                    <a:pt x="14288" y="11044"/>
                  </a:lnTo>
                  <a:lnTo>
                    <a:pt x="14520" y="10542"/>
                  </a:lnTo>
                  <a:lnTo>
                    <a:pt x="14675" y="10002"/>
                  </a:lnTo>
                  <a:lnTo>
                    <a:pt x="14829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5" y="6604"/>
                  </a:lnTo>
                  <a:lnTo>
                    <a:pt x="14829" y="5986"/>
                  </a:lnTo>
                  <a:lnTo>
                    <a:pt x="14675" y="5407"/>
                  </a:lnTo>
                  <a:lnTo>
                    <a:pt x="14482" y="4827"/>
                  </a:lnTo>
                  <a:lnTo>
                    <a:pt x="14250" y="4287"/>
                  </a:lnTo>
                  <a:lnTo>
                    <a:pt x="13980" y="3746"/>
                  </a:lnTo>
                  <a:lnTo>
                    <a:pt x="13671" y="3244"/>
                  </a:lnTo>
                  <a:lnTo>
                    <a:pt x="13323" y="2742"/>
                  </a:lnTo>
                  <a:lnTo>
                    <a:pt x="12937" y="2317"/>
                  </a:lnTo>
                  <a:lnTo>
                    <a:pt x="12512" y="1893"/>
                  </a:lnTo>
                  <a:lnTo>
                    <a:pt x="12049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3" y="618"/>
                  </a:lnTo>
                  <a:lnTo>
                    <a:pt x="9964" y="387"/>
                  </a:lnTo>
                  <a:lnTo>
                    <a:pt x="9384" y="232"/>
                  </a:lnTo>
                  <a:lnTo>
                    <a:pt x="8767" y="116"/>
                  </a:lnTo>
                  <a:lnTo>
                    <a:pt x="8187" y="39"/>
                  </a:lnTo>
                  <a:lnTo>
                    <a:pt x="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11"/>
            <p:cNvSpPr/>
            <p:nvPr/>
          </p:nvSpPr>
          <p:spPr>
            <a:xfrm>
              <a:off x="5477175" y="10025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2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11"/>
            <p:cNvSpPr/>
            <p:nvPr/>
          </p:nvSpPr>
          <p:spPr>
            <a:xfrm>
              <a:off x="2850400" y="1030525"/>
              <a:ext cx="475950" cy="686400"/>
            </a:xfrm>
            <a:custGeom>
              <a:avLst/>
              <a:gdLst/>
              <a:ahLst/>
              <a:cxnLst/>
              <a:rect l="l" t="t" r="r" b="b"/>
              <a:pathLst>
                <a:path w="19038" h="27456" extrusionOk="0">
                  <a:moveTo>
                    <a:pt x="18690" y="309"/>
                  </a:moveTo>
                  <a:lnTo>
                    <a:pt x="18690" y="463"/>
                  </a:lnTo>
                  <a:lnTo>
                    <a:pt x="18382" y="2047"/>
                  </a:lnTo>
                  <a:lnTo>
                    <a:pt x="17995" y="3668"/>
                  </a:lnTo>
                  <a:lnTo>
                    <a:pt x="17609" y="5252"/>
                  </a:lnTo>
                  <a:lnTo>
                    <a:pt x="17184" y="6873"/>
                  </a:lnTo>
                  <a:lnTo>
                    <a:pt x="16489" y="6873"/>
                  </a:lnTo>
                  <a:lnTo>
                    <a:pt x="16180" y="6835"/>
                  </a:lnTo>
                  <a:lnTo>
                    <a:pt x="15833" y="6758"/>
                  </a:lnTo>
                  <a:lnTo>
                    <a:pt x="15524" y="6680"/>
                  </a:lnTo>
                  <a:lnTo>
                    <a:pt x="15215" y="6565"/>
                  </a:lnTo>
                  <a:lnTo>
                    <a:pt x="14906" y="6410"/>
                  </a:lnTo>
                  <a:lnTo>
                    <a:pt x="14597" y="6217"/>
                  </a:lnTo>
                  <a:lnTo>
                    <a:pt x="14327" y="6024"/>
                  </a:lnTo>
                  <a:lnTo>
                    <a:pt x="14057" y="5792"/>
                  </a:lnTo>
                  <a:lnTo>
                    <a:pt x="13593" y="5329"/>
                  </a:lnTo>
                  <a:lnTo>
                    <a:pt x="13168" y="4788"/>
                  </a:lnTo>
                  <a:lnTo>
                    <a:pt x="12782" y="4248"/>
                  </a:lnTo>
                  <a:lnTo>
                    <a:pt x="13477" y="3668"/>
                  </a:lnTo>
                  <a:lnTo>
                    <a:pt x="14172" y="3128"/>
                  </a:lnTo>
                  <a:lnTo>
                    <a:pt x="14868" y="2587"/>
                  </a:lnTo>
                  <a:lnTo>
                    <a:pt x="15601" y="2085"/>
                  </a:lnTo>
                  <a:lnTo>
                    <a:pt x="16374" y="1622"/>
                  </a:lnTo>
                  <a:lnTo>
                    <a:pt x="17146" y="1158"/>
                  </a:lnTo>
                  <a:lnTo>
                    <a:pt x="17918" y="734"/>
                  </a:lnTo>
                  <a:lnTo>
                    <a:pt x="18690" y="309"/>
                  </a:lnTo>
                  <a:close/>
                  <a:moveTo>
                    <a:pt x="6063" y="12434"/>
                  </a:moveTo>
                  <a:lnTo>
                    <a:pt x="5793" y="13013"/>
                  </a:lnTo>
                  <a:lnTo>
                    <a:pt x="5600" y="13592"/>
                  </a:lnTo>
                  <a:lnTo>
                    <a:pt x="5446" y="14172"/>
                  </a:lnTo>
                  <a:lnTo>
                    <a:pt x="5291" y="14790"/>
                  </a:lnTo>
                  <a:lnTo>
                    <a:pt x="5252" y="15369"/>
                  </a:lnTo>
                  <a:lnTo>
                    <a:pt x="5214" y="15407"/>
                  </a:lnTo>
                  <a:lnTo>
                    <a:pt x="4750" y="16102"/>
                  </a:lnTo>
                  <a:lnTo>
                    <a:pt x="4287" y="16797"/>
                  </a:lnTo>
                  <a:lnTo>
                    <a:pt x="4171" y="17106"/>
                  </a:lnTo>
                  <a:lnTo>
                    <a:pt x="4017" y="17415"/>
                  </a:lnTo>
                  <a:lnTo>
                    <a:pt x="3824" y="17724"/>
                  </a:lnTo>
                  <a:lnTo>
                    <a:pt x="3746" y="17840"/>
                  </a:lnTo>
                  <a:lnTo>
                    <a:pt x="3631" y="17956"/>
                  </a:lnTo>
                  <a:lnTo>
                    <a:pt x="3476" y="18033"/>
                  </a:lnTo>
                  <a:lnTo>
                    <a:pt x="3283" y="18072"/>
                  </a:lnTo>
                  <a:lnTo>
                    <a:pt x="2858" y="18110"/>
                  </a:lnTo>
                  <a:lnTo>
                    <a:pt x="2009" y="18149"/>
                  </a:lnTo>
                  <a:lnTo>
                    <a:pt x="426" y="18342"/>
                  </a:lnTo>
                  <a:lnTo>
                    <a:pt x="426" y="18342"/>
                  </a:lnTo>
                  <a:lnTo>
                    <a:pt x="850" y="17724"/>
                  </a:lnTo>
                  <a:lnTo>
                    <a:pt x="1275" y="17106"/>
                  </a:lnTo>
                  <a:lnTo>
                    <a:pt x="1661" y="16489"/>
                  </a:lnTo>
                  <a:lnTo>
                    <a:pt x="2009" y="15832"/>
                  </a:lnTo>
                  <a:lnTo>
                    <a:pt x="2549" y="14751"/>
                  </a:lnTo>
                  <a:lnTo>
                    <a:pt x="2820" y="14017"/>
                  </a:lnTo>
                  <a:lnTo>
                    <a:pt x="3013" y="13670"/>
                  </a:lnTo>
                  <a:lnTo>
                    <a:pt x="3206" y="13322"/>
                  </a:lnTo>
                  <a:lnTo>
                    <a:pt x="3360" y="13322"/>
                  </a:lnTo>
                  <a:lnTo>
                    <a:pt x="3399" y="13245"/>
                  </a:lnTo>
                  <a:lnTo>
                    <a:pt x="3438" y="13206"/>
                  </a:lnTo>
                  <a:lnTo>
                    <a:pt x="4750" y="12782"/>
                  </a:lnTo>
                  <a:lnTo>
                    <a:pt x="6063" y="12434"/>
                  </a:lnTo>
                  <a:close/>
                  <a:moveTo>
                    <a:pt x="12551" y="4441"/>
                  </a:moveTo>
                  <a:lnTo>
                    <a:pt x="12898" y="5020"/>
                  </a:lnTo>
                  <a:lnTo>
                    <a:pt x="13362" y="5561"/>
                  </a:lnTo>
                  <a:lnTo>
                    <a:pt x="13864" y="6101"/>
                  </a:lnTo>
                  <a:lnTo>
                    <a:pt x="14172" y="6333"/>
                  </a:lnTo>
                  <a:lnTo>
                    <a:pt x="14443" y="6565"/>
                  </a:lnTo>
                  <a:lnTo>
                    <a:pt x="14752" y="6758"/>
                  </a:lnTo>
                  <a:lnTo>
                    <a:pt x="15061" y="6951"/>
                  </a:lnTo>
                  <a:lnTo>
                    <a:pt x="15370" y="7067"/>
                  </a:lnTo>
                  <a:lnTo>
                    <a:pt x="15717" y="7182"/>
                  </a:lnTo>
                  <a:lnTo>
                    <a:pt x="16026" y="7260"/>
                  </a:lnTo>
                  <a:lnTo>
                    <a:pt x="16721" y="7260"/>
                  </a:lnTo>
                  <a:lnTo>
                    <a:pt x="17107" y="7182"/>
                  </a:lnTo>
                  <a:lnTo>
                    <a:pt x="16682" y="8573"/>
                  </a:lnTo>
                  <a:lnTo>
                    <a:pt x="16180" y="9963"/>
                  </a:lnTo>
                  <a:lnTo>
                    <a:pt x="15756" y="11160"/>
                  </a:lnTo>
                  <a:lnTo>
                    <a:pt x="15254" y="12357"/>
                  </a:lnTo>
                  <a:lnTo>
                    <a:pt x="14752" y="13515"/>
                  </a:lnTo>
                  <a:lnTo>
                    <a:pt x="14172" y="14635"/>
                  </a:lnTo>
                  <a:lnTo>
                    <a:pt x="13555" y="15793"/>
                  </a:lnTo>
                  <a:lnTo>
                    <a:pt x="13207" y="16373"/>
                  </a:lnTo>
                  <a:lnTo>
                    <a:pt x="12860" y="16952"/>
                  </a:lnTo>
                  <a:lnTo>
                    <a:pt x="12473" y="17493"/>
                  </a:lnTo>
                  <a:lnTo>
                    <a:pt x="12087" y="17995"/>
                  </a:lnTo>
                  <a:lnTo>
                    <a:pt x="11624" y="18458"/>
                  </a:lnTo>
                  <a:lnTo>
                    <a:pt x="11161" y="18883"/>
                  </a:lnTo>
                  <a:lnTo>
                    <a:pt x="10620" y="19230"/>
                  </a:lnTo>
                  <a:lnTo>
                    <a:pt x="10079" y="19462"/>
                  </a:lnTo>
                  <a:lnTo>
                    <a:pt x="9809" y="19578"/>
                  </a:lnTo>
                  <a:lnTo>
                    <a:pt x="9539" y="19655"/>
                  </a:lnTo>
                  <a:lnTo>
                    <a:pt x="9230" y="19694"/>
                  </a:lnTo>
                  <a:lnTo>
                    <a:pt x="8959" y="19732"/>
                  </a:lnTo>
                  <a:lnTo>
                    <a:pt x="8689" y="19732"/>
                  </a:lnTo>
                  <a:lnTo>
                    <a:pt x="8380" y="19694"/>
                  </a:lnTo>
                  <a:lnTo>
                    <a:pt x="8110" y="19616"/>
                  </a:lnTo>
                  <a:lnTo>
                    <a:pt x="7840" y="19539"/>
                  </a:lnTo>
                  <a:lnTo>
                    <a:pt x="7569" y="19423"/>
                  </a:lnTo>
                  <a:lnTo>
                    <a:pt x="7299" y="19269"/>
                  </a:lnTo>
                  <a:lnTo>
                    <a:pt x="7067" y="19114"/>
                  </a:lnTo>
                  <a:lnTo>
                    <a:pt x="6836" y="18883"/>
                  </a:lnTo>
                  <a:lnTo>
                    <a:pt x="6450" y="18458"/>
                  </a:lnTo>
                  <a:lnTo>
                    <a:pt x="6141" y="17956"/>
                  </a:lnTo>
                  <a:lnTo>
                    <a:pt x="5870" y="17454"/>
                  </a:lnTo>
                  <a:lnTo>
                    <a:pt x="5716" y="16913"/>
                  </a:lnTo>
                  <a:lnTo>
                    <a:pt x="5639" y="16334"/>
                  </a:lnTo>
                  <a:lnTo>
                    <a:pt x="5600" y="15755"/>
                  </a:lnTo>
                  <a:lnTo>
                    <a:pt x="5639" y="15214"/>
                  </a:lnTo>
                  <a:lnTo>
                    <a:pt x="5716" y="14635"/>
                  </a:lnTo>
                  <a:lnTo>
                    <a:pt x="5832" y="14056"/>
                  </a:lnTo>
                  <a:lnTo>
                    <a:pt x="6025" y="13515"/>
                  </a:lnTo>
                  <a:lnTo>
                    <a:pt x="6218" y="13013"/>
                  </a:lnTo>
                  <a:lnTo>
                    <a:pt x="6450" y="12473"/>
                  </a:lnTo>
                  <a:lnTo>
                    <a:pt x="6952" y="11469"/>
                  </a:lnTo>
                  <a:lnTo>
                    <a:pt x="7531" y="10465"/>
                  </a:lnTo>
                  <a:lnTo>
                    <a:pt x="8149" y="9461"/>
                  </a:lnTo>
                  <a:lnTo>
                    <a:pt x="8844" y="8495"/>
                  </a:lnTo>
                  <a:lnTo>
                    <a:pt x="9539" y="7530"/>
                  </a:lnTo>
                  <a:lnTo>
                    <a:pt x="10311" y="6642"/>
                  </a:lnTo>
                  <a:lnTo>
                    <a:pt x="10852" y="6063"/>
                  </a:lnTo>
                  <a:lnTo>
                    <a:pt x="11392" y="5522"/>
                  </a:lnTo>
                  <a:lnTo>
                    <a:pt x="11971" y="4981"/>
                  </a:lnTo>
                  <a:lnTo>
                    <a:pt x="12551" y="4441"/>
                  </a:lnTo>
                  <a:close/>
                  <a:moveTo>
                    <a:pt x="5986" y="18419"/>
                  </a:moveTo>
                  <a:lnTo>
                    <a:pt x="6218" y="18767"/>
                  </a:lnTo>
                  <a:lnTo>
                    <a:pt x="6450" y="19076"/>
                  </a:lnTo>
                  <a:lnTo>
                    <a:pt x="6758" y="19346"/>
                  </a:lnTo>
                  <a:lnTo>
                    <a:pt x="7067" y="19616"/>
                  </a:lnTo>
                  <a:lnTo>
                    <a:pt x="7415" y="19809"/>
                  </a:lnTo>
                  <a:lnTo>
                    <a:pt x="7801" y="19964"/>
                  </a:lnTo>
                  <a:lnTo>
                    <a:pt x="8187" y="20080"/>
                  </a:lnTo>
                  <a:lnTo>
                    <a:pt x="8612" y="20118"/>
                  </a:lnTo>
                  <a:lnTo>
                    <a:pt x="8535" y="20466"/>
                  </a:lnTo>
                  <a:lnTo>
                    <a:pt x="8496" y="20852"/>
                  </a:lnTo>
                  <a:lnTo>
                    <a:pt x="7994" y="20813"/>
                  </a:lnTo>
                  <a:lnTo>
                    <a:pt x="7531" y="20698"/>
                  </a:lnTo>
                  <a:lnTo>
                    <a:pt x="7106" y="20504"/>
                  </a:lnTo>
                  <a:lnTo>
                    <a:pt x="6720" y="20273"/>
                  </a:lnTo>
                  <a:lnTo>
                    <a:pt x="6334" y="20002"/>
                  </a:lnTo>
                  <a:lnTo>
                    <a:pt x="6025" y="19655"/>
                  </a:lnTo>
                  <a:lnTo>
                    <a:pt x="5716" y="19307"/>
                  </a:lnTo>
                  <a:lnTo>
                    <a:pt x="5446" y="18883"/>
                  </a:lnTo>
                  <a:lnTo>
                    <a:pt x="5446" y="18844"/>
                  </a:lnTo>
                  <a:lnTo>
                    <a:pt x="5986" y="18419"/>
                  </a:lnTo>
                  <a:close/>
                  <a:moveTo>
                    <a:pt x="5291" y="18960"/>
                  </a:moveTo>
                  <a:lnTo>
                    <a:pt x="5523" y="19462"/>
                  </a:lnTo>
                  <a:lnTo>
                    <a:pt x="5793" y="19887"/>
                  </a:lnTo>
                  <a:lnTo>
                    <a:pt x="6141" y="20234"/>
                  </a:lnTo>
                  <a:lnTo>
                    <a:pt x="6527" y="20582"/>
                  </a:lnTo>
                  <a:lnTo>
                    <a:pt x="6952" y="20813"/>
                  </a:lnTo>
                  <a:lnTo>
                    <a:pt x="7453" y="21006"/>
                  </a:lnTo>
                  <a:lnTo>
                    <a:pt x="7955" y="21122"/>
                  </a:lnTo>
                  <a:lnTo>
                    <a:pt x="8457" y="21161"/>
                  </a:lnTo>
                  <a:lnTo>
                    <a:pt x="8496" y="21702"/>
                  </a:lnTo>
                  <a:lnTo>
                    <a:pt x="7878" y="21624"/>
                  </a:lnTo>
                  <a:lnTo>
                    <a:pt x="7299" y="21508"/>
                  </a:lnTo>
                  <a:lnTo>
                    <a:pt x="6797" y="21315"/>
                  </a:lnTo>
                  <a:lnTo>
                    <a:pt x="6295" y="21084"/>
                  </a:lnTo>
                  <a:lnTo>
                    <a:pt x="5870" y="20775"/>
                  </a:lnTo>
                  <a:lnTo>
                    <a:pt x="5446" y="20389"/>
                  </a:lnTo>
                  <a:lnTo>
                    <a:pt x="5021" y="19964"/>
                  </a:lnTo>
                  <a:lnTo>
                    <a:pt x="4673" y="19501"/>
                  </a:lnTo>
                  <a:lnTo>
                    <a:pt x="4828" y="19385"/>
                  </a:lnTo>
                  <a:lnTo>
                    <a:pt x="4982" y="19269"/>
                  </a:lnTo>
                  <a:lnTo>
                    <a:pt x="5291" y="18960"/>
                  </a:lnTo>
                  <a:close/>
                  <a:moveTo>
                    <a:pt x="13555" y="16527"/>
                  </a:moveTo>
                  <a:lnTo>
                    <a:pt x="13748" y="17184"/>
                  </a:lnTo>
                  <a:lnTo>
                    <a:pt x="13979" y="17840"/>
                  </a:lnTo>
                  <a:lnTo>
                    <a:pt x="14250" y="18458"/>
                  </a:lnTo>
                  <a:lnTo>
                    <a:pt x="14597" y="19037"/>
                  </a:lnTo>
                  <a:lnTo>
                    <a:pt x="13670" y="20157"/>
                  </a:lnTo>
                  <a:lnTo>
                    <a:pt x="12782" y="21315"/>
                  </a:lnTo>
                  <a:lnTo>
                    <a:pt x="11083" y="23748"/>
                  </a:lnTo>
                  <a:lnTo>
                    <a:pt x="10736" y="22783"/>
                  </a:lnTo>
                  <a:lnTo>
                    <a:pt x="10350" y="21856"/>
                  </a:lnTo>
                  <a:lnTo>
                    <a:pt x="10234" y="21586"/>
                  </a:lnTo>
                  <a:lnTo>
                    <a:pt x="10195" y="21354"/>
                  </a:lnTo>
                  <a:lnTo>
                    <a:pt x="10195" y="21238"/>
                  </a:lnTo>
                  <a:lnTo>
                    <a:pt x="10234" y="21122"/>
                  </a:lnTo>
                  <a:lnTo>
                    <a:pt x="10388" y="20813"/>
                  </a:lnTo>
                  <a:lnTo>
                    <a:pt x="10813" y="20234"/>
                  </a:lnTo>
                  <a:lnTo>
                    <a:pt x="11199" y="19578"/>
                  </a:lnTo>
                  <a:lnTo>
                    <a:pt x="11199" y="19501"/>
                  </a:lnTo>
                  <a:lnTo>
                    <a:pt x="11199" y="19462"/>
                  </a:lnTo>
                  <a:lnTo>
                    <a:pt x="11161" y="19346"/>
                  </a:lnTo>
                  <a:lnTo>
                    <a:pt x="11585" y="18999"/>
                  </a:lnTo>
                  <a:lnTo>
                    <a:pt x="11971" y="18612"/>
                  </a:lnTo>
                  <a:lnTo>
                    <a:pt x="12358" y="18226"/>
                  </a:lnTo>
                  <a:lnTo>
                    <a:pt x="12705" y="17801"/>
                  </a:lnTo>
                  <a:lnTo>
                    <a:pt x="13130" y="17184"/>
                  </a:lnTo>
                  <a:lnTo>
                    <a:pt x="13555" y="16527"/>
                  </a:lnTo>
                  <a:close/>
                  <a:moveTo>
                    <a:pt x="5677" y="21161"/>
                  </a:moveTo>
                  <a:lnTo>
                    <a:pt x="5948" y="21393"/>
                  </a:lnTo>
                  <a:lnTo>
                    <a:pt x="6256" y="21547"/>
                  </a:lnTo>
                  <a:lnTo>
                    <a:pt x="6565" y="21702"/>
                  </a:lnTo>
                  <a:lnTo>
                    <a:pt x="6913" y="21817"/>
                  </a:lnTo>
                  <a:lnTo>
                    <a:pt x="6836" y="22010"/>
                  </a:lnTo>
                  <a:lnTo>
                    <a:pt x="6797" y="22204"/>
                  </a:lnTo>
                  <a:lnTo>
                    <a:pt x="6643" y="22088"/>
                  </a:lnTo>
                  <a:lnTo>
                    <a:pt x="6604" y="22010"/>
                  </a:lnTo>
                  <a:lnTo>
                    <a:pt x="6411" y="22010"/>
                  </a:lnTo>
                  <a:lnTo>
                    <a:pt x="6372" y="22088"/>
                  </a:lnTo>
                  <a:lnTo>
                    <a:pt x="6218" y="22628"/>
                  </a:lnTo>
                  <a:lnTo>
                    <a:pt x="6025" y="23092"/>
                  </a:lnTo>
                  <a:lnTo>
                    <a:pt x="5832" y="23594"/>
                  </a:lnTo>
                  <a:lnTo>
                    <a:pt x="5600" y="24057"/>
                  </a:lnTo>
                  <a:lnTo>
                    <a:pt x="5330" y="24482"/>
                  </a:lnTo>
                  <a:lnTo>
                    <a:pt x="5021" y="24907"/>
                  </a:lnTo>
                  <a:lnTo>
                    <a:pt x="4712" y="25331"/>
                  </a:lnTo>
                  <a:lnTo>
                    <a:pt x="4364" y="25717"/>
                  </a:lnTo>
                  <a:lnTo>
                    <a:pt x="4248" y="25293"/>
                  </a:lnTo>
                  <a:lnTo>
                    <a:pt x="4171" y="24868"/>
                  </a:lnTo>
                  <a:lnTo>
                    <a:pt x="4171" y="24482"/>
                  </a:lnTo>
                  <a:lnTo>
                    <a:pt x="4210" y="24057"/>
                  </a:lnTo>
                  <a:lnTo>
                    <a:pt x="4326" y="23671"/>
                  </a:lnTo>
                  <a:lnTo>
                    <a:pt x="4480" y="23285"/>
                  </a:lnTo>
                  <a:lnTo>
                    <a:pt x="4673" y="22899"/>
                  </a:lnTo>
                  <a:lnTo>
                    <a:pt x="4944" y="22512"/>
                  </a:lnTo>
                  <a:lnTo>
                    <a:pt x="5175" y="22204"/>
                  </a:lnTo>
                  <a:lnTo>
                    <a:pt x="5330" y="21895"/>
                  </a:lnTo>
                  <a:lnTo>
                    <a:pt x="5407" y="21740"/>
                  </a:lnTo>
                  <a:lnTo>
                    <a:pt x="5407" y="21586"/>
                  </a:lnTo>
                  <a:lnTo>
                    <a:pt x="5368" y="21470"/>
                  </a:lnTo>
                  <a:lnTo>
                    <a:pt x="5291" y="21315"/>
                  </a:lnTo>
                  <a:lnTo>
                    <a:pt x="5446" y="21238"/>
                  </a:lnTo>
                  <a:lnTo>
                    <a:pt x="5677" y="21161"/>
                  </a:lnTo>
                  <a:close/>
                  <a:moveTo>
                    <a:pt x="4905" y="20466"/>
                  </a:moveTo>
                  <a:lnTo>
                    <a:pt x="5175" y="20736"/>
                  </a:lnTo>
                  <a:lnTo>
                    <a:pt x="5484" y="21006"/>
                  </a:lnTo>
                  <a:lnTo>
                    <a:pt x="5252" y="21084"/>
                  </a:lnTo>
                  <a:lnTo>
                    <a:pt x="5021" y="21161"/>
                  </a:lnTo>
                  <a:lnTo>
                    <a:pt x="4982" y="21200"/>
                  </a:lnTo>
                  <a:lnTo>
                    <a:pt x="4944" y="21277"/>
                  </a:lnTo>
                  <a:lnTo>
                    <a:pt x="4982" y="21354"/>
                  </a:lnTo>
                  <a:lnTo>
                    <a:pt x="5021" y="21393"/>
                  </a:lnTo>
                  <a:lnTo>
                    <a:pt x="5059" y="21470"/>
                  </a:lnTo>
                  <a:lnTo>
                    <a:pt x="5098" y="21547"/>
                  </a:lnTo>
                  <a:lnTo>
                    <a:pt x="5059" y="21779"/>
                  </a:lnTo>
                  <a:lnTo>
                    <a:pt x="4905" y="22049"/>
                  </a:lnTo>
                  <a:lnTo>
                    <a:pt x="4750" y="22358"/>
                  </a:lnTo>
                  <a:lnTo>
                    <a:pt x="4364" y="22937"/>
                  </a:lnTo>
                  <a:lnTo>
                    <a:pt x="4133" y="23323"/>
                  </a:lnTo>
                  <a:lnTo>
                    <a:pt x="3940" y="23748"/>
                  </a:lnTo>
                  <a:lnTo>
                    <a:pt x="3862" y="24212"/>
                  </a:lnTo>
                  <a:lnTo>
                    <a:pt x="3824" y="24714"/>
                  </a:lnTo>
                  <a:lnTo>
                    <a:pt x="3862" y="25177"/>
                  </a:lnTo>
                  <a:lnTo>
                    <a:pt x="3940" y="25409"/>
                  </a:lnTo>
                  <a:lnTo>
                    <a:pt x="4017" y="25640"/>
                  </a:lnTo>
                  <a:lnTo>
                    <a:pt x="4133" y="25872"/>
                  </a:lnTo>
                  <a:lnTo>
                    <a:pt x="4248" y="26065"/>
                  </a:lnTo>
                  <a:lnTo>
                    <a:pt x="4287" y="26104"/>
                  </a:lnTo>
                  <a:lnTo>
                    <a:pt x="4364" y="26104"/>
                  </a:lnTo>
                  <a:lnTo>
                    <a:pt x="4403" y="26065"/>
                  </a:lnTo>
                  <a:lnTo>
                    <a:pt x="4442" y="25988"/>
                  </a:lnTo>
                  <a:lnTo>
                    <a:pt x="4480" y="25988"/>
                  </a:lnTo>
                  <a:lnTo>
                    <a:pt x="4828" y="25602"/>
                  </a:lnTo>
                  <a:lnTo>
                    <a:pt x="5175" y="25215"/>
                  </a:lnTo>
                  <a:lnTo>
                    <a:pt x="5484" y="24791"/>
                  </a:lnTo>
                  <a:lnTo>
                    <a:pt x="5793" y="24366"/>
                  </a:lnTo>
                  <a:lnTo>
                    <a:pt x="6025" y="23903"/>
                  </a:lnTo>
                  <a:lnTo>
                    <a:pt x="6256" y="23439"/>
                  </a:lnTo>
                  <a:lnTo>
                    <a:pt x="6450" y="22937"/>
                  </a:lnTo>
                  <a:lnTo>
                    <a:pt x="6604" y="22435"/>
                  </a:lnTo>
                  <a:lnTo>
                    <a:pt x="6720" y="22551"/>
                  </a:lnTo>
                  <a:lnTo>
                    <a:pt x="6913" y="22590"/>
                  </a:lnTo>
                  <a:lnTo>
                    <a:pt x="6952" y="22628"/>
                  </a:lnTo>
                  <a:lnTo>
                    <a:pt x="7029" y="22590"/>
                  </a:lnTo>
                  <a:lnTo>
                    <a:pt x="7067" y="22512"/>
                  </a:lnTo>
                  <a:lnTo>
                    <a:pt x="7067" y="22474"/>
                  </a:lnTo>
                  <a:lnTo>
                    <a:pt x="7145" y="21895"/>
                  </a:lnTo>
                  <a:lnTo>
                    <a:pt x="7608" y="22010"/>
                  </a:lnTo>
                  <a:lnTo>
                    <a:pt x="7724" y="22512"/>
                  </a:lnTo>
                  <a:lnTo>
                    <a:pt x="7762" y="23014"/>
                  </a:lnTo>
                  <a:lnTo>
                    <a:pt x="7801" y="23555"/>
                  </a:lnTo>
                  <a:lnTo>
                    <a:pt x="7801" y="24057"/>
                  </a:lnTo>
                  <a:lnTo>
                    <a:pt x="7608" y="23903"/>
                  </a:lnTo>
                  <a:lnTo>
                    <a:pt x="7492" y="23671"/>
                  </a:lnTo>
                  <a:lnTo>
                    <a:pt x="7376" y="23439"/>
                  </a:lnTo>
                  <a:lnTo>
                    <a:pt x="7338" y="23169"/>
                  </a:lnTo>
                  <a:lnTo>
                    <a:pt x="7338" y="23092"/>
                  </a:lnTo>
                  <a:lnTo>
                    <a:pt x="7299" y="23053"/>
                  </a:lnTo>
                  <a:lnTo>
                    <a:pt x="7183" y="23014"/>
                  </a:lnTo>
                  <a:lnTo>
                    <a:pt x="7106" y="23014"/>
                  </a:lnTo>
                  <a:lnTo>
                    <a:pt x="7067" y="23053"/>
                  </a:lnTo>
                  <a:lnTo>
                    <a:pt x="7029" y="23092"/>
                  </a:lnTo>
                  <a:lnTo>
                    <a:pt x="6990" y="23169"/>
                  </a:lnTo>
                  <a:lnTo>
                    <a:pt x="6952" y="23787"/>
                  </a:lnTo>
                  <a:lnTo>
                    <a:pt x="6797" y="24405"/>
                  </a:lnTo>
                  <a:lnTo>
                    <a:pt x="6681" y="24675"/>
                  </a:lnTo>
                  <a:lnTo>
                    <a:pt x="6565" y="24984"/>
                  </a:lnTo>
                  <a:lnTo>
                    <a:pt x="6411" y="25254"/>
                  </a:lnTo>
                  <a:lnTo>
                    <a:pt x="6218" y="25524"/>
                  </a:lnTo>
                  <a:lnTo>
                    <a:pt x="5832" y="25988"/>
                  </a:lnTo>
                  <a:lnTo>
                    <a:pt x="5600" y="26219"/>
                  </a:lnTo>
                  <a:lnTo>
                    <a:pt x="5368" y="26451"/>
                  </a:lnTo>
                  <a:lnTo>
                    <a:pt x="5098" y="26644"/>
                  </a:lnTo>
                  <a:lnTo>
                    <a:pt x="4828" y="26799"/>
                  </a:lnTo>
                  <a:lnTo>
                    <a:pt x="4557" y="26953"/>
                  </a:lnTo>
                  <a:lnTo>
                    <a:pt x="4248" y="27030"/>
                  </a:lnTo>
                  <a:lnTo>
                    <a:pt x="4017" y="27030"/>
                  </a:lnTo>
                  <a:lnTo>
                    <a:pt x="3862" y="26992"/>
                  </a:lnTo>
                  <a:lnTo>
                    <a:pt x="3708" y="26915"/>
                  </a:lnTo>
                  <a:lnTo>
                    <a:pt x="3592" y="26760"/>
                  </a:lnTo>
                  <a:lnTo>
                    <a:pt x="3515" y="26606"/>
                  </a:lnTo>
                  <a:lnTo>
                    <a:pt x="3438" y="26413"/>
                  </a:lnTo>
                  <a:lnTo>
                    <a:pt x="3322" y="25988"/>
                  </a:lnTo>
                  <a:lnTo>
                    <a:pt x="3206" y="25293"/>
                  </a:lnTo>
                  <a:lnTo>
                    <a:pt x="3167" y="24945"/>
                  </a:lnTo>
                  <a:lnTo>
                    <a:pt x="3167" y="24598"/>
                  </a:lnTo>
                  <a:lnTo>
                    <a:pt x="3206" y="24173"/>
                  </a:lnTo>
                  <a:lnTo>
                    <a:pt x="3283" y="23787"/>
                  </a:lnTo>
                  <a:lnTo>
                    <a:pt x="3360" y="23401"/>
                  </a:lnTo>
                  <a:lnTo>
                    <a:pt x="3515" y="23014"/>
                  </a:lnTo>
                  <a:lnTo>
                    <a:pt x="3708" y="22667"/>
                  </a:lnTo>
                  <a:lnTo>
                    <a:pt x="3901" y="22319"/>
                  </a:lnTo>
                  <a:lnTo>
                    <a:pt x="4171" y="22010"/>
                  </a:lnTo>
                  <a:lnTo>
                    <a:pt x="4480" y="21702"/>
                  </a:lnTo>
                  <a:lnTo>
                    <a:pt x="4519" y="21624"/>
                  </a:lnTo>
                  <a:lnTo>
                    <a:pt x="4519" y="21547"/>
                  </a:lnTo>
                  <a:lnTo>
                    <a:pt x="4442" y="21470"/>
                  </a:lnTo>
                  <a:lnTo>
                    <a:pt x="4364" y="21431"/>
                  </a:lnTo>
                  <a:lnTo>
                    <a:pt x="3553" y="21315"/>
                  </a:lnTo>
                  <a:lnTo>
                    <a:pt x="3862" y="21045"/>
                  </a:lnTo>
                  <a:lnTo>
                    <a:pt x="4171" y="20775"/>
                  </a:lnTo>
                  <a:lnTo>
                    <a:pt x="4519" y="20582"/>
                  </a:lnTo>
                  <a:lnTo>
                    <a:pt x="4905" y="20466"/>
                  </a:lnTo>
                  <a:close/>
                  <a:moveTo>
                    <a:pt x="18845" y="0"/>
                  </a:moveTo>
                  <a:lnTo>
                    <a:pt x="18806" y="77"/>
                  </a:lnTo>
                  <a:lnTo>
                    <a:pt x="18729" y="39"/>
                  </a:lnTo>
                  <a:lnTo>
                    <a:pt x="18652" y="39"/>
                  </a:lnTo>
                  <a:lnTo>
                    <a:pt x="17455" y="618"/>
                  </a:lnTo>
                  <a:lnTo>
                    <a:pt x="16296" y="1236"/>
                  </a:lnTo>
                  <a:lnTo>
                    <a:pt x="15215" y="1931"/>
                  </a:lnTo>
                  <a:lnTo>
                    <a:pt x="14134" y="2664"/>
                  </a:lnTo>
                  <a:lnTo>
                    <a:pt x="13091" y="3475"/>
                  </a:lnTo>
                  <a:lnTo>
                    <a:pt x="12087" y="4325"/>
                  </a:lnTo>
                  <a:lnTo>
                    <a:pt x="11161" y="5213"/>
                  </a:lnTo>
                  <a:lnTo>
                    <a:pt x="10272" y="6178"/>
                  </a:lnTo>
                  <a:lnTo>
                    <a:pt x="9384" y="7144"/>
                  </a:lnTo>
                  <a:lnTo>
                    <a:pt x="8573" y="8186"/>
                  </a:lnTo>
                  <a:lnTo>
                    <a:pt x="7840" y="9268"/>
                  </a:lnTo>
                  <a:lnTo>
                    <a:pt x="7145" y="10387"/>
                  </a:lnTo>
                  <a:lnTo>
                    <a:pt x="6643" y="11276"/>
                  </a:lnTo>
                  <a:lnTo>
                    <a:pt x="6179" y="12164"/>
                  </a:lnTo>
                  <a:lnTo>
                    <a:pt x="5368" y="12241"/>
                  </a:lnTo>
                  <a:lnTo>
                    <a:pt x="4557" y="12395"/>
                  </a:lnTo>
                  <a:lnTo>
                    <a:pt x="3785" y="12627"/>
                  </a:lnTo>
                  <a:lnTo>
                    <a:pt x="3013" y="12936"/>
                  </a:lnTo>
                  <a:lnTo>
                    <a:pt x="2936" y="12975"/>
                  </a:lnTo>
                  <a:lnTo>
                    <a:pt x="2897" y="13013"/>
                  </a:lnTo>
                  <a:lnTo>
                    <a:pt x="2897" y="13168"/>
                  </a:lnTo>
                  <a:lnTo>
                    <a:pt x="2704" y="13361"/>
                  </a:lnTo>
                  <a:lnTo>
                    <a:pt x="2549" y="13592"/>
                  </a:lnTo>
                  <a:lnTo>
                    <a:pt x="2395" y="13863"/>
                  </a:lnTo>
                  <a:lnTo>
                    <a:pt x="2279" y="14133"/>
                  </a:lnTo>
                  <a:lnTo>
                    <a:pt x="2086" y="14712"/>
                  </a:lnTo>
                  <a:lnTo>
                    <a:pt x="1854" y="15214"/>
                  </a:lnTo>
                  <a:lnTo>
                    <a:pt x="1430" y="15987"/>
                  </a:lnTo>
                  <a:lnTo>
                    <a:pt x="1005" y="16759"/>
                  </a:lnTo>
                  <a:lnTo>
                    <a:pt x="541" y="17493"/>
                  </a:lnTo>
                  <a:lnTo>
                    <a:pt x="39" y="18226"/>
                  </a:lnTo>
                  <a:lnTo>
                    <a:pt x="1" y="18303"/>
                  </a:lnTo>
                  <a:lnTo>
                    <a:pt x="1" y="18381"/>
                  </a:lnTo>
                  <a:lnTo>
                    <a:pt x="39" y="18419"/>
                  </a:lnTo>
                  <a:lnTo>
                    <a:pt x="117" y="18458"/>
                  </a:lnTo>
                  <a:lnTo>
                    <a:pt x="117" y="18535"/>
                  </a:lnTo>
                  <a:lnTo>
                    <a:pt x="117" y="18612"/>
                  </a:lnTo>
                  <a:lnTo>
                    <a:pt x="155" y="18651"/>
                  </a:lnTo>
                  <a:lnTo>
                    <a:pt x="233" y="18690"/>
                  </a:lnTo>
                  <a:lnTo>
                    <a:pt x="1159" y="18612"/>
                  </a:lnTo>
                  <a:lnTo>
                    <a:pt x="2086" y="18574"/>
                  </a:lnTo>
                  <a:lnTo>
                    <a:pt x="3901" y="18381"/>
                  </a:lnTo>
                  <a:lnTo>
                    <a:pt x="3978" y="18342"/>
                  </a:lnTo>
                  <a:lnTo>
                    <a:pt x="4055" y="18265"/>
                  </a:lnTo>
                  <a:lnTo>
                    <a:pt x="4596" y="17106"/>
                  </a:lnTo>
                  <a:lnTo>
                    <a:pt x="5252" y="15987"/>
                  </a:lnTo>
                  <a:lnTo>
                    <a:pt x="5291" y="16566"/>
                  </a:lnTo>
                  <a:lnTo>
                    <a:pt x="5446" y="17106"/>
                  </a:lnTo>
                  <a:lnTo>
                    <a:pt x="5600" y="17647"/>
                  </a:lnTo>
                  <a:lnTo>
                    <a:pt x="5832" y="18188"/>
                  </a:lnTo>
                  <a:lnTo>
                    <a:pt x="5446" y="18381"/>
                  </a:lnTo>
                  <a:lnTo>
                    <a:pt x="5059" y="18651"/>
                  </a:lnTo>
                  <a:lnTo>
                    <a:pt x="4673" y="18960"/>
                  </a:lnTo>
                  <a:lnTo>
                    <a:pt x="4519" y="19153"/>
                  </a:lnTo>
                  <a:lnTo>
                    <a:pt x="4403" y="19346"/>
                  </a:lnTo>
                  <a:lnTo>
                    <a:pt x="4403" y="19423"/>
                  </a:lnTo>
                  <a:lnTo>
                    <a:pt x="4442" y="19501"/>
                  </a:lnTo>
                  <a:lnTo>
                    <a:pt x="4442" y="19539"/>
                  </a:lnTo>
                  <a:lnTo>
                    <a:pt x="4442" y="19616"/>
                  </a:lnTo>
                  <a:lnTo>
                    <a:pt x="4596" y="19964"/>
                  </a:lnTo>
                  <a:lnTo>
                    <a:pt x="4789" y="20273"/>
                  </a:lnTo>
                  <a:lnTo>
                    <a:pt x="4519" y="20311"/>
                  </a:lnTo>
                  <a:lnTo>
                    <a:pt x="4287" y="20389"/>
                  </a:lnTo>
                  <a:lnTo>
                    <a:pt x="4055" y="20504"/>
                  </a:lnTo>
                  <a:lnTo>
                    <a:pt x="3862" y="20620"/>
                  </a:lnTo>
                  <a:lnTo>
                    <a:pt x="3669" y="20775"/>
                  </a:lnTo>
                  <a:lnTo>
                    <a:pt x="3476" y="20968"/>
                  </a:lnTo>
                  <a:lnTo>
                    <a:pt x="3283" y="21161"/>
                  </a:lnTo>
                  <a:lnTo>
                    <a:pt x="3129" y="21354"/>
                  </a:lnTo>
                  <a:lnTo>
                    <a:pt x="3090" y="21431"/>
                  </a:lnTo>
                  <a:lnTo>
                    <a:pt x="3129" y="21508"/>
                  </a:lnTo>
                  <a:lnTo>
                    <a:pt x="3167" y="21586"/>
                  </a:lnTo>
                  <a:lnTo>
                    <a:pt x="3244" y="21624"/>
                  </a:lnTo>
                  <a:lnTo>
                    <a:pt x="4017" y="21702"/>
                  </a:lnTo>
                  <a:lnTo>
                    <a:pt x="3746" y="22010"/>
                  </a:lnTo>
                  <a:lnTo>
                    <a:pt x="3476" y="22358"/>
                  </a:lnTo>
                  <a:lnTo>
                    <a:pt x="3283" y="22706"/>
                  </a:lnTo>
                  <a:lnTo>
                    <a:pt x="3129" y="23092"/>
                  </a:lnTo>
                  <a:lnTo>
                    <a:pt x="3013" y="23478"/>
                  </a:lnTo>
                  <a:lnTo>
                    <a:pt x="2897" y="23864"/>
                  </a:lnTo>
                  <a:lnTo>
                    <a:pt x="2858" y="24289"/>
                  </a:lnTo>
                  <a:lnTo>
                    <a:pt x="2858" y="24714"/>
                  </a:lnTo>
                  <a:lnTo>
                    <a:pt x="2858" y="25370"/>
                  </a:lnTo>
                  <a:lnTo>
                    <a:pt x="2897" y="25795"/>
                  </a:lnTo>
                  <a:lnTo>
                    <a:pt x="2974" y="26219"/>
                  </a:lnTo>
                  <a:lnTo>
                    <a:pt x="3090" y="26644"/>
                  </a:lnTo>
                  <a:lnTo>
                    <a:pt x="3244" y="26992"/>
                  </a:lnTo>
                  <a:lnTo>
                    <a:pt x="3360" y="27146"/>
                  </a:lnTo>
                  <a:lnTo>
                    <a:pt x="3438" y="27262"/>
                  </a:lnTo>
                  <a:lnTo>
                    <a:pt x="3553" y="27378"/>
                  </a:lnTo>
                  <a:lnTo>
                    <a:pt x="3708" y="27417"/>
                  </a:lnTo>
                  <a:lnTo>
                    <a:pt x="3862" y="27455"/>
                  </a:lnTo>
                  <a:lnTo>
                    <a:pt x="4017" y="27455"/>
                  </a:lnTo>
                  <a:lnTo>
                    <a:pt x="4364" y="27417"/>
                  </a:lnTo>
                  <a:lnTo>
                    <a:pt x="4750" y="27262"/>
                  </a:lnTo>
                  <a:lnTo>
                    <a:pt x="5098" y="27069"/>
                  </a:lnTo>
                  <a:lnTo>
                    <a:pt x="5407" y="26837"/>
                  </a:lnTo>
                  <a:lnTo>
                    <a:pt x="5716" y="26567"/>
                  </a:lnTo>
                  <a:lnTo>
                    <a:pt x="6218" y="26065"/>
                  </a:lnTo>
                  <a:lnTo>
                    <a:pt x="6565" y="25602"/>
                  </a:lnTo>
                  <a:lnTo>
                    <a:pt x="6874" y="25100"/>
                  </a:lnTo>
                  <a:lnTo>
                    <a:pt x="7106" y="24559"/>
                  </a:lnTo>
                  <a:lnTo>
                    <a:pt x="7260" y="23980"/>
                  </a:lnTo>
                  <a:lnTo>
                    <a:pt x="7376" y="24134"/>
                  </a:lnTo>
                  <a:lnTo>
                    <a:pt x="7531" y="24289"/>
                  </a:lnTo>
                  <a:lnTo>
                    <a:pt x="7685" y="24405"/>
                  </a:lnTo>
                  <a:lnTo>
                    <a:pt x="7878" y="24520"/>
                  </a:lnTo>
                  <a:lnTo>
                    <a:pt x="7955" y="24559"/>
                  </a:lnTo>
                  <a:lnTo>
                    <a:pt x="8033" y="24520"/>
                  </a:lnTo>
                  <a:lnTo>
                    <a:pt x="8110" y="24482"/>
                  </a:lnTo>
                  <a:lnTo>
                    <a:pt x="8110" y="24366"/>
                  </a:lnTo>
                  <a:lnTo>
                    <a:pt x="8149" y="23787"/>
                  </a:lnTo>
                  <a:lnTo>
                    <a:pt x="8149" y="23208"/>
                  </a:lnTo>
                  <a:lnTo>
                    <a:pt x="8071" y="22628"/>
                  </a:lnTo>
                  <a:lnTo>
                    <a:pt x="7955" y="22049"/>
                  </a:lnTo>
                  <a:lnTo>
                    <a:pt x="8535" y="22049"/>
                  </a:lnTo>
                  <a:lnTo>
                    <a:pt x="8651" y="22010"/>
                  </a:lnTo>
                  <a:lnTo>
                    <a:pt x="8728" y="21972"/>
                  </a:lnTo>
                  <a:lnTo>
                    <a:pt x="8766" y="21933"/>
                  </a:lnTo>
                  <a:lnTo>
                    <a:pt x="8766" y="21895"/>
                  </a:lnTo>
                  <a:lnTo>
                    <a:pt x="8844" y="21006"/>
                  </a:lnTo>
                  <a:lnTo>
                    <a:pt x="8921" y="20543"/>
                  </a:lnTo>
                  <a:lnTo>
                    <a:pt x="8998" y="20118"/>
                  </a:lnTo>
                  <a:lnTo>
                    <a:pt x="9153" y="20118"/>
                  </a:lnTo>
                  <a:lnTo>
                    <a:pt x="9577" y="20041"/>
                  </a:lnTo>
                  <a:lnTo>
                    <a:pt x="9963" y="19964"/>
                  </a:lnTo>
                  <a:lnTo>
                    <a:pt x="10311" y="19809"/>
                  </a:lnTo>
                  <a:lnTo>
                    <a:pt x="10659" y="19655"/>
                  </a:lnTo>
                  <a:lnTo>
                    <a:pt x="10157" y="20389"/>
                  </a:lnTo>
                  <a:lnTo>
                    <a:pt x="9616" y="21161"/>
                  </a:lnTo>
                  <a:lnTo>
                    <a:pt x="9577" y="21238"/>
                  </a:lnTo>
                  <a:lnTo>
                    <a:pt x="9616" y="21354"/>
                  </a:lnTo>
                  <a:lnTo>
                    <a:pt x="9963" y="22049"/>
                  </a:lnTo>
                  <a:lnTo>
                    <a:pt x="10272" y="22783"/>
                  </a:lnTo>
                  <a:lnTo>
                    <a:pt x="10581" y="23516"/>
                  </a:lnTo>
                  <a:lnTo>
                    <a:pt x="10813" y="24250"/>
                  </a:lnTo>
                  <a:lnTo>
                    <a:pt x="10890" y="24327"/>
                  </a:lnTo>
                  <a:lnTo>
                    <a:pt x="11006" y="24405"/>
                  </a:lnTo>
                  <a:lnTo>
                    <a:pt x="11122" y="24405"/>
                  </a:lnTo>
                  <a:lnTo>
                    <a:pt x="11199" y="24289"/>
                  </a:lnTo>
                  <a:lnTo>
                    <a:pt x="13130" y="21740"/>
                  </a:lnTo>
                  <a:lnTo>
                    <a:pt x="14095" y="20389"/>
                  </a:lnTo>
                  <a:lnTo>
                    <a:pt x="14520" y="19732"/>
                  </a:lnTo>
                  <a:lnTo>
                    <a:pt x="14945" y="19037"/>
                  </a:lnTo>
                  <a:lnTo>
                    <a:pt x="14983" y="18960"/>
                  </a:lnTo>
                  <a:lnTo>
                    <a:pt x="14945" y="18883"/>
                  </a:lnTo>
                  <a:lnTo>
                    <a:pt x="14790" y="18535"/>
                  </a:lnTo>
                  <a:lnTo>
                    <a:pt x="14597" y="18149"/>
                  </a:lnTo>
                  <a:lnTo>
                    <a:pt x="14288" y="17454"/>
                  </a:lnTo>
                  <a:lnTo>
                    <a:pt x="13786" y="16180"/>
                  </a:lnTo>
                  <a:lnTo>
                    <a:pt x="14211" y="15369"/>
                  </a:lnTo>
                  <a:lnTo>
                    <a:pt x="14674" y="14558"/>
                  </a:lnTo>
                  <a:lnTo>
                    <a:pt x="15061" y="13708"/>
                  </a:lnTo>
                  <a:lnTo>
                    <a:pt x="15447" y="12897"/>
                  </a:lnTo>
                  <a:lnTo>
                    <a:pt x="16065" y="11391"/>
                  </a:lnTo>
                  <a:lnTo>
                    <a:pt x="16644" y="9885"/>
                  </a:lnTo>
                  <a:lnTo>
                    <a:pt x="17146" y="8341"/>
                  </a:lnTo>
                  <a:lnTo>
                    <a:pt x="17609" y="6796"/>
                  </a:lnTo>
                  <a:lnTo>
                    <a:pt x="17995" y="5213"/>
                  </a:lnTo>
                  <a:lnTo>
                    <a:pt x="18382" y="3630"/>
                  </a:lnTo>
                  <a:lnTo>
                    <a:pt x="18729" y="2047"/>
                  </a:lnTo>
                  <a:lnTo>
                    <a:pt x="19038" y="463"/>
                  </a:lnTo>
                  <a:lnTo>
                    <a:pt x="19038" y="386"/>
                  </a:lnTo>
                  <a:lnTo>
                    <a:pt x="18999" y="309"/>
                  </a:lnTo>
                  <a:lnTo>
                    <a:pt x="18999" y="232"/>
                  </a:lnTo>
                  <a:lnTo>
                    <a:pt x="18999" y="77"/>
                  </a:lnTo>
                  <a:lnTo>
                    <a:pt x="18961" y="39"/>
                  </a:lnTo>
                  <a:lnTo>
                    <a:pt x="1888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11"/>
            <p:cNvSpPr/>
            <p:nvPr/>
          </p:nvSpPr>
          <p:spPr>
            <a:xfrm>
              <a:off x="5947325" y="1038225"/>
              <a:ext cx="458575" cy="289650"/>
            </a:xfrm>
            <a:custGeom>
              <a:avLst/>
              <a:gdLst/>
              <a:ahLst/>
              <a:cxnLst/>
              <a:rect l="l" t="t" r="r" b="b"/>
              <a:pathLst>
                <a:path w="18343" h="11586" extrusionOk="0">
                  <a:moveTo>
                    <a:pt x="17068" y="387"/>
                  </a:moveTo>
                  <a:lnTo>
                    <a:pt x="17145" y="426"/>
                  </a:lnTo>
                  <a:lnTo>
                    <a:pt x="17223" y="503"/>
                  </a:lnTo>
                  <a:lnTo>
                    <a:pt x="17300" y="735"/>
                  </a:lnTo>
                  <a:lnTo>
                    <a:pt x="17377" y="928"/>
                  </a:lnTo>
                  <a:lnTo>
                    <a:pt x="17377" y="1121"/>
                  </a:lnTo>
                  <a:lnTo>
                    <a:pt x="17338" y="1314"/>
                  </a:lnTo>
                  <a:lnTo>
                    <a:pt x="17223" y="1546"/>
                  </a:lnTo>
                  <a:lnTo>
                    <a:pt x="16952" y="1893"/>
                  </a:lnTo>
                  <a:lnTo>
                    <a:pt x="16721" y="2125"/>
                  </a:lnTo>
                  <a:lnTo>
                    <a:pt x="16450" y="2356"/>
                  </a:lnTo>
                  <a:lnTo>
                    <a:pt x="16180" y="2550"/>
                  </a:lnTo>
                  <a:lnTo>
                    <a:pt x="15871" y="2665"/>
                  </a:lnTo>
                  <a:lnTo>
                    <a:pt x="15871" y="2086"/>
                  </a:lnTo>
                  <a:lnTo>
                    <a:pt x="15910" y="1777"/>
                  </a:lnTo>
                  <a:lnTo>
                    <a:pt x="15948" y="1468"/>
                  </a:lnTo>
                  <a:lnTo>
                    <a:pt x="16025" y="1198"/>
                  </a:lnTo>
                  <a:lnTo>
                    <a:pt x="16180" y="928"/>
                  </a:lnTo>
                  <a:lnTo>
                    <a:pt x="16334" y="696"/>
                  </a:lnTo>
                  <a:lnTo>
                    <a:pt x="16605" y="503"/>
                  </a:lnTo>
                  <a:lnTo>
                    <a:pt x="16836" y="426"/>
                  </a:lnTo>
                  <a:lnTo>
                    <a:pt x="16991" y="387"/>
                  </a:lnTo>
                  <a:close/>
                  <a:moveTo>
                    <a:pt x="14597" y="2974"/>
                  </a:moveTo>
                  <a:lnTo>
                    <a:pt x="14867" y="3013"/>
                  </a:lnTo>
                  <a:lnTo>
                    <a:pt x="15137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7"/>
                  </a:lnTo>
                  <a:lnTo>
                    <a:pt x="14056" y="3862"/>
                  </a:lnTo>
                  <a:lnTo>
                    <a:pt x="13786" y="3940"/>
                  </a:lnTo>
                  <a:lnTo>
                    <a:pt x="13477" y="4017"/>
                  </a:lnTo>
                  <a:lnTo>
                    <a:pt x="13052" y="4017"/>
                  </a:lnTo>
                  <a:lnTo>
                    <a:pt x="12975" y="3940"/>
                  </a:lnTo>
                  <a:lnTo>
                    <a:pt x="12975" y="3862"/>
                  </a:lnTo>
                  <a:lnTo>
                    <a:pt x="12975" y="3708"/>
                  </a:lnTo>
                  <a:lnTo>
                    <a:pt x="13014" y="3476"/>
                  </a:lnTo>
                  <a:lnTo>
                    <a:pt x="13052" y="3360"/>
                  </a:lnTo>
                  <a:lnTo>
                    <a:pt x="13207" y="3245"/>
                  </a:lnTo>
                  <a:lnTo>
                    <a:pt x="13400" y="3167"/>
                  </a:lnTo>
                  <a:lnTo>
                    <a:pt x="13709" y="3052"/>
                  </a:lnTo>
                  <a:lnTo>
                    <a:pt x="14018" y="3013"/>
                  </a:lnTo>
                  <a:lnTo>
                    <a:pt x="14326" y="2974"/>
                  </a:lnTo>
                  <a:close/>
                  <a:moveTo>
                    <a:pt x="15678" y="3283"/>
                  </a:moveTo>
                  <a:lnTo>
                    <a:pt x="16334" y="3476"/>
                  </a:lnTo>
                  <a:lnTo>
                    <a:pt x="16643" y="3554"/>
                  </a:lnTo>
                  <a:lnTo>
                    <a:pt x="16991" y="3669"/>
                  </a:lnTo>
                  <a:lnTo>
                    <a:pt x="17261" y="3824"/>
                  </a:lnTo>
                  <a:lnTo>
                    <a:pt x="17531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79" y="4596"/>
                  </a:lnTo>
                  <a:lnTo>
                    <a:pt x="17918" y="4789"/>
                  </a:lnTo>
                  <a:lnTo>
                    <a:pt x="17879" y="4944"/>
                  </a:lnTo>
                  <a:lnTo>
                    <a:pt x="17802" y="5059"/>
                  </a:lnTo>
                  <a:lnTo>
                    <a:pt x="17647" y="5137"/>
                  </a:lnTo>
                  <a:lnTo>
                    <a:pt x="17493" y="5175"/>
                  </a:lnTo>
                  <a:lnTo>
                    <a:pt x="17338" y="5175"/>
                  </a:lnTo>
                  <a:lnTo>
                    <a:pt x="17145" y="5137"/>
                  </a:lnTo>
                  <a:lnTo>
                    <a:pt x="16991" y="5059"/>
                  </a:lnTo>
                  <a:lnTo>
                    <a:pt x="16643" y="4789"/>
                  </a:lnTo>
                  <a:lnTo>
                    <a:pt x="16373" y="4480"/>
                  </a:lnTo>
                  <a:lnTo>
                    <a:pt x="16180" y="4210"/>
                  </a:lnTo>
                  <a:lnTo>
                    <a:pt x="15987" y="3901"/>
                  </a:lnTo>
                  <a:lnTo>
                    <a:pt x="15832" y="3592"/>
                  </a:lnTo>
                  <a:lnTo>
                    <a:pt x="15678" y="3283"/>
                  </a:lnTo>
                  <a:close/>
                  <a:moveTo>
                    <a:pt x="4634" y="542"/>
                  </a:moveTo>
                  <a:lnTo>
                    <a:pt x="5252" y="580"/>
                  </a:lnTo>
                  <a:lnTo>
                    <a:pt x="5831" y="696"/>
                  </a:lnTo>
                  <a:lnTo>
                    <a:pt x="6410" y="850"/>
                  </a:lnTo>
                  <a:lnTo>
                    <a:pt x="6990" y="1121"/>
                  </a:lnTo>
                  <a:lnTo>
                    <a:pt x="7492" y="1430"/>
                  </a:lnTo>
                  <a:lnTo>
                    <a:pt x="7916" y="1739"/>
                  </a:lnTo>
                  <a:lnTo>
                    <a:pt x="8303" y="2086"/>
                  </a:lnTo>
                  <a:lnTo>
                    <a:pt x="8650" y="2472"/>
                  </a:lnTo>
                  <a:lnTo>
                    <a:pt x="8959" y="2858"/>
                  </a:lnTo>
                  <a:lnTo>
                    <a:pt x="9538" y="3669"/>
                  </a:lnTo>
                  <a:lnTo>
                    <a:pt x="10156" y="4480"/>
                  </a:lnTo>
                  <a:lnTo>
                    <a:pt x="10388" y="4828"/>
                  </a:lnTo>
                  <a:lnTo>
                    <a:pt x="10697" y="5137"/>
                  </a:lnTo>
                  <a:lnTo>
                    <a:pt x="11006" y="5446"/>
                  </a:lnTo>
                  <a:lnTo>
                    <a:pt x="11353" y="5677"/>
                  </a:lnTo>
                  <a:lnTo>
                    <a:pt x="11701" y="5870"/>
                  </a:lnTo>
                  <a:lnTo>
                    <a:pt x="12125" y="5986"/>
                  </a:lnTo>
                  <a:lnTo>
                    <a:pt x="12512" y="6025"/>
                  </a:lnTo>
                  <a:lnTo>
                    <a:pt x="12975" y="5986"/>
                  </a:lnTo>
                  <a:lnTo>
                    <a:pt x="13322" y="5870"/>
                  </a:lnTo>
                  <a:lnTo>
                    <a:pt x="13631" y="5755"/>
                  </a:lnTo>
                  <a:lnTo>
                    <a:pt x="13902" y="5600"/>
                  </a:lnTo>
                  <a:lnTo>
                    <a:pt x="14172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8" y="4712"/>
                  </a:lnTo>
                  <a:lnTo>
                    <a:pt x="14983" y="4442"/>
                  </a:lnTo>
                  <a:lnTo>
                    <a:pt x="14751" y="5253"/>
                  </a:lnTo>
                  <a:lnTo>
                    <a:pt x="14442" y="5986"/>
                  </a:lnTo>
                  <a:lnTo>
                    <a:pt x="14056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1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6" y="10272"/>
                  </a:lnTo>
                  <a:lnTo>
                    <a:pt x="9615" y="10466"/>
                  </a:lnTo>
                  <a:lnTo>
                    <a:pt x="9075" y="10659"/>
                  </a:lnTo>
                  <a:lnTo>
                    <a:pt x="8496" y="10774"/>
                  </a:lnTo>
                  <a:lnTo>
                    <a:pt x="7955" y="10890"/>
                  </a:lnTo>
                  <a:lnTo>
                    <a:pt x="7376" y="10929"/>
                  </a:lnTo>
                  <a:lnTo>
                    <a:pt x="6835" y="10929"/>
                  </a:lnTo>
                  <a:lnTo>
                    <a:pt x="6256" y="10890"/>
                  </a:lnTo>
                  <a:lnTo>
                    <a:pt x="5715" y="10774"/>
                  </a:lnTo>
                  <a:lnTo>
                    <a:pt x="5175" y="10620"/>
                  </a:lnTo>
                  <a:lnTo>
                    <a:pt x="4634" y="10466"/>
                  </a:lnTo>
                  <a:lnTo>
                    <a:pt x="4132" y="10195"/>
                  </a:lnTo>
                  <a:lnTo>
                    <a:pt x="3630" y="9925"/>
                  </a:lnTo>
                  <a:lnTo>
                    <a:pt x="3128" y="9577"/>
                  </a:lnTo>
                  <a:lnTo>
                    <a:pt x="2665" y="9191"/>
                  </a:lnTo>
                  <a:lnTo>
                    <a:pt x="2201" y="8767"/>
                  </a:lnTo>
                  <a:lnTo>
                    <a:pt x="1777" y="8303"/>
                  </a:lnTo>
                  <a:lnTo>
                    <a:pt x="1429" y="7801"/>
                  </a:lnTo>
                  <a:lnTo>
                    <a:pt x="1082" y="7261"/>
                  </a:lnTo>
                  <a:lnTo>
                    <a:pt x="811" y="6720"/>
                  </a:lnTo>
                  <a:lnTo>
                    <a:pt x="618" y="6141"/>
                  </a:lnTo>
                  <a:lnTo>
                    <a:pt x="464" y="5523"/>
                  </a:lnTo>
                  <a:lnTo>
                    <a:pt x="425" y="4905"/>
                  </a:lnTo>
                  <a:lnTo>
                    <a:pt x="464" y="4287"/>
                  </a:lnTo>
                  <a:lnTo>
                    <a:pt x="618" y="3708"/>
                  </a:lnTo>
                  <a:lnTo>
                    <a:pt x="811" y="3129"/>
                  </a:lnTo>
                  <a:lnTo>
                    <a:pt x="1120" y="2588"/>
                  </a:lnTo>
                  <a:lnTo>
                    <a:pt x="1468" y="2086"/>
                  </a:lnTo>
                  <a:lnTo>
                    <a:pt x="1892" y="1661"/>
                  </a:lnTo>
                  <a:lnTo>
                    <a:pt x="2356" y="1275"/>
                  </a:lnTo>
                  <a:lnTo>
                    <a:pt x="2896" y="1005"/>
                  </a:lnTo>
                  <a:lnTo>
                    <a:pt x="3476" y="773"/>
                  </a:lnTo>
                  <a:lnTo>
                    <a:pt x="4055" y="619"/>
                  </a:lnTo>
                  <a:lnTo>
                    <a:pt x="4634" y="542"/>
                  </a:lnTo>
                  <a:close/>
                  <a:moveTo>
                    <a:pt x="16875" y="1"/>
                  </a:moveTo>
                  <a:lnTo>
                    <a:pt x="16682" y="40"/>
                  </a:lnTo>
                  <a:lnTo>
                    <a:pt x="16450" y="155"/>
                  </a:lnTo>
                  <a:lnTo>
                    <a:pt x="16257" y="271"/>
                  </a:lnTo>
                  <a:lnTo>
                    <a:pt x="16103" y="426"/>
                  </a:lnTo>
                  <a:lnTo>
                    <a:pt x="15948" y="580"/>
                  </a:lnTo>
                  <a:lnTo>
                    <a:pt x="15832" y="773"/>
                  </a:lnTo>
                  <a:lnTo>
                    <a:pt x="15717" y="1005"/>
                  </a:lnTo>
                  <a:lnTo>
                    <a:pt x="15601" y="1237"/>
                  </a:lnTo>
                  <a:lnTo>
                    <a:pt x="15485" y="1739"/>
                  </a:lnTo>
                  <a:lnTo>
                    <a:pt x="15446" y="2279"/>
                  </a:lnTo>
                  <a:lnTo>
                    <a:pt x="15485" y="2820"/>
                  </a:lnTo>
                  <a:lnTo>
                    <a:pt x="15369" y="2820"/>
                  </a:lnTo>
                  <a:lnTo>
                    <a:pt x="15330" y="2858"/>
                  </a:lnTo>
                  <a:lnTo>
                    <a:pt x="14906" y="2743"/>
                  </a:lnTo>
                  <a:lnTo>
                    <a:pt x="14442" y="2665"/>
                  </a:lnTo>
                  <a:lnTo>
                    <a:pt x="13979" y="2665"/>
                  </a:lnTo>
                  <a:lnTo>
                    <a:pt x="13516" y="2743"/>
                  </a:lnTo>
                  <a:lnTo>
                    <a:pt x="13168" y="2858"/>
                  </a:lnTo>
                  <a:lnTo>
                    <a:pt x="12975" y="2974"/>
                  </a:lnTo>
                  <a:lnTo>
                    <a:pt x="12782" y="3090"/>
                  </a:lnTo>
                  <a:lnTo>
                    <a:pt x="12627" y="3206"/>
                  </a:lnTo>
                  <a:lnTo>
                    <a:pt x="12512" y="3360"/>
                  </a:lnTo>
                  <a:lnTo>
                    <a:pt x="12396" y="3554"/>
                  </a:lnTo>
                  <a:lnTo>
                    <a:pt x="12396" y="3747"/>
                  </a:lnTo>
                  <a:lnTo>
                    <a:pt x="12396" y="3940"/>
                  </a:lnTo>
                  <a:lnTo>
                    <a:pt x="12473" y="4094"/>
                  </a:lnTo>
                  <a:lnTo>
                    <a:pt x="12627" y="4210"/>
                  </a:lnTo>
                  <a:lnTo>
                    <a:pt x="12782" y="4287"/>
                  </a:lnTo>
                  <a:lnTo>
                    <a:pt x="12975" y="4364"/>
                  </a:lnTo>
                  <a:lnTo>
                    <a:pt x="13168" y="4403"/>
                  </a:lnTo>
                  <a:lnTo>
                    <a:pt x="13516" y="4364"/>
                  </a:lnTo>
                  <a:lnTo>
                    <a:pt x="13863" y="4326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8" y="3824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3" y="4866"/>
                  </a:lnTo>
                  <a:lnTo>
                    <a:pt x="13940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29" y="5446"/>
                  </a:lnTo>
                  <a:lnTo>
                    <a:pt x="12743" y="5523"/>
                  </a:lnTo>
                  <a:lnTo>
                    <a:pt x="12396" y="5523"/>
                  </a:lnTo>
                  <a:lnTo>
                    <a:pt x="12048" y="5446"/>
                  </a:lnTo>
                  <a:lnTo>
                    <a:pt x="11739" y="5330"/>
                  </a:lnTo>
                  <a:lnTo>
                    <a:pt x="11430" y="5137"/>
                  </a:lnTo>
                  <a:lnTo>
                    <a:pt x="11121" y="4905"/>
                  </a:lnTo>
                  <a:lnTo>
                    <a:pt x="10851" y="4635"/>
                  </a:lnTo>
                  <a:lnTo>
                    <a:pt x="10542" y="4210"/>
                  </a:lnTo>
                  <a:lnTo>
                    <a:pt x="10195" y="3785"/>
                  </a:lnTo>
                  <a:lnTo>
                    <a:pt x="9615" y="2936"/>
                  </a:lnTo>
                  <a:lnTo>
                    <a:pt x="9307" y="2511"/>
                  </a:lnTo>
                  <a:lnTo>
                    <a:pt x="8959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6" y="966"/>
                  </a:lnTo>
                  <a:lnTo>
                    <a:pt x="7105" y="657"/>
                  </a:lnTo>
                  <a:lnTo>
                    <a:pt x="6526" y="426"/>
                  </a:lnTo>
                  <a:lnTo>
                    <a:pt x="5947" y="271"/>
                  </a:lnTo>
                  <a:lnTo>
                    <a:pt x="5329" y="155"/>
                  </a:lnTo>
                  <a:lnTo>
                    <a:pt x="4750" y="117"/>
                  </a:lnTo>
                  <a:lnTo>
                    <a:pt x="4132" y="155"/>
                  </a:lnTo>
                  <a:lnTo>
                    <a:pt x="3553" y="271"/>
                  </a:lnTo>
                  <a:lnTo>
                    <a:pt x="3283" y="348"/>
                  </a:lnTo>
                  <a:lnTo>
                    <a:pt x="2935" y="464"/>
                  </a:lnTo>
                  <a:lnTo>
                    <a:pt x="2588" y="619"/>
                  </a:lnTo>
                  <a:lnTo>
                    <a:pt x="2279" y="812"/>
                  </a:lnTo>
                  <a:lnTo>
                    <a:pt x="1931" y="1005"/>
                  </a:lnTo>
                  <a:lnTo>
                    <a:pt x="1661" y="1275"/>
                  </a:lnTo>
                  <a:lnTo>
                    <a:pt x="1352" y="1546"/>
                  </a:lnTo>
                  <a:lnTo>
                    <a:pt x="1082" y="1854"/>
                  </a:lnTo>
                  <a:lnTo>
                    <a:pt x="850" y="2163"/>
                  </a:lnTo>
                  <a:lnTo>
                    <a:pt x="541" y="2665"/>
                  </a:lnTo>
                  <a:lnTo>
                    <a:pt x="309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0" y="4712"/>
                  </a:lnTo>
                  <a:lnTo>
                    <a:pt x="39" y="5214"/>
                  </a:lnTo>
                  <a:lnTo>
                    <a:pt x="78" y="5716"/>
                  </a:lnTo>
                  <a:lnTo>
                    <a:pt x="193" y="6218"/>
                  </a:lnTo>
                  <a:lnTo>
                    <a:pt x="386" y="6720"/>
                  </a:lnTo>
                  <a:lnTo>
                    <a:pt x="580" y="7222"/>
                  </a:lnTo>
                  <a:lnTo>
                    <a:pt x="811" y="7685"/>
                  </a:lnTo>
                  <a:lnTo>
                    <a:pt x="1082" y="8110"/>
                  </a:lnTo>
                  <a:lnTo>
                    <a:pt x="1429" y="8573"/>
                  </a:lnTo>
                  <a:lnTo>
                    <a:pt x="1777" y="8960"/>
                  </a:lnTo>
                  <a:lnTo>
                    <a:pt x="2124" y="9384"/>
                  </a:lnTo>
                  <a:lnTo>
                    <a:pt x="2549" y="9732"/>
                  </a:lnTo>
                  <a:lnTo>
                    <a:pt x="3090" y="10157"/>
                  </a:lnTo>
                  <a:lnTo>
                    <a:pt x="3630" y="10504"/>
                  </a:lnTo>
                  <a:lnTo>
                    <a:pt x="4209" y="10774"/>
                  </a:lnTo>
                  <a:lnTo>
                    <a:pt x="4789" y="11045"/>
                  </a:lnTo>
                  <a:lnTo>
                    <a:pt x="5406" y="11199"/>
                  </a:lnTo>
                  <a:lnTo>
                    <a:pt x="6024" y="11354"/>
                  </a:lnTo>
                  <a:lnTo>
                    <a:pt x="6642" y="11392"/>
                  </a:lnTo>
                  <a:lnTo>
                    <a:pt x="7260" y="11431"/>
                  </a:lnTo>
                  <a:lnTo>
                    <a:pt x="7337" y="11585"/>
                  </a:lnTo>
                  <a:lnTo>
                    <a:pt x="7646" y="11392"/>
                  </a:lnTo>
                  <a:lnTo>
                    <a:pt x="8457" y="11315"/>
                  </a:lnTo>
                  <a:lnTo>
                    <a:pt x="9268" y="11122"/>
                  </a:lnTo>
                  <a:lnTo>
                    <a:pt x="10079" y="10813"/>
                  </a:lnTo>
                  <a:lnTo>
                    <a:pt x="10851" y="10466"/>
                  </a:lnTo>
                  <a:lnTo>
                    <a:pt x="11546" y="10041"/>
                  </a:lnTo>
                  <a:lnTo>
                    <a:pt x="12164" y="9577"/>
                  </a:lnTo>
                  <a:lnTo>
                    <a:pt x="12434" y="9384"/>
                  </a:lnTo>
                  <a:lnTo>
                    <a:pt x="13052" y="8805"/>
                  </a:lnTo>
                  <a:lnTo>
                    <a:pt x="13631" y="8187"/>
                  </a:lnTo>
                  <a:lnTo>
                    <a:pt x="14133" y="7492"/>
                  </a:lnTo>
                  <a:lnTo>
                    <a:pt x="14597" y="6797"/>
                  </a:lnTo>
                  <a:lnTo>
                    <a:pt x="14944" y="6025"/>
                  </a:lnTo>
                  <a:lnTo>
                    <a:pt x="15099" y="5639"/>
                  </a:lnTo>
                  <a:lnTo>
                    <a:pt x="15253" y="5214"/>
                  </a:lnTo>
                  <a:lnTo>
                    <a:pt x="15330" y="4828"/>
                  </a:lnTo>
                  <a:lnTo>
                    <a:pt x="15408" y="4403"/>
                  </a:lnTo>
                  <a:lnTo>
                    <a:pt x="15485" y="4017"/>
                  </a:lnTo>
                  <a:lnTo>
                    <a:pt x="15485" y="3592"/>
                  </a:lnTo>
                  <a:lnTo>
                    <a:pt x="15678" y="4056"/>
                  </a:lnTo>
                  <a:lnTo>
                    <a:pt x="15948" y="4480"/>
                  </a:lnTo>
                  <a:lnTo>
                    <a:pt x="16257" y="4866"/>
                  </a:lnTo>
                  <a:lnTo>
                    <a:pt x="16605" y="5214"/>
                  </a:lnTo>
                  <a:lnTo>
                    <a:pt x="16759" y="5368"/>
                  </a:lnTo>
                  <a:lnTo>
                    <a:pt x="16991" y="5484"/>
                  </a:lnTo>
                  <a:lnTo>
                    <a:pt x="17184" y="5561"/>
                  </a:lnTo>
                  <a:lnTo>
                    <a:pt x="17416" y="5639"/>
                  </a:lnTo>
                  <a:lnTo>
                    <a:pt x="17609" y="5677"/>
                  </a:lnTo>
                  <a:lnTo>
                    <a:pt x="17840" y="5639"/>
                  </a:lnTo>
                  <a:lnTo>
                    <a:pt x="18033" y="5523"/>
                  </a:lnTo>
                  <a:lnTo>
                    <a:pt x="18188" y="5330"/>
                  </a:lnTo>
                  <a:lnTo>
                    <a:pt x="18304" y="5137"/>
                  </a:lnTo>
                  <a:lnTo>
                    <a:pt x="18342" y="4944"/>
                  </a:lnTo>
                  <a:lnTo>
                    <a:pt x="18304" y="4712"/>
                  </a:lnTo>
                  <a:lnTo>
                    <a:pt x="18265" y="4519"/>
                  </a:lnTo>
                  <a:lnTo>
                    <a:pt x="18188" y="4287"/>
                  </a:lnTo>
                  <a:lnTo>
                    <a:pt x="18072" y="4133"/>
                  </a:lnTo>
                  <a:lnTo>
                    <a:pt x="17956" y="3940"/>
                  </a:lnTo>
                  <a:lnTo>
                    <a:pt x="17802" y="3785"/>
                  </a:lnTo>
                  <a:lnTo>
                    <a:pt x="17647" y="3631"/>
                  </a:lnTo>
                  <a:lnTo>
                    <a:pt x="17416" y="3476"/>
                  </a:lnTo>
                  <a:lnTo>
                    <a:pt x="16952" y="3245"/>
                  </a:lnTo>
                  <a:lnTo>
                    <a:pt x="16489" y="3052"/>
                  </a:lnTo>
                  <a:lnTo>
                    <a:pt x="15987" y="2936"/>
                  </a:lnTo>
                  <a:lnTo>
                    <a:pt x="16412" y="2781"/>
                  </a:lnTo>
                  <a:lnTo>
                    <a:pt x="16836" y="2511"/>
                  </a:lnTo>
                  <a:lnTo>
                    <a:pt x="17184" y="2202"/>
                  </a:lnTo>
                  <a:lnTo>
                    <a:pt x="17493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3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0" y="194"/>
                  </a:lnTo>
                  <a:lnTo>
                    <a:pt x="17454" y="117"/>
                  </a:lnTo>
                  <a:lnTo>
                    <a:pt x="17338" y="40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11"/>
            <p:cNvSpPr/>
            <p:nvPr/>
          </p:nvSpPr>
          <p:spPr>
            <a:xfrm>
              <a:off x="5978200" y="1074925"/>
              <a:ext cx="144850" cy="162200"/>
            </a:xfrm>
            <a:custGeom>
              <a:avLst/>
              <a:gdLst/>
              <a:ahLst/>
              <a:cxnLst/>
              <a:rect l="l" t="t" r="r" b="b"/>
              <a:pathLst>
                <a:path w="5794" h="6488" extrusionOk="0">
                  <a:moveTo>
                    <a:pt x="2241" y="425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7" y="734"/>
                  </a:lnTo>
                  <a:lnTo>
                    <a:pt x="4171" y="1004"/>
                  </a:lnTo>
                  <a:lnTo>
                    <a:pt x="4558" y="1313"/>
                  </a:lnTo>
                  <a:lnTo>
                    <a:pt x="4751" y="1506"/>
                  </a:lnTo>
                  <a:lnTo>
                    <a:pt x="4905" y="1738"/>
                  </a:lnTo>
                  <a:lnTo>
                    <a:pt x="5021" y="1931"/>
                  </a:lnTo>
                  <a:lnTo>
                    <a:pt x="5137" y="2163"/>
                  </a:lnTo>
                  <a:lnTo>
                    <a:pt x="5214" y="2433"/>
                  </a:lnTo>
                  <a:lnTo>
                    <a:pt x="5291" y="2703"/>
                  </a:lnTo>
                  <a:lnTo>
                    <a:pt x="5330" y="3167"/>
                  </a:lnTo>
                  <a:lnTo>
                    <a:pt x="5330" y="3630"/>
                  </a:lnTo>
                  <a:lnTo>
                    <a:pt x="5214" y="4132"/>
                  </a:lnTo>
                  <a:lnTo>
                    <a:pt x="5021" y="4557"/>
                  </a:lnTo>
                  <a:lnTo>
                    <a:pt x="4789" y="4982"/>
                  </a:lnTo>
                  <a:lnTo>
                    <a:pt x="4480" y="5329"/>
                  </a:lnTo>
                  <a:lnTo>
                    <a:pt x="4287" y="5484"/>
                  </a:lnTo>
                  <a:lnTo>
                    <a:pt x="4094" y="5638"/>
                  </a:lnTo>
                  <a:lnTo>
                    <a:pt x="3901" y="5754"/>
                  </a:lnTo>
                  <a:lnTo>
                    <a:pt x="3669" y="5831"/>
                  </a:lnTo>
                  <a:lnTo>
                    <a:pt x="3360" y="5947"/>
                  </a:lnTo>
                  <a:lnTo>
                    <a:pt x="3090" y="5986"/>
                  </a:lnTo>
                  <a:lnTo>
                    <a:pt x="2820" y="6024"/>
                  </a:lnTo>
                  <a:lnTo>
                    <a:pt x="2550" y="5986"/>
                  </a:lnTo>
                  <a:lnTo>
                    <a:pt x="2279" y="5947"/>
                  </a:lnTo>
                  <a:lnTo>
                    <a:pt x="2048" y="5870"/>
                  </a:lnTo>
                  <a:lnTo>
                    <a:pt x="1855" y="5754"/>
                  </a:lnTo>
                  <a:lnTo>
                    <a:pt x="1623" y="5638"/>
                  </a:lnTo>
                  <a:lnTo>
                    <a:pt x="1430" y="5484"/>
                  </a:lnTo>
                  <a:lnTo>
                    <a:pt x="1275" y="5291"/>
                  </a:lnTo>
                  <a:lnTo>
                    <a:pt x="1082" y="5097"/>
                  </a:lnTo>
                  <a:lnTo>
                    <a:pt x="966" y="4904"/>
                  </a:lnTo>
                  <a:lnTo>
                    <a:pt x="696" y="4441"/>
                  </a:lnTo>
                  <a:lnTo>
                    <a:pt x="542" y="3900"/>
                  </a:lnTo>
                  <a:lnTo>
                    <a:pt x="426" y="3398"/>
                  </a:lnTo>
                  <a:lnTo>
                    <a:pt x="426" y="2858"/>
                  </a:lnTo>
                  <a:lnTo>
                    <a:pt x="503" y="2317"/>
                  </a:lnTo>
                  <a:lnTo>
                    <a:pt x="542" y="2047"/>
                  </a:lnTo>
                  <a:lnTo>
                    <a:pt x="657" y="1815"/>
                  </a:lnTo>
                  <a:lnTo>
                    <a:pt x="735" y="1584"/>
                  </a:lnTo>
                  <a:lnTo>
                    <a:pt x="889" y="1352"/>
                  </a:lnTo>
                  <a:lnTo>
                    <a:pt x="1044" y="1159"/>
                  </a:lnTo>
                  <a:lnTo>
                    <a:pt x="1237" y="1004"/>
                  </a:lnTo>
                  <a:lnTo>
                    <a:pt x="1430" y="811"/>
                  </a:lnTo>
                  <a:lnTo>
                    <a:pt x="1661" y="695"/>
                  </a:lnTo>
                  <a:lnTo>
                    <a:pt x="1893" y="580"/>
                  </a:lnTo>
                  <a:lnTo>
                    <a:pt x="2202" y="502"/>
                  </a:lnTo>
                  <a:lnTo>
                    <a:pt x="2241" y="464"/>
                  </a:lnTo>
                  <a:lnTo>
                    <a:pt x="2241" y="425"/>
                  </a:lnTo>
                  <a:close/>
                  <a:moveTo>
                    <a:pt x="2279" y="0"/>
                  </a:moveTo>
                  <a:lnTo>
                    <a:pt x="1970" y="39"/>
                  </a:lnTo>
                  <a:lnTo>
                    <a:pt x="1893" y="78"/>
                  </a:lnTo>
                  <a:lnTo>
                    <a:pt x="1816" y="116"/>
                  </a:lnTo>
                  <a:lnTo>
                    <a:pt x="1816" y="193"/>
                  </a:lnTo>
                  <a:lnTo>
                    <a:pt x="1816" y="271"/>
                  </a:lnTo>
                  <a:lnTo>
                    <a:pt x="1507" y="348"/>
                  </a:lnTo>
                  <a:lnTo>
                    <a:pt x="1275" y="464"/>
                  </a:lnTo>
                  <a:lnTo>
                    <a:pt x="1044" y="618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7"/>
                  </a:lnTo>
                  <a:lnTo>
                    <a:pt x="349" y="1429"/>
                  </a:lnTo>
                  <a:lnTo>
                    <a:pt x="233" y="1661"/>
                  </a:lnTo>
                  <a:lnTo>
                    <a:pt x="117" y="1931"/>
                  </a:lnTo>
                  <a:lnTo>
                    <a:pt x="78" y="2201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0"/>
                  </a:lnTo>
                  <a:lnTo>
                    <a:pt x="271" y="4518"/>
                  </a:lnTo>
                  <a:lnTo>
                    <a:pt x="387" y="4827"/>
                  </a:lnTo>
                  <a:lnTo>
                    <a:pt x="542" y="5097"/>
                  </a:lnTo>
                  <a:lnTo>
                    <a:pt x="696" y="5329"/>
                  </a:lnTo>
                  <a:lnTo>
                    <a:pt x="851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0"/>
                  </a:lnTo>
                  <a:lnTo>
                    <a:pt x="1739" y="6256"/>
                  </a:lnTo>
                  <a:lnTo>
                    <a:pt x="2009" y="6372"/>
                  </a:lnTo>
                  <a:lnTo>
                    <a:pt x="2279" y="6449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49"/>
                  </a:lnTo>
                  <a:lnTo>
                    <a:pt x="3554" y="6372"/>
                  </a:lnTo>
                  <a:lnTo>
                    <a:pt x="3862" y="6256"/>
                  </a:lnTo>
                  <a:lnTo>
                    <a:pt x="4133" y="6140"/>
                  </a:lnTo>
                  <a:lnTo>
                    <a:pt x="4403" y="5986"/>
                  </a:lnTo>
                  <a:lnTo>
                    <a:pt x="4635" y="5793"/>
                  </a:lnTo>
                  <a:lnTo>
                    <a:pt x="4866" y="5599"/>
                  </a:lnTo>
                  <a:lnTo>
                    <a:pt x="5060" y="5368"/>
                  </a:lnTo>
                  <a:lnTo>
                    <a:pt x="5214" y="5136"/>
                  </a:lnTo>
                  <a:lnTo>
                    <a:pt x="5368" y="4866"/>
                  </a:lnTo>
                  <a:lnTo>
                    <a:pt x="5523" y="4634"/>
                  </a:lnTo>
                  <a:lnTo>
                    <a:pt x="5639" y="4325"/>
                  </a:lnTo>
                  <a:lnTo>
                    <a:pt x="5716" y="4055"/>
                  </a:lnTo>
                  <a:lnTo>
                    <a:pt x="5755" y="3746"/>
                  </a:lnTo>
                  <a:lnTo>
                    <a:pt x="5793" y="3437"/>
                  </a:lnTo>
                  <a:lnTo>
                    <a:pt x="5793" y="3128"/>
                  </a:lnTo>
                  <a:lnTo>
                    <a:pt x="5793" y="2858"/>
                  </a:lnTo>
                  <a:lnTo>
                    <a:pt x="5716" y="2549"/>
                  </a:lnTo>
                  <a:lnTo>
                    <a:pt x="5639" y="2240"/>
                  </a:lnTo>
                  <a:lnTo>
                    <a:pt x="5523" y="1931"/>
                  </a:lnTo>
                  <a:lnTo>
                    <a:pt x="5368" y="1661"/>
                  </a:lnTo>
                  <a:lnTo>
                    <a:pt x="5214" y="1390"/>
                  </a:lnTo>
                  <a:lnTo>
                    <a:pt x="5021" y="1159"/>
                  </a:lnTo>
                  <a:lnTo>
                    <a:pt x="4828" y="927"/>
                  </a:lnTo>
                  <a:lnTo>
                    <a:pt x="4596" y="734"/>
                  </a:lnTo>
                  <a:lnTo>
                    <a:pt x="4326" y="541"/>
                  </a:lnTo>
                  <a:lnTo>
                    <a:pt x="4094" y="386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11"/>
            <p:cNvSpPr/>
            <p:nvPr/>
          </p:nvSpPr>
          <p:spPr>
            <a:xfrm>
              <a:off x="5341075" y="109905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2" y="2742"/>
                  </a:lnTo>
                  <a:lnTo>
                    <a:pt x="966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11"/>
            <p:cNvSpPr/>
            <p:nvPr/>
          </p:nvSpPr>
          <p:spPr>
            <a:xfrm>
              <a:off x="695700" y="1106775"/>
              <a:ext cx="102350" cy="132275"/>
            </a:xfrm>
            <a:custGeom>
              <a:avLst/>
              <a:gdLst/>
              <a:ahLst/>
              <a:cxnLst/>
              <a:rect l="l" t="t" r="r" b="b"/>
              <a:pathLst>
                <a:path w="4094" h="5291" extrusionOk="0">
                  <a:moveTo>
                    <a:pt x="2279" y="1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4" y="1893"/>
                  </a:lnTo>
                  <a:lnTo>
                    <a:pt x="116" y="2279"/>
                  </a:lnTo>
                  <a:lnTo>
                    <a:pt x="39" y="2665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1"/>
                  </a:lnTo>
                  <a:lnTo>
                    <a:pt x="425" y="5291"/>
                  </a:lnTo>
                  <a:lnTo>
                    <a:pt x="464" y="4750"/>
                  </a:lnTo>
                  <a:lnTo>
                    <a:pt x="464" y="4210"/>
                  </a:lnTo>
                  <a:lnTo>
                    <a:pt x="464" y="3630"/>
                  </a:lnTo>
                  <a:lnTo>
                    <a:pt x="464" y="3090"/>
                  </a:lnTo>
                  <a:lnTo>
                    <a:pt x="541" y="2549"/>
                  </a:lnTo>
                  <a:lnTo>
                    <a:pt x="657" y="2047"/>
                  </a:lnTo>
                  <a:lnTo>
                    <a:pt x="773" y="1816"/>
                  </a:lnTo>
                  <a:lnTo>
                    <a:pt x="889" y="1545"/>
                  </a:lnTo>
                  <a:lnTo>
                    <a:pt x="1043" y="1352"/>
                  </a:lnTo>
                  <a:lnTo>
                    <a:pt x="1198" y="1120"/>
                  </a:lnTo>
                  <a:lnTo>
                    <a:pt x="1391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80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4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2" y="1391"/>
                  </a:lnTo>
                  <a:lnTo>
                    <a:pt x="3669" y="1661"/>
                  </a:lnTo>
                  <a:lnTo>
                    <a:pt x="4094" y="1545"/>
                  </a:lnTo>
                  <a:lnTo>
                    <a:pt x="3978" y="1159"/>
                  </a:lnTo>
                  <a:lnTo>
                    <a:pt x="3823" y="812"/>
                  </a:lnTo>
                  <a:lnTo>
                    <a:pt x="3630" y="503"/>
                  </a:lnTo>
                  <a:lnTo>
                    <a:pt x="3399" y="271"/>
                  </a:lnTo>
                  <a:lnTo>
                    <a:pt x="3244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11"/>
            <p:cNvSpPr/>
            <p:nvPr/>
          </p:nvSpPr>
          <p:spPr>
            <a:xfrm>
              <a:off x="560550" y="1107750"/>
              <a:ext cx="437325" cy="302175"/>
            </a:xfrm>
            <a:custGeom>
              <a:avLst/>
              <a:gdLst/>
              <a:ahLst/>
              <a:cxnLst/>
              <a:rect l="l" t="t" r="r" b="b"/>
              <a:pathLst>
                <a:path w="17493" h="12087" extrusionOk="0">
                  <a:moveTo>
                    <a:pt x="11971" y="502"/>
                  </a:moveTo>
                  <a:lnTo>
                    <a:pt x="12087" y="541"/>
                  </a:lnTo>
                  <a:lnTo>
                    <a:pt x="12203" y="579"/>
                  </a:lnTo>
                  <a:lnTo>
                    <a:pt x="12280" y="657"/>
                  </a:lnTo>
                  <a:lnTo>
                    <a:pt x="12627" y="888"/>
                  </a:lnTo>
                  <a:lnTo>
                    <a:pt x="12898" y="1159"/>
                  </a:lnTo>
                  <a:lnTo>
                    <a:pt x="13129" y="1506"/>
                  </a:lnTo>
                  <a:lnTo>
                    <a:pt x="13322" y="1854"/>
                  </a:lnTo>
                  <a:lnTo>
                    <a:pt x="13477" y="2278"/>
                  </a:lnTo>
                  <a:lnTo>
                    <a:pt x="13593" y="2665"/>
                  </a:lnTo>
                  <a:lnTo>
                    <a:pt x="13824" y="3437"/>
                  </a:lnTo>
                  <a:lnTo>
                    <a:pt x="13824" y="3437"/>
                  </a:lnTo>
                  <a:lnTo>
                    <a:pt x="13091" y="3012"/>
                  </a:lnTo>
                  <a:lnTo>
                    <a:pt x="12705" y="2780"/>
                  </a:lnTo>
                  <a:lnTo>
                    <a:pt x="12357" y="2510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2" y="1738"/>
                  </a:lnTo>
                  <a:lnTo>
                    <a:pt x="11508" y="1429"/>
                  </a:lnTo>
                  <a:lnTo>
                    <a:pt x="11430" y="1081"/>
                  </a:lnTo>
                  <a:lnTo>
                    <a:pt x="11662" y="734"/>
                  </a:lnTo>
                  <a:lnTo>
                    <a:pt x="11739" y="618"/>
                  </a:lnTo>
                  <a:lnTo>
                    <a:pt x="11855" y="541"/>
                  </a:lnTo>
                  <a:lnTo>
                    <a:pt x="11971" y="502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89" y="1738"/>
                  </a:lnTo>
                  <a:lnTo>
                    <a:pt x="16566" y="1854"/>
                  </a:lnTo>
                  <a:lnTo>
                    <a:pt x="16605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5" y="2510"/>
                  </a:lnTo>
                  <a:lnTo>
                    <a:pt x="16528" y="2665"/>
                  </a:lnTo>
                  <a:lnTo>
                    <a:pt x="16412" y="2819"/>
                  </a:lnTo>
                  <a:lnTo>
                    <a:pt x="16296" y="2974"/>
                  </a:lnTo>
                  <a:lnTo>
                    <a:pt x="15948" y="3205"/>
                  </a:lnTo>
                  <a:lnTo>
                    <a:pt x="15524" y="3398"/>
                  </a:lnTo>
                  <a:lnTo>
                    <a:pt x="15137" y="3553"/>
                  </a:lnTo>
                  <a:lnTo>
                    <a:pt x="14713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6"/>
                  </a:lnTo>
                  <a:lnTo>
                    <a:pt x="15060" y="2278"/>
                  </a:lnTo>
                  <a:lnTo>
                    <a:pt x="15408" y="1970"/>
                  </a:lnTo>
                  <a:lnTo>
                    <a:pt x="15639" y="1815"/>
                  </a:lnTo>
                  <a:lnTo>
                    <a:pt x="15871" y="1699"/>
                  </a:lnTo>
                  <a:lnTo>
                    <a:pt x="16103" y="1622"/>
                  </a:lnTo>
                  <a:close/>
                  <a:moveTo>
                    <a:pt x="13824" y="4286"/>
                  </a:moveTo>
                  <a:lnTo>
                    <a:pt x="13670" y="4557"/>
                  </a:lnTo>
                  <a:lnTo>
                    <a:pt x="13477" y="4788"/>
                  </a:lnTo>
                  <a:lnTo>
                    <a:pt x="13245" y="5020"/>
                  </a:lnTo>
                  <a:lnTo>
                    <a:pt x="13014" y="5252"/>
                  </a:lnTo>
                  <a:lnTo>
                    <a:pt x="12666" y="5484"/>
                  </a:lnTo>
                  <a:lnTo>
                    <a:pt x="12125" y="5792"/>
                  </a:lnTo>
                  <a:lnTo>
                    <a:pt x="11855" y="5908"/>
                  </a:lnTo>
                  <a:lnTo>
                    <a:pt x="11623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4" y="5870"/>
                  </a:lnTo>
                  <a:lnTo>
                    <a:pt x="10967" y="5792"/>
                  </a:lnTo>
                  <a:lnTo>
                    <a:pt x="10928" y="5715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7" y="5290"/>
                  </a:lnTo>
                  <a:lnTo>
                    <a:pt x="11121" y="5097"/>
                  </a:lnTo>
                  <a:lnTo>
                    <a:pt x="11276" y="4943"/>
                  </a:lnTo>
                  <a:lnTo>
                    <a:pt x="11546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7" y="4480"/>
                  </a:lnTo>
                  <a:lnTo>
                    <a:pt x="13245" y="4402"/>
                  </a:lnTo>
                  <a:lnTo>
                    <a:pt x="13554" y="4364"/>
                  </a:lnTo>
                  <a:lnTo>
                    <a:pt x="13824" y="4286"/>
                  </a:lnTo>
                  <a:close/>
                  <a:moveTo>
                    <a:pt x="14404" y="4248"/>
                  </a:moveTo>
                  <a:lnTo>
                    <a:pt x="15060" y="4595"/>
                  </a:lnTo>
                  <a:lnTo>
                    <a:pt x="15408" y="4788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1" y="5368"/>
                  </a:lnTo>
                  <a:lnTo>
                    <a:pt x="16412" y="5677"/>
                  </a:lnTo>
                  <a:lnTo>
                    <a:pt x="16643" y="6024"/>
                  </a:lnTo>
                  <a:lnTo>
                    <a:pt x="16875" y="6333"/>
                  </a:lnTo>
                  <a:lnTo>
                    <a:pt x="16991" y="6681"/>
                  </a:lnTo>
                  <a:lnTo>
                    <a:pt x="16991" y="6835"/>
                  </a:lnTo>
                  <a:lnTo>
                    <a:pt x="16991" y="6990"/>
                  </a:lnTo>
                  <a:lnTo>
                    <a:pt x="16952" y="7105"/>
                  </a:lnTo>
                  <a:lnTo>
                    <a:pt x="16836" y="7221"/>
                  </a:lnTo>
                  <a:lnTo>
                    <a:pt x="16759" y="7298"/>
                  </a:lnTo>
                  <a:lnTo>
                    <a:pt x="16643" y="7337"/>
                  </a:lnTo>
                  <a:lnTo>
                    <a:pt x="16373" y="7337"/>
                  </a:lnTo>
                  <a:lnTo>
                    <a:pt x="16141" y="7221"/>
                  </a:lnTo>
                  <a:lnTo>
                    <a:pt x="15871" y="7028"/>
                  </a:lnTo>
                  <a:lnTo>
                    <a:pt x="15601" y="6835"/>
                  </a:lnTo>
                  <a:lnTo>
                    <a:pt x="15369" y="6565"/>
                  </a:lnTo>
                  <a:lnTo>
                    <a:pt x="15060" y="6179"/>
                  </a:lnTo>
                  <a:lnTo>
                    <a:pt x="14828" y="5715"/>
                  </a:lnTo>
                  <a:lnTo>
                    <a:pt x="14635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5" y="0"/>
                  </a:moveTo>
                  <a:lnTo>
                    <a:pt x="11585" y="77"/>
                  </a:lnTo>
                  <a:lnTo>
                    <a:pt x="11469" y="116"/>
                  </a:lnTo>
                  <a:lnTo>
                    <a:pt x="11353" y="232"/>
                  </a:lnTo>
                  <a:lnTo>
                    <a:pt x="11160" y="425"/>
                  </a:lnTo>
                  <a:lnTo>
                    <a:pt x="11006" y="618"/>
                  </a:lnTo>
                  <a:lnTo>
                    <a:pt x="10928" y="811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67" y="1468"/>
                  </a:lnTo>
                  <a:lnTo>
                    <a:pt x="11083" y="1699"/>
                  </a:lnTo>
                  <a:lnTo>
                    <a:pt x="11199" y="1892"/>
                  </a:lnTo>
                  <a:lnTo>
                    <a:pt x="11546" y="2317"/>
                  </a:lnTo>
                  <a:lnTo>
                    <a:pt x="11932" y="2742"/>
                  </a:lnTo>
                  <a:lnTo>
                    <a:pt x="12396" y="3089"/>
                  </a:lnTo>
                  <a:lnTo>
                    <a:pt x="12859" y="3437"/>
                  </a:lnTo>
                  <a:lnTo>
                    <a:pt x="12048" y="3321"/>
                  </a:lnTo>
                  <a:lnTo>
                    <a:pt x="11199" y="3282"/>
                  </a:lnTo>
                  <a:lnTo>
                    <a:pt x="10388" y="3360"/>
                  </a:lnTo>
                  <a:lnTo>
                    <a:pt x="9615" y="3476"/>
                  </a:lnTo>
                  <a:lnTo>
                    <a:pt x="9654" y="3012"/>
                  </a:lnTo>
                  <a:lnTo>
                    <a:pt x="9654" y="2510"/>
                  </a:lnTo>
                  <a:lnTo>
                    <a:pt x="9615" y="2008"/>
                  </a:lnTo>
                  <a:lnTo>
                    <a:pt x="9500" y="1506"/>
                  </a:lnTo>
                  <a:lnTo>
                    <a:pt x="9075" y="1622"/>
                  </a:lnTo>
                  <a:lnTo>
                    <a:pt x="9152" y="2085"/>
                  </a:lnTo>
                  <a:lnTo>
                    <a:pt x="9152" y="2587"/>
                  </a:lnTo>
                  <a:lnTo>
                    <a:pt x="9113" y="3089"/>
                  </a:lnTo>
                  <a:lnTo>
                    <a:pt x="9075" y="3514"/>
                  </a:lnTo>
                  <a:lnTo>
                    <a:pt x="9075" y="3630"/>
                  </a:lnTo>
                  <a:lnTo>
                    <a:pt x="8225" y="3900"/>
                  </a:lnTo>
                  <a:lnTo>
                    <a:pt x="7414" y="4286"/>
                  </a:lnTo>
                  <a:lnTo>
                    <a:pt x="6604" y="4711"/>
                  </a:lnTo>
                  <a:lnTo>
                    <a:pt x="5831" y="5252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6" y="6217"/>
                  </a:lnTo>
                  <a:lnTo>
                    <a:pt x="3823" y="6951"/>
                  </a:lnTo>
                  <a:lnTo>
                    <a:pt x="3090" y="7685"/>
                  </a:lnTo>
                  <a:lnTo>
                    <a:pt x="2394" y="8495"/>
                  </a:lnTo>
                  <a:lnTo>
                    <a:pt x="1738" y="9306"/>
                  </a:lnTo>
                  <a:lnTo>
                    <a:pt x="1082" y="10156"/>
                  </a:lnTo>
                  <a:lnTo>
                    <a:pt x="502" y="10967"/>
                  </a:lnTo>
                  <a:lnTo>
                    <a:pt x="0" y="11816"/>
                  </a:lnTo>
                  <a:lnTo>
                    <a:pt x="309" y="12087"/>
                  </a:lnTo>
                  <a:lnTo>
                    <a:pt x="1545" y="10503"/>
                  </a:lnTo>
                  <a:lnTo>
                    <a:pt x="2742" y="8959"/>
                  </a:lnTo>
                  <a:lnTo>
                    <a:pt x="3360" y="8225"/>
                  </a:lnTo>
                  <a:lnTo>
                    <a:pt x="4016" y="7491"/>
                  </a:lnTo>
                  <a:lnTo>
                    <a:pt x="4711" y="6835"/>
                  </a:lnTo>
                  <a:lnTo>
                    <a:pt x="5484" y="6179"/>
                  </a:lnTo>
                  <a:lnTo>
                    <a:pt x="6256" y="5599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7" y="4441"/>
                  </a:lnTo>
                  <a:lnTo>
                    <a:pt x="8920" y="4248"/>
                  </a:lnTo>
                  <a:lnTo>
                    <a:pt x="9422" y="4132"/>
                  </a:lnTo>
                  <a:lnTo>
                    <a:pt x="9886" y="4016"/>
                  </a:lnTo>
                  <a:lnTo>
                    <a:pt x="10388" y="3939"/>
                  </a:lnTo>
                  <a:lnTo>
                    <a:pt x="10851" y="3862"/>
                  </a:lnTo>
                  <a:lnTo>
                    <a:pt x="11353" y="3823"/>
                  </a:lnTo>
                  <a:lnTo>
                    <a:pt x="11855" y="3823"/>
                  </a:lnTo>
                  <a:lnTo>
                    <a:pt x="12357" y="3862"/>
                  </a:lnTo>
                  <a:lnTo>
                    <a:pt x="12821" y="3939"/>
                  </a:lnTo>
                  <a:lnTo>
                    <a:pt x="12319" y="4016"/>
                  </a:lnTo>
                  <a:lnTo>
                    <a:pt x="11855" y="4132"/>
                  </a:lnTo>
                  <a:lnTo>
                    <a:pt x="11392" y="4286"/>
                  </a:lnTo>
                  <a:lnTo>
                    <a:pt x="11199" y="4402"/>
                  </a:lnTo>
                  <a:lnTo>
                    <a:pt x="11006" y="4557"/>
                  </a:lnTo>
                  <a:lnTo>
                    <a:pt x="10813" y="4711"/>
                  </a:lnTo>
                  <a:lnTo>
                    <a:pt x="10697" y="4866"/>
                  </a:lnTo>
                  <a:lnTo>
                    <a:pt x="10542" y="5059"/>
                  </a:lnTo>
                  <a:lnTo>
                    <a:pt x="10465" y="5290"/>
                  </a:lnTo>
                  <a:lnTo>
                    <a:pt x="10388" y="5522"/>
                  </a:lnTo>
                  <a:lnTo>
                    <a:pt x="10388" y="5754"/>
                  </a:lnTo>
                  <a:lnTo>
                    <a:pt x="10426" y="5947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3"/>
                  </a:lnTo>
                  <a:lnTo>
                    <a:pt x="11006" y="6410"/>
                  </a:lnTo>
                  <a:lnTo>
                    <a:pt x="11276" y="6449"/>
                  </a:lnTo>
                  <a:lnTo>
                    <a:pt x="11585" y="6410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2"/>
                  </a:lnTo>
                  <a:lnTo>
                    <a:pt x="13422" y="5533"/>
                  </a:lnTo>
                  <a:lnTo>
                    <a:pt x="13422" y="5533"/>
                  </a:lnTo>
                  <a:lnTo>
                    <a:pt x="13786" y="5715"/>
                  </a:lnTo>
                  <a:lnTo>
                    <a:pt x="14056" y="4866"/>
                  </a:lnTo>
                  <a:lnTo>
                    <a:pt x="14211" y="5406"/>
                  </a:lnTo>
                  <a:lnTo>
                    <a:pt x="14404" y="5908"/>
                  </a:lnTo>
                  <a:lnTo>
                    <a:pt x="14674" y="6410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8" y="7298"/>
                  </a:lnTo>
                  <a:lnTo>
                    <a:pt x="15678" y="7491"/>
                  </a:lnTo>
                  <a:lnTo>
                    <a:pt x="15987" y="7685"/>
                  </a:lnTo>
                  <a:lnTo>
                    <a:pt x="16296" y="7800"/>
                  </a:lnTo>
                  <a:lnTo>
                    <a:pt x="16605" y="7878"/>
                  </a:lnTo>
                  <a:lnTo>
                    <a:pt x="16875" y="7878"/>
                  </a:lnTo>
                  <a:lnTo>
                    <a:pt x="17030" y="7800"/>
                  </a:lnTo>
                  <a:lnTo>
                    <a:pt x="17184" y="7723"/>
                  </a:lnTo>
                  <a:lnTo>
                    <a:pt x="17300" y="7646"/>
                  </a:lnTo>
                  <a:lnTo>
                    <a:pt x="17377" y="7530"/>
                  </a:lnTo>
                  <a:lnTo>
                    <a:pt x="17416" y="7414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6" y="6603"/>
                  </a:lnTo>
                  <a:lnTo>
                    <a:pt x="17300" y="6294"/>
                  </a:lnTo>
                  <a:lnTo>
                    <a:pt x="17184" y="5986"/>
                  </a:lnTo>
                  <a:lnTo>
                    <a:pt x="17030" y="5715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0"/>
                  </a:lnTo>
                  <a:lnTo>
                    <a:pt x="16257" y="4788"/>
                  </a:lnTo>
                  <a:lnTo>
                    <a:pt x="16026" y="4634"/>
                  </a:lnTo>
                  <a:lnTo>
                    <a:pt x="15524" y="4286"/>
                  </a:lnTo>
                  <a:lnTo>
                    <a:pt x="14944" y="4016"/>
                  </a:lnTo>
                  <a:lnTo>
                    <a:pt x="15408" y="3900"/>
                  </a:lnTo>
                  <a:lnTo>
                    <a:pt x="15832" y="3746"/>
                  </a:lnTo>
                  <a:lnTo>
                    <a:pt x="16219" y="3514"/>
                  </a:lnTo>
                  <a:lnTo>
                    <a:pt x="16605" y="3244"/>
                  </a:lnTo>
                  <a:lnTo>
                    <a:pt x="16759" y="3089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5" y="2201"/>
                  </a:lnTo>
                  <a:lnTo>
                    <a:pt x="17107" y="1931"/>
                  </a:lnTo>
                  <a:lnTo>
                    <a:pt x="17068" y="1699"/>
                  </a:lnTo>
                  <a:lnTo>
                    <a:pt x="16914" y="1506"/>
                  </a:lnTo>
                  <a:lnTo>
                    <a:pt x="16759" y="1313"/>
                  </a:lnTo>
                  <a:lnTo>
                    <a:pt x="16528" y="1236"/>
                  </a:lnTo>
                  <a:lnTo>
                    <a:pt x="16334" y="1159"/>
                  </a:lnTo>
                  <a:lnTo>
                    <a:pt x="16103" y="1159"/>
                  </a:lnTo>
                  <a:lnTo>
                    <a:pt x="15910" y="1197"/>
                  </a:lnTo>
                  <a:lnTo>
                    <a:pt x="15678" y="1275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6" y="2587"/>
                  </a:lnTo>
                  <a:lnTo>
                    <a:pt x="14095" y="3012"/>
                  </a:lnTo>
                  <a:lnTo>
                    <a:pt x="13940" y="2433"/>
                  </a:lnTo>
                  <a:lnTo>
                    <a:pt x="13747" y="1892"/>
                  </a:lnTo>
                  <a:lnTo>
                    <a:pt x="13516" y="1352"/>
                  </a:lnTo>
                  <a:lnTo>
                    <a:pt x="13168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7" y="155"/>
                  </a:lnTo>
                  <a:lnTo>
                    <a:pt x="12087" y="39"/>
                  </a:lnTo>
                  <a:lnTo>
                    <a:pt x="118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11"/>
            <p:cNvSpPr/>
            <p:nvPr/>
          </p:nvSpPr>
          <p:spPr>
            <a:xfrm>
              <a:off x="5590125" y="11338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11"/>
            <p:cNvSpPr/>
            <p:nvPr/>
          </p:nvSpPr>
          <p:spPr>
            <a:xfrm>
              <a:off x="5491675" y="1139600"/>
              <a:ext cx="21250" cy="8725"/>
            </a:xfrm>
            <a:custGeom>
              <a:avLst/>
              <a:gdLst/>
              <a:ahLst/>
              <a:cxnLst/>
              <a:rect l="l" t="t" r="r" b="b"/>
              <a:pathLst>
                <a:path w="850" h="349" extrusionOk="0">
                  <a:moveTo>
                    <a:pt x="425" y="1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4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4"/>
                  </a:lnTo>
                  <a:lnTo>
                    <a:pt x="811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11"/>
            <p:cNvSpPr/>
            <p:nvPr/>
          </p:nvSpPr>
          <p:spPr>
            <a:xfrm>
              <a:off x="2443975" y="1153125"/>
              <a:ext cx="315725" cy="477875"/>
            </a:xfrm>
            <a:custGeom>
              <a:avLst/>
              <a:gdLst/>
              <a:ahLst/>
              <a:cxnLst/>
              <a:rect l="l" t="t" r="r" b="b"/>
              <a:pathLst>
                <a:path w="12629" h="19115" extrusionOk="0">
                  <a:moveTo>
                    <a:pt x="1005" y="618"/>
                  </a:moveTo>
                  <a:lnTo>
                    <a:pt x="1661" y="850"/>
                  </a:lnTo>
                  <a:lnTo>
                    <a:pt x="2318" y="1120"/>
                  </a:lnTo>
                  <a:lnTo>
                    <a:pt x="2743" y="1352"/>
                  </a:lnTo>
                  <a:lnTo>
                    <a:pt x="3167" y="1583"/>
                  </a:lnTo>
                  <a:lnTo>
                    <a:pt x="3322" y="1699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1"/>
                  </a:lnTo>
                  <a:lnTo>
                    <a:pt x="4017" y="2819"/>
                  </a:lnTo>
                  <a:lnTo>
                    <a:pt x="5677" y="6796"/>
                  </a:lnTo>
                  <a:lnTo>
                    <a:pt x="9075" y="15021"/>
                  </a:lnTo>
                  <a:lnTo>
                    <a:pt x="9153" y="15098"/>
                  </a:lnTo>
                  <a:lnTo>
                    <a:pt x="9191" y="15137"/>
                  </a:lnTo>
                  <a:lnTo>
                    <a:pt x="9346" y="15137"/>
                  </a:lnTo>
                  <a:lnTo>
                    <a:pt x="8921" y="15369"/>
                  </a:lnTo>
                  <a:lnTo>
                    <a:pt x="7956" y="13515"/>
                  </a:lnTo>
                  <a:lnTo>
                    <a:pt x="6990" y="11662"/>
                  </a:lnTo>
                  <a:lnTo>
                    <a:pt x="5021" y="7955"/>
                  </a:lnTo>
                  <a:lnTo>
                    <a:pt x="3013" y="4286"/>
                  </a:lnTo>
                  <a:lnTo>
                    <a:pt x="1005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20" y="11739"/>
                  </a:lnTo>
                  <a:lnTo>
                    <a:pt x="7763" y="13593"/>
                  </a:lnTo>
                  <a:lnTo>
                    <a:pt x="8805" y="15446"/>
                  </a:lnTo>
                  <a:lnTo>
                    <a:pt x="8651" y="15523"/>
                  </a:lnTo>
                  <a:lnTo>
                    <a:pt x="7415" y="13747"/>
                  </a:lnTo>
                  <a:lnTo>
                    <a:pt x="6179" y="12009"/>
                  </a:lnTo>
                  <a:lnTo>
                    <a:pt x="3592" y="8534"/>
                  </a:lnTo>
                  <a:lnTo>
                    <a:pt x="2318" y="6758"/>
                  </a:lnTo>
                  <a:lnTo>
                    <a:pt x="1005" y="4943"/>
                  </a:lnTo>
                  <a:lnTo>
                    <a:pt x="850" y="4711"/>
                  </a:lnTo>
                  <a:lnTo>
                    <a:pt x="735" y="4479"/>
                  </a:lnTo>
                  <a:lnTo>
                    <a:pt x="619" y="4209"/>
                  </a:lnTo>
                  <a:lnTo>
                    <a:pt x="542" y="3939"/>
                  </a:lnTo>
                  <a:lnTo>
                    <a:pt x="464" y="3398"/>
                  </a:lnTo>
                  <a:lnTo>
                    <a:pt x="426" y="2819"/>
                  </a:lnTo>
                  <a:lnTo>
                    <a:pt x="464" y="2240"/>
                  </a:lnTo>
                  <a:lnTo>
                    <a:pt x="503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3" y="12357"/>
                  </a:lnTo>
                  <a:lnTo>
                    <a:pt x="11817" y="12434"/>
                  </a:lnTo>
                  <a:lnTo>
                    <a:pt x="12165" y="12859"/>
                  </a:lnTo>
                  <a:lnTo>
                    <a:pt x="12242" y="13052"/>
                  </a:lnTo>
                  <a:lnTo>
                    <a:pt x="12280" y="13245"/>
                  </a:lnTo>
                  <a:lnTo>
                    <a:pt x="12242" y="13438"/>
                  </a:lnTo>
                  <a:lnTo>
                    <a:pt x="12203" y="13631"/>
                  </a:lnTo>
                  <a:lnTo>
                    <a:pt x="12049" y="14017"/>
                  </a:lnTo>
                  <a:lnTo>
                    <a:pt x="11856" y="14365"/>
                  </a:lnTo>
                  <a:lnTo>
                    <a:pt x="11508" y="14790"/>
                  </a:lnTo>
                  <a:lnTo>
                    <a:pt x="11122" y="15176"/>
                  </a:lnTo>
                  <a:lnTo>
                    <a:pt x="10697" y="15523"/>
                  </a:lnTo>
                  <a:lnTo>
                    <a:pt x="10273" y="15871"/>
                  </a:lnTo>
                  <a:lnTo>
                    <a:pt x="10157" y="15871"/>
                  </a:lnTo>
                  <a:lnTo>
                    <a:pt x="10118" y="15987"/>
                  </a:lnTo>
                  <a:lnTo>
                    <a:pt x="9771" y="16180"/>
                  </a:lnTo>
                  <a:lnTo>
                    <a:pt x="9114" y="16604"/>
                  </a:lnTo>
                  <a:lnTo>
                    <a:pt x="8458" y="16952"/>
                  </a:lnTo>
                  <a:lnTo>
                    <a:pt x="7724" y="17261"/>
                  </a:lnTo>
                  <a:lnTo>
                    <a:pt x="6990" y="17493"/>
                  </a:lnTo>
                  <a:lnTo>
                    <a:pt x="6643" y="17608"/>
                  </a:lnTo>
                  <a:lnTo>
                    <a:pt x="6295" y="17647"/>
                  </a:lnTo>
                  <a:lnTo>
                    <a:pt x="5755" y="17647"/>
                  </a:lnTo>
                  <a:lnTo>
                    <a:pt x="5562" y="17570"/>
                  </a:lnTo>
                  <a:lnTo>
                    <a:pt x="5446" y="17493"/>
                  </a:lnTo>
                  <a:lnTo>
                    <a:pt x="5330" y="17415"/>
                  </a:lnTo>
                  <a:lnTo>
                    <a:pt x="5098" y="17184"/>
                  </a:lnTo>
                  <a:lnTo>
                    <a:pt x="4982" y="16875"/>
                  </a:lnTo>
                  <a:lnTo>
                    <a:pt x="4905" y="16604"/>
                  </a:lnTo>
                  <a:lnTo>
                    <a:pt x="4944" y="16411"/>
                  </a:lnTo>
                  <a:lnTo>
                    <a:pt x="4982" y="16218"/>
                  </a:lnTo>
                  <a:lnTo>
                    <a:pt x="5060" y="16064"/>
                  </a:lnTo>
                  <a:lnTo>
                    <a:pt x="5175" y="15948"/>
                  </a:lnTo>
                  <a:lnTo>
                    <a:pt x="5291" y="15832"/>
                  </a:lnTo>
                  <a:lnTo>
                    <a:pt x="5407" y="15755"/>
                  </a:lnTo>
                  <a:lnTo>
                    <a:pt x="5523" y="15716"/>
                  </a:lnTo>
                  <a:lnTo>
                    <a:pt x="5639" y="15755"/>
                  </a:lnTo>
                  <a:lnTo>
                    <a:pt x="5793" y="15832"/>
                  </a:lnTo>
                  <a:lnTo>
                    <a:pt x="5948" y="15948"/>
                  </a:lnTo>
                  <a:lnTo>
                    <a:pt x="6064" y="16141"/>
                  </a:lnTo>
                  <a:lnTo>
                    <a:pt x="6257" y="16373"/>
                  </a:lnTo>
                  <a:lnTo>
                    <a:pt x="6102" y="16411"/>
                  </a:lnTo>
                  <a:lnTo>
                    <a:pt x="6025" y="16450"/>
                  </a:lnTo>
                  <a:lnTo>
                    <a:pt x="6025" y="16566"/>
                  </a:lnTo>
                  <a:lnTo>
                    <a:pt x="6064" y="16643"/>
                  </a:lnTo>
                  <a:lnTo>
                    <a:pt x="6141" y="16643"/>
                  </a:lnTo>
                  <a:lnTo>
                    <a:pt x="6913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30" y="15716"/>
                  </a:lnTo>
                  <a:lnTo>
                    <a:pt x="9616" y="15485"/>
                  </a:lnTo>
                  <a:lnTo>
                    <a:pt x="9964" y="15253"/>
                  </a:lnTo>
                  <a:lnTo>
                    <a:pt x="10273" y="15021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2" y="14172"/>
                  </a:lnTo>
                  <a:lnTo>
                    <a:pt x="11354" y="13824"/>
                  </a:lnTo>
                  <a:lnTo>
                    <a:pt x="11547" y="13515"/>
                  </a:lnTo>
                  <a:lnTo>
                    <a:pt x="11547" y="13438"/>
                  </a:lnTo>
                  <a:lnTo>
                    <a:pt x="11547" y="13361"/>
                  </a:lnTo>
                  <a:lnTo>
                    <a:pt x="11508" y="13284"/>
                  </a:lnTo>
                  <a:lnTo>
                    <a:pt x="11431" y="13245"/>
                  </a:lnTo>
                  <a:lnTo>
                    <a:pt x="11238" y="13245"/>
                  </a:lnTo>
                  <a:lnTo>
                    <a:pt x="11161" y="13322"/>
                  </a:lnTo>
                  <a:lnTo>
                    <a:pt x="10968" y="13670"/>
                  </a:lnTo>
                  <a:lnTo>
                    <a:pt x="10775" y="13554"/>
                  </a:lnTo>
                  <a:lnTo>
                    <a:pt x="10659" y="13438"/>
                  </a:lnTo>
                  <a:lnTo>
                    <a:pt x="10620" y="13284"/>
                  </a:lnTo>
                  <a:lnTo>
                    <a:pt x="10581" y="13168"/>
                  </a:lnTo>
                  <a:lnTo>
                    <a:pt x="10620" y="13013"/>
                  </a:lnTo>
                  <a:lnTo>
                    <a:pt x="10659" y="12859"/>
                  </a:lnTo>
                  <a:lnTo>
                    <a:pt x="10852" y="12627"/>
                  </a:lnTo>
                  <a:lnTo>
                    <a:pt x="10929" y="12473"/>
                  </a:lnTo>
                  <a:lnTo>
                    <a:pt x="11045" y="12357"/>
                  </a:lnTo>
                  <a:lnTo>
                    <a:pt x="11122" y="12318"/>
                  </a:lnTo>
                  <a:lnTo>
                    <a:pt x="11238" y="12280"/>
                  </a:lnTo>
                  <a:close/>
                  <a:moveTo>
                    <a:pt x="426" y="0"/>
                  </a:moveTo>
                  <a:lnTo>
                    <a:pt x="349" y="39"/>
                  </a:lnTo>
                  <a:lnTo>
                    <a:pt x="271" y="116"/>
                  </a:lnTo>
                  <a:lnTo>
                    <a:pt x="233" y="193"/>
                  </a:lnTo>
                  <a:lnTo>
                    <a:pt x="78" y="2587"/>
                  </a:lnTo>
                  <a:lnTo>
                    <a:pt x="40" y="3012"/>
                  </a:lnTo>
                  <a:lnTo>
                    <a:pt x="1" y="3475"/>
                  </a:lnTo>
                  <a:lnTo>
                    <a:pt x="40" y="3900"/>
                  </a:lnTo>
                  <a:lnTo>
                    <a:pt x="117" y="4325"/>
                  </a:lnTo>
                  <a:lnTo>
                    <a:pt x="233" y="4518"/>
                  </a:lnTo>
                  <a:lnTo>
                    <a:pt x="349" y="4750"/>
                  </a:lnTo>
                  <a:lnTo>
                    <a:pt x="619" y="5175"/>
                  </a:lnTo>
                  <a:lnTo>
                    <a:pt x="1237" y="5985"/>
                  </a:lnTo>
                  <a:lnTo>
                    <a:pt x="2665" y="7955"/>
                  </a:lnTo>
                  <a:lnTo>
                    <a:pt x="5446" y="11816"/>
                  </a:lnTo>
                  <a:lnTo>
                    <a:pt x="6874" y="13747"/>
                  </a:lnTo>
                  <a:lnTo>
                    <a:pt x="8342" y="15639"/>
                  </a:lnTo>
                  <a:lnTo>
                    <a:pt x="7492" y="15987"/>
                  </a:lnTo>
                  <a:lnTo>
                    <a:pt x="6643" y="16257"/>
                  </a:lnTo>
                  <a:lnTo>
                    <a:pt x="6643" y="16257"/>
                  </a:lnTo>
                  <a:lnTo>
                    <a:pt x="6681" y="16102"/>
                  </a:lnTo>
                  <a:lnTo>
                    <a:pt x="6681" y="15948"/>
                  </a:lnTo>
                  <a:lnTo>
                    <a:pt x="6643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4" y="15369"/>
                  </a:lnTo>
                  <a:lnTo>
                    <a:pt x="6179" y="15292"/>
                  </a:lnTo>
                  <a:lnTo>
                    <a:pt x="6025" y="15253"/>
                  </a:lnTo>
                  <a:lnTo>
                    <a:pt x="5716" y="15253"/>
                  </a:lnTo>
                  <a:lnTo>
                    <a:pt x="5484" y="15292"/>
                  </a:lnTo>
                  <a:lnTo>
                    <a:pt x="5214" y="15407"/>
                  </a:lnTo>
                  <a:lnTo>
                    <a:pt x="5021" y="15600"/>
                  </a:lnTo>
                  <a:lnTo>
                    <a:pt x="4828" y="15794"/>
                  </a:lnTo>
                  <a:lnTo>
                    <a:pt x="4712" y="16025"/>
                  </a:lnTo>
                  <a:lnTo>
                    <a:pt x="4596" y="16296"/>
                  </a:lnTo>
                  <a:lnTo>
                    <a:pt x="4596" y="16566"/>
                  </a:lnTo>
                  <a:lnTo>
                    <a:pt x="4635" y="16991"/>
                  </a:lnTo>
                  <a:lnTo>
                    <a:pt x="4751" y="17300"/>
                  </a:lnTo>
                  <a:lnTo>
                    <a:pt x="4905" y="17531"/>
                  </a:lnTo>
                  <a:lnTo>
                    <a:pt x="5098" y="17724"/>
                  </a:lnTo>
                  <a:lnTo>
                    <a:pt x="5368" y="17840"/>
                  </a:lnTo>
                  <a:lnTo>
                    <a:pt x="5677" y="17917"/>
                  </a:lnTo>
                  <a:lnTo>
                    <a:pt x="6025" y="17956"/>
                  </a:lnTo>
                  <a:lnTo>
                    <a:pt x="6372" y="17917"/>
                  </a:lnTo>
                  <a:lnTo>
                    <a:pt x="6720" y="17840"/>
                  </a:lnTo>
                  <a:lnTo>
                    <a:pt x="7106" y="17763"/>
                  </a:lnTo>
                  <a:lnTo>
                    <a:pt x="7878" y="17531"/>
                  </a:lnTo>
                  <a:lnTo>
                    <a:pt x="8573" y="17222"/>
                  </a:lnTo>
                  <a:lnTo>
                    <a:pt x="9153" y="16952"/>
                  </a:lnTo>
                  <a:lnTo>
                    <a:pt x="9230" y="16875"/>
                  </a:lnTo>
                  <a:lnTo>
                    <a:pt x="9462" y="16759"/>
                  </a:lnTo>
                  <a:lnTo>
                    <a:pt x="10234" y="16257"/>
                  </a:lnTo>
                  <a:lnTo>
                    <a:pt x="10813" y="17106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4"/>
                  </a:lnTo>
                  <a:lnTo>
                    <a:pt x="12280" y="19037"/>
                  </a:lnTo>
                  <a:lnTo>
                    <a:pt x="12203" y="18883"/>
                  </a:lnTo>
                  <a:lnTo>
                    <a:pt x="11817" y="18149"/>
                  </a:lnTo>
                  <a:lnTo>
                    <a:pt x="11392" y="17454"/>
                  </a:lnTo>
                  <a:lnTo>
                    <a:pt x="10929" y="16759"/>
                  </a:lnTo>
                  <a:lnTo>
                    <a:pt x="10466" y="16102"/>
                  </a:lnTo>
                  <a:lnTo>
                    <a:pt x="10968" y="15716"/>
                  </a:lnTo>
                  <a:lnTo>
                    <a:pt x="11470" y="15253"/>
                  </a:lnTo>
                  <a:lnTo>
                    <a:pt x="11894" y="14790"/>
                  </a:lnTo>
                  <a:lnTo>
                    <a:pt x="12126" y="14558"/>
                  </a:lnTo>
                  <a:lnTo>
                    <a:pt x="12280" y="14288"/>
                  </a:lnTo>
                  <a:lnTo>
                    <a:pt x="12435" y="14056"/>
                  </a:lnTo>
                  <a:lnTo>
                    <a:pt x="12512" y="13786"/>
                  </a:lnTo>
                  <a:lnTo>
                    <a:pt x="12589" y="13554"/>
                  </a:lnTo>
                  <a:lnTo>
                    <a:pt x="12628" y="13284"/>
                  </a:lnTo>
                  <a:lnTo>
                    <a:pt x="12589" y="13052"/>
                  </a:lnTo>
                  <a:lnTo>
                    <a:pt x="12512" y="12820"/>
                  </a:lnTo>
                  <a:lnTo>
                    <a:pt x="12358" y="12589"/>
                  </a:lnTo>
                  <a:lnTo>
                    <a:pt x="12165" y="12357"/>
                  </a:lnTo>
                  <a:lnTo>
                    <a:pt x="11972" y="12202"/>
                  </a:lnTo>
                  <a:lnTo>
                    <a:pt x="11740" y="12087"/>
                  </a:lnTo>
                  <a:lnTo>
                    <a:pt x="11470" y="12009"/>
                  </a:lnTo>
                  <a:lnTo>
                    <a:pt x="11238" y="12009"/>
                  </a:lnTo>
                  <a:lnTo>
                    <a:pt x="10968" y="12048"/>
                  </a:lnTo>
                  <a:lnTo>
                    <a:pt x="10736" y="12125"/>
                  </a:lnTo>
                  <a:lnTo>
                    <a:pt x="10543" y="12280"/>
                  </a:lnTo>
                  <a:lnTo>
                    <a:pt x="10388" y="12511"/>
                  </a:lnTo>
                  <a:lnTo>
                    <a:pt x="10311" y="12704"/>
                  </a:lnTo>
                  <a:lnTo>
                    <a:pt x="10273" y="12897"/>
                  </a:lnTo>
                  <a:lnTo>
                    <a:pt x="10273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20" y="13786"/>
                  </a:lnTo>
                  <a:lnTo>
                    <a:pt x="10813" y="13901"/>
                  </a:lnTo>
                  <a:lnTo>
                    <a:pt x="10504" y="14249"/>
                  </a:lnTo>
                  <a:lnTo>
                    <a:pt x="10157" y="14597"/>
                  </a:lnTo>
                  <a:lnTo>
                    <a:pt x="9771" y="14867"/>
                  </a:lnTo>
                  <a:lnTo>
                    <a:pt x="9431" y="15083"/>
                  </a:lnTo>
                  <a:lnTo>
                    <a:pt x="9431" y="15083"/>
                  </a:lnTo>
                  <a:lnTo>
                    <a:pt x="9462" y="15021"/>
                  </a:lnTo>
                  <a:lnTo>
                    <a:pt x="9500" y="14944"/>
                  </a:lnTo>
                  <a:lnTo>
                    <a:pt x="9462" y="14828"/>
                  </a:lnTo>
                  <a:lnTo>
                    <a:pt x="5716" y="5754"/>
                  </a:lnTo>
                  <a:lnTo>
                    <a:pt x="4789" y="3475"/>
                  </a:lnTo>
                  <a:lnTo>
                    <a:pt x="4364" y="2471"/>
                  </a:lnTo>
                  <a:lnTo>
                    <a:pt x="4133" y="1969"/>
                  </a:lnTo>
                  <a:lnTo>
                    <a:pt x="3978" y="1738"/>
                  </a:lnTo>
                  <a:lnTo>
                    <a:pt x="3824" y="1545"/>
                  </a:lnTo>
                  <a:lnTo>
                    <a:pt x="3515" y="1236"/>
                  </a:lnTo>
                  <a:lnTo>
                    <a:pt x="3129" y="965"/>
                  </a:lnTo>
                  <a:lnTo>
                    <a:pt x="2743" y="772"/>
                  </a:lnTo>
                  <a:lnTo>
                    <a:pt x="2279" y="541"/>
                  </a:lnTo>
                  <a:lnTo>
                    <a:pt x="1816" y="386"/>
                  </a:lnTo>
                  <a:lnTo>
                    <a:pt x="1391" y="232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11"/>
            <p:cNvSpPr/>
            <p:nvPr/>
          </p:nvSpPr>
          <p:spPr>
            <a:xfrm>
              <a:off x="5383550" y="11801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2"/>
                  </a:lnTo>
                  <a:lnTo>
                    <a:pt x="1583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2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11"/>
            <p:cNvSpPr/>
            <p:nvPr/>
          </p:nvSpPr>
          <p:spPr>
            <a:xfrm>
              <a:off x="1657200" y="1227450"/>
              <a:ext cx="61825" cy="90775"/>
            </a:xfrm>
            <a:custGeom>
              <a:avLst/>
              <a:gdLst/>
              <a:ahLst/>
              <a:cxnLst/>
              <a:rect l="l" t="t" r="r" b="b"/>
              <a:pathLst>
                <a:path w="2473" h="3631" extrusionOk="0">
                  <a:moveTo>
                    <a:pt x="1198" y="0"/>
                  </a:moveTo>
                  <a:lnTo>
                    <a:pt x="1082" y="39"/>
                  </a:lnTo>
                  <a:lnTo>
                    <a:pt x="1005" y="39"/>
                  </a:lnTo>
                  <a:lnTo>
                    <a:pt x="966" y="116"/>
                  </a:lnTo>
                  <a:lnTo>
                    <a:pt x="966" y="194"/>
                  </a:lnTo>
                  <a:lnTo>
                    <a:pt x="966" y="232"/>
                  </a:lnTo>
                  <a:lnTo>
                    <a:pt x="850" y="271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5" y="618"/>
                  </a:lnTo>
                  <a:lnTo>
                    <a:pt x="773" y="657"/>
                  </a:lnTo>
                  <a:lnTo>
                    <a:pt x="850" y="734"/>
                  </a:lnTo>
                  <a:lnTo>
                    <a:pt x="1082" y="811"/>
                  </a:lnTo>
                  <a:lnTo>
                    <a:pt x="1275" y="966"/>
                  </a:lnTo>
                  <a:lnTo>
                    <a:pt x="1468" y="1120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70" y="2163"/>
                  </a:lnTo>
                  <a:lnTo>
                    <a:pt x="1932" y="2472"/>
                  </a:lnTo>
                  <a:lnTo>
                    <a:pt x="1816" y="2742"/>
                  </a:lnTo>
                  <a:lnTo>
                    <a:pt x="1739" y="2897"/>
                  </a:lnTo>
                  <a:lnTo>
                    <a:pt x="1661" y="2974"/>
                  </a:lnTo>
                  <a:lnTo>
                    <a:pt x="1545" y="3090"/>
                  </a:lnTo>
                  <a:lnTo>
                    <a:pt x="1391" y="3128"/>
                  </a:lnTo>
                  <a:lnTo>
                    <a:pt x="1237" y="3167"/>
                  </a:lnTo>
                  <a:lnTo>
                    <a:pt x="1043" y="3128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626"/>
                  </a:lnTo>
                  <a:lnTo>
                    <a:pt x="928" y="2472"/>
                  </a:lnTo>
                  <a:lnTo>
                    <a:pt x="1082" y="2356"/>
                  </a:lnTo>
                  <a:lnTo>
                    <a:pt x="1159" y="2279"/>
                  </a:lnTo>
                  <a:lnTo>
                    <a:pt x="1159" y="2163"/>
                  </a:lnTo>
                  <a:lnTo>
                    <a:pt x="1159" y="2047"/>
                  </a:lnTo>
                  <a:lnTo>
                    <a:pt x="1082" y="1970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52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63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48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60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630"/>
                  </a:lnTo>
                  <a:lnTo>
                    <a:pt x="1275" y="3630"/>
                  </a:lnTo>
                  <a:lnTo>
                    <a:pt x="1507" y="3592"/>
                  </a:lnTo>
                  <a:lnTo>
                    <a:pt x="1700" y="3514"/>
                  </a:lnTo>
                  <a:lnTo>
                    <a:pt x="1854" y="3437"/>
                  </a:lnTo>
                  <a:lnTo>
                    <a:pt x="2047" y="3244"/>
                  </a:lnTo>
                  <a:lnTo>
                    <a:pt x="2202" y="3090"/>
                  </a:lnTo>
                  <a:lnTo>
                    <a:pt x="2318" y="2897"/>
                  </a:lnTo>
                  <a:lnTo>
                    <a:pt x="2395" y="2703"/>
                  </a:lnTo>
                  <a:lnTo>
                    <a:pt x="2434" y="2472"/>
                  </a:lnTo>
                  <a:lnTo>
                    <a:pt x="2472" y="2279"/>
                  </a:lnTo>
                  <a:lnTo>
                    <a:pt x="2434" y="2047"/>
                  </a:lnTo>
                  <a:lnTo>
                    <a:pt x="2395" y="1815"/>
                  </a:lnTo>
                  <a:lnTo>
                    <a:pt x="2318" y="1622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11"/>
            <p:cNvSpPr/>
            <p:nvPr/>
          </p:nvSpPr>
          <p:spPr>
            <a:xfrm>
              <a:off x="6055450" y="1230350"/>
              <a:ext cx="302175" cy="155450"/>
            </a:xfrm>
            <a:custGeom>
              <a:avLst/>
              <a:gdLst/>
              <a:ahLst/>
              <a:cxnLst/>
              <a:rect l="l" t="t" r="r" b="b"/>
              <a:pathLst>
                <a:path w="12087" h="6218" extrusionOk="0">
                  <a:moveTo>
                    <a:pt x="11739" y="0"/>
                  </a:moveTo>
                  <a:lnTo>
                    <a:pt x="11662" y="39"/>
                  </a:lnTo>
                  <a:lnTo>
                    <a:pt x="11585" y="78"/>
                  </a:lnTo>
                  <a:lnTo>
                    <a:pt x="11507" y="116"/>
                  </a:lnTo>
                  <a:lnTo>
                    <a:pt x="11469" y="232"/>
                  </a:lnTo>
                  <a:lnTo>
                    <a:pt x="11469" y="309"/>
                  </a:lnTo>
                  <a:lnTo>
                    <a:pt x="11507" y="425"/>
                  </a:lnTo>
                  <a:lnTo>
                    <a:pt x="11585" y="580"/>
                  </a:lnTo>
                  <a:lnTo>
                    <a:pt x="11623" y="773"/>
                  </a:lnTo>
                  <a:lnTo>
                    <a:pt x="11585" y="966"/>
                  </a:lnTo>
                  <a:lnTo>
                    <a:pt x="11507" y="1120"/>
                  </a:lnTo>
                  <a:lnTo>
                    <a:pt x="11392" y="1275"/>
                  </a:lnTo>
                  <a:lnTo>
                    <a:pt x="11276" y="1429"/>
                  </a:lnTo>
                  <a:lnTo>
                    <a:pt x="10928" y="1738"/>
                  </a:lnTo>
                  <a:lnTo>
                    <a:pt x="10503" y="2008"/>
                  </a:lnTo>
                  <a:lnTo>
                    <a:pt x="10079" y="2240"/>
                  </a:lnTo>
                  <a:lnTo>
                    <a:pt x="9422" y="2587"/>
                  </a:lnTo>
                  <a:lnTo>
                    <a:pt x="9036" y="2781"/>
                  </a:lnTo>
                  <a:lnTo>
                    <a:pt x="9036" y="2703"/>
                  </a:lnTo>
                  <a:lnTo>
                    <a:pt x="8959" y="2626"/>
                  </a:lnTo>
                  <a:lnTo>
                    <a:pt x="8495" y="2201"/>
                  </a:lnTo>
                  <a:lnTo>
                    <a:pt x="8109" y="1699"/>
                  </a:lnTo>
                  <a:lnTo>
                    <a:pt x="7839" y="1892"/>
                  </a:lnTo>
                  <a:lnTo>
                    <a:pt x="7993" y="2201"/>
                  </a:lnTo>
                  <a:lnTo>
                    <a:pt x="8187" y="2510"/>
                  </a:lnTo>
                  <a:lnTo>
                    <a:pt x="8418" y="2781"/>
                  </a:lnTo>
                  <a:lnTo>
                    <a:pt x="8650" y="2974"/>
                  </a:lnTo>
                  <a:lnTo>
                    <a:pt x="7607" y="3514"/>
                  </a:lnTo>
                  <a:lnTo>
                    <a:pt x="6565" y="3978"/>
                  </a:lnTo>
                  <a:lnTo>
                    <a:pt x="5252" y="4518"/>
                  </a:lnTo>
                  <a:lnTo>
                    <a:pt x="3939" y="4982"/>
                  </a:lnTo>
                  <a:lnTo>
                    <a:pt x="3669" y="5059"/>
                  </a:lnTo>
                  <a:lnTo>
                    <a:pt x="3707" y="4711"/>
                  </a:lnTo>
                  <a:lnTo>
                    <a:pt x="3630" y="4364"/>
                  </a:lnTo>
                  <a:lnTo>
                    <a:pt x="3514" y="4055"/>
                  </a:lnTo>
                  <a:lnTo>
                    <a:pt x="3321" y="3707"/>
                  </a:lnTo>
                  <a:lnTo>
                    <a:pt x="3012" y="3900"/>
                  </a:lnTo>
                  <a:lnTo>
                    <a:pt x="3128" y="4171"/>
                  </a:lnTo>
                  <a:lnTo>
                    <a:pt x="3205" y="4441"/>
                  </a:lnTo>
                  <a:lnTo>
                    <a:pt x="3244" y="4866"/>
                  </a:lnTo>
                  <a:lnTo>
                    <a:pt x="3244" y="5252"/>
                  </a:lnTo>
                  <a:lnTo>
                    <a:pt x="2356" y="5522"/>
                  </a:lnTo>
                  <a:lnTo>
                    <a:pt x="1892" y="5638"/>
                  </a:lnTo>
                  <a:lnTo>
                    <a:pt x="1429" y="5677"/>
                  </a:lnTo>
                  <a:lnTo>
                    <a:pt x="1043" y="5715"/>
                  </a:lnTo>
                  <a:lnTo>
                    <a:pt x="850" y="5715"/>
                  </a:lnTo>
                  <a:lnTo>
                    <a:pt x="695" y="5677"/>
                  </a:lnTo>
                  <a:lnTo>
                    <a:pt x="579" y="5599"/>
                  </a:lnTo>
                  <a:lnTo>
                    <a:pt x="464" y="5522"/>
                  </a:lnTo>
                  <a:lnTo>
                    <a:pt x="386" y="5406"/>
                  </a:lnTo>
                  <a:lnTo>
                    <a:pt x="348" y="5291"/>
                  </a:lnTo>
                  <a:lnTo>
                    <a:pt x="309" y="5213"/>
                  </a:lnTo>
                  <a:lnTo>
                    <a:pt x="270" y="5175"/>
                  </a:lnTo>
                  <a:lnTo>
                    <a:pt x="155" y="5136"/>
                  </a:lnTo>
                  <a:lnTo>
                    <a:pt x="77" y="5175"/>
                  </a:lnTo>
                  <a:lnTo>
                    <a:pt x="39" y="5213"/>
                  </a:lnTo>
                  <a:lnTo>
                    <a:pt x="0" y="5291"/>
                  </a:lnTo>
                  <a:lnTo>
                    <a:pt x="0" y="5445"/>
                  </a:lnTo>
                  <a:lnTo>
                    <a:pt x="39" y="5599"/>
                  </a:lnTo>
                  <a:lnTo>
                    <a:pt x="77" y="5754"/>
                  </a:lnTo>
                  <a:lnTo>
                    <a:pt x="155" y="5870"/>
                  </a:lnTo>
                  <a:lnTo>
                    <a:pt x="232" y="5947"/>
                  </a:lnTo>
                  <a:lnTo>
                    <a:pt x="309" y="6024"/>
                  </a:lnTo>
                  <a:lnTo>
                    <a:pt x="541" y="6140"/>
                  </a:lnTo>
                  <a:lnTo>
                    <a:pt x="811" y="6179"/>
                  </a:lnTo>
                  <a:lnTo>
                    <a:pt x="1120" y="6217"/>
                  </a:lnTo>
                  <a:lnTo>
                    <a:pt x="1429" y="6179"/>
                  </a:lnTo>
                  <a:lnTo>
                    <a:pt x="1699" y="6140"/>
                  </a:lnTo>
                  <a:lnTo>
                    <a:pt x="2896" y="5831"/>
                  </a:lnTo>
                  <a:lnTo>
                    <a:pt x="4093" y="5445"/>
                  </a:lnTo>
                  <a:lnTo>
                    <a:pt x="5290" y="5020"/>
                  </a:lnTo>
                  <a:lnTo>
                    <a:pt x="6449" y="4557"/>
                  </a:lnTo>
                  <a:lnTo>
                    <a:pt x="7530" y="4093"/>
                  </a:lnTo>
                  <a:lnTo>
                    <a:pt x="8573" y="3591"/>
                  </a:lnTo>
                  <a:lnTo>
                    <a:pt x="9615" y="3051"/>
                  </a:lnTo>
                  <a:lnTo>
                    <a:pt x="10619" y="2472"/>
                  </a:lnTo>
                  <a:lnTo>
                    <a:pt x="10928" y="2279"/>
                  </a:lnTo>
                  <a:lnTo>
                    <a:pt x="11276" y="2047"/>
                  </a:lnTo>
                  <a:lnTo>
                    <a:pt x="11546" y="1777"/>
                  </a:lnTo>
                  <a:lnTo>
                    <a:pt x="11816" y="1506"/>
                  </a:lnTo>
                  <a:lnTo>
                    <a:pt x="12009" y="1197"/>
                  </a:lnTo>
                  <a:lnTo>
                    <a:pt x="12048" y="1043"/>
                  </a:lnTo>
                  <a:lnTo>
                    <a:pt x="12087" y="888"/>
                  </a:lnTo>
                  <a:lnTo>
                    <a:pt x="12087" y="695"/>
                  </a:lnTo>
                  <a:lnTo>
                    <a:pt x="12048" y="502"/>
                  </a:lnTo>
                  <a:lnTo>
                    <a:pt x="12009" y="309"/>
                  </a:lnTo>
                  <a:lnTo>
                    <a:pt x="11894" y="116"/>
                  </a:lnTo>
                  <a:lnTo>
                    <a:pt x="11816" y="39"/>
                  </a:lnTo>
                  <a:lnTo>
                    <a:pt x="1173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11"/>
            <p:cNvSpPr/>
            <p:nvPr/>
          </p:nvSpPr>
          <p:spPr>
            <a:xfrm>
              <a:off x="4272400" y="1236125"/>
              <a:ext cx="61800" cy="89825"/>
            </a:xfrm>
            <a:custGeom>
              <a:avLst/>
              <a:gdLst/>
              <a:ahLst/>
              <a:cxnLst/>
              <a:rect l="l" t="t" r="r" b="b"/>
              <a:pathLst>
                <a:path w="2472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4" y="349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1" y="1932"/>
                  </a:lnTo>
                  <a:lnTo>
                    <a:pt x="1931" y="2163"/>
                  </a:lnTo>
                  <a:lnTo>
                    <a:pt x="1931" y="2434"/>
                  </a:lnTo>
                  <a:lnTo>
                    <a:pt x="1815" y="2743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43"/>
                  </a:lnTo>
                  <a:lnTo>
                    <a:pt x="850" y="2588"/>
                  </a:lnTo>
                  <a:lnTo>
                    <a:pt x="927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0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5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5" y="2356"/>
                  </a:lnTo>
                  <a:lnTo>
                    <a:pt x="348" y="2627"/>
                  </a:lnTo>
                  <a:lnTo>
                    <a:pt x="309" y="2897"/>
                  </a:lnTo>
                  <a:lnTo>
                    <a:pt x="348" y="3052"/>
                  </a:lnTo>
                  <a:lnTo>
                    <a:pt x="425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7" y="2858"/>
                  </a:lnTo>
                  <a:lnTo>
                    <a:pt x="2395" y="2665"/>
                  </a:lnTo>
                  <a:lnTo>
                    <a:pt x="2433" y="2472"/>
                  </a:lnTo>
                  <a:lnTo>
                    <a:pt x="2472" y="2241"/>
                  </a:lnTo>
                  <a:lnTo>
                    <a:pt x="2433" y="2009"/>
                  </a:lnTo>
                  <a:lnTo>
                    <a:pt x="2395" y="1816"/>
                  </a:lnTo>
                  <a:lnTo>
                    <a:pt x="2317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11"/>
            <p:cNvSpPr/>
            <p:nvPr/>
          </p:nvSpPr>
          <p:spPr>
            <a:xfrm>
              <a:off x="799000" y="1245800"/>
              <a:ext cx="106200" cy="124550"/>
            </a:xfrm>
            <a:custGeom>
              <a:avLst/>
              <a:gdLst/>
              <a:ahLst/>
              <a:cxnLst/>
              <a:rect l="l" t="t" r="r" b="b"/>
              <a:pathLst>
                <a:path w="4248" h="4982" extrusionOk="0">
                  <a:moveTo>
                    <a:pt x="3862" y="0"/>
                  </a:moveTo>
                  <a:lnTo>
                    <a:pt x="3591" y="579"/>
                  </a:lnTo>
                  <a:lnTo>
                    <a:pt x="3244" y="1159"/>
                  </a:lnTo>
                  <a:lnTo>
                    <a:pt x="2896" y="1699"/>
                  </a:lnTo>
                  <a:lnTo>
                    <a:pt x="2510" y="2201"/>
                  </a:lnTo>
                  <a:lnTo>
                    <a:pt x="1931" y="2858"/>
                  </a:lnTo>
                  <a:lnTo>
                    <a:pt x="1313" y="3475"/>
                  </a:lnTo>
                  <a:lnTo>
                    <a:pt x="1004" y="3784"/>
                  </a:lnTo>
                  <a:lnTo>
                    <a:pt x="657" y="4016"/>
                  </a:lnTo>
                  <a:lnTo>
                    <a:pt x="309" y="4286"/>
                  </a:lnTo>
                  <a:lnTo>
                    <a:pt x="0" y="4595"/>
                  </a:lnTo>
                  <a:lnTo>
                    <a:pt x="39" y="4981"/>
                  </a:lnTo>
                  <a:lnTo>
                    <a:pt x="155" y="4981"/>
                  </a:lnTo>
                  <a:lnTo>
                    <a:pt x="541" y="4788"/>
                  </a:lnTo>
                  <a:lnTo>
                    <a:pt x="927" y="4557"/>
                  </a:lnTo>
                  <a:lnTo>
                    <a:pt x="1313" y="4248"/>
                  </a:lnTo>
                  <a:lnTo>
                    <a:pt x="1699" y="3939"/>
                  </a:lnTo>
                  <a:lnTo>
                    <a:pt x="2008" y="3591"/>
                  </a:lnTo>
                  <a:lnTo>
                    <a:pt x="2356" y="3205"/>
                  </a:lnTo>
                  <a:lnTo>
                    <a:pt x="2896" y="2510"/>
                  </a:lnTo>
                  <a:lnTo>
                    <a:pt x="3321" y="1969"/>
                  </a:lnTo>
                  <a:lnTo>
                    <a:pt x="3669" y="1390"/>
                  </a:lnTo>
                  <a:lnTo>
                    <a:pt x="3978" y="811"/>
                  </a:lnTo>
                  <a:lnTo>
                    <a:pt x="4248" y="193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11"/>
            <p:cNvSpPr/>
            <p:nvPr/>
          </p:nvSpPr>
          <p:spPr>
            <a:xfrm>
              <a:off x="747825" y="12477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5" y="271"/>
                  </a:move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7"/>
                  </a:lnTo>
                  <a:lnTo>
                    <a:pt x="1545" y="1313"/>
                  </a:lnTo>
                  <a:lnTo>
                    <a:pt x="1429" y="1391"/>
                  </a:lnTo>
                  <a:lnTo>
                    <a:pt x="1352" y="1468"/>
                  </a:lnTo>
                  <a:lnTo>
                    <a:pt x="1198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468"/>
                  </a:lnTo>
                  <a:lnTo>
                    <a:pt x="580" y="1429"/>
                  </a:lnTo>
                  <a:lnTo>
                    <a:pt x="503" y="1313"/>
                  </a:lnTo>
                  <a:lnTo>
                    <a:pt x="464" y="1197"/>
                  </a:lnTo>
                  <a:lnTo>
                    <a:pt x="425" y="1004"/>
                  </a:lnTo>
                  <a:lnTo>
                    <a:pt x="425" y="773"/>
                  </a:lnTo>
                  <a:lnTo>
                    <a:pt x="541" y="580"/>
                  </a:lnTo>
                  <a:lnTo>
                    <a:pt x="696" y="425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78"/>
                  </a:lnTo>
                  <a:lnTo>
                    <a:pt x="657" y="116"/>
                  </a:lnTo>
                  <a:lnTo>
                    <a:pt x="541" y="78"/>
                  </a:lnTo>
                  <a:lnTo>
                    <a:pt x="425" y="116"/>
                  </a:lnTo>
                  <a:lnTo>
                    <a:pt x="271" y="193"/>
                  </a:lnTo>
                  <a:lnTo>
                    <a:pt x="155" y="348"/>
                  </a:lnTo>
                  <a:lnTo>
                    <a:pt x="78" y="502"/>
                  </a:lnTo>
                  <a:lnTo>
                    <a:pt x="1" y="695"/>
                  </a:lnTo>
                  <a:lnTo>
                    <a:pt x="1" y="889"/>
                  </a:lnTo>
                  <a:lnTo>
                    <a:pt x="1" y="1082"/>
                  </a:lnTo>
                  <a:lnTo>
                    <a:pt x="39" y="1275"/>
                  </a:lnTo>
                  <a:lnTo>
                    <a:pt x="78" y="1429"/>
                  </a:lnTo>
                  <a:lnTo>
                    <a:pt x="194" y="1622"/>
                  </a:lnTo>
                  <a:lnTo>
                    <a:pt x="310" y="1777"/>
                  </a:lnTo>
                  <a:lnTo>
                    <a:pt x="464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043" y="2008"/>
                  </a:lnTo>
                  <a:lnTo>
                    <a:pt x="1236" y="1970"/>
                  </a:lnTo>
                  <a:lnTo>
                    <a:pt x="1429" y="1892"/>
                  </a:lnTo>
                  <a:lnTo>
                    <a:pt x="1584" y="1815"/>
                  </a:lnTo>
                  <a:lnTo>
                    <a:pt x="1738" y="1699"/>
                  </a:lnTo>
                  <a:lnTo>
                    <a:pt x="1893" y="1545"/>
                  </a:lnTo>
                  <a:lnTo>
                    <a:pt x="1970" y="1352"/>
                  </a:lnTo>
                  <a:lnTo>
                    <a:pt x="2047" y="1197"/>
                  </a:lnTo>
                  <a:lnTo>
                    <a:pt x="2086" y="1004"/>
                  </a:lnTo>
                  <a:lnTo>
                    <a:pt x="2047" y="811"/>
                  </a:lnTo>
                  <a:lnTo>
                    <a:pt x="1970" y="580"/>
                  </a:lnTo>
                  <a:lnTo>
                    <a:pt x="1893" y="425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78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11"/>
            <p:cNvSpPr/>
            <p:nvPr/>
          </p:nvSpPr>
          <p:spPr>
            <a:xfrm>
              <a:off x="1261400" y="125255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194"/>
                  </a:lnTo>
                  <a:lnTo>
                    <a:pt x="503" y="927"/>
                  </a:lnTo>
                  <a:lnTo>
                    <a:pt x="1043" y="1622"/>
                  </a:lnTo>
                  <a:lnTo>
                    <a:pt x="1700" y="2240"/>
                  </a:lnTo>
                  <a:lnTo>
                    <a:pt x="2356" y="2858"/>
                  </a:lnTo>
                  <a:lnTo>
                    <a:pt x="3090" y="3360"/>
                  </a:lnTo>
                  <a:lnTo>
                    <a:pt x="3901" y="3823"/>
                  </a:lnTo>
                  <a:lnTo>
                    <a:pt x="4673" y="4209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05"/>
                  </a:lnTo>
                  <a:lnTo>
                    <a:pt x="7685" y="4943"/>
                  </a:lnTo>
                  <a:lnTo>
                    <a:pt x="8110" y="4982"/>
                  </a:lnTo>
                  <a:lnTo>
                    <a:pt x="8535" y="4943"/>
                  </a:lnTo>
                  <a:lnTo>
                    <a:pt x="8998" y="4905"/>
                  </a:lnTo>
                  <a:lnTo>
                    <a:pt x="9423" y="4866"/>
                  </a:lnTo>
                  <a:lnTo>
                    <a:pt x="9848" y="4750"/>
                  </a:lnTo>
                  <a:lnTo>
                    <a:pt x="10272" y="4634"/>
                  </a:lnTo>
                  <a:lnTo>
                    <a:pt x="10658" y="4480"/>
                  </a:lnTo>
                  <a:lnTo>
                    <a:pt x="11083" y="4325"/>
                  </a:lnTo>
                  <a:lnTo>
                    <a:pt x="11469" y="4094"/>
                  </a:lnTo>
                  <a:lnTo>
                    <a:pt x="11856" y="3862"/>
                  </a:lnTo>
                  <a:lnTo>
                    <a:pt x="12242" y="3592"/>
                  </a:lnTo>
                  <a:lnTo>
                    <a:pt x="12319" y="3514"/>
                  </a:lnTo>
                  <a:lnTo>
                    <a:pt x="12435" y="3167"/>
                  </a:lnTo>
                  <a:lnTo>
                    <a:pt x="12280" y="3167"/>
                  </a:lnTo>
                  <a:lnTo>
                    <a:pt x="12203" y="3128"/>
                  </a:lnTo>
                  <a:lnTo>
                    <a:pt x="12126" y="3090"/>
                  </a:lnTo>
                  <a:lnTo>
                    <a:pt x="12010" y="3128"/>
                  </a:lnTo>
                  <a:lnTo>
                    <a:pt x="11933" y="3167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03"/>
                  </a:lnTo>
                  <a:lnTo>
                    <a:pt x="8342" y="4441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3" y="4325"/>
                  </a:lnTo>
                  <a:lnTo>
                    <a:pt x="6218" y="4248"/>
                  </a:lnTo>
                  <a:lnTo>
                    <a:pt x="5793" y="4132"/>
                  </a:lnTo>
                  <a:lnTo>
                    <a:pt x="5407" y="4016"/>
                  </a:lnTo>
                  <a:lnTo>
                    <a:pt x="4596" y="3669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11"/>
            <p:cNvSpPr/>
            <p:nvPr/>
          </p:nvSpPr>
          <p:spPr>
            <a:xfrm>
              <a:off x="1569350" y="1258350"/>
              <a:ext cx="92700" cy="136125"/>
            </a:xfrm>
            <a:custGeom>
              <a:avLst/>
              <a:gdLst/>
              <a:ahLst/>
              <a:cxnLst/>
              <a:rect l="l" t="t" r="r" b="b"/>
              <a:pathLst>
                <a:path w="3708" h="5445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67"/>
                  </a:lnTo>
                  <a:lnTo>
                    <a:pt x="1159" y="1815"/>
                  </a:lnTo>
                  <a:lnTo>
                    <a:pt x="1082" y="1892"/>
                  </a:lnTo>
                  <a:lnTo>
                    <a:pt x="1082" y="1969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201"/>
                  </a:lnTo>
                  <a:lnTo>
                    <a:pt x="812" y="2278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510"/>
                  </a:lnTo>
                  <a:lnTo>
                    <a:pt x="966" y="2549"/>
                  </a:lnTo>
                  <a:lnTo>
                    <a:pt x="1198" y="2626"/>
                  </a:lnTo>
                  <a:lnTo>
                    <a:pt x="1430" y="2703"/>
                  </a:lnTo>
                  <a:lnTo>
                    <a:pt x="1623" y="2858"/>
                  </a:lnTo>
                  <a:lnTo>
                    <a:pt x="1816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132"/>
                  </a:lnTo>
                  <a:lnTo>
                    <a:pt x="2009" y="4364"/>
                  </a:lnTo>
                  <a:lnTo>
                    <a:pt x="1893" y="4557"/>
                  </a:lnTo>
                  <a:lnTo>
                    <a:pt x="1739" y="4711"/>
                  </a:lnTo>
                  <a:lnTo>
                    <a:pt x="1545" y="4866"/>
                  </a:lnTo>
                  <a:lnTo>
                    <a:pt x="1314" y="4943"/>
                  </a:lnTo>
                  <a:lnTo>
                    <a:pt x="1198" y="4981"/>
                  </a:lnTo>
                  <a:lnTo>
                    <a:pt x="1082" y="4981"/>
                  </a:lnTo>
                  <a:lnTo>
                    <a:pt x="889" y="4904"/>
                  </a:lnTo>
                  <a:lnTo>
                    <a:pt x="773" y="4788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966" y="4132"/>
                  </a:lnTo>
                  <a:lnTo>
                    <a:pt x="1121" y="4093"/>
                  </a:lnTo>
                  <a:lnTo>
                    <a:pt x="1237" y="4055"/>
                  </a:lnTo>
                  <a:lnTo>
                    <a:pt x="1314" y="3939"/>
                  </a:lnTo>
                  <a:lnTo>
                    <a:pt x="1314" y="3784"/>
                  </a:lnTo>
                  <a:lnTo>
                    <a:pt x="1275" y="3746"/>
                  </a:lnTo>
                  <a:lnTo>
                    <a:pt x="1237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900"/>
                  </a:lnTo>
                  <a:lnTo>
                    <a:pt x="387" y="3977"/>
                  </a:lnTo>
                  <a:lnTo>
                    <a:pt x="310" y="4132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904"/>
                  </a:lnTo>
                  <a:lnTo>
                    <a:pt x="387" y="5097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30" y="5406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41" y="4866"/>
                  </a:lnTo>
                  <a:lnTo>
                    <a:pt x="2395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89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510"/>
                  </a:lnTo>
                  <a:lnTo>
                    <a:pt x="1739" y="2356"/>
                  </a:lnTo>
                  <a:lnTo>
                    <a:pt x="1507" y="2240"/>
                  </a:lnTo>
                  <a:lnTo>
                    <a:pt x="1275" y="2124"/>
                  </a:lnTo>
                  <a:lnTo>
                    <a:pt x="1623" y="2008"/>
                  </a:lnTo>
                  <a:lnTo>
                    <a:pt x="1932" y="1815"/>
                  </a:lnTo>
                  <a:lnTo>
                    <a:pt x="2279" y="1661"/>
                  </a:lnTo>
                  <a:lnTo>
                    <a:pt x="2549" y="1429"/>
                  </a:lnTo>
                  <a:lnTo>
                    <a:pt x="2820" y="1197"/>
                  </a:lnTo>
                  <a:lnTo>
                    <a:pt x="3129" y="966"/>
                  </a:lnTo>
                  <a:lnTo>
                    <a:pt x="3360" y="695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11"/>
            <p:cNvSpPr/>
            <p:nvPr/>
          </p:nvSpPr>
          <p:spPr>
            <a:xfrm>
              <a:off x="3876600" y="12602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9" y="3553"/>
                  </a:lnTo>
                  <a:lnTo>
                    <a:pt x="12434" y="3205"/>
                  </a:lnTo>
                  <a:lnTo>
                    <a:pt x="12357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2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6" y="4016"/>
                  </a:lnTo>
                  <a:lnTo>
                    <a:pt x="10040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5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11"/>
            <p:cNvSpPr/>
            <p:nvPr/>
          </p:nvSpPr>
          <p:spPr>
            <a:xfrm>
              <a:off x="4184550" y="1267025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1" y="2240"/>
                  </a:lnTo>
                  <a:lnTo>
                    <a:pt x="811" y="2356"/>
                  </a:lnTo>
                  <a:lnTo>
                    <a:pt x="811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0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9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6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2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2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11"/>
            <p:cNvSpPr/>
            <p:nvPr/>
          </p:nvSpPr>
          <p:spPr>
            <a:xfrm>
              <a:off x="3067625" y="1293100"/>
              <a:ext cx="105250" cy="105250"/>
            </a:xfrm>
            <a:custGeom>
              <a:avLst/>
              <a:gdLst/>
              <a:ahLst/>
              <a:cxnLst/>
              <a:rect l="l" t="t" r="r" b="b"/>
              <a:pathLst>
                <a:path w="4210" h="4210" extrusionOk="0">
                  <a:moveTo>
                    <a:pt x="2317" y="348"/>
                  </a:moveTo>
                  <a:lnTo>
                    <a:pt x="2472" y="425"/>
                  </a:lnTo>
                  <a:lnTo>
                    <a:pt x="2665" y="464"/>
                  </a:lnTo>
                  <a:lnTo>
                    <a:pt x="2819" y="579"/>
                  </a:lnTo>
                  <a:lnTo>
                    <a:pt x="2974" y="695"/>
                  </a:lnTo>
                  <a:lnTo>
                    <a:pt x="3128" y="811"/>
                  </a:lnTo>
                  <a:lnTo>
                    <a:pt x="3205" y="850"/>
                  </a:lnTo>
                  <a:lnTo>
                    <a:pt x="3360" y="1081"/>
                  </a:lnTo>
                  <a:lnTo>
                    <a:pt x="3553" y="1313"/>
                  </a:lnTo>
                  <a:lnTo>
                    <a:pt x="3669" y="1545"/>
                  </a:lnTo>
                  <a:lnTo>
                    <a:pt x="3784" y="1815"/>
                  </a:lnTo>
                  <a:lnTo>
                    <a:pt x="3823" y="2085"/>
                  </a:lnTo>
                  <a:lnTo>
                    <a:pt x="3823" y="2356"/>
                  </a:lnTo>
                  <a:lnTo>
                    <a:pt x="3784" y="2665"/>
                  </a:lnTo>
                  <a:lnTo>
                    <a:pt x="3669" y="2935"/>
                  </a:lnTo>
                  <a:lnTo>
                    <a:pt x="3476" y="3244"/>
                  </a:lnTo>
                  <a:lnTo>
                    <a:pt x="3205" y="3476"/>
                  </a:lnTo>
                  <a:lnTo>
                    <a:pt x="2896" y="3669"/>
                  </a:lnTo>
                  <a:lnTo>
                    <a:pt x="2587" y="3785"/>
                  </a:lnTo>
                  <a:lnTo>
                    <a:pt x="2201" y="3862"/>
                  </a:lnTo>
                  <a:lnTo>
                    <a:pt x="1854" y="3823"/>
                  </a:lnTo>
                  <a:lnTo>
                    <a:pt x="1506" y="3746"/>
                  </a:lnTo>
                  <a:lnTo>
                    <a:pt x="1197" y="3591"/>
                  </a:lnTo>
                  <a:lnTo>
                    <a:pt x="927" y="3398"/>
                  </a:lnTo>
                  <a:lnTo>
                    <a:pt x="695" y="3167"/>
                  </a:lnTo>
                  <a:lnTo>
                    <a:pt x="541" y="2858"/>
                  </a:lnTo>
                  <a:lnTo>
                    <a:pt x="425" y="2549"/>
                  </a:lnTo>
                  <a:lnTo>
                    <a:pt x="348" y="2240"/>
                  </a:lnTo>
                  <a:lnTo>
                    <a:pt x="348" y="1892"/>
                  </a:lnTo>
                  <a:lnTo>
                    <a:pt x="425" y="1583"/>
                  </a:lnTo>
                  <a:lnTo>
                    <a:pt x="541" y="1275"/>
                  </a:lnTo>
                  <a:lnTo>
                    <a:pt x="772" y="966"/>
                  </a:lnTo>
                  <a:lnTo>
                    <a:pt x="1081" y="695"/>
                  </a:lnTo>
                  <a:lnTo>
                    <a:pt x="1390" y="502"/>
                  </a:lnTo>
                  <a:lnTo>
                    <a:pt x="1738" y="386"/>
                  </a:lnTo>
                  <a:lnTo>
                    <a:pt x="2124" y="348"/>
                  </a:lnTo>
                  <a:close/>
                  <a:moveTo>
                    <a:pt x="1892" y="0"/>
                  </a:moveTo>
                  <a:lnTo>
                    <a:pt x="1545" y="77"/>
                  </a:lnTo>
                  <a:lnTo>
                    <a:pt x="1197" y="232"/>
                  </a:lnTo>
                  <a:lnTo>
                    <a:pt x="850" y="425"/>
                  </a:lnTo>
                  <a:lnTo>
                    <a:pt x="618" y="618"/>
                  </a:lnTo>
                  <a:lnTo>
                    <a:pt x="464" y="811"/>
                  </a:lnTo>
                  <a:lnTo>
                    <a:pt x="309" y="966"/>
                  </a:lnTo>
                  <a:lnTo>
                    <a:pt x="232" y="1159"/>
                  </a:lnTo>
                  <a:lnTo>
                    <a:pt x="116" y="1390"/>
                  </a:lnTo>
                  <a:lnTo>
                    <a:pt x="39" y="1815"/>
                  </a:lnTo>
                  <a:lnTo>
                    <a:pt x="0" y="2240"/>
                  </a:lnTo>
                  <a:lnTo>
                    <a:pt x="77" y="2665"/>
                  </a:lnTo>
                  <a:lnTo>
                    <a:pt x="232" y="3051"/>
                  </a:lnTo>
                  <a:lnTo>
                    <a:pt x="464" y="3437"/>
                  </a:lnTo>
                  <a:lnTo>
                    <a:pt x="618" y="3591"/>
                  </a:lnTo>
                  <a:lnTo>
                    <a:pt x="772" y="3746"/>
                  </a:lnTo>
                  <a:lnTo>
                    <a:pt x="1120" y="3978"/>
                  </a:lnTo>
                  <a:lnTo>
                    <a:pt x="1506" y="4132"/>
                  </a:lnTo>
                  <a:lnTo>
                    <a:pt x="1931" y="4209"/>
                  </a:lnTo>
                  <a:lnTo>
                    <a:pt x="2317" y="4209"/>
                  </a:lnTo>
                  <a:lnTo>
                    <a:pt x="2742" y="4132"/>
                  </a:lnTo>
                  <a:lnTo>
                    <a:pt x="3128" y="3978"/>
                  </a:lnTo>
                  <a:lnTo>
                    <a:pt x="3476" y="3785"/>
                  </a:lnTo>
                  <a:lnTo>
                    <a:pt x="3784" y="3476"/>
                  </a:lnTo>
                  <a:lnTo>
                    <a:pt x="3900" y="3321"/>
                  </a:lnTo>
                  <a:lnTo>
                    <a:pt x="4016" y="3128"/>
                  </a:lnTo>
                  <a:lnTo>
                    <a:pt x="4093" y="2935"/>
                  </a:lnTo>
                  <a:lnTo>
                    <a:pt x="4132" y="2703"/>
                  </a:lnTo>
                  <a:lnTo>
                    <a:pt x="4209" y="2279"/>
                  </a:lnTo>
                  <a:lnTo>
                    <a:pt x="4171" y="1854"/>
                  </a:lnTo>
                  <a:lnTo>
                    <a:pt x="4055" y="1429"/>
                  </a:lnTo>
                  <a:lnTo>
                    <a:pt x="3939" y="1236"/>
                  </a:lnTo>
                  <a:lnTo>
                    <a:pt x="3823" y="1043"/>
                  </a:lnTo>
                  <a:lnTo>
                    <a:pt x="3707" y="888"/>
                  </a:lnTo>
                  <a:lnTo>
                    <a:pt x="3553" y="734"/>
                  </a:lnTo>
                  <a:lnTo>
                    <a:pt x="3360" y="579"/>
                  </a:lnTo>
                  <a:lnTo>
                    <a:pt x="3167" y="502"/>
                  </a:lnTo>
                  <a:lnTo>
                    <a:pt x="3128" y="502"/>
                  </a:lnTo>
                  <a:lnTo>
                    <a:pt x="3051" y="348"/>
                  </a:lnTo>
                  <a:lnTo>
                    <a:pt x="2896" y="232"/>
                  </a:lnTo>
                  <a:lnTo>
                    <a:pt x="2780" y="116"/>
                  </a:lnTo>
                  <a:lnTo>
                    <a:pt x="2626" y="77"/>
                  </a:lnTo>
                  <a:lnTo>
                    <a:pt x="2433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11"/>
            <p:cNvSpPr/>
            <p:nvPr/>
          </p:nvSpPr>
          <p:spPr>
            <a:xfrm>
              <a:off x="686050" y="1295025"/>
              <a:ext cx="44425" cy="43475"/>
            </a:xfrm>
            <a:custGeom>
              <a:avLst/>
              <a:gdLst/>
              <a:ahLst/>
              <a:cxnLst/>
              <a:rect l="l" t="t" r="r" b="b"/>
              <a:pathLst>
                <a:path w="1777" h="1739" extrusionOk="0">
                  <a:moveTo>
                    <a:pt x="773" y="309"/>
                  </a:moveTo>
                  <a:lnTo>
                    <a:pt x="966" y="348"/>
                  </a:lnTo>
                  <a:lnTo>
                    <a:pt x="1159" y="464"/>
                  </a:lnTo>
                  <a:lnTo>
                    <a:pt x="1313" y="580"/>
                  </a:lnTo>
                  <a:lnTo>
                    <a:pt x="1390" y="773"/>
                  </a:lnTo>
                  <a:lnTo>
                    <a:pt x="1390" y="966"/>
                  </a:lnTo>
                  <a:lnTo>
                    <a:pt x="1352" y="1043"/>
                  </a:lnTo>
                  <a:lnTo>
                    <a:pt x="1275" y="1159"/>
                  </a:lnTo>
                  <a:lnTo>
                    <a:pt x="1197" y="1236"/>
                  </a:lnTo>
                  <a:lnTo>
                    <a:pt x="1082" y="1275"/>
                  </a:lnTo>
                  <a:lnTo>
                    <a:pt x="888" y="1352"/>
                  </a:lnTo>
                  <a:lnTo>
                    <a:pt x="695" y="1352"/>
                  </a:lnTo>
                  <a:lnTo>
                    <a:pt x="541" y="1236"/>
                  </a:lnTo>
                  <a:lnTo>
                    <a:pt x="425" y="1082"/>
                  </a:lnTo>
                  <a:lnTo>
                    <a:pt x="386" y="889"/>
                  </a:lnTo>
                  <a:lnTo>
                    <a:pt x="386" y="734"/>
                  </a:lnTo>
                  <a:lnTo>
                    <a:pt x="464" y="541"/>
                  </a:lnTo>
                  <a:lnTo>
                    <a:pt x="541" y="387"/>
                  </a:lnTo>
                  <a:lnTo>
                    <a:pt x="541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8" y="39"/>
                  </a:lnTo>
                  <a:lnTo>
                    <a:pt x="464" y="116"/>
                  </a:lnTo>
                  <a:lnTo>
                    <a:pt x="425" y="155"/>
                  </a:lnTo>
                  <a:lnTo>
                    <a:pt x="348" y="155"/>
                  </a:lnTo>
                  <a:lnTo>
                    <a:pt x="232" y="271"/>
                  </a:lnTo>
                  <a:lnTo>
                    <a:pt x="116" y="387"/>
                  </a:lnTo>
                  <a:lnTo>
                    <a:pt x="39" y="502"/>
                  </a:lnTo>
                  <a:lnTo>
                    <a:pt x="0" y="657"/>
                  </a:lnTo>
                  <a:lnTo>
                    <a:pt x="0" y="850"/>
                  </a:lnTo>
                  <a:lnTo>
                    <a:pt x="0" y="1004"/>
                  </a:lnTo>
                  <a:lnTo>
                    <a:pt x="39" y="1159"/>
                  </a:lnTo>
                  <a:lnTo>
                    <a:pt x="116" y="1313"/>
                  </a:lnTo>
                  <a:lnTo>
                    <a:pt x="193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8" y="1738"/>
                  </a:lnTo>
                  <a:lnTo>
                    <a:pt x="966" y="1738"/>
                  </a:lnTo>
                  <a:lnTo>
                    <a:pt x="1120" y="1700"/>
                  </a:lnTo>
                  <a:lnTo>
                    <a:pt x="1275" y="1622"/>
                  </a:lnTo>
                  <a:lnTo>
                    <a:pt x="1429" y="1545"/>
                  </a:lnTo>
                  <a:lnTo>
                    <a:pt x="1584" y="1391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27"/>
                  </a:lnTo>
                  <a:lnTo>
                    <a:pt x="1777" y="773"/>
                  </a:lnTo>
                  <a:lnTo>
                    <a:pt x="1738" y="580"/>
                  </a:lnTo>
                  <a:lnTo>
                    <a:pt x="1661" y="425"/>
                  </a:lnTo>
                  <a:lnTo>
                    <a:pt x="1545" y="271"/>
                  </a:lnTo>
                  <a:lnTo>
                    <a:pt x="1429" y="155"/>
                  </a:lnTo>
                  <a:lnTo>
                    <a:pt x="1275" y="78"/>
                  </a:lnTo>
                  <a:lnTo>
                    <a:pt x="1120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11"/>
            <p:cNvSpPr/>
            <p:nvPr/>
          </p:nvSpPr>
          <p:spPr>
            <a:xfrm>
              <a:off x="691825" y="1300825"/>
              <a:ext cx="114925" cy="285775"/>
            </a:xfrm>
            <a:custGeom>
              <a:avLst/>
              <a:gdLst/>
              <a:ahLst/>
              <a:cxnLst/>
              <a:rect l="l" t="t" r="r" b="b"/>
              <a:pathLst>
                <a:path w="4597" h="11431" extrusionOk="0">
                  <a:moveTo>
                    <a:pt x="3631" y="888"/>
                  </a:moveTo>
                  <a:lnTo>
                    <a:pt x="3708" y="2008"/>
                  </a:lnTo>
                  <a:lnTo>
                    <a:pt x="3824" y="3128"/>
                  </a:lnTo>
                  <a:lnTo>
                    <a:pt x="3940" y="4248"/>
                  </a:lnTo>
                  <a:lnTo>
                    <a:pt x="4017" y="5406"/>
                  </a:lnTo>
                  <a:lnTo>
                    <a:pt x="4056" y="6603"/>
                  </a:lnTo>
                  <a:lnTo>
                    <a:pt x="4056" y="7260"/>
                  </a:lnTo>
                  <a:lnTo>
                    <a:pt x="3978" y="7878"/>
                  </a:lnTo>
                  <a:lnTo>
                    <a:pt x="3901" y="8534"/>
                  </a:lnTo>
                  <a:lnTo>
                    <a:pt x="3747" y="9152"/>
                  </a:lnTo>
                  <a:lnTo>
                    <a:pt x="3515" y="9731"/>
                  </a:lnTo>
                  <a:lnTo>
                    <a:pt x="3245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2"/>
                  </a:lnTo>
                  <a:lnTo>
                    <a:pt x="1623" y="10696"/>
                  </a:lnTo>
                  <a:lnTo>
                    <a:pt x="1353" y="10503"/>
                  </a:lnTo>
                  <a:lnTo>
                    <a:pt x="1121" y="10233"/>
                  </a:lnTo>
                  <a:lnTo>
                    <a:pt x="966" y="9963"/>
                  </a:lnTo>
                  <a:lnTo>
                    <a:pt x="851" y="9692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95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9" y="4055"/>
                  </a:lnTo>
                  <a:lnTo>
                    <a:pt x="580" y="2780"/>
                  </a:lnTo>
                  <a:lnTo>
                    <a:pt x="542" y="2742"/>
                  </a:lnTo>
                  <a:lnTo>
                    <a:pt x="580" y="2742"/>
                  </a:lnTo>
                  <a:lnTo>
                    <a:pt x="1353" y="2356"/>
                  </a:lnTo>
                  <a:lnTo>
                    <a:pt x="2163" y="1931"/>
                  </a:lnTo>
                  <a:lnTo>
                    <a:pt x="2936" y="1429"/>
                  </a:lnTo>
                  <a:lnTo>
                    <a:pt x="3283" y="1159"/>
                  </a:lnTo>
                  <a:lnTo>
                    <a:pt x="3631" y="888"/>
                  </a:lnTo>
                  <a:close/>
                  <a:moveTo>
                    <a:pt x="3978" y="0"/>
                  </a:moveTo>
                  <a:lnTo>
                    <a:pt x="3901" y="39"/>
                  </a:lnTo>
                  <a:lnTo>
                    <a:pt x="3476" y="309"/>
                  </a:lnTo>
                  <a:lnTo>
                    <a:pt x="3052" y="657"/>
                  </a:lnTo>
                  <a:lnTo>
                    <a:pt x="2627" y="966"/>
                  </a:lnTo>
                  <a:lnTo>
                    <a:pt x="2202" y="1313"/>
                  </a:lnTo>
                  <a:lnTo>
                    <a:pt x="1314" y="1892"/>
                  </a:lnTo>
                  <a:lnTo>
                    <a:pt x="426" y="2472"/>
                  </a:lnTo>
                  <a:lnTo>
                    <a:pt x="349" y="2549"/>
                  </a:lnTo>
                  <a:lnTo>
                    <a:pt x="349" y="2626"/>
                  </a:lnTo>
                  <a:lnTo>
                    <a:pt x="271" y="2665"/>
                  </a:lnTo>
                  <a:lnTo>
                    <a:pt x="233" y="2780"/>
                  </a:lnTo>
                  <a:lnTo>
                    <a:pt x="194" y="3823"/>
                  </a:lnTo>
                  <a:lnTo>
                    <a:pt x="155" y="4827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7"/>
                  </a:lnTo>
                  <a:lnTo>
                    <a:pt x="155" y="7685"/>
                  </a:lnTo>
                  <a:lnTo>
                    <a:pt x="155" y="8418"/>
                  </a:lnTo>
                  <a:lnTo>
                    <a:pt x="233" y="9152"/>
                  </a:lnTo>
                  <a:lnTo>
                    <a:pt x="310" y="9615"/>
                  </a:lnTo>
                  <a:lnTo>
                    <a:pt x="503" y="10079"/>
                  </a:lnTo>
                  <a:lnTo>
                    <a:pt x="735" y="10503"/>
                  </a:lnTo>
                  <a:lnTo>
                    <a:pt x="1044" y="10890"/>
                  </a:lnTo>
                  <a:lnTo>
                    <a:pt x="1198" y="11044"/>
                  </a:lnTo>
                  <a:lnTo>
                    <a:pt x="1391" y="11198"/>
                  </a:lnTo>
                  <a:lnTo>
                    <a:pt x="1623" y="11314"/>
                  </a:lnTo>
                  <a:lnTo>
                    <a:pt x="1816" y="11392"/>
                  </a:lnTo>
                  <a:lnTo>
                    <a:pt x="2048" y="11430"/>
                  </a:lnTo>
                  <a:lnTo>
                    <a:pt x="2279" y="11430"/>
                  </a:lnTo>
                  <a:lnTo>
                    <a:pt x="2550" y="11392"/>
                  </a:lnTo>
                  <a:lnTo>
                    <a:pt x="2820" y="11314"/>
                  </a:lnTo>
                  <a:lnTo>
                    <a:pt x="3052" y="11198"/>
                  </a:lnTo>
                  <a:lnTo>
                    <a:pt x="3283" y="11044"/>
                  </a:lnTo>
                  <a:lnTo>
                    <a:pt x="3476" y="10851"/>
                  </a:lnTo>
                  <a:lnTo>
                    <a:pt x="3669" y="10658"/>
                  </a:lnTo>
                  <a:lnTo>
                    <a:pt x="3824" y="10388"/>
                  </a:lnTo>
                  <a:lnTo>
                    <a:pt x="3978" y="10117"/>
                  </a:lnTo>
                  <a:lnTo>
                    <a:pt x="4171" y="9538"/>
                  </a:lnTo>
                  <a:lnTo>
                    <a:pt x="4326" y="8920"/>
                  </a:lnTo>
                  <a:lnTo>
                    <a:pt x="4442" y="8302"/>
                  </a:lnTo>
                  <a:lnTo>
                    <a:pt x="4519" y="7723"/>
                  </a:lnTo>
                  <a:lnTo>
                    <a:pt x="4558" y="7221"/>
                  </a:lnTo>
                  <a:lnTo>
                    <a:pt x="4596" y="6642"/>
                  </a:lnTo>
                  <a:lnTo>
                    <a:pt x="4596" y="6101"/>
                  </a:lnTo>
                  <a:lnTo>
                    <a:pt x="4519" y="4981"/>
                  </a:lnTo>
                  <a:lnTo>
                    <a:pt x="4442" y="3862"/>
                  </a:lnTo>
                  <a:lnTo>
                    <a:pt x="4326" y="2780"/>
                  </a:lnTo>
                  <a:lnTo>
                    <a:pt x="4287" y="2394"/>
                  </a:lnTo>
                  <a:lnTo>
                    <a:pt x="4210" y="1468"/>
                  </a:lnTo>
                  <a:lnTo>
                    <a:pt x="4133" y="541"/>
                  </a:lnTo>
                  <a:lnTo>
                    <a:pt x="4094" y="386"/>
                  </a:lnTo>
                  <a:lnTo>
                    <a:pt x="4133" y="348"/>
                  </a:lnTo>
                  <a:lnTo>
                    <a:pt x="4171" y="270"/>
                  </a:lnTo>
                  <a:lnTo>
                    <a:pt x="4210" y="193"/>
                  </a:lnTo>
                  <a:lnTo>
                    <a:pt x="4171" y="77"/>
                  </a:lnTo>
                  <a:lnTo>
                    <a:pt x="4094" y="39"/>
                  </a:lnTo>
                  <a:lnTo>
                    <a:pt x="40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11"/>
            <p:cNvSpPr/>
            <p:nvPr/>
          </p:nvSpPr>
          <p:spPr>
            <a:xfrm>
              <a:off x="635850" y="1347150"/>
              <a:ext cx="42500" cy="41550"/>
            </a:xfrm>
            <a:custGeom>
              <a:avLst/>
              <a:gdLst/>
              <a:ahLst/>
              <a:cxnLst/>
              <a:rect l="l" t="t" r="r" b="b"/>
              <a:pathLst>
                <a:path w="1700" h="1662" extrusionOk="0">
                  <a:moveTo>
                    <a:pt x="1004" y="387"/>
                  </a:moveTo>
                  <a:lnTo>
                    <a:pt x="1120" y="425"/>
                  </a:lnTo>
                  <a:lnTo>
                    <a:pt x="1159" y="464"/>
                  </a:lnTo>
                  <a:lnTo>
                    <a:pt x="1236" y="541"/>
                  </a:lnTo>
                  <a:lnTo>
                    <a:pt x="1313" y="734"/>
                  </a:lnTo>
                  <a:lnTo>
                    <a:pt x="1313" y="927"/>
                  </a:lnTo>
                  <a:lnTo>
                    <a:pt x="1236" y="1082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8" y="1275"/>
                  </a:lnTo>
                  <a:lnTo>
                    <a:pt x="695" y="1236"/>
                  </a:lnTo>
                  <a:lnTo>
                    <a:pt x="541" y="1121"/>
                  </a:lnTo>
                  <a:lnTo>
                    <a:pt x="464" y="1082"/>
                  </a:lnTo>
                  <a:lnTo>
                    <a:pt x="425" y="966"/>
                  </a:lnTo>
                  <a:lnTo>
                    <a:pt x="386" y="889"/>
                  </a:lnTo>
                  <a:lnTo>
                    <a:pt x="386" y="773"/>
                  </a:lnTo>
                  <a:lnTo>
                    <a:pt x="425" y="541"/>
                  </a:lnTo>
                  <a:lnTo>
                    <a:pt x="541" y="580"/>
                  </a:lnTo>
                  <a:lnTo>
                    <a:pt x="618" y="541"/>
                  </a:lnTo>
                  <a:lnTo>
                    <a:pt x="773" y="425"/>
                  </a:lnTo>
                  <a:lnTo>
                    <a:pt x="927" y="387"/>
                  </a:lnTo>
                  <a:close/>
                  <a:moveTo>
                    <a:pt x="734" y="1"/>
                  </a:moveTo>
                  <a:lnTo>
                    <a:pt x="618" y="39"/>
                  </a:lnTo>
                  <a:lnTo>
                    <a:pt x="502" y="117"/>
                  </a:lnTo>
                  <a:lnTo>
                    <a:pt x="348" y="194"/>
                  </a:lnTo>
                  <a:lnTo>
                    <a:pt x="232" y="310"/>
                  </a:lnTo>
                  <a:lnTo>
                    <a:pt x="155" y="425"/>
                  </a:lnTo>
                  <a:lnTo>
                    <a:pt x="78" y="580"/>
                  </a:lnTo>
                  <a:lnTo>
                    <a:pt x="39" y="696"/>
                  </a:lnTo>
                  <a:lnTo>
                    <a:pt x="0" y="850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3" y="1352"/>
                  </a:lnTo>
                  <a:lnTo>
                    <a:pt x="309" y="1468"/>
                  </a:lnTo>
                  <a:lnTo>
                    <a:pt x="464" y="1584"/>
                  </a:lnTo>
                  <a:lnTo>
                    <a:pt x="657" y="1623"/>
                  </a:lnTo>
                  <a:lnTo>
                    <a:pt x="811" y="1661"/>
                  </a:lnTo>
                  <a:lnTo>
                    <a:pt x="1004" y="1661"/>
                  </a:lnTo>
                  <a:lnTo>
                    <a:pt x="1197" y="1584"/>
                  </a:lnTo>
                  <a:lnTo>
                    <a:pt x="1352" y="1507"/>
                  </a:lnTo>
                  <a:lnTo>
                    <a:pt x="1468" y="1391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699" y="927"/>
                  </a:lnTo>
                  <a:lnTo>
                    <a:pt x="1699" y="734"/>
                  </a:lnTo>
                  <a:lnTo>
                    <a:pt x="1661" y="541"/>
                  </a:lnTo>
                  <a:lnTo>
                    <a:pt x="1584" y="387"/>
                  </a:lnTo>
                  <a:lnTo>
                    <a:pt x="1506" y="232"/>
                  </a:lnTo>
                  <a:lnTo>
                    <a:pt x="1390" y="155"/>
                  </a:lnTo>
                  <a:lnTo>
                    <a:pt x="1275" y="78"/>
                  </a:lnTo>
                  <a:lnTo>
                    <a:pt x="10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11"/>
            <p:cNvSpPr/>
            <p:nvPr/>
          </p:nvSpPr>
          <p:spPr>
            <a:xfrm>
              <a:off x="444700" y="13741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71" y="1"/>
                  </a:moveTo>
                  <a:lnTo>
                    <a:pt x="116" y="40"/>
                  </a:lnTo>
                  <a:lnTo>
                    <a:pt x="39" y="117"/>
                  </a:lnTo>
                  <a:lnTo>
                    <a:pt x="1" y="233"/>
                  </a:lnTo>
                  <a:lnTo>
                    <a:pt x="39" y="387"/>
                  </a:lnTo>
                  <a:lnTo>
                    <a:pt x="348" y="889"/>
                  </a:lnTo>
                  <a:lnTo>
                    <a:pt x="657" y="1391"/>
                  </a:lnTo>
                  <a:lnTo>
                    <a:pt x="1005" y="1854"/>
                  </a:lnTo>
                  <a:lnTo>
                    <a:pt x="1391" y="2318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4" y="3553"/>
                  </a:lnTo>
                  <a:lnTo>
                    <a:pt x="3167" y="3901"/>
                  </a:lnTo>
                  <a:lnTo>
                    <a:pt x="3553" y="3747"/>
                  </a:lnTo>
                  <a:lnTo>
                    <a:pt x="2781" y="3013"/>
                  </a:lnTo>
                  <a:lnTo>
                    <a:pt x="2047" y="2241"/>
                  </a:lnTo>
                  <a:lnTo>
                    <a:pt x="1352" y="1430"/>
                  </a:lnTo>
                  <a:lnTo>
                    <a:pt x="1043" y="1005"/>
                  </a:lnTo>
                  <a:lnTo>
                    <a:pt x="734" y="542"/>
                  </a:lnTo>
                  <a:lnTo>
                    <a:pt x="1622" y="696"/>
                  </a:lnTo>
                  <a:lnTo>
                    <a:pt x="2511" y="889"/>
                  </a:lnTo>
                  <a:lnTo>
                    <a:pt x="3013" y="1044"/>
                  </a:lnTo>
                  <a:lnTo>
                    <a:pt x="3515" y="1198"/>
                  </a:lnTo>
                  <a:lnTo>
                    <a:pt x="4017" y="1352"/>
                  </a:lnTo>
                  <a:lnTo>
                    <a:pt x="4480" y="1507"/>
                  </a:lnTo>
                  <a:lnTo>
                    <a:pt x="4596" y="1507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5" y="1507"/>
                  </a:lnTo>
                  <a:lnTo>
                    <a:pt x="4943" y="1430"/>
                  </a:lnTo>
                  <a:lnTo>
                    <a:pt x="4634" y="1159"/>
                  </a:lnTo>
                  <a:lnTo>
                    <a:pt x="4171" y="850"/>
                  </a:lnTo>
                  <a:lnTo>
                    <a:pt x="3630" y="619"/>
                  </a:lnTo>
                  <a:lnTo>
                    <a:pt x="3090" y="464"/>
                  </a:lnTo>
                  <a:lnTo>
                    <a:pt x="2511" y="310"/>
                  </a:lnTo>
                  <a:lnTo>
                    <a:pt x="1931" y="194"/>
                  </a:lnTo>
                  <a:lnTo>
                    <a:pt x="1352" y="117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11"/>
            <p:cNvSpPr/>
            <p:nvPr/>
          </p:nvSpPr>
          <p:spPr>
            <a:xfrm>
              <a:off x="5333350" y="1388675"/>
              <a:ext cx="625575" cy="344650"/>
            </a:xfrm>
            <a:custGeom>
              <a:avLst/>
              <a:gdLst/>
              <a:ahLst/>
              <a:cxnLst/>
              <a:rect l="l" t="t" r="r" b="b"/>
              <a:pathLst>
                <a:path w="25023" h="13786" extrusionOk="0">
                  <a:moveTo>
                    <a:pt x="23285" y="965"/>
                  </a:moveTo>
                  <a:lnTo>
                    <a:pt x="23633" y="1467"/>
                  </a:lnTo>
                  <a:lnTo>
                    <a:pt x="23941" y="2008"/>
                  </a:lnTo>
                  <a:lnTo>
                    <a:pt x="23787" y="2163"/>
                  </a:lnTo>
                  <a:lnTo>
                    <a:pt x="23633" y="2201"/>
                  </a:lnTo>
                  <a:lnTo>
                    <a:pt x="23478" y="2201"/>
                  </a:lnTo>
                  <a:lnTo>
                    <a:pt x="23324" y="2163"/>
                  </a:lnTo>
                  <a:lnTo>
                    <a:pt x="23208" y="2085"/>
                  </a:lnTo>
                  <a:lnTo>
                    <a:pt x="23092" y="1969"/>
                  </a:lnTo>
                  <a:lnTo>
                    <a:pt x="23015" y="1815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4"/>
                  </a:lnTo>
                  <a:lnTo>
                    <a:pt x="23169" y="1120"/>
                  </a:lnTo>
                  <a:lnTo>
                    <a:pt x="23285" y="965"/>
                  </a:lnTo>
                  <a:close/>
                  <a:moveTo>
                    <a:pt x="24096" y="2433"/>
                  </a:moveTo>
                  <a:lnTo>
                    <a:pt x="24212" y="2780"/>
                  </a:lnTo>
                  <a:lnTo>
                    <a:pt x="24328" y="3089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1"/>
                  </a:lnTo>
                  <a:lnTo>
                    <a:pt x="23864" y="3514"/>
                  </a:lnTo>
                  <a:lnTo>
                    <a:pt x="23787" y="3398"/>
                  </a:lnTo>
                  <a:lnTo>
                    <a:pt x="23748" y="3282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7"/>
                  </a:lnTo>
                  <a:lnTo>
                    <a:pt x="24096" y="2433"/>
                  </a:lnTo>
                  <a:close/>
                  <a:moveTo>
                    <a:pt x="16296" y="4981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0"/>
                  </a:lnTo>
                  <a:lnTo>
                    <a:pt x="16566" y="5406"/>
                  </a:lnTo>
                  <a:lnTo>
                    <a:pt x="16296" y="5445"/>
                  </a:lnTo>
                  <a:lnTo>
                    <a:pt x="15639" y="5522"/>
                  </a:lnTo>
                  <a:lnTo>
                    <a:pt x="15639" y="5483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5" y="5175"/>
                  </a:lnTo>
                  <a:lnTo>
                    <a:pt x="15832" y="5097"/>
                  </a:lnTo>
                  <a:lnTo>
                    <a:pt x="15948" y="5020"/>
                  </a:lnTo>
                  <a:lnTo>
                    <a:pt x="16064" y="4981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7"/>
                  </a:lnTo>
                  <a:lnTo>
                    <a:pt x="24250" y="5522"/>
                  </a:lnTo>
                  <a:lnTo>
                    <a:pt x="24057" y="5445"/>
                  </a:lnTo>
                  <a:lnTo>
                    <a:pt x="23903" y="5290"/>
                  </a:lnTo>
                  <a:lnTo>
                    <a:pt x="23826" y="5097"/>
                  </a:lnTo>
                  <a:lnTo>
                    <a:pt x="23787" y="4981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6"/>
                  </a:lnTo>
                  <a:lnTo>
                    <a:pt x="18072" y="5638"/>
                  </a:lnTo>
                  <a:lnTo>
                    <a:pt x="17570" y="5522"/>
                  </a:lnTo>
                  <a:lnTo>
                    <a:pt x="17029" y="5445"/>
                  </a:lnTo>
                  <a:lnTo>
                    <a:pt x="17068" y="5290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4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3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6"/>
                  </a:lnTo>
                  <a:lnTo>
                    <a:pt x="14558" y="5870"/>
                  </a:lnTo>
                  <a:lnTo>
                    <a:pt x="14056" y="6101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599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3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6"/>
                  </a:lnTo>
                  <a:lnTo>
                    <a:pt x="19385" y="5831"/>
                  </a:lnTo>
                  <a:lnTo>
                    <a:pt x="19385" y="5985"/>
                  </a:lnTo>
                  <a:lnTo>
                    <a:pt x="19346" y="6178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6"/>
                  </a:lnTo>
                  <a:lnTo>
                    <a:pt x="18844" y="5522"/>
                  </a:lnTo>
                  <a:lnTo>
                    <a:pt x="18999" y="5483"/>
                  </a:lnTo>
                  <a:close/>
                  <a:moveTo>
                    <a:pt x="20196" y="6063"/>
                  </a:moveTo>
                  <a:lnTo>
                    <a:pt x="20350" y="6101"/>
                  </a:lnTo>
                  <a:lnTo>
                    <a:pt x="20466" y="6140"/>
                  </a:lnTo>
                  <a:lnTo>
                    <a:pt x="20543" y="6178"/>
                  </a:lnTo>
                  <a:lnTo>
                    <a:pt x="20698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0"/>
                  </a:lnTo>
                  <a:lnTo>
                    <a:pt x="19848" y="6294"/>
                  </a:lnTo>
                  <a:lnTo>
                    <a:pt x="19887" y="6178"/>
                  </a:lnTo>
                  <a:lnTo>
                    <a:pt x="20003" y="6140"/>
                  </a:lnTo>
                  <a:lnTo>
                    <a:pt x="20080" y="6101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8"/>
                  </a:lnTo>
                  <a:lnTo>
                    <a:pt x="23941" y="5985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1" y="6294"/>
                  </a:lnTo>
                  <a:lnTo>
                    <a:pt x="23748" y="6565"/>
                  </a:lnTo>
                  <a:lnTo>
                    <a:pt x="23517" y="6796"/>
                  </a:lnTo>
                  <a:lnTo>
                    <a:pt x="23246" y="6989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4"/>
                  </a:lnTo>
                  <a:lnTo>
                    <a:pt x="23053" y="6178"/>
                  </a:lnTo>
                  <a:lnTo>
                    <a:pt x="23131" y="6101"/>
                  </a:lnTo>
                  <a:lnTo>
                    <a:pt x="23208" y="6024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1"/>
                  </a:moveTo>
                  <a:lnTo>
                    <a:pt x="13477" y="6178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5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6"/>
                  </a:lnTo>
                  <a:lnTo>
                    <a:pt x="12627" y="6680"/>
                  </a:lnTo>
                  <a:lnTo>
                    <a:pt x="12666" y="6526"/>
                  </a:lnTo>
                  <a:lnTo>
                    <a:pt x="12705" y="6410"/>
                  </a:lnTo>
                  <a:lnTo>
                    <a:pt x="12782" y="6294"/>
                  </a:lnTo>
                  <a:lnTo>
                    <a:pt x="12859" y="6217"/>
                  </a:lnTo>
                  <a:lnTo>
                    <a:pt x="13013" y="6140"/>
                  </a:lnTo>
                  <a:lnTo>
                    <a:pt x="13129" y="6101"/>
                  </a:lnTo>
                  <a:close/>
                  <a:moveTo>
                    <a:pt x="22165" y="6565"/>
                  </a:moveTo>
                  <a:lnTo>
                    <a:pt x="22281" y="6603"/>
                  </a:lnTo>
                  <a:lnTo>
                    <a:pt x="22474" y="6719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5"/>
                  </a:lnTo>
                  <a:lnTo>
                    <a:pt x="22937" y="7144"/>
                  </a:lnTo>
                  <a:lnTo>
                    <a:pt x="22551" y="7221"/>
                  </a:lnTo>
                  <a:lnTo>
                    <a:pt x="22165" y="7260"/>
                  </a:lnTo>
                  <a:lnTo>
                    <a:pt x="21779" y="7221"/>
                  </a:lnTo>
                  <a:lnTo>
                    <a:pt x="21393" y="7105"/>
                  </a:lnTo>
                  <a:lnTo>
                    <a:pt x="21470" y="6912"/>
                  </a:lnTo>
                  <a:lnTo>
                    <a:pt x="21625" y="6758"/>
                  </a:lnTo>
                  <a:lnTo>
                    <a:pt x="21818" y="6603"/>
                  </a:lnTo>
                  <a:lnTo>
                    <a:pt x="22049" y="6565"/>
                  </a:lnTo>
                  <a:close/>
                  <a:moveTo>
                    <a:pt x="12280" y="7414"/>
                  </a:moveTo>
                  <a:lnTo>
                    <a:pt x="12473" y="7453"/>
                  </a:lnTo>
                  <a:lnTo>
                    <a:pt x="12125" y="7993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09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3"/>
                  </a:lnTo>
                  <a:lnTo>
                    <a:pt x="11816" y="7607"/>
                  </a:lnTo>
                  <a:lnTo>
                    <a:pt x="11894" y="7530"/>
                  </a:lnTo>
                  <a:lnTo>
                    <a:pt x="12009" y="7453"/>
                  </a:lnTo>
                  <a:lnTo>
                    <a:pt x="12164" y="7414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499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1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7"/>
                  </a:moveTo>
                  <a:lnTo>
                    <a:pt x="11469" y="9499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2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7"/>
                  </a:lnTo>
                  <a:close/>
                  <a:moveTo>
                    <a:pt x="3785" y="9770"/>
                  </a:moveTo>
                  <a:lnTo>
                    <a:pt x="3900" y="9808"/>
                  </a:lnTo>
                  <a:lnTo>
                    <a:pt x="4016" y="9886"/>
                  </a:lnTo>
                  <a:lnTo>
                    <a:pt x="4093" y="10001"/>
                  </a:lnTo>
                  <a:lnTo>
                    <a:pt x="4132" y="10117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5"/>
                  </a:lnTo>
                  <a:lnTo>
                    <a:pt x="5097" y="10774"/>
                  </a:lnTo>
                  <a:lnTo>
                    <a:pt x="5136" y="10889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97" y="11430"/>
                  </a:lnTo>
                  <a:lnTo>
                    <a:pt x="4402" y="10928"/>
                  </a:lnTo>
                  <a:lnTo>
                    <a:pt x="4441" y="10812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19"/>
                  </a:moveTo>
                  <a:lnTo>
                    <a:pt x="10967" y="11198"/>
                  </a:lnTo>
                  <a:lnTo>
                    <a:pt x="10735" y="11739"/>
                  </a:lnTo>
                  <a:lnTo>
                    <a:pt x="10658" y="11700"/>
                  </a:lnTo>
                  <a:lnTo>
                    <a:pt x="10504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2"/>
                  </a:lnTo>
                  <a:lnTo>
                    <a:pt x="10735" y="10696"/>
                  </a:lnTo>
                  <a:lnTo>
                    <a:pt x="10928" y="10619"/>
                  </a:lnTo>
                  <a:close/>
                  <a:moveTo>
                    <a:pt x="5986" y="11469"/>
                  </a:moveTo>
                  <a:lnTo>
                    <a:pt x="6063" y="11507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09"/>
                  </a:lnTo>
                  <a:lnTo>
                    <a:pt x="6410" y="12241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0"/>
                  </a:lnTo>
                  <a:lnTo>
                    <a:pt x="5445" y="11623"/>
                  </a:lnTo>
                  <a:lnTo>
                    <a:pt x="5561" y="11546"/>
                  </a:lnTo>
                  <a:lnTo>
                    <a:pt x="5638" y="11507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8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1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0"/>
                  </a:lnTo>
                  <a:lnTo>
                    <a:pt x="7878" y="13013"/>
                  </a:lnTo>
                  <a:lnTo>
                    <a:pt x="7878" y="13206"/>
                  </a:lnTo>
                  <a:lnTo>
                    <a:pt x="7839" y="13206"/>
                  </a:lnTo>
                  <a:lnTo>
                    <a:pt x="7337" y="13013"/>
                  </a:lnTo>
                  <a:lnTo>
                    <a:pt x="6835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1"/>
                  </a:lnTo>
                  <a:close/>
                  <a:moveTo>
                    <a:pt x="8843" y="12627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6"/>
                  </a:lnTo>
                  <a:lnTo>
                    <a:pt x="9229" y="13129"/>
                  </a:lnTo>
                  <a:lnTo>
                    <a:pt x="9268" y="13206"/>
                  </a:lnTo>
                  <a:lnTo>
                    <a:pt x="9036" y="13284"/>
                  </a:lnTo>
                  <a:lnTo>
                    <a:pt x="8804" y="13322"/>
                  </a:lnTo>
                  <a:lnTo>
                    <a:pt x="8573" y="13322"/>
                  </a:lnTo>
                  <a:lnTo>
                    <a:pt x="8302" y="13284"/>
                  </a:lnTo>
                  <a:lnTo>
                    <a:pt x="8302" y="13206"/>
                  </a:lnTo>
                  <a:lnTo>
                    <a:pt x="8341" y="13013"/>
                  </a:lnTo>
                  <a:lnTo>
                    <a:pt x="8418" y="12820"/>
                  </a:lnTo>
                  <a:lnTo>
                    <a:pt x="8573" y="12704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6" y="0"/>
                  </a:moveTo>
                  <a:lnTo>
                    <a:pt x="22899" y="39"/>
                  </a:lnTo>
                  <a:lnTo>
                    <a:pt x="22822" y="77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09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2"/>
                  </a:lnTo>
                  <a:lnTo>
                    <a:pt x="22783" y="965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699"/>
                  </a:lnTo>
                  <a:lnTo>
                    <a:pt x="22629" y="1892"/>
                  </a:lnTo>
                  <a:lnTo>
                    <a:pt x="22706" y="2047"/>
                  </a:lnTo>
                  <a:lnTo>
                    <a:pt x="22860" y="2278"/>
                  </a:lnTo>
                  <a:lnTo>
                    <a:pt x="23053" y="2394"/>
                  </a:lnTo>
                  <a:lnTo>
                    <a:pt x="23246" y="2510"/>
                  </a:lnTo>
                  <a:lnTo>
                    <a:pt x="23478" y="2510"/>
                  </a:lnTo>
                  <a:lnTo>
                    <a:pt x="23401" y="2703"/>
                  </a:lnTo>
                  <a:lnTo>
                    <a:pt x="23362" y="2896"/>
                  </a:lnTo>
                  <a:lnTo>
                    <a:pt x="23324" y="3089"/>
                  </a:lnTo>
                  <a:lnTo>
                    <a:pt x="23362" y="3282"/>
                  </a:lnTo>
                  <a:lnTo>
                    <a:pt x="23439" y="3514"/>
                  </a:lnTo>
                  <a:lnTo>
                    <a:pt x="23555" y="3707"/>
                  </a:lnTo>
                  <a:lnTo>
                    <a:pt x="23748" y="3900"/>
                  </a:lnTo>
                  <a:lnTo>
                    <a:pt x="23980" y="4016"/>
                  </a:lnTo>
                  <a:lnTo>
                    <a:pt x="23748" y="4209"/>
                  </a:lnTo>
                  <a:lnTo>
                    <a:pt x="23555" y="4479"/>
                  </a:lnTo>
                  <a:lnTo>
                    <a:pt x="23478" y="4750"/>
                  </a:lnTo>
                  <a:lnTo>
                    <a:pt x="23439" y="4904"/>
                  </a:lnTo>
                  <a:lnTo>
                    <a:pt x="23439" y="5020"/>
                  </a:lnTo>
                  <a:lnTo>
                    <a:pt x="23517" y="5290"/>
                  </a:lnTo>
                  <a:lnTo>
                    <a:pt x="23633" y="5483"/>
                  </a:lnTo>
                  <a:lnTo>
                    <a:pt x="23401" y="5522"/>
                  </a:lnTo>
                  <a:lnTo>
                    <a:pt x="23169" y="5561"/>
                  </a:lnTo>
                  <a:lnTo>
                    <a:pt x="22976" y="5715"/>
                  </a:lnTo>
                  <a:lnTo>
                    <a:pt x="22783" y="5870"/>
                  </a:lnTo>
                  <a:lnTo>
                    <a:pt x="22706" y="6101"/>
                  </a:lnTo>
                  <a:lnTo>
                    <a:pt x="22629" y="6372"/>
                  </a:lnTo>
                  <a:lnTo>
                    <a:pt x="22474" y="6294"/>
                  </a:lnTo>
                  <a:lnTo>
                    <a:pt x="22320" y="6256"/>
                  </a:lnTo>
                  <a:lnTo>
                    <a:pt x="22165" y="6217"/>
                  </a:lnTo>
                  <a:lnTo>
                    <a:pt x="21972" y="6217"/>
                  </a:lnTo>
                  <a:lnTo>
                    <a:pt x="21740" y="6294"/>
                  </a:lnTo>
                  <a:lnTo>
                    <a:pt x="21509" y="6410"/>
                  </a:lnTo>
                  <a:lnTo>
                    <a:pt x="21354" y="6565"/>
                  </a:lnTo>
                  <a:lnTo>
                    <a:pt x="21200" y="6796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4"/>
                  </a:lnTo>
                  <a:lnTo>
                    <a:pt x="20736" y="5908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4" y="5754"/>
                  </a:lnTo>
                  <a:lnTo>
                    <a:pt x="20080" y="5792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5"/>
                  </a:lnTo>
                  <a:lnTo>
                    <a:pt x="19617" y="5483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0"/>
                  </a:lnTo>
                  <a:lnTo>
                    <a:pt x="18497" y="5406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1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5"/>
                  </a:lnTo>
                  <a:lnTo>
                    <a:pt x="17802" y="4557"/>
                  </a:lnTo>
                  <a:lnTo>
                    <a:pt x="17647" y="4518"/>
                  </a:lnTo>
                  <a:lnTo>
                    <a:pt x="17493" y="4557"/>
                  </a:lnTo>
                  <a:lnTo>
                    <a:pt x="17377" y="4595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7"/>
                  </a:lnTo>
                  <a:lnTo>
                    <a:pt x="16759" y="4943"/>
                  </a:lnTo>
                  <a:lnTo>
                    <a:pt x="16605" y="4788"/>
                  </a:lnTo>
                  <a:lnTo>
                    <a:pt x="16450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1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3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1"/>
                  </a:lnTo>
                  <a:lnTo>
                    <a:pt x="14635" y="4943"/>
                  </a:lnTo>
                  <a:lnTo>
                    <a:pt x="14442" y="4981"/>
                  </a:lnTo>
                  <a:lnTo>
                    <a:pt x="14288" y="5020"/>
                  </a:lnTo>
                  <a:lnTo>
                    <a:pt x="14133" y="5097"/>
                  </a:lnTo>
                  <a:lnTo>
                    <a:pt x="14056" y="5175"/>
                  </a:lnTo>
                  <a:lnTo>
                    <a:pt x="13940" y="5290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7"/>
                  </a:lnTo>
                  <a:lnTo>
                    <a:pt x="12357" y="6372"/>
                  </a:lnTo>
                  <a:lnTo>
                    <a:pt x="12357" y="6526"/>
                  </a:lnTo>
                  <a:lnTo>
                    <a:pt x="12357" y="6680"/>
                  </a:lnTo>
                  <a:lnTo>
                    <a:pt x="12357" y="6835"/>
                  </a:lnTo>
                  <a:lnTo>
                    <a:pt x="12434" y="6989"/>
                  </a:lnTo>
                  <a:lnTo>
                    <a:pt x="12164" y="7028"/>
                  </a:lnTo>
                  <a:lnTo>
                    <a:pt x="11894" y="7105"/>
                  </a:lnTo>
                  <a:lnTo>
                    <a:pt x="11662" y="7221"/>
                  </a:lnTo>
                  <a:lnTo>
                    <a:pt x="11507" y="7414"/>
                  </a:lnTo>
                  <a:lnTo>
                    <a:pt x="11392" y="7530"/>
                  </a:lnTo>
                  <a:lnTo>
                    <a:pt x="11353" y="7684"/>
                  </a:lnTo>
                  <a:lnTo>
                    <a:pt x="11314" y="7839"/>
                  </a:lnTo>
                  <a:lnTo>
                    <a:pt x="11276" y="7993"/>
                  </a:lnTo>
                  <a:lnTo>
                    <a:pt x="11314" y="8148"/>
                  </a:lnTo>
                  <a:lnTo>
                    <a:pt x="11353" y="8302"/>
                  </a:lnTo>
                  <a:lnTo>
                    <a:pt x="11392" y="8457"/>
                  </a:lnTo>
                  <a:lnTo>
                    <a:pt x="11469" y="8611"/>
                  </a:lnTo>
                  <a:lnTo>
                    <a:pt x="11199" y="8650"/>
                  </a:lnTo>
                  <a:lnTo>
                    <a:pt x="10967" y="8804"/>
                  </a:lnTo>
                  <a:lnTo>
                    <a:pt x="10774" y="8997"/>
                  </a:lnTo>
                  <a:lnTo>
                    <a:pt x="10658" y="9229"/>
                  </a:lnTo>
                  <a:lnTo>
                    <a:pt x="10581" y="9499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3"/>
                  </a:lnTo>
                  <a:lnTo>
                    <a:pt x="10619" y="10310"/>
                  </a:lnTo>
                  <a:lnTo>
                    <a:pt x="10426" y="10426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5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95" y="11700"/>
                  </a:lnTo>
                  <a:lnTo>
                    <a:pt x="9924" y="11739"/>
                  </a:lnTo>
                  <a:lnTo>
                    <a:pt x="9693" y="11855"/>
                  </a:lnTo>
                  <a:lnTo>
                    <a:pt x="9500" y="12009"/>
                  </a:lnTo>
                  <a:lnTo>
                    <a:pt x="9422" y="12087"/>
                  </a:lnTo>
                  <a:lnTo>
                    <a:pt x="9384" y="12202"/>
                  </a:lnTo>
                  <a:lnTo>
                    <a:pt x="9345" y="12318"/>
                  </a:lnTo>
                  <a:lnTo>
                    <a:pt x="9306" y="12473"/>
                  </a:lnTo>
                  <a:lnTo>
                    <a:pt x="9191" y="12395"/>
                  </a:lnTo>
                  <a:lnTo>
                    <a:pt x="9036" y="12318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4"/>
                  </a:lnTo>
                  <a:lnTo>
                    <a:pt x="8109" y="12550"/>
                  </a:lnTo>
                  <a:lnTo>
                    <a:pt x="7994" y="12434"/>
                  </a:lnTo>
                  <a:lnTo>
                    <a:pt x="7878" y="12318"/>
                  </a:lnTo>
                  <a:lnTo>
                    <a:pt x="7723" y="12241"/>
                  </a:lnTo>
                  <a:lnTo>
                    <a:pt x="7492" y="12164"/>
                  </a:lnTo>
                  <a:lnTo>
                    <a:pt x="7221" y="12202"/>
                  </a:lnTo>
                  <a:lnTo>
                    <a:pt x="6990" y="12280"/>
                  </a:lnTo>
                  <a:lnTo>
                    <a:pt x="6796" y="12434"/>
                  </a:lnTo>
                  <a:lnTo>
                    <a:pt x="6796" y="12048"/>
                  </a:lnTo>
                  <a:lnTo>
                    <a:pt x="6758" y="11893"/>
                  </a:lnTo>
                  <a:lnTo>
                    <a:pt x="6681" y="11700"/>
                  </a:lnTo>
                  <a:lnTo>
                    <a:pt x="6603" y="11546"/>
                  </a:lnTo>
                  <a:lnTo>
                    <a:pt x="6526" y="11430"/>
                  </a:lnTo>
                  <a:lnTo>
                    <a:pt x="6372" y="11314"/>
                  </a:lnTo>
                  <a:lnTo>
                    <a:pt x="6217" y="11198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7"/>
                  </a:lnTo>
                  <a:lnTo>
                    <a:pt x="5522" y="10967"/>
                  </a:lnTo>
                  <a:lnTo>
                    <a:pt x="5445" y="10735"/>
                  </a:lnTo>
                  <a:lnTo>
                    <a:pt x="5329" y="10503"/>
                  </a:lnTo>
                  <a:lnTo>
                    <a:pt x="5213" y="10426"/>
                  </a:lnTo>
                  <a:lnTo>
                    <a:pt x="5097" y="10388"/>
                  </a:lnTo>
                  <a:lnTo>
                    <a:pt x="4943" y="10310"/>
                  </a:lnTo>
                  <a:lnTo>
                    <a:pt x="4827" y="10310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499"/>
                  </a:lnTo>
                  <a:lnTo>
                    <a:pt x="3900" y="9461"/>
                  </a:lnTo>
                  <a:lnTo>
                    <a:pt x="3746" y="9422"/>
                  </a:lnTo>
                  <a:lnTo>
                    <a:pt x="3591" y="9422"/>
                  </a:lnTo>
                  <a:lnTo>
                    <a:pt x="3398" y="9461"/>
                  </a:lnTo>
                  <a:lnTo>
                    <a:pt x="3283" y="9538"/>
                  </a:lnTo>
                  <a:lnTo>
                    <a:pt x="3128" y="9615"/>
                  </a:lnTo>
                  <a:lnTo>
                    <a:pt x="3012" y="9770"/>
                  </a:lnTo>
                  <a:lnTo>
                    <a:pt x="2974" y="9615"/>
                  </a:lnTo>
                  <a:lnTo>
                    <a:pt x="2896" y="9461"/>
                  </a:lnTo>
                  <a:lnTo>
                    <a:pt x="2781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7"/>
                  </a:lnTo>
                  <a:lnTo>
                    <a:pt x="2047" y="9036"/>
                  </a:lnTo>
                  <a:lnTo>
                    <a:pt x="1854" y="9113"/>
                  </a:lnTo>
                  <a:lnTo>
                    <a:pt x="1699" y="9190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1"/>
                  </a:lnTo>
                  <a:lnTo>
                    <a:pt x="1352" y="9924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0"/>
                  </a:lnTo>
                  <a:lnTo>
                    <a:pt x="386" y="10426"/>
                  </a:lnTo>
                  <a:lnTo>
                    <a:pt x="271" y="10581"/>
                  </a:lnTo>
                  <a:lnTo>
                    <a:pt x="116" y="10889"/>
                  </a:lnTo>
                  <a:lnTo>
                    <a:pt x="0" y="11237"/>
                  </a:lnTo>
                  <a:lnTo>
                    <a:pt x="0" y="11585"/>
                  </a:lnTo>
                  <a:lnTo>
                    <a:pt x="77" y="11932"/>
                  </a:lnTo>
                  <a:lnTo>
                    <a:pt x="193" y="12241"/>
                  </a:lnTo>
                  <a:lnTo>
                    <a:pt x="386" y="12550"/>
                  </a:lnTo>
                  <a:lnTo>
                    <a:pt x="618" y="12820"/>
                  </a:lnTo>
                  <a:lnTo>
                    <a:pt x="811" y="12936"/>
                  </a:lnTo>
                  <a:lnTo>
                    <a:pt x="966" y="13013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5" y="13129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1"/>
                  </a:lnTo>
                  <a:lnTo>
                    <a:pt x="3591" y="12009"/>
                  </a:lnTo>
                  <a:lnTo>
                    <a:pt x="3553" y="11932"/>
                  </a:lnTo>
                  <a:lnTo>
                    <a:pt x="3514" y="11816"/>
                  </a:lnTo>
                  <a:lnTo>
                    <a:pt x="3437" y="11778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6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7" y="12434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4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2"/>
                  </a:lnTo>
                  <a:lnTo>
                    <a:pt x="618" y="12048"/>
                  </a:lnTo>
                  <a:lnTo>
                    <a:pt x="541" y="11893"/>
                  </a:lnTo>
                  <a:lnTo>
                    <a:pt x="502" y="11739"/>
                  </a:lnTo>
                  <a:lnTo>
                    <a:pt x="502" y="11546"/>
                  </a:lnTo>
                  <a:lnTo>
                    <a:pt x="502" y="11391"/>
                  </a:lnTo>
                  <a:lnTo>
                    <a:pt x="541" y="11198"/>
                  </a:lnTo>
                  <a:lnTo>
                    <a:pt x="579" y="11044"/>
                  </a:lnTo>
                  <a:lnTo>
                    <a:pt x="657" y="10889"/>
                  </a:lnTo>
                  <a:lnTo>
                    <a:pt x="773" y="10774"/>
                  </a:lnTo>
                  <a:lnTo>
                    <a:pt x="888" y="10619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6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5"/>
                  </a:lnTo>
                  <a:lnTo>
                    <a:pt x="5870" y="12704"/>
                  </a:lnTo>
                  <a:lnTo>
                    <a:pt x="6256" y="12975"/>
                  </a:lnTo>
                  <a:lnTo>
                    <a:pt x="6681" y="13206"/>
                  </a:lnTo>
                  <a:lnTo>
                    <a:pt x="7105" y="13438"/>
                  </a:lnTo>
                  <a:lnTo>
                    <a:pt x="7530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8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5"/>
                  </a:lnTo>
                  <a:lnTo>
                    <a:pt x="11314" y="11739"/>
                  </a:lnTo>
                  <a:lnTo>
                    <a:pt x="11507" y="11237"/>
                  </a:lnTo>
                  <a:lnTo>
                    <a:pt x="11662" y="10696"/>
                  </a:lnTo>
                  <a:lnTo>
                    <a:pt x="11971" y="9615"/>
                  </a:lnTo>
                  <a:lnTo>
                    <a:pt x="12125" y="9113"/>
                  </a:lnTo>
                  <a:lnTo>
                    <a:pt x="12357" y="8611"/>
                  </a:lnTo>
                  <a:lnTo>
                    <a:pt x="12589" y="8109"/>
                  </a:lnTo>
                  <a:lnTo>
                    <a:pt x="12936" y="7646"/>
                  </a:lnTo>
                  <a:lnTo>
                    <a:pt x="13284" y="7298"/>
                  </a:lnTo>
                  <a:lnTo>
                    <a:pt x="13631" y="6989"/>
                  </a:lnTo>
                  <a:lnTo>
                    <a:pt x="14017" y="6719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1"/>
                  </a:lnTo>
                  <a:lnTo>
                    <a:pt x="15832" y="5985"/>
                  </a:lnTo>
                  <a:lnTo>
                    <a:pt x="16296" y="5947"/>
                  </a:lnTo>
                  <a:lnTo>
                    <a:pt x="16605" y="5908"/>
                  </a:lnTo>
                  <a:lnTo>
                    <a:pt x="16914" y="5908"/>
                  </a:lnTo>
                  <a:lnTo>
                    <a:pt x="17454" y="5985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3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30" y="7491"/>
                  </a:lnTo>
                  <a:lnTo>
                    <a:pt x="21316" y="7646"/>
                  </a:lnTo>
                  <a:lnTo>
                    <a:pt x="21740" y="7723"/>
                  </a:lnTo>
                  <a:lnTo>
                    <a:pt x="22165" y="7762"/>
                  </a:lnTo>
                  <a:lnTo>
                    <a:pt x="22590" y="7723"/>
                  </a:lnTo>
                  <a:lnTo>
                    <a:pt x="22976" y="7646"/>
                  </a:lnTo>
                  <a:lnTo>
                    <a:pt x="23362" y="7530"/>
                  </a:lnTo>
                  <a:lnTo>
                    <a:pt x="23710" y="7298"/>
                  </a:lnTo>
                  <a:lnTo>
                    <a:pt x="24057" y="6989"/>
                  </a:lnTo>
                  <a:lnTo>
                    <a:pt x="24366" y="6642"/>
                  </a:lnTo>
                  <a:lnTo>
                    <a:pt x="24598" y="6294"/>
                  </a:lnTo>
                  <a:lnTo>
                    <a:pt x="24752" y="5908"/>
                  </a:lnTo>
                  <a:lnTo>
                    <a:pt x="24868" y="5483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5" y="3746"/>
                  </a:lnTo>
                  <a:lnTo>
                    <a:pt x="24868" y="3282"/>
                  </a:lnTo>
                  <a:lnTo>
                    <a:pt x="24791" y="2858"/>
                  </a:lnTo>
                  <a:lnTo>
                    <a:pt x="24637" y="2394"/>
                  </a:lnTo>
                  <a:lnTo>
                    <a:pt x="24443" y="1969"/>
                  </a:lnTo>
                  <a:lnTo>
                    <a:pt x="24250" y="1583"/>
                  </a:lnTo>
                  <a:lnTo>
                    <a:pt x="24057" y="1197"/>
                  </a:lnTo>
                  <a:lnTo>
                    <a:pt x="23787" y="811"/>
                  </a:lnTo>
                  <a:lnTo>
                    <a:pt x="23941" y="386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7"/>
                  </a:lnTo>
                  <a:lnTo>
                    <a:pt x="230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11"/>
            <p:cNvSpPr/>
            <p:nvPr/>
          </p:nvSpPr>
          <p:spPr>
            <a:xfrm>
              <a:off x="5843050" y="1398325"/>
              <a:ext cx="152575" cy="276125"/>
            </a:xfrm>
            <a:custGeom>
              <a:avLst/>
              <a:gdLst/>
              <a:ahLst/>
              <a:cxnLst/>
              <a:rect l="l" t="t" r="r" b="b"/>
              <a:pathLst>
                <a:path w="6103" h="11045" extrusionOk="0">
                  <a:moveTo>
                    <a:pt x="3553" y="0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8"/>
                  </a:lnTo>
                  <a:lnTo>
                    <a:pt x="4364" y="1120"/>
                  </a:lnTo>
                  <a:lnTo>
                    <a:pt x="4635" y="1429"/>
                  </a:lnTo>
                  <a:lnTo>
                    <a:pt x="4866" y="1738"/>
                  </a:lnTo>
                  <a:lnTo>
                    <a:pt x="5059" y="2085"/>
                  </a:lnTo>
                  <a:lnTo>
                    <a:pt x="5214" y="2433"/>
                  </a:lnTo>
                  <a:lnTo>
                    <a:pt x="5368" y="2819"/>
                  </a:lnTo>
                  <a:lnTo>
                    <a:pt x="5484" y="3205"/>
                  </a:lnTo>
                  <a:lnTo>
                    <a:pt x="5523" y="3591"/>
                  </a:lnTo>
                  <a:lnTo>
                    <a:pt x="5600" y="3978"/>
                  </a:lnTo>
                  <a:lnTo>
                    <a:pt x="5600" y="4402"/>
                  </a:lnTo>
                  <a:lnTo>
                    <a:pt x="5561" y="4789"/>
                  </a:lnTo>
                  <a:lnTo>
                    <a:pt x="5523" y="5213"/>
                  </a:lnTo>
                  <a:lnTo>
                    <a:pt x="5446" y="5599"/>
                  </a:lnTo>
                  <a:lnTo>
                    <a:pt x="5330" y="6024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1" y="7260"/>
                  </a:lnTo>
                  <a:lnTo>
                    <a:pt x="4480" y="7646"/>
                  </a:lnTo>
                  <a:lnTo>
                    <a:pt x="4210" y="8032"/>
                  </a:lnTo>
                  <a:lnTo>
                    <a:pt x="3940" y="8380"/>
                  </a:lnTo>
                  <a:lnTo>
                    <a:pt x="3631" y="8727"/>
                  </a:lnTo>
                  <a:lnTo>
                    <a:pt x="3283" y="9036"/>
                  </a:lnTo>
                  <a:lnTo>
                    <a:pt x="2936" y="9306"/>
                  </a:lnTo>
                  <a:lnTo>
                    <a:pt x="2549" y="9577"/>
                  </a:lnTo>
                  <a:lnTo>
                    <a:pt x="2163" y="9808"/>
                  </a:lnTo>
                  <a:lnTo>
                    <a:pt x="1739" y="10040"/>
                  </a:lnTo>
                  <a:lnTo>
                    <a:pt x="1314" y="10233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1" y="10658"/>
                  </a:lnTo>
                  <a:lnTo>
                    <a:pt x="78" y="11044"/>
                  </a:lnTo>
                  <a:lnTo>
                    <a:pt x="619" y="10967"/>
                  </a:lnTo>
                  <a:lnTo>
                    <a:pt x="1121" y="10812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4"/>
                  </a:lnTo>
                  <a:lnTo>
                    <a:pt x="3399" y="9615"/>
                  </a:lnTo>
                  <a:lnTo>
                    <a:pt x="3785" y="9268"/>
                  </a:lnTo>
                  <a:lnTo>
                    <a:pt x="4171" y="8920"/>
                  </a:lnTo>
                  <a:lnTo>
                    <a:pt x="4480" y="8534"/>
                  </a:lnTo>
                  <a:lnTo>
                    <a:pt x="4828" y="8109"/>
                  </a:lnTo>
                  <a:lnTo>
                    <a:pt x="5098" y="7685"/>
                  </a:lnTo>
                  <a:lnTo>
                    <a:pt x="5368" y="7221"/>
                  </a:lnTo>
                  <a:lnTo>
                    <a:pt x="5600" y="6758"/>
                  </a:lnTo>
                  <a:lnTo>
                    <a:pt x="5755" y="6294"/>
                  </a:lnTo>
                  <a:lnTo>
                    <a:pt x="5909" y="5792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8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5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3"/>
                  </a:lnTo>
                  <a:lnTo>
                    <a:pt x="4905" y="1004"/>
                  </a:lnTo>
                  <a:lnTo>
                    <a:pt x="4596" y="695"/>
                  </a:lnTo>
                  <a:lnTo>
                    <a:pt x="4287" y="425"/>
                  </a:lnTo>
                  <a:lnTo>
                    <a:pt x="3940" y="193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11"/>
            <p:cNvSpPr/>
            <p:nvPr/>
          </p:nvSpPr>
          <p:spPr>
            <a:xfrm>
              <a:off x="569225" y="1424375"/>
              <a:ext cx="126500" cy="69550"/>
            </a:xfrm>
            <a:custGeom>
              <a:avLst/>
              <a:gdLst/>
              <a:ahLst/>
              <a:cxnLst/>
              <a:rect l="l" t="t" r="r" b="b"/>
              <a:pathLst>
                <a:path w="5060" h="2782" extrusionOk="0">
                  <a:moveTo>
                    <a:pt x="4905" y="1"/>
                  </a:moveTo>
                  <a:lnTo>
                    <a:pt x="3824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30" y="1854"/>
                  </a:lnTo>
                  <a:lnTo>
                    <a:pt x="773" y="2125"/>
                  </a:lnTo>
                  <a:lnTo>
                    <a:pt x="117" y="2395"/>
                  </a:lnTo>
                  <a:lnTo>
                    <a:pt x="40" y="2472"/>
                  </a:lnTo>
                  <a:lnTo>
                    <a:pt x="1" y="2588"/>
                  </a:lnTo>
                  <a:lnTo>
                    <a:pt x="40" y="2665"/>
                  </a:lnTo>
                  <a:lnTo>
                    <a:pt x="117" y="2781"/>
                  </a:lnTo>
                  <a:lnTo>
                    <a:pt x="387" y="2781"/>
                  </a:lnTo>
                  <a:lnTo>
                    <a:pt x="1082" y="2627"/>
                  </a:lnTo>
                  <a:lnTo>
                    <a:pt x="1739" y="2356"/>
                  </a:lnTo>
                  <a:lnTo>
                    <a:pt x="2356" y="2047"/>
                  </a:lnTo>
                  <a:lnTo>
                    <a:pt x="2974" y="1739"/>
                  </a:lnTo>
                  <a:lnTo>
                    <a:pt x="3553" y="1430"/>
                  </a:lnTo>
                  <a:lnTo>
                    <a:pt x="4094" y="1082"/>
                  </a:lnTo>
                  <a:lnTo>
                    <a:pt x="4596" y="735"/>
                  </a:lnTo>
                  <a:lnTo>
                    <a:pt x="5059" y="310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11"/>
            <p:cNvSpPr/>
            <p:nvPr/>
          </p:nvSpPr>
          <p:spPr>
            <a:xfrm>
              <a:off x="512275" y="1467825"/>
              <a:ext cx="66650" cy="99450"/>
            </a:xfrm>
            <a:custGeom>
              <a:avLst/>
              <a:gdLst/>
              <a:ahLst/>
              <a:cxnLst/>
              <a:rect l="l" t="t" r="r" b="b"/>
              <a:pathLst>
                <a:path w="2666" h="3978" extrusionOk="0">
                  <a:moveTo>
                    <a:pt x="850" y="1"/>
                  </a:moveTo>
                  <a:lnTo>
                    <a:pt x="464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2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1" y="2704"/>
                  </a:lnTo>
                  <a:lnTo>
                    <a:pt x="39" y="2974"/>
                  </a:lnTo>
                  <a:lnTo>
                    <a:pt x="78" y="3206"/>
                  </a:lnTo>
                  <a:lnTo>
                    <a:pt x="155" y="3399"/>
                  </a:lnTo>
                  <a:lnTo>
                    <a:pt x="271" y="3592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9" y="3939"/>
                  </a:lnTo>
                  <a:lnTo>
                    <a:pt x="1082" y="3978"/>
                  </a:lnTo>
                  <a:lnTo>
                    <a:pt x="1314" y="3939"/>
                  </a:lnTo>
                  <a:lnTo>
                    <a:pt x="1507" y="3823"/>
                  </a:lnTo>
                  <a:lnTo>
                    <a:pt x="1661" y="3708"/>
                  </a:lnTo>
                  <a:lnTo>
                    <a:pt x="1816" y="3514"/>
                  </a:lnTo>
                  <a:lnTo>
                    <a:pt x="1970" y="3321"/>
                  </a:lnTo>
                  <a:lnTo>
                    <a:pt x="2086" y="3090"/>
                  </a:lnTo>
                  <a:lnTo>
                    <a:pt x="2318" y="2549"/>
                  </a:lnTo>
                  <a:lnTo>
                    <a:pt x="2472" y="2009"/>
                  </a:lnTo>
                  <a:lnTo>
                    <a:pt x="2626" y="1507"/>
                  </a:lnTo>
                  <a:lnTo>
                    <a:pt x="2665" y="1043"/>
                  </a:lnTo>
                  <a:lnTo>
                    <a:pt x="2395" y="1043"/>
                  </a:lnTo>
                  <a:lnTo>
                    <a:pt x="2009" y="2009"/>
                  </a:lnTo>
                  <a:lnTo>
                    <a:pt x="1738" y="2665"/>
                  </a:lnTo>
                  <a:lnTo>
                    <a:pt x="1545" y="3051"/>
                  </a:lnTo>
                  <a:lnTo>
                    <a:pt x="1468" y="3206"/>
                  </a:lnTo>
                  <a:lnTo>
                    <a:pt x="1314" y="3283"/>
                  </a:lnTo>
                  <a:lnTo>
                    <a:pt x="1159" y="3283"/>
                  </a:lnTo>
                  <a:lnTo>
                    <a:pt x="966" y="3206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8"/>
                  </a:lnTo>
                  <a:lnTo>
                    <a:pt x="889" y="773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11"/>
            <p:cNvSpPr/>
            <p:nvPr/>
          </p:nvSpPr>
          <p:spPr>
            <a:xfrm>
              <a:off x="4008850" y="152575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7" y="1004"/>
                  </a:lnTo>
                  <a:lnTo>
                    <a:pt x="7029" y="1313"/>
                  </a:lnTo>
                  <a:lnTo>
                    <a:pt x="7531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9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7"/>
                  </a:lnTo>
                  <a:lnTo>
                    <a:pt x="8573" y="3707"/>
                  </a:lnTo>
                  <a:lnTo>
                    <a:pt x="7724" y="3823"/>
                  </a:lnTo>
                  <a:lnTo>
                    <a:pt x="6874" y="3901"/>
                  </a:lnTo>
                  <a:lnTo>
                    <a:pt x="6411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1" y="3862"/>
                  </a:lnTo>
                  <a:lnTo>
                    <a:pt x="2433" y="4016"/>
                  </a:lnTo>
                  <a:lnTo>
                    <a:pt x="2318" y="4132"/>
                  </a:lnTo>
                  <a:lnTo>
                    <a:pt x="2124" y="4209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1" y="4248"/>
                  </a:lnTo>
                  <a:lnTo>
                    <a:pt x="734" y="4132"/>
                  </a:lnTo>
                  <a:lnTo>
                    <a:pt x="387" y="4016"/>
                  </a:lnTo>
                  <a:lnTo>
                    <a:pt x="503" y="3514"/>
                  </a:lnTo>
                  <a:lnTo>
                    <a:pt x="657" y="3012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7" y="1738"/>
                  </a:lnTo>
                  <a:lnTo>
                    <a:pt x="1893" y="1429"/>
                  </a:lnTo>
                  <a:lnTo>
                    <a:pt x="2318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8" y="5638"/>
                  </a:lnTo>
                  <a:lnTo>
                    <a:pt x="11624" y="5986"/>
                  </a:lnTo>
                  <a:lnTo>
                    <a:pt x="11431" y="6140"/>
                  </a:lnTo>
                  <a:lnTo>
                    <a:pt x="11353" y="6217"/>
                  </a:lnTo>
                  <a:lnTo>
                    <a:pt x="11238" y="6256"/>
                  </a:lnTo>
                  <a:lnTo>
                    <a:pt x="11083" y="6295"/>
                  </a:lnTo>
                  <a:lnTo>
                    <a:pt x="10929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3" y="5947"/>
                  </a:lnTo>
                  <a:lnTo>
                    <a:pt x="10543" y="5870"/>
                  </a:lnTo>
                  <a:lnTo>
                    <a:pt x="10543" y="5754"/>
                  </a:lnTo>
                  <a:lnTo>
                    <a:pt x="10620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0"/>
                  </a:moveTo>
                  <a:lnTo>
                    <a:pt x="3939" y="39"/>
                  </a:lnTo>
                  <a:lnTo>
                    <a:pt x="3515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7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9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7" y="3205"/>
                  </a:lnTo>
                  <a:lnTo>
                    <a:pt x="39" y="3669"/>
                  </a:lnTo>
                  <a:lnTo>
                    <a:pt x="1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8"/>
                  </a:lnTo>
                  <a:lnTo>
                    <a:pt x="1314" y="4596"/>
                  </a:lnTo>
                  <a:lnTo>
                    <a:pt x="1700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1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3" y="3630"/>
                  </a:lnTo>
                  <a:lnTo>
                    <a:pt x="3013" y="2974"/>
                  </a:lnTo>
                  <a:lnTo>
                    <a:pt x="3128" y="773"/>
                  </a:lnTo>
                  <a:lnTo>
                    <a:pt x="3515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1" y="1661"/>
                  </a:lnTo>
                  <a:lnTo>
                    <a:pt x="5059" y="2703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4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6" y="4287"/>
                  </a:lnTo>
                  <a:lnTo>
                    <a:pt x="5870" y="4325"/>
                  </a:lnTo>
                  <a:lnTo>
                    <a:pt x="6218" y="4325"/>
                  </a:lnTo>
                  <a:lnTo>
                    <a:pt x="6565" y="4287"/>
                  </a:lnTo>
                  <a:lnTo>
                    <a:pt x="7608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7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3" y="5252"/>
                  </a:lnTo>
                  <a:lnTo>
                    <a:pt x="10427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4" y="5754"/>
                  </a:lnTo>
                  <a:lnTo>
                    <a:pt x="10234" y="5908"/>
                  </a:lnTo>
                  <a:lnTo>
                    <a:pt x="10234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9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7" y="6526"/>
                  </a:lnTo>
                  <a:lnTo>
                    <a:pt x="11740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1" y="7916"/>
                  </a:lnTo>
                  <a:lnTo>
                    <a:pt x="12551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5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6" y="9654"/>
                  </a:lnTo>
                  <a:lnTo>
                    <a:pt x="12821" y="9616"/>
                  </a:lnTo>
                  <a:lnTo>
                    <a:pt x="12937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30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7" y="7183"/>
                  </a:lnTo>
                  <a:lnTo>
                    <a:pt x="12744" y="6681"/>
                  </a:lnTo>
                  <a:lnTo>
                    <a:pt x="12435" y="6217"/>
                  </a:lnTo>
                  <a:lnTo>
                    <a:pt x="12126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9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30" y="3514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5" y="1931"/>
                  </a:lnTo>
                  <a:lnTo>
                    <a:pt x="8226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6" y="193"/>
                  </a:lnTo>
                  <a:lnTo>
                    <a:pt x="5291" y="78"/>
                  </a:lnTo>
                  <a:lnTo>
                    <a:pt x="4828" y="39"/>
                  </a:lnTo>
                  <a:lnTo>
                    <a:pt x="44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11"/>
            <p:cNvSpPr/>
            <p:nvPr/>
          </p:nvSpPr>
          <p:spPr>
            <a:xfrm>
              <a:off x="6763050" y="1538300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8"/>
                  </a:moveTo>
                  <a:lnTo>
                    <a:pt x="1082" y="5986"/>
                  </a:lnTo>
                  <a:lnTo>
                    <a:pt x="1237" y="6024"/>
                  </a:lnTo>
                  <a:lnTo>
                    <a:pt x="1391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7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9" y="6990"/>
                  </a:lnTo>
                  <a:lnTo>
                    <a:pt x="464" y="6835"/>
                  </a:lnTo>
                  <a:lnTo>
                    <a:pt x="426" y="6719"/>
                  </a:lnTo>
                  <a:lnTo>
                    <a:pt x="387" y="6642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6" y="6256"/>
                  </a:lnTo>
                  <a:lnTo>
                    <a:pt x="503" y="6179"/>
                  </a:lnTo>
                  <a:lnTo>
                    <a:pt x="696" y="6024"/>
                  </a:lnTo>
                  <a:lnTo>
                    <a:pt x="889" y="5908"/>
                  </a:lnTo>
                  <a:close/>
                  <a:moveTo>
                    <a:pt x="5909" y="0"/>
                  </a:moveTo>
                  <a:lnTo>
                    <a:pt x="5832" y="39"/>
                  </a:lnTo>
                  <a:lnTo>
                    <a:pt x="5523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7" y="2047"/>
                  </a:lnTo>
                  <a:lnTo>
                    <a:pt x="3438" y="2781"/>
                  </a:lnTo>
                  <a:lnTo>
                    <a:pt x="2279" y="4132"/>
                  </a:lnTo>
                  <a:lnTo>
                    <a:pt x="1739" y="4866"/>
                  </a:lnTo>
                  <a:lnTo>
                    <a:pt x="1198" y="5561"/>
                  </a:lnTo>
                  <a:lnTo>
                    <a:pt x="1043" y="5522"/>
                  </a:lnTo>
                  <a:lnTo>
                    <a:pt x="889" y="5522"/>
                  </a:lnTo>
                  <a:lnTo>
                    <a:pt x="773" y="5561"/>
                  </a:lnTo>
                  <a:lnTo>
                    <a:pt x="619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10" y="5870"/>
                  </a:lnTo>
                  <a:lnTo>
                    <a:pt x="117" y="6063"/>
                  </a:lnTo>
                  <a:lnTo>
                    <a:pt x="1" y="6333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40" y="6797"/>
                  </a:lnTo>
                  <a:lnTo>
                    <a:pt x="117" y="6990"/>
                  </a:lnTo>
                  <a:lnTo>
                    <a:pt x="194" y="7144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4"/>
                  </a:lnTo>
                  <a:lnTo>
                    <a:pt x="1430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6" y="6874"/>
                  </a:lnTo>
                  <a:lnTo>
                    <a:pt x="1854" y="6681"/>
                  </a:lnTo>
                  <a:lnTo>
                    <a:pt x="1893" y="6526"/>
                  </a:lnTo>
                  <a:lnTo>
                    <a:pt x="1854" y="6333"/>
                  </a:lnTo>
                  <a:lnTo>
                    <a:pt x="1816" y="6179"/>
                  </a:lnTo>
                  <a:lnTo>
                    <a:pt x="1739" y="6024"/>
                  </a:lnTo>
                  <a:lnTo>
                    <a:pt x="1661" y="5908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3" y="4403"/>
                  </a:lnTo>
                  <a:lnTo>
                    <a:pt x="3940" y="3012"/>
                  </a:lnTo>
                  <a:lnTo>
                    <a:pt x="4480" y="2395"/>
                  </a:lnTo>
                  <a:lnTo>
                    <a:pt x="5098" y="1699"/>
                  </a:lnTo>
                  <a:lnTo>
                    <a:pt x="5639" y="1043"/>
                  </a:lnTo>
                  <a:lnTo>
                    <a:pt x="5909" y="657"/>
                  </a:lnTo>
                  <a:lnTo>
                    <a:pt x="6102" y="309"/>
                  </a:lnTo>
                  <a:lnTo>
                    <a:pt x="6141" y="193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11"/>
            <p:cNvSpPr/>
            <p:nvPr/>
          </p:nvSpPr>
          <p:spPr>
            <a:xfrm>
              <a:off x="4040700" y="153927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5" y="7298"/>
                  </a:moveTo>
                  <a:lnTo>
                    <a:pt x="8496" y="7375"/>
                  </a:lnTo>
                  <a:lnTo>
                    <a:pt x="8728" y="7453"/>
                  </a:lnTo>
                  <a:lnTo>
                    <a:pt x="8960" y="7569"/>
                  </a:lnTo>
                  <a:lnTo>
                    <a:pt x="9153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5" y="8573"/>
                  </a:lnTo>
                  <a:lnTo>
                    <a:pt x="9693" y="8881"/>
                  </a:lnTo>
                  <a:lnTo>
                    <a:pt x="9655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60" y="10040"/>
                  </a:lnTo>
                  <a:lnTo>
                    <a:pt x="8689" y="10117"/>
                  </a:lnTo>
                  <a:lnTo>
                    <a:pt x="8419" y="10194"/>
                  </a:lnTo>
                  <a:lnTo>
                    <a:pt x="8110" y="10156"/>
                  </a:lnTo>
                  <a:lnTo>
                    <a:pt x="7840" y="10078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6"/>
                  </a:lnTo>
                  <a:lnTo>
                    <a:pt x="7029" y="9345"/>
                  </a:lnTo>
                  <a:lnTo>
                    <a:pt x="6952" y="9075"/>
                  </a:lnTo>
                  <a:lnTo>
                    <a:pt x="6913" y="8804"/>
                  </a:lnTo>
                  <a:lnTo>
                    <a:pt x="6952" y="8534"/>
                  </a:lnTo>
                  <a:lnTo>
                    <a:pt x="7029" y="8264"/>
                  </a:lnTo>
                  <a:lnTo>
                    <a:pt x="7145" y="8071"/>
                  </a:lnTo>
                  <a:lnTo>
                    <a:pt x="7299" y="7877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9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6" y="8457"/>
                  </a:lnTo>
                  <a:lnTo>
                    <a:pt x="2974" y="8611"/>
                  </a:lnTo>
                  <a:lnTo>
                    <a:pt x="3052" y="8766"/>
                  </a:lnTo>
                  <a:lnTo>
                    <a:pt x="1546" y="8727"/>
                  </a:lnTo>
                  <a:lnTo>
                    <a:pt x="40" y="8688"/>
                  </a:lnTo>
                  <a:lnTo>
                    <a:pt x="1" y="8688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6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6"/>
                  </a:lnTo>
                  <a:lnTo>
                    <a:pt x="6759" y="9847"/>
                  </a:lnTo>
                  <a:lnTo>
                    <a:pt x="6990" y="10078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0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7"/>
                  </a:lnTo>
                  <a:lnTo>
                    <a:pt x="9539" y="10194"/>
                  </a:lnTo>
                  <a:lnTo>
                    <a:pt x="9771" y="9963"/>
                  </a:lnTo>
                  <a:lnTo>
                    <a:pt x="9925" y="9692"/>
                  </a:lnTo>
                  <a:lnTo>
                    <a:pt x="10079" y="9422"/>
                  </a:lnTo>
                  <a:lnTo>
                    <a:pt x="10157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7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1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9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5" y="7337"/>
                  </a:lnTo>
                  <a:lnTo>
                    <a:pt x="6913" y="7569"/>
                  </a:lnTo>
                  <a:lnTo>
                    <a:pt x="6720" y="7877"/>
                  </a:lnTo>
                  <a:lnTo>
                    <a:pt x="6565" y="8186"/>
                  </a:lnTo>
                  <a:lnTo>
                    <a:pt x="6450" y="8534"/>
                  </a:lnTo>
                  <a:lnTo>
                    <a:pt x="6450" y="8843"/>
                  </a:lnTo>
                  <a:lnTo>
                    <a:pt x="5716" y="8804"/>
                  </a:lnTo>
                  <a:lnTo>
                    <a:pt x="4944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8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79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6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11"/>
            <p:cNvSpPr/>
            <p:nvPr/>
          </p:nvSpPr>
          <p:spPr>
            <a:xfrm>
              <a:off x="1387875" y="1558575"/>
              <a:ext cx="374575" cy="387125"/>
            </a:xfrm>
            <a:custGeom>
              <a:avLst/>
              <a:gdLst/>
              <a:ahLst/>
              <a:cxnLst/>
              <a:rect l="l" t="t" r="r" b="b"/>
              <a:pathLst>
                <a:path w="14983" h="15485" extrusionOk="0">
                  <a:moveTo>
                    <a:pt x="7453" y="502"/>
                  </a:moveTo>
                  <a:lnTo>
                    <a:pt x="8032" y="541"/>
                  </a:lnTo>
                  <a:lnTo>
                    <a:pt x="8573" y="580"/>
                  </a:lnTo>
                  <a:lnTo>
                    <a:pt x="9152" y="695"/>
                  </a:lnTo>
                  <a:lnTo>
                    <a:pt x="9654" y="850"/>
                  </a:lnTo>
                  <a:lnTo>
                    <a:pt x="10195" y="1043"/>
                  </a:lnTo>
                  <a:lnTo>
                    <a:pt x="10697" y="1275"/>
                  </a:lnTo>
                  <a:lnTo>
                    <a:pt x="11160" y="1545"/>
                  </a:lnTo>
                  <a:lnTo>
                    <a:pt x="11585" y="1854"/>
                  </a:lnTo>
                  <a:lnTo>
                    <a:pt x="10812" y="2201"/>
                  </a:lnTo>
                  <a:lnTo>
                    <a:pt x="10040" y="2626"/>
                  </a:lnTo>
                  <a:lnTo>
                    <a:pt x="9306" y="3090"/>
                  </a:lnTo>
                  <a:lnTo>
                    <a:pt x="8611" y="3630"/>
                  </a:lnTo>
                  <a:lnTo>
                    <a:pt x="7916" y="4171"/>
                  </a:lnTo>
                  <a:lnTo>
                    <a:pt x="7299" y="4789"/>
                  </a:lnTo>
                  <a:lnTo>
                    <a:pt x="6681" y="5445"/>
                  </a:lnTo>
                  <a:lnTo>
                    <a:pt x="6140" y="6140"/>
                  </a:lnTo>
                  <a:lnTo>
                    <a:pt x="5638" y="6874"/>
                  </a:lnTo>
                  <a:lnTo>
                    <a:pt x="5175" y="7646"/>
                  </a:lnTo>
                  <a:lnTo>
                    <a:pt x="4789" y="8418"/>
                  </a:lnTo>
                  <a:lnTo>
                    <a:pt x="4441" y="9229"/>
                  </a:lnTo>
                  <a:lnTo>
                    <a:pt x="4171" y="10040"/>
                  </a:lnTo>
                  <a:lnTo>
                    <a:pt x="3939" y="10890"/>
                  </a:lnTo>
                  <a:lnTo>
                    <a:pt x="3823" y="11778"/>
                  </a:lnTo>
                  <a:lnTo>
                    <a:pt x="3746" y="12666"/>
                  </a:lnTo>
                  <a:lnTo>
                    <a:pt x="3553" y="12666"/>
                  </a:lnTo>
                  <a:lnTo>
                    <a:pt x="3283" y="11855"/>
                  </a:lnTo>
                  <a:lnTo>
                    <a:pt x="3051" y="11044"/>
                  </a:lnTo>
                  <a:lnTo>
                    <a:pt x="2819" y="10195"/>
                  </a:lnTo>
                  <a:lnTo>
                    <a:pt x="2665" y="9384"/>
                  </a:lnTo>
                  <a:lnTo>
                    <a:pt x="2588" y="8534"/>
                  </a:lnTo>
                  <a:lnTo>
                    <a:pt x="2549" y="7685"/>
                  </a:lnTo>
                  <a:lnTo>
                    <a:pt x="2588" y="6797"/>
                  </a:lnTo>
                  <a:lnTo>
                    <a:pt x="2665" y="5947"/>
                  </a:lnTo>
                  <a:lnTo>
                    <a:pt x="2858" y="5213"/>
                  </a:lnTo>
                  <a:lnTo>
                    <a:pt x="3051" y="4518"/>
                  </a:lnTo>
                  <a:lnTo>
                    <a:pt x="3321" y="3823"/>
                  </a:lnTo>
                  <a:lnTo>
                    <a:pt x="3630" y="3205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29"/>
                  </a:lnTo>
                  <a:lnTo>
                    <a:pt x="5406" y="888"/>
                  </a:lnTo>
                  <a:lnTo>
                    <a:pt x="5908" y="734"/>
                  </a:lnTo>
                  <a:lnTo>
                    <a:pt x="6410" y="618"/>
                  </a:lnTo>
                  <a:lnTo>
                    <a:pt x="6912" y="541"/>
                  </a:lnTo>
                  <a:lnTo>
                    <a:pt x="7453" y="502"/>
                  </a:lnTo>
                  <a:close/>
                  <a:moveTo>
                    <a:pt x="11932" y="2086"/>
                  </a:moveTo>
                  <a:lnTo>
                    <a:pt x="12318" y="2433"/>
                  </a:lnTo>
                  <a:lnTo>
                    <a:pt x="12666" y="2819"/>
                  </a:lnTo>
                  <a:lnTo>
                    <a:pt x="13014" y="3205"/>
                  </a:lnTo>
                  <a:lnTo>
                    <a:pt x="13322" y="3669"/>
                  </a:lnTo>
                  <a:lnTo>
                    <a:pt x="13593" y="4093"/>
                  </a:lnTo>
                  <a:lnTo>
                    <a:pt x="13824" y="4595"/>
                  </a:lnTo>
                  <a:lnTo>
                    <a:pt x="14018" y="5097"/>
                  </a:lnTo>
                  <a:lnTo>
                    <a:pt x="14211" y="5599"/>
                  </a:lnTo>
                  <a:lnTo>
                    <a:pt x="14326" y="6101"/>
                  </a:lnTo>
                  <a:lnTo>
                    <a:pt x="14404" y="6642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25" y="6951"/>
                  </a:lnTo>
                  <a:lnTo>
                    <a:pt x="11392" y="7144"/>
                  </a:lnTo>
                  <a:lnTo>
                    <a:pt x="10658" y="7414"/>
                  </a:lnTo>
                  <a:lnTo>
                    <a:pt x="9924" y="7723"/>
                  </a:lnTo>
                  <a:lnTo>
                    <a:pt x="9229" y="8032"/>
                  </a:lnTo>
                  <a:lnTo>
                    <a:pt x="8534" y="8418"/>
                  </a:lnTo>
                  <a:lnTo>
                    <a:pt x="7878" y="8843"/>
                  </a:lnTo>
                  <a:lnTo>
                    <a:pt x="7221" y="9306"/>
                  </a:lnTo>
                  <a:lnTo>
                    <a:pt x="6642" y="9808"/>
                  </a:lnTo>
                  <a:lnTo>
                    <a:pt x="6063" y="10349"/>
                  </a:lnTo>
                  <a:lnTo>
                    <a:pt x="5561" y="10890"/>
                  </a:lnTo>
                  <a:lnTo>
                    <a:pt x="5059" y="11508"/>
                  </a:lnTo>
                  <a:lnTo>
                    <a:pt x="4634" y="12125"/>
                  </a:lnTo>
                  <a:lnTo>
                    <a:pt x="4248" y="12820"/>
                  </a:lnTo>
                  <a:lnTo>
                    <a:pt x="4093" y="12743"/>
                  </a:lnTo>
                  <a:lnTo>
                    <a:pt x="3939" y="12666"/>
                  </a:lnTo>
                  <a:lnTo>
                    <a:pt x="4093" y="11816"/>
                  </a:lnTo>
                  <a:lnTo>
                    <a:pt x="4287" y="10928"/>
                  </a:lnTo>
                  <a:lnTo>
                    <a:pt x="4557" y="10117"/>
                  </a:lnTo>
                  <a:lnTo>
                    <a:pt x="4827" y="9306"/>
                  </a:lnTo>
                  <a:lnTo>
                    <a:pt x="5175" y="8496"/>
                  </a:lnTo>
                  <a:lnTo>
                    <a:pt x="5561" y="7723"/>
                  </a:lnTo>
                  <a:lnTo>
                    <a:pt x="6024" y="6990"/>
                  </a:lnTo>
                  <a:lnTo>
                    <a:pt x="6488" y="6295"/>
                  </a:lnTo>
                  <a:lnTo>
                    <a:pt x="7028" y="5599"/>
                  </a:lnTo>
                  <a:lnTo>
                    <a:pt x="7607" y="4982"/>
                  </a:lnTo>
                  <a:lnTo>
                    <a:pt x="8225" y="4402"/>
                  </a:lnTo>
                  <a:lnTo>
                    <a:pt x="8882" y="3823"/>
                  </a:lnTo>
                  <a:lnTo>
                    <a:pt x="9577" y="3321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42" y="6990"/>
                  </a:moveTo>
                  <a:lnTo>
                    <a:pt x="14481" y="7839"/>
                  </a:lnTo>
                  <a:lnTo>
                    <a:pt x="14404" y="8689"/>
                  </a:lnTo>
                  <a:lnTo>
                    <a:pt x="14249" y="9538"/>
                  </a:lnTo>
                  <a:lnTo>
                    <a:pt x="14172" y="9963"/>
                  </a:lnTo>
                  <a:lnTo>
                    <a:pt x="14018" y="10388"/>
                  </a:lnTo>
                  <a:lnTo>
                    <a:pt x="13863" y="10774"/>
                  </a:lnTo>
                  <a:lnTo>
                    <a:pt x="13709" y="11160"/>
                  </a:lnTo>
                  <a:lnTo>
                    <a:pt x="13516" y="11546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89"/>
                  </a:lnTo>
                  <a:lnTo>
                    <a:pt x="12473" y="12898"/>
                  </a:lnTo>
                  <a:lnTo>
                    <a:pt x="12203" y="13207"/>
                  </a:lnTo>
                  <a:lnTo>
                    <a:pt x="11932" y="13052"/>
                  </a:lnTo>
                  <a:lnTo>
                    <a:pt x="11662" y="12936"/>
                  </a:lnTo>
                  <a:lnTo>
                    <a:pt x="11083" y="12782"/>
                  </a:lnTo>
                  <a:lnTo>
                    <a:pt x="10542" y="12627"/>
                  </a:lnTo>
                  <a:lnTo>
                    <a:pt x="9963" y="12550"/>
                  </a:lnTo>
                  <a:lnTo>
                    <a:pt x="9384" y="12512"/>
                  </a:lnTo>
                  <a:lnTo>
                    <a:pt x="8843" y="12473"/>
                  </a:lnTo>
                  <a:lnTo>
                    <a:pt x="8303" y="12473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6"/>
                  </a:lnTo>
                  <a:lnTo>
                    <a:pt x="6179" y="12782"/>
                  </a:lnTo>
                  <a:lnTo>
                    <a:pt x="5638" y="12975"/>
                  </a:lnTo>
                  <a:lnTo>
                    <a:pt x="5136" y="13129"/>
                  </a:lnTo>
                  <a:lnTo>
                    <a:pt x="4673" y="13361"/>
                  </a:lnTo>
                  <a:lnTo>
                    <a:pt x="4557" y="13129"/>
                  </a:lnTo>
                  <a:lnTo>
                    <a:pt x="4402" y="12936"/>
                  </a:lnTo>
                  <a:lnTo>
                    <a:pt x="4866" y="12318"/>
                  </a:lnTo>
                  <a:lnTo>
                    <a:pt x="5368" y="11739"/>
                  </a:lnTo>
                  <a:lnTo>
                    <a:pt x="5870" y="11160"/>
                  </a:lnTo>
                  <a:lnTo>
                    <a:pt x="6410" y="10619"/>
                  </a:lnTo>
                  <a:lnTo>
                    <a:pt x="6951" y="10117"/>
                  </a:lnTo>
                  <a:lnTo>
                    <a:pt x="7530" y="9654"/>
                  </a:lnTo>
                  <a:lnTo>
                    <a:pt x="8148" y="9229"/>
                  </a:lnTo>
                  <a:lnTo>
                    <a:pt x="8766" y="8804"/>
                  </a:lnTo>
                  <a:lnTo>
                    <a:pt x="9384" y="8457"/>
                  </a:lnTo>
                  <a:lnTo>
                    <a:pt x="10040" y="8109"/>
                  </a:lnTo>
                  <a:lnTo>
                    <a:pt x="10735" y="7839"/>
                  </a:lnTo>
                  <a:lnTo>
                    <a:pt x="11430" y="7569"/>
                  </a:lnTo>
                  <a:lnTo>
                    <a:pt x="12164" y="7376"/>
                  </a:lnTo>
                  <a:lnTo>
                    <a:pt x="12898" y="7183"/>
                  </a:lnTo>
                  <a:lnTo>
                    <a:pt x="13670" y="7067"/>
                  </a:lnTo>
                  <a:lnTo>
                    <a:pt x="14442" y="6990"/>
                  </a:lnTo>
                  <a:close/>
                  <a:moveTo>
                    <a:pt x="4518" y="1275"/>
                  </a:moveTo>
                  <a:lnTo>
                    <a:pt x="4016" y="1854"/>
                  </a:lnTo>
                  <a:lnTo>
                    <a:pt x="3591" y="2472"/>
                  </a:lnTo>
                  <a:lnTo>
                    <a:pt x="3244" y="3128"/>
                  </a:lnTo>
                  <a:lnTo>
                    <a:pt x="2935" y="3823"/>
                  </a:lnTo>
                  <a:lnTo>
                    <a:pt x="2665" y="4518"/>
                  </a:lnTo>
                  <a:lnTo>
                    <a:pt x="2472" y="5291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3"/>
                  </a:lnTo>
                  <a:lnTo>
                    <a:pt x="2356" y="9886"/>
                  </a:lnTo>
                  <a:lnTo>
                    <a:pt x="2549" y="10619"/>
                  </a:lnTo>
                  <a:lnTo>
                    <a:pt x="2742" y="11353"/>
                  </a:lnTo>
                  <a:lnTo>
                    <a:pt x="3012" y="12087"/>
                  </a:lnTo>
                  <a:lnTo>
                    <a:pt x="3283" y="12782"/>
                  </a:lnTo>
                  <a:lnTo>
                    <a:pt x="3089" y="12898"/>
                  </a:lnTo>
                  <a:lnTo>
                    <a:pt x="2935" y="13052"/>
                  </a:lnTo>
                  <a:lnTo>
                    <a:pt x="2819" y="13245"/>
                  </a:lnTo>
                  <a:lnTo>
                    <a:pt x="2703" y="13438"/>
                  </a:lnTo>
                  <a:lnTo>
                    <a:pt x="2394" y="13014"/>
                  </a:lnTo>
                  <a:lnTo>
                    <a:pt x="2047" y="12550"/>
                  </a:lnTo>
                  <a:lnTo>
                    <a:pt x="1777" y="12087"/>
                  </a:lnTo>
                  <a:lnTo>
                    <a:pt x="1506" y="11623"/>
                  </a:lnTo>
                  <a:lnTo>
                    <a:pt x="1275" y="11121"/>
                  </a:lnTo>
                  <a:lnTo>
                    <a:pt x="1043" y="10619"/>
                  </a:lnTo>
                  <a:lnTo>
                    <a:pt x="850" y="10117"/>
                  </a:lnTo>
                  <a:lnTo>
                    <a:pt x="734" y="9615"/>
                  </a:lnTo>
                  <a:lnTo>
                    <a:pt x="618" y="9113"/>
                  </a:lnTo>
                  <a:lnTo>
                    <a:pt x="541" y="8573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0"/>
                  </a:lnTo>
                  <a:lnTo>
                    <a:pt x="734" y="5870"/>
                  </a:lnTo>
                  <a:lnTo>
                    <a:pt x="927" y="5329"/>
                  </a:lnTo>
                  <a:lnTo>
                    <a:pt x="1197" y="4673"/>
                  </a:lnTo>
                  <a:lnTo>
                    <a:pt x="1506" y="4055"/>
                  </a:lnTo>
                  <a:lnTo>
                    <a:pt x="1892" y="3476"/>
                  </a:lnTo>
                  <a:lnTo>
                    <a:pt x="2356" y="2935"/>
                  </a:lnTo>
                  <a:lnTo>
                    <a:pt x="2819" y="2433"/>
                  </a:lnTo>
                  <a:lnTo>
                    <a:pt x="3360" y="2008"/>
                  </a:lnTo>
                  <a:lnTo>
                    <a:pt x="3900" y="1584"/>
                  </a:lnTo>
                  <a:lnTo>
                    <a:pt x="4518" y="1275"/>
                  </a:lnTo>
                  <a:close/>
                  <a:moveTo>
                    <a:pt x="3823" y="12975"/>
                  </a:moveTo>
                  <a:lnTo>
                    <a:pt x="4016" y="13052"/>
                  </a:lnTo>
                  <a:lnTo>
                    <a:pt x="4132" y="13168"/>
                  </a:lnTo>
                  <a:lnTo>
                    <a:pt x="4248" y="13284"/>
                  </a:lnTo>
                  <a:lnTo>
                    <a:pt x="4325" y="13438"/>
                  </a:lnTo>
                  <a:lnTo>
                    <a:pt x="4364" y="13631"/>
                  </a:lnTo>
                  <a:lnTo>
                    <a:pt x="4325" y="13786"/>
                  </a:lnTo>
                  <a:lnTo>
                    <a:pt x="4287" y="13940"/>
                  </a:lnTo>
                  <a:lnTo>
                    <a:pt x="4209" y="14095"/>
                  </a:lnTo>
                  <a:lnTo>
                    <a:pt x="3746" y="13824"/>
                  </a:lnTo>
                  <a:lnTo>
                    <a:pt x="3321" y="13477"/>
                  </a:lnTo>
                  <a:lnTo>
                    <a:pt x="3244" y="13438"/>
                  </a:lnTo>
                  <a:lnTo>
                    <a:pt x="3128" y="13438"/>
                  </a:lnTo>
                  <a:lnTo>
                    <a:pt x="3051" y="13477"/>
                  </a:lnTo>
                  <a:lnTo>
                    <a:pt x="2974" y="13515"/>
                  </a:lnTo>
                  <a:lnTo>
                    <a:pt x="3051" y="13361"/>
                  </a:lnTo>
                  <a:lnTo>
                    <a:pt x="3167" y="13245"/>
                  </a:lnTo>
                  <a:lnTo>
                    <a:pt x="3321" y="13129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9113" y="12859"/>
                  </a:moveTo>
                  <a:lnTo>
                    <a:pt x="9615" y="12898"/>
                  </a:lnTo>
                  <a:lnTo>
                    <a:pt x="10079" y="12975"/>
                  </a:lnTo>
                  <a:lnTo>
                    <a:pt x="10504" y="13014"/>
                  </a:lnTo>
                  <a:lnTo>
                    <a:pt x="11006" y="13129"/>
                  </a:lnTo>
                  <a:lnTo>
                    <a:pt x="11469" y="13245"/>
                  </a:lnTo>
                  <a:lnTo>
                    <a:pt x="11701" y="13361"/>
                  </a:lnTo>
                  <a:lnTo>
                    <a:pt x="11894" y="13477"/>
                  </a:lnTo>
                  <a:lnTo>
                    <a:pt x="11508" y="13786"/>
                  </a:lnTo>
                  <a:lnTo>
                    <a:pt x="11083" y="14017"/>
                  </a:lnTo>
                  <a:lnTo>
                    <a:pt x="10658" y="14249"/>
                  </a:lnTo>
                  <a:lnTo>
                    <a:pt x="10195" y="14442"/>
                  </a:lnTo>
                  <a:lnTo>
                    <a:pt x="9770" y="14635"/>
                  </a:lnTo>
                  <a:lnTo>
                    <a:pt x="9306" y="14751"/>
                  </a:lnTo>
                  <a:lnTo>
                    <a:pt x="8804" y="14867"/>
                  </a:lnTo>
                  <a:lnTo>
                    <a:pt x="8341" y="14944"/>
                  </a:lnTo>
                  <a:lnTo>
                    <a:pt x="7839" y="14983"/>
                  </a:lnTo>
                  <a:lnTo>
                    <a:pt x="7376" y="14983"/>
                  </a:lnTo>
                  <a:lnTo>
                    <a:pt x="6874" y="14944"/>
                  </a:lnTo>
                  <a:lnTo>
                    <a:pt x="6410" y="14867"/>
                  </a:lnTo>
                  <a:lnTo>
                    <a:pt x="5947" y="14790"/>
                  </a:lnTo>
                  <a:lnTo>
                    <a:pt x="5484" y="14674"/>
                  </a:lnTo>
                  <a:lnTo>
                    <a:pt x="5020" y="14481"/>
                  </a:lnTo>
                  <a:lnTo>
                    <a:pt x="4557" y="14288"/>
                  </a:lnTo>
                  <a:lnTo>
                    <a:pt x="4673" y="14017"/>
                  </a:lnTo>
                  <a:lnTo>
                    <a:pt x="4711" y="13747"/>
                  </a:lnTo>
                  <a:lnTo>
                    <a:pt x="4711" y="13593"/>
                  </a:lnTo>
                  <a:lnTo>
                    <a:pt x="5561" y="13322"/>
                  </a:lnTo>
                  <a:lnTo>
                    <a:pt x="6410" y="13091"/>
                  </a:lnTo>
                  <a:lnTo>
                    <a:pt x="7260" y="12936"/>
                  </a:lnTo>
                  <a:lnTo>
                    <a:pt x="8148" y="12859"/>
                  </a:lnTo>
                  <a:close/>
                  <a:moveTo>
                    <a:pt x="7569" y="0"/>
                  </a:moveTo>
                  <a:lnTo>
                    <a:pt x="6990" y="39"/>
                  </a:lnTo>
                  <a:lnTo>
                    <a:pt x="6410" y="116"/>
                  </a:lnTo>
                  <a:lnTo>
                    <a:pt x="5870" y="232"/>
                  </a:lnTo>
                  <a:lnTo>
                    <a:pt x="5291" y="386"/>
                  </a:lnTo>
                  <a:lnTo>
                    <a:pt x="4750" y="580"/>
                  </a:lnTo>
                  <a:lnTo>
                    <a:pt x="4248" y="811"/>
                  </a:lnTo>
                  <a:lnTo>
                    <a:pt x="3746" y="1120"/>
                  </a:lnTo>
                  <a:lnTo>
                    <a:pt x="3283" y="1429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1970" y="2588"/>
                  </a:lnTo>
                  <a:lnTo>
                    <a:pt x="1622" y="3012"/>
                  </a:lnTo>
                  <a:lnTo>
                    <a:pt x="1275" y="3514"/>
                  </a:lnTo>
                  <a:lnTo>
                    <a:pt x="966" y="4016"/>
                  </a:lnTo>
                  <a:lnTo>
                    <a:pt x="657" y="4595"/>
                  </a:lnTo>
                  <a:lnTo>
                    <a:pt x="425" y="5252"/>
                  </a:lnTo>
                  <a:lnTo>
                    <a:pt x="232" y="5908"/>
                  </a:lnTo>
                  <a:lnTo>
                    <a:pt x="116" y="6565"/>
                  </a:lnTo>
                  <a:lnTo>
                    <a:pt x="0" y="7221"/>
                  </a:lnTo>
                  <a:lnTo>
                    <a:pt x="0" y="7916"/>
                  </a:lnTo>
                  <a:lnTo>
                    <a:pt x="39" y="8611"/>
                  </a:lnTo>
                  <a:lnTo>
                    <a:pt x="116" y="9268"/>
                  </a:lnTo>
                  <a:lnTo>
                    <a:pt x="232" y="9924"/>
                  </a:lnTo>
                  <a:lnTo>
                    <a:pt x="425" y="10581"/>
                  </a:lnTo>
                  <a:lnTo>
                    <a:pt x="695" y="11237"/>
                  </a:lnTo>
                  <a:lnTo>
                    <a:pt x="966" y="11855"/>
                  </a:lnTo>
                  <a:lnTo>
                    <a:pt x="1313" y="12396"/>
                  </a:lnTo>
                  <a:lnTo>
                    <a:pt x="1738" y="12975"/>
                  </a:lnTo>
                  <a:lnTo>
                    <a:pt x="2201" y="13477"/>
                  </a:lnTo>
                  <a:lnTo>
                    <a:pt x="2703" y="13902"/>
                  </a:lnTo>
                  <a:lnTo>
                    <a:pt x="2742" y="13940"/>
                  </a:lnTo>
                  <a:lnTo>
                    <a:pt x="2819" y="13940"/>
                  </a:lnTo>
                  <a:lnTo>
                    <a:pt x="2896" y="13902"/>
                  </a:lnTo>
                  <a:lnTo>
                    <a:pt x="3167" y="14133"/>
                  </a:lnTo>
                  <a:lnTo>
                    <a:pt x="3437" y="14326"/>
                  </a:lnTo>
                  <a:lnTo>
                    <a:pt x="3785" y="14519"/>
                  </a:lnTo>
                  <a:lnTo>
                    <a:pt x="4093" y="14597"/>
                  </a:lnTo>
                  <a:lnTo>
                    <a:pt x="4518" y="14828"/>
                  </a:lnTo>
                  <a:lnTo>
                    <a:pt x="4943" y="14983"/>
                  </a:lnTo>
                  <a:lnTo>
                    <a:pt x="5406" y="15137"/>
                  </a:lnTo>
                  <a:lnTo>
                    <a:pt x="5870" y="15292"/>
                  </a:lnTo>
                  <a:lnTo>
                    <a:pt x="6333" y="15369"/>
                  </a:lnTo>
                  <a:lnTo>
                    <a:pt x="6797" y="15446"/>
                  </a:lnTo>
                  <a:lnTo>
                    <a:pt x="7260" y="15485"/>
                  </a:lnTo>
                  <a:lnTo>
                    <a:pt x="7723" y="15485"/>
                  </a:lnTo>
                  <a:lnTo>
                    <a:pt x="8225" y="15446"/>
                  </a:lnTo>
                  <a:lnTo>
                    <a:pt x="8689" y="15408"/>
                  </a:lnTo>
                  <a:lnTo>
                    <a:pt x="9152" y="15330"/>
                  </a:lnTo>
                  <a:lnTo>
                    <a:pt x="9615" y="15215"/>
                  </a:lnTo>
                  <a:lnTo>
                    <a:pt x="10079" y="15060"/>
                  </a:lnTo>
                  <a:lnTo>
                    <a:pt x="10504" y="14906"/>
                  </a:lnTo>
                  <a:lnTo>
                    <a:pt x="10928" y="14674"/>
                  </a:lnTo>
                  <a:lnTo>
                    <a:pt x="11353" y="14442"/>
                  </a:lnTo>
                  <a:lnTo>
                    <a:pt x="11855" y="14133"/>
                  </a:lnTo>
                  <a:lnTo>
                    <a:pt x="12318" y="13786"/>
                  </a:lnTo>
                  <a:lnTo>
                    <a:pt x="12705" y="13400"/>
                  </a:lnTo>
                  <a:lnTo>
                    <a:pt x="13091" y="12975"/>
                  </a:lnTo>
                  <a:lnTo>
                    <a:pt x="13438" y="12550"/>
                  </a:lnTo>
                  <a:lnTo>
                    <a:pt x="13747" y="12048"/>
                  </a:lnTo>
                  <a:lnTo>
                    <a:pt x="14056" y="11585"/>
                  </a:lnTo>
                  <a:lnTo>
                    <a:pt x="14288" y="11044"/>
                  </a:lnTo>
                  <a:lnTo>
                    <a:pt x="14481" y="10542"/>
                  </a:lnTo>
                  <a:lnTo>
                    <a:pt x="14674" y="10002"/>
                  </a:lnTo>
                  <a:lnTo>
                    <a:pt x="14790" y="9422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3"/>
                  </a:lnTo>
                  <a:lnTo>
                    <a:pt x="14983" y="7144"/>
                  </a:lnTo>
                  <a:lnTo>
                    <a:pt x="14906" y="6603"/>
                  </a:lnTo>
                  <a:lnTo>
                    <a:pt x="14828" y="5986"/>
                  </a:lnTo>
                  <a:lnTo>
                    <a:pt x="14674" y="5406"/>
                  </a:lnTo>
                  <a:lnTo>
                    <a:pt x="14481" y="4827"/>
                  </a:lnTo>
                  <a:lnTo>
                    <a:pt x="14249" y="4287"/>
                  </a:lnTo>
                  <a:lnTo>
                    <a:pt x="13979" y="3746"/>
                  </a:lnTo>
                  <a:lnTo>
                    <a:pt x="13631" y="3244"/>
                  </a:lnTo>
                  <a:lnTo>
                    <a:pt x="13284" y="2742"/>
                  </a:lnTo>
                  <a:lnTo>
                    <a:pt x="12898" y="2317"/>
                  </a:lnTo>
                  <a:lnTo>
                    <a:pt x="12512" y="1892"/>
                  </a:lnTo>
                  <a:lnTo>
                    <a:pt x="12048" y="1506"/>
                  </a:lnTo>
                  <a:lnTo>
                    <a:pt x="11546" y="1197"/>
                  </a:lnTo>
                  <a:lnTo>
                    <a:pt x="11044" y="888"/>
                  </a:lnTo>
                  <a:lnTo>
                    <a:pt x="10504" y="618"/>
                  </a:lnTo>
                  <a:lnTo>
                    <a:pt x="9963" y="386"/>
                  </a:lnTo>
                  <a:lnTo>
                    <a:pt x="9345" y="232"/>
                  </a:lnTo>
                  <a:lnTo>
                    <a:pt x="8766" y="116"/>
                  </a:lnTo>
                  <a:lnTo>
                    <a:pt x="8148" y="39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11"/>
            <p:cNvSpPr/>
            <p:nvPr/>
          </p:nvSpPr>
          <p:spPr>
            <a:xfrm>
              <a:off x="6509175" y="1566300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8" y="5870"/>
                  </a:lnTo>
                  <a:lnTo>
                    <a:pt x="7491" y="6024"/>
                  </a:lnTo>
                  <a:lnTo>
                    <a:pt x="7530" y="6140"/>
                  </a:lnTo>
                  <a:lnTo>
                    <a:pt x="7569" y="6256"/>
                  </a:lnTo>
                  <a:lnTo>
                    <a:pt x="7607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1" y="6681"/>
                  </a:lnTo>
                  <a:lnTo>
                    <a:pt x="7337" y="6796"/>
                  </a:lnTo>
                  <a:lnTo>
                    <a:pt x="7105" y="6912"/>
                  </a:lnTo>
                  <a:lnTo>
                    <a:pt x="6912" y="6912"/>
                  </a:lnTo>
                  <a:lnTo>
                    <a:pt x="6719" y="6835"/>
                  </a:lnTo>
                  <a:lnTo>
                    <a:pt x="6565" y="6681"/>
                  </a:lnTo>
                  <a:lnTo>
                    <a:pt x="6487" y="6488"/>
                  </a:lnTo>
                  <a:lnTo>
                    <a:pt x="6487" y="6294"/>
                  </a:lnTo>
                  <a:lnTo>
                    <a:pt x="6526" y="6101"/>
                  </a:lnTo>
                  <a:lnTo>
                    <a:pt x="6642" y="5908"/>
                  </a:lnTo>
                  <a:lnTo>
                    <a:pt x="6796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7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0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1" y="1120"/>
                  </a:lnTo>
                  <a:lnTo>
                    <a:pt x="1622" y="1777"/>
                  </a:lnTo>
                  <a:lnTo>
                    <a:pt x="3398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0" y="5599"/>
                  </a:lnTo>
                  <a:lnTo>
                    <a:pt x="6294" y="5677"/>
                  </a:lnTo>
                  <a:lnTo>
                    <a:pt x="6217" y="5792"/>
                  </a:lnTo>
                  <a:lnTo>
                    <a:pt x="6101" y="6101"/>
                  </a:lnTo>
                  <a:lnTo>
                    <a:pt x="6063" y="6410"/>
                  </a:lnTo>
                  <a:lnTo>
                    <a:pt x="6101" y="6681"/>
                  </a:lnTo>
                  <a:lnTo>
                    <a:pt x="6179" y="6835"/>
                  </a:lnTo>
                  <a:lnTo>
                    <a:pt x="6294" y="6990"/>
                  </a:lnTo>
                  <a:lnTo>
                    <a:pt x="6410" y="7144"/>
                  </a:lnTo>
                  <a:lnTo>
                    <a:pt x="6565" y="7221"/>
                  </a:lnTo>
                  <a:lnTo>
                    <a:pt x="6719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7" y="7144"/>
                  </a:lnTo>
                  <a:lnTo>
                    <a:pt x="7723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3" y="6565"/>
                  </a:lnTo>
                  <a:lnTo>
                    <a:pt x="8032" y="6410"/>
                  </a:lnTo>
                  <a:lnTo>
                    <a:pt x="8032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3" y="5715"/>
                  </a:lnTo>
                  <a:lnTo>
                    <a:pt x="7569" y="5599"/>
                  </a:lnTo>
                  <a:lnTo>
                    <a:pt x="7414" y="5522"/>
                  </a:lnTo>
                  <a:lnTo>
                    <a:pt x="7221" y="5445"/>
                  </a:lnTo>
                  <a:lnTo>
                    <a:pt x="7028" y="5445"/>
                  </a:lnTo>
                  <a:lnTo>
                    <a:pt x="6835" y="5484"/>
                  </a:lnTo>
                  <a:lnTo>
                    <a:pt x="6024" y="4711"/>
                  </a:lnTo>
                  <a:lnTo>
                    <a:pt x="5213" y="4016"/>
                  </a:lnTo>
                  <a:lnTo>
                    <a:pt x="3514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09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11"/>
            <p:cNvSpPr/>
            <p:nvPr/>
          </p:nvSpPr>
          <p:spPr>
            <a:xfrm>
              <a:off x="2672775" y="1574975"/>
              <a:ext cx="84975" cy="94650"/>
            </a:xfrm>
            <a:custGeom>
              <a:avLst/>
              <a:gdLst/>
              <a:ahLst/>
              <a:cxnLst/>
              <a:rect l="l" t="t" r="r" b="b"/>
              <a:pathLst>
                <a:path w="3399" h="3786" extrusionOk="0">
                  <a:moveTo>
                    <a:pt x="78" y="1"/>
                  </a:moveTo>
                  <a:lnTo>
                    <a:pt x="1" y="78"/>
                  </a:lnTo>
                  <a:lnTo>
                    <a:pt x="1" y="117"/>
                  </a:lnTo>
                  <a:lnTo>
                    <a:pt x="348" y="889"/>
                  </a:lnTo>
                  <a:lnTo>
                    <a:pt x="812" y="1661"/>
                  </a:lnTo>
                  <a:lnTo>
                    <a:pt x="1275" y="2395"/>
                  </a:lnTo>
                  <a:lnTo>
                    <a:pt x="1738" y="3090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5"/>
                  </a:lnTo>
                  <a:lnTo>
                    <a:pt x="3013" y="3708"/>
                  </a:lnTo>
                  <a:lnTo>
                    <a:pt x="3206" y="3592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90"/>
                  </a:lnTo>
                  <a:lnTo>
                    <a:pt x="3399" y="2897"/>
                  </a:lnTo>
                  <a:lnTo>
                    <a:pt x="3360" y="2704"/>
                  </a:lnTo>
                  <a:lnTo>
                    <a:pt x="3283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90" y="2742"/>
                  </a:lnTo>
                  <a:lnTo>
                    <a:pt x="3128" y="2858"/>
                  </a:lnTo>
                  <a:lnTo>
                    <a:pt x="2897" y="3013"/>
                  </a:lnTo>
                  <a:lnTo>
                    <a:pt x="2665" y="3129"/>
                  </a:lnTo>
                  <a:lnTo>
                    <a:pt x="2511" y="3206"/>
                  </a:lnTo>
                  <a:lnTo>
                    <a:pt x="2318" y="3206"/>
                  </a:lnTo>
                  <a:lnTo>
                    <a:pt x="2202" y="3167"/>
                  </a:lnTo>
                  <a:lnTo>
                    <a:pt x="2047" y="3090"/>
                  </a:lnTo>
                  <a:lnTo>
                    <a:pt x="1931" y="2936"/>
                  </a:lnTo>
                  <a:lnTo>
                    <a:pt x="1854" y="2742"/>
                  </a:lnTo>
                  <a:lnTo>
                    <a:pt x="1700" y="2511"/>
                  </a:lnTo>
                  <a:lnTo>
                    <a:pt x="1082" y="1507"/>
                  </a:lnTo>
                  <a:lnTo>
                    <a:pt x="619" y="773"/>
                  </a:lnTo>
                  <a:lnTo>
                    <a:pt x="387" y="387"/>
                  </a:lnTo>
                  <a:lnTo>
                    <a:pt x="117" y="39"/>
                  </a:lnTo>
                  <a:lnTo>
                    <a:pt x="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11"/>
            <p:cNvSpPr/>
            <p:nvPr/>
          </p:nvSpPr>
          <p:spPr>
            <a:xfrm>
              <a:off x="4909550" y="158077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8" y="5909"/>
                  </a:moveTo>
                  <a:lnTo>
                    <a:pt x="1082" y="5986"/>
                  </a:lnTo>
                  <a:lnTo>
                    <a:pt x="1236" y="6024"/>
                  </a:lnTo>
                  <a:lnTo>
                    <a:pt x="1390" y="6179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7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8"/>
                  </a:lnTo>
                  <a:lnTo>
                    <a:pt x="386" y="6372"/>
                  </a:lnTo>
                  <a:lnTo>
                    <a:pt x="425" y="6256"/>
                  </a:lnTo>
                  <a:lnTo>
                    <a:pt x="502" y="6179"/>
                  </a:lnTo>
                  <a:lnTo>
                    <a:pt x="695" y="6024"/>
                  </a:lnTo>
                  <a:lnTo>
                    <a:pt x="888" y="5909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6" y="1313"/>
                  </a:lnTo>
                  <a:lnTo>
                    <a:pt x="4016" y="2047"/>
                  </a:lnTo>
                  <a:lnTo>
                    <a:pt x="3437" y="2781"/>
                  </a:lnTo>
                  <a:lnTo>
                    <a:pt x="2279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8"/>
                  </a:lnTo>
                  <a:lnTo>
                    <a:pt x="0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6"/>
                  </a:lnTo>
                  <a:lnTo>
                    <a:pt x="695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699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9"/>
                  </a:lnTo>
                  <a:lnTo>
                    <a:pt x="1738" y="6024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2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11"/>
            <p:cNvSpPr/>
            <p:nvPr/>
          </p:nvSpPr>
          <p:spPr>
            <a:xfrm>
              <a:off x="4655650" y="16087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4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7" y="6796"/>
                  </a:lnTo>
                  <a:lnTo>
                    <a:pt x="7106" y="6912"/>
                  </a:lnTo>
                  <a:lnTo>
                    <a:pt x="6913" y="6912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1"/>
                  </a:lnTo>
                  <a:lnTo>
                    <a:pt x="6642" y="5908"/>
                  </a:lnTo>
                  <a:lnTo>
                    <a:pt x="6797" y="5754"/>
                  </a:lnTo>
                  <a:close/>
                  <a:moveTo>
                    <a:pt x="232" y="0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09"/>
                  </a:lnTo>
                  <a:lnTo>
                    <a:pt x="39" y="386"/>
                  </a:lnTo>
                  <a:lnTo>
                    <a:pt x="425" y="773"/>
                  </a:lnTo>
                  <a:lnTo>
                    <a:pt x="812" y="1120"/>
                  </a:lnTo>
                  <a:lnTo>
                    <a:pt x="1622" y="1777"/>
                  </a:lnTo>
                  <a:lnTo>
                    <a:pt x="3399" y="3205"/>
                  </a:lnTo>
                  <a:lnTo>
                    <a:pt x="4866" y="4441"/>
                  </a:lnTo>
                  <a:lnTo>
                    <a:pt x="5638" y="5020"/>
                  </a:lnTo>
                  <a:lnTo>
                    <a:pt x="6411" y="5599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1"/>
                  </a:lnTo>
                  <a:lnTo>
                    <a:pt x="6063" y="6410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1"/>
                  </a:lnTo>
                  <a:lnTo>
                    <a:pt x="6720" y="7298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8"/>
                  </a:lnTo>
                  <a:lnTo>
                    <a:pt x="7453" y="7260"/>
                  </a:lnTo>
                  <a:lnTo>
                    <a:pt x="7608" y="7144"/>
                  </a:lnTo>
                  <a:lnTo>
                    <a:pt x="7724" y="7028"/>
                  </a:lnTo>
                  <a:lnTo>
                    <a:pt x="7839" y="6912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3" y="6410"/>
                  </a:lnTo>
                  <a:lnTo>
                    <a:pt x="8033" y="6217"/>
                  </a:lnTo>
                  <a:lnTo>
                    <a:pt x="7955" y="6024"/>
                  </a:lnTo>
                  <a:lnTo>
                    <a:pt x="7839" y="5870"/>
                  </a:lnTo>
                  <a:lnTo>
                    <a:pt x="7724" y="5715"/>
                  </a:lnTo>
                  <a:lnTo>
                    <a:pt x="7569" y="5599"/>
                  </a:lnTo>
                  <a:lnTo>
                    <a:pt x="7415" y="5522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5" y="5484"/>
                  </a:lnTo>
                  <a:lnTo>
                    <a:pt x="6025" y="4711"/>
                  </a:lnTo>
                  <a:lnTo>
                    <a:pt x="5214" y="4016"/>
                  </a:lnTo>
                  <a:lnTo>
                    <a:pt x="3515" y="2626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4" y="309"/>
                  </a:lnTo>
                  <a:lnTo>
                    <a:pt x="310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11"/>
            <p:cNvSpPr/>
            <p:nvPr/>
          </p:nvSpPr>
          <p:spPr>
            <a:xfrm>
              <a:off x="781625" y="1619400"/>
              <a:ext cx="153500" cy="186325"/>
            </a:xfrm>
            <a:custGeom>
              <a:avLst/>
              <a:gdLst/>
              <a:ahLst/>
              <a:cxnLst/>
              <a:rect l="l" t="t" r="r" b="b"/>
              <a:pathLst>
                <a:path w="6140" h="7453" extrusionOk="0">
                  <a:moveTo>
                    <a:pt x="888" y="5908"/>
                  </a:moveTo>
                  <a:lnTo>
                    <a:pt x="1081" y="5985"/>
                  </a:lnTo>
                  <a:lnTo>
                    <a:pt x="1236" y="6024"/>
                  </a:lnTo>
                  <a:lnTo>
                    <a:pt x="1390" y="6178"/>
                  </a:lnTo>
                  <a:lnTo>
                    <a:pt x="1468" y="6333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0" y="6796"/>
                  </a:lnTo>
                  <a:lnTo>
                    <a:pt x="1236" y="6951"/>
                  </a:lnTo>
                  <a:lnTo>
                    <a:pt x="1159" y="7028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89"/>
                  </a:lnTo>
                  <a:lnTo>
                    <a:pt x="464" y="6835"/>
                  </a:lnTo>
                  <a:lnTo>
                    <a:pt x="425" y="6719"/>
                  </a:lnTo>
                  <a:lnTo>
                    <a:pt x="386" y="6642"/>
                  </a:lnTo>
                  <a:lnTo>
                    <a:pt x="348" y="6487"/>
                  </a:lnTo>
                  <a:lnTo>
                    <a:pt x="386" y="6371"/>
                  </a:lnTo>
                  <a:lnTo>
                    <a:pt x="425" y="6256"/>
                  </a:lnTo>
                  <a:lnTo>
                    <a:pt x="502" y="6178"/>
                  </a:lnTo>
                  <a:lnTo>
                    <a:pt x="695" y="6024"/>
                  </a:lnTo>
                  <a:lnTo>
                    <a:pt x="888" y="5908"/>
                  </a:lnTo>
                  <a:close/>
                  <a:moveTo>
                    <a:pt x="5908" y="0"/>
                  </a:moveTo>
                  <a:lnTo>
                    <a:pt x="5831" y="39"/>
                  </a:lnTo>
                  <a:lnTo>
                    <a:pt x="5522" y="309"/>
                  </a:lnTo>
                  <a:lnTo>
                    <a:pt x="5175" y="618"/>
                  </a:lnTo>
                  <a:lnTo>
                    <a:pt x="4595" y="1313"/>
                  </a:lnTo>
                  <a:lnTo>
                    <a:pt x="4016" y="2047"/>
                  </a:lnTo>
                  <a:lnTo>
                    <a:pt x="3437" y="2780"/>
                  </a:lnTo>
                  <a:lnTo>
                    <a:pt x="2278" y="4132"/>
                  </a:lnTo>
                  <a:lnTo>
                    <a:pt x="1738" y="4866"/>
                  </a:lnTo>
                  <a:lnTo>
                    <a:pt x="1197" y="5561"/>
                  </a:lnTo>
                  <a:lnTo>
                    <a:pt x="1043" y="5522"/>
                  </a:lnTo>
                  <a:lnTo>
                    <a:pt x="888" y="5522"/>
                  </a:lnTo>
                  <a:lnTo>
                    <a:pt x="772" y="5561"/>
                  </a:lnTo>
                  <a:lnTo>
                    <a:pt x="618" y="5599"/>
                  </a:lnTo>
                  <a:lnTo>
                    <a:pt x="541" y="5676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0" y="6333"/>
                  </a:lnTo>
                  <a:lnTo>
                    <a:pt x="0" y="6487"/>
                  </a:lnTo>
                  <a:lnTo>
                    <a:pt x="0" y="6603"/>
                  </a:lnTo>
                  <a:lnTo>
                    <a:pt x="39" y="6796"/>
                  </a:lnTo>
                  <a:lnTo>
                    <a:pt x="116" y="6989"/>
                  </a:lnTo>
                  <a:lnTo>
                    <a:pt x="193" y="7144"/>
                  </a:lnTo>
                  <a:lnTo>
                    <a:pt x="348" y="7260"/>
                  </a:lnTo>
                  <a:lnTo>
                    <a:pt x="502" y="7375"/>
                  </a:lnTo>
                  <a:lnTo>
                    <a:pt x="695" y="7453"/>
                  </a:lnTo>
                  <a:lnTo>
                    <a:pt x="1081" y="7453"/>
                  </a:lnTo>
                  <a:lnTo>
                    <a:pt x="1274" y="7414"/>
                  </a:lnTo>
                  <a:lnTo>
                    <a:pt x="1429" y="7298"/>
                  </a:lnTo>
                  <a:lnTo>
                    <a:pt x="1583" y="7182"/>
                  </a:lnTo>
                  <a:lnTo>
                    <a:pt x="1699" y="7067"/>
                  </a:lnTo>
                  <a:lnTo>
                    <a:pt x="1815" y="6873"/>
                  </a:lnTo>
                  <a:lnTo>
                    <a:pt x="1854" y="6680"/>
                  </a:lnTo>
                  <a:lnTo>
                    <a:pt x="1892" y="6526"/>
                  </a:lnTo>
                  <a:lnTo>
                    <a:pt x="1854" y="6333"/>
                  </a:lnTo>
                  <a:lnTo>
                    <a:pt x="1815" y="6178"/>
                  </a:lnTo>
                  <a:lnTo>
                    <a:pt x="1738" y="6024"/>
                  </a:lnTo>
                  <a:lnTo>
                    <a:pt x="1661" y="5908"/>
                  </a:lnTo>
                  <a:lnTo>
                    <a:pt x="1545" y="5792"/>
                  </a:lnTo>
                  <a:lnTo>
                    <a:pt x="2163" y="5097"/>
                  </a:lnTo>
                  <a:lnTo>
                    <a:pt x="2742" y="4402"/>
                  </a:lnTo>
                  <a:lnTo>
                    <a:pt x="3939" y="3012"/>
                  </a:lnTo>
                  <a:lnTo>
                    <a:pt x="4479" y="2394"/>
                  </a:lnTo>
                  <a:lnTo>
                    <a:pt x="5097" y="1699"/>
                  </a:lnTo>
                  <a:lnTo>
                    <a:pt x="5638" y="1043"/>
                  </a:lnTo>
                  <a:lnTo>
                    <a:pt x="5908" y="657"/>
                  </a:lnTo>
                  <a:lnTo>
                    <a:pt x="6101" y="309"/>
                  </a:lnTo>
                  <a:lnTo>
                    <a:pt x="6140" y="193"/>
                  </a:lnTo>
                  <a:lnTo>
                    <a:pt x="6063" y="77"/>
                  </a:lnTo>
                  <a:lnTo>
                    <a:pt x="598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11"/>
            <p:cNvSpPr/>
            <p:nvPr/>
          </p:nvSpPr>
          <p:spPr>
            <a:xfrm>
              <a:off x="1926550" y="1629050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3"/>
                  </a:lnTo>
                  <a:lnTo>
                    <a:pt x="2008" y="966"/>
                  </a:lnTo>
                  <a:lnTo>
                    <a:pt x="2124" y="1120"/>
                  </a:lnTo>
                  <a:lnTo>
                    <a:pt x="2201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1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5" y="502"/>
                  </a:lnTo>
                  <a:lnTo>
                    <a:pt x="811" y="464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3" y="425"/>
                  </a:lnTo>
                  <a:lnTo>
                    <a:pt x="78" y="618"/>
                  </a:lnTo>
                  <a:lnTo>
                    <a:pt x="0" y="811"/>
                  </a:lnTo>
                  <a:lnTo>
                    <a:pt x="0" y="1004"/>
                  </a:lnTo>
                  <a:lnTo>
                    <a:pt x="0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7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1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4"/>
                  </a:lnTo>
                  <a:lnTo>
                    <a:pt x="2626" y="2896"/>
                  </a:lnTo>
                  <a:lnTo>
                    <a:pt x="2703" y="2317"/>
                  </a:lnTo>
                  <a:lnTo>
                    <a:pt x="2703" y="2008"/>
                  </a:lnTo>
                  <a:lnTo>
                    <a:pt x="2703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699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11"/>
            <p:cNvSpPr/>
            <p:nvPr/>
          </p:nvSpPr>
          <p:spPr>
            <a:xfrm>
              <a:off x="3904600" y="1635800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0" y="194"/>
                  </a:lnTo>
                  <a:lnTo>
                    <a:pt x="2240" y="309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9" y="4866"/>
                  </a:lnTo>
                  <a:lnTo>
                    <a:pt x="888" y="4827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80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11"/>
            <p:cNvSpPr/>
            <p:nvPr/>
          </p:nvSpPr>
          <p:spPr>
            <a:xfrm>
              <a:off x="527725" y="164737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0" y="6141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0" y="6565"/>
                  </a:lnTo>
                  <a:lnTo>
                    <a:pt x="7492" y="6681"/>
                  </a:lnTo>
                  <a:lnTo>
                    <a:pt x="7337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19" y="6836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6" y="6102"/>
                  </a:lnTo>
                  <a:lnTo>
                    <a:pt x="6642" y="5909"/>
                  </a:lnTo>
                  <a:lnTo>
                    <a:pt x="6797" y="5754"/>
                  </a:lnTo>
                  <a:close/>
                  <a:moveTo>
                    <a:pt x="232" y="1"/>
                  </a:moveTo>
                  <a:lnTo>
                    <a:pt x="155" y="40"/>
                  </a:lnTo>
                  <a:lnTo>
                    <a:pt x="78" y="40"/>
                  </a:lnTo>
                  <a:lnTo>
                    <a:pt x="39" y="117"/>
                  </a:lnTo>
                  <a:lnTo>
                    <a:pt x="0" y="233"/>
                  </a:lnTo>
                  <a:lnTo>
                    <a:pt x="0" y="310"/>
                  </a:lnTo>
                  <a:lnTo>
                    <a:pt x="39" y="387"/>
                  </a:lnTo>
                  <a:lnTo>
                    <a:pt x="425" y="773"/>
                  </a:lnTo>
                  <a:lnTo>
                    <a:pt x="811" y="1121"/>
                  </a:lnTo>
                  <a:lnTo>
                    <a:pt x="1622" y="1777"/>
                  </a:lnTo>
                  <a:lnTo>
                    <a:pt x="3399" y="3206"/>
                  </a:lnTo>
                  <a:lnTo>
                    <a:pt x="4866" y="4442"/>
                  </a:lnTo>
                  <a:lnTo>
                    <a:pt x="5638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7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6"/>
                  </a:lnTo>
                  <a:lnTo>
                    <a:pt x="6295" y="6990"/>
                  </a:lnTo>
                  <a:lnTo>
                    <a:pt x="6411" y="7145"/>
                  </a:lnTo>
                  <a:lnTo>
                    <a:pt x="6565" y="7222"/>
                  </a:lnTo>
                  <a:lnTo>
                    <a:pt x="6719" y="7299"/>
                  </a:lnTo>
                  <a:lnTo>
                    <a:pt x="6874" y="7338"/>
                  </a:lnTo>
                  <a:lnTo>
                    <a:pt x="7067" y="7338"/>
                  </a:lnTo>
                  <a:lnTo>
                    <a:pt x="7260" y="7299"/>
                  </a:lnTo>
                  <a:lnTo>
                    <a:pt x="7453" y="7260"/>
                  </a:lnTo>
                  <a:lnTo>
                    <a:pt x="7608" y="7145"/>
                  </a:lnTo>
                  <a:lnTo>
                    <a:pt x="7723" y="7029"/>
                  </a:lnTo>
                  <a:lnTo>
                    <a:pt x="7839" y="6913"/>
                  </a:lnTo>
                  <a:lnTo>
                    <a:pt x="7955" y="6758"/>
                  </a:lnTo>
                  <a:lnTo>
                    <a:pt x="7994" y="6565"/>
                  </a:lnTo>
                  <a:lnTo>
                    <a:pt x="8032" y="6411"/>
                  </a:lnTo>
                  <a:lnTo>
                    <a:pt x="8032" y="6218"/>
                  </a:lnTo>
                  <a:lnTo>
                    <a:pt x="7955" y="6025"/>
                  </a:lnTo>
                  <a:lnTo>
                    <a:pt x="7839" y="5870"/>
                  </a:lnTo>
                  <a:lnTo>
                    <a:pt x="7723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1" y="5446"/>
                  </a:lnTo>
                  <a:lnTo>
                    <a:pt x="7028" y="5446"/>
                  </a:lnTo>
                  <a:lnTo>
                    <a:pt x="6835" y="5484"/>
                  </a:lnTo>
                  <a:lnTo>
                    <a:pt x="6024" y="4712"/>
                  </a:lnTo>
                  <a:lnTo>
                    <a:pt x="5213" y="4017"/>
                  </a:lnTo>
                  <a:lnTo>
                    <a:pt x="3514" y="2627"/>
                  </a:lnTo>
                  <a:lnTo>
                    <a:pt x="2742" y="1970"/>
                  </a:lnTo>
                  <a:lnTo>
                    <a:pt x="1970" y="1275"/>
                  </a:lnTo>
                  <a:lnTo>
                    <a:pt x="1159" y="619"/>
                  </a:lnTo>
                  <a:lnTo>
                    <a:pt x="734" y="310"/>
                  </a:lnTo>
                  <a:lnTo>
                    <a:pt x="309" y="40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11"/>
            <p:cNvSpPr/>
            <p:nvPr/>
          </p:nvSpPr>
          <p:spPr>
            <a:xfrm>
              <a:off x="5813125" y="1664750"/>
              <a:ext cx="61825" cy="89825"/>
            </a:xfrm>
            <a:custGeom>
              <a:avLst/>
              <a:gdLst/>
              <a:ahLst/>
              <a:cxnLst/>
              <a:rect l="l" t="t" r="r" b="b"/>
              <a:pathLst>
                <a:path w="2473" h="3593" extrusionOk="0">
                  <a:moveTo>
                    <a:pt x="1082" y="1"/>
                  </a:moveTo>
                  <a:lnTo>
                    <a:pt x="1005" y="40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3"/>
                  </a:lnTo>
                  <a:lnTo>
                    <a:pt x="850" y="233"/>
                  </a:lnTo>
                  <a:lnTo>
                    <a:pt x="773" y="271"/>
                  </a:lnTo>
                  <a:lnTo>
                    <a:pt x="735" y="348"/>
                  </a:lnTo>
                  <a:lnTo>
                    <a:pt x="696" y="426"/>
                  </a:lnTo>
                  <a:lnTo>
                    <a:pt x="696" y="503"/>
                  </a:lnTo>
                  <a:lnTo>
                    <a:pt x="735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2"/>
                  </a:lnTo>
                  <a:lnTo>
                    <a:pt x="1275" y="928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2"/>
                  </a:lnTo>
                  <a:lnTo>
                    <a:pt x="1932" y="2163"/>
                  </a:lnTo>
                  <a:lnTo>
                    <a:pt x="1932" y="2434"/>
                  </a:lnTo>
                  <a:lnTo>
                    <a:pt x="1816" y="2743"/>
                  </a:lnTo>
                  <a:lnTo>
                    <a:pt x="1739" y="2858"/>
                  </a:lnTo>
                  <a:lnTo>
                    <a:pt x="1661" y="2974"/>
                  </a:lnTo>
                  <a:lnTo>
                    <a:pt x="1545" y="3052"/>
                  </a:lnTo>
                  <a:lnTo>
                    <a:pt x="1391" y="3129"/>
                  </a:lnTo>
                  <a:lnTo>
                    <a:pt x="1198" y="3129"/>
                  </a:lnTo>
                  <a:lnTo>
                    <a:pt x="1043" y="3090"/>
                  </a:lnTo>
                  <a:lnTo>
                    <a:pt x="928" y="3013"/>
                  </a:lnTo>
                  <a:lnTo>
                    <a:pt x="850" y="2897"/>
                  </a:lnTo>
                  <a:lnTo>
                    <a:pt x="812" y="2743"/>
                  </a:lnTo>
                  <a:lnTo>
                    <a:pt x="850" y="2588"/>
                  </a:lnTo>
                  <a:lnTo>
                    <a:pt x="928" y="2434"/>
                  </a:lnTo>
                  <a:lnTo>
                    <a:pt x="1043" y="2318"/>
                  </a:lnTo>
                  <a:lnTo>
                    <a:pt x="1159" y="2241"/>
                  </a:lnTo>
                  <a:lnTo>
                    <a:pt x="1159" y="2125"/>
                  </a:lnTo>
                  <a:lnTo>
                    <a:pt x="1121" y="2009"/>
                  </a:lnTo>
                  <a:lnTo>
                    <a:pt x="1043" y="1932"/>
                  </a:lnTo>
                  <a:lnTo>
                    <a:pt x="657" y="1623"/>
                  </a:lnTo>
                  <a:lnTo>
                    <a:pt x="426" y="1468"/>
                  </a:lnTo>
                  <a:lnTo>
                    <a:pt x="194" y="1314"/>
                  </a:lnTo>
                  <a:lnTo>
                    <a:pt x="1" y="1623"/>
                  </a:lnTo>
                  <a:lnTo>
                    <a:pt x="271" y="1893"/>
                  </a:lnTo>
                  <a:lnTo>
                    <a:pt x="580" y="2125"/>
                  </a:lnTo>
                  <a:lnTo>
                    <a:pt x="426" y="2356"/>
                  </a:lnTo>
                  <a:lnTo>
                    <a:pt x="348" y="2627"/>
                  </a:lnTo>
                  <a:lnTo>
                    <a:pt x="310" y="2897"/>
                  </a:lnTo>
                  <a:lnTo>
                    <a:pt x="348" y="3052"/>
                  </a:lnTo>
                  <a:lnTo>
                    <a:pt x="426" y="3167"/>
                  </a:lnTo>
                  <a:lnTo>
                    <a:pt x="541" y="3322"/>
                  </a:lnTo>
                  <a:lnTo>
                    <a:pt x="696" y="3476"/>
                  </a:lnTo>
                  <a:lnTo>
                    <a:pt x="889" y="3554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4"/>
                  </a:lnTo>
                  <a:lnTo>
                    <a:pt x="1700" y="3515"/>
                  </a:lnTo>
                  <a:lnTo>
                    <a:pt x="1854" y="3399"/>
                  </a:lnTo>
                  <a:lnTo>
                    <a:pt x="2047" y="3245"/>
                  </a:lnTo>
                  <a:lnTo>
                    <a:pt x="2202" y="3052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1"/>
                  </a:lnTo>
                  <a:lnTo>
                    <a:pt x="2434" y="2009"/>
                  </a:lnTo>
                  <a:lnTo>
                    <a:pt x="2395" y="1816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5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11"/>
            <p:cNvSpPr/>
            <p:nvPr/>
          </p:nvSpPr>
          <p:spPr>
            <a:xfrm>
              <a:off x="4153650" y="167055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2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40" y="232"/>
                  </a:lnTo>
                  <a:lnTo>
                    <a:pt x="1" y="271"/>
                  </a:lnTo>
                  <a:lnTo>
                    <a:pt x="40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4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11"/>
            <p:cNvSpPr/>
            <p:nvPr/>
          </p:nvSpPr>
          <p:spPr>
            <a:xfrm>
              <a:off x="4055200" y="1676350"/>
              <a:ext cx="21250" cy="8700"/>
            </a:xfrm>
            <a:custGeom>
              <a:avLst/>
              <a:gdLst/>
              <a:ahLst/>
              <a:cxnLst/>
              <a:rect l="l" t="t" r="r" b="b"/>
              <a:pathLst>
                <a:path w="850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0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11"/>
            <p:cNvSpPr/>
            <p:nvPr/>
          </p:nvSpPr>
          <p:spPr>
            <a:xfrm>
              <a:off x="5417325" y="16889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0"/>
                  </a:moveTo>
                  <a:lnTo>
                    <a:pt x="1" y="232"/>
                  </a:lnTo>
                  <a:lnTo>
                    <a:pt x="503" y="966"/>
                  </a:lnTo>
                  <a:lnTo>
                    <a:pt x="1043" y="1622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8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3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8"/>
                  </a:lnTo>
                  <a:lnTo>
                    <a:pt x="11083" y="4325"/>
                  </a:lnTo>
                  <a:lnTo>
                    <a:pt x="11469" y="4132"/>
                  </a:lnTo>
                  <a:lnTo>
                    <a:pt x="11856" y="3862"/>
                  </a:lnTo>
                  <a:lnTo>
                    <a:pt x="12242" y="3591"/>
                  </a:lnTo>
                  <a:lnTo>
                    <a:pt x="12319" y="3553"/>
                  </a:lnTo>
                  <a:lnTo>
                    <a:pt x="12435" y="3205"/>
                  </a:lnTo>
                  <a:lnTo>
                    <a:pt x="12358" y="3167"/>
                  </a:lnTo>
                  <a:lnTo>
                    <a:pt x="12280" y="3205"/>
                  </a:lnTo>
                  <a:lnTo>
                    <a:pt x="12203" y="3128"/>
                  </a:lnTo>
                  <a:lnTo>
                    <a:pt x="12010" y="3128"/>
                  </a:lnTo>
                  <a:lnTo>
                    <a:pt x="11933" y="3205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6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1"/>
                  </a:lnTo>
                  <a:lnTo>
                    <a:pt x="7067" y="4402"/>
                  </a:lnTo>
                  <a:lnTo>
                    <a:pt x="6643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6"/>
                  </a:lnTo>
                  <a:lnTo>
                    <a:pt x="4596" y="3707"/>
                  </a:lnTo>
                  <a:lnTo>
                    <a:pt x="3901" y="3283"/>
                  </a:lnTo>
                  <a:lnTo>
                    <a:pt x="3206" y="2819"/>
                  </a:lnTo>
                  <a:lnTo>
                    <a:pt x="2588" y="2317"/>
                  </a:lnTo>
                  <a:lnTo>
                    <a:pt x="1970" y="1777"/>
                  </a:lnTo>
                  <a:lnTo>
                    <a:pt x="1391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11"/>
            <p:cNvSpPr/>
            <p:nvPr/>
          </p:nvSpPr>
          <p:spPr>
            <a:xfrm>
              <a:off x="5725275" y="169565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1"/>
                  </a:moveTo>
                  <a:lnTo>
                    <a:pt x="3360" y="78"/>
                  </a:lnTo>
                  <a:lnTo>
                    <a:pt x="3245" y="78"/>
                  </a:lnTo>
                  <a:lnTo>
                    <a:pt x="3013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4" y="1931"/>
                  </a:lnTo>
                  <a:lnTo>
                    <a:pt x="1082" y="2009"/>
                  </a:lnTo>
                  <a:lnTo>
                    <a:pt x="1121" y="2086"/>
                  </a:lnTo>
                  <a:lnTo>
                    <a:pt x="1005" y="2086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8" y="2588"/>
                  </a:lnTo>
                  <a:lnTo>
                    <a:pt x="1430" y="2704"/>
                  </a:lnTo>
                  <a:lnTo>
                    <a:pt x="1623" y="2820"/>
                  </a:lnTo>
                  <a:lnTo>
                    <a:pt x="1816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5" y="3630"/>
                  </a:lnTo>
                  <a:lnTo>
                    <a:pt x="2125" y="3901"/>
                  </a:lnTo>
                  <a:lnTo>
                    <a:pt x="2086" y="4094"/>
                  </a:lnTo>
                  <a:lnTo>
                    <a:pt x="2009" y="4325"/>
                  </a:lnTo>
                  <a:lnTo>
                    <a:pt x="1893" y="4519"/>
                  </a:lnTo>
                  <a:lnTo>
                    <a:pt x="1739" y="4712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6"/>
                  </a:lnTo>
                  <a:lnTo>
                    <a:pt x="657" y="4441"/>
                  </a:lnTo>
                  <a:lnTo>
                    <a:pt x="735" y="4287"/>
                  </a:lnTo>
                  <a:lnTo>
                    <a:pt x="812" y="4210"/>
                  </a:lnTo>
                  <a:lnTo>
                    <a:pt x="889" y="4132"/>
                  </a:lnTo>
                  <a:lnTo>
                    <a:pt x="966" y="4094"/>
                  </a:lnTo>
                  <a:lnTo>
                    <a:pt x="1121" y="4094"/>
                  </a:lnTo>
                  <a:lnTo>
                    <a:pt x="1237" y="4017"/>
                  </a:lnTo>
                  <a:lnTo>
                    <a:pt x="1314" y="3901"/>
                  </a:lnTo>
                  <a:lnTo>
                    <a:pt x="1314" y="3785"/>
                  </a:lnTo>
                  <a:lnTo>
                    <a:pt x="1275" y="3708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3"/>
                  </a:lnTo>
                  <a:lnTo>
                    <a:pt x="657" y="3785"/>
                  </a:lnTo>
                  <a:lnTo>
                    <a:pt x="503" y="3862"/>
                  </a:lnTo>
                  <a:lnTo>
                    <a:pt x="387" y="3978"/>
                  </a:lnTo>
                  <a:lnTo>
                    <a:pt x="310" y="4094"/>
                  </a:lnTo>
                  <a:lnTo>
                    <a:pt x="233" y="4248"/>
                  </a:lnTo>
                  <a:lnTo>
                    <a:pt x="194" y="4403"/>
                  </a:lnTo>
                  <a:lnTo>
                    <a:pt x="194" y="4557"/>
                  </a:lnTo>
                  <a:lnTo>
                    <a:pt x="194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2" y="5252"/>
                  </a:lnTo>
                  <a:lnTo>
                    <a:pt x="735" y="5368"/>
                  </a:lnTo>
                  <a:lnTo>
                    <a:pt x="966" y="5407"/>
                  </a:lnTo>
                  <a:lnTo>
                    <a:pt x="1198" y="5407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6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2"/>
                  </a:lnTo>
                  <a:lnTo>
                    <a:pt x="1739" y="2356"/>
                  </a:lnTo>
                  <a:lnTo>
                    <a:pt x="1507" y="2202"/>
                  </a:lnTo>
                  <a:lnTo>
                    <a:pt x="1275" y="2124"/>
                  </a:lnTo>
                  <a:lnTo>
                    <a:pt x="1623" y="1970"/>
                  </a:lnTo>
                  <a:lnTo>
                    <a:pt x="1932" y="1816"/>
                  </a:lnTo>
                  <a:lnTo>
                    <a:pt x="2241" y="1622"/>
                  </a:lnTo>
                  <a:lnTo>
                    <a:pt x="2549" y="1391"/>
                  </a:lnTo>
                  <a:lnTo>
                    <a:pt x="2820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7"/>
                  </a:lnTo>
                  <a:lnTo>
                    <a:pt x="3708" y="78"/>
                  </a:lnTo>
                  <a:lnTo>
                    <a:pt x="351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11"/>
            <p:cNvSpPr/>
            <p:nvPr/>
          </p:nvSpPr>
          <p:spPr>
            <a:xfrm>
              <a:off x="1994125" y="1698550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6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4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4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11"/>
            <p:cNvSpPr/>
            <p:nvPr/>
          </p:nvSpPr>
          <p:spPr>
            <a:xfrm>
              <a:off x="3947075" y="171690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3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8" y="579"/>
                  </a:lnTo>
                  <a:lnTo>
                    <a:pt x="425" y="772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11"/>
            <p:cNvSpPr/>
            <p:nvPr/>
          </p:nvSpPr>
          <p:spPr>
            <a:xfrm>
              <a:off x="2585900" y="1732325"/>
              <a:ext cx="305075" cy="236550"/>
            </a:xfrm>
            <a:custGeom>
              <a:avLst/>
              <a:gdLst/>
              <a:ahLst/>
              <a:cxnLst/>
              <a:rect l="l" t="t" r="r" b="b"/>
              <a:pathLst>
                <a:path w="12203" h="9462" extrusionOk="0">
                  <a:moveTo>
                    <a:pt x="5329" y="349"/>
                  </a:moveTo>
                  <a:lnTo>
                    <a:pt x="5522" y="426"/>
                  </a:lnTo>
                  <a:lnTo>
                    <a:pt x="5600" y="426"/>
                  </a:lnTo>
                  <a:lnTo>
                    <a:pt x="5831" y="657"/>
                  </a:lnTo>
                  <a:lnTo>
                    <a:pt x="5986" y="889"/>
                  </a:lnTo>
                  <a:lnTo>
                    <a:pt x="6063" y="1198"/>
                  </a:lnTo>
                  <a:lnTo>
                    <a:pt x="6102" y="1468"/>
                  </a:lnTo>
                  <a:lnTo>
                    <a:pt x="6140" y="1777"/>
                  </a:lnTo>
                  <a:lnTo>
                    <a:pt x="6102" y="2086"/>
                  </a:lnTo>
                  <a:lnTo>
                    <a:pt x="6024" y="2704"/>
                  </a:lnTo>
                  <a:lnTo>
                    <a:pt x="5715" y="4866"/>
                  </a:lnTo>
                  <a:lnTo>
                    <a:pt x="5715" y="4905"/>
                  </a:lnTo>
                  <a:lnTo>
                    <a:pt x="5561" y="4982"/>
                  </a:lnTo>
                  <a:lnTo>
                    <a:pt x="5291" y="4017"/>
                  </a:lnTo>
                  <a:lnTo>
                    <a:pt x="5020" y="3090"/>
                  </a:lnTo>
                  <a:lnTo>
                    <a:pt x="4750" y="1970"/>
                  </a:lnTo>
                  <a:lnTo>
                    <a:pt x="4673" y="1468"/>
                  </a:lnTo>
                  <a:lnTo>
                    <a:pt x="4673" y="1159"/>
                  </a:lnTo>
                  <a:lnTo>
                    <a:pt x="4673" y="851"/>
                  </a:lnTo>
                  <a:lnTo>
                    <a:pt x="4750" y="619"/>
                  </a:lnTo>
                  <a:lnTo>
                    <a:pt x="4827" y="503"/>
                  </a:lnTo>
                  <a:lnTo>
                    <a:pt x="4904" y="426"/>
                  </a:lnTo>
                  <a:lnTo>
                    <a:pt x="5020" y="349"/>
                  </a:lnTo>
                  <a:close/>
                  <a:moveTo>
                    <a:pt x="11199" y="3515"/>
                  </a:moveTo>
                  <a:lnTo>
                    <a:pt x="11315" y="3554"/>
                  </a:lnTo>
                  <a:lnTo>
                    <a:pt x="11392" y="3592"/>
                  </a:lnTo>
                  <a:lnTo>
                    <a:pt x="11508" y="3708"/>
                  </a:lnTo>
                  <a:lnTo>
                    <a:pt x="11585" y="3824"/>
                  </a:lnTo>
                  <a:lnTo>
                    <a:pt x="11701" y="4133"/>
                  </a:lnTo>
                  <a:lnTo>
                    <a:pt x="11585" y="4287"/>
                  </a:lnTo>
                  <a:lnTo>
                    <a:pt x="11430" y="4403"/>
                  </a:lnTo>
                  <a:lnTo>
                    <a:pt x="11237" y="4519"/>
                  </a:lnTo>
                  <a:lnTo>
                    <a:pt x="11044" y="4596"/>
                  </a:lnTo>
                  <a:lnTo>
                    <a:pt x="10581" y="4751"/>
                  </a:lnTo>
                  <a:lnTo>
                    <a:pt x="10195" y="4866"/>
                  </a:lnTo>
                  <a:lnTo>
                    <a:pt x="9422" y="5021"/>
                  </a:lnTo>
                  <a:lnTo>
                    <a:pt x="8650" y="5137"/>
                  </a:lnTo>
                  <a:lnTo>
                    <a:pt x="7994" y="5175"/>
                  </a:lnTo>
                  <a:lnTo>
                    <a:pt x="7376" y="5175"/>
                  </a:lnTo>
                  <a:lnTo>
                    <a:pt x="6102" y="5137"/>
                  </a:lnTo>
                  <a:lnTo>
                    <a:pt x="7260" y="4673"/>
                  </a:lnTo>
                  <a:lnTo>
                    <a:pt x="8418" y="4249"/>
                  </a:lnTo>
                  <a:lnTo>
                    <a:pt x="9075" y="4017"/>
                  </a:lnTo>
                  <a:lnTo>
                    <a:pt x="9770" y="3824"/>
                  </a:lnTo>
                  <a:lnTo>
                    <a:pt x="10465" y="3631"/>
                  </a:lnTo>
                  <a:lnTo>
                    <a:pt x="10928" y="3554"/>
                  </a:lnTo>
                  <a:lnTo>
                    <a:pt x="11083" y="3515"/>
                  </a:lnTo>
                  <a:close/>
                  <a:moveTo>
                    <a:pt x="5136" y="5909"/>
                  </a:moveTo>
                  <a:lnTo>
                    <a:pt x="4209" y="6797"/>
                  </a:lnTo>
                  <a:lnTo>
                    <a:pt x="3244" y="7685"/>
                  </a:lnTo>
                  <a:lnTo>
                    <a:pt x="2742" y="8110"/>
                  </a:lnTo>
                  <a:lnTo>
                    <a:pt x="2163" y="8535"/>
                  </a:lnTo>
                  <a:lnTo>
                    <a:pt x="1854" y="8728"/>
                  </a:lnTo>
                  <a:lnTo>
                    <a:pt x="1468" y="8921"/>
                  </a:lnTo>
                  <a:lnTo>
                    <a:pt x="1197" y="8998"/>
                  </a:lnTo>
                  <a:lnTo>
                    <a:pt x="1004" y="9037"/>
                  </a:lnTo>
                  <a:lnTo>
                    <a:pt x="888" y="8998"/>
                  </a:lnTo>
                  <a:lnTo>
                    <a:pt x="811" y="8960"/>
                  </a:lnTo>
                  <a:lnTo>
                    <a:pt x="734" y="8844"/>
                  </a:lnTo>
                  <a:lnTo>
                    <a:pt x="695" y="8689"/>
                  </a:lnTo>
                  <a:lnTo>
                    <a:pt x="657" y="8535"/>
                  </a:lnTo>
                  <a:lnTo>
                    <a:pt x="618" y="8419"/>
                  </a:lnTo>
                  <a:lnTo>
                    <a:pt x="657" y="8342"/>
                  </a:lnTo>
                  <a:lnTo>
                    <a:pt x="695" y="8265"/>
                  </a:lnTo>
                  <a:lnTo>
                    <a:pt x="850" y="8110"/>
                  </a:lnTo>
                  <a:lnTo>
                    <a:pt x="1120" y="7956"/>
                  </a:lnTo>
                  <a:lnTo>
                    <a:pt x="1699" y="7608"/>
                  </a:lnTo>
                  <a:lnTo>
                    <a:pt x="2472" y="7222"/>
                  </a:lnTo>
                  <a:lnTo>
                    <a:pt x="3244" y="6874"/>
                  </a:lnTo>
                  <a:lnTo>
                    <a:pt x="4209" y="6411"/>
                  </a:lnTo>
                  <a:lnTo>
                    <a:pt x="4673" y="6179"/>
                  </a:lnTo>
                  <a:lnTo>
                    <a:pt x="5136" y="5909"/>
                  </a:lnTo>
                  <a:close/>
                  <a:moveTo>
                    <a:pt x="5136" y="1"/>
                  </a:moveTo>
                  <a:lnTo>
                    <a:pt x="4943" y="78"/>
                  </a:lnTo>
                  <a:lnTo>
                    <a:pt x="4750" y="194"/>
                  </a:lnTo>
                  <a:lnTo>
                    <a:pt x="4596" y="387"/>
                  </a:lnTo>
                  <a:lnTo>
                    <a:pt x="4441" y="580"/>
                  </a:lnTo>
                  <a:lnTo>
                    <a:pt x="4364" y="812"/>
                  </a:lnTo>
                  <a:lnTo>
                    <a:pt x="4325" y="1044"/>
                  </a:lnTo>
                  <a:lnTo>
                    <a:pt x="4325" y="1507"/>
                  </a:lnTo>
                  <a:lnTo>
                    <a:pt x="4402" y="1970"/>
                  </a:lnTo>
                  <a:lnTo>
                    <a:pt x="4634" y="2897"/>
                  </a:lnTo>
                  <a:lnTo>
                    <a:pt x="4982" y="4017"/>
                  </a:lnTo>
                  <a:lnTo>
                    <a:pt x="5175" y="4558"/>
                  </a:lnTo>
                  <a:lnTo>
                    <a:pt x="5368" y="5098"/>
                  </a:lnTo>
                  <a:lnTo>
                    <a:pt x="5368" y="5214"/>
                  </a:lnTo>
                  <a:lnTo>
                    <a:pt x="5406" y="5330"/>
                  </a:lnTo>
                  <a:lnTo>
                    <a:pt x="4943" y="5600"/>
                  </a:lnTo>
                  <a:lnTo>
                    <a:pt x="4480" y="5870"/>
                  </a:lnTo>
                  <a:lnTo>
                    <a:pt x="3476" y="6334"/>
                  </a:lnTo>
                  <a:lnTo>
                    <a:pt x="2472" y="6797"/>
                  </a:lnTo>
                  <a:lnTo>
                    <a:pt x="1970" y="7029"/>
                  </a:lnTo>
                  <a:lnTo>
                    <a:pt x="1468" y="7299"/>
                  </a:lnTo>
                  <a:lnTo>
                    <a:pt x="966" y="7608"/>
                  </a:lnTo>
                  <a:lnTo>
                    <a:pt x="657" y="7801"/>
                  </a:lnTo>
                  <a:lnTo>
                    <a:pt x="348" y="8071"/>
                  </a:lnTo>
                  <a:lnTo>
                    <a:pt x="116" y="8342"/>
                  </a:lnTo>
                  <a:lnTo>
                    <a:pt x="39" y="8458"/>
                  </a:lnTo>
                  <a:lnTo>
                    <a:pt x="0" y="8612"/>
                  </a:lnTo>
                  <a:lnTo>
                    <a:pt x="0" y="8767"/>
                  </a:lnTo>
                  <a:lnTo>
                    <a:pt x="0" y="8921"/>
                  </a:lnTo>
                  <a:lnTo>
                    <a:pt x="78" y="9037"/>
                  </a:lnTo>
                  <a:lnTo>
                    <a:pt x="232" y="9191"/>
                  </a:lnTo>
                  <a:lnTo>
                    <a:pt x="348" y="9307"/>
                  </a:lnTo>
                  <a:lnTo>
                    <a:pt x="502" y="9384"/>
                  </a:lnTo>
                  <a:lnTo>
                    <a:pt x="618" y="9423"/>
                  </a:lnTo>
                  <a:lnTo>
                    <a:pt x="773" y="9462"/>
                  </a:lnTo>
                  <a:lnTo>
                    <a:pt x="1120" y="9462"/>
                  </a:lnTo>
                  <a:lnTo>
                    <a:pt x="1429" y="9384"/>
                  </a:lnTo>
                  <a:lnTo>
                    <a:pt x="1738" y="9230"/>
                  </a:lnTo>
                  <a:lnTo>
                    <a:pt x="2047" y="9075"/>
                  </a:lnTo>
                  <a:lnTo>
                    <a:pt x="2588" y="8767"/>
                  </a:lnTo>
                  <a:lnTo>
                    <a:pt x="3476" y="8071"/>
                  </a:lnTo>
                  <a:lnTo>
                    <a:pt x="4287" y="7338"/>
                  </a:lnTo>
                  <a:lnTo>
                    <a:pt x="5098" y="6565"/>
                  </a:lnTo>
                  <a:lnTo>
                    <a:pt x="5445" y="6141"/>
                  </a:lnTo>
                  <a:lnTo>
                    <a:pt x="5793" y="5677"/>
                  </a:lnTo>
                  <a:lnTo>
                    <a:pt x="5793" y="5716"/>
                  </a:lnTo>
                  <a:lnTo>
                    <a:pt x="6063" y="6064"/>
                  </a:lnTo>
                  <a:lnTo>
                    <a:pt x="6217" y="6218"/>
                  </a:lnTo>
                  <a:lnTo>
                    <a:pt x="6372" y="6334"/>
                  </a:lnTo>
                  <a:lnTo>
                    <a:pt x="6603" y="6179"/>
                  </a:lnTo>
                  <a:lnTo>
                    <a:pt x="6603" y="6141"/>
                  </a:lnTo>
                  <a:lnTo>
                    <a:pt x="6333" y="5870"/>
                  </a:lnTo>
                  <a:lnTo>
                    <a:pt x="6217" y="5716"/>
                  </a:lnTo>
                  <a:lnTo>
                    <a:pt x="6179" y="5523"/>
                  </a:lnTo>
                  <a:lnTo>
                    <a:pt x="6140" y="5484"/>
                  </a:lnTo>
                  <a:lnTo>
                    <a:pt x="7028" y="5562"/>
                  </a:lnTo>
                  <a:lnTo>
                    <a:pt x="7955" y="5562"/>
                  </a:lnTo>
                  <a:lnTo>
                    <a:pt x="8882" y="5484"/>
                  </a:lnTo>
                  <a:lnTo>
                    <a:pt x="9770" y="5330"/>
                  </a:lnTo>
                  <a:lnTo>
                    <a:pt x="10465" y="5175"/>
                  </a:lnTo>
                  <a:lnTo>
                    <a:pt x="10890" y="5060"/>
                  </a:lnTo>
                  <a:lnTo>
                    <a:pt x="11315" y="4905"/>
                  </a:lnTo>
                  <a:lnTo>
                    <a:pt x="11701" y="4673"/>
                  </a:lnTo>
                  <a:lnTo>
                    <a:pt x="11894" y="4558"/>
                  </a:lnTo>
                  <a:lnTo>
                    <a:pt x="12010" y="4403"/>
                  </a:lnTo>
                  <a:lnTo>
                    <a:pt x="12125" y="4249"/>
                  </a:lnTo>
                  <a:lnTo>
                    <a:pt x="12164" y="4094"/>
                  </a:lnTo>
                  <a:lnTo>
                    <a:pt x="12203" y="3901"/>
                  </a:lnTo>
                  <a:lnTo>
                    <a:pt x="12164" y="3708"/>
                  </a:lnTo>
                  <a:lnTo>
                    <a:pt x="12125" y="3554"/>
                  </a:lnTo>
                  <a:lnTo>
                    <a:pt x="12010" y="3438"/>
                  </a:lnTo>
                  <a:lnTo>
                    <a:pt x="11932" y="3322"/>
                  </a:lnTo>
                  <a:lnTo>
                    <a:pt x="11817" y="3245"/>
                  </a:lnTo>
                  <a:lnTo>
                    <a:pt x="11662" y="3167"/>
                  </a:lnTo>
                  <a:lnTo>
                    <a:pt x="11508" y="3167"/>
                  </a:lnTo>
                  <a:lnTo>
                    <a:pt x="11199" y="3129"/>
                  </a:lnTo>
                  <a:lnTo>
                    <a:pt x="10851" y="3167"/>
                  </a:lnTo>
                  <a:lnTo>
                    <a:pt x="10504" y="3245"/>
                  </a:lnTo>
                  <a:lnTo>
                    <a:pt x="9924" y="3360"/>
                  </a:lnTo>
                  <a:lnTo>
                    <a:pt x="8959" y="3669"/>
                  </a:lnTo>
                  <a:lnTo>
                    <a:pt x="7994" y="3978"/>
                  </a:lnTo>
                  <a:lnTo>
                    <a:pt x="7028" y="4326"/>
                  </a:lnTo>
                  <a:lnTo>
                    <a:pt x="6102" y="4751"/>
                  </a:lnTo>
                  <a:lnTo>
                    <a:pt x="6333" y="3283"/>
                  </a:lnTo>
                  <a:lnTo>
                    <a:pt x="6449" y="2550"/>
                  </a:lnTo>
                  <a:lnTo>
                    <a:pt x="6488" y="1816"/>
                  </a:lnTo>
                  <a:lnTo>
                    <a:pt x="6488" y="1546"/>
                  </a:lnTo>
                  <a:lnTo>
                    <a:pt x="6449" y="1275"/>
                  </a:lnTo>
                  <a:lnTo>
                    <a:pt x="6372" y="1044"/>
                  </a:lnTo>
                  <a:lnTo>
                    <a:pt x="6295" y="851"/>
                  </a:lnTo>
                  <a:lnTo>
                    <a:pt x="6179" y="619"/>
                  </a:lnTo>
                  <a:lnTo>
                    <a:pt x="6024" y="464"/>
                  </a:lnTo>
                  <a:lnTo>
                    <a:pt x="5831" y="310"/>
                  </a:lnTo>
                  <a:lnTo>
                    <a:pt x="5600" y="155"/>
                  </a:lnTo>
                  <a:lnTo>
                    <a:pt x="5484" y="78"/>
                  </a:lnTo>
                  <a:lnTo>
                    <a:pt x="5368" y="40"/>
                  </a:lnTo>
                  <a:lnTo>
                    <a:pt x="51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11"/>
            <p:cNvSpPr/>
            <p:nvPr/>
          </p:nvSpPr>
          <p:spPr>
            <a:xfrm>
              <a:off x="1851250" y="17671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2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0" y="5368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9"/>
                  </a:lnTo>
                  <a:lnTo>
                    <a:pt x="3978" y="888"/>
                  </a:lnTo>
                  <a:lnTo>
                    <a:pt x="4634" y="657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2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4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29" y="7376"/>
                  </a:lnTo>
                  <a:lnTo>
                    <a:pt x="13438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4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1" y="8611"/>
                  </a:lnTo>
                  <a:lnTo>
                    <a:pt x="18651" y="8534"/>
                  </a:lnTo>
                  <a:lnTo>
                    <a:pt x="18651" y="8457"/>
                  </a:lnTo>
                  <a:lnTo>
                    <a:pt x="18651" y="8380"/>
                  </a:lnTo>
                  <a:lnTo>
                    <a:pt x="18651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0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11"/>
            <p:cNvSpPr/>
            <p:nvPr/>
          </p:nvSpPr>
          <p:spPr>
            <a:xfrm>
              <a:off x="6591225" y="17699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8" y="542"/>
                  </a:lnTo>
                  <a:lnTo>
                    <a:pt x="12434" y="657"/>
                  </a:lnTo>
                  <a:lnTo>
                    <a:pt x="12628" y="735"/>
                  </a:lnTo>
                  <a:lnTo>
                    <a:pt x="12743" y="812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6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1"/>
                  </a:lnTo>
                  <a:lnTo>
                    <a:pt x="12241" y="2472"/>
                  </a:lnTo>
                  <a:lnTo>
                    <a:pt x="11817" y="2743"/>
                  </a:lnTo>
                  <a:lnTo>
                    <a:pt x="11392" y="2936"/>
                  </a:lnTo>
                  <a:lnTo>
                    <a:pt x="10658" y="3206"/>
                  </a:lnTo>
                  <a:lnTo>
                    <a:pt x="9924" y="3438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2"/>
                  </a:lnTo>
                  <a:lnTo>
                    <a:pt x="5020" y="4596"/>
                  </a:lnTo>
                  <a:lnTo>
                    <a:pt x="4132" y="4712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1"/>
                  </a:lnTo>
                  <a:lnTo>
                    <a:pt x="1506" y="4673"/>
                  </a:lnTo>
                  <a:lnTo>
                    <a:pt x="1198" y="4558"/>
                  </a:lnTo>
                  <a:lnTo>
                    <a:pt x="889" y="4442"/>
                  </a:lnTo>
                  <a:lnTo>
                    <a:pt x="580" y="4249"/>
                  </a:lnTo>
                  <a:lnTo>
                    <a:pt x="657" y="4171"/>
                  </a:lnTo>
                  <a:lnTo>
                    <a:pt x="696" y="4056"/>
                  </a:lnTo>
                  <a:lnTo>
                    <a:pt x="696" y="3940"/>
                  </a:lnTo>
                  <a:lnTo>
                    <a:pt x="734" y="3824"/>
                  </a:lnTo>
                  <a:lnTo>
                    <a:pt x="850" y="3631"/>
                  </a:lnTo>
                  <a:lnTo>
                    <a:pt x="1082" y="3438"/>
                  </a:lnTo>
                  <a:lnTo>
                    <a:pt x="1313" y="3245"/>
                  </a:lnTo>
                  <a:lnTo>
                    <a:pt x="1854" y="2936"/>
                  </a:lnTo>
                  <a:lnTo>
                    <a:pt x="2279" y="2704"/>
                  </a:lnTo>
                  <a:lnTo>
                    <a:pt x="3012" y="2356"/>
                  </a:lnTo>
                  <a:lnTo>
                    <a:pt x="3707" y="2009"/>
                  </a:lnTo>
                  <a:lnTo>
                    <a:pt x="4480" y="1700"/>
                  </a:lnTo>
                  <a:lnTo>
                    <a:pt x="5252" y="1430"/>
                  </a:lnTo>
                  <a:lnTo>
                    <a:pt x="6024" y="1198"/>
                  </a:lnTo>
                  <a:lnTo>
                    <a:pt x="6835" y="1005"/>
                  </a:lnTo>
                  <a:lnTo>
                    <a:pt x="7608" y="812"/>
                  </a:lnTo>
                  <a:lnTo>
                    <a:pt x="8418" y="696"/>
                  </a:lnTo>
                  <a:lnTo>
                    <a:pt x="9229" y="580"/>
                  </a:lnTo>
                  <a:lnTo>
                    <a:pt x="10040" y="542"/>
                  </a:lnTo>
                  <a:lnTo>
                    <a:pt x="10735" y="503"/>
                  </a:lnTo>
                  <a:lnTo>
                    <a:pt x="11160" y="464"/>
                  </a:lnTo>
                  <a:close/>
                  <a:moveTo>
                    <a:pt x="13477" y="1121"/>
                  </a:moveTo>
                  <a:lnTo>
                    <a:pt x="13631" y="1314"/>
                  </a:lnTo>
                  <a:lnTo>
                    <a:pt x="13709" y="1507"/>
                  </a:lnTo>
                  <a:lnTo>
                    <a:pt x="13747" y="1739"/>
                  </a:lnTo>
                  <a:lnTo>
                    <a:pt x="13709" y="2009"/>
                  </a:lnTo>
                  <a:lnTo>
                    <a:pt x="13631" y="2241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8"/>
                  </a:lnTo>
                  <a:lnTo>
                    <a:pt x="12048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1" y="4635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5" y="5948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9"/>
                  </a:lnTo>
                  <a:lnTo>
                    <a:pt x="696" y="5484"/>
                  </a:lnTo>
                  <a:lnTo>
                    <a:pt x="502" y="5253"/>
                  </a:lnTo>
                  <a:lnTo>
                    <a:pt x="348" y="5021"/>
                  </a:lnTo>
                  <a:lnTo>
                    <a:pt x="309" y="4866"/>
                  </a:lnTo>
                  <a:lnTo>
                    <a:pt x="309" y="4751"/>
                  </a:lnTo>
                  <a:lnTo>
                    <a:pt x="309" y="4596"/>
                  </a:lnTo>
                  <a:lnTo>
                    <a:pt x="348" y="4442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4"/>
                  </a:lnTo>
                  <a:lnTo>
                    <a:pt x="1931" y="5253"/>
                  </a:lnTo>
                  <a:lnTo>
                    <a:pt x="2588" y="5330"/>
                  </a:lnTo>
                  <a:lnTo>
                    <a:pt x="3244" y="5291"/>
                  </a:lnTo>
                  <a:lnTo>
                    <a:pt x="3939" y="5253"/>
                  </a:lnTo>
                  <a:lnTo>
                    <a:pt x="5136" y="5059"/>
                  </a:lnTo>
                  <a:lnTo>
                    <a:pt x="6913" y="4789"/>
                  </a:lnTo>
                  <a:lnTo>
                    <a:pt x="7839" y="4596"/>
                  </a:lnTo>
                  <a:lnTo>
                    <a:pt x="8727" y="4403"/>
                  </a:lnTo>
                  <a:lnTo>
                    <a:pt x="9616" y="4133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9"/>
                  </a:lnTo>
                  <a:lnTo>
                    <a:pt x="12434" y="2974"/>
                  </a:lnTo>
                  <a:lnTo>
                    <a:pt x="12705" y="2820"/>
                  </a:lnTo>
                  <a:lnTo>
                    <a:pt x="12936" y="2588"/>
                  </a:lnTo>
                  <a:lnTo>
                    <a:pt x="13129" y="2395"/>
                  </a:lnTo>
                  <a:lnTo>
                    <a:pt x="13323" y="2125"/>
                  </a:lnTo>
                  <a:lnTo>
                    <a:pt x="13438" y="1854"/>
                  </a:lnTo>
                  <a:lnTo>
                    <a:pt x="13516" y="1584"/>
                  </a:lnTo>
                  <a:lnTo>
                    <a:pt x="13516" y="1237"/>
                  </a:lnTo>
                  <a:lnTo>
                    <a:pt x="13477" y="1121"/>
                  </a:lnTo>
                  <a:close/>
                  <a:moveTo>
                    <a:pt x="10658" y="1"/>
                  </a:moveTo>
                  <a:lnTo>
                    <a:pt x="9886" y="40"/>
                  </a:lnTo>
                  <a:lnTo>
                    <a:pt x="9114" y="117"/>
                  </a:lnTo>
                  <a:lnTo>
                    <a:pt x="8303" y="233"/>
                  </a:lnTo>
                  <a:lnTo>
                    <a:pt x="7530" y="348"/>
                  </a:lnTo>
                  <a:lnTo>
                    <a:pt x="6719" y="542"/>
                  </a:lnTo>
                  <a:lnTo>
                    <a:pt x="5909" y="735"/>
                  </a:lnTo>
                  <a:lnTo>
                    <a:pt x="5020" y="1005"/>
                  </a:lnTo>
                  <a:lnTo>
                    <a:pt x="4132" y="1352"/>
                  </a:lnTo>
                  <a:lnTo>
                    <a:pt x="3244" y="1700"/>
                  </a:lnTo>
                  <a:lnTo>
                    <a:pt x="2395" y="2125"/>
                  </a:lnTo>
                  <a:lnTo>
                    <a:pt x="1777" y="2434"/>
                  </a:lnTo>
                  <a:lnTo>
                    <a:pt x="1391" y="2627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4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6"/>
                  </a:lnTo>
                  <a:lnTo>
                    <a:pt x="194" y="4133"/>
                  </a:lnTo>
                  <a:lnTo>
                    <a:pt x="194" y="4171"/>
                  </a:lnTo>
                  <a:lnTo>
                    <a:pt x="116" y="4326"/>
                  </a:lnTo>
                  <a:lnTo>
                    <a:pt x="39" y="4480"/>
                  </a:lnTo>
                  <a:lnTo>
                    <a:pt x="0" y="4635"/>
                  </a:lnTo>
                  <a:lnTo>
                    <a:pt x="0" y="4789"/>
                  </a:lnTo>
                  <a:lnTo>
                    <a:pt x="39" y="5137"/>
                  </a:lnTo>
                  <a:lnTo>
                    <a:pt x="194" y="5446"/>
                  </a:lnTo>
                  <a:lnTo>
                    <a:pt x="348" y="5639"/>
                  </a:lnTo>
                  <a:lnTo>
                    <a:pt x="502" y="5832"/>
                  </a:lnTo>
                  <a:lnTo>
                    <a:pt x="696" y="5948"/>
                  </a:lnTo>
                  <a:lnTo>
                    <a:pt x="927" y="6063"/>
                  </a:lnTo>
                  <a:lnTo>
                    <a:pt x="966" y="6257"/>
                  </a:lnTo>
                  <a:lnTo>
                    <a:pt x="1275" y="6179"/>
                  </a:lnTo>
                  <a:lnTo>
                    <a:pt x="1313" y="6218"/>
                  </a:lnTo>
                  <a:lnTo>
                    <a:pt x="1313" y="6257"/>
                  </a:lnTo>
                  <a:lnTo>
                    <a:pt x="1352" y="6295"/>
                  </a:lnTo>
                  <a:lnTo>
                    <a:pt x="1468" y="6257"/>
                  </a:lnTo>
                  <a:lnTo>
                    <a:pt x="1815" y="6295"/>
                  </a:lnTo>
                  <a:lnTo>
                    <a:pt x="2395" y="6334"/>
                  </a:lnTo>
                  <a:lnTo>
                    <a:pt x="3012" y="6372"/>
                  </a:lnTo>
                  <a:lnTo>
                    <a:pt x="3592" y="6334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2"/>
                  </a:lnTo>
                  <a:lnTo>
                    <a:pt x="7994" y="5523"/>
                  </a:lnTo>
                  <a:lnTo>
                    <a:pt x="9036" y="5253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3"/>
                  </a:lnTo>
                  <a:lnTo>
                    <a:pt x="12126" y="4249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4" y="3940"/>
                  </a:lnTo>
                  <a:lnTo>
                    <a:pt x="12898" y="3669"/>
                  </a:lnTo>
                  <a:lnTo>
                    <a:pt x="13361" y="3322"/>
                  </a:lnTo>
                  <a:lnTo>
                    <a:pt x="13631" y="3052"/>
                  </a:lnTo>
                  <a:lnTo>
                    <a:pt x="13825" y="2704"/>
                  </a:lnTo>
                  <a:lnTo>
                    <a:pt x="14133" y="2627"/>
                  </a:lnTo>
                  <a:lnTo>
                    <a:pt x="14018" y="2318"/>
                  </a:lnTo>
                  <a:lnTo>
                    <a:pt x="14095" y="2009"/>
                  </a:lnTo>
                  <a:lnTo>
                    <a:pt x="14133" y="1739"/>
                  </a:lnTo>
                  <a:lnTo>
                    <a:pt x="14095" y="1468"/>
                  </a:lnTo>
                  <a:lnTo>
                    <a:pt x="14018" y="1237"/>
                  </a:lnTo>
                  <a:lnTo>
                    <a:pt x="13902" y="1005"/>
                  </a:lnTo>
                  <a:lnTo>
                    <a:pt x="13747" y="812"/>
                  </a:lnTo>
                  <a:lnTo>
                    <a:pt x="13477" y="619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3" y="117"/>
                  </a:lnTo>
                  <a:lnTo>
                    <a:pt x="11817" y="40"/>
                  </a:lnTo>
                  <a:lnTo>
                    <a:pt x="1143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11"/>
            <p:cNvSpPr/>
            <p:nvPr/>
          </p:nvSpPr>
          <p:spPr>
            <a:xfrm>
              <a:off x="2687250" y="1806675"/>
              <a:ext cx="449900" cy="337900"/>
            </a:xfrm>
            <a:custGeom>
              <a:avLst/>
              <a:gdLst/>
              <a:ahLst/>
              <a:cxnLst/>
              <a:rect l="l" t="t" r="r" b="b"/>
              <a:pathLst>
                <a:path w="17996" h="13516" extrusionOk="0">
                  <a:moveTo>
                    <a:pt x="15794" y="386"/>
                  </a:moveTo>
                  <a:lnTo>
                    <a:pt x="15872" y="425"/>
                  </a:lnTo>
                  <a:lnTo>
                    <a:pt x="15949" y="464"/>
                  </a:lnTo>
                  <a:lnTo>
                    <a:pt x="16103" y="657"/>
                  </a:lnTo>
                  <a:lnTo>
                    <a:pt x="16181" y="850"/>
                  </a:lnTo>
                  <a:lnTo>
                    <a:pt x="16258" y="1043"/>
                  </a:lnTo>
                  <a:lnTo>
                    <a:pt x="16219" y="1236"/>
                  </a:lnTo>
                  <a:lnTo>
                    <a:pt x="16181" y="1468"/>
                  </a:lnTo>
                  <a:lnTo>
                    <a:pt x="15987" y="1892"/>
                  </a:lnTo>
                  <a:lnTo>
                    <a:pt x="15833" y="2163"/>
                  </a:lnTo>
                  <a:lnTo>
                    <a:pt x="15601" y="2433"/>
                  </a:lnTo>
                  <a:lnTo>
                    <a:pt x="15370" y="2665"/>
                  </a:lnTo>
                  <a:lnTo>
                    <a:pt x="15099" y="2896"/>
                  </a:lnTo>
                  <a:lnTo>
                    <a:pt x="14983" y="2279"/>
                  </a:lnTo>
                  <a:lnTo>
                    <a:pt x="14945" y="1970"/>
                  </a:lnTo>
                  <a:lnTo>
                    <a:pt x="14906" y="1699"/>
                  </a:lnTo>
                  <a:lnTo>
                    <a:pt x="14945" y="1390"/>
                  </a:lnTo>
                  <a:lnTo>
                    <a:pt x="15022" y="1120"/>
                  </a:lnTo>
                  <a:lnTo>
                    <a:pt x="15138" y="850"/>
                  </a:lnTo>
                  <a:lnTo>
                    <a:pt x="15331" y="618"/>
                  </a:lnTo>
                  <a:lnTo>
                    <a:pt x="15563" y="464"/>
                  </a:lnTo>
                  <a:lnTo>
                    <a:pt x="15679" y="386"/>
                  </a:lnTo>
                  <a:close/>
                  <a:moveTo>
                    <a:pt x="14481" y="3437"/>
                  </a:moveTo>
                  <a:lnTo>
                    <a:pt x="14443" y="3591"/>
                  </a:lnTo>
                  <a:lnTo>
                    <a:pt x="14134" y="3939"/>
                  </a:lnTo>
                  <a:lnTo>
                    <a:pt x="13786" y="4287"/>
                  </a:lnTo>
                  <a:lnTo>
                    <a:pt x="13593" y="4441"/>
                  </a:lnTo>
                  <a:lnTo>
                    <a:pt x="13362" y="4595"/>
                  </a:lnTo>
                  <a:lnTo>
                    <a:pt x="13091" y="4711"/>
                  </a:lnTo>
                  <a:lnTo>
                    <a:pt x="12782" y="4750"/>
                  </a:lnTo>
                  <a:lnTo>
                    <a:pt x="12667" y="4789"/>
                  </a:lnTo>
                  <a:lnTo>
                    <a:pt x="12589" y="4750"/>
                  </a:lnTo>
                  <a:lnTo>
                    <a:pt x="12551" y="4673"/>
                  </a:lnTo>
                  <a:lnTo>
                    <a:pt x="12512" y="4518"/>
                  </a:lnTo>
                  <a:lnTo>
                    <a:pt x="12474" y="4287"/>
                  </a:lnTo>
                  <a:lnTo>
                    <a:pt x="12512" y="4171"/>
                  </a:lnTo>
                  <a:lnTo>
                    <a:pt x="12628" y="4055"/>
                  </a:lnTo>
                  <a:lnTo>
                    <a:pt x="12821" y="3900"/>
                  </a:lnTo>
                  <a:lnTo>
                    <a:pt x="13091" y="3746"/>
                  </a:lnTo>
                  <a:lnTo>
                    <a:pt x="13362" y="3591"/>
                  </a:lnTo>
                  <a:lnTo>
                    <a:pt x="13632" y="3514"/>
                  </a:lnTo>
                  <a:lnTo>
                    <a:pt x="13941" y="3437"/>
                  </a:lnTo>
                  <a:close/>
                  <a:moveTo>
                    <a:pt x="15061" y="3514"/>
                  </a:moveTo>
                  <a:lnTo>
                    <a:pt x="15717" y="3553"/>
                  </a:lnTo>
                  <a:lnTo>
                    <a:pt x="16065" y="3591"/>
                  </a:lnTo>
                  <a:lnTo>
                    <a:pt x="16412" y="3630"/>
                  </a:lnTo>
                  <a:lnTo>
                    <a:pt x="16721" y="3707"/>
                  </a:lnTo>
                  <a:lnTo>
                    <a:pt x="17030" y="3823"/>
                  </a:lnTo>
                  <a:lnTo>
                    <a:pt x="17262" y="4016"/>
                  </a:lnTo>
                  <a:lnTo>
                    <a:pt x="17378" y="4171"/>
                  </a:lnTo>
                  <a:lnTo>
                    <a:pt x="17493" y="4287"/>
                  </a:lnTo>
                  <a:lnTo>
                    <a:pt x="17571" y="4480"/>
                  </a:lnTo>
                  <a:lnTo>
                    <a:pt x="17571" y="4634"/>
                  </a:lnTo>
                  <a:lnTo>
                    <a:pt x="17493" y="4789"/>
                  </a:lnTo>
                  <a:lnTo>
                    <a:pt x="17378" y="4904"/>
                  </a:lnTo>
                  <a:lnTo>
                    <a:pt x="17262" y="4982"/>
                  </a:lnTo>
                  <a:lnTo>
                    <a:pt x="17069" y="5020"/>
                  </a:lnTo>
                  <a:lnTo>
                    <a:pt x="16914" y="4982"/>
                  </a:lnTo>
                  <a:lnTo>
                    <a:pt x="16721" y="4943"/>
                  </a:lnTo>
                  <a:lnTo>
                    <a:pt x="16335" y="4750"/>
                  </a:lnTo>
                  <a:lnTo>
                    <a:pt x="15987" y="4518"/>
                  </a:lnTo>
                  <a:lnTo>
                    <a:pt x="15717" y="4287"/>
                  </a:lnTo>
                  <a:lnTo>
                    <a:pt x="15485" y="4055"/>
                  </a:lnTo>
                  <a:lnTo>
                    <a:pt x="15254" y="3785"/>
                  </a:lnTo>
                  <a:lnTo>
                    <a:pt x="15061" y="3514"/>
                  </a:lnTo>
                  <a:close/>
                  <a:moveTo>
                    <a:pt x="4866" y="3128"/>
                  </a:moveTo>
                  <a:lnTo>
                    <a:pt x="5484" y="3167"/>
                  </a:lnTo>
                  <a:lnTo>
                    <a:pt x="6102" y="3283"/>
                  </a:lnTo>
                  <a:lnTo>
                    <a:pt x="6681" y="3514"/>
                  </a:lnTo>
                  <a:lnTo>
                    <a:pt x="7145" y="3707"/>
                  </a:lnTo>
                  <a:lnTo>
                    <a:pt x="7569" y="3978"/>
                  </a:lnTo>
                  <a:lnTo>
                    <a:pt x="7994" y="4248"/>
                  </a:lnTo>
                  <a:lnTo>
                    <a:pt x="8380" y="4557"/>
                  </a:lnTo>
                  <a:lnTo>
                    <a:pt x="9153" y="5213"/>
                  </a:lnTo>
                  <a:lnTo>
                    <a:pt x="9925" y="5908"/>
                  </a:lnTo>
                  <a:lnTo>
                    <a:pt x="10234" y="6179"/>
                  </a:lnTo>
                  <a:lnTo>
                    <a:pt x="10581" y="6410"/>
                  </a:lnTo>
                  <a:lnTo>
                    <a:pt x="10968" y="6642"/>
                  </a:lnTo>
                  <a:lnTo>
                    <a:pt x="11354" y="6797"/>
                  </a:lnTo>
                  <a:lnTo>
                    <a:pt x="11740" y="6874"/>
                  </a:lnTo>
                  <a:lnTo>
                    <a:pt x="12165" y="6912"/>
                  </a:lnTo>
                  <a:lnTo>
                    <a:pt x="12589" y="6874"/>
                  </a:lnTo>
                  <a:lnTo>
                    <a:pt x="13014" y="6719"/>
                  </a:lnTo>
                  <a:lnTo>
                    <a:pt x="13323" y="6565"/>
                  </a:lnTo>
                  <a:lnTo>
                    <a:pt x="13593" y="6372"/>
                  </a:lnTo>
                  <a:lnTo>
                    <a:pt x="13825" y="6179"/>
                  </a:lnTo>
                  <a:lnTo>
                    <a:pt x="14018" y="5947"/>
                  </a:lnTo>
                  <a:lnTo>
                    <a:pt x="14211" y="5677"/>
                  </a:lnTo>
                  <a:lnTo>
                    <a:pt x="14366" y="5406"/>
                  </a:lnTo>
                  <a:lnTo>
                    <a:pt x="14520" y="5097"/>
                  </a:lnTo>
                  <a:lnTo>
                    <a:pt x="14636" y="4789"/>
                  </a:lnTo>
                  <a:lnTo>
                    <a:pt x="14559" y="5638"/>
                  </a:lnTo>
                  <a:lnTo>
                    <a:pt x="14404" y="6449"/>
                  </a:lnTo>
                  <a:lnTo>
                    <a:pt x="14211" y="7221"/>
                  </a:lnTo>
                  <a:lnTo>
                    <a:pt x="13941" y="7994"/>
                  </a:lnTo>
                  <a:lnTo>
                    <a:pt x="13593" y="8727"/>
                  </a:lnTo>
                  <a:lnTo>
                    <a:pt x="13169" y="9422"/>
                  </a:lnTo>
                  <a:lnTo>
                    <a:pt x="12667" y="10117"/>
                  </a:lnTo>
                  <a:lnTo>
                    <a:pt x="12087" y="10735"/>
                  </a:lnTo>
                  <a:lnTo>
                    <a:pt x="11624" y="11160"/>
                  </a:lnTo>
                  <a:lnTo>
                    <a:pt x="11199" y="11546"/>
                  </a:lnTo>
                  <a:lnTo>
                    <a:pt x="10697" y="11855"/>
                  </a:lnTo>
                  <a:lnTo>
                    <a:pt x="10195" y="12164"/>
                  </a:lnTo>
                  <a:lnTo>
                    <a:pt x="9693" y="12396"/>
                  </a:lnTo>
                  <a:lnTo>
                    <a:pt x="9153" y="12627"/>
                  </a:lnTo>
                  <a:lnTo>
                    <a:pt x="8612" y="12782"/>
                  </a:lnTo>
                  <a:lnTo>
                    <a:pt x="8071" y="12898"/>
                  </a:lnTo>
                  <a:lnTo>
                    <a:pt x="7531" y="12975"/>
                  </a:lnTo>
                  <a:lnTo>
                    <a:pt x="6990" y="13014"/>
                  </a:lnTo>
                  <a:lnTo>
                    <a:pt x="6411" y="12975"/>
                  </a:lnTo>
                  <a:lnTo>
                    <a:pt x="5870" y="12898"/>
                  </a:lnTo>
                  <a:lnTo>
                    <a:pt x="5291" y="12782"/>
                  </a:lnTo>
                  <a:lnTo>
                    <a:pt x="4751" y="12627"/>
                  </a:lnTo>
                  <a:lnTo>
                    <a:pt x="4171" y="12396"/>
                  </a:lnTo>
                  <a:lnTo>
                    <a:pt x="3631" y="12125"/>
                  </a:lnTo>
                  <a:lnTo>
                    <a:pt x="3090" y="11816"/>
                  </a:lnTo>
                  <a:lnTo>
                    <a:pt x="2588" y="11469"/>
                  </a:lnTo>
                  <a:lnTo>
                    <a:pt x="2125" y="11044"/>
                  </a:lnTo>
                  <a:lnTo>
                    <a:pt x="1700" y="10581"/>
                  </a:lnTo>
                  <a:lnTo>
                    <a:pt x="1314" y="10117"/>
                  </a:lnTo>
                  <a:lnTo>
                    <a:pt x="966" y="9577"/>
                  </a:lnTo>
                  <a:lnTo>
                    <a:pt x="696" y="8998"/>
                  </a:lnTo>
                  <a:lnTo>
                    <a:pt x="542" y="8418"/>
                  </a:lnTo>
                  <a:lnTo>
                    <a:pt x="426" y="7801"/>
                  </a:lnTo>
                  <a:lnTo>
                    <a:pt x="426" y="7221"/>
                  </a:lnTo>
                  <a:lnTo>
                    <a:pt x="503" y="6603"/>
                  </a:lnTo>
                  <a:lnTo>
                    <a:pt x="696" y="6024"/>
                  </a:lnTo>
                  <a:lnTo>
                    <a:pt x="928" y="5484"/>
                  </a:lnTo>
                  <a:lnTo>
                    <a:pt x="1237" y="4943"/>
                  </a:lnTo>
                  <a:lnTo>
                    <a:pt x="1623" y="4480"/>
                  </a:lnTo>
                  <a:lnTo>
                    <a:pt x="2048" y="4055"/>
                  </a:lnTo>
                  <a:lnTo>
                    <a:pt x="2588" y="3707"/>
                  </a:lnTo>
                  <a:lnTo>
                    <a:pt x="3129" y="3437"/>
                  </a:lnTo>
                  <a:lnTo>
                    <a:pt x="3708" y="3244"/>
                  </a:lnTo>
                  <a:lnTo>
                    <a:pt x="4287" y="3167"/>
                  </a:lnTo>
                  <a:lnTo>
                    <a:pt x="4866" y="3128"/>
                  </a:lnTo>
                  <a:close/>
                  <a:moveTo>
                    <a:pt x="15717" y="0"/>
                  </a:moveTo>
                  <a:lnTo>
                    <a:pt x="15524" y="39"/>
                  </a:lnTo>
                  <a:lnTo>
                    <a:pt x="15331" y="155"/>
                  </a:lnTo>
                  <a:lnTo>
                    <a:pt x="15138" y="271"/>
                  </a:lnTo>
                  <a:lnTo>
                    <a:pt x="14983" y="464"/>
                  </a:lnTo>
                  <a:lnTo>
                    <a:pt x="14829" y="618"/>
                  </a:lnTo>
                  <a:lnTo>
                    <a:pt x="14713" y="850"/>
                  </a:lnTo>
                  <a:lnTo>
                    <a:pt x="14636" y="1043"/>
                  </a:lnTo>
                  <a:lnTo>
                    <a:pt x="14597" y="1275"/>
                  </a:lnTo>
                  <a:lnTo>
                    <a:pt x="14559" y="1545"/>
                  </a:lnTo>
                  <a:lnTo>
                    <a:pt x="14520" y="2047"/>
                  </a:lnTo>
                  <a:lnTo>
                    <a:pt x="14597" y="2588"/>
                  </a:lnTo>
                  <a:lnTo>
                    <a:pt x="14752" y="3090"/>
                  </a:lnTo>
                  <a:lnTo>
                    <a:pt x="14713" y="3128"/>
                  </a:lnTo>
                  <a:lnTo>
                    <a:pt x="14675" y="3167"/>
                  </a:lnTo>
                  <a:lnTo>
                    <a:pt x="14636" y="3205"/>
                  </a:lnTo>
                  <a:lnTo>
                    <a:pt x="14173" y="3128"/>
                  </a:lnTo>
                  <a:lnTo>
                    <a:pt x="13709" y="3167"/>
                  </a:lnTo>
                  <a:lnTo>
                    <a:pt x="13246" y="3283"/>
                  </a:lnTo>
                  <a:lnTo>
                    <a:pt x="12821" y="3476"/>
                  </a:lnTo>
                  <a:lnTo>
                    <a:pt x="12512" y="3669"/>
                  </a:lnTo>
                  <a:lnTo>
                    <a:pt x="12358" y="3785"/>
                  </a:lnTo>
                  <a:lnTo>
                    <a:pt x="12203" y="3939"/>
                  </a:lnTo>
                  <a:lnTo>
                    <a:pt x="12049" y="4132"/>
                  </a:lnTo>
                  <a:lnTo>
                    <a:pt x="11972" y="4287"/>
                  </a:lnTo>
                  <a:lnTo>
                    <a:pt x="11933" y="4480"/>
                  </a:lnTo>
                  <a:lnTo>
                    <a:pt x="11933" y="4673"/>
                  </a:lnTo>
                  <a:lnTo>
                    <a:pt x="12010" y="4866"/>
                  </a:lnTo>
                  <a:lnTo>
                    <a:pt x="12126" y="5020"/>
                  </a:lnTo>
                  <a:lnTo>
                    <a:pt x="12280" y="5097"/>
                  </a:lnTo>
                  <a:lnTo>
                    <a:pt x="12435" y="5136"/>
                  </a:lnTo>
                  <a:lnTo>
                    <a:pt x="12628" y="5175"/>
                  </a:lnTo>
                  <a:lnTo>
                    <a:pt x="12821" y="5136"/>
                  </a:lnTo>
                  <a:lnTo>
                    <a:pt x="13207" y="5059"/>
                  </a:lnTo>
                  <a:lnTo>
                    <a:pt x="13516" y="4904"/>
                  </a:lnTo>
                  <a:lnTo>
                    <a:pt x="13825" y="4711"/>
                  </a:lnTo>
                  <a:lnTo>
                    <a:pt x="14095" y="4480"/>
                  </a:lnTo>
                  <a:lnTo>
                    <a:pt x="14366" y="4248"/>
                  </a:lnTo>
                  <a:lnTo>
                    <a:pt x="14211" y="4711"/>
                  </a:lnTo>
                  <a:lnTo>
                    <a:pt x="14018" y="5175"/>
                  </a:lnTo>
                  <a:lnTo>
                    <a:pt x="13864" y="5406"/>
                  </a:lnTo>
                  <a:lnTo>
                    <a:pt x="13709" y="5599"/>
                  </a:lnTo>
                  <a:lnTo>
                    <a:pt x="13555" y="5793"/>
                  </a:lnTo>
                  <a:lnTo>
                    <a:pt x="13362" y="5947"/>
                  </a:lnTo>
                  <a:lnTo>
                    <a:pt x="13053" y="6179"/>
                  </a:lnTo>
                  <a:lnTo>
                    <a:pt x="12705" y="6333"/>
                  </a:lnTo>
                  <a:lnTo>
                    <a:pt x="12358" y="6410"/>
                  </a:lnTo>
                  <a:lnTo>
                    <a:pt x="12010" y="6410"/>
                  </a:lnTo>
                  <a:lnTo>
                    <a:pt x="11663" y="6372"/>
                  </a:lnTo>
                  <a:lnTo>
                    <a:pt x="11315" y="6256"/>
                  </a:lnTo>
                  <a:lnTo>
                    <a:pt x="10968" y="6101"/>
                  </a:lnTo>
                  <a:lnTo>
                    <a:pt x="10659" y="5870"/>
                  </a:lnTo>
                  <a:lnTo>
                    <a:pt x="10234" y="5561"/>
                  </a:lnTo>
                  <a:lnTo>
                    <a:pt x="9809" y="5213"/>
                  </a:lnTo>
                  <a:lnTo>
                    <a:pt x="9037" y="4480"/>
                  </a:lnTo>
                  <a:lnTo>
                    <a:pt x="8651" y="4132"/>
                  </a:lnTo>
                  <a:lnTo>
                    <a:pt x="8226" y="3823"/>
                  </a:lnTo>
                  <a:lnTo>
                    <a:pt x="7801" y="3514"/>
                  </a:lnTo>
                  <a:lnTo>
                    <a:pt x="7299" y="3244"/>
                  </a:lnTo>
                  <a:lnTo>
                    <a:pt x="6720" y="3012"/>
                  </a:lnTo>
                  <a:lnTo>
                    <a:pt x="6102" y="2819"/>
                  </a:lnTo>
                  <a:lnTo>
                    <a:pt x="5523" y="2742"/>
                  </a:lnTo>
                  <a:lnTo>
                    <a:pt x="4905" y="2703"/>
                  </a:lnTo>
                  <a:lnTo>
                    <a:pt x="4287" y="2703"/>
                  </a:lnTo>
                  <a:lnTo>
                    <a:pt x="3708" y="2819"/>
                  </a:lnTo>
                  <a:lnTo>
                    <a:pt x="3129" y="2974"/>
                  </a:lnTo>
                  <a:lnTo>
                    <a:pt x="2549" y="3205"/>
                  </a:lnTo>
                  <a:lnTo>
                    <a:pt x="2318" y="3360"/>
                  </a:lnTo>
                  <a:lnTo>
                    <a:pt x="2009" y="3553"/>
                  </a:lnTo>
                  <a:lnTo>
                    <a:pt x="1700" y="3785"/>
                  </a:lnTo>
                  <a:lnTo>
                    <a:pt x="1430" y="4016"/>
                  </a:lnTo>
                  <a:lnTo>
                    <a:pt x="1159" y="4325"/>
                  </a:lnTo>
                  <a:lnTo>
                    <a:pt x="928" y="4595"/>
                  </a:lnTo>
                  <a:lnTo>
                    <a:pt x="696" y="4943"/>
                  </a:lnTo>
                  <a:lnTo>
                    <a:pt x="503" y="5291"/>
                  </a:lnTo>
                  <a:lnTo>
                    <a:pt x="348" y="5677"/>
                  </a:lnTo>
                  <a:lnTo>
                    <a:pt x="155" y="6217"/>
                  </a:lnTo>
                  <a:lnTo>
                    <a:pt x="40" y="6758"/>
                  </a:lnTo>
                  <a:lnTo>
                    <a:pt x="1" y="7299"/>
                  </a:lnTo>
                  <a:lnTo>
                    <a:pt x="1" y="7801"/>
                  </a:lnTo>
                  <a:lnTo>
                    <a:pt x="78" y="8303"/>
                  </a:lnTo>
                  <a:lnTo>
                    <a:pt x="194" y="8804"/>
                  </a:lnTo>
                  <a:lnTo>
                    <a:pt x="387" y="9306"/>
                  </a:lnTo>
                  <a:lnTo>
                    <a:pt x="580" y="9770"/>
                  </a:lnTo>
                  <a:lnTo>
                    <a:pt x="850" y="10195"/>
                  </a:lnTo>
                  <a:lnTo>
                    <a:pt x="1159" y="10658"/>
                  </a:lnTo>
                  <a:lnTo>
                    <a:pt x="1507" y="11044"/>
                  </a:lnTo>
                  <a:lnTo>
                    <a:pt x="1893" y="11430"/>
                  </a:lnTo>
                  <a:lnTo>
                    <a:pt x="2279" y="11778"/>
                  </a:lnTo>
                  <a:lnTo>
                    <a:pt x="2704" y="12125"/>
                  </a:lnTo>
                  <a:lnTo>
                    <a:pt x="3167" y="12396"/>
                  </a:lnTo>
                  <a:lnTo>
                    <a:pt x="3631" y="12666"/>
                  </a:lnTo>
                  <a:lnTo>
                    <a:pt x="4249" y="12975"/>
                  </a:lnTo>
                  <a:lnTo>
                    <a:pt x="4866" y="13168"/>
                  </a:lnTo>
                  <a:lnTo>
                    <a:pt x="5484" y="13361"/>
                  </a:lnTo>
                  <a:lnTo>
                    <a:pt x="6141" y="13438"/>
                  </a:lnTo>
                  <a:lnTo>
                    <a:pt x="6759" y="13515"/>
                  </a:lnTo>
                  <a:lnTo>
                    <a:pt x="7376" y="13477"/>
                  </a:lnTo>
                  <a:lnTo>
                    <a:pt x="7994" y="13438"/>
                  </a:lnTo>
                  <a:lnTo>
                    <a:pt x="8612" y="13284"/>
                  </a:lnTo>
                  <a:lnTo>
                    <a:pt x="8728" y="13438"/>
                  </a:lnTo>
                  <a:lnTo>
                    <a:pt x="8998" y="13207"/>
                  </a:lnTo>
                  <a:lnTo>
                    <a:pt x="9770" y="12898"/>
                  </a:lnTo>
                  <a:lnTo>
                    <a:pt x="10504" y="12550"/>
                  </a:lnTo>
                  <a:lnTo>
                    <a:pt x="11238" y="12087"/>
                  </a:lnTo>
                  <a:lnTo>
                    <a:pt x="11933" y="11546"/>
                  </a:lnTo>
                  <a:lnTo>
                    <a:pt x="12474" y="11044"/>
                  </a:lnTo>
                  <a:lnTo>
                    <a:pt x="13014" y="10426"/>
                  </a:lnTo>
                  <a:lnTo>
                    <a:pt x="13246" y="10195"/>
                  </a:lnTo>
                  <a:lnTo>
                    <a:pt x="13207" y="10156"/>
                  </a:lnTo>
                  <a:lnTo>
                    <a:pt x="13709" y="9461"/>
                  </a:lnTo>
                  <a:lnTo>
                    <a:pt x="14134" y="8727"/>
                  </a:lnTo>
                  <a:lnTo>
                    <a:pt x="14481" y="7955"/>
                  </a:lnTo>
                  <a:lnTo>
                    <a:pt x="14752" y="7183"/>
                  </a:lnTo>
                  <a:lnTo>
                    <a:pt x="14945" y="6333"/>
                  </a:lnTo>
                  <a:lnTo>
                    <a:pt x="15022" y="5947"/>
                  </a:lnTo>
                  <a:lnTo>
                    <a:pt x="15061" y="5522"/>
                  </a:lnTo>
                  <a:lnTo>
                    <a:pt x="15061" y="5097"/>
                  </a:lnTo>
                  <a:lnTo>
                    <a:pt x="15061" y="4673"/>
                  </a:lnTo>
                  <a:lnTo>
                    <a:pt x="15022" y="4248"/>
                  </a:lnTo>
                  <a:lnTo>
                    <a:pt x="14945" y="3862"/>
                  </a:lnTo>
                  <a:lnTo>
                    <a:pt x="15215" y="4248"/>
                  </a:lnTo>
                  <a:lnTo>
                    <a:pt x="15563" y="4595"/>
                  </a:lnTo>
                  <a:lnTo>
                    <a:pt x="15949" y="4943"/>
                  </a:lnTo>
                  <a:lnTo>
                    <a:pt x="16374" y="5213"/>
                  </a:lnTo>
                  <a:lnTo>
                    <a:pt x="16567" y="5291"/>
                  </a:lnTo>
                  <a:lnTo>
                    <a:pt x="16798" y="5368"/>
                  </a:lnTo>
                  <a:lnTo>
                    <a:pt x="17030" y="5445"/>
                  </a:lnTo>
                  <a:lnTo>
                    <a:pt x="17262" y="5445"/>
                  </a:lnTo>
                  <a:lnTo>
                    <a:pt x="17493" y="5406"/>
                  </a:lnTo>
                  <a:lnTo>
                    <a:pt x="17687" y="5329"/>
                  </a:lnTo>
                  <a:lnTo>
                    <a:pt x="17841" y="5175"/>
                  </a:lnTo>
                  <a:lnTo>
                    <a:pt x="17957" y="4982"/>
                  </a:lnTo>
                  <a:lnTo>
                    <a:pt x="17995" y="4750"/>
                  </a:lnTo>
                  <a:lnTo>
                    <a:pt x="17995" y="4557"/>
                  </a:lnTo>
                  <a:lnTo>
                    <a:pt x="17957" y="4325"/>
                  </a:lnTo>
                  <a:lnTo>
                    <a:pt x="17841" y="4132"/>
                  </a:lnTo>
                  <a:lnTo>
                    <a:pt x="17725" y="3978"/>
                  </a:lnTo>
                  <a:lnTo>
                    <a:pt x="17571" y="3785"/>
                  </a:lnTo>
                  <a:lnTo>
                    <a:pt x="17416" y="3669"/>
                  </a:lnTo>
                  <a:lnTo>
                    <a:pt x="17262" y="3553"/>
                  </a:lnTo>
                  <a:lnTo>
                    <a:pt x="17030" y="3437"/>
                  </a:lnTo>
                  <a:lnTo>
                    <a:pt x="16798" y="3321"/>
                  </a:lnTo>
                  <a:lnTo>
                    <a:pt x="16296" y="3205"/>
                  </a:lnTo>
                  <a:lnTo>
                    <a:pt x="15794" y="3128"/>
                  </a:lnTo>
                  <a:lnTo>
                    <a:pt x="15254" y="3128"/>
                  </a:lnTo>
                  <a:lnTo>
                    <a:pt x="15679" y="2858"/>
                  </a:lnTo>
                  <a:lnTo>
                    <a:pt x="16026" y="2510"/>
                  </a:lnTo>
                  <a:lnTo>
                    <a:pt x="16296" y="2124"/>
                  </a:lnTo>
                  <a:lnTo>
                    <a:pt x="16528" y="1661"/>
                  </a:lnTo>
                  <a:lnTo>
                    <a:pt x="16567" y="1429"/>
                  </a:lnTo>
                  <a:lnTo>
                    <a:pt x="16605" y="1197"/>
                  </a:lnTo>
                  <a:lnTo>
                    <a:pt x="16644" y="927"/>
                  </a:lnTo>
                  <a:lnTo>
                    <a:pt x="16605" y="657"/>
                  </a:lnTo>
                  <a:lnTo>
                    <a:pt x="16528" y="425"/>
                  </a:lnTo>
                  <a:lnTo>
                    <a:pt x="16412" y="232"/>
                  </a:lnTo>
                  <a:lnTo>
                    <a:pt x="16219" y="78"/>
                  </a:lnTo>
                  <a:lnTo>
                    <a:pt x="16103" y="39"/>
                  </a:lnTo>
                  <a:lnTo>
                    <a:pt x="1594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11"/>
            <p:cNvSpPr/>
            <p:nvPr/>
          </p:nvSpPr>
          <p:spPr>
            <a:xfrm>
              <a:off x="4737700" y="181247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1" y="463"/>
                  </a:moveTo>
                  <a:lnTo>
                    <a:pt x="11624" y="502"/>
                  </a:lnTo>
                  <a:lnTo>
                    <a:pt x="12049" y="541"/>
                  </a:lnTo>
                  <a:lnTo>
                    <a:pt x="12435" y="656"/>
                  </a:lnTo>
                  <a:lnTo>
                    <a:pt x="12628" y="734"/>
                  </a:lnTo>
                  <a:lnTo>
                    <a:pt x="12744" y="811"/>
                  </a:lnTo>
                  <a:lnTo>
                    <a:pt x="12860" y="965"/>
                  </a:lnTo>
                  <a:lnTo>
                    <a:pt x="12937" y="1081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7" y="1699"/>
                  </a:lnTo>
                  <a:lnTo>
                    <a:pt x="12821" y="1892"/>
                  </a:lnTo>
                  <a:lnTo>
                    <a:pt x="12705" y="2085"/>
                  </a:lnTo>
                  <a:lnTo>
                    <a:pt x="12589" y="2240"/>
                  </a:lnTo>
                  <a:lnTo>
                    <a:pt x="12242" y="2471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9" y="3205"/>
                  </a:lnTo>
                  <a:lnTo>
                    <a:pt x="9925" y="3437"/>
                  </a:lnTo>
                  <a:lnTo>
                    <a:pt x="9153" y="3707"/>
                  </a:lnTo>
                  <a:lnTo>
                    <a:pt x="8380" y="3900"/>
                  </a:lnTo>
                  <a:lnTo>
                    <a:pt x="7608" y="4093"/>
                  </a:lnTo>
                  <a:lnTo>
                    <a:pt x="6797" y="4286"/>
                  </a:lnTo>
                  <a:lnTo>
                    <a:pt x="5909" y="4441"/>
                  </a:lnTo>
                  <a:lnTo>
                    <a:pt x="5021" y="4595"/>
                  </a:lnTo>
                  <a:lnTo>
                    <a:pt x="4133" y="4711"/>
                  </a:lnTo>
                  <a:lnTo>
                    <a:pt x="3245" y="4788"/>
                  </a:lnTo>
                  <a:lnTo>
                    <a:pt x="2202" y="4788"/>
                  </a:lnTo>
                  <a:lnTo>
                    <a:pt x="1854" y="4750"/>
                  </a:lnTo>
                  <a:lnTo>
                    <a:pt x="1507" y="4672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0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5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3"/>
                  </a:lnTo>
                  <a:lnTo>
                    <a:pt x="3013" y="2356"/>
                  </a:lnTo>
                  <a:lnTo>
                    <a:pt x="3708" y="2008"/>
                  </a:lnTo>
                  <a:lnTo>
                    <a:pt x="4480" y="1699"/>
                  </a:lnTo>
                  <a:lnTo>
                    <a:pt x="5253" y="1429"/>
                  </a:lnTo>
                  <a:lnTo>
                    <a:pt x="6025" y="1197"/>
                  </a:lnTo>
                  <a:lnTo>
                    <a:pt x="6836" y="1004"/>
                  </a:lnTo>
                  <a:lnTo>
                    <a:pt x="7608" y="811"/>
                  </a:lnTo>
                  <a:lnTo>
                    <a:pt x="8419" y="695"/>
                  </a:lnTo>
                  <a:lnTo>
                    <a:pt x="9230" y="579"/>
                  </a:lnTo>
                  <a:lnTo>
                    <a:pt x="10041" y="541"/>
                  </a:lnTo>
                  <a:lnTo>
                    <a:pt x="10736" y="502"/>
                  </a:lnTo>
                  <a:lnTo>
                    <a:pt x="11161" y="463"/>
                  </a:lnTo>
                  <a:close/>
                  <a:moveTo>
                    <a:pt x="13477" y="1120"/>
                  </a:moveTo>
                  <a:lnTo>
                    <a:pt x="13632" y="1313"/>
                  </a:lnTo>
                  <a:lnTo>
                    <a:pt x="13709" y="1506"/>
                  </a:lnTo>
                  <a:lnTo>
                    <a:pt x="13748" y="1738"/>
                  </a:lnTo>
                  <a:lnTo>
                    <a:pt x="13709" y="2008"/>
                  </a:lnTo>
                  <a:lnTo>
                    <a:pt x="13632" y="2240"/>
                  </a:lnTo>
                  <a:lnTo>
                    <a:pt x="13516" y="2471"/>
                  </a:lnTo>
                  <a:lnTo>
                    <a:pt x="13400" y="2703"/>
                  </a:lnTo>
                  <a:lnTo>
                    <a:pt x="13207" y="2896"/>
                  </a:lnTo>
                  <a:lnTo>
                    <a:pt x="12860" y="3205"/>
                  </a:lnTo>
                  <a:lnTo>
                    <a:pt x="12473" y="3437"/>
                  </a:lnTo>
                  <a:lnTo>
                    <a:pt x="12049" y="3668"/>
                  </a:lnTo>
                  <a:lnTo>
                    <a:pt x="11624" y="3900"/>
                  </a:lnTo>
                  <a:lnTo>
                    <a:pt x="10659" y="4286"/>
                  </a:lnTo>
                  <a:lnTo>
                    <a:pt x="9732" y="4634"/>
                  </a:lnTo>
                  <a:lnTo>
                    <a:pt x="8766" y="4904"/>
                  </a:lnTo>
                  <a:lnTo>
                    <a:pt x="7762" y="5174"/>
                  </a:lnTo>
                  <a:lnTo>
                    <a:pt x="6758" y="5406"/>
                  </a:lnTo>
                  <a:lnTo>
                    <a:pt x="5755" y="5599"/>
                  </a:lnTo>
                  <a:lnTo>
                    <a:pt x="4712" y="5792"/>
                  </a:lnTo>
                  <a:lnTo>
                    <a:pt x="3708" y="5908"/>
                  </a:lnTo>
                  <a:lnTo>
                    <a:pt x="2781" y="5985"/>
                  </a:lnTo>
                  <a:lnTo>
                    <a:pt x="2279" y="5985"/>
                  </a:lnTo>
                  <a:lnTo>
                    <a:pt x="1816" y="5947"/>
                  </a:lnTo>
                  <a:lnTo>
                    <a:pt x="1545" y="5869"/>
                  </a:lnTo>
                  <a:lnTo>
                    <a:pt x="1237" y="5792"/>
                  </a:lnTo>
                  <a:lnTo>
                    <a:pt x="928" y="5638"/>
                  </a:lnTo>
                  <a:lnTo>
                    <a:pt x="696" y="5483"/>
                  </a:lnTo>
                  <a:lnTo>
                    <a:pt x="503" y="5252"/>
                  </a:lnTo>
                  <a:lnTo>
                    <a:pt x="348" y="5020"/>
                  </a:lnTo>
                  <a:lnTo>
                    <a:pt x="310" y="4865"/>
                  </a:lnTo>
                  <a:lnTo>
                    <a:pt x="310" y="4750"/>
                  </a:lnTo>
                  <a:lnTo>
                    <a:pt x="310" y="4595"/>
                  </a:lnTo>
                  <a:lnTo>
                    <a:pt x="348" y="4441"/>
                  </a:lnTo>
                  <a:lnTo>
                    <a:pt x="542" y="4672"/>
                  </a:lnTo>
                  <a:lnTo>
                    <a:pt x="812" y="4865"/>
                  </a:lnTo>
                  <a:lnTo>
                    <a:pt x="1043" y="4981"/>
                  </a:lnTo>
                  <a:lnTo>
                    <a:pt x="1352" y="5097"/>
                  </a:lnTo>
                  <a:lnTo>
                    <a:pt x="1623" y="5213"/>
                  </a:lnTo>
                  <a:lnTo>
                    <a:pt x="1932" y="5252"/>
                  </a:lnTo>
                  <a:lnTo>
                    <a:pt x="2588" y="5329"/>
                  </a:lnTo>
                  <a:lnTo>
                    <a:pt x="3245" y="5290"/>
                  </a:lnTo>
                  <a:lnTo>
                    <a:pt x="3940" y="5252"/>
                  </a:lnTo>
                  <a:lnTo>
                    <a:pt x="5137" y="5059"/>
                  </a:lnTo>
                  <a:lnTo>
                    <a:pt x="6913" y="4788"/>
                  </a:lnTo>
                  <a:lnTo>
                    <a:pt x="7840" y="4595"/>
                  </a:lnTo>
                  <a:lnTo>
                    <a:pt x="8728" y="4402"/>
                  </a:lnTo>
                  <a:lnTo>
                    <a:pt x="9616" y="4132"/>
                  </a:lnTo>
                  <a:lnTo>
                    <a:pt x="10504" y="3861"/>
                  </a:lnTo>
                  <a:lnTo>
                    <a:pt x="11354" y="3514"/>
                  </a:lnTo>
                  <a:lnTo>
                    <a:pt x="12165" y="3128"/>
                  </a:lnTo>
                  <a:lnTo>
                    <a:pt x="12435" y="2973"/>
                  </a:lnTo>
                  <a:lnTo>
                    <a:pt x="12705" y="2819"/>
                  </a:lnTo>
                  <a:lnTo>
                    <a:pt x="12937" y="2587"/>
                  </a:lnTo>
                  <a:lnTo>
                    <a:pt x="13130" y="2394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3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9" y="0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4"/>
                  </a:lnTo>
                  <a:lnTo>
                    <a:pt x="4133" y="1352"/>
                  </a:lnTo>
                  <a:lnTo>
                    <a:pt x="3245" y="1699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89"/>
                  </a:lnTo>
                  <a:lnTo>
                    <a:pt x="464" y="3398"/>
                  </a:lnTo>
                  <a:lnTo>
                    <a:pt x="348" y="3553"/>
                  </a:lnTo>
                  <a:lnTo>
                    <a:pt x="271" y="3707"/>
                  </a:lnTo>
                  <a:lnTo>
                    <a:pt x="233" y="3861"/>
                  </a:lnTo>
                  <a:lnTo>
                    <a:pt x="233" y="4055"/>
                  </a:lnTo>
                  <a:lnTo>
                    <a:pt x="194" y="4132"/>
                  </a:lnTo>
                  <a:lnTo>
                    <a:pt x="194" y="4170"/>
                  </a:lnTo>
                  <a:lnTo>
                    <a:pt x="117" y="4325"/>
                  </a:lnTo>
                  <a:lnTo>
                    <a:pt x="40" y="4479"/>
                  </a:lnTo>
                  <a:lnTo>
                    <a:pt x="1" y="4634"/>
                  </a:lnTo>
                  <a:lnTo>
                    <a:pt x="1" y="4788"/>
                  </a:lnTo>
                  <a:lnTo>
                    <a:pt x="40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8" y="6063"/>
                  </a:lnTo>
                  <a:lnTo>
                    <a:pt x="966" y="6256"/>
                  </a:lnTo>
                  <a:lnTo>
                    <a:pt x="1275" y="6178"/>
                  </a:lnTo>
                  <a:lnTo>
                    <a:pt x="1314" y="6217"/>
                  </a:lnTo>
                  <a:lnTo>
                    <a:pt x="1314" y="6256"/>
                  </a:lnTo>
                  <a:lnTo>
                    <a:pt x="1352" y="6294"/>
                  </a:lnTo>
                  <a:lnTo>
                    <a:pt x="1468" y="6256"/>
                  </a:lnTo>
                  <a:lnTo>
                    <a:pt x="1816" y="6294"/>
                  </a:lnTo>
                  <a:lnTo>
                    <a:pt x="2395" y="6333"/>
                  </a:lnTo>
                  <a:lnTo>
                    <a:pt x="3013" y="6371"/>
                  </a:lnTo>
                  <a:lnTo>
                    <a:pt x="3592" y="6333"/>
                  </a:lnTo>
                  <a:lnTo>
                    <a:pt x="4171" y="6294"/>
                  </a:lnTo>
                  <a:lnTo>
                    <a:pt x="5368" y="6101"/>
                  </a:lnTo>
                  <a:lnTo>
                    <a:pt x="6565" y="5869"/>
                  </a:lnTo>
                  <a:lnTo>
                    <a:pt x="6758" y="5831"/>
                  </a:lnTo>
                  <a:lnTo>
                    <a:pt x="7994" y="5522"/>
                  </a:lnTo>
                  <a:lnTo>
                    <a:pt x="9037" y="5252"/>
                  </a:lnTo>
                  <a:lnTo>
                    <a:pt x="10079" y="4981"/>
                  </a:lnTo>
                  <a:lnTo>
                    <a:pt x="11161" y="4595"/>
                  </a:lnTo>
                  <a:lnTo>
                    <a:pt x="11663" y="4363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6"/>
                  </a:lnTo>
                  <a:lnTo>
                    <a:pt x="12782" y="4711"/>
                  </a:lnTo>
                  <a:lnTo>
                    <a:pt x="13014" y="4518"/>
                  </a:lnTo>
                  <a:lnTo>
                    <a:pt x="12435" y="3939"/>
                  </a:lnTo>
                  <a:lnTo>
                    <a:pt x="12898" y="3668"/>
                  </a:lnTo>
                  <a:lnTo>
                    <a:pt x="13362" y="3321"/>
                  </a:lnTo>
                  <a:lnTo>
                    <a:pt x="13632" y="3051"/>
                  </a:lnTo>
                  <a:lnTo>
                    <a:pt x="13825" y="2703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8"/>
                  </a:lnTo>
                  <a:lnTo>
                    <a:pt x="14134" y="1738"/>
                  </a:lnTo>
                  <a:lnTo>
                    <a:pt x="14095" y="1467"/>
                  </a:lnTo>
                  <a:lnTo>
                    <a:pt x="14018" y="1236"/>
                  </a:lnTo>
                  <a:lnTo>
                    <a:pt x="13902" y="1004"/>
                  </a:lnTo>
                  <a:lnTo>
                    <a:pt x="13748" y="811"/>
                  </a:lnTo>
                  <a:lnTo>
                    <a:pt x="13477" y="618"/>
                  </a:lnTo>
                  <a:lnTo>
                    <a:pt x="13169" y="502"/>
                  </a:lnTo>
                  <a:lnTo>
                    <a:pt x="13091" y="502"/>
                  </a:lnTo>
                  <a:lnTo>
                    <a:pt x="12898" y="386"/>
                  </a:lnTo>
                  <a:lnTo>
                    <a:pt x="12667" y="270"/>
                  </a:lnTo>
                  <a:lnTo>
                    <a:pt x="12435" y="154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11"/>
            <p:cNvSpPr/>
            <p:nvPr/>
          </p:nvSpPr>
          <p:spPr>
            <a:xfrm>
              <a:off x="2291450" y="1821150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7" y="1"/>
                  </a:moveTo>
                  <a:lnTo>
                    <a:pt x="1893" y="78"/>
                  </a:lnTo>
                  <a:lnTo>
                    <a:pt x="1738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5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39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3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1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1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8" y="1005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2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1" y="2704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1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6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6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2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3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2" y="5793"/>
                  </a:lnTo>
                  <a:lnTo>
                    <a:pt x="4828" y="5638"/>
                  </a:lnTo>
                  <a:lnTo>
                    <a:pt x="4248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6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3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11"/>
            <p:cNvSpPr/>
            <p:nvPr/>
          </p:nvSpPr>
          <p:spPr>
            <a:xfrm>
              <a:off x="6650100" y="1835625"/>
              <a:ext cx="350475" cy="288675"/>
            </a:xfrm>
            <a:custGeom>
              <a:avLst/>
              <a:gdLst/>
              <a:ahLst/>
              <a:cxnLst/>
              <a:rect l="l" t="t" r="r" b="b"/>
              <a:pathLst>
                <a:path w="14019" h="11547" extrusionOk="0">
                  <a:moveTo>
                    <a:pt x="11778" y="1"/>
                  </a:moveTo>
                  <a:lnTo>
                    <a:pt x="11470" y="78"/>
                  </a:lnTo>
                  <a:lnTo>
                    <a:pt x="11856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9" y="1893"/>
                  </a:lnTo>
                  <a:lnTo>
                    <a:pt x="10427" y="2086"/>
                  </a:lnTo>
                  <a:lnTo>
                    <a:pt x="11470" y="3437"/>
                  </a:lnTo>
                  <a:lnTo>
                    <a:pt x="12551" y="4750"/>
                  </a:lnTo>
                  <a:lnTo>
                    <a:pt x="12860" y="5754"/>
                  </a:lnTo>
                  <a:lnTo>
                    <a:pt x="13169" y="5754"/>
                  </a:lnTo>
                  <a:lnTo>
                    <a:pt x="13207" y="5639"/>
                  </a:lnTo>
                  <a:lnTo>
                    <a:pt x="13169" y="5523"/>
                  </a:lnTo>
                  <a:lnTo>
                    <a:pt x="13439" y="5716"/>
                  </a:lnTo>
                  <a:lnTo>
                    <a:pt x="13593" y="5947"/>
                  </a:lnTo>
                  <a:lnTo>
                    <a:pt x="13671" y="6179"/>
                  </a:lnTo>
                  <a:lnTo>
                    <a:pt x="13709" y="6411"/>
                  </a:lnTo>
                  <a:lnTo>
                    <a:pt x="13632" y="6681"/>
                  </a:lnTo>
                  <a:lnTo>
                    <a:pt x="13516" y="6913"/>
                  </a:lnTo>
                  <a:lnTo>
                    <a:pt x="13362" y="7183"/>
                  </a:lnTo>
                  <a:lnTo>
                    <a:pt x="13169" y="7453"/>
                  </a:lnTo>
                  <a:lnTo>
                    <a:pt x="12744" y="7955"/>
                  </a:lnTo>
                  <a:lnTo>
                    <a:pt x="12203" y="8419"/>
                  </a:lnTo>
                  <a:lnTo>
                    <a:pt x="11740" y="8766"/>
                  </a:lnTo>
                  <a:lnTo>
                    <a:pt x="11354" y="9075"/>
                  </a:lnTo>
                  <a:lnTo>
                    <a:pt x="10543" y="9577"/>
                  </a:lnTo>
                  <a:lnTo>
                    <a:pt x="9655" y="10002"/>
                  </a:lnTo>
                  <a:lnTo>
                    <a:pt x="8767" y="10388"/>
                  </a:lnTo>
                  <a:lnTo>
                    <a:pt x="7878" y="10658"/>
                  </a:lnTo>
                  <a:lnTo>
                    <a:pt x="6952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1" y="11160"/>
                  </a:lnTo>
                  <a:lnTo>
                    <a:pt x="3013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2" y="10543"/>
                  </a:lnTo>
                  <a:lnTo>
                    <a:pt x="619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40" y="9654"/>
                  </a:lnTo>
                  <a:lnTo>
                    <a:pt x="1" y="9886"/>
                  </a:lnTo>
                  <a:lnTo>
                    <a:pt x="40" y="10118"/>
                  </a:lnTo>
                  <a:lnTo>
                    <a:pt x="78" y="10311"/>
                  </a:lnTo>
                  <a:lnTo>
                    <a:pt x="194" y="10465"/>
                  </a:lnTo>
                  <a:lnTo>
                    <a:pt x="348" y="10620"/>
                  </a:lnTo>
                  <a:lnTo>
                    <a:pt x="542" y="10774"/>
                  </a:lnTo>
                  <a:lnTo>
                    <a:pt x="773" y="10890"/>
                  </a:lnTo>
                  <a:lnTo>
                    <a:pt x="1237" y="11083"/>
                  </a:lnTo>
                  <a:lnTo>
                    <a:pt x="1739" y="11238"/>
                  </a:lnTo>
                  <a:lnTo>
                    <a:pt x="2202" y="11354"/>
                  </a:lnTo>
                  <a:lnTo>
                    <a:pt x="2627" y="11431"/>
                  </a:lnTo>
                  <a:lnTo>
                    <a:pt x="3322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9" y="11315"/>
                  </a:lnTo>
                  <a:lnTo>
                    <a:pt x="7415" y="11160"/>
                  </a:lnTo>
                  <a:lnTo>
                    <a:pt x="8071" y="11006"/>
                  </a:lnTo>
                  <a:lnTo>
                    <a:pt x="8728" y="10774"/>
                  </a:lnTo>
                  <a:lnTo>
                    <a:pt x="9346" y="10543"/>
                  </a:lnTo>
                  <a:lnTo>
                    <a:pt x="9964" y="10272"/>
                  </a:lnTo>
                  <a:lnTo>
                    <a:pt x="10543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9" y="8071"/>
                  </a:lnTo>
                  <a:lnTo>
                    <a:pt x="13555" y="7646"/>
                  </a:lnTo>
                  <a:lnTo>
                    <a:pt x="13748" y="7376"/>
                  </a:lnTo>
                  <a:lnTo>
                    <a:pt x="13864" y="7145"/>
                  </a:lnTo>
                  <a:lnTo>
                    <a:pt x="13980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1" y="5909"/>
                  </a:lnTo>
                  <a:lnTo>
                    <a:pt x="13864" y="5716"/>
                  </a:lnTo>
                  <a:lnTo>
                    <a:pt x="13748" y="5523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5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11"/>
            <p:cNvSpPr/>
            <p:nvPr/>
          </p:nvSpPr>
          <p:spPr>
            <a:xfrm>
              <a:off x="609775" y="1851075"/>
              <a:ext cx="353350" cy="159325"/>
            </a:xfrm>
            <a:custGeom>
              <a:avLst/>
              <a:gdLst/>
              <a:ahLst/>
              <a:cxnLst/>
              <a:rect l="l" t="t" r="r" b="b"/>
              <a:pathLst>
                <a:path w="14134" h="6373" extrusionOk="0">
                  <a:moveTo>
                    <a:pt x="11160" y="464"/>
                  </a:moveTo>
                  <a:lnTo>
                    <a:pt x="11624" y="503"/>
                  </a:lnTo>
                  <a:lnTo>
                    <a:pt x="12049" y="541"/>
                  </a:lnTo>
                  <a:lnTo>
                    <a:pt x="12435" y="657"/>
                  </a:lnTo>
                  <a:lnTo>
                    <a:pt x="12628" y="734"/>
                  </a:lnTo>
                  <a:lnTo>
                    <a:pt x="12744" y="812"/>
                  </a:lnTo>
                  <a:lnTo>
                    <a:pt x="12859" y="966"/>
                  </a:lnTo>
                  <a:lnTo>
                    <a:pt x="12937" y="1082"/>
                  </a:lnTo>
                  <a:lnTo>
                    <a:pt x="12975" y="1314"/>
                  </a:lnTo>
                  <a:lnTo>
                    <a:pt x="12975" y="1507"/>
                  </a:lnTo>
                  <a:lnTo>
                    <a:pt x="12937" y="1700"/>
                  </a:lnTo>
                  <a:lnTo>
                    <a:pt x="12821" y="1893"/>
                  </a:lnTo>
                  <a:lnTo>
                    <a:pt x="12705" y="2086"/>
                  </a:lnTo>
                  <a:lnTo>
                    <a:pt x="12589" y="2240"/>
                  </a:lnTo>
                  <a:lnTo>
                    <a:pt x="12242" y="2472"/>
                  </a:lnTo>
                  <a:lnTo>
                    <a:pt x="11817" y="2742"/>
                  </a:lnTo>
                  <a:lnTo>
                    <a:pt x="11392" y="2935"/>
                  </a:lnTo>
                  <a:lnTo>
                    <a:pt x="10658" y="3206"/>
                  </a:lnTo>
                  <a:lnTo>
                    <a:pt x="9925" y="3437"/>
                  </a:lnTo>
                  <a:lnTo>
                    <a:pt x="9152" y="3708"/>
                  </a:lnTo>
                  <a:lnTo>
                    <a:pt x="8380" y="3901"/>
                  </a:lnTo>
                  <a:lnTo>
                    <a:pt x="7608" y="4094"/>
                  </a:lnTo>
                  <a:lnTo>
                    <a:pt x="6797" y="4287"/>
                  </a:lnTo>
                  <a:lnTo>
                    <a:pt x="5909" y="4441"/>
                  </a:lnTo>
                  <a:lnTo>
                    <a:pt x="5021" y="4596"/>
                  </a:lnTo>
                  <a:lnTo>
                    <a:pt x="4133" y="4712"/>
                  </a:lnTo>
                  <a:lnTo>
                    <a:pt x="3244" y="4789"/>
                  </a:lnTo>
                  <a:lnTo>
                    <a:pt x="2202" y="4789"/>
                  </a:lnTo>
                  <a:lnTo>
                    <a:pt x="1854" y="4750"/>
                  </a:lnTo>
                  <a:lnTo>
                    <a:pt x="1507" y="4673"/>
                  </a:lnTo>
                  <a:lnTo>
                    <a:pt x="1198" y="4557"/>
                  </a:lnTo>
                  <a:lnTo>
                    <a:pt x="889" y="4441"/>
                  </a:lnTo>
                  <a:lnTo>
                    <a:pt x="580" y="4248"/>
                  </a:lnTo>
                  <a:lnTo>
                    <a:pt x="657" y="4171"/>
                  </a:lnTo>
                  <a:lnTo>
                    <a:pt x="696" y="4055"/>
                  </a:lnTo>
                  <a:lnTo>
                    <a:pt x="696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2" y="3437"/>
                  </a:lnTo>
                  <a:lnTo>
                    <a:pt x="1314" y="3244"/>
                  </a:lnTo>
                  <a:lnTo>
                    <a:pt x="1854" y="2935"/>
                  </a:lnTo>
                  <a:lnTo>
                    <a:pt x="2279" y="2704"/>
                  </a:lnTo>
                  <a:lnTo>
                    <a:pt x="3013" y="2356"/>
                  </a:lnTo>
                  <a:lnTo>
                    <a:pt x="3708" y="2009"/>
                  </a:lnTo>
                  <a:lnTo>
                    <a:pt x="4480" y="1700"/>
                  </a:lnTo>
                  <a:lnTo>
                    <a:pt x="5252" y="1429"/>
                  </a:lnTo>
                  <a:lnTo>
                    <a:pt x="6025" y="1198"/>
                  </a:lnTo>
                  <a:lnTo>
                    <a:pt x="6836" y="1005"/>
                  </a:lnTo>
                  <a:lnTo>
                    <a:pt x="7608" y="812"/>
                  </a:lnTo>
                  <a:lnTo>
                    <a:pt x="8419" y="696"/>
                  </a:lnTo>
                  <a:lnTo>
                    <a:pt x="9230" y="580"/>
                  </a:lnTo>
                  <a:lnTo>
                    <a:pt x="10041" y="541"/>
                  </a:lnTo>
                  <a:lnTo>
                    <a:pt x="10736" y="503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2" y="1314"/>
                  </a:lnTo>
                  <a:lnTo>
                    <a:pt x="13709" y="1507"/>
                  </a:lnTo>
                  <a:lnTo>
                    <a:pt x="13748" y="1738"/>
                  </a:lnTo>
                  <a:lnTo>
                    <a:pt x="13709" y="2009"/>
                  </a:lnTo>
                  <a:lnTo>
                    <a:pt x="13632" y="2240"/>
                  </a:lnTo>
                  <a:lnTo>
                    <a:pt x="13516" y="2472"/>
                  </a:lnTo>
                  <a:lnTo>
                    <a:pt x="13400" y="2704"/>
                  </a:lnTo>
                  <a:lnTo>
                    <a:pt x="13207" y="2897"/>
                  </a:lnTo>
                  <a:lnTo>
                    <a:pt x="12859" y="3206"/>
                  </a:lnTo>
                  <a:lnTo>
                    <a:pt x="12473" y="3437"/>
                  </a:lnTo>
                  <a:lnTo>
                    <a:pt x="12049" y="3669"/>
                  </a:lnTo>
                  <a:lnTo>
                    <a:pt x="11624" y="3901"/>
                  </a:lnTo>
                  <a:lnTo>
                    <a:pt x="10658" y="4287"/>
                  </a:lnTo>
                  <a:lnTo>
                    <a:pt x="9732" y="4634"/>
                  </a:lnTo>
                  <a:lnTo>
                    <a:pt x="8766" y="4905"/>
                  </a:lnTo>
                  <a:lnTo>
                    <a:pt x="7762" y="5175"/>
                  </a:lnTo>
                  <a:lnTo>
                    <a:pt x="6758" y="5407"/>
                  </a:lnTo>
                  <a:lnTo>
                    <a:pt x="5754" y="5600"/>
                  </a:lnTo>
                  <a:lnTo>
                    <a:pt x="4712" y="5793"/>
                  </a:lnTo>
                  <a:lnTo>
                    <a:pt x="3708" y="5909"/>
                  </a:lnTo>
                  <a:lnTo>
                    <a:pt x="2781" y="5986"/>
                  </a:lnTo>
                  <a:lnTo>
                    <a:pt x="2279" y="5986"/>
                  </a:lnTo>
                  <a:lnTo>
                    <a:pt x="1816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6" y="5484"/>
                  </a:lnTo>
                  <a:lnTo>
                    <a:pt x="503" y="5252"/>
                  </a:lnTo>
                  <a:lnTo>
                    <a:pt x="348" y="5021"/>
                  </a:lnTo>
                  <a:lnTo>
                    <a:pt x="310" y="4866"/>
                  </a:lnTo>
                  <a:lnTo>
                    <a:pt x="310" y="4750"/>
                  </a:lnTo>
                  <a:lnTo>
                    <a:pt x="310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2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3" y="5214"/>
                  </a:lnTo>
                  <a:lnTo>
                    <a:pt x="1931" y="5252"/>
                  </a:lnTo>
                  <a:lnTo>
                    <a:pt x="2588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7" y="5059"/>
                  </a:lnTo>
                  <a:lnTo>
                    <a:pt x="6913" y="4789"/>
                  </a:lnTo>
                  <a:lnTo>
                    <a:pt x="7840" y="4596"/>
                  </a:lnTo>
                  <a:lnTo>
                    <a:pt x="8728" y="4403"/>
                  </a:lnTo>
                  <a:lnTo>
                    <a:pt x="9616" y="4132"/>
                  </a:lnTo>
                  <a:lnTo>
                    <a:pt x="10504" y="3862"/>
                  </a:lnTo>
                  <a:lnTo>
                    <a:pt x="11353" y="3515"/>
                  </a:lnTo>
                  <a:lnTo>
                    <a:pt x="12164" y="3128"/>
                  </a:lnTo>
                  <a:lnTo>
                    <a:pt x="12435" y="2974"/>
                  </a:lnTo>
                  <a:lnTo>
                    <a:pt x="12705" y="2819"/>
                  </a:lnTo>
                  <a:lnTo>
                    <a:pt x="12937" y="2588"/>
                  </a:lnTo>
                  <a:lnTo>
                    <a:pt x="13130" y="2395"/>
                  </a:lnTo>
                  <a:lnTo>
                    <a:pt x="13323" y="2124"/>
                  </a:lnTo>
                  <a:lnTo>
                    <a:pt x="13439" y="1854"/>
                  </a:lnTo>
                  <a:lnTo>
                    <a:pt x="13516" y="1584"/>
                  </a:lnTo>
                  <a:lnTo>
                    <a:pt x="13516" y="1236"/>
                  </a:lnTo>
                  <a:lnTo>
                    <a:pt x="13477" y="1120"/>
                  </a:lnTo>
                  <a:close/>
                  <a:moveTo>
                    <a:pt x="10658" y="1"/>
                  </a:moveTo>
                  <a:lnTo>
                    <a:pt x="9886" y="39"/>
                  </a:lnTo>
                  <a:lnTo>
                    <a:pt x="9114" y="116"/>
                  </a:lnTo>
                  <a:lnTo>
                    <a:pt x="8303" y="232"/>
                  </a:lnTo>
                  <a:lnTo>
                    <a:pt x="7531" y="348"/>
                  </a:lnTo>
                  <a:lnTo>
                    <a:pt x="6720" y="541"/>
                  </a:lnTo>
                  <a:lnTo>
                    <a:pt x="5909" y="734"/>
                  </a:lnTo>
                  <a:lnTo>
                    <a:pt x="5021" y="1005"/>
                  </a:lnTo>
                  <a:lnTo>
                    <a:pt x="4133" y="1352"/>
                  </a:lnTo>
                  <a:lnTo>
                    <a:pt x="3244" y="1700"/>
                  </a:lnTo>
                  <a:lnTo>
                    <a:pt x="2395" y="2124"/>
                  </a:lnTo>
                  <a:lnTo>
                    <a:pt x="1777" y="2433"/>
                  </a:lnTo>
                  <a:lnTo>
                    <a:pt x="1391" y="2626"/>
                  </a:lnTo>
                  <a:lnTo>
                    <a:pt x="1043" y="2858"/>
                  </a:lnTo>
                  <a:lnTo>
                    <a:pt x="696" y="3090"/>
                  </a:lnTo>
                  <a:lnTo>
                    <a:pt x="464" y="3399"/>
                  </a:lnTo>
                  <a:lnTo>
                    <a:pt x="348" y="3553"/>
                  </a:lnTo>
                  <a:lnTo>
                    <a:pt x="271" y="3708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4" y="4132"/>
                  </a:lnTo>
                  <a:lnTo>
                    <a:pt x="194" y="4171"/>
                  </a:lnTo>
                  <a:lnTo>
                    <a:pt x="117" y="4325"/>
                  </a:lnTo>
                  <a:lnTo>
                    <a:pt x="39" y="4480"/>
                  </a:lnTo>
                  <a:lnTo>
                    <a:pt x="1" y="4634"/>
                  </a:lnTo>
                  <a:lnTo>
                    <a:pt x="1" y="4789"/>
                  </a:lnTo>
                  <a:lnTo>
                    <a:pt x="39" y="5136"/>
                  </a:lnTo>
                  <a:lnTo>
                    <a:pt x="194" y="5445"/>
                  </a:lnTo>
                  <a:lnTo>
                    <a:pt x="348" y="5638"/>
                  </a:lnTo>
                  <a:lnTo>
                    <a:pt x="503" y="5831"/>
                  </a:lnTo>
                  <a:lnTo>
                    <a:pt x="696" y="5947"/>
                  </a:lnTo>
                  <a:lnTo>
                    <a:pt x="927" y="6063"/>
                  </a:lnTo>
                  <a:lnTo>
                    <a:pt x="966" y="6256"/>
                  </a:lnTo>
                  <a:lnTo>
                    <a:pt x="1275" y="6179"/>
                  </a:lnTo>
                  <a:lnTo>
                    <a:pt x="1314" y="6218"/>
                  </a:lnTo>
                  <a:lnTo>
                    <a:pt x="1314" y="6256"/>
                  </a:lnTo>
                  <a:lnTo>
                    <a:pt x="1352" y="6295"/>
                  </a:lnTo>
                  <a:lnTo>
                    <a:pt x="1468" y="6256"/>
                  </a:lnTo>
                  <a:lnTo>
                    <a:pt x="1816" y="6295"/>
                  </a:lnTo>
                  <a:lnTo>
                    <a:pt x="2395" y="6333"/>
                  </a:lnTo>
                  <a:lnTo>
                    <a:pt x="3013" y="6372"/>
                  </a:lnTo>
                  <a:lnTo>
                    <a:pt x="3592" y="6333"/>
                  </a:lnTo>
                  <a:lnTo>
                    <a:pt x="4171" y="6295"/>
                  </a:lnTo>
                  <a:lnTo>
                    <a:pt x="5368" y="6102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4" y="5523"/>
                  </a:lnTo>
                  <a:lnTo>
                    <a:pt x="9037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6" y="4132"/>
                  </a:lnTo>
                  <a:lnTo>
                    <a:pt x="12126" y="4248"/>
                  </a:lnTo>
                  <a:lnTo>
                    <a:pt x="12396" y="4287"/>
                  </a:lnTo>
                  <a:lnTo>
                    <a:pt x="12782" y="4712"/>
                  </a:lnTo>
                  <a:lnTo>
                    <a:pt x="13014" y="4519"/>
                  </a:lnTo>
                  <a:lnTo>
                    <a:pt x="12435" y="3939"/>
                  </a:lnTo>
                  <a:lnTo>
                    <a:pt x="12898" y="3669"/>
                  </a:lnTo>
                  <a:lnTo>
                    <a:pt x="13361" y="3321"/>
                  </a:lnTo>
                  <a:lnTo>
                    <a:pt x="13632" y="3051"/>
                  </a:lnTo>
                  <a:lnTo>
                    <a:pt x="13825" y="2704"/>
                  </a:lnTo>
                  <a:lnTo>
                    <a:pt x="14134" y="2626"/>
                  </a:lnTo>
                  <a:lnTo>
                    <a:pt x="14018" y="2317"/>
                  </a:lnTo>
                  <a:lnTo>
                    <a:pt x="14095" y="2009"/>
                  </a:lnTo>
                  <a:lnTo>
                    <a:pt x="14134" y="1738"/>
                  </a:lnTo>
                  <a:lnTo>
                    <a:pt x="14095" y="1468"/>
                  </a:lnTo>
                  <a:lnTo>
                    <a:pt x="14018" y="1236"/>
                  </a:lnTo>
                  <a:lnTo>
                    <a:pt x="13902" y="1005"/>
                  </a:lnTo>
                  <a:lnTo>
                    <a:pt x="13748" y="812"/>
                  </a:lnTo>
                  <a:lnTo>
                    <a:pt x="13477" y="618"/>
                  </a:lnTo>
                  <a:lnTo>
                    <a:pt x="13168" y="503"/>
                  </a:lnTo>
                  <a:lnTo>
                    <a:pt x="13091" y="503"/>
                  </a:lnTo>
                  <a:lnTo>
                    <a:pt x="12898" y="387"/>
                  </a:lnTo>
                  <a:lnTo>
                    <a:pt x="12666" y="271"/>
                  </a:lnTo>
                  <a:lnTo>
                    <a:pt x="12435" y="155"/>
                  </a:lnTo>
                  <a:lnTo>
                    <a:pt x="12203" y="116"/>
                  </a:lnTo>
                  <a:lnTo>
                    <a:pt x="11817" y="39"/>
                  </a:lnTo>
                  <a:lnTo>
                    <a:pt x="114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11"/>
            <p:cNvSpPr/>
            <p:nvPr/>
          </p:nvSpPr>
          <p:spPr>
            <a:xfrm>
              <a:off x="6883725" y="1876175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6" y="1"/>
                  </a:moveTo>
                  <a:lnTo>
                    <a:pt x="348" y="889"/>
                  </a:lnTo>
                  <a:lnTo>
                    <a:pt x="232" y="1815"/>
                  </a:lnTo>
                  <a:lnTo>
                    <a:pt x="155" y="3630"/>
                  </a:lnTo>
                  <a:lnTo>
                    <a:pt x="1" y="7260"/>
                  </a:lnTo>
                  <a:lnTo>
                    <a:pt x="194" y="7260"/>
                  </a:lnTo>
                  <a:lnTo>
                    <a:pt x="426" y="5484"/>
                  </a:lnTo>
                  <a:lnTo>
                    <a:pt x="580" y="3669"/>
                  </a:lnTo>
                  <a:lnTo>
                    <a:pt x="696" y="1854"/>
                  </a:lnTo>
                  <a:lnTo>
                    <a:pt x="696" y="927"/>
                  </a:lnTo>
                  <a:lnTo>
                    <a:pt x="696" y="39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11"/>
            <p:cNvSpPr/>
            <p:nvPr/>
          </p:nvSpPr>
          <p:spPr>
            <a:xfrm>
              <a:off x="4796600" y="1878100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1"/>
                  </a:moveTo>
                  <a:lnTo>
                    <a:pt x="11469" y="78"/>
                  </a:lnTo>
                  <a:lnTo>
                    <a:pt x="11855" y="1932"/>
                  </a:lnTo>
                  <a:lnTo>
                    <a:pt x="12280" y="3746"/>
                  </a:lnTo>
                  <a:lnTo>
                    <a:pt x="11508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8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9"/>
                  </a:lnTo>
                  <a:lnTo>
                    <a:pt x="13168" y="5523"/>
                  </a:lnTo>
                  <a:lnTo>
                    <a:pt x="13438" y="5716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1"/>
                  </a:lnTo>
                  <a:lnTo>
                    <a:pt x="13631" y="6681"/>
                  </a:lnTo>
                  <a:lnTo>
                    <a:pt x="13516" y="6913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9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2"/>
                  </a:lnTo>
                  <a:lnTo>
                    <a:pt x="2356" y="11045"/>
                  </a:lnTo>
                  <a:lnTo>
                    <a:pt x="1661" y="10929"/>
                  </a:lnTo>
                  <a:lnTo>
                    <a:pt x="1352" y="10813"/>
                  </a:lnTo>
                  <a:lnTo>
                    <a:pt x="1082" y="10697"/>
                  </a:lnTo>
                  <a:lnTo>
                    <a:pt x="811" y="10543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2"/>
                  </a:lnTo>
                  <a:lnTo>
                    <a:pt x="387" y="9461"/>
                  </a:lnTo>
                  <a:lnTo>
                    <a:pt x="155" y="9423"/>
                  </a:lnTo>
                  <a:lnTo>
                    <a:pt x="39" y="9655"/>
                  </a:lnTo>
                  <a:lnTo>
                    <a:pt x="0" y="9886"/>
                  </a:lnTo>
                  <a:lnTo>
                    <a:pt x="39" y="10118"/>
                  </a:lnTo>
                  <a:lnTo>
                    <a:pt x="78" y="10311"/>
                  </a:lnTo>
                  <a:lnTo>
                    <a:pt x="193" y="10465"/>
                  </a:lnTo>
                  <a:lnTo>
                    <a:pt x="348" y="10620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8"/>
                  </a:lnTo>
                  <a:lnTo>
                    <a:pt x="2201" y="11354"/>
                  </a:lnTo>
                  <a:lnTo>
                    <a:pt x="2626" y="11431"/>
                  </a:lnTo>
                  <a:lnTo>
                    <a:pt x="3321" y="11508"/>
                  </a:lnTo>
                  <a:lnTo>
                    <a:pt x="3978" y="11547"/>
                  </a:lnTo>
                  <a:lnTo>
                    <a:pt x="4673" y="11547"/>
                  </a:lnTo>
                  <a:lnTo>
                    <a:pt x="5368" y="11508"/>
                  </a:lnTo>
                  <a:lnTo>
                    <a:pt x="6063" y="11431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3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5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7"/>
                  </a:lnTo>
                  <a:lnTo>
                    <a:pt x="13747" y="7376"/>
                  </a:lnTo>
                  <a:lnTo>
                    <a:pt x="13863" y="7145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4"/>
                  </a:lnTo>
                  <a:lnTo>
                    <a:pt x="14018" y="6141"/>
                  </a:lnTo>
                  <a:lnTo>
                    <a:pt x="13940" y="5909"/>
                  </a:lnTo>
                  <a:lnTo>
                    <a:pt x="13863" y="5716"/>
                  </a:lnTo>
                  <a:lnTo>
                    <a:pt x="13747" y="5523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7"/>
                  </a:lnTo>
                  <a:lnTo>
                    <a:pt x="13091" y="5137"/>
                  </a:lnTo>
                  <a:lnTo>
                    <a:pt x="12821" y="3824"/>
                  </a:lnTo>
                  <a:lnTo>
                    <a:pt x="12512" y="2549"/>
                  </a:lnTo>
                  <a:lnTo>
                    <a:pt x="12164" y="1275"/>
                  </a:lnTo>
                  <a:lnTo>
                    <a:pt x="1177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11"/>
            <p:cNvSpPr/>
            <p:nvPr/>
          </p:nvSpPr>
          <p:spPr>
            <a:xfrm>
              <a:off x="6050625" y="1898375"/>
              <a:ext cx="329200" cy="241375"/>
            </a:xfrm>
            <a:custGeom>
              <a:avLst/>
              <a:gdLst/>
              <a:ahLst/>
              <a:cxnLst/>
              <a:rect l="l" t="t" r="r" b="b"/>
              <a:pathLst>
                <a:path w="13168" h="9655" extrusionOk="0">
                  <a:moveTo>
                    <a:pt x="5368" y="619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4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5"/>
                  </a:lnTo>
                  <a:lnTo>
                    <a:pt x="8109" y="2356"/>
                  </a:lnTo>
                  <a:lnTo>
                    <a:pt x="8264" y="2627"/>
                  </a:lnTo>
                  <a:lnTo>
                    <a:pt x="8380" y="2858"/>
                  </a:lnTo>
                  <a:lnTo>
                    <a:pt x="8495" y="3129"/>
                  </a:lnTo>
                  <a:lnTo>
                    <a:pt x="8573" y="3437"/>
                  </a:lnTo>
                  <a:lnTo>
                    <a:pt x="8611" y="3708"/>
                  </a:lnTo>
                  <a:lnTo>
                    <a:pt x="8573" y="3708"/>
                  </a:lnTo>
                  <a:lnTo>
                    <a:pt x="7723" y="3824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1"/>
                  </a:lnTo>
                  <a:lnTo>
                    <a:pt x="5792" y="3862"/>
                  </a:lnTo>
                  <a:lnTo>
                    <a:pt x="5638" y="3746"/>
                  </a:lnTo>
                  <a:lnTo>
                    <a:pt x="5561" y="3553"/>
                  </a:lnTo>
                  <a:lnTo>
                    <a:pt x="5483" y="3283"/>
                  </a:lnTo>
                  <a:lnTo>
                    <a:pt x="5406" y="2627"/>
                  </a:lnTo>
                  <a:lnTo>
                    <a:pt x="5368" y="1970"/>
                  </a:lnTo>
                  <a:lnTo>
                    <a:pt x="5368" y="619"/>
                  </a:lnTo>
                  <a:close/>
                  <a:moveTo>
                    <a:pt x="2742" y="889"/>
                  </a:moveTo>
                  <a:lnTo>
                    <a:pt x="2626" y="3090"/>
                  </a:lnTo>
                  <a:lnTo>
                    <a:pt x="2626" y="3515"/>
                  </a:lnTo>
                  <a:lnTo>
                    <a:pt x="2587" y="3708"/>
                  </a:lnTo>
                  <a:lnTo>
                    <a:pt x="2510" y="3862"/>
                  </a:lnTo>
                  <a:lnTo>
                    <a:pt x="2433" y="3978"/>
                  </a:lnTo>
                  <a:lnTo>
                    <a:pt x="2278" y="4094"/>
                  </a:lnTo>
                  <a:lnTo>
                    <a:pt x="2124" y="4210"/>
                  </a:lnTo>
                  <a:lnTo>
                    <a:pt x="1892" y="4248"/>
                  </a:lnTo>
                  <a:lnTo>
                    <a:pt x="1699" y="4287"/>
                  </a:lnTo>
                  <a:lnTo>
                    <a:pt x="1506" y="4287"/>
                  </a:lnTo>
                  <a:lnTo>
                    <a:pt x="1120" y="4210"/>
                  </a:lnTo>
                  <a:lnTo>
                    <a:pt x="734" y="4133"/>
                  </a:lnTo>
                  <a:lnTo>
                    <a:pt x="386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8" y="2549"/>
                  </a:lnTo>
                  <a:lnTo>
                    <a:pt x="1159" y="2125"/>
                  </a:lnTo>
                  <a:lnTo>
                    <a:pt x="1506" y="1738"/>
                  </a:lnTo>
                  <a:lnTo>
                    <a:pt x="1892" y="1391"/>
                  </a:lnTo>
                  <a:lnTo>
                    <a:pt x="2317" y="1121"/>
                  </a:lnTo>
                  <a:lnTo>
                    <a:pt x="2742" y="889"/>
                  </a:lnTo>
                  <a:close/>
                  <a:moveTo>
                    <a:pt x="10774" y="5368"/>
                  </a:moveTo>
                  <a:lnTo>
                    <a:pt x="11198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14" y="6179"/>
                  </a:lnTo>
                  <a:lnTo>
                    <a:pt x="11198" y="6256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32"/>
                  </a:lnTo>
                  <a:lnTo>
                    <a:pt x="10542" y="5716"/>
                  </a:lnTo>
                  <a:lnTo>
                    <a:pt x="10619" y="5523"/>
                  </a:lnTo>
                  <a:lnTo>
                    <a:pt x="10658" y="5407"/>
                  </a:lnTo>
                  <a:lnTo>
                    <a:pt x="10774" y="5368"/>
                  </a:lnTo>
                  <a:close/>
                  <a:moveTo>
                    <a:pt x="4402" y="1"/>
                  </a:moveTo>
                  <a:lnTo>
                    <a:pt x="3939" y="39"/>
                  </a:lnTo>
                  <a:lnTo>
                    <a:pt x="3514" y="117"/>
                  </a:lnTo>
                  <a:lnTo>
                    <a:pt x="3051" y="194"/>
                  </a:lnTo>
                  <a:lnTo>
                    <a:pt x="2626" y="348"/>
                  </a:lnTo>
                  <a:lnTo>
                    <a:pt x="2240" y="541"/>
                  </a:lnTo>
                  <a:lnTo>
                    <a:pt x="1854" y="773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9"/>
                  </a:lnTo>
                  <a:lnTo>
                    <a:pt x="386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31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57"/>
                  </a:lnTo>
                  <a:lnTo>
                    <a:pt x="348" y="4287"/>
                  </a:lnTo>
                  <a:lnTo>
                    <a:pt x="965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5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364"/>
                  </a:lnTo>
                  <a:lnTo>
                    <a:pt x="2858" y="4248"/>
                  </a:lnTo>
                  <a:lnTo>
                    <a:pt x="2896" y="4094"/>
                  </a:lnTo>
                  <a:lnTo>
                    <a:pt x="2973" y="3939"/>
                  </a:lnTo>
                  <a:lnTo>
                    <a:pt x="3012" y="3631"/>
                  </a:lnTo>
                  <a:lnTo>
                    <a:pt x="3012" y="2974"/>
                  </a:lnTo>
                  <a:lnTo>
                    <a:pt x="3089" y="734"/>
                  </a:lnTo>
                  <a:lnTo>
                    <a:pt x="3514" y="619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23"/>
                  </a:lnTo>
                  <a:lnTo>
                    <a:pt x="5059" y="2704"/>
                  </a:lnTo>
                  <a:lnTo>
                    <a:pt x="5097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0" y="4017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6"/>
                  </a:lnTo>
                  <a:lnTo>
                    <a:pt x="6217" y="4326"/>
                  </a:lnTo>
                  <a:lnTo>
                    <a:pt x="6565" y="4287"/>
                  </a:lnTo>
                  <a:lnTo>
                    <a:pt x="7607" y="4210"/>
                  </a:lnTo>
                  <a:lnTo>
                    <a:pt x="8650" y="4055"/>
                  </a:lnTo>
                  <a:lnTo>
                    <a:pt x="8650" y="4441"/>
                  </a:lnTo>
                  <a:lnTo>
                    <a:pt x="8611" y="4866"/>
                  </a:lnTo>
                  <a:lnTo>
                    <a:pt x="8611" y="4905"/>
                  </a:lnTo>
                  <a:lnTo>
                    <a:pt x="8611" y="5021"/>
                  </a:lnTo>
                  <a:lnTo>
                    <a:pt x="8650" y="5059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0" y="4905"/>
                  </a:lnTo>
                  <a:lnTo>
                    <a:pt x="9384" y="4905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03" y="5252"/>
                  </a:lnTo>
                  <a:lnTo>
                    <a:pt x="10426" y="5330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16"/>
                  </a:lnTo>
                  <a:lnTo>
                    <a:pt x="10233" y="5870"/>
                  </a:lnTo>
                  <a:lnTo>
                    <a:pt x="10233" y="6025"/>
                  </a:lnTo>
                  <a:lnTo>
                    <a:pt x="10272" y="6179"/>
                  </a:lnTo>
                  <a:lnTo>
                    <a:pt x="10349" y="6334"/>
                  </a:lnTo>
                  <a:lnTo>
                    <a:pt x="10503" y="6488"/>
                  </a:lnTo>
                  <a:lnTo>
                    <a:pt x="10696" y="6565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7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41" y="6913"/>
                  </a:lnTo>
                  <a:lnTo>
                    <a:pt x="12395" y="7222"/>
                  </a:lnTo>
                  <a:lnTo>
                    <a:pt x="12473" y="7569"/>
                  </a:lnTo>
                  <a:lnTo>
                    <a:pt x="12511" y="7917"/>
                  </a:lnTo>
                  <a:lnTo>
                    <a:pt x="12550" y="8264"/>
                  </a:lnTo>
                  <a:lnTo>
                    <a:pt x="12550" y="8998"/>
                  </a:lnTo>
                  <a:lnTo>
                    <a:pt x="12473" y="8998"/>
                  </a:lnTo>
                  <a:lnTo>
                    <a:pt x="12434" y="9037"/>
                  </a:lnTo>
                  <a:lnTo>
                    <a:pt x="12357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54"/>
                  </a:lnTo>
                  <a:lnTo>
                    <a:pt x="12125" y="9654"/>
                  </a:lnTo>
                  <a:lnTo>
                    <a:pt x="12820" y="9616"/>
                  </a:lnTo>
                  <a:lnTo>
                    <a:pt x="12936" y="9577"/>
                  </a:lnTo>
                  <a:lnTo>
                    <a:pt x="13013" y="9461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091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685"/>
                  </a:lnTo>
                  <a:lnTo>
                    <a:pt x="12936" y="7183"/>
                  </a:lnTo>
                  <a:lnTo>
                    <a:pt x="12704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276" y="5098"/>
                  </a:lnTo>
                  <a:lnTo>
                    <a:pt x="10967" y="4905"/>
                  </a:lnTo>
                  <a:lnTo>
                    <a:pt x="10619" y="4750"/>
                  </a:lnTo>
                  <a:lnTo>
                    <a:pt x="10233" y="4596"/>
                  </a:lnTo>
                  <a:lnTo>
                    <a:pt x="9886" y="4480"/>
                  </a:lnTo>
                  <a:lnTo>
                    <a:pt x="9499" y="4403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186" y="1584"/>
                  </a:lnTo>
                  <a:lnTo>
                    <a:pt x="7839" y="1275"/>
                  </a:lnTo>
                  <a:lnTo>
                    <a:pt x="7453" y="966"/>
                  </a:lnTo>
                  <a:lnTo>
                    <a:pt x="7067" y="734"/>
                  </a:lnTo>
                  <a:lnTo>
                    <a:pt x="6603" y="503"/>
                  </a:lnTo>
                  <a:lnTo>
                    <a:pt x="6178" y="348"/>
                  </a:lnTo>
                  <a:lnTo>
                    <a:pt x="5715" y="194"/>
                  </a:lnTo>
                  <a:lnTo>
                    <a:pt x="5290" y="78"/>
                  </a:lnTo>
                  <a:lnTo>
                    <a:pt x="482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11"/>
            <p:cNvSpPr/>
            <p:nvPr/>
          </p:nvSpPr>
          <p:spPr>
            <a:xfrm>
              <a:off x="1849325" y="1901275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7" y="1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6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1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7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0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4" y="7299"/>
                  </a:lnTo>
                  <a:lnTo>
                    <a:pt x="14712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3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3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9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4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6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11"/>
            <p:cNvSpPr/>
            <p:nvPr/>
          </p:nvSpPr>
          <p:spPr>
            <a:xfrm>
              <a:off x="1935225" y="1910925"/>
              <a:ext cx="35750" cy="29000"/>
            </a:xfrm>
            <a:custGeom>
              <a:avLst/>
              <a:gdLst/>
              <a:ahLst/>
              <a:cxnLst/>
              <a:rect l="l" t="t" r="r" b="b"/>
              <a:pathLst>
                <a:path w="1430" h="1160" extrusionOk="0">
                  <a:moveTo>
                    <a:pt x="503" y="1"/>
                  </a:move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40" y="541"/>
                  </a:lnTo>
                  <a:lnTo>
                    <a:pt x="1" y="734"/>
                  </a:lnTo>
                  <a:lnTo>
                    <a:pt x="40" y="927"/>
                  </a:lnTo>
                  <a:lnTo>
                    <a:pt x="117" y="1082"/>
                  </a:lnTo>
                  <a:lnTo>
                    <a:pt x="194" y="1159"/>
                  </a:lnTo>
                  <a:lnTo>
                    <a:pt x="348" y="1159"/>
                  </a:lnTo>
                  <a:lnTo>
                    <a:pt x="426" y="1043"/>
                  </a:lnTo>
                  <a:lnTo>
                    <a:pt x="426" y="1005"/>
                  </a:lnTo>
                  <a:lnTo>
                    <a:pt x="387" y="927"/>
                  </a:lnTo>
                  <a:lnTo>
                    <a:pt x="387" y="850"/>
                  </a:lnTo>
                  <a:lnTo>
                    <a:pt x="348" y="773"/>
                  </a:lnTo>
                  <a:lnTo>
                    <a:pt x="426" y="580"/>
                  </a:lnTo>
                  <a:lnTo>
                    <a:pt x="542" y="425"/>
                  </a:lnTo>
                  <a:lnTo>
                    <a:pt x="619" y="387"/>
                  </a:lnTo>
                  <a:lnTo>
                    <a:pt x="773" y="387"/>
                  </a:lnTo>
                  <a:lnTo>
                    <a:pt x="850" y="425"/>
                  </a:lnTo>
                  <a:lnTo>
                    <a:pt x="966" y="580"/>
                  </a:lnTo>
                  <a:lnTo>
                    <a:pt x="1005" y="657"/>
                  </a:lnTo>
                  <a:lnTo>
                    <a:pt x="1005" y="734"/>
                  </a:lnTo>
                  <a:lnTo>
                    <a:pt x="966" y="927"/>
                  </a:lnTo>
                  <a:lnTo>
                    <a:pt x="966" y="1005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82" y="1159"/>
                  </a:lnTo>
                  <a:lnTo>
                    <a:pt x="1198" y="1159"/>
                  </a:lnTo>
                  <a:lnTo>
                    <a:pt x="1275" y="1121"/>
                  </a:lnTo>
                  <a:lnTo>
                    <a:pt x="1314" y="1082"/>
                  </a:lnTo>
                  <a:lnTo>
                    <a:pt x="1391" y="889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48"/>
                  </a:lnTo>
                  <a:lnTo>
                    <a:pt x="1198" y="194"/>
                  </a:lnTo>
                  <a:lnTo>
                    <a:pt x="1044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11"/>
            <p:cNvSpPr/>
            <p:nvPr/>
          </p:nvSpPr>
          <p:spPr>
            <a:xfrm>
              <a:off x="6081500" y="1911900"/>
              <a:ext cx="255850" cy="266475"/>
            </a:xfrm>
            <a:custGeom>
              <a:avLst/>
              <a:gdLst/>
              <a:ahLst/>
              <a:cxnLst/>
              <a:rect l="l" t="t" r="r" b="b"/>
              <a:pathLst>
                <a:path w="10234" h="10659" extrusionOk="0">
                  <a:moveTo>
                    <a:pt x="8303" y="7299"/>
                  </a:moveTo>
                  <a:lnTo>
                    <a:pt x="8535" y="7376"/>
                  </a:lnTo>
                  <a:lnTo>
                    <a:pt x="8766" y="7453"/>
                  </a:lnTo>
                  <a:lnTo>
                    <a:pt x="8998" y="7569"/>
                  </a:lnTo>
                  <a:lnTo>
                    <a:pt x="9191" y="7723"/>
                  </a:lnTo>
                  <a:lnTo>
                    <a:pt x="9384" y="7878"/>
                  </a:lnTo>
                  <a:lnTo>
                    <a:pt x="9539" y="8109"/>
                  </a:lnTo>
                  <a:lnTo>
                    <a:pt x="9655" y="8341"/>
                  </a:lnTo>
                  <a:lnTo>
                    <a:pt x="9693" y="8573"/>
                  </a:lnTo>
                  <a:lnTo>
                    <a:pt x="9732" y="8843"/>
                  </a:lnTo>
                  <a:lnTo>
                    <a:pt x="9693" y="9152"/>
                  </a:lnTo>
                  <a:lnTo>
                    <a:pt x="9577" y="9422"/>
                  </a:lnTo>
                  <a:lnTo>
                    <a:pt x="9423" y="9654"/>
                  </a:lnTo>
                  <a:lnTo>
                    <a:pt x="9230" y="9847"/>
                  </a:lnTo>
                  <a:lnTo>
                    <a:pt x="8959" y="10002"/>
                  </a:lnTo>
                  <a:lnTo>
                    <a:pt x="8728" y="10117"/>
                  </a:lnTo>
                  <a:lnTo>
                    <a:pt x="8419" y="10156"/>
                  </a:lnTo>
                  <a:lnTo>
                    <a:pt x="8149" y="10156"/>
                  </a:lnTo>
                  <a:lnTo>
                    <a:pt x="7878" y="10079"/>
                  </a:lnTo>
                  <a:lnTo>
                    <a:pt x="7647" y="9963"/>
                  </a:lnTo>
                  <a:lnTo>
                    <a:pt x="7415" y="9770"/>
                  </a:lnTo>
                  <a:lnTo>
                    <a:pt x="7222" y="9577"/>
                  </a:lnTo>
                  <a:lnTo>
                    <a:pt x="7067" y="9345"/>
                  </a:lnTo>
                  <a:lnTo>
                    <a:pt x="6990" y="9075"/>
                  </a:lnTo>
                  <a:lnTo>
                    <a:pt x="6951" y="8805"/>
                  </a:lnTo>
                  <a:lnTo>
                    <a:pt x="6990" y="8496"/>
                  </a:lnTo>
                  <a:lnTo>
                    <a:pt x="7067" y="8264"/>
                  </a:lnTo>
                  <a:lnTo>
                    <a:pt x="7183" y="8071"/>
                  </a:lnTo>
                  <a:lnTo>
                    <a:pt x="7338" y="7878"/>
                  </a:lnTo>
                  <a:lnTo>
                    <a:pt x="7531" y="7723"/>
                  </a:lnTo>
                  <a:lnTo>
                    <a:pt x="7762" y="7569"/>
                  </a:lnTo>
                  <a:lnTo>
                    <a:pt x="8187" y="7337"/>
                  </a:lnTo>
                  <a:lnTo>
                    <a:pt x="8264" y="7299"/>
                  </a:lnTo>
                  <a:close/>
                  <a:moveTo>
                    <a:pt x="2897" y="0"/>
                  </a:moveTo>
                  <a:lnTo>
                    <a:pt x="2704" y="39"/>
                  </a:lnTo>
                  <a:lnTo>
                    <a:pt x="2665" y="78"/>
                  </a:lnTo>
                  <a:lnTo>
                    <a:pt x="2665" y="1313"/>
                  </a:lnTo>
                  <a:lnTo>
                    <a:pt x="2665" y="2588"/>
                  </a:lnTo>
                  <a:lnTo>
                    <a:pt x="2704" y="3823"/>
                  </a:lnTo>
                  <a:lnTo>
                    <a:pt x="2742" y="5059"/>
                  </a:lnTo>
                  <a:lnTo>
                    <a:pt x="2936" y="7492"/>
                  </a:lnTo>
                  <a:lnTo>
                    <a:pt x="2936" y="8148"/>
                  </a:lnTo>
                  <a:lnTo>
                    <a:pt x="2974" y="8457"/>
                  </a:lnTo>
                  <a:lnTo>
                    <a:pt x="3013" y="8611"/>
                  </a:lnTo>
                  <a:lnTo>
                    <a:pt x="3090" y="8766"/>
                  </a:lnTo>
                  <a:lnTo>
                    <a:pt x="1584" y="8689"/>
                  </a:lnTo>
                  <a:lnTo>
                    <a:pt x="1" y="8689"/>
                  </a:lnTo>
                  <a:lnTo>
                    <a:pt x="39" y="8998"/>
                  </a:lnTo>
                  <a:lnTo>
                    <a:pt x="812" y="9113"/>
                  </a:lnTo>
                  <a:lnTo>
                    <a:pt x="1584" y="9152"/>
                  </a:lnTo>
                  <a:lnTo>
                    <a:pt x="3167" y="9229"/>
                  </a:lnTo>
                  <a:lnTo>
                    <a:pt x="4866" y="9306"/>
                  </a:lnTo>
                  <a:lnTo>
                    <a:pt x="5677" y="9306"/>
                  </a:lnTo>
                  <a:lnTo>
                    <a:pt x="6527" y="9229"/>
                  </a:lnTo>
                  <a:lnTo>
                    <a:pt x="6643" y="9538"/>
                  </a:lnTo>
                  <a:lnTo>
                    <a:pt x="6797" y="9847"/>
                  </a:lnTo>
                  <a:lnTo>
                    <a:pt x="6990" y="10079"/>
                  </a:lnTo>
                  <a:lnTo>
                    <a:pt x="7260" y="10310"/>
                  </a:lnTo>
                  <a:lnTo>
                    <a:pt x="7531" y="10465"/>
                  </a:lnTo>
                  <a:lnTo>
                    <a:pt x="7840" y="10581"/>
                  </a:lnTo>
                  <a:lnTo>
                    <a:pt x="8149" y="10658"/>
                  </a:lnTo>
                  <a:lnTo>
                    <a:pt x="8457" y="10658"/>
                  </a:lnTo>
                  <a:lnTo>
                    <a:pt x="8766" y="10619"/>
                  </a:lnTo>
                  <a:lnTo>
                    <a:pt x="9075" y="10504"/>
                  </a:lnTo>
                  <a:lnTo>
                    <a:pt x="9346" y="10388"/>
                  </a:lnTo>
                  <a:lnTo>
                    <a:pt x="9577" y="10195"/>
                  </a:lnTo>
                  <a:lnTo>
                    <a:pt x="9809" y="9963"/>
                  </a:lnTo>
                  <a:lnTo>
                    <a:pt x="9963" y="9693"/>
                  </a:lnTo>
                  <a:lnTo>
                    <a:pt x="10118" y="9422"/>
                  </a:lnTo>
                  <a:lnTo>
                    <a:pt x="10195" y="9113"/>
                  </a:lnTo>
                  <a:lnTo>
                    <a:pt x="10234" y="9113"/>
                  </a:lnTo>
                  <a:lnTo>
                    <a:pt x="10234" y="8766"/>
                  </a:lnTo>
                  <a:lnTo>
                    <a:pt x="10195" y="8380"/>
                  </a:lnTo>
                  <a:lnTo>
                    <a:pt x="10041" y="8071"/>
                  </a:lnTo>
                  <a:lnTo>
                    <a:pt x="9886" y="7762"/>
                  </a:lnTo>
                  <a:lnTo>
                    <a:pt x="9655" y="7492"/>
                  </a:lnTo>
                  <a:lnTo>
                    <a:pt x="9346" y="7260"/>
                  </a:lnTo>
                  <a:lnTo>
                    <a:pt x="9037" y="7105"/>
                  </a:lnTo>
                  <a:lnTo>
                    <a:pt x="8689" y="7028"/>
                  </a:lnTo>
                  <a:lnTo>
                    <a:pt x="8342" y="6990"/>
                  </a:lnTo>
                  <a:lnTo>
                    <a:pt x="8226" y="7067"/>
                  </a:lnTo>
                  <a:lnTo>
                    <a:pt x="8187" y="7028"/>
                  </a:lnTo>
                  <a:lnTo>
                    <a:pt x="8110" y="6990"/>
                  </a:lnTo>
                  <a:lnTo>
                    <a:pt x="7955" y="6990"/>
                  </a:lnTo>
                  <a:lnTo>
                    <a:pt x="7762" y="7028"/>
                  </a:lnTo>
                  <a:lnTo>
                    <a:pt x="7453" y="7144"/>
                  </a:lnTo>
                  <a:lnTo>
                    <a:pt x="7183" y="7337"/>
                  </a:lnTo>
                  <a:lnTo>
                    <a:pt x="6951" y="7569"/>
                  </a:lnTo>
                  <a:lnTo>
                    <a:pt x="6758" y="7878"/>
                  </a:lnTo>
                  <a:lnTo>
                    <a:pt x="6604" y="8187"/>
                  </a:lnTo>
                  <a:lnTo>
                    <a:pt x="6488" y="8496"/>
                  </a:lnTo>
                  <a:lnTo>
                    <a:pt x="6488" y="8843"/>
                  </a:lnTo>
                  <a:lnTo>
                    <a:pt x="5716" y="8766"/>
                  </a:lnTo>
                  <a:lnTo>
                    <a:pt x="3476" y="8766"/>
                  </a:lnTo>
                  <a:lnTo>
                    <a:pt x="3515" y="8689"/>
                  </a:lnTo>
                  <a:lnTo>
                    <a:pt x="3515" y="8650"/>
                  </a:lnTo>
                  <a:lnTo>
                    <a:pt x="3476" y="8573"/>
                  </a:lnTo>
                  <a:lnTo>
                    <a:pt x="3438" y="8496"/>
                  </a:lnTo>
                  <a:lnTo>
                    <a:pt x="3399" y="8457"/>
                  </a:lnTo>
                  <a:lnTo>
                    <a:pt x="3322" y="8457"/>
                  </a:lnTo>
                  <a:lnTo>
                    <a:pt x="3244" y="8496"/>
                  </a:lnTo>
                  <a:lnTo>
                    <a:pt x="3322" y="8380"/>
                  </a:lnTo>
                  <a:lnTo>
                    <a:pt x="3322" y="8225"/>
                  </a:lnTo>
                  <a:lnTo>
                    <a:pt x="3322" y="8071"/>
                  </a:lnTo>
                  <a:lnTo>
                    <a:pt x="3283" y="7955"/>
                  </a:lnTo>
                  <a:lnTo>
                    <a:pt x="3244" y="7337"/>
                  </a:lnTo>
                  <a:lnTo>
                    <a:pt x="3167" y="6410"/>
                  </a:lnTo>
                  <a:lnTo>
                    <a:pt x="3051" y="4325"/>
                  </a:lnTo>
                  <a:lnTo>
                    <a:pt x="2974" y="2201"/>
                  </a:lnTo>
                  <a:lnTo>
                    <a:pt x="2897" y="78"/>
                  </a:lnTo>
                  <a:lnTo>
                    <a:pt x="28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11"/>
            <p:cNvSpPr/>
            <p:nvPr/>
          </p:nvSpPr>
          <p:spPr>
            <a:xfrm>
              <a:off x="2715250" y="1912850"/>
              <a:ext cx="147725" cy="161250"/>
            </a:xfrm>
            <a:custGeom>
              <a:avLst/>
              <a:gdLst/>
              <a:ahLst/>
              <a:cxnLst/>
              <a:rect l="l" t="t" r="r" b="b"/>
              <a:pathLst>
                <a:path w="5909" h="6450" extrusionOk="0">
                  <a:moveTo>
                    <a:pt x="2781" y="503"/>
                  </a:moveTo>
                  <a:lnTo>
                    <a:pt x="3283" y="580"/>
                  </a:lnTo>
                  <a:lnTo>
                    <a:pt x="3746" y="735"/>
                  </a:lnTo>
                  <a:lnTo>
                    <a:pt x="4210" y="966"/>
                  </a:lnTo>
                  <a:lnTo>
                    <a:pt x="4403" y="1082"/>
                  </a:lnTo>
                  <a:lnTo>
                    <a:pt x="4596" y="1275"/>
                  </a:lnTo>
                  <a:lnTo>
                    <a:pt x="4750" y="1468"/>
                  </a:lnTo>
                  <a:lnTo>
                    <a:pt x="4943" y="1661"/>
                  </a:lnTo>
                  <a:lnTo>
                    <a:pt x="5059" y="1893"/>
                  </a:lnTo>
                  <a:lnTo>
                    <a:pt x="5175" y="2125"/>
                  </a:lnTo>
                  <a:lnTo>
                    <a:pt x="5330" y="2588"/>
                  </a:lnTo>
                  <a:lnTo>
                    <a:pt x="5407" y="3052"/>
                  </a:lnTo>
                  <a:lnTo>
                    <a:pt x="5407" y="3515"/>
                  </a:lnTo>
                  <a:lnTo>
                    <a:pt x="5368" y="4017"/>
                  </a:lnTo>
                  <a:lnTo>
                    <a:pt x="5214" y="4442"/>
                  </a:lnTo>
                  <a:lnTo>
                    <a:pt x="4982" y="4866"/>
                  </a:lnTo>
                  <a:lnTo>
                    <a:pt x="4828" y="5059"/>
                  </a:lnTo>
                  <a:lnTo>
                    <a:pt x="4673" y="5253"/>
                  </a:lnTo>
                  <a:lnTo>
                    <a:pt x="4480" y="5407"/>
                  </a:lnTo>
                  <a:lnTo>
                    <a:pt x="4287" y="5561"/>
                  </a:lnTo>
                  <a:lnTo>
                    <a:pt x="4017" y="5716"/>
                  </a:lnTo>
                  <a:lnTo>
                    <a:pt x="3746" y="5832"/>
                  </a:lnTo>
                  <a:lnTo>
                    <a:pt x="3515" y="5909"/>
                  </a:lnTo>
                  <a:lnTo>
                    <a:pt x="3244" y="5948"/>
                  </a:lnTo>
                  <a:lnTo>
                    <a:pt x="2742" y="5948"/>
                  </a:lnTo>
                  <a:lnTo>
                    <a:pt x="2511" y="5870"/>
                  </a:lnTo>
                  <a:lnTo>
                    <a:pt x="2279" y="5793"/>
                  </a:lnTo>
                  <a:lnTo>
                    <a:pt x="2047" y="5677"/>
                  </a:lnTo>
                  <a:lnTo>
                    <a:pt x="1816" y="5561"/>
                  </a:lnTo>
                  <a:lnTo>
                    <a:pt x="1623" y="5407"/>
                  </a:lnTo>
                  <a:lnTo>
                    <a:pt x="1429" y="5214"/>
                  </a:lnTo>
                  <a:lnTo>
                    <a:pt x="1082" y="4828"/>
                  </a:lnTo>
                  <a:lnTo>
                    <a:pt x="812" y="4364"/>
                  </a:lnTo>
                  <a:lnTo>
                    <a:pt x="619" y="3862"/>
                  </a:lnTo>
                  <a:lnTo>
                    <a:pt x="464" y="3322"/>
                  </a:lnTo>
                  <a:lnTo>
                    <a:pt x="426" y="2820"/>
                  </a:lnTo>
                  <a:lnTo>
                    <a:pt x="426" y="2550"/>
                  </a:lnTo>
                  <a:lnTo>
                    <a:pt x="464" y="2279"/>
                  </a:lnTo>
                  <a:lnTo>
                    <a:pt x="503" y="2048"/>
                  </a:lnTo>
                  <a:lnTo>
                    <a:pt x="619" y="1777"/>
                  </a:lnTo>
                  <a:lnTo>
                    <a:pt x="696" y="1584"/>
                  </a:lnTo>
                  <a:lnTo>
                    <a:pt x="850" y="1352"/>
                  </a:lnTo>
                  <a:lnTo>
                    <a:pt x="1005" y="1159"/>
                  </a:lnTo>
                  <a:lnTo>
                    <a:pt x="1198" y="966"/>
                  </a:lnTo>
                  <a:lnTo>
                    <a:pt x="1429" y="812"/>
                  </a:lnTo>
                  <a:lnTo>
                    <a:pt x="1700" y="657"/>
                  </a:lnTo>
                  <a:lnTo>
                    <a:pt x="1738" y="619"/>
                  </a:lnTo>
                  <a:lnTo>
                    <a:pt x="1738" y="580"/>
                  </a:lnTo>
                  <a:lnTo>
                    <a:pt x="2240" y="503"/>
                  </a:lnTo>
                  <a:close/>
                  <a:moveTo>
                    <a:pt x="2588" y="1"/>
                  </a:moveTo>
                  <a:lnTo>
                    <a:pt x="2279" y="40"/>
                  </a:lnTo>
                  <a:lnTo>
                    <a:pt x="1970" y="78"/>
                  </a:lnTo>
                  <a:lnTo>
                    <a:pt x="1661" y="155"/>
                  </a:lnTo>
                  <a:lnTo>
                    <a:pt x="1391" y="233"/>
                  </a:lnTo>
                  <a:lnTo>
                    <a:pt x="1314" y="310"/>
                  </a:lnTo>
                  <a:lnTo>
                    <a:pt x="1236" y="387"/>
                  </a:lnTo>
                  <a:lnTo>
                    <a:pt x="1236" y="464"/>
                  </a:lnTo>
                  <a:lnTo>
                    <a:pt x="1275" y="542"/>
                  </a:lnTo>
                  <a:lnTo>
                    <a:pt x="1005" y="657"/>
                  </a:lnTo>
                  <a:lnTo>
                    <a:pt x="773" y="850"/>
                  </a:lnTo>
                  <a:lnTo>
                    <a:pt x="580" y="1044"/>
                  </a:lnTo>
                  <a:lnTo>
                    <a:pt x="426" y="1237"/>
                  </a:lnTo>
                  <a:lnTo>
                    <a:pt x="271" y="1468"/>
                  </a:lnTo>
                  <a:lnTo>
                    <a:pt x="155" y="1700"/>
                  </a:lnTo>
                  <a:lnTo>
                    <a:pt x="78" y="1970"/>
                  </a:lnTo>
                  <a:lnTo>
                    <a:pt x="39" y="2241"/>
                  </a:lnTo>
                  <a:lnTo>
                    <a:pt x="1" y="2511"/>
                  </a:lnTo>
                  <a:lnTo>
                    <a:pt x="1" y="2781"/>
                  </a:lnTo>
                  <a:lnTo>
                    <a:pt x="39" y="3360"/>
                  </a:lnTo>
                  <a:lnTo>
                    <a:pt x="155" y="3901"/>
                  </a:lnTo>
                  <a:lnTo>
                    <a:pt x="387" y="4442"/>
                  </a:lnTo>
                  <a:lnTo>
                    <a:pt x="696" y="5021"/>
                  </a:lnTo>
                  <a:lnTo>
                    <a:pt x="889" y="5253"/>
                  </a:lnTo>
                  <a:lnTo>
                    <a:pt x="1082" y="5484"/>
                  </a:lnTo>
                  <a:lnTo>
                    <a:pt x="1275" y="5716"/>
                  </a:lnTo>
                  <a:lnTo>
                    <a:pt x="1507" y="5909"/>
                  </a:lnTo>
                  <a:lnTo>
                    <a:pt x="1738" y="6063"/>
                  </a:lnTo>
                  <a:lnTo>
                    <a:pt x="2009" y="6179"/>
                  </a:lnTo>
                  <a:lnTo>
                    <a:pt x="2240" y="6295"/>
                  </a:lnTo>
                  <a:lnTo>
                    <a:pt x="2511" y="6372"/>
                  </a:lnTo>
                  <a:lnTo>
                    <a:pt x="2820" y="6411"/>
                  </a:lnTo>
                  <a:lnTo>
                    <a:pt x="3090" y="6450"/>
                  </a:lnTo>
                  <a:lnTo>
                    <a:pt x="3399" y="6411"/>
                  </a:lnTo>
                  <a:lnTo>
                    <a:pt x="3669" y="6334"/>
                  </a:lnTo>
                  <a:lnTo>
                    <a:pt x="3978" y="6218"/>
                  </a:lnTo>
                  <a:lnTo>
                    <a:pt x="4326" y="6102"/>
                  </a:lnTo>
                  <a:lnTo>
                    <a:pt x="4557" y="5909"/>
                  </a:lnTo>
                  <a:lnTo>
                    <a:pt x="4828" y="5716"/>
                  </a:lnTo>
                  <a:lnTo>
                    <a:pt x="5021" y="5523"/>
                  </a:lnTo>
                  <a:lnTo>
                    <a:pt x="5214" y="5291"/>
                  </a:lnTo>
                  <a:lnTo>
                    <a:pt x="5407" y="5059"/>
                  </a:lnTo>
                  <a:lnTo>
                    <a:pt x="5561" y="4789"/>
                  </a:lnTo>
                  <a:lnTo>
                    <a:pt x="5677" y="4519"/>
                  </a:lnTo>
                  <a:lnTo>
                    <a:pt x="5754" y="4249"/>
                  </a:lnTo>
                  <a:lnTo>
                    <a:pt x="5832" y="3940"/>
                  </a:lnTo>
                  <a:lnTo>
                    <a:pt x="5870" y="3669"/>
                  </a:lnTo>
                  <a:lnTo>
                    <a:pt x="5909" y="3360"/>
                  </a:lnTo>
                  <a:lnTo>
                    <a:pt x="5870" y="3052"/>
                  </a:lnTo>
                  <a:lnTo>
                    <a:pt x="5832" y="2743"/>
                  </a:lnTo>
                  <a:lnTo>
                    <a:pt x="5793" y="2472"/>
                  </a:lnTo>
                  <a:lnTo>
                    <a:pt x="5716" y="2163"/>
                  </a:lnTo>
                  <a:lnTo>
                    <a:pt x="5600" y="1893"/>
                  </a:lnTo>
                  <a:lnTo>
                    <a:pt x="5445" y="1584"/>
                  </a:lnTo>
                  <a:lnTo>
                    <a:pt x="5252" y="1352"/>
                  </a:lnTo>
                  <a:lnTo>
                    <a:pt x="5059" y="1082"/>
                  </a:lnTo>
                  <a:lnTo>
                    <a:pt x="4828" y="889"/>
                  </a:lnTo>
                  <a:lnTo>
                    <a:pt x="4596" y="696"/>
                  </a:lnTo>
                  <a:lnTo>
                    <a:pt x="4364" y="503"/>
                  </a:lnTo>
                  <a:lnTo>
                    <a:pt x="4094" y="348"/>
                  </a:lnTo>
                  <a:lnTo>
                    <a:pt x="3785" y="233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40"/>
                  </a:lnTo>
                  <a:lnTo>
                    <a:pt x="25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11"/>
            <p:cNvSpPr/>
            <p:nvPr/>
          </p:nvSpPr>
          <p:spPr>
            <a:xfrm>
              <a:off x="1882150" y="19148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6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3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3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3" y="464"/>
                  </a:lnTo>
                  <a:lnTo>
                    <a:pt x="541" y="386"/>
                  </a:lnTo>
                  <a:lnTo>
                    <a:pt x="772" y="386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5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4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4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11"/>
            <p:cNvSpPr/>
            <p:nvPr/>
          </p:nvSpPr>
          <p:spPr>
            <a:xfrm>
              <a:off x="6734100" y="1914800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0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8"/>
                  </a:lnTo>
                  <a:lnTo>
                    <a:pt x="116" y="5059"/>
                  </a:lnTo>
                  <a:lnTo>
                    <a:pt x="0" y="6719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6" y="77"/>
                  </a:lnTo>
                  <a:lnTo>
                    <a:pt x="1236" y="39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11"/>
            <p:cNvSpPr/>
            <p:nvPr/>
          </p:nvSpPr>
          <p:spPr>
            <a:xfrm>
              <a:off x="668675" y="1916725"/>
              <a:ext cx="350450" cy="288675"/>
            </a:xfrm>
            <a:custGeom>
              <a:avLst/>
              <a:gdLst/>
              <a:ahLst/>
              <a:cxnLst/>
              <a:rect l="l" t="t" r="r" b="b"/>
              <a:pathLst>
                <a:path w="14018" h="11547" extrusionOk="0">
                  <a:moveTo>
                    <a:pt x="11778" y="0"/>
                  </a:moveTo>
                  <a:lnTo>
                    <a:pt x="11469" y="78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7" y="2781"/>
                  </a:lnTo>
                  <a:lnTo>
                    <a:pt x="10658" y="1893"/>
                  </a:lnTo>
                  <a:lnTo>
                    <a:pt x="10426" y="2086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438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1" y="6681"/>
                  </a:lnTo>
                  <a:lnTo>
                    <a:pt x="13515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3" y="7955"/>
                  </a:lnTo>
                  <a:lnTo>
                    <a:pt x="12203" y="8418"/>
                  </a:lnTo>
                  <a:lnTo>
                    <a:pt x="11739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2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0" y="11160"/>
                  </a:lnTo>
                  <a:lnTo>
                    <a:pt x="3630" y="11160"/>
                  </a:lnTo>
                  <a:lnTo>
                    <a:pt x="3012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3"/>
                  </a:lnTo>
                  <a:lnTo>
                    <a:pt x="1081" y="10697"/>
                  </a:lnTo>
                  <a:lnTo>
                    <a:pt x="811" y="10542"/>
                  </a:lnTo>
                  <a:lnTo>
                    <a:pt x="618" y="10388"/>
                  </a:lnTo>
                  <a:lnTo>
                    <a:pt x="464" y="10195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6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0" y="9886"/>
                  </a:lnTo>
                  <a:lnTo>
                    <a:pt x="39" y="10117"/>
                  </a:lnTo>
                  <a:lnTo>
                    <a:pt x="77" y="10311"/>
                  </a:lnTo>
                  <a:lnTo>
                    <a:pt x="193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1" y="11353"/>
                  </a:lnTo>
                  <a:lnTo>
                    <a:pt x="2626" y="11430"/>
                  </a:lnTo>
                  <a:lnTo>
                    <a:pt x="3321" y="11508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8"/>
                  </a:lnTo>
                  <a:lnTo>
                    <a:pt x="6063" y="11430"/>
                  </a:lnTo>
                  <a:lnTo>
                    <a:pt x="6758" y="11315"/>
                  </a:lnTo>
                  <a:lnTo>
                    <a:pt x="7414" y="11160"/>
                  </a:lnTo>
                  <a:lnTo>
                    <a:pt x="8071" y="11006"/>
                  </a:lnTo>
                  <a:lnTo>
                    <a:pt x="8727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1" y="9654"/>
                  </a:lnTo>
                  <a:lnTo>
                    <a:pt x="11701" y="9268"/>
                  </a:lnTo>
                  <a:lnTo>
                    <a:pt x="12241" y="8882"/>
                  </a:lnTo>
                  <a:lnTo>
                    <a:pt x="12743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7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7" y="6565"/>
                  </a:lnTo>
                  <a:lnTo>
                    <a:pt x="14017" y="6333"/>
                  </a:lnTo>
                  <a:lnTo>
                    <a:pt x="14017" y="6140"/>
                  </a:lnTo>
                  <a:lnTo>
                    <a:pt x="13940" y="5908"/>
                  </a:lnTo>
                  <a:lnTo>
                    <a:pt x="13863" y="5715"/>
                  </a:lnTo>
                  <a:lnTo>
                    <a:pt x="13747" y="5522"/>
                  </a:lnTo>
                  <a:lnTo>
                    <a:pt x="13593" y="5368"/>
                  </a:lnTo>
                  <a:lnTo>
                    <a:pt x="13438" y="5252"/>
                  </a:lnTo>
                  <a:lnTo>
                    <a:pt x="13245" y="5136"/>
                  </a:lnTo>
                  <a:lnTo>
                    <a:pt x="13091" y="5136"/>
                  </a:lnTo>
                  <a:lnTo>
                    <a:pt x="12820" y="3823"/>
                  </a:lnTo>
                  <a:lnTo>
                    <a:pt x="12511" y="2549"/>
                  </a:lnTo>
                  <a:lnTo>
                    <a:pt x="12164" y="1275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11"/>
            <p:cNvSpPr/>
            <p:nvPr/>
          </p:nvSpPr>
          <p:spPr>
            <a:xfrm>
              <a:off x="6761125" y="19167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5" y="5098"/>
                  </a:lnTo>
                  <a:lnTo>
                    <a:pt x="4326" y="5445"/>
                  </a:lnTo>
                  <a:lnTo>
                    <a:pt x="4634" y="5793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3" y="4866"/>
                  </a:lnTo>
                  <a:lnTo>
                    <a:pt x="3862" y="4171"/>
                  </a:lnTo>
                  <a:lnTo>
                    <a:pt x="2704" y="2781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11"/>
            <p:cNvSpPr/>
            <p:nvPr/>
          </p:nvSpPr>
          <p:spPr>
            <a:xfrm>
              <a:off x="5030225" y="191865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11"/>
            <p:cNvSpPr/>
            <p:nvPr/>
          </p:nvSpPr>
          <p:spPr>
            <a:xfrm>
              <a:off x="6615350" y="1924450"/>
              <a:ext cx="61825" cy="160275"/>
            </a:xfrm>
            <a:custGeom>
              <a:avLst/>
              <a:gdLst/>
              <a:ahLst/>
              <a:cxnLst/>
              <a:rect l="l" t="t" r="r" b="b"/>
              <a:pathLst>
                <a:path w="2473" h="6411" extrusionOk="0">
                  <a:moveTo>
                    <a:pt x="310" y="0"/>
                  </a:moveTo>
                  <a:lnTo>
                    <a:pt x="1" y="78"/>
                  </a:lnTo>
                  <a:lnTo>
                    <a:pt x="194" y="927"/>
                  </a:lnTo>
                  <a:lnTo>
                    <a:pt x="426" y="1777"/>
                  </a:lnTo>
                  <a:lnTo>
                    <a:pt x="657" y="2626"/>
                  </a:lnTo>
                  <a:lnTo>
                    <a:pt x="928" y="3476"/>
                  </a:lnTo>
                  <a:lnTo>
                    <a:pt x="1507" y="5097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2" y="6140"/>
                  </a:lnTo>
                  <a:lnTo>
                    <a:pt x="2086" y="6333"/>
                  </a:lnTo>
                  <a:lnTo>
                    <a:pt x="2125" y="6410"/>
                  </a:lnTo>
                  <a:lnTo>
                    <a:pt x="2318" y="6410"/>
                  </a:lnTo>
                  <a:lnTo>
                    <a:pt x="2356" y="6333"/>
                  </a:lnTo>
                  <a:lnTo>
                    <a:pt x="2434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5" y="5599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11"/>
            <p:cNvSpPr/>
            <p:nvPr/>
          </p:nvSpPr>
          <p:spPr>
            <a:xfrm>
              <a:off x="3366875" y="19263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1" y="2317"/>
                  </a:lnTo>
                  <a:lnTo>
                    <a:pt x="6449" y="3901"/>
                  </a:lnTo>
                  <a:lnTo>
                    <a:pt x="6527" y="6990"/>
                  </a:lnTo>
                  <a:lnTo>
                    <a:pt x="3515" y="6758"/>
                  </a:lnTo>
                  <a:lnTo>
                    <a:pt x="2009" y="6642"/>
                  </a:lnTo>
                  <a:lnTo>
                    <a:pt x="503" y="6604"/>
                  </a:lnTo>
                  <a:lnTo>
                    <a:pt x="1352" y="5986"/>
                  </a:lnTo>
                  <a:lnTo>
                    <a:pt x="2202" y="5291"/>
                  </a:lnTo>
                  <a:lnTo>
                    <a:pt x="2974" y="4557"/>
                  </a:lnTo>
                  <a:lnTo>
                    <a:pt x="3708" y="3823"/>
                  </a:lnTo>
                  <a:lnTo>
                    <a:pt x="4441" y="3090"/>
                  </a:lnTo>
                  <a:lnTo>
                    <a:pt x="5137" y="2356"/>
                  </a:lnTo>
                  <a:lnTo>
                    <a:pt x="5793" y="1584"/>
                  </a:lnTo>
                  <a:lnTo>
                    <a:pt x="6449" y="773"/>
                  </a:lnTo>
                  <a:close/>
                  <a:moveTo>
                    <a:pt x="6720" y="1"/>
                  </a:moveTo>
                  <a:lnTo>
                    <a:pt x="6643" y="39"/>
                  </a:lnTo>
                  <a:lnTo>
                    <a:pt x="6565" y="39"/>
                  </a:lnTo>
                  <a:lnTo>
                    <a:pt x="6488" y="116"/>
                  </a:lnTo>
                  <a:lnTo>
                    <a:pt x="4982" y="1854"/>
                  </a:lnTo>
                  <a:lnTo>
                    <a:pt x="4210" y="2704"/>
                  </a:lnTo>
                  <a:lnTo>
                    <a:pt x="3438" y="3515"/>
                  </a:lnTo>
                  <a:lnTo>
                    <a:pt x="2588" y="4287"/>
                  </a:lnTo>
                  <a:lnTo>
                    <a:pt x="1738" y="5059"/>
                  </a:lnTo>
                  <a:lnTo>
                    <a:pt x="889" y="5793"/>
                  </a:lnTo>
                  <a:lnTo>
                    <a:pt x="39" y="6604"/>
                  </a:lnTo>
                  <a:lnTo>
                    <a:pt x="1" y="6642"/>
                  </a:lnTo>
                  <a:lnTo>
                    <a:pt x="1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1" y="6913"/>
                  </a:lnTo>
                  <a:lnTo>
                    <a:pt x="39" y="6990"/>
                  </a:lnTo>
                  <a:lnTo>
                    <a:pt x="117" y="7144"/>
                  </a:lnTo>
                  <a:lnTo>
                    <a:pt x="387" y="6990"/>
                  </a:lnTo>
                  <a:lnTo>
                    <a:pt x="1893" y="7144"/>
                  </a:lnTo>
                  <a:lnTo>
                    <a:pt x="3438" y="7299"/>
                  </a:lnTo>
                  <a:lnTo>
                    <a:pt x="6527" y="7453"/>
                  </a:lnTo>
                  <a:lnTo>
                    <a:pt x="6565" y="9307"/>
                  </a:lnTo>
                  <a:lnTo>
                    <a:pt x="6527" y="12628"/>
                  </a:lnTo>
                  <a:lnTo>
                    <a:pt x="6951" y="12628"/>
                  </a:lnTo>
                  <a:lnTo>
                    <a:pt x="6990" y="9461"/>
                  </a:lnTo>
                  <a:lnTo>
                    <a:pt x="6990" y="7492"/>
                  </a:lnTo>
                  <a:lnTo>
                    <a:pt x="8651" y="7569"/>
                  </a:lnTo>
                  <a:lnTo>
                    <a:pt x="10311" y="7646"/>
                  </a:lnTo>
                  <a:lnTo>
                    <a:pt x="10311" y="7183"/>
                  </a:lnTo>
                  <a:lnTo>
                    <a:pt x="8651" y="7106"/>
                  </a:lnTo>
                  <a:lnTo>
                    <a:pt x="6990" y="7028"/>
                  </a:lnTo>
                  <a:lnTo>
                    <a:pt x="7029" y="5368"/>
                  </a:lnTo>
                  <a:lnTo>
                    <a:pt x="6990" y="3708"/>
                  </a:lnTo>
                  <a:lnTo>
                    <a:pt x="6951" y="2047"/>
                  </a:lnTo>
                  <a:lnTo>
                    <a:pt x="6797" y="387"/>
                  </a:lnTo>
                  <a:lnTo>
                    <a:pt x="6990" y="194"/>
                  </a:lnTo>
                  <a:lnTo>
                    <a:pt x="6836" y="39"/>
                  </a:lnTo>
                  <a:lnTo>
                    <a:pt x="67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11"/>
            <p:cNvSpPr/>
            <p:nvPr/>
          </p:nvSpPr>
          <p:spPr>
            <a:xfrm>
              <a:off x="6625000" y="1926375"/>
              <a:ext cx="355300" cy="170900"/>
            </a:xfrm>
            <a:custGeom>
              <a:avLst/>
              <a:gdLst/>
              <a:ahLst/>
              <a:cxnLst/>
              <a:rect l="l" t="t" r="r" b="b"/>
              <a:pathLst>
                <a:path w="14212" h="6836" extrusionOk="0">
                  <a:moveTo>
                    <a:pt x="117" y="1"/>
                  </a:moveTo>
                  <a:lnTo>
                    <a:pt x="1" y="39"/>
                  </a:lnTo>
                  <a:lnTo>
                    <a:pt x="1970" y="3206"/>
                  </a:lnTo>
                  <a:lnTo>
                    <a:pt x="4056" y="6333"/>
                  </a:lnTo>
                  <a:lnTo>
                    <a:pt x="3554" y="6295"/>
                  </a:lnTo>
                  <a:lnTo>
                    <a:pt x="3052" y="6179"/>
                  </a:lnTo>
                  <a:lnTo>
                    <a:pt x="2588" y="6024"/>
                  </a:lnTo>
                  <a:lnTo>
                    <a:pt x="2125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8" y="6720"/>
                  </a:lnTo>
                  <a:lnTo>
                    <a:pt x="4133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9" y="6488"/>
                  </a:lnTo>
                  <a:lnTo>
                    <a:pt x="8960" y="6295"/>
                  </a:lnTo>
                  <a:lnTo>
                    <a:pt x="9771" y="6024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8" y="4673"/>
                  </a:lnTo>
                  <a:lnTo>
                    <a:pt x="12667" y="4403"/>
                  </a:lnTo>
                  <a:lnTo>
                    <a:pt x="12976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80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3" y="2163"/>
                  </a:lnTo>
                  <a:lnTo>
                    <a:pt x="14173" y="2124"/>
                  </a:lnTo>
                  <a:lnTo>
                    <a:pt x="13864" y="2124"/>
                  </a:lnTo>
                  <a:lnTo>
                    <a:pt x="13825" y="2163"/>
                  </a:lnTo>
                  <a:lnTo>
                    <a:pt x="13555" y="2704"/>
                  </a:lnTo>
                  <a:lnTo>
                    <a:pt x="13207" y="3167"/>
                  </a:lnTo>
                  <a:lnTo>
                    <a:pt x="12860" y="3630"/>
                  </a:lnTo>
                  <a:lnTo>
                    <a:pt x="12474" y="4016"/>
                  </a:lnTo>
                  <a:lnTo>
                    <a:pt x="12010" y="4364"/>
                  </a:lnTo>
                  <a:lnTo>
                    <a:pt x="11547" y="4712"/>
                  </a:lnTo>
                  <a:lnTo>
                    <a:pt x="11083" y="4982"/>
                  </a:lnTo>
                  <a:lnTo>
                    <a:pt x="10543" y="5252"/>
                  </a:lnTo>
                  <a:lnTo>
                    <a:pt x="10350" y="5252"/>
                  </a:lnTo>
                  <a:lnTo>
                    <a:pt x="10350" y="5368"/>
                  </a:lnTo>
                  <a:lnTo>
                    <a:pt x="10273" y="5368"/>
                  </a:lnTo>
                  <a:lnTo>
                    <a:pt x="10079" y="5407"/>
                  </a:lnTo>
                  <a:lnTo>
                    <a:pt x="10157" y="5445"/>
                  </a:lnTo>
                  <a:lnTo>
                    <a:pt x="9500" y="5677"/>
                  </a:lnTo>
                  <a:lnTo>
                    <a:pt x="8844" y="5870"/>
                  </a:lnTo>
                  <a:lnTo>
                    <a:pt x="7840" y="6102"/>
                  </a:lnTo>
                  <a:lnTo>
                    <a:pt x="6759" y="6295"/>
                  </a:lnTo>
                  <a:lnTo>
                    <a:pt x="6218" y="6333"/>
                  </a:lnTo>
                  <a:lnTo>
                    <a:pt x="5677" y="6411"/>
                  </a:lnTo>
                  <a:lnTo>
                    <a:pt x="4558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11"/>
            <p:cNvSpPr/>
            <p:nvPr/>
          </p:nvSpPr>
          <p:spPr>
            <a:xfrm>
              <a:off x="3536800" y="19312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3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6" y="7492"/>
                  </a:lnTo>
                  <a:lnTo>
                    <a:pt x="6371" y="7453"/>
                  </a:lnTo>
                  <a:lnTo>
                    <a:pt x="6371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59" y="12087"/>
                  </a:lnTo>
                  <a:lnTo>
                    <a:pt x="1583" y="14983"/>
                  </a:lnTo>
                  <a:lnTo>
                    <a:pt x="772" y="16451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8" y="16759"/>
                  </a:lnTo>
                  <a:lnTo>
                    <a:pt x="1969" y="15369"/>
                  </a:lnTo>
                  <a:lnTo>
                    <a:pt x="2780" y="13979"/>
                  </a:lnTo>
                  <a:lnTo>
                    <a:pt x="3591" y="12589"/>
                  </a:lnTo>
                  <a:lnTo>
                    <a:pt x="4441" y="11199"/>
                  </a:lnTo>
                  <a:lnTo>
                    <a:pt x="5290" y="9809"/>
                  </a:lnTo>
                  <a:lnTo>
                    <a:pt x="5715" y="9191"/>
                  </a:lnTo>
                  <a:lnTo>
                    <a:pt x="6178" y="8612"/>
                  </a:lnTo>
                  <a:lnTo>
                    <a:pt x="6603" y="8033"/>
                  </a:lnTo>
                  <a:lnTo>
                    <a:pt x="6989" y="7453"/>
                  </a:lnTo>
                  <a:lnTo>
                    <a:pt x="6989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89" y="7067"/>
                  </a:lnTo>
                  <a:lnTo>
                    <a:pt x="6873" y="7029"/>
                  </a:lnTo>
                  <a:lnTo>
                    <a:pt x="6835" y="7029"/>
                  </a:lnTo>
                  <a:lnTo>
                    <a:pt x="6101" y="6102"/>
                  </a:lnTo>
                  <a:lnTo>
                    <a:pt x="5290" y="5175"/>
                  </a:lnTo>
                  <a:lnTo>
                    <a:pt x="3668" y="3437"/>
                  </a:lnTo>
                  <a:lnTo>
                    <a:pt x="1969" y="1700"/>
                  </a:lnTo>
                  <a:lnTo>
                    <a:pt x="1081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11"/>
            <p:cNvSpPr/>
            <p:nvPr/>
          </p:nvSpPr>
          <p:spPr>
            <a:xfrm>
              <a:off x="902300" y="1957275"/>
              <a:ext cx="17400" cy="181500"/>
            </a:xfrm>
            <a:custGeom>
              <a:avLst/>
              <a:gdLst/>
              <a:ahLst/>
              <a:cxnLst/>
              <a:rect l="l" t="t" r="r" b="b"/>
              <a:pathLst>
                <a:path w="696" h="7260" extrusionOk="0">
                  <a:moveTo>
                    <a:pt x="425" y="0"/>
                  </a:moveTo>
                  <a:lnTo>
                    <a:pt x="348" y="888"/>
                  </a:lnTo>
                  <a:lnTo>
                    <a:pt x="232" y="1815"/>
                  </a:lnTo>
                  <a:lnTo>
                    <a:pt x="154" y="3630"/>
                  </a:lnTo>
                  <a:lnTo>
                    <a:pt x="0" y="7260"/>
                  </a:lnTo>
                  <a:lnTo>
                    <a:pt x="193" y="7260"/>
                  </a:lnTo>
                  <a:lnTo>
                    <a:pt x="425" y="5484"/>
                  </a:lnTo>
                  <a:lnTo>
                    <a:pt x="579" y="3669"/>
                  </a:lnTo>
                  <a:lnTo>
                    <a:pt x="695" y="1854"/>
                  </a:lnTo>
                  <a:lnTo>
                    <a:pt x="695" y="927"/>
                  </a:lnTo>
                  <a:lnTo>
                    <a:pt x="695" y="3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11"/>
            <p:cNvSpPr/>
            <p:nvPr/>
          </p:nvSpPr>
          <p:spPr>
            <a:xfrm>
              <a:off x="4880575" y="1957275"/>
              <a:ext cx="30925" cy="168950"/>
            </a:xfrm>
            <a:custGeom>
              <a:avLst/>
              <a:gdLst/>
              <a:ahLst/>
              <a:cxnLst/>
              <a:rect l="l" t="t" r="r" b="b"/>
              <a:pathLst>
                <a:path w="1237" h="6758" extrusionOk="0">
                  <a:moveTo>
                    <a:pt x="1121" y="0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7"/>
                  </a:lnTo>
                  <a:lnTo>
                    <a:pt x="850" y="116"/>
                  </a:lnTo>
                  <a:lnTo>
                    <a:pt x="542" y="1738"/>
                  </a:lnTo>
                  <a:lnTo>
                    <a:pt x="310" y="3398"/>
                  </a:lnTo>
                  <a:lnTo>
                    <a:pt x="117" y="5059"/>
                  </a:lnTo>
                  <a:lnTo>
                    <a:pt x="1" y="6719"/>
                  </a:lnTo>
                  <a:lnTo>
                    <a:pt x="233" y="6758"/>
                  </a:lnTo>
                  <a:lnTo>
                    <a:pt x="503" y="5136"/>
                  </a:lnTo>
                  <a:lnTo>
                    <a:pt x="773" y="3514"/>
                  </a:lnTo>
                  <a:lnTo>
                    <a:pt x="966" y="1854"/>
                  </a:lnTo>
                  <a:lnTo>
                    <a:pt x="1082" y="232"/>
                  </a:lnTo>
                  <a:lnTo>
                    <a:pt x="1237" y="77"/>
                  </a:lnTo>
                  <a:lnTo>
                    <a:pt x="1237" y="39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11"/>
            <p:cNvSpPr/>
            <p:nvPr/>
          </p:nvSpPr>
          <p:spPr>
            <a:xfrm>
              <a:off x="4907625" y="1959200"/>
              <a:ext cx="121650" cy="144825"/>
            </a:xfrm>
            <a:custGeom>
              <a:avLst/>
              <a:gdLst/>
              <a:ahLst/>
              <a:cxnLst/>
              <a:rect l="l" t="t" r="r" b="b"/>
              <a:pathLst>
                <a:path w="4866" h="5793" extrusionOk="0">
                  <a:moveTo>
                    <a:pt x="155" y="0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5"/>
                  </a:lnTo>
                  <a:lnTo>
                    <a:pt x="2896" y="3630"/>
                  </a:lnTo>
                  <a:lnTo>
                    <a:pt x="3475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7" y="1352"/>
                  </a:lnTo>
                  <a:lnTo>
                    <a:pt x="811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11"/>
            <p:cNvSpPr/>
            <p:nvPr/>
          </p:nvSpPr>
          <p:spPr>
            <a:xfrm>
              <a:off x="4761850" y="196692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0"/>
                  </a:moveTo>
                  <a:lnTo>
                    <a:pt x="0" y="78"/>
                  </a:lnTo>
                  <a:lnTo>
                    <a:pt x="193" y="927"/>
                  </a:lnTo>
                  <a:lnTo>
                    <a:pt x="425" y="1777"/>
                  </a:lnTo>
                  <a:lnTo>
                    <a:pt x="657" y="2626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5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7" y="5908"/>
                  </a:lnTo>
                  <a:lnTo>
                    <a:pt x="1931" y="6140"/>
                  </a:lnTo>
                  <a:lnTo>
                    <a:pt x="2085" y="6333"/>
                  </a:lnTo>
                  <a:lnTo>
                    <a:pt x="2124" y="6410"/>
                  </a:lnTo>
                  <a:lnTo>
                    <a:pt x="2317" y="6410"/>
                  </a:lnTo>
                  <a:lnTo>
                    <a:pt x="2356" y="6333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3"/>
                  </a:lnTo>
                  <a:lnTo>
                    <a:pt x="1738" y="4441"/>
                  </a:lnTo>
                  <a:lnTo>
                    <a:pt x="1197" y="2935"/>
                  </a:lnTo>
                  <a:lnTo>
                    <a:pt x="734" y="1468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11"/>
            <p:cNvSpPr/>
            <p:nvPr/>
          </p:nvSpPr>
          <p:spPr>
            <a:xfrm>
              <a:off x="4771500" y="196885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0" y="39"/>
                  </a:lnTo>
                  <a:lnTo>
                    <a:pt x="1970" y="3206"/>
                  </a:lnTo>
                  <a:lnTo>
                    <a:pt x="4055" y="6333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2"/>
                  </a:lnTo>
                  <a:lnTo>
                    <a:pt x="3707" y="6720"/>
                  </a:lnTo>
                  <a:lnTo>
                    <a:pt x="4132" y="6797"/>
                  </a:lnTo>
                  <a:lnTo>
                    <a:pt x="4596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9" y="6642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8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7" y="6333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6"/>
                  </a:lnTo>
                  <a:lnTo>
                    <a:pt x="3399" y="4634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11"/>
            <p:cNvSpPr/>
            <p:nvPr/>
          </p:nvSpPr>
          <p:spPr>
            <a:xfrm>
              <a:off x="5286050" y="1976575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1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4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3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8"/>
                  </a:lnTo>
                  <a:lnTo>
                    <a:pt x="6951" y="12628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8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11"/>
            <p:cNvSpPr/>
            <p:nvPr/>
          </p:nvSpPr>
          <p:spPr>
            <a:xfrm>
              <a:off x="5455950" y="1981400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50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2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11"/>
            <p:cNvSpPr/>
            <p:nvPr/>
          </p:nvSpPr>
          <p:spPr>
            <a:xfrm>
              <a:off x="752650" y="1995875"/>
              <a:ext cx="30925" cy="168975"/>
            </a:xfrm>
            <a:custGeom>
              <a:avLst/>
              <a:gdLst/>
              <a:ahLst/>
              <a:cxnLst/>
              <a:rect l="l" t="t" r="r" b="b"/>
              <a:pathLst>
                <a:path w="1237" h="6759" extrusionOk="0">
                  <a:moveTo>
                    <a:pt x="1121" y="1"/>
                  </a:moveTo>
                  <a:lnTo>
                    <a:pt x="1082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7"/>
                  </a:lnTo>
                  <a:lnTo>
                    <a:pt x="541" y="1738"/>
                  </a:lnTo>
                  <a:lnTo>
                    <a:pt x="310" y="3399"/>
                  </a:lnTo>
                  <a:lnTo>
                    <a:pt x="117" y="5059"/>
                  </a:lnTo>
                  <a:lnTo>
                    <a:pt x="1" y="6720"/>
                  </a:lnTo>
                  <a:lnTo>
                    <a:pt x="232" y="6758"/>
                  </a:lnTo>
                  <a:lnTo>
                    <a:pt x="503" y="5137"/>
                  </a:lnTo>
                  <a:lnTo>
                    <a:pt x="773" y="3515"/>
                  </a:lnTo>
                  <a:lnTo>
                    <a:pt x="966" y="1854"/>
                  </a:lnTo>
                  <a:lnTo>
                    <a:pt x="1082" y="233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11"/>
            <p:cNvSpPr/>
            <p:nvPr/>
          </p:nvSpPr>
          <p:spPr>
            <a:xfrm>
              <a:off x="779675" y="1997825"/>
              <a:ext cx="121675" cy="144825"/>
            </a:xfrm>
            <a:custGeom>
              <a:avLst/>
              <a:gdLst/>
              <a:ahLst/>
              <a:cxnLst/>
              <a:rect l="l" t="t" r="r" b="b"/>
              <a:pathLst>
                <a:path w="4867" h="5793" extrusionOk="0">
                  <a:moveTo>
                    <a:pt x="155" y="0"/>
                  </a:moveTo>
                  <a:lnTo>
                    <a:pt x="1" y="155"/>
                  </a:lnTo>
                  <a:lnTo>
                    <a:pt x="1198" y="1545"/>
                  </a:lnTo>
                  <a:lnTo>
                    <a:pt x="2356" y="2935"/>
                  </a:lnTo>
                  <a:lnTo>
                    <a:pt x="2897" y="3630"/>
                  </a:lnTo>
                  <a:lnTo>
                    <a:pt x="3476" y="4402"/>
                  </a:lnTo>
                  <a:lnTo>
                    <a:pt x="4056" y="5097"/>
                  </a:lnTo>
                  <a:lnTo>
                    <a:pt x="4326" y="5445"/>
                  </a:lnTo>
                  <a:lnTo>
                    <a:pt x="4635" y="5792"/>
                  </a:lnTo>
                  <a:lnTo>
                    <a:pt x="4828" y="5754"/>
                  </a:lnTo>
                  <a:lnTo>
                    <a:pt x="4866" y="5715"/>
                  </a:lnTo>
                  <a:lnTo>
                    <a:pt x="4866" y="5638"/>
                  </a:lnTo>
                  <a:lnTo>
                    <a:pt x="4635" y="5252"/>
                  </a:lnTo>
                  <a:lnTo>
                    <a:pt x="4403" y="4866"/>
                  </a:lnTo>
                  <a:lnTo>
                    <a:pt x="3862" y="4170"/>
                  </a:lnTo>
                  <a:lnTo>
                    <a:pt x="2704" y="2780"/>
                  </a:lnTo>
                  <a:lnTo>
                    <a:pt x="1468" y="1352"/>
                  </a:lnTo>
                  <a:lnTo>
                    <a:pt x="812" y="657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11"/>
            <p:cNvSpPr/>
            <p:nvPr/>
          </p:nvSpPr>
          <p:spPr>
            <a:xfrm>
              <a:off x="2839800" y="2000700"/>
              <a:ext cx="270325" cy="209525"/>
            </a:xfrm>
            <a:custGeom>
              <a:avLst/>
              <a:gdLst/>
              <a:ahLst/>
              <a:cxnLst/>
              <a:rect l="l" t="t" r="r" b="b"/>
              <a:pathLst>
                <a:path w="10813" h="8381" extrusionOk="0">
                  <a:moveTo>
                    <a:pt x="10233" y="1"/>
                  </a:moveTo>
                  <a:lnTo>
                    <a:pt x="10156" y="78"/>
                  </a:lnTo>
                  <a:lnTo>
                    <a:pt x="10117" y="155"/>
                  </a:lnTo>
                  <a:lnTo>
                    <a:pt x="10079" y="233"/>
                  </a:lnTo>
                  <a:lnTo>
                    <a:pt x="10079" y="348"/>
                  </a:lnTo>
                  <a:lnTo>
                    <a:pt x="10156" y="426"/>
                  </a:lnTo>
                  <a:lnTo>
                    <a:pt x="10272" y="580"/>
                  </a:lnTo>
                  <a:lnTo>
                    <a:pt x="10310" y="735"/>
                  </a:lnTo>
                  <a:lnTo>
                    <a:pt x="10349" y="928"/>
                  </a:lnTo>
                  <a:lnTo>
                    <a:pt x="10310" y="1121"/>
                  </a:lnTo>
                  <a:lnTo>
                    <a:pt x="10233" y="1275"/>
                  </a:lnTo>
                  <a:lnTo>
                    <a:pt x="10156" y="1468"/>
                  </a:lnTo>
                  <a:lnTo>
                    <a:pt x="9847" y="1854"/>
                  </a:lnTo>
                  <a:lnTo>
                    <a:pt x="9538" y="2202"/>
                  </a:lnTo>
                  <a:lnTo>
                    <a:pt x="9152" y="2511"/>
                  </a:lnTo>
                  <a:lnTo>
                    <a:pt x="8611" y="3013"/>
                  </a:lnTo>
                  <a:lnTo>
                    <a:pt x="8264" y="3283"/>
                  </a:lnTo>
                  <a:lnTo>
                    <a:pt x="8225" y="3206"/>
                  </a:lnTo>
                  <a:lnTo>
                    <a:pt x="8148" y="3129"/>
                  </a:lnTo>
                  <a:lnTo>
                    <a:pt x="7607" y="2820"/>
                  </a:lnTo>
                  <a:lnTo>
                    <a:pt x="7144" y="2434"/>
                  </a:lnTo>
                  <a:lnTo>
                    <a:pt x="6912" y="2665"/>
                  </a:lnTo>
                  <a:lnTo>
                    <a:pt x="7105" y="2936"/>
                  </a:lnTo>
                  <a:lnTo>
                    <a:pt x="7376" y="3167"/>
                  </a:lnTo>
                  <a:lnTo>
                    <a:pt x="7646" y="3399"/>
                  </a:lnTo>
                  <a:lnTo>
                    <a:pt x="7955" y="3553"/>
                  </a:lnTo>
                  <a:lnTo>
                    <a:pt x="7028" y="4287"/>
                  </a:lnTo>
                  <a:lnTo>
                    <a:pt x="6101" y="4982"/>
                  </a:lnTo>
                  <a:lnTo>
                    <a:pt x="4943" y="5793"/>
                  </a:lnTo>
                  <a:lnTo>
                    <a:pt x="3746" y="6527"/>
                  </a:lnTo>
                  <a:lnTo>
                    <a:pt x="3553" y="6681"/>
                  </a:lnTo>
                  <a:lnTo>
                    <a:pt x="3475" y="6334"/>
                  </a:lnTo>
                  <a:lnTo>
                    <a:pt x="3321" y="6025"/>
                  </a:lnTo>
                  <a:lnTo>
                    <a:pt x="3128" y="5716"/>
                  </a:lnTo>
                  <a:lnTo>
                    <a:pt x="2896" y="5446"/>
                  </a:lnTo>
                  <a:lnTo>
                    <a:pt x="2626" y="5677"/>
                  </a:lnTo>
                  <a:lnTo>
                    <a:pt x="2819" y="5909"/>
                  </a:lnTo>
                  <a:lnTo>
                    <a:pt x="2935" y="6179"/>
                  </a:lnTo>
                  <a:lnTo>
                    <a:pt x="3051" y="6565"/>
                  </a:lnTo>
                  <a:lnTo>
                    <a:pt x="3128" y="6952"/>
                  </a:lnTo>
                  <a:lnTo>
                    <a:pt x="2317" y="7376"/>
                  </a:lnTo>
                  <a:lnTo>
                    <a:pt x="1892" y="7608"/>
                  </a:lnTo>
                  <a:lnTo>
                    <a:pt x="1467" y="7762"/>
                  </a:lnTo>
                  <a:lnTo>
                    <a:pt x="1081" y="7878"/>
                  </a:lnTo>
                  <a:lnTo>
                    <a:pt x="927" y="7917"/>
                  </a:lnTo>
                  <a:lnTo>
                    <a:pt x="772" y="7917"/>
                  </a:lnTo>
                  <a:lnTo>
                    <a:pt x="618" y="7878"/>
                  </a:lnTo>
                  <a:lnTo>
                    <a:pt x="502" y="7840"/>
                  </a:lnTo>
                  <a:lnTo>
                    <a:pt x="386" y="7724"/>
                  </a:lnTo>
                  <a:lnTo>
                    <a:pt x="309" y="7608"/>
                  </a:lnTo>
                  <a:lnTo>
                    <a:pt x="270" y="7569"/>
                  </a:lnTo>
                  <a:lnTo>
                    <a:pt x="232" y="7531"/>
                  </a:lnTo>
                  <a:lnTo>
                    <a:pt x="116" y="7492"/>
                  </a:lnTo>
                  <a:lnTo>
                    <a:pt x="39" y="7569"/>
                  </a:lnTo>
                  <a:lnTo>
                    <a:pt x="0" y="7608"/>
                  </a:lnTo>
                  <a:lnTo>
                    <a:pt x="0" y="7685"/>
                  </a:lnTo>
                  <a:lnTo>
                    <a:pt x="39" y="7840"/>
                  </a:lnTo>
                  <a:lnTo>
                    <a:pt x="77" y="7994"/>
                  </a:lnTo>
                  <a:lnTo>
                    <a:pt x="155" y="8110"/>
                  </a:lnTo>
                  <a:lnTo>
                    <a:pt x="270" y="8226"/>
                  </a:lnTo>
                  <a:lnTo>
                    <a:pt x="348" y="8264"/>
                  </a:lnTo>
                  <a:lnTo>
                    <a:pt x="463" y="8342"/>
                  </a:lnTo>
                  <a:lnTo>
                    <a:pt x="734" y="8380"/>
                  </a:lnTo>
                  <a:lnTo>
                    <a:pt x="1004" y="8380"/>
                  </a:lnTo>
                  <a:lnTo>
                    <a:pt x="1274" y="8342"/>
                  </a:lnTo>
                  <a:lnTo>
                    <a:pt x="1545" y="8264"/>
                  </a:lnTo>
                  <a:lnTo>
                    <a:pt x="1815" y="8149"/>
                  </a:lnTo>
                  <a:lnTo>
                    <a:pt x="2935" y="7569"/>
                  </a:lnTo>
                  <a:lnTo>
                    <a:pt x="4055" y="6952"/>
                  </a:lnTo>
                  <a:lnTo>
                    <a:pt x="5097" y="6295"/>
                  </a:lnTo>
                  <a:lnTo>
                    <a:pt x="6140" y="5561"/>
                  </a:lnTo>
                  <a:lnTo>
                    <a:pt x="7067" y="4866"/>
                  </a:lnTo>
                  <a:lnTo>
                    <a:pt x="7993" y="4171"/>
                  </a:lnTo>
                  <a:lnTo>
                    <a:pt x="8881" y="3399"/>
                  </a:lnTo>
                  <a:lnTo>
                    <a:pt x="9731" y="2627"/>
                  </a:lnTo>
                  <a:lnTo>
                    <a:pt x="10001" y="2356"/>
                  </a:lnTo>
                  <a:lnTo>
                    <a:pt x="10272" y="2047"/>
                  </a:lnTo>
                  <a:lnTo>
                    <a:pt x="10503" y="1739"/>
                  </a:lnTo>
                  <a:lnTo>
                    <a:pt x="10696" y="1430"/>
                  </a:lnTo>
                  <a:lnTo>
                    <a:pt x="10812" y="1082"/>
                  </a:lnTo>
                  <a:lnTo>
                    <a:pt x="10812" y="928"/>
                  </a:lnTo>
                  <a:lnTo>
                    <a:pt x="10812" y="735"/>
                  </a:lnTo>
                  <a:lnTo>
                    <a:pt x="10774" y="580"/>
                  </a:lnTo>
                  <a:lnTo>
                    <a:pt x="10735" y="387"/>
                  </a:lnTo>
                  <a:lnTo>
                    <a:pt x="10619" y="233"/>
                  </a:lnTo>
                  <a:lnTo>
                    <a:pt x="10465" y="40"/>
                  </a:lnTo>
                  <a:lnTo>
                    <a:pt x="103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11"/>
            <p:cNvSpPr/>
            <p:nvPr/>
          </p:nvSpPr>
          <p:spPr>
            <a:xfrm>
              <a:off x="633925" y="2005525"/>
              <a:ext cx="61800" cy="160300"/>
            </a:xfrm>
            <a:custGeom>
              <a:avLst/>
              <a:gdLst/>
              <a:ahLst/>
              <a:cxnLst/>
              <a:rect l="l" t="t" r="r" b="b"/>
              <a:pathLst>
                <a:path w="2472" h="6412" extrusionOk="0">
                  <a:moveTo>
                    <a:pt x="309" y="1"/>
                  </a:moveTo>
                  <a:lnTo>
                    <a:pt x="0" y="78"/>
                  </a:lnTo>
                  <a:lnTo>
                    <a:pt x="193" y="928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5"/>
                  </a:lnTo>
                  <a:lnTo>
                    <a:pt x="1661" y="5716"/>
                  </a:lnTo>
                  <a:lnTo>
                    <a:pt x="1583" y="5793"/>
                  </a:lnTo>
                  <a:lnTo>
                    <a:pt x="1545" y="5870"/>
                  </a:lnTo>
                  <a:lnTo>
                    <a:pt x="1776" y="5909"/>
                  </a:lnTo>
                  <a:lnTo>
                    <a:pt x="1931" y="6141"/>
                  </a:lnTo>
                  <a:lnTo>
                    <a:pt x="2085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1" y="6257"/>
                  </a:lnTo>
                  <a:lnTo>
                    <a:pt x="2356" y="5948"/>
                  </a:lnTo>
                  <a:lnTo>
                    <a:pt x="2278" y="5948"/>
                  </a:lnTo>
                  <a:lnTo>
                    <a:pt x="2124" y="5600"/>
                  </a:lnTo>
                  <a:lnTo>
                    <a:pt x="1969" y="5214"/>
                  </a:lnTo>
                  <a:lnTo>
                    <a:pt x="1738" y="4442"/>
                  </a:lnTo>
                  <a:lnTo>
                    <a:pt x="1197" y="2936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11"/>
            <p:cNvSpPr/>
            <p:nvPr/>
          </p:nvSpPr>
          <p:spPr>
            <a:xfrm>
              <a:off x="643575" y="2007475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0"/>
                  </a:moveTo>
                  <a:lnTo>
                    <a:pt x="0" y="39"/>
                  </a:lnTo>
                  <a:lnTo>
                    <a:pt x="1970" y="3205"/>
                  </a:lnTo>
                  <a:lnTo>
                    <a:pt x="4055" y="6333"/>
                  </a:lnTo>
                  <a:lnTo>
                    <a:pt x="3553" y="6294"/>
                  </a:lnTo>
                  <a:lnTo>
                    <a:pt x="3051" y="6179"/>
                  </a:lnTo>
                  <a:lnTo>
                    <a:pt x="2587" y="6024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5" y="6179"/>
                  </a:lnTo>
                  <a:lnTo>
                    <a:pt x="2472" y="6372"/>
                  </a:lnTo>
                  <a:lnTo>
                    <a:pt x="2858" y="6526"/>
                  </a:lnTo>
                  <a:lnTo>
                    <a:pt x="3283" y="6642"/>
                  </a:lnTo>
                  <a:lnTo>
                    <a:pt x="3707" y="6719"/>
                  </a:lnTo>
                  <a:lnTo>
                    <a:pt x="4132" y="6796"/>
                  </a:lnTo>
                  <a:lnTo>
                    <a:pt x="4595" y="6835"/>
                  </a:lnTo>
                  <a:lnTo>
                    <a:pt x="5484" y="6835"/>
                  </a:lnTo>
                  <a:lnTo>
                    <a:pt x="6372" y="6758"/>
                  </a:lnTo>
                  <a:lnTo>
                    <a:pt x="7298" y="6642"/>
                  </a:lnTo>
                  <a:lnTo>
                    <a:pt x="8148" y="6487"/>
                  </a:lnTo>
                  <a:lnTo>
                    <a:pt x="8959" y="6294"/>
                  </a:lnTo>
                  <a:lnTo>
                    <a:pt x="9770" y="6024"/>
                  </a:lnTo>
                  <a:lnTo>
                    <a:pt x="10581" y="5715"/>
                  </a:lnTo>
                  <a:lnTo>
                    <a:pt x="11314" y="5368"/>
                  </a:lnTo>
                  <a:lnTo>
                    <a:pt x="12009" y="4904"/>
                  </a:lnTo>
                  <a:lnTo>
                    <a:pt x="12357" y="4673"/>
                  </a:lnTo>
                  <a:lnTo>
                    <a:pt x="12666" y="4402"/>
                  </a:lnTo>
                  <a:lnTo>
                    <a:pt x="12975" y="4093"/>
                  </a:lnTo>
                  <a:lnTo>
                    <a:pt x="13284" y="3784"/>
                  </a:lnTo>
                  <a:lnTo>
                    <a:pt x="13515" y="3476"/>
                  </a:lnTo>
                  <a:lnTo>
                    <a:pt x="13786" y="3128"/>
                  </a:lnTo>
                  <a:lnTo>
                    <a:pt x="13979" y="2780"/>
                  </a:lnTo>
                  <a:lnTo>
                    <a:pt x="14211" y="2394"/>
                  </a:lnTo>
                  <a:lnTo>
                    <a:pt x="14211" y="2278"/>
                  </a:lnTo>
                  <a:lnTo>
                    <a:pt x="14172" y="2163"/>
                  </a:lnTo>
                  <a:lnTo>
                    <a:pt x="14172" y="2124"/>
                  </a:lnTo>
                  <a:lnTo>
                    <a:pt x="13863" y="2124"/>
                  </a:lnTo>
                  <a:lnTo>
                    <a:pt x="13824" y="2163"/>
                  </a:lnTo>
                  <a:lnTo>
                    <a:pt x="13554" y="2703"/>
                  </a:lnTo>
                  <a:lnTo>
                    <a:pt x="13207" y="3167"/>
                  </a:lnTo>
                  <a:lnTo>
                    <a:pt x="12859" y="3630"/>
                  </a:lnTo>
                  <a:lnTo>
                    <a:pt x="12473" y="4016"/>
                  </a:lnTo>
                  <a:lnTo>
                    <a:pt x="12009" y="4364"/>
                  </a:lnTo>
                  <a:lnTo>
                    <a:pt x="11546" y="4711"/>
                  </a:lnTo>
                  <a:lnTo>
                    <a:pt x="11083" y="4982"/>
                  </a:lnTo>
                  <a:lnTo>
                    <a:pt x="10542" y="5252"/>
                  </a:lnTo>
                  <a:lnTo>
                    <a:pt x="10349" y="5252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6"/>
                  </a:lnTo>
                  <a:lnTo>
                    <a:pt x="10156" y="5445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1"/>
                  </a:lnTo>
                  <a:lnTo>
                    <a:pt x="6758" y="6294"/>
                  </a:lnTo>
                  <a:lnTo>
                    <a:pt x="6217" y="6333"/>
                  </a:lnTo>
                  <a:lnTo>
                    <a:pt x="5677" y="6410"/>
                  </a:lnTo>
                  <a:lnTo>
                    <a:pt x="4557" y="6410"/>
                  </a:lnTo>
                  <a:lnTo>
                    <a:pt x="4595" y="6294"/>
                  </a:lnTo>
                  <a:lnTo>
                    <a:pt x="4364" y="6256"/>
                  </a:lnTo>
                  <a:lnTo>
                    <a:pt x="3398" y="4634"/>
                  </a:lnTo>
                  <a:lnTo>
                    <a:pt x="2356" y="3012"/>
                  </a:lnTo>
                  <a:lnTo>
                    <a:pt x="1275" y="1468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11"/>
            <p:cNvSpPr/>
            <p:nvPr/>
          </p:nvSpPr>
          <p:spPr>
            <a:xfrm>
              <a:off x="5946350" y="2008425"/>
              <a:ext cx="112975" cy="132300"/>
            </a:xfrm>
            <a:custGeom>
              <a:avLst/>
              <a:gdLst/>
              <a:ahLst/>
              <a:cxnLst/>
              <a:rect l="l" t="t" r="r" b="b"/>
              <a:pathLst>
                <a:path w="4519" h="5292" extrusionOk="0">
                  <a:moveTo>
                    <a:pt x="3360" y="1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55"/>
                  </a:lnTo>
                  <a:lnTo>
                    <a:pt x="2240" y="271"/>
                  </a:lnTo>
                  <a:lnTo>
                    <a:pt x="2009" y="426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082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08"/>
                  </a:lnTo>
                  <a:lnTo>
                    <a:pt x="1" y="4055"/>
                  </a:lnTo>
                  <a:lnTo>
                    <a:pt x="1" y="4364"/>
                  </a:lnTo>
                  <a:lnTo>
                    <a:pt x="39" y="4673"/>
                  </a:lnTo>
                  <a:lnTo>
                    <a:pt x="117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789"/>
                  </a:lnTo>
                  <a:lnTo>
                    <a:pt x="696" y="4712"/>
                  </a:lnTo>
                  <a:lnTo>
                    <a:pt x="580" y="4557"/>
                  </a:lnTo>
                  <a:lnTo>
                    <a:pt x="541" y="4442"/>
                  </a:lnTo>
                  <a:lnTo>
                    <a:pt x="503" y="4248"/>
                  </a:lnTo>
                  <a:lnTo>
                    <a:pt x="541" y="4055"/>
                  </a:lnTo>
                  <a:lnTo>
                    <a:pt x="580" y="3592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27" y="2318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16" y="1159"/>
                  </a:lnTo>
                  <a:lnTo>
                    <a:pt x="2202" y="889"/>
                  </a:lnTo>
                  <a:lnTo>
                    <a:pt x="2627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6" y="464"/>
                  </a:lnTo>
                  <a:lnTo>
                    <a:pt x="4441" y="464"/>
                  </a:lnTo>
                  <a:lnTo>
                    <a:pt x="4519" y="426"/>
                  </a:lnTo>
                  <a:lnTo>
                    <a:pt x="4519" y="348"/>
                  </a:lnTo>
                  <a:lnTo>
                    <a:pt x="4519" y="155"/>
                  </a:lnTo>
                  <a:lnTo>
                    <a:pt x="4210" y="155"/>
                  </a:lnTo>
                  <a:lnTo>
                    <a:pt x="3901" y="78"/>
                  </a:lnTo>
                  <a:lnTo>
                    <a:pt x="363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11"/>
            <p:cNvSpPr/>
            <p:nvPr/>
          </p:nvSpPr>
          <p:spPr>
            <a:xfrm>
              <a:off x="6195425" y="2043175"/>
              <a:ext cx="25125" cy="11625"/>
            </a:xfrm>
            <a:custGeom>
              <a:avLst/>
              <a:gdLst/>
              <a:ahLst/>
              <a:cxnLst/>
              <a:rect l="l" t="t" r="r" b="b"/>
              <a:pathLst>
                <a:path w="1005" h="465" extrusionOk="0">
                  <a:moveTo>
                    <a:pt x="773" y="1"/>
                  </a:moveTo>
                  <a:lnTo>
                    <a:pt x="541" y="40"/>
                  </a:lnTo>
                  <a:lnTo>
                    <a:pt x="309" y="78"/>
                  </a:lnTo>
                  <a:lnTo>
                    <a:pt x="78" y="155"/>
                  </a:lnTo>
                  <a:lnTo>
                    <a:pt x="39" y="194"/>
                  </a:lnTo>
                  <a:lnTo>
                    <a:pt x="0" y="271"/>
                  </a:lnTo>
                  <a:lnTo>
                    <a:pt x="0" y="348"/>
                  </a:lnTo>
                  <a:lnTo>
                    <a:pt x="78" y="426"/>
                  </a:lnTo>
                  <a:lnTo>
                    <a:pt x="116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580" y="348"/>
                  </a:lnTo>
                  <a:lnTo>
                    <a:pt x="773" y="387"/>
                  </a:lnTo>
                  <a:lnTo>
                    <a:pt x="850" y="348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04" y="233"/>
                  </a:lnTo>
                  <a:lnTo>
                    <a:pt x="1004" y="155"/>
                  </a:lnTo>
                  <a:lnTo>
                    <a:pt x="966" y="78"/>
                  </a:lnTo>
                  <a:lnTo>
                    <a:pt x="888" y="40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11"/>
            <p:cNvSpPr/>
            <p:nvPr/>
          </p:nvSpPr>
          <p:spPr>
            <a:xfrm>
              <a:off x="6096950" y="2048975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155" y="1"/>
                  </a:moveTo>
                  <a:lnTo>
                    <a:pt x="116" y="39"/>
                  </a:lnTo>
                  <a:lnTo>
                    <a:pt x="39" y="78"/>
                  </a:lnTo>
                  <a:lnTo>
                    <a:pt x="1" y="155"/>
                  </a:lnTo>
                  <a:lnTo>
                    <a:pt x="39" y="271"/>
                  </a:lnTo>
                  <a:lnTo>
                    <a:pt x="116" y="310"/>
                  </a:lnTo>
                  <a:lnTo>
                    <a:pt x="155" y="310"/>
                  </a:lnTo>
                  <a:lnTo>
                    <a:pt x="425" y="348"/>
                  </a:lnTo>
                  <a:lnTo>
                    <a:pt x="734" y="348"/>
                  </a:lnTo>
                  <a:lnTo>
                    <a:pt x="812" y="271"/>
                  </a:lnTo>
                  <a:lnTo>
                    <a:pt x="850" y="155"/>
                  </a:lnTo>
                  <a:lnTo>
                    <a:pt x="812" y="7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11"/>
            <p:cNvSpPr/>
            <p:nvPr/>
          </p:nvSpPr>
          <p:spPr>
            <a:xfrm>
              <a:off x="5988825" y="2089525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580"/>
                  </a:lnTo>
                  <a:lnTo>
                    <a:pt x="2549" y="696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90" y="1159"/>
                  </a:lnTo>
                  <a:lnTo>
                    <a:pt x="3206" y="1429"/>
                  </a:lnTo>
                  <a:lnTo>
                    <a:pt x="3244" y="1661"/>
                  </a:lnTo>
                  <a:lnTo>
                    <a:pt x="3244" y="1931"/>
                  </a:lnTo>
                  <a:lnTo>
                    <a:pt x="3206" y="2201"/>
                  </a:lnTo>
                  <a:lnTo>
                    <a:pt x="3090" y="2433"/>
                  </a:lnTo>
                  <a:lnTo>
                    <a:pt x="2974" y="2665"/>
                  </a:lnTo>
                  <a:lnTo>
                    <a:pt x="2781" y="2858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47" y="3244"/>
                  </a:lnTo>
                  <a:lnTo>
                    <a:pt x="1777" y="3244"/>
                  </a:lnTo>
                  <a:lnTo>
                    <a:pt x="1468" y="3167"/>
                  </a:lnTo>
                  <a:lnTo>
                    <a:pt x="1198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24"/>
                  </a:lnTo>
                  <a:lnTo>
                    <a:pt x="464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8" y="889"/>
                  </a:lnTo>
                  <a:lnTo>
                    <a:pt x="1121" y="734"/>
                  </a:lnTo>
                  <a:lnTo>
                    <a:pt x="1352" y="580"/>
                  </a:lnTo>
                  <a:lnTo>
                    <a:pt x="1584" y="464"/>
                  </a:lnTo>
                  <a:close/>
                  <a:moveTo>
                    <a:pt x="1700" y="0"/>
                  </a:moveTo>
                  <a:lnTo>
                    <a:pt x="1545" y="78"/>
                  </a:lnTo>
                  <a:lnTo>
                    <a:pt x="1352" y="116"/>
                  </a:lnTo>
                  <a:lnTo>
                    <a:pt x="1314" y="155"/>
                  </a:lnTo>
                  <a:lnTo>
                    <a:pt x="1082" y="271"/>
                  </a:lnTo>
                  <a:lnTo>
                    <a:pt x="812" y="387"/>
                  </a:lnTo>
                  <a:lnTo>
                    <a:pt x="619" y="541"/>
                  </a:lnTo>
                  <a:lnTo>
                    <a:pt x="426" y="734"/>
                  </a:lnTo>
                  <a:lnTo>
                    <a:pt x="271" y="966"/>
                  </a:lnTo>
                  <a:lnTo>
                    <a:pt x="155" y="1236"/>
                  </a:lnTo>
                  <a:lnTo>
                    <a:pt x="78" y="1468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1" y="2086"/>
                  </a:lnTo>
                  <a:lnTo>
                    <a:pt x="39" y="2279"/>
                  </a:lnTo>
                  <a:lnTo>
                    <a:pt x="117" y="2472"/>
                  </a:lnTo>
                  <a:lnTo>
                    <a:pt x="310" y="2819"/>
                  </a:lnTo>
                  <a:lnTo>
                    <a:pt x="541" y="3128"/>
                  </a:lnTo>
                  <a:lnTo>
                    <a:pt x="850" y="3399"/>
                  </a:lnTo>
                  <a:lnTo>
                    <a:pt x="1198" y="3592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07"/>
                  </a:lnTo>
                  <a:lnTo>
                    <a:pt x="2356" y="3669"/>
                  </a:lnTo>
                  <a:lnTo>
                    <a:pt x="2627" y="3553"/>
                  </a:lnTo>
                  <a:lnTo>
                    <a:pt x="2897" y="3399"/>
                  </a:lnTo>
                  <a:lnTo>
                    <a:pt x="3129" y="3244"/>
                  </a:lnTo>
                  <a:lnTo>
                    <a:pt x="3322" y="3012"/>
                  </a:lnTo>
                  <a:lnTo>
                    <a:pt x="3476" y="2742"/>
                  </a:lnTo>
                  <a:lnTo>
                    <a:pt x="3631" y="2472"/>
                  </a:lnTo>
                  <a:lnTo>
                    <a:pt x="3708" y="2201"/>
                  </a:lnTo>
                  <a:lnTo>
                    <a:pt x="3746" y="1893"/>
                  </a:lnTo>
                  <a:lnTo>
                    <a:pt x="3708" y="1584"/>
                  </a:lnTo>
                  <a:lnTo>
                    <a:pt x="3669" y="1275"/>
                  </a:lnTo>
                  <a:lnTo>
                    <a:pt x="3515" y="966"/>
                  </a:lnTo>
                  <a:lnTo>
                    <a:pt x="3322" y="696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11"/>
            <p:cNvSpPr/>
            <p:nvPr/>
          </p:nvSpPr>
          <p:spPr>
            <a:xfrm>
              <a:off x="3369775" y="2101100"/>
              <a:ext cx="174750" cy="292550"/>
            </a:xfrm>
            <a:custGeom>
              <a:avLst/>
              <a:gdLst/>
              <a:ahLst/>
              <a:cxnLst/>
              <a:rect l="l" t="t" r="r" b="b"/>
              <a:pathLst>
                <a:path w="6990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3" y="6256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3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1" y="11508"/>
                  </a:lnTo>
                  <a:lnTo>
                    <a:pt x="6951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8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5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3" y="8573"/>
                  </a:lnTo>
                  <a:lnTo>
                    <a:pt x="6295" y="9500"/>
                  </a:lnTo>
                  <a:lnTo>
                    <a:pt x="6256" y="10427"/>
                  </a:lnTo>
                  <a:lnTo>
                    <a:pt x="5986" y="9886"/>
                  </a:lnTo>
                  <a:lnTo>
                    <a:pt x="5252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11"/>
            <p:cNvSpPr/>
            <p:nvPr/>
          </p:nvSpPr>
          <p:spPr>
            <a:xfrm>
              <a:off x="4221225" y="2127175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4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11"/>
            <p:cNvSpPr/>
            <p:nvPr/>
          </p:nvSpPr>
          <p:spPr>
            <a:xfrm>
              <a:off x="4086075" y="21291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7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6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2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69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7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5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5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8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4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4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8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11"/>
            <p:cNvSpPr/>
            <p:nvPr/>
          </p:nvSpPr>
          <p:spPr>
            <a:xfrm>
              <a:off x="5288925" y="2151300"/>
              <a:ext cx="174775" cy="292550"/>
            </a:xfrm>
            <a:custGeom>
              <a:avLst/>
              <a:gdLst/>
              <a:ahLst/>
              <a:cxnLst/>
              <a:rect l="l" t="t" r="r" b="b"/>
              <a:pathLst>
                <a:path w="6991" h="11702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6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4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9"/>
                  </a:lnTo>
                  <a:lnTo>
                    <a:pt x="6411" y="5639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3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11"/>
            <p:cNvSpPr/>
            <p:nvPr/>
          </p:nvSpPr>
          <p:spPr>
            <a:xfrm>
              <a:off x="1498900" y="21899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7" y="618"/>
                  </a:moveTo>
                  <a:lnTo>
                    <a:pt x="5947" y="773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5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3" y="3900"/>
                  </a:lnTo>
                  <a:lnTo>
                    <a:pt x="6410" y="3939"/>
                  </a:lnTo>
                  <a:lnTo>
                    <a:pt x="6178" y="3939"/>
                  </a:lnTo>
                  <a:lnTo>
                    <a:pt x="5985" y="3900"/>
                  </a:lnTo>
                  <a:lnTo>
                    <a:pt x="5792" y="3862"/>
                  </a:lnTo>
                  <a:lnTo>
                    <a:pt x="5676" y="3746"/>
                  </a:lnTo>
                  <a:lnTo>
                    <a:pt x="5561" y="3553"/>
                  </a:lnTo>
                  <a:lnTo>
                    <a:pt x="5483" y="3321"/>
                  </a:lnTo>
                  <a:lnTo>
                    <a:pt x="5406" y="2626"/>
                  </a:lnTo>
                  <a:lnTo>
                    <a:pt x="5367" y="1970"/>
                  </a:lnTo>
                  <a:lnTo>
                    <a:pt x="5367" y="618"/>
                  </a:lnTo>
                  <a:close/>
                  <a:moveTo>
                    <a:pt x="2780" y="889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7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6" y="3012"/>
                  </a:lnTo>
                  <a:lnTo>
                    <a:pt x="888" y="2549"/>
                  </a:lnTo>
                  <a:lnTo>
                    <a:pt x="1158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0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6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2" y="6295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0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4" y="387"/>
                  </a:lnTo>
                  <a:lnTo>
                    <a:pt x="2240" y="580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8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6" y="4287"/>
                  </a:lnTo>
                  <a:lnTo>
                    <a:pt x="965" y="4518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3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7" y="580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7" y="3398"/>
                  </a:lnTo>
                  <a:lnTo>
                    <a:pt x="5174" y="3746"/>
                  </a:lnTo>
                  <a:lnTo>
                    <a:pt x="5213" y="3900"/>
                  </a:lnTo>
                  <a:lnTo>
                    <a:pt x="5290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69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7" y="4209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0" y="4904"/>
                  </a:lnTo>
                  <a:lnTo>
                    <a:pt x="9383" y="4904"/>
                  </a:lnTo>
                  <a:lnTo>
                    <a:pt x="9808" y="4982"/>
                  </a:lnTo>
                  <a:lnTo>
                    <a:pt x="10194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0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3" y="6488"/>
                  </a:lnTo>
                  <a:lnTo>
                    <a:pt x="10696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6" y="6565"/>
                  </a:lnTo>
                  <a:lnTo>
                    <a:pt x="12280" y="6912"/>
                  </a:lnTo>
                  <a:lnTo>
                    <a:pt x="12395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8" y="8998"/>
                  </a:lnTo>
                  <a:lnTo>
                    <a:pt x="12511" y="8998"/>
                  </a:lnTo>
                  <a:lnTo>
                    <a:pt x="12434" y="9075"/>
                  </a:lnTo>
                  <a:lnTo>
                    <a:pt x="12395" y="9113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3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5"/>
                  </a:lnTo>
                  <a:lnTo>
                    <a:pt x="13090" y="7723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7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4" y="5098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6"/>
                  </a:lnTo>
                  <a:lnTo>
                    <a:pt x="9885" y="4480"/>
                  </a:lnTo>
                  <a:lnTo>
                    <a:pt x="9538" y="4441"/>
                  </a:lnTo>
                  <a:lnTo>
                    <a:pt x="9190" y="4441"/>
                  </a:lnTo>
                  <a:lnTo>
                    <a:pt x="9268" y="3978"/>
                  </a:lnTo>
                  <a:lnTo>
                    <a:pt x="9229" y="3514"/>
                  </a:lnTo>
                  <a:lnTo>
                    <a:pt x="9152" y="3090"/>
                  </a:lnTo>
                  <a:lnTo>
                    <a:pt x="8997" y="2665"/>
                  </a:lnTo>
                  <a:lnTo>
                    <a:pt x="8804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8" y="348"/>
                  </a:lnTo>
                  <a:lnTo>
                    <a:pt x="5715" y="193"/>
                  </a:lnTo>
                  <a:lnTo>
                    <a:pt x="5290" y="78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11"/>
            <p:cNvSpPr/>
            <p:nvPr/>
          </p:nvSpPr>
          <p:spPr>
            <a:xfrm>
              <a:off x="1530750" y="22034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7" y="7454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5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3"/>
                  </a:lnTo>
                  <a:lnTo>
                    <a:pt x="9538" y="9423"/>
                  </a:lnTo>
                  <a:lnTo>
                    <a:pt x="9384" y="9655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8" y="10195"/>
                  </a:lnTo>
                  <a:lnTo>
                    <a:pt x="8109" y="10157"/>
                  </a:lnTo>
                  <a:lnTo>
                    <a:pt x="7839" y="10079"/>
                  </a:lnTo>
                  <a:lnTo>
                    <a:pt x="7607" y="9964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8" y="9346"/>
                  </a:lnTo>
                  <a:lnTo>
                    <a:pt x="6951" y="9075"/>
                  </a:lnTo>
                  <a:lnTo>
                    <a:pt x="6912" y="8805"/>
                  </a:lnTo>
                  <a:lnTo>
                    <a:pt x="6951" y="8535"/>
                  </a:lnTo>
                  <a:lnTo>
                    <a:pt x="7028" y="8265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3" y="7569"/>
                  </a:lnTo>
                  <a:lnTo>
                    <a:pt x="8148" y="7338"/>
                  </a:lnTo>
                  <a:lnTo>
                    <a:pt x="8225" y="7299"/>
                  </a:lnTo>
                  <a:close/>
                  <a:moveTo>
                    <a:pt x="2858" y="1"/>
                  </a:moveTo>
                  <a:lnTo>
                    <a:pt x="2665" y="40"/>
                  </a:lnTo>
                  <a:lnTo>
                    <a:pt x="2665" y="78"/>
                  </a:lnTo>
                  <a:lnTo>
                    <a:pt x="2626" y="1353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3" y="5098"/>
                  </a:lnTo>
                  <a:lnTo>
                    <a:pt x="2896" y="7492"/>
                  </a:lnTo>
                  <a:lnTo>
                    <a:pt x="2896" y="8149"/>
                  </a:lnTo>
                  <a:lnTo>
                    <a:pt x="2935" y="8458"/>
                  </a:lnTo>
                  <a:lnTo>
                    <a:pt x="2974" y="8612"/>
                  </a:lnTo>
                  <a:lnTo>
                    <a:pt x="3051" y="8767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0" y="8689"/>
                  </a:lnTo>
                  <a:lnTo>
                    <a:pt x="0" y="9037"/>
                  </a:lnTo>
                  <a:lnTo>
                    <a:pt x="773" y="9114"/>
                  </a:lnTo>
                  <a:lnTo>
                    <a:pt x="1545" y="9153"/>
                  </a:lnTo>
                  <a:lnTo>
                    <a:pt x="3128" y="9230"/>
                  </a:lnTo>
                  <a:lnTo>
                    <a:pt x="4827" y="9307"/>
                  </a:lnTo>
                  <a:lnTo>
                    <a:pt x="5677" y="9307"/>
                  </a:lnTo>
                  <a:lnTo>
                    <a:pt x="6488" y="9269"/>
                  </a:lnTo>
                  <a:lnTo>
                    <a:pt x="6603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1" y="10311"/>
                  </a:lnTo>
                  <a:lnTo>
                    <a:pt x="7492" y="10466"/>
                  </a:lnTo>
                  <a:lnTo>
                    <a:pt x="7801" y="10581"/>
                  </a:lnTo>
                  <a:lnTo>
                    <a:pt x="8109" y="10659"/>
                  </a:lnTo>
                  <a:lnTo>
                    <a:pt x="8418" y="10697"/>
                  </a:lnTo>
                  <a:lnTo>
                    <a:pt x="8727" y="10620"/>
                  </a:lnTo>
                  <a:lnTo>
                    <a:pt x="9036" y="10543"/>
                  </a:lnTo>
                  <a:lnTo>
                    <a:pt x="9306" y="10388"/>
                  </a:lnTo>
                  <a:lnTo>
                    <a:pt x="9538" y="10195"/>
                  </a:lnTo>
                  <a:lnTo>
                    <a:pt x="9770" y="9964"/>
                  </a:lnTo>
                  <a:lnTo>
                    <a:pt x="9924" y="9693"/>
                  </a:lnTo>
                  <a:lnTo>
                    <a:pt x="10079" y="9423"/>
                  </a:lnTo>
                  <a:lnTo>
                    <a:pt x="10156" y="9153"/>
                  </a:lnTo>
                  <a:lnTo>
                    <a:pt x="10195" y="9153"/>
                  </a:lnTo>
                  <a:lnTo>
                    <a:pt x="10195" y="8767"/>
                  </a:lnTo>
                  <a:lnTo>
                    <a:pt x="10156" y="8419"/>
                  </a:lnTo>
                  <a:lnTo>
                    <a:pt x="10040" y="8071"/>
                  </a:lnTo>
                  <a:lnTo>
                    <a:pt x="9847" y="7763"/>
                  </a:lnTo>
                  <a:lnTo>
                    <a:pt x="9615" y="7492"/>
                  </a:lnTo>
                  <a:lnTo>
                    <a:pt x="9306" y="7261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6" y="6990"/>
                  </a:lnTo>
                  <a:lnTo>
                    <a:pt x="7723" y="7029"/>
                  </a:lnTo>
                  <a:lnTo>
                    <a:pt x="7414" y="7145"/>
                  </a:lnTo>
                  <a:lnTo>
                    <a:pt x="7144" y="7338"/>
                  </a:lnTo>
                  <a:lnTo>
                    <a:pt x="6912" y="7569"/>
                  </a:lnTo>
                  <a:lnTo>
                    <a:pt x="6719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5" y="8805"/>
                  </a:lnTo>
                  <a:lnTo>
                    <a:pt x="4943" y="8767"/>
                  </a:lnTo>
                  <a:lnTo>
                    <a:pt x="3476" y="8767"/>
                  </a:lnTo>
                  <a:lnTo>
                    <a:pt x="3476" y="8728"/>
                  </a:lnTo>
                  <a:lnTo>
                    <a:pt x="3476" y="8651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5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6"/>
                  </a:lnTo>
                  <a:lnTo>
                    <a:pt x="3205" y="7338"/>
                  </a:lnTo>
                  <a:lnTo>
                    <a:pt x="3128" y="6450"/>
                  </a:lnTo>
                  <a:lnTo>
                    <a:pt x="3012" y="4326"/>
                  </a:lnTo>
                  <a:lnTo>
                    <a:pt x="2935" y="2202"/>
                  </a:lnTo>
                  <a:lnTo>
                    <a:pt x="2896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11"/>
            <p:cNvSpPr/>
            <p:nvPr/>
          </p:nvSpPr>
          <p:spPr>
            <a:xfrm>
              <a:off x="4324525" y="22671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11"/>
            <p:cNvSpPr/>
            <p:nvPr/>
          </p:nvSpPr>
          <p:spPr>
            <a:xfrm>
              <a:off x="4273375" y="2268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11"/>
            <p:cNvSpPr/>
            <p:nvPr/>
          </p:nvSpPr>
          <p:spPr>
            <a:xfrm>
              <a:off x="1394625" y="22999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1" y="39"/>
                  </a:lnTo>
                  <a:lnTo>
                    <a:pt x="2781" y="78"/>
                  </a:lnTo>
                  <a:lnTo>
                    <a:pt x="2511" y="194"/>
                  </a:lnTo>
                  <a:lnTo>
                    <a:pt x="2240" y="309"/>
                  </a:lnTo>
                  <a:lnTo>
                    <a:pt x="2009" y="425"/>
                  </a:lnTo>
                  <a:lnTo>
                    <a:pt x="1738" y="580"/>
                  </a:lnTo>
                  <a:lnTo>
                    <a:pt x="1507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9"/>
                  </a:lnTo>
                  <a:lnTo>
                    <a:pt x="39" y="3746"/>
                  </a:lnTo>
                  <a:lnTo>
                    <a:pt x="1" y="4055"/>
                  </a:lnTo>
                  <a:lnTo>
                    <a:pt x="1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4" y="5252"/>
                  </a:lnTo>
                  <a:lnTo>
                    <a:pt x="966" y="5291"/>
                  </a:lnTo>
                  <a:lnTo>
                    <a:pt x="1700" y="5291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4" y="4711"/>
                  </a:lnTo>
                  <a:lnTo>
                    <a:pt x="580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9"/>
                  </a:lnTo>
                  <a:lnTo>
                    <a:pt x="2626" y="696"/>
                  </a:lnTo>
                  <a:lnTo>
                    <a:pt x="3090" y="580"/>
                  </a:lnTo>
                  <a:lnTo>
                    <a:pt x="3592" y="541"/>
                  </a:lnTo>
                  <a:lnTo>
                    <a:pt x="4094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4"/>
                  </a:lnTo>
                  <a:lnTo>
                    <a:pt x="4210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11"/>
            <p:cNvSpPr/>
            <p:nvPr/>
          </p:nvSpPr>
          <p:spPr>
            <a:xfrm>
              <a:off x="4211575" y="2315425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4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2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11"/>
            <p:cNvSpPr/>
            <p:nvPr/>
          </p:nvSpPr>
          <p:spPr>
            <a:xfrm>
              <a:off x="2413100" y="2319275"/>
              <a:ext cx="84975" cy="222075"/>
            </a:xfrm>
            <a:custGeom>
              <a:avLst/>
              <a:gdLst/>
              <a:ahLst/>
              <a:cxnLst/>
              <a:rect l="l" t="t" r="r" b="b"/>
              <a:pathLst>
                <a:path w="3399" h="8883" extrusionOk="0">
                  <a:moveTo>
                    <a:pt x="1043" y="7376"/>
                  </a:moveTo>
                  <a:lnTo>
                    <a:pt x="1197" y="7453"/>
                  </a:lnTo>
                  <a:lnTo>
                    <a:pt x="1352" y="7608"/>
                  </a:lnTo>
                  <a:lnTo>
                    <a:pt x="1429" y="7685"/>
                  </a:lnTo>
                  <a:lnTo>
                    <a:pt x="1468" y="7801"/>
                  </a:lnTo>
                  <a:lnTo>
                    <a:pt x="1468" y="8033"/>
                  </a:lnTo>
                  <a:lnTo>
                    <a:pt x="1390" y="8226"/>
                  </a:lnTo>
                  <a:lnTo>
                    <a:pt x="1313" y="8342"/>
                  </a:lnTo>
                  <a:lnTo>
                    <a:pt x="1236" y="8419"/>
                  </a:lnTo>
                  <a:lnTo>
                    <a:pt x="1159" y="8457"/>
                  </a:lnTo>
                  <a:lnTo>
                    <a:pt x="1043" y="8496"/>
                  </a:lnTo>
                  <a:lnTo>
                    <a:pt x="811" y="8496"/>
                  </a:lnTo>
                  <a:lnTo>
                    <a:pt x="618" y="8419"/>
                  </a:lnTo>
                  <a:lnTo>
                    <a:pt x="541" y="8342"/>
                  </a:lnTo>
                  <a:lnTo>
                    <a:pt x="464" y="8264"/>
                  </a:lnTo>
                  <a:lnTo>
                    <a:pt x="386" y="8148"/>
                  </a:lnTo>
                  <a:lnTo>
                    <a:pt x="386" y="8033"/>
                  </a:lnTo>
                  <a:lnTo>
                    <a:pt x="386" y="7917"/>
                  </a:lnTo>
                  <a:lnTo>
                    <a:pt x="386" y="7801"/>
                  </a:lnTo>
                  <a:lnTo>
                    <a:pt x="502" y="7569"/>
                  </a:lnTo>
                  <a:lnTo>
                    <a:pt x="695" y="7415"/>
                  </a:lnTo>
                  <a:lnTo>
                    <a:pt x="850" y="7376"/>
                  </a:lnTo>
                  <a:close/>
                  <a:moveTo>
                    <a:pt x="3128" y="1"/>
                  </a:moveTo>
                  <a:lnTo>
                    <a:pt x="3089" y="39"/>
                  </a:lnTo>
                  <a:lnTo>
                    <a:pt x="3051" y="78"/>
                  </a:lnTo>
                  <a:lnTo>
                    <a:pt x="2819" y="503"/>
                  </a:lnTo>
                  <a:lnTo>
                    <a:pt x="2665" y="889"/>
                  </a:lnTo>
                  <a:lnTo>
                    <a:pt x="2356" y="1777"/>
                  </a:lnTo>
                  <a:lnTo>
                    <a:pt x="2085" y="2665"/>
                  </a:lnTo>
                  <a:lnTo>
                    <a:pt x="1854" y="3515"/>
                  </a:lnTo>
                  <a:lnTo>
                    <a:pt x="1313" y="5252"/>
                  </a:lnTo>
                  <a:lnTo>
                    <a:pt x="1043" y="6102"/>
                  </a:lnTo>
                  <a:lnTo>
                    <a:pt x="811" y="6990"/>
                  </a:lnTo>
                  <a:lnTo>
                    <a:pt x="657" y="6990"/>
                  </a:lnTo>
                  <a:lnTo>
                    <a:pt x="541" y="7029"/>
                  </a:lnTo>
                  <a:lnTo>
                    <a:pt x="386" y="7106"/>
                  </a:lnTo>
                  <a:lnTo>
                    <a:pt x="309" y="7222"/>
                  </a:lnTo>
                  <a:lnTo>
                    <a:pt x="271" y="7299"/>
                  </a:lnTo>
                  <a:lnTo>
                    <a:pt x="271" y="7376"/>
                  </a:lnTo>
                  <a:lnTo>
                    <a:pt x="116" y="7608"/>
                  </a:lnTo>
                  <a:lnTo>
                    <a:pt x="0" y="7840"/>
                  </a:lnTo>
                  <a:lnTo>
                    <a:pt x="0" y="8110"/>
                  </a:lnTo>
                  <a:lnTo>
                    <a:pt x="39" y="8264"/>
                  </a:lnTo>
                  <a:lnTo>
                    <a:pt x="78" y="8419"/>
                  </a:lnTo>
                  <a:lnTo>
                    <a:pt x="193" y="8573"/>
                  </a:lnTo>
                  <a:lnTo>
                    <a:pt x="348" y="8689"/>
                  </a:lnTo>
                  <a:lnTo>
                    <a:pt x="502" y="8805"/>
                  </a:lnTo>
                  <a:lnTo>
                    <a:pt x="657" y="8882"/>
                  </a:lnTo>
                  <a:lnTo>
                    <a:pt x="1043" y="8882"/>
                  </a:lnTo>
                  <a:lnTo>
                    <a:pt x="1236" y="8844"/>
                  </a:lnTo>
                  <a:lnTo>
                    <a:pt x="1429" y="8766"/>
                  </a:lnTo>
                  <a:lnTo>
                    <a:pt x="1584" y="8650"/>
                  </a:lnTo>
                  <a:lnTo>
                    <a:pt x="1699" y="8496"/>
                  </a:lnTo>
                  <a:lnTo>
                    <a:pt x="1777" y="8342"/>
                  </a:lnTo>
                  <a:lnTo>
                    <a:pt x="1854" y="8148"/>
                  </a:lnTo>
                  <a:lnTo>
                    <a:pt x="1854" y="7955"/>
                  </a:lnTo>
                  <a:lnTo>
                    <a:pt x="1854" y="7762"/>
                  </a:lnTo>
                  <a:lnTo>
                    <a:pt x="1815" y="7608"/>
                  </a:lnTo>
                  <a:lnTo>
                    <a:pt x="1738" y="7415"/>
                  </a:lnTo>
                  <a:lnTo>
                    <a:pt x="1622" y="7299"/>
                  </a:lnTo>
                  <a:lnTo>
                    <a:pt x="1506" y="7183"/>
                  </a:lnTo>
                  <a:lnTo>
                    <a:pt x="1352" y="7106"/>
                  </a:lnTo>
                  <a:lnTo>
                    <a:pt x="1197" y="7029"/>
                  </a:lnTo>
                  <a:lnTo>
                    <a:pt x="1545" y="6179"/>
                  </a:lnTo>
                  <a:lnTo>
                    <a:pt x="1815" y="5330"/>
                  </a:lnTo>
                  <a:lnTo>
                    <a:pt x="2394" y="3592"/>
                  </a:lnTo>
                  <a:lnTo>
                    <a:pt x="2665" y="2781"/>
                  </a:lnTo>
                  <a:lnTo>
                    <a:pt x="2974" y="1932"/>
                  </a:lnTo>
                  <a:lnTo>
                    <a:pt x="3244" y="1082"/>
                  </a:lnTo>
                  <a:lnTo>
                    <a:pt x="3321" y="657"/>
                  </a:lnTo>
                  <a:lnTo>
                    <a:pt x="3398" y="232"/>
                  </a:lnTo>
                  <a:lnTo>
                    <a:pt x="3360" y="117"/>
                  </a:lnTo>
                  <a:lnTo>
                    <a:pt x="3244" y="39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11"/>
            <p:cNvSpPr/>
            <p:nvPr/>
          </p:nvSpPr>
          <p:spPr>
            <a:xfrm>
              <a:off x="4217375" y="2321200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0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2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11"/>
            <p:cNvSpPr/>
            <p:nvPr/>
          </p:nvSpPr>
          <p:spPr>
            <a:xfrm>
              <a:off x="1643700" y="2334725"/>
              <a:ext cx="26075" cy="11600"/>
            </a:xfrm>
            <a:custGeom>
              <a:avLst/>
              <a:gdLst/>
              <a:ahLst/>
              <a:cxnLst/>
              <a:rect l="l" t="t" r="r" b="b"/>
              <a:pathLst>
                <a:path w="1043" h="464" extrusionOk="0">
                  <a:moveTo>
                    <a:pt x="773" y="1"/>
                  </a:moveTo>
                  <a:lnTo>
                    <a:pt x="541" y="39"/>
                  </a:lnTo>
                  <a:lnTo>
                    <a:pt x="309" y="78"/>
                  </a:lnTo>
                  <a:lnTo>
                    <a:pt x="77" y="194"/>
                  </a:lnTo>
                  <a:lnTo>
                    <a:pt x="39" y="232"/>
                  </a:lnTo>
                  <a:lnTo>
                    <a:pt x="0" y="271"/>
                  </a:lnTo>
                  <a:lnTo>
                    <a:pt x="39" y="387"/>
                  </a:lnTo>
                  <a:lnTo>
                    <a:pt x="77" y="464"/>
                  </a:lnTo>
                  <a:lnTo>
                    <a:pt x="193" y="464"/>
                  </a:lnTo>
                  <a:lnTo>
                    <a:pt x="386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4" y="271"/>
                  </a:lnTo>
                  <a:lnTo>
                    <a:pt x="1043" y="232"/>
                  </a:lnTo>
                  <a:lnTo>
                    <a:pt x="1004" y="155"/>
                  </a:lnTo>
                  <a:lnTo>
                    <a:pt x="966" y="116"/>
                  </a:lnTo>
                  <a:lnTo>
                    <a:pt x="888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11"/>
            <p:cNvSpPr/>
            <p:nvPr/>
          </p:nvSpPr>
          <p:spPr>
            <a:xfrm>
              <a:off x="5914500" y="2336650"/>
              <a:ext cx="309900" cy="605325"/>
            </a:xfrm>
            <a:custGeom>
              <a:avLst/>
              <a:gdLst/>
              <a:ahLst/>
              <a:cxnLst/>
              <a:rect l="l" t="t" r="r" b="b"/>
              <a:pathLst>
                <a:path w="12396" h="24213" extrusionOk="0">
                  <a:moveTo>
                    <a:pt x="7955" y="464"/>
                  </a:moveTo>
                  <a:lnTo>
                    <a:pt x="8496" y="503"/>
                  </a:lnTo>
                  <a:lnTo>
                    <a:pt x="9036" y="619"/>
                  </a:lnTo>
                  <a:lnTo>
                    <a:pt x="9500" y="812"/>
                  </a:lnTo>
                  <a:lnTo>
                    <a:pt x="9924" y="1043"/>
                  </a:lnTo>
                  <a:lnTo>
                    <a:pt x="10311" y="1352"/>
                  </a:lnTo>
                  <a:lnTo>
                    <a:pt x="10658" y="1700"/>
                  </a:lnTo>
                  <a:lnTo>
                    <a:pt x="10967" y="2086"/>
                  </a:lnTo>
                  <a:lnTo>
                    <a:pt x="11237" y="2511"/>
                  </a:lnTo>
                  <a:lnTo>
                    <a:pt x="11469" y="2974"/>
                  </a:lnTo>
                  <a:lnTo>
                    <a:pt x="11662" y="3438"/>
                  </a:lnTo>
                  <a:lnTo>
                    <a:pt x="11778" y="3940"/>
                  </a:lnTo>
                  <a:lnTo>
                    <a:pt x="11855" y="4442"/>
                  </a:lnTo>
                  <a:lnTo>
                    <a:pt x="11894" y="4982"/>
                  </a:lnTo>
                  <a:lnTo>
                    <a:pt x="11894" y="5484"/>
                  </a:lnTo>
                  <a:lnTo>
                    <a:pt x="11817" y="5986"/>
                  </a:lnTo>
                  <a:lnTo>
                    <a:pt x="11701" y="6488"/>
                  </a:lnTo>
                  <a:lnTo>
                    <a:pt x="11546" y="6990"/>
                  </a:lnTo>
                  <a:lnTo>
                    <a:pt x="11315" y="7453"/>
                  </a:lnTo>
                  <a:lnTo>
                    <a:pt x="11083" y="7917"/>
                  </a:lnTo>
                  <a:lnTo>
                    <a:pt x="10813" y="8342"/>
                  </a:lnTo>
                  <a:lnTo>
                    <a:pt x="10504" y="8766"/>
                  </a:lnTo>
                  <a:lnTo>
                    <a:pt x="10195" y="9153"/>
                  </a:lnTo>
                  <a:lnTo>
                    <a:pt x="9847" y="9500"/>
                  </a:lnTo>
                  <a:lnTo>
                    <a:pt x="9461" y="9848"/>
                  </a:lnTo>
                  <a:lnTo>
                    <a:pt x="9036" y="10157"/>
                  </a:lnTo>
                  <a:lnTo>
                    <a:pt x="8650" y="10465"/>
                  </a:lnTo>
                  <a:lnTo>
                    <a:pt x="8187" y="10736"/>
                  </a:lnTo>
                  <a:lnTo>
                    <a:pt x="7762" y="11006"/>
                  </a:lnTo>
                  <a:lnTo>
                    <a:pt x="6835" y="11469"/>
                  </a:lnTo>
                  <a:lnTo>
                    <a:pt x="5870" y="11856"/>
                  </a:lnTo>
                  <a:lnTo>
                    <a:pt x="5677" y="11856"/>
                  </a:lnTo>
                  <a:lnTo>
                    <a:pt x="5638" y="11933"/>
                  </a:lnTo>
                  <a:lnTo>
                    <a:pt x="5600" y="11933"/>
                  </a:lnTo>
                  <a:lnTo>
                    <a:pt x="4982" y="11276"/>
                  </a:lnTo>
                  <a:lnTo>
                    <a:pt x="4441" y="10543"/>
                  </a:lnTo>
                  <a:lnTo>
                    <a:pt x="3978" y="9809"/>
                  </a:lnTo>
                  <a:lnTo>
                    <a:pt x="3746" y="9384"/>
                  </a:lnTo>
                  <a:lnTo>
                    <a:pt x="3592" y="8998"/>
                  </a:lnTo>
                  <a:lnTo>
                    <a:pt x="3437" y="8612"/>
                  </a:lnTo>
                  <a:lnTo>
                    <a:pt x="3283" y="8187"/>
                  </a:lnTo>
                  <a:lnTo>
                    <a:pt x="3167" y="7762"/>
                  </a:lnTo>
                  <a:lnTo>
                    <a:pt x="3090" y="7299"/>
                  </a:lnTo>
                  <a:lnTo>
                    <a:pt x="3051" y="6874"/>
                  </a:lnTo>
                  <a:lnTo>
                    <a:pt x="3012" y="6411"/>
                  </a:lnTo>
                  <a:lnTo>
                    <a:pt x="3051" y="5948"/>
                  </a:lnTo>
                  <a:lnTo>
                    <a:pt x="3090" y="5484"/>
                  </a:lnTo>
                  <a:lnTo>
                    <a:pt x="3167" y="5021"/>
                  </a:lnTo>
                  <a:lnTo>
                    <a:pt x="3244" y="4557"/>
                  </a:lnTo>
                  <a:lnTo>
                    <a:pt x="3399" y="4094"/>
                  </a:lnTo>
                  <a:lnTo>
                    <a:pt x="3592" y="3669"/>
                  </a:lnTo>
                  <a:lnTo>
                    <a:pt x="3785" y="3206"/>
                  </a:lnTo>
                  <a:lnTo>
                    <a:pt x="4055" y="2820"/>
                  </a:lnTo>
                  <a:lnTo>
                    <a:pt x="4325" y="2395"/>
                  </a:lnTo>
                  <a:lnTo>
                    <a:pt x="4634" y="2047"/>
                  </a:lnTo>
                  <a:lnTo>
                    <a:pt x="4943" y="1700"/>
                  </a:lnTo>
                  <a:lnTo>
                    <a:pt x="5329" y="1391"/>
                  </a:lnTo>
                  <a:lnTo>
                    <a:pt x="5715" y="1082"/>
                  </a:lnTo>
                  <a:lnTo>
                    <a:pt x="6102" y="850"/>
                  </a:lnTo>
                  <a:lnTo>
                    <a:pt x="6526" y="696"/>
                  </a:lnTo>
                  <a:lnTo>
                    <a:pt x="6990" y="541"/>
                  </a:lnTo>
                  <a:lnTo>
                    <a:pt x="7453" y="464"/>
                  </a:lnTo>
                  <a:close/>
                  <a:moveTo>
                    <a:pt x="5561" y="12280"/>
                  </a:moveTo>
                  <a:lnTo>
                    <a:pt x="5600" y="12319"/>
                  </a:lnTo>
                  <a:lnTo>
                    <a:pt x="5677" y="12358"/>
                  </a:lnTo>
                  <a:lnTo>
                    <a:pt x="5793" y="12898"/>
                  </a:lnTo>
                  <a:lnTo>
                    <a:pt x="5098" y="12589"/>
                  </a:lnTo>
                  <a:lnTo>
                    <a:pt x="5561" y="12280"/>
                  </a:lnTo>
                  <a:close/>
                  <a:moveTo>
                    <a:pt x="3321" y="12975"/>
                  </a:moveTo>
                  <a:lnTo>
                    <a:pt x="3476" y="13477"/>
                  </a:lnTo>
                  <a:lnTo>
                    <a:pt x="3553" y="13979"/>
                  </a:lnTo>
                  <a:lnTo>
                    <a:pt x="3012" y="13979"/>
                  </a:lnTo>
                  <a:lnTo>
                    <a:pt x="2781" y="13941"/>
                  </a:lnTo>
                  <a:lnTo>
                    <a:pt x="2510" y="13825"/>
                  </a:lnTo>
                  <a:lnTo>
                    <a:pt x="2935" y="13400"/>
                  </a:lnTo>
                  <a:lnTo>
                    <a:pt x="3321" y="12975"/>
                  </a:lnTo>
                  <a:close/>
                  <a:moveTo>
                    <a:pt x="3939" y="14327"/>
                  </a:moveTo>
                  <a:lnTo>
                    <a:pt x="5098" y="14520"/>
                  </a:lnTo>
                  <a:lnTo>
                    <a:pt x="4441" y="15485"/>
                  </a:lnTo>
                  <a:lnTo>
                    <a:pt x="4287" y="15215"/>
                  </a:lnTo>
                  <a:lnTo>
                    <a:pt x="4171" y="14945"/>
                  </a:lnTo>
                  <a:lnTo>
                    <a:pt x="4055" y="14636"/>
                  </a:lnTo>
                  <a:lnTo>
                    <a:pt x="3978" y="14366"/>
                  </a:lnTo>
                  <a:lnTo>
                    <a:pt x="3939" y="14327"/>
                  </a:lnTo>
                  <a:close/>
                  <a:moveTo>
                    <a:pt x="3746" y="14597"/>
                  </a:moveTo>
                  <a:lnTo>
                    <a:pt x="3823" y="14945"/>
                  </a:lnTo>
                  <a:lnTo>
                    <a:pt x="3978" y="15292"/>
                  </a:lnTo>
                  <a:lnTo>
                    <a:pt x="4132" y="15601"/>
                  </a:lnTo>
                  <a:lnTo>
                    <a:pt x="4287" y="15910"/>
                  </a:lnTo>
                  <a:lnTo>
                    <a:pt x="4364" y="15987"/>
                  </a:lnTo>
                  <a:lnTo>
                    <a:pt x="4055" y="16412"/>
                  </a:lnTo>
                  <a:lnTo>
                    <a:pt x="3746" y="16875"/>
                  </a:lnTo>
                  <a:lnTo>
                    <a:pt x="3592" y="16412"/>
                  </a:lnTo>
                  <a:lnTo>
                    <a:pt x="3476" y="15949"/>
                  </a:lnTo>
                  <a:lnTo>
                    <a:pt x="3476" y="15717"/>
                  </a:lnTo>
                  <a:lnTo>
                    <a:pt x="3476" y="15447"/>
                  </a:lnTo>
                  <a:lnTo>
                    <a:pt x="3514" y="15215"/>
                  </a:lnTo>
                  <a:lnTo>
                    <a:pt x="3553" y="14983"/>
                  </a:lnTo>
                  <a:lnTo>
                    <a:pt x="3746" y="14597"/>
                  </a:lnTo>
                  <a:close/>
                  <a:moveTo>
                    <a:pt x="4480" y="16335"/>
                  </a:moveTo>
                  <a:lnTo>
                    <a:pt x="4673" y="16760"/>
                  </a:lnTo>
                  <a:lnTo>
                    <a:pt x="4789" y="17223"/>
                  </a:lnTo>
                  <a:lnTo>
                    <a:pt x="4364" y="17107"/>
                  </a:lnTo>
                  <a:lnTo>
                    <a:pt x="3939" y="17030"/>
                  </a:lnTo>
                  <a:lnTo>
                    <a:pt x="4480" y="16335"/>
                  </a:lnTo>
                  <a:close/>
                  <a:moveTo>
                    <a:pt x="2472" y="16875"/>
                  </a:moveTo>
                  <a:lnTo>
                    <a:pt x="3399" y="17107"/>
                  </a:lnTo>
                  <a:lnTo>
                    <a:pt x="3476" y="17262"/>
                  </a:lnTo>
                  <a:lnTo>
                    <a:pt x="3321" y="17377"/>
                  </a:lnTo>
                  <a:lnTo>
                    <a:pt x="3167" y="17571"/>
                  </a:lnTo>
                  <a:lnTo>
                    <a:pt x="2897" y="17918"/>
                  </a:lnTo>
                  <a:lnTo>
                    <a:pt x="2665" y="17416"/>
                  </a:lnTo>
                  <a:lnTo>
                    <a:pt x="2472" y="16875"/>
                  </a:lnTo>
                  <a:close/>
                  <a:moveTo>
                    <a:pt x="3360" y="19733"/>
                  </a:moveTo>
                  <a:lnTo>
                    <a:pt x="4055" y="20428"/>
                  </a:lnTo>
                  <a:lnTo>
                    <a:pt x="3553" y="20660"/>
                  </a:lnTo>
                  <a:lnTo>
                    <a:pt x="3012" y="20969"/>
                  </a:lnTo>
                  <a:lnTo>
                    <a:pt x="3012" y="20969"/>
                  </a:lnTo>
                  <a:lnTo>
                    <a:pt x="3167" y="20351"/>
                  </a:lnTo>
                  <a:lnTo>
                    <a:pt x="3360" y="19733"/>
                  </a:lnTo>
                  <a:close/>
                  <a:moveTo>
                    <a:pt x="5677" y="20119"/>
                  </a:moveTo>
                  <a:lnTo>
                    <a:pt x="5986" y="20196"/>
                  </a:lnTo>
                  <a:lnTo>
                    <a:pt x="5715" y="20891"/>
                  </a:lnTo>
                  <a:lnTo>
                    <a:pt x="5368" y="21548"/>
                  </a:lnTo>
                  <a:lnTo>
                    <a:pt x="4673" y="20583"/>
                  </a:lnTo>
                  <a:lnTo>
                    <a:pt x="4634" y="20544"/>
                  </a:lnTo>
                  <a:lnTo>
                    <a:pt x="4673" y="20235"/>
                  </a:lnTo>
                  <a:lnTo>
                    <a:pt x="5020" y="20158"/>
                  </a:lnTo>
                  <a:lnTo>
                    <a:pt x="5329" y="20119"/>
                  </a:lnTo>
                  <a:close/>
                  <a:moveTo>
                    <a:pt x="7453" y="1"/>
                  </a:moveTo>
                  <a:lnTo>
                    <a:pt x="7067" y="39"/>
                  </a:lnTo>
                  <a:lnTo>
                    <a:pt x="6719" y="155"/>
                  </a:lnTo>
                  <a:lnTo>
                    <a:pt x="6333" y="271"/>
                  </a:lnTo>
                  <a:lnTo>
                    <a:pt x="5986" y="426"/>
                  </a:lnTo>
                  <a:lnTo>
                    <a:pt x="5638" y="580"/>
                  </a:lnTo>
                  <a:lnTo>
                    <a:pt x="5291" y="812"/>
                  </a:lnTo>
                  <a:lnTo>
                    <a:pt x="4943" y="1043"/>
                  </a:lnTo>
                  <a:lnTo>
                    <a:pt x="4634" y="1314"/>
                  </a:lnTo>
                  <a:lnTo>
                    <a:pt x="4364" y="1623"/>
                  </a:lnTo>
                  <a:lnTo>
                    <a:pt x="4094" y="1893"/>
                  </a:lnTo>
                  <a:lnTo>
                    <a:pt x="3823" y="2240"/>
                  </a:lnTo>
                  <a:lnTo>
                    <a:pt x="3592" y="2549"/>
                  </a:lnTo>
                  <a:lnTo>
                    <a:pt x="3399" y="2897"/>
                  </a:lnTo>
                  <a:lnTo>
                    <a:pt x="3205" y="3283"/>
                  </a:lnTo>
                  <a:lnTo>
                    <a:pt x="3051" y="3631"/>
                  </a:lnTo>
                  <a:lnTo>
                    <a:pt x="2897" y="4017"/>
                  </a:lnTo>
                  <a:lnTo>
                    <a:pt x="2781" y="4403"/>
                  </a:lnTo>
                  <a:lnTo>
                    <a:pt x="2703" y="4789"/>
                  </a:lnTo>
                  <a:lnTo>
                    <a:pt x="2626" y="5175"/>
                  </a:lnTo>
                  <a:lnTo>
                    <a:pt x="2588" y="5600"/>
                  </a:lnTo>
                  <a:lnTo>
                    <a:pt x="2549" y="5986"/>
                  </a:lnTo>
                  <a:lnTo>
                    <a:pt x="2549" y="6411"/>
                  </a:lnTo>
                  <a:lnTo>
                    <a:pt x="2549" y="6836"/>
                  </a:lnTo>
                  <a:lnTo>
                    <a:pt x="2665" y="7724"/>
                  </a:lnTo>
                  <a:lnTo>
                    <a:pt x="2742" y="8149"/>
                  </a:lnTo>
                  <a:lnTo>
                    <a:pt x="2858" y="8573"/>
                  </a:lnTo>
                  <a:lnTo>
                    <a:pt x="3012" y="8998"/>
                  </a:lnTo>
                  <a:lnTo>
                    <a:pt x="3167" y="9384"/>
                  </a:lnTo>
                  <a:lnTo>
                    <a:pt x="3321" y="9809"/>
                  </a:lnTo>
                  <a:lnTo>
                    <a:pt x="3553" y="10195"/>
                  </a:lnTo>
                  <a:lnTo>
                    <a:pt x="3746" y="10543"/>
                  </a:lnTo>
                  <a:lnTo>
                    <a:pt x="4016" y="10929"/>
                  </a:lnTo>
                  <a:lnTo>
                    <a:pt x="4287" y="11238"/>
                  </a:lnTo>
                  <a:lnTo>
                    <a:pt x="4596" y="11547"/>
                  </a:lnTo>
                  <a:lnTo>
                    <a:pt x="4905" y="11856"/>
                  </a:lnTo>
                  <a:lnTo>
                    <a:pt x="5252" y="12087"/>
                  </a:lnTo>
                  <a:lnTo>
                    <a:pt x="4557" y="12473"/>
                  </a:lnTo>
                  <a:lnTo>
                    <a:pt x="4480" y="12551"/>
                  </a:lnTo>
                  <a:lnTo>
                    <a:pt x="4441" y="12666"/>
                  </a:lnTo>
                  <a:lnTo>
                    <a:pt x="4480" y="12782"/>
                  </a:lnTo>
                  <a:lnTo>
                    <a:pt x="4596" y="12860"/>
                  </a:lnTo>
                  <a:lnTo>
                    <a:pt x="5020" y="13014"/>
                  </a:lnTo>
                  <a:lnTo>
                    <a:pt x="4673" y="13168"/>
                  </a:lnTo>
                  <a:lnTo>
                    <a:pt x="4403" y="13362"/>
                  </a:lnTo>
                  <a:lnTo>
                    <a:pt x="4094" y="13555"/>
                  </a:lnTo>
                  <a:lnTo>
                    <a:pt x="3862" y="13786"/>
                  </a:lnTo>
                  <a:lnTo>
                    <a:pt x="3823" y="13477"/>
                  </a:lnTo>
                  <a:lnTo>
                    <a:pt x="3746" y="13168"/>
                  </a:lnTo>
                  <a:lnTo>
                    <a:pt x="3630" y="12860"/>
                  </a:lnTo>
                  <a:lnTo>
                    <a:pt x="3514" y="12551"/>
                  </a:lnTo>
                  <a:lnTo>
                    <a:pt x="3476" y="12473"/>
                  </a:lnTo>
                  <a:lnTo>
                    <a:pt x="3360" y="12435"/>
                  </a:lnTo>
                  <a:lnTo>
                    <a:pt x="3283" y="12473"/>
                  </a:lnTo>
                  <a:lnTo>
                    <a:pt x="3205" y="12512"/>
                  </a:lnTo>
                  <a:lnTo>
                    <a:pt x="2665" y="13168"/>
                  </a:lnTo>
                  <a:lnTo>
                    <a:pt x="2086" y="13748"/>
                  </a:lnTo>
                  <a:lnTo>
                    <a:pt x="2047" y="13825"/>
                  </a:lnTo>
                  <a:lnTo>
                    <a:pt x="2008" y="13902"/>
                  </a:lnTo>
                  <a:lnTo>
                    <a:pt x="2047" y="13979"/>
                  </a:lnTo>
                  <a:lnTo>
                    <a:pt x="2086" y="14057"/>
                  </a:lnTo>
                  <a:lnTo>
                    <a:pt x="2395" y="14211"/>
                  </a:lnTo>
                  <a:lnTo>
                    <a:pt x="2742" y="14288"/>
                  </a:lnTo>
                  <a:lnTo>
                    <a:pt x="3051" y="14366"/>
                  </a:lnTo>
                  <a:lnTo>
                    <a:pt x="3399" y="14366"/>
                  </a:lnTo>
                  <a:lnTo>
                    <a:pt x="3244" y="14636"/>
                  </a:lnTo>
                  <a:lnTo>
                    <a:pt x="3128" y="14945"/>
                  </a:lnTo>
                  <a:lnTo>
                    <a:pt x="3090" y="15176"/>
                  </a:lnTo>
                  <a:lnTo>
                    <a:pt x="3051" y="15408"/>
                  </a:lnTo>
                  <a:lnTo>
                    <a:pt x="3051" y="15872"/>
                  </a:lnTo>
                  <a:lnTo>
                    <a:pt x="3128" y="16296"/>
                  </a:lnTo>
                  <a:lnTo>
                    <a:pt x="3244" y="16760"/>
                  </a:lnTo>
                  <a:lnTo>
                    <a:pt x="2781" y="16567"/>
                  </a:lnTo>
                  <a:lnTo>
                    <a:pt x="2279" y="16412"/>
                  </a:lnTo>
                  <a:lnTo>
                    <a:pt x="2201" y="16412"/>
                  </a:lnTo>
                  <a:lnTo>
                    <a:pt x="2124" y="16451"/>
                  </a:lnTo>
                  <a:lnTo>
                    <a:pt x="2047" y="16528"/>
                  </a:lnTo>
                  <a:lnTo>
                    <a:pt x="2047" y="16644"/>
                  </a:lnTo>
                  <a:lnTo>
                    <a:pt x="2163" y="17107"/>
                  </a:lnTo>
                  <a:lnTo>
                    <a:pt x="2279" y="17532"/>
                  </a:lnTo>
                  <a:lnTo>
                    <a:pt x="2472" y="17957"/>
                  </a:lnTo>
                  <a:lnTo>
                    <a:pt x="2703" y="18381"/>
                  </a:lnTo>
                  <a:lnTo>
                    <a:pt x="2781" y="18459"/>
                  </a:lnTo>
                  <a:lnTo>
                    <a:pt x="2858" y="18497"/>
                  </a:lnTo>
                  <a:lnTo>
                    <a:pt x="2935" y="18459"/>
                  </a:lnTo>
                  <a:lnTo>
                    <a:pt x="3012" y="18381"/>
                  </a:lnTo>
                  <a:lnTo>
                    <a:pt x="3321" y="18034"/>
                  </a:lnTo>
                  <a:lnTo>
                    <a:pt x="3514" y="17802"/>
                  </a:lnTo>
                  <a:lnTo>
                    <a:pt x="3630" y="17609"/>
                  </a:lnTo>
                  <a:lnTo>
                    <a:pt x="3707" y="17764"/>
                  </a:lnTo>
                  <a:lnTo>
                    <a:pt x="3978" y="18343"/>
                  </a:lnTo>
                  <a:lnTo>
                    <a:pt x="4132" y="18961"/>
                  </a:lnTo>
                  <a:lnTo>
                    <a:pt x="4248" y="19540"/>
                  </a:lnTo>
                  <a:lnTo>
                    <a:pt x="4248" y="20158"/>
                  </a:lnTo>
                  <a:lnTo>
                    <a:pt x="3437" y="19308"/>
                  </a:lnTo>
                  <a:lnTo>
                    <a:pt x="3399" y="19270"/>
                  </a:lnTo>
                  <a:lnTo>
                    <a:pt x="3205" y="19270"/>
                  </a:lnTo>
                  <a:lnTo>
                    <a:pt x="3167" y="19347"/>
                  </a:lnTo>
                  <a:lnTo>
                    <a:pt x="2974" y="19810"/>
                  </a:lnTo>
                  <a:lnTo>
                    <a:pt x="2781" y="20274"/>
                  </a:lnTo>
                  <a:lnTo>
                    <a:pt x="2665" y="20776"/>
                  </a:lnTo>
                  <a:lnTo>
                    <a:pt x="2626" y="21316"/>
                  </a:lnTo>
                  <a:lnTo>
                    <a:pt x="2626" y="21393"/>
                  </a:lnTo>
                  <a:lnTo>
                    <a:pt x="2703" y="21471"/>
                  </a:lnTo>
                  <a:lnTo>
                    <a:pt x="2781" y="21509"/>
                  </a:lnTo>
                  <a:lnTo>
                    <a:pt x="2897" y="21471"/>
                  </a:lnTo>
                  <a:lnTo>
                    <a:pt x="3514" y="21162"/>
                  </a:lnTo>
                  <a:lnTo>
                    <a:pt x="4171" y="20776"/>
                  </a:lnTo>
                  <a:lnTo>
                    <a:pt x="4171" y="20776"/>
                  </a:lnTo>
                  <a:lnTo>
                    <a:pt x="4055" y="21162"/>
                  </a:lnTo>
                  <a:lnTo>
                    <a:pt x="3901" y="21548"/>
                  </a:lnTo>
                  <a:lnTo>
                    <a:pt x="3669" y="22050"/>
                  </a:lnTo>
                  <a:lnTo>
                    <a:pt x="3321" y="22552"/>
                  </a:lnTo>
                  <a:lnTo>
                    <a:pt x="2897" y="23015"/>
                  </a:lnTo>
                  <a:lnTo>
                    <a:pt x="2626" y="23247"/>
                  </a:lnTo>
                  <a:lnTo>
                    <a:pt x="2395" y="23401"/>
                  </a:lnTo>
                  <a:lnTo>
                    <a:pt x="2124" y="23594"/>
                  </a:lnTo>
                  <a:lnTo>
                    <a:pt x="1854" y="23710"/>
                  </a:lnTo>
                  <a:lnTo>
                    <a:pt x="1584" y="23788"/>
                  </a:lnTo>
                  <a:lnTo>
                    <a:pt x="1313" y="23788"/>
                  </a:lnTo>
                  <a:lnTo>
                    <a:pt x="1082" y="23749"/>
                  </a:lnTo>
                  <a:lnTo>
                    <a:pt x="811" y="23672"/>
                  </a:lnTo>
                  <a:lnTo>
                    <a:pt x="541" y="23517"/>
                  </a:lnTo>
                  <a:lnTo>
                    <a:pt x="309" y="23286"/>
                  </a:lnTo>
                  <a:lnTo>
                    <a:pt x="232" y="23247"/>
                  </a:lnTo>
                  <a:lnTo>
                    <a:pt x="78" y="23247"/>
                  </a:lnTo>
                  <a:lnTo>
                    <a:pt x="39" y="23363"/>
                  </a:lnTo>
                  <a:lnTo>
                    <a:pt x="0" y="23401"/>
                  </a:lnTo>
                  <a:lnTo>
                    <a:pt x="39" y="23479"/>
                  </a:lnTo>
                  <a:lnTo>
                    <a:pt x="155" y="23633"/>
                  </a:lnTo>
                  <a:lnTo>
                    <a:pt x="271" y="23788"/>
                  </a:lnTo>
                  <a:lnTo>
                    <a:pt x="387" y="23903"/>
                  </a:lnTo>
                  <a:lnTo>
                    <a:pt x="541" y="24019"/>
                  </a:lnTo>
                  <a:lnTo>
                    <a:pt x="695" y="24096"/>
                  </a:lnTo>
                  <a:lnTo>
                    <a:pt x="889" y="24135"/>
                  </a:lnTo>
                  <a:lnTo>
                    <a:pt x="1236" y="24212"/>
                  </a:lnTo>
                  <a:lnTo>
                    <a:pt x="1584" y="24174"/>
                  </a:lnTo>
                  <a:lnTo>
                    <a:pt x="1970" y="24096"/>
                  </a:lnTo>
                  <a:lnTo>
                    <a:pt x="2317" y="23942"/>
                  </a:lnTo>
                  <a:lnTo>
                    <a:pt x="2665" y="23749"/>
                  </a:lnTo>
                  <a:lnTo>
                    <a:pt x="3012" y="23479"/>
                  </a:lnTo>
                  <a:lnTo>
                    <a:pt x="3321" y="23208"/>
                  </a:lnTo>
                  <a:lnTo>
                    <a:pt x="3630" y="22861"/>
                  </a:lnTo>
                  <a:lnTo>
                    <a:pt x="3901" y="22513"/>
                  </a:lnTo>
                  <a:lnTo>
                    <a:pt x="4132" y="22127"/>
                  </a:lnTo>
                  <a:lnTo>
                    <a:pt x="4325" y="21702"/>
                  </a:lnTo>
                  <a:lnTo>
                    <a:pt x="4480" y="21316"/>
                  </a:lnTo>
                  <a:lnTo>
                    <a:pt x="4596" y="20853"/>
                  </a:lnTo>
                  <a:lnTo>
                    <a:pt x="5213" y="21973"/>
                  </a:lnTo>
                  <a:lnTo>
                    <a:pt x="5291" y="22050"/>
                  </a:lnTo>
                  <a:lnTo>
                    <a:pt x="5368" y="22088"/>
                  </a:lnTo>
                  <a:lnTo>
                    <a:pt x="5445" y="22050"/>
                  </a:lnTo>
                  <a:lnTo>
                    <a:pt x="5522" y="22011"/>
                  </a:lnTo>
                  <a:lnTo>
                    <a:pt x="5793" y="21548"/>
                  </a:lnTo>
                  <a:lnTo>
                    <a:pt x="6024" y="21084"/>
                  </a:lnTo>
                  <a:lnTo>
                    <a:pt x="6410" y="20119"/>
                  </a:lnTo>
                  <a:lnTo>
                    <a:pt x="6410" y="20042"/>
                  </a:lnTo>
                  <a:lnTo>
                    <a:pt x="6410" y="19965"/>
                  </a:lnTo>
                  <a:lnTo>
                    <a:pt x="6372" y="19926"/>
                  </a:lnTo>
                  <a:lnTo>
                    <a:pt x="6295" y="19887"/>
                  </a:lnTo>
                  <a:lnTo>
                    <a:pt x="5908" y="19772"/>
                  </a:lnTo>
                  <a:lnTo>
                    <a:pt x="5484" y="19733"/>
                  </a:lnTo>
                  <a:lnTo>
                    <a:pt x="5098" y="19733"/>
                  </a:lnTo>
                  <a:lnTo>
                    <a:pt x="4673" y="19849"/>
                  </a:lnTo>
                  <a:lnTo>
                    <a:pt x="4634" y="19231"/>
                  </a:lnTo>
                  <a:lnTo>
                    <a:pt x="4518" y="18652"/>
                  </a:lnTo>
                  <a:lnTo>
                    <a:pt x="4287" y="18034"/>
                  </a:lnTo>
                  <a:lnTo>
                    <a:pt x="4055" y="17455"/>
                  </a:lnTo>
                  <a:lnTo>
                    <a:pt x="4518" y="17532"/>
                  </a:lnTo>
                  <a:lnTo>
                    <a:pt x="4982" y="17609"/>
                  </a:lnTo>
                  <a:lnTo>
                    <a:pt x="5059" y="17609"/>
                  </a:lnTo>
                  <a:lnTo>
                    <a:pt x="5098" y="17532"/>
                  </a:lnTo>
                  <a:lnTo>
                    <a:pt x="5136" y="17493"/>
                  </a:lnTo>
                  <a:lnTo>
                    <a:pt x="5136" y="17377"/>
                  </a:lnTo>
                  <a:lnTo>
                    <a:pt x="5098" y="17030"/>
                  </a:lnTo>
                  <a:lnTo>
                    <a:pt x="4982" y="16644"/>
                  </a:lnTo>
                  <a:lnTo>
                    <a:pt x="4827" y="16296"/>
                  </a:lnTo>
                  <a:lnTo>
                    <a:pt x="4673" y="15987"/>
                  </a:lnTo>
                  <a:lnTo>
                    <a:pt x="4596" y="15910"/>
                  </a:lnTo>
                  <a:lnTo>
                    <a:pt x="4634" y="15910"/>
                  </a:lnTo>
                  <a:lnTo>
                    <a:pt x="5600" y="14481"/>
                  </a:lnTo>
                  <a:lnTo>
                    <a:pt x="5638" y="14366"/>
                  </a:lnTo>
                  <a:lnTo>
                    <a:pt x="5600" y="14288"/>
                  </a:lnTo>
                  <a:lnTo>
                    <a:pt x="5561" y="14211"/>
                  </a:lnTo>
                  <a:lnTo>
                    <a:pt x="5445" y="14172"/>
                  </a:lnTo>
                  <a:lnTo>
                    <a:pt x="4209" y="13979"/>
                  </a:lnTo>
                  <a:lnTo>
                    <a:pt x="4480" y="13748"/>
                  </a:lnTo>
                  <a:lnTo>
                    <a:pt x="4789" y="13555"/>
                  </a:lnTo>
                  <a:lnTo>
                    <a:pt x="5098" y="13362"/>
                  </a:lnTo>
                  <a:lnTo>
                    <a:pt x="5406" y="13168"/>
                  </a:lnTo>
                  <a:lnTo>
                    <a:pt x="6024" y="13400"/>
                  </a:lnTo>
                  <a:lnTo>
                    <a:pt x="6140" y="13439"/>
                  </a:lnTo>
                  <a:lnTo>
                    <a:pt x="6217" y="13362"/>
                  </a:lnTo>
                  <a:lnTo>
                    <a:pt x="6256" y="13284"/>
                  </a:lnTo>
                  <a:lnTo>
                    <a:pt x="6295" y="13168"/>
                  </a:lnTo>
                  <a:lnTo>
                    <a:pt x="6179" y="12705"/>
                  </a:lnTo>
                  <a:lnTo>
                    <a:pt x="6063" y="12242"/>
                  </a:lnTo>
                  <a:lnTo>
                    <a:pt x="6912" y="11933"/>
                  </a:lnTo>
                  <a:lnTo>
                    <a:pt x="7723" y="11585"/>
                  </a:lnTo>
                  <a:lnTo>
                    <a:pt x="8534" y="11122"/>
                  </a:lnTo>
                  <a:lnTo>
                    <a:pt x="9268" y="10620"/>
                  </a:lnTo>
                  <a:lnTo>
                    <a:pt x="9963" y="10079"/>
                  </a:lnTo>
                  <a:lnTo>
                    <a:pt x="10311" y="9770"/>
                  </a:lnTo>
                  <a:lnTo>
                    <a:pt x="10620" y="9423"/>
                  </a:lnTo>
                  <a:lnTo>
                    <a:pt x="10890" y="9075"/>
                  </a:lnTo>
                  <a:lnTo>
                    <a:pt x="11160" y="8728"/>
                  </a:lnTo>
                  <a:lnTo>
                    <a:pt x="11392" y="8342"/>
                  </a:lnTo>
                  <a:lnTo>
                    <a:pt x="11623" y="7955"/>
                  </a:lnTo>
                  <a:lnTo>
                    <a:pt x="11817" y="7569"/>
                  </a:lnTo>
                  <a:lnTo>
                    <a:pt x="11971" y="7183"/>
                  </a:lnTo>
                  <a:lnTo>
                    <a:pt x="12125" y="6758"/>
                  </a:lnTo>
                  <a:lnTo>
                    <a:pt x="12241" y="6334"/>
                  </a:lnTo>
                  <a:lnTo>
                    <a:pt x="12319" y="5948"/>
                  </a:lnTo>
                  <a:lnTo>
                    <a:pt x="12357" y="5523"/>
                  </a:lnTo>
                  <a:lnTo>
                    <a:pt x="12396" y="5098"/>
                  </a:lnTo>
                  <a:lnTo>
                    <a:pt x="12396" y="4673"/>
                  </a:lnTo>
                  <a:lnTo>
                    <a:pt x="12357" y="4248"/>
                  </a:lnTo>
                  <a:lnTo>
                    <a:pt x="12280" y="3824"/>
                  </a:lnTo>
                  <a:lnTo>
                    <a:pt x="12203" y="3438"/>
                  </a:lnTo>
                  <a:lnTo>
                    <a:pt x="12048" y="3051"/>
                  </a:lnTo>
                  <a:lnTo>
                    <a:pt x="11894" y="2665"/>
                  </a:lnTo>
                  <a:lnTo>
                    <a:pt x="11701" y="2279"/>
                  </a:lnTo>
                  <a:lnTo>
                    <a:pt x="11469" y="1893"/>
                  </a:lnTo>
                  <a:lnTo>
                    <a:pt x="11160" y="1545"/>
                  </a:lnTo>
                  <a:lnTo>
                    <a:pt x="10890" y="1275"/>
                  </a:lnTo>
                  <a:lnTo>
                    <a:pt x="10620" y="1005"/>
                  </a:lnTo>
                  <a:lnTo>
                    <a:pt x="10311" y="773"/>
                  </a:lnTo>
                  <a:lnTo>
                    <a:pt x="9963" y="580"/>
                  </a:lnTo>
                  <a:lnTo>
                    <a:pt x="9654" y="387"/>
                  </a:lnTo>
                  <a:lnTo>
                    <a:pt x="9307" y="233"/>
                  </a:lnTo>
                  <a:lnTo>
                    <a:pt x="8920" y="117"/>
                  </a:lnTo>
                  <a:lnTo>
                    <a:pt x="8573" y="39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11"/>
            <p:cNvSpPr/>
            <p:nvPr/>
          </p:nvSpPr>
          <p:spPr>
            <a:xfrm>
              <a:off x="1545225" y="23405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5" y="0"/>
                  </a:moveTo>
                  <a:lnTo>
                    <a:pt x="155" y="39"/>
                  </a:lnTo>
                  <a:lnTo>
                    <a:pt x="116" y="39"/>
                  </a:lnTo>
                  <a:lnTo>
                    <a:pt x="39" y="78"/>
                  </a:lnTo>
                  <a:lnTo>
                    <a:pt x="1" y="193"/>
                  </a:lnTo>
                  <a:lnTo>
                    <a:pt x="39" y="271"/>
                  </a:lnTo>
                  <a:lnTo>
                    <a:pt x="116" y="309"/>
                  </a:lnTo>
                  <a:lnTo>
                    <a:pt x="155" y="348"/>
                  </a:lnTo>
                  <a:lnTo>
                    <a:pt x="734" y="348"/>
                  </a:lnTo>
                  <a:lnTo>
                    <a:pt x="811" y="271"/>
                  </a:lnTo>
                  <a:lnTo>
                    <a:pt x="850" y="193"/>
                  </a:lnTo>
                  <a:lnTo>
                    <a:pt x="811" y="78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11"/>
            <p:cNvSpPr/>
            <p:nvPr/>
          </p:nvSpPr>
          <p:spPr>
            <a:xfrm>
              <a:off x="6777550" y="23482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3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3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9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1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11"/>
            <p:cNvSpPr/>
            <p:nvPr/>
          </p:nvSpPr>
          <p:spPr>
            <a:xfrm>
              <a:off x="6642400" y="2349200"/>
              <a:ext cx="437325" cy="301225"/>
            </a:xfrm>
            <a:custGeom>
              <a:avLst/>
              <a:gdLst/>
              <a:ahLst/>
              <a:cxnLst/>
              <a:rect l="l" t="t" r="r" b="b"/>
              <a:pathLst>
                <a:path w="17493" h="12049" extrusionOk="0">
                  <a:moveTo>
                    <a:pt x="12086" y="503"/>
                  </a:moveTo>
                  <a:lnTo>
                    <a:pt x="12202" y="580"/>
                  </a:lnTo>
                  <a:lnTo>
                    <a:pt x="12280" y="657"/>
                  </a:lnTo>
                  <a:lnTo>
                    <a:pt x="12627" y="850"/>
                  </a:lnTo>
                  <a:lnTo>
                    <a:pt x="12897" y="1159"/>
                  </a:lnTo>
                  <a:lnTo>
                    <a:pt x="13129" y="1507"/>
                  </a:lnTo>
                  <a:lnTo>
                    <a:pt x="13322" y="1854"/>
                  </a:lnTo>
                  <a:lnTo>
                    <a:pt x="13477" y="2240"/>
                  </a:lnTo>
                  <a:lnTo>
                    <a:pt x="13631" y="2665"/>
                  </a:lnTo>
                  <a:lnTo>
                    <a:pt x="13824" y="3438"/>
                  </a:lnTo>
                  <a:lnTo>
                    <a:pt x="13090" y="3013"/>
                  </a:lnTo>
                  <a:lnTo>
                    <a:pt x="12704" y="2781"/>
                  </a:lnTo>
                  <a:lnTo>
                    <a:pt x="12357" y="2472"/>
                  </a:lnTo>
                  <a:lnTo>
                    <a:pt x="12009" y="2125"/>
                  </a:lnTo>
                  <a:lnTo>
                    <a:pt x="11816" y="1932"/>
                  </a:lnTo>
                  <a:lnTo>
                    <a:pt x="11662" y="1700"/>
                  </a:lnTo>
                  <a:lnTo>
                    <a:pt x="11507" y="1391"/>
                  </a:lnTo>
                  <a:lnTo>
                    <a:pt x="11430" y="1043"/>
                  </a:lnTo>
                  <a:lnTo>
                    <a:pt x="11662" y="735"/>
                  </a:lnTo>
                  <a:lnTo>
                    <a:pt x="11739" y="619"/>
                  </a:lnTo>
                  <a:lnTo>
                    <a:pt x="11855" y="541"/>
                  </a:lnTo>
                  <a:lnTo>
                    <a:pt x="11971" y="503"/>
                  </a:lnTo>
                  <a:close/>
                  <a:moveTo>
                    <a:pt x="16218" y="1584"/>
                  </a:moveTo>
                  <a:lnTo>
                    <a:pt x="16296" y="1623"/>
                  </a:lnTo>
                  <a:lnTo>
                    <a:pt x="16411" y="1661"/>
                  </a:lnTo>
                  <a:lnTo>
                    <a:pt x="16489" y="1738"/>
                  </a:lnTo>
                  <a:lnTo>
                    <a:pt x="16566" y="1816"/>
                  </a:lnTo>
                  <a:lnTo>
                    <a:pt x="16604" y="1970"/>
                  </a:lnTo>
                  <a:lnTo>
                    <a:pt x="16643" y="2163"/>
                  </a:lnTo>
                  <a:lnTo>
                    <a:pt x="16643" y="2356"/>
                  </a:lnTo>
                  <a:lnTo>
                    <a:pt x="16604" y="2511"/>
                  </a:lnTo>
                  <a:lnTo>
                    <a:pt x="16527" y="2665"/>
                  </a:lnTo>
                  <a:lnTo>
                    <a:pt x="16411" y="2820"/>
                  </a:lnTo>
                  <a:lnTo>
                    <a:pt x="16296" y="2974"/>
                  </a:lnTo>
                  <a:lnTo>
                    <a:pt x="15948" y="3206"/>
                  </a:lnTo>
                  <a:lnTo>
                    <a:pt x="15562" y="3399"/>
                  </a:lnTo>
                  <a:lnTo>
                    <a:pt x="15137" y="3553"/>
                  </a:lnTo>
                  <a:lnTo>
                    <a:pt x="14712" y="3669"/>
                  </a:lnTo>
                  <a:lnTo>
                    <a:pt x="14365" y="3746"/>
                  </a:lnTo>
                  <a:lnTo>
                    <a:pt x="14481" y="3360"/>
                  </a:lnTo>
                  <a:lnTo>
                    <a:pt x="14635" y="2974"/>
                  </a:lnTo>
                  <a:lnTo>
                    <a:pt x="14828" y="2627"/>
                  </a:lnTo>
                  <a:lnTo>
                    <a:pt x="15098" y="2279"/>
                  </a:lnTo>
                  <a:lnTo>
                    <a:pt x="15407" y="1970"/>
                  </a:lnTo>
                  <a:lnTo>
                    <a:pt x="15639" y="1816"/>
                  </a:lnTo>
                  <a:lnTo>
                    <a:pt x="15871" y="1661"/>
                  </a:lnTo>
                  <a:lnTo>
                    <a:pt x="16102" y="1623"/>
                  </a:lnTo>
                  <a:lnTo>
                    <a:pt x="16218" y="1584"/>
                  </a:lnTo>
                  <a:close/>
                  <a:moveTo>
                    <a:pt x="13824" y="4287"/>
                  </a:moveTo>
                  <a:lnTo>
                    <a:pt x="13670" y="4557"/>
                  </a:lnTo>
                  <a:lnTo>
                    <a:pt x="13477" y="4789"/>
                  </a:lnTo>
                  <a:lnTo>
                    <a:pt x="13245" y="5021"/>
                  </a:lnTo>
                  <a:lnTo>
                    <a:pt x="13013" y="5214"/>
                  </a:lnTo>
                  <a:lnTo>
                    <a:pt x="12666" y="5484"/>
                  </a:lnTo>
                  <a:lnTo>
                    <a:pt x="12164" y="5754"/>
                  </a:lnTo>
                  <a:lnTo>
                    <a:pt x="11893" y="5870"/>
                  </a:lnTo>
                  <a:lnTo>
                    <a:pt x="11623" y="5948"/>
                  </a:lnTo>
                  <a:lnTo>
                    <a:pt x="11391" y="5986"/>
                  </a:lnTo>
                  <a:lnTo>
                    <a:pt x="11198" y="5948"/>
                  </a:lnTo>
                  <a:lnTo>
                    <a:pt x="11044" y="5870"/>
                  </a:lnTo>
                  <a:lnTo>
                    <a:pt x="10967" y="5793"/>
                  </a:lnTo>
                  <a:lnTo>
                    <a:pt x="10928" y="5716"/>
                  </a:lnTo>
                  <a:lnTo>
                    <a:pt x="10889" y="5639"/>
                  </a:lnTo>
                  <a:lnTo>
                    <a:pt x="10889" y="5446"/>
                  </a:lnTo>
                  <a:lnTo>
                    <a:pt x="10967" y="5252"/>
                  </a:lnTo>
                  <a:lnTo>
                    <a:pt x="11121" y="5098"/>
                  </a:lnTo>
                  <a:lnTo>
                    <a:pt x="11276" y="4944"/>
                  </a:lnTo>
                  <a:lnTo>
                    <a:pt x="11546" y="4750"/>
                  </a:lnTo>
                  <a:lnTo>
                    <a:pt x="11816" y="4635"/>
                  </a:lnTo>
                  <a:lnTo>
                    <a:pt x="12086" y="4557"/>
                  </a:lnTo>
                  <a:lnTo>
                    <a:pt x="12627" y="4480"/>
                  </a:lnTo>
                  <a:lnTo>
                    <a:pt x="13245" y="4403"/>
                  </a:lnTo>
                  <a:lnTo>
                    <a:pt x="13554" y="4364"/>
                  </a:lnTo>
                  <a:lnTo>
                    <a:pt x="13824" y="4287"/>
                  </a:lnTo>
                  <a:close/>
                  <a:moveTo>
                    <a:pt x="14403" y="4248"/>
                  </a:moveTo>
                  <a:lnTo>
                    <a:pt x="15098" y="4596"/>
                  </a:lnTo>
                  <a:lnTo>
                    <a:pt x="15407" y="4789"/>
                  </a:lnTo>
                  <a:lnTo>
                    <a:pt x="15716" y="4982"/>
                  </a:lnTo>
                  <a:lnTo>
                    <a:pt x="15909" y="5137"/>
                  </a:lnTo>
                  <a:lnTo>
                    <a:pt x="16141" y="5368"/>
                  </a:lnTo>
                  <a:lnTo>
                    <a:pt x="16411" y="5677"/>
                  </a:lnTo>
                  <a:lnTo>
                    <a:pt x="16643" y="5986"/>
                  </a:lnTo>
                  <a:lnTo>
                    <a:pt x="16875" y="6334"/>
                  </a:lnTo>
                  <a:lnTo>
                    <a:pt x="16991" y="6681"/>
                  </a:lnTo>
                  <a:lnTo>
                    <a:pt x="16991" y="6836"/>
                  </a:lnTo>
                  <a:lnTo>
                    <a:pt x="16991" y="6990"/>
                  </a:lnTo>
                  <a:lnTo>
                    <a:pt x="16952" y="7106"/>
                  </a:lnTo>
                  <a:lnTo>
                    <a:pt x="16836" y="7222"/>
                  </a:lnTo>
                  <a:lnTo>
                    <a:pt x="16759" y="7299"/>
                  </a:lnTo>
                  <a:lnTo>
                    <a:pt x="16643" y="7338"/>
                  </a:lnTo>
                  <a:lnTo>
                    <a:pt x="16373" y="7338"/>
                  </a:lnTo>
                  <a:lnTo>
                    <a:pt x="16141" y="7222"/>
                  </a:lnTo>
                  <a:lnTo>
                    <a:pt x="15871" y="7029"/>
                  </a:lnTo>
                  <a:lnTo>
                    <a:pt x="15600" y="6797"/>
                  </a:lnTo>
                  <a:lnTo>
                    <a:pt x="15369" y="6565"/>
                  </a:lnTo>
                  <a:lnTo>
                    <a:pt x="15060" y="6141"/>
                  </a:lnTo>
                  <a:lnTo>
                    <a:pt x="14828" y="5716"/>
                  </a:lnTo>
                  <a:lnTo>
                    <a:pt x="14635" y="5252"/>
                  </a:lnTo>
                  <a:lnTo>
                    <a:pt x="14519" y="4750"/>
                  </a:lnTo>
                  <a:lnTo>
                    <a:pt x="14403" y="4248"/>
                  </a:lnTo>
                  <a:close/>
                  <a:moveTo>
                    <a:pt x="11855" y="1"/>
                  </a:moveTo>
                  <a:lnTo>
                    <a:pt x="11584" y="39"/>
                  </a:lnTo>
                  <a:lnTo>
                    <a:pt x="11469" y="117"/>
                  </a:lnTo>
                  <a:lnTo>
                    <a:pt x="11353" y="194"/>
                  </a:lnTo>
                  <a:lnTo>
                    <a:pt x="11160" y="387"/>
                  </a:lnTo>
                  <a:lnTo>
                    <a:pt x="11005" y="619"/>
                  </a:lnTo>
                  <a:lnTo>
                    <a:pt x="10928" y="812"/>
                  </a:lnTo>
                  <a:lnTo>
                    <a:pt x="10928" y="1005"/>
                  </a:lnTo>
                  <a:lnTo>
                    <a:pt x="10928" y="1236"/>
                  </a:lnTo>
                  <a:lnTo>
                    <a:pt x="11005" y="1468"/>
                  </a:lnTo>
                  <a:lnTo>
                    <a:pt x="11082" y="1661"/>
                  </a:lnTo>
                  <a:lnTo>
                    <a:pt x="11198" y="1893"/>
                  </a:lnTo>
                  <a:lnTo>
                    <a:pt x="11546" y="2318"/>
                  </a:lnTo>
                  <a:lnTo>
                    <a:pt x="11932" y="2742"/>
                  </a:lnTo>
                  <a:lnTo>
                    <a:pt x="12395" y="3090"/>
                  </a:lnTo>
                  <a:lnTo>
                    <a:pt x="12859" y="3399"/>
                  </a:lnTo>
                  <a:lnTo>
                    <a:pt x="12859" y="3399"/>
                  </a:lnTo>
                  <a:lnTo>
                    <a:pt x="12048" y="3283"/>
                  </a:lnTo>
                  <a:lnTo>
                    <a:pt x="11198" y="3283"/>
                  </a:lnTo>
                  <a:lnTo>
                    <a:pt x="10387" y="3322"/>
                  </a:lnTo>
                  <a:lnTo>
                    <a:pt x="9615" y="3476"/>
                  </a:lnTo>
                  <a:lnTo>
                    <a:pt x="9654" y="3013"/>
                  </a:lnTo>
                  <a:lnTo>
                    <a:pt x="9654" y="2511"/>
                  </a:lnTo>
                  <a:lnTo>
                    <a:pt x="9615" y="2009"/>
                  </a:lnTo>
                  <a:lnTo>
                    <a:pt x="9538" y="1507"/>
                  </a:lnTo>
                  <a:lnTo>
                    <a:pt x="9075" y="1623"/>
                  </a:lnTo>
                  <a:lnTo>
                    <a:pt x="9152" y="2086"/>
                  </a:lnTo>
                  <a:lnTo>
                    <a:pt x="9152" y="2588"/>
                  </a:lnTo>
                  <a:lnTo>
                    <a:pt x="9152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5" y="3901"/>
                  </a:lnTo>
                  <a:lnTo>
                    <a:pt x="7414" y="4287"/>
                  </a:lnTo>
                  <a:lnTo>
                    <a:pt x="6603" y="4712"/>
                  </a:lnTo>
                  <a:lnTo>
                    <a:pt x="5831" y="5214"/>
                  </a:lnTo>
                  <a:lnTo>
                    <a:pt x="5406" y="5252"/>
                  </a:lnTo>
                  <a:lnTo>
                    <a:pt x="5406" y="5561"/>
                  </a:lnTo>
                  <a:lnTo>
                    <a:pt x="4595" y="6218"/>
                  </a:lnTo>
                  <a:lnTo>
                    <a:pt x="3823" y="6913"/>
                  </a:lnTo>
                  <a:lnTo>
                    <a:pt x="3089" y="7685"/>
                  </a:lnTo>
                  <a:lnTo>
                    <a:pt x="2394" y="8496"/>
                  </a:lnTo>
                  <a:lnTo>
                    <a:pt x="1738" y="9307"/>
                  </a:lnTo>
                  <a:lnTo>
                    <a:pt x="1081" y="10157"/>
                  </a:lnTo>
                  <a:lnTo>
                    <a:pt x="502" y="10967"/>
                  </a:lnTo>
                  <a:lnTo>
                    <a:pt x="0" y="11778"/>
                  </a:lnTo>
                  <a:lnTo>
                    <a:pt x="348" y="12049"/>
                  </a:lnTo>
                  <a:lnTo>
                    <a:pt x="1545" y="10504"/>
                  </a:lnTo>
                  <a:lnTo>
                    <a:pt x="2742" y="8959"/>
                  </a:lnTo>
                  <a:lnTo>
                    <a:pt x="3360" y="8226"/>
                  </a:lnTo>
                  <a:lnTo>
                    <a:pt x="4016" y="7492"/>
                  </a:lnTo>
                  <a:lnTo>
                    <a:pt x="4711" y="6797"/>
                  </a:lnTo>
                  <a:lnTo>
                    <a:pt x="5483" y="6179"/>
                  </a:lnTo>
                  <a:lnTo>
                    <a:pt x="6256" y="5561"/>
                  </a:lnTo>
                  <a:lnTo>
                    <a:pt x="7105" y="5059"/>
                  </a:lnTo>
                  <a:lnTo>
                    <a:pt x="7993" y="4596"/>
                  </a:lnTo>
                  <a:lnTo>
                    <a:pt x="8457" y="4442"/>
                  </a:lnTo>
                  <a:lnTo>
                    <a:pt x="8920" y="4248"/>
                  </a:lnTo>
                  <a:lnTo>
                    <a:pt x="9422" y="4133"/>
                  </a:lnTo>
                  <a:lnTo>
                    <a:pt x="9885" y="4017"/>
                  </a:lnTo>
                  <a:lnTo>
                    <a:pt x="10387" y="3901"/>
                  </a:lnTo>
                  <a:lnTo>
                    <a:pt x="10851" y="3862"/>
                  </a:lnTo>
                  <a:lnTo>
                    <a:pt x="11353" y="3824"/>
                  </a:lnTo>
                  <a:lnTo>
                    <a:pt x="11855" y="3824"/>
                  </a:lnTo>
                  <a:lnTo>
                    <a:pt x="12357" y="3862"/>
                  </a:lnTo>
                  <a:lnTo>
                    <a:pt x="12859" y="3901"/>
                  </a:lnTo>
                  <a:lnTo>
                    <a:pt x="12318" y="3978"/>
                  </a:lnTo>
                  <a:lnTo>
                    <a:pt x="11855" y="4094"/>
                  </a:lnTo>
                  <a:lnTo>
                    <a:pt x="11391" y="4287"/>
                  </a:lnTo>
                  <a:lnTo>
                    <a:pt x="11198" y="4403"/>
                  </a:lnTo>
                  <a:lnTo>
                    <a:pt x="11005" y="4557"/>
                  </a:lnTo>
                  <a:lnTo>
                    <a:pt x="10851" y="4673"/>
                  </a:lnTo>
                  <a:lnTo>
                    <a:pt x="10696" y="4866"/>
                  </a:lnTo>
                  <a:lnTo>
                    <a:pt x="10542" y="5059"/>
                  </a:lnTo>
                  <a:lnTo>
                    <a:pt x="10465" y="5291"/>
                  </a:lnTo>
                  <a:lnTo>
                    <a:pt x="10387" y="5523"/>
                  </a:lnTo>
                  <a:lnTo>
                    <a:pt x="10387" y="5754"/>
                  </a:lnTo>
                  <a:lnTo>
                    <a:pt x="10426" y="5948"/>
                  </a:lnTo>
                  <a:lnTo>
                    <a:pt x="10581" y="6179"/>
                  </a:lnTo>
                  <a:lnTo>
                    <a:pt x="10658" y="6256"/>
                  </a:lnTo>
                  <a:lnTo>
                    <a:pt x="10774" y="6334"/>
                  </a:lnTo>
                  <a:lnTo>
                    <a:pt x="11005" y="6411"/>
                  </a:lnTo>
                  <a:lnTo>
                    <a:pt x="11276" y="6449"/>
                  </a:lnTo>
                  <a:lnTo>
                    <a:pt x="11584" y="6411"/>
                  </a:lnTo>
                  <a:lnTo>
                    <a:pt x="11855" y="6372"/>
                  </a:lnTo>
                  <a:lnTo>
                    <a:pt x="12164" y="6256"/>
                  </a:lnTo>
                  <a:lnTo>
                    <a:pt x="12627" y="6063"/>
                  </a:lnTo>
                  <a:lnTo>
                    <a:pt x="13052" y="5793"/>
                  </a:lnTo>
                  <a:lnTo>
                    <a:pt x="13438" y="5484"/>
                  </a:lnTo>
                  <a:lnTo>
                    <a:pt x="13399" y="5523"/>
                  </a:lnTo>
                  <a:lnTo>
                    <a:pt x="13786" y="5716"/>
                  </a:lnTo>
                  <a:lnTo>
                    <a:pt x="14056" y="4866"/>
                  </a:lnTo>
                  <a:lnTo>
                    <a:pt x="14210" y="5407"/>
                  </a:lnTo>
                  <a:lnTo>
                    <a:pt x="14403" y="5909"/>
                  </a:lnTo>
                  <a:lnTo>
                    <a:pt x="14674" y="6411"/>
                  </a:lnTo>
                  <a:lnTo>
                    <a:pt x="14983" y="6874"/>
                  </a:lnTo>
                  <a:lnTo>
                    <a:pt x="15176" y="7067"/>
                  </a:lnTo>
                  <a:lnTo>
                    <a:pt x="15407" y="7299"/>
                  </a:lnTo>
                  <a:lnTo>
                    <a:pt x="15678" y="7492"/>
                  </a:lnTo>
                  <a:lnTo>
                    <a:pt x="15987" y="7685"/>
                  </a:lnTo>
                  <a:lnTo>
                    <a:pt x="16296" y="7801"/>
                  </a:lnTo>
                  <a:lnTo>
                    <a:pt x="16604" y="7878"/>
                  </a:lnTo>
                  <a:lnTo>
                    <a:pt x="16759" y="7878"/>
                  </a:lnTo>
                  <a:lnTo>
                    <a:pt x="16875" y="7840"/>
                  </a:lnTo>
                  <a:lnTo>
                    <a:pt x="17029" y="7801"/>
                  </a:lnTo>
                  <a:lnTo>
                    <a:pt x="17184" y="7724"/>
                  </a:lnTo>
                  <a:lnTo>
                    <a:pt x="17299" y="7647"/>
                  </a:lnTo>
                  <a:lnTo>
                    <a:pt x="17377" y="7531"/>
                  </a:lnTo>
                  <a:lnTo>
                    <a:pt x="17415" y="7376"/>
                  </a:lnTo>
                  <a:lnTo>
                    <a:pt x="17454" y="7260"/>
                  </a:lnTo>
                  <a:lnTo>
                    <a:pt x="17493" y="6951"/>
                  </a:lnTo>
                  <a:lnTo>
                    <a:pt x="17415" y="6604"/>
                  </a:lnTo>
                  <a:lnTo>
                    <a:pt x="17299" y="6295"/>
                  </a:lnTo>
                  <a:lnTo>
                    <a:pt x="17184" y="5986"/>
                  </a:lnTo>
                  <a:lnTo>
                    <a:pt x="17029" y="5716"/>
                  </a:lnTo>
                  <a:lnTo>
                    <a:pt x="16875" y="5484"/>
                  </a:lnTo>
                  <a:lnTo>
                    <a:pt x="16682" y="5252"/>
                  </a:lnTo>
                  <a:lnTo>
                    <a:pt x="16489" y="5021"/>
                  </a:lnTo>
                  <a:lnTo>
                    <a:pt x="16257" y="4789"/>
                  </a:lnTo>
                  <a:lnTo>
                    <a:pt x="16025" y="4596"/>
                  </a:lnTo>
                  <a:lnTo>
                    <a:pt x="15523" y="4287"/>
                  </a:lnTo>
                  <a:lnTo>
                    <a:pt x="14944" y="4017"/>
                  </a:lnTo>
                  <a:lnTo>
                    <a:pt x="15407" y="3901"/>
                  </a:lnTo>
                  <a:lnTo>
                    <a:pt x="15832" y="3746"/>
                  </a:lnTo>
                  <a:lnTo>
                    <a:pt x="16218" y="3515"/>
                  </a:lnTo>
                  <a:lnTo>
                    <a:pt x="16604" y="3244"/>
                  </a:lnTo>
                  <a:lnTo>
                    <a:pt x="16759" y="3051"/>
                  </a:lnTo>
                  <a:lnTo>
                    <a:pt x="16913" y="2858"/>
                  </a:lnTo>
                  <a:lnTo>
                    <a:pt x="17029" y="2665"/>
                  </a:lnTo>
                  <a:lnTo>
                    <a:pt x="17106" y="2434"/>
                  </a:lnTo>
                  <a:lnTo>
                    <a:pt x="17145" y="2163"/>
                  </a:lnTo>
                  <a:lnTo>
                    <a:pt x="17106" y="1932"/>
                  </a:lnTo>
                  <a:lnTo>
                    <a:pt x="17068" y="1700"/>
                  </a:lnTo>
                  <a:lnTo>
                    <a:pt x="16913" y="1468"/>
                  </a:lnTo>
                  <a:lnTo>
                    <a:pt x="16759" y="1314"/>
                  </a:lnTo>
                  <a:lnTo>
                    <a:pt x="16566" y="1198"/>
                  </a:lnTo>
                  <a:lnTo>
                    <a:pt x="16334" y="1159"/>
                  </a:lnTo>
                  <a:lnTo>
                    <a:pt x="16102" y="1159"/>
                  </a:lnTo>
                  <a:lnTo>
                    <a:pt x="15909" y="1198"/>
                  </a:lnTo>
                  <a:lnTo>
                    <a:pt x="15678" y="1236"/>
                  </a:lnTo>
                  <a:lnTo>
                    <a:pt x="15446" y="1352"/>
                  </a:lnTo>
                  <a:lnTo>
                    <a:pt x="15253" y="1468"/>
                  </a:lnTo>
                  <a:lnTo>
                    <a:pt x="14905" y="1777"/>
                  </a:lnTo>
                  <a:lnTo>
                    <a:pt x="14596" y="2163"/>
                  </a:lnTo>
                  <a:lnTo>
                    <a:pt x="14326" y="2588"/>
                  </a:lnTo>
                  <a:lnTo>
                    <a:pt x="14094" y="3013"/>
                  </a:lnTo>
                  <a:lnTo>
                    <a:pt x="13940" y="2434"/>
                  </a:lnTo>
                  <a:lnTo>
                    <a:pt x="13747" y="1893"/>
                  </a:lnTo>
                  <a:lnTo>
                    <a:pt x="13515" y="1352"/>
                  </a:lnTo>
                  <a:lnTo>
                    <a:pt x="13168" y="850"/>
                  </a:lnTo>
                  <a:lnTo>
                    <a:pt x="13013" y="657"/>
                  </a:lnTo>
                  <a:lnTo>
                    <a:pt x="12820" y="464"/>
                  </a:lnTo>
                  <a:lnTo>
                    <a:pt x="12588" y="271"/>
                  </a:lnTo>
                  <a:lnTo>
                    <a:pt x="12357" y="117"/>
                  </a:lnTo>
                  <a:lnTo>
                    <a:pt x="12086" y="39"/>
                  </a:lnTo>
                  <a:lnTo>
                    <a:pt x="118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11"/>
            <p:cNvSpPr/>
            <p:nvPr/>
          </p:nvSpPr>
          <p:spPr>
            <a:xfrm>
              <a:off x="4161375" y="2367550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6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6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1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11"/>
            <p:cNvSpPr/>
            <p:nvPr/>
          </p:nvSpPr>
          <p:spPr>
            <a:xfrm>
              <a:off x="4673025" y="2378175"/>
              <a:ext cx="330175" cy="176675"/>
            </a:xfrm>
            <a:custGeom>
              <a:avLst/>
              <a:gdLst/>
              <a:ahLst/>
              <a:cxnLst/>
              <a:rect l="l" t="t" r="r" b="b"/>
              <a:pathLst>
                <a:path w="13207" h="7067" extrusionOk="0">
                  <a:moveTo>
                    <a:pt x="8110" y="309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79"/>
                  </a:lnTo>
                  <a:lnTo>
                    <a:pt x="8728" y="888"/>
                  </a:lnTo>
                  <a:lnTo>
                    <a:pt x="8766" y="1197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7"/>
                  </a:lnTo>
                  <a:lnTo>
                    <a:pt x="8033" y="2858"/>
                  </a:lnTo>
                  <a:lnTo>
                    <a:pt x="6836" y="4711"/>
                  </a:lnTo>
                  <a:lnTo>
                    <a:pt x="6681" y="4711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7"/>
                  </a:lnTo>
                  <a:lnTo>
                    <a:pt x="7453" y="888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09"/>
                  </a:lnTo>
                  <a:close/>
                  <a:moveTo>
                    <a:pt x="5909" y="5406"/>
                  </a:moveTo>
                  <a:lnTo>
                    <a:pt x="4673" y="5831"/>
                  </a:lnTo>
                  <a:lnTo>
                    <a:pt x="3437" y="6217"/>
                  </a:lnTo>
                  <a:lnTo>
                    <a:pt x="2781" y="6372"/>
                  </a:lnTo>
                  <a:lnTo>
                    <a:pt x="2125" y="6526"/>
                  </a:lnTo>
                  <a:lnTo>
                    <a:pt x="1700" y="6565"/>
                  </a:lnTo>
                  <a:lnTo>
                    <a:pt x="1314" y="6603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7"/>
                  </a:lnTo>
                  <a:lnTo>
                    <a:pt x="696" y="6063"/>
                  </a:lnTo>
                  <a:lnTo>
                    <a:pt x="696" y="5908"/>
                  </a:lnTo>
                  <a:lnTo>
                    <a:pt x="734" y="5792"/>
                  </a:lnTo>
                  <a:lnTo>
                    <a:pt x="812" y="5715"/>
                  </a:lnTo>
                  <a:lnTo>
                    <a:pt x="889" y="5677"/>
                  </a:lnTo>
                  <a:lnTo>
                    <a:pt x="1082" y="5599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6"/>
                  </a:lnTo>
                  <a:close/>
                  <a:moveTo>
                    <a:pt x="7067" y="5097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5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8"/>
                  </a:lnTo>
                  <a:lnTo>
                    <a:pt x="12589" y="6024"/>
                  </a:lnTo>
                  <a:lnTo>
                    <a:pt x="12628" y="6179"/>
                  </a:lnTo>
                  <a:lnTo>
                    <a:pt x="12589" y="6526"/>
                  </a:lnTo>
                  <a:lnTo>
                    <a:pt x="12435" y="6603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3"/>
                  </a:lnTo>
                  <a:lnTo>
                    <a:pt x="10929" y="6526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8"/>
                  </a:lnTo>
                  <a:lnTo>
                    <a:pt x="8226" y="5677"/>
                  </a:lnTo>
                  <a:lnTo>
                    <a:pt x="7067" y="5097"/>
                  </a:lnTo>
                  <a:close/>
                  <a:moveTo>
                    <a:pt x="8148" y="0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6"/>
                  </a:lnTo>
                  <a:lnTo>
                    <a:pt x="6681" y="2433"/>
                  </a:lnTo>
                  <a:lnTo>
                    <a:pt x="6527" y="3591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0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7"/>
                  </a:lnTo>
                  <a:lnTo>
                    <a:pt x="1391" y="5175"/>
                  </a:lnTo>
                  <a:lnTo>
                    <a:pt x="1005" y="5213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599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4"/>
                  </a:lnTo>
                  <a:lnTo>
                    <a:pt x="117" y="6449"/>
                  </a:lnTo>
                  <a:lnTo>
                    <a:pt x="232" y="6603"/>
                  </a:lnTo>
                  <a:lnTo>
                    <a:pt x="348" y="6681"/>
                  </a:lnTo>
                  <a:lnTo>
                    <a:pt x="464" y="6796"/>
                  </a:lnTo>
                  <a:lnTo>
                    <a:pt x="773" y="6912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2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5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8"/>
                  </a:lnTo>
                  <a:lnTo>
                    <a:pt x="6758" y="6101"/>
                  </a:lnTo>
                  <a:lnTo>
                    <a:pt x="6836" y="6294"/>
                  </a:lnTo>
                  <a:lnTo>
                    <a:pt x="7106" y="6256"/>
                  </a:lnTo>
                  <a:lnTo>
                    <a:pt x="7106" y="6217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6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6"/>
                  </a:lnTo>
                  <a:lnTo>
                    <a:pt x="11045" y="6951"/>
                  </a:lnTo>
                  <a:lnTo>
                    <a:pt x="11469" y="7028"/>
                  </a:lnTo>
                  <a:lnTo>
                    <a:pt x="11933" y="7067"/>
                  </a:lnTo>
                  <a:lnTo>
                    <a:pt x="12396" y="7028"/>
                  </a:lnTo>
                  <a:lnTo>
                    <a:pt x="12589" y="6990"/>
                  </a:lnTo>
                  <a:lnTo>
                    <a:pt x="12782" y="6912"/>
                  </a:lnTo>
                  <a:lnTo>
                    <a:pt x="12937" y="6796"/>
                  </a:lnTo>
                  <a:lnTo>
                    <a:pt x="13053" y="6681"/>
                  </a:lnTo>
                  <a:lnTo>
                    <a:pt x="13130" y="6526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4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6"/>
                  </a:lnTo>
                  <a:lnTo>
                    <a:pt x="12242" y="5290"/>
                  </a:lnTo>
                  <a:lnTo>
                    <a:pt x="11894" y="5213"/>
                  </a:lnTo>
                  <a:lnTo>
                    <a:pt x="11315" y="5097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1"/>
                  </a:lnTo>
                  <a:lnTo>
                    <a:pt x="8071" y="3514"/>
                  </a:lnTo>
                  <a:lnTo>
                    <a:pt x="8496" y="2858"/>
                  </a:lnTo>
                  <a:lnTo>
                    <a:pt x="8844" y="2201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6"/>
                  </a:lnTo>
                  <a:lnTo>
                    <a:pt x="9075" y="1275"/>
                  </a:lnTo>
                  <a:lnTo>
                    <a:pt x="9037" y="1004"/>
                  </a:lnTo>
                  <a:lnTo>
                    <a:pt x="8959" y="811"/>
                  </a:lnTo>
                  <a:lnTo>
                    <a:pt x="8882" y="579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11"/>
            <p:cNvSpPr/>
            <p:nvPr/>
          </p:nvSpPr>
          <p:spPr>
            <a:xfrm>
              <a:off x="1437100" y="2381075"/>
              <a:ext cx="93675" cy="93650"/>
            </a:xfrm>
            <a:custGeom>
              <a:avLst/>
              <a:gdLst/>
              <a:ahLst/>
              <a:cxnLst/>
              <a:rect l="l" t="t" r="r" b="b"/>
              <a:pathLst>
                <a:path w="3747" h="3746" extrusionOk="0">
                  <a:moveTo>
                    <a:pt x="1584" y="463"/>
                  </a:moveTo>
                  <a:lnTo>
                    <a:pt x="2086" y="541"/>
                  </a:lnTo>
                  <a:lnTo>
                    <a:pt x="2318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5"/>
                  </a:lnTo>
                  <a:lnTo>
                    <a:pt x="3090" y="1197"/>
                  </a:lnTo>
                  <a:lnTo>
                    <a:pt x="3206" y="1429"/>
                  </a:lnTo>
                  <a:lnTo>
                    <a:pt x="3244" y="1699"/>
                  </a:lnTo>
                  <a:lnTo>
                    <a:pt x="3244" y="1969"/>
                  </a:lnTo>
                  <a:lnTo>
                    <a:pt x="3206" y="2201"/>
                  </a:lnTo>
                  <a:lnTo>
                    <a:pt x="3090" y="2471"/>
                  </a:lnTo>
                  <a:lnTo>
                    <a:pt x="2974" y="2665"/>
                  </a:lnTo>
                  <a:lnTo>
                    <a:pt x="2781" y="2896"/>
                  </a:lnTo>
                  <a:lnTo>
                    <a:pt x="2588" y="3051"/>
                  </a:lnTo>
                  <a:lnTo>
                    <a:pt x="2356" y="3167"/>
                  </a:lnTo>
                  <a:lnTo>
                    <a:pt x="2086" y="3244"/>
                  </a:lnTo>
                  <a:lnTo>
                    <a:pt x="1777" y="3244"/>
                  </a:lnTo>
                  <a:lnTo>
                    <a:pt x="1507" y="3167"/>
                  </a:lnTo>
                  <a:lnTo>
                    <a:pt x="1236" y="3051"/>
                  </a:lnTo>
                  <a:lnTo>
                    <a:pt x="966" y="2896"/>
                  </a:lnTo>
                  <a:lnTo>
                    <a:pt x="773" y="2665"/>
                  </a:lnTo>
                  <a:lnTo>
                    <a:pt x="619" y="2433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3"/>
                  </a:lnTo>
                  <a:lnTo>
                    <a:pt x="619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79"/>
                  </a:lnTo>
                  <a:lnTo>
                    <a:pt x="1584" y="463"/>
                  </a:lnTo>
                  <a:close/>
                  <a:moveTo>
                    <a:pt x="1893" y="0"/>
                  </a:moveTo>
                  <a:lnTo>
                    <a:pt x="1700" y="39"/>
                  </a:lnTo>
                  <a:lnTo>
                    <a:pt x="1545" y="77"/>
                  </a:lnTo>
                  <a:lnTo>
                    <a:pt x="1352" y="155"/>
                  </a:lnTo>
                  <a:lnTo>
                    <a:pt x="1314" y="193"/>
                  </a:lnTo>
                  <a:lnTo>
                    <a:pt x="1082" y="270"/>
                  </a:lnTo>
                  <a:lnTo>
                    <a:pt x="850" y="386"/>
                  </a:lnTo>
                  <a:lnTo>
                    <a:pt x="619" y="579"/>
                  </a:lnTo>
                  <a:lnTo>
                    <a:pt x="425" y="772"/>
                  </a:lnTo>
                  <a:lnTo>
                    <a:pt x="271" y="965"/>
                  </a:lnTo>
                  <a:lnTo>
                    <a:pt x="155" y="1236"/>
                  </a:lnTo>
                  <a:lnTo>
                    <a:pt x="78" y="1467"/>
                  </a:lnTo>
                  <a:lnTo>
                    <a:pt x="1" y="1738"/>
                  </a:lnTo>
                  <a:lnTo>
                    <a:pt x="1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7" y="2510"/>
                  </a:lnTo>
                  <a:lnTo>
                    <a:pt x="310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8" y="3591"/>
                  </a:lnTo>
                  <a:lnTo>
                    <a:pt x="1584" y="3707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7" y="3437"/>
                  </a:lnTo>
                  <a:lnTo>
                    <a:pt x="3128" y="3244"/>
                  </a:lnTo>
                  <a:lnTo>
                    <a:pt x="3322" y="3012"/>
                  </a:lnTo>
                  <a:lnTo>
                    <a:pt x="3476" y="2780"/>
                  </a:lnTo>
                  <a:lnTo>
                    <a:pt x="3630" y="2510"/>
                  </a:lnTo>
                  <a:lnTo>
                    <a:pt x="3708" y="2201"/>
                  </a:lnTo>
                  <a:lnTo>
                    <a:pt x="3746" y="1931"/>
                  </a:lnTo>
                  <a:lnTo>
                    <a:pt x="3746" y="1583"/>
                  </a:lnTo>
                  <a:lnTo>
                    <a:pt x="3669" y="1313"/>
                  </a:lnTo>
                  <a:lnTo>
                    <a:pt x="3515" y="1004"/>
                  </a:lnTo>
                  <a:lnTo>
                    <a:pt x="3322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5" y="77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11"/>
            <p:cNvSpPr/>
            <p:nvPr/>
          </p:nvSpPr>
          <p:spPr>
            <a:xfrm>
              <a:off x="3476925" y="23916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7" y="1159"/>
                  </a:lnTo>
                  <a:lnTo>
                    <a:pt x="1391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6" y="1816"/>
                  </a:lnTo>
                  <a:lnTo>
                    <a:pt x="387" y="1700"/>
                  </a:lnTo>
                  <a:lnTo>
                    <a:pt x="348" y="1584"/>
                  </a:lnTo>
                  <a:lnTo>
                    <a:pt x="387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2" y="1623"/>
                  </a:lnTo>
                  <a:lnTo>
                    <a:pt x="3669" y="1700"/>
                  </a:lnTo>
                  <a:lnTo>
                    <a:pt x="3747" y="1816"/>
                  </a:lnTo>
                  <a:lnTo>
                    <a:pt x="3747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9" y="2356"/>
                  </a:lnTo>
                  <a:lnTo>
                    <a:pt x="3206" y="2434"/>
                  </a:lnTo>
                  <a:lnTo>
                    <a:pt x="3013" y="2395"/>
                  </a:lnTo>
                  <a:lnTo>
                    <a:pt x="2820" y="2356"/>
                  </a:lnTo>
                  <a:lnTo>
                    <a:pt x="2627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1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90" y="1468"/>
                  </a:lnTo>
                  <a:close/>
                  <a:moveTo>
                    <a:pt x="3747" y="4750"/>
                  </a:moveTo>
                  <a:lnTo>
                    <a:pt x="3901" y="4789"/>
                  </a:lnTo>
                  <a:lnTo>
                    <a:pt x="4017" y="4828"/>
                  </a:lnTo>
                  <a:lnTo>
                    <a:pt x="4094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3" y="5368"/>
                  </a:lnTo>
                  <a:lnTo>
                    <a:pt x="4094" y="5484"/>
                  </a:lnTo>
                  <a:lnTo>
                    <a:pt x="3978" y="5600"/>
                  </a:lnTo>
                  <a:lnTo>
                    <a:pt x="3785" y="5754"/>
                  </a:lnTo>
                  <a:lnTo>
                    <a:pt x="3515" y="5870"/>
                  </a:lnTo>
                  <a:lnTo>
                    <a:pt x="3129" y="5870"/>
                  </a:lnTo>
                  <a:lnTo>
                    <a:pt x="2743" y="5793"/>
                  </a:lnTo>
                  <a:lnTo>
                    <a:pt x="2936" y="5368"/>
                  </a:lnTo>
                  <a:lnTo>
                    <a:pt x="3051" y="5214"/>
                  </a:lnTo>
                  <a:lnTo>
                    <a:pt x="3206" y="5021"/>
                  </a:lnTo>
                  <a:lnTo>
                    <a:pt x="3476" y="4866"/>
                  </a:lnTo>
                  <a:lnTo>
                    <a:pt x="3631" y="4789"/>
                  </a:lnTo>
                  <a:lnTo>
                    <a:pt x="3747" y="4750"/>
                  </a:lnTo>
                  <a:close/>
                  <a:moveTo>
                    <a:pt x="1121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3" y="6102"/>
                  </a:lnTo>
                  <a:lnTo>
                    <a:pt x="1430" y="6256"/>
                  </a:lnTo>
                  <a:lnTo>
                    <a:pt x="1237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6" y="6334"/>
                  </a:lnTo>
                  <a:lnTo>
                    <a:pt x="503" y="6179"/>
                  </a:lnTo>
                  <a:lnTo>
                    <a:pt x="426" y="6025"/>
                  </a:lnTo>
                  <a:lnTo>
                    <a:pt x="426" y="5909"/>
                  </a:lnTo>
                  <a:lnTo>
                    <a:pt x="464" y="5754"/>
                  </a:lnTo>
                  <a:lnTo>
                    <a:pt x="580" y="5677"/>
                  </a:lnTo>
                  <a:lnTo>
                    <a:pt x="696" y="5600"/>
                  </a:lnTo>
                  <a:lnTo>
                    <a:pt x="850" y="5523"/>
                  </a:lnTo>
                  <a:close/>
                  <a:moveTo>
                    <a:pt x="5716" y="6218"/>
                  </a:moveTo>
                  <a:lnTo>
                    <a:pt x="5870" y="6334"/>
                  </a:lnTo>
                  <a:lnTo>
                    <a:pt x="5948" y="6411"/>
                  </a:lnTo>
                  <a:lnTo>
                    <a:pt x="5986" y="6527"/>
                  </a:lnTo>
                  <a:lnTo>
                    <a:pt x="6025" y="6681"/>
                  </a:lnTo>
                  <a:lnTo>
                    <a:pt x="5986" y="6797"/>
                  </a:lnTo>
                  <a:lnTo>
                    <a:pt x="5909" y="7067"/>
                  </a:lnTo>
                  <a:lnTo>
                    <a:pt x="5793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1" y="7801"/>
                  </a:lnTo>
                  <a:lnTo>
                    <a:pt x="5059" y="7917"/>
                  </a:lnTo>
                  <a:lnTo>
                    <a:pt x="5098" y="7878"/>
                  </a:lnTo>
                  <a:lnTo>
                    <a:pt x="5021" y="7415"/>
                  </a:lnTo>
                  <a:lnTo>
                    <a:pt x="4982" y="7183"/>
                  </a:lnTo>
                  <a:lnTo>
                    <a:pt x="5021" y="6952"/>
                  </a:lnTo>
                  <a:lnTo>
                    <a:pt x="5137" y="6681"/>
                  </a:lnTo>
                  <a:lnTo>
                    <a:pt x="5214" y="6527"/>
                  </a:lnTo>
                  <a:lnTo>
                    <a:pt x="5330" y="6372"/>
                  </a:lnTo>
                  <a:lnTo>
                    <a:pt x="5446" y="6256"/>
                  </a:lnTo>
                  <a:lnTo>
                    <a:pt x="5600" y="6218"/>
                  </a:lnTo>
                  <a:close/>
                  <a:moveTo>
                    <a:pt x="8960" y="8071"/>
                  </a:moveTo>
                  <a:lnTo>
                    <a:pt x="9153" y="8110"/>
                  </a:lnTo>
                  <a:lnTo>
                    <a:pt x="9268" y="8187"/>
                  </a:lnTo>
                  <a:lnTo>
                    <a:pt x="9346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7" y="9153"/>
                  </a:lnTo>
                  <a:lnTo>
                    <a:pt x="8805" y="9346"/>
                  </a:lnTo>
                  <a:lnTo>
                    <a:pt x="8689" y="9384"/>
                  </a:lnTo>
                  <a:lnTo>
                    <a:pt x="8612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2" y="9346"/>
                  </a:lnTo>
                  <a:lnTo>
                    <a:pt x="8264" y="9346"/>
                  </a:lnTo>
                  <a:lnTo>
                    <a:pt x="8226" y="8960"/>
                  </a:lnTo>
                  <a:lnTo>
                    <a:pt x="8226" y="8766"/>
                  </a:lnTo>
                  <a:lnTo>
                    <a:pt x="8264" y="8573"/>
                  </a:lnTo>
                  <a:lnTo>
                    <a:pt x="8342" y="8342"/>
                  </a:lnTo>
                  <a:lnTo>
                    <a:pt x="8496" y="8187"/>
                  </a:lnTo>
                  <a:lnTo>
                    <a:pt x="8728" y="8110"/>
                  </a:lnTo>
                  <a:lnTo>
                    <a:pt x="8844" y="8071"/>
                  </a:lnTo>
                  <a:close/>
                  <a:moveTo>
                    <a:pt x="4944" y="8380"/>
                  </a:moveTo>
                  <a:lnTo>
                    <a:pt x="4944" y="8419"/>
                  </a:lnTo>
                  <a:lnTo>
                    <a:pt x="4751" y="8805"/>
                  </a:lnTo>
                  <a:lnTo>
                    <a:pt x="4596" y="8960"/>
                  </a:lnTo>
                  <a:lnTo>
                    <a:pt x="4442" y="9153"/>
                  </a:lnTo>
                  <a:lnTo>
                    <a:pt x="4210" y="9307"/>
                  </a:lnTo>
                  <a:lnTo>
                    <a:pt x="3940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9" y="9346"/>
                  </a:lnTo>
                  <a:lnTo>
                    <a:pt x="3322" y="9191"/>
                  </a:lnTo>
                  <a:lnTo>
                    <a:pt x="3322" y="9075"/>
                  </a:lnTo>
                  <a:lnTo>
                    <a:pt x="3322" y="8960"/>
                  </a:lnTo>
                  <a:lnTo>
                    <a:pt x="3399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5" y="8458"/>
                  </a:lnTo>
                  <a:lnTo>
                    <a:pt x="4055" y="8380"/>
                  </a:lnTo>
                  <a:lnTo>
                    <a:pt x="4326" y="8380"/>
                  </a:lnTo>
                  <a:lnTo>
                    <a:pt x="4905" y="8419"/>
                  </a:lnTo>
                  <a:lnTo>
                    <a:pt x="4944" y="8380"/>
                  </a:lnTo>
                  <a:close/>
                  <a:moveTo>
                    <a:pt x="7994" y="10002"/>
                  </a:moveTo>
                  <a:lnTo>
                    <a:pt x="7956" y="10195"/>
                  </a:lnTo>
                  <a:lnTo>
                    <a:pt x="7917" y="10350"/>
                  </a:lnTo>
                  <a:lnTo>
                    <a:pt x="7840" y="10543"/>
                  </a:lnTo>
                  <a:lnTo>
                    <a:pt x="7724" y="10697"/>
                  </a:lnTo>
                  <a:lnTo>
                    <a:pt x="7608" y="10813"/>
                  </a:lnTo>
                  <a:lnTo>
                    <a:pt x="7492" y="10929"/>
                  </a:lnTo>
                  <a:lnTo>
                    <a:pt x="7338" y="11045"/>
                  </a:lnTo>
                  <a:lnTo>
                    <a:pt x="7145" y="11083"/>
                  </a:lnTo>
                  <a:lnTo>
                    <a:pt x="6952" y="11122"/>
                  </a:lnTo>
                  <a:lnTo>
                    <a:pt x="6797" y="11083"/>
                  </a:lnTo>
                  <a:lnTo>
                    <a:pt x="6720" y="11045"/>
                  </a:lnTo>
                  <a:lnTo>
                    <a:pt x="6681" y="10967"/>
                  </a:lnTo>
                  <a:lnTo>
                    <a:pt x="6643" y="10890"/>
                  </a:lnTo>
                  <a:lnTo>
                    <a:pt x="6604" y="10813"/>
                  </a:lnTo>
                  <a:lnTo>
                    <a:pt x="6643" y="10620"/>
                  </a:lnTo>
                  <a:lnTo>
                    <a:pt x="6720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2" y="10157"/>
                  </a:lnTo>
                  <a:lnTo>
                    <a:pt x="7492" y="10079"/>
                  </a:lnTo>
                  <a:lnTo>
                    <a:pt x="7724" y="10041"/>
                  </a:lnTo>
                  <a:lnTo>
                    <a:pt x="7994" y="10002"/>
                  </a:lnTo>
                  <a:close/>
                  <a:moveTo>
                    <a:pt x="2202" y="1"/>
                  </a:moveTo>
                  <a:lnTo>
                    <a:pt x="2009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1" y="812"/>
                  </a:lnTo>
                  <a:lnTo>
                    <a:pt x="1237" y="773"/>
                  </a:lnTo>
                  <a:lnTo>
                    <a:pt x="1043" y="735"/>
                  </a:lnTo>
                  <a:lnTo>
                    <a:pt x="696" y="735"/>
                  </a:lnTo>
                  <a:lnTo>
                    <a:pt x="541" y="812"/>
                  </a:lnTo>
                  <a:lnTo>
                    <a:pt x="387" y="889"/>
                  </a:lnTo>
                  <a:lnTo>
                    <a:pt x="233" y="1005"/>
                  </a:lnTo>
                  <a:lnTo>
                    <a:pt x="117" y="1159"/>
                  </a:lnTo>
                  <a:lnTo>
                    <a:pt x="39" y="1314"/>
                  </a:lnTo>
                  <a:lnTo>
                    <a:pt x="1" y="1468"/>
                  </a:lnTo>
                  <a:lnTo>
                    <a:pt x="1" y="1623"/>
                  </a:lnTo>
                  <a:lnTo>
                    <a:pt x="1" y="1777"/>
                  </a:lnTo>
                  <a:lnTo>
                    <a:pt x="78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6" y="2279"/>
                  </a:lnTo>
                  <a:lnTo>
                    <a:pt x="580" y="2356"/>
                  </a:lnTo>
                  <a:lnTo>
                    <a:pt x="735" y="2395"/>
                  </a:lnTo>
                  <a:lnTo>
                    <a:pt x="1043" y="2434"/>
                  </a:lnTo>
                  <a:lnTo>
                    <a:pt x="1391" y="2395"/>
                  </a:lnTo>
                  <a:lnTo>
                    <a:pt x="1700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9" y="4635"/>
                  </a:lnTo>
                  <a:lnTo>
                    <a:pt x="1777" y="5021"/>
                  </a:lnTo>
                  <a:lnTo>
                    <a:pt x="1893" y="5368"/>
                  </a:lnTo>
                  <a:lnTo>
                    <a:pt x="1584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3" y="5252"/>
                  </a:lnTo>
                  <a:lnTo>
                    <a:pt x="387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8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8" y="6218"/>
                  </a:lnTo>
                  <a:lnTo>
                    <a:pt x="155" y="6334"/>
                  </a:lnTo>
                  <a:lnTo>
                    <a:pt x="233" y="6450"/>
                  </a:lnTo>
                  <a:lnTo>
                    <a:pt x="348" y="6565"/>
                  </a:lnTo>
                  <a:lnTo>
                    <a:pt x="503" y="6643"/>
                  </a:lnTo>
                  <a:lnTo>
                    <a:pt x="657" y="6720"/>
                  </a:lnTo>
                  <a:lnTo>
                    <a:pt x="812" y="6758"/>
                  </a:lnTo>
                  <a:lnTo>
                    <a:pt x="1121" y="6758"/>
                  </a:lnTo>
                  <a:lnTo>
                    <a:pt x="1430" y="6681"/>
                  </a:lnTo>
                  <a:lnTo>
                    <a:pt x="1700" y="6527"/>
                  </a:lnTo>
                  <a:lnTo>
                    <a:pt x="1932" y="6295"/>
                  </a:lnTo>
                  <a:lnTo>
                    <a:pt x="2125" y="6063"/>
                  </a:lnTo>
                  <a:lnTo>
                    <a:pt x="2395" y="6527"/>
                  </a:lnTo>
                  <a:lnTo>
                    <a:pt x="2743" y="6990"/>
                  </a:lnTo>
                  <a:lnTo>
                    <a:pt x="3129" y="7376"/>
                  </a:lnTo>
                  <a:lnTo>
                    <a:pt x="3592" y="7762"/>
                  </a:lnTo>
                  <a:lnTo>
                    <a:pt x="4017" y="7994"/>
                  </a:lnTo>
                  <a:lnTo>
                    <a:pt x="3824" y="8033"/>
                  </a:lnTo>
                  <a:lnTo>
                    <a:pt x="3631" y="8110"/>
                  </a:lnTo>
                  <a:lnTo>
                    <a:pt x="3438" y="8187"/>
                  </a:lnTo>
                  <a:lnTo>
                    <a:pt x="3283" y="8342"/>
                  </a:lnTo>
                  <a:lnTo>
                    <a:pt x="3167" y="8458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6" y="8882"/>
                  </a:lnTo>
                  <a:lnTo>
                    <a:pt x="2897" y="9075"/>
                  </a:lnTo>
                  <a:lnTo>
                    <a:pt x="2936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2" y="9770"/>
                  </a:lnTo>
                  <a:lnTo>
                    <a:pt x="3515" y="9848"/>
                  </a:lnTo>
                  <a:lnTo>
                    <a:pt x="3708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9" y="9770"/>
                  </a:lnTo>
                  <a:lnTo>
                    <a:pt x="4403" y="9693"/>
                  </a:lnTo>
                  <a:lnTo>
                    <a:pt x="4673" y="9461"/>
                  </a:lnTo>
                  <a:lnTo>
                    <a:pt x="4905" y="9153"/>
                  </a:lnTo>
                  <a:lnTo>
                    <a:pt x="5098" y="8844"/>
                  </a:lnTo>
                  <a:lnTo>
                    <a:pt x="5214" y="8496"/>
                  </a:lnTo>
                  <a:lnTo>
                    <a:pt x="6527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6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5" y="9809"/>
                  </a:lnTo>
                  <a:lnTo>
                    <a:pt x="6797" y="9963"/>
                  </a:lnTo>
                  <a:lnTo>
                    <a:pt x="6643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5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5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6" y="11508"/>
                  </a:lnTo>
                  <a:lnTo>
                    <a:pt x="7029" y="11508"/>
                  </a:lnTo>
                  <a:lnTo>
                    <a:pt x="7222" y="11469"/>
                  </a:lnTo>
                  <a:lnTo>
                    <a:pt x="7415" y="11392"/>
                  </a:lnTo>
                  <a:lnTo>
                    <a:pt x="7569" y="11315"/>
                  </a:lnTo>
                  <a:lnTo>
                    <a:pt x="7724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10" y="10697"/>
                  </a:lnTo>
                  <a:lnTo>
                    <a:pt x="8226" y="10465"/>
                  </a:lnTo>
                  <a:lnTo>
                    <a:pt x="8264" y="10234"/>
                  </a:lnTo>
                  <a:lnTo>
                    <a:pt x="8303" y="9963"/>
                  </a:lnTo>
                  <a:lnTo>
                    <a:pt x="8342" y="9925"/>
                  </a:lnTo>
                  <a:lnTo>
                    <a:pt x="8728" y="10272"/>
                  </a:lnTo>
                  <a:lnTo>
                    <a:pt x="9075" y="10659"/>
                  </a:lnTo>
                  <a:lnTo>
                    <a:pt x="9346" y="11122"/>
                  </a:lnTo>
                  <a:lnTo>
                    <a:pt x="9462" y="11354"/>
                  </a:lnTo>
                  <a:lnTo>
                    <a:pt x="9539" y="11585"/>
                  </a:lnTo>
                  <a:lnTo>
                    <a:pt x="9655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5" y="12937"/>
                  </a:lnTo>
                  <a:lnTo>
                    <a:pt x="9577" y="13284"/>
                  </a:lnTo>
                  <a:lnTo>
                    <a:pt x="9462" y="13593"/>
                  </a:lnTo>
                  <a:lnTo>
                    <a:pt x="9191" y="14211"/>
                  </a:lnTo>
                  <a:lnTo>
                    <a:pt x="9153" y="14288"/>
                  </a:lnTo>
                  <a:lnTo>
                    <a:pt x="9153" y="14327"/>
                  </a:lnTo>
                  <a:lnTo>
                    <a:pt x="9230" y="14404"/>
                  </a:lnTo>
                  <a:lnTo>
                    <a:pt x="9307" y="14443"/>
                  </a:lnTo>
                  <a:lnTo>
                    <a:pt x="9423" y="14404"/>
                  </a:lnTo>
                  <a:lnTo>
                    <a:pt x="9577" y="14250"/>
                  </a:lnTo>
                  <a:lnTo>
                    <a:pt x="9732" y="14057"/>
                  </a:lnTo>
                  <a:lnTo>
                    <a:pt x="9848" y="13902"/>
                  </a:lnTo>
                  <a:lnTo>
                    <a:pt x="9925" y="13671"/>
                  </a:lnTo>
                  <a:lnTo>
                    <a:pt x="10079" y="13246"/>
                  </a:lnTo>
                  <a:lnTo>
                    <a:pt x="10118" y="12782"/>
                  </a:lnTo>
                  <a:lnTo>
                    <a:pt x="10118" y="12319"/>
                  </a:lnTo>
                  <a:lnTo>
                    <a:pt x="10041" y="11856"/>
                  </a:lnTo>
                  <a:lnTo>
                    <a:pt x="9925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7" y="10272"/>
                  </a:lnTo>
                  <a:lnTo>
                    <a:pt x="9037" y="9963"/>
                  </a:lnTo>
                  <a:lnTo>
                    <a:pt x="8728" y="9693"/>
                  </a:lnTo>
                  <a:lnTo>
                    <a:pt x="8960" y="9577"/>
                  </a:lnTo>
                  <a:lnTo>
                    <a:pt x="9230" y="9423"/>
                  </a:lnTo>
                  <a:lnTo>
                    <a:pt x="9462" y="9191"/>
                  </a:lnTo>
                  <a:lnTo>
                    <a:pt x="9616" y="8921"/>
                  </a:lnTo>
                  <a:lnTo>
                    <a:pt x="9732" y="8612"/>
                  </a:lnTo>
                  <a:lnTo>
                    <a:pt x="9732" y="8496"/>
                  </a:lnTo>
                  <a:lnTo>
                    <a:pt x="9732" y="8342"/>
                  </a:lnTo>
                  <a:lnTo>
                    <a:pt x="9693" y="8187"/>
                  </a:lnTo>
                  <a:lnTo>
                    <a:pt x="9616" y="8071"/>
                  </a:lnTo>
                  <a:lnTo>
                    <a:pt x="9500" y="7956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7" y="7724"/>
                  </a:lnTo>
                  <a:lnTo>
                    <a:pt x="8689" y="7724"/>
                  </a:lnTo>
                  <a:lnTo>
                    <a:pt x="8535" y="7762"/>
                  </a:lnTo>
                  <a:lnTo>
                    <a:pt x="8380" y="7840"/>
                  </a:lnTo>
                  <a:lnTo>
                    <a:pt x="8226" y="7956"/>
                  </a:lnTo>
                  <a:lnTo>
                    <a:pt x="8110" y="8071"/>
                  </a:lnTo>
                  <a:lnTo>
                    <a:pt x="7956" y="8264"/>
                  </a:lnTo>
                  <a:lnTo>
                    <a:pt x="7878" y="8535"/>
                  </a:lnTo>
                  <a:lnTo>
                    <a:pt x="7840" y="8766"/>
                  </a:lnTo>
                  <a:lnTo>
                    <a:pt x="7840" y="9037"/>
                  </a:lnTo>
                  <a:lnTo>
                    <a:pt x="7222" y="8766"/>
                  </a:lnTo>
                  <a:lnTo>
                    <a:pt x="6643" y="8496"/>
                  </a:lnTo>
                  <a:lnTo>
                    <a:pt x="5368" y="8033"/>
                  </a:lnTo>
                  <a:lnTo>
                    <a:pt x="5639" y="7878"/>
                  </a:lnTo>
                  <a:lnTo>
                    <a:pt x="5870" y="7685"/>
                  </a:lnTo>
                  <a:lnTo>
                    <a:pt x="6063" y="7454"/>
                  </a:lnTo>
                  <a:lnTo>
                    <a:pt x="6218" y="7183"/>
                  </a:lnTo>
                  <a:lnTo>
                    <a:pt x="6334" y="6874"/>
                  </a:lnTo>
                  <a:lnTo>
                    <a:pt x="6334" y="6720"/>
                  </a:lnTo>
                  <a:lnTo>
                    <a:pt x="6334" y="6527"/>
                  </a:lnTo>
                  <a:lnTo>
                    <a:pt x="6334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5" y="5948"/>
                  </a:lnTo>
                  <a:lnTo>
                    <a:pt x="5870" y="5870"/>
                  </a:lnTo>
                  <a:lnTo>
                    <a:pt x="5716" y="5832"/>
                  </a:lnTo>
                  <a:lnTo>
                    <a:pt x="5561" y="5870"/>
                  </a:lnTo>
                  <a:lnTo>
                    <a:pt x="5407" y="5909"/>
                  </a:lnTo>
                  <a:lnTo>
                    <a:pt x="5253" y="5986"/>
                  </a:lnTo>
                  <a:lnTo>
                    <a:pt x="5137" y="6063"/>
                  </a:lnTo>
                  <a:lnTo>
                    <a:pt x="4905" y="6334"/>
                  </a:lnTo>
                  <a:lnTo>
                    <a:pt x="4751" y="6643"/>
                  </a:lnTo>
                  <a:lnTo>
                    <a:pt x="4635" y="7029"/>
                  </a:lnTo>
                  <a:lnTo>
                    <a:pt x="4635" y="7222"/>
                  </a:lnTo>
                  <a:lnTo>
                    <a:pt x="4635" y="7415"/>
                  </a:lnTo>
                  <a:lnTo>
                    <a:pt x="4635" y="7608"/>
                  </a:lnTo>
                  <a:lnTo>
                    <a:pt x="4712" y="7762"/>
                  </a:lnTo>
                  <a:lnTo>
                    <a:pt x="4094" y="7454"/>
                  </a:lnTo>
                  <a:lnTo>
                    <a:pt x="3824" y="7299"/>
                  </a:lnTo>
                  <a:lnTo>
                    <a:pt x="3553" y="7106"/>
                  </a:lnTo>
                  <a:lnTo>
                    <a:pt x="3322" y="6874"/>
                  </a:lnTo>
                  <a:lnTo>
                    <a:pt x="3090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2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3" y="5986"/>
                  </a:lnTo>
                  <a:lnTo>
                    <a:pt x="4249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9" y="5407"/>
                  </a:lnTo>
                  <a:lnTo>
                    <a:pt x="4557" y="5214"/>
                  </a:lnTo>
                  <a:lnTo>
                    <a:pt x="4519" y="5059"/>
                  </a:lnTo>
                  <a:lnTo>
                    <a:pt x="4480" y="4866"/>
                  </a:lnTo>
                  <a:lnTo>
                    <a:pt x="4403" y="4712"/>
                  </a:lnTo>
                  <a:lnTo>
                    <a:pt x="4287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1" y="4364"/>
                  </a:lnTo>
                  <a:lnTo>
                    <a:pt x="3708" y="4364"/>
                  </a:lnTo>
                  <a:lnTo>
                    <a:pt x="3553" y="4403"/>
                  </a:lnTo>
                  <a:lnTo>
                    <a:pt x="3399" y="4442"/>
                  </a:lnTo>
                  <a:lnTo>
                    <a:pt x="3245" y="4519"/>
                  </a:lnTo>
                  <a:lnTo>
                    <a:pt x="3090" y="4635"/>
                  </a:lnTo>
                  <a:lnTo>
                    <a:pt x="2820" y="4905"/>
                  </a:lnTo>
                  <a:lnTo>
                    <a:pt x="2588" y="5214"/>
                  </a:lnTo>
                  <a:lnTo>
                    <a:pt x="2434" y="5561"/>
                  </a:lnTo>
                  <a:lnTo>
                    <a:pt x="2395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6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5" y="2318"/>
                  </a:lnTo>
                  <a:lnTo>
                    <a:pt x="2356" y="2511"/>
                  </a:lnTo>
                  <a:lnTo>
                    <a:pt x="2588" y="2627"/>
                  </a:lnTo>
                  <a:lnTo>
                    <a:pt x="2820" y="2743"/>
                  </a:lnTo>
                  <a:lnTo>
                    <a:pt x="3129" y="2781"/>
                  </a:lnTo>
                  <a:lnTo>
                    <a:pt x="3283" y="2743"/>
                  </a:lnTo>
                  <a:lnTo>
                    <a:pt x="3476" y="2704"/>
                  </a:lnTo>
                  <a:lnTo>
                    <a:pt x="3631" y="2627"/>
                  </a:lnTo>
                  <a:lnTo>
                    <a:pt x="3785" y="2549"/>
                  </a:lnTo>
                  <a:lnTo>
                    <a:pt x="3901" y="2434"/>
                  </a:lnTo>
                  <a:lnTo>
                    <a:pt x="4017" y="2279"/>
                  </a:lnTo>
                  <a:lnTo>
                    <a:pt x="4094" y="2125"/>
                  </a:lnTo>
                  <a:lnTo>
                    <a:pt x="4133" y="1970"/>
                  </a:lnTo>
                  <a:lnTo>
                    <a:pt x="4094" y="1777"/>
                  </a:lnTo>
                  <a:lnTo>
                    <a:pt x="4055" y="1623"/>
                  </a:lnTo>
                  <a:lnTo>
                    <a:pt x="4017" y="1507"/>
                  </a:lnTo>
                  <a:lnTo>
                    <a:pt x="3901" y="1352"/>
                  </a:lnTo>
                  <a:lnTo>
                    <a:pt x="3785" y="1237"/>
                  </a:lnTo>
                  <a:lnTo>
                    <a:pt x="3631" y="1159"/>
                  </a:lnTo>
                  <a:lnTo>
                    <a:pt x="3515" y="1121"/>
                  </a:lnTo>
                  <a:lnTo>
                    <a:pt x="3322" y="1082"/>
                  </a:lnTo>
                  <a:lnTo>
                    <a:pt x="3167" y="1043"/>
                  </a:lnTo>
                  <a:lnTo>
                    <a:pt x="3013" y="1082"/>
                  </a:lnTo>
                  <a:lnTo>
                    <a:pt x="2743" y="1159"/>
                  </a:lnTo>
                  <a:lnTo>
                    <a:pt x="2472" y="1314"/>
                  </a:lnTo>
                  <a:lnTo>
                    <a:pt x="2241" y="1545"/>
                  </a:lnTo>
                  <a:lnTo>
                    <a:pt x="2511" y="78"/>
                  </a:lnTo>
                  <a:lnTo>
                    <a:pt x="220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11"/>
            <p:cNvSpPr/>
            <p:nvPr/>
          </p:nvSpPr>
          <p:spPr>
            <a:xfrm>
              <a:off x="3971200" y="2394575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4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2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11"/>
            <p:cNvSpPr/>
            <p:nvPr/>
          </p:nvSpPr>
          <p:spPr>
            <a:xfrm>
              <a:off x="591450" y="239845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32"/>
                  </a:lnTo>
                  <a:lnTo>
                    <a:pt x="1120" y="425"/>
                  </a:lnTo>
                  <a:lnTo>
                    <a:pt x="850" y="657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26"/>
                  </a:lnTo>
                  <a:lnTo>
                    <a:pt x="0" y="3012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52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30"/>
                  </a:lnTo>
                  <a:lnTo>
                    <a:pt x="463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776"/>
                  </a:lnTo>
                  <a:lnTo>
                    <a:pt x="888" y="1545"/>
                  </a:lnTo>
                  <a:lnTo>
                    <a:pt x="1043" y="1313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54" y="657"/>
                  </a:lnTo>
                  <a:lnTo>
                    <a:pt x="2124" y="541"/>
                  </a:lnTo>
                  <a:lnTo>
                    <a:pt x="2433" y="502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6"/>
                  </a:lnTo>
                  <a:lnTo>
                    <a:pt x="3514" y="1159"/>
                  </a:lnTo>
                  <a:lnTo>
                    <a:pt x="3591" y="1390"/>
                  </a:lnTo>
                  <a:lnTo>
                    <a:pt x="3668" y="1661"/>
                  </a:lnTo>
                  <a:lnTo>
                    <a:pt x="4132" y="1545"/>
                  </a:lnTo>
                  <a:lnTo>
                    <a:pt x="4016" y="1159"/>
                  </a:lnTo>
                  <a:lnTo>
                    <a:pt x="3823" y="811"/>
                  </a:lnTo>
                  <a:lnTo>
                    <a:pt x="3630" y="502"/>
                  </a:lnTo>
                  <a:lnTo>
                    <a:pt x="3398" y="270"/>
                  </a:lnTo>
                  <a:lnTo>
                    <a:pt x="3244" y="155"/>
                  </a:lnTo>
                  <a:lnTo>
                    <a:pt x="3089" y="77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11"/>
            <p:cNvSpPr/>
            <p:nvPr/>
          </p:nvSpPr>
          <p:spPr>
            <a:xfrm>
              <a:off x="456275" y="2399400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80"/>
                  </a:lnTo>
                  <a:lnTo>
                    <a:pt x="12280" y="657"/>
                  </a:lnTo>
                  <a:lnTo>
                    <a:pt x="12628" y="850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54"/>
                  </a:lnTo>
                  <a:lnTo>
                    <a:pt x="13478" y="2240"/>
                  </a:lnTo>
                  <a:lnTo>
                    <a:pt x="13632" y="2665"/>
                  </a:lnTo>
                  <a:lnTo>
                    <a:pt x="13825" y="3438"/>
                  </a:lnTo>
                  <a:lnTo>
                    <a:pt x="13825" y="3438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472"/>
                  </a:lnTo>
                  <a:lnTo>
                    <a:pt x="12010" y="2125"/>
                  </a:lnTo>
                  <a:lnTo>
                    <a:pt x="11817" y="1932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734"/>
                  </a:lnTo>
                  <a:lnTo>
                    <a:pt x="11740" y="619"/>
                  </a:lnTo>
                  <a:lnTo>
                    <a:pt x="11856" y="541"/>
                  </a:lnTo>
                  <a:lnTo>
                    <a:pt x="11972" y="503"/>
                  </a:lnTo>
                  <a:close/>
                  <a:moveTo>
                    <a:pt x="16219" y="1584"/>
                  </a:moveTo>
                  <a:lnTo>
                    <a:pt x="16296" y="1623"/>
                  </a:lnTo>
                  <a:lnTo>
                    <a:pt x="16412" y="1661"/>
                  </a:lnTo>
                  <a:lnTo>
                    <a:pt x="16490" y="1738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7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661"/>
                  </a:lnTo>
                  <a:lnTo>
                    <a:pt x="16103" y="1623"/>
                  </a:lnTo>
                  <a:lnTo>
                    <a:pt x="16219" y="1584"/>
                  </a:lnTo>
                  <a:close/>
                  <a:moveTo>
                    <a:pt x="13825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9"/>
                  </a:lnTo>
                  <a:lnTo>
                    <a:pt x="10890" y="5445"/>
                  </a:lnTo>
                  <a:lnTo>
                    <a:pt x="10968" y="5252"/>
                  </a:lnTo>
                  <a:lnTo>
                    <a:pt x="11122" y="5098"/>
                  </a:lnTo>
                  <a:lnTo>
                    <a:pt x="11277" y="4943"/>
                  </a:lnTo>
                  <a:lnTo>
                    <a:pt x="11547" y="4750"/>
                  </a:lnTo>
                  <a:lnTo>
                    <a:pt x="11817" y="4635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25" y="4287"/>
                  </a:lnTo>
                  <a:close/>
                  <a:moveTo>
                    <a:pt x="14404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7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44" y="5986"/>
                  </a:lnTo>
                  <a:lnTo>
                    <a:pt x="16876" y="6334"/>
                  </a:lnTo>
                  <a:lnTo>
                    <a:pt x="16992" y="6681"/>
                  </a:lnTo>
                  <a:lnTo>
                    <a:pt x="16992" y="6836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8"/>
                  </a:lnTo>
                  <a:lnTo>
                    <a:pt x="16374" y="7338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370" y="6565"/>
                  </a:lnTo>
                  <a:lnTo>
                    <a:pt x="15061" y="6141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04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7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06" y="619"/>
                  </a:lnTo>
                  <a:lnTo>
                    <a:pt x="10929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33" y="2742"/>
                  </a:lnTo>
                  <a:lnTo>
                    <a:pt x="12396" y="3090"/>
                  </a:lnTo>
                  <a:lnTo>
                    <a:pt x="12860" y="3399"/>
                  </a:lnTo>
                  <a:lnTo>
                    <a:pt x="12860" y="3399"/>
                  </a:lnTo>
                  <a:lnTo>
                    <a:pt x="12049" y="3283"/>
                  </a:lnTo>
                  <a:lnTo>
                    <a:pt x="11199" y="3283"/>
                  </a:lnTo>
                  <a:lnTo>
                    <a:pt x="10388" y="3322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623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082" y="10156"/>
                  </a:lnTo>
                  <a:lnTo>
                    <a:pt x="503" y="10967"/>
                  </a:lnTo>
                  <a:lnTo>
                    <a:pt x="1" y="11778"/>
                  </a:lnTo>
                  <a:lnTo>
                    <a:pt x="348" y="12049"/>
                  </a:lnTo>
                  <a:lnTo>
                    <a:pt x="1546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79"/>
                  </a:lnTo>
                  <a:lnTo>
                    <a:pt x="6257" y="5561"/>
                  </a:lnTo>
                  <a:lnTo>
                    <a:pt x="7106" y="5059"/>
                  </a:lnTo>
                  <a:lnTo>
                    <a:pt x="7994" y="4596"/>
                  </a:lnTo>
                  <a:lnTo>
                    <a:pt x="8458" y="4441"/>
                  </a:lnTo>
                  <a:lnTo>
                    <a:pt x="8921" y="4248"/>
                  </a:lnTo>
                  <a:lnTo>
                    <a:pt x="9423" y="4133"/>
                  </a:lnTo>
                  <a:lnTo>
                    <a:pt x="9886" y="4017"/>
                  </a:lnTo>
                  <a:lnTo>
                    <a:pt x="10388" y="3901"/>
                  </a:lnTo>
                  <a:lnTo>
                    <a:pt x="10852" y="3862"/>
                  </a:lnTo>
                  <a:lnTo>
                    <a:pt x="11354" y="3824"/>
                  </a:lnTo>
                  <a:lnTo>
                    <a:pt x="11856" y="3824"/>
                  </a:lnTo>
                  <a:lnTo>
                    <a:pt x="12358" y="3862"/>
                  </a:lnTo>
                  <a:lnTo>
                    <a:pt x="12860" y="3901"/>
                  </a:lnTo>
                  <a:lnTo>
                    <a:pt x="12319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47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4"/>
                  </a:lnTo>
                  <a:lnTo>
                    <a:pt x="11006" y="6411"/>
                  </a:lnTo>
                  <a:lnTo>
                    <a:pt x="11277" y="6449"/>
                  </a:lnTo>
                  <a:lnTo>
                    <a:pt x="11585" y="6411"/>
                  </a:lnTo>
                  <a:lnTo>
                    <a:pt x="11856" y="6372"/>
                  </a:lnTo>
                  <a:lnTo>
                    <a:pt x="12165" y="6256"/>
                  </a:lnTo>
                  <a:lnTo>
                    <a:pt x="12628" y="6063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760" y="7878"/>
                  </a:lnTo>
                  <a:lnTo>
                    <a:pt x="16876" y="7840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7"/>
                  </a:lnTo>
                  <a:lnTo>
                    <a:pt x="17378" y="7531"/>
                  </a:lnTo>
                  <a:lnTo>
                    <a:pt x="17416" y="7376"/>
                  </a:lnTo>
                  <a:lnTo>
                    <a:pt x="17455" y="7260"/>
                  </a:lnTo>
                  <a:lnTo>
                    <a:pt x="17493" y="6951"/>
                  </a:lnTo>
                  <a:lnTo>
                    <a:pt x="17416" y="6604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65"/>
                  </a:lnTo>
                  <a:lnTo>
                    <a:pt x="17107" y="2434"/>
                  </a:lnTo>
                  <a:lnTo>
                    <a:pt x="17146" y="2163"/>
                  </a:lnTo>
                  <a:lnTo>
                    <a:pt x="17107" y="1932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36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41" y="2434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17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11"/>
            <p:cNvSpPr/>
            <p:nvPr/>
          </p:nvSpPr>
          <p:spPr>
            <a:xfrm>
              <a:off x="5396100" y="2441875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4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4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7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2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1"/>
                  </a:lnTo>
                  <a:lnTo>
                    <a:pt x="9268" y="8921"/>
                  </a:lnTo>
                  <a:lnTo>
                    <a:pt x="9036" y="9153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3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7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5"/>
                  </a:lnTo>
                  <a:lnTo>
                    <a:pt x="695" y="735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2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4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6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50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3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5"/>
                  </a:lnTo>
                  <a:lnTo>
                    <a:pt x="7762" y="9655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9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6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8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2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40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4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7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11"/>
            <p:cNvSpPr/>
            <p:nvPr/>
          </p:nvSpPr>
          <p:spPr>
            <a:xfrm>
              <a:off x="4094775" y="2444775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4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5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11"/>
            <p:cNvSpPr/>
            <p:nvPr/>
          </p:nvSpPr>
          <p:spPr>
            <a:xfrm>
              <a:off x="6880825" y="24872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5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40" y="4943"/>
                  </a:lnTo>
                  <a:lnTo>
                    <a:pt x="155" y="4943"/>
                  </a:lnTo>
                  <a:lnTo>
                    <a:pt x="542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9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11"/>
            <p:cNvSpPr/>
            <p:nvPr/>
          </p:nvSpPr>
          <p:spPr>
            <a:xfrm>
              <a:off x="4037825" y="2489175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3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3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69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7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9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5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11"/>
            <p:cNvSpPr/>
            <p:nvPr/>
          </p:nvSpPr>
          <p:spPr>
            <a:xfrm>
              <a:off x="6829675" y="24891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4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580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9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9"/>
                  </a:lnTo>
                  <a:lnTo>
                    <a:pt x="78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8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4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6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4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11"/>
            <p:cNvSpPr/>
            <p:nvPr/>
          </p:nvSpPr>
          <p:spPr>
            <a:xfrm>
              <a:off x="2130250" y="2495950"/>
              <a:ext cx="246175" cy="107175"/>
            </a:xfrm>
            <a:custGeom>
              <a:avLst/>
              <a:gdLst/>
              <a:ahLst/>
              <a:cxnLst/>
              <a:rect l="l" t="t" r="r" b="b"/>
              <a:pathLst>
                <a:path w="9847" h="4287" extrusionOk="0">
                  <a:moveTo>
                    <a:pt x="8882" y="2742"/>
                  </a:moveTo>
                  <a:lnTo>
                    <a:pt x="9113" y="2819"/>
                  </a:lnTo>
                  <a:lnTo>
                    <a:pt x="9229" y="2896"/>
                  </a:lnTo>
                  <a:lnTo>
                    <a:pt x="9306" y="3012"/>
                  </a:lnTo>
                  <a:lnTo>
                    <a:pt x="9384" y="3089"/>
                  </a:lnTo>
                  <a:lnTo>
                    <a:pt x="9384" y="3205"/>
                  </a:lnTo>
                  <a:lnTo>
                    <a:pt x="9422" y="3321"/>
                  </a:lnTo>
                  <a:lnTo>
                    <a:pt x="9384" y="3437"/>
                  </a:lnTo>
                  <a:lnTo>
                    <a:pt x="9268" y="3630"/>
                  </a:lnTo>
                  <a:lnTo>
                    <a:pt x="9113" y="3785"/>
                  </a:lnTo>
                  <a:lnTo>
                    <a:pt x="8920" y="3862"/>
                  </a:lnTo>
                  <a:lnTo>
                    <a:pt x="8727" y="3862"/>
                  </a:lnTo>
                  <a:lnTo>
                    <a:pt x="8573" y="3785"/>
                  </a:lnTo>
                  <a:lnTo>
                    <a:pt x="8418" y="3630"/>
                  </a:lnTo>
                  <a:lnTo>
                    <a:pt x="8302" y="3437"/>
                  </a:lnTo>
                  <a:lnTo>
                    <a:pt x="8302" y="3244"/>
                  </a:lnTo>
                  <a:lnTo>
                    <a:pt x="8341" y="3051"/>
                  </a:lnTo>
                  <a:lnTo>
                    <a:pt x="8380" y="2858"/>
                  </a:lnTo>
                  <a:lnTo>
                    <a:pt x="8418" y="2819"/>
                  </a:lnTo>
                  <a:lnTo>
                    <a:pt x="8650" y="2742"/>
                  </a:lnTo>
                  <a:close/>
                  <a:moveTo>
                    <a:pt x="155" y="0"/>
                  </a:moveTo>
                  <a:lnTo>
                    <a:pt x="77" y="39"/>
                  </a:lnTo>
                  <a:lnTo>
                    <a:pt x="39" y="78"/>
                  </a:lnTo>
                  <a:lnTo>
                    <a:pt x="0" y="155"/>
                  </a:lnTo>
                  <a:lnTo>
                    <a:pt x="39" y="271"/>
                  </a:lnTo>
                  <a:lnTo>
                    <a:pt x="77" y="348"/>
                  </a:lnTo>
                  <a:lnTo>
                    <a:pt x="116" y="386"/>
                  </a:lnTo>
                  <a:lnTo>
                    <a:pt x="618" y="618"/>
                  </a:lnTo>
                  <a:lnTo>
                    <a:pt x="1120" y="773"/>
                  </a:lnTo>
                  <a:lnTo>
                    <a:pt x="2124" y="1081"/>
                  </a:lnTo>
                  <a:lnTo>
                    <a:pt x="4286" y="1738"/>
                  </a:lnTo>
                  <a:lnTo>
                    <a:pt x="6101" y="2317"/>
                  </a:lnTo>
                  <a:lnTo>
                    <a:pt x="7028" y="2587"/>
                  </a:lnTo>
                  <a:lnTo>
                    <a:pt x="7993" y="2819"/>
                  </a:lnTo>
                  <a:lnTo>
                    <a:pt x="7916" y="2974"/>
                  </a:lnTo>
                  <a:lnTo>
                    <a:pt x="7878" y="3089"/>
                  </a:lnTo>
                  <a:lnTo>
                    <a:pt x="7878" y="3398"/>
                  </a:lnTo>
                  <a:lnTo>
                    <a:pt x="7993" y="3707"/>
                  </a:lnTo>
                  <a:lnTo>
                    <a:pt x="8109" y="3939"/>
                  </a:lnTo>
                  <a:lnTo>
                    <a:pt x="8225" y="4093"/>
                  </a:lnTo>
                  <a:lnTo>
                    <a:pt x="8380" y="4171"/>
                  </a:lnTo>
                  <a:lnTo>
                    <a:pt x="8573" y="4248"/>
                  </a:lnTo>
                  <a:lnTo>
                    <a:pt x="8727" y="4287"/>
                  </a:lnTo>
                  <a:lnTo>
                    <a:pt x="8920" y="4287"/>
                  </a:lnTo>
                  <a:lnTo>
                    <a:pt x="9075" y="4248"/>
                  </a:lnTo>
                  <a:lnTo>
                    <a:pt x="9268" y="4209"/>
                  </a:lnTo>
                  <a:lnTo>
                    <a:pt x="9422" y="4093"/>
                  </a:lnTo>
                  <a:lnTo>
                    <a:pt x="9538" y="3978"/>
                  </a:lnTo>
                  <a:lnTo>
                    <a:pt x="9654" y="3823"/>
                  </a:lnTo>
                  <a:lnTo>
                    <a:pt x="9770" y="3669"/>
                  </a:lnTo>
                  <a:lnTo>
                    <a:pt x="9808" y="3514"/>
                  </a:lnTo>
                  <a:lnTo>
                    <a:pt x="9847" y="3321"/>
                  </a:lnTo>
                  <a:lnTo>
                    <a:pt x="9847" y="3128"/>
                  </a:lnTo>
                  <a:lnTo>
                    <a:pt x="9770" y="2974"/>
                  </a:lnTo>
                  <a:lnTo>
                    <a:pt x="9692" y="2781"/>
                  </a:lnTo>
                  <a:lnTo>
                    <a:pt x="9577" y="2665"/>
                  </a:lnTo>
                  <a:lnTo>
                    <a:pt x="9422" y="2549"/>
                  </a:lnTo>
                  <a:lnTo>
                    <a:pt x="9229" y="2433"/>
                  </a:lnTo>
                  <a:lnTo>
                    <a:pt x="9075" y="2394"/>
                  </a:lnTo>
                  <a:lnTo>
                    <a:pt x="8688" y="2394"/>
                  </a:lnTo>
                  <a:lnTo>
                    <a:pt x="8495" y="2472"/>
                  </a:lnTo>
                  <a:lnTo>
                    <a:pt x="8341" y="2549"/>
                  </a:lnTo>
                  <a:lnTo>
                    <a:pt x="7298" y="2163"/>
                  </a:lnTo>
                  <a:lnTo>
                    <a:pt x="6294" y="1815"/>
                  </a:lnTo>
                  <a:lnTo>
                    <a:pt x="4209" y="1159"/>
                  </a:lnTo>
                  <a:lnTo>
                    <a:pt x="3244" y="850"/>
                  </a:lnTo>
                  <a:lnTo>
                    <a:pt x="2240" y="502"/>
                  </a:lnTo>
                  <a:lnTo>
                    <a:pt x="1236" y="193"/>
                  </a:lnTo>
                  <a:lnTo>
                    <a:pt x="734" y="78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11"/>
            <p:cNvSpPr/>
            <p:nvPr/>
          </p:nvSpPr>
          <p:spPr>
            <a:xfrm>
              <a:off x="4737700" y="2534550"/>
              <a:ext cx="459550" cy="296400"/>
            </a:xfrm>
            <a:custGeom>
              <a:avLst/>
              <a:gdLst/>
              <a:ahLst/>
              <a:cxnLst/>
              <a:rect l="l" t="t" r="r" b="b"/>
              <a:pathLst>
                <a:path w="18382" h="11856" extrusionOk="0">
                  <a:moveTo>
                    <a:pt x="17648" y="2936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9"/>
                  </a:lnTo>
                  <a:lnTo>
                    <a:pt x="17880" y="3322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40"/>
                  </a:lnTo>
                  <a:lnTo>
                    <a:pt x="17648" y="4133"/>
                  </a:lnTo>
                  <a:lnTo>
                    <a:pt x="17300" y="4403"/>
                  </a:lnTo>
                  <a:lnTo>
                    <a:pt x="17030" y="4596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4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5"/>
                  </a:lnTo>
                  <a:lnTo>
                    <a:pt x="16528" y="3515"/>
                  </a:lnTo>
                  <a:lnTo>
                    <a:pt x="16721" y="3283"/>
                  </a:lnTo>
                  <a:lnTo>
                    <a:pt x="16953" y="3129"/>
                  </a:lnTo>
                  <a:lnTo>
                    <a:pt x="17223" y="2974"/>
                  </a:lnTo>
                  <a:lnTo>
                    <a:pt x="17493" y="2936"/>
                  </a:lnTo>
                  <a:close/>
                  <a:moveTo>
                    <a:pt x="14211" y="4866"/>
                  </a:moveTo>
                  <a:lnTo>
                    <a:pt x="14481" y="4905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30"/>
                  </a:lnTo>
                  <a:lnTo>
                    <a:pt x="14752" y="5523"/>
                  </a:lnTo>
                  <a:lnTo>
                    <a:pt x="14288" y="5677"/>
                  </a:lnTo>
                  <a:lnTo>
                    <a:pt x="14018" y="5716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600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7"/>
                  </a:lnTo>
                  <a:lnTo>
                    <a:pt x="13169" y="5021"/>
                  </a:lnTo>
                  <a:lnTo>
                    <a:pt x="13323" y="4944"/>
                  </a:lnTo>
                  <a:lnTo>
                    <a:pt x="13555" y="4905"/>
                  </a:lnTo>
                  <a:lnTo>
                    <a:pt x="13864" y="4866"/>
                  </a:lnTo>
                  <a:close/>
                  <a:moveTo>
                    <a:pt x="15756" y="5523"/>
                  </a:moveTo>
                  <a:lnTo>
                    <a:pt x="16374" y="5832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4"/>
                  </a:lnTo>
                  <a:lnTo>
                    <a:pt x="17571" y="6913"/>
                  </a:lnTo>
                  <a:lnTo>
                    <a:pt x="17609" y="7067"/>
                  </a:lnTo>
                  <a:lnTo>
                    <a:pt x="17609" y="7222"/>
                  </a:lnTo>
                  <a:lnTo>
                    <a:pt x="17609" y="7454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4"/>
                  </a:lnTo>
                  <a:lnTo>
                    <a:pt x="17146" y="7724"/>
                  </a:lnTo>
                  <a:lnTo>
                    <a:pt x="16953" y="7685"/>
                  </a:lnTo>
                  <a:lnTo>
                    <a:pt x="16798" y="7608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7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2"/>
                  </a:lnTo>
                  <a:lnTo>
                    <a:pt x="15756" y="5523"/>
                  </a:lnTo>
                  <a:close/>
                  <a:moveTo>
                    <a:pt x="4944" y="464"/>
                  </a:moveTo>
                  <a:lnTo>
                    <a:pt x="5561" y="503"/>
                  </a:lnTo>
                  <a:lnTo>
                    <a:pt x="6141" y="657"/>
                  </a:lnTo>
                  <a:lnTo>
                    <a:pt x="6681" y="889"/>
                  </a:lnTo>
                  <a:lnTo>
                    <a:pt x="7222" y="1198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5"/>
                  </a:lnTo>
                  <a:lnTo>
                    <a:pt x="8766" y="2781"/>
                  </a:lnTo>
                  <a:lnTo>
                    <a:pt x="9037" y="3206"/>
                  </a:lnTo>
                  <a:lnTo>
                    <a:pt x="9268" y="3669"/>
                  </a:lnTo>
                  <a:lnTo>
                    <a:pt x="9693" y="4596"/>
                  </a:lnTo>
                  <a:lnTo>
                    <a:pt x="10079" y="5523"/>
                  </a:lnTo>
                  <a:lnTo>
                    <a:pt x="10272" y="5909"/>
                  </a:lnTo>
                  <a:lnTo>
                    <a:pt x="10504" y="6295"/>
                  </a:lnTo>
                  <a:lnTo>
                    <a:pt x="10736" y="6643"/>
                  </a:lnTo>
                  <a:lnTo>
                    <a:pt x="11006" y="6913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1"/>
                  </a:lnTo>
                  <a:lnTo>
                    <a:pt x="13207" y="7492"/>
                  </a:lnTo>
                  <a:lnTo>
                    <a:pt x="13516" y="7415"/>
                  </a:lnTo>
                  <a:lnTo>
                    <a:pt x="13825" y="7260"/>
                  </a:lnTo>
                  <a:lnTo>
                    <a:pt x="14095" y="7106"/>
                  </a:lnTo>
                  <a:lnTo>
                    <a:pt x="14366" y="6952"/>
                  </a:lnTo>
                  <a:lnTo>
                    <a:pt x="14597" y="6720"/>
                  </a:lnTo>
                  <a:lnTo>
                    <a:pt x="14829" y="6488"/>
                  </a:lnTo>
                  <a:lnTo>
                    <a:pt x="14829" y="6488"/>
                  </a:lnTo>
                  <a:lnTo>
                    <a:pt x="14404" y="7222"/>
                  </a:lnTo>
                  <a:lnTo>
                    <a:pt x="13941" y="7878"/>
                  </a:lnTo>
                  <a:lnTo>
                    <a:pt x="13439" y="8535"/>
                  </a:lnTo>
                  <a:lnTo>
                    <a:pt x="12860" y="9114"/>
                  </a:lnTo>
                  <a:lnTo>
                    <a:pt x="12242" y="9616"/>
                  </a:lnTo>
                  <a:lnTo>
                    <a:pt x="11547" y="10079"/>
                  </a:lnTo>
                  <a:lnTo>
                    <a:pt x="10813" y="10504"/>
                  </a:lnTo>
                  <a:lnTo>
                    <a:pt x="10041" y="10813"/>
                  </a:lnTo>
                  <a:lnTo>
                    <a:pt x="9462" y="11006"/>
                  </a:lnTo>
                  <a:lnTo>
                    <a:pt x="8882" y="11161"/>
                  </a:lnTo>
                  <a:lnTo>
                    <a:pt x="8303" y="11276"/>
                  </a:lnTo>
                  <a:lnTo>
                    <a:pt x="7724" y="11315"/>
                  </a:lnTo>
                  <a:lnTo>
                    <a:pt x="7145" y="11354"/>
                  </a:lnTo>
                  <a:lnTo>
                    <a:pt x="6604" y="11315"/>
                  </a:lnTo>
                  <a:lnTo>
                    <a:pt x="6025" y="11238"/>
                  </a:lnTo>
                  <a:lnTo>
                    <a:pt x="5484" y="11122"/>
                  </a:lnTo>
                  <a:lnTo>
                    <a:pt x="4944" y="10967"/>
                  </a:lnTo>
                  <a:lnTo>
                    <a:pt x="4442" y="10736"/>
                  </a:lnTo>
                  <a:lnTo>
                    <a:pt x="3940" y="10504"/>
                  </a:lnTo>
                  <a:lnTo>
                    <a:pt x="3476" y="10195"/>
                  </a:lnTo>
                  <a:lnTo>
                    <a:pt x="3013" y="9848"/>
                  </a:lnTo>
                  <a:lnTo>
                    <a:pt x="2549" y="9461"/>
                  </a:lnTo>
                  <a:lnTo>
                    <a:pt x="2163" y="9037"/>
                  </a:lnTo>
                  <a:lnTo>
                    <a:pt x="1777" y="8573"/>
                  </a:lnTo>
                  <a:lnTo>
                    <a:pt x="1430" y="8033"/>
                  </a:lnTo>
                  <a:lnTo>
                    <a:pt x="1121" y="7492"/>
                  </a:lnTo>
                  <a:lnTo>
                    <a:pt x="850" y="6913"/>
                  </a:lnTo>
                  <a:lnTo>
                    <a:pt x="657" y="6334"/>
                  </a:lnTo>
                  <a:lnTo>
                    <a:pt x="503" y="5754"/>
                  </a:lnTo>
                  <a:lnTo>
                    <a:pt x="426" y="5137"/>
                  </a:lnTo>
                  <a:lnTo>
                    <a:pt x="426" y="4519"/>
                  </a:lnTo>
                  <a:lnTo>
                    <a:pt x="503" y="3862"/>
                  </a:lnTo>
                  <a:lnTo>
                    <a:pt x="696" y="3283"/>
                  </a:lnTo>
                  <a:lnTo>
                    <a:pt x="928" y="2743"/>
                  </a:lnTo>
                  <a:lnTo>
                    <a:pt x="1275" y="2241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80"/>
                  </a:lnTo>
                  <a:lnTo>
                    <a:pt x="4326" y="464"/>
                  </a:lnTo>
                  <a:close/>
                  <a:moveTo>
                    <a:pt x="4519" y="1"/>
                  </a:moveTo>
                  <a:lnTo>
                    <a:pt x="4249" y="39"/>
                  </a:lnTo>
                  <a:lnTo>
                    <a:pt x="3901" y="78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6"/>
                  </a:lnTo>
                  <a:lnTo>
                    <a:pt x="2472" y="580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4"/>
                  </a:lnTo>
                  <a:lnTo>
                    <a:pt x="1082" y="1700"/>
                  </a:lnTo>
                  <a:lnTo>
                    <a:pt x="773" y="2163"/>
                  </a:lnTo>
                  <a:lnTo>
                    <a:pt x="503" y="2627"/>
                  </a:lnTo>
                  <a:lnTo>
                    <a:pt x="310" y="3090"/>
                  </a:lnTo>
                  <a:lnTo>
                    <a:pt x="155" y="3592"/>
                  </a:lnTo>
                  <a:lnTo>
                    <a:pt x="40" y="4094"/>
                  </a:lnTo>
                  <a:lnTo>
                    <a:pt x="1" y="4596"/>
                  </a:lnTo>
                  <a:lnTo>
                    <a:pt x="1" y="5137"/>
                  </a:lnTo>
                  <a:lnTo>
                    <a:pt x="78" y="5639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9"/>
                  </a:lnTo>
                  <a:lnTo>
                    <a:pt x="1237" y="8612"/>
                  </a:lnTo>
                  <a:lnTo>
                    <a:pt x="1545" y="9037"/>
                  </a:lnTo>
                  <a:lnTo>
                    <a:pt x="2009" y="9577"/>
                  </a:lnTo>
                  <a:lnTo>
                    <a:pt x="2472" y="10041"/>
                  </a:lnTo>
                  <a:lnTo>
                    <a:pt x="2974" y="10427"/>
                  </a:lnTo>
                  <a:lnTo>
                    <a:pt x="3476" y="10813"/>
                  </a:lnTo>
                  <a:lnTo>
                    <a:pt x="4055" y="11083"/>
                  </a:lnTo>
                  <a:lnTo>
                    <a:pt x="4596" y="11354"/>
                  </a:lnTo>
                  <a:lnTo>
                    <a:pt x="5214" y="11547"/>
                  </a:lnTo>
                  <a:lnTo>
                    <a:pt x="5832" y="11701"/>
                  </a:lnTo>
                  <a:lnTo>
                    <a:pt x="5870" y="11856"/>
                  </a:lnTo>
                  <a:lnTo>
                    <a:pt x="6218" y="11778"/>
                  </a:lnTo>
                  <a:lnTo>
                    <a:pt x="7029" y="11817"/>
                  </a:lnTo>
                  <a:lnTo>
                    <a:pt x="7840" y="11817"/>
                  </a:lnTo>
                  <a:lnTo>
                    <a:pt x="8689" y="11701"/>
                  </a:lnTo>
                  <a:lnTo>
                    <a:pt x="9539" y="11508"/>
                  </a:lnTo>
                  <a:lnTo>
                    <a:pt x="10272" y="11238"/>
                  </a:lnTo>
                  <a:lnTo>
                    <a:pt x="11006" y="10929"/>
                  </a:lnTo>
                  <a:lnTo>
                    <a:pt x="11315" y="10813"/>
                  </a:lnTo>
                  <a:lnTo>
                    <a:pt x="11315" y="10774"/>
                  </a:lnTo>
                  <a:lnTo>
                    <a:pt x="12049" y="10350"/>
                  </a:lnTo>
                  <a:lnTo>
                    <a:pt x="12705" y="9848"/>
                  </a:lnTo>
                  <a:lnTo>
                    <a:pt x="13362" y="9307"/>
                  </a:lnTo>
                  <a:lnTo>
                    <a:pt x="13941" y="8689"/>
                  </a:lnTo>
                  <a:lnTo>
                    <a:pt x="14481" y="8033"/>
                  </a:lnTo>
                  <a:lnTo>
                    <a:pt x="14713" y="7685"/>
                  </a:lnTo>
                  <a:lnTo>
                    <a:pt x="14906" y="7299"/>
                  </a:lnTo>
                  <a:lnTo>
                    <a:pt x="15099" y="6952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20"/>
                  </a:lnTo>
                  <a:lnTo>
                    <a:pt x="15987" y="7145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7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3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4"/>
                  </a:lnTo>
                  <a:lnTo>
                    <a:pt x="18034" y="7260"/>
                  </a:lnTo>
                  <a:lnTo>
                    <a:pt x="17995" y="7029"/>
                  </a:lnTo>
                  <a:lnTo>
                    <a:pt x="17918" y="6836"/>
                  </a:lnTo>
                  <a:lnTo>
                    <a:pt x="17841" y="6643"/>
                  </a:lnTo>
                  <a:lnTo>
                    <a:pt x="17725" y="6450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6"/>
                  </a:lnTo>
                  <a:lnTo>
                    <a:pt x="16567" y="5446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2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4"/>
                  </a:lnTo>
                  <a:lnTo>
                    <a:pt x="18343" y="3553"/>
                  </a:lnTo>
                  <a:lnTo>
                    <a:pt x="18382" y="3322"/>
                  </a:lnTo>
                  <a:lnTo>
                    <a:pt x="18343" y="3090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4"/>
                  </a:lnTo>
                  <a:lnTo>
                    <a:pt x="17841" y="2588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8"/>
                  </a:lnTo>
                  <a:lnTo>
                    <a:pt x="16953" y="2704"/>
                  </a:lnTo>
                  <a:lnTo>
                    <a:pt x="16760" y="2781"/>
                  </a:lnTo>
                  <a:lnTo>
                    <a:pt x="16567" y="2936"/>
                  </a:lnTo>
                  <a:lnTo>
                    <a:pt x="16412" y="3090"/>
                  </a:lnTo>
                  <a:lnTo>
                    <a:pt x="16258" y="3283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1"/>
                  </a:lnTo>
                  <a:lnTo>
                    <a:pt x="15524" y="5021"/>
                  </a:lnTo>
                  <a:lnTo>
                    <a:pt x="15099" y="4789"/>
                  </a:lnTo>
                  <a:lnTo>
                    <a:pt x="14675" y="4635"/>
                  </a:lnTo>
                  <a:lnTo>
                    <a:pt x="14211" y="4519"/>
                  </a:lnTo>
                  <a:lnTo>
                    <a:pt x="13748" y="4519"/>
                  </a:lnTo>
                  <a:lnTo>
                    <a:pt x="13362" y="4596"/>
                  </a:lnTo>
                  <a:lnTo>
                    <a:pt x="13169" y="4635"/>
                  </a:lnTo>
                  <a:lnTo>
                    <a:pt x="12975" y="4712"/>
                  </a:lnTo>
                  <a:lnTo>
                    <a:pt x="12782" y="4789"/>
                  </a:lnTo>
                  <a:lnTo>
                    <a:pt x="12628" y="4944"/>
                  </a:lnTo>
                  <a:lnTo>
                    <a:pt x="12512" y="5098"/>
                  </a:lnTo>
                  <a:lnTo>
                    <a:pt x="12435" y="5252"/>
                  </a:lnTo>
                  <a:lnTo>
                    <a:pt x="12396" y="5446"/>
                  </a:lnTo>
                  <a:lnTo>
                    <a:pt x="12473" y="5639"/>
                  </a:lnTo>
                  <a:lnTo>
                    <a:pt x="12551" y="5793"/>
                  </a:lnTo>
                  <a:lnTo>
                    <a:pt x="12705" y="5909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1"/>
                  </a:lnTo>
                  <a:lnTo>
                    <a:pt x="13786" y="6141"/>
                  </a:lnTo>
                  <a:lnTo>
                    <a:pt x="14134" y="6102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20"/>
                  </a:lnTo>
                  <a:lnTo>
                    <a:pt x="13671" y="6836"/>
                  </a:lnTo>
                  <a:lnTo>
                    <a:pt x="13439" y="6952"/>
                  </a:lnTo>
                  <a:lnTo>
                    <a:pt x="13207" y="7029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1"/>
                  </a:lnTo>
                  <a:lnTo>
                    <a:pt x="10968" y="6141"/>
                  </a:lnTo>
                  <a:lnTo>
                    <a:pt x="10774" y="5793"/>
                  </a:lnTo>
                  <a:lnTo>
                    <a:pt x="10504" y="5330"/>
                  </a:lnTo>
                  <a:lnTo>
                    <a:pt x="10311" y="4828"/>
                  </a:lnTo>
                  <a:lnTo>
                    <a:pt x="9886" y="3862"/>
                  </a:lnTo>
                  <a:lnTo>
                    <a:pt x="9655" y="3399"/>
                  </a:lnTo>
                  <a:lnTo>
                    <a:pt x="9423" y="2936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2"/>
                  </a:lnTo>
                  <a:lnTo>
                    <a:pt x="6874" y="503"/>
                  </a:lnTo>
                  <a:lnTo>
                    <a:pt x="6295" y="271"/>
                  </a:lnTo>
                  <a:lnTo>
                    <a:pt x="5716" y="117"/>
                  </a:lnTo>
                  <a:lnTo>
                    <a:pt x="5137" y="39"/>
                  </a:lnTo>
                  <a:lnTo>
                    <a:pt x="451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11"/>
            <p:cNvSpPr/>
            <p:nvPr/>
          </p:nvSpPr>
          <p:spPr>
            <a:xfrm>
              <a:off x="6767875" y="25365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1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6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11"/>
            <p:cNvSpPr/>
            <p:nvPr/>
          </p:nvSpPr>
          <p:spPr>
            <a:xfrm>
              <a:off x="694725" y="2537450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59"/>
                  </a:lnTo>
                  <a:lnTo>
                    <a:pt x="2897" y="1700"/>
                  </a:lnTo>
                  <a:lnTo>
                    <a:pt x="2511" y="2202"/>
                  </a:lnTo>
                  <a:lnTo>
                    <a:pt x="1932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7"/>
                  </a:lnTo>
                  <a:lnTo>
                    <a:pt x="310" y="4287"/>
                  </a:lnTo>
                  <a:lnTo>
                    <a:pt x="1" y="4596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89"/>
                  </a:lnTo>
                  <a:lnTo>
                    <a:pt x="966" y="4519"/>
                  </a:lnTo>
                  <a:lnTo>
                    <a:pt x="1314" y="4248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897" y="2511"/>
                  </a:lnTo>
                  <a:lnTo>
                    <a:pt x="3322" y="1970"/>
                  </a:lnTo>
                  <a:lnTo>
                    <a:pt x="3669" y="1391"/>
                  </a:lnTo>
                  <a:lnTo>
                    <a:pt x="3978" y="812"/>
                  </a:lnTo>
                  <a:lnTo>
                    <a:pt x="4248" y="194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11"/>
            <p:cNvSpPr/>
            <p:nvPr/>
          </p:nvSpPr>
          <p:spPr>
            <a:xfrm>
              <a:off x="643575" y="253937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1004" y="271"/>
                  </a:moveTo>
                  <a:lnTo>
                    <a:pt x="1236" y="387"/>
                  </a:lnTo>
                  <a:lnTo>
                    <a:pt x="1429" y="542"/>
                  </a:lnTo>
                  <a:lnTo>
                    <a:pt x="1545" y="735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275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6"/>
                  </a:lnTo>
                  <a:lnTo>
                    <a:pt x="966" y="1584"/>
                  </a:lnTo>
                  <a:lnTo>
                    <a:pt x="773" y="1546"/>
                  </a:lnTo>
                  <a:lnTo>
                    <a:pt x="657" y="1468"/>
                  </a:lnTo>
                  <a:lnTo>
                    <a:pt x="579" y="1391"/>
                  </a:lnTo>
                  <a:lnTo>
                    <a:pt x="502" y="1314"/>
                  </a:lnTo>
                  <a:lnTo>
                    <a:pt x="464" y="1198"/>
                  </a:lnTo>
                  <a:lnTo>
                    <a:pt x="425" y="966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387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850" y="1"/>
                  </a:moveTo>
                  <a:lnTo>
                    <a:pt x="657" y="78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78"/>
                  </a:lnTo>
                  <a:lnTo>
                    <a:pt x="271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30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893"/>
                  </a:lnTo>
                  <a:lnTo>
                    <a:pt x="1583" y="1816"/>
                  </a:lnTo>
                  <a:lnTo>
                    <a:pt x="1738" y="1661"/>
                  </a:lnTo>
                  <a:lnTo>
                    <a:pt x="1892" y="1546"/>
                  </a:lnTo>
                  <a:lnTo>
                    <a:pt x="1970" y="1352"/>
                  </a:lnTo>
                  <a:lnTo>
                    <a:pt x="2047" y="1159"/>
                  </a:lnTo>
                  <a:lnTo>
                    <a:pt x="2085" y="966"/>
                  </a:lnTo>
                  <a:lnTo>
                    <a:pt x="2047" y="773"/>
                  </a:lnTo>
                  <a:lnTo>
                    <a:pt x="1970" y="580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4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11"/>
            <p:cNvSpPr/>
            <p:nvPr/>
          </p:nvSpPr>
          <p:spPr>
            <a:xfrm>
              <a:off x="2323325" y="2542275"/>
              <a:ext cx="309900" cy="249100"/>
            </a:xfrm>
            <a:custGeom>
              <a:avLst/>
              <a:gdLst/>
              <a:ahLst/>
              <a:cxnLst/>
              <a:rect l="l" t="t" r="r" b="b"/>
              <a:pathLst>
                <a:path w="12396" h="9964" extrusionOk="0">
                  <a:moveTo>
                    <a:pt x="10079" y="426"/>
                  </a:moveTo>
                  <a:lnTo>
                    <a:pt x="10272" y="464"/>
                  </a:lnTo>
                  <a:lnTo>
                    <a:pt x="10465" y="503"/>
                  </a:lnTo>
                  <a:lnTo>
                    <a:pt x="10581" y="541"/>
                  </a:lnTo>
                  <a:lnTo>
                    <a:pt x="10735" y="657"/>
                  </a:lnTo>
                  <a:lnTo>
                    <a:pt x="10851" y="850"/>
                  </a:lnTo>
                  <a:lnTo>
                    <a:pt x="10928" y="1043"/>
                  </a:lnTo>
                  <a:lnTo>
                    <a:pt x="10928" y="1236"/>
                  </a:lnTo>
                  <a:lnTo>
                    <a:pt x="10928" y="1430"/>
                  </a:lnTo>
                  <a:lnTo>
                    <a:pt x="10890" y="1661"/>
                  </a:lnTo>
                  <a:lnTo>
                    <a:pt x="10812" y="1854"/>
                  </a:lnTo>
                  <a:lnTo>
                    <a:pt x="10619" y="2202"/>
                  </a:lnTo>
                  <a:lnTo>
                    <a:pt x="10310" y="2588"/>
                  </a:lnTo>
                  <a:lnTo>
                    <a:pt x="9963" y="2936"/>
                  </a:lnTo>
                  <a:lnTo>
                    <a:pt x="9422" y="3476"/>
                  </a:lnTo>
                  <a:lnTo>
                    <a:pt x="8843" y="3978"/>
                  </a:lnTo>
                  <a:lnTo>
                    <a:pt x="8186" y="4480"/>
                  </a:lnTo>
                  <a:lnTo>
                    <a:pt x="7569" y="4982"/>
                  </a:lnTo>
                  <a:lnTo>
                    <a:pt x="6912" y="5484"/>
                  </a:lnTo>
                  <a:lnTo>
                    <a:pt x="6256" y="5947"/>
                  </a:lnTo>
                  <a:lnTo>
                    <a:pt x="5483" y="6411"/>
                  </a:lnTo>
                  <a:lnTo>
                    <a:pt x="4711" y="6874"/>
                  </a:lnTo>
                  <a:lnTo>
                    <a:pt x="3939" y="7299"/>
                  </a:lnTo>
                  <a:lnTo>
                    <a:pt x="3128" y="7724"/>
                  </a:lnTo>
                  <a:lnTo>
                    <a:pt x="2471" y="7994"/>
                  </a:lnTo>
                  <a:lnTo>
                    <a:pt x="2163" y="8110"/>
                  </a:lnTo>
                  <a:lnTo>
                    <a:pt x="1815" y="8226"/>
                  </a:lnTo>
                  <a:lnTo>
                    <a:pt x="1506" y="8264"/>
                  </a:lnTo>
                  <a:lnTo>
                    <a:pt x="1159" y="8303"/>
                  </a:lnTo>
                  <a:lnTo>
                    <a:pt x="811" y="8303"/>
                  </a:lnTo>
                  <a:lnTo>
                    <a:pt x="463" y="8226"/>
                  </a:lnTo>
                  <a:lnTo>
                    <a:pt x="502" y="8148"/>
                  </a:lnTo>
                  <a:lnTo>
                    <a:pt x="463" y="8033"/>
                  </a:lnTo>
                  <a:lnTo>
                    <a:pt x="463" y="7917"/>
                  </a:lnTo>
                  <a:lnTo>
                    <a:pt x="463" y="7801"/>
                  </a:lnTo>
                  <a:lnTo>
                    <a:pt x="502" y="7569"/>
                  </a:lnTo>
                  <a:lnTo>
                    <a:pt x="618" y="7299"/>
                  </a:lnTo>
                  <a:lnTo>
                    <a:pt x="772" y="7029"/>
                  </a:lnTo>
                  <a:lnTo>
                    <a:pt x="1159" y="6565"/>
                  </a:lnTo>
                  <a:lnTo>
                    <a:pt x="1467" y="6179"/>
                  </a:lnTo>
                  <a:lnTo>
                    <a:pt x="2008" y="5561"/>
                  </a:lnTo>
                  <a:lnTo>
                    <a:pt x="2549" y="4982"/>
                  </a:lnTo>
                  <a:lnTo>
                    <a:pt x="3128" y="4441"/>
                  </a:lnTo>
                  <a:lnTo>
                    <a:pt x="3746" y="3862"/>
                  </a:lnTo>
                  <a:lnTo>
                    <a:pt x="4364" y="3360"/>
                  </a:lnTo>
                  <a:lnTo>
                    <a:pt x="5020" y="2858"/>
                  </a:lnTo>
                  <a:lnTo>
                    <a:pt x="5715" y="2434"/>
                  </a:lnTo>
                  <a:lnTo>
                    <a:pt x="6410" y="1970"/>
                  </a:lnTo>
                  <a:lnTo>
                    <a:pt x="7105" y="1584"/>
                  </a:lnTo>
                  <a:lnTo>
                    <a:pt x="7839" y="1236"/>
                  </a:lnTo>
                  <a:lnTo>
                    <a:pt x="8457" y="928"/>
                  </a:lnTo>
                  <a:lnTo>
                    <a:pt x="8843" y="734"/>
                  </a:lnTo>
                  <a:lnTo>
                    <a:pt x="9268" y="580"/>
                  </a:lnTo>
                  <a:lnTo>
                    <a:pt x="9692" y="464"/>
                  </a:lnTo>
                  <a:lnTo>
                    <a:pt x="10079" y="426"/>
                  </a:lnTo>
                  <a:close/>
                  <a:moveTo>
                    <a:pt x="11237" y="464"/>
                  </a:moveTo>
                  <a:lnTo>
                    <a:pt x="11430" y="580"/>
                  </a:lnTo>
                  <a:lnTo>
                    <a:pt x="11585" y="773"/>
                  </a:lnTo>
                  <a:lnTo>
                    <a:pt x="11700" y="966"/>
                  </a:lnTo>
                  <a:lnTo>
                    <a:pt x="11778" y="1236"/>
                  </a:lnTo>
                  <a:lnTo>
                    <a:pt x="11778" y="1468"/>
                  </a:lnTo>
                  <a:lnTo>
                    <a:pt x="11778" y="1738"/>
                  </a:lnTo>
                  <a:lnTo>
                    <a:pt x="11739" y="1970"/>
                  </a:lnTo>
                  <a:lnTo>
                    <a:pt x="11662" y="2240"/>
                  </a:lnTo>
                  <a:lnTo>
                    <a:pt x="11430" y="2627"/>
                  </a:lnTo>
                  <a:lnTo>
                    <a:pt x="11160" y="3013"/>
                  </a:lnTo>
                  <a:lnTo>
                    <a:pt x="10851" y="3399"/>
                  </a:lnTo>
                  <a:lnTo>
                    <a:pt x="10542" y="3746"/>
                  </a:lnTo>
                  <a:lnTo>
                    <a:pt x="9847" y="4480"/>
                  </a:lnTo>
                  <a:lnTo>
                    <a:pt x="9075" y="5137"/>
                  </a:lnTo>
                  <a:lnTo>
                    <a:pt x="8264" y="5793"/>
                  </a:lnTo>
                  <a:lnTo>
                    <a:pt x="7453" y="6372"/>
                  </a:lnTo>
                  <a:lnTo>
                    <a:pt x="6603" y="6990"/>
                  </a:lnTo>
                  <a:lnTo>
                    <a:pt x="5754" y="7569"/>
                  </a:lnTo>
                  <a:lnTo>
                    <a:pt x="4866" y="8110"/>
                  </a:lnTo>
                  <a:lnTo>
                    <a:pt x="3977" y="8612"/>
                  </a:lnTo>
                  <a:lnTo>
                    <a:pt x="3128" y="9037"/>
                  </a:lnTo>
                  <a:lnTo>
                    <a:pt x="2703" y="9191"/>
                  </a:lnTo>
                  <a:lnTo>
                    <a:pt x="2240" y="9346"/>
                  </a:lnTo>
                  <a:lnTo>
                    <a:pt x="1969" y="9384"/>
                  </a:lnTo>
                  <a:lnTo>
                    <a:pt x="1661" y="9423"/>
                  </a:lnTo>
                  <a:lnTo>
                    <a:pt x="1313" y="9384"/>
                  </a:lnTo>
                  <a:lnTo>
                    <a:pt x="1004" y="9346"/>
                  </a:lnTo>
                  <a:lnTo>
                    <a:pt x="734" y="9191"/>
                  </a:lnTo>
                  <a:lnTo>
                    <a:pt x="541" y="9037"/>
                  </a:lnTo>
                  <a:lnTo>
                    <a:pt x="463" y="8921"/>
                  </a:lnTo>
                  <a:lnTo>
                    <a:pt x="386" y="8805"/>
                  </a:lnTo>
                  <a:lnTo>
                    <a:pt x="348" y="8650"/>
                  </a:lnTo>
                  <a:lnTo>
                    <a:pt x="309" y="8496"/>
                  </a:lnTo>
                  <a:lnTo>
                    <a:pt x="579" y="8612"/>
                  </a:lnTo>
                  <a:lnTo>
                    <a:pt x="888" y="8728"/>
                  </a:lnTo>
                  <a:lnTo>
                    <a:pt x="1197" y="8766"/>
                  </a:lnTo>
                  <a:lnTo>
                    <a:pt x="1506" y="8766"/>
                  </a:lnTo>
                  <a:lnTo>
                    <a:pt x="1815" y="8728"/>
                  </a:lnTo>
                  <a:lnTo>
                    <a:pt x="2124" y="8650"/>
                  </a:lnTo>
                  <a:lnTo>
                    <a:pt x="2742" y="8457"/>
                  </a:lnTo>
                  <a:lnTo>
                    <a:pt x="3321" y="8187"/>
                  </a:lnTo>
                  <a:lnTo>
                    <a:pt x="3939" y="7917"/>
                  </a:lnTo>
                  <a:lnTo>
                    <a:pt x="4981" y="7299"/>
                  </a:lnTo>
                  <a:lnTo>
                    <a:pt x="6526" y="6372"/>
                  </a:lnTo>
                  <a:lnTo>
                    <a:pt x="7298" y="5832"/>
                  </a:lnTo>
                  <a:lnTo>
                    <a:pt x="8071" y="5291"/>
                  </a:lnTo>
                  <a:lnTo>
                    <a:pt x="8804" y="4750"/>
                  </a:lnTo>
                  <a:lnTo>
                    <a:pt x="9499" y="4133"/>
                  </a:lnTo>
                  <a:lnTo>
                    <a:pt x="10156" y="3515"/>
                  </a:lnTo>
                  <a:lnTo>
                    <a:pt x="10774" y="2820"/>
                  </a:lnTo>
                  <a:lnTo>
                    <a:pt x="10967" y="2588"/>
                  </a:lnTo>
                  <a:lnTo>
                    <a:pt x="11121" y="2356"/>
                  </a:lnTo>
                  <a:lnTo>
                    <a:pt x="11276" y="2047"/>
                  </a:lnTo>
                  <a:lnTo>
                    <a:pt x="11391" y="1777"/>
                  </a:lnTo>
                  <a:lnTo>
                    <a:pt x="11469" y="1468"/>
                  </a:lnTo>
                  <a:lnTo>
                    <a:pt x="11507" y="1159"/>
                  </a:lnTo>
                  <a:lnTo>
                    <a:pt x="11430" y="889"/>
                  </a:lnTo>
                  <a:lnTo>
                    <a:pt x="11314" y="580"/>
                  </a:lnTo>
                  <a:lnTo>
                    <a:pt x="11237" y="464"/>
                  </a:lnTo>
                  <a:close/>
                  <a:moveTo>
                    <a:pt x="9924" y="1"/>
                  </a:moveTo>
                  <a:lnTo>
                    <a:pt x="9654" y="39"/>
                  </a:lnTo>
                  <a:lnTo>
                    <a:pt x="9306" y="117"/>
                  </a:lnTo>
                  <a:lnTo>
                    <a:pt x="8920" y="194"/>
                  </a:lnTo>
                  <a:lnTo>
                    <a:pt x="8186" y="503"/>
                  </a:lnTo>
                  <a:lnTo>
                    <a:pt x="7491" y="850"/>
                  </a:lnTo>
                  <a:lnTo>
                    <a:pt x="6835" y="1198"/>
                  </a:lnTo>
                  <a:lnTo>
                    <a:pt x="6101" y="1584"/>
                  </a:lnTo>
                  <a:lnTo>
                    <a:pt x="5406" y="2009"/>
                  </a:lnTo>
                  <a:lnTo>
                    <a:pt x="4750" y="2472"/>
                  </a:lnTo>
                  <a:lnTo>
                    <a:pt x="4093" y="2974"/>
                  </a:lnTo>
                  <a:lnTo>
                    <a:pt x="3360" y="3553"/>
                  </a:lnTo>
                  <a:lnTo>
                    <a:pt x="2665" y="4210"/>
                  </a:lnTo>
                  <a:lnTo>
                    <a:pt x="1969" y="4866"/>
                  </a:lnTo>
                  <a:lnTo>
                    <a:pt x="1352" y="5600"/>
                  </a:lnTo>
                  <a:lnTo>
                    <a:pt x="888" y="6141"/>
                  </a:lnTo>
                  <a:lnTo>
                    <a:pt x="618" y="6449"/>
                  </a:lnTo>
                  <a:lnTo>
                    <a:pt x="348" y="6797"/>
                  </a:lnTo>
                  <a:lnTo>
                    <a:pt x="155" y="7145"/>
                  </a:lnTo>
                  <a:lnTo>
                    <a:pt x="0" y="7492"/>
                  </a:lnTo>
                  <a:lnTo>
                    <a:pt x="0" y="7685"/>
                  </a:lnTo>
                  <a:lnTo>
                    <a:pt x="0" y="7840"/>
                  </a:lnTo>
                  <a:lnTo>
                    <a:pt x="0" y="8033"/>
                  </a:lnTo>
                  <a:lnTo>
                    <a:pt x="77" y="8187"/>
                  </a:lnTo>
                  <a:lnTo>
                    <a:pt x="77" y="8264"/>
                  </a:lnTo>
                  <a:lnTo>
                    <a:pt x="77" y="8342"/>
                  </a:lnTo>
                  <a:lnTo>
                    <a:pt x="39" y="8496"/>
                  </a:lnTo>
                  <a:lnTo>
                    <a:pt x="39" y="8650"/>
                  </a:lnTo>
                  <a:lnTo>
                    <a:pt x="77" y="8805"/>
                  </a:lnTo>
                  <a:lnTo>
                    <a:pt x="116" y="8959"/>
                  </a:lnTo>
                  <a:lnTo>
                    <a:pt x="309" y="9230"/>
                  </a:lnTo>
                  <a:lnTo>
                    <a:pt x="541" y="9500"/>
                  </a:lnTo>
                  <a:lnTo>
                    <a:pt x="734" y="9616"/>
                  </a:lnTo>
                  <a:lnTo>
                    <a:pt x="965" y="9732"/>
                  </a:lnTo>
                  <a:lnTo>
                    <a:pt x="1236" y="9770"/>
                  </a:lnTo>
                  <a:lnTo>
                    <a:pt x="1467" y="9809"/>
                  </a:lnTo>
                  <a:lnTo>
                    <a:pt x="1583" y="9963"/>
                  </a:lnTo>
                  <a:lnTo>
                    <a:pt x="1815" y="9770"/>
                  </a:lnTo>
                  <a:lnTo>
                    <a:pt x="1892" y="9770"/>
                  </a:lnTo>
                  <a:lnTo>
                    <a:pt x="1892" y="9848"/>
                  </a:lnTo>
                  <a:lnTo>
                    <a:pt x="1931" y="9848"/>
                  </a:lnTo>
                  <a:lnTo>
                    <a:pt x="2008" y="9770"/>
                  </a:lnTo>
                  <a:lnTo>
                    <a:pt x="2394" y="9654"/>
                  </a:lnTo>
                  <a:lnTo>
                    <a:pt x="2935" y="9500"/>
                  </a:lnTo>
                  <a:lnTo>
                    <a:pt x="3514" y="9268"/>
                  </a:lnTo>
                  <a:lnTo>
                    <a:pt x="4055" y="9037"/>
                  </a:lnTo>
                  <a:lnTo>
                    <a:pt x="4557" y="8766"/>
                  </a:lnTo>
                  <a:lnTo>
                    <a:pt x="5599" y="8148"/>
                  </a:lnTo>
                  <a:lnTo>
                    <a:pt x="6603" y="7492"/>
                  </a:lnTo>
                  <a:lnTo>
                    <a:pt x="6758" y="7376"/>
                  </a:lnTo>
                  <a:lnTo>
                    <a:pt x="7839" y="6643"/>
                  </a:lnTo>
                  <a:lnTo>
                    <a:pt x="8688" y="5986"/>
                  </a:lnTo>
                  <a:lnTo>
                    <a:pt x="9538" y="5330"/>
                  </a:lnTo>
                  <a:lnTo>
                    <a:pt x="10388" y="4596"/>
                  </a:lnTo>
                  <a:lnTo>
                    <a:pt x="10774" y="4171"/>
                  </a:lnTo>
                  <a:lnTo>
                    <a:pt x="11121" y="3785"/>
                  </a:lnTo>
                  <a:lnTo>
                    <a:pt x="11160" y="3901"/>
                  </a:lnTo>
                  <a:lnTo>
                    <a:pt x="11430" y="3824"/>
                  </a:lnTo>
                  <a:lnTo>
                    <a:pt x="11932" y="4094"/>
                  </a:lnTo>
                  <a:lnTo>
                    <a:pt x="12087" y="3824"/>
                  </a:lnTo>
                  <a:lnTo>
                    <a:pt x="11353" y="3476"/>
                  </a:lnTo>
                  <a:lnTo>
                    <a:pt x="11662" y="3051"/>
                  </a:lnTo>
                  <a:lnTo>
                    <a:pt x="11932" y="2588"/>
                  </a:lnTo>
                  <a:lnTo>
                    <a:pt x="12087" y="2202"/>
                  </a:lnTo>
                  <a:lnTo>
                    <a:pt x="12164" y="1816"/>
                  </a:lnTo>
                  <a:lnTo>
                    <a:pt x="12395" y="1623"/>
                  </a:lnTo>
                  <a:lnTo>
                    <a:pt x="12164" y="1391"/>
                  </a:lnTo>
                  <a:lnTo>
                    <a:pt x="12125" y="1082"/>
                  </a:lnTo>
                  <a:lnTo>
                    <a:pt x="12048" y="812"/>
                  </a:lnTo>
                  <a:lnTo>
                    <a:pt x="11932" y="580"/>
                  </a:lnTo>
                  <a:lnTo>
                    <a:pt x="11778" y="387"/>
                  </a:lnTo>
                  <a:lnTo>
                    <a:pt x="11585" y="194"/>
                  </a:lnTo>
                  <a:lnTo>
                    <a:pt x="11353" y="78"/>
                  </a:lnTo>
                  <a:lnTo>
                    <a:pt x="11044" y="39"/>
                  </a:lnTo>
                  <a:lnTo>
                    <a:pt x="10735" y="39"/>
                  </a:lnTo>
                  <a:lnTo>
                    <a:pt x="10619" y="78"/>
                  </a:lnTo>
                  <a:lnTo>
                    <a:pt x="1038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11"/>
            <p:cNvSpPr/>
            <p:nvPr/>
          </p:nvSpPr>
          <p:spPr>
            <a:xfrm>
              <a:off x="6773675" y="25422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4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52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2"/>
                  </a:lnTo>
                  <a:lnTo>
                    <a:pt x="2935" y="1430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4" y="1893"/>
                  </a:lnTo>
                  <a:lnTo>
                    <a:pt x="425" y="2434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6" y="11354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20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2"/>
                  </a:lnTo>
                  <a:lnTo>
                    <a:pt x="3669" y="10620"/>
                  </a:lnTo>
                  <a:lnTo>
                    <a:pt x="3824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6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3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6" y="2742"/>
                  </a:lnTo>
                  <a:lnTo>
                    <a:pt x="4287" y="2395"/>
                  </a:lnTo>
                  <a:lnTo>
                    <a:pt x="4210" y="1430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11"/>
            <p:cNvSpPr/>
            <p:nvPr/>
          </p:nvSpPr>
          <p:spPr>
            <a:xfrm>
              <a:off x="4769575" y="2562550"/>
              <a:ext cx="144825" cy="164150"/>
            </a:xfrm>
            <a:custGeom>
              <a:avLst/>
              <a:gdLst/>
              <a:ahLst/>
              <a:cxnLst/>
              <a:rect l="l" t="t" r="r" b="b"/>
              <a:pathLst>
                <a:path w="5793" h="6566" extrusionOk="0">
                  <a:moveTo>
                    <a:pt x="2858" y="464"/>
                  </a:moveTo>
                  <a:lnTo>
                    <a:pt x="3360" y="619"/>
                  </a:lnTo>
                  <a:lnTo>
                    <a:pt x="3823" y="812"/>
                  </a:lnTo>
                  <a:lnTo>
                    <a:pt x="4248" y="1082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9"/>
                  </a:lnTo>
                  <a:lnTo>
                    <a:pt x="5252" y="2511"/>
                  </a:lnTo>
                  <a:lnTo>
                    <a:pt x="5290" y="2781"/>
                  </a:lnTo>
                  <a:lnTo>
                    <a:pt x="5329" y="3051"/>
                  </a:lnTo>
                  <a:lnTo>
                    <a:pt x="5329" y="3322"/>
                  </a:lnTo>
                  <a:lnTo>
                    <a:pt x="5290" y="3785"/>
                  </a:lnTo>
                  <a:lnTo>
                    <a:pt x="5175" y="4248"/>
                  </a:lnTo>
                  <a:lnTo>
                    <a:pt x="4982" y="4712"/>
                  </a:lnTo>
                  <a:lnTo>
                    <a:pt x="4711" y="5098"/>
                  </a:lnTo>
                  <a:lnTo>
                    <a:pt x="4364" y="5445"/>
                  </a:lnTo>
                  <a:lnTo>
                    <a:pt x="4016" y="5716"/>
                  </a:lnTo>
                  <a:lnTo>
                    <a:pt x="3784" y="5832"/>
                  </a:lnTo>
                  <a:lnTo>
                    <a:pt x="3553" y="5947"/>
                  </a:lnTo>
                  <a:lnTo>
                    <a:pt x="3321" y="6025"/>
                  </a:lnTo>
                  <a:lnTo>
                    <a:pt x="3089" y="6063"/>
                  </a:lnTo>
                  <a:lnTo>
                    <a:pt x="2780" y="6102"/>
                  </a:lnTo>
                  <a:lnTo>
                    <a:pt x="2510" y="6102"/>
                  </a:lnTo>
                  <a:lnTo>
                    <a:pt x="2201" y="6063"/>
                  </a:lnTo>
                  <a:lnTo>
                    <a:pt x="1970" y="5986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600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1"/>
                  </a:lnTo>
                  <a:lnTo>
                    <a:pt x="734" y="4789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5"/>
                  </a:lnTo>
                  <a:lnTo>
                    <a:pt x="464" y="2974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700"/>
                  </a:lnTo>
                  <a:lnTo>
                    <a:pt x="966" y="1507"/>
                  </a:lnTo>
                  <a:lnTo>
                    <a:pt x="1120" y="1275"/>
                  </a:lnTo>
                  <a:lnTo>
                    <a:pt x="1313" y="1121"/>
                  </a:lnTo>
                  <a:lnTo>
                    <a:pt x="1506" y="927"/>
                  </a:lnTo>
                  <a:lnTo>
                    <a:pt x="1738" y="812"/>
                  </a:lnTo>
                  <a:lnTo>
                    <a:pt x="1970" y="696"/>
                  </a:lnTo>
                  <a:lnTo>
                    <a:pt x="2201" y="580"/>
                  </a:lnTo>
                  <a:lnTo>
                    <a:pt x="2472" y="541"/>
                  </a:lnTo>
                  <a:lnTo>
                    <a:pt x="2780" y="503"/>
                  </a:lnTo>
                  <a:lnTo>
                    <a:pt x="2819" y="503"/>
                  </a:lnTo>
                  <a:lnTo>
                    <a:pt x="2858" y="464"/>
                  </a:lnTo>
                  <a:close/>
                  <a:moveTo>
                    <a:pt x="2665" y="1"/>
                  </a:moveTo>
                  <a:lnTo>
                    <a:pt x="2587" y="39"/>
                  </a:lnTo>
                  <a:lnTo>
                    <a:pt x="2510" y="78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1"/>
                  </a:lnTo>
                  <a:lnTo>
                    <a:pt x="1854" y="310"/>
                  </a:lnTo>
                  <a:lnTo>
                    <a:pt x="1622" y="387"/>
                  </a:lnTo>
                  <a:lnTo>
                    <a:pt x="1390" y="503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7"/>
                  </a:lnTo>
                  <a:lnTo>
                    <a:pt x="348" y="1738"/>
                  </a:lnTo>
                  <a:lnTo>
                    <a:pt x="155" y="2279"/>
                  </a:lnTo>
                  <a:lnTo>
                    <a:pt x="39" y="2858"/>
                  </a:lnTo>
                  <a:lnTo>
                    <a:pt x="0" y="3399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3"/>
                  </a:lnTo>
                  <a:lnTo>
                    <a:pt x="309" y="4943"/>
                  </a:lnTo>
                  <a:lnTo>
                    <a:pt x="425" y="5214"/>
                  </a:lnTo>
                  <a:lnTo>
                    <a:pt x="579" y="5445"/>
                  </a:lnTo>
                  <a:lnTo>
                    <a:pt x="734" y="5677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8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7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7"/>
                  </a:lnTo>
                  <a:lnTo>
                    <a:pt x="3476" y="6449"/>
                  </a:lnTo>
                  <a:lnTo>
                    <a:pt x="3784" y="6334"/>
                  </a:lnTo>
                  <a:lnTo>
                    <a:pt x="4055" y="6218"/>
                  </a:lnTo>
                  <a:lnTo>
                    <a:pt x="4325" y="6063"/>
                  </a:lnTo>
                  <a:lnTo>
                    <a:pt x="4557" y="5909"/>
                  </a:lnTo>
                  <a:lnTo>
                    <a:pt x="4788" y="5716"/>
                  </a:lnTo>
                  <a:lnTo>
                    <a:pt x="4982" y="5484"/>
                  </a:lnTo>
                  <a:lnTo>
                    <a:pt x="5175" y="5252"/>
                  </a:lnTo>
                  <a:lnTo>
                    <a:pt x="5329" y="4982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1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8"/>
                  </a:lnTo>
                  <a:lnTo>
                    <a:pt x="5561" y="2047"/>
                  </a:lnTo>
                  <a:lnTo>
                    <a:pt x="5406" y="1777"/>
                  </a:lnTo>
                  <a:lnTo>
                    <a:pt x="5252" y="1507"/>
                  </a:lnTo>
                  <a:lnTo>
                    <a:pt x="5059" y="1275"/>
                  </a:lnTo>
                  <a:lnTo>
                    <a:pt x="4866" y="1043"/>
                  </a:lnTo>
                  <a:lnTo>
                    <a:pt x="4634" y="812"/>
                  </a:lnTo>
                  <a:lnTo>
                    <a:pt x="4402" y="619"/>
                  </a:lnTo>
                  <a:lnTo>
                    <a:pt x="4132" y="464"/>
                  </a:lnTo>
                  <a:lnTo>
                    <a:pt x="3862" y="310"/>
                  </a:lnTo>
                  <a:lnTo>
                    <a:pt x="3591" y="194"/>
                  </a:lnTo>
                  <a:lnTo>
                    <a:pt x="3282" y="117"/>
                  </a:lnTo>
                  <a:lnTo>
                    <a:pt x="2974" y="39"/>
                  </a:lnTo>
                  <a:lnTo>
                    <a:pt x="266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11"/>
            <p:cNvSpPr/>
            <p:nvPr/>
          </p:nvSpPr>
          <p:spPr>
            <a:xfrm>
              <a:off x="2452675" y="2582825"/>
              <a:ext cx="296400" cy="356250"/>
            </a:xfrm>
            <a:custGeom>
              <a:avLst/>
              <a:gdLst/>
              <a:ahLst/>
              <a:cxnLst/>
              <a:rect l="l" t="t" r="r" b="b"/>
              <a:pathLst>
                <a:path w="11856" h="14250" extrusionOk="0">
                  <a:moveTo>
                    <a:pt x="7221" y="1"/>
                  </a:moveTo>
                  <a:lnTo>
                    <a:pt x="6990" y="194"/>
                  </a:lnTo>
                  <a:lnTo>
                    <a:pt x="8032" y="1777"/>
                  </a:lnTo>
                  <a:lnTo>
                    <a:pt x="9114" y="3283"/>
                  </a:lnTo>
                  <a:lnTo>
                    <a:pt x="8032" y="2704"/>
                  </a:lnTo>
                  <a:lnTo>
                    <a:pt x="6913" y="2202"/>
                  </a:lnTo>
                  <a:lnTo>
                    <a:pt x="6758" y="2472"/>
                  </a:lnTo>
                  <a:lnTo>
                    <a:pt x="8225" y="3283"/>
                  </a:lnTo>
                  <a:lnTo>
                    <a:pt x="9731" y="4094"/>
                  </a:lnTo>
                  <a:lnTo>
                    <a:pt x="10388" y="4905"/>
                  </a:lnTo>
                  <a:lnTo>
                    <a:pt x="10388" y="4943"/>
                  </a:lnTo>
                  <a:lnTo>
                    <a:pt x="10697" y="4827"/>
                  </a:lnTo>
                  <a:lnTo>
                    <a:pt x="10658" y="4712"/>
                  </a:lnTo>
                  <a:lnTo>
                    <a:pt x="10620" y="4596"/>
                  </a:lnTo>
                  <a:lnTo>
                    <a:pt x="10620" y="4596"/>
                  </a:lnTo>
                  <a:lnTo>
                    <a:pt x="10929" y="4712"/>
                  </a:lnTo>
                  <a:lnTo>
                    <a:pt x="11160" y="4827"/>
                  </a:lnTo>
                  <a:lnTo>
                    <a:pt x="11315" y="5021"/>
                  </a:lnTo>
                  <a:lnTo>
                    <a:pt x="11431" y="5252"/>
                  </a:lnTo>
                  <a:lnTo>
                    <a:pt x="11469" y="5484"/>
                  </a:lnTo>
                  <a:lnTo>
                    <a:pt x="11469" y="5754"/>
                  </a:lnTo>
                  <a:lnTo>
                    <a:pt x="11431" y="6063"/>
                  </a:lnTo>
                  <a:lnTo>
                    <a:pt x="11353" y="6372"/>
                  </a:lnTo>
                  <a:lnTo>
                    <a:pt x="11083" y="7028"/>
                  </a:lnTo>
                  <a:lnTo>
                    <a:pt x="10813" y="7646"/>
                  </a:lnTo>
                  <a:lnTo>
                    <a:pt x="10504" y="8148"/>
                  </a:lnTo>
                  <a:lnTo>
                    <a:pt x="10233" y="8573"/>
                  </a:lnTo>
                  <a:lnTo>
                    <a:pt x="9654" y="9345"/>
                  </a:lnTo>
                  <a:lnTo>
                    <a:pt x="9036" y="10079"/>
                  </a:lnTo>
                  <a:lnTo>
                    <a:pt x="8380" y="10736"/>
                  </a:lnTo>
                  <a:lnTo>
                    <a:pt x="7646" y="11353"/>
                  </a:lnTo>
                  <a:lnTo>
                    <a:pt x="6874" y="11933"/>
                  </a:lnTo>
                  <a:lnTo>
                    <a:pt x="6024" y="12435"/>
                  </a:lnTo>
                  <a:lnTo>
                    <a:pt x="5175" y="12898"/>
                  </a:lnTo>
                  <a:lnTo>
                    <a:pt x="4287" y="13284"/>
                  </a:lnTo>
                  <a:lnTo>
                    <a:pt x="3862" y="13439"/>
                  </a:lnTo>
                  <a:lnTo>
                    <a:pt x="3283" y="13632"/>
                  </a:lnTo>
                  <a:lnTo>
                    <a:pt x="2665" y="13786"/>
                  </a:lnTo>
                  <a:lnTo>
                    <a:pt x="1970" y="13941"/>
                  </a:lnTo>
                  <a:lnTo>
                    <a:pt x="1043" y="13941"/>
                  </a:lnTo>
                  <a:lnTo>
                    <a:pt x="811" y="13863"/>
                  </a:lnTo>
                  <a:lnTo>
                    <a:pt x="580" y="13709"/>
                  </a:lnTo>
                  <a:lnTo>
                    <a:pt x="425" y="13554"/>
                  </a:lnTo>
                  <a:lnTo>
                    <a:pt x="309" y="13323"/>
                  </a:lnTo>
                  <a:lnTo>
                    <a:pt x="232" y="13052"/>
                  </a:lnTo>
                  <a:lnTo>
                    <a:pt x="1" y="13130"/>
                  </a:lnTo>
                  <a:lnTo>
                    <a:pt x="1" y="13400"/>
                  </a:lnTo>
                  <a:lnTo>
                    <a:pt x="39" y="13632"/>
                  </a:lnTo>
                  <a:lnTo>
                    <a:pt x="155" y="13825"/>
                  </a:lnTo>
                  <a:lnTo>
                    <a:pt x="271" y="13941"/>
                  </a:lnTo>
                  <a:lnTo>
                    <a:pt x="464" y="14056"/>
                  </a:lnTo>
                  <a:lnTo>
                    <a:pt x="657" y="14172"/>
                  </a:lnTo>
                  <a:lnTo>
                    <a:pt x="889" y="14211"/>
                  </a:lnTo>
                  <a:lnTo>
                    <a:pt x="1120" y="14249"/>
                  </a:lnTo>
                  <a:lnTo>
                    <a:pt x="1661" y="14249"/>
                  </a:lnTo>
                  <a:lnTo>
                    <a:pt x="2163" y="14211"/>
                  </a:lnTo>
                  <a:lnTo>
                    <a:pt x="2665" y="14134"/>
                  </a:lnTo>
                  <a:lnTo>
                    <a:pt x="3051" y="14056"/>
                  </a:lnTo>
                  <a:lnTo>
                    <a:pt x="3708" y="13863"/>
                  </a:lnTo>
                  <a:lnTo>
                    <a:pt x="4364" y="13632"/>
                  </a:lnTo>
                  <a:lnTo>
                    <a:pt x="5020" y="13361"/>
                  </a:lnTo>
                  <a:lnTo>
                    <a:pt x="5638" y="13091"/>
                  </a:lnTo>
                  <a:lnTo>
                    <a:pt x="6256" y="12743"/>
                  </a:lnTo>
                  <a:lnTo>
                    <a:pt x="6835" y="12396"/>
                  </a:lnTo>
                  <a:lnTo>
                    <a:pt x="7415" y="12010"/>
                  </a:lnTo>
                  <a:lnTo>
                    <a:pt x="7955" y="11585"/>
                  </a:lnTo>
                  <a:lnTo>
                    <a:pt x="8457" y="11160"/>
                  </a:lnTo>
                  <a:lnTo>
                    <a:pt x="8959" y="10697"/>
                  </a:lnTo>
                  <a:lnTo>
                    <a:pt x="9423" y="10234"/>
                  </a:lnTo>
                  <a:lnTo>
                    <a:pt x="9847" y="9732"/>
                  </a:lnTo>
                  <a:lnTo>
                    <a:pt x="10272" y="9191"/>
                  </a:lnTo>
                  <a:lnTo>
                    <a:pt x="10620" y="8650"/>
                  </a:lnTo>
                  <a:lnTo>
                    <a:pt x="11006" y="8071"/>
                  </a:lnTo>
                  <a:lnTo>
                    <a:pt x="11315" y="7492"/>
                  </a:lnTo>
                  <a:lnTo>
                    <a:pt x="11546" y="6951"/>
                  </a:lnTo>
                  <a:lnTo>
                    <a:pt x="11778" y="6411"/>
                  </a:lnTo>
                  <a:lnTo>
                    <a:pt x="11817" y="6102"/>
                  </a:lnTo>
                  <a:lnTo>
                    <a:pt x="11855" y="5831"/>
                  </a:lnTo>
                  <a:lnTo>
                    <a:pt x="11855" y="5523"/>
                  </a:lnTo>
                  <a:lnTo>
                    <a:pt x="11778" y="5252"/>
                  </a:lnTo>
                  <a:lnTo>
                    <a:pt x="11701" y="5021"/>
                  </a:lnTo>
                  <a:lnTo>
                    <a:pt x="11585" y="4866"/>
                  </a:lnTo>
                  <a:lnTo>
                    <a:pt x="11469" y="4673"/>
                  </a:lnTo>
                  <a:lnTo>
                    <a:pt x="11315" y="4519"/>
                  </a:lnTo>
                  <a:lnTo>
                    <a:pt x="11122" y="4403"/>
                  </a:lnTo>
                  <a:lnTo>
                    <a:pt x="10929" y="4325"/>
                  </a:lnTo>
                  <a:lnTo>
                    <a:pt x="10735" y="4248"/>
                  </a:lnTo>
                  <a:lnTo>
                    <a:pt x="10504" y="4210"/>
                  </a:lnTo>
                  <a:lnTo>
                    <a:pt x="10465" y="4248"/>
                  </a:lnTo>
                  <a:lnTo>
                    <a:pt x="10388" y="4248"/>
                  </a:lnTo>
                  <a:lnTo>
                    <a:pt x="9654" y="3167"/>
                  </a:lnTo>
                  <a:lnTo>
                    <a:pt x="8882" y="2086"/>
                  </a:lnTo>
                  <a:lnTo>
                    <a:pt x="8032" y="1043"/>
                  </a:lnTo>
                  <a:lnTo>
                    <a:pt x="72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11"/>
            <p:cNvSpPr/>
            <p:nvPr/>
          </p:nvSpPr>
          <p:spPr>
            <a:xfrm>
              <a:off x="581775" y="2586700"/>
              <a:ext cx="44450" cy="43450"/>
            </a:xfrm>
            <a:custGeom>
              <a:avLst/>
              <a:gdLst/>
              <a:ahLst/>
              <a:cxnLst/>
              <a:rect l="l" t="t" r="r" b="b"/>
              <a:pathLst>
                <a:path w="1778" h="1738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25"/>
                  </a:lnTo>
                  <a:lnTo>
                    <a:pt x="1314" y="579"/>
                  </a:lnTo>
                  <a:lnTo>
                    <a:pt x="1391" y="772"/>
                  </a:lnTo>
                  <a:lnTo>
                    <a:pt x="1391" y="965"/>
                  </a:lnTo>
                  <a:lnTo>
                    <a:pt x="1352" y="1043"/>
                  </a:lnTo>
                  <a:lnTo>
                    <a:pt x="1275" y="1120"/>
                  </a:lnTo>
                  <a:lnTo>
                    <a:pt x="1198" y="1197"/>
                  </a:lnTo>
                  <a:lnTo>
                    <a:pt x="1082" y="1274"/>
                  </a:lnTo>
                  <a:lnTo>
                    <a:pt x="889" y="1352"/>
                  </a:lnTo>
                  <a:lnTo>
                    <a:pt x="696" y="1313"/>
                  </a:lnTo>
                  <a:lnTo>
                    <a:pt x="542" y="1236"/>
                  </a:lnTo>
                  <a:lnTo>
                    <a:pt x="426" y="1081"/>
                  </a:lnTo>
                  <a:lnTo>
                    <a:pt x="387" y="888"/>
                  </a:lnTo>
                  <a:lnTo>
                    <a:pt x="387" y="734"/>
                  </a:lnTo>
                  <a:lnTo>
                    <a:pt x="464" y="541"/>
                  </a:lnTo>
                  <a:lnTo>
                    <a:pt x="542" y="386"/>
                  </a:lnTo>
                  <a:lnTo>
                    <a:pt x="542" y="348"/>
                  </a:lnTo>
                  <a:lnTo>
                    <a:pt x="773" y="309"/>
                  </a:lnTo>
                  <a:close/>
                  <a:moveTo>
                    <a:pt x="773" y="0"/>
                  </a:moveTo>
                  <a:lnTo>
                    <a:pt x="619" y="39"/>
                  </a:lnTo>
                  <a:lnTo>
                    <a:pt x="464" y="116"/>
                  </a:lnTo>
                  <a:lnTo>
                    <a:pt x="426" y="155"/>
                  </a:lnTo>
                  <a:lnTo>
                    <a:pt x="348" y="155"/>
                  </a:lnTo>
                  <a:lnTo>
                    <a:pt x="233" y="232"/>
                  </a:lnTo>
                  <a:lnTo>
                    <a:pt x="117" y="348"/>
                  </a:lnTo>
                  <a:lnTo>
                    <a:pt x="40" y="502"/>
                  </a:lnTo>
                  <a:lnTo>
                    <a:pt x="1" y="657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40" y="1159"/>
                  </a:lnTo>
                  <a:lnTo>
                    <a:pt x="117" y="1313"/>
                  </a:lnTo>
                  <a:lnTo>
                    <a:pt x="194" y="1467"/>
                  </a:lnTo>
                  <a:lnTo>
                    <a:pt x="348" y="1583"/>
                  </a:lnTo>
                  <a:lnTo>
                    <a:pt x="464" y="1660"/>
                  </a:lnTo>
                  <a:lnTo>
                    <a:pt x="619" y="1699"/>
                  </a:lnTo>
                  <a:lnTo>
                    <a:pt x="812" y="1738"/>
                  </a:lnTo>
                  <a:lnTo>
                    <a:pt x="966" y="1738"/>
                  </a:lnTo>
                  <a:lnTo>
                    <a:pt x="1121" y="1699"/>
                  </a:lnTo>
                  <a:lnTo>
                    <a:pt x="1275" y="1622"/>
                  </a:lnTo>
                  <a:lnTo>
                    <a:pt x="1430" y="1506"/>
                  </a:lnTo>
                  <a:lnTo>
                    <a:pt x="1584" y="1390"/>
                  </a:lnTo>
                  <a:lnTo>
                    <a:pt x="1661" y="1236"/>
                  </a:lnTo>
                  <a:lnTo>
                    <a:pt x="1739" y="1081"/>
                  </a:lnTo>
                  <a:lnTo>
                    <a:pt x="1777" y="927"/>
                  </a:lnTo>
                  <a:lnTo>
                    <a:pt x="1777" y="772"/>
                  </a:lnTo>
                  <a:lnTo>
                    <a:pt x="1739" y="579"/>
                  </a:lnTo>
                  <a:lnTo>
                    <a:pt x="1661" y="425"/>
                  </a:lnTo>
                  <a:lnTo>
                    <a:pt x="1545" y="270"/>
                  </a:lnTo>
                  <a:lnTo>
                    <a:pt x="1430" y="155"/>
                  </a:lnTo>
                  <a:lnTo>
                    <a:pt x="1275" y="77"/>
                  </a:lnTo>
                  <a:lnTo>
                    <a:pt x="112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11"/>
            <p:cNvSpPr/>
            <p:nvPr/>
          </p:nvSpPr>
          <p:spPr>
            <a:xfrm>
              <a:off x="6717675" y="2588625"/>
              <a:ext cx="42525" cy="41525"/>
            </a:xfrm>
            <a:custGeom>
              <a:avLst/>
              <a:gdLst/>
              <a:ahLst/>
              <a:cxnLst/>
              <a:rect l="l" t="t" r="r" b="b"/>
              <a:pathLst>
                <a:path w="1701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2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9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3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2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8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11"/>
            <p:cNvSpPr/>
            <p:nvPr/>
          </p:nvSpPr>
          <p:spPr>
            <a:xfrm>
              <a:off x="587575" y="259247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9"/>
                  </a:lnTo>
                  <a:lnTo>
                    <a:pt x="3939" y="4248"/>
                  </a:lnTo>
                  <a:lnTo>
                    <a:pt x="4017" y="5368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878"/>
                  </a:lnTo>
                  <a:lnTo>
                    <a:pt x="3901" y="8535"/>
                  </a:lnTo>
                  <a:lnTo>
                    <a:pt x="3746" y="9114"/>
                  </a:lnTo>
                  <a:lnTo>
                    <a:pt x="3515" y="9693"/>
                  </a:lnTo>
                  <a:lnTo>
                    <a:pt x="3244" y="10234"/>
                  </a:lnTo>
                  <a:lnTo>
                    <a:pt x="3013" y="10543"/>
                  </a:lnTo>
                  <a:lnTo>
                    <a:pt x="2781" y="10736"/>
                  </a:lnTo>
                  <a:lnTo>
                    <a:pt x="2472" y="10851"/>
                  </a:lnTo>
                  <a:lnTo>
                    <a:pt x="2202" y="10851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465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54"/>
                  </a:lnTo>
                  <a:lnTo>
                    <a:pt x="773" y="9384"/>
                  </a:lnTo>
                  <a:lnTo>
                    <a:pt x="696" y="9075"/>
                  </a:lnTo>
                  <a:lnTo>
                    <a:pt x="657" y="8457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580" y="2742"/>
                  </a:lnTo>
                  <a:lnTo>
                    <a:pt x="1352" y="2356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01" y="1"/>
                  </a:moveTo>
                  <a:lnTo>
                    <a:pt x="3476" y="310"/>
                  </a:lnTo>
                  <a:lnTo>
                    <a:pt x="3051" y="619"/>
                  </a:lnTo>
                  <a:lnTo>
                    <a:pt x="2626" y="966"/>
                  </a:lnTo>
                  <a:lnTo>
                    <a:pt x="2202" y="1275"/>
                  </a:lnTo>
                  <a:lnTo>
                    <a:pt x="1313" y="1893"/>
                  </a:lnTo>
                  <a:lnTo>
                    <a:pt x="425" y="2433"/>
                  </a:lnTo>
                  <a:lnTo>
                    <a:pt x="348" y="2511"/>
                  </a:lnTo>
                  <a:lnTo>
                    <a:pt x="348" y="2627"/>
                  </a:lnTo>
                  <a:lnTo>
                    <a:pt x="271" y="2665"/>
                  </a:lnTo>
                  <a:lnTo>
                    <a:pt x="232" y="2781"/>
                  </a:lnTo>
                  <a:lnTo>
                    <a:pt x="194" y="3785"/>
                  </a:lnTo>
                  <a:lnTo>
                    <a:pt x="155" y="4828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577"/>
                  </a:lnTo>
                  <a:lnTo>
                    <a:pt x="503" y="10041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391" y="11160"/>
                  </a:lnTo>
                  <a:lnTo>
                    <a:pt x="1622" y="11276"/>
                  </a:lnTo>
                  <a:lnTo>
                    <a:pt x="1815" y="11353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15"/>
                  </a:lnTo>
                  <a:lnTo>
                    <a:pt x="3051" y="11199"/>
                  </a:lnTo>
                  <a:lnTo>
                    <a:pt x="3283" y="11045"/>
                  </a:lnTo>
                  <a:lnTo>
                    <a:pt x="3476" y="10851"/>
                  </a:lnTo>
                  <a:lnTo>
                    <a:pt x="3669" y="10620"/>
                  </a:lnTo>
                  <a:lnTo>
                    <a:pt x="3823" y="10388"/>
                  </a:lnTo>
                  <a:lnTo>
                    <a:pt x="3978" y="10118"/>
                  </a:lnTo>
                  <a:lnTo>
                    <a:pt x="4171" y="9539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183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19" y="4982"/>
                  </a:lnTo>
                  <a:lnTo>
                    <a:pt x="4441" y="3862"/>
                  </a:lnTo>
                  <a:lnTo>
                    <a:pt x="4325" y="2742"/>
                  </a:lnTo>
                  <a:lnTo>
                    <a:pt x="4287" y="2395"/>
                  </a:lnTo>
                  <a:lnTo>
                    <a:pt x="4210" y="1429"/>
                  </a:lnTo>
                  <a:lnTo>
                    <a:pt x="4132" y="503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11"/>
            <p:cNvSpPr/>
            <p:nvPr/>
          </p:nvSpPr>
          <p:spPr>
            <a:xfrm>
              <a:off x="6526550" y="26156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1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1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2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11"/>
            <p:cNvSpPr/>
            <p:nvPr/>
          </p:nvSpPr>
          <p:spPr>
            <a:xfrm>
              <a:off x="1725750" y="2629175"/>
              <a:ext cx="67600" cy="76275"/>
            </a:xfrm>
            <a:custGeom>
              <a:avLst/>
              <a:gdLst/>
              <a:ahLst/>
              <a:cxnLst/>
              <a:rect l="l" t="t" r="r" b="b"/>
              <a:pathLst>
                <a:path w="2704" h="3051" extrusionOk="0">
                  <a:moveTo>
                    <a:pt x="1159" y="425"/>
                  </a:moveTo>
                  <a:lnTo>
                    <a:pt x="1429" y="502"/>
                  </a:lnTo>
                  <a:lnTo>
                    <a:pt x="1661" y="618"/>
                  </a:lnTo>
                  <a:lnTo>
                    <a:pt x="1854" y="772"/>
                  </a:lnTo>
                  <a:lnTo>
                    <a:pt x="2008" y="965"/>
                  </a:lnTo>
                  <a:lnTo>
                    <a:pt x="2124" y="1120"/>
                  </a:lnTo>
                  <a:lnTo>
                    <a:pt x="2202" y="1313"/>
                  </a:lnTo>
                  <a:lnTo>
                    <a:pt x="2317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4"/>
                  </a:lnTo>
                  <a:lnTo>
                    <a:pt x="2047" y="2278"/>
                  </a:lnTo>
                  <a:lnTo>
                    <a:pt x="1622" y="2047"/>
                  </a:lnTo>
                  <a:lnTo>
                    <a:pt x="1236" y="1892"/>
                  </a:lnTo>
                  <a:lnTo>
                    <a:pt x="1004" y="1776"/>
                  </a:lnTo>
                  <a:lnTo>
                    <a:pt x="811" y="1661"/>
                  </a:lnTo>
                  <a:lnTo>
                    <a:pt x="618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1"/>
                  </a:lnTo>
                  <a:lnTo>
                    <a:pt x="541" y="657"/>
                  </a:lnTo>
                  <a:lnTo>
                    <a:pt x="618" y="579"/>
                  </a:lnTo>
                  <a:lnTo>
                    <a:pt x="696" y="502"/>
                  </a:lnTo>
                  <a:lnTo>
                    <a:pt x="811" y="463"/>
                  </a:lnTo>
                  <a:lnTo>
                    <a:pt x="927" y="425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0"/>
                  </a:lnTo>
                  <a:lnTo>
                    <a:pt x="194" y="425"/>
                  </a:lnTo>
                  <a:lnTo>
                    <a:pt x="78" y="618"/>
                  </a:lnTo>
                  <a:lnTo>
                    <a:pt x="1" y="811"/>
                  </a:lnTo>
                  <a:lnTo>
                    <a:pt x="1" y="1004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2"/>
                  </a:lnTo>
                  <a:lnTo>
                    <a:pt x="387" y="1854"/>
                  </a:lnTo>
                  <a:lnTo>
                    <a:pt x="618" y="2047"/>
                  </a:lnTo>
                  <a:lnTo>
                    <a:pt x="889" y="2201"/>
                  </a:lnTo>
                  <a:lnTo>
                    <a:pt x="1198" y="2317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8" y="2742"/>
                  </a:lnTo>
                  <a:lnTo>
                    <a:pt x="2202" y="2973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0" y="3012"/>
                  </a:lnTo>
                  <a:lnTo>
                    <a:pt x="2588" y="2973"/>
                  </a:lnTo>
                  <a:lnTo>
                    <a:pt x="2626" y="2896"/>
                  </a:lnTo>
                  <a:lnTo>
                    <a:pt x="2704" y="2317"/>
                  </a:lnTo>
                  <a:lnTo>
                    <a:pt x="2704" y="2008"/>
                  </a:lnTo>
                  <a:lnTo>
                    <a:pt x="2704" y="1699"/>
                  </a:lnTo>
                  <a:lnTo>
                    <a:pt x="2626" y="1429"/>
                  </a:lnTo>
                  <a:lnTo>
                    <a:pt x="2549" y="1120"/>
                  </a:lnTo>
                  <a:lnTo>
                    <a:pt x="2433" y="850"/>
                  </a:lnTo>
                  <a:lnTo>
                    <a:pt x="2279" y="579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00" y="116"/>
                  </a:lnTo>
                  <a:lnTo>
                    <a:pt x="1506" y="39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11"/>
            <p:cNvSpPr/>
            <p:nvPr/>
          </p:nvSpPr>
          <p:spPr>
            <a:xfrm>
              <a:off x="2602300" y="2637850"/>
              <a:ext cx="63750" cy="173800"/>
            </a:xfrm>
            <a:custGeom>
              <a:avLst/>
              <a:gdLst/>
              <a:ahLst/>
              <a:cxnLst/>
              <a:rect l="l" t="t" r="r" b="b"/>
              <a:pathLst>
                <a:path w="2550" h="6952" extrusionOk="0">
                  <a:moveTo>
                    <a:pt x="271" y="1"/>
                  </a:moveTo>
                  <a:lnTo>
                    <a:pt x="1" y="78"/>
                  </a:lnTo>
                  <a:lnTo>
                    <a:pt x="232" y="927"/>
                  </a:lnTo>
                  <a:lnTo>
                    <a:pt x="503" y="1816"/>
                  </a:lnTo>
                  <a:lnTo>
                    <a:pt x="1082" y="3515"/>
                  </a:lnTo>
                  <a:lnTo>
                    <a:pt x="2318" y="6951"/>
                  </a:lnTo>
                  <a:lnTo>
                    <a:pt x="2549" y="6874"/>
                  </a:lnTo>
                  <a:lnTo>
                    <a:pt x="2047" y="5136"/>
                  </a:lnTo>
                  <a:lnTo>
                    <a:pt x="1507" y="3399"/>
                  </a:lnTo>
                  <a:lnTo>
                    <a:pt x="928" y="1661"/>
                  </a:lnTo>
                  <a:lnTo>
                    <a:pt x="619" y="81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11"/>
            <p:cNvSpPr/>
            <p:nvPr/>
          </p:nvSpPr>
          <p:spPr>
            <a:xfrm>
              <a:off x="531575" y="26388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121" y="386"/>
                  </a:moveTo>
                  <a:lnTo>
                    <a:pt x="1198" y="464"/>
                  </a:lnTo>
                  <a:lnTo>
                    <a:pt x="1237" y="541"/>
                  </a:lnTo>
                  <a:lnTo>
                    <a:pt x="1314" y="695"/>
                  </a:lnTo>
                  <a:lnTo>
                    <a:pt x="1314" y="927"/>
                  </a:lnTo>
                  <a:lnTo>
                    <a:pt x="1237" y="1081"/>
                  </a:lnTo>
                  <a:lnTo>
                    <a:pt x="1159" y="1159"/>
                  </a:lnTo>
                  <a:lnTo>
                    <a:pt x="1082" y="1197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2" y="1120"/>
                  </a:lnTo>
                  <a:lnTo>
                    <a:pt x="464" y="1043"/>
                  </a:lnTo>
                  <a:lnTo>
                    <a:pt x="426" y="966"/>
                  </a:lnTo>
                  <a:lnTo>
                    <a:pt x="387" y="850"/>
                  </a:lnTo>
                  <a:lnTo>
                    <a:pt x="387" y="773"/>
                  </a:lnTo>
                  <a:lnTo>
                    <a:pt x="426" y="541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735" y="0"/>
                  </a:moveTo>
                  <a:lnTo>
                    <a:pt x="619" y="39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41"/>
                  </a:lnTo>
                  <a:lnTo>
                    <a:pt x="40" y="695"/>
                  </a:lnTo>
                  <a:lnTo>
                    <a:pt x="1" y="850"/>
                  </a:lnTo>
                  <a:lnTo>
                    <a:pt x="40" y="1004"/>
                  </a:lnTo>
                  <a:lnTo>
                    <a:pt x="78" y="1159"/>
                  </a:lnTo>
                  <a:lnTo>
                    <a:pt x="194" y="1313"/>
                  </a:lnTo>
                  <a:lnTo>
                    <a:pt x="310" y="1468"/>
                  </a:lnTo>
                  <a:lnTo>
                    <a:pt x="464" y="1545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583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888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11"/>
            <p:cNvSpPr/>
            <p:nvPr/>
          </p:nvSpPr>
          <p:spPr>
            <a:xfrm>
              <a:off x="340450" y="266585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116" y="0"/>
                  </a:moveTo>
                  <a:lnTo>
                    <a:pt x="39" y="116"/>
                  </a:lnTo>
                  <a:lnTo>
                    <a:pt x="0" y="232"/>
                  </a:lnTo>
                  <a:lnTo>
                    <a:pt x="39" y="348"/>
                  </a:lnTo>
                  <a:lnTo>
                    <a:pt x="348" y="850"/>
                  </a:lnTo>
                  <a:lnTo>
                    <a:pt x="657" y="1352"/>
                  </a:lnTo>
                  <a:lnTo>
                    <a:pt x="1004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167"/>
                  </a:lnTo>
                  <a:lnTo>
                    <a:pt x="2703" y="3553"/>
                  </a:lnTo>
                  <a:lnTo>
                    <a:pt x="3205" y="3901"/>
                  </a:lnTo>
                  <a:lnTo>
                    <a:pt x="3553" y="3746"/>
                  </a:lnTo>
                  <a:lnTo>
                    <a:pt x="2780" y="2974"/>
                  </a:lnTo>
                  <a:lnTo>
                    <a:pt x="2047" y="2202"/>
                  </a:lnTo>
                  <a:lnTo>
                    <a:pt x="1352" y="1429"/>
                  </a:lnTo>
                  <a:lnTo>
                    <a:pt x="1043" y="966"/>
                  </a:lnTo>
                  <a:lnTo>
                    <a:pt x="734" y="541"/>
                  </a:lnTo>
                  <a:lnTo>
                    <a:pt x="1622" y="657"/>
                  </a:lnTo>
                  <a:lnTo>
                    <a:pt x="2510" y="850"/>
                  </a:lnTo>
                  <a:lnTo>
                    <a:pt x="3012" y="1004"/>
                  </a:lnTo>
                  <a:lnTo>
                    <a:pt x="3514" y="1198"/>
                  </a:lnTo>
                  <a:lnTo>
                    <a:pt x="4016" y="1352"/>
                  </a:lnTo>
                  <a:lnTo>
                    <a:pt x="4480" y="1506"/>
                  </a:lnTo>
                  <a:lnTo>
                    <a:pt x="4595" y="1468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45"/>
                  </a:lnTo>
                  <a:lnTo>
                    <a:pt x="4904" y="1506"/>
                  </a:lnTo>
                  <a:lnTo>
                    <a:pt x="4981" y="1391"/>
                  </a:lnTo>
                  <a:lnTo>
                    <a:pt x="4634" y="1120"/>
                  </a:lnTo>
                  <a:lnTo>
                    <a:pt x="4171" y="850"/>
                  </a:lnTo>
                  <a:lnTo>
                    <a:pt x="3630" y="618"/>
                  </a:lnTo>
                  <a:lnTo>
                    <a:pt x="3089" y="425"/>
                  </a:lnTo>
                  <a:lnTo>
                    <a:pt x="2510" y="309"/>
                  </a:lnTo>
                  <a:lnTo>
                    <a:pt x="1931" y="194"/>
                  </a:lnTo>
                  <a:lnTo>
                    <a:pt x="1352" y="116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11"/>
            <p:cNvSpPr/>
            <p:nvPr/>
          </p:nvSpPr>
          <p:spPr>
            <a:xfrm>
              <a:off x="6651075" y="26658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1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11"/>
            <p:cNvSpPr/>
            <p:nvPr/>
          </p:nvSpPr>
          <p:spPr>
            <a:xfrm>
              <a:off x="1793325" y="26986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313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4"/>
                  </a:lnTo>
                  <a:lnTo>
                    <a:pt x="1777" y="889"/>
                  </a:lnTo>
                  <a:lnTo>
                    <a:pt x="1777" y="927"/>
                  </a:lnTo>
                  <a:lnTo>
                    <a:pt x="1738" y="1004"/>
                  </a:lnTo>
                  <a:lnTo>
                    <a:pt x="1661" y="1043"/>
                  </a:lnTo>
                  <a:lnTo>
                    <a:pt x="1584" y="1082"/>
                  </a:lnTo>
                  <a:lnTo>
                    <a:pt x="1275" y="1120"/>
                  </a:lnTo>
                  <a:lnTo>
                    <a:pt x="927" y="1120"/>
                  </a:lnTo>
                  <a:lnTo>
                    <a:pt x="618" y="1159"/>
                  </a:lnTo>
                  <a:lnTo>
                    <a:pt x="464" y="1197"/>
                  </a:lnTo>
                  <a:lnTo>
                    <a:pt x="348" y="1275"/>
                  </a:lnTo>
                  <a:lnTo>
                    <a:pt x="348" y="1120"/>
                  </a:lnTo>
                  <a:lnTo>
                    <a:pt x="348" y="1004"/>
                  </a:lnTo>
                  <a:lnTo>
                    <a:pt x="387" y="850"/>
                  </a:lnTo>
                  <a:lnTo>
                    <a:pt x="464" y="734"/>
                  </a:lnTo>
                  <a:lnTo>
                    <a:pt x="580" y="618"/>
                  </a:lnTo>
                  <a:lnTo>
                    <a:pt x="657" y="502"/>
                  </a:lnTo>
                  <a:lnTo>
                    <a:pt x="811" y="425"/>
                  </a:lnTo>
                  <a:lnTo>
                    <a:pt x="966" y="387"/>
                  </a:lnTo>
                  <a:close/>
                  <a:moveTo>
                    <a:pt x="1005" y="0"/>
                  </a:moveTo>
                  <a:lnTo>
                    <a:pt x="811" y="39"/>
                  </a:lnTo>
                  <a:lnTo>
                    <a:pt x="618" y="116"/>
                  </a:lnTo>
                  <a:lnTo>
                    <a:pt x="425" y="232"/>
                  </a:lnTo>
                  <a:lnTo>
                    <a:pt x="271" y="348"/>
                  </a:lnTo>
                  <a:lnTo>
                    <a:pt x="155" y="502"/>
                  </a:lnTo>
                  <a:lnTo>
                    <a:pt x="78" y="695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29"/>
                  </a:lnTo>
                  <a:lnTo>
                    <a:pt x="116" y="1622"/>
                  </a:lnTo>
                  <a:lnTo>
                    <a:pt x="155" y="1738"/>
                  </a:lnTo>
                  <a:lnTo>
                    <a:pt x="232" y="1777"/>
                  </a:lnTo>
                  <a:lnTo>
                    <a:pt x="348" y="1815"/>
                  </a:lnTo>
                  <a:lnTo>
                    <a:pt x="425" y="1738"/>
                  </a:lnTo>
                  <a:lnTo>
                    <a:pt x="580" y="1622"/>
                  </a:lnTo>
                  <a:lnTo>
                    <a:pt x="696" y="1545"/>
                  </a:lnTo>
                  <a:lnTo>
                    <a:pt x="889" y="1506"/>
                  </a:lnTo>
                  <a:lnTo>
                    <a:pt x="1429" y="1506"/>
                  </a:lnTo>
                  <a:lnTo>
                    <a:pt x="1584" y="1468"/>
                  </a:lnTo>
                  <a:lnTo>
                    <a:pt x="1777" y="1429"/>
                  </a:lnTo>
                  <a:lnTo>
                    <a:pt x="1931" y="1352"/>
                  </a:lnTo>
                  <a:lnTo>
                    <a:pt x="2047" y="1236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8"/>
                  </a:lnTo>
                  <a:lnTo>
                    <a:pt x="2086" y="464"/>
                  </a:lnTo>
                  <a:lnTo>
                    <a:pt x="1970" y="309"/>
                  </a:lnTo>
                  <a:lnTo>
                    <a:pt x="1815" y="193"/>
                  </a:lnTo>
                  <a:lnTo>
                    <a:pt x="1622" y="78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11"/>
            <p:cNvSpPr/>
            <p:nvPr/>
          </p:nvSpPr>
          <p:spPr>
            <a:xfrm>
              <a:off x="2371575" y="2703500"/>
              <a:ext cx="351425" cy="207575"/>
            </a:xfrm>
            <a:custGeom>
              <a:avLst/>
              <a:gdLst/>
              <a:ahLst/>
              <a:cxnLst/>
              <a:rect l="l" t="t" r="r" b="b"/>
              <a:pathLst>
                <a:path w="14057" h="8303" extrusionOk="0">
                  <a:moveTo>
                    <a:pt x="13941" y="0"/>
                  </a:moveTo>
                  <a:lnTo>
                    <a:pt x="13632" y="116"/>
                  </a:lnTo>
                  <a:lnTo>
                    <a:pt x="13632" y="155"/>
                  </a:lnTo>
                  <a:lnTo>
                    <a:pt x="13555" y="773"/>
                  </a:lnTo>
                  <a:lnTo>
                    <a:pt x="13439" y="1313"/>
                  </a:lnTo>
                  <a:lnTo>
                    <a:pt x="13284" y="1854"/>
                  </a:lnTo>
                  <a:lnTo>
                    <a:pt x="13053" y="2395"/>
                  </a:lnTo>
                  <a:lnTo>
                    <a:pt x="12782" y="2897"/>
                  </a:lnTo>
                  <a:lnTo>
                    <a:pt x="12473" y="3360"/>
                  </a:lnTo>
                  <a:lnTo>
                    <a:pt x="12126" y="3823"/>
                  </a:lnTo>
                  <a:lnTo>
                    <a:pt x="11778" y="4248"/>
                  </a:lnTo>
                  <a:lnTo>
                    <a:pt x="11547" y="4325"/>
                  </a:lnTo>
                  <a:lnTo>
                    <a:pt x="11585" y="4441"/>
                  </a:lnTo>
                  <a:lnTo>
                    <a:pt x="11547" y="4480"/>
                  </a:lnTo>
                  <a:lnTo>
                    <a:pt x="11392" y="4557"/>
                  </a:lnTo>
                  <a:lnTo>
                    <a:pt x="11469" y="4557"/>
                  </a:lnTo>
                  <a:lnTo>
                    <a:pt x="10967" y="5020"/>
                  </a:lnTo>
                  <a:lnTo>
                    <a:pt x="10427" y="5445"/>
                  </a:lnTo>
                  <a:lnTo>
                    <a:pt x="9539" y="6063"/>
                  </a:lnTo>
                  <a:lnTo>
                    <a:pt x="8612" y="6642"/>
                  </a:lnTo>
                  <a:lnTo>
                    <a:pt x="8149" y="6912"/>
                  </a:lnTo>
                  <a:lnTo>
                    <a:pt x="7647" y="7144"/>
                  </a:lnTo>
                  <a:lnTo>
                    <a:pt x="7145" y="7376"/>
                  </a:lnTo>
                  <a:lnTo>
                    <a:pt x="6643" y="7569"/>
                  </a:lnTo>
                  <a:lnTo>
                    <a:pt x="6604" y="7453"/>
                  </a:lnTo>
                  <a:lnTo>
                    <a:pt x="6411" y="7492"/>
                  </a:lnTo>
                  <a:lnTo>
                    <a:pt x="4905" y="6372"/>
                  </a:lnTo>
                  <a:lnTo>
                    <a:pt x="3322" y="5291"/>
                  </a:lnTo>
                  <a:lnTo>
                    <a:pt x="1739" y="4248"/>
                  </a:lnTo>
                  <a:lnTo>
                    <a:pt x="78" y="3321"/>
                  </a:lnTo>
                  <a:lnTo>
                    <a:pt x="1" y="3399"/>
                  </a:lnTo>
                  <a:lnTo>
                    <a:pt x="3051" y="5600"/>
                  </a:lnTo>
                  <a:lnTo>
                    <a:pt x="6141" y="7723"/>
                  </a:lnTo>
                  <a:lnTo>
                    <a:pt x="5639" y="7839"/>
                  </a:lnTo>
                  <a:lnTo>
                    <a:pt x="5175" y="7916"/>
                  </a:lnTo>
                  <a:lnTo>
                    <a:pt x="4673" y="7955"/>
                  </a:lnTo>
                  <a:lnTo>
                    <a:pt x="4210" y="7994"/>
                  </a:lnTo>
                  <a:lnTo>
                    <a:pt x="4094" y="7994"/>
                  </a:lnTo>
                  <a:lnTo>
                    <a:pt x="4055" y="8071"/>
                  </a:lnTo>
                  <a:lnTo>
                    <a:pt x="4248" y="8303"/>
                  </a:lnTo>
                  <a:lnTo>
                    <a:pt x="5098" y="8303"/>
                  </a:lnTo>
                  <a:lnTo>
                    <a:pt x="5523" y="8264"/>
                  </a:lnTo>
                  <a:lnTo>
                    <a:pt x="5948" y="8187"/>
                  </a:lnTo>
                  <a:lnTo>
                    <a:pt x="6372" y="8110"/>
                  </a:lnTo>
                  <a:lnTo>
                    <a:pt x="6797" y="7955"/>
                  </a:lnTo>
                  <a:lnTo>
                    <a:pt x="7647" y="7646"/>
                  </a:lnTo>
                  <a:lnTo>
                    <a:pt x="8458" y="7221"/>
                  </a:lnTo>
                  <a:lnTo>
                    <a:pt x="9230" y="6758"/>
                  </a:lnTo>
                  <a:lnTo>
                    <a:pt x="10002" y="6295"/>
                  </a:lnTo>
                  <a:lnTo>
                    <a:pt x="10659" y="5793"/>
                  </a:lnTo>
                  <a:lnTo>
                    <a:pt x="11315" y="5252"/>
                  </a:lnTo>
                  <a:lnTo>
                    <a:pt x="11933" y="4673"/>
                  </a:lnTo>
                  <a:lnTo>
                    <a:pt x="12512" y="4055"/>
                  </a:lnTo>
                  <a:lnTo>
                    <a:pt x="12975" y="3360"/>
                  </a:lnTo>
                  <a:lnTo>
                    <a:pt x="13207" y="3012"/>
                  </a:lnTo>
                  <a:lnTo>
                    <a:pt x="13400" y="2665"/>
                  </a:lnTo>
                  <a:lnTo>
                    <a:pt x="13555" y="2279"/>
                  </a:lnTo>
                  <a:lnTo>
                    <a:pt x="13709" y="1893"/>
                  </a:lnTo>
                  <a:lnTo>
                    <a:pt x="13864" y="1506"/>
                  </a:lnTo>
                  <a:lnTo>
                    <a:pt x="13941" y="1082"/>
                  </a:lnTo>
                  <a:lnTo>
                    <a:pt x="14018" y="657"/>
                  </a:lnTo>
                  <a:lnTo>
                    <a:pt x="14057" y="232"/>
                  </a:lnTo>
                  <a:lnTo>
                    <a:pt x="14018" y="116"/>
                  </a:lnTo>
                  <a:lnTo>
                    <a:pt x="13941" y="39"/>
                  </a:lnTo>
                  <a:lnTo>
                    <a:pt x="139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11"/>
            <p:cNvSpPr/>
            <p:nvPr/>
          </p:nvSpPr>
          <p:spPr>
            <a:xfrm>
              <a:off x="6594125" y="27093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8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80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2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11"/>
            <p:cNvSpPr/>
            <p:nvPr/>
          </p:nvSpPr>
          <p:spPr>
            <a:xfrm>
              <a:off x="464975" y="2716050"/>
              <a:ext cx="126500" cy="69525"/>
            </a:xfrm>
            <a:custGeom>
              <a:avLst/>
              <a:gdLst/>
              <a:ahLst/>
              <a:cxnLst/>
              <a:rect l="l" t="t" r="r" b="b"/>
              <a:pathLst>
                <a:path w="5060" h="2781" extrusionOk="0">
                  <a:moveTo>
                    <a:pt x="4905" y="0"/>
                  </a:moveTo>
                  <a:lnTo>
                    <a:pt x="3823" y="618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395"/>
                  </a:lnTo>
                  <a:lnTo>
                    <a:pt x="39" y="2472"/>
                  </a:lnTo>
                  <a:lnTo>
                    <a:pt x="0" y="2588"/>
                  </a:lnTo>
                  <a:lnTo>
                    <a:pt x="39" y="2665"/>
                  </a:lnTo>
                  <a:lnTo>
                    <a:pt x="116" y="2742"/>
                  </a:lnTo>
                  <a:lnTo>
                    <a:pt x="387" y="2781"/>
                  </a:lnTo>
                  <a:lnTo>
                    <a:pt x="1082" y="2588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2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11"/>
            <p:cNvSpPr/>
            <p:nvPr/>
          </p:nvSpPr>
          <p:spPr>
            <a:xfrm>
              <a:off x="2488400" y="2725700"/>
              <a:ext cx="48275" cy="165100"/>
            </a:xfrm>
            <a:custGeom>
              <a:avLst/>
              <a:gdLst/>
              <a:ahLst/>
              <a:cxnLst/>
              <a:rect l="l" t="t" r="r" b="b"/>
              <a:pathLst>
                <a:path w="1931" h="6604" extrusionOk="0">
                  <a:moveTo>
                    <a:pt x="271" y="1"/>
                  </a:moveTo>
                  <a:lnTo>
                    <a:pt x="193" y="39"/>
                  </a:lnTo>
                  <a:lnTo>
                    <a:pt x="155" y="39"/>
                  </a:lnTo>
                  <a:lnTo>
                    <a:pt x="0" y="155"/>
                  </a:lnTo>
                  <a:lnTo>
                    <a:pt x="0" y="194"/>
                  </a:lnTo>
                  <a:lnTo>
                    <a:pt x="348" y="1815"/>
                  </a:lnTo>
                  <a:lnTo>
                    <a:pt x="773" y="3437"/>
                  </a:lnTo>
                  <a:lnTo>
                    <a:pt x="1236" y="5021"/>
                  </a:lnTo>
                  <a:lnTo>
                    <a:pt x="1738" y="6604"/>
                  </a:lnTo>
                  <a:lnTo>
                    <a:pt x="1931" y="6565"/>
                  </a:lnTo>
                  <a:lnTo>
                    <a:pt x="1622" y="4982"/>
                  </a:lnTo>
                  <a:lnTo>
                    <a:pt x="1236" y="3360"/>
                  </a:lnTo>
                  <a:lnTo>
                    <a:pt x="773" y="1777"/>
                  </a:lnTo>
                  <a:lnTo>
                    <a:pt x="271" y="194"/>
                  </a:lnTo>
                  <a:lnTo>
                    <a:pt x="3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11"/>
            <p:cNvSpPr/>
            <p:nvPr/>
          </p:nvSpPr>
          <p:spPr>
            <a:xfrm>
              <a:off x="2495150" y="2725700"/>
              <a:ext cx="165100" cy="91725"/>
            </a:xfrm>
            <a:custGeom>
              <a:avLst/>
              <a:gdLst/>
              <a:ahLst/>
              <a:cxnLst/>
              <a:rect l="l" t="t" r="r" b="b"/>
              <a:pathLst>
                <a:path w="6604" h="3669" extrusionOk="0">
                  <a:moveTo>
                    <a:pt x="116" y="1"/>
                  </a:moveTo>
                  <a:lnTo>
                    <a:pt x="1" y="194"/>
                  </a:lnTo>
                  <a:lnTo>
                    <a:pt x="1622" y="1043"/>
                  </a:lnTo>
                  <a:lnTo>
                    <a:pt x="3244" y="1893"/>
                  </a:lnTo>
                  <a:lnTo>
                    <a:pt x="4017" y="2356"/>
                  </a:lnTo>
                  <a:lnTo>
                    <a:pt x="4827" y="2819"/>
                  </a:lnTo>
                  <a:lnTo>
                    <a:pt x="5638" y="3283"/>
                  </a:lnTo>
                  <a:lnTo>
                    <a:pt x="6024" y="3476"/>
                  </a:lnTo>
                  <a:lnTo>
                    <a:pt x="6449" y="3669"/>
                  </a:lnTo>
                  <a:lnTo>
                    <a:pt x="6604" y="3592"/>
                  </a:lnTo>
                  <a:lnTo>
                    <a:pt x="6604" y="3515"/>
                  </a:lnTo>
                  <a:lnTo>
                    <a:pt x="6565" y="3437"/>
                  </a:lnTo>
                  <a:lnTo>
                    <a:pt x="6218" y="3167"/>
                  </a:lnTo>
                  <a:lnTo>
                    <a:pt x="5870" y="2935"/>
                  </a:lnTo>
                  <a:lnTo>
                    <a:pt x="5098" y="2472"/>
                  </a:lnTo>
                  <a:lnTo>
                    <a:pt x="3515" y="1622"/>
                  </a:lnTo>
                  <a:lnTo>
                    <a:pt x="1815" y="773"/>
                  </a:lnTo>
                  <a:lnTo>
                    <a:pt x="966" y="387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11"/>
            <p:cNvSpPr/>
            <p:nvPr/>
          </p:nvSpPr>
          <p:spPr>
            <a:xfrm>
              <a:off x="4212550" y="2732450"/>
              <a:ext cx="315700" cy="477900"/>
            </a:xfrm>
            <a:custGeom>
              <a:avLst/>
              <a:gdLst/>
              <a:ahLst/>
              <a:cxnLst/>
              <a:rect l="l" t="t" r="r" b="b"/>
              <a:pathLst>
                <a:path w="12628" h="19116" extrusionOk="0">
                  <a:moveTo>
                    <a:pt x="1004" y="619"/>
                  </a:moveTo>
                  <a:lnTo>
                    <a:pt x="1661" y="850"/>
                  </a:lnTo>
                  <a:lnTo>
                    <a:pt x="2317" y="1121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5"/>
                  </a:lnTo>
                  <a:lnTo>
                    <a:pt x="3862" y="2472"/>
                  </a:lnTo>
                  <a:lnTo>
                    <a:pt x="4016" y="2820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8"/>
                  </a:lnTo>
                  <a:lnTo>
                    <a:pt x="9345" y="15138"/>
                  </a:lnTo>
                  <a:lnTo>
                    <a:pt x="8920" y="15370"/>
                  </a:lnTo>
                  <a:lnTo>
                    <a:pt x="7955" y="13516"/>
                  </a:lnTo>
                  <a:lnTo>
                    <a:pt x="6990" y="11663"/>
                  </a:lnTo>
                  <a:lnTo>
                    <a:pt x="5020" y="7956"/>
                  </a:lnTo>
                  <a:lnTo>
                    <a:pt x="3012" y="4287"/>
                  </a:lnTo>
                  <a:lnTo>
                    <a:pt x="1004" y="619"/>
                  </a:lnTo>
                  <a:close/>
                  <a:moveTo>
                    <a:pt x="657" y="503"/>
                  </a:moveTo>
                  <a:lnTo>
                    <a:pt x="657" y="541"/>
                  </a:lnTo>
                  <a:lnTo>
                    <a:pt x="4673" y="8033"/>
                  </a:lnTo>
                  <a:lnTo>
                    <a:pt x="6719" y="11740"/>
                  </a:lnTo>
                  <a:lnTo>
                    <a:pt x="7762" y="13593"/>
                  </a:lnTo>
                  <a:lnTo>
                    <a:pt x="8805" y="15447"/>
                  </a:lnTo>
                  <a:lnTo>
                    <a:pt x="8650" y="15524"/>
                  </a:lnTo>
                  <a:lnTo>
                    <a:pt x="7414" y="13748"/>
                  </a:lnTo>
                  <a:lnTo>
                    <a:pt x="6179" y="12010"/>
                  </a:lnTo>
                  <a:lnTo>
                    <a:pt x="3592" y="8535"/>
                  </a:lnTo>
                  <a:lnTo>
                    <a:pt x="2317" y="6758"/>
                  </a:lnTo>
                  <a:lnTo>
                    <a:pt x="1004" y="4944"/>
                  </a:lnTo>
                  <a:lnTo>
                    <a:pt x="850" y="4712"/>
                  </a:lnTo>
                  <a:lnTo>
                    <a:pt x="734" y="4480"/>
                  </a:lnTo>
                  <a:lnTo>
                    <a:pt x="618" y="4210"/>
                  </a:lnTo>
                  <a:lnTo>
                    <a:pt x="541" y="3940"/>
                  </a:lnTo>
                  <a:lnTo>
                    <a:pt x="464" y="3399"/>
                  </a:lnTo>
                  <a:lnTo>
                    <a:pt x="425" y="2820"/>
                  </a:lnTo>
                  <a:lnTo>
                    <a:pt x="464" y="2241"/>
                  </a:lnTo>
                  <a:lnTo>
                    <a:pt x="502" y="1661"/>
                  </a:lnTo>
                  <a:lnTo>
                    <a:pt x="657" y="503"/>
                  </a:lnTo>
                  <a:close/>
                  <a:moveTo>
                    <a:pt x="11508" y="12280"/>
                  </a:moveTo>
                  <a:lnTo>
                    <a:pt x="11662" y="12358"/>
                  </a:lnTo>
                  <a:lnTo>
                    <a:pt x="11817" y="12435"/>
                  </a:lnTo>
                  <a:lnTo>
                    <a:pt x="12164" y="12860"/>
                  </a:lnTo>
                  <a:lnTo>
                    <a:pt x="12241" y="13053"/>
                  </a:lnTo>
                  <a:lnTo>
                    <a:pt x="12280" y="13246"/>
                  </a:lnTo>
                  <a:lnTo>
                    <a:pt x="12241" y="13439"/>
                  </a:lnTo>
                  <a:lnTo>
                    <a:pt x="12203" y="13632"/>
                  </a:lnTo>
                  <a:lnTo>
                    <a:pt x="12048" y="14018"/>
                  </a:lnTo>
                  <a:lnTo>
                    <a:pt x="11855" y="14366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2"/>
                  </a:lnTo>
                  <a:lnTo>
                    <a:pt x="10156" y="15872"/>
                  </a:lnTo>
                  <a:lnTo>
                    <a:pt x="10118" y="15987"/>
                  </a:lnTo>
                  <a:lnTo>
                    <a:pt x="9770" y="16180"/>
                  </a:lnTo>
                  <a:lnTo>
                    <a:pt x="9114" y="16605"/>
                  </a:lnTo>
                  <a:lnTo>
                    <a:pt x="8457" y="16953"/>
                  </a:lnTo>
                  <a:lnTo>
                    <a:pt x="7723" y="17262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5" y="17648"/>
                  </a:lnTo>
                  <a:lnTo>
                    <a:pt x="5754" y="17648"/>
                  </a:lnTo>
                  <a:lnTo>
                    <a:pt x="5561" y="17571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8" y="17184"/>
                  </a:lnTo>
                  <a:lnTo>
                    <a:pt x="4982" y="16876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5"/>
                  </a:lnTo>
                  <a:lnTo>
                    <a:pt x="5175" y="15949"/>
                  </a:lnTo>
                  <a:lnTo>
                    <a:pt x="5291" y="15833"/>
                  </a:lnTo>
                  <a:lnTo>
                    <a:pt x="5406" y="15756"/>
                  </a:lnTo>
                  <a:lnTo>
                    <a:pt x="5522" y="15717"/>
                  </a:lnTo>
                  <a:lnTo>
                    <a:pt x="5638" y="15756"/>
                  </a:lnTo>
                  <a:lnTo>
                    <a:pt x="5793" y="15833"/>
                  </a:lnTo>
                  <a:lnTo>
                    <a:pt x="5947" y="15949"/>
                  </a:lnTo>
                  <a:lnTo>
                    <a:pt x="6063" y="16142"/>
                  </a:lnTo>
                  <a:lnTo>
                    <a:pt x="6256" y="16374"/>
                  </a:lnTo>
                  <a:lnTo>
                    <a:pt x="6102" y="16412"/>
                  </a:lnTo>
                  <a:lnTo>
                    <a:pt x="6024" y="16451"/>
                  </a:lnTo>
                  <a:lnTo>
                    <a:pt x="6024" y="16567"/>
                  </a:lnTo>
                  <a:lnTo>
                    <a:pt x="6063" y="16644"/>
                  </a:lnTo>
                  <a:lnTo>
                    <a:pt x="6140" y="16644"/>
                  </a:lnTo>
                  <a:lnTo>
                    <a:pt x="6912" y="16567"/>
                  </a:lnTo>
                  <a:lnTo>
                    <a:pt x="7685" y="16374"/>
                  </a:lnTo>
                  <a:lnTo>
                    <a:pt x="8496" y="16065"/>
                  </a:lnTo>
                  <a:lnTo>
                    <a:pt x="9229" y="15717"/>
                  </a:lnTo>
                  <a:lnTo>
                    <a:pt x="9616" y="15485"/>
                  </a:lnTo>
                  <a:lnTo>
                    <a:pt x="9963" y="15254"/>
                  </a:lnTo>
                  <a:lnTo>
                    <a:pt x="10272" y="15022"/>
                  </a:lnTo>
                  <a:lnTo>
                    <a:pt x="10581" y="14752"/>
                  </a:lnTo>
                  <a:lnTo>
                    <a:pt x="10890" y="14481"/>
                  </a:lnTo>
                  <a:lnTo>
                    <a:pt x="11121" y="14173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9"/>
                  </a:lnTo>
                  <a:lnTo>
                    <a:pt x="11546" y="13362"/>
                  </a:lnTo>
                  <a:lnTo>
                    <a:pt x="11508" y="13284"/>
                  </a:lnTo>
                  <a:lnTo>
                    <a:pt x="11430" y="13246"/>
                  </a:lnTo>
                  <a:lnTo>
                    <a:pt x="11237" y="13246"/>
                  </a:lnTo>
                  <a:lnTo>
                    <a:pt x="11160" y="13323"/>
                  </a:lnTo>
                  <a:lnTo>
                    <a:pt x="10967" y="13671"/>
                  </a:lnTo>
                  <a:lnTo>
                    <a:pt x="10774" y="13555"/>
                  </a:lnTo>
                  <a:lnTo>
                    <a:pt x="10658" y="13439"/>
                  </a:lnTo>
                  <a:lnTo>
                    <a:pt x="10619" y="13284"/>
                  </a:lnTo>
                  <a:lnTo>
                    <a:pt x="10581" y="13169"/>
                  </a:lnTo>
                  <a:lnTo>
                    <a:pt x="10619" y="13014"/>
                  </a:lnTo>
                  <a:lnTo>
                    <a:pt x="10658" y="12860"/>
                  </a:lnTo>
                  <a:lnTo>
                    <a:pt x="10851" y="12628"/>
                  </a:lnTo>
                  <a:lnTo>
                    <a:pt x="10928" y="12473"/>
                  </a:lnTo>
                  <a:lnTo>
                    <a:pt x="11044" y="12358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1"/>
                  </a:moveTo>
                  <a:lnTo>
                    <a:pt x="348" y="40"/>
                  </a:lnTo>
                  <a:lnTo>
                    <a:pt x="271" y="117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3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6"/>
                  </a:lnTo>
                  <a:lnTo>
                    <a:pt x="232" y="4519"/>
                  </a:lnTo>
                  <a:lnTo>
                    <a:pt x="348" y="4751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6"/>
                  </a:lnTo>
                  <a:lnTo>
                    <a:pt x="5445" y="11817"/>
                  </a:lnTo>
                  <a:lnTo>
                    <a:pt x="6874" y="13748"/>
                  </a:lnTo>
                  <a:lnTo>
                    <a:pt x="8341" y="15640"/>
                  </a:lnTo>
                  <a:lnTo>
                    <a:pt x="7492" y="15987"/>
                  </a:lnTo>
                  <a:lnTo>
                    <a:pt x="6642" y="16258"/>
                  </a:lnTo>
                  <a:lnTo>
                    <a:pt x="6681" y="16103"/>
                  </a:lnTo>
                  <a:lnTo>
                    <a:pt x="6681" y="15949"/>
                  </a:lnTo>
                  <a:lnTo>
                    <a:pt x="6642" y="15756"/>
                  </a:lnTo>
                  <a:lnTo>
                    <a:pt x="6565" y="15640"/>
                  </a:lnTo>
                  <a:lnTo>
                    <a:pt x="6488" y="15485"/>
                  </a:lnTo>
                  <a:lnTo>
                    <a:pt x="6333" y="15370"/>
                  </a:lnTo>
                  <a:lnTo>
                    <a:pt x="6179" y="15292"/>
                  </a:lnTo>
                  <a:lnTo>
                    <a:pt x="6024" y="15254"/>
                  </a:lnTo>
                  <a:lnTo>
                    <a:pt x="5715" y="15254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6" y="16296"/>
                  </a:lnTo>
                  <a:lnTo>
                    <a:pt x="4596" y="16567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8" y="17725"/>
                  </a:lnTo>
                  <a:lnTo>
                    <a:pt x="5368" y="17841"/>
                  </a:lnTo>
                  <a:lnTo>
                    <a:pt x="5677" y="17918"/>
                  </a:lnTo>
                  <a:lnTo>
                    <a:pt x="6024" y="17957"/>
                  </a:lnTo>
                  <a:lnTo>
                    <a:pt x="6372" y="17918"/>
                  </a:lnTo>
                  <a:lnTo>
                    <a:pt x="6719" y="17841"/>
                  </a:lnTo>
                  <a:lnTo>
                    <a:pt x="7106" y="17764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3"/>
                  </a:lnTo>
                  <a:lnTo>
                    <a:pt x="9229" y="16876"/>
                  </a:lnTo>
                  <a:lnTo>
                    <a:pt x="9461" y="16760"/>
                  </a:lnTo>
                  <a:lnTo>
                    <a:pt x="10233" y="16258"/>
                  </a:lnTo>
                  <a:lnTo>
                    <a:pt x="10813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4"/>
                  </a:lnTo>
                  <a:lnTo>
                    <a:pt x="11817" y="18150"/>
                  </a:lnTo>
                  <a:lnTo>
                    <a:pt x="11392" y="17455"/>
                  </a:lnTo>
                  <a:lnTo>
                    <a:pt x="10928" y="16760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4"/>
                  </a:lnTo>
                  <a:lnTo>
                    <a:pt x="11894" y="14790"/>
                  </a:lnTo>
                  <a:lnTo>
                    <a:pt x="12125" y="14559"/>
                  </a:lnTo>
                  <a:lnTo>
                    <a:pt x="12280" y="14288"/>
                  </a:lnTo>
                  <a:lnTo>
                    <a:pt x="12434" y="14057"/>
                  </a:lnTo>
                  <a:lnTo>
                    <a:pt x="12512" y="13786"/>
                  </a:lnTo>
                  <a:lnTo>
                    <a:pt x="12589" y="13555"/>
                  </a:lnTo>
                  <a:lnTo>
                    <a:pt x="12627" y="13284"/>
                  </a:lnTo>
                  <a:lnTo>
                    <a:pt x="12589" y="13053"/>
                  </a:lnTo>
                  <a:lnTo>
                    <a:pt x="12512" y="12821"/>
                  </a:lnTo>
                  <a:lnTo>
                    <a:pt x="12357" y="12589"/>
                  </a:lnTo>
                  <a:lnTo>
                    <a:pt x="12164" y="12358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9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1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1" y="13284"/>
                  </a:lnTo>
                  <a:lnTo>
                    <a:pt x="10388" y="13477"/>
                  </a:lnTo>
                  <a:lnTo>
                    <a:pt x="10504" y="13632"/>
                  </a:lnTo>
                  <a:lnTo>
                    <a:pt x="10619" y="13786"/>
                  </a:lnTo>
                  <a:lnTo>
                    <a:pt x="10813" y="13902"/>
                  </a:lnTo>
                  <a:lnTo>
                    <a:pt x="10504" y="14250"/>
                  </a:lnTo>
                  <a:lnTo>
                    <a:pt x="10156" y="14597"/>
                  </a:lnTo>
                  <a:lnTo>
                    <a:pt x="9770" y="14868"/>
                  </a:lnTo>
                  <a:lnTo>
                    <a:pt x="9430" y="15084"/>
                  </a:lnTo>
                  <a:lnTo>
                    <a:pt x="9461" y="15022"/>
                  </a:lnTo>
                  <a:lnTo>
                    <a:pt x="9500" y="14945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9"/>
                  </a:lnTo>
                  <a:lnTo>
                    <a:pt x="3823" y="1545"/>
                  </a:lnTo>
                  <a:lnTo>
                    <a:pt x="3514" y="1237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1" y="233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11"/>
            <p:cNvSpPr/>
            <p:nvPr/>
          </p:nvSpPr>
          <p:spPr>
            <a:xfrm>
              <a:off x="3419975" y="2751775"/>
              <a:ext cx="68575" cy="77250"/>
            </a:xfrm>
            <a:custGeom>
              <a:avLst/>
              <a:gdLst/>
              <a:ahLst/>
              <a:cxnLst/>
              <a:rect l="l" t="t" r="r" b="b"/>
              <a:pathLst>
                <a:path w="2743" h="3090" extrusionOk="0">
                  <a:moveTo>
                    <a:pt x="1198" y="464"/>
                  </a:moveTo>
                  <a:lnTo>
                    <a:pt x="1429" y="502"/>
                  </a:lnTo>
                  <a:lnTo>
                    <a:pt x="1700" y="618"/>
                  </a:lnTo>
                  <a:lnTo>
                    <a:pt x="1893" y="772"/>
                  </a:lnTo>
                  <a:lnTo>
                    <a:pt x="2047" y="966"/>
                  </a:lnTo>
                  <a:lnTo>
                    <a:pt x="2163" y="1159"/>
                  </a:lnTo>
                  <a:lnTo>
                    <a:pt x="2240" y="1352"/>
                  </a:lnTo>
                  <a:lnTo>
                    <a:pt x="2356" y="1738"/>
                  </a:lnTo>
                  <a:lnTo>
                    <a:pt x="2395" y="2163"/>
                  </a:lnTo>
                  <a:lnTo>
                    <a:pt x="2395" y="2587"/>
                  </a:lnTo>
                  <a:lnTo>
                    <a:pt x="2240" y="2433"/>
                  </a:lnTo>
                  <a:lnTo>
                    <a:pt x="2047" y="2278"/>
                  </a:lnTo>
                  <a:lnTo>
                    <a:pt x="1661" y="2085"/>
                  </a:lnTo>
                  <a:lnTo>
                    <a:pt x="1275" y="1931"/>
                  </a:lnTo>
                  <a:lnTo>
                    <a:pt x="1043" y="1815"/>
                  </a:lnTo>
                  <a:lnTo>
                    <a:pt x="850" y="1699"/>
                  </a:lnTo>
                  <a:lnTo>
                    <a:pt x="657" y="1545"/>
                  </a:lnTo>
                  <a:lnTo>
                    <a:pt x="503" y="1390"/>
                  </a:lnTo>
                  <a:lnTo>
                    <a:pt x="425" y="1197"/>
                  </a:lnTo>
                  <a:lnTo>
                    <a:pt x="425" y="1081"/>
                  </a:lnTo>
                  <a:lnTo>
                    <a:pt x="425" y="966"/>
                  </a:lnTo>
                  <a:lnTo>
                    <a:pt x="503" y="811"/>
                  </a:lnTo>
                  <a:lnTo>
                    <a:pt x="541" y="695"/>
                  </a:lnTo>
                  <a:lnTo>
                    <a:pt x="618" y="618"/>
                  </a:lnTo>
                  <a:lnTo>
                    <a:pt x="734" y="541"/>
                  </a:lnTo>
                  <a:lnTo>
                    <a:pt x="850" y="464"/>
                  </a:lnTo>
                  <a:close/>
                  <a:moveTo>
                    <a:pt x="1043" y="0"/>
                  </a:moveTo>
                  <a:lnTo>
                    <a:pt x="812" y="77"/>
                  </a:lnTo>
                  <a:lnTo>
                    <a:pt x="580" y="155"/>
                  </a:lnTo>
                  <a:lnTo>
                    <a:pt x="387" y="309"/>
                  </a:lnTo>
                  <a:lnTo>
                    <a:pt x="232" y="464"/>
                  </a:lnTo>
                  <a:lnTo>
                    <a:pt x="116" y="618"/>
                  </a:lnTo>
                  <a:lnTo>
                    <a:pt x="39" y="811"/>
                  </a:lnTo>
                  <a:lnTo>
                    <a:pt x="1" y="1043"/>
                  </a:lnTo>
                  <a:lnTo>
                    <a:pt x="39" y="1236"/>
                  </a:lnTo>
                  <a:lnTo>
                    <a:pt x="78" y="1468"/>
                  </a:lnTo>
                  <a:lnTo>
                    <a:pt x="194" y="1661"/>
                  </a:lnTo>
                  <a:lnTo>
                    <a:pt x="387" y="1892"/>
                  </a:lnTo>
                  <a:lnTo>
                    <a:pt x="657" y="2085"/>
                  </a:lnTo>
                  <a:lnTo>
                    <a:pt x="927" y="2201"/>
                  </a:lnTo>
                  <a:lnTo>
                    <a:pt x="1236" y="2317"/>
                  </a:lnTo>
                  <a:lnTo>
                    <a:pt x="1507" y="2433"/>
                  </a:lnTo>
                  <a:lnTo>
                    <a:pt x="1777" y="2587"/>
                  </a:lnTo>
                  <a:lnTo>
                    <a:pt x="2009" y="2780"/>
                  </a:lnTo>
                  <a:lnTo>
                    <a:pt x="2240" y="3012"/>
                  </a:lnTo>
                  <a:lnTo>
                    <a:pt x="2317" y="3051"/>
                  </a:lnTo>
                  <a:lnTo>
                    <a:pt x="2395" y="3089"/>
                  </a:lnTo>
                  <a:lnTo>
                    <a:pt x="2472" y="3051"/>
                  </a:lnTo>
                  <a:lnTo>
                    <a:pt x="2549" y="3012"/>
                  </a:lnTo>
                  <a:lnTo>
                    <a:pt x="2588" y="3012"/>
                  </a:lnTo>
                  <a:lnTo>
                    <a:pt x="2626" y="2935"/>
                  </a:lnTo>
                  <a:lnTo>
                    <a:pt x="2704" y="2356"/>
                  </a:lnTo>
                  <a:lnTo>
                    <a:pt x="2742" y="2047"/>
                  </a:lnTo>
                  <a:lnTo>
                    <a:pt x="2704" y="1738"/>
                  </a:lnTo>
                  <a:lnTo>
                    <a:pt x="2665" y="1429"/>
                  </a:lnTo>
                  <a:lnTo>
                    <a:pt x="2588" y="1159"/>
                  </a:lnTo>
                  <a:lnTo>
                    <a:pt x="2472" y="888"/>
                  </a:lnTo>
                  <a:lnTo>
                    <a:pt x="2317" y="618"/>
                  </a:lnTo>
                  <a:lnTo>
                    <a:pt x="2124" y="425"/>
                  </a:lnTo>
                  <a:lnTo>
                    <a:pt x="1931" y="270"/>
                  </a:lnTo>
                  <a:lnTo>
                    <a:pt x="1738" y="155"/>
                  </a:lnTo>
                  <a:lnTo>
                    <a:pt x="1507" y="77"/>
                  </a:lnTo>
                  <a:lnTo>
                    <a:pt x="127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11"/>
            <p:cNvSpPr/>
            <p:nvPr/>
          </p:nvSpPr>
          <p:spPr>
            <a:xfrm>
              <a:off x="408025" y="2759500"/>
              <a:ext cx="66625" cy="99450"/>
            </a:xfrm>
            <a:custGeom>
              <a:avLst/>
              <a:gdLst/>
              <a:ahLst/>
              <a:cxnLst/>
              <a:rect l="l" t="t" r="r" b="b"/>
              <a:pathLst>
                <a:path w="2665" h="3978" extrusionOk="0">
                  <a:moveTo>
                    <a:pt x="850" y="0"/>
                  </a:moveTo>
                  <a:lnTo>
                    <a:pt x="502" y="155"/>
                  </a:lnTo>
                  <a:lnTo>
                    <a:pt x="618" y="232"/>
                  </a:lnTo>
                  <a:lnTo>
                    <a:pt x="464" y="618"/>
                  </a:lnTo>
                  <a:lnTo>
                    <a:pt x="271" y="1081"/>
                  </a:lnTo>
                  <a:lnTo>
                    <a:pt x="116" y="1622"/>
                  </a:lnTo>
                  <a:lnTo>
                    <a:pt x="39" y="2163"/>
                  </a:lnTo>
                  <a:lnTo>
                    <a:pt x="0" y="2703"/>
                  </a:lnTo>
                  <a:lnTo>
                    <a:pt x="39" y="2935"/>
                  </a:lnTo>
                  <a:lnTo>
                    <a:pt x="77" y="3167"/>
                  </a:lnTo>
                  <a:lnTo>
                    <a:pt x="155" y="3398"/>
                  </a:lnTo>
                  <a:lnTo>
                    <a:pt x="309" y="3591"/>
                  </a:lnTo>
                  <a:lnTo>
                    <a:pt x="464" y="3746"/>
                  </a:lnTo>
                  <a:lnTo>
                    <a:pt x="657" y="3862"/>
                  </a:lnTo>
                  <a:lnTo>
                    <a:pt x="888" y="3939"/>
                  </a:lnTo>
                  <a:lnTo>
                    <a:pt x="1120" y="3977"/>
                  </a:lnTo>
                  <a:lnTo>
                    <a:pt x="1313" y="3900"/>
                  </a:lnTo>
                  <a:lnTo>
                    <a:pt x="1506" y="3823"/>
                  </a:lnTo>
                  <a:lnTo>
                    <a:pt x="1661" y="3669"/>
                  </a:lnTo>
                  <a:lnTo>
                    <a:pt x="1815" y="3514"/>
                  </a:lnTo>
                  <a:lnTo>
                    <a:pt x="1970" y="3282"/>
                  </a:lnTo>
                  <a:lnTo>
                    <a:pt x="2085" y="3051"/>
                  </a:lnTo>
                  <a:lnTo>
                    <a:pt x="2317" y="2549"/>
                  </a:lnTo>
                  <a:lnTo>
                    <a:pt x="2472" y="2008"/>
                  </a:lnTo>
                  <a:lnTo>
                    <a:pt x="2626" y="1467"/>
                  </a:lnTo>
                  <a:lnTo>
                    <a:pt x="2665" y="1043"/>
                  </a:lnTo>
                  <a:lnTo>
                    <a:pt x="2394" y="1004"/>
                  </a:lnTo>
                  <a:lnTo>
                    <a:pt x="2008" y="2008"/>
                  </a:lnTo>
                  <a:lnTo>
                    <a:pt x="1738" y="2665"/>
                  </a:lnTo>
                  <a:lnTo>
                    <a:pt x="1545" y="3012"/>
                  </a:lnTo>
                  <a:lnTo>
                    <a:pt x="1468" y="3205"/>
                  </a:lnTo>
                  <a:lnTo>
                    <a:pt x="1313" y="3282"/>
                  </a:lnTo>
                  <a:lnTo>
                    <a:pt x="1159" y="3282"/>
                  </a:lnTo>
                  <a:lnTo>
                    <a:pt x="966" y="3205"/>
                  </a:lnTo>
                  <a:lnTo>
                    <a:pt x="734" y="3128"/>
                  </a:lnTo>
                  <a:lnTo>
                    <a:pt x="618" y="3051"/>
                  </a:lnTo>
                  <a:lnTo>
                    <a:pt x="541" y="2935"/>
                  </a:lnTo>
                  <a:lnTo>
                    <a:pt x="541" y="2703"/>
                  </a:lnTo>
                  <a:lnTo>
                    <a:pt x="541" y="2356"/>
                  </a:lnTo>
                  <a:lnTo>
                    <a:pt x="579" y="2047"/>
                  </a:lnTo>
                  <a:lnTo>
                    <a:pt x="618" y="1622"/>
                  </a:lnTo>
                  <a:lnTo>
                    <a:pt x="734" y="1197"/>
                  </a:lnTo>
                  <a:lnTo>
                    <a:pt x="888" y="772"/>
                  </a:lnTo>
                  <a:lnTo>
                    <a:pt x="1043" y="348"/>
                  </a:lnTo>
                  <a:lnTo>
                    <a:pt x="1081" y="232"/>
                  </a:lnTo>
                  <a:lnTo>
                    <a:pt x="1043" y="116"/>
                  </a:lnTo>
                  <a:lnTo>
                    <a:pt x="92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11"/>
            <p:cNvSpPr/>
            <p:nvPr/>
          </p:nvSpPr>
          <p:spPr>
            <a:xfrm>
              <a:off x="1650450" y="2767225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0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0"/>
                  </a:lnTo>
                  <a:lnTo>
                    <a:pt x="3862" y="502"/>
                  </a:lnTo>
                  <a:lnTo>
                    <a:pt x="3321" y="772"/>
                  </a:lnTo>
                  <a:lnTo>
                    <a:pt x="2781" y="1081"/>
                  </a:lnTo>
                  <a:lnTo>
                    <a:pt x="2279" y="1429"/>
                  </a:lnTo>
                  <a:lnTo>
                    <a:pt x="1815" y="1854"/>
                  </a:lnTo>
                  <a:lnTo>
                    <a:pt x="1429" y="2278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6" y="4788"/>
                  </a:lnTo>
                  <a:lnTo>
                    <a:pt x="1" y="5367"/>
                  </a:lnTo>
                  <a:lnTo>
                    <a:pt x="348" y="5406"/>
                  </a:lnTo>
                  <a:lnTo>
                    <a:pt x="464" y="4981"/>
                  </a:lnTo>
                  <a:lnTo>
                    <a:pt x="580" y="4595"/>
                  </a:lnTo>
                  <a:lnTo>
                    <a:pt x="811" y="3977"/>
                  </a:lnTo>
                  <a:lnTo>
                    <a:pt x="1120" y="3398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6"/>
                  </a:lnTo>
                  <a:lnTo>
                    <a:pt x="3399" y="1158"/>
                  </a:lnTo>
                  <a:lnTo>
                    <a:pt x="3978" y="888"/>
                  </a:lnTo>
                  <a:lnTo>
                    <a:pt x="4634" y="656"/>
                  </a:lnTo>
                  <a:lnTo>
                    <a:pt x="5252" y="463"/>
                  </a:lnTo>
                  <a:lnTo>
                    <a:pt x="5909" y="386"/>
                  </a:lnTo>
                  <a:lnTo>
                    <a:pt x="6565" y="386"/>
                  </a:lnTo>
                  <a:lnTo>
                    <a:pt x="7222" y="463"/>
                  </a:lnTo>
                  <a:lnTo>
                    <a:pt x="7878" y="579"/>
                  </a:lnTo>
                  <a:lnTo>
                    <a:pt x="8496" y="811"/>
                  </a:lnTo>
                  <a:lnTo>
                    <a:pt x="9114" y="1081"/>
                  </a:lnTo>
                  <a:lnTo>
                    <a:pt x="9423" y="1274"/>
                  </a:lnTo>
                  <a:lnTo>
                    <a:pt x="9731" y="1506"/>
                  </a:lnTo>
                  <a:lnTo>
                    <a:pt x="10040" y="1699"/>
                  </a:lnTo>
                  <a:lnTo>
                    <a:pt x="10311" y="1931"/>
                  </a:lnTo>
                  <a:lnTo>
                    <a:pt x="10774" y="2471"/>
                  </a:lnTo>
                  <a:lnTo>
                    <a:pt x="11199" y="3012"/>
                  </a:lnTo>
                  <a:lnTo>
                    <a:pt x="11546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7"/>
                  </a:lnTo>
                  <a:lnTo>
                    <a:pt x="12859" y="6796"/>
                  </a:lnTo>
                  <a:lnTo>
                    <a:pt x="13130" y="7375"/>
                  </a:lnTo>
                  <a:lnTo>
                    <a:pt x="13439" y="7955"/>
                  </a:lnTo>
                  <a:lnTo>
                    <a:pt x="13825" y="8495"/>
                  </a:lnTo>
                  <a:lnTo>
                    <a:pt x="14249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499"/>
                  </a:lnTo>
                  <a:lnTo>
                    <a:pt x="15292" y="9654"/>
                  </a:lnTo>
                  <a:lnTo>
                    <a:pt x="15755" y="9808"/>
                  </a:lnTo>
                  <a:lnTo>
                    <a:pt x="16219" y="9885"/>
                  </a:lnTo>
                  <a:lnTo>
                    <a:pt x="16721" y="9885"/>
                  </a:lnTo>
                  <a:lnTo>
                    <a:pt x="17184" y="9808"/>
                  </a:lnTo>
                  <a:lnTo>
                    <a:pt x="17609" y="9615"/>
                  </a:lnTo>
                  <a:lnTo>
                    <a:pt x="17841" y="9499"/>
                  </a:lnTo>
                  <a:lnTo>
                    <a:pt x="18034" y="9383"/>
                  </a:lnTo>
                  <a:lnTo>
                    <a:pt x="18188" y="9229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1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79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5" y="8418"/>
                  </a:lnTo>
                  <a:lnTo>
                    <a:pt x="18072" y="8727"/>
                  </a:lnTo>
                  <a:lnTo>
                    <a:pt x="17802" y="8997"/>
                  </a:lnTo>
                  <a:lnTo>
                    <a:pt x="17493" y="9190"/>
                  </a:lnTo>
                  <a:lnTo>
                    <a:pt x="17184" y="9345"/>
                  </a:lnTo>
                  <a:lnTo>
                    <a:pt x="16837" y="9422"/>
                  </a:lnTo>
                  <a:lnTo>
                    <a:pt x="16450" y="9461"/>
                  </a:lnTo>
                  <a:lnTo>
                    <a:pt x="16103" y="9422"/>
                  </a:lnTo>
                  <a:lnTo>
                    <a:pt x="15717" y="9345"/>
                  </a:lnTo>
                  <a:lnTo>
                    <a:pt x="15369" y="9190"/>
                  </a:lnTo>
                  <a:lnTo>
                    <a:pt x="15022" y="8997"/>
                  </a:lnTo>
                  <a:lnTo>
                    <a:pt x="14713" y="8766"/>
                  </a:lnTo>
                  <a:lnTo>
                    <a:pt x="14404" y="8495"/>
                  </a:lnTo>
                  <a:lnTo>
                    <a:pt x="14172" y="8186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4" y="7182"/>
                  </a:lnTo>
                  <a:lnTo>
                    <a:pt x="13245" y="6526"/>
                  </a:lnTo>
                  <a:lnTo>
                    <a:pt x="12975" y="5831"/>
                  </a:lnTo>
                  <a:lnTo>
                    <a:pt x="12473" y="4479"/>
                  </a:lnTo>
                  <a:lnTo>
                    <a:pt x="12164" y="3823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278"/>
                  </a:lnTo>
                  <a:lnTo>
                    <a:pt x="11006" y="2008"/>
                  </a:lnTo>
                  <a:lnTo>
                    <a:pt x="10542" y="1583"/>
                  </a:lnTo>
                  <a:lnTo>
                    <a:pt x="10079" y="1197"/>
                  </a:lnTo>
                  <a:lnTo>
                    <a:pt x="9577" y="850"/>
                  </a:lnTo>
                  <a:lnTo>
                    <a:pt x="9036" y="579"/>
                  </a:lnTo>
                  <a:lnTo>
                    <a:pt x="8496" y="348"/>
                  </a:lnTo>
                  <a:lnTo>
                    <a:pt x="7917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11"/>
            <p:cNvSpPr/>
            <p:nvPr/>
          </p:nvSpPr>
          <p:spPr>
            <a:xfrm>
              <a:off x="4802400" y="27817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0"/>
                  </a:moveTo>
                  <a:lnTo>
                    <a:pt x="12434" y="39"/>
                  </a:lnTo>
                  <a:lnTo>
                    <a:pt x="12357" y="77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8"/>
                  </a:lnTo>
                  <a:lnTo>
                    <a:pt x="12164" y="1043"/>
                  </a:lnTo>
                  <a:lnTo>
                    <a:pt x="12009" y="1197"/>
                  </a:lnTo>
                  <a:lnTo>
                    <a:pt x="11855" y="1313"/>
                  </a:lnTo>
                  <a:lnTo>
                    <a:pt x="11430" y="1545"/>
                  </a:lnTo>
                  <a:lnTo>
                    <a:pt x="11005" y="1699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4" y="2085"/>
                  </a:lnTo>
                  <a:lnTo>
                    <a:pt x="9345" y="2008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0"/>
                  </a:lnTo>
                  <a:lnTo>
                    <a:pt x="8611" y="1699"/>
                  </a:lnTo>
                  <a:lnTo>
                    <a:pt x="8804" y="2008"/>
                  </a:lnTo>
                  <a:lnTo>
                    <a:pt x="8997" y="2279"/>
                  </a:lnTo>
                  <a:lnTo>
                    <a:pt x="7839" y="2587"/>
                  </a:lnTo>
                  <a:lnTo>
                    <a:pt x="6719" y="2819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9" y="3282"/>
                  </a:lnTo>
                  <a:lnTo>
                    <a:pt x="3746" y="2935"/>
                  </a:lnTo>
                  <a:lnTo>
                    <a:pt x="3784" y="2587"/>
                  </a:lnTo>
                  <a:lnTo>
                    <a:pt x="3707" y="2240"/>
                  </a:lnTo>
                  <a:lnTo>
                    <a:pt x="3630" y="1892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7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8"/>
                  </a:lnTo>
                  <a:lnTo>
                    <a:pt x="1815" y="3437"/>
                  </a:lnTo>
                  <a:lnTo>
                    <a:pt x="1352" y="3398"/>
                  </a:lnTo>
                  <a:lnTo>
                    <a:pt x="965" y="3360"/>
                  </a:lnTo>
                  <a:lnTo>
                    <a:pt x="772" y="3282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3"/>
                  </a:lnTo>
                  <a:lnTo>
                    <a:pt x="309" y="2665"/>
                  </a:lnTo>
                  <a:lnTo>
                    <a:pt x="232" y="2587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3"/>
                  </a:lnTo>
                  <a:lnTo>
                    <a:pt x="0" y="2858"/>
                  </a:lnTo>
                  <a:lnTo>
                    <a:pt x="0" y="3012"/>
                  </a:lnTo>
                  <a:lnTo>
                    <a:pt x="0" y="3167"/>
                  </a:lnTo>
                  <a:lnTo>
                    <a:pt x="39" y="3282"/>
                  </a:lnTo>
                  <a:lnTo>
                    <a:pt x="116" y="3398"/>
                  </a:lnTo>
                  <a:lnTo>
                    <a:pt x="193" y="3514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0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0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2"/>
                  </a:lnTo>
                  <a:lnTo>
                    <a:pt x="12048" y="1699"/>
                  </a:lnTo>
                  <a:lnTo>
                    <a:pt x="12357" y="1506"/>
                  </a:lnTo>
                  <a:lnTo>
                    <a:pt x="12627" y="1236"/>
                  </a:lnTo>
                  <a:lnTo>
                    <a:pt x="12704" y="1081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79"/>
                  </a:lnTo>
                  <a:lnTo>
                    <a:pt x="12820" y="386"/>
                  </a:lnTo>
                  <a:lnTo>
                    <a:pt x="12743" y="155"/>
                  </a:lnTo>
                  <a:lnTo>
                    <a:pt x="12704" y="77"/>
                  </a:lnTo>
                  <a:lnTo>
                    <a:pt x="12627" y="39"/>
                  </a:lnTo>
                  <a:lnTo>
                    <a:pt x="125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11"/>
            <p:cNvSpPr/>
            <p:nvPr/>
          </p:nvSpPr>
          <p:spPr>
            <a:xfrm>
              <a:off x="2362900" y="2786525"/>
              <a:ext cx="114900" cy="130350"/>
            </a:xfrm>
            <a:custGeom>
              <a:avLst/>
              <a:gdLst/>
              <a:ahLst/>
              <a:cxnLst/>
              <a:rect l="l" t="t" r="r" b="b"/>
              <a:pathLst>
                <a:path w="4596" h="5214" extrusionOk="0">
                  <a:moveTo>
                    <a:pt x="232" y="0"/>
                  </a:moveTo>
                  <a:lnTo>
                    <a:pt x="0" y="193"/>
                  </a:lnTo>
                  <a:lnTo>
                    <a:pt x="502" y="888"/>
                  </a:lnTo>
                  <a:lnTo>
                    <a:pt x="1004" y="1622"/>
                  </a:lnTo>
                  <a:lnTo>
                    <a:pt x="1545" y="2279"/>
                  </a:lnTo>
                  <a:lnTo>
                    <a:pt x="2124" y="2974"/>
                  </a:lnTo>
                  <a:lnTo>
                    <a:pt x="3283" y="4248"/>
                  </a:lnTo>
                  <a:lnTo>
                    <a:pt x="3746" y="4789"/>
                  </a:lnTo>
                  <a:lnTo>
                    <a:pt x="3630" y="4789"/>
                  </a:lnTo>
                  <a:lnTo>
                    <a:pt x="3592" y="4866"/>
                  </a:lnTo>
                  <a:lnTo>
                    <a:pt x="3592" y="4982"/>
                  </a:lnTo>
                  <a:lnTo>
                    <a:pt x="3823" y="4904"/>
                  </a:lnTo>
                  <a:lnTo>
                    <a:pt x="4055" y="5059"/>
                  </a:lnTo>
                  <a:lnTo>
                    <a:pt x="4287" y="5213"/>
                  </a:lnTo>
                  <a:lnTo>
                    <a:pt x="4441" y="5213"/>
                  </a:lnTo>
                  <a:lnTo>
                    <a:pt x="4518" y="5175"/>
                  </a:lnTo>
                  <a:lnTo>
                    <a:pt x="4557" y="5097"/>
                  </a:lnTo>
                  <a:lnTo>
                    <a:pt x="4557" y="5059"/>
                  </a:lnTo>
                  <a:lnTo>
                    <a:pt x="4595" y="4982"/>
                  </a:lnTo>
                  <a:lnTo>
                    <a:pt x="4402" y="4750"/>
                  </a:lnTo>
                  <a:lnTo>
                    <a:pt x="4325" y="4750"/>
                  </a:lnTo>
                  <a:lnTo>
                    <a:pt x="4016" y="4480"/>
                  </a:lnTo>
                  <a:lnTo>
                    <a:pt x="3746" y="4171"/>
                  </a:lnTo>
                  <a:lnTo>
                    <a:pt x="3244" y="3553"/>
                  </a:lnTo>
                  <a:lnTo>
                    <a:pt x="2201" y="2394"/>
                  </a:lnTo>
                  <a:lnTo>
                    <a:pt x="1197" y="1197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11"/>
            <p:cNvSpPr/>
            <p:nvPr/>
          </p:nvSpPr>
          <p:spPr>
            <a:xfrm>
              <a:off x="2090650" y="2821275"/>
              <a:ext cx="200825" cy="230750"/>
            </a:xfrm>
            <a:custGeom>
              <a:avLst/>
              <a:gdLst/>
              <a:ahLst/>
              <a:cxnLst/>
              <a:rect l="l" t="t" r="r" b="b"/>
              <a:pathLst>
                <a:path w="8033" h="9230" extrusionOk="0">
                  <a:moveTo>
                    <a:pt x="2048" y="0"/>
                  </a:moveTo>
                  <a:lnTo>
                    <a:pt x="1893" y="78"/>
                  </a:lnTo>
                  <a:lnTo>
                    <a:pt x="1739" y="155"/>
                  </a:lnTo>
                  <a:lnTo>
                    <a:pt x="1430" y="425"/>
                  </a:lnTo>
                  <a:lnTo>
                    <a:pt x="1198" y="734"/>
                  </a:lnTo>
                  <a:lnTo>
                    <a:pt x="966" y="1004"/>
                  </a:lnTo>
                  <a:lnTo>
                    <a:pt x="735" y="1352"/>
                  </a:lnTo>
                  <a:lnTo>
                    <a:pt x="503" y="1738"/>
                  </a:lnTo>
                  <a:lnTo>
                    <a:pt x="348" y="2124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40" y="3476"/>
                  </a:lnTo>
                  <a:lnTo>
                    <a:pt x="1" y="3939"/>
                  </a:lnTo>
                  <a:lnTo>
                    <a:pt x="78" y="4441"/>
                  </a:lnTo>
                  <a:lnTo>
                    <a:pt x="155" y="4905"/>
                  </a:lnTo>
                  <a:lnTo>
                    <a:pt x="271" y="5329"/>
                  </a:lnTo>
                  <a:lnTo>
                    <a:pt x="464" y="5793"/>
                  </a:lnTo>
                  <a:lnTo>
                    <a:pt x="696" y="6179"/>
                  </a:lnTo>
                  <a:lnTo>
                    <a:pt x="1044" y="6179"/>
                  </a:lnTo>
                  <a:lnTo>
                    <a:pt x="889" y="5831"/>
                  </a:lnTo>
                  <a:lnTo>
                    <a:pt x="735" y="5484"/>
                  </a:lnTo>
                  <a:lnTo>
                    <a:pt x="657" y="5136"/>
                  </a:lnTo>
                  <a:lnTo>
                    <a:pt x="542" y="4789"/>
                  </a:lnTo>
                  <a:lnTo>
                    <a:pt x="503" y="4403"/>
                  </a:lnTo>
                  <a:lnTo>
                    <a:pt x="464" y="4055"/>
                  </a:lnTo>
                  <a:lnTo>
                    <a:pt x="464" y="3669"/>
                  </a:lnTo>
                  <a:lnTo>
                    <a:pt x="464" y="3321"/>
                  </a:lnTo>
                  <a:lnTo>
                    <a:pt x="542" y="2974"/>
                  </a:lnTo>
                  <a:lnTo>
                    <a:pt x="619" y="2626"/>
                  </a:lnTo>
                  <a:lnTo>
                    <a:pt x="735" y="2279"/>
                  </a:lnTo>
                  <a:lnTo>
                    <a:pt x="850" y="1931"/>
                  </a:lnTo>
                  <a:lnTo>
                    <a:pt x="1044" y="1622"/>
                  </a:lnTo>
                  <a:lnTo>
                    <a:pt x="1237" y="1313"/>
                  </a:lnTo>
                  <a:lnTo>
                    <a:pt x="1468" y="1004"/>
                  </a:lnTo>
                  <a:lnTo>
                    <a:pt x="1777" y="734"/>
                  </a:lnTo>
                  <a:lnTo>
                    <a:pt x="1970" y="580"/>
                  </a:lnTo>
                  <a:lnTo>
                    <a:pt x="2086" y="502"/>
                  </a:lnTo>
                  <a:lnTo>
                    <a:pt x="2202" y="464"/>
                  </a:lnTo>
                  <a:lnTo>
                    <a:pt x="2318" y="580"/>
                  </a:lnTo>
                  <a:lnTo>
                    <a:pt x="2434" y="811"/>
                  </a:lnTo>
                  <a:lnTo>
                    <a:pt x="2588" y="1198"/>
                  </a:lnTo>
                  <a:lnTo>
                    <a:pt x="2743" y="1584"/>
                  </a:lnTo>
                  <a:lnTo>
                    <a:pt x="2858" y="1931"/>
                  </a:lnTo>
                  <a:lnTo>
                    <a:pt x="2974" y="2317"/>
                  </a:lnTo>
                  <a:lnTo>
                    <a:pt x="3052" y="2703"/>
                  </a:lnTo>
                  <a:lnTo>
                    <a:pt x="3090" y="3090"/>
                  </a:lnTo>
                  <a:lnTo>
                    <a:pt x="3090" y="3437"/>
                  </a:lnTo>
                  <a:lnTo>
                    <a:pt x="3052" y="3785"/>
                  </a:lnTo>
                  <a:lnTo>
                    <a:pt x="3013" y="4132"/>
                  </a:lnTo>
                  <a:lnTo>
                    <a:pt x="2897" y="4480"/>
                  </a:lnTo>
                  <a:lnTo>
                    <a:pt x="2781" y="4789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22"/>
                  </a:lnTo>
                  <a:lnTo>
                    <a:pt x="2395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5" y="5793"/>
                  </a:lnTo>
                  <a:lnTo>
                    <a:pt x="2472" y="5793"/>
                  </a:lnTo>
                  <a:lnTo>
                    <a:pt x="2627" y="5715"/>
                  </a:lnTo>
                  <a:lnTo>
                    <a:pt x="2820" y="5677"/>
                  </a:lnTo>
                  <a:lnTo>
                    <a:pt x="3206" y="5677"/>
                  </a:lnTo>
                  <a:lnTo>
                    <a:pt x="3631" y="5715"/>
                  </a:lnTo>
                  <a:lnTo>
                    <a:pt x="4055" y="5793"/>
                  </a:lnTo>
                  <a:lnTo>
                    <a:pt x="4442" y="5947"/>
                  </a:lnTo>
                  <a:lnTo>
                    <a:pt x="4866" y="6102"/>
                  </a:lnTo>
                  <a:lnTo>
                    <a:pt x="5214" y="6256"/>
                  </a:lnTo>
                  <a:lnTo>
                    <a:pt x="5523" y="6449"/>
                  </a:lnTo>
                  <a:lnTo>
                    <a:pt x="5832" y="6642"/>
                  </a:lnTo>
                  <a:lnTo>
                    <a:pt x="6141" y="6835"/>
                  </a:lnTo>
                  <a:lnTo>
                    <a:pt x="6411" y="7067"/>
                  </a:lnTo>
                  <a:lnTo>
                    <a:pt x="6681" y="7337"/>
                  </a:lnTo>
                  <a:lnTo>
                    <a:pt x="6913" y="7608"/>
                  </a:lnTo>
                  <a:lnTo>
                    <a:pt x="7145" y="7878"/>
                  </a:lnTo>
                  <a:lnTo>
                    <a:pt x="7338" y="8187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95" y="8766"/>
                  </a:lnTo>
                  <a:lnTo>
                    <a:pt x="5870" y="8805"/>
                  </a:lnTo>
                  <a:lnTo>
                    <a:pt x="5484" y="8805"/>
                  </a:lnTo>
                  <a:lnTo>
                    <a:pt x="5059" y="8727"/>
                  </a:lnTo>
                  <a:lnTo>
                    <a:pt x="4673" y="8612"/>
                  </a:lnTo>
                  <a:lnTo>
                    <a:pt x="4249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72" y="7106"/>
                  </a:lnTo>
                  <a:lnTo>
                    <a:pt x="1932" y="6565"/>
                  </a:lnTo>
                  <a:lnTo>
                    <a:pt x="1854" y="6526"/>
                  </a:lnTo>
                  <a:lnTo>
                    <a:pt x="1816" y="6488"/>
                  </a:lnTo>
                  <a:lnTo>
                    <a:pt x="1661" y="6526"/>
                  </a:lnTo>
                  <a:lnTo>
                    <a:pt x="1623" y="6526"/>
                  </a:lnTo>
                  <a:lnTo>
                    <a:pt x="1584" y="6565"/>
                  </a:lnTo>
                  <a:lnTo>
                    <a:pt x="1430" y="6835"/>
                  </a:lnTo>
                  <a:lnTo>
                    <a:pt x="1661" y="6874"/>
                  </a:lnTo>
                  <a:lnTo>
                    <a:pt x="2279" y="7492"/>
                  </a:lnTo>
                  <a:lnTo>
                    <a:pt x="2897" y="8071"/>
                  </a:lnTo>
                  <a:lnTo>
                    <a:pt x="3245" y="8341"/>
                  </a:lnTo>
                  <a:lnTo>
                    <a:pt x="3631" y="8573"/>
                  </a:lnTo>
                  <a:lnTo>
                    <a:pt x="3978" y="8766"/>
                  </a:lnTo>
                  <a:lnTo>
                    <a:pt x="4364" y="8959"/>
                  </a:lnTo>
                  <a:lnTo>
                    <a:pt x="4828" y="9114"/>
                  </a:lnTo>
                  <a:lnTo>
                    <a:pt x="5253" y="9191"/>
                  </a:lnTo>
                  <a:lnTo>
                    <a:pt x="5677" y="9229"/>
                  </a:lnTo>
                  <a:lnTo>
                    <a:pt x="6141" y="9229"/>
                  </a:lnTo>
                  <a:lnTo>
                    <a:pt x="6565" y="9152"/>
                  </a:lnTo>
                  <a:lnTo>
                    <a:pt x="6990" y="9075"/>
                  </a:lnTo>
                  <a:lnTo>
                    <a:pt x="7878" y="8843"/>
                  </a:lnTo>
                  <a:lnTo>
                    <a:pt x="7956" y="8805"/>
                  </a:lnTo>
                  <a:lnTo>
                    <a:pt x="7994" y="8727"/>
                  </a:lnTo>
                  <a:lnTo>
                    <a:pt x="8033" y="8650"/>
                  </a:lnTo>
                  <a:lnTo>
                    <a:pt x="7994" y="8534"/>
                  </a:lnTo>
                  <a:lnTo>
                    <a:pt x="7763" y="8110"/>
                  </a:lnTo>
                  <a:lnTo>
                    <a:pt x="7492" y="7685"/>
                  </a:lnTo>
                  <a:lnTo>
                    <a:pt x="7222" y="7299"/>
                  </a:lnTo>
                  <a:lnTo>
                    <a:pt x="6874" y="6912"/>
                  </a:lnTo>
                  <a:lnTo>
                    <a:pt x="6527" y="6604"/>
                  </a:lnTo>
                  <a:lnTo>
                    <a:pt x="6141" y="6295"/>
                  </a:lnTo>
                  <a:lnTo>
                    <a:pt x="5716" y="6024"/>
                  </a:lnTo>
                  <a:lnTo>
                    <a:pt x="5253" y="5793"/>
                  </a:lnTo>
                  <a:lnTo>
                    <a:pt x="4828" y="5638"/>
                  </a:lnTo>
                  <a:lnTo>
                    <a:pt x="4249" y="5445"/>
                  </a:lnTo>
                  <a:lnTo>
                    <a:pt x="3940" y="5368"/>
                  </a:lnTo>
                  <a:lnTo>
                    <a:pt x="3592" y="5291"/>
                  </a:lnTo>
                  <a:lnTo>
                    <a:pt x="3013" y="5291"/>
                  </a:lnTo>
                  <a:lnTo>
                    <a:pt x="3167" y="4982"/>
                  </a:lnTo>
                  <a:lnTo>
                    <a:pt x="3322" y="4634"/>
                  </a:lnTo>
                  <a:lnTo>
                    <a:pt x="3399" y="4287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05"/>
                  </a:lnTo>
                  <a:lnTo>
                    <a:pt x="3515" y="2858"/>
                  </a:lnTo>
                  <a:lnTo>
                    <a:pt x="3438" y="2472"/>
                  </a:lnTo>
                  <a:lnTo>
                    <a:pt x="3322" y="1970"/>
                  </a:lnTo>
                  <a:lnTo>
                    <a:pt x="3167" y="1468"/>
                  </a:lnTo>
                  <a:lnTo>
                    <a:pt x="2936" y="966"/>
                  </a:lnTo>
                  <a:lnTo>
                    <a:pt x="2704" y="502"/>
                  </a:lnTo>
                  <a:lnTo>
                    <a:pt x="2588" y="271"/>
                  </a:lnTo>
                  <a:lnTo>
                    <a:pt x="2472" y="116"/>
                  </a:lnTo>
                  <a:lnTo>
                    <a:pt x="2356" y="39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11"/>
            <p:cNvSpPr/>
            <p:nvPr/>
          </p:nvSpPr>
          <p:spPr>
            <a:xfrm>
              <a:off x="3488525" y="2821275"/>
              <a:ext cx="54075" cy="45400"/>
            </a:xfrm>
            <a:custGeom>
              <a:avLst/>
              <a:gdLst/>
              <a:ahLst/>
              <a:cxnLst/>
              <a:rect l="l" t="t" r="r" b="b"/>
              <a:pathLst>
                <a:path w="2163" h="1816" extrusionOk="0">
                  <a:moveTo>
                    <a:pt x="1120" y="387"/>
                  </a:moveTo>
                  <a:lnTo>
                    <a:pt x="1313" y="425"/>
                  </a:lnTo>
                  <a:lnTo>
                    <a:pt x="1506" y="464"/>
                  </a:lnTo>
                  <a:lnTo>
                    <a:pt x="1661" y="580"/>
                  </a:lnTo>
                  <a:lnTo>
                    <a:pt x="1738" y="734"/>
                  </a:lnTo>
                  <a:lnTo>
                    <a:pt x="1777" y="889"/>
                  </a:lnTo>
                  <a:lnTo>
                    <a:pt x="1738" y="966"/>
                  </a:lnTo>
                  <a:lnTo>
                    <a:pt x="1699" y="1004"/>
                  </a:lnTo>
                  <a:lnTo>
                    <a:pt x="1661" y="1082"/>
                  </a:lnTo>
                  <a:lnTo>
                    <a:pt x="1545" y="1120"/>
                  </a:lnTo>
                  <a:lnTo>
                    <a:pt x="1236" y="1159"/>
                  </a:lnTo>
                  <a:lnTo>
                    <a:pt x="927" y="1159"/>
                  </a:lnTo>
                  <a:lnTo>
                    <a:pt x="579" y="1198"/>
                  </a:lnTo>
                  <a:lnTo>
                    <a:pt x="464" y="1236"/>
                  </a:lnTo>
                  <a:lnTo>
                    <a:pt x="309" y="1313"/>
                  </a:lnTo>
                  <a:lnTo>
                    <a:pt x="309" y="1159"/>
                  </a:lnTo>
                  <a:lnTo>
                    <a:pt x="348" y="1004"/>
                  </a:lnTo>
                  <a:lnTo>
                    <a:pt x="386" y="850"/>
                  </a:lnTo>
                  <a:lnTo>
                    <a:pt x="464" y="734"/>
                  </a:lnTo>
                  <a:lnTo>
                    <a:pt x="541" y="618"/>
                  </a:lnTo>
                  <a:lnTo>
                    <a:pt x="657" y="541"/>
                  </a:lnTo>
                  <a:lnTo>
                    <a:pt x="811" y="464"/>
                  </a:lnTo>
                  <a:lnTo>
                    <a:pt x="927" y="425"/>
                  </a:lnTo>
                  <a:lnTo>
                    <a:pt x="1120" y="387"/>
                  </a:lnTo>
                  <a:close/>
                  <a:moveTo>
                    <a:pt x="1004" y="0"/>
                  </a:moveTo>
                  <a:lnTo>
                    <a:pt x="773" y="39"/>
                  </a:lnTo>
                  <a:lnTo>
                    <a:pt x="579" y="116"/>
                  </a:lnTo>
                  <a:lnTo>
                    <a:pt x="425" y="232"/>
                  </a:lnTo>
                  <a:lnTo>
                    <a:pt x="271" y="387"/>
                  </a:lnTo>
                  <a:lnTo>
                    <a:pt x="155" y="541"/>
                  </a:lnTo>
                  <a:lnTo>
                    <a:pt x="77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0" y="1275"/>
                  </a:lnTo>
                  <a:lnTo>
                    <a:pt x="39" y="1468"/>
                  </a:lnTo>
                  <a:lnTo>
                    <a:pt x="116" y="1661"/>
                  </a:lnTo>
                  <a:lnTo>
                    <a:pt x="155" y="1738"/>
                  </a:lnTo>
                  <a:lnTo>
                    <a:pt x="232" y="1815"/>
                  </a:lnTo>
                  <a:lnTo>
                    <a:pt x="309" y="1815"/>
                  </a:lnTo>
                  <a:lnTo>
                    <a:pt x="425" y="1777"/>
                  </a:lnTo>
                  <a:lnTo>
                    <a:pt x="541" y="1661"/>
                  </a:lnTo>
                  <a:lnTo>
                    <a:pt x="695" y="1584"/>
                  </a:lnTo>
                  <a:lnTo>
                    <a:pt x="850" y="1545"/>
                  </a:lnTo>
                  <a:lnTo>
                    <a:pt x="1043" y="1545"/>
                  </a:lnTo>
                  <a:lnTo>
                    <a:pt x="1390" y="1506"/>
                  </a:lnTo>
                  <a:lnTo>
                    <a:pt x="1583" y="1506"/>
                  </a:lnTo>
                  <a:lnTo>
                    <a:pt x="1738" y="1468"/>
                  </a:lnTo>
                  <a:lnTo>
                    <a:pt x="1931" y="1391"/>
                  </a:lnTo>
                  <a:lnTo>
                    <a:pt x="2047" y="1275"/>
                  </a:lnTo>
                  <a:lnTo>
                    <a:pt x="2124" y="1120"/>
                  </a:lnTo>
                  <a:lnTo>
                    <a:pt x="2163" y="966"/>
                  </a:lnTo>
                  <a:lnTo>
                    <a:pt x="2163" y="811"/>
                  </a:lnTo>
                  <a:lnTo>
                    <a:pt x="2124" y="657"/>
                  </a:lnTo>
                  <a:lnTo>
                    <a:pt x="2047" y="502"/>
                  </a:lnTo>
                  <a:lnTo>
                    <a:pt x="1970" y="348"/>
                  </a:lnTo>
                  <a:lnTo>
                    <a:pt x="1777" y="194"/>
                  </a:lnTo>
                  <a:lnTo>
                    <a:pt x="1622" y="116"/>
                  </a:lnTo>
                  <a:lnTo>
                    <a:pt x="1429" y="39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11"/>
            <p:cNvSpPr/>
            <p:nvPr/>
          </p:nvSpPr>
          <p:spPr>
            <a:xfrm>
              <a:off x="3345650" y="2889825"/>
              <a:ext cx="466300" cy="248125"/>
            </a:xfrm>
            <a:custGeom>
              <a:avLst/>
              <a:gdLst/>
              <a:ahLst/>
              <a:cxnLst/>
              <a:rect l="l" t="t" r="r" b="b"/>
              <a:pathLst>
                <a:path w="18652" h="9925" extrusionOk="0">
                  <a:moveTo>
                    <a:pt x="6140" y="0"/>
                  </a:moveTo>
                  <a:lnTo>
                    <a:pt x="5561" y="39"/>
                  </a:lnTo>
                  <a:lnTo>
                    <a:pt x="4982" y="155"/>
                  </a:lnTo>
                  <a:lnTo>
                    <a:pt x="4402" y="309"/>
                  </a:lnTo>
                  <a:lnTo>
                    <a:pt x="3862" y="502"/>
                  </a:lnTo>
                  <a:lnTo>
                    <a:pt x="3283" y="772"/>
                  </a:lnTo>
                  <a:lnTo>
                    <a:pt x="2781" y="1081"/>
                  </a:lnTo>
                  <a:lnTo>
                    <a:pt x="2279" y="1467"/>
                  </a:lnTo>
                  <a:lnTo>
                    <a:pt x="1815" y="1892"/>
                  </a:lnTo>
                  <a:lnTo>
                    <a:pt x="1390" y="2317"/>
                  </a:lnTo>
                  <a:lnTo>
                    <a:pt x="1043" y="2780"/>
                  </a:lnTo>
                  <a:lnTo>
                    <a:pt x="734" y="3244"/>
                  </a:lnTo>
                  <a:lnTo>
                    <a:pt x="464" y="3746"/>
                  </a:lnTo>
                  <a:lnTo>
                    <a:pt x="271" y="4286"/>
                  </a:lnTo>
                  <a:lnTo>
                    <a:pt x="116" y="4827"/>
                  </a:lnTo>
                  <a:lnTo>
                    <a:pt x="0" y="5368"/>
                  </a:lnTo>
                  <a:lnTo>
                    <a:pt x="348" y="5445"/>
                  </a:lnTo>
                  <a:lnTo>
                    <a:pt x="425" y="5020"/>
                  </a:lnTo>
                  <a:lnTo>
                    <a:pt x="541" y="4595"/>
                  </a:lnTo>
                  <a:lnTo>
                    <a:pt x="773" y="4016"/>
                  </a:lnTo>
                  <a:lnTo>
                    <a:pt x="1081" y="3437"/>
                  </a:lnTo>
                  <a:lnTo>
                    <a:pt x="1468" y="2896"/>
                  </a:lnTo>
                  <a:lnTo>
                    <a:pt x="1892" y="2394"/>
                  </a:lnTo>
                  <a:lnTo>
                    <a:pt x="2356" y="1931"/>
                  </a:lnTo>
                  <a:lnTo>
                    <a:pt x="2858" y="1545"/>
                  </a:lnTo>
                  <a:lnTo>
                    <a:pt x="3398" y="1197"/>
                  </a:lnTo>
                  <a:lnTo>
                    <a:pt x="3978" y="888"/>
                  </a:lnTo>
                  <a:lnTo>
                    <a:pt x="4595" y="657"/>
                  </a:lnTo>
                  <a:lnTo>
                    <a:pt x="5252" y="502"/>
                  </a:lnTo>
                  <a:lnTo>
                    <a:pt x="5908" y="425"/>
                  </a:lnTo>
                  <a:lnTo>
                    <a:pt x="6565" y="386"/>
                  </a:lnTo>
                  <a:lnTo>
                    <a:pt x="7221" y="463"/>
                  </a:lnTo>
                  <a:lnTo>
                    <a:pt x="7839" y="618"/>
                  </a:lnTo>
                  <a:lnTo>
                    <a:pt x="8457" y="811"/>
                  </a:lnTo>
                  <a:lnTo>
                    <a:pt x="9075" y="1120"/>
                  </a:lnTo>
                  <a:lnTo>
                    <a:pt x="9422" y="1313"/>
                  </a:lnTo>
                  <a:lnTo>
                    <a:pt x="9731" y="1506"/>
                  </a:lnTo>
                  <a:lnTo>
                    <a:pt x="10002" y="1738"/>
                  </a:lnTo>
                  <a:lnTo>
                    <a:pt x="10272" y="1969"/>
                  </a:lnTo>
                  <a:lnTo>
                    <a:pt x="10774" y="2471"/>
                  </a:lnTo>
                  <a:lnTo>
                    <a:pt x="11199" y="3051"/>
                  </a:lnTo>
                  <a:lnTo>
                    <a:pt x="11546" y="3630"/>
                  </a:lnTo>
                  <a:lnTo>
                    <a:pt x="11855" y="4286"/>
                  </a:lnTo>
                  <a:lnTo>
                    <a:pt x="12164" y="4943"/>
                  </a:lnTo>
                  <a:lnTo>
                    <a:pt x="12396" y="5638"/>
                  </a:lnTo>
                  <a:lnTo>
                    <a:pt x="12627" y="6217"/>
                  </a:lnTo>
                  <a:lnTo>
                    <a:pt x="12859" y="6835"/>
                  </a:lnTo>
                  <a:lnTo>
                    <a:pt x="13129" y="7414"/>
                  </a:lnTo>
                  <a:lnTo>
                    <a:pt x="13438" y="7993"/>
                  </a:lnTo>
                  <a:lnTo>
                    <a:pt x="13786" y="8495"/>
                  </a:lnTo>
                  <a:lnTo>
                    <a:pt x="14211" y="8959"/>
                  </a:lnTo>
                  <a:lnTo>
                    <a:pt x="14442" y="9190"/>
                  </a:lnTo>
                  <a:lnTo>
                    <a:pt x="14713" y="9383"/>
                  </a:lnTo>
                  <a:lnTo>
                    <a:pt x="14983" y="9538"/>
                  </a:lnTo>
                  <a:lnTo>
                    <a:pt x="15253" y="9692"/>
                  </a:lnTo>
                  <a:lnTo>
                    <a:pt x="15717" y="9847"/>
                  </a:lnTo>
                  <a:lnTo>
                    <a:pt x="16219" y="9924"/>
                  </a:lnTo>
                  <a:lnTo>
                    <a:pt x="16682" y="9885"/>
                  </a:lnTo>
                  <a:lnTo>
                    <a:pt x="17145" y="9808"/>
                  </a:lnTo>
                  <a:lnTo>
                    <a:pt x="17609" y="9654"/>
                  </a:lnTo>
                  <a:lnTo>
                    <a:pt x="17802" y="9538"/>
                  </a:lnTo>
                  <a:lnTo>
                    <a:pt x="17995" y="9383"/>
                  </a:lnTo>
                  <a:lnTo>
                    <a:pt x="18188" y="9229"/>
                  </a:lnTo>
                  <a:lnTo>
                    <a:pt x="18342" y="9075"/>
                  </a:lnTo>
                  <a:lnTo>
                    <a:pt x="18497" y="8881"/>
                  </a:lnTo>
                  <a:lnTo>
                    <a:pt x="18613" y="8650"/>
                  </a:lnTo>
                  <a:lnTo>
                    <a:pt x="18651" y="8573"/>
                  </a:lnTo>
                  <a:lnTo>
                    <a:pt x="18613" y="8457"/>
                  </a:lnTo>
                  <a:lnTo>
                    <a:pt x="18651" y="8418"/>
                  </a:lnTo>
                  <a:lnTo>
                    <a:pt x="18613" y="8341"/>
                  </a:lnTo>
                  <a:lnTo>
                    <a:pt x="18304" y="8380"/>
                  </a:lnTo>
                  <a:lnTo>
                    <a:pt x="18265" y="8418"/>
                  </a:lnTo>
                  <a:lnTo>
                    <a:pt x="18033" y="8766"/>
                  </a:lnTo>
                  <a:lnTo>
                    <a:pt x="17802" y="8997"/>
                  </a:lnTo>
                  <a:lnTo>
                    <a:pt x="17493" y="9229"/>
                  </a:lnTo>
                  <a:lnTo>
                    <a:pt x="17184" y="9345"/>
                  </a:lnTo>
                  <a:lnTo>
                    <a:pt x="16798" y="9461"/>
                  </a:lnTo>
                  <a:lnTo>
                    <a:pt x="16064" y="9461"/>
                  </a:lnTo>
                  <a:lnTo>
                    <a:pt x="15717" y="9383"/>
                  </a:lnTo>
                  <a:lnTo>
                    <a:pt x="15330" y="9229"/>
                  </a:lnTo>
                  <a:lnTo>
                    <a:pt x="15021" y="9036"/>
                  </a:lnTo>
                  <a:lnTo>
                    <a:pt x="14674" y="8766"/>
                  </a:lnTo>
                  <a:lnTo>
                    <a:pt x="14404" y="8495"/>
                  </a:lnTo>
                  <a:lnTo>
                    <a:pt x="14133" y="8186"/>
                  </a:lnTo>
                  <a:lnTo>
                    <a:pt x="13902" y="7878"/>
                  </a:lnTo>
                  <a:lnTo>
                    <a:pt x="13709" y="7530"/>
                  </a:lnTo>
                  <a:lnTo>
                    <a:pt x="13515" y="7182"/>
                  </a:lnTo>
                  <a:lnTo>
                    <a:pt x="13207" y="6526"/>
                  </a:lnTo>
                  <a:lnTo>
                    <a:pt x="12936" y="5870"/>
                  </a:lnTo>
                  <a:lnTo>
                    <a:pt x="12434" y="4518"/>
                  </a:lnTo>
                  <a:lnTo>
                    <a:pt x="12164" y="3862"/>
                  </a:lnTo>
                  <a:lnTo>
                    <a:pt x="11855" y="3205"/>
                  </a:lnTo>
                  <a:lnTo>
                    <a:pt x="11469" y="2587"/>
                  </a:lnTo>
                  <a:lnTo>
                    <a:pt x="11237" y="2317"/>
                  </a:lnTo>
                  <a:lnTo>
                    <a:pt x="11005" y="2047"/>
                  </a:lnTo>
                  <a:lnTo>
                    <a:pt x="10542" y="1583"/>
                  </a:lnTo>
                  <a:lnTo>
                    <a:pt x="10040" y="1197"/>
                  </a:lnTo>
                  <a:lnTo>
                    <a:pt x="9538" y="888"/>
                  </a:lnTo>
                  <a:lnTo>
                    <a:pt x="9036" y="579"/>
                  </a:lnTo>
                  <a:lnTo>
                    <a:pt x="8457" y="386"/>
                  </a:lnTo>
                  <a:lnTo>
                    <a:pt x="7916" y="193"/>
                  </a:lnTo>
                  <a:lnTo>
                    <a:pt x="7337" y="77"/>
                  </a:lnTo>
                  <a:lnTo>
                    <a:pt x="67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11"/>
            <p:cNvSpPr/>
            <p:nvPr/>
          </p:nvSpPr>
          <p:spPr>
            <a:xfrm>
              <a:off x="6719625" y="2898500"/>
              <a:ext cx="625575" cy="344675"/>
            </a:xfrm>
            <a:custGeom>
              <a:avLst/>
              <a:gdLst/>
              <a:ahLst/>
              <a:cxnLst/>
              <a:rect l="l" t="t" r="r" b="b"/>
              <a:pathLst>
                <a:path w="25023" h="13787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41" y="2009"/>
                  </a:lnTo>
                  <a:lnTo>
                    <a:pt x="23787" y="2163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6"/>
                  </a:lnTo>
                  <a:lnTo>
                    <a:pt x="22976" y="1661"/>
                  </a:lnTo>
                  <a:lnTo>
                    <a:pt x="22976" y="1429"/>
                  </a:lnTo>
                  <a:lnTo>
                    <a:pt x="23053" y="1275"/>
                  </a:lnTo>
                  <a:lnTo>
                    <a:pt x="23169" y="1120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6" y="3437"/>
                  </a:lnTo>
                  <a:lnTo>
                    <a:pt x="24443" y="3823"/>
                  </a:lnTo>
                  <a:lnTo>
                    <a:pt x="24173" y="3746"/>
                  </a:lnTo>
                  <a:lnTo>
                    <a:pt x="23941" y="3592"/>
                  </a:lnTo>
                  <a:lnTo>
                    <a:pt x="23864" y="3515"/>
                  </a:lnTo>
                  <a:lnTo>
                    <a:pt x="23787" y="3399"/>
                  </a:lnTo>
                  <a:lnTo>
                    <a:pt x="23748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7" y="2742"/>
                  </a:lnTo>
                  <a:lnTo>
                    <a:pt x="23941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6" y="5291"/>
                  </a:lnTo>
                  <a:lnTo>
                    <a:pt x="16566" y="5407"/>
                  </a:lnTo>
                  <a:lnTo>
                    <a:pt x="16296" y="5445"/>
                  </a:lnTo>
                  <a:lnTo>
                    <a:pt x="15639" y="5523"/>
                  </a:lnTo>
                  <a:lnTo>
                    <a:pt x="15639" y="5484"/>
                  </a:lnTo>
                  <a:lnTo>
                    <a:pt x="15678" y="5368"/>
                  </a:lnTo>
                  <a:lnTo>
                    <a:pt x="15716" y="5252"/>
                  </a:lnTo>
                  <a:lnTo>
                    <a:pt x="15755" y="5175"/>
                  </a:lnTo>
                  <a:lnTo>
                    <a:pt x="15832" y="5098"/>
                  </a:lnTo>
                  <a:lnTo>
                    <a:pt x="15948" y="5021"/>
                  </a:lnTo>
                  <a:lnTo>
                    <a:pt x="16064" y="4982"/>
                  </a:lnTo>
                  <a:close/>
                  <a:moveTo>
                    <a:pt x="24443" y="4248"/>
                  </a:moveTo>
                  <a:lnTo>
                    <a:pt x="24443" y="4673"/>
                  </a:lnTo>
                  <a:lnTo>
                    <a:pt x="24366" y="5098"/>
                  </a:lnTo>
                  <a:lnTo>
                    <a:pt x="24250" y="5523"/>
                  </a:lnTo>
                  <a:lnTo>
                    <a:pt x="24057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50"/>
                  </a:lnTo>
                  <a:lnTo>
                    <a:pt x="23864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3" y="4248"/>
                  </a:lnTo>
                  <a:close/>
                  <a:moveTo>
                    <a:pt x="17647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1"/>
                  </a:lnTo>
                  <a:lnTo>
                    <a:pt x="18111" y="5214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523"/>
                  </a:lnTo>
                  <a:lnTo>
                    <a:pt x="17029" y="5445"/>
                  </a:lnTo>
                  <a:lnTo>
                    <a:pt x="17068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1" y="4866"/>
                  </a:lnTo>
                  <a:lnTo>
                    <a:pt x="17647" y="4827"/>
                  </a:lnTo>
                  <a:close/>
                  <a:moveTo>
                    <a:pt x="14712" y="5329"/>
                  </a:moveTo>
                  <a:lnTo>
                    <a:pt x="14828" y="5368"/>
                  </a:lnTo>
                  <a:lnTo>
                    <a:pt x="14906" y="5445"/>
                  </a:lnTo>
                  <a:lnTo>
                    <a:pt x="15021" y="5561"/>
                  </a:lnTo>
                  <a:lnTo>
                    <a:pt x="15060" y="5677"/>
                  </a:lnTo>
                  <a:lnTo>
                    <a:pt x="14558" y="5870"/>
                  </a:lnTo>
                  <a:lnTo>
                    <a:pt x="14056" y="6102"/>
                  </a:lnTo>
                  <a:lnTo>
                    <a:pt x="14017" y="6063"/>
                  </a:lnTo>
                  <a:lnTo>
                    <a:pt x="14056" y="5831"/>
                  </a:lnTo>
                  <a:lnTo>
                    <a:pt x="14133" y="5600"/>
                  </a:lnTo>
                  <a:lnTo>
                    <a:pt x="14249" y="5445"/>
                  </a:lnTo>
                  <a:lnTo>
                    <a:pt x="14365" y="5368"/>
                  </a:lnTo>
                  <a:lnTo>
                    <a:pt x="14442" y="5329"/>
                  </a:lnTo>
                  <a:close/>
                  <a:moveTo>
                    <a:pt x="18999" y="5484"/>
                  </a:moveTo>
                  <a:lnTo>
                    <a:pt x="19115" y="5523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6" y="6179"/>
                  </a:lnTo>
                  <a:lnTo>
                    <a:pt x="18613" y="5831"/>
                  </a:lnTo>
                  <a:lnTo>
                    <a:pt x="18651" y="5754"/>
                  </a:lnTo>
                  <a:lnTo>
                    <a:pt x="18690" y="5677"/>
                  </a:lnTo>
                  <a:lnTo>
                    <a:pt x="18844" y="5523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0" y="6102"/>
                  </a:lnTo>
                  <a:lnTo>
                    <a:pt x="20466" y="6140"/>
                  </a:lnTo>
                  <a:lnTo>
                    <a:pt x="20543" y="6179"/>
                  </a:lnTo>
                  <a:lnTo>
                    <a:pt x="20698" y="6333"/>
                  </a:lnTo>
                  <a:lnTo>
                    <a:pt x="20775" y="6527"/>
                  </a:lnTo>
                  <a:lnTo>
                    <a:pt x="20814" y="6720"/>
                  </a:lnTo>
                  <a:lnTo>
                    <a:pt x="20891" y="6951"/>
                  </a:lnTo>
                  <a:lnTo>
                    <a:pt x="20466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8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1" y="5986"/>
                  </a:lnTo>
                  <a:lnTo>
                    <a:pt x="24019" y="6025"/>
                  </a:lnTo>
                  <a:lnTo>
                    <a:pt x="24096" y="6025"/>
                  </a:lnTo>
                  <a:lnTo>
                    <a:pt x="23941" y="6295"/>
                  </a:lnTo>
                  <a:lnTo>
                    <a:pt x="23748" y="6565"/>
                  </a:lnTo>
                  <a:lnTo>
                    <a:pt x="23517" y="6797"/>
                  </a:lnTo>
                  <a:lnTo>
                    <a:pt x="23246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7"/>
                  </a:lnTo>
                  <a:lnTo>
                    <a:pt x="23015" y="6295"/>
                  </a:lnTo>
                  <a:lnTo>
                    <a:pt x="23053" y="6179"/>
                  </a:lnTo>
                  <a:lnTo>
                    <a:pt x="23131" y="6102"/>
                  </a:lnTo>
                  <a:lnTo>
                    <a:pt x="23208" y="6025"/>
                  </a:lnTo>
                  <a:lnTo>
                    <a:pt x="23285" y="5947"/>
                  </a:lnTo>
                  <a:lnTo>
                    <a:pt x="23517" y="5870"/>
                  </a:lnTo>
                  <a:close/>
                  <a:moveTo>
                    <a:pt x="13245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8" y="6333"/>
                  </a:lnTo>
                  <a:lnTo>
                    <a:pt x="13168" y="6720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7" y="6797"/>
                  </a:lnTo>
                  <a:lnTo>
                    <a:pt x="12627" y="6681"/>
                  </a:lnTo>
                  <a:lnTo>
                    <a:pt x="12666" y="6527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218"/>
                  </a:lnTo>
                  <a:lnTo>
                    <a:pt x="13013" y="6140"/>
                  </a:lnTo>
                  <a:lnTo>
                    <a:pt x="13129" y="6102"/>
                  </a:lnTo>
                  <a:close/>
                  <a:moveTo>
                    <a:pt x="22165" y="6565"/>
                  </a:moveTo>
                  <a:lnTo>
                    <a:pt x="22281" y="6604"/>
                  </a:lnTo>
                  <a:lnTo>
                    <a:pt x="22474" y="6720"/>
                  </a:lnTo>
                  <a:lnTo>
                    <a:pt x="22629" y="6874"/>
                  </a:lnTo>
                  <a:lnTo>
                    <a:pt x="22783" y="7029"/>
                  </a:lnTo>
                  <a:lnTo>
                    <a:pt x="22860" y="7067"/>
                  </a:lnTo>
                  <a:lnTo>
                    <a:pt x="22937" y="7067"/>
                  </a:lnTo>
                  <a:lnTo>
                    <a:pt x="22976" y="7106"/>
                  </a:lnTo>
                  <a:lnTo>
                    <a:pt x="22937" y="7144"/>
                  </a:lnTo>
                  <a:lnTo>
                    <a:pt x="22551" y="7222"/>
                  </a:lnTo>
                  <a:lnTo>
                    <a:pt x="22165" y="7260"/>
                  </a:lnTo>
                  <a:lnTo>
                    <a:pt x="21779" y="7222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49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5" y="7994"/>
                  </a:lnTo>
                  <a:lnTo>
                    <a:pt x="11816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39" y="7724"/>
                  </a:lnTo>
                  <a:lnTo>
                    <a:pt x="11816" y="7608"/>
                  </a:lnTo>
                  <a:lnTo>
                    <a:pt x="11894" y="7531"/>
                  </a:lnTo>
                  <a:lnTo>
                    <a:pt x="12009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3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626" y="10002"/>
                  </a:lnTo>
                  <a:lnTo>
                    <a:pt x="2124" y="9886"/>
                  </a:lnTo>
                  <a:lnTo>
                    <a:pt x="1661" y="9886"/>
                  </a:lnTo>
                  <a:lnTo>
                    <a:pt x="1699" y="9770"/>
                  </a:lnTo>
                  <a:lnTo>
                    <a:pt x="1738" y="9654"/>
                  </a:lnTo>
                  <a:lnTo>
                    <a:pt x="1815" y="9538"/>
                  </a:lnTo>
                  <a:lnTo>
                    <a:pt x="1892" y="9461"/>
                  </a:lnTo>
                  <a:lnTo>
                    <a:pt x="2008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3" y="10040"/>
                  </a:lnTo>
                  <a:lnTo>
                    <a:pt x="11276" y="10272"/>
                  </a:lnTo>
                  <a:lnTo>
                    <a:pt x="11237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8" y="9693"/>
                  </a:lnTo>
                  <a:lnTo>
                    <a:pt x="10928" y="9577"/>
                  </a:lnTo>
                  <a:lnTo>
                    <a:pt x="10967" y="9461"/>
                  </a:lnTo>
                  <a:lnTo>
                    <a:pt x="11005" y="9345"/>
                  </a:lnTo>
                  <a:lnTo>
                    <a:pt x="11121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4" y="9770"/>
                  </a:moveTo>
                  <a:lnTo>
                    <a:pt x="3900" y="9809"/>
                  </a:lnTo>
                  <a:lnTo>
                    <a:pt x="4016" y="9886"/>
                  </a:lnTo>
                  <a:lnTo>
                    <a:pt x="4093" y="10002"/>
                  </a:lnTo>
                  <a:lnTo>
                    <a:pt x="4132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3" y="10542"/>
                  </a:lnTo>
                  <a:lnTo>
                    <a:pt x="4016" y="10658"/>
                  </a:lnTo>
                  <a:lnTo>
                    <a:pt x="3862" y="10542"/>
                  </a:lnTo>
                  <a:lnTo>
                    <a:pt x="3514" y="10349"/>
                  </a:lnTo>
                  <a:lnTo>
                    <a:pt x="3089" y="10156"/>
                  </a:lnTo>
                  <a:lnTo>
                    <a:pt x="3128" y="10040"/>
                  </a:lnTo>
                  <a:lnTo>
                    <a:pt x="3244" y="9925"/>
                  </a:lnTo>
                  <a:lnTo>
                    <a:pt x="3360" y="9847"/>
                  </a:lnTo>
                  <a:lnTo>
                    <a:pt x="3514" y="9770"/>
                  </a:lnTo>
                  <a:close/>
                  <a:moveTo>
                    <a:pt x="4943" y="10658"/>
                  </a:moveTo>
                  <a:lnTo>
                    <a:pt x="5020" y="10736"/>
                  </a:lnTo>
                  <a:lnTo>
                    <a:pt x="5097" y="10774"/>
                  </a:lnTo>
                  <a:lnTo>
                    <a:pt x="5136" y="10890"/>
                  </a:lnTo>
                  <a:lnTo>
                    <a:pt x="5175" y="11044"/>
                  </a:lnTo>
                  <a:lnTo>
                    <a:pt x="5136" y="11238"/>
                  </a:lnTo>
                  <a:lnTo>
                    <a:pt x="5097" y="11431"/>
                  </a:lnTo>
                  <a:lnTo>
                    <a:pt x="4402" y="10929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5" y="11740"/>
                  </a:lnTo>
                  <a:lnTo>
                    <a:pt x="10658" y="11701"/>
                  </a:lnTo>
                  <a:lnTo>
                    <a:pt x="10503" y="11546"/>
                  </a:lnTo>
                  <a:lnTo>
                    <a:pt x="10426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5" y="10697"/>
                  </a:lnTo>
                  <a:lnTo>
                    <a:pt x="10928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3" y="11778"/>
                  </a:lnTo>
                  <a:lnTo>
                    <a:pt x="6372" y="12010"/>
                  </a:lnTo>
                  <a:lnTo>
                    <a:pt x="6410" y="12242"/>
                  </a:lnTo>
                  <a:lnTo>
                    <a:pt x="6372" y="12473"/>
                  </a:lnTo>
                  <a:lnTo>
                    <a:pt x="5908" y="12087"/>
                  </a:lnTo>
                  <a:lnTo>
                    <a:pt x="5406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8" y="11508"/>
                  </a:lnTo>
                  <a:lnTo>
                    <a:pt x="5754" y="11469"/>
                  </a:lnTo>
                  <a:close/>
                  <a:moveTo>
                    <a:pt x="10542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1" y="12744"/>
                  </a:lnTo>
                  <a:lnTo>
                    <a:pt x="9770" y="12937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8" y="12242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3" y="12666"/>
                  </a:lnTo>
                  <a:lnTo>
                    <a:pt x="7839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39" y="13207"/>
                  </a:lnTo>
                  <a:lnTo>
                    <a:pt x="7337" y="13014"/>
                  </a:lnTo>
                  <a:lnTo>
                    <a:pt x="6835" y="12744"/>
                  </a:lnTo>
                  <a:lnTo>
                    <a:pt x="6990" y="12628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3" y="12628"/>
                  </a:moveTo>
                  <a:lnTo>
                    <a:pt x="8959" y="12666"/>
                  </a:lnTo>
                  <a:lnTo>
                    <a:pt x="9113" y="12782"/>
                  </a:lnTo>
                  <a:lnTo>
                    <a:pt x="9191" y="12937"/>
                  </a:lnTo>
                  <a:lnTo>
                    <a:pt x="9229" y="13130"/>
                  </a:lnTo>
                  <a:lnTo>
                    <a:pt x="9268" y="13207"/>
                  </a:lnTo>
                  <a:lnTo>
                    <a:pt x="9036" y="13284"/>
                  </a:lnTo>
                  <a:lnTo>
                    <a:pt x="8804" y="13323"/>
                  </a:lnTo>
                  <a:lnTo>
                    <a:pt x="8573" y="13323"/>
                  </a:lnTo>
                  <a:lnTo>
                    <a:pt x="8302" y="13284"/>
                  </a:lnTo>
                  <a:lnTo>
                    <a:pt x="8302" y="13207"/>
                  </a:lnTo>
                  <a:lnTo>
                    <a:pt x="8341" y="13014"/>
                  </a:lnTo>
                  <a:lnTo>
                    <a:pt x="8418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8"/>
                  </a:lnTo>
                  <a:close/>
                  <a:moveTo>
                    <a:pt x="22976" y="1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3" y="155"/>
                  </a:lnTo>
                  <a:lnTo>
                    <a:pt x="22744" y="232"/>
                  </a:lnTo>
                  <a:lnTo>
                    <a:pt x="22744" y="310"/>
                  </a:lnTo>
                  <a:lnTo>
                    <a:pt x="22822" y="425"/>
                  </a:lnTo>
                  <a:lnTo>
                    <a:pt x="22860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3" y="966"/>
                  </a:lnTo>
                  <a:lnTo>
                    <a:pt x="22706" y="1120"/>
                  </a:lnTo>
                  <a:lnTo>
                    <a:pt x="22629" y="1314"/>
                  </a:lnTo>
                  <a:lnTo>
                    <a:pt x="22590" y="1507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0" y="2279"/>
                  </a:lnTo>
                  <a:lnTo>
                    <a:pt x="23053" y="2395"/>
                  </a:lnTo>
                  <a:lnTo>
                    <a:pt x="23246" y="2511"/>
                  </a:lnTo>
                  <a:lnTo>
                    <a:pt x="23478" y="2511"/>
                  </a:lnTo>
                  <a:lnTo>
                    <a:pt x="23401" y="2704"/>
                  </a:lnTo>
                  <a:lnTo>
                    <a:pt x="23362" y="2897"/>
                  </a:lnTo>
                  <a:lnTo>
                    <a:pt x="23324" y="3090"/>
                  </a:lnTo>
                  <a:lnTo>
                    <a:pt x="23362" y="3283"/>
                  </a:lnTo>
                  <a:lnTo>
                    <a:pt x="23439" y="3515"/>
                  </a:lnTo>
                  <a:lnTo>
                    <a:pt x="23555" y="3708"/>
                  </a:lnTo>
                  <a:lnTo>
                    <a:pt x="23748" y="3901"/>
                  </a:lnTo>
                  <a:lnTo>
                    <a:pt x="23980" y="4017"/>
                  </a:lnTo>
                  <a:lnTo>
                    <a:pt x="23748" y="4210"/>
                  </a:lnTo>
                  <a:lnTo>
                    <a:pt x="23555" y="4480"/>
                  </a:lnTo>
                  <a:lnTo>
                    <a:pt x="23478" y="4750"/>
                  </a:lnTo>
                  <a:lnTo>
                    <a:pt x="23439" y="4905"/>
                  </a:lnTo>
                  <a:lnTo>
                    <a:pt x="23439" y="5021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3"/>
                  </a:lnTo>
                  <a:lnTo>
                    <a:pt x="23169" y="5561"/>
                  </a:lnTo>
                  <a:lnTo>
                    <a:pt x="22976" y="5716"/>
                  </a:lnTo>
                  <a:lnTo>
                    <a:pt x="22783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4" y="6295"/>
                  </a:lnTo>
                  <a:lnTo>
                    <a:pt x="22320" y="6256"/>
                  </a:lnTo>
                  <a:lnTo>
                    <a:pt x="22165" y="6218"/>
                  </a:lnTo>
                  <a:lnTo>
                    <a:pt x="21972" y="6218"/>
                  </a:lnTo>
                  <a:lnTo>
                    <a:pt x="21740" y="6295"/>
                  </a:lnTo>
                  <a:lnTo>
                    <a:pt x="21509" y="6411"/>
                  </a:lnTo>
                  <a:lnTo>
                    <a:pt x="21354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8" y="6140"/>
                  </a:lnTo>
                  <a:lnTo>
                    <a:pt x="20852" y="6025"/>
                  </a:lnTo>
                  <a:lnTo>
                    <a:pt x="20736" y="5909"/>
                  </a:lnTo>
                  <a:lnTo>
                    <a:pt x="20582" y="5831"/>
                  </a:lnTo>
                  <a:lnTo>
                    <a:pt x="20427" y="5754"/>
                  </a:lnTo>
                  <a:lnTo>
                    <a:pt x="20234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1" y="5947"/>
                  </a:lnTo>
                  <a:lnTo>
                    <a:pt x="19732" y="5716"/>
                  </a:lnTo>
                  <a:lnTo>
                    <a:pt x="19617" y="5484"/>
                  </a:lnTo>
                  <a:lnTo>
                    <a:pt x="19462" y="5329"/>
                  </a:lnTo>
                  <a:lnTo>
                    <a:pt x="19385" y="5252"/>
                  </a:lnTo>
                  <a:lnTo>
                    <a:pt x="19269" y="5175"/>
                  </a:lnTo>
                  <a:lnTo>
                    <a:pt x="19037" y="5136"/>
                  </a:lnTo>
                  <a:lnTo>
                    <a:pt x="18844" y="5175"/>
                  </a:lnTo>
                  <a:lnTo>
                    <a:pt x="18651" y="5291"/>
                  </a:lnTo>
                  <a:lnTo>
                    <a:pt x="18497" y="5407"/>
                  </a:lnTo>
                  <a:lnTo>
                    <a:pt x="18458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73"/>
                  </a:lnTo>
                  <a:lnTo>
                    <a:pt x="17956" y="4596"/>
                  </a:lnTo>
                  <a:lnTo>
                    <a:pt x="17802" y="4557"/>
                  </a:lnTo>
                  <a:lnTo>
                    <a:pt x="17647" y="4519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1" y="4634"/>
                  </a:lnTo>
                  <a:lnTo>
                    <a:pt x="17145" y="4750"/>
                  </a:lnTo>
                  <a:lnTo>
                    <a:pt x="17029" y="4827"/>
                  </a:lnTo>
                  <a:lnTo>
                    <a:pt x="16875" y="5098"/>
                  </a:lnTo>
                  <a:lnTo>
                    <a:pt x="16759" y="4943"/>
                  </a:lnTo>
                  <a:lnTo>
                    <a:pt x="16605" y="4789"/>
                  </a:lnTo>
                  <a:lnTo>
                    <a:pt x="16450" y="4712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8" y="4673"/>
                  </a:lnTo>
                  <a:lnTo>
                    <a:pt x="15794" y="4750"/>
                  </a:lnTo>
                  <a:lnTo>
                    <a:pt x="15639" y="4866"/>
                  </a:lnTo>
                  <a:lnTo>
                    <a:pt x="15523" y="4982"/>
                  </a:lnTo>
                  <a:lnTo>
                    <a:pt x="15446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6" y="5561"/>
                  </a:lnTo>
                  <a:lnTo>
                    <a:pt x="15408" y="5561"/>
                  </a:lnTo>
                  <a:lnTo>
                    <a:pt x="15330" y="5368"/>
                  </a:lnTo>
                  <a:lnTo>
                    <a:pt x="15176" y="5175"/>
                  </a:lnTo>
                  <a:lnTo>
                    <a:pt x="15021" y="5059"/>
                  </a:lnTo>
                  <a:lnTo>
                    <a:pt x="14828" y="4982"/>
                  </a:lnTo>
                  <a:lnTo>
                    <a:pt x="14635" y="4943"/>
                  </a:lnTo>
                  <a:lnTo>
                    <a:pt x="14442" y="4982"/>
                  </a:lnTo>
                  <a:lnTo>
                    <a:pt x="14288" y="5021"/>
                  </a:lnTo>
                  <a:lnTo>
                    <a:pt x="14133" y="5098"/>
                  </a:lnTo>
                  <a:lnTo>
                    <a:pt x="14056" y="5175"/>
                  </a:lnTo>
                  <a:lnTo>
                    <a:pt x="13940" y="5291"/>
                  </a:lnTo>
                  <a:lnTo>
                    <a:pt x="13824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6"/>
                  </a:lnTo>
                  <a:lnTo>
                    <a:pt x="13168" y="5716"/>
                  </a:lnTo>
                  <a:lnTo>
                    <a:pt x="12936" y="5754"/>
                  </a:lnTo>
                  <a:lnTo>
                    <a:pt x="12743" y="5831"/>
                  </a:lnTo>
                  <a:lnTo>
                    <a:pt x="12589" y="5947"/>
                  </a:lnTo>
                  <a:lnTo>
                    <a:pt x="12511" y="6063"/>
                  </a:lnTo>
                  <a:lnTo>
                    <a:pt x="12434" y="6218"/>
                  </a:lnTo>
                  <a:lnTo>
                    <a:pt x="12357" y="6372"/>
                  </a:lnTo>
                  <a:lnTo>
                    <a:pt x="12357" y="6527"/>
                  </a:lnTo>
                  <a:lnTo>
                    <a:pt x="12357" y="6681"/>
                  </a:lnTo>
                  <a:lnTo>
                    <a:pt x="12357" y="6835"/>
                  </a:lnTo>
                  <a:lnTo>
                    <a:pt x="12434" y="6990"/>
                  </a:lnTo>
                  <a:lnTo>
                    <a:pt x="12164" y="7029"/>
                  </a:lnTo>
                  <a:lnTo>
                    <a:pt x="11894" y="7106"/>
                  </a:lnTo>
                  <a:lnTo>
                    <a:pt x="11662" y="7222"/>
                  </a:lnTo>
                  <a:lnTo>
                    <a:pt x="11507" y="7415"/>
                  </a:lnTo>
                  <a:lnTo>
                    <a:pt x="11392" y="7531"/>
                  </a:lnTo>
                  <a:lnTo>
                    <a:pt x="11353" y="7685"/>
                  </a:lnTo>
                  <a:lnTo>
                    <a:pt x="11314" y="7839"/>
                  </a:lnTo>
                  <a:lnTo>
                    <a:pt x="11276" y="7994"/>
                  </a:lnTo>
                  <a:lnTo>
                    <a:pt x="11314" y="8148"/>
                  </a:lnTo>
                  <a:lnTo>
                    <a:pt x="11353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30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1" y="10234"/>
                  </a:lnTo>
                  <a:lnTo>
                    <a:pt x="10619" y="10311"/>
                  </a:lnTo>
                  <a:lnTo>
                    <a:pt x="10426" y="10427"/>
                  </a:lnTo>
                  <a:lnTo>
                    <a:pt x="10233" y="10581"/>
                  </a:lnTo>
                  <a:lnTo>
                    <a:pt x="10117" y="10774"/>
                  </a:lnTo>
                  <a:lnTo>
                    <a:pt x="10079" y="11006"/>
                  </a:lnTo>
                  <a:lnTo>
                    <a:pt x="10040" y="11238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4" y="11740"/>
                  </a:lnTo>
                  <a:lnTo>
                    <a:pt x="9693" y="11855"/>
                  </a:lnTo>
                  <a:lnTo>
                    <a:pt x="9499" y="12010"/>
                  </a:lnTo>
                  <a:lnTo>
                    <a:pt x="9422" y="12087"/>
                  </a:lnTo>
                  <a:lnTo>
                    <a:pt x="9384" y="12203"/>
                  </a:lnTo>
                  <a:lnTo>
                    <a:pt x="9345" y="12319"/>
                  </a:lnTo>
                  <a:lnTo>
                    <a:pt x="9306" y="12473"/>
                  </a:lnTo>
                  <a:lnTo>
                    <a:pt x="9191" y="12396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727" y="12280"/>
                  </a:lnTo>
                  <a:lnTo>
                    <a:pt x="8534" y="12357"/>
                  </a:lnTo>
                  <a:lnTo>
                    <a:pt x="8380" y="12435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09" y="12550"/>
                  </a:lnTo>
                  <a:lnTo>
                    <a:pt x="7993" y="12435"/>
                  </a:lnTo>
                  <a:lnTo>
                    <a:pt x="7878" y="12319"/>
                  </a:lnTo>
                  <a:lnTo>
                    <a:pt x="7723" y="12242"/>
                  </a:lnTo>
                  <a:lnTo>
                    <a:pt x="7492" y="12164"/>
                  </a:lnTo>
                  <a:lnTo>
                    <a:pt x="7221" y="12203"/>
                  </a:lnTo>
                  <a:lnTo>
                    <a:pt x="6990" y="12280"/>
                  </a:lnTo>
                  <a:lnTo>
                    <a:pt x="6796" y="12435"/>
                  </a:lnTo>
                  <a:lnTo>
                    <a:pt x="6796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3" y="11546"/>
                  </a:lnTo>
                  <a:lnTo>
                    <a:pt x="6526" y="11431"/>
                  </a:lnTo>
                  <a:lnTo>
                    <a:pt x="6372" y="11315"/>
                  </a:lnTo>
                  <a:lnTo>
                    <a:pt x="6217" y="11199"/>
                  </a:lnTo>
                  <a:lnTo>
                    <a:pt x="6063" y="11160"/>
                  </a:lnTo>
                  <a:lnTo>
                    <a:pt x="5715" y="11160"/>
                  </a:lnTo>
                  <a:lnTo>
                    <a:pt x="5522" y="11238"/>
                  </a:lnTo>
                  <a:lnTo>
                    <a:pt x="5522" y="10967"/>
                  </a:lnTo>
                  <a:lnTo>
                    <a:pt x="5445" y="10736"/>
                  </a:lnTo>
                  <a:lnTo>
                    <a:pt x="5329" y="10504"/>
                  </a:lnTo>
                  <a:lnTo>
                    <a:pt x="5213" y="10427"/>
                  </a:lnTo>
                  <a:lnTo>
                    <a:pt x="5097" y="10388"/>
                  </a:lnTo>
                  <a:lnTo>
                    <a:pt x="4943" y="10311"/>
                  </a:lnTo>
                  <a:lnTo>
                    <a:pt x="4827" y="10311"/>
                  </a:lnTo>
                  <a:lnTo>
                    <a:pt x="4673" y="10349"/>
                  </a:lnTo>
                  <a:lnTo>
                    <a:pt x="4518" y="10388"/>
                  </a:lnTo>
                  <a:lnTo>
                    <a:pt x="4518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09" y="9577"/>
                  </a:lnTo>
                  <a:lnTo>
                    <a:pt x="4055" y="9500"/>
                  </a:lnTo>
                  <a:lnTo>
                    <a:pt x="3900" y="9461"/>
                  </a:lnTo>
                  <a:lnTo>
                    <a:pt x="3746" y="9423"/>
                  </a:lnTo>
                  <a:lnTo>
                    <a:pt x="3591" y="9423"/>
                  </a:lnTo>
                  <a:lnTo>
                    <a:pt x="3398" y="9461"/>
                  </a:lnTo>
                  <a:lnTo>
                    <a:pt x="3282" y="9538"/>
                  </a:lnTo>
                  <a:lnTo>
                    <a:pt x="3128" y="9616"/>
                  </a:lnTo>
                  <a:lnTo>
                    <a:pt x="3012" y="9770"/>
                  </a:lnTo>
                  <a:lnTo>
                    <a:pt x="2974" y="9616"/>
                  </a:lnTo>
                  <a:lnTo>
                    <a:pt x="2896" y="9461"/>
                  </a:lnTo>
                  <a:lnTo>
                    <a:pt x="2780" y="9268"/>
                  </a:lnTo>
                  <a:lnTo>
                    <a:pt x="2626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699" y="9191"/>
                  </a:lnTo>
                  <a:lnTo>
                    <a:pt x="1545" y="9345"/>
                  </a:lnTo>
                  <a:lnTo>
                    <a:pt x="1429" y="9538"/>
                  </a:lnTo>
                  <a:lnTo>
                    <a:pt x="1390" y="9732"/>
                  </a:lnTo>
                  <a:lnTo>
                    <a:pt x="1352" y="9925"/>
                  </a:lnTo>
                  <a:lnTo>
                    <a:pt x="1120" y="9963"/>
                  </a:lnTo>
                  <a:lnTo>
                    <a:pt x="927" y="10040"/>
                  </a:lnTo>
                  <a:lnTo>
                    <a:pt x="695" y="10156"/>
                  </a:lnTo>
                  <a:lnTo>
                    <a:pt x="502" y="10311"/>
                  </a:lnTo>
                  <a:lnTo>
                    <a:pt x="386" y="10427"/>
                  </a:lnTo>
                  <a:lnTo>
                    <a:pt x="271" y="10581"/>
                  </a:lnTo>
                  <a:lnTo>
                    <a:pt x="116" y="10890"/>
                  </a:lnTo>
                  <a:lnTo>
                    <a:pt x="0" y="11238"/>
                  </a:lnTo>
                  <a:lnTo>
                    <a:pt x="0" y="11585"/>
                  </a:lnTo>
                  <a:lnTo>
                    <a:pt x="77" y="11933"/>
                  </a:lnTo>
                  <a:lnTo>
                    <a:pt x="193" y="12242"/>
                  </a:lnTo>
                  <a:lnTo>
                    <a:pt x="386" y="12550"/>
                  </a:lnTo>
                  <a:lnTo>
                    <a:pt x="618" y="12821"/>
                  </a:lnTo>
                  <a:lnTo>
                    <a:pt x="811" y="12937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30"/>
                  </a:lnTo>
                  <a:lnTo>
                    <a:pt x="1738" y="13168"/>
                  </a:lnTo>
                  <a:lnTo>
                    <a:pt x="2085" y="13130"/>
                  </a:lnTo>
                  <a:lnTo>
                    <a:pt x="2472" y="12975"/>
                  </a:lnTo>
                  <a:lnTo>
                    <a:pt x="2819" y="12782"/>
                  </a:lnTo>
                  <a:lnTo>
                    <a:pt x="3128" y="12550"/>
                  </a:lnTo>
                  <a:lnTo>
                    <a:pt x="3360" y="12242"/>
                  </a:lnTo>
                  <a:lnTo>
                    <a:pt x="3591" y="12010"/>
                  </a:lnTo>
                  <a:lnTo>
                    <a:pt x="3553" y="11933"/>
                  </a:lnTo>
                  <a:lnTo>
                    <a:pt x="3514" y="11817"/>
                  </a:lnTo>
                  <a:lnTo>
                    <a:pt x="3437" y="11778"/>
                  </a:lnTo>
                  <a:lnTo>
                    <a:pt x="3321" y="11740"/>
                  </a:lnTo>
                  <a:lnTo>
                    <a:pt x="3282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2"/>
                  </a:lnTo>
                  <a:lnTo>
                    <a:pt x="2587" y="12435"/>
                  </a:lnTo>
                  <a:lnTo>
                    <a:pt x="2317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1" y="12357"/>
                  </a:lnTo>
                  <a:lnTo>
                    <a:pt x="695" y="12203"/>
                  </a:lnTo>
                  <a:lnTo>
                    <a:pt x="618" y="12048"/>
                  </a:lnTo>
                  <a:lnTo>
                    <a:pt x="541" y="11894"/>
                  </a:lnTo>
                  <a:lnTo>
                    <a:pt x="502" y="11740"/>
                  </a:lnTo>
                  <a:lnTo>
                    <a:pt x="502" y="11546"/>
                  </a:lnTo>
                  <a:lnTo>
                    <a:pt x="502" y="11392"/>
                  </a:lnTo>
                  <a:lnTo>
                    <a:pt x="541" y="11199"/>
                  </a:lnTo>
                  <a:lnTo>
                    <a:pt x="579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8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29" y="10388"/>
                  </a:lnTo>
                  <a:lnTo>
                    <a:pt x="1738" y="10349"/>
                  </a:lnTo>
                  <a:lnTo>
                    <a:pt x="2008" y="10349"/>
                  </a:lnTo>
                  <a:lnTo>
                    <a:pt x="2317" y="10388"/>
                  </a:lnTo>
                  <a:lnTo>
                    <a:pt x="2587" y="10427"/>
                  </a:lnTo>
                  <a:lnTo>
                    <a:pt x="2858" y="10542"/>
                  </a:lnTo>
                  <a:lnTo>
                    <a:pt x="3128" y="10658"/>
                  </a:lnTo>
                  <a:lnTo>
                    <a:pt x="3669" y="10929"/>
                  </a:lnTo>
                  <a:lnTo>
                    <a:pt x="4171" y="11276"/>
                  </a:lnTo>
                  <a:lnTo>
                    <a:pt x="4634" y="11662"/>
                  </a:lnTo>
                  <a:lnTo>
                    <a:pt x="5522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5" y="13439"/>
                  </a:lnTo>
                  <a:lnTo>
                    <a:pt x="7530" y="13593"/>
                  </a:lnTo>
                  <a:lnTo>
                    <a:pt x="7993" y="13747"/>
                  </a:lnTo>
                  <a:lnTo>
                    <a:pt x="8457" y="13786"/>
                  </a:lnTo>
                  <a:lnTo>
                    <a:pt x="8920" y="13786"/>
                  </a:lnTo>
                  <a:lnTo>
                    <a:pt x="9345" y="13709"/>
                  </a:lnTo>
                  <a:lnTo>
                    <a:pt x="9731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8" y="12473"/>
                  </a:lnTo>
                  <a:lnTo>
                    <a:pt x="11121" y="12126"/>
                  </a:lnTo>
                  <a:lnTo>
                    <a:pt x="11314" y="11740"/>
                  </a:lnTo>
                  <a:lnTo>
                    <a:pt x="11507" y="11238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5" y="9114"/>
                  </a:lnTo>
                  <a:lnTo>
                    <a:pt x="12357" y="8612"/>
                  </a:lnTo>
                  <a:lnTo>
                    <a:pt x="12589" y="8110"/>
                  </a:lnTo>
                  <a:lnTo>
                    <a:pt x="12936" y="7646"/>
                  </a:lnTo>
                  <a:lnTo>
                    <a:pt x="13284" y="7299"/>
                  </a:lnTo>
                  <a:lnTo>
                    <a:pt x="13631" y="6990"/>
                  </a:lnTo>
                  <a:lnTo>
                    <a:pt x="14017" y="6720"/>
                  </a:lnTo>
                  <a:lnTo>
                    <a:pt x="14442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2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4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3" y="7337"/>
                  </a:lnTo>
                  <a:lnTo>
                    <a:pt x="20929" y="7492"/>
                  </a:lnTo>
                  <a:lnTo>
                    <a:pt x="21316" y="7646"/>
                  </a:lnTo>
                  <a:lnTo>
                    <a:pt x="21740" y="7724"/>
                  </a:lnTo>
                  <a:lnTo>
                    <a:pt x="22165" y="7762"/>
                  </a:lnTo>
                  <a:lnTo>
                    <a:pt x="22590" y="7724"/>
                  </a:lnTo>
                  <a:lnTo>
                    <a:pt x="22976" y="7646"/>
                  </a:lnTo>
                  <a:lnTo>
                    <a:pt x="23362" y="7531"/>
                  </a:lnTo>
                  <a:lnTo>
                    <a:pt x="23710" y="7299"/>
                  </a:lnTo>
                  <a:lnTo>
                    <a:pt x="24057" y="6990"/>
                  </a:lnTo>
                  <a:lnTo>
                    <a:pt x="24366" y="6642"/>
                  </a:lnTo>
                  <a:lnTo>
                    <a:pt x="24598" y="6295"/>
                  </a:lnTo>
                  <a:lnTo>
                    <a:pt x="24752" y="5909"/>
                  </a:lnTo>
                  <a:lnTo>
                    <a:pt x="24868" y="5484"/>
                  </a:lnTo>
                  <a:lnTo>
                    <a:pt x="24984" y="5059"/>
                  </a:lnTo>
                  <a:lnTo>
                    <a:pt x="25023" y="4634"/>
                  </a:lnTo>
                  <a:lnTo>
                    <a:pt x="25023" y="4210"/>
                  </a:lnTo>
                  <a:lnTo>
                    <a:pt x="24945" y="3746"/>
                  </a:lnTo>
                  <a:lnTo>
                    <a:pt x="24868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3" y="1970"/>
                  </a:lnTo>
                  <a:lnTo>
                    <a:pt x="24250" y="1584"/>
                  </a:lnTo>
                  <a:lnTo>
                    <a:pt x="24057" y="1198"/>
                  </a:lnTo>
                  <a:lnTo>
                    <a:pt x="23787" y="812"/>
                  </a:lnTo>
                  <a:lnTo>
                    <a:pt x="23941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69" y="78"/>
                  </a:lnTo>
                  <a:lnTo>
                    <a:pt x="230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11"/>
            <p:cNvSpPr/>
            <p:nvPr/>
          </p:nvSpPr>
          <p:spPr>
            <a:xfrm>
              <a:off x="1648525" y="2901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80"/>
                  </a:lnTo>
                  <a:lnTo>
                    <a:pt x="0" y="1198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9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70" y="5947"/>
                  </a:lnTo>
                  <a:lnTo>
                    <a:pt x="2433" y="6411"/>
                  </a:lnTo>
                  <a:lnTo>
                    <a:pt x="2974" y="6874"/>
                  </a:lnTo>
                  <a:lnTo>
                    <a:pt x="3514" y="7260"/>
                  </a:lnTo>
                  <a:lnTo>
                    <a:pt x="4093" y="7646"/>
                  </a:lnTo>
                  <a:lnTo>
                    <a:pt x="4711" y="7955"/>
                  </a:lnTo>
                  <a:lnTo>
                    <a:pt x="5329" y="8225"/>
                  </a:lnTo>
                  <a:lnTo>
                    <a:pt x="5986" y="8496"/>
                  </a:lnTo>
                  <a:lnTo>
                    <a:pt x="6642" y="8689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4"/>
                  </a:lnTo>
                  <a:lnTo>
                    <a:pt x="10774" y="9075"/>
                  </a:lnTo>
                  <a:lnTo>
                    <a:pt x="11392" y="8998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2"/>
                  </a:lnTo>
                  <a:lnTo>
                    <a:pt x="14018" y="8380"/>
                  </a:lnTo>
                  <a:lnTo>
                    <a:pt x="14635" y="8148"/>
                  </a:lnTo>
                  <a:lnTo>
                    <a:pt x="15253" y="7878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5"/>
                  </a:lnTo>
                  <a:lnTo>
                    <a:pt x="19076" y="4287"/>
                  </a:lnTo>
                  <a:lnTo>
                    <a:pt x="19346" y="3669"/>
                  </a:lnTo>
                  <a:lnTo>
                    <a:pt x="19115" y="3630"/>
                  </a:lnTo>
                  <a:lnTo>
                    <a:pt x="18767" y="4171"/>
                  </a:lnTo>
                  <a:lnTo>
                    <a:pt x="18420" y="4634"/>
                  </a:lnTo>
                  <a:lnTo>
                    <a:pt x="18033" y="5098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1"/>
                  </a:lnTo>
                  <a:lnTo>
                    <a:pt x="15755" y="7028"/>
                  </a:lnTo>
                  <a:lnTo>
                    <a:pt x="15215" y="7299"/>
                  </a:lnTo>
                  <a:lnTo>
                    <a:pt x="14713" y="7569"/>
                  </a:lnTo>
                  <a:lnTo>
                    <a:pt x="14133" y="7801"/>
                  </a:lnTo>
                  <a:lnTo>
                    <a:pt x="13593" y="8032"/>
                  </a:lnTo>
                  <a:lnTo>
                    <a:pt x="13014" y="8187"/>
                  </a:lnTo>
                  <a:lnTo>
                    <a:pt x="12434" y="8341"/>
                  </a:lnTo>
                  <a:lnTo>
                    <a:pt x="11816" y="8457"/>
                  </a:lnTo>
                  <a:lnTo>
                    <a:pt x="11199" y="8534"/>
                  </a:lnTo>
                  <a:lnTo>
                    <a:pt x="10504" y="8612"/>
                  </a:lnTo>
                  <a:lnTo>
                    <a:pt x="9113" y="8612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3"/>
                  </a:lnTo>
                  <a:lnTo>
                    <a:pt x="6333" y="8110"/>
                  </a:lnTo>
                  <a:lnTo>
                    <a:pt x="5638" y="7878"/>
                  </a:lnTo>
                  <a:lnTo>
                    <a:pt x="5020" y="7608"/>
                  </a:lnTo>
                  <a:lnTo>
                    <a:pt x="4364" y="7260"/>
                  </a:lnTo>
                  <a:lnTo>
                    <a:pt x="3785" y="6913"/>
                  </a:lnTo>
                  <a:lnTo>
                    <a:pt x="3205" y="6488"/>
                  </a:lnTo>
                  <a:lnTo>
                    <a:pt x="2703" y="6063"/>
                  </a:lnTo>
                  <a:lnTo>
                    <a:pt x="2201" y="5561"/>
                  </a:lnTo>
                  <a:lnTo>
                    <a:pt x="1777" y="4982"/>
                  </a:lnTo>
                  <a:lnTo>
                    <a:pt x="1390" y="4403"/>
                  </a:lnTo>
                  <a:lnTo>
                    <a:pt x="1120" y="3901"/>
                  </a:lnTo>
                  <a:lnTo>
                    <a:pt x="850" y="3360"/>
                  </a:lnTo>
                  <a:lnTo>
                    <a:pt x="695" y="2858"/>
                  </a:lnTo>
                  <a:lnTo>
                    <a:pt x="541" y="2279"/>
                  </a:lnTo>
                  <a:lnTo>
                    <a:pt x="425" y="1738"/>
                  </a:lnTo>
                  <a:lnTo>
                    <a:pt x="386" y="1159"/>
                  </a:lnTo>
                  <a:lnTo>
                    <a:pt x="386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11"/>
            <p:cNvSpPr/>
            <p:nvPr/>
          </p:nvSpPr>
          <p:spPr>
            <a:xfrm>
              <a:off x="7229325" y="290815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6"/>
                  </a:lnTo>
                  <a:lnTo>
                    <a:pt x="3785" y="619"/>
                  </a:lnTo>
                  <a:lnTo>
                    <a:pt x="4094" y="889"/>
                  </a:lnTo>
                  <a:lnTo>
                    <a:pt x="4364" y="1121"/>
                  </a:lnTo>
                  <a:lnTo>
                    <a:pt x="4635" y="1430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4" y="2434"/>
                  </a:lnTo>
                  <a:lnTo>
                    <a:pt x="5368" y="2820"/>
                  </a:lnTo>
                  <a:lnTo>
                    <a:pt x="5484" y="3206"/>
                  </a:lnTo>
                  <a:lnTo>
                    <a:pt x="5523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3" y="5214"/>
                  </a:lnTo>
                  <a:lnTo>
                    <a:pt x="5446" y="5600"/>
                  </a:lnTo>
                  <a:lnTo>
                    <a:pt x="5330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7"/>
                  </a:lnTo>
                  <a:lnTo>
                    <a:pt x="4210" y="8033"/>
                  </a:lnTo>
                  <a:lnTo>
                    <a:pt x="3940" y="8380"/>
                  </a:lnTo>
                  <a:lnTo>
                    <a:pt x="3631" y="8728"/>
                  </a:lnTo>
                  <a:lnTo>
                    <a:pt x="3283" y="9037"/>
                  </a:lnTo>
                  <a:lnTo>
                    <a:pt x="2936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9" y="10041"/>
                  </a:lnTo>
                  <a:lnTo>
                    <a:pt x="1314" y="10234"/>
                  </a:lnTo>
                  <a:lnTo>
                    <a:pt x="889" y="10388"/>
                  </a:lnTo>
                  <a:lnTo>
                    <a:pt x="464" y="10543"/>
                  </a:lnTo>
                  <a:lnTo>
                    <a:pt x="1" y="10658"/>
                  </a:lnTo>
                  <a:lnTo>
                    <a:pt x="78" y="11045"/>
                  </a:lnTo>
                  <a:lnTo>
                    <a:pt x="619" y="10967"/>
                  </a:lnTo>
                  <a:lnTo>
                    <a:pt x="1121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1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5"/>
                  </a:lnTo>
                  <a:lnTo>
                    <a:pt x="4828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9" y="5793"/>
                  </a:lnTo>
                  <a:lnTo>
                    <a:pt x="6025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1"/>
                  </a:lnTo>
                  <a:lnTo>
                    <a:pt x="5986" y="3244"/>
                  </a:lnTo>
                  <a:lnTo>
                    <a:pt x="5870" y="2820"/>
                  </a:lnTo>
                  <a:lnTo>
                    <a:pt x="5754" y="2434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7" y="1314"/>
                  </a:lnTo>
                  <a:lnTo>
                    <a:pt x="4905" y="1005"/>
                  </a:lnTo>
                  <a:lnTo>
                    <a:pt x="4596" y="696"/>
                  </a:lnTo>
                  <a:lnTo>
                    <a:pt x="4287" y="426"/>
                  </a:lnTo>
                  <a:lnTo>
                    <a:pt x="3940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11"/>
            <p:cNvSpPr/>
            <p:nvPr/>
          </p:nvSpPr>
          <p:spPr>
            <a:xfrm>
              <a:off x="1734450" y="2911050"/>
              <a:ext cx="35725" cy="29000"/>
            </a:xfrm>
            <a:custGeom>
              <a:avLst/>
              <a:gdLst/>
              <a:ahLst/>
              <a:cxnLst/>
              <a:rect l="l" t="t" r="r" b="b"/>
              <a:pathLst>
                <a:path w="1429" h="1160" extrusionOk="0">
                  <a:moveTo>
                    <a:pt x="502" y="1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7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2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5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3"/>
                  </a:lnTo>
                  <a:lnTo>
                    <a:pt x="425" y="580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772" y="387"/>
                  </a:lnTo>
                  <a:lnTo>
                    <a:pt x="850" y="425"/>
                  </a:lnTo>
                  <a:lnTo>
                    <a:pt x="965" y="580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5" y="927"/>
                  </a:lnTo>
                  <a:lnTo>
                    <a:pt x="965" y="1005"/>
                  </a:lnTo>
                  <a:lnTo>
                    <a:pt x="965" y="1082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4" y="1120"/>
                  </a:lnTo>
                  <a:lnTo>
                    <a:pt x="1313" y="1082"/>
                  </a:lnTo>
                  <a:lnTo>
                    <a:pt x="1390" y="889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4"/>
                  </a:lnTo>
                  <a:lnTo>
                    <a:pt x="1043" y="78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11"/>
            <p:cNvSpPr/>
            <p:nvPr/>
          </p:nvSpPr>
          <p:spPr>
            <a:xfrm>
              <a:off x="6320925" y="2913950"/>
              <a:ext cx="315700" cy="477875"/>
            </a:xfrm>
            <a:custGeom>
              <a:avLst/>
              <a:gdLst/>
              <a:ahLst/>
              <a:cxnLst/>
              <a:rect l="l" t="t" r="r" b="b"/>
              <a:pathLst>
                <a:path w="12628" h="19115" extrusionOk="0">
                  <a:moveTo>
                    <a:pt x="1004" y="618"/>
                  </a:moveTo>
                  <a:lnTo>
                    <a:pt x="1661" y="850"/>
                  </a:lnTo>
                  <a:lnTo>
                    <a:pt x="2317" y="1120"/>
                  </a:lnTo>
                  <a:lnTo>
                    <a:pt x="2742" y="1352"/>
                  </a:lnTo>
                  <a:lnTo>
                    <a:pt x="3167" y="1584"/>
                  </a:lnTo>
                  <a:lnTo>
                    <a:pt x="3321" y="1700"/>
                  </a:lnTo>
                  <a:lnTo>
                    <a:pt x="3476" y="1854"/>
                  </a:lnTo>
                  <a:lnTo>
                    <a:pt x="3669" y="2124"/>
                  </a:lnTo>
                  <a:lnTo>
                    <a:pt x="3862" y="2472"/>
                  </a:lnTo>
                  <a:lnTo>
                    <a:pt x="4016" y="2819"/>
                  </a:lnTo>
                  <a:lnTo>
                    <a:pt x="5677" y="6797"/>
                  </a:lnTo>
                  <a:lnTo>
                    <a:pt x="9075" y="15022"/>
                  </a:lnTo>
                  <a:lnTo>
                    <a:pt x="9152" y="15099"/>
                  </a:lnTo>
                  <a:lnTo>
                    <a:pt x="9191" y="15137"/>
                  </a:lnTo>
                  <a:lnTo>
                    <a:pt x="9345" y="15137"/>
                  </a:lnTo>
                  <a:lnTo>
                    <a:pt x="8920" y="15369"/>
                  </a:lnTo>
                  <a:lnTo>
                    <a:pt x="7955" y="13516"/>
                  </a:lnTo>
                  <a:lnTo>
                    <a:pt x="6990" y="11662"/>
                  </a:lnTo>
                  <a:lnTo>
                    <a:pt x="5020" y="7955"/>
                  </a:lnTo>
                  <a:lnTo>
                    <a:pt x="3012" y="4287"/>
                  </a:lnTo>
                  <a:lnTo>
                    <a:pt x="1004" y="618"/>
                  </a:lnTo>
                  <a:close/>
                  <a:moveTo>
                    <a:pt x="657" y="502"/>
                  </a:moveTo>
                  <a:lnTo>
                    <a:pt x="657" y="541"/>
                  </a:lnTo>
                  <a:lnTo>
                    <a:pt x="4673" y="8032"/>
                  </a:lnTo>
                  <a:lnTo>
                    <a:pt x="6719" y="11739"/>
                  </a:lnTo>
                  <a:lnTo>
                    <a:pt x="7762" y="13593"/>
                  </a:lnTo>
                  <a:lnTo>
                    <a:pt x="8804" y="15446"/>
                  </a:lnTo>
                  <a:lnTo>
                    <a:pt x="8650" y="15524"/>
                  </a:lnTo>
                  <a:lnTo>
                    <a:pt x="7414" y="13747"/>
                  </a:lnTo>
                  <a:lnTo>
                    <a:pt x="6179" y="12010"/>
                  </a:lnTo>
                  <a:lnTo>
                    <a:pt x="3591" y="8534"/>
                  </a:lnTo>
                  <a:lnTo>
                    <a:pt x="2317" y="6758"/>
                  </a:lnTo>
                  <a:lnTo>
                    <a:pt x="1004" y="4943"/>
                  </a:lnTo>
                  <a:lnTo>
                    <a:pt x="850" y="4711"/>
                  </a:lnTo>
                  <a:lnTo>
                    <a:pt x="734" y="4480"/>
                  </a:lnTo>
                  <a:lnTo>
                    <a:pt x="618" y="4209"/>
                  </a:lnTo>
                  <a:lnTo>
                    <a:pt x="541" y="3939"/>
                  </a:lnTo>
                  <a:lnTo>
                    <a:pt x="464" y="3399"/>
                  </a:lnTo>
                  <a:lnTo>
                    <a:pt x="425" y="2819"/>
                  </a:lnTo>
                  <a:lnTo>
                    <a:pt x="464" y="2240"/>
                  </a:lnTo>
                  <a:lnTo>
                    <a:pt x="502" y="1661"/>
                  </a:lnTo>
                  <a:lnTo>
                    <a:pt x="657" y="502"/>
                  </a:lnTo>
                  <a:close/>
                  <a:moveTo>
                    <a:pt x="11508" y="12280"/>
                  </a:moveTo>
                  <a:lnTo>
                    <a:pt x="11662" y="12357"/>
                  </a:lnTo>
                  <a:lnTo>
                    <a:pt x="11816" y="12434"/>
                  </a:lnTo>
                  <a:lnTo>
                    <a:pt x="12164" y="12859"/>
                  </a:lnTo>
                  <a:lnTo>
                    <a:pt x="12241" y="13052"/>
                  </a:lnTo>
                  <a:lnTo>
                    <a:pt x="12280" y="13245"/>
                  </a:lnTo>
                  <a:lnTo>
                    <a:pt x="12241" y="13438"/>
                  </a:lnTo>
                  <a:lnTo>
                    <a:pt x="12203" y="13631"/>
                  </a:lnTo>
                  <a:lnTo>
                    <a:pt x="12048" y="14018"/>
                  </a:lnTo>
                  <a:lnTo>
                    <a:pt x="11855" y="14365"/>
                  </a:lnTo>
                  <a:lnTo>
                    <a:pt x="11508" y="14790"/>
                  </a:lnTo>
                  <a:lnTo>
                    <a:pt x="11121" y="15176"/>
                  </a:lnTo>
                  <a:lnTo>
                    <a:pt x="10697" y="15524"/>
                  </a:lnTo>
                  <a:lnTo>
                    <a:pt x="10272" y="15871"/>
                  </a:lnTo>
                  <a:lnTo>
                    <a:pt x="10156" y="15871"/>
                  </a:lnTo>
                  <a:lnTo>
                    <a:pt x="10117" y="15987"/>
                  </a:lnTo>
                  <a:lnTo>
                    <a:pt x="9770" y="16180"/>
                  </a:lnTo>
                  <a:lnTo>
                    <a:pt x="9113" y="16605"/>
                  </a:lnTo>
                  <a:lnTo>
                    <a:pt x="8457" y="16952"/>
                  </a:lnTo>
                  <a:lnTo>
                    <a:pt x="7723" y="17261"/>
                  </a:lnTo>
                  <a:lnTo>
                    <a:pt x="6990" y="17493"/>
                  </a:lnTo>
                  <a:lnTo>
                    <a:pt x="6642" y="17609"/>
                  </a:lnTo>
                  <a:lnTo>
                    <a:pt x="6294" y="17647"/>
                  </a:lnTo>
                  <a:lnTo>
                    <a:pt x="5754" y="17647"/>
                  </a:lnTo>
                  <a:lnTo>
                    <a:pt x="5561" y="17570"/>
                  </a:lnTo>
                  <a:lnTo>
                    <a:pt x="5445" y="17493"/>
                  </a:lnTo>
                  <a:lnTo>
                    <a:pt x="5329" y="17416"/>
                  </a:lnTo>
                  <a:lnTo>
                    <a:pt x="5097" y="17184"/>
                  </a:lnTo>
                  <a:lnTo>
                    <a:pt x="4982" y="16875"/>
                  </a:lnTo>
                  <a:lnTo>
                    <a:pt x="4904" y="16605"/>
                  </a:lnTo>
                  <a:lnTo>
                    <a:pt x="4943" y="16412"/>
                  </a:lnTo>
                  <a:lnTo>
                    <a:pt x="4982" y="16219"/>
                  </a:lnTo>
                  <a:lnTo>
                    <a:pt x="5059" y="16064"/>
                  </a:lnTo>
                  <a:lnTo>
                    <a:pt x="5175" y="15948"/>
                  </a:lnTo>
                  <a:lnTo>
                    <a:pt x="5291" y="15833"/>
                  </a:lnTo>
                  <a:lnTo>
                    <a:pt x="5406" y="15755"/>
                  </a:lnTo>
                  <a:lnTo>
                    <a:pt x="5522" y="15717"/>
                  </a:lnTo>
                  <a:lnTo>
                    <a:pt x="5638" y="15755"/>
                  </a:lnTo>
                  <a:lnTo>
                    <a:pt x="5793" y="15833"/>
                  </a:lnTo>
                  <a:lnTo>
                    <a:pt x="5947" y="15948"/>
                  </a:lnTo>
                  <a:lnTo>
                    <a:pt x="6063" y="16141"/>
                  </a:lnTo>
                  <a:lnTo>
                    <a:pt x="6256" y="16373"/>
                  </a:lnTo>
                  <a:lnTo>
                    <a:pt x="6101" y="16412"/>
                  </a:lnTo>
                  <a:lnTo>
                    <a:pt x="6024" y="16450"/>
                  </a:lnTo>
                  <a:lnTo>
                    <a:pt x="6024" y="16566"/>
                  </a:lnTo>
                  <a:lnTo>
                    <a:pt x="6063" y="16643"/>
                  </a:lnTo>
                  <a:lnTo>
                    <a:pt x="6140" y="16643"/>
                  </a:lnTo>
                  <a:lnTo>
                    <a:pt x="6912" y="16566"/>
                  </a:lnTo>
                  <a:lnTo>
                    <a:pt x="7685" y="16373"/>
                  </a:lnTo>
                  <a:lnTo>
                    <a:pt x="8496" y="16064"/>
                  </a:lnTo>
                  <a:lnTo>
                    <a:pt x="9229" y="15717"/>
                  </a:lnTo>
                  <a:lnTo>
                    <a:pt x="9615" y="15485"/>
                  </a:lnTo>
                  <a:lnTo>
                    <a:pt x="9963" y="15253"/>
                  </a:lnTo>
                  <a:lnTo>
                    <a:pt x="10272" y="15022"/>
                  </a:lnTo>
                  <a:lnTo>
                    <a:pt x="10581" y="14751"/>
                  </a:lnTo>
                  <a:lnTo>
                    <a:pt x="10890" y="14481"/>
                  </a:lnTo>
                  <a:lnTo>
                    <a:pt x="11121" y="14172"/>
                  </a:lnTo>
                  <a:lnTo>
                    <a:pt x="11353" y="13825"/>
                  </a:lnTo>
                  <a:lnTo>
                    <a:pt x="11546" y="13516"/>
                  </a:lnTo>
                  <a:lnTo>
                    <a:pt x="11546" y="13438"/>
                  </a:lnTo>
                  <a:lnTo>
                    <a:pt x="11546" y="13361"/>
                  </a:lnTo>
                  <a:lnTo>
                    <a:pt x="11508" y="13284"/>
                  </a:lnTo>
                  <a:lnTo>
                    <a:pt x="11430" y="13245"/>
                  </a:lnTo>
                  <a:lnTo>
                    <a:pt x="11237" y="13245"/>
                  </a:lnTo>
                  <a:lnTo>
                    <a:pt x="11160" y="13323"/>
                  </a:lnTo>
                  <a:lnTo>
                    <a:pt x="10967" y="13670"/>
                  </a:lnTo>
                  <a:lnTo>
                    <a:pt x="10774" y="13554"/>
                  </a:lnTo>
                  <a:lnTo>
                    <a:pt x="10658" y="13438"/>
                  </a:lnTo>
                  <a:lnTo>
                    <a:pt x="10619" y="13284"/>
                  </a:lnTo>
                  <a:lnTo>
                    <a:pt x="10581" y="13168"/>
                  </a:lnTo>
                  <a:lnTo>
                    <a:pt x="10619" y="13014"/>
                  </a:lnTo>
                  <a:lnTo>
                    <a:pt x="10658" y="12859"/>
                  </a:lnTo>
                  <a:lnTo>
                    <a:pt x="10851" y="12627"/>
                  </a:lnTo>
                  <a:lnTo>
                    <a:pt x="10928" y="12473"/>
                  </a:lnTo>
                  <a:lnTo>
                    <a:pt x="11044" y="12357"/>
                  </a:lnTo>
                  <a:lnTo>
                    <a:pt x="11121" y="12319"/>
                  </a:lnTo>
                  <a:lnTo>
                    <a:pt x="11237" y="12280"/>
                  </a:lnTo>
                  <a:close/>
                  <a:moveTo>
                    <a:pt x="425" y="0"/>
                  </a:moveTo>
                  <a:lnTo>
                    <a:pt x="348" y="39"/>
                  </a:lnTo>
                  <a:lnTo>
                    <a:pt x="271" y="116"/>
                  </a:lnTo>
                  <a:lnTo>
                    <a:pt x="232" y="194"/>
                  </a:lnTo>
                  <a:lnTo>
                    <a:pt x="78" y="2588"/>
                  </a:lnTo>
                  <a:lnTo>
                    <a:pt x="39" y="3012"/>
                  </a:lnTo>
                  <a:lnTo>
                    <a:pt x="0" y="3476"/>
                  </a:lnTo>
                  <a:lnTo>
                    <a:pt x="39" y="3901"/>
                  </a:lnTo>
                  <a:lnTo>
                    <a:pt x="116" y="4325"/>
                  </a:lnTo>
                  <a:lnTo>
                    <a:pt x="232" y="4518"/>
                  </a:lnTo>
                  <a:lnTo>
                    <a:pt x="348" y="4750"/>
                  </a:lnTo>
                  <a:lnTo>
                    <a:pt x="618" y="5175"/>
                  </a:lnTo>
                  <a:lnTo>
                    <a:pt x="1236" y="5986"/>
                  </a:lnTo>
                  <a:lnTo>
                    <a:pt x="2665" y="7955"/>
                  </a:lnTo>
                  <a:lnTo>
                    <a:pt x="5445" y="11817"/>
                  </a:lnTo>
                  <a:lnTo>
                    <a:pt x="6874" y="13747"/>
                  </a:lnTo>
                  <a:lnTo>
                    <a:pt x="8341" y="15639"/>
                  </a:lnTo>
                  <a:lnTo>
                    <a:pt x="7492" y="15987"/>
                  </a:lnTo>
                  <a:lnTo>
                    <a:pt x="6642" y="16257"/>
                  </a:lnTo>
                  <a:lnTo>
                    <a:pt x="6642" y="16257"/>
                  </a:lnTo>
                  <a:lnTo>
                    <a:pt x="6681" y="16103"/>
                  </a:lnTo>
                  <a:lnTo>
                    <a:pt x="6681" y="15948"/>
                  </a:lnTo>
                  <a:lnTo>
                    <a:pt x="6642" y="15755"/>
                  </a:lnTo>
                  <a:lnTo>
                    <a:pt x="6565" y="15639"/>
                  </a:lnTo>
                  <a:lnTo>
                    <a:pt x="6488" y="15485"/>
                  </a:lnTo>
                  <a:lnTo>
                    <a:pt x="6333" y="15369"/>
                  </a:lnTo>
                  <a:lnTo>
                    <a:pt x="6179" y="15292"/>
                  </a:lnTo>
                  <a:lnTo>
                    <a:pt x="6024" y="15253"/>
                  </a:lnTo>
                  <a:lnTo>
                    <a:pt x="5715" y="15253"/>
                  </a:lnTo>
                  <a:lnTo>
                    <a:pt x="5484" y="15292"/>
                  </a:lnTo>
                  <a:lnTo>
                    <a:pt x="5213" y="15408"/>
                  </a:lnTo>
                  <a:lnTo>
                    <a:pt x="5020" y="15601"/>
                  </a:lnTo>
                  <a:lnTo>
                    <a:pt x="4827" y="15794"/>
                  </a:lnTo>
                  <a:lnTo>
                    <a:pt x="4711" y="16026"/>
                  </a:lnTo>
                  <a:lnTo>
                    <a:pt x="4595" y="16296"/>
                  </a:lnTo>
                  <a:lnTo>
                    <a:pt x="4595" y="16566"/>
                  </a:lnTo>
                  <a:lnTo>
                    <a:pt x="4634" y="16991"/>
                  </a:lnTo>
                  <a:lnTo>
                    <a:pt x="4750" y="17300"/>
                  </a:lnTo>
                  <a:lnTo>
                    <a:pt x="4904" y="17532"/>
                  </a:lnTo>
                  <a:lnTo>
                    <a:pt x="5097" y="17725"/>
                  </a:lnTo>
                  <a:lnTo>
                    <a:pt x="5368" y="17840"/>
                  </a:lnTo>
                  <a:lnTo>
                    <a:pt x="5677" y="17918"/>
                  </a:lnTo>
                  <a:lnTo>
                    <a:pt x="6024" y="17956"/>
                  </a:lnTo>
                  <a:lnTo>
                    <a:pt x="6372" y="17918"/>
                  </a:lnTo>
                  <a:lnTo>
                    <a:pt x="6719" y="17840"/>
                  </a:lnTo>
                  <a:lnTo>
                    <a:pt x="7105" y="17763"/>
                  </a:lnTo>
                  <a:lnTo>
                    <a:pt x="7878" y="17532"/>
                  </a:lnTo>
                  <a:lnTo>
                    <a:pt x="8573" y="17223"/>
                  </a:lnTo>
                  <a:lnTo>
                    <a:pt x="9152" y="16952"/>
                  </a:lnTo>
                  <a:lnTo>
                    <a:pt x="9229" y="16875"/>
                  </a:lnTo>
                  <a:lnTo>
                    <a:pt x="9461" y="16759"/>
                  </a:lnTo>
                  <a:lnTo>
                    <a:pt x="10233" y="16257"/>
                  </a:lnTo>
                  <a:lnTo>
                    <a:pt x="10812" y="17107"/>
                  </a:lnTo>
                  <a:lnTo>
                    <a:pt x="11392" y="17995"/>
                  </a:lnTo>
                  <a:lnTo>
                    <a:pt x="11701" y="18497"/>
                  </a:lnTo>
                  <a:lnTo>
                    <a:pt x="11894" y="18806"/>
                  </a:lnTo>
                  <a:lnTo>
                    <a:pt x="12087" y="19115"/>
                  </a:lnTo>
                  <a:lnTo>
                    <a:pt x="12280" y="19038"/>
                  </a:lnTo>
                  <a:lnTo>
                    <a:pt x="12203" y="18883"/>
                  </a:lnTo>
                  <a:lnTo>
                    <a:pt x="11816" y="18149"/>
                  </a:lnTo>
                  <a:lnTo>
                    <a:pt x="11392" y="17454"/>
                  </a:lnTo>
                  <a:lnTo>
                    <a:pt x="10928" y="16759"/>
                  </a:lnTo>
                  <a:lnTo>
                    <a:pt x="10465" y="16103"/>
                  </a:lnTo>
                  <a:lnTo>
                    <a:pt x="10967" y="15717"/>
                  </a:lnTo>
                  <a:lnTo>
                    <a:pt x="11469" y="15253"/>
                  </a:lnTo>
                  <a:lnTo>
                    <a:pt x="11894" y="14790"/>
                  </a:lnTo>
                  <a:lnTo>
                    <a:pt x="12125" y="14558"/>
                  </a:lnTo>
                  <a:lnTo>
                    <a:pt x="12280" y="14288"/>
                  </a:lnTo>
                  <a:lnTo>
                    <a:pt x="12434" y="14056"/>
                  </a:lnTo>
                  <a:lnTo>
                    <a:pt x="12511" y="13786"/>
                  </a:lnTo>
                  <a:lnTo>
                    <a:pt x="12589" y="13554"/>
                  </a:lnTo>
                  <a:lnTo>
                    <a:pt x="12627" y="13284"/>
                  </a:lnTo>
                  <a:lnTo>
                    <a:pt x="12589" y="13052"/>
                  </a:lnTo>
                  <a:lnTo>
                    <a:pt x="12511" y="12821"/>
                  </a:lnTo>
                  <a:lnTo>
                    <a:pt x="12357" y="12589"/>
                  </a:lnTo>
                  <a:lnTo>
                    <a:pt x="12164" y="12357"/>
                  </a:lnTo>
                  <a:lnTo>
                    <a:pt x="11971" y="12203"/>
                  </a:lnTo>
                  <a:lnTo>
                    <a:pt x="11739" y="12087"/>
                  </a:lnTo>
                  <a:lnTo>
                    <a:pt x="11469" y="12010"/>
                  </a:lnTo>
                  <a:lnTo>
                    <a:pt x="11237" y="12010"/>
                  </a:lnTo>
                  <a:lnTo>
                    <a:pt x="10967" y="12048"/>
                  </a:lnTo>
                  <a:lnTo>
                    <a:pt x="10735" y="12126"/>
                  </a:lnTo>
                  <a:lnTo>
                    <a:pt x="10542" y="12280"/>
                  </a:lnTo>
                  <a:lnTo>
                    <a:pt x="10388" y="12512"/>
                  </a:lnTo>
                  <a:lnTo>
                    <a:pt x="10310" y="12705"/>
                  </a:lnTo>
                  <a:lnTo>
                    <a:pt x="10272" y="12898"/>
                  </a:lnTo>
                  <a:lnTo>
                    <a:pt x="10272" y="13091"/>
                  </a:lnTo>
                  <a:lnTo>
                    <a:pt x="10310" y="13284"/>
                  </a:lnTo>
                  <a:lnTo>
                    <a:pt x="10388" y="13477"/>
                  </a:lnTo>
                  <a:lnTo>
                    <a:pt x="10504" y="13631"/>
                  </a:lnTo>
                  <a:lnTo>
                    <a:pt x="10619" y="13786"/>
                  </a:lnTo>
                  <a:lnTo>
                    <a:pt x="10812" y="13902"/>
                  </a:lnTo>
                  <a:lnTo>
                    <a:pt x="10504" y="14249"/>
                  </a:lnTo>
                  <a:lnTo>
                    <a:pt x="10156" y="14597"/>
                  </a:lnTo>
                  <a:lnTo>
                    <a:pt x="9770" y="14867"/>
                  </a:lnTo>
                  <a:lnTo>
                    <a:pt x="9430" y="15083"/>
                  </a:lnTo>
                  <a:lnTo>
                    <a:pt x="9461" y="15022"/>
                  </a:lnTo>
                  <a:lnTo>
                    <a:pt x="9500" y="14944"/>
                  </a:lnTo>
                  <a:lnTo>
                    <a:pt x="9461" y="14829"/>
                  </a:lnTo>
                  <a:lnTo>
                    <a:pt x="5715" y="5754"/>
                  </a:lnTo>
                  <a:lnTo>
                    <a:pt x="4789" y="3476"/>
                  </a:lnTo>
                  <a:lnTo>
                    <a:pt x="4364" y="2472"/>
                  </a:lnTo>
                  <a:lnTo>
                    <a:pt x="4132" y="1970"/>
                  </a:lnTo>
                  <a:lnTo>
                    <a:pt x="3978" y="1738"/>
                  </a:lnTo>
                  <a:lnTo>
                    <a:pt x="3823" y="1545"/>
                  </a:lnTo>
                  <a:lnTo>
                    <a:pt x="3514" y="1236"/>
                  </a:lnTo>
                  <a:lnTo>
                    <a:pt x="3128" y="966"/>
                  </a:lnTo>
                  <a:lnTo>
                    <a:pt x="2742" y="773"/>
                  </a:lnTo>
                  <a:lnTo>
                    <a:pt x="2279" y="541"/>
                  </a:lnTo>
                  <a:lnTo>
                    <a:pt x="1815" y="387"/>
                  </a:lnTo>
                  <a:lnTo>
                    <a:pt x="1390" y="232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11"/>
            <p:cNvSpPr/>
            <p:nvPr/>
          </p:nvSpPr>
          <p:spPr>
            <a:xfrm>
              <a:off x="1681350" y="2914925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0"/>
                  </a:moveTo>
                  <a:lnTo>
                    <a:pt x="425" y="39"/>
                  </a:lnTo>
                  <a:lnTo>
                    <a:pt x="232" y="116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1"/>
                  </a:lnTo>
                  <a:lnTo>
                    <a:pt x="77" y="965"/>
                  </a:lnTo>
                  <a:lnTo>
                    <a:pt x="232" y="1081"/>
                  </a:lnTo>
                  <a:lnTo>
                    <a:pt x="386" y="1197"/>
                  </a:lnTo>
                  <a:lnTo>
                    <a:pt x="464" y="1197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4"/>
                  </a:lnTo>
                  <a:lnTo>
                    <a:pt x="386" y="927"/>
                  </a:lnTo>
                  <a:lnTo>
                    <a:pt x="348" y="811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6" y="502"/>
                  </a:lnTo>
                  <a:lnTo>
                    <a:pt x="464" y="463"/>
                  </a:lnTo>
                  <a:lnTo>
                    <a:pt x="541" y="386"/>
                  </a:lnTo>
                  <a:lnTo>
                    <a:pt x="773" y="386"/>
                  </a:lnTo>
                  <a:lnTo>
                    <a:pt x="850" y="463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5"/>
                  </a:lnTo>
                  <a:lnTo>
                    <a:pt x="1081" y="1043"/>
                  </a:lnTo>
                  <a:lnTo>
                    <a:pt x="1159" y="1081"/>
                  </a:lnTo>
                  <a:lnTo>
                    <a:pt x="1197" y="1081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6"/>
                  </a:lnTo>
                  <a:lnTo>
                    <a:pt x="1159" y="232"/>
                  </a:lnTo>
                  <a:lnTo>
                    <a:pt x="1004" y="7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11"/>
            <p:cNvSpPr/>
            <p:nvPr/>
          </p:nvSpPr>
          <p:spPr>
            <a:xfrm>
              <a:off x="3785850" y="2943875"/>
              <a:ext cx="199850" cy="231725"/>
            </a:xfrm>
            <a:custGeom>
              <a:avLst/>
              <a:gdLst/>
              <a:ahLst/>
              <a:cxnLst/>
              <a:rect l="l" t="t" r="r" b="b"/>
              <a:pathLst>
                <a:path w="7994" h="9269" extrusionOk="0">
                  <a:moveTo>
                    <a:pt x="2163" y="1"/>
                  </a:moveTo>
                  <a:lnTo>
                    <a:pt x="2009" y="39"/>
                  </a:lnTo>
                  <a:lnTo>
                    <a:pt x="1854" y="78"/>
                  </a:lnTo>
                  <a:lnTo>
                    <a:pt x="1700" y="194"/>
                  </a:lnTo>
                  <a:lnTo>
                    <a:pt x="1429" y="425"/>
                  </a:lnTo>
                  <a:lnTo>
                    <a:pt x="1159" y="734"/>
                  </a:lnTo>
                  <a:lnTo>
                    <a:pt x="966" y="1005"/>
                  </a:lnTo>
                  <a:lnTo>
                    <a:pt x="696" y="1391"/>
                  </a:lnTo>
                  <a:lnTo>
                    <a:pt x="503" y="1777"/>
                  </a:lnTo>
                  <a:lnTo>
                    <a:pt x="310" y="2163"/>
                  </a:lnTo>
                  <a:lnTo>
                    <a:pt x="194" y="2549"/>
                  </a:lnTo>
                  <a:lnTo>
                    <a:pt x="78" y="3012"/>
                  </a:lnTo>
                  <a:lnTo>
                    <a:pt x="1" y="3514"/>
                  </a:lnTo>
                  <a:lnTo>
                    <a:pt x="1" y="3978"/>
                  </a:lnTo>
                  <a:lnTo>
                    <a:pt x="39" y="4441"/>
                  </a:lnTo>
                  <a:lnTo>
                    <a:pt x="155" y="4905"/>
                  </a:lnTo>
                  <a:lnTo>
                    <a:pt x="271" y="5368"/>
                  </a:lnTo>
                  <a:lnTo>
                    <a:pt x="464" y="5793"/>
                  </a:lnTo>
                  <a:lnTo>
                    <a:pt x="696" y="6218"/>
                  </a:lnTo>
                  <a:lnTo>
                    <a:pt x="1005" y="6179"/>
                  </a:lnTo>
                  <a:lnTo>
                    <a:pt x="850" y="5870"/>
                  </a:lnTo>
                  <a:lnTo>
                    <a:pt x="734" y="5522"/>
                  </a:lnTo>
                  <a:lnTo>
                    <a:pt x="618" y="5175"/>
                  </a:lnTo>
                  <a:lnTo>
                    <a:pt x="541" y="4789"/>
                  </a:lnTo>
                  <a:lnTo>
                    <a:pt x="503" y="4441"/>
                  </a:lnTo>
                  <a:lnTo>
                    <a:pt x="464" y="4055"/>
                  </a:lnTo>
                  <a:lnTo>
                    <a:pt x="464" y="3708"/>
                  </a:lnTo>
                  <a:lnTo>
                    <a:pt x="464" y="3360"/>
                  </a:lnTo>
                  <a:lnTo>
                    <a:pt x="503" y="2974"/>
                  </a:lnTo>
                  <a:lnTo>
                    <a:pt x="580" y="2626"/>
                  </a:lnTo>
                  <a:lnTo>
                    <a:pt x="696" y="2279"/>
                  </a:lnTo>
                  <a:lnTo>
                    <a:pt x="850" y="1931"/>
                  </a:lnTo>
                  <a:lnTo>
                    <a:pt x="1005" y="1622"/>
                  </a:lnTo>
                  <a:lnTo>
                    <a:pt x="1236" y="1313"/>
                  </a:lnTo>
                  <a:lnTo>
                    <a:pt x="1468" y="1043"/>
                  </a:lnTo>
                  <a:lnTo>
                    <a:pt x="1738" y="773"/>
                  </a:lnTo>
                  <a:lnTo>
                    <a:pt x="1970" y="580"/>
                  </a:lnTo>
                  <a:lnTo>
                    <a:pt x="2086" y="503"/>
                  </a:lnTo>
                  <a:lnTo>
                    <a:pt x="2202" y="503"/>
                  </a:lnTo>
                  <a:lnTo>
                    <a:pt x="2279" y="618"/>
                  </a:lnTo>
                  <a:lnTo>
                    <a:pt x="2395" y="850"/>
                  </a:lnTo>
                  <a:lnTo>
                    <a:pt x="2588" y="1236"/>
                  </a:lnTo>
                  <a:lnTo>
                    <a:pt x="2742" y="1584"/>
                  </a:lnTo>
                  <a:lnTo>
                    <a:pt x="2858" y="1970"/>
                  </a:lnTo>
                  <a:lnTo>
                    <a:pt x="2974" y="2356"/>
                  </a:lnTo>
                  <a:lnTo>
                    <a:pt x="3051" y="2742"/>
                  </a:lnTo>
                  <a:lnTo>
                    <a:pt x="3090" y="3090"/>
                  </a:lnTo>
                  <a:lnTo>
                    <a:pt x="3090" y="3476"/>
                  </a:lnTo>
                  <a:lnTo>
                    <a:pt x="3051" y="3823"/>
                  </a:lnTo>
                  <a:lnTo>
                    <a:pt x="2974" y="4171"/>
                  </a:lnTo>
                  <a:lnTo>
                    <a:pt x="2897" y="4480"/>
                  </a:lnTo>
                  <a:lnTo>
                    <a:pt x="2742" y="4827"/>
                  </a:lnTo>
                  <a:lnTo>
                    <a:pt x="2588" y="5136"/>
                  </a:lnTo>
                  <a:lnTo>
                    <a:pt x="2395" y="5445"/>
                  </a:lnTo>
                  <a:lnTo>
                    <a:pt x="2356" y="5561"/>
                  </a:lnTo>
                  <a:lnTo>
                    <a:pt x="2395" y="5638"/>
                  </a:lnTo>
                  <a:lnTo>
                    <a:pt x="2356" y="5716"/>
                  </a:lnTo>
                  <a:lnTo>
                    <a:pt x="2356" y="5754"/>
                  </a:lnTo>
                  <a:lnTo>
                    <a:pt x="2356" y="5793"/>
                  </a:lnTo>
                  <a:lnTo>
                    <a:pt x="2395" y="5831"/>
                  </a:lnTo>
                  <a:lnTo>
                    <a:pt x="2433" y="5793"/>
                  </a:lnTo>
                  <a:lnTo>
                    <a:pt x="2626" y="5754"/>
                  </a:lnTo>
                  <a:lnTo>
                    <a:pt x="2781" y="5716"/>
                  </a:lnTo>
                  <a:lnTo>
                    <a:pt x="3167" y="5677"/>
                  </a:lnTo>
                  <a:lnTo>
                    <a:pt x="3592" y="5716"/>
                  </a:lnTo>
                  <a:lnTo>
                    <a:pt x="4017" y="5831"/>
                  </a:lnTo>
                  <a:lnTo>
                    <a:pt x="4441" y="5947"/>
                  </a:lnTo>
                  <a:lnTo>
                    <a:pt x="4827" y="6102"/>
                  </a:lnTo>
                  <a:lnTo>
                    <a:pt x="5214" y="6295"/>
                  </a:lnTo>
                  <a:lnTo>
                    <a:pt x="5523" y="6449"/>
                  </a:lnTo>
                  <a:lnTo>
                    <a:pt x="5831" y="6642"/>
                  </a:lnTo>
                  <a:lnTo>
                    <a:pt x="6140" y="6874"/>
                  </a:lnTo>
                  <a:lnTo>
                    <a:pt x="6411" y="7106"/>
                  </a:lnTo>
                  <a:lnTo>
                    <a:pt x="6681" y="7337"/>
                  </a:lnTo>
                  <a:lnTo>
                    <a:pt x="6913" y="7646"/>
                  </a:lnTo>
                  <a:lnTo>
                    <a:pt x="7144" y="7917"/>
                  </a:lnTo>
                  <a:lnTo>
                    <a:pt x="7337" y="8225"/>
                  </a:lnTo>
                  <a:lnTo>
                    <a:pt x="7531" y="8534"/>
                  </a:lnTo>
                  <a:lnTo>
                    <a:pt x="7106" y="8650"/>
                  </a:lnTo>
                  <a:lnTo>
                    <a:pt x="6681" y="8727"/>
                  </a:lnTo>
                  <a:lnTo>
                    <a:pt x="6256" y="8805"/>
                  </a:lnTo>
                  <a:lnTo>
                    <a:pt x="5870" y="8843"/>
                  </a:lnTo>
                  <a:lnTo>
                    <a:pt x="5445" y="8805"/>
                  </a:lnTo>
                  <a:lnTo>
                    <a:pt x="5059" y="8766"/>
                  </a:lnTo>
                  <a:lnTo>
                    <a:pt x="4634" y="8650"/>
                  </a:lnTo>
                  <a:lnTo>
                    <a:pt x="4248" y="8457"/>
                  </a:lnTo>
                  <a:lnTo>
                    <a:pt x="3901" y="8264"/>
                  </a:lnTo>
                  <a:lnTo>
                    <a:pt x="3592" y="8071"/>
                  </a:lnTo>
                  <a:lnTo>
                    <a:pt x="3013" y="7608"/>
                  </a:lnTo>
                  <a:lnTo>
                    <a:pt x="2433" y="7106"/>
                  </a:lnTo>
                  <a:lnTo>
                    <a:pt x="1931" y="6604"/>
                  </a:lnTo>
                  <a:lnTo>
                    <a:pt x="1854" y="6526"/>
                  </a:lnTo>
                  <a:lnTo>
                    <a:pt x="1777" y="6526"/>
                  </a:lnTo>
                  <a:lnTo>
                    <a:pt x="1661" y="6565"/>
                  </a:lnTo>
                  <a:lnTo>
                    <a:pt x="1622" y="6565"/>
                  </a:lnTo>
                  <a:lnTo>
                    <a:pt x="1584" y="6604"/>
                  </a:lnTo>
                  <a:lnTo>
                    <a:pt x="1429" y="6874"/>
                  </a:lnTo>
                  <a:lnTo>
                    <a:pt x="1622" y="6913"/>
                  </a:lnTo>
                  <a:lnTo>
                    <a:pt x="2240" y="7492"/>
                  </a:lnTo>
                  <a:lnTo>
                    <a:pt x="2897" y="8071"/>
                  </a:lnTo>
                  <a:lnTo>
                    <a:pt x="3244" y="8341"/>
                  </a:lnTo>
                  <a:lnTo>
                    <a:pt x="3592" y="8573"/>
                  </a:lnTo>
                  <a:lnTo>
                    <a:pt x="3978" y="8805"/>
                  </a:lnTo>
                  <a:lnTo>
                    <a:pt x="4364" y="8998"/>
                  </a:lnTo>
                  <a:lnTo>
                    <a:pt x="4789" y="9152"/>
                  </a:lnTo>
                  <a:lnTo>
                    <a:pt x="5252" y="9229"/>
                  </a:lnTo>
                  <a:lnTo>
                    <a:pt x="5677" y="9268"/>
                  </a:lnTo>
                  <a:lnTo>
                    <a:pt x="6102" y="9229"/>
                  </a:lnTo>
                  <a:lnTo>
                    <a:pt x="6565" y="9191"/>
                  </a:lnTo>
                  <a:lnTo>
                    <a:pt x="6990" y="9114"/>
                  </a:lnTo>
                  <a:lnTo>
                    <a:pt x="7878" y="8882"/>
                  </a:lnTo>
                  <a:lnTo>
                    <a:pt x="7955" y="8805"/>
                  </a:lnTo>
                  <a:lnTo>
                    <a:pt x="7994" y="8727"/>
                  </a:lnTo>
                  <a:lnTo>
                    <a:pt x="7994" y="8650"/>
                  </a:lnTo>
                  <a:lnTo>
                    <a:pt x="7994" y="8573"/>
                  </a:lnTo>
                  <a:lnTo>
                    <a:pt x="7762" y="8110"/>
                  </a:lnTo>
                  <a:lnTo>
                    <a:pt x="7492" y="7685"/>
                  </a:lnTo>
                  <a:lnTo>
                    <a:pt x="7183" y="7299"/>
                  </a:lnTo>
                  <a:lnTo>
                    <a:pt x="6874" y="6951"/>
                  </a:lnTo>
                  <a:lnTo>
                    <a:pt x="6488" y="6604"/>
                  </a:lnTo>
                  <a:lnTo>
                    <a:pt x="6102" y="6295"/>
                  </a:lnTo>
                  <a:lnTo>
                    <a:pt x="5677" y="6063"/>
                  </a:lnTo>
                  <a:lnTo>
                    <a:pt x="5252" y="5831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01" y="5368"/>
                  </a:lnTo>
                  <a:lnTo>
                    <a:pt x="3592" y="5329"/>
                  </a:lnTo>
                  <a:lnTo>
                    <a:pt x="3283" y="5291"/>
                  </a:lnTo>
                  <a:lnTo>
                    <a:pt x="2974" y="5291"/>
                  </a:lnTo>
                  <a:lnTo>
                    <a:pt x="3167" y="4982"/>
                  </a:lnTo>
                  <a:lnTo>
                    <a:pt x="3283" y="4673"/>
                  </a:lnTo>
                  <a:lnTo>
                    <a:pt x="3399" y="4325"/>
                  </a:lnTo>
                  <a:lnTo>
                    <a:pt x="3476" y="3939"/>
                  </a:lnTo>
                  <a:lnTo>
                    <a:pt x="3515" y="3592"/>
                  </a:lnTo>
                  <a:lnTo>
                    <a:pt x="3515" y="3244"/>
                  </a:lnTo>
                  <a:lnTo>
                    <a:pt x="3476" y="2858"/>
                  </a:lnTo>
                  <a:lnTo>
                    <a:pt x="3437" y="2510"/>
                  </a:lnTo>
                  <a:lnTo>
                    <a:pt x="3322" y="1970"/>
                  </a:lnTo>
                  <a:lnTo>
                    <a:pt x="3128" y="1468"/>
                  </a:lnTo>
                  <a:lnTo>
                    <a:pt x="2935" y="1005"/>
                  </a:lnTo>
                  <a:lnTo>
                    <a:pt x="2704" y="503"/>
                  </a:lnTo>
                  <a:lnTo>
                    <a:pt x="2588" y="309"/>
                  </a:lnTo>
                  <a:lnTo>
                    <a:pt x="2433" y="116"/>
                  </a:lnTo>
                  <a:lnTo>
                    <a:pt x="2356" y="78"/>
                  </a:lnTo>
                  <a:lnTo>
                    <a:pt x="227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11"/>
            <p:cNvSpPr/>
            <p:nvPr/>
          </p:nvSpPr>
          <p:spPr>
            <a:xfrm>
              <a:off x="1264300" y="2944850"/>
              <a:ext cx="455675" cy="657425"/>
            </a:xfrm>
            <a:custGeom>
              <a:avLst/>
              <a:gdLst/>
              <a:ahLst/>
              <a:cxnLst/>
              <a:rect l="l" t="t" r="r" b="b"/>
              <a:pathLst>
                <a:path w="18227" h="26297" extrusionOk="0">
                  <a:moveTo>
                    <a:pt x="310" y="348"/>
                  </a:moveTo>
                  <a:lnTo>
                    <a:pt x="425" y="386"/>
                  </a:lnTo>
                  <a:lnTo>
                    <a:pt x="1700" y="1429"/>
                  </a:lnTo>
                  <a:lnTo>
                    <a:pt x="2974" y="2510"/>
                  </a:lnTo>
                  <a:lnTo>
                    <a:pt x="4210" y="3591"/>
                  </a:lnTo>
                  <a:lnTo>
                    <a:pt x="5445" y="4673"/>
                  </a:lnTo>
                  <a:lnTo>
                    <a:pt x="5098" y="5290"/>
                  </a:lnTo>
                  <a:lnTo>
                    <a:pt x="4943" y="5599"/>
                  </a:lnTo>
                  <a:lnTo>
                    <a:pt x="4712" y="5831"/>
                  </a:lnTo>
                  <a:lnTo>
                    <a:pt x="4519" y="6101"/>
                  </a:lnTo>
                  <a:lnTo>
                    <a:pt x="4248" y="6294"/>
                  </a:lnTo>
                  <a:lnTo>
                    <a:pt x="3978" y="6526"/>
                  </a:lnTo>
                  <a:lnTo>
                    <a:pt x="3669" y="6680"/>
                  </a:lnTo>
                  <a:lnTo>
                    <a:pt x="3360" y="6835"/>
                  </a:lnTo>
                  <a:lnTo>
                    <a:pt x="3051" y="6989"/>
                  </a:lnTo>
                  <a:lnTo>
                    <a:pt x="2395" y="7182"/>
                  </a:lnTo>
                  <a:lnTo>
                    <a:pt x="1738" y="7298"/>
                  </a:lnTo>
                  <a:lnTo>
                    <a:pt x="1082" y="7414"/>
                  </a:lnTo>
                  <a:lnTo>
                    <a:pt x="889" y="6526"/>
                  </a:lnTo>
                  <a:lnTo>
                    <a:pt x="734" y="5677"/>
                  </a:lnTo>
                  <a:lnTo>
                    <a:pt x="580" y="4788"/>
                  </a:lnTo>
                  <a:lnTo>
                    <a:pt x="464" y="3900"/>
                  </a:lnTo>
                  <a:lnTo>
                    <a:pt x="387" y="3012"/>
                  </a:lnTo>
                  <a:lnTo>
                    <a:pt x="348" y="2124"/>
                  </a:lnTo>
                  <a:lnTo>
                    <a:pt x="310" y="1236"/>
                  </a:lnTo>
                  <a:lnTo>
                    <a:pt x="310" y="348"/>
                  </a:lnTo>
                  <a:close/>
                  <a:moveTo>
                    <a:pt x="12357" y="12318"/>
                  </a:moveTo>
                  <a:lnTo>
                    <a:pt x="13014" y="12473"/>
                  </a:lnTo>
                  <a:lnTo>
                    <a:pt x="13709" y="12550"/>
                  </a:lnTo>
                  <a:lnTo>
                    <a:pt x="14404" y="12589"/>
                  </a:lnTo>
                  <a:lnTo>
                    <a:pt x="15060" y="12550"/>
                  </a:lnTo>
                  <a:lnTo>
                    <a:pt x="15640" y="13901"/>
                  </a:lnTo>
                  <a:lnTo>
                    <a:pt x="16296" y="15214"/>
                  </a:lnTo>
                  <a:lnTo>
                    <a:pt x="17648" y="17840"/>
                  </a:lnTo>
                  <a:lnTo>
                    <a:pt x="16644" y="17686"/>
                  </a:lnTo>
                  <a:lnTo>
                    <a:pt x="15640" y="17647"/>
                  </a:lnTo>
                  <a:lnTo>
                    <a:pt x="15331" y="17608"/>
                  </a:lnTo>
                  <a:lnTo>
                    <a:pt x="15099" y="17531"/>
                  </a:lnTo>
                  <a:lnTo>
                    <a:pt x="14983" y="17493"/>
                  </a:lnTo>
                  <a:lnTo>
                    <a:pt x="14906" y="17415"/>
                  </a:lnTo>
                  <a:lnTo>
                    <a:pt x="14751" y="17106"/>
                  </a:lnTo>
                  <a:lnTo>
                    <a:pt x="14365" y="16489"/>
                  </a:lnTo>
                  <a:lnTo>
                    <a:pt x="13979" y="15832"/>
                  </a:lnTo>
                  <a:lnTo>
                    <a:pt x="13941" y="15794"/>
                  </a:lnTo>
                  <a:lnTo>
                    <a:pt x="13902" y="15755"/>
                  </a:lnTo>
                  <a:lnTo>
                    <a:pt x="13747" y="15755"/>
                  </a:lnTo>
                  <a:lnTo>
                    <a:pt x="13670" y="15214"/>
                  </a:lnTo>
                  <a:lnTo>
                    <a:pt x="13516" y="14712"/>
                  </a:lnTo>
                  <a:lnTo>
                    <a:pt x="13323" y="14172"/>
                  </a:lnTo>
                  <a:lnTo>
                    <a:pt x="13091" y="13670"/>
                  </a:lnTo>
                  <a:lnTo>
                    <a:pt x="12744" y="13013"/>
                  </a:lnTo>
                  <a:lnTo>
                    <a:pt x="12357" y="12318"/>
                  </a:lnTo>
                  <a:close/>
                  <a:moveTo>
                    <a:pt x="5677" y="4904"/>
                  </a:moveTo>
                  <a:lnTo>
                    <a:pt x="6720" y="5947"/>
                  </a:lnTo>
                  <a:lnTo>
                    <a:pt x="7762" y="6989"/>
                  </a:lnTo>
                  <a:lnTo>
                    <a:pt x="8612" y="7916"/>
                  </a:lnTo>
                  <a:lnTo>
                    <a:pt x="9423" y="8920"/>
                  </a:lnTo>
                  <a:lnTo>
                    <a:pt x="10234" y="9886"/>
                  </a:lnTo>
                  <a:lnTo>
                    <a:pt x="10967" y="10928"/>
                  </a:lnTo>
                  <a:lnTo>
                    <a:pt x="11701" y="12009"/>
                  </a:lnTo>
                  <a:lnTo>
                    <a:pt x="12087" y="12550"/>
                  </a:lnTo>
                  <a:lnTo>
                    <a:pt x="12396" y="13129"/>
                  </a:lnTo>
                  <a:lnTo>
                    <a:pt x="12705" y="13708"/>
                  </a:lnTo>
                  <a:lnTo>
                    <a:pt x="12975" y="14326"/>
                  </a:lnTo>
                  <a:lnTo>
                    <a:pt x="13207" y="14944"/>
                  </a:lnTo>
                  <a:lnTo>
                    <a:pt x="13361" y="15562"/>
                  </a:lnTo>
                  <a:lnTo>
                    <a:pt x="13439" y="16180"/>
                  </a:lnTo>
                  <a:lnTo>
                    <a:pt x="13400" y="16759"/>
                  </a:lnTo>
                  <a:lnTo>
                    <a:pt x="13361" y="17068"/>
                  </a:lnTo>
                  <a:lnTo>
                    <a:pt x="13284" y="17338"/>
                  </a:lnTo>
                  <a:lnTo>
                    <a:pt x="13207" y="17608"/>
                  </a:lnTo>
                  <a:lnTo>
                    <a:pt x="13091" y="17879"/>
                  </a:lnTo>
                  <a:lnTo>
                    <a:pt x="12975" y="18149"/>
                  </a:lnTo>
                  <a:lnTo>
                    <a:pt x="12821" y="18381"/>
                  </a:lnTo>
                  <a:lnTo>
                    <a:pt x="12628" y="18612"/>
                  </a:lnTo>
                  <a:lnTo>
                    <a:pt x="12435" y="18806"/>
                  </a:lnTo>
                  <a:lnTo>
                    <a:pt x="12203" y="18999"/>
                  </a:lnTo>
                  <a:lnTo>
                    <a:pt x="11971" y="19153"/>
                  </a:lnTo>
                  <a:lnTo>
                    <a:pt x="11662" y="19308"/>
                  </a:lnTo>
                  <a:lnTo>
                    <a:pt x="11392" y="19423"/>
                  </a:lnTo>
                  <a:lnTo>
                    <a:pt x="10813" y="19539"/>
                  </a:lnTo>
                  <a:lnTo>
                    <a:pt x="10234" y="19616"/>
                  </a:lnTo>
                  <a:lnTo>
                    <a:pt x="9693" y="19578"/>
                  </a:lnTo>
                  <a:lnTo>
                    <a:pt x="9114" y="19462"/>
                  </a:lnTo>
                  <a:lnTo>
                    <a:pt x="8573" y="19308"/>
                  </a:lnTo>
                  <a:lnTo>
                    <a:pt x="8032" y="19076"/>
                  </a:lnTo>
                  <a:lnTo>
                    <a:pt x="7531" y="18767"/>
                  </a:lnTo>
                  <a:lnTo>
                    <a:pt x="7067" y="18458"/>
                  </a:lnTo>
                  <a:lnTo>
                    <a:pt x="6642" y="18072"/>
                  </a:lnTo>
                  <a:lnTo>
                    <a:pt x="6256" y="17686"/>
                  </a:lnTo>
                  <a:lnTo>
                    <a:pt x="5870" y="17261"/>
                  </a:lnTo>
                  <a:lnTo>
                    <a:pt x="5484" y="16798"/>
                  </a:lnTo>
                  <a:lnTo>
                    <a:pt x="4827" y="15871"/>
                  </a:lnTo>
                  <a:lnTo>
                    <a:pt x="4210" y="14944"/>
                  </a:lnTo>
                  <a:lnTo>
                    <a:pt x="3592" y="13901"/>
                  </a:lnTo>
                  <a:lnTo>
                    <a:pt x="3051" y="12859"/>
                  </a:lnTo>
                  <a:lnTo>
                    <a:pt x="2549" y="11778"/>
                  </a:lnTo>
                  <a:lnTo>
                    <a:pt x="2086" y="10696"/>
                  </a:lnTo>
                  <a:lnTo>
                    <a:pt x="1816" y="9963"/>
                  </a:lnTo>
                  <a:lnTo>
                    <a:pt x="1584" y="9190"/>
                  </a:lnTo>
                  <a:lnTo>
                    <a:pt x="1352" y="8457"/>
                  </a:lnTo>
                  <a:lnTo>
                    <a:pt x="1159" y="7723"/>
                  </a:lnTo>
                  <a:lnTo>
                    <a:pt x="1816" y="7646"/>
                  </a:lnTo>
                  <a:lnTo>
                    <a:pt x="2549" y="7491"/>
                  </a:lnTo>
                  <a:lnTo>
                    <a:pt x="3244" y="7298"/>
                  </a:lnTo>
                  <a:lnTo>
                    <a:pt x="3592" y="7144"/>
                  </a:lnTo>
                  <a:lnTo>
                    <a:pt x="3901" y="6989"/>
                  </a:lnTo>
                  <a:lnTo>
                    <a:pt x="4248" y="6796"/>
                  </a:lnTo>
                  <a:lnTo>
                    <a:pt x="4519" y="6603"/>
                  </a:lnTo>
                  <a:lnTo>
                    <a:pt x="4789" y="6410"/>
                  </a:lnTo>
                  <a:lnTo>
                    <a:pt x="5059" y="6140"/>
                  </a:lnTo>
                  <a:lnTo>
                    <a:pt x="5252" y="5870"/>
                  </a:lnTo>
                  <a:lnTo>
                    <a:pt x="5445" y="5599"/>
                  </a:lnTo>
                  <a:lnTo>
                    <a:pt x="5561" y="5252"/>
                  </a:lnTo>
                  <a:lnTo>
                    <a:pt x="5677" y="4904"/>
                  </a:lnTo>
                  <a:close/>
                  <a:moveTo>
                    <a:pt x="13284" y="18381"/>
                  </a:moveTo>
                  <a:lnTo>
                    <a:pt x="13593" y="18612"/>
                  </a:lnTo>
                  <a:lnTo>
                    <a:pt x="13902" y="18844"/>
                  </a:lnTo>
                  <a:lnTo>
                    <a:pt x="13632" y="19230"/>
                  </a:lnTo>
                  <a:lnTo>
                    <a:pt x="13323" y="19578"/>
                  </a:lnTo>
                  <a:lnTo>
                    <a:pt x="12975" y="19887"/>
                  </a:lnTo>
                  <a:lnTo>
                    <a:pt x="12589" y="20157"/>
                  </a:lnTo>
                  <a:lnTo>
                    <a:pt x="12164" y="20350"/>
                  </a:lnTo>
                  <a:lnTo>
                    <a:pt x="11701" y="20505"/>
                  </a:lnTo>
                  <a:lnTo>
                    <a:pt x="11238" y="20582"/>
                  </a:lnTo>
                  <a:lnTo>
                    <a:pt x="10736" y="20620"/>
                  </a:lnTo>
                  <a:lnTo>
                    <a:pt x="10697" y="20620"/>
                  </a:lnTo>
                  <a:lnTo>
                    <a:pt x="10581" y="19964"/>
                  </a:lnTo>
                  <a:lnTo>
                    <a:pt x="10967" y="19887"/>
                  </a:lnTo>
                  <a:lnTo>
                    <a:pt x="11392" y="19810"/>
                  </a:lnTo>
                  <a:lnTo>
                    <a:pt x="11740" y="19694"/>
                  </a:lnTo>
                  <a:lnTo>
                    <a:pt x="12126" y="19501"/>
                  </a:lnTo>
                  <a:lnTo>
                    <a:pt x="12473" y="19308"/>
                  </a:lnTo>
                  <a:lnTo>
                    <a:pt x="12782" y="19037"/>
                  </a:lnTo>
                  <a:lnTo>
                    <a:pt x="13052" y="18728"/>
                  </a:lnTo>
                  <a:lnTo>
                    <a:pt x="13284" y="18381"/>
                  </a:lnTo>
                  <a:close/>
                  <a:moveTo>
                    <a:pt x="14172" y="18999"/>
                  </a:moveTo>
                  <a:lnTo>
                    <a:pt x="14636" y="19230"/>
                  </a:lnTo>
                  <a:lnTo>
                    <a:pt x="14327" y="19732"/>
                  </a:lnTo>
                  <a:lnTo>
                    <a:pt x="13941" y="20157"/>
                  </a:lnTo>
                  <a:lnTo>
                    <a:pt x="13516" y="20543"/>
                  </a:lnTo>
                  <a:lnTo>
                    <a:pt x="13091" y="20852"/>
                  </a:lnTo>
                  <a:lnTo>
                    <a:pt x="12589" y="21122"/>
                  </a:lnTo>
                  <a:lnTo>
                    <a:pt x="12087" y="21315"/>
                  </a:lnTo>
                  <a:lnTo>
                    <a:pt x="11508" y="21470"/>
                  </a:lnTo>
                  <a:lnTo>
                    <a:pt x="10929" y="21624"/>
                  </a:lnTo>
                  <a:lnTo>
                    <a:pt x="10929" y="21393"/>
                  </a:lnTo>
                  <a:lnTo>
                    <a:pt x="10851" y="21200"/>
                  </a:lnTo>
                  <a:lnTo>
                    <a:pt x="10736" y="20814"/>
                  </a:lnTo>
                  <a:lnTo>
                    <a:pt x="11276" y="20852"/>
                  </a:lnTo>
                  <a:lnTo>
                    <a:pt x="11778" y="20775"/>
                  </a:lnTo>
                  <a:lnTo>
                    <a:pt x="12280" y="20659"/>
                  </a:lnTo>
                  <a:lnTo>
                    <a:pt x="12744" y="20427"/>
                  </a:lnTo>
                  <a:lnTo>
                    <a:pt x="13168" y="20157"/>
                  </a:lnTo>
                  <a:lnTo>
                    <a:pt x="13554" y="19810"/>
                  </a:lnTo>
                  <a:lnTo>
                    <a:pt x="13863" y="19423"/>
                  </a:lnTo>
                  <a:lnTo>
                    <a:pt x="14172" y="18999"/>
                  </a:lnTo>
                  <a:close/>
                  <a:moveTo>
                    <a:pt x="14018" y="20659"/>
                  </a:moveTo>
                  <a:lnTo>
                    <a:pt x="14172" y="20852"/>
                  </a:lnTo>
                  <a:lnTo>
                    <a:pt x="14288" y="20968"/>
                  </a:lnTo>
                  <a:lnTo>
                    <a:pt x="14134" y="21007"/>
                  </a:lnTo>
                  <a:lnTo>
                    <a:pt x="14056" y="21045"/>
                  </a:lnTo>
                  <a:lnTo>
                    <a:pt x="14018" y="21122"/>
                  </a:lnTo>
                  <a:lnTo>
                    <a:pt x="13979" y="21200"/>
                  </a:lnTo>
                  <a:lnTo>
                    <a:pt x="14018" y="21277"/>
                  </a:lnTo>
                  <a:lnTo>
                    <a:pt x="14404" y="21663"/>
                  </a:lnTo>
                  <a:lnTo>
                    <a:pt x="14751" y="22049"/>
                  </a:lnTo>
                  <a:lnTo>
                    <a:pt x="15099" y="22435"/>
                  </a:lnTo>
                  <a:lnTo>
                    <a:pt x="15408" y="22860"/>
                  </a:lnTo>
                  <a:lnTo>
                    <a:pt x="15678" y="23285"/>
                  </a:lnTo>
                  <a:lnTo>
                    <a:pt x="15910" y="23748"/>
                  </a:lnTo>
                  <a:lnTo>
                    <a:pt x="16142" y="24250"/>
                  </a:lnTo>
                  <a:lnTo>
                    <a:pt x="16335" y="24714"/>
                  </a:lnTo>
                  <a:lnTo>
                    <a:pt x="15871" y="24636"/>
                  </a:lnTo>
                  <a:lnTo>
                    <a:pt x="15485" y="24521"/>
                  </a:lnTo>
                  <a:lnTo>
                    <a:pt x="15099" y="24327"/>
                  </a:lnTo>
                  <a:lnTo>
                    <a:pt x="14790" y="24096"/>
                  </a:lnTo>
                  <a:lnTo>
                    <a:pt x="14481" y="23825"/>
                  </a:lnTo>
                  <a:lnTo>
                    <a:pt x="14211" y="23517"/>
                  </a:lnTo>
                  <a:lnTo>
                    <a:pt x="13979" y="23169"/>
                  </a:lnTo>
                  <a:lnTo>
                    <a:pt x="13747" y="22744"/>
                  </a:lnTo>
                  <a:lnTo>
                    <a:pt x="13593" y="22397"/>
                  </a:lnTo>
                  <a:lnTo>
                    <a:pt x="13400" y="22126"/>
                  </a:lnTo>
                  <a:lnTo>
                    <a:pt x="13284" y="22011"/>
                  </a:lnTo>
                  <a:lnTo>
                    <a:pt x="13130" y="21895"/>
                  </a:lnTo>
                  <a:lnTo>
                    <a:pt x="12975" y="21856"/>
                  </a:lnTo>
                  <a:lnTo>
                    <a:pt x="12821" y="21895"/>
                  </a:lnTo>
                  <a:lnTo>
                    <a:pt x="12821" y="21702"/>
                  </a:lnTo>
                  <a:lnTo>
                    <a:pt x="12898" y="21470"/>
                  </a:lnTo>
                  <a:lnTo>
                    <a:pt x="13207" y="21315"/>
                  </a:lnTo>
                  <a:lnTo>
                    <a:pt x="13477" y="21122"/>
                  </a:lnTo>
                  <a:lnTo>
                    <a:pt x="13786" y="20891"/>
                  </a:lnTo>
                  <a:lnTo>
                    <a:pt x="14018" y="20659"/>
                  </a:lnTo>
                  <a:close/>
                  <a:moveTo>
                    <a:pt x="5291" y="17145"/>
                  </a:moveTo>
                  <a:lnTo>
                    <a:pt x="5677" y="17608"/>
                  </a:lnTo>
                  <a:lnTo>
                    <a:pt x="6102" y="18072"/>
                  </a:lnTo>
                  <a:lnTo>
                    <a:pt x="6565" y="18497"/>
                  </a:lnTo>
                  <a:lnTo>
                    <a:pt x="7029" y="18883"/>
                  </a:lnTo>
                  <a:lnTo>
                    <a:pt x="7531" y="19192"/>
                  </a:lnTo>
                  <a:lnTo>
                    <a:pt x="7531" y="19230"/>
                  </a:lnTo>
                  <a:lnTo>
                    <a:pt x="7917" y="19964"/>
                  </a:lnTo>
                  <a:lnTo>
                    <a:pt x="8380" y="20698"/>
                  </a:lnTo>
                  <a:lnTo>
                    <a:pt x="8573" y="20968"/>
                  </a:lnTo>
                  <a:lnTo>
                    <a:pt x="8805" y="21238"/>
                  </a:lnTo>
                  <a:lnTo>
                    <a:pt x="8998" y="21509"/>
                  </a:lnTo>
                  <a:lnTo>
                    <a:pt x="9036" y="21663"/>
                  </a:lnTo>
                  <a:lnTo>
                    <a:pt x="9075" y="21817"/>
                  </a:lnTo>
                  <a:lnTo>
                    <a:pt x="9075" y="22011"/>
                  </a:lnTo>
                  <a:lnTo>
                    <a:pt x="9036" y="22204"/>
                  </a:lnTo>
                  <a:lnTo>
                    <a:pt x="8882" y="22590"/>
                  </a:lnTo>
                  <a:lnTo>
                    <a:pt x="8496" y="23362"/>
                  </a:lnTo>
                  <a:lnTo>
                    <a:pt x="7955" y="24868"/>
                  </a:lnTo>
                  <a:lnTo>
                    <a:pt x="7608" y="24173"/>
                  </a:lnTo>
                  <a:lnTo>
                    <a:pt x="7260" y="23555"/>
                  </a:lnTo>
                  <a:lnTo>
                    <a:pt x="6874" y="22899"/>
                  </a:lnTo>
                  <a:lnTo>
                    <a:pt x="6488" y="22281"/>
                  </a:lnTo>
                  <a:lnTo>
                    <a:pt x="5716" y="21315"/>
                  </a:lnTo>
                  <a:lnTo>
                    <a:pt x="5214" y="20736"/>
                  </a:lnTo>
                  <a:lnTo>
                    <a:pt x="4982" y="20389"/>
                  </a:lnTo>
                  <a:lnTo>
                    <a:pt x="4789" y="20080"/>
                  </a:lnTo>
                  <a:lnTo>
                    <a:pt x="4827" y="20003"/>
                  </a:lnTo>
                  <a:lnTo>
                    <a:pt x="4827" y="19925"/>
                  </a:lnTo>
                  <a:lnTo>
                    <a:pt x="4827" y="19887"/>
                  </a:lnTo>
                  <a:lnTo>
                    <a:pt x="4750" y="19810"/>
                  </a:lnTo>
                  <a:lnTo>
                    <a:pt x="5021" y="18458"/>
                  </a:lnTo>
                  <a:lnTo>
                    <a:pt x="5291" y="17145"/>
                  </a:lnTo>
                  <a:close/>
                  <a:moveTo>
                    <a:pt x="14481" y="20157"/>
                  </a:moveTo>
                  <a:lnTo>
                    <a:pt x="15022" y="20273"/>
                  </a:lnTo>
                  <a:lnTo>
                    <a:pt x="15485" y="20466"/>
                  </a:lnTo>
                  <a:lnTo>
                    <a:pt x="15987" y="20659"/>
                  </a:lnTo>
                  <a:lnTo>
                    <a:pt x="16451" y="20891"/>
                  </a:lnTo>
                  <a:lnTo>
                    <a:pt x="16180" y="21007"/>
                  </a:lnTo>
                  <a:lnTo>
                    <a:pt x="15949" y="21007"/>
                  </a:lnTo>
                  <a:lnTo>
                    <a:pt x="15678" y="20968"/>
                  </a:lnTo>
                  <a:lnTo>
                    <a:pt x="15447" y="20891"/>
                  </a:lnTo>
                  <a:lnTo>
                    <a:pt x="15292" y="20891"/>
                  </a:lnTo>
                  <a:lnTo>
                    <a:pt x="15176" y="20968"/>
                  </a:lnTo>
                  <a:lnTo>
                    <a:pt x="15176" y="21045"/>
                  </a:lnTo>
                  <a:lnTo>
                    <a:pt x="15176" y="21084"/>
                  </a:lnTo>
                  <a:lnTo>
                    <a:pt x="15215" y="21161"/>
                  </a:lnTo>
                  <a:lnTo>
                    <a:pt x="15253" y="21200"/>
                  </a:lnTo>
                  <a:lnTo>
                    <a:pt x="15794" y="21547"/>
                  </a:lnTo>
                  <a:lnTo>
                    <a:pt x="16257" y="21972"/>
                  </a:lnTo>
                  <a:lnTo>
                    <a:pt x="16489" y="22204"/>
                  </a:lnTo>
                  <a:lnTo>
                    <a:pt x="16682" y="22435"/>
                  </a:lnTo>
                  <a:lnTo>
                    <a:pt x="16837" y="22706"/>
                  </a:lnTo>
                  <a:lnTo>
                    <a:pt x="16991" y="22976"/>
                  </a:lnTo>
                  <a:lnTo>
                    <a:pt x="17223" y="23517"/>
                  </a:lnTo>
                  <a:lnTo>
                    <a:pt x="17339" y="23825"/>
                  </a:lnTo>
                  <a:lnTo>
                    <a:pt x="17416" y="24173"/>
                  </a:lnTo>
                  <a:lnTo>
                    <a:pt x="17493" y="24482"/>
                  </a:lnTo>
                  <a:lnTo>
                    <a:pt x="17532" y="24791"/>
                  </a:lnTo>
                  <a:lnTo>
                    <a:pt x="17493" y="25100"/>
                  </a:lnTo>
                  <a:lnTo>
                    <a:pt x="17455" y="25409"/>
                  </a:lnTo>
                  <a:lnTo>
                    <a:pt x="17339" y="25602"/>
                  </a:lnTo>
                  <a:lnTo>
                    <a:pt x="17223" y="25756"/>
                  </a:lnTo>
                  <a:lnTo>
                    <a:pt x="17068" y="25833"/>
                  </a:lnTo>
                  <a:lnTo>
                    <a:pt x="16914" y="25872"/>
                  </a:lnTo>
                  <a:lnTo>
                    <a:pt x="16528" y="25872"/>
                  </a:lnTo>
                  <a:lnTo>
                    <a:pt x="16103" y="25756"/>
                  </a:lnTo>
                  <a:lnTo>
                    <a:pt x="15447" y="25563"/>
                  </a:lnTo>
                  <a:lnTo>
                    <a:pt x="15099" y="25409"/>
                  </a:lnTo>
                  <a:lnTo>
                    <a:pt x="14790" y="25254"/>
                  </a:lnTo>
                  <a:lnTo>
                    <a:pt x="14443" y="25061"/>
                  </a:lnTo>
                  <a:lnTo>
                    <a:pt x="14095" y="24829"/>
                  </a:lnTo>
                  <a:lnTo>
                    <a:pt x="13786" y="24559"/>
                  </a:lnTo>
                  <a:lnTo>
                    <a:pt x="13516" y="24250"/>
                  </a:lnTo>
                  <a:lnTo>
                    <a:pt x="13284" y="23903"/>
                  </a:lnTo>
                  <a:lnTo>
                    <a:pt x="13091" y="23555"/>
                  </a:lnTo>
                  <a:lnTo>
                    <a:pt x="12937" y="23208"/>
                  </a:lnTo>
                  <a:lnTo>
                    <a:pt x="12821" y="22783"/>
                  </a:lnTo>
                  <a:lnTo>
                    <a:pt x="12744" y="22706"/>
                  </a:lnTo>
                  <a:lnTo>
                    <a:pt x="12666" y="22667"/>
                  </a:lnTo>
                  <a:lnTo>
                    <a:pt x="12589" y="22706"/>
                  </a:lnTo>
                  <a:lnTo>
                    <a:pt x="12512" y="22744"/>
                  </a:lnTo>
                  <a:lnTo>
                    <a:pt x="12048" y="23439"/>
                  </a:lnTo>
                  <a:lnTo>
                    <a:pt x="11933" y="23053"/>
                  </a:lnTo>
                  <a:lnTo>
                    <a:pt x="11855" y="22628"/>
                  </a:lnTo>
                  <a:lnTo>
                    <a:pt x="11855" y="22242"/>
                  </a:lnTo>
                  <a:lnTo>
                    <a:pt x="11894" y="21817"/>
                  </a:lnTo>
                  <a:lnTo>
                    <a:pt x="12280" y="21740"/>
                  </a:lnTo>
                  <a:lnTo>
                    <a:pt x="12666" y="21586"/>
                  </a:lnTo>
                  <a:lnTo>
                    <a:pt x="12589" y="21817"/>
                  </a:lnTo>
                  <a:lnTo>
                    <a:pt x="12589" y="22049"/>
                  </a:lnTo>
                  <a:lnTo>
                    <a:pt x="12589" y="22126"/>
                  </a:lnTo>
                  <a:lnTo>
                    <a:pt x="12628" y="22165"/>
                  </a:lnTo>
                  <a:lnTo>
                    <a:pt x="12937" y="22165"/>
                  </a:lnTo>
                  <a:lnTo>
                    <a:pt x="13130" y="22319"/>
                  </a:lnTo>
                  <a:lnTo>
                    <a:pt x="13323" y="22551"/>
                  </a:lnTo>
                  <a:lnTo>
                    <a:pt x="13516" y="22821"/>
                  </a:lnTo>
                  <a:lnTo>
                    <a:pt x="13863" y="23439"/>
                  </a:lnTo>
                  <a:lnTo>
                    <a:pt x="14095" y="23825"/>
                  </a:lnTo>
                  <a:lnTo>
                    <a:pt x="14404" y="24173"/>
                  </a:lnTo>
                  <a:lnTo>
                    <a:pt x="14751" y="24482"/>
                  </a:lnTo>
                  <a:lnTo>
                    <a:pt x="15176" y="24752"/>
                  </a:lnTo>
                  <a:lnTo>
                    <a:pt x="15640" y="24907"/>
                  </a:lnTo>
                  <a:lnTo>
                    <a:pt x="15871" y="24945"/>
                  </a:lnTo>
                  <a:lnTo>
                    <a:pt x="16103" y="24984"/>
                  </a:lnTo>
                  <a:lnTo>
                    <a:pt x="16566" y="24984"/>
                  </a:lnTo>
                  <a:lnTo>
                    <a:pt x="16644" y="24945"/>
                  </a:lnTo>
                  <a:lnTo>
                    <a:pt x="16644" y="24907"/>
                  </a:lnTo>
                  <a:lnTo>
                    <a:pt x="16644" y="24829"/>
                  </a:lnTo>
                  <a:lnTo>
                    <a:pt x="16605" y="24791"/>
                  </a:lnTo>
                  <a:lnTo>
                    <a:pt x="16605" y="24752"/>
                  </a:lnTo>
                  <a:lnTo>
                    <a:pt x="16451" y="24250"/>
                  </a:lnTo>
                  <a:lnTo>
                    <a:pt x="16257" y="23748"/>
                  </a:lnTo>
                  <a:lnTo>
                    <a:pt x="16026" y="23285"/>
                  </a:lnTo>
                  <a:lnTo>
                    <a:pt x="15755" y="22821"/>
                  </a:lnTo>
                  <a:lnTo>
                    <a:pt x="15485" y="22397"/>
                  </a:lnTo>
                  <a:lnTo>
                    <a:pt x="15176" y="22011"/>
                  </a:lnTo>
                  <a:lnTo>
                    <a:pt x="14829" y="21586"/>
                  </a:lnTo>
                  <a:lnTo>
                    <a:pt x="14443" y="21238"/>
                  </a:lnTo>
                  <a:lnTo>
                    <a:pt x="14597" y="21161"/>
                  </a:lnTo>
                  <a:lnTo>
                    <a:pt x="14713" y="21045"/>
                  </a:lnTo>
                  <a:lnTo>
                    <a:pt x="14751" y="20968"/>
                  </a:lnTo>
                  <a:lnTo>
                    <a:pt x="14751" y="20929"/>
                  </a:lnTo>
                  <a:lnTo>
                    <a:pt x="14713" y="20852"/>
                  </a:lnTo>
                  <a:lnTo>
                    <a:pt x="14674" y="20814"/>
                  </a:lnTo>
                  <a:lnTo>
                    <a:pt x="14211" y="20505"/>
                  </a:lnTo>
                  <a:lnTo>
                    <a:pt x="14481" y="20157"/>
                  </a:lnTo>
                  <a:close/>
                  <a:moveTo>
                    <a:pt x="155" y="0"/>
                  </a:moveTo>
                  <a:lnTo>
                    <a:pt x="116" y="39"/>
                  </a:lnTo>
                  <a:lnTo>
                    <a:pt x="78" y="77"/>
                  </a:lnTo>
                  <a:lnTo>
                    <a:pt x="116" y="155"/>
                  </a:lnTo>
                  <a:lnTo>
                    <a:pt x="78" y="193"/>
                  </a:lnTo>
                  <a:lnTo>
                    <a:pt x="39" y="270"/>
                  </a:lnTo>
                  <a:lnTo>
                    <a:pt x="1" y="1583"/>
                  </a:lnTo>
                  <a:lnTo>
                    <a:pt x="39" y="2896"/>
                  </a:lnTo>
                  <a:lnTo>
                    <a:pt x="116" y="4171"/>
                  </a:lnTo>
                  <a:lnTo>
                    <a:pt x="310" y="5483"/>
                  </a:lnTo>
                  <a:lnTo>
                    <a:pt x="541" y="6758"/>
                  </a:lnTo>
                  <a:lnTo>
                    <a:pt x="850" y="8032"/>
                  </a:lnTo>
                  <a:lnTo>
                    <a:pt x="1198" y="9306"/>
                  </a:lnTo>
                  <a:lnTo>
                    <a:pt x="1622" y="10542"/>
                  </a:lnTo>
                  <a:lnTo>
                    <a:pt x="2124" y="11739"/>
                  </a:lnTo>
                  <a:lnTo>
                    <a:pt x="2665" y="12936"/>
                  </a:lnTo>
                  <a:lnTo>
                    <a:pt x="3283" y="14095"/>
                  </a:lnTo>
                  <a:lnTo>
                    <a:pt x="3978" y="15214"/>
                  </a:lnTo>
                  <a:lnTo>
                    <a:pt x="4519" y="16064"/>
                  </a:lnTo>
                  <a:lnTo>
                    <a:pt x="5098" y="16913"/>
                  </a:lnTo>
                  <a:lnTo>
                    <a:pt x="4827" y="17686"/>
                  </a:lnTo>
                  <a:lnTo>
                    <a:pt x="4596" y="18458"/>
                  </a:lnTo>
                  <a:lnTo>
                    <a:pt x="4441" y="19269"/>
                  </a:lnTo>
                  <a:lnTo>
                    <a:pt x="4325" y="20080"/>
                  </a:lnTo>
                  <a:lnTo>
                    <a:pt x="4325" y="20157"/>
                  </a:lnTo>
                  <a:lnTo>
                    <a:pt x="4364" y="20196"/>
                  </a:lnTo>
                  <a:lnTo>
                    <a:pt x="4480" y="20273"/>
                  </a:lnTo>
                  <a:lnTo>
                    <a:pt x="4596" y="20543"/>
                  </a:lnTo>
                  <a:lnTo>
                    <a:pt x="4712" y="20775"/>
                  </a:lnTo>
                  <a:lnTo>
                    <a:pt x="4905" y="21045"/>
                  </a:lnTo>
                  <a:lnTo>
                    <a:pt x="5059" y="21277"/>
                  </a:lnTo>
                  <a:lnTo>
                    <a:pt x="5484" y="21702"/>
                  </a:lnTo>
                  <a:lnTo>
                    <a:pt x="5831" y="22165"/>
                  </a:lnTo>
                  <a:lnTo>
                    <a:pt x="6333" y="22860"/>
                  </a:lnTo>
                  <a:lnTo>
                    <a:pt x="6835" y="23594"/>
                  </a:lnTo>
                  <a:lnTo>
                    <a:pt x="7260" y="24366"/>
                  </a:lnTo>
                  <a:lnTo>
                    <a:pt x="7646" y="25138"/>
                  </a:lnTo>
                  <a:lnTo>
                    <a:pt x="7724" y="25216"/>
                  </a:lnTo>
                  <a:lnTo>
                    <a:pt x="7878" y="25216"/>
                  </a:lnTo>
                  <a:lnTo>
                    <a:pt x="7917" y="25177"/>
                  </a:lnTo>
                  <a:lnTo>
                    <a:pt x="7994" y="25216"/>
                  </a:lnTo>
                  <a:lnTo>
                    <a:pt x="8110" y="25216"/>
                  </a:lnTo>
                  <a:lnTo>
                    <a:pt x="8187" y="25138"/>
                  </a:lnTo>
                  <a:lnTo>
                    <a:pt x="8534" y="24327"/>
                  </a:lnTo>
                  <a:lnTo>
                    <a:pt x="8921" y="23478"/>
                  </a:lnTo>
                  <a:lnTo>
                    <a:pt x="9577" y="21779"/>
                  </a:lnTo>
                  <a:lnTo>
                    <a:pt x="9577" y="21663"/>
                  </a:lnTo>
                  <a:lnTo>
                    <a:pt x="9538" y="21586"/>
                  </a:lnTo>
                  <a:lnTo>
                    <a:pt x="8766" y="20543"/>
                  </a:lnTo>
                  <a:lnTo>
                    <a:pt x="8071" y="19462"/>
                  </a:lnTo>
                  <a:lnTo>
                    <a:pt x="8612" y="19694"/>
                  </a:lnTo>
                  <a:lnTo>
                    <a:pt x="9152" y="19848"/>
                  </a:lnTo>
                  <a:lnTo>
                    <a:pt x="9732" y="19925"/>
                  </a:lnTo>
                  <a:lnTo>
                    <a:pt x="10311" y="19964"/>
                  </a:lnTo>
                  <a:lnTo>
                    <a:pt x="10311" y="20389"/>
                  </a:lnTo>
                  <a:lnTo>
                    <a:pt x="10349" y="20852"/>
                  </a:lnTo>
                  <a:lnTo>
                    <a:pt x="10465" y="21315"/>
                  </a:lnTo>
                  <a:lnTo>
                    <a:pt x="10542" y="21547"/>
                  </a:lnTo>
                  <a:lnTo>
                    <a:pt x="10697" y="21740"/>
                  </a:lnTo>
                  <a:lnTo>
                    <a:pt x="10736" y="21779"/>
                  </a:lnTo>
                  <a:lnTo>
                    <a:pt x="10813" y="21779"/>
                  </a:lnTo>
                  <a:lnTo>
                    <a:pt x="10851" y="21856"/>
                  </a:lnTo>
                  <a:lnTo>
                    <a:pt x="10929" y="21856"/>
                  </a:lnTo>
                  <a:lnTo>
                    <a:pt x="11315" y="21895"/>
                  </a:lnTo>
                  <a:lnTo>
                    <a:pt x="11662" y="21856"/>
                  </a:lnTo>
                  <a:lnTo>
                    <a:pt x="11624" y="22126"/>
                  </a:lnTo>
                  <a:lnTo>
                    <a:pt x="11585" y="22358"/>
                  </a:lnTo>
                  <a:lnTo>
                    <a:pt x="11546" y="22590"/>
                  </a:lnTo>
                  <a:lnTo>
                    <a:pt x="11585" y="22860"/>
                  </a:lnTo>
                  <a:lnTo>
                    <a:pt x="11624" y="23092"/>
                  </a:lnTo>
                  <a:lnTo>
                    <a:pt x="11662" y="23323"/>
                  </a:lnTo>
                  <a:lnTo>
                    <a:pt x="11778" y="23594"/>
                  </a:lnTo>
                  <a:lnTo>
                    <a:pt x="11894" y="23825"/>
                  </a:lnTo>
                  <a:lnTo>
                    <a:pt x="11933" y="23903"/>
                  </a:lnTo>
                  <a:lnTo>
                    <a:pt x="12010" y="23903"/>
                  </a:lnTo>
                  <a:lnTo>
                    <a:pt x="12087" y="23864"/>
                  </a:lnTo>
                  <a:lnTo>
                    <a:pt x="12164" y="23825"/>
                  </a:lnTo>
                  <a:lnTo>
                    <a:pt x="12589" y="23208"/>
                  </a:lnTo>
                  <a:lnTo>
                    <a:pt x="12744" y="23594"/>
                  </a:lnTo>
                  <a:lnTo>
                    <a:pt x="12937" y="23941"/>
                  </a:lnTo>
                  <a:lnTo>
                    <a:pt x="13168" y="24289"/>
                  </a:lnTo>
                  <a:lnTo>
                    <a:pt x="13439" y="24598"/>
                  </a:lnTo>
                  <a:lnTo>
                    <a:pt x="13709" y="24907"/>
                  </a:lnTo>
                  <a:lnTo>
                    <a:pt x="14018" y="25177"/>
                  </a:lnTo>
                  <a:lnTo>
                    <a:pt x="14365" y="25409"/>
                  </a:lnTo>
                  <a:lnTo>
                    <a:pt x="14713" y="25602"/>
                  </a:lnTo>
                  <a:lnTo>
                    <a:pt x="15331" y="25911"/>
                  </a:lnTo>
                  <a:lnTo>
                    <a:pt x="15717" y="26027"/>
                  </a:lnTo>
                  <a:lnTo>
                    <a:pt x="16142" y="26181"/>
                  </a:lnTo>
                  <a:lnTo>
                    <a:pt x="16566" y="26258"/>
                  </a:lnTo>
                  <a:lnTo>
                    <a:pt x="16953" y="26297"/>
                  </a:lnTo>
                  <a:lnTo>
                    <a:pt x="17146" y="26297"/>
                  </a:lnTo>
                  <a:lnTo>
                    <a:pt x="17300" y="26258"/>
                  </a:lnTo>
                  <a:lnTo>
                    <a:pt x="17416" y="26181"/>
                  </a:lnTo>
                  <a:lnTo>
                    <a:pt x="17570" y="26104"/>
                  </a:lnTo>
                  <a:lnTo>
                    <a:pt x="17648" y="25949"/>
                  </a:lnTo>
                  <a:lnTo>
                    <a:pt x="17725" y="25833"/>
                  </a:lnTo>
                  <a:lnTo>
                    <a:pt x="17841" y="25486"/>
                  </a:lnTo>
                  <a:lnTo>
                    <a:pt x="17879" y="25100"/>
                  </a:lnTo>
                  <a:lnTo>
                    <a:pt x="17841" y="24675"/>
                  </a:lnTo>
                  <a:lnTo>
                    <a:pt x="17802" y="24289"/>
                  </a:lnTo>
                  <a:lnTo>
                    <a:pt x="17686" y="23903"/>
                  </a:lnTo>
                  <a:lnTo>
                    <a:pt x="17493" y="23246"/>
                  </a:lnTo>
                  <a:lnTo>
                    <a:pt x="17223" y="22706"/>
                  </a:lnTo>
                  <a:lnTo>
                    <a:pt x="16914" y="22204"/>
                  </a:lnTo>
                  <a:lnTo>
                    <a:pt x="16528" y="21740"/>
                  </a:lnTo>
                  <a:lnTo>
                    <a:pt x="16103" y="21354"/>
                  </a:lnTo>
                  <a:lnTo>
                    <a:pt x="16296" y="21315"/>
                  </a:lnTo>
                  <a:lnTo>
                    <a:pt x="16489" y="21277"/>
                  </a:lnTo>
                  <a:lnTo>
                    <a:pt x="16682" y="21161"/>
                  </a:lnTo>
                  <a:lnTo>
                    <a:pt x="16875" y="21045"/>
                  </a:lnTo>
                  <a:lnTo>
                    <a:pt x="16914" y="21007"/>
                  </a:lnTo>
                  <a:lnTo>
                    <a:pt x="16953" y="20929"/>
                  </a:lnTo>
                  <a:lnTo>
                    <a:pt x="16914" y="20814"/>
                  </a:lnTo>
                  <a:lnTo>
                    <a:pt x="16875" y="20775"/>
                  </a:lnTo>
                  <a:lnTo>
                    <a:pt x="16335" y="20466"/>
                  </a:lnTo>
                  <a:lnTo>
                    <a:pt x="15833" y="20196"/>
                  </a:lnTo>
                  <a:lnTo>
                    <a:pt x="15292" y="20003"/>
                  </a:lnTo>
                  <a:lnTo>
                    <a:pt x="14713" y="19848"/>
                  </a:lnTo>
                  <a:lnTo>
                    <a:pt x="14983" y="19346"/>
                  </a:lnTo>
                  <a:lnTo>
                    <a:pt x="14983" y="19230"/>
                  </a:lnTo>
                  <a:lnTo>
                    <a:pt x="14983" y="19114"/>
                  </a:lnTo>
                  <a:lnTo>
                    <a:pt x="14983" y="19076"/>
                  </a:lnTo>
                  <a:lnTo>
                    <a:pt x="14945" y="19037"/>
                  </a:lnTo>
                  <a:lnTo>
                    <a:pt x="14172" y="18574"/>
                  </a:lnTo>
                  <a:lnTo>
                    <a:pt x="13825" y="18342"/>
                  </a:lnTo>
                  <a:lnTo>
                    <a:pt x="13477" y="18033"/>
                  </a:lnTo>
                  <a:lnTo>
                    <a:pt x="13554" y="17879"/>
                  </a:lnTo>
                  <a:lnTo>
                    <a:pt x="13670" y="17493"/>
                  </a:lnTo>
                  <a:lnTo>
                    <a:pt x="13747" y="17106"/>
                  </a:lnTo>
                  <a:lnTo>
                    <a:pt x="13786" y="16720"/>
                  </a:lnTo>
                  <a:lnTo>
                    <a:pt x="13825" y="16334"/>
                  </a:lnTo>
                  <a:lnTo>
                    <a:pt x="14249" y="17106"/>
                  </a:lnTo>
                  <a:lnTo>
                    <a:pt x="14674" y="17956"/>
                  </a:lnTo>
                  <a:lnTo>
                    <a:pt x="14751" y="18033"/>
                  </a:lnTo>
                  <a:lnTo>
                    <a:pt x="14867" y="18033"/>
                  </a:lnTo>
                  <a:lnTo>
                    <a:pt x="15640" y="18072"/>
                  </a:lnTo>
                  <a:lnTo>
                    <a:pt x="16412" y="18110"/>
                  </a:lnTo>
                  <a:lnTo>
                    <a:pt x="17184" y="18188"/>
                  </a:lnTo>
                  <a:lnTo>
                    <a:pt x="17957" y="18304"/>
                  </a:lnTo>
                  <a:lnTo>
                    <a:pt x="18111" y="18304"/>
                  </a:lnTo>
                  <a:lnTo>
                    <a:pt x="18188" y="18226"/>
                  </a:lnTo>
                  <a:lnTo>
                    <a:pt x="18227" y="18110"/>
                  </a:lnTo>
                  <a:lnTo>
                    <a:pt x="18188" y="17995"/>
                  </a:lnTo>
                  <a:lnTo>
                    <a:pt x="16798" y="15099"/>
                  </a:lnTo>
                  <a:lnTo>
                    <a:pt x="16064" y="13631"/>
                  </a:lnTo>
                  <a:lnTo>
                    <a:pt x="15678" y="12936"/>
                  </a:lnTo>
                  <a:lnTo>
                    <a:pt x="15253" y="12241"/>
                  </a:lnTo>
                  <a:lnTo>
                    <a:pt x="15176" y="12202"/>
                  </a:lnTo>
                  <a:lnTo>
                    <a:pt x="15099" y="12202"/>
                  </a:lnTo>
                  <a:lnTo>
                    <a:pt x="14713" y="12164"/>
                  </a:lnTo>
                  <a:lnTo>
                    <a:pt x="14288" y="12164"/>
                  </a:lnTo>
                  <a:lnTo>
                    <a:pt x="13516" y="12125"/>
                  </a:lnTo>
                  <a:lnTo>
                    <a:pt x="12164" y="12009"/>
                  </a:lnTo>
                  <a:lnTo>
                    <a:pt x="11662" y="11198"/>
                  </a:lnTo>
                  <a:lnTo>
                    <a:pt x="11122" y="10465"/>
                  </a:lnTo>
                  <a:lnTo>
                    <a:pt x="10542" y="9731"/>
                  </a:lnTo>
                  <a:lnTo>
                    <a:pt x="10002" y="8997"/>
                  </a:lnTo>
                  <a:lnTo>
                    <a:pt x="8959" y="7762"/>
                  </a:lnTo>
                  <a:lnTo>
                    <a:pt x="7839" y="6565"/>
                  </a:lnTo>
                  <a:lnTo>
                    <a:pt x="6720" y="5406"/>
                  </a:lnTo>
                  <a:lnTo>
                    <a:pt x="5561" y="4286"/>
                  </a:lnTo>
                  <a:lnTo>
                    <a:pt x="4325" y="3205"/>
                  </a:lnTo>
                  <a:lnTo>
                    <a:pt x="3128" y="2163"/>
                  </a:lnTo>
                  <a:lnTo>
                    <a:pt x="1854" y="1120"/>
                  </a:lnTo>
                  <a:lnTo>
                    <a:pt x="580" y="116"/>
                  </a:lnTo>
                  <a:lnTo>
                    <a:pt x="541" y="77"/>
                  </a:lnTo>
                  <a:lnTo>
                    <a:pt x="464" y="77"/>
                  </a:lnTo>
                  <a:lnTo>
                    <a:pt x="348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11"/>
            <p:cNvSpPr/>
            <p:nvPr/>
          </p:nvSpPr>
          <p:spPr>
            <a:xfrm>
              <a:off x="668675" y="2948700"/>
              <a:ext cx="256800" cy="152550"/>
            </a:xfrm>
            <a:custGeom>
              <a:avLst/>
              <a:gdLst/>
              <a:ahLst/>
              <a:cxnLst/>
              <a:rect l="l" t="t" r="r" b="b"/>
              <a:pathLst>
                <a:path w="10272" h="6102" extrusionOk="0">
                  <a:moveTo>
                    <a:pt x="541" y="1"/>
                  </a:moveTo>
                  <a:lnTo>
                    <a:pt x="425" y="39"/>
                  </a:lnTo>
                  <a:lnTo>
                    <a:pt x="348" y="116"/>
                  </a:lnTo>
                  <a:lnTo>
                    <a:pt x="232" y="194"/>
                  </a:lnTo>
                  <a:lnTo>
                    <a:pt x="155" y="348"/>
                  </a:lnTo>
                  <a:lnTo>
                    <a:pt x="77" y="503"/>
                  </a:lnTo>
                  <a:lnTo>
                    <a:pt x="0" y="889"/>
                  </a:lnTo>
                  <a:lnTo>
                    <a:pt x="0" y="1275"/>
                  </a:lnTo>
                  <a:lnTo>
                    <a:pt x="0" y="1622"/>
                  </a:lnTo>
                  <a:lnTo>
                    <a:pt x="0" y="2047"/>
                  </a:lnTo>
                  <a:lnTo>
                    <a:pt x="77" y="2511"/>
                  </a:lnTo>
                  <a:lnTo>
                    <a:pt x="155" y="2935"/>
                  </a:lnTo>
                  <a:lnTo>
                    <a:pt x="309" y="3321"/>
                  </a:lnTo>
                  <a:lnTo>
                    <a:pt x="502" y="3785"/>
                  </a:lnTo>
                  <a:lnTo>
                    <a:pt x="734" y="4171"/>
                  </a:lnTo>
                  <a:lnTo>
                    <a:pt x="1004" y="4557"/>
                  </a:lnTo>
                  <a:lnTo>
                    <a:pt x="1313" y="4905"/>
                  </a:lnTo>
                  <a:lnTo>
                    <a:pt x="1699" y="5214"/>
                  </a:lnTo>
                  <a:lnTo>
                    <a:pt x="2047" y="5523"/>
                  </a:lnTo>
                  <a:lnTo>
                    <a:pt x="2472" y="5754"/>
                  </a:lnTo>
                  <a:lnTo>
                    <a:pt x="2896" y="5947"/>
                  </a:lnTo>
                  <a:lnTo>
                    <a:pt x="3167" y="5716"/>
                  </a:lnTo>
                  <a:lnTo>
                    <a:pt x="2819" y="5561"/>
                  </a:lnTo>
                  <a:lnTo>
                    <a:pt x="2510" y="5368"/>
                  </a:lnTo>
                  <a:lnTo>
                    <a:pt x="2240" y="5136"/>
                  </a:lnTo>
                  <a:lnTo>
                    <a:pt x="1931" y="4905"/>
                  </a:lnTo>
                  <a:lnTo>
                    <a:pt x="1661" y="4634"/>
                  </a:lnTo>
                  <a:lnTo>
                    <a:pt x="1429" y="4364"/>
                  </a:lnTo>
                  <a:lnTo>
                    <a:pt x="1197" y="4094"/>
                  </a:lnTo>
                  <a:lnTo>
                    <a:pt x="1004" y="3785"/>
                  </a:lnTo>
                  <a:lnTo>
                    <a:pt x="811" y="3476"/>
                  </a:lnTo>
                  <a:lnTo>
                    <a:pt x="657" y="3128"/>
                  </a:lnTo>
                  <a:lnTo>
                    <a:pt x="541" y="2781"/>
                  </a:lnTo>
                  <a:lnTo>
                    <a:pt x="464" y="2433"/>
                  </a:lnTo>
                  <a:lnTo>
                    <a:pt x="425" y="2086"/>
                  </a:lnTo>
                  <a:lnTo>
                    <a:pt x="386" y="1700"/>
                  </a:lnTo>
                  <a:lnTo>
                    <a:pt x="425" y="1352"/>
                  </a:lnTo>
                  <a:lnTo>
                    <a:pt x="464" y="966"/>
                  </a:lnTo>
                  <a:lnTo>
                    <a:pt x="541" y="696"/>
                  </a:lnTo>
                  <a:lnTo>
                    <a:pt x="579" y="541"/>
                  </a:lnTo>
                  <a:lnTo>
                    <a:pt x="657" y="464"/>
                  </a:lnTo>
                  <a:lnTo>
                    <a:pt x="811" y="503"/>
                  </a:lnTo>
                  <a:lnTo>
                    <a:pt x="1043" y="618"/>
                  </a:lnTo>
                  <a:lnTo>
                    <a:pt x="1429" y="812"/>
                  </a:lnTo>
                  <a:lnTo>
                    <a:pt x="1738" y="1005"/>
                  </a:lnTo>
                  <a:lnTo>
                    <a:pt x="2085" y="1236"/>
                  </a:lnTo>
                  <a:lnTo>
                    <a:pt x="2394" y="1468"/>
                  </a:lnTo>
                  <a:lnTo>
                    <a:pt x="2665" y="1738"/>
                  </a:lnTo>
                  <a:lnTo>
                    <a:pt x="2935" y="2009"/>
                  </a:lnTo>
                  <a:lnTo>
                    <a:pt x="3167" y="2279"/>
                  </a:lnTo>
                  <a:lnTo>
                    <a:pt x="3360" y="2588"/>
                  </a:lnTo>
                  <a:lnTo>
                    <a:pt x="3514" y="2897"/>
                  </a:lnTo>
                  <a:lnTo>
                    <a:pt x="3630" y="3244"/>
                  </a:lnTo>
                  <a:lnTo>
                    <a:pt x="3707" y="3592"/>
                  </a:lnTo>
                  <a:lnTo>
                    <a:pt x="3784" y="3939"/>
                  </a:lnTo>
                  <a:lnTo>
                    <a:pt x="3784" y="4325"/>
                  </a:lnTo>
                  <a:lnTo>
                    <a:pt x="3823" y="4403"/>
                  </a:lnTo>
                  <a:lnTo>
                    <a:pt x="3939" y="4480"/>
                  </a:lnTo>
                  <a:lnTo>
                    <a:pt x="3939" y="4557"/>
                  </a:lnTo>
                  <a:lnTo>
                    <a:pt x="3978" y="4596"/>
                  </a:lnTo>
                  <a:lnTo>
                    <a:pt x="4016" y="4596"/>
                  </a:lnTo>
                  <a:lnTo>
                    <a:pt x="4055" y="4557"/>
                  </a:lnTo>
                  <a:lnTo>
                    <a:pt x="4171" y="4403"/>
                  </a:lnTo>
                  <a:lnTo>
                    <a:pt x="4286" y="4287"/>
                  </a:lnTo>
                  <a:lnTo>
                    <a:pt x="4595" y="4017"/>
                  </a:lnTo>
                  <a:lnTo>
                    <a:pt x="4943" y="3785"/>
                  </a:lnTo>
                  <a:lnTo>
                    <a:pt x="5329" y="3630"/>
                  </a:lnTo>
                  <a:lnTo>
                    <a:pt x="5754" y="3476"/>
                  </a:lnTo>
                  <a:lnTo>
                    <a:pt x="6179" y="3360"/>
                  </a:lnTo>
                  <a:lnTo>
                    <a:pt x="6565" y="3283"/>
                  </a:lnTo>
                  <a:lnTo>
                    <a:pt x="6912" y="3206"/>
                  </a:lnTo>
                  <a:lnTo>
                    <a:pt x="7260" y="3167"/>
                  </a:lnTo>
                  <a:lnTo>
                    <a:pt x="7646" y="3167"/>
                  </a:lnTo>
                  <a:lnTo>
                    <a:pt x="7994" y="3206"/>
                  </a:lnTo>
                  <a:lnTo>
                    <a:pt x="8380" y="3244"/>
                  </a:lnTo>
                  <a:lnTo>
                    <a:pt x="8727" y="3321"/>
                  </a:lnTo>
                  <a:lnTo>
                    <a:pt x="9075" y="3399"/>
                  </a:lnTo>
                  <a:lnTo>
                    <a:pt x="9422" y="3553"/>
                  </a:lnTo>
                  <a:lnTo>
                    <a:pt x="9770" y="3669"/>
                  </a:lnTo>
                  <a:lnTo>
                    <a:pt x="9499" y="4017"/>
                  </a:lnTo>
                  <a:lnTo>
                    <a:pt x="9229" y="4364"/>
                  </a:lnTo>
                  <a:lnTo>
                    <a:pt x="8920" y="4634"/>
                  </a:lnTo>
                  <a:lnTo>
                    <a:pt x="8611" y="4905"/>
                  </a:lnTo>
                  <a:lnTo>
                    <a:pt x="8264" y="5136"/>
                  </a:lnTo>
                  <a:lnTo>
                    <a:pt x="7916" y="5329"/>
                  </a:lnTo>
                  <a:lnTo>
                    <a:pt x="7530" y="5484"/>
                  </a:lnTo>
                  <a:lnTo>
                    <a:pt x="7105" y="5600"/>
                  </a:lnTo>
                  <a:lnTo>
                    <a:pt x="6719" y="5638"/>
                  </a:lnTo>
                  <a:lnTo>
                    <a:pt x="6333" y="5677"/>
                  </a:lnTo>
                  <a:lnTo>
                    <a:pt x="5599" y="5677"/>
                  </a:lnTo>
                  <a:lnTo>
                    <a:pt x="4866" y="5600"/>
                  </a:lnTo>
                  <a:lnTo>
                    <a:pt x="4093" y="5484"/>
                  </a:lnTo>
                  <a:lnTo>
                    <a:pt x="4016" y="5484"/>
                  </a:lnTo>
                  <a:lnTo>
                    <a:pt x="3978" y="5523"/>
                  </a:lnTo>
                  <a:lnTo>
                    <a:pt x="3900" y="5638"/>
                  </a:lnTo>
                  <a:lnTo>
                    <a:pt x="3862" y="5638"/>
                  </a:lnTo>
                  <a:lnTo>
                    <a:pt x="3862" y="5716"/>
                  </a:lnTo>
                  <a:lnTo>
                    <a:pt x="3900" y="6025"/>
                  </a:lnTo>
                  <a:lnTo>
                    <a:pt x="4093" y="5909"/>
                  </a:lnTo>
                  <a:lnTo>
                    <a:pt x="4943" y="6025"/>
                  </a:lnTo>
                  <a:lnTo>
                    <a:pt x="5792" y="6102"/>
                  </a:lnTo>
                  <a:lnTo>
                    <a:pt x="6217" y="6102"/>
                  </a:lnTo>
                  <a:lnTo>
                    <a:pt x="6642" y="6063"/>
                  </a:lnTo>
                  <a:lnTo>
                    <a:pt x="7105" y="6025"/>
                  </a:lnTo>
                  <a:lnTo>
                    <a:pt x="7530" y="5947"/>
                  </a:lnTo>
                  <a:lnTo>
                    <a:pt x="7955" y="5793"/>
                  </a:lnTo>
                  <a:lnTo>
                    <a:pt x="8341" y="5600"/>
                  </a:lnTo>
                  <a:lnTo>
                    <a:pt x="8727" y="5368"/>
                  </a:lnTo>
                  <a:lnTo>
                    <a:pt x="9075" y="5098"/>
                  </a:lnTo>
                  <a:lnTo>
                    <a:pt x="9384" y="4789"/>
                  </a:lnTo>
                  <a:lnTo>
                    <a:pt x="9654" y="4441"/>
                  </a:lnTo>
                  <a:lnTo>
                    <a:pt x="10233" y="3746"/>
                  </a:lnTo>
                  <a:lnTo>
                    <a:pt x="10272" y="3630"/>
                  </a:lnTo>
                  <a:lnTo>
                    <a:pt x="10272" y="3553"/>
                  </a:lnTo>
                  <a:lnTo>
                    <a:pt x="10233" y="3476"/>
                  </a:lnTo>
                  <a:lnTo>
                    <a:pt x="10156" y="3399"/>
                  </a:lnTo>
                  <a:lnTo>
                    <a:pt x="9693" y="3206"/>
                  </a:lnTo>
                  <a:lnTo>
                    <a:pt x="9229" y="3013"/>
                  </a:lnTo>
                  <a:lnTo>
                    <a:pt x="8766" y="2897"/>
                  </a:lnTo>
                  <a:lnTo>
                    <a:pt x="8264" y="2781"/>
                  </a:lnTo>
                  <a:lnTo>
                    <a:pt x="7800" y="2742"/>
                  </a:lnTo>
                  <a:lnTo>
                    <a:pt x="7298" y="2742"/>
                  </a:lnTo>
                  <a:lnTo>
                    <a:pt x="6796" y="2781"/>
                  </a:lnTo>
                  <a:lnTo>
                    <a:pt x="6294" y="2858"/>
                  </a:lnTo>
                  <a:lnTo>
                    <a:pt x="5870" y="3013"/>
                  </a:lnTo>
                  <a:lnTo>
                    <a:pt x="5290" y="3206"/>
                  </a:lnTo>
                  <a:lnTo>
                    <a:pt x="4982" y="3321"/>
                  </a:lnTo>
                  <a:lnTo>
                    <a:pt x="4673" y="3476"/>
                  </a:lnTo>
                  <a:lnTo>
                    <a:pt x="4402" y="3630"/>
                  </a:lnTo>
                  <a:lnTo>
                    <a:pt x="4209" y="3823"/>
                  </a:lnTo>
                  <a:lnTo>
                    <a:pt x="4132" y="3476"/>
                  </a:lnTo>
                  <a:lnTo>
                    <a:pt x="4055" y="3128"/>
                  </a:lnTo>
                  <a:lnTo>
                    <a:pt x="3939" y="2781"/>
                  </a:lnTo>
                  <a:lnTo>
                    <a:pt x="3784" y="2472"/>
                  </a:lnTo>
                  <a:lnTo>
                    <a:pt x="3591" y="2163"/>
                  </a:lnTo>
                  <a:lnTo>
                    <a:pt x="3360" y="1854"/>
                  </a:lnTo>
                  <a:lnTo>
                    <a:pt x="3128" y="1584"/>
                  </a:lnTo>
                  <a:lnTo>
                    <a:pt x="2858" y="1314"/>
                  </a:lnTo>
                  <a:lnTo>
                    <a:pt x="2472" y="966"/>
                  </a:lnTo>
                  <a:lnTo>
                    <a:pt x="2008" y="696"/>
                  </a:lnTo>
                  <a:lnTo>
                    <a:pt x="1545" y="425"/>
                  </a:lnTo>
                  <a:lnTo>
                    <a:pt x="1081" y="194"/>
                  </a:lnTo>
                  <a:lnTo>
                    <a:pt x="850" y="78"/>
                  </a:lnTo>
                  <a:lnTo>
                    <a:pt x="657" y="39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11"/>
            <p:cNvSpPr/>
            <p:nvPr/>
          </p:nvSpPr>
          <p:spPr>
            <a:xfrm>
              <a:off x="3343725" y="3024000"/>
              <a:ext cx="482700" cy="227850"/>
            </a:xfrm>
            <a:custGeom>
              <a:avLst/>
              <a:gdLst/>
              <a:ahLst/>
              <a:cxnLst/>
              <a:rect l="l" t="t" r="r" b="b"/>
              <a:pathLst>
                <a:path w="19308" h="9114" extrusionOk="0">
                  <a:moveTo>
                    <a:pt x="77" y="1"/>
                  </a:moveTo>
                  <a:lnTo>
                    <a:pt x="0" y="618"/>
                  </a:lnTo>
                  <a:lnTo>
                    <a:pt x="0" y="1236"/>
                  </a:lnTo>
                  <a:lnTo>
                    <a:pt x="39" y="1854"/>
                  </a:lnTo>
                  <a:lnTo>
                    <a:pt x="154" y="2472"/>
                  </a:lnTo>
                  <a:lnTo>
                    <a:pt x="309" y="3090"/>
                  </a:lnTo>
                  <a:lnTo>
                    <a:pt x="502" y="3669"/>
                  </a:lnTo>
                  <a:lnTo>
                    <a:pt x="772" y="4248"/>
                  </a:lnTo>
                  <a:lnTo>
                    <a:pt x="1120" y="4827"/>
                  </a:lnTo>
                  <a:lnTo>
                    <a:pt x="1506" y="5407"/>
                  </a:lnTo>
                  <a:lnTo>
                    <a:pt x="1969" y="5947"/>
                  </a:lnTo>
                  <a:lnTo>
                    <a:pt x="2433" y="6449"/>
                  </a:lnTo>
                  <a:lnTo>
                    <a:pt x="2935" y="6913"/>
                  </a:lnTo>
                  <a:lnTo>
                    <a:pt x="3514" y="7299"/>
                  </a:lnTo>
                  <a:lnTo>
                    <a:pt x="4093" y="7646"/>
                  </a:lnTo>
                  <a:lnTo>
                    <a:pt x="4672" y="7994"/>
                  </a:lnTo>
                  <a:lnTo>
                    <a:pt x="5329" y="8264"/>
                  </a:lnTo>
                  <a:lnTo>
                    <a:pt x="5947" y="8496"/>
                  </a:lnTo>
                  <a:lnTo>
                    <a:pt x="6642" y="8689"/>
                  </a:lnTo>
                  <a:lnTo>
                    <a:pt x="7298" y="8843"/>
                  </a:lnTo>
                  <a:lnTo>
                    <a:pt x="7993" y="8998"/>
                  </a:lnTo>
                  <a:lnTo>
                    <a:pt x="8688" y="9075"/>
                  </a:lnTo>
                  <a:lnTo>
                    <a:pt x="9383" y="9114"/>
                  </a:lnTo>
                  <a:lnTo>
                    <a:pt x="10079" y="9114"/>
                  </a:lnTo>
                  <a:lnTo>
                    <a:pt x="10735" y="9075"/>
                  </a:lnTo>
                  <a:lnTo>
                    <a:pt x="11391" y="9036"/>
                  </a:lnTo>
                  <a:lnTo>
                    <a:pt x="12048" y="8921"/>
                  </a:lnTo>
                  <a:lnTo>
                    <a:pt x="12704" y="8805"/>
                  </a:lnTo>
                  <a:lnTo>
                    <a:pt x="13361" y="8612"/>
                  </a:lnTo>
                  <a:lnTo>
                    <a:pt x="14017" y="8419"/>
                  </a:lnTo>
                  <a:lnTo>
                    <a:pt x="14635" y="8187"/>
                  </a:lnTo>
                  <a:lnTo>
                    <a:pt x="15253" y="7917"/>
                  </a:lnTo>
                  <a:lnTo>
                    <a:pt x="15871" y="7569"/>
                  </a:lnTo>
                  <a:lnTo>
                    <a:pt x="16411" y="7222"/>
                  </a:lnTo>
                  <a:lnTo>
                    <a:pt x="16991" y="6835"/>
                  </a:lnTo>
                  <a:lnTo>
                    <a:pt x="17493" y="6411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28" y="4905"/>
                  </a:lnTo>
                  <a:lnTo>
                    <a:pt x="19076" y="4325"/>
                  </a:lnTo>
                  <a:lnTo>
                    <a:pt x="19307" y="3708"/>
                  </a:lnTo>
                  <a:lnTo>
                    <a:pt x="19114" y="3669"/>
                  </a:lnTo>
                  <a:lnTo>
                    <a:pt x="18767" y="4171"/>
                  </a:lnTo>
                  <a:lnTo>
                    <a:pt x="18381" y="4673"/>
                  </a:lnTo>
                  <a:lnTo>
                    <a:pt x="17995" y="5136"/>
                  </a:lnTo>
                  <a:lnTo>
                    <a:pt x="17608" y="5561"/>
                  </a:lnTo>
                  <a:lnTo>
                    <a:pt x="17145" y="5986"/>
                  </a:lnTo>
                  <a:lnTo>
                    <a:pt x="16720" y="6372"/>
                  </a:lnTo>
                  <a:lnTo>
                    <a:pt x="16218" y="6720"/>
                  </a:lnTo>
                  <a:lnTo>
                    <a:pt x="15716" y="7028"/>
                  </a:lnTo>
                  <a:lnTo>
                    <a:pt x="15214" y="7337"/>
                  </a:lnTo>
                  <a:lnTo>
                    <a:pt x="14674" y="7608"/>
                  </a:lnTo>
                  <a:lnTo>
                    <a:pt x="14133" y="7839"/>
                  </a:lnTo>
                  <a:lnTo>
                    <a:pt x="13554" y="8032"/>
                  </a:lnTo>
                  <a:lnTo>
                    <a:pt x="12975" y="8225"/>
                  </a:lnTo>
                  <a:lnTo>
                    <a:pt x="12395" y="8380"/>
                  </a:lnTo>
                  <a:lnTo>
                    <a:pt x="11816" y="8496"/>
                  </a:lnTo>
                  <a:lnTo>
                    <a:pt x="11198" y="8573"/>
                  </a:lnTo>
                  <a:lnTo>
                    <a:pt x="10503" y="8612"/>
                  </a:lnTo>
                  <a:lnTo>
                    <a:pt x="9808" y="8650"/>
                  </a:lnTo>
                  <a:lnTo>
                    <a:pt x="9075" y="8612"/>
                  </a:lnTo>
                  <a:lnTo>
                    <a:pt x="8379" y="8573"/>
                  </a:lnTo>
                  <a:lnTo>
                    <a:pt x="7684" y="8457"/>
                  </a:lnTo>
                  <a:lnTo>
                    <a:pt x="6989" y="8303"/>
                  </a:lnTo>
                  <a:lnTo>
                    <a:pt x="6294" y="8110"/>
                  </a:lnTo>
                  <a:lnTo>
                    <a:pt x="5638" y="7878"/>
                  </a:lnTo>
                  <a:lnTo>
                    <a:pt x="4981" y="7608"/>
                  </a:lnTo>
                  <a:lnTo>
                    <a:pt x="4364" y="7299"/>
                  </a:lnTo>
                  <a:lnTo>
                    <a:pt x="3784" y="6951"/>
                  </a:lnTo>
                  <a:lnTo>
                    <a:pt x="3205" y="6526"/>
                  </a:lnTo>
                  <a:lnTo>
                    <a:pt x="2664" y="6063"/>
                  </a:lnTo>
                  <a:lnTo>
                    <a:pt x="2201" y="5561"/>
                  </a:lnTo>
                  <a:lnTo>
                    <a:pt x="1738" y="5020"/>
                  </a:lnTo>
                  <a:lnTo>
                    <a:pt x="1352" y="4403"/>
                  </a:lnTo>
                  <a:lnTo>
                    <a:pt x="1081" y="3901"/>
                  </a:lnTo>
                  <a:lnTo>
                    <a:pt x="850" y="3399"/>
                  </a:lnTo>
                  <a:lnTo>
                    <a:pt x="656" y="2858"/>
                  </a:lnTo>
                  <a:lnTo>
                    <a:pt x="502" y="2317"/>
                  </a:lnTo>
                  <a:lnTo>
                    <a:pt x="425" y="1777"/>
                  </a:lnTo>
                  <a:lnTo>
                    <a:pt x="348" y="1198"/>
                  </a:lnTo>
                  <a:lnTo>
                    <a:pt x="386" y="618"/>
                  </a:lnTo>
                  <a:lnTo>
                    <a:pt x="425" y="78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11"/>
            <p:cNvSpPr/>
            <p:nvPr/>
          </p:nvSpPr>
          <p:spPr>
            <a:xfrm>
              <a:off x="238125" y="3026900"/>
              <a:ext cx="84975" cy="55050"/>
            </a:xfrm>
            <a:custGeom>
              <a:avLst/>
              <a:gdLst/>
              <a:ahLst/>
              <a:cxnLst/>
              <a:rect l="l" t="t" r="r" b="b"/>
              <a:pathLst>
                <a:path w="3399" h="2202" extrusionOk="0">
                  <a:moveTo>
                    <a:pt x="1506" y="425"/>
                  </a:moveTo>
                  <a:lnTo>
                    <a:pt x="1738" y="502"/>
                  </a:lnTo>
                  <a:lnTo>
                    <a:pt x="1931" y="580"/>
                  </a:lnTo>
                  <a:lnTo>
                    <a:pt x="2124" y="657"/>
                  </a:lnTo>
                  <a:lnTo>
                    <a:pt x="2433" y="927"/>
                  </a:lnTo>
                  <a:lnTo>
                    <a:pt x="2742" y="1236"/>
                  </a:lnTo>
                  <a:lnTo>
                    <a:pt x="2973" y="1545"/>
                  </a:lnTo>
                  <a:lnTo>
                    <a:pt x="2549" y="1545"/>
                  </a:lnTo>
                  <a:lnTo>
                    <a:pt x="2085" y="1584"/>
                  </a:lnTo>
                  <a:lnTo>
                    <a:pt x="1699" y="1699"/>
                  </a:lnTo>
                  <a:lnTo>
                    <a:pt x="1467" y="1777"/>
                  </a:lnTo>
                  <a:lnTo>
                    <a:pt x="965" y="1777"/>
                  </a:lnTo>
                  <a:lnTo>
                    <a:pt x="772" y="1738"/>
                  </a:lnTo>
                  <a:lnTo>
                    <a:pt x="579" y="1622"/>
                  </a:lnTo>
                  <a:lnTo>
                    <a:pt x="502" y="1545"/>
                  </a:lnTo>
                  <a:lnTo>
                    <a:pt x="463" y="1429"/>
                  </a:lnTo>
                  <a:lnTo>
                    <a:pt x="386" y="1313"/>
                  </a:lnTo>
                  <a:lnTo>
                    <a:pt x="386" y="1159"/>
                  </a:lnTo>
                  <a:lnTo>
                    <a:pt x="386" y="1043"/>
                  </a:lnTo>
                  <a:lnTo>
                    <a:pt x="425" y="927"/>
                  </a:lnTo>
                  <a:lnTo>
                    <a:pt x="463" y="811"/>
                  </a:lnTo>
                  <a:lnTo>
                    <a:pt x="541" y="734"/>
                  </a:lnTo>
                  <a:lnTo>
                    <a:pt x="734" y="580"/>
                  </a:lnTo>
                  <a:lnTo>
                    <a:pt x="1004" y="502"/>
                  </a:lnTo>
                  <a:lnTo>
                    <a:pt x="1236" y="425"/>
                  </a:lnTo>
                  <a:close/>
                  <a:moveTo>
                    <a:pt x="1004" y="0"/>
                  </a:moveTo>
                  <a:lnTo>
                    <a:pt x="772" y="78"/>
                  </a:lnTo>
                  <a:lnTo>
                    <a:pt x="541" y="193"/>
                  </a:lnTo>
                  <a:lnTo>
                    <a:pt x="386" y="309"/>
                  </a:lnTo>
                  <a:lnTo>
                    <a:pt x="193" y="502"/>
                  </a:lnTo>
                  <a:lnTo>
                    <a:pt x="77" y="734"/>
                  </a:lnTo>
                  <a:lnTo>
                    <a:pt x="0" y="927"/>
                  </a:lnTo>
                  <a:lnTo>
                    <a:pt x="0" y="1159"/>
                  </a:lnTo>
                  <a:lnTo>
                    <a:pt x="0" y="1391"/>
                  </a:lnTo>
                  <a:lnTo>
                    <a:pt x="77" y="1584"/>
                  </a:lnTo>
                  <a:lnTo>
                    <a:pt x="154" y="1777"/>
                  </a:lnTo>
                  <a:lnTo>
                    <a:pt x="309" y="1931"/>
                  </a:lnTo>
                  <a:lnTo>
                    <a:pt x="463" y="2047"/>
                  </a:lnTo>
                  <a:lnTo>
                    <a:pt x="695" y="2163"/>
                  </a:lnTo>
                  <a:lnTo>
                    <a:pt x="1004" y="2201"/>
                  </a:lnTo>
                  <a:lnTo>
                    <a:pt x="1274" y="2201"/>
                  </a:lnTo>
                  <a:lnTo>
                    <a:pt x="1583" y="2163"/>
                  </a:lnTo>
                  <a:lnTo>
                    <a:pt x="1892" y="2086"/>
                  </a:lnTo>
                  <a:lnTo>
                    <a:pt x="2201" y="2008"/>
                  </a:lnTo>
                  <a:lnTo>
                    <a:pt x="2510" y="1931"/>
                  </a:lnTo>
                  <a:lnTo>
                    <a:pt x="2819" y="1931"/>
                  </a:lnTo>
                  <a:lnTo>
                    <a:pt x="3089" y="2008"/>
                  </a:lnTo>
                  <a:lnTo>
                    <a:pt x="3205" y="2008"/>
                  </a:lnTo>
                  <a:lnTo>
                    <a:pt x="3282" y="1970"/>
                  </a:lnTo>
                  <a:lnTo>
                    <a:pt x="3359" y="1893"/>
                  </a:lnTo>
                  <a:lnTo>
                    <a:pt x="3359" y="1815"/>
                  </a:lnTo>
                  <a:lnTo>
                    <a:pt x="3398" y="1777"/>
                  </a:lnTo>
                  <a:lnTo>
                    <a:pt x="3398" y="1699"/>
                  </a:lnTo>
                  <a:lnTo>
                    <a:pt x="3089" y="1159"/>
                  </a:lnTo>
                  <a:lnTo>
                    <a:pt x="2935" y="927"/>
                  </a:lnTo>
                  <a:lnTo>
                    <a:pt x="2742" y="695"/>
                  </a:lnTo>
                  <a:lnTo>
                    <a:pt x="2510" y="464"/>
                  </a:lnTo>
                  <a:lnTo>
                    <a:pt x="2278" y="309"/>
                  </a:lnTo>
                  <a:lnTo>
                    <a:pt x="2008" y="155"/>
                  </a:lnTo>
                  <a:lnTo>
                    <a:pt x="1738" y="3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11"/>
            <p:cNvSpPr/>
            <p:nvPr/>
          </p:nvSpPr>
          <p:spPr>
            <a:xfrm>
              <a:off x="3429625" y="3033650"/>
              <a:ext cx="35750" cy="29950"/>
            </a:xfrm>
            <a:custGeom>
              <a:avLst/>
              <a:gdLst/>
              <a:ahLst/>
              <a:cxnLst/>
              <a:rect l="l" t="t" r="r" b="b"/>
              <a:pathLst>
                <a:path w="1430" h="1198" extrusionOk="0">
                  <a:moveTo>
                    <a:pt x="657" y="1"/>
                  </a:moveTo>
                  <a:lnTo>
                    <a:pt x="464" y="39"/>
                  </a:lnTo>
                  <a:lnTo>
                    <a:pt x="310" y="117"/>
                  </a:lnTo>
                  <a:lnTo>
                    <a:pt x="194" y="232"/>
                  </a:lnTo>
                  <a:lnTo>
                    <a:pt x="78" y="387"/>
                  </a:lnTo>
                  <a:lnTo>
                    <a:pt x="1" y="580"/>
                  </a:lnTo>
                  <a:lnTo>
                    <a:pt x="1" y="773"/>
                  </a:lnTo>
                  <a:lnTo>
                    <a:pt x="39" y="927"/>
                  </a:lnTo>
                  <a:lnTo>
                    <a:pt x="117" y="1121"/>
                  </a:lnTo>
                  <a:lnTo>
                    <a:pt x="155" y="1159"/>
                  </a:lnTo>
                  <a:lnTo>
                    <a:pt x="232" y="1198"/>
                  </a:lnTo>
                  <a:lnTo>
                    <a:pt x="348" y="1159"/>
                  </a:lnTo>
                  <a:lnTo>
                    <a:pt x="387" y="1082"/>
                  </a:lnTo>
                  <a:lnTo>
                    <a:pt x="426" y="1005"/>
                  </a:lnTo>
                  <a:lnTo>
                    <a:pt x="387" y="966"/>
                  </a:lnTo>
                  <a:lnTo>
                    <a:pt x="348" y="850"/>
                  </a:lnTo>
                  <a:lnTo>
                    <a:pt x="348" y="773"/>
                  </a:lnTo>
                  <a:lnTo>
                    <a:pt x="387" y="580"/>
                  </a:lnTo>
                  <a:lnTo>
                    <a:pt x="503" y="464"/>
                  </a:lnTo>
                  <a:lnTo>
                    <a:pt x="580" y="425"/>
                  </a:lnTo>
                  <a:lnTo>
                    <a:pt x="696" y="387"/>
                  </a:lnTo>
                  <a:lnTo>
                    <a:pt x="773" y="425"/>
                  </a:lnTo>
                  <a:lnTo>
                    <a:pt x="850" y="464"/>
                  </a:lnTo>
                  <a:lnTo>
                    <a:pt x="966" y="580"/>
                  </a:lnTo>
                  <a:lnTo>
                    <a:pt x="1005" y="696"/>
                  </a:lnTo>
                  <a:lnTo>
                    <a:pt x="1005" y="773"/>
                  </a:lnTo>
                  <a:lnTo>
                    <a:pt x="966" y="966"/>
                  </a:lnTo>
                  <a:lnTo>
                    <a:pt x="928" y="1043"/>
                  </a:lnTo>
                  <a:lnTo>
                    <a:pt x="966" y="1082"/>
                  </a:lnTo>
                  <a:lnTo>
                    <a:pt x="1005" y="1121"/>
                  </a:lnTo>
                  <a:lnTo>
                    <a:pt x="1043" y="1159"/>
                  </a:lnTo>
                  <a:lnTo>
                    <a:pt x="1236" y="1159"/>
                  </a:lnTo>
                  <a:lnTo>
                    <a:pt x="1314" y="1082"/>
                  </a:lnTo>
                  <a:lnTo>
                    <a:pt x="1391" y="927"/>
                  </a:lnTo>
                  <a:lnTo>
                    <a:pt x="1430" y="734"/>
                  </a:lnTo>
                  <a:lnTo>
                    <a:pt x="1391" y="541"/>
                  </a:lnTo>
                  <a:lnTo>
                    <a:pt x="1314" y="387"/>
                  </a:lnTo>
                  <a:lnTo>
                    <a:pt x="1159" y="232"/>
                  </a:lnTo>
                  <a:lnTo>
                    <a:pt x="1005" y="117"/>
                  </a:lnTo>
                  <a:lnTo>
                    <a:pt x="850" y="39"/>
                  </a:lnTo>
                  <a:lnTo>
                    <a:pt x="65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11"/>
            <p:cNvSpPr/>
            <p:nvPr/>
          </p:nvSpPr>
          <p:spPr>
            <a:xfrm>
              <a:off x="3375575" y="3037525"/>
              <a:ext cx="34775" cy="29950"/>
            </a:xfrm>
            <a:custGeom>
              <a:avLst/>
              <a:gdLst/>
              <a:ahLst/>
              <a:cxnLst/>
              <a:rect l="l" t="t" r="r" b="b"/>
              <a:pathLst>
                <a:path w="1391" h="1198" extrusionOk="0">
                  <a:moveTo>
                    <a:pt x="657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0"/>
                  </a:lnTo>
                  <a:lnTo>
                    <a:pt x="39" y="425"/>
                  </a:lnTo>
                  <a:lnTo>
                    <a:pt x="0" y="618"/>
                  </a:lnTo>
                  <a:lnTo>
                    <a:pt x="39" y="811"/>
                  </a:lnTo>
                  <a:lnTo>
                    <a:pt x="116" y="1004"/>
                  </a:lnTo>
                  <a:lnTo>
                    <a:pt x="232" y="1120"/>
                  </a:lnTo>
                  <a:lnTo>
                    <a:pt x="425" y="1197"/>
                  </a:lnTo>
                  <a:lnTo>
                    <a:pt x="502" y="1197"/>
                  </a:lnTo>
                  <a:lnTo>
                    <a:pt x="541" y="1159"/>
                  </a:lnTo>
                  <a:lnTo>
                    <a:pt x="541" y="1081"/>
                  </a:lnTo>
                  <a:lnTo>
                    <a:pt x="502" y="1004"/>
                  </a:lnTo>
                  <a:lnTo>
                    <a:pt x="425" y="927"/>
                  </a:lnTo>
                  <a:lnTo>
                    <a:pt x="386" y="850"/>
                  </a:lnTo>
                  <a:lnTo>
                    <a:pt x="386" y="734"/>
                  </a:lnTo>
                  <a:lnTo>
                    <a:pt x="386" y="618"/>
                  </a:lnTo>
                  <a:lnTo>
                    <a:pt x="425" y="541"/>
                  </a:lnTo>
                  <a:lnTo>
                    <a:pt x="464" y="464"/>
                  </a:lnTo>
                  <a:lnTo>
                    <a:pt x="580" y="425"/>
                  </a:lnTo>
                  <a:lnTo>
                    <a:pt x="695" y="386"/>
                  </a:lnTo>
                  <a:lnTo>
                    <a:pt x="811" y="425"/>
                  </a:lnTo>
                  <a:lnTo>
                    <a:pt x="888" y="464"/>
                  </a:lnTo>
                  <a:lnTo>
                    <a:pt x="927" y="579"/>
                  </a:lnTo>
                  <a:lnTo>
                    <a:pt x="966" y="657"/>
                  </a:lnTo>
                  <a:lnTo>
                    <a:pt x="1043" y="888"/>
                  </a:lnTo>
                  <a:lnTo>
                    <a:pt x="1082" y="966"/>
                  </a:lnTo>
                  <a:lnTo>
                    <a:pt x="1120" y="1081"/>
                  </a:lnTo>
                  <a:lnTo>
                    <a:pt x="1159" y="1120"/>
                  </a:lnTo>
                  <a:lnTo>
                    <a:pt x="1236" y="1120"/>
                  </a:lnTo>
                  <a:lnTo>
                    <a:pt x="1313" y="1043"/>
                  </a:lnTo>
                  <a:lnTo>
                    <a:pt x="1352" y="966"/>
                  </a:lnTo>
                  <a:lnTo>
                    <a:pt x="1390" y="850"/>
                  </a:lnTo>
                  <a:lnTo>
                    <a:pt x="1352" y="618"/>
                  </a:lnTo>
                  <a:lnTo>
                    <a:pt x="1313" y="425"/>
                  </a:lnTo>
                  <a:lnTo>
                    <a:pt x="1197" y="232"/>
                  </a:lnTo>
                  <a:lnTo>
                    <a:pt x="1043" y="116"/>
                  </a:lnTo>
                  <a:lnTo>
                    <a:pt x="850" y="39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11"/>
            <p:cNvSpPr/>
            <p:nvPr/>
          </p:nvSpPr>
          <p:spPr>
            <a:xfrm>
              <a:off x="333675" y="3041375"/>
              <a:ext cx="49275" cy="56025"/>
            </a:xfrm>
            <a:custGeom>
              <a:avLst/>
              <a:gdLst/>
              <a:ahLst/>
              <a:cxnLst/>
              <a:rect l="l" t="t" r="r" b="b"/>
              <a:pathLst>
                <a:path w="1971" h="2241" extrusionOk="0">
                  <a:moveTo>
                    <a:pt x="1237" y="425"/>
                  </a:moveTo>
                  <a:lnTo>
                    <a:pt x="1391" y="464"/>
                  </a:lnTo>
                  <a:lnTo>
                    <a:pt x="1507" y="580"/>
                  </a:lnTo>
                  <a:lnTo>
                    <a:pt x="1545" y="657"/>
                  </a:lnTo>
                  <a:lnTo>
                    <a:pt x="1545" y="734"/>
                  </a:lnTo>
                  <a:lnTo>
                    <a:pt x="1507" y="812"/>
                  </a:lnTo>
                  <a:lnTo>
                    <a:pt x="1468" y="889"/>
                  </a:lnTo>
                  <a:lnTo>
                    <a:pt x="1275" y="1082"/>
                  </a:lnTo>
                  <a:lnTo>
                    <a:pt x="1005" y="1314"/>
                  </a:lnTo>
                  <a:lnTo>
                    <a:pt x="773" y="1507"/>
                  </a:lnTo>
                  <a:lnTo>
                    <a:pt x="657" y="1661"/>
                  </a:lnTo>
                  <a:lnTo>
                    <a:pt x="619" y="1777"/>
                  </a:lnTo>
                  <a:lnTo>
                    <a:pt x="503" y="1661"/>
                  </a:lnTo>
                  <a:lnTo>
                    <a:pt x="464" y="1545"/>
                  </a:lnTo>
                  <a:lnTo>
                    <a:pt x="387" y="1391"/>
                  </a:lnTo>
                  <a:lnTo>
                    <a:pt x="387" y="1236"/>
                  </a:lnTo>
                  <a:lnTo>
                    <a:pt x="387" y="1082"/>
                  </a:lnTo>
                  <a:lnTo>
                    <a:pt x="426" y="966"/>
                  </a:lnTo>
                  <a:lnTo>
                    <a:pt x="464" y="812"/>
                  </a:lnTo>
                  <a:lnTo>
                    <a:pt x="580" y="696"/>
                  </a:lnTo>
                  <a:lnTo>
                    <a:pt x="696" y="580"/>
                  </a:lnTo>
                  <a:lnTo>
                    <a:pt x="850" y="464"/>
                  </a:lnTo>
                  <a:lnTo>
                    <a:pt x="1043" y="425"/>
                  </a:lnTo>
                  <a:close/>
                  <a:moveTo>
                    <a:pt x="1121" y="1"/>
                  </a:moveTo>
                  <a:lnTo>
                    <a:pt x="928" y="39"/>
                  </a:lnTo>
                  <a:lnTo>
                    <a:pt x="735" y="116"/>
                  </a:lnTo>
                  <a:lnTo>
                    <a:pt x="541" y="232"/>
                  </a:lnTo>
                  <a:lnTo>
                    <a:pt x="348" y="348"/>
                  </a:lnTo>
                  <a:lnTo>
                    <a:pt x="233" y="503"/>
                  </a:lnTo>
                  <a:lnTo>
                    <a:pt x="117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68"/>
                  </a:lnTo>
                  <a:lnTo>
                    <a:pt x="117" y="1622"/>
                  </a:lnTo>
                  <a:lnTo>
                    <a:pt x="233" y="1816"/>
                  </a:lnTo>
                  <a:lnTo>
                    <a:pt x="348" y="1931"/>
                  </a:lnTo>
                  <a:lnTo>
                    <a:pt x="503" y="2086"/>
                  </a:lnTo>
                  <a:lnTo>
                    <a:pt x="657" y="2163"/>
                  </a:lnTo>
                  <a:lnTo>
                    <a:pt x="735" y="2240"/>
                  </a:lnTo>
                  <a:lnTo>
                    <a:pt x="850" y="2240"/>
                  </a:lnTo>
                  <a:lnTo>
                    <a:pt x="928" y="2202"/>
                  </a:lnTo>
                  <a:lnTo>
                    <a:pt x="966" y="2086"/>
                  </a:lnTo>
                  <a:lnTo>
                    <a:pt x="1005" y="1931"/>
                  </a:lnTo>
                  <a:lnTo>
                    <a:pt x="1082" y="1777"/>
                  </a:lnTo>
                  <a:lnTo>
                    <a:pt x="1198" y="1661"/>
                  </a:lnTo>
                  <a:lnTo>
                    <a:pt x="1314" y="1507"/>
                  </a:lnTo>
                  <a:lnTo>
                    <a:pt x="1623" y="1314"/>
                  </a:lnTo>
                  <a:lnTo>
                    <a:pt x="1739" y="1198"/>
                  </a:lnTo>
                  <a:lnTo>
                    <a:pt x="1854" y="1043"/>
                  </a:lnTo>
                  <a:lnTo>
                    <a:pt x="1932" y="889"/>
                  </a:lnTo>
                  <a:lnTo>
                    <a:pt x="1970" y="696"/>
                  </a:lnTo>
                  <a:lnTo>
                    <a:pt x="1932" y="541"/>
                  </a:lnTo>
                  <a:lnTo>
                    <a:pt x="1893" y="387"/>
                  </a:lnTo>
                  <a:lnTo>
                    <a:pt x="1777" y="271"/>
                  </a:lnTo>
                  <a:lnTo>
                    <a:pt x="1661" y="155"/>
                  </a:lnTo>
                  <a:lnTo>
                    <a:pt x="1507" y="78"/>
                  </a:lnTo>
                  <a:lnTo>
                    <a:pt x="1352" y="39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11"/>
            <p:cNvSpPr/>
            <p:nvPr/>
          </p:nvSpPr>
          <p:spPr>
            <a:xfrm>
              <a:off x="312450" y="3078050"/>
              <a:ext cx="440225" cy="234625"/>
            </a:xfrm>
            <a:custGeom>
              <a:avLst/>
              <a:gdLst/>
              <a:ahLst/>
              <a:cxnLst/>
              <a:rect l="l" t="t" r="r" b="b"/>
              <a:pathLst>
                <a:path w="17609" h="9385" extrusionOk="0">
                  <a:moveTo>
                    <a:pt x="6256" y="1"/>
                  </a:moveTo>
                  <a:lnTo>
                    <a:pt x="5638" y="40"/>
                  </a:lnTo>
                  <a:lnTo>
                    <a:pt x="5059" y="155"/>
                  </a:lnTo>
                  <a:lnTo>
                    <a:pt x="4480" y="271"/>
                  </a:lnTo>
                  <a:lnTo>
                    <a:pt x="3939" y="503"/>
                  </a:lnTo>
                  <a:lnTo>
                    <a:pt x="3398" y="735"/>
                  </a:lnTo>
                  <a:lnTo>
                    <a:pt x="2896" y="1044"/>
                  </a:lnTo>
                  <a:lnTo>
                    <a:pt x="2433" y="1391"/>
                  </a:lnTo>
                  <a:lnTo>
                    <a:pt x="1970" y="1777"/>
                  </a:lnTo>
                  <a:lnTo>
                    <a:pt x="1584" y="2202"/>
                  </a:lnTo>
                  <a:lnTo>
                    <a:pt x="1197" y="2665"/>
                  </a:lnTo>
                  <a:lnTo>
                    <a:pt x="888" y="3206"/>
                  </a:lnTo>
                  <a:lnTo>
                    <a:pt x="618" y="3747"/>
                  </a:lnTo>
                  <a:lnTo>
                    <a:pt x="386" y="4287"/>
                  </a:lnTo>
                  <a:lnTo>
                    <a:pt x="193" y="4905"/>
                  </a:lnTo>
                  <a:lnTo>
                    <a:pt x="78" y="5484"/>
                  </a:lnTo>
                  <a:lnTo>
                    <a:pt x="0" y="6102"/>
                  </a:lnTo>
                  <a:lnTo>
                    <a:pt x="0" y="6681"/>
                  </a:lnTo>
                  <a:lnTo>
                    <a:pt x="39" y="7261"/>
                  </a:lnTo>
                  <a:lnTo>
                    <a:pt x="155" y="7801"/>
                  </a:lnTo>
                  <a:lnTo>
                    <a:pt x="309" y="8342"/>
                  </a:lnTo>
                  <a:lnTo>
                    <a:pt x="502" y="8882"/>
                  </a:lnTo>
                  <a:lnTo>
                    <a:pt x="734" y="9384"/>
                  </a:lnTo>
                  <a:lnTo>
                    <a:pt x="1043" y="9230"/>
                  </a:lnTo>
                  <a:lnTo>
                    <a:pt x="888" y="8844"/>
                  </a:lnTo>
                  <a:lnTo>
                    <a:pt x="734" y="8458"/>
                  </a:lnTo>
                  <a:lnTo>
                    <a:pt x="541" y="7801"/>
                  </a:lnTo>
                  <a:lnTo>
                    <a:pt x="425" y="7183"/>
                  </a:lnTo>
                  <a:lnTo>
                    <a:pt x="425" y="6527"/>
                  </a:lnTo>
                  <a:lnTo>
                    <a:pt x="425" y="5870"/>
                  </a:lnTo>
                  <a:lnTo>
                    <a:pt x="541" y="5253"/>
                  </a:lnTo>
                  <a:lnTo>
                    <a:pt x="695" y="4596"/>
                  </a:lnTo>
                  <a:lnTo>
                    <a:pt x="927" y="3978"/>
                  </a:lnTo>
                  <a:lnTo>
                    <a:pt x="1236" y="3399"/>
                  </a:lnTo>
                  <a:lnTo>
                    <a:pt x="1584" y="2858"/>
                  </a:lnTo>
                  <a:lnTo>
                    <a:pt x="2008" y="2318"/>
                  </a:lnTo>
                  <a:lnTo>
                    <a:pt x="2472" y="1854"/>
                  </a:lnTo>
                  <a:lnTo>
                    <a:pt x="2974" y="1468"/>
                  </a:lnTo>
                  <a:lnTo>
                    <a:pt x="3553" y="1121"/>
                  </a:lnTo>
                  <a:lnTo>
                    <a:pt x="4132" y="851"/>
                  </a:lnTo>
                  <a:lnTo>
                    <a:pt x="4750" y="657"/>
                  </a:lnTo>
                  <a:lnTo>
                    <a:pt x="5406" y="503"/>
                  </a:lnTo>
                  <a:lnTo>
                    <a:pt x="5793" y="464"/>
                  </a:lnTo>
                  <a:lnTo>
                    <a:pt x="6912" y="464"/>
                  </a:lnTo>
                  <a:lnTo>
                    <a:pt x="7607" y="580"/>
                  </a:lnTo>
                  <a:lnTo>
                    <a:pt x="8264" y="773"/>
                  </a:lnTo>
                  <a:lnTo>
                    <a:pt x="8920" y="1044"/>
                  </a:lnTo>
                  <a:lnTo>
                    <a:pt x="9538" y="1352"/>
                  </a:lnTo>
                  <a:lnTo>
                    <a:pt x="10195" y="1739"/>
                  </a:lnTo>
                  <a:lnTo>
                    <a:pt x="10813" y="2125"/>
                  </a:lnTo>
                  <a:lnTo>
                    <a:pt x="11315" y="2472"/>
                  </a:lnTo>
                  <a:lnTo>
                    <a:pt x="11894" y="2781"/>
                  </a:lnTo>
                  <a:lnTo>
                    <a:pt x="12434" y="3090"/>
                  </a:lnTo>
                  <a:lnTo>
                    <a:pt x="13052" y="3360"/>
                  </a:lnTo>
                  <a:lnTo>
                    <a:pt x="13631" y="3554"/>
                  </a:lnTo>
                  <a:lnTo>
                    <a:pt x="14249" y="3708"/>
                  </a:lnTo>
                  <a:lnTo>
                    <a:pt x="14867" y="3708"/>
                  </a:lnTo>
                  <a:lnTo>
                    <a:pt x="15215" y="3669"/>
                  </a:lnTo>
                  <a:lnTo>
                    <a:pt x="15524" y="3631"/>
                  </a:lnTo>
                  <a:lnTo>
                    <a:pt x="15987" y="3476"/>
                  </a:lnTo>
                  <a:lnTo>
                    <a:pt x="16412" y="3245"/>
                  </a:lnTo>
                  <a:lnTo>
                    <a:pt x="16798" y="2936"/>
                  </a:lnTo>
                  <a:lnTo>
                    <a:pt x="17107" y="2588"/>
                  </a:lnTo>
                  <a:lnTo>
                    <a:pt x="17377" y="2202"/>
                  </a:lnTo>
                  <a:lnTo>
                    <a:pt x="17454" y="1970"/>
                  </a:lnTo>
                  <a:lnTo>
                    <a:pt x="17531" y="1739"/>
                  </a:lnTo>
                  <a:lnTo>
                    <a:pt x="17609" y="1507"/>
                  </a:lnTo>
                  <a:lnTo>
                    <a:pt x="17609" y="1275"/>
                  </a:lnTo>
                  <a:lnTo>
                    <a:pt x="17609" y="1044"/>
                  </a:lnTo>
                  <a:lnTo>
                    <a:pt x="17570" y="773"/>
                  </a:lnTo>
                  <a:lnTo>
                    <a:pt x="17531" y="696"/>
                  </a:lnTo>
                  <a:lnTo>
                    <a:pt x="17493" y="657"/>
                  </a:lnTo>
                  <a:lnTo>
                    <a:pt x="17454" y="580"/>
                  </a:lnTo>
                  <a:lnTo>
                    <a:pt x="17416" y="542"/>
                  </a:lnTo>
                  <a:lnTo>
                    <a:pt x="17145" y="773"/>
                  </a:lnTo>
                  <a:lnTo>
                    <a:pt x="17145" y="851"/>
                  </a:lnTo>
                  <a:lnTo>
                    <a:pt x="17184" y="1198"/>
                  </a:lnTo>
                  <a:lnTo>
                    <a:pt x="17145" y="1584"/>
                  </a:lnTo>
                  <a:lnTo>
                    <a:pt x="17030" y="1893"/>
                  </a:lnTo>
                  <a:lnTo>
                    <a:pt x="16836" y="2241"/>
                  </a:lnTo>
                  <a:lnTo>
                    <a:pt x="16605" y="2511"/>
                  </a:lnTo>
                  <a:lnTo>
                    <a:pt x="16334" y="2743"/>
                  </a:lnTo>
                  <a:lnTo>
                    <a:pt x="16026" y="2936"/>
                  </a:lnTo>
                  <a:lnTo>
                    <a:pt x="15678" y="3090"/>
                  </a:lnTo>
                  <a:lnTo>
                    <a:pt x="15292" y="3206"/>
                  </a:lnTo>
                  <a:lnTo>
                    <a:pt x="14906" y="3245"/>
                  </a:lnTo>
                  <a:lnTo>
                    <a:pt x="14520" y="3245"/>
                  </a:lnTo>
                  <a:lnTo>
                    <a:pt x="14133" y="3206"/>
                  </a:lnTo>
                  <a:lnTo>
                    <a:pt x="13747" y="3129"/>
                  </a:lnTo>
                  <a:lnTo>
                    <a:pt x="13361" y="3013"/>
                  </a:lnTo>
                  <a:lnTo>
                    <a:pt x="12975" y="2858"/>
                  </a:lnTo>
                  <a:lnTo>
                    <a:pt x="12627" y="2704"/>
                  </a:lnTo>
                  <a:lnTo>
                    <a:pt x="12010" y="2356"/>
                  </a:lnTo>
                  <a:lnTo>
                    <a:pt x="11353" y="1970"/>
                  </a:lnTo>
                  <a:lnTo>
                    <a:pt x="10156" y="1198"/>
                  </a:lnTo>
                  <a:lnTo>
                    <a:pt x="9538" y="851"/>
                  </a:lnTo>
                  <a:lnTo>
                    <a:pt x="8882" y="542"/>
                  </a:lnTo>
                  <a:lnTo>
                    <a:pt x="8225" y="271"/>
                  </a:lnTo>
                  <a:lnTo>
                    <a:pt x="7878" y="155"/>
                  </a:lnTo>
                  <a:lnTo>
                    <a:pt x="7492" y="78"/>
                  </a:lnTo>
                  <a:lnTo>
                    <a:pt x="687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11"/>
            <p:cNvSpPr/>
            <p:nvPr/>
          </p:nvSpPr>
          <p:spPr>
            <a:xfrm>
              <a:off x="330800" y="3096400"/>
              <a:ext cx="446975" cy="310875"/>
            </a:xfrm>
            <a:custGeom>
              <a:avLst/>
              <a:gdLst/>
              <a:ahLst/>
              <a:cxnLst/>
              <a:rect l="l" t="t" r="r" b="b"/>
              <a:pathLst>
                <a:path w="17879" h="12435" extrusionOk="0">
                  <a:moveTo>
                    <a:pt x="17608" y="1"/>
                  </a:moveTo>
                  <a:lnTo>
                    <a:pt x="17415" y="117"/>
                  </a:lnTo>
                  <a:lnTo>
                    <a:pt x="17454" y="734"/>
                  </a:lnTo>
                  <a:lnTo>
                    <a:pt x="17454" y="1352"/>
                  </a:lnTo>
                  <a:lnTo>
                    <a:pt x="17415" y="1931"/>
                  </a:lnTo>
                  <a:lnTo>
                    <a:pt x="17338" y="2549"/>
                  </a:lnTo>
                  <a:lnTo>
                    <a:pt x="17261" y="3128"/>
                  </a:lnTo>
                  <a:lnTo>
                    <a:pt x="17106" y="3708"/>
                  </a:lnTo>
                  <a:lnTo>
                    <a:pt x="16952" y="4287"/>
                  </a:lnTo>
                  <a:lnTo>
                    <a:pt x="16720" y="4828"/>
                  </a:lnTo>
                  <a:lnTo>
                    <a:pt x="16489" y="5368"/>
                  </a:lnTo>
                  <a:lnTo>
                    <a:pt x="16257" y="5909"/>
                  </a:lnTo>
                  <a:lnTo>
                    <a:pt x="15948" y="6449"/>
                  </a:lnTo>
                  <a:lnTo>
                    <a:pt x="15600" y="6951"/>
                  </a:lnTo>
                  <a:lnTo>
                    <a:pt x="15253" y="7415"/>
                  </a:lnTo>
                  <a:lnTo>
                    <a:pt x="14867" y="7917"/>
                  </a:lnTo>
                  <a:lnTo>
                    <a:pt x="14481" y="8341"/>
                  </a:lnTo>
                  <a:lnTo>
                    <a:pt x="14017" y="8805"/>
                  </a:lnTo>
                  <a:lnTo>
                    <a:pt x="13515" y="9268"/>
                  </a:lnTo>
                  <a:lnTo>
                    <a:pt x="12975" y="9693"/>
                  </a:lnTo>
                  <a:lnTo>
                    <a:pt x="12395" y="10118"/>
                  </a:lnTo>
                  <a:lnTo>
                    <a:pt x="11778" y="10465"/>
                  </a:lnTo>
                  <a:lnTo>
                    <a:pt x="11160" y="10813"/>
                  </a:lnTo>
                  <a:lnTo>
                    <a:pt x="10503" y="11122"/>
                  </a:lnTo>
                  <a:lnTo>
                    <a:pt x="9847" y="11392"/>
                  </a:lnTo>
                  <a:lnTo>
                    <a:pt x="9190" y="11585"/>
                  </a:lnTo>
                  <a:lnTo>
                    <a:pt x="8495" y="11778"/>
                  </a:lnTo>
                  <a:lnTo>
                    <a:pt x="7839" y="11894"/>
                  </a:lnTo>
                  <a:lnTo>
                    <a:pt x="7144" y="11971"/>
                  </a:lnTo>
                  <a:lnTo>
                    <a:pt x="6449" y="11971"/>
                  </a:lnTo>
                  <a:lnTo>
                    <a:pt x="5754" y="11933"/>
                  </a:lnTo>
                  <a:lnTo>
                    <a:pt x="5059" y="11817"/>
                  </a:lnTo>
                  <a:lnTo>
                    <a:pt x="4364" y="11624"/>
                  </a:lnTo>
                  <a:lnTo>
                    <a:pt x="3668" y="11392"/>
                  </a:lnTo>
                  <a:lnTo>
                    <a:pt x="3166" y="11160"/>
                  </a:lnTo>
                  <a:lnTo>
                    <a:pt x="2664" y="10890"/>
                  </a:lnTo>
                  <a:lnTo>
                    <a:pt x="2201" y="10581"/>
                  </a:lnTo>
                  <a:lnTo>
                    <a:pt x="1738" y="10234"/>
                  </a:lnTo>
                  <a:lnTo>
                    <a:pt x="1352" y="9847"/>
                  </a:lnTo>
                  <a:lnTo>
                    <a:pt x="965" y="9423"/>
                  </a:lnTo>
                  <a:lnTo>
                    <a:pt x="618" y="8959"/>
                  </a:lnTo>
                  <a:lnTo>
                    <a:pt x="309" y="8496"/>
                  </a:lnTo>
                  <a:lnTo>
                    <a:pt x="0" y="8650"/>
                  </a:lnTo>
                  <a:lnTo>
                    <a:pt x="309" y="9191"/>
                  </a:lnTo>
                  <a:lnTo>
                    <a:pt x="695" y="9693"/>
                  </a:lnTo>
                  <a:lnTo>
                    <a:pt x="1081" y="10156"/>
                  </a:lnTo>
                  <a:lnTo>
                    <a:pt x="1545" y="10581"/>
                  </a:lnTo>
                  <a:lnTo>
                    <a:pt x="2047" y="10967"/>
                  </a:lnTo>
                  <a:lnTo>
                    <a:pt x="2549" y="11315"/>
                  </a:lnTo>
                  <a:lnTo>
                    <a:pt x="3128" y="11624"/>
                  </a:lnTo>
                  <a:lnTo>
                    <a:pt x="3746" y="11894"/>
                  </a:lnTo>
                  <a:lnTo>
                    <a:pt x="4402" y="12126"/>
                  </a:lnTo>
                  <a:lnTo>
                    <a:pt x="5097" y="12280"/>
                  </a:lnTo>
                  <a:lnTo>
                    <a:pt x="5754" y="12357"/>
                  </a:lnTo>
                  <a:lnTo>
                    <a:pt x="6449" y="12435"/>
                  </a:lnTo>
                  <a:lnTo>
                    <a:pt x="7144" y="12396"/>
                  </a:lnTo>
                  <a:lnTo>
                    <a:pt x="7800" y="12357"/>
                  </a:lnTo>
                  <a:lnTo>
                    <a:pt x="8495" y="12242"/>
                  </a:lnTo>
                  <a:lnTo>
                    <a:pt x="9152" y="12087"/>
                  </a:lnTo>
                  <a:lnTo>
                    <a:pt x="9808" y="11894"/>
                  </a:lnTo>
                  <a:lnTo>
                    <a:pt x="10465" y="11662"/>
                  </a:lnTo>
                  <a:lnTo>
                    <a:pt x="11121" y="11353"/>
                  </a:lnTo>
                  <a:lnTo>
                    <a:pt x="11739" y="11044"/>
                  </a:lnTo>
                  <a:lnTo>
                    <a:pt x="12318" y="10697"/>
                  </a:lnTo>
                  <a:lnTo>
                    <a:pt x="12897" y="10311"/>
                  </a:lnTo>
                  <a:lnTo>
                    <a:pt x="13477" y="9925"/>
                  </a:lnTo>
                  <a:lnTo>
                    <a:pt x="13979" y="9461"/>
                  </a:lnTo>
                  <a:lnTo>
                    <a:pt x="14481" y="9037"/>
                  </a:lnTo>
                  <a:lnTo>
                    <a:pt x="14944" y="8573"/>
                  </a:lnTo>
                  <a:lnTo>
                    <a:pt x="15369" y="8071"/>
                  </a:lnTo>
                  <a:lnTo>
                    <a:pt x="15794" y="7531"/>
                  </a:lnTo>
                  <a:lnTo>
                    <a:pt x="16180" y="6990"/>
                  </a:lnTo>
                  <a:lnTo>
                    <a:pt x="16566" y="6411"/>
                  </a:lnTo>
                  <a:lnTo>
                    <a:pt x="16875" y="5793"/>
                  </a:lnTo>
                  <a:lnTo>
                    <a:pt x="17184" y="5214"/>
                  </a:lnTo>
                  <a:lnTo>
                    <a:pt x="17415" y="4557"/>
                  </a:lnTo>
                  <a:lnTo>
                    <a:pt x="17608" y="3939"/>
                  </a:lnTo>
                  <a:lnTo>
                    <a:pt x="17763" y="3283"/>
                  </a:lnTo>
                  <a:lnTo>
                    <a:pt x="17840" y="2626"/>
                  </a:lnTo>
                  <a:lnTo>
                    <a:pt x="17879" y="1970"/>
                  </a:lnTo>
                  <a:lnTo>
                    <a:pt x="17840" y="1314"/>
                  </a:lnTo>
                  <a:lnTo>
                    <a:pt x="17763" y="657"/>
                  </a:lnTo>
                  <a:lnTo>
                    <a:pt x="1760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11"/>
            <p:cNvSpPr/>
            <p:nvPr/>
          </p:nvSpPr>
          <p:spPr>
            <a:xfrm>
              <a:off x="4441350" y="3154325"/>
              <a:ext cx="84975" cy="94625"/>
            </a:xfrm>
            <a:custGeom>
              <a:avLst/>
              <a:gdLst/>
              <a:ahLst/>
              <a:cxnLst/>
              <a:rect l="l" t="t" r="r" b="b"/>
              <a:pathLst>
                <a:path w="3399" h="3785" extrusionOk="0">
                  <a:moveTo>
                    <a:pt x="77" y="1"/>
                  </a:moveTo>
                  <a:lnTo>
                    <a:pt x="0" y="78"/>
                  </a:lnTo>
                  <a:lnTo>
                    <a:pt x="0" y="116"/>
                  </a:lnTo>
                  <a:lnTo>
                    <a:pt x="348" y="889"/>
                  </a:lnTo>
                  <a:lnTo>
                    <a:pt x="811" y="1661"/>
                  </a:lnTo>
                  <a:lnTo>
                    <a:pt x="1274" y="2395"/>
                  </a:lnTo>
                  <a:lnTo>
                    <a:pt x="1738" y="3090"/>
                  </a:lnTo>
                  <a:lnTo>
                    <a:pt x="2008" y="3437"/>
                  </a:lnTo>
                  <a:lnTo>
                    <a:pt x="2201" y="3553"/>
                  </a:lnTo>
                  <a:lnTo>
                    <a:pt x="2394" y="3669"/>
                  </a:lnTo>
                  <a:lnTo>
                    <a:pt x="2587" y="3746"/>
                  </a:lnTo>
                  <a:lnTo>
                    <a:pt x="2780" y="3785"/>
                  </a:lnTo>
                  <a:lnTo>
                    <a:pt x="3012" y="3708"/>
                  </a:lnTo>
                  <a:lnTo>
                    <a:pt x="3205" y="3592"/>
                  </a:lnTo>
                  <a:lnTo>
                    <a:pt x="3321" y="3437"/>
                  </a:lnTo>
                  <a:lnTo>
                    <a:pt x="3398" y="3244"/>
                  </a:lnTo>
                  <a:lnTo>
                    <a:pt x="3398" y="3090"/>
                  </a:lnTo>
                  <a:lnTo>
                    <a:pt x="3398" y="2897"/>
                  </a:lnTo>
                  <a:lnTo>
                    <a:pt x="3360" y="2704"/>
                  </a:lnTo>
                  <a:lnTo>
                    <a:pt x="3282" y="2511"/>
                  </a:lnTo>
                  <a:lnTo>
                    <a:pt x="3128" y="2163"/>
                  </a:lnTo>
                  <a:lnTo>
                    <a:pt x="2935" y="2240"/>
                  </a:lnTo>
                  <a:lnTo>
                    <a:pt x="3051" y="2588"/>
                  </a:lnTo>
                  <a:lnTo>
                    <a:pt x="3089" y="2742"/>
                  </a:lnTo>
                  <a:lnTo>
                    <a:pt x="3128" y="2858"/>
                  </a:lnTo>
                  <a:lnTo>
                    <a:pt x="2896" y="3012"/>
                  </a:lnTo>
                  <a:lnTo>
                    <a:pt x="2665" y="3128"/>
                  </a:lnTo>
                  <a:lnTo>
                    <a:pt x="2510" y="3206"/>
                  </a:lnTo>
                  <a:lnTo>
                    <a:pt x="2317" y="3206"/>
                  </a:lnTo>
                  <a:lnTo>
                    <a:pt x="2201" y="3167"/>
                  </a:lnTo>
                  <a:lnTo>
                    <a:pt x="2047" y="3090"/>
                  </a:lnTo>
                  <a:lnTo>
                    <a:pt x="1931" y="2935"/>
                  </a:lnTo>
                  <a:lnTo>
                    <a:pt x="1854" y="2742"/>
                  </a:lnTo>
                  <a:lnTo>
                    <a:pt x="1699" y="2511"/>
                  </a:lnTo>
                  <a:lnTo>
                    <a:pt x="1081" y="1507"/>
                  </a:lnTo>
                  <a:lnTo>
                    <a:pt x="618" y="773"/>
                  </a:lnTo>
                  <a:lnTo>
                    <a:pt x="386" y="387"/>
                  </a:lnTo>
                  <a:lnTo>
                    <a:pt x="116" y="39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11"/>
            <p:cNvSpPr/>
            <p:nvPr/>
          </p:nvSpPr>
          <p:spPr>
            <a:xfrm>
              <a:off x="7199400" y="3174600"/>
              <a:ext cx="61825" cy="89800"/>
            </a:xfrm>
            <a:custGeom>
              <a:avLst/>
              <a:gdLst/>
              <a:ahLst/>
              <a:cxnLst/>
              <a:rect l="l" t="t" r="r" b="b"/>
              <a:pathLst>
                <a:path w="2473" h="3592" extrusionOk="0">
                  <a:moveTo>
                    <a:pt x="1082" y="0"/>
                  </a:moveTo>
                  <a:lnTo>
                    <a:pt x="1005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6" y="425"/>
                  </a:lnTo>
                  <a:lnTo>
                    <a:pt x="696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6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3" y="1275"/>
                  </a:lnTo>
                  <a:lnTo>
                    <a:pt x="1777" y="1468"/>
                  </a:lnTo>
                  <a:lnTo>
                    <a:pt x="1854" y="1700"/>
                  </a:lnTo>
                  <a:lnTo>
                    <a:pt x="1932" y="1931"/>
                  </a:lnTo>
                  <a:lnTo>
                    <a:pt x="1932" y="2163"/>
                  </a:lnTo>
                  <a:lnTo>
                    <a:pt x="1932" y="2433"/>
                  </a:lnTo>
                  <a:lnTo>
                    <a:pt x="1816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1" y="3128"/>
                  </a:lnTo>
                  <a:lnTo>
                    <a:pt x="1198" y="3128"/>
                  </a:lnTo>
                  <a:lnTo>
                    <a:pt x="1043" y="3090"/>
                  </a:lnTo>
                  <a:lnTo>
                    <a:pt x="928" y="3012"/>
                  </a:lnTo>
                  <a:lnTo>
                    <a:pt x="850" y="2897"/>
                  </a:lnTo>
                  <a:lnTo>
                    <a:pt x="812" y="2742"/>
                  </a:lnTo>
                  <a:lnTo>
                    <a:pt x="850" y="2588"/>
                  </a:lnTo>
                  <a:lnTo>
                    <a:pt x="928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1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6" y="1468"/>
                  </a:lnTo>
                  <a:lnTo>
                    <a:pt x="194" y="1313"/>
                  </a:lnTo>
                  <a:lnTo>
                    <a:pt x="1" y="1622"/>
                  </a:lnTo>
                  <a:lnTo>
                    <a:pt x="271" y="1893"/>
                  </a:lnTo>
                  <a:lnTo>
                    <a:pt x="580" y="2124"/>
                  </a:lnTo>
                  <a:lnTo>
                    <a:pt x="426" y="2356"/>
                  </a:lnTo>
                  <a:lnTo>
                    <a:pt x="348" y="2626"/>
                  </a:lnTo>
                  <a:lnTo>
                    <a:pt x="310" y="2897"/>
                  </a:lnTo>
                  <a:lnTo>
                    <a:pt x="348" y="3051"/>
                  </a:lnTo>
                  <a:lnTo>
                    <a:pt x="426" y="3167"/>
                  </a:lnTo>
                  <a:lnTo>
                    <a:pt x="541" y="3321"/>
                  </a:lnTo>
                  <a:lnTo>
                    <a:pt x="696" y="3476"/>
                  </a:lnTo>
                  <a:lnTo>
                    <a:pt x="889" y="3553"/>
                  </a:lnTo>
                  <a:lnTo>
                    <a:pt x="1082" y="3592"/>
                  </a:lnTo>
                  <a:lnTo>
                    <a:pt x="1275" y="3592"/>
                  </a:lnTo>
                  <a:lnTo>
                    <a:pt x="1507" y="3553"/>
                  </a:lnTo>
                  <a:lnTo>
                    <a:pt x="1700" y="3514"/>
                  </a:lnTo>
                  <a:lnTo>
                    <a:pt x="1854" y="3399"/>
                  </a:lnTo>
                  <a:lnTo>
                    <a:pt x="2047" y="3244"/>
                  </a:lnTo>
                  <a:lnTo>
                    <a:pt x="2202" y="3051"/>
                  </a:lnTo>
                  <a:lnTo>
                    <a:pt x="2318" y="2858"/>
                  </a:lnTo>
                  <a:lnTo>
                    <a:pt x="2395" y="2665"/>
                  </a:lnTo>
                  <a:lnTo>
                    <a:pt x="2434" y="2472"/>
                  </a:lnTo>
                  <a:lnTo>
                    <a:pt x="2472" y="2240"/>
                  </a:lnTo>
                  <a:lnTo>
                    <a:pt x="2434" y="2008"/>
                  </a:lnTo>
                  <a:lnTo>
                    <a:pt x="2395" y="1815"/>
                  </a:lnTo>
                  <a:lnTo>
                    <a:pt x="2318" y="1584"/>
                  </a:lnTo>
                  <a:lnTo>
                    <a:pt x="2202" y="1391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7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11"/>
            <p:cNvSpPr/>
            <p:nvPr/>
          </p:nvSpPr>
          <p:spPr>
            <a:xfrm>
              <a:off x="6803600" y="3198725"/>
              <a:ext cx="310875" cy="124575"/>
            </a:xfrm>
            <a:custGeom>
              <a:avLst/>
              <a:gdLst/>
              <a:ahLst/>
              <a:cxnLst/>
              <a:rect l="l" t="t" r="r" b="b"/>
              <a:pathLst>
                <a:path w="12435" h="4983" extrusionOk="0">
                  <a:moveTo>
                    <a:pt x="232" y="1"/>
                  </a:moveTo>
                  <a:lnTo>
                    <a:pt x="1" y="233"/>
                  </a:lnTo>
                  <a:lnTo>
                    <a:pt x="503" y="966"/>
                  </a:lnTo>
                  <a:lnTo>
                    <a:pt x="1043" y="1623"/>
                  </a:lnTo>
                  <a:lnTo>
                    <a:pt x="1700" y="2279"/>
                  </a:lnTo>
                  <a:lnTo>
                    <a:pt x="2356" y="2858"/>
                  </a:lnTo>
                  <a:lnTo>
                    <a:pt x="3090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3" y="4557"/>
                  </a:lnTo>
                  <a:lnTo>
                    <a:pt x="6372" y="4789"/>
                  </a:lnTo>
                  <a:lnTo>
                    <a:pt x="7260" y="4944"/>
                  </a:lnTo>
                  <a:lnTo>
                    <a:pt x="7685" y="4982"/>
                  </a:lnTo>
                  <a:lnTo>
                    <a:pt x="8535" y="4982"/>
                  </a:lnTo>
                  <a:lnTo>
                    <a:pt x="8998" y="4944"/>
                  </a:lnTo>
                  <a:lnTo>
                    <a:pt x="9423" y="4866"/>
                  </a:lnTo>
                  <a:lnTo>
                    <a:pt x="9848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3"/>
                  </a:lnTo>
                  <a:lnTo>
                    <a:pt x="11855" y="3862"/>
                  </a:lnTo>
                  <a:lnTo>
                    <a:pt x="12242" y="3592"/>
                  </a:lnTo>
                  <a:lnTo>
                    <a:pt x="12319" y="3553"/>
                  </a:lnTo>
                  <a:lnTo>
                    <a:pt x="12435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9"/>
                  </a:lnTo>
                  <a:lnTo>
                    <a:pt x="12010" y="3129"/>
                  </a:lnTo>
                  <a:lnTo>
                    <a:pt x="11933" y="3206"/>
                  </a:lnTo>
                  <a:lnTo>
                    <a:pt x="11585" y="3438"/>
                  </a:lnTo>
                  <a:lnTo>
                    <a:pt x="11199" y="3669"/>
                  </a:lnTo>
                  <a:lnTo>
                    <a:pt x="10813" y="3862"/>
                  </a:lnTo>
                  <a:lnTo>
                    <a:pt x="10427" y="4017"/>
                  </a:lnTo>
                  <a:lnTo>
                    <a:pt x="10041" y="4171"/>
                  </a:lnTo>
                  <a:lnTo>
                    <a:pt x="9616" y="4287"/>
                  </a:lnTo>
                  <a:lnTo>
                    <a:pt x="9191" y="4364"/>
                  </a:lnTo>
                  <a:lnTo>
                    <a:pt x="8766" y="4442"/>
                  </a:lnTo>
                  <a:lnTo>
                    <a:pt x="8342" y="4480"/>
                  </a:lnTo>
                  <a:lnTo>
                    <a:pt x="7917" y="4480"/>
                  </a:lnTo>
                  <a:lnTo>
                    <a:pt x="7492" y="4442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8" y="4248"/>
                  </a:lnTo>
                  <a:lnTo>
                    <a:pt x="5793" y="4171"/>
                  </a:lnTo>
                  <a:lnTo>
                    <a:pt x="5368" y="4017"/>
                  </a:lnTo>
                  <a:lnTo>
                    <a:pt x="4596" y="3708"/>
                  </a:lnTo>
                  <a:lnTo>
                    <a:pt x="3901" y="3283"/>
                  </a:lnTo>
                  <a:lnTo>
                    <a:pt x="3206" y="2820"/>
                  </a:lnTo>
                  <a:lnTo>
                    <a:pt x="2588" y="2318"/>
                  </a:lnTo>
                  <a:lnTo>
                    <a:pt x="1970" y="1777"/>
                  </a:lnTo>
                  <a:lnTo>
                    <a:pt x="1391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11"/>
            <p:cNvSpPr/>
            <p:nvPr/>
          </p:nvSpPr>
          <p:spPr>
            <a:xfrm>
              <a:off x="7111550" y="3205500"/>
              <a:ext cx="92700" cy="135175"/>
            </a:xfrm>
            <a:custGeom>
              <a:avLst/>
              <a:gdLst/>
              <a:ahLst/>
              <a:cxnLst/>
              <a:rect l="l" t="t" r="r" b="b"/>
              <a:pathLst>
                <a:path w="3708" h="5407" extrusionOk="0">
                  <a:moveTo>
                    <a:pt x="3399" y="0"/>
                  </a:moveTo>
                  <a:lnTo>
                    <a:pt x="3360" y="77"/>
                  </a:lnTo>
                  <a:lnTo>
                    <a:pt x="3245" y="77"/>
                  </a:lnTo>
                  <a:lnTo>
                    <a:pt x="3013" y="270"/>
                  </a:lnTo>
                  <a:lnTo>
                    <a:pt x="2781" y="502"/>
                  </a:lnTo>
                  <a:lnTo>
                    <a:pt x="2549" y="772"/>
                  </a:lnTo>
                  <a:lnTo>
                    <a:pt x="2356" y="1004"/>
                  </a:lnTo>
                  <a:lnTo>
                    <a:pt x="2047" y="1236"/>
                  </a:lnTo>
                  <a:lnTo>
                    <a:pt x="1777" y="1429"/>
                  </a:lnTo>
                  <a:lnTo>
                    <a:pt x="1159" y="1815"/>
                  </a:lnTo>
                  <a:lnTo>
                    <a:pt x="1082" y="1854"/>
                  </a:lnTo>
                  <a:lnTo>
                    <a:pt x="1043" y="1931"/>
                  </a:lnTo>
                  <a:lnTo>
                    <a:pt x="1082" y="2008"/>
                  </a:lnTo>
                  <a:lnTo>
                    <a:pt x="1121" y="2085"/>
                  </a:lnTo>
                  <a:lnTo>
                    <a:pt x="1005" y="2085"/>
                  </a:lnTo>
                  <a:lnTo>
                    <a:pt x="889" y="2124"/>
                  </a:lnTo>
                  <a:lnTo>
                    <a:pt x="850" y="2163"/>
                  </a:lnTo>
                  <a:lnTo>
                    <a:pt x="812" y="2240"/>
                  </a:lnTo>
                  <a:lnTo>
                    <a:pt x="812" y="2356"/>
                  </a:lnTo>
                  <a:lnTo>
                    <a:pt x="812" y="2433"/>
                  </a:lnTo>
                  <a:lnTo>
                    <a:pt x="889" y="2471"/>
                  </a:lnTo>
                  <a:lnTo>
                    <a:pt x="966" y="2510"/>
                  </a:lnTo>
                  <a:lnTo>
                    <a:pt x="1198" y="2587"/>
                  </a:lnTo>
                  <a:lnTo>
                    <a:pt x="1430" y="2703"/>
                  </a:lnTo>
                  <a:lnTo>
                    <a:pt x="1623" y="2819"/>
                  </a:lnTo>
                  <a:lnTo>
                    <a:pt x="1816" y="2973"/>
                  </a:lnTo>
                  <a:lnTo>
                    <a:pt x="1970" y="3167"/>
                  </a:lnTo>
                  <a:lnTo>
                    <a:pt x="2047" y="3398"/>
                  </a:lnTo>
                  <a:lnTo>
                    <a:pt x="2125" y="3630"/>
                  </a:lnTo>
                  <a:lnTo>
                    <a:pt x="2125" y="3900"/>
                  </a:lnTo>
                  <a:lnTo>
                    <a:pt x="2086" y="4093"/>
                  </a:lnTo>
                  <a:lnTo>
                    <a:pt x="2009" y="4325"/>
                  </a:lnTo>
                  <a:lnTo>
                    <a:pt x="1893" y="4518"/>
                  </a:lnTo>
                  <a:lnTo>
                    <a:pt x="1739" y="4711"/>
                  </a:lnTo>
                  <a:lnTo>
                    <a:pt x="1545" y="4827"/>
                  </a:lnTo>
                  <a:lnTo>
                    <a:pt x="1314" y="4943"/>
                  </a:lnTo>
                  <a:lnTo>
                    <a:pt x="1082" y="4943"/>
                  </a:lnTo>
                  <a:lnTo>
                    <a:pt x="889" y="4866"/>
                  </a:lnTo>
                  <a:lnTo>
                    <a:pt x="773" y="4750"/>
                  </a:lnTo>
                  <a:lnTo>
                    <a:pt x="696" y="4595"/>
                  </a:lnTo>
                  <a:lnTo>
                    <a:pt x="657" y="4441"/>
                  </a:lnTo>
                  <a:lnTo>
                    <a:pt x="735" y="4286"/>
                  </a:lnTo>
                  <a:lnTo>
                    <a:pt x="812" y="4209"/>
                  </a:lnTo>
                  <a:lnTo>
                    <a:pt x="889" y="4132"/>
                  </a:lnTo>
                  <a:lnTo>
                    <a:pt x="966" y="4093"/>
                  </a:lnTo>
                  <a:lnTo>
                    <a:pt x="1121" y="4093"/>
                  </a:lnTo>
                  <a:lnTo>
                    <a:pt x="1237" y="4016"/>
                  </a:lnTo>
                  <a:lnTo>
                    <a:pt x="1314" y="3900"/>
                  </a:lnTo>
                  <a:lnTo>
                    <a:pt x="1314" y="3784"/>
                  </a:lnTo>
                  <a:lnTo>
                    <a:pt x="1275" y="3707"/>
                  </a:lnTo>
                  <a:lnTo>
                    <a:pt x="1198" y="3669"/>
                  </a:lnTo>
                  <a:lnTo>
                    <a:pt x="117" y="2935"/>
                  </a:lnTo>
                  <a:lnTo>
                    <a:pt x="1" y="3282"/>
                  </a:lnTo>
                  <a:lnTo>
                    <a:pt x="657" y="3784"/>
                  </a:lnTo>
                  <a:lnTo>
                    <a:pt x="503" y="3862"/>
                  </a:lnTo>
                  <a:lnTo>
                    <a:pt x="387" y="3977"/>
                  </a:lnTo>
                  <a:lnTo>
                    <a:pt x="310" y="4093"/>
                  </a:lnTo>
                  <a:lnTo>
                    <a:pt x="233" y="4248"/>
                  </a:lnTo>
                  <a:lnTo>
                    <a:pt x="194" y="4402"/>
                  </a:lnTo>
                  <a:lnTo>
                    <a:pt x="194" y="4557"/>
                  </a:lnTo>
                  <a:lnTo>
                    <a:pt x="194" y="4711"/>
                  </a:lnTo>
                  <a:lnTo>
                    <a:pt x="271" y="4866"/>
                  </a:lnTo>
                  <a:lnTo>
                    <a:pt x="387" y="5097"/>
                  </a:lnTo>
                  <a:lnTo>
                    <a:pt x="541" y="5252"/>
                  </a:lnTo>
                  <a:lnTo>
                    <a:pt x="735" y="5368"/>
                  </a:lnTo>
                  <a:lnTo>
                    <a:pt x="966" y="5406"/>
                  </a:lnTo>
                  <a:lnTo>
                    <a:pt x="1198" y="5406"/>
                  </a:lnTo>
                  <a:lnTo>
                    <a:pt x="1430" y="5368"/>
                  </a:lnTo>
                  <a:lnTo>
                    <a:pt x="1623" y="5329"/>
                  </a:lnTo>
                  <a:lnTo>
                    <a:pt x="1854" y="5213"/>
                  </a:lnTo>
                  <a:lnTo>
                    <a:pt x="2086" y="5020"/>
                  </a:lnTo>
                  <a:lnTo>
                    <a:pt x="2241" y="4827"/>
                  </a:lnTo>
                  <a:lnTo>
                    <a:pt x="2395" y="4634"/>
                  </a:lnTo>
                  <a:lnTo>
                    <a:pt x="2511" y="4441"/>
                  </a:lnTo>
                  <a:lnTo>
                    <a:pt x="2549" y="4209"/>
                  </a:lnTo>
                  <a:lnTo>
                    <a:pt x="2588" y="3977"/>
                  </a:lnTo>
                  <a:lnTo>
                    <a:pt x="2588" y="3746"/>
                  </a:lnTo>
                  <a:lnTo>
                    <a:pt x="2549" y="3514"/>
                  </a:lnTo>
                  <a:lnTo>
                    <a:pt x="2472" y="3282"/>
                  </a:lnTo>
                  <a:lnTo>
                    <a:pt x="2395" y="3051"/>
                  </a:lnTo>
                  <a:lnTo>
                    <a:pt x="2279" y="2858"/>
                  </a:lnTo>
                  <a:lnTo>
                    <a:pt x="2125" y="2665"/>
                  </a:lnTo>
                  <a:lnTo>
                    <a:pt x="1932" y="2471"/>
                  </a:lnTo>
                  <a:lnTo>
                    <a:pt x="1739" y="2356"/>
                  </a:lnTo>
                  <a:lnTo>
                    <a:pt x="1507" y="2201"/>
                  </a:lnTo>
                  <a:lnTo>
                    <a:pt x="1275" y="2124"/>
                  </a:lnTo>
                  <a:lnTo>
                    <a:pt x="1623" y="1969"/>
                  </a:lnTo>
                  <a:lnTo>
                    <a:pt x="1932" y="1815"/>
                  </a:lnTo>
                  <a:lnTo>
                    <a:pt x="2241" y="1622"/>
                  </a:lnTo>
                  <a:lnTo>
                    <a:pt x="2549" y="1390"/>
                  </a:lnTo>
                  <a:lnTo>
                    <a:pt x="2820" y="1197"/>
                  </a:lnTo>
                  <a:lnTo>
                    <a:pt x="3090" y="965"/>
                  </a:lnTo>
                  <a:lnTo>
                    <a:pt x="3360" y="657"/>
                  </a:lnTo>
                  <a:lnTo>
                    <a:pt x="3438" y="541"/>
                  </a:lnTo>
                  <a:lnTo>
                    <a:pt x="3515" y="386"/>
                  </a:lnTo>
                  <a:lnTo>
                    <a:pt x="3708" y="77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11"/>
            <p:cNvSpPr/>
            <p:nvPr/>
          </p:nvSpPr>
          <p:spPr>
            <a:xfrm>
              <a:off x="1402350" y="3219000"/>
              <a:ext cx="106225" cy="103325"/>
            </a:xfrm>
            <a:custGeom>
              <a:avLst/>
              <a:gdLst/>
              <a:ahLst/>
              <a:cxnLst/>
              <a:rect l="l" t="t" r="r" b="b"/>
              <a:pathLst>
                <a:path w="4249" h="4133" extrusionOk="0">
                  <a:moveTo>
                    <a:pt x="2317" y="387"/>
                  </a:moveTo>
                  <a:lnTo>
                    <a:pt x="2588" y="425"/>
                  </a:lnTo>
                  <a:lnTo>
                    <a:pt x="2858" y="503"/>
                  </a:lnTo>
                  <a:lnTo>
                    <a:pt x="3128" y="619"/>
                  </a:lnTo>
                  <a:lnTo>
                    <a:pt x="3321" y="812"/>
                  </a:lnTo>
                  <a:lnTo>
                    <a:pt x="3553" y="1043"/>
                  </a:lnTo>
                  <a:lnTo>
                    <a:pt x="3708" y="1352"/>
                  </a:lnTo>
                  <a:lnTo>
                    <a:pt x="3823" y="1700"/>
                  </a:lnTo>
                  <a:lnTo>
                    <a:pt x="3862" y="2047"/>
                  </a:lnTo>
                  <a:lnTo>
                    <a:pt x="3785" y="2395"/>
                  </a:lnTo>
                  <a:lnTo>
                    <a:pt x="3708" y="2742"/>
                  </a:lnTo>
                  <a:lnTo>
                    <a:pt x="3514" y="3051"/>
                  </a:lnTo>
                  <a:lnTo>
                    <a:pt x="3283" y="3322"/>
                  </a:lnTo>
                  <a:lnTo>
                    <a:pt x="3012" y="3515"/>
                  </a:lnTo>
                  <a:lnTo>
                    <a:pt x="2704" y="3669"/>
                  </a:lnTo>
                  <a:lnTo>
                    <a:pt x="2395" y="3746"/>
                  </a:lnTo>
                  <a:lnTo>
                    <a:pt x="2047" y="3785"/>
                  </a:lnTo>
                  <a:lnTo>
                    <a:pt x="1738" y="3746"/>
                  </a:lnTo>
                  <a:lnTo>
                    <a:pt x="1391" y="3631"/>
                  </a:lnTo>
                  <a:lnTo>
                    <a:pt x="1120" y="3476"/>
                  </a:lnTo>
                  <a:lnTo>
                    <a:pt x="850" y="3283"/>
                  </a:lnTo>
                  <a:lnTo>
                    <a:pt x="618" y="3013"/>
                  </a:lnTo>
                  <a:lnTo>
                    <a:pt x="464" y="2665"/>
                  </a:lnTo>
                  <a:lnTo>
                    <a:pt x="348" y="2318"/>
                  </a:lnTo>
                  <a:lnTo>
                    <a:pt x="348" y="1931"/>
                  </a:lnTo>
                  <a:lnTo>
                    <a:pt x="387" y="1545"/>
                  </a:lnTo>
                  <a:lnTo>
                    <a:pt x="541" y="1236"/>
                  </a:lnTo>
                  <a:lnTo>
                    <a:pt x="618" y="1082"/>
                  </a:lnTo>
                  <a:lnTo>
                    <a:pt x="734" y="927"/>
                  </a:lnTo>
                  <a:lnTo>
                    <a:pt x="889" y="812"/>
                  </a:lnTo>
                  <a:lnTo>
                    <a:pt x="1043" y="696"/>
                  </a:lnTo>
                  <a:lnTo>
                    <a:pt x="1236" y="619"/>
                  </a:lnTo>
                  <a:lnTo>
                    <a:pt x="1429" y="541"/>
                  </a:lnTo>
                  <a:lnTo>
                    <a:pt x="1468" y="503"/>
                  </a:lnTo>
                  <a:lnTo>
                    <a:pt x="1777" y="425"/>
                  </a:lnTo>
                  <a:lnTo>
                    <a:pt x="2047" y="387"/>
                  </a:lnTo>
                  <a:close/>
                  <a:moveTo>
                    <a:pt x="1931" y="1"/>
                  </a:moveTo>
                  <a:lnTo>
                    <a:pt x="1738" y="39"/>
                  </a:lnTo>
                  <a:lnTo>
                    <a:pt x="1507" y="117"/>
                  </a:lnTo>
                  <a:lnTo>
                    <a:pt x="1313" y="232"/>
                  </a:lnTo>
                  <a:lnTo>
                    <a:pt x="1159" y="348"/>
                  </a:lnTo>
                  <a:lnTo>
                    <a:pt x="1120" y="387"/>
                  </a:lnTo>
                  <a:lnTo>
                    <a:pt x="966" y="387"/>
                  </a:lnTo>
                  <a:lnTo>
                    <a:pt x="773" y="464"/>
                  </a:lnTo>
                  <a:lnTo>
                    <a:pt x="657" y="541"/>
                  </a:lnTo>
                  <a:lnTo>
                    <a:pt x="503" y="657"/>
                  </a:lnTo>
                  <a:lnTo>
                    <a:pt x="387" y="773"/>
                  </a:lnTo>
                  <a:lnTo>
                    <a:pt x="309" y="927"/>
                  </a:lnTo>
                  <a:lnTo>
                    <a:pt x="155" y="1236"/>
                  </a:lnTo>
                  <a:lnTo>
                    <a:pt x="39" y="1623"/>
                  </a:lnTo>
                  <a:lnTo>
                    <a:pt x="1" y="2009"/>
                  </a:lnTo>
                  <a:lnTo>
                    <a:pt x="39" y="2356"/>
                  </a:lnTo>
                  <a:lnTo>
                    <a:pt x="78" y="2704"/>
                  </a:lnTo>
                  <a:lnTo>
                    <a:pt x="155" y="2897"/>
                  </a:lnTo>
                  <a:lnTo>
                    <a:pt x="271" y="3090"/>
                  </a:lnTo>
                  <a:lnTo>
                    <a:pt x="387" y="3283"/>
                  </a:lnTo>
                  <a:lnTo>
                    <a:pt x="541" y="3437"/>
                  </a:lnTo>
                  <a:lnTo>
                    <a:pt x="850" y="3746"/>
                  </a:lnTo>
                  <a:lnTo>
                    <a:pt x="1236" y="3939"/>
                  </a:lnTo>
                  <a:lnTo>
                    <a:pt x="1661" y="4094"/>
                  </a:lnTo>
                  <a:lnTo>
                    <a:pt x="2086" y="4133"/>
                  </a:lnTo>
                  <a:lnTo>
                    <a:pt x="2510" y="4094"/>
                  </a:lnTo>
                  <a:lnTo>
                    <a:pt x="2742" y="4055"/>
                  </a:lnTo>
                  <a:lnTo>
                    <a:pt x="2974" y="3978"/>
                  </a:lnTo>
                  <a:lnTo>
                    <a:pt x="3321" y="3746"/>
                  </a:lnTo>
                  <a:lnTo>
                    <a:pt x="3630" y="3476"/>
                  </a:lnTo>
                  <a:lnTo>
                    <a:pt x="3862" y="3167"/>
                  </a:lnTo>
                  <a:lnTo>
                    <a:pt x="4055" y="2781"/>
                  </a:lnTo>
                  <a:lnTo>
                    <a:pt x="4171" y="2395"/>
                  </a:lnTo>
                  <a:lnTo>
                    <a:pt x="4248" y="2009"/>
                  </a:lnTo>
                  <a:lnTo>
                    <a:pt x="4210" y="1584"/>
                  </a:lnTo>
                  <a:lnTo>
                    <a:pt x="4094" y="1198"/>
                  </a:lnTo>
                  <a:lnTo>
                    <a:pt x="3978" y="1005"/>
                  </a:lnTo>
                  <a:lnTo>
                    <a:pt x="3862" y="812"/>
                  </a:lnTo>
                  <a:lnTo>
                    <a:pt x="3708" y="657"/>
                  </a:lnTo>
                  <a:lnTo>
                    <a:pt x="3553" y="503"/>
                  </a:lnTo>
                  <a:lnTo>
                    <a:pt x="3206" y="232"/>
                  </a:lnTo>
                  <a:lnTo>
                    <a:pt x="2781" y="78"/>
                  </a:lnTo>
                  <a:lnTo>
                    <a:pt x="23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11"/>
            <p:cNvSpPr/>
            <p:nvPr/>
          </p:nvSpPr>
          <p:spPr>
            <a:xfrm>
              <a:off x="4924025" y="3220925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6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5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5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0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7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11"/>
            <p:cNvSpPr/>
            <p:nvPr/>
          </p:nvSpPr>
          <p:spPr>
            <a:xfrm>
              <a:off x="2672775" y="3239275"/>
              <a:ext cx="330175" cy="176700"/>
            </a:xfrm>
            <a:custGeom>
              <a:avLst/>
              <a:gdLst/>
              <a:ahLst/>
              <a:cxnLst/>
              <a:rect l="l" t="t" r="r" b="b"/>
              <a:pathLst>
                <a:path w="13207" h="7068" extrusionOk="0">
                  <a:moveTo>
                    <a:pt x="8110" y="310"/>
                  </a:moveTo>
                  <a:lnTo>
                    <a:pt x="8226" y="348"/>
                  </a:lnTo>
                  <a:lnTo>
                    <a:pt x="8380" y="425"/>
                  </a:lnTo>
                  <a:lnTo>
                    <a:pt x="8535" y="541"/>
                  </a:lnTo>
                  <a:lnTo>
                    <a:pt x="8612" y="580"/>
                  </a:lnTo>
                  <a:lnTo>
                    <a:pt x="8728" y="889"/>
                  </a:lnTo>
                  <a:lnTo>
                    <a:pt x="8766" y="1198"/>
                  </a:lnTo>
                  <a:lnTo>
                    <a:pt x="8728" y="1468"/>
                  </a:lnTo>
                  <a:lnTo>
                    <a:pt x="8650" y="1777"/>
                  </a:lnTo>
                  <a:lnTo>
                    <a:pt x="8496" y="2047"/>
                  </a:lnTo>
                  <a:lnTo>
                    <a:pt x="8380" y="2318"/>
                  </a:lnTo>
                  <a:lnTo>
                    <a:pt x="8033" y="2858"/>
                  </a:lnTo>
                  <a:lnTo>
                    <a:pt x="6836" y="4712"/>
                  </a:lnTo>
                  <a:lnTo>
                    <a:pt x="6681" y="4712"/>
                  </a:lnTo>
                  <a:lnTo>
                    <a:pt x="6797" y="3746"/>
                  </a:lnTo>
                  <a:lnTo>
                    <a:pt x="6990" y="2781"/>
                  </a:lnTo>
                  <a:lnTo>
                    <a:pt x="7222" y="1661"/>
                  </a:lnTo>
                  <a:lnTo>
                    <a:pt x="7338" y="1198"/>
                  </a:lnTo>
                  <a:lnTo>
                    <a:pt x="7453" y="889"/>
                  </a:lnTo>
                  <a:lnTo>
                    <a:pt x="7608" y="618"/>
                  </a:lnTo>
                  <a:lnTo>
                    <a:pt x="7762" y="425"/>
                  </a:lnTo>
                  <a:lnTo>
                    <a:pt x="7878" y="348"/>
                  </a:lnTo>
                  <a:lnTo>
                    <a:pt x="7994" y="310"/>
                  </a:lnTo>
                  <a:close/>
                  <a:moveTo>
                    <a:pt x="5909" y="5407"/>
                  </a:moveTo>
                  <a:lnTo>
                    <a:pt x="4673" y="5831"/>
                  </a:lnTo>
                  <a:lnTo>
                    <a:pt x="3437" y="6218"/>
                  </a:lnTo>
                  <a:lnTo>
                    <a:pt x="2781" y="6372"/>
                  </a:lnTo>
                  <a:lnTo>
                    <a:pt x="2125" y="6527"/>
                  </a:lnTo>
                  <a:lnTo>
                    <a:pt x="1700" y="6565"/>
                  </a:lnTo>
                  <a:lnTo>
                    <a:pt x="1314" y="6604"/>
                  </a:lnTo>
                  <a:lnTo>
                    <a:pt x="1043" y="6565"/>
                  </a:lnTo>
                  <a:lnTo>
                    <a:pt x="812" y="6488"/>
                  </a:lnTo>
                  <a:lnTo>
                    <a:pt x="734" y="6449"/>
                  </a:lnTo>
                  <a:lnTo>
                    <a:pt x="696" y="6333"/>
                  </a:lnTo>
                  <a:lnTo>
                    <a:pt x="696" y="6218"/>
                  </a:lnTo>
                  <a:lnTo>
                    <a:pt x="696" y="6063"/>
                  </a:lnTo>
                  <a:lnTo>
                    <a:pt x="696" y="5909"/>
                  </a:lnTo>
                  <a:lnTo>
                    <a:pt x="734" y="5793"/>
                  </a:lnTo>
                  <a:lnTo>
                    <a:pt x="812" y="5716"/>
                  </a:lnTo>
                  <a:lnTo>
                    <a:pt x="889" y="5677"/>
                  </a:lnTo>
                  <a:lnTo>
                    <a:pt x="1082" y="5600"/>
                  </a:lnTo>
                  <a:lnTo>
                    <a:pt x="1391" y="5561"/>
                  </a:lnTo>
                  <a:lnTo>
                    <a:pt x="2047" y="5484"/>
                  </a:lnTo>
                  <a:lnTo>
                    <a:pt x="2897" y="5445"/>
                  </a:lnTo>
                  <a:lnTo>
                    <a:pt x="5368" y="5445"/>
                  </a:lnTo>
                  <a:lnTo>
                    <a:pt x="5909" y="5407"/>
                  </a:lnTo>
                  <a:close/>
                  <a:moveTo>
                    <a:pt x="7067" y="5098"/>
                  </a:moveTo>
                  <a:lnTo>
                    <a:pt x="8342" y="5136"/>
                  </a:lnTo>
                  <a:lnTo>
                    <a:pt x="9577" y="5252"/>
                  </a:lnTo>
                  <a:lnTo>
                    <a:pt x="10272" y="5329"/>
                  </a:lnTo>
                  <a:lnTo>
                    <a:pt x="11006" y="5445"/>
                  </a:lnTo>
                  <a:lnTo>
                    <a:pt x="11701" y="5561"/>
                  </a:lnTo>
                  <a:lnTo>
                    <a:pt x="12164" y="5677"/>
                  </a:lnTo>
                  <a:lnTo>
                    <a:pt x="12280" y="5716"/>
                  </a:lnTo>
                  <a:lnTo>
                    <a:pt x="12396" y="5754"/>
                  </a:lnTo>
                  <a:lnTo>
                    <a:pt x="12473" y="5831"/>
                  </a:lnTo>
                  <a:lnTo>
                    <a:pt x="12551" y="5909"/>
                  </a:lnTo>
                  <a:lnTo>
                    <a:pt x="12589" y="6025"/>
                  </a:lnTo>
                  <a:lnTo>
                    <a:pt x="12628" y="6179"/>
                  </a:lnTo>
                  <a:lnTo>
                    <a:pt x="12589" y="6527"/>
                  </a:lnTo>
                  <a:lnTo>
                    <a:pt x="12435" y="6604"/>
                  </a:lnTo>
                  <a:lnTo>
                    <a:pt x="12242" y="6642"/>
                  </a:lnTo>
                  <a:lnTo>
                    <a:pt x="12010" y="6681"/>
                  </a:lnTo>
                  <a:lnTo>
                    <a:pt x="11778" y="6681"/>
                  </a:lnTo>
                  <a:lnTo>
                    <a:pt x="11315" y="6604"/>
                  </a:lnTo>
                  <a:lnTo>
                    <a:pt x="10929" y="6527"/>
                  </a:lnTo>
                  <a:lnTo>
                    <a:pt x="10156" y="6372"/>
                  </a:lnTo>
                  <a:lnTo>
                    <a:pt x="9423" y="6140"/>
                  </a:lnTo>
                  <a:lnTo>
                    <a:pt x="8805" y="5909"/>
                  </a:lnTo>
                  <a:lnTo>
                    <a:pt x="8226" y="5677"/>
                  </a:lnTo>
                  <a:lnTo>
                    <a:pt x="7067" y="5098"/>
                  </a:lnTo>
                  <a:close/>
                  <a:moveTo>
                    <a:pt x="8148" y="1"/>
                  </a:moveTo>
                  <a:lnTo>
                    <a:pt x="7917" y="39"/>
                  </a:lnTo>
                  <a:lnTo>
                    <a:pt x="7724" y="116"/>
                  </a:lnTo>
                  <a:lnTo>
                    <a:pt x="7492" y="271"/>
                  </a:lnTo>
                  <a:lnTo>
                    <a:pt x="7338" y="425"/>
                  </a:lnTo>
                  <a:lnTo>
                    <a:pt x="7183" y="618"/>
                  </a:lnTo>
                  <a:lnTo>
                    <a:pt x="6990" y="1043"/>
                  </a:lnTo>
                  <a:lnTo>
                    <a:pt x="6874" y="1507"/>
                  </a:lnTo>
                  <a:lnTo>
                    <a:pt x="6681" y="2433"/>
                  </a:lnTo>
                  <a:lnTo>
                    <a:pt x="6527" y="3592"/>
                  </a:lnTo>
                  <a:lnTo>
                    <a:pt x="6488" y="4171"/>
                  </a:lnTo>
                  <a:lnTo>
                    <a:pt x="6449" y="4750"/>
                  </a:lnTo>
                  <a:lnTo>
                    <a:pt x="6411" y="4866"/>
                  </a:lnTo>
                  <a:lnTo>
                    <a:pt x="6411" y="4982"/>
                  </a:lnTo>
                  <a:lnTo>
                    <a:pt x="5870" y="5021"/>
                  </a:lnTo>
                  <a:lnTo>
                    <a:pt x="5291" y="5059"/>
                  </a:lnTo>
                  <a:lnTo>
                    <a:pt x="2549" y="5059"/>
                  </a:lnTo>
                  <a:lnTo>
                    <a:pt x="2009" y="5098"/>
                  </a:lnTo>
                  <a:lnTo>
                    <a:pt x="1391" y="5175"/>
                  </a:lnTo>
                  <a:lnTo>
                    <a:pt x="1005" y="5214"/>
                  </a:lnTo>
                  <a:lnTo>
                    <a:pt x="657" y="5329"/>
                  </a:lnTo>
                  <a:lnTo>
                    <a:pt x="310" y="5484"/>
                  </a:lnTo>
                  <a:lnTo>
                    <a:pt x="194" y="5600"/>
                  </a:lnTo>
                  <a:lnTo>
                    <a:pt x="78" y="5677"/>
                  </a:lnTo>
                  <a:lnTo>
                    <a:pt x="1" y="5831"/>
                  </a:lnTo>
                  <a:lnTo>
                    <a:pt x="1" y="5947"/>
                  </a:lnTo>
                  <a:lnTo>
                    <a:pt x="1" y="6140"/>
                  </a:lnTo>
                  <a:lnTo>
                    <a:pt x="39" y="6295"/>
                  </a:lnTo>
                  <a:lnTo>
                    <a:pt x="117" y="6449"/>
                  </a:lnTo>
                  <a:lnTo>
                    <a:pt x="232" y="6604"/>
                  </a:lnTo>
                  <a:lnTo>
                    <a:pt x="348" y="6681"/>
                  </a:lnTo>
                  <a:lnTo>
                    <a:pt x="464" y="6797"/>
                  </a:lnTo>
                  <a:lnTo>
                    <a:pt x="773" y="6913"/>
                  </a:lnTo>
                  <a:lnTo>
                    <a:pt x="1082" y="6990"/>
                  </a:lnTo>
                  <a:lnTo>
                    <a:pt x="1777" y="6990"/>
                  </a:lnTo>
                  <a:lnTo>
                    <a:pt x="2395" y="6913"/>
                  </a:lnTo>
                  <a:lnTo>
                    <a:pt x="3476" y="6642"/>
                  </a:lnTo>
                  <a:lnTo>
                    <a:pt x="4519" y="6333"/>
                  </a:lnTo>
                  <a:lnTo>
                    <a:pt x="5600" y="5947"/>
                  </a:lnTo>
                  <a:lnTo>
                    <a:pt x="6102" y="5716"/>
                  </a:lnTo>
                  <a:lnTo>
                    <a:pt x="6565" y="5484"/>
                  </a:lnTo>
                  <a:lnTo>
                    <a:pt x="6604" y="5484"/>
                  </a:lnTo>
                  <a:lnTo>
                    <a:pt x="6681" y="5909"/>
                  </a:lnTo>
                  <a:lnTo>
                    <a:pt x="6758" y="6102"/>
                  </a:lnTo>
                  <a:lnTo>
                    <a:pt x="6836" y="6295"/>
                  </a:lnTo>
                  <a:lnTo>
                    <a:pt x="7106" y="6256"/>
                  </a:lnTo>
                  <a:lnTo>
                    <a:pt x="7106" y="6218"/>
                  </a:lnTo>
                  <a:lnTo>
                    <a:pt x="6990" y="5870"/>
                  </a:lnTo>
                  <a:lnTo>
                    <a:pt x="6951" y="5677"/>
                  </a:lnTo>
                  <a:lnTo>
                    <a:pt x="6990" y="5484"/>
                  </a:lnTo>
                  <a:lnTo>
                    <a:pt x="6990" y="5407"/>
                  </a:lnTo>
                  <a:lnTo>
                    <a:pt x="7762" y="5870"/>
                  </a:lnTo>
                  <a:lnTo>
                    <a:pt x="8612" y="6256"/>
                  </a:lnTo>
                  <a:lnTo>
                    <a:pt x="9461" y="6565"/>
                  </a:lnTo>
                  <a:lnTo>
                    <a:pt x="10349" y="6797"/>
                  </a:lnTo>
                  <a:lnTo>
                    <a:pt x="11045" y="6951"/>
                  </a:lnTo>
                  <a:lnTo>
                    <a:pt x="11469" y="7029"/>
                  </a:lnTo>
                  <a:lnTo>
                    <a:pt x="11933" y="7067"/>
                  </a:lnTo>
                  <a:lnTo>
                    <a:pt x="12396" y="7029"/>
                  </a:lnTo>
                  <a:lnTo>
                    <a:pt x="12589" y="6990"/>
                  </a:lnTo>
                  <a:lnTo>
                    <a:pt x="12782" y="6913"/>
                  </a:lnTo>
                  <a:lnTo>
                    <a:pt x="12937" y="6797"/>
                  </a:lnTo>
                  <a:lnTo>
                    <a:pt x="13053" y="6681"/>
                  </a:lnTo>
                  <a:lnTo>
                    <a:pt x="13130" y="6527"/>
                  </a:lnTo>
                  <a:lnTo>
                    <a:pt x="13207" y="6333"/>
                  </a:lnTo>
                  <a:lnTo>
                    <a:pt x="13207" y="6179"/>
                  </a:lnTo>
                  <a:lnTo>
                    <a:pt x="13168" y="6025"/>
                  </a:lnTo>
                  <a:lnTo>
                    <a:pt x="13130" y="5870"/>
                  </a:lnTo>
                  <a:lnTo>
                    <a:pt x="13053" y="5754"/>
                  </a:lnTo>
                  <a:lnTo>
                    <a:pt x="12975" y="5638"/>
                  </a:lnTo>
                  <a:lnTo>
                    <a:pt x="12821" y="5561"/>
                  </a:lnTo>
                  <a:lnTo>
                    <a:pt x="12551" y="5407"/>
                  </a:lnTo>
                  <a:lnTo>
                    <a:pt x="12242" y="5291"/>
                  </a:lnTo>
                  <a:lnTo>
                    <a:pt x="11894" y="5214"/>
                  </a:lnTo>
                  <a:lnTo>
                    <a:pt x="11315" y="5098"/>
                  </a:lnTo>
                  <a:lnTo>
                    <a:pt x="10311" y="4943"/>
                  </a:lnTo>
                  <a:lnTo>
                    <a:pt x="9268" y="4827"/>
                  </a:lnTo>
                  <a:lnTo>
                    <a:pt x="8264" y="4750"/>
                  </a:lnTo>
                  <a:lnTo>
                    <a:pt x="7260" y="4712"/>
                  </a:lnTo>
                  <a:lnTo>
                    <a:pt x="8071" y="3515"/>
                  </a:lnTo>
                  <a:lnTo>
                    <a:pt x="8496" y="2858"/>
                  </a:lnTo>
                  <a:lnTo>
                    <a:pt x="8843" y="2202"/>
                  </a:lnTo>
                  <a:lnTo>
                    <a:pt x="8921" y="1970"/>
                  </a:lnTo>
                  <a:lnTo>
                    <a:pt x="8998" y="1738"/>
                  </a:lnTo>
                  <a:lnTo>
                    <a:pt x="9037" y="1507"/>
                  </a:lnTo>
                  <a:lnTo>
                    <a:pt x="9075" y="1275"/>
                  </a:lnTo>
                  <a:lnTo>
                    <a:pt x="9037" y="1005"/>
                  </a:lnTo>
                  <a:lnTo>
                    <a:pt x="8959" y="812"/>
                  </a:lnTo>
                  <a:lnTo>
                    <a:pt x="8882" y="580"/>
                  </a:lnTo>
                  <a:lnTo>
                    <a:pt x="8728" y="348"/>
                  </a:lnTo>
                  <a:lnTo>
                    <a:pt x="8650" y="232"/>
                  </a:lnTo>
                  <a:lnTo>
                    <a:pt x="8573" y="155"/>
                  </a:lnTo>
                  <a:lnTo>
                    <a:pt x="8380" y="39"/>
                  </a:lnTo>
                  <a:lnTo>
                    <a:pt x="81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11"/>
            <p:cNvSpPr/>
            <p:nvPr/>
          </p:nvSpPr>
          <p:spPr>
            <a:xfrm>
              <a:off x="410925" y="3256650"/>
              <a:ext cx="35725" cy="33825"/>
            </a:xfrm>
            <a:custGeom>
              <a:avLst/>
              <a:gdLst/>
              <a:ahLst/>
              <a:cxnLst/>
              <a:rect l="l" t="t" r="r" b="b"/>
              <a:pathLst>
                <a:path w="1429" h="1353" extrusionOk="0">
                  <a:moveTo>
                    <a:pt x="579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71"/>
                  </a:lnTo>
                  <a:lnTo>
                    <a:pt x="39" y="425"/>
                  </a:lnTo>
                  <a:lnTo>
                    <a:pt x="0" y="619"/>
                  </a:lnTo>
                  <a:lnTo>
                    <a:pt x="0" y="812"/>
                  </a:lnTo>
                  <a:lnTo>
                    <a:pt x="77" y="966"/>
                  </a:lnTo>
                  <a:lnTo>
                    <a:pt x="155" y="1121"/>
                  </a:lnTo>
                  <a:lnTo>
                    <a:pt x="309" y="1275"/>
                  </a:lnTo>
                  <a:lnTo>
                    <a:pt x="463" y="1352"/>
                  </a:lnTo>
                  <a:lnTo>
                    <a:pt x="618" y="1352"/>
                  </a:lnTo>
                  <a:lnTo>
                    <a:pt x="695" y="1236"/>
                  </a:lnTo>
                  <a:lnTo>
                    <a:pt x="695" y="1121"/>
                  </a:lnTo>
                  <a:lnTo>
                    <a:pt x="657" y="1082"/>
                  </a:lnTo>
                  <a:lnTo>
                    <a:pt x="579" y="1043"/>
                  </a:lnTo>
                  <a:lnTo>
                    <a:pt x="502" y="1005"/>
                  </a:lnTo>
                  <a:lnTo>
                    <a:pt x="463" y="927"/>
                  </a:lnTo>
                  <a:lnTo>
                    <a:pt x="386" y="773"/>
                  </a:lnTo>
                  <a:lnTo>
                    <a:pt x="386" y="580"/>
                  </a:lnTo>
                  <a:lnTo>
                    <a:pt x="425" y="503"/>
                  </a:lnTo>
                  <a:lnTo>
                    <a:pt x="502" y="425"/>
                  </a:lnTo>
                  <a:lnTo>
                    <a:pt x="579" y="387"/>
                  </a:lnTo>
                  <a:lnTo>
                    <a:pt x="657" y="387"/>
                  </a:lnTo>
                  <a:lnTo>
                    <a:pt x="850" y="425"/>
                  </a:lnTo>
                  <a:lnTo>
                    <a:pt x="927" y="464"/>
                  </a:lnTo>
                  <a:lnTo>
                    <a:pt x="965" y="541"/>
                  </a:lnTo>
                  <a:lnTo>
                    <a:pt x="1043" y="696"/>
                  </a:lnTo>
                  <a:lnTo>
                    <a:pt x="1081" y="773"/>
                  </a:lnTo>
                  <a:lnTo>
                    <a:pt x="1120" y="812"/>
                  </a:lnTo>
                  <a:lnTo>
                    <a:pt x="1274" y="812"/>
                  </a:lnTo>
                  <a:lnTo>
                    <a:pt x="1352" y="734"/>
                  </a:lnTo>
                  <a:lnTo>
                    <a:pt x="1390" y="696"/>
                  </a:lnTo>
                  <a:lnTo>
                    <a:pt x="1429" y="619"/>
                  </a:lnTo>
                  <a:lnTo>
                    <a:pt x="1390" y="425"/>
                  </a:lnTo>
                  <a:lnTo>
                    <a:pt x="1274" y="271"/>
                  </a:lnTo>
                  <a:lnTo>
                    <a:pt x="1159" y="117"/>
                  </a:lnTo>
                  <a:lnTo>
                    <a:pt x="965" y="39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11"/>
            <p:cNvSpPr/>
            <p:nvPr/>
          </p:nvSpPr>
          <p:spPr>
            <a:xfrm>
              <a:off x="5445325" y="3267275"/>
              <a:ext cx="624625" cy="344650"/>
            </a:xfrm>
            <a:custGeom>
              <a:avLst/>
              <a:gdLst/>
              <a:ahLst/>
              <a:cxnLst/>
              <a:rect l="l" t="t" r="r" b="b"/>
              <a:pathLst>
                <a:path w="24985" h="13786" extrusionOk="0">
                  <a:moveTo>
                    <a:pt x="23285" y="966"/>
                  </a:moveTo>
                  <a:lnTo>
                    <a:pt x="23633" y="1468"/>
                  </a:lnTo>
                  <a:lnTo>
                    <a:pt x="23903" y="2008"/>
                  </a:lnTo>
                  <a:lnTo>
                    <a:pt x="23787" y="2124"/>
                  </a:lnTo>
                  <a:lnTo>
                    <a:pt x="23633" y="2202"/>
                  </a:lnTo>
                  <a:lnTo>
                    <a:pt x="23478" y="2202"/>
                  </a:lnTo>
                  <a:lnTo>
                    <a:pt x="23324" y="2163"/>
                  </a:lnTo>
                  <a:lnTo>
                    <a:pt x="23170" y="2086"/>
                  </a:lnTo>
                  <a:lnTo>
                    <a:pt x="23054" y="1970"/>
                  </a:lnTo>
                  <a:lnTo>
                    <a:pt x="22976" y="1815"/>
                  </a:lnTo>
                  <a:lnTo>
                    <a:pt x="22938" y="1622"/>
                  </a:lnTo>
                  <a:lnTo>
                    <a:pt x="22976" y="1429"/>
                  </a:lnTo>
                  <a:lnTo>
                    <a:pt x="23015" y="1236"/>
                  </a:lnTo>
                  <a:lnTo>
                    <a:pt x="23131" y="1082"/>
                  </a:lnTo>
                  <a:lnTo>
                    <a:pt x="23285" y="966"/>
                  </a:lnTo>
                  <a:close/>
                  <a:moveTo>
                    <a:pt x="24096" y="2433"/>
                  </a:moveTo>
                  <a:lnTo>
                    <a:pt x="24212" y="2742"/>
                  </a:lnTo>
                  <a:lnTo>
                    <a:pt x="24289" y="3090"/>
                  </a:lnTo>
                  <a:lnTo>
                    <a:pt x="24367" y="3437"/>
                  </a:lnTo>
                  <a:lnTo>
                    <a:pt x="24405" y="3785"/>
                  </a:lnTo>
                  <a:lnTo>
                    <a:pt x="24173" y="3707"/>
                  </a:lnTo>
                  <a:lnTo>
                    <a:pt x="23942" y="3592"/>
                  </a:lnTo>
                  <a:lnTo>
                    <a:pt x="23826" y="3514"/>
                  </a:lnTo>
                  <a:lnTo>
                    <a:pt x="23787" y="3399"/>
                  </a:lnTo>
                  <a:lnTo>
                    <a:pt x="23710" y="3283"/>
                  </a:lnTo>
                  <a:lnTo>
                    <a:pt x="23672" y="3128"/>
                  </a:lnTo>
                  <a:lnTo>
                    <a:pt x="23710" y="2897"/>
                  </a:lnTo>
                  <a:lnTo>
                    <a:pt x="23787" y="2704"/>
                  </a:lnTo>
                  <a:lnTo>
                    <a:pt x="23903" y="2549"/>
                  </a:lnTo>
                  <a:lnTo>
                    <a:pt x="24096" y="2433"/>
                  </a:lnTo>
                  <a:close/>
                  <a:moveTo>
                    <a:pt x="16142" y="4943"/>
                  </a:moveTo>
                  <a:lnTo>
                    <a:pt x="16257" y="4982"/>
                  </a:lnTo>
                  <a:lnTo>
                    <a:pt x="16412" y="5059"/>
                  </a:lnTo>
                  <a:lnTo>
                    <a:pt x="16489" y="5136"/>
                  </a:lnTo>
                  <a:lnTo>
                    <a:pt x="16528" y="5252"/>
                  </a:lnTo>
                  <a:lnTo>
                    <a:pt x="16566" y="5407"/>
                  </a:lnTo>
                  <a:lnTo>
                    <a:pt x="16296" y="5407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40" y="5368"/>
                  </a:lnTo>
                  <a:lnTo>
                    <a:pt x="15678" y="5252"/>
                  </a:lnTo>
                  <a:lnTo>
                    <a:pt x="15755" y="5136"/>
                  </a:lnTo>
                  <a:lnTo>
                    <a:pt x="15833" y="5059"/>
                  </a:lnTo>
                  <a:lnTo>
                    <a:pt x="15949" y="5020"/>
                  </a:lnTo>
                  <a:lnTo>
                    <a:pt x="16026" y="4982"/>
                  </a:lnTo>
                  <a:lnTo>
                    <a:pt x="16142" y="4943"/>
                  </a:lnTo>
                  <a:close/>
                  <a:moveTo>
                    <a:pt x="24444" y="4248"/>
                  </a:moveTo>
                  <a:lnTo>
                    <a:pt x="24405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07"/>
                  </a:lnTo>
                  <a:lnTo>
                    <a:pt x="23903" y="5252"/>
                  </a:lnTo>
                  <a:lnTo>
                    <a:pt x="23787" y="5059"/>
                  </a:lnTo>
                  <a:lnTo>
                    <a:pt x="23787" y="4982"/>
                  </a:lnTo>
                  <a:lnTo>
                    <a:pt x="23787" y="4866"/>
                  </a:lnTo>
                  <a:lnTo>
                    <a:pt x="23826" y="4711"/>
                  </a:lnTo>
                  <a:lnTo>
                    <a:pt x="23865" y="4596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763" y="4866"/>
                  </a:lnTo>
                  <a:lnTo>
                    <a:pt x="17879" y="4905"/>
                  </a:lnTo>
                  <a:lnTo>
                    <a:pt x="17957" y="4982"/>
                  </a:lnTo>
                  <a:lnTo>
                    <a:pt x="18072" y="5175"/>
                  </a:lnTo>
                  <a:lnTo>
                    <a:pt x="18111" y="5407"/>
                  </a:lnTo>
                  <a:lnTo>
                    <a:pt x="18072" y="5638"/>
                  </a:lnTo>
                  <a:lnTo>
                    <a:pt x="17570" y="5484"/>
                  </a:lnTo>
                  <a:lnTo>
                    <a:pt x="17030" y="5407"/>
                  </a:lnTo>
                  <a:lnTo>
                    <a:pt x="17030" y="5291"/>
                  </a:lnTo>
                  <a:lnTo>
                    <a:pt x="17107" y="5136"/>
                  </a:lnTo>
                  <a:lnTo>
                    <a:pt x="17184" y="5059"/>
                  </a:lnTo>
                  <a:lnTo>
                    <a:pt x="17261" y="4943"/>
                  </a:lnTo>
                  <a:lnTo>
                    <a:pt x="17377" y="4866"/>
                  </a:lnTo>
                  <a:lnTo>
                    <a:pt x="17493" y="4827"/>
                  </a:lnTo>
                  <a:close/>
                  <a:moveTo>
                    <a:pt x="14558" y="5291"/>
                  </a:moveTo>
                  <a:lnTo>
                    <a:pt x="14674" y="5329"/>
                  </a:lnTo>
                  <a:lnTo>
                    <a:pt x="14790" y="5368"/>
                  </a:lnTo>
                  <a:lnTo>
                    <a:pt x="14906" y="5445"/>
                  </a:lnTo>
                  <a:lnTo>
                    <a:pt x="14983" y="5522"/>
                  </a:lnTo>
                  <a:lnTo>
                    <a:pt x="15060" y="5677"/>
                  </a:lnTo>
                  <a:lnTo>
                    <a:pt x="14520" y="5870"/>
                  </a:lnTo>
                  <a:lnTo>
                    <a:pt x="14056" y="6102"/>
                  </a:lnTo>
                  <a:lnTo>
                    <a:pt x="14018" y="6024"/>
                  </a:lnTo>
                  <a:lnTo>
                    <a:pt x="14018" y="5793"/>
                  </a:lnTo>
                  <a:lnTo>
                    <a:pt x="14095" y="5600"/>
                  </a:lnTo>
                  <a:lnTo>
                    <a:pt x="14249" y="5445"/>
                  </a:lnTo>
                  <a:lnTo>
                    <a:pt x="14327" y="5368"/>
                  </a:lnTo>
                  <a:lnTo>
                    <a:pt x="14443" y="5329"/>
                  </a:lnTo>
                  <a:lnTo>
                    <a:pt x="14558" y="5291"/>
                  </a:lnTo>
                  <a:close/>
                  <a:moveTo>
                    <a:pt x="19076" y="5484"/>
                  </a:moveTo>
                  <a:lnTo>
                    <a:pt x="19192" y="5522"/>
                  </a:lnTo>
                  <a:lnTo>
                    <a:pt x="19308" y="5638"/>
                  </a:lnTo>
                  <a:lnTo>
                    <a:pt x="19347" y="5793"/>
                  </a:lnTo>
                  <a:lnTo>
                    <a:pt x="19385" y="5986"/>
                  </a:lnTo>
                  <a:lnTo>
                    <a:pt x="19347" y="6140"/>
                  </a:lnTo>
                  <a:lnTo>
                    <a:pt x="18574" y="5831"/>
                  </a:lnTo>
                  <a:lnTo>
                    <a:pt x="18613" y="5715"/>
                  </a:lnTo>
                  <a:lnTo>
                    <a:pt x="18652" y="5638"/>
                  </a:lnTo>
                  <a:lnTo>
                    <a:pt x="18806" y="5522"/>
                  </a:lnTo>
                  <a:lnTo>
                    <a:pt x="18999" y="5484"/>
                  </a:lnTo>
                  <a:close/>
                  <a:moveTo>
                    <a:pt x="20312" y="6063"/>
                  </a:moveTo>
                  <a:lnTo>
                    <a:pt x="20428" y="6102"/>
                  </a:lnTo>
                  <a:lnTo>
                    <a:pt x="20544" y="6179"/>
                  </a:lnTo>
                  <a:lnTo>
                    <a:pt x="20660" y="6333"/>
                  </a:lnTo>
                  <a:lnTo>
                    <a:pt x="20775" y="6526"/>
                  </a:lnTo>
                  <a:lnTo>
                    <a:pt x="20814" y="6719"/>
                  </a:lnTo>
                  <a:lnTo>
                    <a:pt x="20853" y="6913"/>
                  </a:lnTo>
                  <a:lnTo>
                    <a:pt x="20466" y="6719"/>
                  </a:lnTo>
                  <a:lnTo>
                    <a:pt x="20080" y="6526"/>
                  </a:lnTo>
                  <a:lnTo>
                    <a:pt x="19810" y="6372"/>
                  </a:lnTo>
                  <a:lnTo>
                    <a:pt x="19810" y="6256"/>
                  </a:lnTo>
                  <a:lnTo>
                    <a:pt x="19887" y="6179"/>
                  </a:lnTo>
                  <a:lnTo>
                    <a:pt x="19964" y="6102"/>
                  </a:lnTo>
                  <a:lnTo>
                    <a:pt x="20080" y="6063"/>
                  </a:lnTo>
                  <a:close/>
                  <a:moveTo>
                    <a:pt x="23710" y="5870"/>
                  </a:moveTo>
                  <a:lnTo>
                    <a:pt x="23942" y="5986"/>
                  </a:lnTo>
                  <a:lnTo>
                    <a:pt x="24058" y="5986"/>
                  </a:lnTo>
                  <a:lnTo>
                    <a:pt x="23903" y="6295"/>
                  </a:lnTo>
                  <a:lnTo>
                    <a:pt x="23710" y="6565"/>
                  </a:lnTo>
                  <a:lnTo>
                    <a:pt x="23478" y="6797"/>
                  </a:lnTo>
                  <a:lnTo>
                    <a:pt x="23247" y="6990"/>
                  </a:lnTo>
                  <a:lnTo>
                    <a:pt x="23208" y="6913"/>
                  </a:lnTo>
                  <a:lnTo>
                    <a:pt x="23054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092" y="6063"/>
                  </a:lnTo>
                  <a:lnTo>
                    <a:pt x="23170" y="5986"/>
                  </a:lnTo>
                  <a:lnTo>
                    <a:pt x="23285" y="5947"/>
                  </a:lnTo>
                  <a:lnTo>
                    <a:pt x="23478" y="5870"/>
                  </a:lnTo>
                  <a:close/>
                  <a:moveTo>
                    <a:pt x="13207" y="6102"/>
                  </a:moveTo>
                  <a:lnTo>
                    <a:pt x="13477" y="6140"/>
                  </a:lnTo>
                  <a:lnTo>
                    <a:pt x="13593" y="6217"/>
                  </a:lnTo>
                  <a:lnTo>
                    <a:pt x="13670" y="6333"/>
                  </a:lnTo>
                  <a:lnTo>
                    <a:pt x="13130" y="6719"/>
                  </a:lnTo>
                  <a:lnTo>
                    <a:pt x="12782" y="7067"/>
                  </a:lnTo>
                  <a:lnTo>
                    <a:pt x="12705" y="7028"/>
                  </a:lnTo>
                  <a:lnTo>
                    <a:pt x="12666" y="6913"/>
                  </a:lnTo>
                  <a:lnTo>
                    <a:pt x="12628" y="6797"/>
                  </a:lnTo>
                  <a:lnTo>
                    <a:pt x="12628" y="6642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59" y="6179"/>
                  </a:lnTo>
                  <a:lnTo>
                    <a:pt x="12975" y="6140"/>
                  </a:lnTo>
                  <a:lnTo>
                    <a:pt x="13091" y="6102"/>
                  </a:lnTo>
                  <a:close/>
                  <a:moveTo>
                    <a:pt x="22166" y="6565"/>
                  </a:moveTo>
                  <a:lnTo>
                    <a:pt x="22281" y="6604"/>
                  </a:lnTo>
                  <a:lnTo>
                    <a:pt x="22436" y="6681"/>
                  </a:lnTo>
                  <a:lnTo>
                    <a:pt x="22629" y="6874"/>
                  </a:lnTo>
                  <a:lnTo>
                    <a:pt x="22783" y="7028"/>
                  </a:lnTo>
                  <a:lnTo>
                    <a:pt x="22861" y="7067"/>
                  </a:lnTo>
                  <a:lnTo>
                    <a:pt x="22899" y="7067"/>
                  </a:lnTo>
                  <a:lnTo>
                    <a:pt x="22976" y="7106"/>
                  </a:lnTo>
                  <a:lnTo>
                    <a:pt x="22938" y="7106"/>
                  </a:lnTo>
                  <a:lnTo>
                    <a:pt x="22552" y="7221"/>
                  </a:lnTo>
                  <a:lnTo>
                    <a:pt x="22166" y="7221"/>
                  </a:lnTo>
                  <a:lnTo>
                    <a:pt x="21779" y="7183"/>
                  </a:lnTo>
                  <a:lnTo>
                    <a:pt x="21393" y="7106"/>
                  </a:lnTo>
                  <a:lnTo>
                    <a:pt x="21470" y="6913"/>
                  </a:lnTo>
                  <a:lnTo>
                    <a:pt x="21625" y="6719"/>
                  </a:lnTo>
                  <a:lnTo>
                    <a:pt x="21779" y="6604"/>
                  </a:lnTo>
                  <a:lnTo>
                    <a:pt x="22011" y="6565"/>
                  </a:lnTo>
                  <a:close/>
                  <a:moveTo>
                    <a:pt x="12280" y="7376"/>
                  </a:moveTo>
                  <a:lnTo>
                    <a:pt x="12473" y="7415"/>
                  </a:lnTo>
                  <a:lnTo>
                    <a:pt x="12087" y="7955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24" y="8071"/>
                  </a:lnTo>
                  <a:lnTo>
                    <a:pt x="11624" y="7955"/>
                  </a:lnTo>
                  <a:lnTo>
                    <a:pt x="11662" y="7839"/>
                  </a:lnTo>
                  <a:lnTo>
                    <a:pt x="11701" y="7723"/>
                  </a:lnTo>
                  <a:lnTo>
                    <a:pt x="11778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26" y="7415"/>
                  </a:lnTo>
                  <a:lnTo>
                    <a:pt x="12280" y="7376"/>
                  </a:lnTo>
                  <a:close/>
                  <a:moveTo>
                    <a:pt x="2240" y="9345"/>
                  </a:moveTo>
                  <a:lnTo>
                    <a:pt x="2356" y="9422"/>
                  </a:lnTo>
                  <a:lnTo>
                    <a:pt x="2433" y="9461"/>
                  </a:lnTo>
                  <a:lnTo>
                    <a:pt x="2511" y="9577"/>
                  </a:lnTo>
                  <a:lnTo>
                    <a:pt x="2626" y="9770"/>
                  </a:lnTo>
                  <a:lnTo>
                    <a:pt x="2626" y="9886"/>
                  </a:lnTo>
                  <a:lnTo>
                    <a:pt x="2588" y="10002"/>
                  </a:lnTo>
                  <a:lnTo>
                    <a:pt x="2124" y="9886"/>
                  </a:lnTo>
                  <a:lnTo>
                    <a:pt x="1622" y="9886"/>
                  </a:lnTo>
                  <a:lnTo>
                    <a:pt x="1661" y="9731"/>
                  </a:lnTo>
                  <a:lnTo>
                    <a:pt x="1738" y="9616"/>
                  </a:lnTo>
                  <a:lnTo>
                    <a:pt x="1815" y="9538"/>
                  </a:lnTo>
                  <a:lnTo>
                    <a:pt x="1893" y="9461"/>
                  </a:lnTo>
                  <a:lnTo>
                    <a:pt x="2009" y="9384"/>
                  </a:lnTo>
                  <a:lnTo>
                    <a:pt x="2124" y="9345"/>
                  </a:lnTo>
                  <a:close/>
                  <a:moveTo>
                    <a:pt x="11624" y="8998"/>
                  </a:moveTo>
                  <a:lnTo>
                    <a:pt x="11469" y="9500"/>
                  </a:lnTo>
                  <a:lnTo>
                    <a:pt x="11315" y="10002"/>
                  </a:lnTo>
                  <a:lnTo>
                    <a:pt x="11238" y="10272"/>
                  </a:lnTo>
                  <a:lnTo>
                    <a:pt x="11044" y="10079"/>
                  </a:lnTo>
                  <a:lnTo>
                    <a:pt x="10967" y="9809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29" y="9422"/>
                  </a:lnTo>
                  <a:lnTo>
                    <a:pt x="11006" y="9307"/>
                  </a:lnTo>
                  <a:lnTo>
                    <a:pt x="11122" y="9152"/>
                  </a:lnTo>
                  <a:lnTo>
                    <a:pt x="11276" y="9036"/>
                  </a:lnTo>
                  <a:lnTo>
                    <a:pt x="11469" y="8998"/>
                  </a:lnTo>
                  <a:close/>
                  <a:moveTo>
                    <a:pt x="3746" y="9731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2" y="10118"/>
                  </a:lnTo>
                  <a:lnTo>
                    <a:pt x="4171" y="10233"/>
                  </a:lnTo>
                  <a:lnTo>
                    <a:pt x="4132" y="10388"/>
                  </a:lnTo>
                  <a:lnTo>
                    <a:pt x="4094" y="10504"/>
                  </a:lnTo>
                  <a:lnTo>
                    <a:pt x="4017" y="10620"/>
                  </a:lnTo>
                  <a:lnTo>
                    <a:pt x="3862" y="10542"/>
                  </a:lnTo>
                  <a:lnTo>
                    <a:pt x="3476" y="10311"/>
                  </a:lnTo>
                  <a:lnTo>
                    <a:pt x="3051" y="10156"/>
                  </a:lnTo>
                  <a:lnTo>
                    <a:pt x="3128" y="10002"/>
                  </a:lnTo>
                  <a:lnTo>
                    <a:pt x="3244" y="9924"/>
                  </a:lnTo>
                  <a:lnTo>
                    <a:pt x="3360" y="9809"/>
                  </a:lnTo>
                  <a:lnTo>
                    <a:pt x="3476" y="9770"/>
                  </a:lnTo>
                  <a:lnTo>
                    <a:pt x="3630" y="9731"/>
                  </a:lnTo>
                  <a:close/>
                  <a:moveTo>
                    <a:pt x="4827" y="10620"/>
                  </a:moveTo>
                  <a:lnTo>
                    <a:pt x="4905" y="10658"/>
                  </a:lnTo>
                  <a:lnTo>
                    <a:pt x="4982" y="10697"/>
                  </a:lnTo>
                  <a:lnTo>
                    <a:pt x="5059" y="10774"/>
                  </a:lnTo>
                  <a:lnTo>
                    <a:pt x="5136" y="10851"/>
                  </a:lnTo>
                  <a:lnTo>
                    <a:pt x="5175" y="11044"/>
                  </a:lnTo>
                  <a:lnTo>
                    <a:pt x="5136" y="11237"/>
                  </a:lnTo>
                  <a:lnTo>
                    <a:pt x="5059" y="11430"/>
                  </a:lnTo>
                  <a:lnTo>
                    <a:pt x="4403" y="10890"/>
                  </a:lnTo>
                  <a:lnTo>
                    <a:pt x="4441" y="10813"/>
                  </a:lnTo>
                  <a:lnTo>
                    <a:pt x="4480" y="10735"/>
                  </a:lnTo>
                  <a:lnTo>
                    <a:pt x="4634" y="10658"/>
                  </a:lnTo>
                  <a:lnTo>
                    <a:pt x="4827" y="10620"/>
                  </a:lnTo>
                  <a:close/>
                  <a:moveTo>
                    <a:pt x="11160" y="10620"/>
                  </a:moveTo>
                  <a:lnTo>
                    <a:pt x="10929" y="11199"/>
                  </a:lnTo>
                  <a:lnTo>
                    <a:pt x="10697" y="11739"/>
                  </a:lnTo>
                  <a:lnTo>
                    <a:pt x="10658" y="11701"/>
                  </a:lnTo>
                  <a:lnTo>
                    <a:pt x="10465" y="11508"/>
                  </a:lnTo>
                  <a:lnTo>
                    <a:pt x="10388" y="11315"/>
                  </a:lnTo>
                  <a:lnTo>
                    <a:pt x="10388" y="11122"/>
                  </a:lnTo>
                  <a:lnTo>
                    <a:pt x="10427" y="10967"/>
                  </a:lnTo>
                  <a:lnTo>
                    <a:pt x="10542" y="10774"/>
                  </a:lnTo>
                  <a:lnTo>
                    <a:pt x="10697" y="10658"/>
                  </a:lnTo>
                  <a:lnTo>
                    <a:pt x="10929" y="10620"/>
                  </a:lnTo>
                  <a:close/>
                  <a:moveTo>
                    <a:pt x="5947" y="11469"/>
                  </a:moveTo>
                  <a:lnTo>
                    <a:pt x="6063" y="11508"/>
                  </a:lnTo>
                  <a:lnTo>
                    <a:pt x="6140" y="11546"/>
                  </a:lnTo>
                  <a:lnTo>
                    <a:pt x="6218" y="11662"/>
                  </a:lnTo>
                  <a:lnTo>
                    <a:pt x="6295" y="11739"/>
                  </a:lnTo>
                  <a:lnTo>
                    <a:pt x="6372" y="11971"/>
                  </a:lnTo>
                  <a:lnTo>
                    <a:pt x="6411" y="12203"/>
                  </a:lnTo>
                  <a:lnTo>
                    <a:pt x="6372" y="12473"/>
                  </a:lnTo>
                  <a:lnTo>
                    <a:pt x="5870" y="12087"/>
                  </a:lnTo>
                  <a:lnTo>
                    <a:pt x="5407" y="11701"/>
                  </a:lnTo>
                  <a:lnTo>
                    <a:pt x="5445" y="11585"/>
                  </a:lnTo>
                  <a:lnTo>
                    <a:pt x="5523" y="11508"/>
                  </a:lnTo>
                  <a:lnTo>
                    <a:pt x="5638" y="11469"/>
                  </a:lnTo>
                  <a:close/>
                  <a:moveTo>
                    <a:pt x="10542" y="12048"/>
                  </a:moveTo>
                  <a:lnTo>
                    <a:pt x="10388" y="12280"/>
                  </a:lnTo>
                  <a:lnTo>
                    <a:pt x="10195" y="12550"/>
                  </a:lnTo>
                  <a:lnTo>
                    <a:pt x="9963" y="12743"/>
                  </a:lnTo>
                  <a:lnTo>
                    <a:pt x="9770" y="12936"/>
                  </a:lnTo>
                  <a:lnTo>
                    <a:pt x="9732" y="12859"/>
                  </a:lnTo>
                  <a:lnTo>
                    <a:pt x="9654" y="12666"/>
                  </a:lnTo>
                  <a:lnTo>
                    <a:pt x="9616" y="12473"/>
                  </a:lnTo>
                  <a:lnTo>
                    <a:pt x="9693" y="12319"/>
                  </a:lnTo>
                  <a:lnTo>
                    <a:pt x="9809" y="12203"/>
                  </a:lnTo>
                  <a:lnTo>
                    <a:pt x="9963" y="12126"/>
                  </a:lnTo>
                  <a:lnTo>
                    <a:pt x="10156" y="12087"/>
                  </a:lnTo>
                  <a:lnTo>
                    <a:pt x="10542" y="12048"/>
                  </a:lnTo>
                  <a:close/>
                  <a:moveTo>
                    <a:pt x="7337" y="12473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01" y="12821"/>
                  </a:lnTo>
                  <a:lnTo>
                    <a:pt x="7878" y="13014"/>
                  </a:lnTo>
                  <a:lnTo>
                    <a:pt x="7839" y="13207"/>
                  </a:lnTo>
                  <a:lnTo>
                    <a:pt x="7299" y="13014"/>
                  </a:lnTo>
                  <a:lnTo>
                    <a:pt x="6835" y="12743"/>
                  </a:lnTo>
                  <a:lnTo>
                    <a:pt x="6990" y="12589"/>
                  </a:lnTo>
                  <a:lnTo>
                    <a:pt x="7144" y="12512"/>
                  </a:lnTo>
                  <a:lnTo>
                    <a:pt x="7337" y="12473"/>
                  </a:lnTo>
                  <a:close/>
                  <a:moveTo>
                    <a:pt x="8843" y="12628"/>
                  </a:moveTo>
                  <a:lnTo>
                    <a:pt x="8921" y="12666"/>
                  </a:lnTo>
                  <a:lnTo>
                    <a:pt x="9075" y="12743"/>
                  </a:lnTo>
                  <a:lnTo>
                    <a:pt x="9191" y="12936"/>
                  </a:lnTo>
                  <a:lnTo>
                    <a:pt x="9230" y="13130"/>
                  </a:lnTo>
                  <a:lnTo>
                    <a:pt x="9230" y="13207"/>
                  </a:lnTo>
                  <a:lnTo>
                    <a:pt x="9036" y="13245"/>
                  </a:lnTo>
                  <a:lnTo>
                    <a:pt x="8805" y="13284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03" y="13014"/>
                  </a:lnTo>
                  <a:lnTo>
                    <a:pt x="8419" y="12821"/>
                  </a:lnTo>
                  <a:lnTo>
                    <a:pt x="8534" y="12666"/>
                  </a:lnTo>
                  <a:lnTo>
                    <a:pt x="8650" y="12628"/>
                  </a:lnTo>
                  <a:close/>
                  <a:moveTo>
                    <a:pt x="22861" y="0"/>
                  </a:moveTo>
                  <a:lnTo>
                    <a:pt x="22822" y="78"/>
                  </a:lnTo>
                  <a:lnTo>
                    <a:pt x="22745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783" y="387"/>
                  </a:lnTo>
                  <a:lnTo>
                    <a:pt x="22822" y="387"/>
                  </a:lnTo>
                  <a:lnTo>
                    <a:pt x="22861" y="464"/>
                  </a:lnTo>
                  <a:lnTo>
                    <a:pt x="23015" y="618"/>
                  </a:lnTo>
                  <a:lnTo>
                    <a:pt x="22899" y="773"/>
                  </a:lnTo>
                  <a:lnTo>
                    <a:pt x="22783" y="927"/>
                  </a:lnTo>
                  <a:lnTo>
                    <a:pt x="22668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22" y="2240"/>
                  </a:lnTo>
                  <a:lnTo>
                    <a:pt x="23015" y="2395"/>
                  </a:lnTo>
                  <a:lnTo>
                    <a:pt x="23247" y="2472"/>
                  </a:lnTo>
                  <a:lnTo>
                    <a:pt x="23478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24" y="3244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862"/>
                  </a:lnTo>
                  <a:lnTo>
                    <a:pt x="23942" y="4016"/>
                  </a:lnTo>
                  <a:lnTo>
                    <a:pt x="23710" y="4209"/>
                  </a:lnTo>
                  <a:lnTo>
                    <a:pt x="23556" y="4480"/>
                  </a:lnTo>
                  <a:lnTo>
                    <a:pt x="23440" y="4750"/>
                  </a:lnTo>
                  <a:lnTo>
                    <a:pt x="23440" y="4866"/>
                  </a:lnTo>
                  <a:lnTo>
                    <a:pt x="23440" y="5020"/>
                  </a:lnTo>
                  <a:lnTo>
                    <a:pt x="23478" y="5252"/>
                  </a:lnTo>
                  <a:lnTo>
                    <a:pt x="23633" y="5484"/>
                  </a:lnTo>
                  <a:lnTo>
                    <a:pt x="23401" y="5484"/>
                  </a:lnTo>
                  <a:lnTo>
                    <a:pt x="23170" y="5561"/>
                  </a:lnTo>
                  <a:lnTo>
                    <a:pt x="22938" y="5677"/>
                  </a:lnTo>
                  <a:lnTo>
                    <a:pt x="22783" y="5870"/>
                  </a:lnTo>
                  <a:lnTo>
                    <a:pt x="22668" y="6102"/>
                  </a:lnTo>
                  <a:lnTo>
                    <a:pt x="22629" y="6333"/>
                  </a:lnTo>
                  <a:lnTo>
                    <a:pt x="22474" y="6256"/>
                  </a:lnTo>
                  <a:lnTo>
                    <a:pt x="22320" y="6217"/>
                  </a:lnTo>
                  <a:lnTo>
                    <a:pt x="21972" y="6217"/>
                  </a:lnTo>
                  <a:lnTo>
                    <a:pt x="21741" y="6256"/>
                  </a:lnTo>
                  <a:lnTo>
                    <a:pt x="21509" y="6411"/>
                  </a:lnTo>
                  <a:lnTo>
                    <a:pt x="21316" y="6565"/>
                  </a:lnTo>
                  <a:lnTo>
                    <a:pt x="21200" y="6758"/>
                  </a:lnTo>
                  <a:lnTo>
                    <a:pt x="21084" y="6449"/>
                  </a:lnTo>
                  <a:lnTo>
                    <a:pt x="20930" y="6140"/>
                  </a:lnTo>
                  <a:lnTo>
                    <a:pt x="20853" y="5986"/>
                  </a:lnTo>
                  <a:lnTo>
                    <a:pt x="20698" y="5870"/>
                  </a:lnTo>
                  <a:lnTo>
                    <a:pt x="20582" y="5793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42" y="5793"/>
                  </a:lnTo>
                  <a:lnTo>
                    <a:pt x="19887" y="5831"/>
                  </a:lnTo>
                  <a:lnTo>
                    <a:pt x="19733" y="5947"/>
                  </a:lnTo>
                  <a:lnTo>
                    <a:pt x="19694" y="5715"/>
                  </a:lnTo>
                  <a:lnTo>
                    <a:pt x="19617" y="5484"/>
                  </a:lnTo>
                  <a:lnTo>
                    <a:pt x="19462" y="5291"/>
                  </a:lnTo>
                  <a:lnTo>
                    <a:pt x="19347" y="5213"/>
                  </a:lnTo>
                  <a:lnTo>
                    <a:pt x="19231" y="5175"/>
                  </a:lnTo>
                  <a:lnTo>
                    <a:pt x="19038" y="5136"/>
                  </a:lnTo>
                  <a:lnTo>
                    <a:pt x="18806" y="5175"/>
                  </a:lnTo>
                  <a:lnTo>
                    <a:pt x="18613" y="5252"/>
                  </a:lnTo>
                  <a:lnTo>
                    <a:pt x="18458" y="5407"/>
                  </a:lnTo>
                  <a:lnTo>
                    <a:pt x="18458" y="5252"/>
                  </a:lnTo>
                  <a:lnTo>
                    <a:pt x="18420" y="5098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2" y="4634"/>
                  </a:lnTo>
                  <a:lnTo>
                    <a:pt x="17957" y="4557"/>
                  </a:lnTo>
                  <a:lnTo>
                    <a:pt x="17802" y="4518"/>
                  </a:lnTo>
                  <a:lnTo>
                    <a:pt x="17493" y="4518"/>
                  </a:lnTo>
                  <a:lnTo>
                    <a:pt x="17377" y="4557"/>
                  </a:lnTo>
                  <a:lnTo>
                    <a:pt x="17223" y="4634"/>
                  </a:lnTo>
                  <a:lnTo>
                    <a:pt x="17107" y="4711"/>
                  </a:lnTo>
                  <a:lnTo>
                    <a:pt x="17030" y="4827"/>
                  </a:lnTo>
                  <a:lnTo>
                    <a:pt x="16875" y="5059"/>
                  </a:lnTo>
                  <a:lnTo>
                    <a:pt x="16759" y="4905"/>
                  </a:lnTo>
                  <a:lnTo>
                    <a:pt x="16605" y="4789"/>
                  </a:lnTo>
                  <a:lnTo>
                    <a:pt x="16451" y="4673"/>
                  </a:lnTo>
                  <a:lnTo>
                    <a:pt x="16257" y="4634"/>
                  </a:lnTo>
                  <a:lnTo>
                    <a:pt x="16103" y="4634"/>
                  </a:lnTo>
                  <a:lnTo>
                    <a:pt x="15910" y="4673"/>
                  </a:lnTo>
                  <a:lnTo>
                    <a:pt x="15755" y="4750"/>
                  </a:lnTo>
                  <a:lnTo>
                    <a:pt x="15640" y="4827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291"/>
                  </a:lnTo>
                  <a:lnTo>
                    <a:pt x="15374" y="5460"/>
                  </a:lnTo>
                  <a:lnTo>
                    <a:pt x="15331" y="5329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597" y="4943"/>
                  </a:lnTo>
                  <a:lnTo>
                    <a:pt x="14404" y="4943"/>
                  </a:lnTo>
                  <a:lnTo>
                    <a:pt x="14249" y="5020"/>
                  </a:lnTo>
                  <a:lnTo>
                    <a:pt x="14134" y="5098"/>
                  </a:lnTo>
                  <a:lnTo>
                    <a:pt x="14018" y="5175"/>
                  </a:lnTo>
                  <a:lnTo>
                    <a:pt x="13941" y="5291"/>
                  </a:lnTo>
                  <a:lnTo>
                    <a:pt x="13825" y="5522"/>
                  </a:lnTo>
                  <a:lnTo>
                    <a:pt x="13747" y="5831"/>
                  </a:lnTo>
                  <a:lnTo>
                    <a:pt x="13593" y="5754"/>
                  </a:lnTo>
                  <a:lnTo>
                    <a:pt x="13361" y="5677"/>
                  </a:lnTo>
                  <a:lnTo>
                    <a:pt x="13130" y="5677"/>
                  </a:lnTo>
                  <a:lnTo>
                    <a:pt x="12937" y="5715"/>
                  </a:lnTo>
                  <a:lnTo>
                    <a:pt x="12705" y="5831"/>
                  </a:lnTo>
                  <a:lnTo>
                    <a:pt x="12589" y="5947"/>
                  </a:lnTo>
                  <a:lnTo>
                    <a:pt x="12473" y="6063"/>
                  </a:lnTo>
                  <a:lnTo>
                    <a:pt x="12396" y="6217"/>
                  </a:lnTo>
                  <a:lnTo>
                    <a:pt x="12357" y="6333"/>
                  </a:lnTo>
                  <a:lnTo>
                    <a:pt x="12319" y="6526"/>
                  </a:lnTo>
                  <a:lnTo>
                    <a:pt x="12319" y="6681"/>
                  </a:lnTo>
                  <a:lnTo>
                    <a:pt x="12357" y="6835"/>
                  </a:lnTo>
                  <a:lnTo>
                    <a:pt x="12396" y="6990"/>
                  </a:lnTo>
                  <a:lnTo>
                    <a:pt x="12126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469" y="7376"/>
                  </a:lnTo>
                  <a:lnTo>
                    <a:pt x="11392" y="7530"/>
                  </a:lnTo>
                  <a:lnTo>
                    <a:pt x="11315" y="7685"/>
                  </a:lnTo>
                  <a:lnTo>
                    <a:pt x="11276" y="7839"/>
                  </a:lnTo>
                  <a:lnTo>
                    <a:pt x="11276" y="7994"/>
                  </a:lnTo>
                  <a:lnTo>
                    <a:pt x="11276" y="8148"/>
                  </a:lnTo>
                  <a:lnTo>
                    <a:pt x="11315" y="8303"/>
                  </a:lnTo>
                  <a:lnTo>
                    <a:pt x="11392" y="8457"/>
                  </a:lnTo>
                  <a:lnTo>
                    <a:pt x="11469" y="8573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20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02"/>
                  </a:lnTo>
                  <a:lnTo>
                    <a:pt x="10851" y="10233"/>
                  </a:lnTo>
                  <a:lnTo>
                    <a:pt x="10620" y="10272"/>
                  </a:lnTo>
                  <a:lnTo>
                    <a:pt x="10388" y="10388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40" y="11006"/>
                  </a:lnTo>
                  <a:lnTo>
                    <a:pt x="10040" y="11237"/>
                  </a:lnTo>
                  <a:lnTo>
                    <a:pt x="10079" y="11469"/>
                  </a:lnTo>
                  <a:lnTo>
                    <a:pt x="10156" y="11701"/>
                  </a:lnTo>
                  <a:lnTo>
                    <a:pt x="9925" y="11739"/>
                  </a:lnTo>
                  <a:lnTo>
                    <a:pt x="9693" y="11817"/>
                  </a:lnTo>
                  <a:lnTo>
                    <a:pt x="9500" y="11971"/>
                  </a:lnTo>
                  <a:lnTo>
                    <a:pt x="9423" y="12087"/>
                  </a:lnTo>
                  <a:lnTo>
                    <a:pt x="9345" y="12203"/>
                  </a:lnTo>
                  <a:lnTo>
                    <a:pt x="9307" y="12319"/>
                  </a:lnTo>
                  <a:lnTo>
                    <a:pt x="9307" y="12473"/>
                  </a:lnTo>
                  <a:lnTo>
                    <a:pt x="9152" y="12357"/>
                  </a:lnTo>
                  <a:lnTo>
                    <a:pt x="9036" y="12319"/>
                  </a:lnTo>
                  <a:lnTo>
                    <a:pt x="8882" y="12280"/>
                  </a:lnTo>
                  <a:lnTo>
                    <a:pt x="8689" y="12280"/>
                  </a:lnTo>
                  <a:lnTo>
                    <a:pt x="8534" y="12319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48" y="12705"/>
                  </a:lnTo>
                  <a:lnTo>
                    <a:pt x="8071" y="12550"/>
                  </a:lnTo>
                  <a:lnTo>
                    <a:pt x="7994" y="12434"/>
                  </a:lnTo>
                  <a:lnTo>
                    <a:pt x="7839" y="12319"/>
                  </a:lnTo>
                  <a:lnTo>
                    <a:pt x="7724" y="12241"/>
                  </a:lnTo>
                  <a:lnTo>
                    <a:pt x="7453" y="12164"/>
                  </a:lnTo>
                  <a:lnTo>
                    <a:pt x="7222" y="12164"/>
                  </a:lnTo>
                  <a:lnTo>
                    <a:pt x="6990" y="12241"/>
                  </a:lnTo>
                  <a:lnTo>
                    <a:pt x="6758" y="12396"/>
                  </a:lnTo>
                  <a:lnTo>
                    <a:pt x="6758" y="12048"/>
                  </a:lnTo>
                  <a:lnTo>
                    <a:pt x="6720" y="11855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488" y="11392"/>
                  </a:lnTo>
                  <a:lnTo>
                    <a:pt x="6372" y="11276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870" y="11122"/>
                  </a:lnTo>
                  <a:lnTo>
                    <a:pt x="5677" y="11160"/>
                  </a:lnTo>
                  <a:lnTo>
                    <a:pt x="5523" y="11199"/>
                  </a:lnTo>
                  <a:lnTo>
                    <a:pt x="5523" y="10967"/>
                  </a:lnTo>
                  <a:lnTo>
                    <a:pt x="5445" y="10697"/>
                  </a:lnTo>
                  <a:lnTo>
                    <a:pt x="5291" y="10504"/>
                  </a:lnTo>
                  <a:lnTo>
                    <a:pt x="5214" y="10426"/>
                  </a:lnTo>
                  <a:lnTo>
                    <a:pt x="5098" y="10349"/>
                  </a:lnTo>
                  <a:lnTo>
                    <a:pt x="4943" y="10311"/>
                  </a:lnTo>
                  <a:lnTo>
                    <a:pt x="4673" y="10311"/>
                  </a:lnTo>
                  <a:lnTo>
                    <a:pt x="4519" y="10349"/>
                  </a:lnTo>
                  <a:lnTo>
                    <a:pt x="4519" y="10156"/>
                  </a:lnTo>
                  <a:lnTo>
                    <a:pt x="4480" y="9924"/>
                  </a:lnTo>
                  <a:lnTo>
                    <a:pt x="4364" y="9731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22"/>
                  </a:lnTo>
                  <a:lnTo>
                    <a:pt x="3553" y="9422"/>
                  </a:lnTo>
                  <a:lnTo>
                    <a:pt x="3399" y="9461"/>
                  </a:lnTo>
                  <a:lnTo>
                    <a:pt x="3244" y="9538"/>
                  </a:lnTo>
                  <a:lnTo>
                    <a:pt x="3128" y="9616"/>
                  </a:lnTo>
                  <a:lnTo>
                    <a:pt x="2974" y="9731"/>
                  </a:lnTo>
                  <a:lnTo>
                    <a:pt x="2974" y="9616"/>
                  </a:lnTo>
                  <a:lnTo>
                    <a:pt x="2897" y="9422"/>
                  </a:lnTo>
                  <a:lnTo>
                    <a:pt x="2742" y="9268"/>
                  </a:lnTo>
                  <a:lnTo>
                    <a:pt x="2588" y="9114"/>
                  </a:lnTo>
                  <a:lnTo>
                    <a:pt x="2433" y="9036"/>
                  </a:lnTo>
                  <a:lnTo>
                    <a:pt x="2202" y="8998"/>
                  </a:lnTo>
                  <a:lnTo>
                    <a:pt x="2009" y="8998"/>
                  </a:lnTo>
                  <a:lnTo>
                    <a:pt x="1815" y="9075"/>
                  </a:lnTo>
                  <a:lnTo>
                    <a:pt x="1661" y="9191"/>
                  </a:lnTo>
                  <a:lnTo>
                    <a:pt x="1545" y="9345"/>
                  </a:lnTo>
                  <a:lnTo>
                    <a:pt x="1429" y="9500"/>
                  </a:lnTo>
                  <a:lnTo>
                    <a:pt x="1352" y="9693"/>
                  </a:lnTo>
                  <a:lnTo>
                    <a:pt x="1352" y="9886"/>
                  </a:lnTo>
                  <a:lnTo>
                    <a:pt x="1120" y="9963"/>
                  </a:lnTo>
                  <a:lnTo>
                    <a:pt x="889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48" y="10426"/>
                  </a:lnTo>
                  <a:lnTo>
                    <a:pt x="232" y="10581"/>
                  </a:lnTo>
                  <a:lnTo>
                    <a:pt x="78" y="10890"/>
                  </a:lnTo>
                  <a:lnTo>
                    <a:pt x="1" y="11199"/>
                  </a:lnTo>
                  <a:lnTo>
                    <a:pt x="1" y="11546"/>
                  </a:lnTo>
                  <a:lnTo>
                    <a:pt x="39" y="11894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8" y="12782"/>
                  </a:lnTo>
                  <a:lnTo>
                    <a:pt x="773" y="12898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13" y="13130"/>
                  </a:lnTo>
                  <a:lnTo>
                    <a:pt x="1700" y="13168"/>
                  </a:lnTo>
                  <a:lnTo>
                    <a:pt x="2086" y="13091"/>
                  </a:lnTo>
                  <a:lnTo>
                    <a:pt x="2472" y="12975"/>
                  </a:lnTo>
                  <a:lnTo>
                    <a:pt x="2781" y="12782"/>
                  </a:lnTo>
                  <a:lnTo>
                    <a:pt x="3090" y="12512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15" y="11932"/>
                  </a:lnTo>
                  <a:lnTo>
                    <a:pt x="3515" y="11817"/>
                  </a:lnTo>
                  <a:lnTo>
                    <a:pt x="3437" y="11739"/>
                  </a:lnTo>
                  <a:lnTo>
                    <a:pt x="3321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19" y="12241"/>
                  </a:lnTo>
                  <a:lnTo>
                    <a:pt x="2588" y="12434"/>
                  </a:lnTo>
                  <a:lnTo>
                    <a:pt x="2317" y="12550"/>
                  </a:lnTo>
                  <a:lnTo>
                    <a:pt x="2009" y="12666"/>
                  </a:lnTo>
                  <a:lnTo>
                    <a:pt x="1738" y="12705"/>
                  </a:lnTo>
                  <a:lnTo>
                    <a:pt x="1429" y="12666"/>
                  </a:lnTo>
                  <a:lnTo>
                    <a:pt x="1120" y="12550"/>
                  </a:lnTo>
                  <a:lnTo>
                    <a:pt x="966" y="12434"/>
                  </a:lnTo>
                  <a:lnTo>
                    <a:pt x="812" y="12319"/>
                  </a:lnTo>
                  <a:lnTo>
                    <a:pt x="696" y="12203"/>
                  </a:lnTo>
                  <a:lnTo>
                    <a:pt x="580" y="12048"/>
                  </a:lnTo>
                  <a:lnTo>
                    <a:pt x="541" y="11855"/>
                  </a:lnTo>
                  <a:lnTo>
                    <a:pt x="503" y="11701"/>
                  </a:lnTo>
                  <a:lnTo>
                    <a:pt x="464" y="11546"/>
                  </a:lnTo>
                  <a:lnTo>
                    <a:pt x="464" y="11353"/>
                  </a:lnTo>
                  <a:lnTo>
                    <a:pt x="503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35"/>
                  </a:lnTo>
                  <a:lnTo>
                    <a:pt x="889" y="10620"/>
                  </a:lnTo>
                  <a:lnTo>
                    <a:pt x="1043" y="10504"/>
                  </a:lnTo>
                  <a:lnTo>
                    <a:pt x="1236" y="10426"/>
                  </a:lnTo>
                  <a:lnTo>
                    <a:pt x="1429" y="10388"/>
                  </a:lnTo>
                  <a:lnTo>
                    <a:pt x="1700" y="10349"/>
                  </a:lnTo>
                  <a:lnTo>
                    <a:pt x="2279" y="10349"/>
                  </a:lnTo>
                  <a:lnTo>
                    <a:pt x="2588" y="10426"/>
                  </a:lnTo>
                  <a:lnTo>
                    <a:pt x="2858" y="10504"/>
                  </a:lnTo>
                  <a:lnTo>
                    <a:pt x="3128" y="10620"/>
                  </a:lnTo>
                  <a:lnTo>
                    <a:pt x="3630" y="10928"/>
                  </a:lnTo>
                  <a:lnTo>
                    <a:pt x="4132" y="11276"/>
                  </a:lnTo>
                  <a:lnTo>
                    <a:pt x="4634" y="11662"/>
                  </a:lnTo>
                  <a:lnTo>
                    <a:pt x="5523" y="12396"/>
                  </a:lnTo>
                  <a:lnTo>
                    <a:pt x="5870" y="12666"/>
                  </a:lnTo>
                  <a:lnTo>
                    <a:pt x="6256" y="12936"/>
                  </a:lnTo>
                  <a:lnTo>
                    <a:pt x="6681" y="13207"/>
                  </a:lnTo>
                  <a:lnTo>
                    <a:pt x="7106" y="13400"/>
                  </a:lnTo>
                  <a:lnTo>
                    <a:pt x="7530" y="13593"/>
                  </a:lnTo>
                  <a:lnTo>
                    <a:pt x="7994" y="13709"/>
                  </a:lnTo>
                  <a:lnTo>
                    <a:pt x="8419" y="13786"/>
                  </a:lnTo>
                  <a:lnTo>
                    <a:pt x="8921" y="13786"/>
                  </a:lnTo>
                  <a:lnTo>
                    <a:pt x="9345" y="13670"/>
                  </a:lnTo>
                  <a:lnTo>
                    <a:pt x="9693" y="13554"/>
                  </a:lnTo>
                  <a:lnTo>
                    <a:pt x="10040" y="13323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890" y="12473"/>
                  </a:lnTo>
                  <a:lnTo>
                    <a:pt x="11122" y="12087"/>
                  </a:lnTo>
                  <a:lnTo>
                    <a:pt x="11315" y="11739"/>
                  </a:lnTo>
                  <a:lnTo>
                    <a:pt x="11508" y="11199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075"/>
                  </a:lnTo>
                  <a:lnTo>
                    <a:pt x="12319" y="8573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45" y="7299"/>
                  </a:lnTo>
                  <a:lnTo>
                    <a:pt x="13632" y="6951"/>
                  </a:lnTo>
                  <a:lnTo>
                    <a:pt x="14018" y="6681"/>
                  </a:lnTo>
                  <a:lnTo>
                    <a:pt x="14443" y="6449"/>
                  </a:lnTo>
                  <a:lnTo>
                    <a:pt x="14867" y="6256"/>
                  </a:lnTo>
                  <a:lnTo>
                    <a:pt x="15331" y="6102"/>
                  </a:lnTo>
                  <a:lnTo>
                    <a:pt x="15794" y="5986"/>
                  </a:lnTo>
                  <a:lnTo>
                    <a:pt x="16296" y="5909"/>
                  </a:lnTo>
                  <a:lnTo>
                    <a:pt x="16875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565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08"/>
                  </a:lnTo>
                  <a:lnTo>
                    <a:pt x="21741" y="7723"/>
                  </a:lnTo>
                  <a:lnTo>
                    <a:pt x="22127" y="7762"/>
                  </a:lnTo>
                  <a:lnTo>
                    <a:pt x="22552" y="7723"/>
                  </a:lnTo>
                  <a:lnTo>
                    <a:pt x="22976" y="7646"/>
                  </a:lnTo>
                  <a:lnTo>
                    <a:pt x="23363" y="7492"/>
                  </a:lnTo>
                  <a:lnTo>
                    <a:pt x="23710" y="7260"/>
                  </a:lnTo>
                  <a:lnTo>
                    <a:pt x="24058" y="6990"/>
                  </a:lnTo>
                  <a:lnTo>
                    <a:pt x="24328" y="6642"/>
                  </a:lnTo>
                  <a:lnTo>
                    <a:pt x="24560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46" y="5059"/>
                  </a:lnTo>
                  <a:lnTo>
                    <a:pt x="24984" y="4634"/>
                  </a:lnTo>
                  <a:lnTo>
                    <a:pt x="24984" y="4171"/>
                  </a:lnTo>
                  <a:lnTo>
                    <a:pt x="24946" y="3707"/>
                  </a:lnTo>
                  <a:lnTo>
                    <a:pt x="24869" y="3283"/>
                  </a:lnTo>
                  <a:lnTo>
                    <a:pt x="24753" y="2819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45"/>
                  </a:lnTo>
                  <a:lnTo>
                    <a:pt x="24019" y="1159"/>
                  </a:lnTo>
                  <a:lnTo>
                    <a:pt x="23787" y="811"/>
                  </a:lnTo>
                  <a:lnTo>
                    <a:pt x="23942" y="348"/>
                  </a:lnTo>
                  <a:lnTo>
                    <a:pt x="23556" y="232"/>
                  </a:lnTo>
                  <a:lnTo>
                    <a:pt x="23170" y="78"/>
                  </a:lnTo>
                  <a:lnTo>
                    <a:pt x="23131" y="39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11"/>
            <p:cNvSpPr/>
            <p:nvPr/>
          </p:nvSpPr>
          <p:spPr>
            <a:xfrm>
              <a:off x="5955050" y="3275975"/>
              <a:ext cx="152550" cy="277075"/>
            </a:xfrm>
            <a:custGeom>
              <a:avLst/>
              <a:gdLst/>
              <a:ahLst/>
              <a:cxnLst/>
              <a:rect l="l" t="t" r="r" b="b"/>
              <a:pathLst>
                <a:path w="6102" h="11083" extrusionOk="0">
                  <a:moveTo>
                    <a:pt x="3553" y="0"/>
                  </a:moveTo>
                  <a:lnTo>
                    <a:pt x="3398" y="463"/>
                  </a:lnTo>
                  <a:lnTo>
                    <a:pt x="3746" y="656"/>
                  </a:lnTo>
                  <a:lnTo>
                    <a:pt x="4093" y="888"/>
                  </a:lnTo>
                  <a:lnTo>
                    <a:pt x="4364" y="1158"/>
                  </a:lnTo>
                  <a:lnTo>
                    <a:pt x="4634" y="1467"/>
                  </a:lnTo>
                  <a:lnTo>
                    <a:pt x="4866" y="1776"/>
                  </a:lnTo>
                  <a:lnTo>
                    <a:pt x="5059" y="2124"/>
                  </a:lnTo>
                  <a:lnTo>
                    <a:pt x="5213" y="2471"/>
                  </a:lnTo>
                  <a:lnTo>
                    <a:pt x="5368" y="2819"/>
                  </a:lnTo>
                  <a:lnTo>
                    <a:pt x="5445" y="3205"/>
                  </a:lnTo>
                  <a:lnTo>
                    <a:pt x="5522" y="3630"/>
                  </a:lnTo>
                  <a:lnTo>
                    <a:pt x="5561" y="4016"/>
                  </a:lnTo>
                  <a:lnTo>
                    <a:pt x="5561" y="4441"/>
                  </a:lnTo>
                  <a:lnTo>
                    <a:pt x="5561" y="4827"/>
                  </a:lnTo>
                  <a:lnTo>
                    <a:pt x="5522" y="5252"/>
                  </a:lnTo>
                  <a:lnTo>
                    <a:pt x="5406" y="5638"/>
                  </a:lnTo>
                  <a:lnTo>
                    <a:pt x="5290" y="6024"/>
                  </a:lnTo>
                  <a:lnTo>
                    <a:pt x="5136" y="6449"/>
                  </a:lnTo>
                  <a:lnTo>
                    <a:pt x="4943" y="6873"/>
                  </a:lnTo>
                  <a:lnTo>
                    <a:pt x="4711" y="7298"/>
                  </a:lnTo>
                  <a:lnTo>
                    <a:pt x="4480" y="7684"/>
                  </a:lnTo>
                  <a:lnTo>
                    <a:pt x="4209" y="8070"/>
                  </a:lnTo>
                  <a:lnTo>
                    <a:pt x="3900" y="8418"/>
                  </a:lnTo>
                  <a:lnTo>
                    <a:pt x="3591" y="8727"/>
                  </a:lnTo>
                  <a:lnTo>
                    <a:pt x="3244" y="9036"/>
                  </a:lnTo>
                  <a:lnTo>
                    <a:pt x="2896" y="9345"/>
                  </a:lnTo>
                  <a:lnTo>
                    <a:pt x="2549" y="9615"/>
                  </a:lnTo>
                  <a:lnTo>
                    <a:pt x="2124" y="9847"/>
                  </a:lnTo>
                  <a:lnTo>
                    <a:pt x="1738" y="10078"/>
                  </a:lnTo>
                  <a:lnTo>
                    <a:pt x="1313" y="10272"/>
                  </a:lnTo>
                  <a:lnTo>
                    <a:pt x="888" y="10426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7" y="11082"/>
                  </a:lnTo>
                  <a:lnTo>
                    <a:pt x="579" y="10967"/>
                  </a:lnTo>
                  <a:lnTo>
                    <a:pt x="1081" y="10851"/>
                  </a:lnTo>
                  <a:lnTo>
                    <a:pt x="1583" y="10696"/>
                  </a:lnTo>
                  <a:lnTo>
                    <a:pt x="2047" y="10465"/>
                  </a:lnTo>
                  <a:lnTo>
                    <a:pt x="2510" y="10233"/>
                  </a:lnTo>
                  <a:lnTo>
                    <a:pt x="2935" y="9963"/>
                  </a:lnTo>
                  <a:lnTo>
                    <a:pt x="3360" y="9654"/>
                  </a:lnTo>
                  <a:lnTo>
                    <a:pt x="3784" y="9306"/>
                  </a:lnTo>
                  <a:lnTo>
                    <a:pt x="4132" y="8959"/>
                  </a:lnTo>
                  <a:lnTo>
                    <a:pt x="4480" y="8572"/>
                  </a:lnTo>
                  <a:lnTo>
                    <a:pt x="4788" y="8148"/>
                  </a:lnTo>
                  <a:lnTo>
                    <a:pt x="5097" y="7723"/>
                  </a:lnTo>
                  <a:lnTo>
                    <a:pt x="5329" y="7260"/>
                  </a:lnTo>
                  <a:lnTo>
                    <a:pt x="5561" y="6796"/>
                  </a:lnTo>
                  <a:lnTo>
                    <a:pt x="5754" y="6294"/>
                  </a:lnTo>
                  <a:lnTo>
                    <a:pt x="5908" y="5792"/>
                  </a:lnTo>
                  <a:lnTo>
                    <a:pt x="5986" y="5367"/>
                  </a:lnTo>
                  <a:lnTo>
                    <a:pt x="6063" y="4943"/>
                  </a:lnTo>
                  <a:lnTo>
                    <a:pt x="6101" y="4518"/>
                  </a:lnTo>
                  <a:lnTo>
                    <a:pt x="6063" y="4093"/>
                  </a:lnTo>
                  <a:lnTo>
                    <a:pt x="6024" y="3668"/>
                  </a:lnTo>
                  <a:lnTo>
                    <a:pt x="5986" y="3244"/>
                  </a:lnTo>
                  <a:lnTo>
                    <a:pt x="5870" y="2858"/>
                  </a:lnTo>
                  <a:lnTo>
                    <a:pt x="5715" y="2433"/>
                  </a:lnTo>
                  <a:lnTo>
                    <a:pt x="5561" y="2047"/>
                  </a:lnTo>
                  <a:lnTo>
                    <a:pt x="5368" y="1699"/>
                  </a:lnTo>
                  <a:lnTo>
                    <a:pt x="5136" y="1352"/>
                  </a:lnTo>
                  <a:lnTo>
                    <a:pt x="4866" y="1043"/>
                  </a:lnTo>
                  <a:lnTo>
                    <a:pt x="4595" y="734"/>
                  </a:lnTo>
                  <a:lnTo>
                    <a:pt x="4286" y="463"/>
                  </a:lnTo>
                  <a:lnTo>
                    <a:pt x="3939" y="232"/>
                  </a:lnTo>
                  <a:lnTo>
                    <a:pt x="355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11"/>
            <p:cNvSpPr/>
            <p:nvPr/>
          </p:nvSpPr>
          <p:spPr>
            <a:xfrm>
              <a:off x="369400" y="3292375"/>
              <a:ext cx="35750" cy="31875"/>
            </a:xfrm>
            <a:custGeom>
              <a:avLst/>
              <a:gdLst/>
              <a:ahLst/>
              <a:cxnLst/>
              <a:rect l="l" t="t" r="r" b="b"/>
              <a:pathLst>
                <a:path w="1430" h="1275" extrusionOk="0">
                  <a:moveTo>
                    <a:pt x="618" y="0"/>
                  </a:moveTo>
                  <a:lnTo>
                    <a:pt x="425" y="39"/>
                  </a:lnTo>
                  <a:lnTo>
                    <a:pt x="271" y="116"/>
                  </a:lnTo>
                  <a:lnTo>
                    <a:pt x="116" y="271"/>
                  </a:lnTo>
                  <a:lnTo>
                    <a:pt x="39" y="464"/>
                  </a:lnTo>
                  <a:lnTo>
                    <a:pt x="1" y="657"/>
                  </a:lnTo>
                  <a:lnTo>
                    <a:pt x="39" y="850"/>
                  </a:lnTo>
                  <a:lnTo>
                    <a:pt x="116" y="1004"/>
                  </a:lnTo>
                  <a:lnTo>
                    <a:pt x="271" y="1159"/>
                  </a:lnTo>
                  <a:lnTo>
                    <a:pt x="425" y="1236"/>
                  </a:lnTo>
                  <a:lnTo>
                    <a:pt x="618" y="1275"/>
                  </a:lnTo>
                  <a:lnTo>
                    <a:pt x="812" y="1236"/>
                  </a:lnTo>
                  <a:lnTo>
                    <a:pt x="850" y="1198"/>
                  </a:lnTo>
                  <a:lnTo>
                    <a:pt x="889" y="1120"/>
                  </a:lnTo>
                  <a:lnTo>
                    <a:pt x="812" y="1043"/>
                  </a:lnTo>
                  <a:lnTo>
                    <a:pt x="734" y="1004"/>
                  </a:lnTo>
                  <a:lnTo>
                    <a:pt x="657" y="1004"/>
                  </a:lnTo>
                  <a:lnTo>
                    <a:pt x="541" y="966"/>
                  </a:lnTo>
                  <a:lnTo>
                    <a:pt x="464" y="889"/>
                  </a:lnTo>
                  <a:lnTo>
                    <a:pt x="425" y="811"/>
                  </a:lnTo>
                  <a:lnTo>
                    <a:pt x="387" y="696"/>
                  </a:lnTo>
                  <a:lnTo>
                    <a:pt x="425" y="618"/>
                  </a:lnTo>
                  <a:lnTo>
                    <a:pt x="464" y="502"/>
                  </a:lnTo>
                  <a:lnTo>
                    <a:pt x="541" y="425"/>
                  </a:lnTo>
                  <a:lnTo>
                    <a:pt x="618" y="387"/>
                  </a:lnTo>
                  <a:lnTo>
                    <a:pt x="812" y="387"/>
                  </a:lnTo>
                  <a:lnTo>
                    <a:pt x="927" y="464"/>
                  </a:lnTo>
                  <a:lnTo>
                    <a:pt x="1082" y="618"/>
                  </a:lnTo>
                  <a:lnTo>
                    <a:pt x="1198" y="657"/>
                  </a:lnTo>
                  <a:lnTo>
                    <a:pt x="1275" y="696"/>
                  </a:lnTo>
                  <a:lnTo>
                    <a:pt x="1352" y="696"/>
                  </a:lnTo>
                  <a:lnTo>
                    <a:pt x="1391" y="657"/>
                  </a:lnTo>
                  <a:lnTo>
                    <a:pt x="1429" y="541"/>
                  </a:lnTo>
                  <a:lnTo>
                    <a:pt x="1391" y="464"/>
                  </a:lnTo>
                  <a:lnTo>
                    <a:pt x="1352" y="348"/>
                  </a:lnTo>
                  <a:lnTo>
                    <a:pt x="1198" y="194"/>
                  </a:lnTo>
                  <a:lnTo>
                    <a:pt x="1005" y="78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11"/>
            <p:cNvSpPr/>
            <p:nvPr/>
          </p:nvSpPr>
          <p:spPr>
            <a:xfrm>
              <a:off x="6549700" y="3335825"/>
              <a:ext cx="85000" cy="94625"/>
            </a:xfrm>
            <a:custGeom>
              <a:avLst/>
              <a:gdLst/>
              <a:ahLst/>
              <a:cxnLst/>
              <a:rect l="l" t="t" r="r" b="b"/>
              <a:pathLst>
                <a:path w="3400" h="3785" extrusionOk="0">
                  <a:moveTo>
                    <a:pt x="78" y="0"/>
                  </a:moveTo>
                  <a:lnTo>
                    <a:pt x="1" y="77"/>
                  </a:lnTo>
                  <a:lnTo>
                    <a:pt x="1" y="116"/>
                  </a:lnTo>
                  <a:lnTo>
                    <a:pt x="349" y="888"/>
                  </a:lnTo>
                  <a:lnTo>
                    <a:pt x="812" y="1661"/>
                  </a:lnTo>
                  <a:lnTo>
                    <a:pt x="1275" y="2394"/>
                  </a:lnTo>
                  <a:lnTo>
                    <a:pt x="1739" y="3089"/>
                  </a:lnTo>
                  <a:lnTo>
                    <a:pt x="2009" y="3437"/>
                  </a:lnTo>
                  <a:lnTo>
                    <a:pt x="2202" y="3553"/>
                  </a:lnTo>
                  <a:lnTo>
                    <a:pt x="2395" y="3669"/>
                  </a:lnTo>
                  <a:lnTo>
                    <a:pt x="2588" y="3746"/>
                  </a:lnTo>
                  <a:lnTo>
                    <a:pt x="2781" y="3784"/>
                  </a:lnTo>
                  <a:lnTo>
                    <a:pt x="3013" y="3707"/>
                  </a:lnTo>
                  <a:lnTo>
                    <a:pt x="3206" y="3591"/>
                  </a:lnTo>
                  <a:lnTo>
                    <a:pt x="3322" y="3437"/>
                  </a:lnTo>
                  <a:lnTo>
                    <a:pt x="3399" y="3244"/>
                  </a:lnTo>
                  <a:lnTo>
                    <a:pt x="3399" y="3089"/>
                  </a:lnTo>
                  <a:lnTo>
                    <a:pt x="3399" y="2896"/>
                  </a:lnTo>
                  <a:lnTo>
                    <a:pt x="3360" y="2703"/>
                  </a:lnTo>
                  <a:lnTo>
                    <a:pt x="3283" y="2510"/>
                  </a:lnTo>
                  <a:lnTo>
                    <a:pt x="3129" y="2163"/>
                  </a:lnTo>
                  <a:lnTo>
                    <a:pt x="2936" y="2240"/>
                  </a:lnTo>
                  <a:lnTo>
                    <a:pt x="3052" y="2587"/>
                  </a:lnTo>
                  <a:lnTo>
                    <a:pt x="3090" y="2742"/>
                  </a:lnTo>
                  <a:lnTo>
                    <a:pt x="3129" y="2858"/>
                  </a:lnTo>
                  <a:lnTo>
                    <a:pt x="2897" y="3012"/>
                  </a:lnTo>
                  <a:lnTo>
                    <a:pt x="2665" y="3128"/>
                  </a:lnTo>
                  <a:lnTo>
                    <a:pt x="2511" y="3205"/>
                  </a:lnTo>
                  <a:lnTo>
                    <a:pt x="2318" y="3205"/>
                  </a:lnTo>
                  <a:lnTo>
                    <a:pt x="2202" y="3167"/>
                  </a:lnTo>
                  <a:lnTo>
                    <a:pt x="2048" y="3089"/>
                  </a:lnTo>
                  <a:lnTo>
                    <a:pt x="1932" y="2935"/>
                  </a:lnTo>
                  <a:lnTo>
                    <a:pt x="1855" y="2742"/>
                  </a:lnTo>
                  <a:lnTo>
                    <a:pt x="1700" y="2510"/>
                  </a:lnTo>
                  <a:lnTo>
                    <a:pt x="1082" y="1506"/>
                  </a:lnTo>
                  <a:lnTo>
                    <a:pt x="619" y="772"/>
                  </a:lnTo>
                  <a:lnTo>
                    <a:pt x="387" y="386"/>
                  </a:lnTo>
                  <a:lnTo>
                    <a:pt x="117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11"/>
            <p:cNvSpPr/>
            <p:nvPr/>
          </p:nvSpPr>
          <p:spPr>
            <a:xfrm>
              <a:off x="2268300" y="3381200"/>
              <a:ext cx="103300" cy="132275"/>
            </a:xfrm>
            <a:custGeom>
              <a:avLst/>
              <a:gdLst/>
              <a:ahLst/>
              <a:cxnLst/>
              <a:rect l="l" t="t" r="r" b="b"/>
              <a:pathLst>
                <a:path w="4132" h="5291" extrusionOk="0">
                  <a:moveTo>
                    <a:pt x="2278" y="0"/>
                  </a:moveTo>
                  <a:lnTo>
                    <a:pt x="2047" y="39"/>
                  </a:lnTo>
                  <a:lnTo>
                    <a:pt x="1815" y="116"/>
                  </a:lnTo>
                  <a:lnTo>
                    <a:pt x="1429" y="270"/>
                  </a:lnTo>
                  <a:lnTo>
                    <a:pt x="1120" y="463"/>
                  </a:lnTo>
                  <a:lnTo>
                    <a:pt x="850" y="656"/>
                  </a:lnTo>
                  <a:lnTo>
                    <a:pt x="618" y="927"/>
                  </a:lnTo>
                  <a:lnTo>
                    <a:pt x="425" y="1236"/>
                  </a:lnTo>
                  <a:lnTo>
                    <a:pt x="309" y="1545"/>
                  </a:lnTo>
                  <a:lnTo>
                    <a:pt x="193" y="1892"/>
                  </a:lnTo>
                  <a:lnTo>
                    <a:pt x="116" y="2278"/>
                  </a:lnTo>
                  <a:lnTo>
                    <a:pt x="39" y="2664"/>
                  </a:lnTo>
                  <a:lnTo>
                    <a:pt x="0" y="3051"/>
                  </a:lnTo>
                  <a:lnTo>
                    <a:pt x="0" y="3823"/>
                  </a:lnTo>
                  <a:lnTo>
                    <a:pt x="0" y="5290"/>
                  </a:lnTo>
                  <a:lnTo>
                    <a:pt x="425" y="5290"/>
                  </a:lnTo>
                  <a:lnTo>
                    <a:pt x="463" y="4750"/>
                  </a:lnTo>
                  <a:lnTo>
                    <a:pt x="463" y="4209"/>
                  </a:lnTo>
                  <a:lnTo>
                    <a:pt x="463" y="3668"/>
                  </a:lnTo>
                  <a:lnTo>
                    <a:pt x="502" y="3089"/>
                  </a:lnTo>
                  <a:lnTo>
                    <a:pt x="541" y="2549"/>
                  </a:lnTo>
                  <a:lnTo>
                    <a:pt x="695" y="2047"/>
                  </a:lnTo>
                  <a:lnTo>
                    <a:pt x="772" y="1815"/>
                  </a:lnTo>
                  <a:lnTo>
                    <a:pt x="888" y="1583"/>
                  </a:lnTo>
                  <a:lnTo>
                    <a:pt x="1043" y="1352"/>
                  </a:lnTo>
                  <a:lnTo>
                    <a:pt x="1197" y="1120"/>
                  </a:lnTo>
                  <a:lnTo>
                    <a:pt x="1390" y="927"/>
                  </a:lnTo>
                  <a:lnTo>
                    <a:pt x="1622" y="772"/>
                  </a:lnTo>
                  <a:lnTo>
                    <a:pt x="1892" y="656"/>
                  </a:lnTo>
                  <a:lnTo>
                    <a:pt x="2124" y="579"/>
                  </a:lnTo>
                  <a:lnTo>
                    <a:pt x="2433" y="541"/>
                  </a:lnTo>
                  <a:lnTo>
                    <a:pt x="2703" y="541"/>
                  </a:lnTo>
                  <a:lnTo>
                    <a:pt x="2973" y="618"/>
                  </a:lnTo>
                  <a:lnTo>
                    <a:pt x="3205" y="772"/>
                  </a:lnTo>
                  <a:lnTo>
                    <a:pt x="3360" y="965"/>
                  </a:lnTo>
                  <a:lnTo>
                    <a:pt x="3514" y="1158"/>
                  </a:lnTo>
                  <a:lnTo>
                    <a:pt x="3591" y="1390"/>
                  </a:lnTo>
                  <a:lnTo>
                    <a:pt x="3668" y="1660"/>
                  </a:lnTo>
                  <a:lnTo>
                    <a:pt x="4132" y="1583"/>
                  </a:lnTo>
                  <a:lnTo>
                    <a:pt x="4016" y="1197"/>
                  </a:lnTo>
                  <a:lnTo>
                    <a:pt x="3823" y="811"/>
                  </a:lnTo>
                  <a:lnTo>
                    <a:pt x="3630" y="541"/>
                  </a:lnTo>
                  <a:lnTo>
                    <a:pt x="3398" y="270"/>
                  </a:lnTo>
                  <a:lnTo>
                    <a:pt x="3244" y="193"/>
                  </a:lnTo>
                  <a:lnTo>
                    <a:pt x="3089" y="116"/>
                  </a:lnTo>
                  <a:lnTo>
                    <a:pt x="2896" y="39"/>
                  </a:lnTo>
                  <a:lnTo>
                    <a:pt x="270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11"/>
            <p:cNvSpPr/>
            <p:nvPr/>
          </p:nvSpPr>
          <p:spPr>
            <a:xfrm>
              <a:off x="2133125" y="3382150"/>
              <a:ext cx="437350" cy="302200"/>
            </a:xfrm>
            <a:custGeom>
              <a:avLst/>
              <a:gdLst/>
              <a:ahLst/>
              <a:cxnLst/>
              <a:rect l="l" t="t" r="r" b="b"/>
              <a:pathLst>
                <a:path w="17494" h="12088" extrusionOk="0">
                  <a:moveTo>
                    <a:pt x="12087" y="541"/>
                  </a:moveTo>
                  <a:lnTo>
                    <a:pt x="12203" y="580"/>
                  </a:lnTo>
                  <a:lnTo>
                    <a:pt x="12319" y="657"/>
                  </a:lnTo>
                  <a:lnTo>
                    <a:pt x="12628" y="889"/>
                  </a:lnTo>
                  <a:lnTo>
                    <a:pt x="12898" y="1159"/>
                  </a:lnTo>
                  <a:lnTo>
                    <a:pt x="13130" y="1507"/>
                  </a:lnTo>
                  <a:lnTo>
                    <a:pt x="13323" y="1893"/>
                  </a:lnTo>
                  <a:lnTo>
                    <a:pt x="13478" y="2279"/>
                  </a:lnTo>
                  <a:lnTo>
                    <a:pt x="13632" y="2665"/>
                  </a:lnTo>
                  <a:lnTo>
                    <a:pt x="13825" y="3476"/>
                  </a:lnTo>
                  <a:lnTo>
                    <a:pt x="13091" y="3013"/>
                  </a:lnTo>
                  <a:lnTo>
                    <a:pt x="12705" y="2781"/>
                  </a:lnTo>
                  <a:lnTo>
                    <a:pt x="12358" y="2511"/>
                  </a:lnTo>
                  <a:lnTo>
                    <a:pt x="12010" y="2124"/>
                  </a:lnTo>
                  <a:lnTo>
                    <a:pt x="11817" y="1931"/>
                  </a:lnTo>
                  <a:lnTo>
                    <a:pt x="11663" y="1738"/>
                  </a:lnTo>
                  <a:lnTo>
                    <a:pt x="11508" y="1429"/>
                  </a:lnTo>
                  <a:lnTo>
                    <a:pt x="11431" y="1082"/>
                  </a:lnTo>
                  <a:lnTo>
                    <a:pt x="11663" y="734"/>
                  </a:lnTo>
                  <a:lnTo>
                    <a:pt x="11779" y="618"/>
                  </a:lnTo>
                  <a:lnTo>
                    <a:pt x="11856" y="541"/>
                  </a:lnTo>
                  <a:close/>
                  <a:moveTo>
                    <a:pt x="16296" y="1622"/>
                  </a:moveTo>
                  <a:lnTo>
                    <a:pt x="16412" y="1661"/>
                  </a:lnTo>
                  <a:lnTo>
                    <a:pt x="16490" y="1738"/>
                  </a:lnTo>
                  <a:lnTo>
                    <a:pt x="16567" y="1854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56"/>
                  </a:lnTo>
                  <a:lnTo>
                    <a:pt x="16605" y="2511"/>
                  </a:lnTo>
                  <a:lnTo>
                    <a:pt x="16528" y="2704"/>
                  </a:lnTo>
                  <a:lnTo>
                    <a:pt x="16412" y="2820"/>
                  </a:lnTo>
                  <a:lnTo>
                    <a:pt x="16296" y="2974"/>
                  </a:lnTo>
                  <a:lnTo>
                    <a:pt x="15949" y="3206"/>
                  </a:lnTo>
                  <a:lnTo>
                    <a:pt x="15563" y="3399"/>
                  </a:lnTo>
                  <a:lnTo>
                    <a:pt x="15138" y="3553"/>
                  </a:lnTo>
                  <a:lnTo>
                    <a:pt x="14713" y="3669"/>
                  </a:lnTo>
                  <a:lnTo>
                    <a:pt x="14366" y="3746"/>
                  </a:lnTo>
                  <a:lnTo>
                    <a:pt x="14482" y="3360"/>
                  </a:lnTo>
                  <a:lnTo>
                    <a:pt x="14636" y="2974"/>
                  </a:lnTo>
                  <a:lnTo>
                    <a:pt x="14829" y="2626"/>
                  </a:lnTo>
                  <a:lnTo>
                    <a:pt x="15099" y="2279"/>
                  </a:lnTo>
                  <a:lnTo>
                    <a:pt x="15408" y="1970"/>
                  </a:lnTo>
                  <a:lnTo>
                    <a:pt x="15640" y="1816"/>
                  </a:lnTo>
                  <a:lnTo>
                    <a:pt x="15872" y="1700"/>
                  </a:lnTo>
                  <a:lnTo>
                    <a:pt x="16103" y="1622"/>
                  </a:lnTo>
                  <a:close/>
                  <a:moveTo>
                    <a:pt x="13864" y="4287"/>
                  </a:moveTo>
                  <a:lnTo>
                    <a:pt x="13671" y="4557"/>
                  </a:lnTo>
                  <a:lnTo>
                    <a:pt x="13478" y="4789"/>
                  </a:lnTo>
                  <a:lnTo>
                    <a:pt x="13246" y="5021"/>
                  </a:lnTo>
                  <a:lnTo>
                    <a:pt x="13014" y="5252"/>
                  </a:lnTo>
                  <a:lnTo>
                    <a:pt x="12667" y="5484"/>
                  </a:lnTo>
                  <a:lnTo>
                    <a:pt x="12165" y="5793"/>
                  </a:lnTo>
                  <a:lnTo>
                    <a:pt x="11894" y="5909"/>
                  </a:lnTo>
                  <a:lnTo>
                    <a:pt x="11624" y="5986"/>
                  </a:lnTo>
                  <a:lnTo>
                    <a:pt x="11392" y="5986"/>
                  </a:lnTo>
                  <a:lnTo>
                    <a:pt x="11199" y="5947"/>
                  </a:lnTo>
                  <a:lnTo>
                    <a:pt x="11045" y="5870"/>
                  </a:lnTo>
                  <a:lnTo>
                    <a:pt x="10968" y="5793"/>
                  </a:lnTo>
                  <a:lnTo>
                    <a:pt x="10929" y="5716"/>
                  </a:lnTo>
                  <a:lnTo>
                    <a:pt x="10890" y="5638"/>
                  </a:lnTo>
                  <a:lnTo>
                    <a:pt x="10890" y="5445"/>
                  </a:lnTo>
                  <a:lnTo>
                    <a:pt x="10968" y="5291"/>
                  </a:lnTo>
                  <a:lnTo>
                    <a:pt x="11122" y="5098"/>
                  </a:lnTo>
                  <a:lnTo>
                    <a:pt x="11277" y="4982"/>
                  </a:lnTo>
                  <a:lnTo>
                    <a:pt x="11547" y="4750"/>
                  </a:lnTo>
                  <a:lnTo>
                    <a:pt x="11817" y="4673"/>
                  </a:lnTo>
                  <a:lnTo>
                    <a:pt x="12087" y="4557"/>
                  </a:lnTo>
                  <a:lnTo>
                    <a:pt x="12628" y="4480"/>
                  </a:lnTo>
                  <a:lnTo>
                    <a:pt x="13246" y="4403"/>
                  </a:lnTo>
                  <a:lnTo>
                    <a:pt x="13555" y="4364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96"/>
                  </a:lnTo>
                  <a:lnTo>
                    <a:pt x="15408" y="4789"/>
                  </a:lnTo>
                  <a:lnTo>
                    <a:pt x="15717" y="4982"/>
                  </a:lnTo>
                  <a:lnTo>
                    <a:pt x="15910" y="5136"/>
                  </a:lnTo>
                  <a:lnTo>
                    <a:pt x="16142" y="5407"/>
                  </a:lnTo>
                  <a:lnTo>
                    <a:pt x="16412" y="5677"/>
                  </a:lnTo>
                  <a:lnTo>
                    <a:pt x="16644" y="6025"/>
                  </a:lnTo>
                  <a:lnTo>
                    <a:pt x="16876" y="6333"/>
                  </a:lnTo>
                  <a:lnTo>
                    <a:pt x="16992" y="6681"/>
                  </a:lnTo>
                  <a:lnTo>
                    <a:pt x="16992" y="6835"/>
                  </a:lnTo>
                  <a:lnTo>
                    <a:pt x="16992" y="6990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374" y="7337"/>
                  </a:lnTo>
                  <a:lnTo>
                    <a:pt x="16142" y="7222"/>
                  </a:lnTo>
                  <a:lnTo>
                    <a:pt x="15872" y="7029"/>
                  </a:lnTo>
                  <a:lnTo>
                    <a:pt x="15601" y="6835"/>
                  </a:lnTo>
                  <a:lnTo>
                    <a:pt x="15370" y="6565"/>
                  </a:lnTo>
                  <a:lnTo>
                    <a:pt x="15061" y="6179"/>
                  </a:lnTo>
                  <a:lnTo>
                    <a:pt x="14829" y="5716"/>
                  </a:lnTo>
                  <a:lnTo>
                    <a:pt x="14636" y="5252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78"/>
                  </a:lnTo>
                  <a:lnTo>
                    <a:pt x="11470" y="116"/>
                  </a:lnTo>
                  <a:lnTo>
                    <a:pt x="11354" y="232"/>
                  </a:lnTo>
                  <a:lnTo>
                    <a:pt x="11161" y="425"/>
                  </a:lnTo>
                  <a:lnTo>
                    <a:pt x="11006" y="618"/>
                  </a:lnTo>
                  <a:lnTo>
                    <a:pt x="10929" y="812"/>
                  </a:lnTo>
                  <a:lnTo>
                    <a:pt x="10929" y="1043"/>
                  </a:lnTo>
                  <a:lnTo>
                    <a:pt x="10929" y="1236"/>
                  </a:lnTo>
                  <a:lnTo>
                    <a:pt x="11006" y="1468"/>
                  </a:lnTo>
                  <a:lnTo>
                    <a:pt x="11083" y="1700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2" y="2742"/>
                  </a:lnTo>
                  <a:lnTo>
                    <a:pt x="12396" y="3090"/>
                  </a:lnTo>
                  <a:lnTo>
                    <a:pt x="12860" y="3437"/>
                  </a:lnTo>
                  <a:lnTo>
                    <a:pt x="12860" y="3437"/>
                  </a:lnTo>
                  <a:lnTo>
                    <a:pt x="12049" y="3322"/>
                  </a:lnTo>
                  <a:lnTo>
                    <a:pt x="11199" y="3283"/>
                  </a:lnTo>
                  <a:lnTo>
                    <a:pt x="10388" y="3360"/>
                  </a:lnTo>
                  <a:lnTo>
                    <a:pt x="9616" y="3476"/>
                  </a:lnTo>
                  <a:lnTo>
                    <a:pt x="9655" y="3013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45"/>
                  </a:lnTo>
                  <a:lnTo>
                    <a:pt x="9075" y="1622"/>
                  </a:lnTo>
                  <a:lnTo>
                    <a:pt x="9153" y="2124"/>
                  </a:lnTo>
                  <a:lnTo>
                    <a:pt x="9153" y="2626"/>
                  </a:lnTo>
                  <a:lnTo>
                    <a:pt x="9153" y="3090"/>
                  </a:lnTo>
                  <a:lnTo>
                    <a:pt x="9075" y="3515"/>
                  </a:lnTo>
                  <a:lnTo>
                    <a:pt x="9075" y="3630"/>
                  </a:lnTo>
                  <a:lnTo>
                    <a:pt x="8226" y="3901"/>
                  </a:lnTo>
                  <a:lnTo>
                    <a:pt x="7415" y="4287"/>
                  </a:lnTo>
                  <a:lnTo>
                    <a:pt x="6604" y="4750"/>
                  </a:lnTo>
                  <a:lnTo>
                    <a:pt x="5832" y="5252"/>
                  </a:lnTo>
                  <a:lnTo>
                    <a:pt x="5407" y="5252"/>
                  </a:lnTo>
                  <a:lnTo>
                    <a:pt x="5407" y="5561"/>
                  </a:lnTo>
                  <a:lnTo>
                    <a:pt x="4596" y="6218"/>
                  </a:lnTo>
                  <a:lnTo>
                    <a:pt x="3824" y="6951"/>
                  </a:lnTo>
                  <a:lnTo>
                    <a:pt x="3090" y="7724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56"/>
                  </a:lnTo>
                  <a:lnTo>
                    <a:pt x="542" y="10967"/>
                  </a:lnTo>
                  <a:lnTo>
                    <a:pt x="1" y="11817"/>
                  </a:lnTo>
                  <a:lnTo>
                    <a:pt x="349" y="12087"/>
                  </a:lnTo>
                  <a:lnTo>
                    <a:pt x="1546" y="10542"/>
                  </a:lnTo>
                  <a:lnTo>
                    <a:pt x="2743" y="8998"/>
                  </a:lnTo>
                  <a:lnTo>
                    <a:pt x="3360" y="8226"/>
                  </a:lnTo>
                  <a:lnTo>
                    <a:pt x="4017" y="7531"/>
                  </a:lnTo>
                  <a:lnTo>
                    <a:pt x="4712" y="6835"/>
                  </a:lnTo>
                  <a:lnTo>
                    <a:pt x="5484" y="6179"/>
                  </a:lnTo>
                  <a:lnTo>
                    <a:pt x="6257" y="5600"/>
                  </a:lnTo>
                  <a:lnTo>
                    <a:pt x="7106" y="5059"/>
                  </a:lnTo>
                  <a:lnTo>
                    <a:pt x="7994" y="4634"/>
                  </a:lnTo>
                  <a:lnTo>
                    <a:pt x="8458" y="4441"/>
                  </a:lnTo>
                  <a:lnTo>
                    <a:pt x="8921" y="4287"/>
                  </a:lnTo>
                  <a:lnTo>
                    <a:pt x="9423" y="4132"/>
                  </a:lnTo>
                  <a:lnTo>
                    <a:pt x="9886" y="4017"/>
                  </a:lnTo>
                  <a:lnTo>
                    <a:pt x="10388" y="3939"/>
                  </a:lnTo>
                  <a:lnTo>
                    <a:pt x="10852" y="3862"/>
                  </a:lnTo>
                  <a:lnTo>
                    <a:pt x="11354" y="3823"/>
                  </a:lnTo>
                  <a:lnTo>
                    <a:pt x="11856" y="3823"/>
                  </a:lnTo>
                  <a:lnTo>
                    <a:pt x="12358" y="3862"/>
                  </a:lnTo>
                  <a:lnTo>
                    <a:pt x="12860" y="3939"/>
                  </a:lnTo>
                  <a:lnTo>
                    <a:pt x="12358" y="4017"/>
                  </a:lnTo>
                  <a:lnTo>
                    <a:pt x="11856" y="4132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57"/>
                  </a:lnTo>
                  <a:lnTo>
                    <a:pt x="10852" y="4712"/>
                  </a:lnTo>
                  <a:lnTo>
                    <a:pt x="10697" y="4866"/>
                  </a:lnTo>
                  <a:lnTo>
                    <a:pt x="10543" y="5098"/>
                  </a:lnTo>
                  <a:lnTo>
                    <a:pt x="10466" y="5291"/>
                  </a:lnTo>
                  <a:lnTo>
                    <a:pt x="10388" y="5523"/>
                  </a:lnTo>
                  <a:lnTo>
                    <a:pt x="10388" y="5754"/>
                  </a:lnTo>
                  <a:lnTo>
                    <a:pt x="10427" y="5986"/>
                  </a:lnTo>
                  <a:lnTo>
                    <a:pt x="10581" y="6179"/>
                  </a:lnTo>
                  <a:lnTo>
                    <a:pt x="10659" y="6256"/>
                  </a:lnTo>
                  <a:lnTo>
                    <a:pt x="10775" y="6333"/>
                  </a:lnTo>
                  <a:lnTo>
                    <a:pt x="11006" y="6449"/>
                  </a:lnTo>
                  <a:lnTo>
                    <a:pt x="11585" y="6449"/>
                  </a:lnTo>
                  <a:lnTo>
                    <a:pt x="11894" y="6372"/>
                  </a:lnTo>
                  <a:lnTo>
                    <a:pt x="12165" y="6295"/>
                  </a:lnTo>
                  <a:lnTo>
                    <a:pt x="12628" y="6063"/>
                  </a:lnTo>
                  <a:lnTo>
                    <a:pt x="13053" y="5831"/>
                  </a:lnTo>
                  <a:lnTo>
                    <a:pt x="13439" y="5523"/>
                  </a:lnTo>
                  <a:lnTo>
                    <a:pt x="13400" y="5561"/>
                  </a:lnTo>
                  <a:lnTo>
                    <a:pt x="13786" y="5716"/>
                  </a:lnTo>
                  <a:lnTo>
                    <a:pt x="14057" y="4866"/>
                  </a:lnTo>
                  <a:lnTo>
                    <a:pt x="14211" y="5407"/>
                  </a:lnTo>
                  <a:lnTo>
                    <a:pt x="14404" y="5947"/>
                  </a:lnTo>
                  <a:lnTo>
                    <a:pt x="14675" y="6411"/>
                  </a:lnTo>
                  <a:lnTo>
                    <a:pt x="14984" y="6874"/>
                  </a:lnTo>
                  <a:lnTo>
                    <a:pt x="15177" y="7067"/>
                  </a:lnTo>
                  <a:lnTo>
                    <a:pt x="15408" y="7299"/>
                  </a:lnTo>
                  <a:lnTo>
                    <a:pt x="15679" y="7492"/>
                  </a:lnTo>
                  <a:lnTo>
                    <a:pt x="15988" y="7685"/>
                  </a:lnTo>
                  <a:lnTo>
                    <a:pt x="16296" y="7801"/>
                  </a:lnTo>
                  <a:lnTo>
                    <a:pt x="16605" y="7878"/>
                  </a:lnTo>
                  <a:lnTo>
                    <a:pt x="16876" y="7878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46"/>
                  </a:lnTo>
                  <a:lnTo>
                    <a:pt x="17378" y="7531"/>
                  </a:lnTo>
                  <a:lnTo>
                    <a:pt x="17416" y="7415"/>
                  </a:lnTo>
                  <a:lnTo>
                    <a:pt x="17455" y="7260"/>
                  </a:lnTo>
                  <a:lnTo>
                    <a:pt x="17494" y="6951"/>
                  </a:lnTo>
                  <a:lnTo>
                    <a:pt x="17416" y="6642"/>
                  </a:lnTo>
                  <a:lnTo>
                    <a:pt x="17300" y="6295"/>
                  </a:lnTo>
                  <a:lnTo>
                    <a:pt x="17185" y="5986"/>
                  </a:lnTo>
                  <a:lnTo>
                    <a:pt x="17030" y="5716"/>
                  </a:lnTo>
                  <a:lnTo>
                    <a:pt x="16876" y="5484"/>
                  </a:lnTo>
                  <a:lnTo>
                    <a:pt x="16683" y="5252"/>
                  </a:lnTo>
                  <a:lnTo>
                    <a:pt x="16490" y="5021"/>
                  </a:lnTo>
                  <a:lnTo>
                    <a:pt x="16258" y="4827"/>
                  </a:lnTo>
                  <a:lnTo>
                    <a:pt x="16026" y="4634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39"/>
                  </a:lnTo>
                  <a:lnTo>
                    <a:pt x="15833" y="3746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90"/>
                  </a:lnTo>
                  <a:lnTo>
                    <a:pt x="16914" y="2897"/>
                  </a:lnTo>
                  <a:lnTo>
                    <a:pt x="17030" y="2665"/>
                  </a:lnTo>
                  <a:lnTo>
                    <a:pt x="17107" y="2433"/>
                  </a:lnTo>
                  <a:lnTo>
                    <a:pt x="17146" y="2202"/>
                  </a:lnTo>
                  <a:lnTo>
                    <a:pt x="17107" y="1931"/>
                  </a:lnTo>
                  <a:lnTo>
                    <a:pt x="17069" y="1700"/>
                  </a:lnTo>
                  <a:lnTo>
                    <a:pt x="16914" y="1507"/>
                  </a:lnTo>
                  <a:lnTo>
                    <a:pt x="16760" y="1352"/>
                  </a:lnTo>
                  <a:lnTo>
                    <a:pt x="16567" y="1236"/>
                  </a:lnTo>
                  <a:lnTo>
                    <a:pt x="16335" y="1159"/>
                  </a:lnTo>
                  <a:lnTo>
                    <a:pt x="16103" y="1159"/>
                  </a:lnTo>
                  <a:lnTo>
                    <a:pt x="15910" y="1198"/>
                  </a:lnTo>
                  <a:lnTo>
                    <a:pt x="15679" y="1275"/>
                  </a:lnTo>
                  <a:lnTo>
                    <a:pt x="15447" y="1352"/>
                  </a:lnTo>
                  <a:lnTo>
                    <a:pt x="15254" y="1468"/>
                  </a:lnTo>
                  <a:lnTo>
                    <a:pt x="14906" y="1777"/>
                  </a:lnTo>
                  <a:lnTo>
                    <a:pt x="14597" y="2163"/>
                  </a:lnTo>
                  <a:lnTo>
                    <a:pt x="14327" y="2588"/>
                  </a:lnTo>
                  <a:lnTo>
                    <a:pt x="14095" y="3013"/>
                  </a:lnTo>
                  <a:lnTo>
                    <a:pt x="13980" y="2472"/>
                  </a:lnTo>
                  <a:lnTo>
                    <a:pt x="13748" y="1893"/>
                  </a:lnTo>
                  <a:lnTo>
                    <a:pt x="13516" y="1352"/>
                  </a:lnTo>
                  <a:lnTo>
                    <a:pt x="13169" y="889"/>
                  </a:lnTo>
                  <a:lnTo>
                    <a:pt x="13014" y="657"/>
                  </a:lnTo>
                  <a:lnTo>
                    <a:pt x="12821" y="464"/>
                  </a:lnTo>
                  <a:lnTo>
                    <a:pt x="12589" y="271"/>
                  </a:lnTo>
                  <a:lnTo>
                    <a:pt x="12358" y="155"/>
                  </a:lnTo>
                  <a:lnTo>
                    <a:pt x="12087" y="39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11"/>
            <p:cNvSpPr/>
            <p:nvPr/>
          </p:nvSpPr>
          <p:spPr>
            <a:xfrm>
              <a:off x="2737450" y="3395675"/>
              <a:ext cx="459550" cy="296375"/>
            </a:xfrm>
            <a:custGeom>
              <a:avLst/>
              <a:gdLst/>
              <a:ahLst/>
              <a:cxnLst/>
              <a:rect l="l" t="t" r="r" b="b"/>
              <a:pathLst>
                <a:path w="18382" h="11855" extrusionOk="0">
                  <a:moveTo>
                    <a:pt x="17648" y="2935"/>
                  </a:moveTo>
                  <a:lnTo>
                    <a:pt x="17725" y="2974"/>
                  </a:lnTo>
                  <a:lnTo>
                    <a:pt x="17802" y="3051"/>
                  </a:lnTo>
                  <a:lnTo>
                    <a:pt x="17841" y="3128"/>
                  </a:lnTo>
                  <a:lnTo>
                    <a:pt x="17880" y="3321"/>
                  </a:lnTo>
                  <a:lnTo>
                    <a:pt x="17918" y="3553"/>
                  </a:lnTo>
                  <a:lnTo>
                    <a:pt x="17880" y="3746"/>
                  </a:lnTo>
                  <a:lnTo>
                    <a:pt x="17764" y="3939"/>
                  </a:lnTo>
                  <a:lnTo>
                    <a:pt x="17648" y="4132"/>
                  </a:lnTo>
                  <a:lnTo>
                    <a:pt x="17300" y="4402"/>
                  </a:lnTo>
                  <a:lnTo>
                    <a:pt x="17030" y="4595"/>
                  </a:lnTo>
                  <a:lnTo>
                    <a:pt x="16721" y="4750"/>
                  </a:lnTo>
                  <a:lnTo>
                    <a:pt x="16412" y="4866"/>
                  </a:lnTo>
                  <a:lnTo>
                    <a:pt x="16065" y="4943"/>
                  </a:lnTo>
                  <a:lnTo>
                    <a:pt x="16181" y="4364"/>
                  </a:lnTo>
                  <a:lnTo>
                    <a:pt x="16296" y="4055"/>
                  </a:lnTo>
                  <a:lnTo>
                    <a:pt x="16412" y="3784"/>
                  </a:lnTo>
                  <a:lnTo>
                    <a:pt x="16528" y="3514"/>
                  </a:lnTo>
                  <a:lnTo>
                    <a:pt x="16721" y="3282"/>
                  </a:lnTo>
                  <a:lnTo>
                    <a:pt x="16953" y="3128"/>
                  </a:lnTo>
                  <a:lnTo>
                    <a:pt x="17223" y="2974"/>
                  </a:lnTo>
                  <a:lnTo>
                    <a:pt x="17493" y="2935"/>
                  </a:lnTo>
                  <a:close/>
                  <a:moveTo>
                    <a:pt x="14211" y="4866"/>
                  </a:moveTo>
                  <a:lnTo>
                    <a:pt x="14481" y="4904"/>
                  </a:lnTo>
                  <a:lnTo>
                    <a:pt x="14752" y="4982"/>
                  </a:lnTo>
                  <a:lnTo>
                    <a:pt x="15022" y="5059"/>
                  </a:lnTo>
                  <a:lnTo>
                    <a:pt x="15254" y="5175"/>
                  </a:lnTo>
                  <a:lnTo>
                    <a:pt x="15177" y="5329"/>
                  </a:lnTo>
                  <a:lnTo>
                    <a:pt x="14752" y="5522"/>
                  </a:lnTo>
                  <a:lnTo>
                    <a:pt x="14288" y="5677"/>
                  </a:lnTo>
                  <a:lnTo>
                    <a:pt x="14018" y="5715"/>
                  </a:lnTo>
                  <a:lnTo>
                    <a:pt x="13748" y="5754"/>
                  </a:lnTo>
                  <a:lnTo>
                    <a:pt x="13477" y="5754"/>
                  </a:lnTo>
                  <a:lnTo>
                    <a:pt x="13169" y="5677"/>
                  </a:lnTo>
                  <a:lnTo>
                    <a:pt x="13053" y="5677"/>
                  </a:lnTo>
                  <a:lnTo>
                    <a:pt x="12975" y="5599"/>
                  </a:lnTo>
                  <a:lnTo>
                    <a:pt x="12975" y="5484"/>
                  </a:lnTo>
                  <a:lnTo>
                    <a:pt x="13053" y="5368"/>
                  </a:lnTo>
                  <a:lnTo>
                    <a:pt x="13091" y="5136"/>
                  </a:lnTo>
                  <a:lnTo>
                    <a:pt x="13169" y="5020"/>
                  </a:lnTo>
                  <a:lnTo>
                    <a:pt x="13323" y="4943"/>
                  </a:lnTo>
                  <a:lnTo>
                    <a:pt x="13555" y="4904"/>
                  </a:lnTo>
                  <a:lnTo>
                    <a:pt x="13864" y="4866"/>
                  </a:lnTo>
                  <a:close/>
                  <a:moveTo>
                    <a:pt x="15756" y="5522"/>
                  </a:moveTo>
                  <a:lnTo>
                    <a:pt x="16374" y="5831"/>
                  </a:lnTo>
                  <a:lnTo>
                    <a:pt x="16644" y="5986"/>
                  </a:lnTo>
                  <a:lnTo>
                    <a:pt x="16953" y="6179"/>
                  </a:lnTo>
                  <a:lnTo>
                    <a:pt x="17185" y="6372"/>
                  </a:lnTo>
                  <a:lnTo>
                    <a:pt x="17416" y="6603"/>
                  </a:lnTo>
                  <a:lnTo>
                    <a:pt x="17571" y="6912"/>
                  </a:lnTo>
                  <a:lnTo>
                    <a:pt x="17609" y="7067"/>
                  </a:lnTo>
                  <a:lnTo>
                    <a:pt x="17609" y="7221"/>
                  </a:lnTo>
                  <a:lnTo>
                    <a:pt x="17609" y="7453"/>
                  </a:lnTo>
                  <a:lnTo>
                    <a:pt x="17532" y="7569"/>
                  </a:lnTo>
                  <a:lnTo>
                    <a:pt x="17455" y="7685"/>
                  </a:lnTo>
                  <a:lnTo>
                    <a:pt x="17300" y="7723"/>
                  </a:lnTo>
                  <a:lnTo>
                    <a:pt x="17146" y="7723"/>
                  </a:lnTo>
                  <a:lnTo>
                    <a:pt x="16953" y="7685"/>
                  </a:lnTo>
                  <a:lnTo>
                    <a:pt x="16798" y="7607"/>
                  </a:lnTo>
                  <a:lnTo>
                    <a:pt x="16644" y="7492"/>
                  </a:lnTo>
                  <a:lnTo>
                    <a:pt x="16412" y="7183"/>
                  </a:lnTo>
                  <a:lnTo>
                    <a:pt x="16181" y="6796"/>
                  </a:lnTo>
                  <a:lnTo>
                    <a:pt x="16026" y="6488"/>
                  </a:lnTo>
                  <a:lnTo>
                    <a:pt x="15910" y="6179"/>
                  </a:lnTo>
                  <a:lnTo>
                    <a:pt x="15833" y="5831"/>
                  </a:lnTo>
                  <a:lnTo>
                    <a:pt x="15756" y="5522"/>
                  </a:lnTo>
                  <a:close/>
                  <a:moveTo>
                    <a:pt x="4944" y="464"/>
                  </a:moveTo>
                  <a:lnTo>
                    <a:pt x="5561" y="502"/>
                  </a:lnTo>
                  <a:lnTo>
                    <a:pt x="6141" y="657"/>
                  </a:lnTo>
                  <a:lnTo>
                    <a:pt x="6681" y="888"/>
                  </a:lnTo>
                  <a:lnTo>
                    <a:pt x="7222" y="1197"/>
                  </a:lnTo>
                  <a:lnTo>
                    <a:pt x="7685" y="1545"/>
                  </a:lnTo>
                  <a:lnTo>
                    <a:pt x="8149" y="1970"/>
                  </a:lnTo>
                  <a:lnTo>
                    <a:pt x="8496" y="2394"/>
                  </a:lnTo>
                  <a:lnTo>
                    <a:pt x="8766" y="2781"/>
                  </a:lnTo>
                  <a:lnTo>
                    <a:pt x="9037" y="3205"/>
                  </a:lnTo>
                  <a:lnTo>
                    <a:pt x="9268" y="3669"/>
                  </a:lnTo>
                  <a:lnTo>
                    <a:pt x="9693" y="4595"/>
                  </a:lnTo>
                  <a:lnTo>
                    <a:pt x="10079" y="5522"/>
                  </a:lnTo>
                  <a:lnTo>
                    <a:pt x="10272" y="5908"/>
                  </a:lnTo>
                  <a:lnTo>
                    <a:pt x="10504" y="6294"/>
                  </a:lnTo>
                  <a:lnTo>
                    <a:pt x="10736" y="6642"/>
                  </a:lnTo>
                  <a:lnTo>
                    <a:pt x="11006" y="6912"/>
                  </a:lnTo>
                  <a:lnTo>
                    <a:pt x="11354" y="7183"/>
                  </a:lnTo>
                  <a:lnTo>
                    <a:pt x="11701" y="7376"/>
                  </a:lnTo>
                  <a:lnTo>
                    <a:pt x="12087" y="7492"/>
                  </a:lnTo>
                  <a:lnTo>
                    <a:pt x="12551" y="7569"/>
                  </a:lnTo>
                  <a:lnTo>
                    <a:pt x="12898" y="7530"/>
                  </a:lnTo>
                  <a:lnTo>
                    <a:pt x="13207" y="7492"/>
                  </a:lnTo>
                  <a:lnTo>
                    <a:pt x="13516" y="7414"/>
                  </a:lnTo>
                  <a:lnTo>
                    <a:pt x="13825" y="7260"/>
                  </a:lnTo>
                  <a:lnTo>
                    <a:pt x="14095" y="7105"/>
                  </a:lnTo>
                  <a:lnTo>
                    <a:pt x="14366" y="6951"/>
                  </a:lnTo>
                  <a:lnTo>
                    <a:pt x="14597" y="6719"/>
                  </a:lnTo>
                  <a:lnTo>
                    <a:pt x="14829" y="6488"/>
                  </a:lnTo>
                  <a:lnTo>
                    <a:pt x="14404" y="7221"/>
                  </a:lnTo>
                  <a:lnTo>
                    <a:pt x="13941" y="7878"/>
                  </a:lnTo>
                  <a:lnTo>
                    <a:pt x="13439" y="8534"/>
                  </a:lnTo>
                  <a:lnTo>
                    <a:pt x="12860" y="9113"/>
                  </a:lnTo>
                  <a:lnTo>
                    <a:pt x="12242" y="9615"/>
                  </a:lnTo>
                  <a:lnTo>
                    <a:pt x="11547" y="10079"/>
                  </a:lnTo>
                  <a:lnTo>
                    <a:pt x="10813" y="10503"/>
                  </a:lnTo>
                  <a:lnTo>
                    <a:pt x="10041" y="10812"/>
                  </a:lnTo>
                  <a:lnTo>
                    <a:pt x="9462" y="11005"/>
                  </a:lnTo>
                  <a:lnTo>
                    <a:pt x="8882" y="11160"/>
                  </a:lnTo>
                  <a:lnTo>
                    <a:pt x="8303" y="11276"/>
                  </a:lnTo>
                  <a:lnTo>
                    <a:pt x="7724" y="11314"/>
                  </a:lnTo>
                  <a:lnTo>
                    <a:pt x="7145" y="11353"/>
                  </a:lnTo>
                  <a:lnTo>
                    <a:pt x="6604" y="11314"/>
                  </a:lnTo>
                  <a:lnTo>
                    <a:pt x="6025" y="11237"/>
                  </a:lnTo>
                  <a:lnTo>
                    <a:pt x="5484" y="11121"/>
                  </a:lnTo>
                  <a:lnTo>
                    <a:pt x="4944" y="10967"/>
                  </a:lnTo>
                  <a:lnTo>
                    <a:pt x="4442" y="10735"/>
                  </a:lnTo>
                  <a:lnTo>
                    <a:pt x="3940" y="10503"/>
                  </a:lnTo>
                  <a:lnTo>
                    <a:pt x="3476" y="10195"/>
                  </a:lnTo>
                  <a:lnTo>
                    <a:pt x="3013" y="9847"/>
                  </a:lnTo>
                  <a:lnTo>
                    <a:pt x="2549" y="9461"/>
                  </a:lnTo>
                  <a:lnTo>
                    <a:pt x="2163" y="9036"/>
                  </a:lnTo>
                  <a:lnTo>
                    <a:pt x="1777" y="8573"/>
                  </a:lnTo>
                  <a:lnTo>
                    <a:pt x="1430" y="8032"/>
                  </a:lnTo>
                  <a:lnTo>
                    <a:pt x="1121" y="7492"/>
                  </a:lnTo>
                  <a:lnTo>
                    <a:pt x="850" y="6912"/>
                  </a:lnTo>
                  <a:lnTo>
                    <a:pt x="657" y="6333"/>
                  </a:lnTo>
                  <a:lnTo>
                    <a:pt x="503" y="5754"/>
                  </a:lnTo>
                  <a:lnTo>
                    <a:pt x="426" y="5136"/>
                  </a:lnTo>
                  <a:lnTo>
                    <a:pt x="426" y="4518"/>
                  </a:lnTo>
                  <a:lnTo>
                    <a:pt x="503" y="3862"/>
                  </a:lnTo>
                  <a:lnTo>
                    <a:pt x="696" y="3282"/>
                  </a:lnTo>
                  <a:lnTo>
                    <a:pt x="928" y="2742"/>
                  </a:lnTo>
                  <a:lnTo>
                    <a:pt x="1275" y="2240"/>
                  </a:lnTo>
                  <a:lnTo>
                    <a:pt x="1661" y="1777"/>
                  </a:lnTo>
                  <a:lnTo>
                    <a:pt x="2086" y="1352"/>
                  </a:lnTo>
                  <a:lnTo>
                    <a:pt x="2588" y="1043"/>
                  </a:lnTo>
                  <a:lnTo>
                    <a:pt x="3129" y="773"/>
                  </a:lnTo>
                  <a:lnTo>
                    <a:pt x="3708" y="579"/>
                  </a:lnTo>
                  <a:lnTo>
                    <a:pt x="4326" y="464"/>
                  </a:lnTo>
                  <a:close/>
                  <a:moveTo>
                    <a:pt x="4519" y="0"/>
                  </a:moveTo>
                  <a:lnTo>
                    <a:pt x="4249" y="39"/>
                  </a:lnTo>
                  <a:lnTo>
                    <a:pt x="3901" y="77"/>
                  </a:lnTo>
                  <a:lnTo>
                    <a:pt x="3515" y="155"/>
                  </a:lnTo>
                  <a:lnTo>
                    <a:pt x="3167" y="271"/>
                  </a:lnTo>
                  <a:lnTo>
                    <a:pt x="2820" y="425"/>
                  </a:lnTo>
                  <a:lnTo>
                    <a:pt x="2472" y="579"/>
                  </a:lnTo>
                  <a:lnTo>
                    <a:pt x="2125" y="773"/>
                  </a:lnTo>
                  <a:lnTo>
                    <a:pt x="1777" y="1043"/>
                  </a:lnTo>
                  <a:lnTo>
                    <a:pt x="1468" y="1313"/>
                  </a:lnTo>
                  <a:lnTo>
                    <a:pt x="1082" y="1699"/>
                  </a:lnTo>
                  <a:lnTo>
                    <a:pt x="773" y="2163"/>
                  </a:lnTo>
                  <a:lnTo>
                    <a:pt x="503" y="2626"/>
                  </a:lnTo>
                  <a:lnTo>
                    <a:pt x="310" y="3089"/>
                  </a:lnTo>
                  <a:lnTo>
                    <a:pt x="155" y="3591"/>
                  </a:lnTo>
                  <a:lnTo>
                    <a:pt x="40" y="4093"/>
                  </a:lnTo>
                  <a:lnTo>
                    <a:pt x="1" y="4595"/>
                  </a:lnTo>
                  <a:lnTo>
                    <a:pt x="1" y="5136"/>
                  </a:lnTo>
                  <a:lnTo>
                    <a:pt x="78" y="5638"/>
                  </a:lnTo>
                  <a:lnTo>
                    <a:pt x="155" y="6179"/>
                  </a:lnTo>
                  <a:lnTo>
                    <a:pt x="310" y="6681"/>
                  </a:lnTo>
                  <a:lnTo>
                    <a:pt x="464" y="7183"/>
                  </a:lnTo>
                  <a:lnTo>
                    <a:pt x="696" y="7685"/>
                  </a:lnTo>
                  <a:lnTo>
                    <a:pt x="966" y="8148"/>
                  </a:lnTo>
                  <a:lnTo>
                    <a:pt x="1237" y="8611"/>
                  </a:lnTo>
                  <a:lnTo>
                    <a:pt x="1545" y="9036"/>
                  </a:lnTo>
                  <a:lnTo>
                    <a:pt x="2009" y="9577"/>
                  </a:lnTo>
                  <a:lnTo>
                    <a:pt x="2472" y="10040"/>
                  </a:lnTo>
                  <a:lnTo>
                    <a:pt x="2974" y="10426"/>
                  </a:lnTo>
                  <a:lnTo>
                    <a:pt x="3476" y="10812"/>
                  </a:lnTo>
                  <a:lnTo>
                    <a:pt x="4055" y="11083"/>
                  </a:lnTo>
                  <a:lnTo>
                    <a:pt x="4596" y="11353"/>
                  </a:lnTo>
                  <a:lnTo>
                    <a:pt x="5214" y="11546"/>
                  </a:lnTo>
                  <a:lnTo>
                    <a:pt x="5832" y="11701"/>
                  </a:lnTo>
                  <a:lnTo>
                    <a:pt x="5870" y="11855"/>
                  </a:lnTo>
                  <a:lnTo>
                    <a:pt x="6218" y="11778"/>
                  </a:lnTo>
                  <a:lnTo>
                    <a:pt x="7029" y="11816"/>
                  </a:lnTo>
                  <a:lnTo>
                    <a:pt x="7840" y="11816"/>
                  </a:lnTo>
                  <a:lnTo>
                    <a:pt x="8689" y="11701"/>
                  </a:lnTo>
                  <a:lnTo>
                    <a:pt x="9539" y="11507"/>
                  </a:lnTo>
                  <a:lnTo>
                    <a:pt x="10272" y="11237"/>
                  </a:lnTo>
                  <a:lnTo>
                    <a:pt x="11006" y="10928"/>
                  </a:lnTo>
                  <a:lnTo>
                    <a:pt x="11315" y="10812"/>
                  </a:lnTo>
                  <a:lnTo>
                    <a:pt x="11315" y="10774"/>
                  </a:lnTo>
                  <a:lnTo>
                    <a:pt x="12049" y="10349"/>
                  </a:lnTo>
                  <a:lnTo>
                    <a:pt x="12705" y="9847"/>
                  </a:lnTo>
                  <a:lnTo>
                    <a:pt x="13362" y="9306"/>
                  </a:lnTo>
                  <a:lnTo>
                    <a:pt x="13941" y="8689"/>
                  </a:lnTo>
                  <a:lnTo>
                    <a:pt x="14481" y="8032"/>
                  </a:lnTo>
                  <a:lnTo>
                    <a:pt x="14713" y="7685"/>
                  </a:lnTo>
                  <a:lnTo>
                    <a:pt x="14906" y="7298"/>
                  </a:lnTo>
                  <a:lnTo>
                    <a:pt x="15099" y="6951"/>
                  </a:lnTo>
                  <a:lnTo>
                    <a:pt x="15254" y="6565"/>
                  </a:lnTo>
                  <a:lnTo>
                    <a:pt x="15408" y="6179"/>
                  </a:lnTo>
                  <a:lnTo>
                    <a:pt x="15524" y="5754"/>
                  </a:lnTo>
                  <a:lnTo>
                    <a:pt x="15601" y="6256"/>
                  </a:lnTo>
                  <a:lnTo>
                    <a:pt x="15756" y="6719"/>
                  </a:lnTo>
                  <a:lnTo>
                    <a:pt x="15987" y="7144"/>
                  </a:lnTo>
                  <a:lnTo>
                    <a:pt x="16258" y="7569"/>
                  </a:lnTo>
                  <a:lnTo>
                    <a:pt x="16374" y="7762"/>
                  </a:lnTo>
                  <a:lnTo>
                    <a:pt x="16567" y="7916"/>
                  </a:lnTo>
                  <a:lnTo>
                    <a:pt x="16760" y="8071"/>
                  </a:lnTo>
                  <a:lnTo>
                    <a:pt x="16953" y="8187"/>
                  </a:lnTo>
                  <a:lnTo>
                    <a:pt x="17146" y="8264"/>
                  </a:lnTo>
                  <a:lnTo>
                    <a:pt x="17378" y="8264"/>
                  </a:lnTo>
                  <a:lnTo>
                    <a:pt x="17571" y="8187"/>
                  </a:lnTo>
                  <a:lnTo>
                    <a:pt x="17802" y="8032"/>
                  </a:lnTo>
                  <a:lnTo>
                    <a:pt x="17918" y="7878"/>
                  </a:lnTo>
                  <a:lnTo>
                    <a:pt x="17995" y="7685"/>
                  </a:lnTo>
                  <a:lnTo>
                    <a:pt x="18034" y="7453"/>
                  </a:lnTo>
                  <a:lnTo>
                    <a:pt x="18034" y="7260"/>
                  </a:lnTo>
                  <a:lnTo>
                    <a:pt x="17995" y="7028"/>
                  </a:lnTo>
                  <a:lnTo>
                    <a:pt x="17918" y="6835"/>
                  </a:lnTo>
                  <a:lnTo>
                    <a:pt x="17841" y="6642"/>
                  </a:lnTo>
                  <a:lnTo>
                    <a:pt x="17725" y="6449"/>
                  </a:lnTo>
                  <a:lnTo>
                    <a:pt x="17571" y="6256"/>
                  </a:lnTo>
                  <a:lnTo>
                    <a:pt x="17416" y="6063"/>
                  </a:lnTo>
                  <a:lnTo>
                    <a:pt x="17030" y="5715"/>
                  </a:lnTo>
                  <a:lnTo>
                    <a:pt x="16567" y="5445"/>
                  </a:lnTo>
                  <a:lnTo>
                    <a:pt x="16103" y="5252"/>
                  </a:lnTo>
                  <a:lnTo>
                    <a:pt x="16605" y="5175"/>
                  </a:lnTo>
                  <a:lnTo>
                    <a:pt x="17030" y="4982"/>
                  </a:lnTo>
                  <a:lnTo>
                    <a:pt x="17455" y="4750"/>
                  </a:lnTo>
                  <a:lnTo>
                    <a:pt x="17841" y="4441"/>
                  </a:lnTo>
                  <a:lnTo>
                    <a:pt x="17995" y="4248"/>
                  </a:lnTo>
                  <a:lnTo>
                    <a:pt x="18150" y="4055"/>
                  </a:lnTo>
                  <a:lnTo>
                    <a:pt x="18266" y="3823"/>
                  </a:lnTo>
                  <a:lnTo>
                    <a:pt x="18343" y="3553"/>
                  </a:lnTo>
                  <a:lnTo>
                    <a:pt x="18382" y="3321"/>
                  </a:lnTo>
                  <a:lnTo>
                    <a:pt x="18343" y="3089"/>
                  </a:lnTo>
                  <a:lnTo>
                    <a:pt x="18227" y="2858"/>
                  </a:lnTo>
                  <a:lnTo>
                    <a:pt x="18150" y="2781"/>
                  </a:lnTo>
                  <a:lnTo>
                    <a:pt x="18034" y="2703"/>
                  </a:lnTo>
                  <a:lnTo>
                    <a:pt x="17841" y="2587"/>
                  </a:lnTo>
                  <a:lnTo>
                    <a:pt x="17609" y="2549"/>
                  </a:lnTo>
                  <a:lnTo>
                    <a:pt x="17416" y="2549"/>
                  </a:lnTo>
                  <a:lnTo>
                    <a:pt x="17185" y="2587"/>
                  </a:lnTo>
                  <a:lnTo>
                    <a:pt x="16953" y="2703"/>
                  </a:lnTo>
                  <a:lnTo>
                    <a:pt x="16760" y="2781"/>
                  </a:lnTo>
                  <a:lnTo>
                    <a:pt x="16567" y="2935"/>
                  </a:lnTo>
                  <a:lnTo>
                    <a:pt x="16412" y="3089"/>
                  </a:lnTo>
                  <a:lnTo>
                    <a:pt x="16258" y="3282"/>
                  </a:lnTo>
                  <a:lnTo>
                    <a:pt x="16103" y="3476"/>
                  </a:lnTo>
                  <a:lnTo>
                    <a:pt x="15872" y="3978"/>
                  </a:lnTo>
                  <a:lnTo>
                    <a:pt x="15717" y="4480"/>
                  </a:lnTo>
                  <a:lnTo>
                    <a:pt x="15640" y="4982"/>
                  </a:lnTo>
                  <a:lnTo>
                    <a:pt x="15601" y="4982"/>
                  </a:lnTo>
                  <a:lnTo>
                    <a:pt x="15563" y="5020"/>
                  </a:lnTo>
                  <a:lnTo>
                    <a:pt x="15524" y="5020"/>
                  </a:lnTo>
                  <a:lnTo>
                    <a:pt x="15099" y="4788"/>
                  </a:lnTo>
                  <a:lnTo>
                    <a:pt x="14675" y="4634"/>
                  </a:lnTo>
                  <a:lnTo>
                    <a:pt x="14211" y="4518"/>
                  </a:lnTo>
                  <a:lnTo>
                    <a:pt x="13748" y="4518"/>
                  </a:lnTo>
                  <a:lnTo>
                    <a:pt x="13362" y="4595"/>
                  </a:lnTo>
                  <a:lnTo>
                    <a:pt x="13169" y="4634"/>
                  </a:lnTo>
                  <a:lnTo>
                    <a:pt x="12975" y="4711"/>
                  </a:lnTo>
                  <a:lnTo>
                    <a:pt x="12782" y="4788"/>
                  </a:lnTo>
                  <a:lnTo>
                    <a:pt x="12628" y="4943"/>
                  </a:lnTo>
                  <a:lnTo>
                    <a:pt x="12512" y="5097"/>
                  </a:lnTo>
                  <a:lnTo>
                    <a:pt x="12435" y="5252"/>
                  </a:lnTo>
                  <a:lnTo>
                    <a:pt x="12396" y="5445"/>
                  </a:lnTo>
                  <a:lnTo>
                    <a:pt x="12473" y="5638"/>
                  </a:lnTo>
                  <a:lnTo>
                    <a:pt x="12551" y="5792"/>
                  </a:lnTo>
                  <a:lnTo>
                    <a:pt x="12705" y="5908"/>
                  </a:lnTo>
                  <a:lnTo>
                    <a:pt x="12860" y="5986"/>
                  </a:lnTo>
                  <a:lnTo>
                    <a:pt x="13053" y="6063"/>
                  </a:lnTo>
                  <a:lnTo>
                    <a:pt x="13439" y="6140"/>
                  </a:lnTo>
                  <a:lnTo>
                    <a:pt x="13786" y="6140"/>
                  </a:lnTo>
                  <a:lnTo>
                    <a:pt x="14134" y="6101"/>
                  </a:lnTo>
                  <a:lnTo>
                    <a:pt x="14481" y="5986"/>
                  </a:lnTo>
                  <a:lnTo>
                    <a:pt x="14790" y="5870"/>
                  </a:lnTo>
                  <a:lnTo>
                    <a:pt x="14481" y="6256"/>
                  </a:lnTo>
                  <a:lnTo>
                    <a:pt x="14095" y="6565"/>
                  </a:lnTo>
                  <a:lnTo>
                    <a:pt x="13902" y="6719"/>
                  </a:lnTo>
                  <a:lnTo>
                    <a:pt x="13671" y="6835"/>
                  </a:lnTo>
                  <a:lnTo>
                    <a:pt x="13439" y="6951"/>
                  </a:lnTo>
                  <a:lnTo>
                    <a:pt x="13207" y="7028"/>
                  </a:lnTo>
                  <a:lnTo>
                    <a:pt x="12821" y="7067"/>
                  </a:lnTo>
                  <a:lnTo>
                    <a:pt x="12435" y="7067"/>
                  </a:lnTo>
                  <a:lnTo>
                    <a:pt x="12087" y="6990"/>
                  </a:lnTo>
                  <a:lnTo>
                    <a:pt x="11778" y="6874"/>
                  </a:lnTo>
                  <a:lnTo>
                    <a:pt x="11470" y="6681"/>
                  </a:lnTo>
                  <a:lnTo>
                    <a:pt x="11199" y="6410"/>
                  </a:lnTo>
                  <a:lnTo>
                    <a:pt x="10968" y="6140"/>
                  </a:lnTo>
                  <a:lnTo>
                    <a:pt x="10774" y="5792"/>
                  </a:lnTo>
                  <a:lnTo>
                    <a:pt x="10504" y="5329"/>
                  </a:lnTo>
                  <a:lnTo>
                    <a:pt x="10311" y="4827"/>
                  </a:lnTo>
                  <a:lnTo>
                    <a:pt x="9886" y="3862"/>
                  </a:lnTo>
                  <a:lnTo>
                    <a:pt x="9655" y="3398"/>
                  </a:lnTo>
                  <a:lnTo>
                    <a:pt x="9423" y="2935"/>
                  </a:lnTo>
                  <a:lnTo>
                    <a:pt x="9153" y="2472"/>
                  </a:lnTo>
                  <a:lnTo>
                    <a:pt x="8844" y="2047"/>
                  </a:lnTo>
                  <a:lnTo>
                    <a:pt x="8380" y="1545"/>
                  </a:lnTo>
                  <a:lnTo>
                    <a:pt x="7917" y="1159"/>
                  </a:lnTo>
                  <a:lnTo>
                    <a:pt x="7415" y="811"/>
                  </a:lnTo>
                  <a:lnTo>
                    <a:pt x="6874" y="502"/>
                  </a:lnTo>
                  <a:lnTo>
                    <a:pt x="6295" y="271"/>
                  </a:lnTo>
                  <a:lnTo>
                    <a:pt x="5716" y="116"/>
                  </a:lnTo>
                  <a:lnTo>
                    <a:pt x="5137" y="39"/>
                  </a:lnTo>
                  <a:lnTo>
                    <a:pt x="451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11"/>
            <p:cNvSpPr/>
            <p:nvPr/>
          </p:nvSpPr>
          <p:spPr>
            <a:xfrm>
              <a:off x="2769325" y="3423675"/>
              <a:ext cx="144825" cy="164125"/>
            </a:xfrm>
            <a:custGeom>
              <a:avLst/>
              <a:gdLst/>
              <a:ahLst/>
              <a:cxnLst/>
              <a:rect l="l" t="t" r="r" b="b"/>
              <a:pathLst>
                <a:path w="5793" h="6565" extrusionOk="0">
                  <a:moveTo>
                    <a:pt x="2858" y="463"/>
                  </a:moveTo>
                  <a:lnTo>
                    <a:pt x="3360" y="618"/>
                  </a:lnTo>
                  <a:lnTo>
                    <a:pt x="3823" y="811"/>
                  </a:lnTo>
                  <a:lnTo>
                    <a:pt x="4248" y="1081"/>
                  </a:lnTo>
                  <a:lnTo>
                    <a:pt x="4634" y="1429"/>
                  </a:lnTo>
                  <a:lnTo>
                    <a:pt x="4943" y="1854"/>
                  </a:lnTo>
                  <a:lnTo>
                    <a:pt x="5059" y="2047"/>
                  </a:lnTo>
                  <a:lnTo>
                    <a:pt x="5175" y="2278"/>
                  </a:lnTo>
                  <a:lnTo>
                    <a:pt x="5252" y="2510"/>
                  </a:lnTo>
                  <a:lnTo>
                    <a:pt x="5290" y="2780"/>
                  </a:lnTo>
                  <a:lnTo>
                    <a:pt x="5329" y="3051"/>
                  </a:lnTo>
                  <a:lnTo>
                    <a:pt x="5329" y="3321"/>
                  </a:lnTo>
                  <a:lnTo>
                    <a:pt x="5290" y="3784"/>
                  </a:lnTo>
                  <a:lnTo>
                    <a:pt x="5175" y="4248"/>
                  </a:lnTo>
                  <a:lnTo>
                    <a:pt x="4981" y="4711"/>
                  </a:lnTo>
                  <a:lnTo>
                    <a:pt x="4711" y="5097"/>
                  </a:lnTo>
                  <a:lnTo>
                    <a:pt x="4364" y="5445"/>
                  </a:lnTo>
                  <a:lnTo>
                    <a:pt x="4016" y="5715"/>
                  </a:lnTo>
                  <a:lnTo>
                    <a:pt x="3784" y="5831"/>
                  </a:lnTo>
                  <a:lnTo>
                    <a:pt x="3553" y="5947"/>
                  </a:lnTo>
                  <a:lnTo>
                    <a:pt x="3321" y="6024"/>
                  </a:lnTo>
                  <a:lnTo>
                    <a:pt x="3089" y="6063"/>
                  </a:lnTo>
                  <a:lnTo>
                    <a:pt x="2780" y="6101"/>
                  </a:lnTo>
                  <a:lnTo>
                    <a:pt x="2510" y="6101"/>
                  </a:lnTo>
                  <a:lnTo>
                    <a:pt x="2201" y="6063"/>
                  </a:lnTo>
                  <a:lnTo>
                    <a:pt x="1970" y="5985"/>
                  </a:lnTo>
                  <a:lnTo>
                    <a:pt x="1738" y="5870"/>
                  </a:lnTo>
                  <a:lnTo>
                    <a:pt x="1506" y="5754"/>
                  </a:lnTo>
                  <a:lnTo>
                    <a:pt x="1313" y="5599"/>
                  </a:lnTo>
                  <a:lnTo>
                    <a:pt x="1159" y="5445"/>
                  </a:lnTo>
                  <a:lnTo>
                    <a:pt x="1004" y="5252"/>
                  </a:lnTo>
                  <a:lnTo>
                    <a:pt x="850" y="5020"/>
                  </a:lnTo>
                  <a:lnTo>
                    <a:pt x="734" y="4788"/>
                  </a:lnTo>
                  <a:lnTo>
                    <a:pt x="618" y="4557"/>
                  </a:lnTo>
                  <a:lnTo>
                    <a:pt x="502" y="4055"/>
                  </a:lnTo>
                  <a:lnTo>
                    <a:pt x="425" y="3514"/>
                  </a:lnTo>
                  <a:lnTo>
                    <a:pt x="464" y="2973"/>
                  </a:lnTo>
                  <a:lnTo>
                    <a:pt x="541" y="2433"/>
                  </a:lnTo>
                  <a:lnTo>
                    <a:pt x="734" y="1931"/>
                  </a:lnTo>
                  <a:lnTo>
                    <a:pt x="850" y="1699"/>
                  </a:lnTo>
                  <a:lnTo>
                    <a:pt x="966" y="1506"/>
                  </a:lnTo>
                  <a:lnTo>
                    <a:pt x="1120" y="1274"/>
                  </a:lnTo>
                  <a:lnTo>
                    <a:pt x="1313" y="1120"/>
                  </a:lnTo>
                  <a:lnTo>
                    <a:pt x="1506" y="927"/>
                  </a:lnTo>
                  <a:lnTo>
                    <a:pt x="1738" y="811"/>
                  </a:lnTo>
                  <a:lnTo>
                    <a:pt x="1970" y="695"/>
                  </a:lnTo>
                  <a:lnTo>
                    <a:pt x="2201" y="579"/>
                  </a:lnTo>
                  <a:lnTo>
                    <a:pt x="2472" y="541"/>
                  </a:lnTo>
                  <a:lnTo>
                    <a:pt x="2780" y="502"/>
                  </a:lnTo>
                  <a:lnTo>
                    <a:pt x="2819" y="502"/>
                  </a:lnTo>
                  <a:lnTo>
                    <a:pt x="2858" y="463"/>
                  </a:lnTo>
                  <a:close/>
                  <a:moveTo>
                    <a:pt x="2665" y="0"/>
                  </a:moveTo>
                  <a:lnTo>
                    <a:pt x="2587" y="39"/>
                  </a:lnTo>
                  <a:lnTo>
                    <a:pt x="2510" y="77"/>
                  </a:lnTo>
                  <a:lnTo>
                    <a:pt x="2472" y="155"/>
                  </a:lnTo>
                  <a:lnTo>
                    <a:pt x="2433" y="232"/>
                  </a:lnTo>
                  <a:lnTo>
                    <a:pt x="2163" y="270"/>
                  </a:lnTo>
                  <a:lnTo>
                    <a:pt x="1854" y="309"/>
                  </a:lnTo>
                  <a:lnTo>
                    <a:pt x="1622" y="386"/>
                  </a:lnTo>
                  <a:lnTo>
                    <a:pt x="1390" y="502"/>
                  </a:lnTo>
                  <a:lnTo>
                    <a:pt x="1159" y="657"/>
                  </a:lnTo>
                  <a:lnTo>
                    <a:pt x="966" y="850"/>
                  </a:lnTo>
                  <a:lnTo>
                    <a:pt x="772" y="1043"/>
                  </a:lnTo>
                  <a:lnTo>
                    <a:pt x="618" y="1236"/>
                  </a:lnTo>
                  <a:lnTo>
                    <a:pt x="464" y="1506"/>
                  </a:lnTo>
                  <a:lnTo>
                    <a:pt x="348" y="1738"/>
                  </a:lnTo>
                  <a:lnTo>
                    <a:pt x="155" y="2278"/>
                  </a:lnTo>
                  <a:lnTo>
                    <a:pt x="39" y="2858"/>
                  </a:lnTo>
                  <a:lnTo>
                    <a:pt x="0" y="3398"/>
                  </a:lnTo>
                  <a:lnTo>
                    <a:pt x="39" y="4055"/>
                  </a:lnTo>
                  <a:lnTo>
                    <a:pt x="116" y="4364"/>
                  </a:lnTo>
                  <a:lnTo>
                    <a:pt x="193" y="4672"/>
                  </a:lnTo>
                  <a:lnTo>
                    <a:pt x="309" y="4943"/>
                  </a:lnTo>
                  <a:lnTo>
                    <a:pt x="425" y="5213"/>
                  </a:lnTo>
                  <a:lnTo>
                    <a:pt x="579" y="5445"/>
                  </a:lnTo>
                  <a:lnTo>
                    <a:pt x="734" y="5676"/>
                  </a:lnTo>
                  <a:lnTo>
                    <a:pt x="927" y="5870"/>
                  </a:lnTo>
                  <a:lnTo>
                    <a:pt x="1120" y="6063"/>
                  </a:lnTo>
                  <a:lnTo>
                    <a:pt x="1390" y="6217"/>
                  </a:lnTo>
                  <a:lnTo>
                    <a:pt x="1622" y="6372"/>
                  </a:lnTo>
                  <a:lnTo>
                    <a:pt x="1892" y="6449"/>
                  </a:lnTo>
                  <a:lnTo>
                    <a:pt x="2201" y="6526"/>
                  </a:lnTo>
                  <a:lnTo>
                    <a:pt x="2549" y="6565"/>
                  </a:lnTo>
                  <a:lnTo>
                    <a:pt x="2896" y="6565"/>
                  </a:lnTo>
                  <a:lnTo>
                    <a:pt x="3205" y="6526"/>
                  </a:lnTo>
                  <a:lnTo>
                    <a:pt x="3476" y="6449"/>
                  </a:lnTo>
                  <a:lnTo>
                    <a:pt x="3784" y="6333"/>
                  </a:lnTo>
                  <a:lnTo>
                    <a:pt x="4055" y="6217"/>
                  </a:lnTo>
                  <a:lnTo>
                    <a:pt x="4325" y="6063"/>
                  </a:lnTo>
                  <a:lnTo>
                    <a:pt x="4557" y="5908"/>
                  </a:lnTo>
                  <a:lnTo>
                    <a:pt x="4788" y="5715"/>
                  </a:lnTo>
                  <a:lnTo>
                    <a:pt x="4981" y="5483"/>
                  </a:lnTo>
                  <a:lnTo>
                    <a:pt x="5175" y="5252"/>
                  </a:lnTo>
                  <a:lnTo>
                    <a:pt x="5329" y="4981"/>
                  </a:lnTo>
                  <a:lnTo>
                    <a:pt x="5483" y="4750"/>
                  </a:lnTo>
                  <a:lnTo>
                    <a:pt x="5599" y="4441"/>
                  </a:lnTo>
                  <a:lnTo>
                    <a:pt x="5677" y="4170"/>
                  </a:lnTo>
                  <a:lnTo>
                    <a:pt x="5754" y="3862"/>
                  </a:lnTo>
                  <a:lnTo>
                    <a:pt x="5792" y="3553"/>
                  </a:lnTo>
                  <a:lnTo>
                    <a:pt x="5792" y="3244"/>
                  </a:lnTo>
                  <a:lnTo>
                    <a:pt x="5792" y="2935"/>
                  </a:lnTo>
                  <a:lnTo>
                    <a:pt x="5715" y="2626"/>
                  </a:lnTo>
                  <a:lnTo>
                    <a:pt x="5638" y="2317"/>
                  </a:lnTo>
                  <a:lnTo>
                    <a:pt x="5561" y="2047"/>
                  </a:lnTo>
                  <a:lnTo>
                    <a:pt x="5406" y="1776"/>
                  </a:lnTo>
                  <a:lnTo>
                    <a:pt x="5252" y="1506"/>
                  </a:lnTo>
                  <a:lnTo>
                    <a:pt x="5059" y="1274"/>
                  </a:lnTo>
                  <a:lnTo>
                    <a:pt x="4866" y="1043"/>
                  </a:lnTo>
                  <a:lnTo>
                    <a:pt x="4634" y="811"/>
                  </a:lnTo>
                  <a:lnTo>
                    <a:pt x="4402" y="618"/>
                  </a:lnTo>
                  <a:lnTo>
                    <a:pt x="4132" y="463"/>
                  </a:lnTo>
                  <a:lnTo>
                    <a:pt x="3862" y="309"/>
                  </a:lnTo>
                  <a:lnTo>
                    <a:pt x="3591" y="193"/>
                  </a:lnTo>
                  <a:lnTo>
                    <a:pt x="3282" y="116"/>
                  </a:lnTo>
                  <a:lnTo>
                    <a:pt x="2974" y="39"/>
                  </a:lnTo>
                  <a:lnTo>
                    <a:pt x="266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11"/>
            <p:cNvSpPr/>
            <p:nvPr/>
          </p:nvSpPr>
          <p:spPr>
            <a:xfrm>
              <a:off x="3889150" y="3444900"/>
              <a:ext cx="329225" cy="242325"/>
            </a:xfrm>
            <a:custGeom>
              <a:avLst/>
              <a:gdLst/>
              <a:ahLst/>
              <a:cxnLst/>
              <a:rect l="l" t="t" r="r" b="b"/>
              <a:pathLst>
                <a:path w="13169" h="9693" extrusionOk="0">
                  <a:moveTo>
                    <a:pt x="5368" y="618"/>
                  </a:moveTo>
                  <a:lnTo>
                    <a:pt x="5947" y="773"/>
                  </a:lnTo>
                  <a:lnTo>
                    <a:pt x="6526" y="1005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3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7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2" y="3708"/>
                  </a:lnTo>
                  <a:lnTo>
                    <a:pt x="8573" y="3708"/>
                  </a:lnTo>
                  <a:lnTo>
                    <a:pt x="7723" y="3823"/>
                  </a:lnTo>
                  <a:lnTo>
                    <a:pt x="6874" y="3901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1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7" y="2626"/>
                  </a:lnTo>
                  <a:lnTo>
                    <a:pt x="5368" y="1970"/>
                  </a:lnTo>
                  <a:lnTo>
                    <a:pt x="5368" y="618"/>
                  </a:lnTo>
                  <a:close/>
                  <a:moveTo>
                    <a:pt x="2781" y="889"/>
                  </a:moveTo>
                  <a:lnTo>
                    <a:pt x="2626" y="3128"/>
                  </a:lnTo>
                  <a:lnTo>
                    <a:pt x="2626" y="3515"/>
                  </a:lnTo>
                  <a:lnTo>
                    <a:pt x="2588" y="3708"/>
                  </a:lnTo>
                  <a:lnTo>
                    <a:pt x="2510" y="3862"/>
                  </a:lnTo>
                  <a:lnTo>
                    <a:pt x="2433" y="4017"/>
                  </a:lnTo>
                  <a:lnTo>
                    <a:pt x="2317" y="4132"/>
                  </a:lnTo>
                  <a:lnTo>
                    <a:pt x="2124" y="4210"/>
                  </a:lnTo>
                  <a:lnTo>
                    <a:pt x="1893" y="4287"/>
                  </a:lnTo>
                  <a:lnTo>
                    <a:pt x="1545" y="4287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7" y="4017"/>
                  </a:lnTo>
                  <a:lnTo>
                    <a:pt x="502" y="3515"/>
                  </a:lnTo>
                  <a:lnTo>
                    <a:pt x="657" y="3013"/>
                  </a:lnTo>
                  <a:lnTo>
                    <a:pt x="889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3" y="1429"/>
                  </a:lnTo>
                  <a:lnTo>
                    <a:pt x="2317" y="1120"/>
                  </a:lnTo>
                  <a:lnTo>
                    <a:pt x="2781" y="889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4" y="5986"/>
                  </a:lnTo>
                  <a:lnTo>
                    <a:pt x="11430" y="6140"/>
                  </a:lnTo>
                  <a:lnTo>
                    <a:pt x="11353" y="6218"/>
                  </a:lnTo>
                  <a:lnTo>
                    <a:pt x="11237" y="6256"/>
                  </a:lnTo>
                  <a:lnTo>
                    <a:pt x="11083" y="6295"/>
                  </a:lnTo>
                  <a:lnTo>
                    <a:pt x="10928" y="6256"/>
                  </a:lnTo>
                  <a:lnTo>
                    <a:pt x="10774" y="6218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20" y="5523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3" y="1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7"/>
                  </a:lnTo>
                  <a:lnTo>
                    <a:pt x="2240" y="580"/>
                  </a:lnTo>
                  <a:lnTo>
                    <a:pt x="1854" y="812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9" y="1661"/>
                  </a:lnTo>
                  <a:lnTo>
                    <a:pt x="618" y="2009"/>
                  </a:lnTo>
                  <a:lnTo>
                    <a:pt x="425" y="2395"/>
                  </a:lnTo>
                  <a:lnTo>
                    <a:pt x="232" y="2781"/>
                  </a:lnTo>
                  <a:lnTo>
                    <a:pt x="116" y="3206"/>
                  </a:lnTo>
                  <a:lnTo>
                    <a:pt x="39" y="3669"/>
                  </a:lnTo>
                  <a:lnTo>
                    <a:pt x="0" y="4094"/>
                  </a:lnTo>
                  <a:lnTo>
                    <a:pt x="39" y="4557"/>
                  </a:lnTo>
                  <a:lnTo>
                    <a:pt x="348" y="4596"/>
                  </a:lnTo>
                  <a:lnTo>
                    <a:pt x="387" y="4287"/>
                  </a:lnTo>
                  <a:lnTo>
                    <a:pt x="966" y="4519"/>
                  </a:lnTo>
                  <a:lnTo>
                    <a:pt x="1313" y="4596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80"/>
                  </a:lnTo>
                  <a:lnTo>
                    <a:pt x="2742" y="4403"/>
                  </a:lnTo>
                  <a:lnTo>
                    <a:pt x="2858" y="4248"/>
                  </a:lnTo>
                  <a:lnTo>
                    <a:pt x="2897" y="4132"/>
                  </a:lnTo>
                  <a:lnTo>
                    <a:pt x="2974" y="3978"/>
                  </a:lnTo>
                  <a:lnTo>
                    <a:pt x="3012" y="3630"/>
                  </a:lnTo>
                  <a:lnTo>
                    <a:pt x="3012" y="2974"/>
                  </a:lnTo>
                  <a:lnTo>
                    <a:pt x="3128" y="773"/>
                  </a:lnTo>
                  <a:lnTo>
                    <a:pt x="3514" y="657"/>
                  </a:lnTo>
                  <a:lnTo>
                    <a:pt x="3939" y="580"/>
                  </a:lnTo>
                  <a:lnTo>
                    <a:pt x="4132" y="541"/>
                  </a:lnTo>
                  <a:lnTo>
                    <a:pt x="4403" y="541"/>
                  </a:lnTo>
                  <a:lnTo>
                    <a:pt x="5098" y="580"/>
                  </a:lnTo>
                  <a:lnTo>
                    <a:pt x="5020" y="1661"/>
                  </a:lnTo>
                  <a:lnTo>
                    <a:pt x="5059" y="2704"/>
                  </a:lnTo>
                  <a:lnTo>
                    <a:pt x="5098" y="3399"/>
                  </a:lnTo>
                  <a:lnTo>
                    <a:pt x="5175" y="3746"/>
                  </a:lnTo>
                  <a:lnTo>
                    <a:pt x="5213" y="3901"/>
                  </a:lnTo>
                  <a:lnTo>
                    <a:pt x="5291" y="4055"/>
                  </a:lnTo>
                  <a:lnTo>
                    <a:pt x="5407" y="4171"/>
                  </a:lnTo>
                  <a:lnTo>
                    <a:pt x="5561" y="4248"/>
                  </a:lnTo>
                  <a:lnTo>
                    <a:pt x="5715" y="4287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7"/>
                  </a:lnTo>
                  <a:lnTo>
                    <a:pt x="7608" y="4210"/>
                  </a:lnTo>
                  <a:lnTo>
                    <a:pt x="8650" y="4094"/>
                  </a:lnTo>
                  <a:lnTo>
                    <a:pt x="8650" y="4480"/>
                  </a:lnTo>
                  <a:lnTo>
                    <a:pt x="8612" y="4866"/>
                  </a:lnTo>
                  <a:lnTo>
                    <a:pt x="8612" y="4905"/>
                  </a:lnTo>
                  <a:lnTo>
                    <a:pt x="8612" y="5021"/>
                  </a:lnTo>
                  <a:lnTo>
                    <a:pt x="8650" y="5098"/>
                  </a:lnTo>
                  <a:lnTo>
                    <a:pt x="8766" y="5098"/>
                  </a:lnTo>
                  <a:lnTo>
                    <a:pt x="8843" y="5059"/>
                  </a:lnTo>
                  <a:lnTo>
                    <a:pt x="8959" y="5021"/>
                  </a:lnTo>
                  <a:lnTo>
                    <a:pt x="9036" y="4943"/>
                  </a:lnTo>
                  <a:lnTo>
                    <a:pt x="9191" y="4905"/>
                  </a:lnTo>
                  <a:lnTo>
                    <a:pt x="9384" y="4905"/>
                  </a:lnTo>
                  <a:lnTo>
                    <a:pt x="9809" y="4982"/>
                  </a:lnTo>
                  <a:lnTo>
                    <a:pt x="10195" y="5098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600"/>
                  </a:lnTo>
                  <a:lnTo>
                    <a:pt x="10233" y="5754"/>
                  </a:lnTo>
                  <a:lnTo>
                    <a:pt x="10233" y="5909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8"/>
                  </a:lnTo>
                  <a:lnTo>
                    <a:pt x="10697" y="6604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4"/>
                  </a:lnTo>
                  <a:lnTo>
                    <a:pt x="11546" y="6526"/>
                  </a:lnTo>
                  <a:lnTo>
                    <a:pt x="11739" y="6411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3"/>
                  </a:lnTo>
                  <a:lnTo>
                    <a:pt x="12396" y="7222"/>
                  </a:lnTo>
                  <a:lnTo>
                    <a:pt x="12473" y="7569"/>
                  </a:lnTo>
                  <a:lnTo>
                    <a:pt x="12550" y="7917"/>
                  </a:lnTo>
                  <a:lnTo>
                    <a:pt x="12550" y="8264"/>
                  </a:lnTo>
                  <a:lnTo>
                    <a:pt x="12589" y="8998"/>
                  </a:lnTo>
                  <a:lnTo>
                    <a:pt x="12512" y="8998"/>
                  </a:lnTo>
                  <a:lnTo>
                    <a:pt x="12434" y="9075"/>
                  </a:lnTo>
                  <a:lnTo>
                    <a:pt x="12396" y="9114"/>
                  </a:lnTo>
                  <a:lnTo>
                    <a:pt x="12357" y="9191"/>
                  </a:lnTo>
                  <a:lnTo>
                    <a:pt x="11469" y="9307"/>
                  </a:lnTo>
                  <a:lnTo>
                    <a:pt x="11469" y="9693"/>
                  </a:lnTo>
                  <a:lnTo>
                    <a:pt x="12125" y="9654"/>
                  </a:lnTo>
                  <a:lnTo>
                    <a:pt x="12821" y="9616"/>
                  </a:lnTo>
                  <a:lnTo>
                    <a:pt x="12936" y="9577"/>
                  </a:lnTo>
                  <a:lnTo>
                    <a:pt x="13014" y="9500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8"/>
                  </a:lnTo>
                  <a:lnTo>
                    <a:pt x="13168" y="8766"/>
                  </a:lnTo>
                  <a:lnTo>
                    <a:pt x="13168" y="8496"/>
                  </a:lnTo>
                  <a:lnTo>
                    <a:pt x="13168" y="8226"/>
                  </a:lnTo>
                  <a:lnTo>
                    <a:pt x="13091" y="7724"/>
                  </a:lnTo>
                  <a:lnTo>
                    <a:pt x="12936" y="7183"/>
                  </a:lnTo>
                  <a:lnTo>
                    <a:pt x="12743" y="6681"/>
                  </a:lnTo>
                  <a:lnTo>
                    <a:pt x="12434" y="6218"/>
                  </a:lnTo>
                  <a:lnTo>
                    <a:pt x="12125" y="5793"/>
                  </a:lnTo>
                  <a:lnTo>
                    <a:pt x="11778" y="5445"/>
                  </a:lnTo>
                  <a:lnTo>
                    <a:pt x="11315" y="5098"/>
                  </a:lnTo>
                  <a:lnTo>
                    <a:pt x="10967" y="4905"/>
                  </a:lnTo>
                  <a:lnTo>
                    <a:pt x="10620" y="4750"/>
                  </a:lnTo>
                  <a:lnTo>
                    <a:pt x="10272" y="4596"/>
                  </a:lnTo>
                  <a:lnTo>
                    <a:pt x="9886" y="4480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8"/>
                  </a:lnTo>
                  <a:lnTo>
                    <a:pt x="9229" y="3515"/>
                  </a:lnTo>
                  <a:lnTo>
                    <a:pt x="9152" y="3090"/>
                  </a:lnTo>
                  <a:lnTo>
                    <a:pt x="8998" y="2665"/>
                  </a:lnTo>
                  <a:lnTo>
                    <a:pt x="8805" y="2279"/>
                  </a:lnTo>
                  <a:lnTo>
                    <a:pt x="8534" y="1931"/>
                  </a:lnTo>
                  <a:lnTo>
                    <a:pt x="8225" y="1584"/>
                  </a:lnTo>
                  <a:lnTo>
                    <a:pt x="7839" y="1275"/>
                  </a:lnTo>
                  <a:lnTo>
                    <a:pt x="7453" y="1005"/>
                  </a:lnTo>
                  <a:lnTo>
                    <a:pt x="7067" y="734"/>
                  </a:lnTo>
                  <a:lnTo>
                    <a:pt x="6642" y="503"/>
                  </a:lnTo>
                  <a:lnTo>
                    <a:pt x="6179" y="348"/>
                  </a:lnTo>
                  <a:lnTo>
                    <a:pt x="5715" y="194"/>
                  </a:lnTo>
                  <a:lnTo>
                    <a:pt x="5291" y="78"/>
                  </a:lnTo>
                  <a:lnTo>
                    <a:pt x="4827" y="39"/>
                  </a:lnTo>
                  <a:lnTo>
                    <a:pt x="440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11"/>
            <p:cNvSpPr/>
            <p:nvPr/>
          </p:nvSpPr>
          <p:spPr>
            <a:xfrm>
              <a:off x="4428800" y="3447800"/>
              <a:ext cx="257775" cy="315700"/>
            </a:xfrm>
            <a:custGeom>
              <a:avLst/>
              <a:gdLst/>
              <a:ahLst/>
              <a:cxnLst/>
              <a:rect l="l" t="t" r="r" b="b"/>
              <a:pathLst>
                <a:path w="10311" h="12628" extrusionOk="0">
                  <a:moveTo>
                    <a:pt x="6449" y="773"/>
                  </a:moveTo>
                  <a:lnTo>
                    <a:pt x="6410" y="2317"/>
                  </a:lnTo>
                  <a:lnTo>
                    <a:pt x="6449" y="3901"/>
                  </a:lnTo>
                  <a:lnTo>
                    <a:pt x="6526" y="6990"/>
                  </a:lnTo>
                  <a:lnTo>
                    <a:pt x="3514" y="6758"/>
                  </a:lnTo>
                  <a:lnTo>
                    <a:pt x="2008" y="6642"/>
                  </a:lnTo>
                  <a:lnTo>
                    <a:pt x="502" y="6604"/>
                  </a:lnTo>
                  <a:lnTo>
                    <a:pt x="1352" y="5986"/>
                  </a:lnTo>
                  <a:lnTo>
                    <a:pt x="2201" y="5291"/>
                  </a:lnTo>
                  <a:lnTo>
                    <a:pt x="2973" y="4557"/>
                  </a:lnTo>
                  <a:lnTo>
                    <a:pt x="3707" y="3823"/>
                  </a:lnTo>
                  <a:lnTo>
                    <a:pt x="4441" y="3090"/>
                  </a:lnTo>
                  <a:lnTo>
                    <a:pt x="5136" y="2356"/>
                  </a:lnTo>
                  <a:lnTo>
                    <a:pt x="5792" y="1584"/>
                  </a:lnTo>
                  <a:lnTo>
                    <a:pt x="6449" y="773"/>
                  </a:lnTo>
                  <a:close/>
                  <a:moveTo>
                    <a:pt x="6719" y="0"/>
                  </a:moveTo>
                  <a:lnTo>
                    <a:pt x="6642" y="39"/>
                  </a:lnTo>
                  <a:lnTo>
                    <a:pt x="6565" y="39"/>
                  </a:lnTo>
                  <a:lnTo>
                    <a:pt x="6487" y="116"/>
                  </a:lnTo>
                  <a:lnTo>
                    <a:pt x="4981" y="1854"/>
                  </a:lnTo>
                  <a:lnTo>
                    <a:pt x="4209" y="2703"/>
                  </a:lnTo>
                  <a:lnTo>
                    <a:pt x="3437" y="3514"/>
                  </a:lnTo>
                  <a:lnTo>
                    <a:pt x="2587" y="4287"/>
                  </a:lnTo>
                  <a:lnTo>
                    <a:pt x="1738" y="5059"/>
                  </a:lnTo>
                  <a:lnTo>
                    <a:pt x="888" y="5793"/>
                  </a:lnTo>
                  <a:lnTo>
                    <a:pt x="39" y="6604"/>
                  </a:lnTo>
                  <a:lnTo>
                    <a:pt x="0" y="6642"/>
                  </a:lnTo>
                  <a:lnTo>
                    <a:pt x="0" y="6681"/>
                  </a:lnTo>
                  <a:lnTo>
                    <a:pt x="39" y="6797"/>
                  </a:lnTo>
                  <a:lnTo>
                    <a:pt x="39" y="6835"/>
                  </a:lnTo>
                  <a:lnTo>
                    <a:pt x="0" y="6912"/>
                  </a:lnTo>
                  <a:lnTo>
                    <a:pt x="39" y="6990"/>
                  </a:lnTo>
                  <a:lnTo>
                    <a:pt x="116" y="7144"/>
                  </a:lnTo>
                  <a:lnTo>
                    <a:pt x="386" y="6990"/>
                  </a:lnTo>
                  <a:lnTo>
                    <a:pt x="1892" y="7144"/>
                  </a:lnTo>
                  <a:lnTo>
                    <a:pt x="3437" y="7299"/>
                  </a:lnTo>
                  <a:lnTo>
                    <a:pt x="6526" y="7453"/>
                  </a:lnTo>
                  <a:lnTo>
                    <a:pt x="6565" y="9307"/>
                  </a:lnTo>
                  <a:lnTo>
                    <a:pt x="6526" y="12627"/>
                  </a:lnTo>
                  <a:lnTo>
                    <a:pt x="6951" y="12627"/>
                  </a:lnTo>
                  <a:lnTo>
                    <a:pt x="6989" y="9461"/>
                  </a:lnTo>
                  <a:lnTo>
                    <a:pt x="6989" y="7492"/>
                  </a:lnTo>
                  <a:lnTo>
                    <a:pt x="8650" y="7569"/>
                  </a:lnTo>
                  <a:lnTo>
                    <a:pt x="10310" y="7646"/>
                  </a:lnTo>
                  <a:lnTo>
                    <a:pt x="10310" y="7183"/>
                  </a:lnTo>
                  <a:lnTo>
                    <a:pt x="8650" y="7106"/>
                  </a:lnTo>
                  <a:lnTo>
                    <a:pt x="6989" y="7028"/>
                  </a:lnTo>
                  <a:lnTo>
                    <a:pt x="7028" y="5368"/>
                  </a:lnTo>
                  <a:lnTo>
                    <a:pt x="6989" y="3707"/>
                  </a:lnTo>
                  <a:lnTo>
                    <a:pt x="6951" y="2047"/>
                  </a:lnTo>
                  <a:lnTo>
                    <a:pt x="6796" y="387"/>
                  </a:lnTo>
                  <a:lnTo>
                    <a:pt x="6989" y="194"/>
                  </a:lnTo>
                  <a:lnTo>
                    <a:pt x="6835" y="39"/>
                  </a:lnTo>
                  <a:lnTo>
                    <a:pt x="679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11"/>
            <p:cNvSpPr/>
            <p:nvPr/>
          </p:nvSpPr>
          <p:spPr>
            <a:xfrm>
              <a:off x="4598700" y="3452625"/>
              <a:ext cx="176675" cy="453750"/>
            </a:xfrm>
            <a:custGeom>
              <a:avLst/>
              <a:gdLst/>
              <a:ahLst/>
              <a:cxnLst/>
              <a:rect l="l" t="t" r="r" b="b"/>
              <a:pathLst>
                <a:path w="7067" h="18150" extrusionOk="0">
                  <a:moveTo>
                    <a:pt x="193" y="1"/>
                  </a:moveTo>
                  <a:lnTo>
                    <a:pt x="0" y="194"/>
                  </a:lnTo>
                  <a:lnTo>
                    <a:pt x="1622" y="1931"/>
                  </a:lnTo>
                  <a:lnTo>
                    <a:pt x="3244" y="3630"/>
                  </a:lnTo>
                  <a:lnTo>
                    <a:pt x="4016" y="4480"/>
                  </a:lnTo>
                  <a:lnTo>
                    <a:pt x="4750" y="5329"/>
                  </a:lnTo>
                  <a:lnTo>
                    <a:pt x="5484" y="6179"/>
                  </a:lnTo>
                  <a:lnTo>
                    <a:pt x="6217" y="6990"/>
                  </a:lnTo>
                  <a:lnTo>
                    <a:pt x="3514" y="6990"/>
                  </a:lnTo>
                  <a:lnTo>
                    <a:pt x="3514" y="7453"/>
                  </a:lnTo>
                  <a:lnTo>
                    <a:pt x="4943" y="7492"/>
                  </a:lnTo>
                  <a:lnTo>
                    <a:pt x="5677" y="7492"/>
                  </a:lnTo>
                  <a:lnTo>
                    <a:pt x="6372" y="7453"/>
                  </a:lnTo>
                  <a:lnTo>
                    <a:pt x="6024" y="7878"/>
                  </a:lnTo>
                  <a:lnTo>
                    <a:pt x="5715" y="8303"/>
                  </a:lnTo>
                  <a:lnTo>
                    <a:pt x="5136" y="9191"/>
                  </a:lnTo>
                  <a:lnTo>
                    <a:pt x="4248" y="10658"/>
                  </a:lnTo>
                  <a:lnTo>
                    <a:pt x="3360" y="12087"/>
                  </a:lnTo>
                  <a:lnTo>
                    <a:pt x="1584" y="14983"/>
                  </a:lnTo>
                  <a:lnTo>
                    <a:pt x="773" y="16450"/>
                  </a:lnTo>
                  <a:lnTo>
                    <a:pt x="348" y="17184"/>
                  </a:lnTo>
                  <a:lnTo>
                    <a:pt x="0" y="17918"/>
                  </a:lnTo>
                  <a:lnTo>
                    <a:pt x="309" y="18149"/>
                  </a:lnTo>
                  <a:lnTo>
                    <a:pt x="1159" y="16759"/>
                  </a:lnTo>
                  <a:lnTo>
                    <a:pt x="1970" y="15369"/>
                  </a:lnTo>
                  <a:lnTo>
                    <a:pt x="2781" y="13979"/>
                  </a:lnTo>
                  <a:lnTo>
                    <a:pt x="3592" y="12589"/>
                  </a:lnTo>
                  <a:lnTo>
                    <a:pt x="4441" y="11199"/>
                  </a:lnTo>
                  <a:lnTo>
                    <a:pt x="5291" y="9809"/>
                  </a:lnTo>
                  <a:lnTo>
                    <a:pt x="5715" y="9191"/>
                  </a:lnTo>
                  <a:lnTo>
                    <a:pt x="6179" y="8612"/>
                  </a:lnTo>
                  <a:lnTo>
                    <a:pt x="6603" y="8032"/>
                  </a:lnTo>
                  <a:lnTo>
                    <a:pt x="6990" y="7453"/>
                  </a:lnTo>
                  <a:lnTo>
                    <a:pt x="6990" y="7376"/>
                  </a:lnTo>
                  <a:lnTo>
                    <a:pt x="7067" y="7299"/>
                  </a:lnTo>
                  <a:lnTo>
                    <a:pt x="7028" y="7183"/>
                  </a:lnTo>
                  <a:lnTo>
                    <a:pt x="6990" y="7067"/>
                  </a:lnTo>
                  <a:lnTo>
                    <a:pt x="6874" y="7028"/>
                  </a:lnTo>
                  <a:lnTo>
                    <a:pt x="6835" y="7028"/>
                  </a:lnTo>
                  <a:lnTo>
                    <a:pt x="6102" y="6102"/>
                  </a:lnTo>
                  <a:lnTo>
                    <a:pt x="5291" y="5175"/>
                  </a:lnTo>
                  <a:lnTo>
                    <a:pt x="3669" y="3437"/>
                  </a:lnTo>
                  <a:lnTo>
                    <a:pt x="1970" y="1700"/>
                  </a:lnTo>
                  <a:lnTo>
                    <a:pt x="1082" y="811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11"/>
            <p:cNvSpPr/>
            <p:nvPr/>
          </p:nvSpPr>
          <p:spPr>
            <a:xfrm>
              <a:off x="3921000" y="3458425"/>
              <a:ext cx="254900" cy="267425"/>
            </a:xfrm>
            <a:custGeom>
              <a:avLst/>
              <a:gdLst/>
              <a:ahLst/>
              <a:cxnLst/>
              <a:rect l="l" t="t" r="r" b="b"/>
              <a:pathLst>
                <a:path w="10196" h="10697" extrusionOk="0">
                  <a:moveTo>
                    <a:pt x="8264" y="7298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3"/>
                  </a:lnTo>
                  <a:lnTo>
                    <a:pt x="9346" y="7916"/>
                  </a:lnTo>
                  <a:lnTo>
                    <a:pt x="9500" y="8109"/>
                  </a:lnTo>
                  <a:lnTo>
                    <a:pt x="9616" y="8341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2"/>
                  </a:lnTo>
                  <a:lnTo>
                    <a:pt x="9384" y="9654"/>
                  </a:lnTo>
                  <a:lnTo>
                    <a:pt x="9191" y="9847"/>
                  </a:lnTo>
                  <a:lnTo>
                    <a:pt x="8959" y="10040"/>
                  </a:lnTo>
                  <a:lnTo>
                    <a:pt x="8689" y="10117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40" y="10079"/>
                  </a:lnTo>
                  <a:lnTo>
                    <a:pt x="7608" y="9963"/>
                  </a:lnTo>
                  <a:lnTo>
                    <a:pt x="7376" y="9808"/>
                  </a:lnTo>
                  <a:lnTo>
                    <a:pt x="7183" y="9577"/>
                  </a:lnTo>
                  <a:lnTo>
                    <a:pt x="7029" y="9345"/>
                  </a:lnTo>
                  <a:lnTo>
                    <a:pt x="6951" y="9075"/>
                  </a:lnTo>
                  <a:lnTo>
                    <a:pt x="6913" y="8804"/>
                  </a:lnTo>
                  <a:lnTo>
                    <a:pt x="6951" y="8534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3"/>
                  </a:lnTo>
                  <a:lnTo>
                    <a:pt x="7724" y="7569"/>
                  </a:lnTo>
                  <a:lnTo>
                    <a:pt x="8148" y="7337"/>
                  </a:lnTo>
                  <a:lnTo>
                    <a:pt x="8226" y="7298"/>
                  </a:lnTo>
                  <a:close/>
                  <a:moveTo>
                    <a:pt x="2858" y="0"/>
                  </a:moveTo>
                  <a:lnTo>
                    <a:pt x="2665" y="39"/>
                  </a:lnTo>
                  <a:lnTo>
                    <a:pt x="2665" y="77"/>
                  </a:lnTo>
                  <a:lnTo>
                    <a:pt x="2627" y="1352"/>
                  </a:lnTo>
                  <a:lnTo>
                    <a:pt x="2627" y="2587"/>
                  </a:lnTo>
                  <a:lnTo>
                    <a:pt x="2665" y="3823"/>
                  </a:lnTo>
                  <a:lnTo>
                    <a:pt x="2704" y="5097"/>
                  </a:lnTo>
                  <a:lnTo>
                    <a:pt x="2897" y="7491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1"/>
                  </a:lnTo>
                  <a:lnTo>
                    <a:pt x="3051" y="8766"/>
                  </a:lnTo>
                  <a:lnTo>
                    <a:pt x="1545" y="8727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6"/>
                  </a:lnTo>
                  <a:lnTo>
                    <a:pt x="773" y="9113"/>
                  </a:lnTo>
                  <a:lnTo>
                    <a:pt x="1545" y="9152"/>
                  </a:lnTo>
                  <a:lnTo>
                    <a:pt x="3129" y="9229"/>
                  </a:lnTo>
                  <a:lnTo>
                    <a:pt x="4828" y="9306"/>
                  </a:lnTo>
                  <a:lnTo>
                    <a:pt x="5677" y="9306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7"/>
                  </a:lnTo>
                  <a:lnTo>
                    <a:pt x="6990" y="10079"/>
                  </a:lnTo>
                  <a:lnTo>
                    <a:pt x="7222" y="10310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6"/>
                  </a:lnTo>
                  <a:lnTo>
                    <a:pt x="8728" y="10619"/>
                  </a:lnTo>
                  <a:lnTo>
                    <a:pt x="9037" y="10542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2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8"/>
                  </a:lnTo>
                  <a:lnTo>
                    <a:pt x="10041" y="8071"/>
                  </a:lnTo>
                  <a:lnTo>
                    <a:pt x="9848" y="7762"/>
                  </a:lnTo>
                  <a:lnTo>
                    <a:pt x="9616" y="7491"/>
                  </a:lnTo>
                  <a:lnTo>
                    <a:pt x="9307" y="7260"/>
                  </a:lnTo>
                  <a:lnTo>
                    <a:pt x="8998" y="7105"/>
                  </a:lnTo>
                  <a:lnTo>
                    <a:pt x="8650" y="7028"/>
                  </a:lnTo>
                  <a:lnTo>
                    <a:pt x="8303" y="7028"/>
                  </a:lnTo>
                  <a:lnTo>
                    <a:pt x="8187" y="7067"/>
                  </a:lnTo>
                  <a:lnTo>
                    <a:pt x="8148" y="7028"/>
                  </a:lnTo>
                  <a:lnTo>
                    <a:pt x="8071" y="6989"/>
                  </a:lnTo>
                  <a:lnTo>
                    <a:pt x="7917" y="6989"/>
                  </a:lnTo>
                  <a:lnTo>
                    <a:pt x="7724" y="7028"/>
                  </a:lnTo>
                  <a:lnTo>
                    <a:pt x="7415" y="7144"/>
                  </a:lnTo>
                  <a:lnTo>
                    <a:pt x="7144" y="7337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4"/>
                  </a:lnTo>
                  <a:lnTo>
                    <a:pt x="6449" y="8843"/>
                  </a:lnTo>
                  <a:lnTo>
                    <a:pt x="5716" y="8804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7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4"/>
                  </a:lnTo>
                  <a:lnTo>
                    <a:pt x="3360" y="8495"/>
                  </a:lnTo>
                  <a:lnTo>
                    <a:pt x="3283" y="8495"/>
                  </a:lnTo>
                  <a:lnTo>
                    <a:pt x="3206" y="8534"/>
                  </a:lnTo>
                  <a:lnTo>
                    <a:pt x="3283" y="8380"/>
                  </a:lnTo>
                  <a:lnTo>
                    <a:pt x="3283" y="8225"/>
                  </a:lnTo>
                  <a:lnTo>
                    <a:pt x="3283" y="8109"/>
                  </a:lnTo>
                  <a:lnTo>
                    <a:pt x="3283" y="7955"/>
                  </a:lnTo>
                  <a:lnTo>
                    <a:pt x="3206" y="7337"/>
                  </a:lnTo>
                  <a:lnTo>
                    <a:pt x="3129" y="6449"/>
                  </a:lnTo>
                  <a:lnTo>
                    <a:pt x="3013" y="4325"/>
                  </a:lnTo>
                  <a:lnTo>
                    <a:pt x="2935" y="2201"/>
                  </a:lnTo>
                  <a:lnTo>
                    <a:pt x="2897" y="77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11"/>
            <p:cNvSpPr/>
            <p:nvPr/>
          </p:nvSpPr>
          <p:spPr>
            <a:xfrm>
              <a:off x="1220850" y="3492200"/>
              <a:ext cx="274200" cy="516500"/>
            </a:xfrm>
            <a:custGeom>
              <a:avLst/>
              <a:gdLst/>
              <a:ahLst/>
              <a:cxnLst/>
              <a:rect l="l" t="t" r="r" b="b"/>
              <a:pathLst>
                <a:path w="10968" h="20660" extrusionOk="0">
                  <a:moveTo>
                    <a:pt x="1468" y="657"/>
                  </a:moveTo>
                  <a:lnTo>
                    <a:pt x="2086" y="1005"/>
                  </a:lnTo>
                  <a:lnTo>
                    <a:pt x="2665" y="1391"/>
                  </a:lnTo>
                  <a:lnTo>
                    <a:pt x="3052" y="1661"/>
                  </a:lnTo>
                  <a:lnTo>
                    <a:pt x="3438" y="1970"/>
                  </a:lnTo>
                  <a:lnTo>
                    <a:pt x="3592" y="2125"/>
                  </a:lnTo>
                  <a:lnTo>
                    <a:pt x="3708" y="2279"/>
                  </a:lnTo>
                  <a:lnTo>
                    <a:pt x="3862" y="2588"/>
                  </a:lnTo>
                  <a:lnTo>
                    <a:pt x="3978" y="2935"/>
                  </a:lnTo>
                  <a:lnTo>
                    <a:pt x="4055" y="3322"/>
                  </a:lnTo>
                  <a:lnTo>
                    <a:pt x="5098" y="7492"/>
                  </a:lnTo>
                  <a:lnTo>
                    <a:pt x="7222" y="16180"/>
                  </a:lnTo>
                  <a:lnTo>
                    <a:pt x="7261" y="16258"/>
                  </a:lnTo>
                  <a:lnTo>
                    <a:pt x="7299" y="16296"/>
                  </a:lnTo>
                  <a:lnTo>
                    <a:pt x="7369" y="16331"/>
                  </a:lnTo>
                  <a:lnTo>
                    <a:pt x="7369" y="16331"/>
                  </a:lnTo>
                  <a:lnTo>
                    <a:pt x="6990" y="16489"/>
                  </a:lnTo>
                  <a:lnTo>
                    <a:pt x="6334" y="14481"/>
                  </a:lnTo>
                  <a:lnTo>
                    <a:pt x="5677" y="12512"/>
                  </a:lnTo>
                  <a:lnTo>
                    <a:pt x="4287" y="8573"/>
                  </a:lnTo>
                  <a:lnTo>
                    <a:pt x="2858" y="4634"/>
                  </a:lnTo>
                  <a:lnTo>
                    <a:pt x="1468" y="657"/>
                  </a:lnTo>
                  <a:close/>
                  <a:moveTo>
                    <a:pt x="1121" y="503"/>
                  </a:moveTo>
                  <a:lnTo>
                    <a:pt x="1121" y="580"/>
                  </a:lnTo>
                  <a:lnTo>
                    <a:pt x="3940" y="8573"/>
                  </a:lnTo>
                  <a:lnTo>
                    <a:pt x="5368" y="12551"/>
                  </a:lnTo>
                  <a:lnTo>
                    <a:pt x="6102" y="14558"/>
                  </a:lnTo>
                  <a:lnTo>
                    <a:pt x="6874" y="16528"/>
                  </a:lnTo>
                  <a:lnTo>
                    <a:pt x="6681" y="16566"/>
                  </a:lnTo>
                  <a:lnTo>
                    <a:pt x="5755" y="14636"/>
                  </a:lnTo>
                  <a:lnTo>
                    <a:pt x="4789" y="12705"/>
                  </a:lnTo>
                  <a:lnTo>
                    <a:pt x="2820" y="8882"/>
                  </a:lnTo>
                  <a:lnTo>
                    <a:pt x="1777" y="6951"/>
                  </a:lnTo>
                  <a:lnTo>
                    <a:pt x="773" y="4982"/>
                  </a:lnTo>
                  <a:lnTo>
                    <a:pt x="657" y="4712"/>
                  </a:lnTo>
                  <a:lnTo>
                    <a:pt x="580" y="4441"/>
                  </a:lnTo>
                  <a:lnTo>
                    <a:pt x="542" y="4171"/>
                  </a:lnTo>
                  <a:lnTo>
                    <a:pt x="503" y="3901"/>
                  </a:lnTo>
                  <a:lnTo>
                    <a:pt x="503" y="3322"/>
                  </a:lnTo>
                  <a:lnTo>
                    <a:pt x="542" y="2781"/>
                  </a:lnTo>
                  <a:lnTo>
                    <a:pt x="657" y="2202"/>
                  </a:lnTo>
                  <a:lnTo>
                    <a:pt x="812" y="1623"/>
                  </a:lnTo>
                  <a:lnTo>
                    <a:pt x="1121" y="503"/>
                  </a:lnTo>
                  <a:close/>
                  <a:moveTo>
                    <a:pt x="9886" y="13786"/>
                  </a:moveTo>
                  <a:lnTo>
                    <a:pt x="10041" y="13825"/>
                  </a:lnTo>
                  <a:lnTo>
                    <a:pt x="10157" y="13902"/>
                  </a:lnTo>
                  <a:lnTo>
                    <a:pt x="10311" y="14018"/>
                  </a:lnTo>
                  <a:lnTo>
                    <a:pt x="10581" y="14481"/>
                  </a:lnTo>
                  <a:lnTo>
                    <a:pt x="10620" y="14674"/>
                  </a:lnTo>
                  <a:lnTo>
                    <a:pt x="10620" y="14906"/>
                  </a:lnTo>
                  <a:lnTo>
                    <a:pt x="10581" y="15099"/>
                  </a:lnTo>
                  <a:lnTo>
                    <a:pt x="10504" y="15254"/>
                  </a:lnTo>
                  <a:lnTo>
                    <a:pt x="10311" y="15640"/>
                  </a:lnTo>
                  <a:lnTo>
                    <a:pt x="10041" y="15910"/>
                  </a:lnTo>
                  <a:lnTo>
                    <a:pt x="9655" y="16296"/>
                  </a:lnTo>
                  <a:lnTo>
                    <a:pt x="9191" y="16605"/>
                  </a:lnTo>
                  <a:lnTo>
                    <a:pt x="8728" y="16914"/>
                  </a:lnTo>
                  <a:lnTo>
                    <a:pt x="8265" y="17184"/>
                  </a:lnTo>
                  <a:lnTo>
                    <a:pt x="8149" y="17184"/>
                  </a:lnTo>
                  <a:lnTo>
                    <a:pt x="8071" y="17262"/>
                  </a:lnTo>
                  <a:lnTo>
                    <a:pt x="7724" y="17416"/>
                  </a:lnTo>
                  <a:lnTo>
                    <a:pt x="7029" y="17725"/>
                  </a:lnTo>
                  <a:lnTo>
                    <a:pt x="6295" y="17995"/>
                  </a:lnTo>
                  <a:lnTo>
                    <a:pt x="5523" y="18150"/>
                  </a:lnTo>
                  <a:lnTo>
                    <a:pt x="4789" y="18304"/>
                  </a:lnTo>
                  <a:lnTo>
                    <a:pt x="4403" y="18343"/>
                  </a:lnTo>
                  <a:lnTo>
                    <a:pt x="4055" y="18343"/>
                  </a:lnTo>
                  <a:lnTo>
                    <a:pt x="3669" y="18266"/>
                  </a:lnTo>
                  <a:lnTo>
                    <a:pt x="3515" y="18227"/>
                  </a:lnTo>
                  <a:lnTo>
                    <a:pt x="3360" y="18150"/>
                  </a:lnTo>
                  <a:lnTo>
                    <a:pt x="3245" y="18034"/>
                  </a:lnTo>
                  <a:lnTo>
                    <a:pt x="3129" y="17957"/>
                  </a:lnTo>
                  <a:lnTo>
                    <a:pt x="2974" y="17686"/>
                  </a:lnTo>
                  <a:lnTo>
                    <a:pt x="2858" y="17377"/>
                  </a:lnTo>
                  <a:lnTo>
                    <a:pt x="2858" y="17068"/>
                  </a:lnTo>
                  <a:lnTo>
                    <a:pt x="2897" y="16875"/>
                  </a:lnTo>
                  <a:lnTo>
                    <a:pt x="2974" y="16721"/>
                  </a:lnTo>
                  <a:lnTo>
                    <a:pt x="3090" y="16566"/>
                  </a:lnTo>
                  <a:lnTo>
                    <a:pt x="3206" y="16451"/>
                  </a:lnTo>
                  <a:lnTo>
                    <a:pt x="3322" y="16373"/>
                  </a:lnTo>
                  <a:lnTo>
                    <a:pt x="3476" y="16296"/>
                  </a:lnTo>
                  <a:lnTo>
                    <a:pt x="3592" y="16296"/>
                  </a:lnTo>
                  <a:lnTo>
                    <a:pt x="3708" y="16335"/>
                  </a:lnTo>
                  <a:lnTo>
                    <a:pt x="3824" y="16451"/>
                  </a:lnTo>
                  <a:lnTo>
                    <a:pt x="3940" y="16605"/>
                  </a:lnTo>
                  <a:lnTo>
                    <a:pt x="4094" y="16798"/>
                  </a:lnTo>
                  <a:lnTo>
                    <a:pt x="4210" y="17068"/>
                  </a:lnTo>
                  <a:lnTo>
                    <a:pt x="4055" y="17068"/>
                  </a:lnTo>
                  <a:lnTo>
                    <a:pt x="3978" y="17107"/>
                  </a:lnTo>
                  <a:lnTo>
                    <a:pt x="3940" y="17184"/>
                  </a:lnTo>
                  <a:lnTo>
                    <a:pt x="3978" y="17300"/>
                  </a:lnTo>
                  <a:lnTo>
                    <a:pt x="4055" y="17339"/>
                  </a:lnTo>
                  <a:lnTo>
                    <a:pt x="4828" y="17339"/>
                  </a:lnTo>
                  <a:lnTo>
                    <a:pt x="5639" y="17262"/>
                  </a:lnTo>
                  <a:lnTo>
                    <a:pt x="6450" y="17107"/>
                  </a:lnTo>
                  <a:lnTo>
                    <a:pt x="7261" y="16875"/>
                  </a:lnTo>
                  <a:lnTo>
                    <a:pt x="7647" y="16721"/>
                  </a:lnTo>
                  <a:lnTo>
                    <a:pt x="8033" y="16528"/>
                  </a:lnTo>
                  <a:lnTo>
                    <a:pt x="8419" y="16335"/>
                  </a:lnTo>
                  <a:lnTo>
                    <a:pt x="8728" y="16103"/>
                  </a:lnTo>
                  <a:lnTo>
                    <a:pt x="9075" y="15871"/>
                  </a:lnTo>
                  <a:lnTo>
                    <a:pt x="9384" y="15601"/>
                  </a:lnTo>
                  <a:lnTo>
                    <a:pt x="9616" y="15331"/>
                  </a:lnTo>
                  <a:lnTo>
                    <a:pt x="9886" y="15022"/>
                  </a:lnTo>
                  <a:lnTo>
                    <a:pt x="9886" y="14945"/>
                  </a:lnTo>
                  <a:lnTo>
                    <a:pt x="9886" y="14906"/>
                  </a:lnTo>
                  <a:lnTo>
                    <a:pt x="9848" y="14829"/>
                  </a:lnTo>
                  <a:lnTo>
                    <a:pt x="9809" y="14790"/>
                  </a:lnTo>
                  <a:lnTo>
                    <a:pt x="9732" y="14752"/>
                  </a:lnTo>
                  <a:lnTo>
                    <a:pt x="9616" y="14752"/>
                  </a:lnTo>
                  <a:lnTo>
                    <a:pt x="9539" y="14790"/>
                  </a:lnTo>
                  <a:lnTo>
                    <a:pt x="9307" y="15099"/>
                  </a:lnTo>
                  <a:lnTo>
                    <a:pt x="9114" y="14945"/>
                  </a:lnTo>
                  <a:lnTo>
                    <a:pt x="9037" y="14829"/>
                  </a:lnTo>
                  <a:lnTo>
                    <a:pt x="8998" y="14674"/>
                  </a:lnTo>
                  <a:lnTo>
                    <a:pt x="8998" y="14558"/>
                  </a:lnTo>
                  <a:lnTo>
                    <a:pt x="9037" y="14404"/>
                  </a:lnTo>
                  <a:lnTo>
                    <a:pt x="9114" y="14288"/>
                  </a:lnTo>
                  <a:lnTo>
                    <a:pt x="9346" y="14056"/>
                  </a:lnTo>
                  <a:lnTo>
                    <a:pt x="9462" y="13941"/>
                  </a:lnTo>
                  <a:lnTo>
                    <a:pt x="9539" y="13825"/>
                  </a:lnTo>
                  <a:lnTo>
                    <a:pt x="9655" y="13786"/>
                  </a:lnTo>
                  <a:close/>
                  <a:moveTo>
                    <a:pt x="889" y="1"/>
                  </a:moveTo>
                  <a:lnTo>
                    <a:pt x="812" y="78"/>
                  </a:lnTo>
                  <a:lnTo>
                    <a:pt x="773" y="155"/>
                  </a:lnTo>
                  <a:lnTo>
                    <a:pt x="194" y="2511"/>
                  </a:lnTo>
                  <a:lnTo>
                    <a:pt x="117" y="2897"/>
                  </a:lnTo>
                  <a:lnTo>
                    <a:pt x="40" y="3322"/>
                  </a:lnTo>
                  <a:lnTo>
                    <a:pt x="1" y="3746"/>
                  </a:lnTo>
                  <a:lnTo>
                    <a:pt x="1" y="4210"/>
                  </a:lnTo>
                  <a:lnTo>
                    <a:pt x="78" y="4441"/>
                  </a:lnTo>
                  <a:lnTo>
                    <a:pt x="155" y="4673"/>
                  </a:lnTo>
                  <a:lnTo>
                    <a:pt x="348" y="5136"/>
                  </a:lnTo>
                  <a:lnTo>
                    <a:pt x="850" y="6025"/>
                  </a:lnTo>
                  <a:lnTo>
                    <a:pt x="1970" y="8187"/>
                  </a:lnTo>
                  <a:lnTo>
                    <a:pt x="4133" y="12435"/>
                  </a:lnTo>
                  <a:lnTo>
                    <a:pt x="5253" y="14558"/>
                  </a:lnTo>
                  <a:lnTo>
                    <a:pt x="6411" y="16682"/>
                  </a:lnTo>
                  <a:lnTo>
                    <a:pt x="5484" y="16875"/>
                  </a:lnTo>
                  <a:lnTo>
                    <a:pt x="4596" y="16991"/>
                  </a:lnTo>
                  <a:lnTo>
                    <a:pt x="4596" y="16991"/>
                  </a:lnTo>
                  <a:lnTo>
                    <a:pt x="4673" y="16837"/>
                  </a:lnTo>
                  <a:lnTo>
                    <a:pt x="4712" y="16682"/>
                  </a:lnTo>
                  <a:lnTo>
                    <a:pt x="4712" y="16528"/>
                  </a:lnTo>
                  <a:lnTo>
                    <a:pt x="4635" y="16373"/>
                  </a:lnTo>
                  <a:lnTo>
                    <a:pt x="4557" y="16219"/>
                  </a:lnTo>
                  <a:lnTo>
                    <a:pt x="4442" y="16103"/>
                  </a:lnTo>
                  <a:lnTo>
                    <a:pt x="4326" y="15987"/>
                  </a:lnTo>
                  <a:lnTo>
                    <a:pt x="4133" y="15910"/>
                  </a:lnTo>
                  <a:lnTo>
                    <a:pt x="3862" y="15871"/>
                  </a:lnTo>
                  <a:lnTo>
                    <a:pt x="3592" y="15871"/>
                  </a:lnTo>
                  <a:lnTo>
                    <a:pt x="3322" y="15949"/>
                  </a:lnTo>
                  <a:lnTo>
                    <a:pt x="3090" y="16103"/>
                  </a:lnTo>
                  <a:lnTo>
                    <a:pt x="2897" y="16258"/>
                  </a:lnTo>
                  <a:lnTo>
                    <a:pt x="2743" y="16489"/>
                  </a:lnTo>
                  <a:lnTo>
                    <a:pt x="2588" y="16721"/>
                  </a:lnTo>
                  <a:lnTo>
                    <a:pt x="2550" y="16991"/>
                  </a:lnTo>
                  <a:lnTo>
                    <a:pt x="2511" y="17416"/>
                  </a:lnTo>
                  <a:lnTo>
                    <a:pt x="2550" y="17725"/>
                  </a:lnTo>
                  <a:lnTo>
                    <a:pt x="2704" y="17995"/>
                  </a:lnTo>
                  <a:lnTo>
                    <a:pt x="2858" y="18227"/>
                  </a:lnTo>
                  <a:lnTo>
                    <a:pt x="3129" y="18381"/>
                  </a:lnTo>
                  <a:lnTo>
                    <a:pt x="3399" y="18497"/>
                  </a:lnTo>
                  <a:lnTo>
                    <a:pt x="3747" y="18574"/>
                  </a:lnTo>
                  <a:lnTo>
                    <a:pt x="4094" y="18613"/>
                  </a:lnTo>
                  <a:lnTo>
                    <a:pt x="4442" y="18613"/>
                  </a:lnTo>
                  <a:lnTo>
                    <a:pt x="4828" y="18574"/>
                  </a:lnTo>
                  <a:lnTo>
                    <a:pt x="5639" y="18420"/>
                  </a:lnTo>
                  <a:lnTo>
                    <a:pt x="6334" y="18266"/>
                  </a:lnTo>
                  <a:lnTo>
                    <a:pt x="6952" y="18072"/>
                  </a:lnTo>
                  <a:lnTo>
                    <a:pt x="7067" y="18034"/>
                  </a:lnTo>
                  <a:lnTo>
                    <a:pt x="7299" y="17957"/>
                  </a:lnTo>
                  <a:lnTo>
                    <a:pt x="8149" y="17570"/>
                  </a:lnTo>
                  <a:lnTo>
                    <a:pt x="8612" y="18497"/>
                  </a:lnTo>
                  <a:lnTo>
                    <a:pt x="9037" y="19463"/>
                  </a:lnTo>
                  <a:lnTo>
                    <a:pt x="9269" y="20003"/>
                  </a:lnTo>
                  <a:lnTo>
                    <a:pt x="9423" y="20351"/>
                  </a:lnTo>
                  <a:lnTo>
                    <a:pt x="9539" y="20660"/>
                  </a:lnTo>
                  <a:lnTo>
                    <a:pt x="9770" y="20621"/>
                  </a:lnTo>
                  <a:lnTo>
                    <a:pt x="9693" y="20428"/>
                  </a:lnTo>
                  <a:lnTo>
                    <a:pt x="9423" y="19656"/>
                  </a:lnTo>
                  <a:lnTo>
                    <a:pt x="9114" y="18922"/>
                  </a:lnTo>
                  <a:lnTo>
                    <a:pt x="8767" y="18150"/>
                  </a:lnTo>
                  <a:lnTo>
                    <a:pt x="8419" y="17416"/>
                  </a:lnTo>
                  <a:lnTo>
                    <a:pt x="8960" y="17107"/>
                  </a:lnTo>
                  <a:lnTo>
                    <a:pt x="9539" y="16760"/>
                  </a:lnTo>
                  <a:lnTo>
                    <a:pt x="10041" y="16373"/>
                  </a:lnTo>
                  <a:lnTo>
                    <a:pt x="10272" y="16180"/>
                  </a:lnTo>
                  <a:lnTo>
                    <a:pt x="10466" y="15949"/>
                  </a:lnTo>
                  <a:lnTo>
                    <a:pt x="10659" y="15717"/>
                  </a:lnTo>
                  <a:lnTo>
                    <a:pt x="10813" y="15485"/>
                  </a:lnTo>
                  <a:lnTo>
                    <a:pt x="10929" y="15254"/>
                  </a:lnTo>
                  <a:lnTo>
                    <a:pt x="10968" y="14983"/>
                  </a:lnTo>
                  <a:lnTo>
                    <a:pt x="10968" y="14752"/>
                  </a:lnTo>
                  <a:lnTo>
                    <a:pt x="10929" y="14520"/>
                  </a:lnTo>
                  <a:lnTo>
                    <a:pt x="10852" y="14250"/>
                  </a:lnTo>
                  <a:lnTo>
                    <a:pt x="10659" y="13979"/>
                  </a:lnTo>
                  <a:lnTo>
                    <a:pt x="10504" y="13825"/>
                  </a:lnTo>
                  <a:lnTo>
                    <a:pt x="10272" y="13670"/>
                  </a:lnTo>
                  <a:lnTo>
                    <a:pt x="10041" y="13555"/>
                  </a:lnTo>
                  <a:lnTo>
                    <a:pt x="9809" y="13516"/>
                  </a:lnTo>
                  <a:lnTo>
                    <a:pt x="9539" y="13516"/>
                  </a:lnTo>
                  <a:lnTo>
                    <a:pt x="9307" y="13555"/>
                  </a:lnTo>
                  <a:lnTo>
                    <a:pt x="9075" y="13670"/>
                  </a:lnTo>
                  <a:lnTo>
                    <a:pt x="8882" y="13863"/>
                  </a:lnTo>
                  <a:lnTo>
                    <a:pt x="8767" y="14056"/>
                  </a:lnTo>
                  <a:lnTo>
                    <a:pt x="8728" y="14250"/>
                  </a:lnTo>
                  <a:lnTo>
                    <a:pt x="8689" y="14443"/>
                  </a:lnTo>
                  <a:lnTo>
                    <a:pt x="8689" y="14636"/>
                  </a:lnTo>
                  <a:lnTo>
                    <a:pt x="8728" y="14829"/>
                  </a:lnTo>
                  <a:lnTo>
                    <a:pt x="8805" y="15022"/>
                  </a:lnTo>
                  <a:lnTo>
                    <a:pt x="8921" y="15176"/>
                  </a:lnTo>
                  <a:lnTo>
                    <a:pt x="9075" y="15331"/>
                  </a:lnTo>
                  <a:lnTo>
                    <a:pt x="8728" y="15640"/>
                  </a:lnTo>
                  <a:lnTo>
                    <a:pt x="8342" y="15871"/>
                  </a:lnTo>
                  <a:lnTo>
                    <a:pt x="7917" y="16103"/>
                  </a:lnTo>
                  <a:lnTo>
                    <a:pt x="7454" y="16296"/>
                  </a:lnTo>
                  <a:lnTo>
                    <a:pt x="7531" y="16258"/>
                  </a:lnTo>
                  <a:lnTo>
                    <a:pt x="7608" y="16219"/>
                  </a:lnTo>
                  <a:lnTo>
                    <a:pt x="7608" y="16142"/>
                  </a:lnTo>
                  <a:lnTo>
                    <a:pt x="7608" y="16026"/>
                  </a:lnTo>
                  <a:lnTo>
                    <a:pt x="5330" y="6488"/>
                  </a:lnTo>
                  <a:lnTo>
                    <a:pt x="4712" y="4094"/>
                  </a:lnTo>
                  <a:lnTo>
                    <a:pt x="4480" y="3013"/>
                  </a:lnTo>
                  <a:lnTo>
                    <a:pt x="4326" y="2511"/>
                  </a:lnTo>
                  <a:lnTo>
                    <a:pt x="4249" y="2240"/>
                  </a:lnTo>
                  <a:lnTo>
                    <a:pt x="4094" y="2009"/>
                  </a:lnTo>
                  <a:lnTo>
                    <a:pt x="3824" y="1700"/>
                  </a:lnTo>
                  <a:lnTo>
                    <a:pt x="3515" y="1352"/>
                  </a:lnTo>
                  <a:lnTo>
                    <a:pt x="3129" y="1082"/>
                  </a:lnTo>
                  <a:lnTo>
                    <a:pt x="2704" y="812"/>
                  </a:lnTo>
                  <a:lnTo>
                    <a:pt x="2318" y="580"/>
                  </a:lnTo>
                  <a:lnTo>
                    <a:pt x="1854" y="387"/>
                  </a:lnTo>
                  <a:lnTo>
                    <a:pt x="108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11"/>
            <p:cNvSpPr/>
            <p:nvPr/>
          </p:nvSpPr>
          <p:spPr>
            <a:xfrm>
              <a:off x="319200" y="3515375"/>
              <a:ext cx="324400" cy="208550"/>
            </a:xfrm>
            <a:custGeom>
              <a:avLst/>
              <a:gdLst/>
              <a:ahLst/>
              <a:cxnLst/>
              <a:rect l="l" t="t" r="r" b="b"/>
              <a:pathLst>
                <a:path w="12976" h="8342" extrusionOk="0">
                  <a:moveTo>
                    <a:pt x="6758" y="309"/>
                  </a:moveTo>
                  <a:lnTo>
                    <a:pt x="6874" y="348"/>
                  </a:lnTo>
                  <a:lnTo>
                    <a:pt x="7029" y="387"/>
                  </a:lnTo>
                  <a:lnTo>
                    <a:pt x="7222" y="502"/>
                  </a:lnTo>
                  <a:lnTo>
                    <a:pt x="7299" y="502"/>
                  </a:lnTo>
                  <a:lnTo>
                    <a:pt x="7453" y="773"/>
                  </a:lnTo>
                  <a:lnTo>
                    <a:pt x="7569" y="1043"/>
                  </a:lnTo>
                  <a:lnTo>
                    <a:pt x="7608" y="1352"/>
                  </a:lnTo>
                  <a:lnTo>
                    <a:pt x="7569" y="1661"/>
                  </a:lnTo>
                  <a:lnTo>
                    <a:pt x="7492" y="1970"/>
                  </a:lnTo>
                  <a:lnTo>
                    <a:pt x="7415" y="2240"/>
                  </a:lnTo>
                  <a:lnTo>
                    <a:pt x="7222" y="2858"/>
                  </a:lnTo>
                  <a:lnTo>
                    <a:pt x="6411" y="4905"/>
                  </a:lnTo>
                  <a:lnTo>
                    <a:pt x="6411" y="4943"/>
                  </a:lnTo>
                  <a:lnTo>
                    <a:pt x="6295" y="4943"/>
                  </a:lnTo>
                  <a:lnTo>
                    <a:pt x="6218" y="3978"/>
                  </a:lnTo>
                  <a:lnTo>
                    <a:pt x="6140" y="2974"/>
                  </a:lnTo>
                  <a:lnTo>
                    <a:pt x="6140" y="1854"/>
                  </a:lnTo>
                  <a:lnTo>
                    <a:pt x="6179" y="1352"/>
                  </a:lnTo>
                  <a:lnTo>
                    <a:pt x="6218" y="1043"/>
                  </a:lnTo>
                  <a:lnTo>
                    <a:pt x="6295" y="734"/>
                  </a:lnTo>
                  <a:lnTo>
                    <a:pt x="6449" y="502"/>
                  </a:lnTo>
                  <a:lnTo>
                    <a:pt x="6527" y="425"/>
                  </a:lnTo>
                  <a:lnTo>
                    <a:pt x="6642" y="348"/>
                  </a:lnTo>
                  <a:lnTo>
                    <a:pt x="6758" y="309"/>
                  </a:lnTo>
                  <a:close/>
                  <a:moveTo>
                    <a:pt x="11971" y="4711"/>
                  </a:moveTo>
                  <a:lnTo>
                    <a:pt x="12087" y="4750"/>
                  </a:lnTo>
                  <a:lnTo>
                    <a:pt x="12164" y="4827"/>
                  </a:lnTo>
                  <a:lnTo>
                    <a:pt x="12280" y="4905"/>
                  </a:lnTo>
                  <a:lnTo>
                    <a:pt x="12319" y="4982"/>
                  </a:lnTo>
                  <a:lnTo>
                    <a:pt x="12396" y="5136"/>
                  </a:lnTo>
                  <a:lnTo>
                    <a:pt x="12435" y="5484"/>
                  </a:lnTo>
                  <a:lnTo>
                    <a:pt x="12319" y="5600"/>
                  </a:lnTo>
                  <a:lnTo>
                    <a:pt x="12126" y="5677"/>
                  </a:lnTo>
                  <a:lnTo>
                    <a:pt x="11933" y="5754"/>
                  </a:lnTo>
                  <a:lnTo>
                    <a:pt x="11701" y="5793"/>
                  </a:lnTo>
                  <a:lnTo>
                    <a:pt x="11199" y="5831"/>
                  </a:lnTo>
                  <a:lnTo>
                    <a:pt x="10041" y="5831"/>
                  </a:lnTo>
                  <a:lnTo>
                    <a:pt x="9230" y="5754"/>
                  </a:lnTo>
                  <a:lnTo>
                    <a:pt x="8612" y="5677"/>
                  </a:lnTo>
                  <a:lnTo>
                    <a:pt x="7994" y="5561"/>
                  </a:lnTo>
                  <a:lnTo>
                    <a:pt x="6758" y="5252"/>
                  </a:lnTo>
                  <a:lnTo>
                    <a:pt x="7955" y="5020"/>
                  </a:lnTo>
                  <a:lnTo>
                    <a:pt x="9191" y="4866"/>
                  </a:lnTo>
                  <a:lnTo>
                    <a:pt x="9925" y="4789"/>
                  </a:lnTo>
                  <a:lnTo>
                    <a:pt x="10658" y="4750"/>
                  </a:lnTo>
                  <a:lnTo>
                    <a:pt x="11353" y="4711"/>
                  </a:lnTo>
                  <a:close/>
                  <a:moveTo>
                    <a:pt x="5638" y="5754"/>
                  </a:moveTo>
                  <a:lnTo>
                    <a:pt x="4557" y="6449"/>
                  </a:lnTo>
                  <a:lnTo>
                    <a:pt x="3437" y="7106"/>
                  </a:lnTo>
                  <a:lnTo>
                    <a:pt x="2820" y="7376"/>
                  </a:lnTo>
                  <a:lnTo>
                    <a:pt x="2202" y="7685"/>
                  </a:lnTo>
                  <a:lnTo>
                    <a:pt x="1816" y="7801"/>
                  </a:lnTo>
                  <a:lnTo>
                    <a:pt x="1429" y="7917"/>
                  </a:lnTo>
                  <a:lnTo>
                    <a:pt x="1120" y="7955"/>
                  </a:lnTo>
                  <a:lnTo>
                    <a:pt x="927" y="7917"/>
                  </a:lnTo>
                  <a:lnTo>
                    <a:pt x="850" y="7878"/>
                  </a:lnTo>
                  <a:lnTo>
                    <a:pt x="773" y="7801"/>
                  </a:lnTo>
                  <a:lnTo>
                    <a:pt x="734" y="7685"/>
                  </a:lnTo>
                  <a:lnTo>
                    <a:pt x="696" y="7530"/>
                  </a:lnTo>
                  <a:lnTo>
                    <a:pt x="696" y="7376"/>
                  </a:lnTo>
                  <a:lnTo>
                    <a:pt x="696" y="7221"/>
                  </a:lnTo>
                  <a:lnTo>
                    <a:pt x="734" y="7144"/>
                  </a:lnTo>
                  <a:lnTo>
                    <a:pt x="812" y="7067"/>
                  </a:lnTo>
                  <a:lnTo>
                    <a:pt x="1005" y="6990"/>
                  </a:lnTo>
                  <a:lnTo>
                    <a:pt x="1275" y="6874"/>
                  </a:lnTo>
                  <a:lnTo>
                    <a:pt x="1893" y="6642"/>
                  </a:lnTo>
                  <a:lnTo>
                    <a:pt x="2742" y="6449"/>
                  </a:lnTo>
                  <a:lnTo>
                    <a:pt x="3592" y="6295"/>
                  </a:lnTo>
                  <a:lnTo>
                    <a:pt x="4634" y="6063"/>
                  </a:lnTo>
                  <a:lnTo>
                    <a:pt x="5136" y="5909"/>
                  </a:lnTo>
                  <a:lnTo>
                    <a:pt x="5638" y="5754"/>
                  </a:lnTo>
                  <a:close/>
                  <a:moveTo>
                    <a:pt x="6951" y="0"/>
                  </a:moveTo>
                  <a:lnTo>
                    <a:pt x="6720" y="39"/>
                  </a:lnTo>
                  <a:lnTo>
                    <a:pt x="6527" y="116"/>
                  </a:lnTo>
                  <a:lnTo>
                    <a:pt x="6333" y="232"/>
                  </a:lnTo>
                  <a:lnTo>
                    <a:pt x="6140" y="425"/>
                  </a:lnTo>
                  <a:lnTo>
                    <a:pt x="5986" y="618"/>
                  </a:lnTo>
                  <a:lnTo>
                    <a:pt x="5909" y="811"/>
                  </a:lnTo>
                  <a:lnTo>
                    <a:pt x="5793" y="1275"/>
                  </a:lnTo>
                  <a:lnTo>
                    <a:pt x="5793" y="1777"/>
                  </a:lnTo>
                  <a:lnTo>
                    <a:pt x="5831" y="2742"/>
                  </a:lnTo>
                  <a:lnTo>
                    <a:pt x="5909" y="3901"/>
                  </a:lnTo>
                  <a:lnTo>
                    <a:pt x="5986" y="4480"/>
                  </a:lnTo>
                  <a:lnTo>
                    <a:pt x="6063" y="5020"/>
                  </a:lnTo>
                  <a:lnTo>
                    <a:pt x="6025" y="5136"/>
                  </a:lnTo>
                  <a:lnTo>
                    <a:pt x="6063" y="5252"/>
                  </a:lnTo>
                  <a:lnTo>
                    <a:pt x="5523" y="5445"/>
                  </a:lnTo>
                  <a:lnTo>
                    <a:pt x="4982" y="5561"/>
                  </a:lnTo>
                  <a:lnTo>
                    <a:pt x="3939" y="5831"/>
                  </a:lnTo>
                  <a:lnTo>
                    <a:pt x="2858" y="6024"/>
                  </a:lnTo>
                  <a:lnTo>
                    <a:pt x="2318" y="6179"/>
                  </a:lnTo>
                  <a:lnTo>
                    <a:pt x="1777" y="6295"/>
                  </a:lnTo>
                  <a:lnTo>
                    <a:pt x="1198" y="6488"/>
                  </a:lnTo>
                  <a:lnTo>
                    <a:pt x="850" y="6642"/>
                  </a:lnTo>
                  <a:lnTo>
                    <a:pt x="503" y="6835"/>
                  </a:lnTo>
                  <a:lnTo>
                    <a:pt x="232" y="7028"/>
                  </a:lnTo>
                  <a:lnTo>
                    <a:pt x="116" y="7144"/>
                  </a:lnTo>
                  <a:lnTo>
                    <a:pt x="39" y="7299"/>
                  </a:lnTo>
                  <a:lnTo>
                    <a:pt x="1" y="7415"/>
                  </a:lnTo>
                  <a:lnTo>
                    <a:pt x="1" y="7569"/>
                  </a:lnTo>
                  <a:lnTo>
                    <a:pt x="39" y="7723"/>
                  </a:lnTo>
                  <a:lnTo>
                    <a:pt x="116" y="7917"/>
                  </a:lnTo>
                  <a:lnTo>
                    <a:pt x="232" y="8032"/>
                  </a:lnTo>
                  <a:lnTo>
                    <a:pt x="348" y="8148"/>
                  </a:lnTo>
                  <a:lnTo>
                    <a:pt x="503" y="8225"/>
                  </a:lnTo>
                  <a:lnTo>
                    <a:pt x="618" y="8264"/>
                  </a:lnTo>
                  <a:lnTo>
                    <a:pt x="927" y="8341"/>
                  </a:lnTo>
                  <a:lnTo>
                    <a:pt x="1275" y="8341"/>
                  </a:lnTo>
                  <a:lnTo>
                    <a:pt x="1622" y="8303"/>
                  </a:lnTo>
                  <a:lnTo>
                    <a:pt x="1931" y="8187"/>
                  </a:lnTo>
                  <a:lnTo>
                    <a:pt x="2549" y="7994"/>
                  </a:lnTo>
                  <a:lnTo>
                    <a:pt x="3553" y="7530"/>
                  </a:lnTo>
                  <a:lnTo>
                    <a:pt x="4519" y="6990"/>
                  </a:lnTo>
                  <a:lnTo>
                    <a:pt x="5445" y="6372"/>
                  </a:lnTo>
                  <a:lnTo>
                    <a:pt x="5909" y="6063"/>
                  </a:lnTo>
                  <a:lnTo>
                    <a:pt x="6333" y="5715"/>
                  </a:lnTo>
                  <a:lnTo>
                    <a:pt x="6527" y="6102"/>
                  </a:lnTo>
                  <a:lnTo>
                    <a:pt x="6642" y="6295"/>
                  </a:lnTo>
                  <a:lnTo>
                    <a:pt x="6758" y="6449"/>
                  </a:lnTo>
                  <a:lnTo>
                    <a:pt x="7029" y="6372"/>
                  </a:lnTo>
                  <a:lnTo>
                    <a:pt x="7029" y="6333"/>
                  </a:lnTo>
                  <a:lnTo>
                    <a:pt x="6835" y="5986"/>
                  </a:lnTo>
                  <a:lnTo>
                    <a:pt x="6758" y="5831"/>
                  </a:lnTo>
                  <a:lnTo>
                    <a:pt x="6720" y="5638"/>
                  </a:lnTo>
                  <a:lnTo>
                    <a:pt x="6720" y="5561"/>
                  </a:lnTo>
                  <a:lnTo>
                    <a:pt x="7569" y="5831"/>
                  </a:lnTo>
                  <a:lnTo>
                    <a:pt x="8496" y="6063"/>
                  </a:lnTo>
                  <a:lnTo>
                    <a:pt x="9384" y="6179"/>
                  </a:lnTo>
                  <a:lnTo>
                    <a:pt x="10311" y="6217"/>
                  </a:lnTo>
                  <a:lnTo>
                    <a:pt x="11006" y="6217"/>
                  </a:lnTo>
                  <a:lnTo>
                    <a:pt x="11469" y="6179"/>
                  </a:lnTo>
                  <a:lnTo>
                    <a:pt x="11933" y="6140"/>
                  </a:lnTo>
                  <a:lnTo>
                    <a:pt x="12357" y="5986"/>
                  </a:lnTo>
                  <a:lnTo>
                    <a:pt x="12512" y="5909"/>
                  </a:lnTo>
                  <a:lnTo>
                    <a:pt x="12666" y="5793"/>
                  </a:lnTo>
                  <a:lnTo>
                    <a:pt x="12821" y="5677"/>
                  </a:lnTo>
                  <a:lnTo>
                    <a:pt x="12898" y="5522"/>
                  </a:lnTo>
                  <a:lnTo>
                    <a:pt x="12975" y="5368"/>
                  </a:lnTo>
                  <a:lnTo>
                    <a:pt x="12975" y="5175"/>
                  </a:lnTo>
                  <a:lnTo>
                    <a:pt x="12975" y="4982"/>
                  </a:lnTo>
                  <a:lnTo>
                    <a:pt x="12898" y="4827"/>
                  </a:lnTo>
                  <a:lnTo>
                    <a:pt x="12821" y="4711"/>
                  </a:lnTo>
                  <a:lnTo>
                    <a:pt x="12744" y="4634"/>
                  </a:lnTo>
                  <a:lnTo>
                    <a:pt x="12628" y="4518"/>
                  </a:lnTo>
                  <a:lnTo>
                    <a:pt x="12473" y="4480"/>
                  </a:lnTo>
                  <a:lnTo>
                    <a:pt x="12164" y="4364"/>
                  </a:lnTo>
                  <a:lnTo>
                    <a:pt x="11817" y="4325"/>
                  </a:lnTo>
                  <a:lnTo>
                    <a:pt x="11469" y="4325"/>
                  </a:lnTo>
                  <a:lnTo>
                    <a:pt x="10890" y="4364"/>
                  </a:lnTo>
                  <a:lnTo>
                    <a:pt x="9847" y="4403"/>
                  </a:lnTo>
                  <a:lnTo>
                    <a:pt x="8843" y="4480"/>
                  </a:lnTo>
                  <a:lnTo>
                    <a:pt x="7839" y="4634"/>
                  </a:lnTo>
                  <a:lnTo>
                    <a:pt x="6835" y="4827"/>
                  </a:lnTo>
                  <a:lnTo>
                    <a:pt x="7376" y="3476"/>
                  </a:lnTo>
                  <a:lnTo>
                    <a:pt x="7646" y="2742"/>
                  </a:lnTo>
                  <a:lnTo>
                    <a:pt x="7839" y="2047"/>
                  </a:lnTo>
                  <a:lnTo>
                    <a:pt x="7917" y="1815"/>
                  </a:lnTo>
                  <a:lnTo>
                    <a:pt x="7917" y="1545"/>
                  </a:lnTo>
                  <a:lnTo>
                    <a:pt x="7917" y="1313"/>
                  </a:lnTo>
                  <a:lnTo>
                    <a:pt x="7878" y="1082"/>
                  </a:lnTo>
                  <a:lnTo>
                    <a:pt x="7801" y="850"/>
                  </a:lnTo>
                  <a:lnTo>
                    <a:pt x="7685" y="618"/>
                  </a:lnTo>
                  <a:lnTo>
                    <a:pt x="7531" y="425"/>
                  </a:lnTo>
                  <a:lnTo>
                    <a:pt x="7337" y="271"/>
                  </a:lnTo>
                  <a:lnTo>
                    <a:pt x="7260" y="155"/>
                  </a:lnTo>
                  <a:lnTo>
                    <a:pt x="7144" y="78"/>
                  </a:lnTo>
                  <a:lnTo>
                    <a:pt x="695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11"/>
            <p:cNvSpPr/>
            <p:nvPr/>
          </p:nvSpPr>
          <p:spPr>
            <a:xfrm>
              <a:off x="2371575" y="3521175"/>
              <a:ext cx="106225" cy="123575"/>
            </a:xfrm>
            <a:custGeom>
              <a:avLst/>
              <a:gdLst/>
              <a:ahLst/>
              <a:cxnLst/>
              <a:rect l="l" t="t" r="r" b="b"/>
              <a:pathLst>
                <a:path w="4249" h="4943" extrusionOk="0">
                  <a:moveTo>
                    <a:pt x="3862" y="0"/>
                  </a:moveTo>
                  <a:lnTo>
                    <a:pt x="3592" y="541"/>
                  </a:lnTo>
                  <a:lnTo>
                    <a:pt x="3245" y="1120"/>
                  </a:lnTo>
                  <a:lnTo>
                    <a:pt x="2897" y="1661"/>
                  </a:lnTo>
                  <a:lnTo>
                    <a:pt x="2511" y="2163"/>
                  </a:lnTo>
                  <a:lnTo>
                    <a:pt x="1932" y="2858"/>
                  </a:lnTo>
                  <a:lnTo>
                    <a:pt x="1314" y="3475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48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41" y="4750"/>
                  </a:lnTo>
                  <a:lnTo>
                    <a:pt x="966" y="4518"/>
                  </a:lnTo>
                  <a:lnTo>
                    <a:pt x="1314" y="4209"/>
                  </a:lnTo>
                  <a:lnTo>
                    <a:pt x="1700" y="3900"/>
                  </a:lnTo>
                  <a:lnTo>
                    <a:pt x="2009" y="3553"/>
                  </a:lnTo>
                  <a:lnTo>
                    <a:pt x="2356" y="3167"/>
                  </a:lnTo>
                  <a:lnTo>
                    <a:pt x="2897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2"/>
                  </a:lnTo>
                  <a:lnTo>
                    <a:pt x="4248" y="155"/>
                  </a:lnTo>
                  <a:lnTo>
                    <a:pt x="386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11"/>
            <p:cNvSpPr/>
            <p:nvPr/>
          </p:nvSpPr>
          <p:spPr>
            <a:xfrm>
              <a:off x="2320425" y="3522125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1"/>
                  </a:moveTo>
                  <a:lnTo>
                    <a:pt x="1004" y="310"/>
                  </a:lnTo>
                  <a:lnTo>
                    <a:pt x="1236" y="387"/>
                  </a:lnTo>
                  <a:lnTo>
                    <a:pt x="1429" y="541"/>
                  </a:lnTo>
                  <a:lnTo>
                    <a:pt x="1545" y="773"/>
                  </a:lnTo>
                  <a:lnTo>
                    <a:pt x="1622" y="966"/>
                  </a:lnTo>
                  <a:lnTo>
                    <a:pt x="1622" y="1082"/>
                  </a:lnTo>
                  <a:lnTo>
                    <a:pt x="1583" y="1198"/>
                  </a:lnTo>
                  <a:lnTo>
                    <a:pt x="1545" y="1314"/>
                  </a:lnTo>
                  <a:lnTo>
                    <a:pt x="1468" y="1391"/>
                  </a:lnTo>
                  <a:lnTo>
                    <a:pt x="1352" y="1468"/>
                  </a:lnTo>
                  <a:lnTo>
                    <a:pt x="1197" y="1545"/>
                  </a:lnTo>
                  <a:lnTo>
                    <a:pt x="966" y="1584"/>
                  </a:lnTo>
                  <a:lnTo>
                    <a:pt x="773" y="1545"/>
                  </a:lnTo>
                  <a:lnTo>
                    <a:pt x="657" y="1507"/>
                  </a:lnTo>
                  <a:lnTo>
                    <a:pt x="579" y="1430"/>
                  </a:lnTo>
                  <a:lnTo>
                    <a:pt x="502" y="1314"/>
                  </a:lnTo>
                  <a:lnTo>
                    <a:pt x="464" y="1236"/>
                  </a:lnTo>
                  <a:lnTo>
                    <a:pt x="425" y="1005"/>
                  </a:lnTo>
                  <a:lnTo>
                    <a:pt x="464" y="773"/>
                  </a:lnTo>
                  <a:lnTo>
                    <a:pt x="541" y="580"/>
                  </a:lnTo>
                  <a:lnTo>
                    <a:pt x="695" y="426"/>
                  </a:lnTo>
                  <a:lnTo>
                    <a:pt x="734" y="348"/>
                  </a:lnTo>
                  <a:lnTo>
                    <a:pt x="734" y="271"/>
                  </a:lnTo>
                  <a:close/>
                  <a:moveTo>
                    <a:pt x="1043" y="1"/>
                  </a:moveTo>
                  <a:lnTo>
                    <a:pt x="850" y="39"/>
                  </a:lnTo>
                  <a:lnTo>
                    <a:pt x="657" y="117"/>
                  </a:lnTo>
                  <a:lnTo>
                    <a:pt x="541" y="78"/>
                  </a:lnTo>
                  <a:lnTo>
                    <a:pt x="425" y="117"/>
                  </a:lnTo>
                  <a:lnTo>
                    <a:pt x="271" y="232"/>
                  </a:lnTo>
                  <a:lnTo>
                    <a:pt x="155" y="348"/>
                  </a:lnTo>
                  <a:lnTo>
                    <a:pt x="77" y="541"/>
                  </a:lnTo>
                  <a:lnTo>
                    <a:pt x="0" y="696"/>
                  </a:lnTo>
                  <a:lnTo>
                    <a:pt x="0" y="889"/>
                  </a:lnTo>
                  <a:lnTo>
                    <a:pt x="0" y="1082"/>
                  </a:lnTo>
                  <a:lnTo>
                    <a:pt x="39" y="1275"/>
                  </a:lnTo>
                  <a:lnTo>
                    <a:pt x="77" y="1468"/>
                  </a:lnTo>
                  <a:lnTo>
                    <a:pt x="193" y="1623"/>
                  </a:lnTo>
                  <a:lnTo>
                    <a:pt x="309" y="1777"/>
                  </a:lnTo>
                  <a:lnTo>
                    <a:pt x="464" y="1893"/>
                  </a:lnTo>
                  <a:lnTo>
                    <a:pt x="657" y="1970"/>
                  </a:lnTo>
                  <a:lnTo>
                    <a:pt x="850" y="2009"/>
                  </a:lnTo>
                  <a:lnTo>
                    <a:pt x="1043" y="2009"/>
                  </a:lnTo>
                  <a:lnTo>
                    <a:pt x="1236" y="1970"/>
                  </a:lnTo>
                  <a:lnTo>
                    <a:pt x="1429" y="1932"/>
                  </a:lnTo>
                  <a:lnTo>
                    <a:pt x="1622" y="1816"/>
                  </a:lnTo>
                  <a:lnTo>
                    <a:pt x="1777" y="1700"/>
                  </a:lnTo>
                  <a:lnTo>
                    <a:pt x="1892" y="1545"/>
                  </a:lnTo>
                  <a:lnTo>
                    <a:pt x="1970" y="1352"/>
                  </a:lnTo>
                  <a:lnTo>
                    <a:pt x="2047" y="1198"/>
                  </a:lnTo>
                  <a:lnTo>
                    <a:pt x="2085" y="1005"/>
                  </a:lnTo>
                  <a:lnTo>
                    <a:pt x="2047" y="812"/>
                  </a:lnTo>
                  <a:lnTo>
                    <a:pt x="1970" y="619"/>
                  </a:lnTo>
                  <a:lnTo>
                    <a:pt x="1892" y="426"/>
                  </a:lnTo>
                  <a:lnTo>
                    <a:pt x="1738" y="271"/>
                  </a:lnTo>
                  <a:lnTo>
                    <a:pt x="1583" y="155"/>
                  </a:lnTo>
                  <a:lnTo>
                    <a:pt x="1429" y="78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11"/>
            <p:cNvSpPr/>
            <p:nvPr/>
          </p:nvSpPr>
          <p:spPr>
            <a:xfrm>
              <a:off x="5925125" y="3542400"/>
              <a:ext cx="60825" cy="90775"/>
            </a:xfrm>
            <a:custGeom>
              <a:avLst/>
              <a:gdLst/>
              <a:ahLst/>
              <a:cxnLst/>
              <a:rect l="l" t="t" r="r" b="b"/>
              <a:pathLst>
                <a:path w="2433" h="3631" extrusionOk="0">
                  <a:moveTo>
                    <a:pt x="1197" y="1"/>
                  </a:moveTo>
                  <a:lnTo>
                    <a:pt x="1081" y="39"/>
                  </a:lnTo>
                  <a:lnTo>
                    <a:pt x="1004" y="78"/>
                  </a:lnTo>
                  <a:lnTo>
                    <a:pt x="966" y="117"/>
                  </a:lnTo>
                  <a:lnTo>
                    <a:pt x="927" y="194"/>
                  </a:lnTo>
                  <a:lnTo>
                    <a:pt x="927" y="271"/>
                  </a:lnTo>
                  <a:lnTo>
                    <a:pt x="850" y="271"/>
                  </a:lnTo>
                  <a:lnTo>
                    <a:pt x="772" y="310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41"/>
                  </a:lnTo>
                  <a:lnTo>
                    <a:pt x="695" y="619"/>
                  </a:lnTo>
                  <a:lnTo>
                    <a:pt x="772" y="696"/>
                  </a:lnTo>
                  <a:lnTo>
                    <a:pt x="850" y="734"/>
                  </a:lnTo>
                  <a:lnTo>
                    <a:pt x="1081" y="812"/>
                  </a:lnTo>
                  <a:lnTo>
                    <a:pt x="1274" y="966"/>
                  </a:lnTo>
                  <a:lnTo>
                    <a:pt x="1468" y="1121"/>
                  </a:lnTo>
                  <a:lnTo>
                    <a:pt x="1622" y="1275"/>
                  </a:lnTo>
                  <a:lnTo>
                    <a:pt x="1738" y="1507"/>
                  </a:lnTo>
                  <a:lnTo>
                    <a:pt x="1854" y="1700"/>
                  </a:lnTo>
                  <a:lnTo>
                    <a:pt x="1892" y="1931"/>
                  </a:lnTo>
                  <a:lnTo>
                    <a:pt x="1931" y="2163"/>
                  </a:lnTo>
                  <a:lnTo>
                    <a:pt x="1892" y="2472"/>
                  </a:lnTo>
                  <a:lnTo>
                    <a:pt x="1815" y="2742"/>
                  </a:lnTo>
                  <a:lnTo>
                    <a:pt x="1738" y="2897"/>
                  </a:lnTo>
                  <a:lnTo>
                    <a:pt x="1622" y="2974"/>
                  </a:lnTo>
                  <a:lnTo>
                    <a:pt x="1506" y="3090"/>
                  </a:lnTo>
                  <a:lnTo>
                    <a:pt x="1390" y="3128"/>
                  </a:lnTo>
                  <a:lnTo>
                    <a:pt x="1197" y="3167"/>
                  </a:lnTo>
                  <a:lnTo>
                    <a:pt x="1043" y="3128"/>
                  </a:lnTo>
                  <a:lnTo>
                    <a:pt x="927" y="3013"/>
                  </a:lnTo>
                  <a:lnTo>
                    <a:pt x="850" y="2897"/>
                  </a:lnTo>
                  <a:lnTo>
                    <a:pt x="811" y="2781"/>
                  </a:lnTo>
                  <a:lnTo>
                    <a:pt x="811" y="2626"/>
                  </a:lnTo>
                  <a:lnTo>
                    <a:pt x="888" y="2472"/>
                  </a:lnTo>
                  <a:lnTo>
                    <a:pt x="1043" y="2356"/>
                  </a:lnTo>
                  <a:lnTo>
                    <a:pt x="1120" y="2279"/>
                  </a:lnTo>
                  <a:lnTo>
                    <a:pt x="1159" y="2163"/>
                  </a:lnTo>
                  <a:lnTo>
                    <a:pt x="1120" y="2047"/>
                  </a:lnTo>
                  <a:lnTo>
                    <a:pt x="1043" y="1970"/>
                  </a:lnTo>
                  <a:lnTo>
                    <a:pt x="618" y="1623"/>
                  </a:lnTo>
                  <a:lnTo>
                    <a:pt x="425" y="1468"/>
                  </a:lnTo>
                  <a:lnTo>
                    <a:pt x="193" y="1352"/>
                  </a:lnTo>
                  <a:lnTo>
                    <a:pt x="0" y="1623"/>
                  </a:lnTo>
                  <a:lnTo>
                    <a:pt x="270" y="1893"/>
                  </a:lnTo>
                  <a:lnTo>
                    <a:pt x="541" y="2163"/>
                  </a:lnTo>
                  <a:lnTo>
                    <a:pt x="386" y="2395"/>
                  </a:lnTo>
                  <a:lnTo>
                    <a:pt x="309" y="2626"/>
                  </a:lnTo>
                  <a:lnTo>
                    <a:pt x="309" y="2935"/>
                  </a:lnTo>
                  <a:lnTo>
                    <a:pt x="348" y="3051"/>
                  </a:lnTo>
                  <a:lnTo>
                    <a:pt x="425" y="3206"/>
                  </a:lnTo>
                  <a:lnTo>
                    <a:pt x="541" y="3360"/>
                  </a:lnTo>
                  <a:lnTo>
                    <a:pt x="695" y="3476"/>
                  </a:lnTo>
                  <a:lnTo>
                    <a:pt x="850" y="3592"/>
                  </a:lnTo>
                  <a:lnTo>
                    <a:pt x="1081" y="3630"/>
                  </a:lnTo>
                  <a:lnTo>
                    <a:pt x="1274" y="3630"/>
                  </a:lnTo>
                  <a:lnTo>
                    <a:pt x="1468" y="3592"/>
                  </a:lnTo>
                  <a:lnTo>
                    <a:pt x="1661" y="3515"/>
                  </a:lnTo>
                  <a:lnTo>
                    <a:pt x="1854" y="3437"/>
                  </a:lnTo>
                  <a:lnTo>
                    <a:pt x="2047" y="3283"/>
                  </a:lnTo>
                  <a:lnTo>
                    <a:pt x="2201" y="3090"/>
                  </a:lnTo>
                  <a:lnTo>
                    <a:pt x="2317" y="2897"/>
                  </a:lnTo>
                  <a:lnTo>
                    <a:pt x="2394" y="2704"/>
                  </a:lnTo>
                  <a:lnTo>
                    <a:pt x="2433" y="2472"/>
                  </a:lnTo>
                  <a:lnTo>
                    <a:pt x="2433" y="2279"/>
                  </a:lnTo>
                  <a:lnTo>
                    <a:pt x="2433" y="2047"/>
                  </a:lnTo>
                  <a:lnTo>
                    <a:pt x="2356" y="1816"/>
                  </a:lnTo>
                  <a:lnTo>
                    <a:pt x="2317" y="1623"/>
                  </a:lnTo>
                  <a:lnTo>
                    <a:pt x="2201" y="1391"/>
                  </a:lnTo>
                  <a:lnTo>
                    <a:pt x="1931" y="1005"/>
                  </a:lnTo>
                  <a:lnTo>
                    <a:pt x="1622" y="657"/>
                  </a:lnTo>
                  <a:lnTo>
                    <a:pt x="1274" y="425"/>
                  </a:lnTo>
                  <a:lnTo>
                    <a:pt x="11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11"/>
            <p:cNvSpPr/>
            <p:nvPr/>
          </p:nvSpPr>
          <p:spPr>
            <a:xfrm>
              <a:off x="5032150" y="354530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11"/>
            <p:cNvSpPr/>
            <p:nvPr/>
          </p:nvSpPr>
          <p:spPr>
            <a:xfrm>
              <a:off x="3784900" y="3554950"/>
              <a:ext cx="112950" cy="132275"/>
            </a:xfrm>
            <a:custGeom>
              <a:avLst/>
              <a:gdLst/>
              <a:ahLst/>
              <a:cxnLst/>
              <a:rect l="l" t="t" r="r" b="b"/>
              <a:pathLst>
                <a:path w="4518" h="5291" extrusionOk="0">
                  <a:moveTo>
                    <a:pt x="3360" y="1"/>
                  </a:moveTo>
                  <a:lnTo>
                    <a:pt x="3051" y="39"/>
                  </a:lnTo>
                  <a:lnTo>
                    <a:pt x="2780" y="78"/>
                  </a:lnTo>
                  <a:lnTo>
                    <a:pt x="2510" y="194"/>
                  </a:lnTo>
                  <a:lnTo>
                    <a:pt x="2240" y="310"/>
                  </a:lnTo>
                  <a:lnTo>
                    <a:pt x="2008" y="425"/>
                  </a:lnTo>
                  <a:lnTo>
                    <a:pt x="1738" y="580"/>
                  </a:lnTo>
                  <a:lnTo>
                    <a:pt x="1506" y="773"/>
                  </a:lnTo>
                  <a:lnTo>
                    <a:pt x="1120" y="1198"/>
                  </a:lnTo>
                  <a:lnTo>
                    <a:pt x="734" y="1661"/>
                  </a:lnTo>
                  <a:lnTo>
                    <a:pt x="463" y="2163"/>
                  </a:lnTo>
                  <a:lnTo>
                    <a:pt x="270" y="2742"/>
                  </a:lnTo>
                  <a:lnTo>
                    <a:pt x="77" y="3399"/>
                  </a:lnTo>
                  <a:lnTo>
                    <a:pt x="39" y="3746"/>
                  </a:lnTo>
                  <a:lnTo>
                    <a:pt x="0" y="4055"/>
                  </a:lnTo>
                  <a:lnTo>
                    <a:pt x="0" y="4403"/>
                  </a:lnTo>
                  <a:lnTo>
                    <a:pt x="39" y="4673"/>
                  </a:lnTo>
                  <a:lnTo>
                    <a:pt x="116" y="4905"/>
                  </a:lnTo>
                  <a:lnTo>
                    <a:pt x="270" y="5059"/>
                  </a:lnTo>
                  <a:lnTo>
                    <a:pt x="502" y="5175"/>
                  </a:lnTo>
                  <a:lnTo>
                    <a:pt x="734" y="5252"/>
                  </a:lnTo>
                  <a:lnTo>
                    <a:pt x="965" y="5291"/>
                  </a:lnTo>
                  <a:lnTo>
                    <a:pt x="1699" y="5291"/>
                  </a:lnTo>
                  <a:lnTo>
                    <a:pt x="1699" y="4982"/>
                  </a:lnTo>
                  <a:lnTo>
                    <a:pt x="1158" y="4866"/>
                  </a:lnTo>
                  <a:lnTo>
                    <a:pt x="888" y="4828"/>
                  </a:lnTo>
                  <a:lnTo>
                    <a:pt x="734" y="4712"/>
                  </a:lnTo>
                  <a:lnTo>
                    <a:pt x="579" y="4596"/>
                  </a:lnTo>
                  <a:lnTo>
                    <a:pt x="541" y="4441"/>
                  </a:lnTo>
                  <a:lnTo>
                    <a:pt x="541" y="4248"/>
                  </a:lnTo>
                  <a:lnTo>
                    <a:pt x="541" y="4055"/>
                  </a:lnTo>
                  <a:lnTo>
                    <a:pt x="579" y="3630"/>
                  </a:lnTo>
                  <a:lnTo>
                    <a:pt x="656" y="3167"/>
                  </a:lnTo>
                  <a:lnTo>
                    <a:pt x="772" y="2742"/>
                  </a:lnTo>
                  <a:lnTo>
                    <a:pt x="965" y="2318"/>
                  </a:lnTo>
                  <a:lnTo>
                    <a:pt x="1197" y="1854"/>
                  </a:lnTo>
                  <a:lnTo>
                    <a:pt x="1506" y="1468"/>
                  </a:lnTo>
                  <a:lnTo>
                    <a:pt x="1854" y="1159"/>
                  </a:lnTo>
                  <a:lnTo>
                    <a:pt x="2201" y="889"/>
                  </a:lnTo>
                  <a:lnTo>
                    <a:pt x="2626" y="696"/>
                  </a:lnTo>
                  <a:lnTo>
                    <a:pt x="3089" y="580"/>
                  </a:lnTo>
                  <a:lnTo>
                    <a:pt x="3591" y="541"/>
                  </a:lnTo>
                  <a:lnTo>
                    <a:pt x="4093" y="580"/>
                  </a:lnTo>
                  <a:lnTo>
                    <a:pt x="4248" y="541"/>
                  </a:lnTo>
                  <a:lnTo>
                    <a:pt x="4325" y="464"/>
                  </a:lnTo>
                  <a:lnTo>
                    <a:pt x="4402" y="503"/>
                  </a:lnTo>
                  <a:lnTo>
                    <a:pt x="4479" y="464"/>
                  </a:lnTo>
                  <a:lnTo>
                    <a:pt x="4518" y="425"/>
                  </a:lnTo>
                  <a:lnTo>
                    <a:pt x="4518" y="348"/>
                  </a:lnTo>
                  <a:lnTo>
                    <a:pt x="4518" y="194"/>
                  </a:lnTo>
                  <a:lnTo>
                    <a:pt x="4209" y="155"/>
                  </a:lnTo>
                  <a:lnTo>
                    <a:pt x="3939" y="78"/>
                  </a:lnTo>
                  <a:lnTo>
                    <a:pt x="3630" y="39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11"/>
            <p:cNvSpPr/>
            <p:nvPr/>
          </p:nvSpPr>
          <p:spPr>
            <a:xfrm>
              <a:off x="5529325" y="3567500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463" y="927"/>
                  </a:lnTo>
                  <a:lnTo>
                    <a:pt x="1043" y="1622"/>
                  </a:lnTo>
                  <a:lnTo>
                    <a:pt x="1661" y="2279"/>
                  </a:lnTo>
                  <a:lnTo>
                    <a:pt x="2356" y="2858"/>
                  </a:lnTo>
                  <a:lnTo>
                    <a:pt x="3089" y="3360"/>
                  </a:lnTo>
                  <a:lnTo>
                    <a:pt x="3862" y="3824"/>
                  </a:lnTo>
                  <a:lnTo>
                    <a:pt x="4672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21" y="4905"/>
                  </a:lnTo>
                  <a:lnTo>
                    <a:pt x="7684" y="4943"/>
                  </a:lnTo>
                  <a:lnTo>
                    <a:pt x="8109" y="4982"/>
                  </a:lnTo>
                  <a:lnTo>
                    <a:pt x="8534" y="4943"/>
                  </a:lnTo>
                  <a:lnTo>
                    <a:pt x="8959" y="4905"/>
                  </a:lnTo>
                  <a:lnTo>
                    <a:pt x="9383" y="4866"/>
                  </a:lnTo>
                  <a:lnTo>
                    <a:pt x="9808" y="4750"/>
                  </a:lnTo>
                  <a:lnTo>
                    <a:pt x="10233" y="4634"/>
                  </a:lnTo>
                  <a:lnTo>
                    <a:pt x="10658" y="4480"/>
                  </a:lnTo>
                  <a:lnTo>
                    <a:pt x="11044" y="4326"/>
                  </a:lnTo>
                  <a:lnTo>
                    <a:pt x="11469" y="4094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280" y="3553"/>
                  </a:lnTo>
                  <a:lnTo>
                    <a:pt x="12434" y="3167"/>
                  </a:lnTo>
                  <a:lnTo>
                    <a:pt x="12241" y="3167"/>
                  </a:lnTo>
                  <a:lnTo>
                    <a:pt x="12202" y="3128"/>
                  </a:lnTo>
                  <a:lnTo>
                    <a:pt x="12009" y="3128"/>
                  </a:lnTo>
                  <a:lnTo>
                    <a:pt x="11893" y="3167"/>
                  </a:lnTo>
                  <a:lnTo>
                    <a:pt x="11546" y="3437"/>
                  </a:lnTo>
                  <a:lnTo>
                    <a:pt x="11198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01" y="4171"/>
                  </a:lnTo>
                  <a:lnTo>
                    <a:pt x="9615" y="4287"/>
                  </a:lnTo>
                  <a:lnTo>
                    <a:pt x="9190" y="4364"/>
                  </a:lnTo>
                  <a:lnTo>
                    <a:pt x="8766" y="4403"/>
                  </a:lnTo>
                  <a:lnTo>
                    <a:pt x="8341" y="4441"/>
                  </a:lnTo>
                  <a:lnTo>
                    <a:pt x="7916" y="4480"/>
                  </a:lnTo>
                  <a:lnTo>
                    <a:pt x="7453" y="4441"/>
                  </a:lnTo>
                  <a:lnTo>
                    <a:pt x="7028" y="4403"/>
                  </a:lnTo>
                  <a:lnTo>
                    <a:pt x="6603" y="4326"/>
                  </a:lnTo>
                  <a:lnTo>
                    <a:pt x="6178" y="4248"/>
                  </a:lnTo>
                  <a:lnTo>
                    <a:pt x="5792" y="4132"/>
                  </a:lnTo>
                  <a:lnTo>
                    <a:pt x="5368" y="4017"/>
                  </a:lnTo>
                  <a:lnTo>
                    <a:pt x="4595" y="3669"/>
                  </a:lnTo>
                  <a:lnTo>
                    <a:pt x="3862" y="3283"/>
                  </a:lnTo>
                  <a:lnTo>
                    <a:pt x="3205" y="2820"/>
                  </a:lnTo>
                  <a:lnTo>
                    <a:pt x="2549" y="2318"/>
                  </a:lnTo>
                  <a:lnTo>
                    <a:pt x="1969" y="1777"/>
                  </a:lnTo>
                  <a:lnTo>
                    <a:pt x="1352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11"/>
            <p:cNvSpPr/>
            <p:nvPr/>
          </p:nvSpPr>
          <p:spPr>
            <a:xfrm>
              <a:off x="2258625" y="3569425"/>
              <a:ext cx="44450" cy="43475"/>
            </a:xfrm>
            <a:custGeom>
              <a:avLst/>
              <a:gdLst/>
              <a:ahLst/>
              <a:cxnLst/>
              <a:rect l="l" t="t" r="r" b="b"/>
              <a:pathLst>
                <a:path w="1778" h="1739" extrusionOk="0">
                  <a:moveTo>
                    <a:pt x="773" y="310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9"/>
                  </a:lnTo>
                  <a:lnTo>
                    <a:pt x="1391" y="773"/>
                  </a:lnTo>
                  <a:lnTo>
                    <a:pt x="1391" y="966"/>
                  </a:lnTo>
                  <a:lnTo>
                    <a:pt x="1352" y="1044"/>
                  </a:lnTo>
                  <a:lnTo>
                    <a:pt x="1275" y="1159"/>
                  </a:lnTo>
                  <a:lnTo>
                    <a:pt x="1198" y="1237"/>
                  </a:lnTo>
                  <a:lnTo>
                    <a:pt x="1082" y="1314"/>
                  </a:lnTo>
                  <a:lnTo>
                    <a:pt x="889" y="1352"/>
                  </a:lnTo>
                  <a:lnTo>
                    <a:pt x="696" y="1352"/>
                  </a:lnTo>
                  <a:lnTo>
                    <a:pt x="542" y="1237"/>
                  </a:lnTo>
                  <a:lnTo>
                    <a:pt x="426" y="1082"/>
                  </a:lnTo>
                  <a:lnTo>
                    <a:pt x="387" y="889"/>
                  </a:lnTo>
                  <a:lnTo>
                    <a:pt x="387" y="735"/>
                  </a:lnTo>
                  <a:lnTo>
                    <a:pt x="464" y="580"/>
                  </a:lnTo>
                  <a:lnTo>
                    <a:pt x="542" y="387"/>
                  </a:lnTo>
                  <a:lnTo>
                    <a:pt x="542" y="348"/>
                  </a:lnTo>
                  <a:lnTo>
                    <a:pt x="773" y="310"/>
                  </a:lnTo>
                  <a:close/>
                  <a:moveTo>
                    <a:pt x="773" y="1"/>
                  </a:moveTo>
                  <a:lnTo>
                    <a:pt x="619" y="40"/>
                  </a:lnTo>
                  <a:lnTo>
                    <a:pt x="464" y="117"/>
                  </a:lnTo>
                  <a:lnTo>
                    <a:pt x="426" y="155"/>
                  </a:lnTo>
                  <a:lnTo>
                    <a:pt x="348" y="194"/>
                  </a:lnTo>
                  <a:lnTo>
                    <a:pt x="233" y="271"/>
                  </a:lnTo>
                  <a:lnTo>
                    <a:pt x="117" y="387"/>
                  </a:lnTo>
                  <a:lnTo>
                    <a:pt x="40" y="503"/>
                  </a:lnTo>
                  <a:lnTo>
                    <a:pt x="1" y="657"/>
                  </a:lnTo>
                  <a:lnTo>
                    <a:pt x="1" y="850"/>
                  </a:lnTo>
                  <a:lnTo>
                    <a:pt x="1" y="1005"/>
                  </a:lnTo>
                  <a:lnTo>
                    <a:pt x="40" y="1159"/>
                  </a:lnTo>
                  <a:lnTo>
                    <a:pt x="117" y="1314"/>
                  </a:lnTo>
                  <a:lnTo>
                    <a:pt x="194" y="1468"/>
                  </a:lnTo>
                  <a:lnTo>
                    <a:pt x="348" y="1584"/>
                  </a:lnTo>
                  <a:lnTo>
                    <a:pt x="464" y="1661"/>
                  </a:lnTo>
                  <a:lnTo>
                    <a:pt x="619" y="1739"/>
                  </a:lnTo>
                  <a:lnTo>
                    <a:pt x="966" y="1739"/>
                  </a:lnTo>
                  <a:lnTo>
                    <a:pt x="1121" y="1700"/>
                  </a:lnTo>
                  <a:lnTo>
                    <a:pt x="1275" y="1623"/>
                  </a:lnTo>
                  <a:lnTo>
                    <a:pt x="1430" y="1545"/>
                  </a:lnTo>
                  <a:lnTo>
                    <a:pt x="1584" y="1430"/>
                  </a:lnTo>
                  <a:lnTo>
                    <a:pt x="1661" y="1275"/>
                  </a:lnTo>
                  <a:lnTo>
                    <a:pt x="1739" y="1121"/>
                  </a:lnTo>
                  <a:lnTo>
                    <a:pt x="1777" y="928"/>
                  </a:lnTo>
                  <a:lnTo>
                    <a:pt x="1777" y="773"/>
                  </a:lnTo>
                  <a:lnTo>
                    <a:pt x="1739" y="580"/>
                  </a:lnTo>
                  <a:lnTo>
                    <a:pt x="1661" y="426"/>
                  </a:lnTo>
                  <a:lnTo>
                    <a:pt x="1546" y="271"/>
                  </a:lnTo>
                  <a:lnTo>
                    <a:pt x="1430" y="155"/>
                  </a:lnTo>
                  <a:lnTo>
                    <a:pt x="1275" y="78"/>
                  </a:lnTo>
                  <a:lnTo>
                    <a:pt x="1121" y="40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11"/>
            <p:cNvSpPr/>
            <p:nvPr/>
          </p:nvSpPr>
          <p:spPr>
            <a:xfrm>
              <a:off x="5836300" y="3573300"/>
              <a:ext cx="93675" cy="136150"/>
            </a:xfrm>
            <a:custGeom>
              <a:avLst/>
              <a:gdLst/>
              <a:ahLst/>
              <a:cxnLst/>
              <a:rect l="l" t="t" r="r" b="b"/>
              <a:pathLst>
                <a:path w="3747" h="5446" extrusionOk="0">
                  <a:moveTo>
                    <a:pt x="3515" y="0"/>
                  </a:moveTo>
                  <a:lnTo>
                    <a:pt x="3437" y="39"/>
                  </a:lnTo>
                  <a:lnTo>
                    <a:pt x="3360" y="78"/>
                  </a:lnTo>
                  <a:lnTo>
                    <a:pt x="3283" y="116"/>
                  </a:lnTo>
                  <a:lnTo>
                    <a:pt x="3013" y="309"/>
                  </a:lnTo>
                  <a:lnTo>
                    <a:pt x="2781" y="541"/>
                  </a:lnTo>
                  <a:lnTo>
                    <a:pt x="2588" y="773"/>
                  </a:lnTo>
                  <a:lnTo>
                    <a:pt x="2356" y="1004"/>
                  </a:lnTo>
                  <a:lnTo>
                    <a:pt x="2086" y="1236"/>
                  </a:lnTo>
                  <a:lnTo>
                    <a:pt x="1777" y="1468"/>
                  </a:lnTo>
                  <a:lnTo>
                    <a:pt x="1159" y="1815"/>
                  </a:lnTo>
                  <a:lnTo>
                    <a:pt x="1120" y="1892"/>
                  </a:lnTo>
                  <a:lnTo>
                    <a:pt x="1082" y="1970"/>
                  </a:lnTo>
                  <a:lnTo>
                    <a:pt x="1082" y="2047"/>
                  </a:lnTo>
                  <a:lnTo>
                    <a:pt x="1120" y="2086"/>
                  </a:lnTo>
                  <a:lnTo>
                    <a:pt x="1005" y="2086"/>
                  </a:lnTo>
                  <a:lnTo>
                    <a:pt x="927" y="2124"/>
                  </a:lnTo>
                  <a:lnTo>
                    <a:pt x="850" y="2201"/>
                  </a:lnTo>
                  <a:lnTo>
                    <a:pt x="812" y="2279"/>
                  </a:lnTo>
                  <a:lnTo>
                    <a:pt x="812" y="2356"/>
                  </a:lnTo>
                  <a:lnTo>
                    <a:pt x="850" y="2433"/>
                  </a:lnTo>
                  <a:lnTo>
                    <a:pt x="889" y="2510"/>
                  </a:lnTo>
                  <a:lnTo>
                    <a:pt x="1005" y="2549"/>
                  </a:lnTo>
                  <a:lnTo>
                    <a:pt x="1236" y="2626"/>
                  </a:lnTo>
                  <a:lnTo>
                    <a:pt x="1468" y="2703"/>
                  </a:lnTo>
                  <a:lnTo>
                    <a:pt x="1661" y="2858"/>
                  </a:lnTo>
                  <a:lnTo>
                    <a:pt x="1854" y="3012"/>
                  </a:lnTo>
                  <a:lnTo>
                    <a:pt x="1970" y="3205"/>
                  </a:lnTo>
                  <a:lnTo>
                    <a:pt x="2086" y="3398"/>
                  </a:lnTo>
                  <a:lnTo>
                    <a:pt x="2163" y="3669"/>
                  </a:lnTo>
                  <a:lnTo>
                    <a:pt x="2163" y="3900"/>
                  </a:lnTo>
                  <a:lnTo>
                    <a:pt x="2124" y="4132"/>
                  </a:lnTo>
                  <a:lnTo>
                    <a:pt x="2047" y="4364"/>
                  </a:lnTo>
                  <a:lnTo>
                    <a:pt x="1931" y="4557"/>
                  </a:lnTo>
                  <a:lnTo>
                    <a:pt x="1777" y="4711"/>
                  </a:lnTo>
                  <a:lnTo>
                    <a:pt x="1584" y="4866"/>
                  </a:lnTo>
                  <a:lnTo>
                    <a:pt x="1352" y="4943"/>
                  </a:lnTo>
                  <a:lnTo>
                    <a:pt x="1236" y="4982"/>
                  </a:lnTo>
                  <a:lnTo>
                    <a:pt x="1120" y="4982"/>
                  </a:lnTo>
                  <a:lnTo>
                    <a:pt x="927" y="4904"/>
                  </a:lnTo>
                  <a:lnTo>
                    <a:pt x="773" y="4789"/>
                  </a:lnTo>
                  <a:lnTo>
                    <a:pt x="696" y="4634"/>
                  </a:lnTo>
                  <a:lnTo>
                    <a:pt x="696" y="4441"/>
                  </a:lnTo>
                  <a:lnTo>
                    <a:pt x="773" y="4287"/>
                  </a:lnTo>
                  <a:lnTo>
                    <a:pt x="812" y="4209"/>
                  </a:lnTo>
                  <a:lnTo>
                    <a:pt x="889" y="4171"/>
                  </a:lnTo>
                  <a:lnTo>
                    <a:pt x="1005" y="4132"/>
                  </a:lnTo>
                  <a:lnTo>
                    <a:pt x="1120" y="4094"/>
                  </a:lnTo>
                  <a:lnTo>
                    <a:pt x="1275" y="4055"/>
                  </a:lnTo>
                  <a:lnTo>
                    <a:pt x="1352" y="3939"/>
                  </a:lnTo>
                  <a:lnTo>
                    <a:pt x="1314" y="3823"/>
                  </a:lnTo>
                  <a:lnTo>
                    <a:pt x="1314" y="3746"/>
                  </a:lnTo>
                  <a:lnTo>
                    <a:pt x="1236" y="3669"/>
                  </a:lnTo>
                  <a:lnTo>
                    <a:pt x="155" y="2935"/>
                  </a:lnTo>
                  <a:lnTo>
                    <a:pt x="1" y="3321"/>
                  </a:lnTo>
                  <a:lnTo>
                    <a:pt x="657" y="3785"/>
                  </a:lnTo>
                  <a:lnTo>
                    <a:pt x="541" y="3900"/>
                  </a:lnTo>
                  <a:lnTo>
                    <a:pt x="425" y="4016"/>
                  </a:lnTo>
                  <a:lnTo>
                    <a:pt x="310" y="4132"/>
                  </a:lnTo>
                  <a:lnTo>
                    <a:pt x="271" y="4248"/>
                  </a:lnTo>
                  <a:lnTo>
                    <a:pt x="232" y="4402"/>
                  </a:lnTo>
                  <a:lnTo>
                    <a:pt x="194" y="4557"/>
                  </a:lnTo>
                  <a:lnTo>
                    <a:pt x="232" y="4750"/>
                  </a:lnTo>
                  <a:lnTo>
                    <a:pt x="271" y="4904"/>
                  </a:lnTo>
                  <a:lnTo>
                    <a:pt x="425" y="5136"/>
                  </a:lnTo>
                  <a:lnTo>
                    <a:pt x="580" y="5291"/>
                  </a:lnTo>
                  <a:lnTo>
                    <a:pt x="773" y="5368"/>
                  </a:lnTo>
                  <a:lnTo>
                    <a:pt x="966" y="5445"/>
                  </a:lnTo>
                  <a:lnTo>
                    <a:pt x="1198" y="5445"/>
                  </a:lnTo>
                  <a:lnTo>
                    <a:pt x="1429" y="5406"/>
                  </a:lnTo>
                  <a:lnTo>
                    <a:pt x="1661" y="5329"/>
                  </a:lnTo>
                  <a:lnTo>
                    <a:pt x="1854" y="5213"/>
                  </a:lnTo>
                  <a:lnTo>
                    <a:pt x="2086" y="5059"/>
                  </a:lnTo>
                  <a:lnTo>
                    <a:pt x="2279" y="4866"/>
                  </a:lnTo>
                  <a:lnTo>
                    <a:pt x="2433" y="4673"/>
                  </a:lnTo>
                  <a:lnTo>
                    <a:pt x="2511" y="4441"/>
                  </a:lnTo>
                  <a:lnTo>
                    <a:pt x="2588" y="4209"/>
                  </a:lnTo>
                  <a:lnTo>
                    <a:pt x="2626" y="3978"/>
                  </a:lnTo>
                  <a:lnTo>
                    <a:pt x="2626" y="3746"/>
                  </a:lnTo>
                  <a:lnTo>
                    <a:pt x="2588" y="3514"/>
                  </a:lnTo>
                  <a:lnTo>
                    <a:pt x="2511" y="3283"/>
                  </a:lnTo>
                  <a:lnTo>
                    <a:pt x="2395" y="3090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70" y="2510"/>
                  </a:lnTo>
                  <a:lnTo>
                    <a:pt x="1777" y="2356"/>
                  </a:lnTo>
                  <a:lnTo>
                    <a:pt x="1545" y="2240"/>
                  </a:lnTo>
                  <a:lnTo>
                    <a:pt x="1314" y="2124"/>
                  </a:lnTo>
                  <a:lnTo>
                    <a:pt x="1661" y="2008"/>
                  </a:lnTo>
                  <a:lnTo>
                    <a:pt x="1970" y="1854"/>
                  </a:lnTo>
                  <a:lnTo>
                    <a:pt x="2279" y="1661"/>
                  </a:lnTo>
                  <a:lnTo>
                    <a:pt x="2588" y="1429"/>
                  </a:lnTo>
                  <a:lnTo>
                    <a:pt x="2858" y="1236"/>
                  </a:lnTo>
                  <a:lnTo>
                    <a:pt x="3128" y="966"/>
                  </a:lnTo>
                  <a:lnTo>
                    <a:pt x="3360" y="695"/>
                  </a:lnTo>
                  <a:lnTo>
                    <a:pt x="3476" y="541"/>
                  </a:lnTo>
                  <a:lnTo>
                    <a:pt x="3553" y="387"/>
                  </a:lnTo>
                  <a:lnTo>
                    <a:pt x="3746" y="116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11"/>
            <p:cNvSpPr/>
            <p:nvPr/>
          </p:nvSpPr>
          <p:spPr>
            <a:xfrm>
              <a:off x="2264425" y="3575225"/>
              <a:ext cx="114900" cy="285775"/>
            </a:xfrm>
            <a:custGeom>
              <a:avLst/>
              <a:gdLst/>
              <a:ahLst/>
              <a:cxnLst/>
              <a:rect l="l" t="t" r="r" b="b"/>
              <a:pathLst>
                <a:path w="4596" h="11431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28"/>
                  </a:lnTo>
                  <a:lnTo>
                    <a:pt x="3939" y="4248"/>
                  </a:lnTo>
                  <a:lnTo>
                    <a:pt x="4017" y="5407"/>
                  </a:lnTo>
                  <a:lnTo>
                    <a:pt x="4055" y="6604"/>
                  </a:lnTo>
                  <a:lnTo>
                    <a:pt x="4055" y="7260"/>
                  </a:lnTo>
                  <a:lnTo>
                    <a:pt x="3978" y="7917"/>
                  </a:lnTo>
                  <a:lnTo>
                    <a:pt x="3901" y="8534"/>
                  </a:lnTo>
                  <a:lnTo>
                    <a:pt x="3746" y="9152"/>
                  </a:lnTo>
                  <a:lnTo>
                    <a:pt x="3515" y="9732"/>
                  </a:lnTo>
                  <a:lnTo>
                    <a:pt x="3244" y="10272"/>
                  </a:lnTo>
                  <a:lnTo>
                    <a:pt x="3013" y="10542"/>
                  </a:lnTo>
                  <a:lnTo>
                    <a:pt x="2781" y="10735"/>
                  </a:lnTo>
                  <a:lnTo>
                    <a:pt x="2472" y="10851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3"/>
                  </a:lnTo>
                  <a:lnTo>
                    <a:pt x="850" y="9693"/>
                  </a:lnTo>
                  <a:lnTo>
                    <a:pt x="773" y="9384"/>
                  </a:lnTo>
                  <a:lnTo>
                    <a:pt x="696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29"/>
                  </a:lnTo>
                  <a:lnTo>
                    <a:pt x="618" y="4055"/>
                  </a:lnTo>
                  <a:lnTo>
                    <a:pt x="580" y="2781"/>
                  </a:lnTo>
                  <a:lnTo>
                    <a:pt x="618" y="2742"/>
                  </a:lnTo>
                  <a:lnTo>
                    <a:pt x="1391" y="2395"/>
                  </a:lnTo>
                  <a:lnTo>
                    <a:pt x="2163" y="1931"/>
                  </a:lnTo>
                  <a:lnTo>
                    <a:pt x="2935" y="1429"/>
                  </a:lnTo>
                  <a:lnTo>
                    <a:pt x="3283" y="1159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39"/>
                  </a:lnTo>
                  <a:lnTo>
                    <a:pt x="3476" y="310"/>
                  </a:lnTo>
                  <a:lnTo>
                    <a:pt x="3051" y="657"/>
                  </a:lnTo>
                  <a:lnTo>
                    <a:pt x="2626" y="966"/>
                  </a:lnTo>
                  <a:lnTo>
                    <a:pt x="2202" y="1313"/>
                  </a:lnTo>
                  <a:lnTo>
                    <a:pt x="1314" y="1893"/>
                  </a:lnTo>
                  <a:lnTo>
                    <a:pt x="425" y="2472"/>
                  </a:lnTo>
                  <a:lnTo>
                    <a:pt x="348" y="2549"/>
                  </a:lnTo>
                  <a:lnTo>
                    <a:pt x="348" y="2626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3"/>
                  </a:lnTo>
                  <a:lnTo>
                    <a:pt x="155" y="4866"/>
                  </a:lnTo>
                  <a:lnTo>
                    <a:pt x="1" y="4943"/>
                  </a:lnTo>
                  <a:lnTo>
                    <a:pt x="155" y="5252"/>
                  </a:lnTo>
                  <a:lnTo>
                    <a:pt x="155" y="6218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2"/>
                  </a:lnTo>
                  <a:lnTo>
                    <a:pt x="310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4"/>
                  </a:lnTo>
                  <a:lnTo>
                    <a:pt x="1391" y="11199"/>
                  </a:lnTo>
                  <a:lnTo>
                    <a:pt x="1622" y="11315"/>
                  </a:lnTo>
                  <a:lnTo>
                    <a:pt x="1816" y="11392"/>
                  </a:lnTo>
                  <a:lnTo>
                    <a:pt x="2047" y="11431"/>
                  </a:lnTo>
                  <a:lnTo>
                    <a:pt x="2279" y="11431"/>
                  </a:lnTo>
                  <a:lnTo>
                    <a:pt x="2549" y="11392"/>
                  </a:lnTo>
                  <a:lnTo>
                    <a:pt x="2819" y="11353"/>
                  </a:lnTo>
                  <a:lnTo>
                    <a:pt x="3051" y="11237"/>
                  </a:lnTo>
                  <a:lnTo>
                    <a:pt x="3283" y="11044"/>
                  </a:lnTo>
                  <a:lnTo>
                    <a:pt x="3476" y="10890"/>
                  </a:lnTo>
                  <a:lnTo>
                    <a:pt x="3669" y="10658"/>
                  </a:lnTo>
                  <a:lnTo>
                    <a:pt x="3823" y="10388"/>
                  </a:lnTo>
                  <a:lnTo>
                    <a:pt x="3978" y="10156"/>
                  </a:lnTo>
                  <a:lnTo>
                    <a:pt x="4171" y="9538"/>
                  </a:lnTo>
                  <a:lnTo>
                    <a:pt x="4325" y="8921"/>
                  </a:lnTo>
                  <a:lnTo>
                    <a:pt x="4441" y="8303"/>
                  </a:lnTo>
                  <a:lnTo>
                    <a:pt x="4519" y="7724"/>
                  </a:lnTo>
                  <a:lnTo>
                    <a:pt x="4557" y="7222"/>
                  </a:lnTo>
                  <a:lnTo>
                    <a:pt x="4596" y="6642"/>
                  </a:lnTo>
                  <a:lnTo>
                    <a:pt x="4596" y="6102"/>
                  </a:lnTo>
                  <a:lnTo>
                    <a:pt x="4557" y="4982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1"/>
                  </a:lnTo>
                  <a:lnTo>
                    <a:pt x="4094" y="387"/>
                  </a:lnTo>
                  <a:lnTo>
                    <a:pt x="4132" y="348"/>
                  </a:lnTo>
                  <a:lnTo>
                    <a:pt x="4171" y="271"/>
                  </a:lnTo>
                  <a:lnTo>
                    <a:pt x="4210" y="194"/>
                  </a:lnTo>
                  <a:lnTo>
                    <a:pt x="4171" y="78"/>
                  </a:lnTo>
                  <a:lnTo>
                    <a:pt x="4094" y="39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11"/>
            <p:cNvSpPr/>
            <p:nvPr/>
          </p:nvSpPr>
          <p:spPr>
            <a:xfrm>
              <a:off x="4033950" y="3589700"/>
              <a:ext cx="26100" cy="11625"/>
            </a:xfrm>
            <a:custGeom>
              <a:avLst/>
              <a:gdLst/>
              <a:ahLst/>
              <a:cxnLst/>
              <a:rect l="l" t="t" r="r" b="b"/>
              <a:pathLst>
                <a:path w="1044" h="465" extrusionOk="0">
                  <a:moveTo>
                    <a:pt x="773" y="1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4"/>
                  </a:lnTo>
                  <a:lnTo>
                    <a:pt x="39" y="233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3"/>
                  </a:lnTo>
                  <a:lnTo>
                    <a:pt x="1005" y="155"/>
                  </a:lnTo>
                  <a:lnTo>
                    <a:pt x="966" y="117"/>
                  </a:lnTo>
                  <a:lnTo>
                    <a:pt x="889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11"/>
            <p:cNvSpPr/>
            <p:nvPr/>
          </p:nvSpPr>
          <p:spPr>
            <a:xfrm>
              <a:off x="3935475" y="3595500"/>
              <a:ext cx="21275" cy="8725"/>
            </a:xfrm>
            <a:custGeom>
              <a:avLst/>
              <a:gdLst/>
              <a:ahLst/>
              <a:cxnLst/>
              <a:rect l="l" t="t" r="r" b="b"/>
              <a:pathLst>
                <a:path w="851" h="349" extrusionOk="0">
                  <a:moveTo>
                    <a:pt x="426" y="1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40" y="78"/>
                  </a:lnTo>
                  <a:lnTo>
                    <a:pt x="1" y="194"/>
                  </a:lnTo>
                  <a:lnTo>
                    <a:pt x="40" y="271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1"/>
                  </a:lnTo>
                  <a:lnTo>
                    <a:pt x="850" y="194"/>
                  </a:lnTo>
                  <a:lnTo>
                    <a:pt x="812" y="78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11"/>
            <p:cNvSpPr/>
            <p:nvPr/>
          </p:nvSpPr>
          <p:spPr>
            <a:xfrm>
              <a:off x="6924275" y="3599350"/>
              <a:ext cx="335975" cy="782950"/>
            </a:xfrm>
            <a:custGeom>
              <a:avLst/>
              <a:gdLst/>
              <a:ahLst/>
              <a:cxnLst/>
              <a:rect l="l" t="t" r="r" b="b"/>
              <a:pathLst>
                <a:path w="13439" h="31318" extrusionOk="0">
                  <a:moveTo>
                    <a:pt x="6488" y="387"/>
                  </a:moveTo>
                  <a:lnTo>
                    <a:pt x="6526" y="464"/>
                  </a:lnTo>
                  <a:lnTo>
                    <a:pt x="7144" y="2009"/>
                  </a:lnTo>
                  <a:lnTo>
                    <a:pt x="7685" y="3554"/>
                  </a:lnTo>
                  <a:lnTo>
                    <a:pt x="8226" y="5137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2"/>
                  </a:lnTo>
                  <a:lnTo>
                    <a:pt x="7530" y="7338"/>
                  </a:lnTo>
                  <a:lnTo>
                    <a:pt x="7222" y="7454"/>
                  </a:lnTo>
                  <a:lnTo>
                    <a:pt x="6913" y="7531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1"/>
                  </a:lnTo>
                  <a:lnTo>
                    <a:pt x="5522" y="7492"/>
                  </a:lnTo>
                  <a:lnTo>
                    <a:pt x="4866" y="7338"/>
                  </a:lnTo>
                  <a:lnTo>
                    <a:pt x="4210" y="7106"/>
                  </a:lnTo>
                  <a:lnTo>
                    <a:pt x="3592" y="6874"/>
                  </a:lnTo>
                  <a:lnTo>
                    <a:pt x="3862" y="6025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4"/>
                  </a:lnTo>
                  <a:lnTo>
                    <a:pt x="5214" y="2743"/>
                  </a:lnTo>
                  <a:lnTo>
                    <a:pt x="5600" y="1932"/>
                  </a:lnTo>
                  <a:lnTo>
                    <a:pt x="6024" y="1159"/>
                  </a:lnTo>
                  <a:lnTo>
                    <a:pt x="6488" y="387"/>
                  </a:lnTo>
                  <a:close/>
                  <a:moveTo>
                    <a:pt x="8805" y="7029"/>
                  </a:moveTo>
                  <a:lnTo>
                    <a:pt x="9230" y="8419"/>
                  </a:lnTo>
                  <a:lnTo>
                    <a:pt x="9577" y="9848"/>
                  </a:lnTo>
                  <a:lnTo>
                    <a:pt x="9847" y="11083"/>
                  </a:lnTo>
                  <a:lnTo>
                    <a:pt x="10079" y="12358"/>
                  </a:lnTo>
                  <a:lnTo>
                    <a:pt x="10234" y="13632"/>
                  </a:lnTo>
                  <a:lnTo>
                    <a:pt x="10388" y="14906"/>
                  </a:lnTo>
                  <a:lnTo>
                    <a:pt x="10465" y="16181"/>
                  </a:lnTo>
                  <a:lnTo>
                    <a:pt x="10504" y="16837"/>
                  </a:lnTo>
                  <a:lnTo>
                    <a:pt x="10504" y="17493"/>
                  </a:lnTo>
                  <a:lnTo>
                    <a:pt x="10504" y="18189"/>
                  </a:lnTo>
                  <a:lnTo>
                    <a:pt x="10427" y="18845"/>
                  </a:lnTo>
                  <a:lnTo>
                    <a:pt x="10311" y="19463"/>
                  </a:lnTo>
                  <a:lnTo>
                    <a:pt x="10118" y="20081"/>
                  </a:lnTo>
                  <a:lnTo>
                    <a:pt x="9886" y="20660"/>
                  </a:lnTo>
                  <a:lnTo>
                    <a:pt x="9538" y="21162"/>
                  </a:lnTo>
                  <a:lnTo>
                    <a:pt x="9384" y="21394"/>
                  </a:lnTo>
                  <a:lnTo>
                    <a:pt x="9152" y="21587"/>
                  </a:lnTo>
                  <a:lnTo>
                    <a:pt x="8959" y="21780"/>
                  </a:lnTo>
                  <a:lnTo>
                    <a:pt x="8728" y="21973"/>
                  </a:lnTo>
                  <a:lnTo>
                    <a:pt x="8496" y="22127"/>
                  </a:lnTo>
                  <a:lnTo>
                    <a:pt x="8226" y="22243"/>
                  </a:lnTo>
                  <a:lnTo>
                    <a:pt x="7955" y="22359"/>
                  </a:lnTo>
                  <a:lnTo>
                    <a:pt x="7685" y="22436"/>
                  </a:lnTo>
                  <a:lnTo>
                    <a:pt x="7415" y="22475"/>
                  </a:lnTo>
                  <a:lnTo>
                    <a:pt x="6797" y="22475"/>
                  </a:lnTo>
                  <a:lnTo>
                    <a:pt x="6488" y="22436"/>
                  </a:lnTo>
                  <a:lnTo>
                    <a:pt x="5909" y="22282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5"/>
                  </a:lnTo>
                  <a:lnTo>
                    <a:pt x="4094" y="20930"/>
                  </a:lnTo>
                  <a:lnTo>
                    <a:pt x="3785" y="20467"/>
                  </a:lnTo>
                  <a:lnTo>
                    <a:pt x="3476" y="19965"/>
                  </a:lnTo>
                  <a:lnTo>
                    <a:pt x="3244" y="19424"/>
                  </a:lnTo>
                  <a:lnTo>
                    <a:pt x="3051" y="18884"/>
                  </a:lnTo>
                  <a:lnTo>
                    <a:pt x="2897" y="18343"/>
                  </a:lnTo>
                  <a:lnTo>
                    <a:pt x="2781" y="17802"/>
                  </a:lnTo>
                  <a:lnTo>
                    <a:pt x="2704" y="17223"/>
                  </a:lnTo>
                  <a:lnTo>
                    <a:pt x="2588" y="16103"/>
                  </a:lnTo>
                  <a:lnTo>
                    <a:pt x="2511" y="14945"/>
                  </a:lnTo>
                  <a:lnTo>
                    <a:pt x="2511" y="13748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3"/>
                  </a:lnTo>
                  <a:lnTo>
                    <a:pt x="3128" y="8689"/>
                  </a:lnTo>
                  <a:lnTo>
                    <a:pt x="3283" y="7917"/>
                  </a:lnTo>
                  <a:lnTo>
                    <a:pt x="3515" y="7183"/>
                  </a:lnTo>
                  <a:lnTo>
                    <a:pt x="4132" y="7454"/>
                  </a:lnTo>
                  <a:lnTo>
                    <a:pt x="4827" y="7685"/>
                  </a:lnTo>
                  <a:lnTo>
                    <a:pt x="5522" y="7840"/>
                  </a:lnTo>
                  <a:lnTo>
                    <a:pt x="5909" y="7917"/>
                  </a:lnTo>
                  <a:lnTo>
                    <a:pt x="6256" y="7917"/>
                  </a:lnTo>
                  <a:lnTo>
                    <a:pt x="6604" y="7956"/>
                  </a:lnTo>
                  <a:lnTo>
                    <a:pt x="6990" y="7917"/>
                  </a:lnTo>
                  <a:lnTo>
                    <a:pt x="7299" y="7878"/>
                  </a:lnTo>
                  <a:lnTo>
                    <a:pt x="7646" y="7763"/>
                  </a:lnTo>
                  <a:lnTo>
                    <a:pt x="7955" y="7647"/>
                  </a:lnTo>
                  <a:lnTo>
                    <a:pt x="8264" y="7492"/>
                  </a:lnTo>
                  <a:lnTo>
                    <a:pt x="8573" y="7261"/>
                  </a:lnTo>
                  <a:lnTo>
                    <a:pt x="8805" y="7029"/>
                  </a:lnTo>
                  <a:close/>
                  <a:moveTo>
                    <a:pt x="8650" y="22475"/>
                  </a:moveTo>
                  <a:lnTo>
                    <a:pt x="8766" y="22822"/>
                  </a:lnTo>
                  <a:lnTo>
                    <a:pt x="8921" y="23170"/>
                  </a:lnTo>
                  <a:lnTo>
                    <a:pt x="8496" y="23402"/>
                  </a:lnTo>
                  <a:lnTo>
                    <a:pt x="8071" y="23556"/>
                  </a:lnTo>
                  <a:lnTo>
                    <a:pt x="7608" y="23633"/>
                  </a:lnTo>
                  <a:lnTo>
                    <a:pt x="7144" y="23672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3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5"/>
                  </a:lnTo>
                  <a:lnTo>
                    <a:pt x="5870" y="22629"/>
                  </a:lnTo>
                  <a:lnTo>
                    <a:pt x="6256" y="22784"/>
                  </a:lnTo>
                  <a:lnTo>
                    <a:pt x="6681" y="22861"/>
                  </a:lnTo>
                  <a:lnTo>
                    <a:pt x="7067" y="22900"/>
                  </a:lnTo>
                  <a:lnTo>
                    <a:pt x="7453" y="22861"/>
                  </a:lnTo>
                  <a:lnTo>
                    <a:pt x="7878" y="22822"/>
                  </a:lnTo>
                  <a:lnTo>
                    <a:pt x="8264" y="22668"/>
                  </a:lnTo>
                  <a:lnTo>
                    <a:pt x="8650" y="22475"/>
                  </a:lnTo>
                  <a:close/>
                  <a:moveTo>
                    <a:pt x="10890" y="16798"/>
                  </a:moveTo>
                  <a:lnTo>
                    <a:pt x="11392" y="17262"/>
                  </a:lnTo>
                  <a:lnTo>
                    <a:pt x="11933" y="17648"/>
                  </a:lnTo>
                  <a:lnTo>
                    <a:pt x="12512" y="18034"/>
                  </a:lnTo>
                  <a:lnTo>
                    <a:pt x="13091" y="18343"/>
                  </a:lnTo>
                  <a:lnTo>
                    <a:pt x="12937" y="19772"/>
                  </a:lnTo>
                  <a:lnTo>
                    <a:pt x="12821" y="21239"/>
                  </a:lnTo>
                  <a:lnTo>
                    <a:pt x="12705" y="24212"/>
                  </a:lnTo>
                  <a:lnTo>
                    <a:pt x="11894" y="23595"/>
                  </a:lnTo>
                  <a:lnTo>
                    <a:pt x="11044" y="23015"/>
                  </a:lnTo>
                  <a:lnTo>
                    <a:pt x="10813" y="22861"/>
                  </a:lnTo>
                  <a:lnTo>
                    <a:pt x="10620" y="22668"/>
                  </a:lnTo>
                  <a:lnTo>
                    <a:pt x="10581" y="22591"/>
                  </a:lnTo>
                  <a:lnTo>
                    <a:pt x="10542" y="22436"/>
                  </a:lnTo>
                  <a:lnTo>
                    <a:pt x="10542" y="22127"/>
                  </a:lnTo>
                  <a:lnTo>
                    <a:pt x="10542" y="21394"/>
                  </a:lnTo>
                  <a:lnTo>
                    <a:pt x="10504" y="20660"/>
                  </a:lnTo>
                  <a:lnTo>
                    <a:pt x="10504" y="20583"/>
                  </a:lnTo>
                  <a:lnTo>
                    <a:pt x="10465" y="20544"/>
                  </a:lnTo>
                  <a:lnTo>
                    <a:pt x="10388" y="20467"/>
                  </a:lnTo>
                  <a:lnTo>
                    <a:pt x="10542" y="19965"/>
                  </a:lnTo>
                  <a:lnTo>
                    <a:pt x="10697" y="19424"/>
                  </a:lnTo>
                  <a:lnTo>
                    <a:pt x="10774" y="18884"/>
                  </a:lnTo>
                  <a:lnTo>
                    <a:pt x="10851" y="18304"/>
                  </a:lnTo>
                  <a:lnTo>
                    <a:pt x="10890" y="17571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5"/>
                  </a:lnTo>
                  <a:lnTo>
                    <a:pt x="6140" y="23826"/>
                  </a:lnTo>
                  <a:lnTo>
                    <a:pt x="6642" y="23942"/>
                  </a:lnTo>
                  <a:lnTo>
                    <a:pt x="7144" y="23981"/>
                  </a:lnTo>
                  <a:lnTo>
                    <a:pt x="7646" y="23981"/>
                  </a:lnTo>
                  <a:lnTo>
                    <a:pt x="8148" y="23865"/>
                  </a:lnTo>
                  <a:lnTo>
                    <a:pt x="8612" y="23710"/>
                  </a:lnTo>
                  <a:lnTo>
                    <a:pt x="9075" y="23440"/>
                  </a:lnTo>
                  <a:lnTo>
                    <a:pt x="9384" y="23904"/>
                  </a:lnTo>
                  <a:lnTo>
                    <a:pt x="8843" y="24174"/>
                  </a:lnTo>
                  <a:lnTo>
                    <a:pt x="8303" y="24367"/>
                  </a:lnTo>
                  <a:lnTo>
                    <a:pt x="7762" y="24483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4"/>
                  </a:lnTo>
                  <a:lnTo>
                    <a:pt x="5561" y="24290"/>
                  </a:lnTo>
                  <a:lnTo>
                    <a:pt x="4982" y="24097"/>
                  </a:lnTo>
                  <a:lnTo>
                    <a:pt x="5059" y="23904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8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3"/>
                  </a:lnTo>
                  <a:lnTo>
                    <a:pt x="2974" y="19772"/>
                  </a:lnTo>
                  <a:lnTo>
                    <a:pt x="3244" y="20312"/>
                  </a:lnTo>
                  <a:lnTo>
                    <a:pt x="3244" y="20351"/>
                  </a:lnTo>
                  <a:lnTo>
                    <a:pt x="3206" y="21200"/>
                  </a:lnTo>
                  <a:lnTo>
                    <a:pt x="3244" y="22050"/>
                  </a:lnTo>
                  <a:lnTo>
                    <a:pt x="3283" y="22359"/>
                  </a:lnTo>
                  <a:lnTo>
                    <a:pt x="3321" y="22706"/>
                  </a:lnTo>
                  <a:lnTo>
                    <a:pt x="3321" y="23054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9"/>
                  </a:lnTo>
                  <a:lnTo>
                    <a:pt x="3051" y="23633"/>
                  </a:lnTo>
                  <a:lnTo>
                    <a:pt x="2704" y="23904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6"/>
                  </a:lnTo>
                  <a:lnTo>
                    <a:pt x="850" y="23942"/>
                  </a:lnTo>
                  <a:lnTo>
                    <a:pt x="811" y="23170"/>
                  </a:lnTo>
                  <a:lnTo>
                    <a:pt x="773" y="22436"/>
                  </a:lnTo>
                  <a:lnTo>
                    <a:pt x="657" y="21239"/>
                  </a:lnTo>
                  <a:lnTo>
                    <a:pt x="503" y="20467"/>
                  </a:lnTo>
                  <a:lnTo>
                    <a:pt x="425" y="20081"/>
                  </a:lnTo>
                  <a:lnTo>
                    <a:pt x="464" y="19694"/>
                  </a:lnTo>
                  <a:lnTo>
                    <a:pt x="503" y="19656"/>
                  </a:lnTo>
                  <a:lnTo>
                    <a:pt x="541" y="19579"/>
                  </a:lnTo>
                  <a:lnTo>
                    <a:pt x="541" y="19540"/>
                  </a:lnTo>
                  <a:lnTo>
                    <a:pt x="541" y="19463"/>
                  </a:lnTo>
                  <a:lnTo>
                    <a:pt x="1429" y="18420"/>
                  </a:lnTo>
                  <a:lnTo>
                    <a:pt x="2356" y="17378"/>
                  </a:lnTo>
                  <a:close/>
                  <a:moveTo>
                    <a:pt x="8148" y="24830"/>
                  </a:moveTo>
                  <a:lnTo>
                    <a:pt x="8148" y="25062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8"/>
                  </a:lnTo>
                  <a:lnTo>
                    <a:pt x="7878" y="25216"/>
                  </a:lnTo>
                  <a:lnTo>
                    <a:pt x="7839" y="25294"/>
                  </a:lnTo>
                  <a:lnTo>
                    <a:pt x="7839" y="25371"/>
                  </a:lnTo>
                  <a:lnTo>
                    <a:pt x="7994" y="25873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60"/>
                  </a:lnTo>
                  <a:lnTo>
                    <a:pt x="8148" y="28962"/>
                  </a:lnTo>
                  <a:lnTo>
                    <a:pt x="8071" y="29503"/>
                  </a:lnTo>
                  <a:lnTo>
                    <a:pt x="7762" y="29194"/>
                  </a:lnTo>
                  <a:lnTo>
                    <a:pt x="7453" y="28885"/>
                  </a:lnTo>
                  <a:lnTo>
                    <a:pt x="7260" y="28537"/>
                  </a:lnTo>
                  <a:lnTo>
                    <a:pt x="7067" y="28190"/>
                  </a:lnTo>
                  <a:lnTo>
                    <a:pt x="6951" y="27804"/>
                  </a:lnTo>
                  <a:lnTo>
                    <a:pt x="6874" y="27417"/>
                  </a:lnTo>
                  <a:lnTo>
                    <a:pt x="6835" y="26954"/>
                  </a:lnTo>
                  <a:lnTo>
                    <a:pt x="6835" y="26491"/>
                  </a:lnTo>
                  <a:lnTo>
                    <a:pt x="6874" y="26105"/>
                  </a:lnTo>
                  <a:lnTo>
                    <a:pt x="6874" y="25757"/>
                  </a:lnTo>
                  <a:lnTo>
                    <a:pt x="6835" y="25603"/>
                  </a:lnTo>
                  <a:lnTo>
                    <a:pt x="6758" y="25487"/>
                  </a:lnTo>
                  <a:lnTo>
                    <a:pt x="6642" y="25371"/>
                  </a:lnTo>
                  <a:lnTo>
                    <a:pt x="6488" y="25294"/>
                  </a:lnTo>
                  <a:lnTo>
                    <a:pt x="6604" y="25101"/>
                  </a:lnTo>
                  <a:lnTo>
                    <a:pt x="6720" y="24985"/>
                  </a:lnTo>
                  <a:lnTo>
                    <a:pt x="7106" y="24985"/>
                  </a:lnTo>
                  <a:lnTo>
                    <a:pt x="7453" y="24946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5"/>
                  </a:lnTo>
                  <a:lnTo>
                    <a:pt x="9500" y="25409"/>
                  </a:lnTo>
                  <a:lnTo>
                    <a:pt x="9809" y="25796"/>
                  </a:lnTo>
                  <a:lnTo>
                    <a:pt x="10118" y="26259"/>
                  </a:lnTo>
                  <a:lnTo>
                    <a:pt x="9847" y="26220"/>
                  </a:lnTo>
                  <a:lnTo>
                    <a:pt x="9616" y="26105"/>
                  </a:lnTo>
                  <a:lnTo>
                    <a:pt x="9423" y="25950"/>
                  </a:lnTo>
                  <a:lnTo>
                    <a:pt x="9230" y="25757"/>
                  </a:lnTo>
                  <a:lnTo>
                    <a:pt x="9191" y="25680"/>
                  </a:lnTo>
                  <a:lnTo>
                    <a:pt x="8998" y="25680"/>
                  </a:lnTo>
                  <a:lnTo>
                    <a:pt x="8959" y="25718"/>
                  </a:lnTo>
                  <a:lnTo>
                    <a:pt x="8921" y="25796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1"/>
                  </a:lnTo>
                  <a:lnTo>
                    <a:pt x="9423" y="27070"/>
                  </a:lnTo>
                  <a:lnTo>
                    <a:pt x="9500" y="27379"/>
                  </a:lnTo>
                  <a:lnTo>
                    <a:pt x="9538" y="27688"/>
                  </a:lnTo>
                  <a:lnTo>
                    <a:pt x="9538" y="27997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80"/>
                  </a:lnTo>
                  <a:lnTo>
                    <a:pt x="9230" y="29889"/>
                  </a:lnTo>
                  <a:lnTo>
                    <a:pt x="9075" y="30159"/>
                  </a:lnTo>
                  <a:lnTo>
                    <a:pt x="8921" y="30429"/>
                  </a:lnTo>
                  <a:lnTo>
                    <a:pt x="8728" y="30661"/>
                  </a:lnTo>
                  <a:lnTo>
                    <a:pt x="8534" y="30777"/>
                  </a:lnTo>
                  <a:lnTo>
                    <a:pt x="8341" y="30854"/>
                  </a:lnTo>
                  <a:lnTo>
                    <a:pt x="8187" y="30854"/>
                  </a:lnTo>
                  <a:lnTo>
                    <a:pt x="7994" y="30777"/>
                  </a:lnTo>
                  <a:lnTo>
                    <a:pt x="7839" y="30700"/>
                  </a:lnTo>
                  <a:lnTo>
                    <a:pt x="7685" y="30584"/>
                  </a:lnTo>
                  <a:lnTo>
                    <a:pt x="7376" y="30275"/>
                  </a:lnTo>
                  <a:lnTo>
                    <a:pt x="6874" y="29773"/>
                  </a:lnTo>
                  <a:lnTo>
                    <a:pt x="6681" y="29503"/>
                  </a:lnTo>
                  <a:lnTo>
                    <a:pt x="6488" y="29194"/>
                  </a:lnTo>
                  <a:lnTo>
                    <a:pt x="6295" y="28846"/>
                  </a:lnTo>
                  <a:lnTo>
                    <a:pt x="6102" y="28460"/>
                  </a:lnTo>
                  <a:lnTo>
                    <a:pt x="5986" y="28074"/>
                  </a:lnTo>
                  <a:lnTo>
                    <a:pt x="5909" y="27688"/>
                  </a:lnTo>
                  <a:lnTo>
                    <a:pt x="5870" y="27263"/>
                  </a:lnTo>
                  <a:lnTo>
                    <a:pt x="5870" y="26877"/>
                  </a:lnTo>
                  <a:lnTo>
                    <a:pt x="5909" y="26491"/>
                  </a:lnTo>
                  <a:lnTo>
                    <a:pt x="6024" y="26066"/>
                  </a:lnTo>
                  <a:lnTo>
                    <a:pt x="6024" y="25950"/>
                  </a:lnTo>
                  <a:lnTo>
                    <a:pt x="5947" y="25911"/>
                  </a:lnTo>
                  <a:lnTo>
                    <a:pt x="5870" y="25873"/>
                  </a:lnTo>
                  <a:lnTo>
                    <a:pt x="5793" y="25873"/>
                  </a:lnTo>
                  <a:lnTo>
                    <a:pt x="5059" y="26220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8"/>
                  </a:lnTo>
                  <a:lnTo>
                    <a:pt x="5445" y="25101"/>
                  </a:lnTo>
                  <a:lnTo>
                    <a:pt x="5716" y="24753"/>
                  </a:lnTo>
                  <a:lnTo>
                    <a:pt x="6102" y="24869"/>
                  </a:lnTo>
                  <a:lnTo>
                    <a:pt x="6488" y="24946"/>
                  </a:lnTo>
                  <a:lnTo>
                    <a:pt x="6333" y="25101"/>
                  </a:lnTo>
                  <a:lnTo>
                    <a:pt x="6179" y="25294"/>
                  </a:lnTo>
                  <a:lnTo>
                    <a:pt x="6179" y="25371"/>
                  </a:lnTo>
                  <a:lnTo>
                    <a:pt x="6179" y="25448"/>
                  </a:lnTo>
                  <a:lnTo>
                    <a:pt x="6256" y="25487"/>
                  </a:lnTo>
                  <a:lnTo>
                    <a:pt x="6295" y="25487"/>
                  </a:lnTo>
                  <a:lnTo>
                    <a:pt x="6372" y="25525"/>
                  </a:lnTo>
                  <a:lnTo>
                    <a:pt x="6449" y="25603"/>
                  </a:lnTo>
                  <a:lnTo>
                    <a:pt x="6526" y="25796"/>
                  </a:lnTo>
                  <a:lnTo>
                    <a:pt x="6565" y="26105"/>
                  </a:lnTo>
                  <a:lnTo>
                    <a:pt x="6604" y="26452"/>
                  </a:lnTo>
                  <a:lnTo>
                    <a:pt x="6604" y="27147"/>
                  </a:lnTo>
                  <a:lnTo>
                    <a:pt x="6604" y="27611"/>
                  </a:lnTo>
                  <a:lnTo>
                    <a:pt x="6681" y="28074"/>
                  </a:lnTo>
                  <a:lnTo>
                    <a:pt x="6835" y="28499"/>
                  </a:lnTo>
                  <a:lnTo>
                    <a:pt x="7067" y="28923"/>
                  </a:lnTo>
                  <a:lnTo>
                    <a:pt x="7376" y="29310"/>
                  </a:lnTo>
                  <a:lnTo>
                    <a:pt x="7569" y="29464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50"/>
                  </a:lnTo>
                  <a:lnTo>
                    <a:pt x="8264" y="29850"/>
                  </a:lnTo>
                  <a:lnTo>
                    <a:pt x="8303" y="29812"/>
                  </a:lnTo>
                  <a:lnTo>
                    <a:pt x="8303" y="29734"/>
                  </a:lnTo>
                  <a:lnTo>
                    <a:pt x="8303" y="29696"/>
                  </a:lnTo>
                  <a:lnTo>
                    <a:pt x="8303" y="29657"/>
                  </a:lnTo>
                  <a:lnTo>
                    <a:pt x="8419" y="29155"/>
                  </a:lnTo>
                  <a:lnTo>
                    <a:pt x="8496" y="28615"/>
                  </a:lnTo>
                  <a:lnTo>
                    <a:pt x="8534" y="28113"/>
                  </a:lnTo>
                  <a:lnTo>
                    <a:pt x="8534" y="27572"/>
                  </a:lnTo>
                  <a:lnTo>
                    <a:pt x="8534" y="27070"/>
                  </a:lnTo>
                  <a:lnTo>
                    <a:pt x="8457" y="26568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7"/>
                  </a:lnTo>
                  <a:lnTo>
                    <a:pt x="8650" y="25409"/>
                  </a:lnTo>
                  <a:lnTo>
                    <a:pt x="8650" y="25371"/>
                  </a:lnTo>
                  <a:lnTo>
                    <a:pt x="8612" y="25294"/>
                  </a:lnTo>
                  <a:lnTo>
                    <a:pt x="8380" y="24792"/>
                  </a:lnTo>
                  <a:lnTo>
                    <a:pt x="8805" y="24637"/>
                  </a:lnTo>
                  <a:close/>
                  <a:moveTo>
                    <a:pt x="6449" y="1"/>
                  </a:moveTo>
                  <a:lnTo>
                    <a:pt x="6411" y="40"/>
                  </a:lnTo>
                  <a:lnTo>
                    <a:pt x="6411" y="117"/>
                  </a:lnTo>
                  <a:lnTo>
                    <a:pt x="6333" y="117"/>
                  </a:lnTo>
                  <a:lnTo>
                    <a:pt x="6295" y="194"/>
                  </a:lnTo>
                  <a:lnTo>
                    <a:pt x="5600" y="1275"/>
                  </a:lnTo>
                  <a:lnTo>
                    <a:pt x="4943" y="2434"/>
                  </a:lnTo>
                  <a:lnTo>
                    <a:pt x="4403" y="3592"/>
                  </a:lnTo>
                  <a:lnTo>
                    <a:pt x="3901" y="4828"/>
                  </a:lnTo>
                  <a:lnTo>
                    <a:pt x="3437" y="6063"/>
                  </a:lnTo>
                  <a:lnTo>
                    <a:pt x="3090" y="7299"/>
                  </a:lnTo>
                  <a:lnTo>
                    <a:pt x="2742" y="8573"/>
                  </a:lnTo>
                  <a:lnTo>
                    <a:pt x="2511" y="9848"/>
                  </a:lnTo>
                  <a:lnTo>
                    <a:pt x="2317" y="11161"/>
                  </a:lnTo>
                  <a:lnTo>
                    <a:pt x="2202" y="12474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9"/>
                  </a:lnTo>
                  <a:lnTo>
                    <a:pt x="541" y="18806"/>
                  </a:lnTo>
                  <a:lnTo>
                    <a:pt x="39" y="19463"/>
                  </a:lnTo>
                  <a:lnTo>
                    <a:pt x="1" y="19501"/>
                  </a:lnTo>
                  <a:lnTo>
                    <a:pt x="1" y="19579"/>
                  </a:lnTo>
                  <a:lnTo>
                    <a:pt x="78" y="19694"/>
                  </a:lnTo>
                  <a:lnTo>
                    <a:pt x="39" y="19965"/>
                  </a:lnTo>
                  <a:lnTo>
                    <a:pt x="39" y="20274"/>
                  </a:lnTo>
                  <a:lnTo>
                    <a:pt x="39" y="20544"/>
                  </a:lnTo>
                  <a:lnTo>
                    <a:pt x="78" y="20853"/>
                  </a:lnTo>
                  <a:lnTo>
                    <a:pt x="194" y="21432"/>
                  </a:lnTo>
                  <a:lnTo>
                    <a:pt x="309" y="22011"/>
                  </a:lnTo>
                  <a:lnTo>
                    <a:pt x="387" y="22900"/>
                  </a:lnTo>
                  <a:lnTo>
                    <a:pt x="425" y="23749"/>
                  </a:lnTo>
                  <a:lnTo>
                    <a:pt x="425" y="24637"/>
                  </a:lnTo>
                  <a:lnTo>
                    <a:pt x="387" y="25487"/>
                  </a:lnTo>
                  <a:lnTo>
                    <a:pt x="387" y="25603"/>
                  </a:lnTo>
                  <a:lnTo>
                    <a:pt x="464" y="25641"/>
                  </a:lnTo>
                  <a:lnTo>
                    <a:pt x="503" y="25680"/>
                  </a:lnTo>
                  <a:lnTo>
                    <a:pt x="580" y="25680"/>
                  </a:lnTo>
                  <a:lnTo>
                    <a:pt x="618" y="25757"/>
                  </a:lnTo>
                  <a:lnTo>
                    <a:pt x="696" y="25796"/>
                  </a:lnTo>
                  <a:lnTo>
                    <a:pt x="811" y="25796"/>
                  </a:lnTo>
                  <a:lnTo>
                    <a:pt x="1584" y="25255"/>
                  </a:lnTo>
                  <a:lnTo>
                    <a:pt x="2279" y="24714"/>
                  </a:lnTo>
                  <a:lnTo>
                    <a:pt x="3746" y="23595"/>
                  </a:lnTo>
                  <a:lnTo>
                    <a:pt x="3785" y="23479"/>
                  </a:lnTo>
                  <a:lnTo>
                    <a:pt x="3785" y="23363"/>
                  </a:lnTo>
                  <a:lnTo>
                    <a:pt x="3630" y="22089"/>
                  </a:lnTo>
                  <a:lnTo>
                    <a:pt x="3592" y="20814"/>
                  </a:lnTo>
                  <a:lnTo>
                    <a:pt x="3939" y="21278"/>
                  </a:lnTo>
                  <a:lnTo>
                    <a:pt x="4364" y="21664"/>
                  </a:lnTo>
                  <a:lnTo>
                    <a:pt x="4789" y="22050"/>
                  </a:lnTo>
                  <a:lnTo>
                    <a:pt x="5252" y="22359"/>
                  </a:lnTo>
                  <a:lnTo>
                    <a:pt x="5059" y="22745"/>
                  </a:lnTo>
                  <a:lnTo>
                    <a:pt x="4866" y="23170"/>
                  </a:lnTo>
                  <a:lnTo>
                    <a:pt x="4712" y="23633"/>
                  </a:lnTo>
                  <a:lnTo>
                    <a:pt x="4673" y="23865"/>
                  </a:lnTo>
                  <a:lnTo>
                    <a:pt x="4712" y="24097"/>
                  </a:lnTo>
                  <a:lnTo>
                    <a:pt x="4750" y="24174"/>
                  </a:lnTo>
                  <a:lnTo>
                    <a:pt x="4789" y="24212"/>
                  </a:lnTo>
                  <a:lnTo>
                    <a:pt x="4827" y="24251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6"/>
                  </a:lnTo>
                  <a:lnTo>
                    <a:pt x="5329" y="24869"/>
                  </a:lnTo>
                  <a:lnTo>
                    <a:pt x="5175" y="25062"/>
                  </a:lnTo>
                  <a:lnTo>
                    <a:pt x="5021" y="25255"/>
                  </a:lnTo>
                  <a:lnTo>
                    <a:pt x="4905" y="25487"/>
                  </a:lnTo>
                  <a:lnTo>
                    <a:pt x="4827" y="25718"/>
                  </a:lnTo>
                  <a:lnTo>
                    <a:pt x="4750" y="25950"/>
                  </a:lnTo>
                  <a:lnTo>
                    <a:pt x="4712" y="26220"/>
                  </a:lnTo>
                  <a:lnTo>
                    <a:pt x="4712" y="26491"/>
                  </a:lnTo>
                  <a:lnTo>
                    <a:pt x="4712" y="26568"/>
                  </a:lnTo>
                  <a:lnTo>
                    <a:pt x="4789" y="26645"/>
                  </a:lnTo>
                  <a:lnTo>
                    <a:pt x="4943" y="26645"/>
                  </a:lnTo>
                  <a:lnTo>
                    <a:pt x="5638" y="26298"/>
                  </a:lnTo>
                  <a:lnTo>
                    <a:pt x="5561" y="26722"/>
                  </a:lnTo>
                  <a:lnTo>
                    <a:pt x="5561" y="27147"/>
                  </a:lnTo>
                  <a:lnTo>
                    <a:pt x="5561" y="27533"/>
                  </a:lnTo>
                  <a:lnTo>
                    <a:pt x="5638" y="27958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4"/>
                  </a:lnTo>
                  <a:lnTo>
                    <a:pt x="6642" y="30005"/>
                  </a:lnTo>
                  <a:lnTo>
                    <a:pt x="6913" y="30352"/>
                  </a:lnTo>
                  <a:lnTo>
                    <a:pt x="7183" y="30661"/>
                  </a:lnTo>
                  <a:lnTo>
                    <a:pt x="7530" y="30970"/>
                  </a:lnTo>
                  <a:lnTo>
                    <a:pt x="7839" y="31163"/>
                  </a:lnTo>
                  <a:lnTo>
                    <a:pt x="7994" y="31240"/>
                  </a:lnTo>
                  <a:lnTo>
                    <a:pt x="8148" y="31318"/>
                  </a:lnTo>
                  <a:lnTo>
                    <a:pt x="8303" y="31318"/>
                  </a:lnTo>
                  <a:lnTo>
                    <a:pt x="8457" y="31279"/>
                  </a:lnTo>
                  <a:lnTo>
                    <a:pt x="8612" y="31240"/>
                  </a:lnTo>
                  <a:lnTo>
                    <a:pt x="8766" y="31163"/>
                  </a:lnTo>
                  <a:lnTo>
                    <a:pt x="8998" y="30893"/>
                  </a:lnTo>
                  <a:lnTo>
                    <a:pt x="9230" y="30584"/>
                  </a:lnTo>
                  <a:lnTo>
                    <a:pt x="9423" y="30236"/>
                  </a:lnTo>
                  <a:lnTo>
                    <a:pt x="9577" y="29850"/>
                  </a:lnTo>
                  <a:lnTo>
                    <a:pt x="9693" y="29464"/>
                  </a:lnTo>
                  <a:lnTo>
                    <a:pt x="9847" y="28808"/>
                  </a:lnTo>
                  <a:lnTo>
                    <a:pt x="9886" y="28228"/>
                  </a:lnTo>
                  <a:lnTo>
                    <a:pt x="9847" y="27611"/>
                  </a:lnTo>
                  <a:lnTo>
                    <a:pt x="9770" y="27031"/>
                  </a:lnTo>
                  <a:lnTo>
                    <a:pt x="9577" y="26491"/>
                  </a:lnTo>
                  <a:lnTo>
                    <a:pt x="9770" y="26529"/>
                  </a:lnTo>
                  <a:lnTo>
                    <a:pt x="9963" y="26568"/>
                  </a:lnTo>
                  <a:lnTo>
                    <a:pt x="10156" y="26607"/>
                  </a:lnTo>
                  <a:lnTo>
                    <a:pt x="10388" y="26607"/>
                  </a:lnTo>
                  <a:lnTo>
                    <a:pt x="10465" y="26568"/>
                  </a:lnTo>
                  <a:lnTo>
                    <a:pt x="10542" y="26529"/>
                  </a:lnTo>
                  <a:lnTo>
                    <a:pt x="10542" y="26452"/>
                  </a:lnTo>
                  <a:lnTo>
                    <a:pt x="10542" y="26336"/>
                  </a:lnTo>
                  <a:lnTo>
                    <a:pt x="10234" y="25834"/>
                  </a:lnTo>
                  <a:lnTo>
                    <a:pt x="9925" y="25332"/>
                  </a:lnTo>
                  <a:lnTo>
                    <a:pt x="9538" y="24869"/>
                  </a:lnTo>
                  <a:lnTo>
                    <a:pt x="9114" y="24483"/>
                  </a:lnTo>
                  <a:lnTo>
                    <a:pt x="9616" y="24135"/>
                  </a:lnTo>
                  <a:lnTo>
                    <a:pt x="9693" y="24058"/>
                  </a:lnTo>
                  <a:lnTo>
                    <a:pt x="9732" y="23981"/>
                  </a:lnTo>
                  <a:lnTo>
                    <a:pt x="9770" y="23942"/>
                  </a:lnTo>
                  <a:lnTo>
                    <a:pt x="9732" y="23865"/>
                  </a:lnTo>
                  <a:lnTo>
                    <a:pt x="9307" y="23093"/>
                  </a:lnTo>
                  <a:lnTo>
                    <a:pt x="9114" y="22706"/>
                  </a:lnTo>
                  <a:lnTo>
                    <a:pt x="8959" y="22282"/>
                  </a:lnTo>
                  <a:lnTo>
                    <a:pt x="9114" y="22204"/>
                  </a:lnTo>
                  <a:lnTo>
                    <a:pt x="9423" y="21934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9"/>
                  </a:lnTo>
                  <a:lnTo>
                    <a:pt x="10118" y="21896"/>
                  </a:lnTo>
                  <a:lnTo>
                    <a:pt x="10040" y="22822"/>
                  </a:lnTo>
                  <a:lnTo>
                    <a:pt x="10079" y="22900"/>
                  </a:lnTo>
                  <a:lnTo>
                    <a:pt x="10156" y="22977"/>
                  </a:lnTo>
                  <a:lnTo>
                    <a:pt x="10813" y="23402"/>
                  </a:lnTo>
                  <a:lnTo>
                    <a:pt x="11469" y="23826"/>
                  </a:lnTo>
                  <a:lnTo>
                    <a:pt x="12126" y="24290"/>
                  </a:lnTo>
                  <a:lnTo>
                    <a:pt x="12743" y="24753"/>
                  </a:lnTo>
                  <a:lnTo>
                    <a:pt x="12859" y="24830"/>
                  </a:lnTo>
                  <a:lnTo>
                    <a:pt x="12975" y="24792"/>
                  </a:lnTo>
                  <a:lnTo>
                    <a:pt x="13052" y="24753"/>
                  </a:lnTo>
                  <a:lnTo>
                    <a:pt x="13091" y="24637"/>
                  </a:lnTo>
                  <a:lnTo>
                    <a:pt x="13323" y="21394"/>
                  </a:lnTo>
                  <a:lnTo>
                    <a:pt x="13400" y="19772"/>
                  </a:lnTo>
                  <a:lnTo>
                    <a:pt x="13439" y="18961"/>
                  </a:lnTo>
                  <a:lnTo>
                    <a:pt x="13400" y="18189"/>
                  </a:lnTo>
                  <a:lnTo>
                    <a:pt x="13361" y="18073"/>
                  </a:lnTo>
                  <a:lnTo>
                    <a:pt x="13323" y="18034"/>
                  </a:lnTo>
                  <a:lnTo>
                    <a:pt x="13284" y="18034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5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6" y="14559"/>
                  </a:lnTo>
                  <a:lnTo>
                    <a:pt x="10620" y="13632"/>
                  </a:lnTo>
                  <a:lnTo>
                    <a:pt x="10504" y="12705"/>
                  </a:lnTo>
                  <a:lnTo>
                    <a:pt x="10234" y="11122"/>
                  </a:lnTo>
                  <a:lnTo>
                    <a:pt x="9886" y="9539"/>
                  </a:lnTo>
                  <a:lnTo>
                    <a:pt x="9500" y="7956"/>
                  </a:lnTo>
                  <a:lnTo>
                    <a:pt x="9036" y="6411"/>
                  </a:lnTo>
                  <a:lnTo>
                    <a:pt x="8534" y="4866"/>
                  </a:lnTo>
                  <a:lnTo>
                    <a:pt x="7994" y="3322"/>
                  </a:lnTo>
                  <a:lnTo>
                    <a:pt x="7415" y="1816"/>
                  </a:lnTo>
                  <a:lnTo>
                    <a:pt x="6835" y="310"/>
                  </a:lnTo>
                  <a:lnTo>
                    <a:pt x="6797" y="233"/>
                  </a:lnTo>
                  <a:lnTo>
                    <a:pt x="6720" y="194"/>
                  </a:lnTo>
                  <a:lnTo>
                    <a:pt x="6642" y="155"/>
                  </a:lnTo>
                  <a:lnTo>
                    <a:pt x="6604" y="40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11"/>
            <p:cNvSpPr/>
            <p:nvPr/>
          </p:nvSpPr>
          <p:spPr>
            <a:xfrm>
              <a:off x="2208425" y="362157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4" y="386"/>
                  </a:moveTo>
                  <a:lnTo>
                    <a:pt x="1121" y="425"/>
                  </a:lnTo>
                  <a:lnTo>
                    <a:pt x="1198" y="463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59"/>
                  </a:lnTo>
                  <a:lnTo>
                    <a:pt x="1082" y="1236"/>
                  </a:lnTo>
                  <a:lnTo>
                    <a:pt x="889" y="1274"/>
                  </a:lnTo>
                  <a:lnTo>
                    <a:pt x="696" y="1236"/>
                  </a:lnTo>
                  <a:lnTo>
                    <a:pt x="542" y="1159"/>
                  </a:lnTo>
                  <a:lnTo>
                    <a:pt x="464" y="1081"/>
                  </a:lnTo>
                  <a:lnTo>
                    <a:pt x="426" y="965"/>
                  </a:lnTo>
                  <a:lnTo>
                    <a:pt x="387" y="888"/>
                  </a:lnTo>
                  <a:lnTo>
                    <a:pt x="387" y="772"/>
                  </a:lnTo>
                  <a:lnTo>
                    <a:pt x="426" y="579"/>
                  </a:lnTo>
                  <a:lnTo>
                    <a:pt x="542" y="579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6"/>
                  </a:lnTo>
                  <a:close/>
                  <a:moveTo>
                    <a:pt x="850" y="0"/>
                  </a:moveTo>
                  <a:lnTo>
                    <a:pt x="735" y="39"/>
                  </a:lnTo>
                  <a:lnTo>
                    <a:pt x="619" y="77"/>
                  </a:lnTo>
                  <a:lnTo>
                    <a:pt x="503" y="116"/>
                  </a:lnTo>
                  <a:lnTo>
                    <a:pt x="348" y="193"/>
                  </a:lnTo>
                  <a:lnTo>
                    <a:pt x="233" y="309"/>
                  </a:lnTo>
                  <a:lnTo>
                    <a:pt x="155" y="425"/>
                  </a:lnTo>
                  <a:lnTo>
                    <a:pt x="78" y="579"/>
                  </a:lnTo>
                  <a:lnTo>
                    <a:pt x="40" y="734"/>
                  </a:lnTo>
                  <a:lnTo>
                    <a:pt x="1" y="888"/>
                  </a:lnTo>
                  <a:lnTo>
                    <a:pt x="40" y="1043"/>
                  </a:lnTo>
                  <a:lnTo>
                    <a:pt x="78" y="1197"/>
                  </a:lnTo>
                  <a:lnTo>
                    <a:pt x="194" y="1352"/>
                  </a:lnTo>
                  <a:lnTo>
                    <a:pt x="310" y="1467"/>
                  </a:lnTo>
                  <a:lnTo>
                    <a:pt x="464" y="1583"/>
                  </a:lnTo>
                  <a:lnTo>
                    <a:pt x="657" y="1622"/>
                  </a:lnTo>
                  <a:lnTo>
                    <a:pt x="812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06"/>
                  </a:lnTo>
                  <a:lnTo>
                    <a:pt x="1468" y="1390"/>
                  </a:lnTo>
                  <a:lnTo>
                    <a:pt x="1584" y="1236"/>
                  </a:lnTo>
                  <a:lnTo>
                    <a:pt x="1661" y="1081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41"/>
                  </a:lnTo>
                  <a:lnTo>
                    <a:pt x="1584" y="386"/>
                  </a:lnTo>
                  <a:lnTo>
                    <a:pt x="1507" y="232"/>
                  </a:lnTo>
                  <a:lnTo>
                    <a:pt x="1391" y="155"/>
                  </a:lnTo>
                  <a:lnTo>
                    <a:pt x="1275" y="77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11"/>
            <p:cNvSpPr/>
            <p:nvPr/>
          </p:nvSpPr>
          <p:spPr>
            <a:xfrm>
              <a:off x="4431675" y="3622525"/>
              <a:ext cx="174775" cy="292525"/>
            </a:xfrm>
            <a:custGeom>
              <a:avLst/>
              <a:gdLst/>
              <a:ahLst/>
              <a:cxnLst/>
              <a:rect l="l" t="t" r="r" b="b"/>
              <a:pathLst>
                <a:path w="6991" h="11701" extrusionOk="0">
                  <a:moveTo>
                    <a:pt x="271" y="1"/>
                  </a:moveTo>
                  <a:lnTo>
                    <a:pt x="1" y="155"/>
                  </a:lnTo>
                  <a:lnTo>
                    <a:pt x="889" y="1661"/>
                  </a:lnTo>
                  <a:lnTo>
                    <a:pt x="1777" y="3206"/>
                  </a:lnTo>
                  <a:lnTo>
                    <a:pt x="2665" y="4750"/>
                  </a:lnTo>
                  <a:lnTo>
                    <a:pt x="3554" y="6256"/>
                  </a:lnTo>
                  <a:lnTo>
                    <a:pt x="4403" y="7801"/>
                  </a:lnTo>
                  <a:lnTo>
                    <a:pt x="5214" y="9345"/>
                  </a:lnTo>
                  <a:lnTo>
                    <a:pt x="6025" y="10890"/>
                  </a:lnTo>
                  <a:lnTo>
                    <a:pt x="6218" y="11315"/>
                  </a:lnTo>
                  <a:lnTo>
                    <a:pt x="6334" y="11469"/>
                  </a:lnTo>
                  <a:lnTo>
                    <a:pt x="6488" y="11624"/>
                  </a:lnTo>
                  <a:lnTo>
                    <a:pt x="6797" y="11701"/>
                  </a:lnTo>
                  <a:lnTo>
                    <a:pt x="6874" y="11624"/>
                  </a:lnTo>
                  <a:lnTo>
                    <a:pt x="6952" y="11508"/>
                  </a:lnTo>
                  <a:lnTo>
                    <a:pt x="6952" y="11392"/>
                  </a:lnTo>
                  <a:lnTo>
                    <a:pt x="6990" y="11353"/>
                  </a:lnTo>
                  <a:lnTo>
                    <a:pt x="6681" y="11122"/>
                  </a:lnTo>
                  <a:lnTo>
                    <a:pt x="6759" y="10118"/>
                  </a:lnTo>
                  <a:lnTo>
                    <a:pt x="6797" y="9114"/>
                  </a:lnTo>
                  <a:lnTo>
                    <a:pt x="6797" y="7067"/>
                  </a:lnTo>
                  <a:lnTo>
                    <a:pt x="6836" y="5638"/>
                  </a:lnTo>
                  <a:lnTo>
                    <a:pt x="6411" y="5638"/>
                  </a:lnTo>
                  <a:lnTo>
                    <a:pt x="6411" y="6758"/>
                  </a:lnTo>
                  <a:lnTo>
                    <a:pt x="6334" y="8573"/>
                  </a:lnTo>
                  <a:lnTo>
                    <a:pt x="6295" y="9500"/>
                  </a:lnTo>
                  <a:lnTo>
                    <a:pt x="6257" y="10427"/>
                  </a:lnTo>
                  <a:lnTo>
                    <a:pt x="5986" y="9886"/>
                  </a:lnTo>
                  <a:lnTo>
                    <a:pt x="5253" y="8457"/>
                  </a:lnTo>
                  <a:lnTo>
                    <a:pt x="4480" y="6990"/>
                  </a:lnTo>
                  <a:lnTo>
                    <a:pt x="3669" y="5561"/>
                  </a:lnTo>
                  <a:lnTo>
                    <a:pt x="2858" y="4132"/>
                  </a:lnTo>
                  <a:lnTo>
                    <a:pt x="2009" y="2742"/>
                  </a:lnTo>
                  <a:lnTo>
                    <a:pt x="1159" y="1352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11"/>
            <p:cNvSpPr/>
            <p:nvPr/>
          </p:nvSpPr>
          <p:spPr>
            <a:xfrm>
              <a:off x="3827375" y="3636050"/>
              <a:ext cx="93650" cy="93650"/>
            </a:xfrm>
            <a:custGeom>
              <a:avLst/>
              <a:gdLst/>
              <a:ahLst/>
              <a:cxnLst/>
              <a:rect l="l" t="t" r="r" b="b"/>
              <a:pathLst>
                <a:path w="3746" h="3746" extrusionOk="0">
                  <a:moveTo>
                    <a:pt x="1583" y="464"/>
                  </a:moveTo>
                  <a:lnTo>
                    <a:pt x="2085" y="541"/>
                  </a:lnTo>
                  <a:lnTo>
                    <a:pt x="2317" y="618"/>
                  </a:lnTo>
                  <a:lnTo>
                    <a:pt x="2549" y="695"/>
                  </a:lnTo>
                  <a:lnTo>
                    <a:pt x="2742" y="811"/>
                  </a:lnTo>
                  <a:lnTo>
                    <a:pt x="2935" y="966"/>
                  </a:lnTo>
                  <a:lnTo>
                    <a:pt x="3089" y="1197"/>
                  </a:lnTo>
                  <a:lnTo>
                    <a:pt x="3205" y="1429"/>
                  </a:lnTo>
                  <a:lnTo>
                    <a:pt x="3244" y="1699"/>
                  </a:lnTo>
                  <a:lnTo>
                    <a:pt x="3244" y="1970"/>
                  </a:lnTo>
                  <a:lnTo>
                    <a:pt x="3205" y="2201"/>
                  </a:lnTo>
                  <a:lnTo>
                    <a:pt x="3089" y="2472"/>
                  </a:lnTo>
                  <a:lnTo>
                    <a:pt x="2973" y="2665"/>
                  </a:lnTo>
                  <a:lnTo>
                    <a:pt x="2780" y="2896"/>
                  </a:lnTo>
                  <a:lnTo>
                    <a:pt x="2587" y="3051"/>
                  </a:lnTo>
                  <a:lnTo>
                    <a:pt x="2356" y="3167"/>
                  </a:lnTo>
                  <a:lnTo>
                    <a:pt x="2085" y="3244"/>
                  </a:lnTo>
                  <a:lnTo>
                    <a:pt x="1776" y="3244"/>
                  </a:lnTo>
                  <a:lnTo>
                    <a:pt x="1506" y="3167"/>
                  </a:lnTo>
                  <a:lnTo>
                    <a:pt x="1236" y="3051"/>
                  </a:lnTo>
                  <a:lnTo>
                    <a:pt x="965" y="2896"/>
                  </a:lnTo>
                  <a:lnTo>
                    <a:pt x="772" y="2665"/>
                  </a:lnTo>
                  <a:lnTo>
                    <a:pt x="618" y="2433"/>
                  </a:lnTo>
                  <a:lnTo>
                    <a:pt x="502" y="2163"/>
                  </a:lnTo>
                  <a:lnTo>
                    <a:pt x="502" y="1854"/>
                  </a:lnTo>
                  <a:lnTo>
                    <a:pt x="502" y="1584"/>
                  </a:lnTo>
                  <a:lnTo>
                    <a:pt x="618" y="1352"/>
                  </a:lnTo>
                  <a:lnTo>
                    <a:pt x="734" y="1120"/>
                  </a:lnTo>
                  <a:lnTo>
                    <a:pt x="927" y="927"/>
                  </a:lnTo>
                  <a:lnTo>
                    <a:pt x="1120" y="734"/>
                  </a:lnTo>
                  <a:lnTo>
                    <a:pt x="1352" y="580"/>
                  </a:lnTo>
                  <a:lnTo>
                    <a:pt x="1583" y="464"/>
                  </a:lnTo>
                  <a:close/>
                  <a:moveTo>
                    <a:pt x="1892" y="0"/>
                  </a:moveTo>
                  <a:lnTo>
                    <a:pt x="1699" y="39"/>
                  </a:lnTo>
                  <a:lnTo>
                    <a:pt x="1545" y="78"/>
                  </a:lnTo>
                  <a:lnTo>
                    <a:pt x="1352" y="155"/>
                  </a:lnTo>
                  <a:lnTo>
                    <a:pt x="1313" y="193"/>
                  </a:lnTo>
                  <a:lnTo>
                    <a:pt x="1081" y="271"/>
                  </a:lnTo>
                  <a:lnTo>
                    <a:pt x="850" y="386"/>
                  </a:lnTo>
                  <a:lnTo>
                    <a:pt x="618" y="580"/>
                  </a:lnTo>
                  <a:lnTo>
                    <a:pt x="425" y="773"/>
                  </a:lnTo>
                  <a:lnTo>
                    <a:pt x="270" y="966"/>
                  </a:lnTo>
                  <a:lnTo>
                    <a:pt x="155" y="1236"/>
                  </a:lnTo>
                  <a:lnTo>
                    <a:pt x="77" y="1468"/>
                  </a:lnTo>
                  <a:lnTo>
                    <a:pt x="0" y="1738"/>
                  </a:lnTo>
                  <a:lnTo>
                    <a:pt x="0" y="2047"/>
                  </a:lnTo>
                  <a:lnTo>
                    <a:pt x="39" y="2124"/>
                  </a:lnTo>
                  <a:lnTo>
                    <a:pt x="39" y="2317"/>
                  </a:lnTo>
                  <a:lnTo>
                    <a:pt x="116" y="2510"/>
                  </a:lnTo>
                  <a:lnTo>
                    <a:pt x="309" y="2858"/>
                  </a:lnTo>
                  <a:lnTo>
                    <a:pt x="541" y="3167"/>
                  </a:lnTo>
                  <a:lnTo>
                    <a:pt x="850" y="3398"/>
                  </a:lnTo>
                  <a:lnTo>
                    <a:pt x="1197" y="3591"/>
                  </a:lnTo>
                  <a:lnTo>
                    <a:pt x="1583" y="3707"/>
                  </a:lnTo>
                  <a:lnTo>
                    <a:pt x="1969" y="3746"/>
                  </a:lnTo>
                  <a:lnTo>
                    <a:pt x="2163" y="3746"/>
                  </a:lnTo>
                  <a:lnTo>
                    <a:pt x="2356" y="3669"/>
                  </a:lnTo>
                  <a:lnTo>
                    <a:pt x="2626" y="3591"/>
                  </a:lnTo>
                  <a:lnTo>
                    <a:pt x="2896" y="3437"/>
                  </a:lnTo>
                  <a:lnTo>
                    <a:pt x="3128" y="3244"/>
                  </a:lnTo>
                  <a:lnTo>
                    <a:pt x="3321" y="3012"/>
                  </a:lnTo>
                  <a:lnTo>
                    <a:pt x="3475" y="2781"/>
                  </a:lnTo>
                  <a:lnTo>
                    <a:pt x="3630" y="2510"/>
                  </a:lnTo>
                  <a:lnTo>
                    <a:pt x="3707" y="2201"/>
                  </a:lnTo>
                  <a:lnTo>
                    <a:pt x="3746" y="1931"/>
                  </a:lnTo>
                  <a:lnTo>
                    <a:pt x="3746" y="1584"/>
                  </a:lnTo>
                  <a:lnTo>
                    <a:pt x="3668" y="1313"/>
                  </a:lnTo>
                  <a:lnTo>
                    <a:pt x="3514" y="1004"/>
                  </a:lnTo>
                  <a:lnTo>
                    <a:pt x="3321" y="695"/>
                  </a:lnTo>
                  <a:lnTo>
                    <a:pt x="3051" y="425"/>
                  </a:lnTo>
                  <a:lnTo>
                    <a:pt x="2742" y="232"/>
                  </a:lnTo>
                  <a:lnTo>
                    <a:pt x="2394" y="78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11"/>
            <p:cNvSpPr/>
            <p:nvPr/>
          </p:nvSpPr>
          <p:spPr>
            <a:xfrm>
              <a:off x="2802150" y="3642800"/>
              <a:ext cx="320525" cy="97525"/>
            </a:xfrm>
            <a:custGeom>
              <a:avLst/>
              <a:gdLst/>
              <a:ahLst/>
              <a:cxnLst/>
              <a:rect l="l" t="t" r="r" b="b"/>
              <a:pathLst>
                <a:path w="12821" h="3901" extrusionOk="0">
                  <a:moveTo>
                    <a:pt x="12550" y="1"/>
                  </a:moveTo>
                  <a:lnTo>
                    <a:pt x="12434" y="39"/>
                  </a:lnTo>
                  <a:lnTo>
                    <a:pt x="12357" y="78"/>
                  </a:lnTo>
                  <a:lnTo>
                    <a:pt x="12318" y="155"/>
                  </a:lnTo>
                  <a:lnTo>
                    <a:pt x="12280" y="271"/>
                  </a:lnTo>
                  <a:lnTo>
                    <a:pt x="12318" y="348"/>
                  </a:lnTo>
                  <a:lnTo>
                    <a:pt x="12357" y="541"/>
                  </a:lnTo>
                  <a:lnTo>
                    <a:pt x="12318" y="734"/>
                  </a:lnTo>
                  <a:lnTo>
                    <a:pt x="12280" y="889"/>
                  </a:lnTo>
                  <a:lnTo>
                    <a:pt x="12164" y="1043"/>
                  </a:lnTo>
                  <a:lnTo>
                    <a:pt x="12009" y="1198"/>
                  </a:lnTo>
                  <a:lnTo>
                    <a:pt x="11855" y="1314"/>
                  </a:lnTo>
                  <a:lnTo>
                    <a:pt x="11430" y="1545"/>
                  </a:lnTo>
                  <a:lnTo>
                    <a:pt x="11005" y="1700"/>
                  </a:lnTo>
                  <a:lnTo>
                    <a:pt x="10542" y="1854"/>
                  </a:lnTo>
                  <a:lnTo>
                    <a:pt x="9808" y="2047"/>
                  </a:lnTo>
                  <a:lnTo>
                    <a:pt x="9422" y="2163"/>
                  </a:lnTo>
                  <a:lnTo>
                    <a:pt x="9383" y="2086"/>
                  </a:lnTo>
                  <a:lnTo>
                    <a:pt x="9345" y="2009"/>
                  </a:lnTo>
                  <a:lnTo>
                    <a:pt x="8997" y="1468"/>
                  </a:lnTo>
                  <a:lnTo>
                    <a:pt x="8727" y="927"/>
                  </a:lnTo>
                  <a:lnTo>
                    <a:pt x="8418" y="1043"/>
                  </a:lnTo>
                  <a:lnTo>
                    <a:pt x="8495" y="1391"/>
                  </a:lnTo>
                  <a:lnTo>
                    <a:pt x="8611" y="1700"/>
                  </a:lnTo>
                  <a:lnTo>
                    <a:pt x="8804" y="2009"/>
                  </a:lnTo>
                  <a:lnTo>
                    <a:pt x="8997" y="2279"/>
                  </a:lnTo>
                  <a:lnTo>
                    <a:pt x="7839" y="2588"/>
                  </a:lnTo>
                  <a:lnTo>
                    <a:pt x="6719" y="2820"/>
                  </a:lnTo>
                  <a:lnTo>
                    <a:pt x="5329" y="3051"/>
                  </a:lnTo>
                  <a:lnTo>
                    <a:pt x="3939" y="3244"/>
                  </a:lnTo>
                  <a:lnTo>
                    <a:pt x="3668" y="3283"/>
                  </a:lnTo>
                  <a:lnTo>
                    <a:pt x="3746" y="2935"/>
                  </a:lnTo>
                  <a:lnTo>
                    <a:pt x="3784" y="2588"/>
                  </a:lnTo>
                  <a:lnTo>
                    <a:pt x="3707" y="2240"/>
                  </a:lnTo>
                  <a:lnTo>
                    <a:pt x="3630" y="1893"/>
                  </a:lnTo>
                  <a:lnTo>
                    <a:pt x="3282" y="1970"/>
                  </a:lnTo>
                  <a:lnTo>
                    <a:pt x="3321" y="2279"/>
                  </a:lnTo>
                  <a:lnTo>
                    <a:pt x="3360" y="2588"/>
                  </a:lnTo>
                  <a:lnTo>
                    <a:pt x="3282" y="2974"/>
                  </a:lnTo>
                  <a:lnTo>
                    <a:pt x="3205" y="3321"/>
                  </a:lnTo>
                  <a:lnTo>
                    <a:pt x="2278" y="3399"/>
                  </a:lnTo>
                  <a:lnTo>
                    <a:pt x="1815" y="3437"/>
                  </a:lnTo>
                  <a:lnTo>
                    <a:pt x="1352" y="3399"/>
                  </a:lnTo>
                  <a:lnTo>
                    <a:pt x="965" y="3360"/>
                  </a:lnTo>
                  <a:lnTo>
                    <a:pt x="772" y="3283"/>
                  </a:lnTo>
                  <a:lnTo>
                    <a:pt x="618" y="3244"/>
                  </a:lnTo>
                  <a:lnTo>
                    <a:pt x="502" y="3128"/>
                  </a:lnTo>
                  <a:lnTo>
                    <a:pt x="425" y="3051"/>
                  </a:lnTo>
                  <a:lnTo>
                    <a:pt x="386" y="2935"/>
                  </a:lnTo>
                  <a:lnTo>
                    <a:pt x="348" y="2781"/>
                  </a:lnTo>
                  <a:lnTo>
                    <a:pt x="348" y="2704"/>
                  </a:lnTo>
                  <a:lnTo>
                    <a:pt x="309" y="2665"/>
                  </a:lnTo>
                  <a:lnTo>
                    <a:pt x="232" y="2588"/>
                  </a:lnTo>
                  <a:lnTo>
                    <a:pt x="116" y="2626"/>
                  </a:lnTo>
                  <a:lnTo>
                    <a:pt x="77" y="2626"/>
                  </a:lnTo>
                  <a:lnTo>
                    <a:pt x="39" y="2704"/>
                  </a:lnTo>
                  <a:lnTo>
                    <a:pt x="0" y="2858"/>
                  </a:lnTo>
                  <a:lnTo>
                    <a:pt x="0" y="3013"/>
                  </a:lnTo>
                  <a:lnTo>
                    <a:pt x="0" y="3167"/>
                  </a:lnTo>
                  <a:lnTo>
                    <a:pt x="39" y="3283"/>
                  </a:lnTo>
                  <a:lnTo>
                    <a:pt x="116" y="3399"/>
                  </a:lnTo>
                  <a:lnTo>
                    <a:pt x="193" y="3515"/>
                  </a:lnTo>
                  <a:lnTo>
                    <a:pt x="386" y="3669"/>
                  </a:lnTo>
                  <a:lnTo>
                    <a:pt x="657" y="3746"/>
                  </a:lnTo>
                  <a:lnTo>
                    <a:pt x="927" y="3823"/>
                  </a:lnTo>
                  <a:lnTo>
                    <a:pt x="1236" y="3862"/>
                  </a:lnTo>
                  <a:lnTo>
                    <a:pt x="1506" y="3901"/>
                  </a:lnTo>
                  <a:lnTo>
                    <a:pt x="2780" y="3823"/>
                  </a:lnTo>
                  <a:lnTo>
                    <a:pt x="4016" y="3746"/>
                  </a:lnTo>
                  <a:lnTo>
                    <a:pt x="5252" y="3553"/>
                  </a:lnTo>
                  <a:lnTo>
                    <a:pt x="6487" y="3360"/>
                  </a:lnTo>
                  <a:lnTo>
                    <a:pt x="7646" y="3128"/>
                  </a:lnTo>
                  <a:lnTo>
                    <a:pt x="8766" y="2858"/>
                  </a:lnTo>
                  <a:lnTo>
                    <a:pt x="9885" y="2511"/>
                  </a:lnTo>
                  <a:lnTo>
                    <a:pt x="11005" y="2163"/>
                  </a:lnTo>
                  <a:lnTo>
                    <a:pt x="11353" y="2047"/>
                  </a:lnTo>
                  <a:lnTo>
                    <a:pt x="11700" y="1893"/>
                  </a:lnTo>
                  <a:lnTo>
                    <a:pt x="12048" y="1700"/>
                  </a:lnTo>
                  <a:lnTo>
                    <a:pt x="12357" y="1507"/>
                  </a:lnTo>
                  <a:lnTo>
                    <a:pt x="12627" y="1236"/>
                  </a:lnTo>
                  <a:lnTo>
                    <a:pt x="12704" y="1082"/>
                  </a:lnTo>
                  <a:lnTo>
                    <a:pt x="12782" y="927"/>
                  </a:lnTo>
                  <a:lnTo>
                    <a:pt x="12820" y="773"/>
                  </a:lnTo>
                  <a:lnTo>
                    <a:pt x="12820" y="580"/>
                  </a:lnTo>
                  <a:lnTo>
                    <a:pt x="12820" y="387"/>
                  </a:lnTo>
                  <a:lnTo>
                    <a:pt x="12743" y="155"/>
                  </a:lnTo>
                  <a:lnTo>
                    <a:pt x="12704" y="78"/>
                  </a:lnTo>
                  <a:lnTo>
                    <a:pt x="12627" y="39"/>
                  </a:lnTo>
                  <a:lnTo>
                    <a:pt x="125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11"/>
            <p:cNvSpPr/>
            <p:nvPr/>
          </p:nvSpPr>
          <p:spPr>
            <a:xfrm>
              <a:off x="2017300" y="3648600"/>
              <a:ext cx="124550" cy="97525"/>
            </a:xfrm>
            <a:custGeom>
              <a:avLst/>
              <a:gdLst/>
              <a:ahLst/>
              <a:cxnLst/>
              <a:rect l="l" t="t" r="r" b="b"/>
              <a:pathLst>
                <a:path w="4982" h="3901" extrusionOk="0">
                  <a:moveTo>
                    <a:pt x="271" y="0"/>
                  </a:moveTo>
                  <a:lnTo>
                    <a:pt x="155" y="39"/>
                  </a:lnTo>
                  <a:lnTo>
                    <a:pt x="39" y="116"/>
                  </a:lnTo>
                  <a:lnTo>
                    <a:pt x="0" y="232"/>
                  </a:lnTo>
                  <a:lnTo>
                    <a:pt x="39" y="386"/>
                  </a:lnTo>
                  <a:lnTo>
                    <a:pt x="348" y="888"/>
                  </a:lnTo>
                  <a:lnTo>
                    <a:pt x="657" y="1390"/>
                  </a:lnTo>
                  <a:lnTo>
                    <a:pt x="1043" y="1854"/>
                  </a:lnTo>
                  <a:lnTo>
                    <a:pt x="1390" y="2317"/>
                  </a:lnTo>
                  <a:lnTo>
                    <a:pt x="1815" y="2781"/>
                  </a:lnTo>
                  <a:lnTo>
                    <a:pt x="2240" y="3205"/>
                  </a:lnTo>
                  <a:lnTo>
                    <a:pt x="2703" y="3553"/>
                  </a:lnTo>
                  <a:lnTo>
                    <a:pt x="3205" y="3900"/>
                  </a:lnTo>
                  <a:lnTo>
                    <a:pt x="3553" y="3746"/>
                  </a:lnTo>
                  <a:lnTo>
                    <a:pt x="2780" y="3012"/>
                  </a:lnTo>
                  <a:lnTo>
                    <a:pt x="2047" y="2240"/>
                  </a:lnTo>
                  <a:lnTo>
                    <a:pt x="1352" y="1429"/>
                  </a:lnTo>
                  <a:lnTo>
                    <a:pt x="1043" y="1004"/>
                  </a:lnTo>
                  <a:lnTo>
                    <a:pt x="734" y="541"/>
                  </a:lnTo>
                  <a:lnTo>
                    <a:pt x="1622" y="695"/>
                  </a:lnTo>
                  <a:lnTo>
                    <a:pt x="2510" y="888"/>
                  </a:lnTo>
                  <a:lnTo>
                    <a:pt x="3012" y="1043"/>
                  </a:lnTo>
                  <a:lnTo>
                    <a:pt x="3514" y="1197"/>
                  </a:lnTo>
                  <a:lnTo>
                    <a:pt x="4016" y="1390"/>
                  </a:lnTo>
                  <a:lnTo>
                    <a:pt x="4518" y="1506"/>
                  </a:lnTo>
                  <a:lnTo>
                    <a:pt x="4595" y="1506"/>
                  </a:lnTo>
                  <a:lnTo>
                    <a:pt x="4673" y="1545"/>
                  </a:lnTo>
                  <a:lnTo>
                    <a:pt x="4750" y="1584"/>
                  </a:lnTo>
                  <a:lnTo>
                    <a:pt x="4827" y="1584"/>
                  </a:lnTo>
                  <a:lnTo>
                    <a:pt x="4904" y="1506"/>
                  </a:lnTo>
                  <a:lnTo>
                    <a:pt x="4982" y="1429"/>
                  </a:lnTo>
                  <a:lnTo>
                    <a:pt x="4634" y="1159"/>
                  </a:lnTo>
                  <a:lnTo>
                    <a:pt x="4171" y="888"/>
                  </a:lnTo>
                  <a:lnTo>
                    <a:pt x="3630" y="657"/>
                  </a:lnTo>
                  <a:lnTo>
                    <a:pt x="3089" y="464"/>
                  </a:lnTo>
                  <a:lnTo>
                    <a:pt x="2510" y="309"/>
                  </a:lnTo>
                  <a:lnTo>
                    <a:pt x="1931" y="193"/>
                  </a:lnTo>
                  <a:lnTo>
                    <a:pt x="1352" y="116"/>
                  </a:lnTo>
                  <a:lnTo>
                    <a:pt x="27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11"/>
            <p:cNvSpPr/>
            <p:nvPr/>
          </p:nvSpPr>
          <p:spPr>
            <a:xfrm>
              <a:off x="1564525" y="3658250"/>
              <a:ext cx="248125" cy="295425"/>
            </a:xfrm>
            <a:custGeom>
              <a:avLst/>
              <a:gdLst/>
              <a:ahLst/>
              <a:cxnLst/>
              <a:rect l="l" t="t" r="r" b="b"/>
              <a:pathLst>
                <a:path w="9925" h="11817" extrusionOk="0">
                  <a:moveTo>
                    <a:pt x="3785" y="850"/>
                  </a:moveTo>
                  <a:lnTo>
                    <a:pt x="4326" y="2279"/>
                  </a:lnTo>
                  <a:lnTo>
                    <a:pt x="4944" y="3746"/>
                  </a:lnTo>
                  <a:lnTo>
                    <a:pt x="6179" y="6565"/>
                  </a:lnTo>
                  <a:lnTo>
                    <a:pt x="3322" y="7492"/>
                  </a:lnTo>
                  <a:lnTo>
                    <a:pt x="1893" y="7955"/>
                  </a:lnTo>
                  <a:lnTo>
                    <a:pt x="464" y="8457"/>
                  </a:lnTo>
                  <a:lnTo>
                    <a:pt x="464" y="8457"/>
                  </a:lnTo>
                  <a:lnTo>
                    <a:pt x="1043" y="7569"/>
                  </a:lnTo>
                  <a:lnTo>
                    <a:pt x="1507" y="6604"/>
                  </a:lnTo>
                  <a:lnTo>
                    <a:pt x="1970" y="5638"/>
                  </a:lnTo>
                  <a:lnTo>
                    <a:pt x="2395" y="4673"/>
                  </a:lnTo>
                  <a:lnTo>
                    <a:pt x="2781" y="3746"/>
                  </a:lnTo>
                  <a:lnTo>
                    <a:pt x="3167" y="2781"/>
                  </a:lnTo>
                  <a:lnTo>
                    <a:pt x="3476" y="1815"/>
                  </a:lnTo>
                  <a:lnTo>
                    <a:pt x="3785" y="850"/>
                  </a:lnTo>
                  <a:close/>
                  <a:moveTo>
                    <a:pt x="3824" y="0"/>
                  </a:moveTo>
                  <a:lnTo>
                    <a:pt x="3746" y="39"/>
                  </a:lnTo>
                  <a:lnTo>
                    <a:pt x="3708" y="78"/>
                  </a:lnTo>
                  <a:lnTo>
                    <a:pt x="3592" y="116"/>
                  </a:lnTo>
                  <a:lnTo>
                    <a:pt x="3553" y="194"/>
                  </a:lnTo>
                  <a:lnTo>
                    <a:pt x="2820" y="2395"/>
                  </a:lnTo>
                  <a:lnTo>
                    <a:pt x="2434" y="3476"/>
                  </a:lnTo>
                  <a:lnTo>
                    <a:pt x="2009" y="4518"/>
                  </a:lnTo>
                  <a:lnTo>
                    <a:pt x="1545" y="5561"/>
                  </a:lnTo>
                  <a:lnTo>
                    <a:pt x="1043" y="6604"/>
                  </a:lnTo>
                  <a:lnTo>
                    <a:pt x="503" y="7608"/>
                  </a:lnTo>
                  <a:lnTo>
                    <a:pt x="39" y="8650"/>
                  </a:lnTo>
                  <a:lnTo>
                    <a:pt x="1" y="8689"/>
                  </a:lnTo>
                  <a:lnTo>
                    <a:pt x="39" y="8766"/>
                  </a:lnTo>
                  <a:lnTo>
                    <a:pt x="117" y="8805"/>
                  </a:lnTo>
                  <a:lnTo>
                    <a:pt x="117" y="8843"/>
                  </a:lnTo>
                  <a:lnTo>
                    <a:pt x="117" y="8920"/>
                  </a:lnTo>
                  <a:lnTo>
                    <a:pt x="155" y="8998"/>
                  </a:lnTo>
                  <a:lnTo>
                    <a:pt x="310" y="9114"/>
                  </a:lnTo>
                  <a:lnTo>
                    <a:pt x="464" y="8882"/>
                  </a:lnTo>
                  <a:lnTo>
                    <a:pt x="1970" y="8457"/>
                  </a:lnTo>
                  <a:lnTo>
                    <a:pt x="3438" y="7994"/>
                  </a:lnTo>
                  <a:lnTo>
                    <a:pt x="6372" y="7028"/>
                  </a:lnTo>
                  <a:lnTo>
                    <a:pt x="7106" y="8689"/>
                  </a:lnTo>
                  <a:lnTo>
                    <a:pt x="8303" y="11817"/>
                  </a:lnTo>
                  <a:lnTo>
                    <a:pt x="8689" y="11662"/>
                  </a:lnTo>
                  <a:lnTo>
                    <a:pt x="7531" y="8689"/>
                  </a:lnTo>
                  <a:lnTo>
                    <a:pt x="6797" y="6874"/>
                  </a:lnTo>
                  <a:lnTo>
                    <a:pt x="8380" y="6333"/>
                  </a:lnTo>
                  <a:lnTo>
                    <a:pt x="9925" y="5754"/>
                  </a:lnTo>
                  <a:lnTo>
                    <a:pt x="9770" y="5329"/>
                  </a:lnTo>
                  <a:lnTo>
                    <a:pt x="8187" y="5909"/>
                  </a:lnTo>
                  <a:lnTo>
                    <a:pt x="6643" y="6449"/>
                  </a:lnTo>
                  <a:lnTo>
                    <a:pt x="6025" y="4905"/>
                  </a:lnTo>
                  <a:lnTo>
                    <a:pt x="5407" y="3360"/>
                  </a:lnTo>
                  <a:lnTo>
                    <a:pt x="4712" y="1854"/>
                  </a:lnTo>
                  <a:lnTo>
                    <a:pt x="3978" y="348"/>
                  </a:lnTo>
                  <a:lnTo>
                    <a:pt x="4055" y="78"/>
                  </a:lnTo>
                  <a:lnTo>
                    <a:pt x="3862" y="39"/>
                  </a:lnTo>
                  <a:lnTo>
                    <a:pt x="382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11"/>
            <p:cNvSpPr/>
            <p:nvPr/>
          </p:nvSpPr>
          <p:spPr>
            <a:xfrm>
              <a:off x="1663975" y="3660175"/>
              <a:ext cx="229775" cy="419975"/>
            </a:xfrm>
            <a:custGeom>
              <a:avLst/>
              <a:gdLst/>
              <a:ahLst/>
              <a:cxnLst/>
              <a:rect l="l" t="t" r="r" b="b"/>
              <a:pathLst>
                <a:path w="9191" h="16799" extrusionOk="0">
                  <a:moveTo>
                    <a:pt x="77" y="1"/>
                  </a:moveTo>
                  <a:lnTo>
                    <a:pt x="0" y="271"/>
                  </a:lnTo>
                  <a:lnTo>
                    <a:pt x="2124" y="1275"/>
                  </a:lnTo>
                  <a:lnTo>
                    <a:pt x="4286" y="2240"/>
                  </a:lnTo>
                  <a:lnTo>
                    <a:pt x="5290" y="2742"/>
                  </a:lnTo>
                  <a:lnTo>
                    <a:pt x="6294" y="3244"/>
                  </a:lnTo>
                  <a:lnTo>
                    <a:pt x="7298" y="3746"/>
                  </a:lnTo>
                  <a:lnTo>
                    <a:pt x="8302" y="4248"/>
                  </a:lnTo>
                  <a:lnTo>
                    <a:pt x="7028" y="4750"/>
                  </a:lnTo>
                  <a:lnTo>
                    <a:pt x="5792" y="5252"/>
                  </a:lnTo>
                  <a:lnTo>
                    <a:pt x="5947" y="5677"/>
                  </a:lnTo>
                  <a:lnTo>
                    <a:pt x="7298" y="5175"/>
                  </a:lnTo>
                  <a:lnTo>
                    <a:pt x="7955" y="4905"/>
                  </a:lnTo>
                  <a:lnTo>
                    <a:pt x="8611" y="4596"/>
                  </a:lnTo>
                  <a:lnTo>
                    <a:pt x="8457" y="5136"/>
                  </a:lnTo>
                  <a:lnTo>
                    <a:pt x="8341" y="5638"/>
                  </a:lnTo>
                  <a:lnTo>
                    <a:pt x="8148" y="6681"/>
                  </a:lnTo>
                  <a:lnTo>
                    <a:pt x="7839" y="8380"/>
                  </a:lnTo>
                  <a:lnTo>
                    <a:pt x="7569" y="10041"/>
                  </a:lnTo>
                  <a:lnTo>
                    <a:pt x="7028" y="13361"/>
                  </a:lnTo>
                  <a:lnTo>
                    <a:pt x="6796" y="15060"/>
                  </a:lnTo>
                  <a:lnTo>
                    <a:pt x="6681" y="15871"/>
                  </a:lnTo>
                  <a:lnTo>
                    <a:pt x="6642" y="16721"/>
                  </a:lnTo>
                  <a:lnTo>
                    <a:pt x="6989" y="16798"/>
                  </a:lnTo>
                  <a:lnTo>
                    <a:pt x="7298" y="15215"/>
                  </a:lnTo>
                  <a:lnTo>
                    <a:pt x="7530" y="13593"/>
                  </a:lnTo>
                  <a:lnTo>
                    <a:pt x="7723" y="12010"/>
                  </a:lnTo>
                  <a:lnTo>
                    <a:pt x="7955" y="10427"/>
                  </a:lnTo>
                  <a:lnTo>
                    <a:pt x="8225" y="8805"/>
                  </a:lnTo>
                  <a:lnTo>
                    <a:pt x="8495" y="7183"/>
                  </a:lnTo>
                  <a:lnTo>
                    <a:pt x="8689" y="6488"/>
                  </a:lnTo>
                  <a:lnTo>
                    <a:pt x="8882" y="5793"/>
                  </a:lnTo>
                  <a:lnTo>
                    <a:pt x="9036" y="5059"/>
                  </a:lnTo>
                  <a:lnTo>
                    <a:pt x="9152" y="4364"/>
                  </a:lnTo>
                  <a:lnTo>
                    <a:pt x="9152" y="4287"/>
                  </a:lnTo>
                  <a:lnTo>
                    <a:pt x="9190" y="4210"/>
                  </a:lnTo>
                  <a:lnTo>
                    <a:pt x="9113" y="4094"/>
                  </a:lnTo>
                  <a:lnTo>
                    <a:pt x="9036" y="4017"/>
                  </a:lnTo>
                  <a:lnTo>
                    <a:pt x="8920" y="4017"/>
                  </a:lnTo>
                  <a:lnTo>
                    <a:pt x="8882" y="4055"/>
                  </a:lnTo>
                  <a:lnTo>
                    <a:pt x="7839" y="3437"/>
                  </a:lnTo>
                  <a:lnTo>
                    <a:pt x="6758" y="2897"/>
                  </a:lnTo>
                  <a:lnTo>
                    <a:pt x="4595" y="1893"/>
                  </a:lnTo>
                  <a:lnTo>
                    <a:pt x="2356" y="927"/>
                  </a:lnTo>
                  <a:lnTo>
                    <a:pt x="1236" y="464"/>
                  </a:lnTo>
                  <a:lnTo>
                    <a:pt x="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11"/>
            <p:cNvSpPr/>
            <p:nvPr/>
          </p:nvSpPr>
          <p:spPr>
            <a:xfrm>
              <a:off x="406075" y="3667900"/>
              <a:ext cx="458600" cy="289650"/>
            </a:xfrm>
            <a:custGeom>
              <a:avLst/>
              <a:gdLst/>
              <a:ahLst/>
              <a:cxnLst/>
              <a:rect l="l" t="t" r="r" b="b"/>
              <a:pathLst>
                <a:path w="18344" h="11586" extrusionOk="0">
                  <a:moveTo>
                    <a:pt x="17069" y="387"/>
                  </a:moveTo>
                  <a:lnTo>
                    <a:pt x="17146" y="425"/>
                  </a:lnTo>
                  <a:lnTo>
                    <a:pt x="17223" y="503"/>
                  </a:lnTo>
                  <a:lnTo>
                    <a:pt x="17300" y="734"/>
                  </a:lnTo>
                  <a:lnTo>
                    <a:pt x="17378" y="927"/>
                  </a:lnTo>
                  <a:lnTo>
                    <a:pt x="17378" y="1120"/>
                  </a:lnTo>
                  <a:lnTo>
                    <a:pt x="17339" y="1314"/>
                  </a:lnTo>
                  <a:lnTo>
                    <a:pt x="17223" y="1545"/>
                  </a:lnTo>
                  <a:lnTo>
                    <a:pt x="16953" y="1893"/>
                  </a:lnTo>
                  <a:lnTo>
                    <a:pt x="16721" y="2124"/>
                  </a:lnTo>
                  <a:lnTo>
                    <a:pt x="16451" y="2356"/>
                  </a:lnTo>
                  <a:lnTo>
                    <a:pt x="16181" y="2549"/>
                  </a:lnTo>
                  <a:lnTo>
                    <a:pt x="15872" y="2665"/>
                  </a:lnTo>
                  <a:lnTo>
                    <a:pt x="15872" y="2086"/>
                  </a:lnTo>
                  <a:lnTo>
                    <a:pt x="15910" y="1777"/>
                  </a:lnTo>
                  <a:lnTo>
                    <a:pt x="15949" y="1468"/>
                  </a:lnTo>
                  <a:lnTo>
                    <a:pt x="16026" y="1198"/>
                  </a:lnTo>
                  <a:lnTo>
                    <a:pt x="16181" y="927"/>
                  </a:lnTo>
                  <a:lnTo>
                    <a:pt x="16335" y="696"/>
                  </a:lnTo>
                  <a:lnTo>
                    <a:pt x="16605" y="503"/>
                  </a:lnTo>
                  <a:lnTo>
                    <a:pt x="16837" y="425"/>
                  </a:lnTo>
                  <a:lnTo>
                    <a:pt x="16992" y="387"/>
                  </a:lnTo>
                  <a:close/>
                  <a:moveTo>
                    <a:pt x="14597" y="2974"/>
                  </a:moveTo>
                  <a:lnTo>
                    <a:pt x="14868" y="3013"/>
                  </a:lnTo>
                  <a:lnTo>
                    <a:pt x="15138" y="3090"/>
                  </a:lnTo>
                  <a:lnTo>
                    <a:pt x="15099" y="3206"/>
                  </a:lnTo>
                  <a:lnTo>
                    <a:pt x="14713" y="3515"/>
                  </a:lnTo>
                  <a:lnTo>
                    <a:pt x="14288" y="3746"/>
                  </a:lnTo>
                  <a:lnTo>
                    <a:pt x="14057" y="3862"/>
                  </a:lnTo>
                  <a:lnTo>
                    <a:pt x="13786" y="3939"/>
                  </a:lnTo>
                  <a:lnTo>
                    <a:pt x="13478" y="4017"/>
                  </a:lnTo>
                  <a:lnTo>
                    <a:pt x="13053" y="4017"/>
                  </a:lnTo>
                  <a:lnTo>
                    <a:pt x="12976" y="3939"/>
                  </a:lnTo>
                  <a:lnTo>
                    <a:pt x="12976" y="3862"/>
                  </a:lnTo>
                  <a:lnTo>
                    <a:pt x="12976" y="3708"/>
                  </a:lnTo>
                  <a:lnTo>
                    <a:pt x="13014" y="3476"/>
                  </a:lnTo>
                  <a:lnTo>
                    <a:pt x="13053" y="3360"/>
                  </a:lnTo>
                  <a:lnTo>
                    <a:pt x="13207" y="3244"/>
                  </a:lnTo>
                  <a:lnTo>
                    <a:pt x="13400" y="3167"/>
                  </a:lnTo>
                  <a:lnTo>
                    <a:pt x="13709" y="3051"/>
                  </a:lnTo>
                  <a:lnTo>
                    <a:pt x="14018" y="3013"/>
                  </a:lnTo>
                  <a:lnTo>
                    <a:pt x="14327" y="2974"/>
                  </a:lnTo>
                  <a:close/>
                  <a:moveTo>
                    <a:pt x="15679" y="3283"/>
                  </a:moveTo>
                  <a:lnTo>
                    <a:pt x="16335" y="3476"/>
                  </a:lnTo>
                  <a:lnTo>
                    <a:pt x="16644" y="3553"/>
                  </a:lnTo>
                  <a:lnTo>
                    <a:pt x="16992" y="3669"/>
                  </a:lnTo>
                  <a:lnTo>
                    <a:pt x="17262" y="3823"/>
                  </a:lnTo>
                  <a:lnTo>
                    <a:pt x="17532" y="4017"/>
                  </a:lnTo>
                  <a:lnTo>
                    <a:pt x="17725" y="4287"/>
                  </a:lnTo>
                  <a:lnTo>
                    <a:pt x="17802" y="4403"/>
                  </a:lnTo>
                  <a:lnTo>
                    <a:pt x="17880" y="4596"/>
                  </a:lnTo>
                  <a:lnTo>
                    <a:pt x="17918" y="4789"/>
                  </a:lnTo>
                  <a:lnTo>
                    <a:pt x="17880" y="4943"/>
                  </a:lnTo>
                  <a:lnTo>
                    <a:pt x="17802" y="5059"/>
                  </a:lnTo>
                  <a:lnTo>
                    <a:pt x="17648" y="5136"/>
                  </a:lnTo>
                  <a:lnTo>
                    <a:pt x="17494" y="5175"/>
                  </a:lnTo>
                  <a:lnTo>
                    <a:pt x="17339" y="5175"/>
                  </a:lnTo>
                  <a:lnTo>
                    <a:pt x="17146" y="5136"/>
                  </a:lnTo>
                  <a:lnTo>
                    <a:pt x="16992" y="5059"/>
                  </a:lnTo>
                  <a:lnTo>
                    <a:pt x="16644" y="4789"/>
                  </a:lnTo>
                  <a:lnTo>
                    <a:pt x="16374" y="4480"/>
                  </a:lnTo>
                  <a:lnTo>
                    <a:pt x="16181" y="4210"/>
                  </a:lnTo>
                  <a:lnTo>
                    <a:pt x="15988" y="3901"/>
                  </a:lnTo>
                  <a:lnTo>
                    <a:pt x="15833" y="3592"/>
                  </a:lnTo>
                  <a:lnTo>
                    <a:pt x="15679" y="3283"/>
                  </a:lnTo>
                  <a:close/>
                  <a:moveTo>
                    <a:pt x="4635" y="541"/>
                  </a:moveTo>
                  <a:lnTo>
                    <a:pt x="5253" y="580"/>
                  </a:lnTo>
                  <a:lnTo>
                    <a:pt x="5832" y="696"/>
                  </a:lnTo>
                  <a:lnTo>
                    <a:pt x="6411" y="850"/>
                  </a:lnTo>
                  <a:lnTo>
                    <a:pt x="6990" y="1120"/>
                  </a:lnTo>
                  <a:lnTo>
                    <a:pt x="7492" y="1429"/>
                  </a:lnTo>
                  <a:lnTo>
                    <a:pt x="7917" y="1738"/>
                  </a:lnTo>
                  <a:lnTo>
                    <a:pt x="8303" y="2086"/>
                  </a:lnTo>
                  <a:lnTo>
                    <a:pt x="8651" y="2472"/>
                  </a:lnTo>
                  <a:lnTo>
                    <a:pt x="8960" y="2858"/>
                  </a:lnTo>
                  <a:lnTo>
                    <a:pt x="9539" y="3669"/>
                  </a:lnTo>
                  <a:lnTo>
                    <a:pt x="10157" y="4480"/>
                  </a:lnTo>
                  <a:lnTo>
                    <a:pt x="10388" y="4827"/>
                  </a:lnTo>
                  <a:lnTo>
                    <a:pt x="10697" y="5136"/>
                  </a:lnTo>
                  <a:lnTo>
                    <a:pt x="11006" y="5445"/>
                  </a:lnTo>
                  <a:lnTo>
                    <a:pt x="11354" y="5677"/>
                  </a:lnTo>
                  <a:lnTo>
                    <a:pt x="11701" y="5870"/>
                  </a:lnTo>
                  <a:lnTo>
                    <a:pt x="12126" y="5986"/>
                  </a:lnTo>
                  <a:lnTo>
                    <a:pt x="12512" y="6025"/>
                  </a:lnTo>
                  <a:lnTo>
                    <a:pt x="12976" y="5986"/>
                  </a:lnTo>
                  <a:lnTo>
                    <a:pt x="13323" y="5870"/>
                  </a:lnTo>
                  <a:lnTo>
                    <a:pt x="13632" y="5754"/>
                  </a:lnTo>
                  <a:lnTo>
                    <a:pt x="13902" y="5600"/>
                  </a:lnTo>
                  <a:lnTo>
                    <a:pt x="14173" y="5407"/>
                  </a:lnTo>
                  <a:lnTo>
                    <a:pt x="14404" y="5214"/>
                  </a:lnTo>
                  <a:lnTo>
                    <a:pt x="14597" y="4982"/>
                  </a:lnTo>
                  <a:lnTo>
                    <a:pt x="14829" y="4712"/>
                  </a:lnTo>
                  <a:lnTo>
                    <a:pt x="14984" y="4441"/>
                  </a:lnTo>
                  <a:lnTo>
                    <a:pt x="14752" y="5252"/>
                  </a:lnTo>
                  <a:lnTo>
                    <a:pt x="14443" y="5986"/>
                  </a:lnTo>
                  <a:lnTo>
                    <a:pt x="14057" y="6720"/>
                  </a:lnTo>
                  <a:lnTo>
                    <a:pt x="13593" y="7415"/>
                  </a:lnTo>
                  <a:lnTo>
                    <a:pt x="13091" y="8071"/>
                  </a:lnTo>
                  <a:lnTo>
                    <a:pt x="12512" y="8650"/>
                  </a:lnTo>
                  <a:lnTo>
                    <a:pt x="11894" y="9191"/>
                  </a:lnTo>
                  <a:lnTo>
                    <a:pt x="11199" y="9693"/>
                  </a:lnTo>
                  <a:lnTo>
                    <a:pt x="10697" y="10002"/>
                  </a:lnTo>
                  <a:lnTo>
                    <a:pt x="10157" y="10272"/>
                  </a:lnTo>
                  <a:lnTo>
                    <a:pt x="9616" y="10465"/>
                  </a:lnTo>
                  <a:lnTo>
                    <a:pt x="9075" y="10658"/>
                  </a:lnTo>
                  <a:lnTo>
                    <a:pt x="8496" y="10774"/>
                  </a:lnTo>
                  <a:lnTo>
                    <a:pt x="7956" y="10890"/>
                  </a:lnTo>
                  <a:lnTo>
                    <a:pt x="7376" y="10929"/>
                  </a:lnTo>
                  <a:lnTo>
                    <a:pt x="6836" y="10929"/>
                  </a:lnTo>
                  <a:lnTo>
                    <a:pt x="6257" y="10890"/>
                  </a:lnTo>
                  <a:lnTo>
                    <a:pt x="5716" y="10774"/>
                  </a:lnTo>
                  <a:lnTo>
                    <a:pt x="5175" y="10620"/>
                  </a:lnTo>
                  <a:lnTo>
                    <a:pt x="4635" y="10465"/>
                  </a:lnTo>
                  <a:lnTo>
                    <a:pt x="4133" y="10195"/>
                  </a:lnTo>
                  <a:lnTo>
                    <a:pt x="3631" y="9925"/>
                  </a:lnTo>
                  <a:lnTo>
                    <a:pt x="3129" y="9577"/>
                  </a:lnTo>
                  <a:lnTo>
                    <a:pt x="2665" y="9191"/>
                  </a:lnTo>
                  <a:lnTo>
                    <a:pt x="2202" y="8766"/>
                  </a:lnTo>
                  <a:lnTo>
                    <a:pt x="1777" y="8303"/>
                  </a:lnTo>
                  <a:lnTo>
                    <a:pt x="1430" y="7801"/>
                  </a:lnTo>
                  <a:lnTo>
                    <a:pt x="1082" y="7260"/>
                  </a:lnTo>
                  <a:lnTo>
                    <a:pt x="812" y="6720"/>
                  </a:lnTo>
                  <a:lnTo>
                    <a:pt x="619" y="6140"/>
                  </a:lnTo>
                  <a:lnTo>
                    <a:pt x="464" y="5523"/>
                  </a:lnTo>
                  <a:lnTo>
                    <a:pt x="426" y="4905"/>
                  </a:lnTo>
                  <a:lnTo>
                    <a:pt x="464" y="4287"/>
                  </a:lnTo>
                  <a:lnTo>
                    <a:pt x="619" y="3708"/>
                  </a:lnTo>
                  <a:lnTo>
                    <a:pt x="812" y="3128"/>
                  </a:lnTo>
                  <a:lnTo>
                    <a:pt x="1121" y="2588"/>
                  </a:lnTo>
                  <a:lnTo>
                    <a:pt x="1468" y="2086"/>
                  </a:lnTo>
                  <a:lnTo>
                    <a:pt x="1893" y="1661"/>
                  </a:lnTo>
                  <a:lnTo>
                    <a:pt x="2356" y="1275"/>
                  </a:lnTo>
                  <a:lnTo>
                    <a:pt x="2897" y="1005"/>
                  </a:lnTo>
                  <a:lnTo>
                    <a:pt x="3476" y="773"/>
                  </a:lnTo>
                  <a:lnTo>
                    <a:pt x="4056" y="618"/>
                  </a:lnTo>
                  <a:lnTo>
                    <a:pt x="4635" y="541"/>
                  </a:lnTo>
                  <a:close/>
                  <a:moveTo>
                    <a:pt x="16876" y="1"/>
                  </a:moveTo>
                  <a:lnTo>
                    <a:pt x="16683" y="39"/>
                  </a:lnTo>
                  <a:lnTo>
                    <a:pt x="16451" y="155"/>
                  </a:lnTo>
                  <a:lnTo>
                    <a:pt x="16258" y="271"/>
                  </a:lnTo>
                  <a:lnTo>
                    <a:pt x="16103" y="425"/>
                  </a:lnTo>
                  <a:lnTo>
                    <a:pt x="15949" y="580"/>
                  </a:lnTo>
                  <a:lnTo>
                    <a:pt x="15833" y="773"/>
                  </a:lnTo>
                  <a:lnTo>
                    <a:pt x="15717" y="1005"/>
                  </a:lnTo>
                  <a:lnTo>
                    <a:pt x="15601" y="1236"/>
                  </a:lnTo>
                  <a:lnTo>
                    <a:pt x="15486" y="1738"/>
                  </a:lnTo>
                  <a:lnTo>
                    <a:pt x="15447" y="2279"/>
                  </a:lnTo>
                  <a:lnTo>
                    <a:pt x="15486" y="2819"/>
                  </a:lnTo>
                  <a:lnTo>
                    <a:pt x="15370" y="2819"/>
                  </a:lnTo>
                  <a:lnTo>
                    <a:pt x="15331" y="2858"/>
                  </a:lnTo>
                  <a:lnTo>
                    <a:pt x="14906" y="2742"/>
                  </a:lnTo>
                  <a:lnTo>
                    <a:pt x="14443" y="2665"/>
                  </a:lnTo>
                  <a:lnTo>
                    <a:pt x="13980" y="2665"/>
                  </a:lnTo>
                  <a:lnTo>
                    <a:pt x="13516" y="2742"/>
                  </a:lnTo>
                  <a:lnTo>
                    <a:pt x="13169" y="2858"/>
                  </a:lnTo>
                  <a:lnTo>
                    <a:pt x="12976" y="2974"/>
                  </a:lnTo>
                  <a:lnTo>
                    <a:pt x="12783" y="3090"/>
                  </a:lnTo>
                  <a:lnTo>
                    <a:pt x="12628" y="3206"/>
                  </a:lnTo>
                  <a:lnTo>
                    <a:pt x="12512" y="3360"/>
                  </a:lnTo>
                  <a:lnTo>
                    <a:pt x="12396" y="3553"/>
                  </a:lnTo>
                  <a:lnTo>
                    <a:pt x="12396" y="3746"/>
                  </a:lnTo>
                  <a:lnTo>
                    <a:pt x="12396" y="3939"/>
                  </a:lnTo>
                  <a:lnTo>
                    <a:pt x="12474" y="4094"/>
                  </a:lnTo>
                  <a:lnTo>
                    <a:pt x="12628" y="4210"/>
                  </a:lnTo>
                  <a:lnTo>
                    <a:pt x="12783" y="4287"/>
                  </a:lnTo>
                  <a:lnTo>
                    <a:pt x="12976" y="4364"/>
                  </a:lnTo>
                  <a:lnTo>
                    <a:pt x="13169" y="4403"/>
                  </a:lnTo>
                  <a:lnTo>
                    <a:pt x="13516" y="4364"/>
                  </a:lnTo>
                  <a:lnTo>
                    <a:pt x="13864" y="4325"/>
                  </a:lnTo>
                  <a:lnTo>
                    <a:pt x="14211" y="4210"/>
                  </a:lnTo>
                  <a:lnTo>
                    <a:pt x="14520" y="4017"/>
                  </a:lnTo>
                  <a:lnTo>
                    <a:pt x="14829" y="3823"/>
                  </a:lnTo>
                  <a:lnTo>
                    <a:pt x="14597" y="4287"/>
                  </a:lnTo>
                  <a:lnTo>
                    <a:pt x="14288" y="4673"/>
                  </a:lnTo>
                  <a:lnTo>
                    <a:pt x="14134" y="4866"/>
                  </a:lnTo>
                  <a:lnTo>
                    <a:pt x="13941" y="5021"/>
                  </a:lnTo>
                  <a:lnTo>
                    <a:pt x="13709" y="5175"/>
                  </a:lnTo>
                  <a:lnTo>
                    <a:pt x="13516" y="5291"/>
                  </a:lnTo>
                  <a:lnTo>
                    <a:pt x="13130" y="5445"/>
                  </a:lnTo>
                  <a:lnTo>
                    <a:pt x="12744" y="5523"/>
                  </a:lnTo>
                  <a:lnTo>
                    <a:pt x="12396" y="5523"/>
                  </a:lnTo>
                  <a:lnTo>
                    <a:pt x="12049" y="5445"/>
                  </a:lnTo>
                  <a:lnTo>
                    <a:pt x="11740" y="5329"/>
                  </a:lnTo>
                  <a:lnTo>
                    <a:pt x="11431" y="5136"/>
                  </a:lnTo>
                  <a:lnTo>
                    <a:pt x="11122" y="4905"/>
                  </a:lnTo>
                  <a:lnTo>
                    <a:pt x="10852" y="4634"/>
                  </a:lnTo>
                  <a:lnTo>
                    <a:pt x="10543" y="4210"/>
                  </a:lnTo>
                  <a:lnTo>
                    <a:pt x="10195" y="3785"/>
                  </a:lnTo>
                  <a:lnTo>
                    <a:pt x="9616" y="2935"/>
                  </a:lnTo>
                  <a:lnTo>
                    <a:pt x="9307" y="2511"/>
                  </a:lnTo>
                  <a:lnTo>
                    <a:pt x="8960" y="2086"/>
                  </a:lnTo>
                  <a:lnTo>
                    <a:pt x="8573" y="1700"/>
                  </a:lnTo>
                  <a:lnTo>
                    <a:pt x="8187" y="1352"/>
                  </a:lnTo>
                  <a:lnTo>
                    <a:pt x="7647" y="966"/>
                  </a:lnTo>
                  <a:lnTo>
                    <a:pt x="7106" y="657"/>
                  </a:lnTo>
                  <a:lnTo>
                    <a:pt x="6527" y="425"/>
                  </a:lnTo>
                  <a:lnTo>
                    <a:pt x="5948" y="271"/>
                  </a:lnTo>
                  <a:lnTo>
                    <a:pt x="5330" y="155"/>
                  </a:lnTo>
                  <a:lnTo>
                    <a:pt x="4751" y="116"/>
                  </a:lnTo>
                  <a:lnTo>
                    <a:pt x="4133" y="155"/>
                  </a:lnTo>
                  <a:lnTo>
                    <a:pt x="3554" y="271"/>
                  </a:lnTo>
                  <a:lnTo>
                    <a:pt x="3283" y="348"/>
                  </a:lnTo>
                  <a:lnTo>
                    <a:pt x="2936" y="464"/>
                  </a:lnTo>
                  <a:lnTo>
                    <a:pt x="2588" y="618"/>
                  </a:lnTo>
                  <a:lnTo>
                    <a:pt x="2279" y="812"/>
                  </a:lnTo>
                  <a:lnTo>
                    <a:pt x="1932" y="1005"/>
                  </a:lnTo>
                  <a:lnTo>
                    <a:pt x="1661" y="1275"/>
                  </a:lnTo>
                  <a:lnTo>
                    <a:pt x="1353" y="1545"/>
                  </a:lnTo>
                  <a:lnTo>
                    <a:pt x="1082" y="1854"/>
                  </a:lnTo>
                  <a:lnTo>
                    <a:pt x="851" y="2163"/>
                  </a:lnTo>
                  <a:lnTo>
                    <a:pt x="542" y="2665"/>
                  </a:lnTo>
                  <a:lnTo>
                    <a:pt x="310" y="3167"/>
                  </a:lnTo>
                  <a:lnTo>
                    <a:pt x="155" y="3669"/>
                  </a:lnTo>
                  <a:lnTo>
                    <a:pt x="78" y="4171"/>
                  </a:lnTo>
                  <a:lnTo>
                    <a:pt x="1" y="4712"/>
                  </a:lnTo>
                  <a:lnTo>
                    <a:pt x="40" y="5214"/>
                  </a:lnTo>
                  <a:lnTo>
                    <a:pt x="78" y="5716"/>
                  </a:lnTo>
                  <a:lnTo>
                    <a:pt x="194" y="6218"/>
                  </a:lnTo>
                  <a:lnTo>
                    <a:pt x="387" y="6720"/>
                  </a:lnTo>
                  <a:lnTo>
                    <a:pt x="580" y="7222"/>
                  </a:lnTo>
                  <a:lnTo>
                    <a:pt x="812" y="7685"/>
                  </a:lnTo>
                  <a:lnTo>
                    <a:pt x="1082" y="8110"/>
                  </a:lnTo>
                  <a:lnTo>
                    <a:pt x="1430" y="8573"/>
                  </a:lnTo>
                  <a:lnTo>
                    <a:pt x="1777" y="8959"/>
                  </a:lnTo>
                  <a:lnTo>
                    <a:pt x="2125" y="9384"/>
                  </a:lnTo>
                  <a:lnTo>
                    <a:pt x="2550" y="9732"/>
                  </a:lnTo>
                  <a:lnTo>
                    <a:pt x="3090" y="10156"/>
                  </a:lnTo>
                  <a:lnTo>
                    <a:pt x="3631" y="10504"/>
                  </a:lnTo>
                  <a:lnTo>
                    <a:pt x="4210" y="10774"/>
                  </a:lnTo>
                  <a:lnTo>
                    <a:pt x="4789" y="11044"/>
                  </a:lnTo>
                  <a:lnTo>
                    <a:pt x="5407" y="11199"/>
                  </a:lnTo>
                  <a:lnTo>
                    <a:pt x="6025" y="11353"/>
                  </a:lnTo>
                  <a:lnTo>
                    <a:pt x="6643" y="11392"/>
                  </a:lnTo>
                  <a:lnTo>
                    <a:pt x="7261" y="11431"/>
                  </a:lnTo>
                  <a:lnTo>
                    <a:pt x="7338" y="11585"/>
                  </a:lnTo>
                  <a:lnTo>
                    <a:pt x="7647" y="11392"/>
                  </a:lnTo>
                  <a:lnTo>
                    <a:pt x="8458" y="11315"/>
                  </a:lnTo>
                  <a:lnTo>
                    <a:pt x="9269" y="11122"/>
                  </a:lnTo>
                  <a:lnTo>
                    <a:pt x="10079" y="10813"/>
                  </a:lnTo>
                  <a:lnTo>
                    <a:pt x="10852" y="10465"/>
                  </a:lnTo>
                  <a:lnTo>
                    <a:pt x="11547" y="10040"/>
                  </a:lnTo>
                  <a:lnTo>
                    <a:pt x="12165" y="9577"/>
                  </a:lnTo>
                  <a:lnTo>
                    <a:pt x="12435" y="9384"/>
                  </a:lnTo>
                  <a:lnTo>
                    <a:pt x="13053" y="8805"/>
                  </a:lnTo>
                  <a:lnTo>
                    <a:pt x="13632" y="8187"/>
                  </a:lnTo>
                  <a:lnTo>
                    <a:pt x="14134" y="7492"/>
                  </a:lnTo>
                  <a:lnTo>
                    <a:pt x="14597" y="6797"/>
                  </a:lnTo>
                  <a:lnTo>
                    <a:pt x="14945" y="6025"/>
                  </a:lnTo>
                  <a:lnTo>
                    <a:pt x="15099" y="5638"/>
                  </a:lnTo>
                  <a:lnTo>
                    <a:pt x="15254" y="5214"/>
                  </a:lnTo>
                  <a:lnTo>
                    <a:pt x="15331" y="4827"/>
                  </a:lnTo>
                  <a:lnTo>
                    <a:pt x="15408" y="4403"/>
                  </a:lnTo>
                  <a:lnTo>
                    <a:pt x="15486" y="4017"/>
                  </a:lnTo>
                  <a:lnTo>
                    <a:pt x="15486" y="3592"/>
                  </a:lnTo>
                  <a:lnTo>
                    <a:pt x="15679" y="4055"/>
                  </a:lnTo>
                  <a:lnTo>
                    <a:pt x="15949" y="4480"/>
                  </a:lnTo>
                  <a:lnTo>
                    <a:pt x="16258" y="4866"/>
                  </a:lnTo>
                  <a:lnTo>
                    <a:pt x="16605" y="5214"/>
                  </a:lnTo>
                  <a:lnTo>
                    <a:pt x="16760" y="5368"/>
                  </a:lnTo>
                  <a:lnTo>
                    <a:pt x="16992" y="5484"/>
                  </a:lnTo>
                  <a:lnTo>
                    <a:pt x="17185" y="5561"/>
                  </a:lnTo>
                  <a:lnTo>
                    <a:pt x="17416" y="5638"/>
                  </a:lnTo>
                  <a:lnTo>
                    <a:pt x="17609" y="5677"/>
                  </a:lnTo>
                  <a:lnTo>
                    <a:pt x="17841" y="5638"/>
                  </a:lnTo>
                  <a:lnTo>
                    <a:pt x="18034" y="5523"/>
                  </a:lnTo>
                  <a:lnTo>
                    <a:pt x="18189" y="5329"/>
                  </a:lnTo>
                  <a:lnTo>
                    <a:pt x="18304" y="5136"/>
                  </a:lnTo>
                  <a:lnTo>
                    <a:pt x="18343" y="4943"/>
                  </a:lnTo>
                  <a:lnTo>
                    <a:pt x="18304" y="4712"/>
                  </a:lnTo>
                  <a:lnTo>
                    <a:pt x="18266" y="4519"/>
                  </a:lnTo>
                  <a:lnTo>
                    <a:pt x="18189" y="4287"/>
                  </a:lnTo>
                  <a:lnTo>
                    <a:pt x="18073" y="4132"/>
                  </a:lnTo>
                  <a:lnTo>
                    <a:pt x="17957" y="3939"/>
                  </a:lnTo>
                  <a:lnTo>
                    <a:pt x="17802" y="3785"/>
                  </a:lnTo>
                  <a:lnTo>
                    <a:pt x="17648" y="3630"/>
                  </a:lnTo>
                  <a:lnTo>
                    <a:pt x="17416" y="3476"/>
                  </a:lnTo>
                  <a:lnTo>
                    <a:pt x="16953" y="3244"/>
                  </a:lnTo>
                  <a:lnTo>
                    <a:pt x="16490" y="3051"/>
                  </a:lnTo>
                  <a:lnTo>
                    <a:pt x="15988" y="2935"/>
                  </a:lnTo>
                  <a:lnTo>
                    <a:pt x="16412" y="2781"/>
                  </a:lnTo>
                  <a:lnTo>
                    <a:pt x="16837" y="2511"/>
                  </a:lnTo>
                  <a:lnTo>
                    <a:pt x="17185" y="2202"/>
                  </a:lnTo>
                  <a:lnTo>
                    <a:pt x="17494" y="1816"/>
                  </a:lnTo>
                  <a:lnTo>
                    <a:pt x="17609" y="1584"/>
                  </a:lnTo>
                  <a:lnTo>
                    <a:pt x="17725" y="1352"/>
                  </a:lnTo>
                  <a:lnTo>
                    <a:pt x="17764" y="1082"/>
                  </a:lnTo>
                  <a:lnTo>
                    <a:pt x="17802" y="850"/>
                  </a:lnTo>
                  <a:lnTo>
                    <a:pt x="17802" y="580"/>
                  </a:lnTo>
                  <a:lnTo>
                    <a:pt x="17725" y="387"/>
                  </a:lnTo>
                  <a:lnTo>
                    <a:pt x="17571" y="194"/>
                  </a:lnTo>
                  <a:lnTo>
                    <a:pt x="17455" y="116"/>
                  </a:lnTo>
                  <a:lnTo>
                    <a:pt x="17339" y="39"/>
                  </a:lnTo>
                  <a:lnTo>
                    <a:pt x="1710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11"/>
            <p:cNvSpPr/>
            <p:nvPr/>
          </p:nvSpPr>
          <p:spPr>
            <a:xfrm>
              <a:off x="2141825" y="3698800"/>
              <a:ext cx="126500" cy="70500"/>
            </a:xfrm>
            <a:custGeom>
              <a:avLst/>
              <a:gdLst/>
              <a:ahLst/>
              <a:cxnLst/>
              <a:rect l="l" t="t" r="r" b="b"/>
              <a:pathLst>
                <a:path w="5060" h="2820" extrusionOk="0">
                  <a:moveTo>
                    <a:pt x="4905" y="0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04" y="1275"/>
                  </a:lnTo>
                  <a:lnTo>
                    <a:pt x="2086" y="1583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0"/>
                  </a:lnTo>
                  <a:lnTo>
                    <a:pt x="1" y="2587"/>
                  </a:lnTo>
                  <a:lnTo>
                    <a:pt x="39" y="2703"/>
                  </a:lnTo>
                  <a:lnTo>
                    <a:pt x="116" y="2781"/>
                  </a:lnTo>
                  <a:lnTo>
                    <a:pt x="387" y="2819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56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081"/>
                  </a:lnTo>
                  <a:lnTo>
                    <a:pt x="4596" y="734"/>
                  </a:lnTo>
                  <a:lnTo>
                    <a:pt x="5059" y="30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11"/>
            <p:cNvSpPr/>
            <p:nvPr/>
          </p:nvSpPr>
          <p:spPr>
            <a:xfrm>
              <a:off x="436975" y="3704575"/>
              <a:ext cx="144825" cy="162225"/>
            </a:xfrm>
            <a:custGeom>
              <a:avLst/>
              <a:gdLst/>
              <a:ahLst/>
              <a:cxnLst/>
              <a:rect l="l" t="t" r="r" b="b"/>
              <a:pathLst>
                <a:path w="5793" h="6489" extrusionOk="0">
                  <a:moveTo>
                    <a:pt x="2240" y="426"/>
                  </a:moveTo>
                  <a:lnTo>
                    <a:pt x="2781" y="464"/>
                  </a:lnTo>
                  <a:lnTo>
                    <a:pt x="3283" y="580"/>
                  </a:lnTo>
                  <a:lnTo>
                    <a:pt x="3746" y="735"/>
                  </a:lnTo>
                  <a:lnTo>
                    <a:pt x="4171" y="1005"/>
                  </a:lnTo>
                  <a:lnTo>
                    <a:pt x="4557" y="1314"/>
                  </a:lnTo>
                  <a:lnTo>
                    <a:pt x="4750" y="1507"/>
                  </a:lnTo>
                  <a:lnTo>
                    <a:pt x="4905" y="1739"/>
                  </a:lnTo>
                  <a:lnTo>
                    <a:pt x="5021" y="1932"/>
                  </a:lnTo>
                  <a:lnTo>
                    <a:pt x="5136" y="2163"/>
                  </a:lnTo>
                  <a:lnTo>
                    <a:pt x="5214" y="2434"/>
                  </a:lnTo>
                  <a:lnTo>
                    <a:pt x="5291" y="2704"/>
                  </a:lnTo>
                  <a:lnTo>
                    <a:pt x="5330" y="3167"/>
                  </a:lnTo>
                  <a:lnTo>
                    <a:pt x="5330" y="3631"/>
                  </a:lnTo>
                  <a:lnTo>
                    <a:pt x="5214" y="4133"/>
                  </a:lnTo>
                  <a:lnTo>
                    <a:pt x="5021" y="4558"/>
                  </a:lnTo>
                  <a:lnTo>
                    <a:pt x="4789" y="4982"/>
                  </a:lnTo>
                  <a:lnTo>
                    <a:pt x="4480" y="5330"/>
                  </a:lnTo>
                  <a:lnTo>
                    <a:pt x="4287" y="5484"/>
                  </a:lnTo>
                  <a:lnTo>
                    <a:pt x="4094" y="5639"/>
                  </a:lnTo>
                  <a:lnTo>
                    <a:pt x="3901" y="5755"/>
                  </a:lnTo>
                  <a:lnTo>
                    <a:pt x="3669" y="5832"/>
                  </a:lnTo>
                  <a:lnTo>
                    <a:pt x="3360" y="5948"/>
                  </a:lnTo>
                  <a:lnTo>
                    <a:pt x="3090" y="5986"/>
                  </a:lnTo>
                  <a:lnTo>
                    <a:pt x="2820" y="6025"/>
                  </a:lnTo>
                  <a:lnTo>
                    <a:pt x="2549" y="5986"/>
                  </a:lnTo>
                  <a:lnTo>
                    <a:pt x="2279" y="5948"/>
                  </a:lnTo>
                  <a:lnTo>
                    <a:pt x="2047" y="5870"/>
                  </a:lnTo>
                  <a:lnTo>
                    <a:pt x="1854" y="5755"/>
                  </a:lnTo>
                  <a:lnTo>
                    <a:pt x="1622" y="5639"/>
                  </a:lnTo>
                  <a:lnTo>
                    <a:pt x="1429" y="5484"/>
                  </a:lnTo>
                  <a:lnTo>
                    <a:pt x="1275" y="5291"/>
                  </a:lnTo>
                  <a:lnTo>
                    <a:pt x="1082" y="5098"/>
                  </a:lnTo>
                  <a:lnTo>
                    <a:pt x="966" y="4905"/>
                  </a:lnTo>
                  <a:lnTo>
                    <a:pt x="696" y="4442"/>
                  </a:lnTo>
                  <a:lnTo>
                    <a:pt x="541" y="3901"/>
                  </a:lnTo>
                  <a:lnTo>
                    <a:pt x="425" y="3399"/>
                  </a:lnTo>
                  <a:lnTo>
                    <a:pt x="425" y="2858"/>
                  </a:lnTo>
                  <a:lnTo>
                    <a:pt x="503" y="2318"/>
                  </a:lnTo>
                  <a:lnTo>
                    <a:pt x="541" y="2048"/>
                  </a:lnTo>
                  <a:lnTo>
                    <a:pt x="657" y="1816"/>
                  </a:lnTo>
                  <a:lnTo>
                    <a:pt x="734" y="1584"/>
                  </a:lnTo>
                  <a:lnTo>
                    <a:pt x="889" y="1352"/>
                  </a:lnTo>
                  <a:lnTo>
                    <a:pt x="1043" y="1159"/>
                  </a:lnTo>
                  <a:lnTo>
                    <a:pt x="1236" y="1005"/>
                  </a:lnTo>
                  <a:lnTo>
                    <a:pt x="1429" y="812"/>
                  </a:lnTo>
                  <a:lnTo>
                    <a:pt x="1661" y="696"/>
                  </a:lnTo>
                  <a:lnTo>
                    <a:pt x="1893" y="580"/>
                  </a:lnTo>
                  <a:lnTo>
                    <a:pt x="2202" y="503"/>
                  </a:lnTo>
                  <a:lnTo>
                    <a:pt x="2240" y="464"/>
                  </a:lnTo>
                  <a:lnTo>
                    <a:pt x="2240" y="426"/>
                  </a:lnTo>
                  <a:close/>
                  <a:moveTo>
                    <a:pt x="2279" y="1"/>
                  </a:moveTo>
                  <a:lnTo>
                    <a:pt x="1970" y="40"/>
                  </a:lnTo>
                  <a:lnTo>
                    <a:pt x="1893" y="78"/>
                  </a:lnTo>
                  <a:lnTo>
                    <a:pt x="1816" y="117"/>
                  </a:lnTo>
                  <a:lnTo>
                    <a:pt x="1816" y="194"/>
                  </a:lnTo>
                  <a:lnTo>
                    <a:pt x="1816" y="271"/>
                  </a:lnTo>
                  <a:lnTo>
                    <a:pt x="1507" y="349"/>
                  </a:lnTo>
                  <a:lnTo>
                    <a:pt x="1275" y="464"/>
                  </a:lnTo>
                  <a:lnTo>
                    <a:pt x="1043" y="619"/>
                  </a:lnTo>
                  <a:lnTo>
                    <a:pt x="812" y="773"/>
                  </a:lnTo>
                  <a:lnTo>
                    <a:pt x="619" y="966"/>
                  </a:lnTo>
                  <a:lnTo>
                    <a:pt x="464" y="1198"/>
                  </a:lnTo>
                  <a:lnTo>
                    <a:pt x="348" y="1430"/>
                  </a:lnTo>
                  <a:lnTo>
                    <a:pt x="232" y="1661"/>
                  </a:lnTo>
                  <a:lnTo>
                    <a:pt x="117" y="1932"/>
                  </a:lnTo>
                  <a:lnTo>
                    <a:pt x="78" y="2202"/>
                  </a:lnTo>
                  <a:lnTo>
                    <a:pt x="1" y="2781"/>
                  </a:lnTo>
                  <a:lnTo>
                    <a:pt x="1" y="3360"/>
                  </a:lnTo>
                  <a:lnTo>
                    <a:pt x="78" y="3901"/>
                  </a:lnTo>
                  <a:lnTo>
                    <a:pt x="271" y="4519"/>
                  </a:lnTo>
                  <a:lnTo>
                    <a:pt x="387" y="4828"/>
                  </a:lnTo>
                  <a:lnTo>
                    <a:pt x="541" y="5098"/>
                  </a:lnTo>
                  <a:lnTo>
                    <a:pt x="696" y="5330"/>
                  </a:lnTo>
                  <a:lnTo>
                    <a:pt x="850" y="5561"/>
                  </a:lnTo>
                  <a:lnTo>
                    <a:pt x="1082" y="5793"/>
                  </a:lnTo>
                  <a:lnTo>
                    <a:pt x="1275" y="5986"/>
                  </a:lnTo>
                  <a:lnTo>
                    <a:pt x="1507" y="6141"/>
                  </a:lnTo>
                  <a:lnTo>
                    <a:pt x="1738" y="6257"/>
                  </a:lnTo>
                  <a:lnTo>
                    <a:pt x="2009" y="6372"/>
                  </a:lnTo>
                  <a:lnTo>
                    <a:pt x="2279" y="6450"/>
                  </a:lnTo>
                  <a:lnTo>
                    <a:pt x="2588" y="6488"/>
                  </a:lnTo>
                  <a:lnTo>
                    <a:pt x="2897" y="6488"/>
                  </a:lnTo>
                  <a:lnTo>
                    <a:pt x="3206" y="6450"/>
                  </a:lnTo>
                  <a:lnTo>
                    <a:pt x="3553" y="6372"/>
                  </a:lnTo>
                  <a:lnTo>
                    <a:pt x="3862" y="6257"/>
                  </a:lnTo>
                  <a:lnTo>
                    <a:pt x="4132" y="6141"/>
                  </a:lnTo>
                  <a:lnTo>
                    <a:pt x="4403" y="5986"/>
                  </a:lnTo>
                  <a:lnTo>
                    <a:pt x="4634" y="5793"/>
                  </a:lnTo>
                  <a:lnTo>
                    <a:pt x="4866" y="5600"/>
                  </a:lnTo>
                  <a:lnTo>
                    <a:pt x="5059" y="5368"/>
                  </a:lnTo>
                  <a:lnTo>
                    <a:pt x="5214" y="5137"/>
                  </a:lnTo>
                  <a:lnTo>
                    <a:pt x="5368" y="4866"/>
                  </a:lnTo>
                  <a:lnTo>
                    <a:pt x="5523" y="4635"/>
                  </a:lnTo>
                  <a:lnTo>
                    <a:pt x="5638" y="4326"/>
                  </a:lnTo>
                  <a:lnTo>
                    <a:pt x="5716" y="4056"/>
                  </a:lnTo>
                  <a:lnTo>
                    <a:pt x="5754" y="3747"/>
                  </a:lnTo>
                  <a:lnTo>
                    <a:pt x="5793" y="3438"/>
                  </a:lnTo>
                  <a:lnTo>
                    <a:pt x="5793" y="3129"/>
                  </a:lnTo>
                  <a:lnTo>
                    <a:pt x="5793" y="2858"/>
                  </a:lnTo>
                  <a:lnTo>
                    <a:pt x="5716" y="2550"/>
                  </a:lnTo>
                  <a:lnTo>
                    <a:pt x="5638" y="2241"/>
                  </a:lnTo>
                  <a:lnTo>
                    <a:pt x="5523" y="1932"/>
                  </a:lnTo>
                  <a:lnTo>
                    <a:pt x="5368" y="1661"/>
                  </a:lnTo>
                  <a:lnTo>
                    <a:pt x="5214" y="1391"/>
                  </a:lnTo>
                  <a:lnTo>
                    <a:pt x="5021" y="1159"/>
                  </a:lnTo>
                  <a:lnTo>
                    <a:pt x="4828" y="928"/>
                  </a:lnTo>
                  <a:lnTo>
                    <a:pt x="4596" y="735"/>
                  </a:lnTo>
                  <a:lnTo>
                    <a:pt x="4326" y="542"/>
                  </a:lnTo>
                  <a:lnTo>
                    <a:pt x="4094" y="387"/>
                  </a:lnTo>
                  <a:lnTo>
                    <a:pt x="3824" y="271"/>
                  </a:lnTo>
                  <a:lnTo>
                    <a:pt x="3515" y="155"/>
                  </a:lnTo>
                  <a:lnTo>
                    <a:pt x="3206" y="78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11"/>
            <p:cNvSpPr/>
            <p:nvPr/>
          </p:nvSpPr>
          <p:spPr>
            <a:xfrm>
              <a:off x="6171275" y="3733550"/>
              <a:ext cx="103325" cy="132275"/>
            </a:xfrm>
            <a:custGeom>
              <a:avLst/>
              <a:gdLst/>
              <a:ahLst/>
              <a:cxnLst/>
              <a:rect l="l" t="t" r="r" b="b"/>
              <a:pathLst>
                <a:path w="4133" h="5291" extrusionOk="0">
                  <a:moveTo>
                    <a:pt x="2511" y="0"/>
                  </a:moveTo>
                  <a:lnTo>
                    <a:pt x="2279" y="39"/>
                  </a:lnTo>
                  <a:lnTo>
                    <a:pt x="2048" y="39"/>
                  </a:lnTo>
                  <a:lnTo>
                    <a:pt x="1816" y="116"/>
                  </a:lnTo>
                  <a:lnTo>
                    <a:pt x="1430" y="271"/>
                  </a:lnTo>
                  <a:lnTo>
                    <a:pt x="1121" y="464"/>
                  </a:lnTo>
                  <a:lnTo>
                    <a:pt x="850" y="695"/>
                  </a:lnTo>
                  <a:lnTo>
                    <a:pt x="619" y="966"/>
                  </a:lnTo>
                  <a:lnTo>
                    <a:pt x="464" y="1236"/>
                  </a:lnTo>
                  <a:lnTo>
                    <a:pt x="310" y="1584"/>
                  </a:lnTo>
                  <a:lnTo>
                    <a:pt x="194" y="1931"/>
                  </a:lnTo>
                  <a:lnTo>
                    <a:pt x="117" y="2279"/>
                  </a:lnTo>
                  <a:lnTo>
                    <a:pt x="40" y="2665"/>
                  </a:lnTo>
                  <a:lnTo>
                    <a:pt x="1" y="3051"/>
                  </a:lnTo>
                  <a:lnTo>
                    <a:pt x="1" y="3823"/>
                  </a:lnTo>
                  <a:lnTo>
                    <a:pt x="1" y="5291"/>
                  </a:lnTo>
                  <a:lnTo>
                    <a:pt x="426" y="5291"/>
                  </a:lnTo>
                  <a:lnTo>
                    <a:pt x="464" y="4750"/>
                  </a:lnTo>
                  <a:lnTo>
                    <a:pt x="464" y="4209"/>
                  </a:lnTo>
                  <a:lnTo>
                    <a:pt x="464" y="3669"/>
                  </a:lnTo>
                  <a:lnTo>
                    <a:pt x="503" y="3128"/>
                  </a:lnTo>
                  <a:lnTo>
                    <a:pt x="542" y="2588"/>
                  </a:lnTo>
                  <a:lnTo>
                    <a:pt x="696" y="2047"/>
                  </a:lnTo>
                  <a:lnTo>
                    <a:pt x="773" y="1815"/>
                  </a:lnTo>
                  <a:lnTo>
                    <a:pt x="889" y="1584"/>
                  </a:lnTo>
                  <a:lnTo>
                    <a:pt x="1044" y="1352"/>
                  </a:lnTo>
                  <a:lnTo>
                    <a:pt x="1198" y="1159"/>
                  </a:lnTo>
                  <a:lnTo>
                    <a:pt x="1391" y="966"/>
                  </a:lnTo>
                  <a:lnTo>
                    <a:pt x="1623" y="811"/>
                  </a:lnTo>
                  <a:lnTo>
                    <a:pt x="1893" y="657"/>
                  </a:lnTo>
                  <a:lnTo>
                    <a:pt x="2163" y="580"/>
                  </a:lnTo>
                  <a:lnTo>
                    <a:pt x="2434" y="541"/>
                  </a:lnTo>
                  <a:lnTo>
                    <a:pt x="2704" y="580"/>
                  </a:lnTo>
                  <a:lnTo>
                    <a:pt x="2974" y="657"/>
                  </a:lnTo>
                  <a:lnTo>
                    <a:pt x="3206" y="811"/>
                  </a:lnTo>
                  <a:lnTo>
                    <a:pt x="3360" y="966"/>
                  </a:lnTo>
                  <a:lnTo>
                    <a:pt x="3515" y="1197"/>
                  </a:lnTo>
                  <a:lnTo>
                    <a:pt x="3592" y="1429"/>
                  </a:lnTo>
                  <a:lnTo>
                    <a:pt x="3669" y="1661"/>
                  </a:lnTo>
                  <a:lnTo>
                    <a:pt x="4133" y="1584"/>
                  </a:lnTo>
                  <a:lnTo>
                    <a:pt x="4017" y="1197"/>
                  </a:lnTo>
                  <a:lnTo>
                    <a:pt x="3862" y="850"/>
                  </a:lnTo>
                  <a:lnTo>
                    <a:pt x="3631" y="541"/>
                  </a:lnTo>
                  <a:lnTo>
                    <a:pt x="3399" y="309"/>
                  </a:lnTo>
                  <a:lnTo>
                    <a:pt x="3245" y="193"/>
                  </a:lnTo>
                  <a:lnTo>
                    <a:pt x="3090" y="116"/>
                  </a:lnTo>
                  <a:lnTo>
                    <a:pt x="2897" y="39"/>
                  </a:lnTo>
                  <a:lnTo>
                    <a:pt x="2704" y="39"/>
                  </a:lnTo>
                  <a:lnTo>
                    <a:pt x="251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11"/>
            <p:cNvSpPr/>
            <p:nvPr/>
          </p:nvSpPr>
          <p:spPr>
            <a:xfrm>
              <a:off x="6036125" y="3735475"/>
              <a:ext cx="437350" cy="301225"/>
            </a:xfrm>
            <a:custGeom>
              <a:avLst/>
              <a:gdLst/>
              <a:ahLst/>
              <a:cxnLst/>
              <a:rect l="l" t="t" r="r" b="b"/>
              <a:pathLst>
                <a:path w="17494" h="12049" extrusionOk="0">
                  <a:moveTo>
                    <a:pt x="12087" y="503"/>
                  </a:moveTo>
                  <a:lnTo>
                    <a:pt x="12203" y="541"/>
                  </a:lnTo>
                  <a:lnTo>
                    <a:pt x="12319" y="618"/>
                  </a:lnTo>
                  <a:lnTo>
                    <a:pt x="12628" y="850"/>
                  </a:lnTo>
                  <a:lnTo>
                    <a:pt x="12898" y="1120"/>
                  </a:lnTo>
                  <a:lnTo>
                    <a:pt x="13130" y="1468"/>
                  </a:lnTo>
                  <a:lnTo>
                    <a:pt x="13323" y="1854"/>
                  </a:lnTo>
                  <a:lnTo>
                    <a:pt x="13477" y="2240"/>
                  </a:lnTo>
                  <a:lnTo>
                    <a:pt x="13632" y="2665"/>
                  </a:lnTo>
                  <a:lnTo>
                    <a:pt x="13864" y="3437"/>
                  </a:lnTo>
                  <a:lnTo>
                    <a:pt x="13091" y="3013"/>
                  </a:lnTo>
                  <a:lnTo>
                    <a:pt x="12705" y="2742"/>
                  </a:lnTo>
                  <a:lnTo>
                    <a:pt x="12358" y="2472"/>
                  </a:lnTo>
                  <a:lnTo>
                    <a:pt x="12010" y="2124"/>
                  </a:lnTo>
                  <a:lnTo>
                    <a:pt x="11817" y="1893"/>
                  </a:lnTo>
                  <a:lnTo>
                    <a:pt x="11663" y="1700"/>
                  </a:lnTo>
                  <a:lnTo>
                    <a:pt x="11508" y="1391"/>
                  </a:lnTo>
                  <a:lnTo>
                    <a:pt x="11431" y="1043"/>
                  </a:lnTo>
                  <a:lnTo>
                    <a:pt x="11663" y="696"/>
                  </a:lnTo>
                  <a:lnTo>
                    <a:pt x="11778" y="618"/>
                  </a:lnTo>
                  <a:lnTo>
                    <a:pt x="11856" y="541"/>
                  </a:lnTo>
                  <a:lnTo>
                    <a:pt x="11971" y="503"/>
                  </a:lnTo>
                  <a:close/>
                  <a:moveTo>
                    <a:pt x="16296" y="1584"/>
                  </a:moveTo>
                  <a:lnTo>
                    <a:pt x="16412" y="1661"/>
                  </a:lnTo>
                  <a:lnTo>
                    <a:pt x="16489" y="1700"/>
                  </a:lnTo>
                  <a:lnTo>
                    <a:pt x="16567" y="1816"/>
                  </a:lnTo>
                  <a:lnTo>
                    <a:pt x="16605" y="1970"/>
                  </a:lnTo>
                  <a:lnTo>
                    <a:pt x="16644" y="2163"/>
                  </a:lnTo>
                  <a:lnTo>
                    <a:pt x="16644" y="2318"/>
                  </a:lnTo>
                  <a:lnTo>
                    <a:pt x="16605" y="2511"/>
                  </a:lnTo>
                  <a:lnTo>
                    <a:pt x="16528" y="2665"/>
                  </a:lnTo>
                  <a:lnTo>
                    <a:pt x="16412" y="2820"/>
                  </a:lnTo>
                  <a:lnTo>
                    <a:pt x="16296" y="2935"/>
                  </a:lnTo>
                  <a:lnTo>
                    <a:pt x="15949" y="3167"/>
                  </a:lnTo>
                  <a:lnTo>
                    <a:pt x="15563" y="3360"/>
                  </a:lnTo>
                  <a:lnTo>
                    <a:pt x="15138" y="3515"/>
                  </a:lnTo>
                  <a:lnTo>
                    <a:pt x="14713" y="3630"/>
                  </a:lnTo>
                  <a:lnTo>
                    <a:pt x="14366" y="3746"/>
                  </a:lnTo>
                  <a:lnTo>
                    <a:pt x="14366" y="3746"/>
                  </a:lnTo>
                  <a:lnTo>
                    <a:pt x="14481" y="3322"/>
                  </a:lnTo>
                  <a:lnTo>
                    <a:pt x="14636" y="2974"/>
                  </a:lnTo>
                  <a:lnTo>
                    <a:pt x="14829" y="2588"/>
                  </a:lnTo>
                  <a:lnTo>
                    <a:pt x="15099" y="2279"/>
                  </a:lnTo>
                  <a:lnTo>
                    <a:pt x="15408" y="1931"/>
                  </a:lnTo>
                  <a:lnTo>
                    <a:pt x="15640" y="1777"/>
                  </a:lnTo>
                  <a:lnTo>
                    <a:pt x="15872" y="1661"/>
                  </a:lnTo>
                  <a:lnTo>
                    <a:pt x="16103" y="1584"/>
                  </a:lnTo>
                  <a:close/>
                  <a:moveTo>
                    <a:pt x="13864" y="4287"/>
                  </a:moveTo>
                  <a:lnTo>
                    <a:pt x="13671" y="4519"/>
                  </a:lnTo>
                  <a:lnTo>
                    <a:pt x="13477" y="4789"/>
                  </a:lnTo>
                  <a:lnTo>
                    <a:pt x="13246" y="5021"/>
                  </a:lnTo>
                  <a:lnTo>
                    <a:pt x="13014" y="5214"/>
                  </a:lnTo>
                  <a:lnTo>
                    <a:pt x="12667" y="5484"/>
                  </a:lnTo>
                  <a:lnTo>
                    <a:pt x="12165" y="5754"/>
                  </a:lnTo>
                  <a:lnTo>
                    <a:pt x="11894" y="5870"/>
                  </a:lnTo>
                  <a:lnTo>
                    <a:pt x="11624" y="5947"/>
                  </a:lnTo>
                  <a:lnTo>
                    <a:pt x="11392" y="5986"/>
                  </a:lnTo>
                  <a:lnTo>
                    <a:pt x="11199" y="5909"/>
                  </a:lnTo>
                  <a:lnTo>
                    <a:pt x="11083" y="5870"/>
                  </a:lnTo>
                  <a:lnTo>
                    <a:pt x="10968" y="5793"/>
                  </a:lnTo>
                  <a:lnTo>
                    <a:pt x="10929" y="5677"/>
                  </a:lnTo>
                  <a:lnTo>
                    <a:pt x="10890" y="5600"/>
                  </a:lnTo>
                  <a:lnTo>
                    <a:pt x="10890" y="5445"/>
                  </a:lnTo>
                  <a:lnTo>
                    <a:pt x="11006" y="5252"/>
                  </a:lnTo>
                  <a:lnTo>
                    <a:pt x="11122" y="5098"/>
                  </a:lnTo>
                  <a:lnTo>
                    <a:pt x="11276" y="4943"/>
                  </a:lnTo>
                  <a:lnTo>
                    <a:pt x="11547" y="4750"/>
                  </a:lnTo>
                  <a:lnTo>
                    <a:pt x="11817" y="4634"/>
                  </a:lnTo>
                  <a:lnTo>
                    <a:pt x="12087" y="4557"/>
                  </a:lnTo>
                  <a:lnTo>
                    <a:pt x="12628" y="4441"/>
                  </a:lnTo>
                  <a:lnTo>
                    <a:pt x="13246" y="4403"/>
                  </a:lnTo>
                  <a:lnTo>
                    <a:pt x="13555" y="4325"/>
                  </a:lnTo>
                  <a:lnTo>
                    <a:pt x="13864" y="4287"/>
                  </a:lnTo>
                  <a:close/>
                  <a:moveTo>
                    <a:pt x="14443" y="4248"/>
                  </a:moveTo>
                  <a:lnTo>
                    <a:pt x="15099" y="4557"/>
                  </a:lnTo>
                  <a:lnTo>
                    <a:pt x="15408" y="4750"/>
                  </a:lnTo>
                  <a:lnTo>
                    <a:pt x="15717" y="4943"/>
                  </a:lnTo>
                  <a:lnTo>
                    <a:pt x="15910" y="5136"/>
                  </a:lnTo>
                  <a:lnTo>
                    <a:pt x="16142" y="5368"/>
                  </a:lnTo>
                  <a:lnTo>
                    <a:pt x="16412" y="5677"/>
                  </a:lnTo>
                  <a:lnTo>
                    <a:pt x="16683" y="5986"/>
                  </a:lnTo>
                  <a:lnTo>
                    <a:pt x="16876" y="6333"/>
                  </a:lnTo>
                  <a:lnTo>
                    <a:pt x="16991" y="6642"/>
                  </a:lnTo>
                  <a:lnTo>
                    <a:pt x="16991" y="6797"/>
                  </a:lnTo>
                  <a:lnTo>
                    <a:pt x="16991" y="6951"/>
                  </a:lnTo>
                  <a:lnTo>
                    <a:pt x="16953" y="7106"/>
                  </a:lnTo>
                  <a:lnTo>
                    <a:pt x="16837" y="7222"/>
                  </a:lnTo>
                  <a:lnTo>
                    <a:pt x="16760" y="7299"/>
                  </a:lnTo>
                  <a:lnTo>
                    <a:pt x="16644" y="7337"/>
                  </a:lnTo>
                  <a:lnTo>
                    <a:pt x="16528" y="7337"/>
                  </a:lnTo>
                  <a:lnTo>
                    <a:pt x="16374" y="7299"/>
                  </a:lnTo>
                  <a:lnTo>
                    <a:pt x="16142" y="7183"/>
                  </a:lnTo>
                  <a:lnTo>
                    <a:pt x="15872" y="7029"/>
                  </a:lnTo>
                  <a:lnTo>
                    <a:pt x="15601" y="6797"/>
                  </a:lnTo>
                  <a:lnTo>
                    <a:pt x="15408" y="6565"/>
                  </a:lnTo>
                  <a:lnTo>
                    <a:pt x="15061" y="6140"/>
                  </a:lnTo>
                  <a:lnTo>
                    <a:pt x="14829" y="5677"/>
                  </a:lnTo>
                  <a:lnTo>
                    <a:pt x="14636" y="5214"/>
                  </a:lnTo>
                  <a:lnTo>
                    <a:pt x="14520" y="4750"/>
                  </a:lnTo>
                  <a:lnTo>
                    <a:pt x="14443" y="4248"/>
                  </a:lnTo>
                  <a:close/>
                  <a:moveTo>
                    <a:pt x="11856" y="1"/>
                  </a:moveTo>
                  <a:lnTo>
                    <a:pt x="11585" y="39"/>
                  </a:lnTo>
                  <a:lnTo>
                    <a:pt x="11470" y="116"/>
                  </a:lnTo>
                  <a:lnTo>
                    <a:pt x="11354" y="194"/>
                  </a:lnTo>
                  <a:lnTo>
                    <a:pt x="11161" y="387"/>
                  </a:lnTo>
                  <a:lnTo>
                    <a:pt x="11045" y="580"/>
                  </a:lnTo>
                  <a:lnTo>
                    <a:pt x="10968" y="812"/>
                  </a:lnTo>
                  <a:lnTo>
                    <a:pt x="10929" y="1005"/>
                  </a:lnTo>
                  <a:lnTo>
                    <a:pt x="10929" y="1236"/>
                  </a:lnTo>
                  <a:lnTo>
                    <a:pt x="11006" y="1429"/>
                  </a:lnTo>
                  <a:lnTo>
                    <a:pt x="11083" y="1661"/>
                  </a:lnTo>
                  <a:lnTo>
                    <a:pt x="11199" y="1893"/>
                  </a:lnTo>
                  <a:lnTo>
                    <a:pt x="11547" y="2318"/>
                  </a:lnTo>
                  <a:lnTo>
                    <a:pt x="11971" y="2704"/>
                  </a:lnTo>
                  <a:lnTo>
                    <a:pt x="12396" y="3090"/>
                  </a:lnTo>
                  <a:lnTo>
                    <a:pt x="12898" y="3399"/>
                  </a:lnTo>
                  <a:lnTo>
                    <a:pt x="12049" y="3283"/>
                  </a:lnTo>
                  <a:lnTo>
                    <a:pt x="11199" y="3244"/>
                  </a:lnTo>
                  <a:lnTo>
                    <a:pt x="10427" y="3322"/>
                  </a:lnTo>
                  <a:lnTo>
                    <a:pt x="9616" y="3476"/>
                  </a:lnTo>
                  <a:lnTo>
                    <a:pt x="9616" y="3476"/>
                  </a:lnTo>
                  <a:lnTo>
                    <a:pt x="9655" y="2974"/>
                  </a:lnTo>
                  <a:lnTo>
                    <a:pt x="9655" y="2511"/>
                  </a:lnTo>
                  <a:lnTo>
                    <a:pt x="9616" y="2009"/>
                  </a:lnTo>
                  <a:lnTo>
                    <a:pt x="9539" y="1507"/>
                  </a:lnTo>
                  <a:lnTo>
                    <a:pt x="9075" y="1584"/>
                  </a:lnTo>
                  <a:lnTo>
                    <a:pt x="9153" y="2086"/>
                  </a:lnTo>
                  <a:lnTo>
                    <a:pt x="9153" y="2588"/>
                  </a:lnTo>
                  <a:lnTo>
                    <a:pt x="9153" y="3051"/>
                  </a:lnTo>
                  <a:lnTo>
                    <a:pt x="9075" y="3515"/>
                  </a:lnTo>
                  <a:lnTo>
                    <a:pt x="9075" y="3592"/>
                  </a:lnTo>
                  <a:lnTo>
                    <a:pt x="8226" y="3901"/>
                  </a:lnTo>
                  <a:lnTo>
                    <a:pt x="7415" y="4248"/>
                  </a:lnTo>
                  <a:lnTo>
                    <a:pt x="6604" y="4712"/>
                  </a:lnTo>
                  <a:lnTo>
                    <a:pt x="5832" y="5214"/>
                  </a:lnTo>
                  <a:lnTo>
                    <a:pt x="5407" y="5214"/>
                  </a:lnTo>
                  <a:lnTo>
                    <a:pt x="5407" y="5523"/>
                  </a:lnTo>
                  <a:lnTo>
                    <a:pt x="4596" y="6179"/>
                  </a:lnTo>
                  <a:lnTo>
                    <a:pt x="3824" y="6913"/>
                  </a:lnTo>
                  <a:lnTo>
                    <a:pt x="3090" y="7685"/>
                  </a:lnTo>
                  <a:lnTo>
                    <a:pt x="2395" y="8496"/>
                  </a:lnTo>
                  <a:lnTo>
                    <a:pt x="1739" y="9307"/>
                  </a:lnTo>
                  <a:lnTo>
                    <a:pt x="1121" y="10118"/>
                  </a:lnTo>
                  <a:lnTo>
                    <a:pt x="541" y="10967"/>
                  </a:lnTo>
                  <a:lnTo>
                    <a:pt x="1" y="11778"/>
                  </a:lnTo>
                  <a:lnTo>
                    <a:pt x="348" y="12048"/>
                  </a:lnTo>
                  <a:lnTo>
                    <a:pt x="1545" y="10504"/>
                  </a:lnTo>
                  <a:lnTo>
                    <a:pt x="2743" y="8959"/>
                  </a:lnTo>
                  <a:lnTo>
                    <a:pt x="3360" y="8226"/>
                  </a:lnTo>
                  <a:lnTo>
                    <a:pt x="4017" y="7492"/>
                  </a:lnTo>
                  <a:lnTo>
                    <a:pt x="4712" y="6797"/>
                  </a:lnTo>
                  <a:lnTo>
                    <a:pt x="5484" y="6140"/>
                  </a:lnTo>
                  <a:lnTo>
                    <a:pt x="6256" y="5561"/>
                  </a:lnTo>
                  <a:lnTo>
                    <a:pt x="7106" y="5059"/>
                  </a:lnTo>
                  <a:lnTo>
                    <a:pt x="8033" y="4596"/>
                  </a:lnTo>
                  <a:lnTo>
                    <a:pt x="8458" y="4403"/>
                  </a:lnTo>
                  <a:lnTo>
                    <a:pt x="8960" y="4248"/>
                  </a:lnTo>
                  <a:lnTo>
                    <a:pt x="9423" y="4094"/>
                  </a:lnTo>
                  <a:lnTo>
                    <a:pt x="9886" y="3978"/>
                  </a:lnTo>
                  <a:lnTo>
                    <a:pt x="10388" y="3901"/>
                  </a:lnTo>
                  <a:lnTo>
                    <a:pt x="10852" y="3824"/>
                  </a:lnTo>
                  <a:lnTo>
                    <a:pt x="12358" y="3824"/>
                  </a:lnTo>
                  <a:lnTo>
                    <a:pt x="12860" y="3901"/>
                  </a:lnTo>
                  <a:lnTo>
                    <a:pt x="12358" y="3978"/>
                  </a:lnTo>
                  <a:lnTo>
                    <a:pt x="11856" y="4094"/>
                  </a:lnTo>
                  <a:lnTo>
                    <a:pt x="11392" y="4287"/>
                  </a:lnTo>
                  <a:lnTo>
                    <a:pt x="11199" y="4403"/>
                  </a:lnTo>
                  <a:lnTo>
                    <a:pt x="11006" y="4519"/>
                  </a:lnTo>
                  <a:lnTo>
                    <a:pt x="10852" y="4673"/>
                  </a:lnTo>
                  <a:lnTo>
                    <a:pt x="10697" y="4866"/>
                  </a:lnTo>
                  <a:lnTo>
                    <a:pt x="10543" y="5059"/>
                  </a:lnTo>
                  <a:lnTo>
                    <a:pt x="10466" y="5252"/>
                  </a:lnTo>
                  <a:lnTo>
                    <a:pt x="10388" y="5484"/>
                  </a:lnTo>
                  <a:lnTo>
                    <a:pt x="10388" y="5716"/>
                  </a:lnTo>
                  <a:lnTo>
                    <a:pt x="10466" y="5947"/>
                  </a:lnTo>
                  <a:lnTo>
                    <a:pt x="10581" y="6140"/>
                  </a:lnTo>
                  <a:lnTo>
                    <a:pt x="10659" y="6256"/>
                  </a:lnTo>
                  <a:lnTo>
                    <a:pt x="10774" y="6333"/>
                  </a:lnTo>
                  <a:lnTo>
                    <a:pt x="11006" y="6411"/>
                  </a:lnTo>
                  <a:lnTo>
                    <a:pt x="11276" y="6449"/>
                  </a:lnTo>
                  <a:lnTo>
                    <a:pt x="11585" y="6411"/>
                  </a:lnTo>
                  <a:lnTo>
                    <a:pt x="11894" y="6333"/>
                  </a:lnTo>
                  <a:lnTo>
                    <a:pt x="12165" y="6256"/>
                  </a:lnTo>
                  <a:lnTo>
                    <a:pt x="12628" y="6025"/>
                  </a:lnTo>
                  <a:lnTo>
                    <a:pt x="13053" y="5793"/>
                  </a:lnTo>
                  <a:lnTo>
                    <a:pt x="13439" y="5484"/>
                  </a:lnTo>
                  <a:lnTo>
                    <a:pt x="13400" y="5523"/>
                  </a:lnTo>
                  <a:lnTo>
                    <a:pt x="13786" y="5677"/>
                  </a:lnTo>
                  <a:lnTo>
                    <a:pt x="14057" y="4866"/>
                  </a:lnTo>
                  <a:lnTo>
                    <a:pt x="14211" y="5368"/>
                  </a:lnTo>
                  <a:lnTo>
                    <a:pt x="14404" y="5909"/>
                  </a:lnTo>
                  <a:lnTo>
                    <a:pt x="14675" y="6411"/>
                  </a:lnTo>
                  <a:lnTo>
                    <a:pt x="14983" y="6835"/>
                  </a:lnTo>
                  <a:lnTo>
                    <a:pt x="15177" y="7067"/>
                  </a:lnTo>
                  <a:lnTo>
                    <a:pt x="15408" y="7260"/>
                  </a:lnTo>
                  <a:lnTo>
                    <a:pt x="15679" y="7492"/>
                  </a:lnTo>
                  <a:lnTo>
                    <a:pt x="15987" y="7646"/>
                  </a:lnTo>
                  <a:lnTo>
                    <a:pt x="16296" y="7801"/>
                  </a:lnTo>
                  <a:lnTo>
                    <a:pt x="16605" y="7839"/>
                  </a:lnTo>
                  <a:lnTo>
                    <a:pt x="16876" y="7839"/>
                  </a:lnTo>
                  <a:lnTo>
                    <a:pt x="17030" y="7801"/>
                  </a:lnTo>
                  <a:lnTo>
                    <a:pt x="17185" y="7724"/>
                  </a:lnTo>
                  <a:lnTo>
                    <a:pt x="17300" y="7608"/>
                  </a:lnTo>
                  <a:lnTo>
                    <a:pt x="17378" y="7492"/>
                  </a:lnTo>
                  <a:lnTo>
                    <a:pt x="17455" y="7376"/>
                  </a:lnTo>
                  <a:lnTo>
                    <a:pt x="17455" y="7222"/>
                  </a:lnTo>
                  <a:lnTo>
                    <a:pt x="17493" y="6913"/>
                  </a:lnTo>
                  <a:lnTo>
                    <a:pt x="17416" y="6604"/>
                  </a:lnTo>
                  <a:lnTo>
                    <a:pt x="17339" y="6256"/>
                  </a:lnTo>
                  <a:lnTo>
                    <a:pt x="17185" y="5947"/>
                  </a:lnTo>
                  <a:lnTo>
                    <a:pt x="17030" y="5677"/>
                  </a:lnTo>
                  <a:lnTo>
                    <a:pt x="16914" y="5484"/>
                  </a:lnTo>
                  <a:lnTo>
                    <a:pt x="16721" y="5214"/>
                  </a:lnTo>
                  <a:lnTo>
                    <a:pt x="16489" y="4982"/>
                  </a:lnTo>
                  <a:lnTo>
                    <a:pt x="16258" y="4789"/>
                  </a:lnTo>
                  <a:lnTo>
                    <a:pt x="16026" y="4596"/>
                  </a:lnTo>
                  <a:lnTo>
                    <a:pt x="15524" y="4287"/>
                  </a:lnTo>
                  <a:lnTo>
                    <a:pt x="14945" y="4017"/>
                  </a:lnTo>
                  <a:lnTo>
                    <a:pt x="15408" y="3901"/>
                  </a:lnTo>
                  <a:lnTo>
                    <a:pt x="15833" y="3708"/>
                  </a:lnTo>
                  <a:lnTo>
                    <a:pt x="16219" y="3515"/>
                  </a:lnTo>
                  <a:lnTo>
                    <a:pt x="16605" y="3244"/>
                  </a:lnTo>
                  <a:lnTo>
                    <a:pt x="16760" y="3051"/>
                  </a:lnTo>
                  <a:lnTo>
                    <a:pt x="16914" y="2858"/>
                  </a:lnTo>
                  <a:lnTo>
                    <a:pt x="17030" y="2626"/>
                  </a:lnTo>
                  <a:lnTo>
                    <a:pt x="17107" y="2395"/>
                  </a:lnTo>
                  <a:lnTo>
                    <a:pt x="17146" y="2163"/>
                  </a:lnTo>
                  <a:lnTo>
                    <a:pt x="17146" y="1931"/>
                  </a:lnTo>
                  <a:lnTo>
                    <a:pt x="17069" y="1700"/>
                  </a:lnTo>
                  <a:lnTo>
                    <a:pt x="16914" y="1468"/>
                  </a:lnTo>
                  <a:lnTo>
                    <a:pt x="16760" y="1314"/>
                  </a:lnTo>
                  <a:lnTo>
                    <a:pt x="16567" y="1198"/>
                  </a:lnTo>
                  <a:lnTo>
                    <a:pt x="16335" y="1159"/>
                  </a:lnTo>
                  <a:lnTo>
                    <a:pt x="16103" y="1120"/>
                  </a:lnTo>
                  <a:lnTo>
                    <a:pt x="15910" y="1159"/>
                  </a:lnTo>
                  <a:lnTo>
                    <a:pt x="15679" y="1236"/>
                  </a:lnTo>
                  <a:lnTo>
                    <a:pt x="15485" y="1314"/>
                  </a:lnTo>
                  <a:lnTo>
                    <a:pt x="15292" y="1429"/>
                  </a:lnTo>
                  <a:lnTo>
                    <a:pt x="14906" y="1777"/>
                  </a:lnTo>
                  <a:lnTo>
                    <a:pt x="14597" y="2124"/>
                  </a:lnTo>
                  <a:lnTo>
                    <a:pt x="14327" y="2549"/>
                  </a:lnTo>
                  <a:lnTo>
                    <a:pt x="14095" y="3013"/>
                  </a:lnTo>
                  <a:lnTo>
                    <a:pt x="13979" y="2433"/>
                  </a:lnTo>
                  <a:lnTo>
                    <a:pt x="13748" y="1854"/>
                  </a:lnTo>
                  <a:lnTo>
                    <a:pt x="13516" y="1352"/>
                  </a:lnTo>
                  <a:lnTo>
                    <a:pt x="13169" y="850"/>
                  </a:lnTo>
                  <a:lnTo>
                    <a:pt x="13014" y="657"/>
                  </a:lnTo>
                  <a:lnTo>
                    <a:pt x="12821" y="425"/>
                  </a:lnTo>
                  <a:lnTo>
                    <a:pt x="12589" y="271"/>
                  </a:lnTo>
                  <a:lnTo>
                    <a:pt x="12358" y="116"/>
                  </a:lnTo>
                  <a:lnTo>
                    <a:pt x="1212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11"/>
            <p:cNvSpPr/>
            <p:nvPr/>
          </p:nvSpPr>
          <p:spPr>
            <a:xfrm>
              <a:off x="2084875" y="3742225"/>
              <a:ext cx="66625" cy="99475"/>
            </a:xfrm>
            <a:custGeom>
              <a:avLst/>
              <a:gdLst/>
              <a:ahLst/>
              <a:cxnLst/>
              <a:rect l="l" t="t" r="r" b="b"/>
              <a:pathLst>
                <a:path w="2665" h="3979" extrusionOk="0">
                  <a:moveTo>
                    <a:pt x="850" y="1"/>
                  </a:moveTo>
                  <a:lnTo>
                    <a:pt x="502" y="155"/>
                  </a:lnTo>
                  <a:lnTo>
                    <a:pt x="618" y="233"/>
                  </a:lnTo>
                  <a:lnTo>
                    <a:pt x="464" y="619"/>
                  </a:lnTo>
                  <a:lnTo>
                    <a:pt x="271" y="1082"/>
                  </a:lnTo>
                  <a:lnTo>
                    <a:pt x="116" y="1623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74"/>
                  </a:lnTo>
                  <a:lnTo>
                    <a:pt x="77" y="3206"/>
                  </a:lnTo>
                  <a:lnTo>
                    <a:pt x="155" y="3399"/>
                  </a:lnTo>
                  <a:lnTo>
                    <a:pt x="309" y="3592"/>
                  </a:lnTo>
                  <a:lnTo>
                    <a:pt x="464" y="3747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78"/>
                  </a:lnTo>
                  <a:lnTo>
                    <a:pt x="1313" y="3940"/>
                  </a:lnTo>
                  <a:lnTo>
                    <a:pt x="1506" y="3824"/>
                  </a:lnTo>
                  <a:lnTo>
                    <a:pt x="1661" y="3708"/>
                  </a:lnTo>
                  <a:lnTo>
                    <a:pt x="1815" y="3515"/>
                  </a:lnTo>
                  <a:lnTo>
                    <a:pt x="1970" y="3322"/>
                  </a:lnTo>
                  <a:lnTo>
                    <a:pt x="2085" y="3090"/>
                  </a:lnTo>
                  <a:lnTo>
                    <a:pt x="2317" y="2550"/>
                  </a:lnTo>
                  <a:lnTo>
                    <a:pt x="2510" y="2009"/>
                  </a:lnTo>
                  <a:lnTo>
                    <a:pt x="2626" y="1507"/>
                  </a:lnTo>
                  <a:lnTo>
                    <a:pt x="2665" y="1082"/>
                  </a:lnTo>
                  <a:lnTo>
                    <a:pt x="2394" y="1044"/>
                  </a:lnTo>
                  <a:lnTo>
                    <a:pt x="2008" y="2048"/>
                  </a:lnTo>
                  <a:lnTo>
                    <a:pt x="1738" y="2704"/>
                  </a:lnTo>
                  <a:lnTo>
                    <a:pt x="1545" y="3052"/>
                  </a:lnTo>
                  <a:lnTo>
                    <a:pt x="1468" y="3206"/>
                  </a:lnTo>
                  <a:lnTo>
                    <a:pt x="1313" y="3322"/>
                  </a:lnTo>
                  <a:lnTo>
                    <a:pt x="1159" y="3322"/>
                  </a:lnTo>
                  <a:lnTo>
                    <a:pt x="966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936"/>
                  </a:lnTo>
                  <a:lnTo>
                    <a:pt x="541" y="2704"/>
                  </a:lnTo>
                  <a:lnTo>
                    <a:pt x="541" y="2395"/>
                  </a:lnTo>
                  <a:lnTo>
                    <a:pt x="579" y="2086"/>
                  </a:lnTo>
                  <a:lnTo>
                    <a:pt x="618" y="1623"/>
                  </a:lnTo>
                  <a:lnTo>
                    <a:pt x="734" y="1198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11"/>
            <p:cNvSpPr/>
            <p:nvPr/>
          </p:nvSpPr>
          <p:spPr>
            <a:xfrm>
              <a:off x="3315725" y="3754775"/>
              <a:ext cx="374575" cy="387150"/>
            </a:xfrm>
            <a:custGeom>
              <a:avLst/>
              <a:gdLst/>
              <a:ahLst/>
              <a:cxnLst/>
              <a:rect l="l" t="t" r="r" b="b"/>
              <a:pathLst>
                <a:path w="14983" h="15486" extrusionOk="0">
                  <a:moveTo>
                    <a:pt x="7453" y="503"/>
                  </a:moveTo>
                  <a:lnTo>
                    <a:pt x="8032" y="542"/>
                  </a:ln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44"/>
                  </a:lnTo>
                  <a:lnTo>
                    <a:pt x="10697" y="1275"/>
                  </a:lnTo>
                  <a:lnTo>
                    <a:pt x="11160" y="1546"/>
                  </a:lnTo>
                  <a:lnTo>
                    <a:pt x="11623" y="1816"/>
                  </a:lnTo>
                  <a:lnTo>
                    <a:pt x="10812" y="2202"/>
                  </a:lnTo>
                  <a:lnTo>
                    <a:pt x="10040" y="2627"/>
                  </a:lnTo>
                  <a:lnTo>
                    <a:pt x="9306" y="3090"/>
                  </a:lnTo>
                  <a:lnTo>
                    <a:pt x="8611" y="3631"/>
                  </a:lnTo>
                  <a:lnTo>
                    <a:pt x="7955" y="4171"/>
                  </a:lnTo>
                  <a:lnTo>
                    <a:pt x="7298" y="4789"/>
                  </a:lnTo>
                  <a:lnTo>
                    <a:pt x="6719" y="5446"/>
                  </a:lnTo>
                  <a:lnTo>
                    <a:pt x="6140" y="6141"/>
                  </a:lnTo>
                  <a:lnTo>
                    <a:pt x="5638" y="6874"/>
                  </a:lnTo>
                  <a:lnTo>
                    <a:pt x="5213" y="7647"/>
                  </a:lnTo>
                  <a:lnTo>
                    <a:pt x="4788" y="8419"/>
                  </a:lnTo>
                  <a:lnTo>
                    <a:pt x="4480" y="9230"/>
                  </a:lnTo>
                  <a:lnTo>
                    <a:pt x="4171" y="10041"/>
                  </a:lnTo>
                  <a:lnTo>
                    <a:pt x="3978" y="10890"/>
                  </a:lnTo>
                  <a:lnTo>
                    <a:pt x="3823" y="11778"/>
                  </a:lnTo>
                  <a:lnTo>
                    <a:pt x="3746" y="12667"/>
                  </a:lnTo>
                  <a:lnTo>
                    <a:pt x="3553" y="12667"/>
                  </a:lnTo>
                  <a:lnTo>
                    <a:pt x="3282" y="11856"/>
                  </a:lnTo>
                  <a:lnTo>
                    <a:pt x="3051" y="11045"/>
                  </a:lnTo>
                  <a:lnTo>
                    <a:pt x="2858" y="10195"/>
                  </a:lnTo>
                  <a:lnTo>
                    <a:pt x="2703" y="9346"/>
                  </a:lnTo>
                  <a:lnTo>
                    <a:pt x="2587" y="8535"/>
                  </a:lnTo>
                  <a:lnTo>
                    <a:pt x="2549" y="7685"/>
                  </a:lnTo>
                  <a:lnTo>
                    <a:pt x="2587" y="6797"/>
                  </a:lnTo>
                  <a:lnTo>
                    <a:pt x="2703" y="5948"/>
                  </a:lnTo>
                  <a:lnTo>
                    <a:pt x="2858" y="5214"/>
                  </a:lnTo>
                  <a:lnTo>
                    <a:pt x="3051" y="4519"/>
                  </a:lnTo>
                  <a:lnTo>
                    <a:pt x="3321" y="3824"/>
                  </a:lnTo>
                  <a:lnTo>
                    <a:pt x="3669" y="3206"/>
                  </a:lnTo>
                  <a:lnTo>
                    <a:pt x="4016" y="2588"/>
                  </a:lnTo>
                  <a:lnTo>
                    <a:pt x="4441" y="1970"/>
                  </a:lnTo>
                  <a:lnTo>
                    <a:pt x="4904" y="1430"/>
                  </a:lnTo>
                  <a:lnTo>
                    <a:pt x="5406" y="889"/>
                  </a:lnTo>
                  <a:lnTo>
                    <a:pt x="5908" y="735"/>
                  </a:lnTo>
                  <a:lnTo>
                    <a:pt x="6410" y="619"/>
                  </a:lnTo>
                  <a:lnTo>
                    <a:pt x="6951" y="542"/>
                  </a:lnTo>
                  <a:lnTo>
                    <a:pt x="7453" y="503"/>
                  </a:lnTo>
                  <a:close/>
                  <a:moveTo>
                    <a:pt x="11932" y="2086"/>
                  </a:moveTo>
                  <a:lnTo>
                    <a:pt x="12357" y="2434"/>
                  </a:lnTo>
                  <a:lnTo>
                    <a:pt x="12704" y="2820"/>
                  </a:lnTo>
                  <a:lnTo>
                    <a:pt x="13013" y="3206"/>
                  </a:lnTo>
                  <a:lnTo>
                    <a:pt x="13322" y="3669"/>
                  </a:lnTo>
                  <a:lnTo>
                    <a:pt x="13593" y="4094"/>
                  </a:lnTo>
                  <a:lnTo>
                    <a:pt x="13863" y="4596"/>
                  </a:lnTo>
                  <a:lnTo>
                    <a:pt x="14056" y="5098"/>
                  </a:lnTo>
                  <a:lnTo>
                    <a:pt x="14210" y="5600"/>
                  </a:lnTo>
                  <a:lnTo>
                    <a:pt x="14326" y="6102"/>
                  </a:lnTo>
                  <a:lnTo>
                    <a:pt x="14442" y="6643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2"/>
                  </a:lnTo>
                  <a:lnTo>
                    <a:pt x="11392" y="7145"/>
                  </a:lnTo>
                  <a:lnTo>
                    <a:pt x="10658" y="7415"/>
                  </a:lnTo>
                  <a:lnTo>
                    <a:pt x="9924" y="7724"/>
                  </a:lnTo>
                  <a:lnTo>
                    <a:pt x="9229" y="8033"/>
                  </a:lnTo>
                  <a:lnTo>
                    <a:pt x="8534" y="8419"/>
                  </a:lnTo>
                  <a:lnTo>
                    <a:pt x="7878" y="8844"/>
                  </a:lnTo>
                  <a:lnTo>
                    <a:pt x="7260" y="9307"/>
                  </a:lnTo>
                  <a:lnTo>
                    <a:pt x="6642" y="9809"/>
                  </a:lnTo>
                  <a:lnTo>
                    <a:pt x="6101" y="10350"/>
                  </a:lnTo>
                  <a:lnTo>
                    <a:pt x="5561" y="10890"/>
                  </a:lnTo>
                  <a:lnTo>
                    <a:pt x="5097" y="11508"/>
                  </a:lnTo>
                  <a:lnTo>
                    <a:pt x="4634" y="12126"/>
                  </a:lnTo>
                  <a:lnTo>
                    <a:pt x="4248" y="12821"/>
                  </a:lnTo>
                  <a:lnTo>
                    <a:pt x="4132" y="12744"/>
                  </a:lnTo>
                  <a:lnTo>
                    <a:pt x="3978" y="12667"/>
                  </a:lnTo>
                  <a:lnTo>
                    <a:pt x="4093" y="11817"/>
                  </a:lnTo>
                  <a:lnTo>
                    <a:pt x="4325" y="10929"/>
                  </a:lnTo>
                  <a:lnTo>
                    <a:pt x="4557" y="10118"/>
                  </a:lnTo>
                  <a:lnTo>
                    <a:pt x="4866" y="9307"/>
                  </a:lnTo>
                  <a:lnTo>
                    <a:pt x="5213" y="8496"/>
                  </a:lnTo>
                  <a:lnTo>
                    <a:pt x="5599" y="7724"/>
                  </a:lnTo>
                  <a:lnTo>
                    <a:pt x="6024" y="6990"/>
                  </a:lnTo>
                  <a:lnTo>
                    <a:pt x="6526" y="6295"/>
                  </a:lnTo>
                  <a:lnTo>
                    <a:pt x="7067" y="5600"/>
                  </a:lnTo>
                  <a:lnTo>
                    <a:pt x="7607" y="4982"/>
                  </a:lnTo>
                  <a:lnTo>
                    <a:pt x="8225" y="4403"/>
                  </a:lnTo>
                  <a:lnTo>
                    <a:pt x="8920" y="3824"/>
                  </a:lnTo>
                  <a:lnTo>
                    <a:pt x="9615" y="3322"/>
                  </a:lnTo>
                  <a:lnTo>
                    <a:pt x="10349" y="2858"/>
                  </a:lnTo>
                  <a:lnTo>
                    <a:pt x="11121" y="2472"/>
                  </a:lnTo>
                  <a:lnTo>
                    <a:pt x="11932" y="2086"/>
                  </a:lnTo>
                  <a:close/>
                  <a:moveTo>
                    <a:pt x="14481" y="6990"/>
                  </a:moveTo>
                  <a:lnTo>
                    <a:pt x="14481" y="7840"/>
                  </a:lnTo>
                  <a:lnTo>
                    <a:pt x="14442" y="8689"/>
                  </a:lnTo>
                  <a:lnTo>
                    <a:pt x="14288" y="9539"/>
                  </a:lnTo>
                  <a:lnTo>
                    <a:pt x="14172" y="9964"/>
                  </a:lnTo>
                  <a:lnTo>
                    <a:pt x="14056" y="10350"/>
                  </a:lnTo>
                  <a:lnTo>
                    <a:pt x="13902" y="10774"/>
                  </a:lnTo>
                  <a:lnTo>
                    <a:pt x="13708" y="11161"/>
                  </a:lnTo>
                  <a:lnTo>
                    <a:pt x="13515" y="11547"/>
                  </a:lnTo>
                  <a:lnTo>
                    <a:pt x="13284" y="11894"/>
                  </a:lnTo>
                  <a:lnTo>
                    <a:pt x="13052" y="12242"/>
                  </a:lnTo>
                  <a:lnTo>
                    <a:pt x="12782" y="12589"/>
                  </a:lnTo>
                  <a:lnTo>
                    <a:pt x="12511" y="12898"/>
                  </a:lnTo>
                  <a:lnTo>
                    <a:pt x="12202" y="13207"/>
                  </a:lnTo>
                  <a:lnTo>
                    <a:pt x="11971" y="13053"/>
                  </a:lnTo>
                  <a:lnTo>
                    <a:pt x="11701" y="12937"/>
                  </a:lnTo>
                  <a:lnTo>
                    <a:pt x="11121" y="12782"/>
                  </a:lnTo>
                  <a:lnTo>
                    <a:pt x="10542" y="12628"/>
                  </a:lnTo>
                  <a:lnTo>
                    <a:pt x="10001" y="12551"/>
                  </a:lnTo>
                  <a:lnTo>
                    <a:pt x="9422" y="12512"/>
                  </a:lnTo>
                  <a:lnTo>
                    <a:pt x="8843" y="12474"/>
                  </a:lnTo>
                  <a:lnTo>
                    <a:pt x="8302" y="12474"/>
                  </a:lnTo>
                  <a:lnTo>
                    <a:pt x="7762" y="12512"/>
                  </a:lnTo>
                  <a:lnTo>
                    <a:pt x="7221" y="12589"/>
                  </a:lnTo>
                  <a:lnTo>
                    <a:pt x="6681" y="12667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62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40"/>
                  </a:lnTo>
                  <a:lnTo>
                    <a:pt x="5870" y="11161"/>
                  </a:lnTo>
                  <a:lnTo>
                    <a:pt x="6410" y="10620"/>
                  </a:lnTo>
                  <a:lnTo>
                    <a:pt x="6989" y="10118"/>
                  </a:lnTo>
                  <a:lnTo>
                    <a:pt x="7530" y="9655"/>
                  </a:lnTo>
                  <a:lnTo>
                    <a:pt x="8148" y="9230"/>
                  </a:lnTo>
                  <a:lnTo>
                    <a:pt x="8766" y="8805"/>
                  </a:lnTo>
                  <a:lnTo>
                    <a:pt x="9422" y="8458"/>
                  </a:lnTo>
                  <a:lnTo>
                    <a:pt x="10079" y="8110"/>
                  </a:lnTo>
                  <a:lnTo>
                    <a:pt x="10735" y="7840"/>
                  </a:lnTo>
                  <a:lnTo>
                    <a:pt x="11469" y="7569"/>
                  </a:lnTo>
                  <a:lnTo>
                    <a:pt x="12164" y="7376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7"/>
                  </a:moveTo>
                  <a:lnTo>
                    <a:pt x="4055" y="1854"/>
                  </a:lnTo>
                  <a:lnTo>
                    <a:pt x="3630" y="2472"/>
                  </a:lnTo>
                  <a:lnTo>
                    <a:pt x="3244" y="3129"/>
                  </a:lnTo>
                  <a:lnTo>
                    <a:pt x="2935" y="3824"/>
                  </a:lnTo>
                  <a:lnTo>
                    <a:pt x="2665" y="4519"/>
                  </a:lnTo>
                  <a:lnTo>
                    <a:pt x="2472" y="5291"/>
                  </a:lnTo>
                  <a:lnTo>
                    <a:pt x="2317" y="6025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2"/>
                  </a:lnTo>
                  <a:lnTo>
                    <a:pt x="2278" y="9114"/>
                  </a:lnTo>
                  <a:lnTo>
                    <a:pt x="2394" y="9886"/>
                  </a:lnTo>
                  <a:lnTo>
                    <a:pt x="2549" y="10620"/>
                  </a:lnTo>
                  <a:lnTo>
                    <a:pt x="2742" y="11354"/>
                  </a:lnTo>
                  <a:lnTo>
                    <a:pt x="3012" y="12087"/>
                  </a:lnTo>
                  <a:lnTo>
                    <a:pt x="3321" y="12744"/>
                  </a:lnTo>
                  <a:lnTo>
                    <a:pt x="3128" y="12898"/>
                  </a:lnTo>
                  <a:lnTo>
                    <a:pt x="2935" y="13053"/>
                  </a:lnTo>
                  <a:lnTo>
                    <a:pt x="2819" y="13246"/>
                  </a:lnTo>
                  <a:lnTo>
                    <a:pt x="2742" y="13439"/>
                  </a:lnTo>
                  <a:lnTo>
                    <a:pt x="2394" y="13014"/>
                  </a:lnTo>
                  <a:lnTo>
                    <a:pt x="2085" y="12551"/>
                  </a:lnTo>
                  <a:lnTo>
                    <a:pt x="1776" y="12087"/>
                  </a:lnTo>
                  <a:lnTo>
                    <a:pt x="1506" y="11624"/>
                  </a:lnTo>
                  <a:lnTo>
                    <a:pt x="1274" y="11122"/>
                  </a:lnTo>
                  <a:lnTo>
                    <a:pt x="1081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114"/>
                  </a:lnTo>
                  <a:lnTo>
                    <a:pt x="541" y="8573"/>
                  </a:lnTo>
                  <a:lnTo>
                    <a:pt x="502" y="8033"/>
                  </a:lnTo>
                  <a:lnTo>
                    <a:pt x="502" y="7492"/>
                  </a:lnTo>
                  <a:lnTo>
                    <a:pt x="541" y="6952"/>
                  </a:lnTo>
                  <a:lnTo>
                    <a:pt x="618" y="6411"/>
                  </a:lnTo>
                  <a:lnTo>
                    <a:pt x="772" y="5870"/>
                  </a:lnTo>
                  <a:lnTo>
                    <a:pt x="927" y="5330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6"/>
                  </a:lnTo>
                  <a:lnTo>
                    <a:pt x="2819" y="2434"/>
                  </a:lnTo>
                  <a:lnTo>
                    <a:pt x="3360" y="2009"/>
                  </a:lnTo>
                  <a:lnTo>
                    <a:pt x="3939" y="1584"/>
                  </a:lnTo>
                  <a:lnTo>
                    <a:pt x="4518" y="1237"/>
                  </a:lnTo>
                  <a:close/>
                  <a:moveTo>
                    <a:pt x="3862" y="12976"/>
                  </a:moveTo>
                  <a:lnTo>
                    <a:pt x="4016" y="13053"/>
                  </a:lnTo>
                  <a:lnTo>
                    <a:pt x="4171" y="13169"/>
                  </a:lnTo>
                  <a:lnTo>
                    <a:pt x="4286" y="13284"/>
                  </a:lnTo>
                  <a:lnTo>
                    <a:pt x="4325" y="13439"/>
                  </a:lnTo>
                  <a:lnTo>
                    <a:pt x="4364" y="13632"/>
                  </a:lnTo>
                  <a:lnTo>
                    <a:pt x="4364" y="13786"/>
                  </a:lnTo>
                  <a:lnTo>
                    <a:pt x="4286" y="13941"/>
                  </a:lnTo>
                  <a:lnTo>
                    <a:pt x="4209" y="14095"/>
                  </a:lnTo>
                  <a:lnTo>
                    <a:pt x="3784" y="13825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39"/>
                  </a:lnTo>
                  <a:lnTo>
                    <a:pt x="3051" y="13477"/>
                  </a:lnTo>
                  <a:lnTo>
                    <a:pt x="2974" y="13516"/>
                  </a:lnTo>
                  <a:lnTo>
                    <a:pt x="3051" y="13362"/>
                  </a:lnTo>
                  <a:lnTo>
                    <a:pt x="3167" y="13207"/>
                  </a:lnTo>
                  <a:lnTo>
                    <a:pt x="3321" y="13130"/>
                  </a:lnTo>
                  <a:lnTo>
                    <a:pt x="3476" y="13014"/>
                  </a:lnTo>
                  <a:lnTo>
                    <a:pt x="3669" y="12976"/>
                  </a:lnTo>
                  <a:close/>
                  <a:moveTo>
                    <a:pt x="9152" y="12860"/>
                  </a:moveTo>
                  <a:lnTo>
                    <a:pt x="9615" y="12898"/>
                  </a:lnTo>
                  <a:lnTo>
                    <a:pt x="10117" y="12976"/>
                  </a:lnTo>
                  <a:lnTo>
                    <a:pt x="10503" y="13014"/>
                  </a:lnTo>
                  <a:lnTo>
                    <a:pt x="11005" y="13130"/>
                  </a:lnTo>
                  <a:lnTo>
                    <a:pt x="11507" y="13246"/>
                  </a:lnTo>
                  <a:lnTo>
                    <a:pt x="11701" y="13362"/>
                  </a:lnTo>
                  <a:lnTo>
                    <a:pt x="11894" y="13477"/>
                  </a:lnTo>
                  <a:lnTo>
                    <a:pt x="11507" y="13786"/>
                  </a:lnTo>
                  <a:lnTo>
                    <a:pt x="11083" y="14018"/>
                  </a:lnTo>
                  <a:lnTo>
                    <a:pt x="10658" y="14250"/>
                  </a:lnTo>
                  <a:lnTo>
                    <a:pt x="10233" y="14443"/>
                  </a:lnTo>
                  <a:lnTo>
                    <a:pt x="9770" y="14636"/>
                  </a:lnTo>
                  <a:lnTo>
                    <a:pt x="9306" y="14752"/>
                  </a:lnTo>
                  <a:lnTo>
                    <a:pt x="8843" y="14868"/>
                  </a:lnTo>
                  <a:lnTo>
                    <a:pt x="8341" y="14945"/>
                  </a:lnTo>
                  <a:lnTo>
                    <a:pt x="7878" y="14983"/>
                  </a:lnTo>
                  <a:lnTo>
                    <a:pt x="7376" y="14983"/>
                  </a:lnTo>
                  <a:lnTo>
                    <a:pt x="6912" y="14945"/>
                  </a:lnTo>
                  <a:lnTo>
                    <a:pt x="6410" y="14868"/>
                  </a:lnTo>
                  <a:lnTo>
                    <a:pt x="5947" y="14790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5" y="14288"/>
                  </a:lnTo>
                  <a:lnTo>
                    <a:pt x="4711" y="14018"/>
                  </a:lnTo>
                  <a:lnTo>
                    <a:pt x="4711" y="13748"/>
                  </a:lnTo>
                  <a:lnTo>
                    <a:pt x="4711" y="13593"/>
                  </a:lnTo>
                  <a:lnTo>
                    <a:pt x="5561" y="13323"/>
                  </a:lnTo>
                  <a:lnTo>
                    <a:pt x="6410" y="13091"/>
                  </a:lnTo>
                  <a:lnTo>
                    <a:pt x="7298" y="12937"/>
                  </a:lnTo>
                  <a:lnTo>
                    <a:pt x="8187" y="12860"/>
                  </a:lnTo>
                  <a:close/>
                  <a:moveTo>
                    <a:pt x="7569" y="1"/>
                  </a:moveTo>
                  <a:lnTo>
                    <a:pt x="6989" y="40"/>
                  </a:lnTo>
                  <a:lnTo>
                    <a:pt x="6449" y="117"/>
                  </a:lnTo>
                  <a:lnTo>
                    <a:pt x="5870" y="233"/>
                  </a:lnTo>
                  <a:lnTo>
                    <a:pt x="5329" y="387"/>
                  </a:lnTo>
                  <a:lnTo>
                    <a:pt x="4788" y="580"/>
                  </a:lnTo>
                  <a:lnTo>
                    <a:pt x="4248" y="812"/>
                  </a:lnTo>
                  <a:lnTo>
                    <a:pt x="3746" y="1121"/>
                  </a:lnTo>
                  <a:lnTo>
                    <a:pt x="3282" y="1430"/>
                  </a:lnTo>
                  <a:lnTo>
                    <a:pt x="2819" y="1777"/>
                  </a:lnTo>
                  <a:lnTo>
                    <a:pt x="2394" y="2163"/>
                  </a:lnTo>
                  <a:lnTo>
                    <a:pt x="2008" y="2588"/>
                  </a:lnTo>
                  <a:lnTo>
                    <a:pt x="1622" y="3013"/>
                  </a:lnTo>
                  <a:lnTo>
                    <a:pt x="1274" y="3515"/>
                  </a:lnTo>
                  <a:lnTo>
                    <a:pt x="966" y="4017"/>
                  </a:lnTo>
                  <a:lnTo>
                    <a:pt x="695" y="4596"/>
                  </a:lnTo>
                  <a:lnTo>
                    <a:pt x="425" y="5253"/>
                  </a:lnTo>
                  <a:lnTo>
                    <a:pt x="232" y="5909"/>
                  </a:lnTo>
                  <a:lnTo>
                    <a:pt x="116" y="6565"/>
                  </a:lnTo>
                  <a:lnTo>
                    <a:pt x="39" y="7222"/>
                  </a:lnTo>
                  <a:lnTo>
                    <a:pt x="0" y="7917"/>
                  </a:lnTo>
                  <a:lnTo>
                    <a:pt x="39" y="8612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238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0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4" y="14520"/>
                  </a:lnTo>
                  <a:lnTo>
                    <a:pt x="4093" y="14597"/>
                  </a:lnTo>
                  <a:lnTo>
                    <a:pt x="4518" y="14829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92"/>
                  </a:lnTo>
                  <a:lnTo>
                    <a:pt x="6333" y="15370"/>
                  </a:lnTo>
                  <a:lnTo>
                    <a:pt x="6796" y="15447"/>
                  </a:lnTo>
                  <a:lnTo>
                    <a:pt x="7260" y="15485"/>
                  </a:lnTo>
                  <a:lnTo>
                    <a:pt x="7762" y="15485"/>
                  </a:lnTo>
                  <a:lnTo>
                    <a:pt x="8225" y="15447"/>
                  </a:lnTo>
                  <a:lnTo>
                    <a:pt x="8689" y="15408"/>
                  </a:lnTo>
                  <a:lnTo>
                    <a:pt x="9152" y="15331"/>
                  </a:lnTo>
                  <a:lnTo>
                    <a:pt x="9615" y="15215"/>
                  </a:lnTo>
                  <a:lnTo>
                    <a:pt x="10079" y="15061"/>
                  </a:lnTo>
                  <a:lnTo>
                    <a:pt x="10542" y="14868"/>
                  </a:lnTo>
                  <a:lnTo>
                    <a:pt x="10967" y="14675"/>
                  </a:lnTo>
                  <a:lnTo>
                    <a:pt x="11392" y="14443"/>
                  </a:lnTo>
                  <a:lnTo>
                    <a:pt x="11855" y="14134"/>
                  </a:lnTo>
                  <a:lnTo>
                    <a:pt x="12318" y="13786"/>
                  </a:lnTo>
                  <a:lnTo>
                    <a:pt x="12743" y="13400"/>
                  </a:lnTo>
                  <a:lnTo>
                    <a:pt x="13129" y="12976"/>
                  </a:lnTo>
                  <a:lnTo>
                    <a:pt x="13477" y="12551"/>
                  </a:lnTo>
                  <a:lnTo>
                    <a:pt x="13786" y="12049"/>
                  </a:lnTo>
                  <a:lnTo>
                    <a:pt x="14056" y="11585"/>
                  </a:lnTo>
                  <a:lnTo>
                    <a:pt x="14288" y="11045"/>
                  </a:lnTo>
                  <a:lnTo>
                    <a:pt x="14519" y="10543"/>
                  </a:lnTo>
                  <a:lnTo>
                    <a:pt x="14674" y="10002"/>
                  </a:lnTo>
                  <a:lnTo>
                    <a:pt x="14828" y="9423"/>
                  </a:lnTo>
                  <a:lnTo>
                    <a:pt x="14906" y="8882"/>
                  </a:lnTo>
                  <a:lnTo>
                    <a:pt x="14983" y="8303"/>
                  </a:lnTo>
                  <a:lnTo>
                    <a:pt x="14983" y="7724"/>
                  </a:lnTo>
                  <a:lnTo>
                    <a:pt x="14983" y="7145"/>
                  </a:lnTo>
                  <a:lnTo>
                    <a:pt x="14944" y="6604"/>
                  </a:lnTo>
                  <a:lnTo>
                    <a:pt x="14828" y="5986"/>
                  </a:lnTo>
                  <a:lnTo>
                    <a:pt x="14674" y="5407"/>
                  </a:lnTo>
                  <a:lnTo>
                    <a:pt x="14481" y="4828"/>
                  </a:lnTo>
                  <a:lnTo>
                    <a:pt x="14249" y="4287"/>
                  </a:lnTo>
                  <a:lnTo>
                    <a:pt x="13979" y="3747"/>
                  </a:lnTo>
                  <a:lnTo>
                    <a:pt x="13670" y="3245"/>
                  </a:lnTo>
                  <a:lnTo>
                    <a:pt x="13322" y="2743"/>
                  </a:lnTo>
                  <a:lnTo>
                    <a:pt x="12936" y="2318"/>
                  </a:lnTo>
                  <a:lnTo>
                    <a:pt x="12511" y="1893"/>
                  </a:lnTo>
                  <a:lnTo>
                    <a:pt x="12048" y="1507"/>
                  </a:lnTo>
                  <a:lnTo>
                    <a:pt x="11585" y="1198"/>
                  </a:lnTo>
                  <a:lnTo>
                    <a:pt x="11083" y="889"/>
                  </a:lnTo>
                  <a:lnTo>
                    <a:pt x="10542" y="619"/>
                  </a:lnTo>
                  <a:lnTo>
                    <a:pt x="9963" y="387"/>
                  </a:lnTo>
                  <a:lnTo>
                    <a:pt x="9384" y="233"/>
                  </a:lnTo>
                  <a:lnTo>
                    <a:pt x="8766" y="117"/>
                  </a:lnTo>
                  <a:lnTo>
                    <a:pt x="8187" y="40"/>
                  </a:lnTo>
                  <a:lnTo>
                    <a:pt x="756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11"/>
            <p:cNvSpPr/>
            <p:nvPr/>
          </p:nvSpPr>
          <p:spPr>
            <a:xfrm>
              <a:off x="514200" y="3860000"/>
              <a:ext cx="302200" cy="155450"/>
            </a:xfrm>
            <a:custGeom>
              <a:avLst/>
              <a:gdLst/>
              <a:ahLst/>
              <a:cxnLst/>
              <a:rect l="l" t="t" r="r" b="b"/>
              <a:pathLst>
                <a:path w="12088" h="6218" extrusionOk="0">
                  <a:moveTo>
                    <a:pt x="11740" y="1"/>
                  </a:moveTo>
                  <a:lnTo>
                    <a:pt x="11663" y="40"/>
                  </a:lnTo>
                  <a:lnTo>
                    <a:pt x="11585" y="78"/>
                  </a:lnTo>
                  <a:lnTo>
                    <a:pt x="11508" y="117"/>
                  </a:lnTo>
                  <a:lnTo>
                    <a:pt x="11469" y="233"/>
                  </a:lnTo>
                  <a:lnTo>
                    <a:pt x="11469" y="310"/>
                  </a:lnTo>
                  <a:lnTo>
                    <a:pt x="11508" y="426"/>
                  </a:lnTo>
                  <a:lnTo>
                    <a:pt x="11585" y="580"/>
                  </a:lnTo>
                  <a:lnTo>
                    <a:pt x="11624" y="773"/>
                  </a:lnTo>
                  <a:lnTo>
                    <a:pt x="11585" y="966"/>
                  </a:lnTo>
                  <a:lnTo>
                    <a:pt x="11508" y="1121"/>
                  </a:lnTo>
                  <a:lnTo>
                    <a:pt x="11392" y="1275"/>
                  </a:lnTo>
                  <a:lnTo>
                    <a:pt x="11276" y="1430"/>
                  </a:lnTo>
                  <a:lnTo>
                    <a:pt x="10929" y="1739"/>
                  </a:lnTo>
                  <a:lnTo>
                    <a:pt x="10504" y="2009"/>
                  </a:lnTo>
                  <a:lnTo>
                    <a:pt x="10079" y="2241"/>
                  </a:lnTo>
                  <a:lnTo>
                    <a:pt x="9423" y="2588"/>
                  </a:lnTo>
                  <a:lnTo>
                    <a:pt x="9037" y="2781"/>
                  </a:lnTo>
                  <a:lnTo>
                    <a:pt x="9037" y="2704"/>
                  </a:lnTo>
                  <a:lnTo>
                    <a:pt x="8960" y="2627"/>
                  </a:lnTo>
                  <a:lnTo>
                    <a:pt x="8496" y="2202"/>
                  </a:lnTo>
                  <a:lnTo>
                    <a:pt x="8110" y="1700"/>
                  </a:lnTo>
                  <a:lnTo>
                    <a:pt x="7840" y="1893"/>
                  </a:lnTo>
                  <a:lnTo>
                    <a:pt x="7994" y="2202"/>
                  </a:lnTo>
                  <a:lnTo>
                    <a:pt x="8187" y="2511"/>
                  </a:lnTo>
                  <a:lnTo>
                    <a:pt x="8419" y="2781"/>
                  </a:lnTo>
                  <a:lnTo>
                    <a:pt x="8651" y="2974"/>
                  </a:lnTo>
                  <a:lnTo>
                    <a:pt x="7608" y="3515"/>
                  </a:lnTo>
                  <a:lnTo>
                    <a:pt x="6565" y="3978"/>
                  </a:lnTo>
                  <a:lnTo>
                    <a:pt x="5252" y="4519"/>
                  </a:lnTo>
                  <a:lnTo>
                    <a:pt x="3940" y="4982"/>
                  </a:lnTo>
                  <a:lnTo>
                    <a:pt x="3669" y="5059"/>
                  </a:lnTo>
                  <a:lnTo>
                    <a:pt x="3708" y="4712"/>
                  </a:lnTo>
                  <a:lnTo>
                    <a:pt x="3631" y="4364"/>
                  </a:lnTo>
                  <a:lnTo>
                    <a:pt x="3515" y="4055"/>
                  </a:lnTo>
                  <a:lnTo>
                    <a:pt x="3322" y="3708"/>
                  </a:lnTo>
                  <a:lnTo>
                    <a:pt x="3013" y="3901"/>
                  </a:lnTo>
                  <a:lnTo>
                    <a:pt x="3129" y="4171"/>
                  </a:lnTo>
                  <a:lnTo>
                    <a:pt x="3206" y="4442"/>
                  </a:lnTo>
                  <a:lnTo>
                    <a:pt x="3245" y="4866"/>
                  </a:lnTo>
                  <a:lnTo>
                    <a:pt x="3245" y="5253"/>
                  </a:lnTo>
                  <a:lnTo>
                    <a:pt x="2356" y="5523"/>
                  </a:lnTo>
                  <a:lnTo>
                    <a:pt x="1893" y="5639"/>
                  </a:lnTo>
                  <a:lnTo>
                    <a:pt x="1430" y="5677"/>
                  </a:lnTo>
                  <a:lnTo>
                    <a:pt x="1043" y="5716"/>
                  </a:lnTo>
                  <a:lnTo>
                    <a:pt x="850" y="5716"/>
                  </a:lnTo>
                  <a:lnTo>
                    <a:pt x="696" y="5677"/>
                  </a:lnTo>
                  <a:lnTo>
                    <a:pt x="580" y="5600"/>
                  </a:lnTo>
                  <a:lnTo>
                    <a:pt x="464" y="5523"/>
                  </a:lnTo>
                  <a:lnTo>
                    <a:pt x="387" y="5407"/>
                  </a:lnTo>
                  <a:lnTo>
                    <a:pt x="348" y="5291"/>
                  </a:lnTo>
                  <a:lnTo>
                    <a:pt x="310" y="5214"/>
                  </a:lnTo>
                  <a:lnTo>
                    <a:pt x="271" y="5175"/>
                  </a:lnTo>
                  <a:lnTo>
                    <a:pt x="155" y="5137"/>
                  </a:lnTo>
                  <a:lnTo>
                    <a:pt x="78" y="5175"/>
                  </a:lnTo>
                  <a:lnTo>
                    <a:pt x="39" y="5214"/>
                  </a:lnTo>
                  <a:lnTo>
                    <a:pt x="1" y="5291"/>
                  </a:lnTo>
                  <a:lnTo>
                    <a:pt x="1" y="5446"/>
                  </a:lnTo>
                  <a:lnTo>
                    <a:pt x="39" y="5600"/>
                  </a:lnTo>
                  <a:lnTo>
                    <a:pt x="78" y="5755"/>
                  </a:lnTo>
                  <a:lnTo>
                    <a:pt x="155" y="5870"/>
                  </a:lnTo>
                  <a:lnTo>
                    <a:pt x="233" y="5948"/>
                  </a:lnTo>
                  <a:lnTo>
                    <a:pt x="310" y="6025"/>
                  </a:lnTo>
                  <a:lnTo>
                    <a:pt x="541" y="6141"/>
                  </a:lnTo>
                  <a:lnTo>
                    <a:pt x="812" y="6179"/>
                  </a:lnTo>
                  <a:lnTo>
                    <a:pt x="1121" y="6218"/>
                  </a:lnTo>
                  <a:lnTo>
                    <a:pt x="1430" y="6179"/>
                  </a:lnTo>
                  <a:lnTo>
                    <a:pt x="1700" y="6141"/>
                  </a:lnTo>
                  <a:lnTo>
                    <a:pt x="2897" y="5832"/>
                  </a:lnTo>
                  <a:lnTo>
                    <a:pt x="4094" y="5446"/>
                  </a:lnTo>
                  <a:lnTo>
                    <a:pt x="5291" y="5021"/>
                  </a:lnTo>
                  <a:lnTo>
                    <a:pt x="6450" y="4557"/>
                  </a:lnTo>
                  <a:lnTo>
                    <a:pt x="7531" y="4094"/>
                  </a:lnTo>
                  <a:lnTo>
                    <a:pt x="8573" y="3592"/>
                  </a:lnTo>
                  <a:lnTo>
                    <a:pt x="9616" y="3052"/>
                  </a:lnTo>
                  <a:lnTo>
                    <a:pt x="10620" y="2472"/>
                  </a:lnTo>
                  <a:lnTo>
                    <a:pt x="10929" y="2279"/>
                  </a:lnTo>
                  <a:lnTo>
                    <a:pt x="11276" y="2048"/>
                  </a:lnTo>
                  <a:lnTo>
                    <a:pt x="11547" y="1777"/>
                  </a:lnTo>
                  <a:lnTo>
                    <a:pt x="11817" y="1507"/>
                  </a:lnTo>
                  <a:lnTo>
                    <a:pt x="12010" y="1198"/>
                  </a:lnTo>
                  <a:lnTo>
                    <a:pt x="12049" y="1044"/>
                  </a:lnTo>
                  <a:lnTo>
                    <a:pt x="12087" y="889"/>
                  </a:lnTo>
                  <a:lnTo>
                    <a:pt x="12087" y="696"/>
                  </a:lnTo>
                  <a:lnTo>
                    <a:pt x="12049" y="503"/>
                  </a:lnTo>
                  <a:lnTo>
                    <a:pt x="12010" y="310"/>
                  </a:lnTo>
                  <a:lnTo>
                    <a:pt x="11894" y="117"/>
                  </a:lnTo>
                  <a:lnTo>
                    <a:pt x="11817" y="40"/>
                  </a:lnTo>
                  <a:lnTo>
                    <a:pt x="1174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11"/>
            <p:cNvSpPr/>
            <p:nvPr/>
          </p:nvSpPr>
          <p:spPr>
            <a:xfrm>
              <a:off x="6274575" y="3873525"/>
              <a:ext cx="106225" cy="123600"/>
            </a:xfrm>
            <a:custGeom>
              <a:avLst/>
              <a:gdLst/>
              <a:ahLst/>
              <a:cxnLst/>
              <a:rect l="l" t="t" r="r" b="b"/>
              <a:pathLst>
                <a:path w="4249" h="4944" extrusionOk="0">
                  <a:moveTo>
                    <a:pt x="3862" y="1"/>
                  </a:moveTo>
                  <a:lnTo>
                    <a:pt x="3592" y="580"/>
                  </a:lnTo>
                  <a:lnTo>
                    <a:pt x="3244" y="1120"/>
                  </a:lnTo>
                  <a:lnTo>
                    <a:pt x="2897" y="1661"/>
                  </a:lnTo>
                  <a:lnTo>
                    <a:pt x="2511" y="2202"/>
                  </a:lnTo>
                  <a:lnTo>
                    <a:pt x="1970" y="2858"/>
                  </a:lnTo>
                  <a:lnTo>
                    <a:pt x="1314" y="3476"/>
                  </a:lnTo>
                  <a:lnTo>
                    <a:pt x="1005" y="3746"/>
                  </a:lnTo>
                  <a:lnTo>
                    <a:pt x="657" y="4016"/>
                  </a:lnTo>
                  <a:lnTo>
                    <a:pt x="310" y="4287"/>
                  </a:lnTo>
                  <a:lnTo>
                    <a:pt x="1" y="4557"/>
                  </a:lnTo>
                  <a:lnTo>
                    <a:pt x="39" y="4943"/>
                  </a:lnTo>
                  <a:lnTo>
                    <a:pt x="155" y="4943"/>
                  </a:lnTo>
                  <a:lnTo>
                    <a:pt x="580" y="4750"/>
                  </a:lnTo>
                  <a:lnTo>
                    <a:pt x="966" y="4518"/>
                  </a:lnTo>
                  <a:lnTo>
                    <a:pt x="1314" y="4210"/>
                  </a:lnTo>
                  <a:lnTo>
                    <a:pt x="1700" y="3901"/>
                  </a:lnTo>
                  <a:lnTo>
                    <a:pt x="2009" y="3553"/>
                  </a:lnTo>
                  <a:lnTo>
                    <a:pt x="2356" y="3206"/>
                  </a:lnTo>
                  <a:lnTo>
                    <a:pt x="2935" y="2472"/>
                  </a:lnTo>
                  <a:lnTo>
                    <a:pt x="3322" y="1931"/>
                  </a:lnTo>
                  <a:lnTo>
                    <a:pt x="3669" y="1352"/>
                  </a:lnTo>
                  <a:lnTo>
                    <a:pt x="3978" y="773"/>
                  </a:lnTo>
                  <a:lnTo>
                    <a:pt x="4248" y="155"/>
                  </a:lnTo>
                  <a:lnTo>
                    <a:pt x="386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11"/>
            <p:cNvSpPr/>
            <p:nvPr/>
          </p:nvSpPr>
          <p:spPr>
            <a:xfrm>
              <a:off x="6223425" y="3874500"/>
              <a:ext cx="52150" cy="50225"/>
            </a:xfrm>
            <a:custGeom>
              <a:avLst/>
              <a:gdLst/>
              <a:ahLst/>
              <a:cxnLst/>
              <a:rect l="l" t="t" r="r" b="b"/>
              <a:pathLst>
                <a:path w="2086" h="2009" extrusionOk="0">
                  <a:moveTo>
                    <a:pt x="888" y="270"/>
                  </a:moveTo>
                  <a:lnTo>
                    <a:pt x="1004" y="309"/>
                  </a:lnTo>
                  <a:lnTo>
                    <a:pt x="1236" y="386"/>
                  </a:lnTo>
                  <a:lnTo>
                    <a:pt x="1429" y="579"/>
                  </a:lnTo>
                  <a:lnTo>
                    <a:pt x="1583" y="772"/>
                  </a:lnTo>
                  <a:lnTo>
                    <a:pt x="1622" y="1004"/>
                  </a:lnTo>
                  <a:lnTo>
                    <a:pt x="1622" y="1120"/>
                  </a:lnTo>
                  <a:lnTo>
                    <a:pt x="1583" y="1197"/>
                  </a:lnTo>
                  <a:lnTo>
                    <a:pt x="1545" y="1313"/>
                  </a:lnTo>
                  <a:lnTo>
                    <a:pt x="1468" y="1390"/>
                  </a:lnTo>
                  <a:lnTo>
                    <a:pt x="1352" y="1506"/>
                  </a:lnTo>
                  <a:lnTo>
                    <a:pt x="1197" y="1545"/>
                  </a:lnTo>
                  <a:lnTo>
                    <a:pt x="966" y="1583"/>
                  </a:lnTo>
                  <a:lnTo>
                    <a:pt x="772" y="1545"/>
                  </a:lnTo>
                  <a:lnTo>
                    <a:pt x="657" y="1506"/>
                  </a:lnTo>
                  <a:lnTo>
                    <a:pt x="579" y="1429"/>
                  </a:lnTo>
                  <a:lnTo>
                    <a:pt x="502" y="1352"/>
                  </a:lnTo>
                  <a:lnTo>
                    <a:pt x="464" y="1236"/>
                  </a:lnTo>
                  <a:lnTo>
                    <a:pt x="425" y="1004"/>
                  </a:lnTo>
                  <a:lnTo>
                    <a:pt x="464" y="811"/>
                  </a:lnTo>
                  <a:lnTo>
                    <a:pt x="541" y="618"/>
                  </a:lnTo>
                  <a:lnTo>
                    <a:pt x="695" y="425"/>
                  </a:lnTo>
                  <a:lnTo>
                    <a:pt x="734" y="348"/>
                  </a:lnTo>
                  <a:lnTo>
                    <a:pt x="734" y="309"/>
                  </a:lnTo>
                  <a:lnTo>
                    <a:pt x="888" y="270"/>
                  </a:lnTo>
                  <a:close/>
                  <a:moveTo>
                    <a:pt x="1043" y="0"/>
                  </a:moveTo>
                  <a:lnTo>
                    <a:pt x="850" y="39"/>
                  </a:lnTo>
                  <a:lnTo>
                    <a:pt x="657" y="116"/>
                  </a:lnTo>
                  <a:lnTo>
                    <a:pt x="541" y="77"/>
                  </a:lnTo>
                  <a:lnTo>
                    <a:pt x="464" y="116"/>
                  </a:lnTo>
                  <a:lnTo>
                    <a:pt x="270" y="232"/>
                  </a:lnTo>
                  <a:lnTo>
                    <a:pt x="155" y="386"/>
                  </a:lnTo>
                  <a:lnTo>
                    <a:pt x="77" y="541"/>
                  </a:lnTo>
                  <a:lnTo>
                    <a:pt x="39" y="734"/>
                  </a:lnTo>
                  <a:lnTo>
                    <a:pt x="0" y="888"/>
                  </a:lnTo>
                  <a:lnTo>
                    <a:pt x="0" y="1081"/>
                  </a:lnTo>
                  <a:lnTo>
                    <a:pt x="39" y="1274"/>
                  </a:lnTo>
                  <a:lnTo>
                    <a:pt x="77" y="1468"/>
                  </a:lnTo>
                  <a:lnTo>
                    <a:pt x="193" y="1661"/>
                  </a:lnTo>
                  <a:lnTo>
                    <a:pt x="309" y="1776"/>
                  </a:lnTo>
                  <a:lnTo>
                    <a:pt x="502" y="1892"/>
                  </a:lnTo>
                  <a:lnTo>
                    <a:pt x="657" y="1970"/>
                  </a:lnTo>
                  <a:lnTo>
                    <a:pt x="850" y="2008"/>
                  </a:lnTo>
                  <a:lnTo>
                    <a:pt x="1236" y="2008"/>
                  </a:lnTo>
                  <a:lnTo>
                    <a:pt x="1429" y="1931"/>
                  </a:lnTo>
                  <a:lnTo>
                    <a:pt x="1622" y="1815"/>
                  </a:lnTo>
                  <a:lnTo>
                    <a:pt x="1776" y="1699"/>
                  </a:lnTo>
                  <a:lnTo>
                    <a:pt x="1892" y="1545"/>
                  </a:lnTo>
                  <a:lnTo>
                    <a:pt x="1970" y="1390"/>
                  </a:lnTo>
                  <a:lnTo>
                    <a:pt x="2047" y="1197"/>
                  </a:lnTo>
                  <a:lnTo>
                    <a:pt x="2085" y="1004"/>
                  </a:lnTo>
                  <a:lnTo>
                    <a:pt x="2047" y="811"/>
                  </a:lnTo>
                  <a:lnTo>
                    <a:pt x="1970" y="618"/>
                  </a:lnTo>
                  <a:lnTo>
                    <a:pt x="1892" y="425"/>
                  </a:lnTo>
                  <a:lnTo>
                    <a:pt x="1738" y="270"/>
                  </a:lnTo>
                  <a:lnTo>
                    <a:pt x="1583" y="155"/>
                  </a:lnTo>
                  <a:lnTo>
                    <a:pt x="1429" y="77"/>
                  </a:lnTo>
                  <a:lnTo>
                    <a:pt x="1236" y="39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11"/>
            <p:cNvSpPr/>
            <p:nvPr/>
          </p:nvSpPr>
          <p:spPr>
            <a:xfrm>
              <a:off x="1572250" y="3880275"/>
              <a:ext cx="267450" cy="210475"/>
            </a:xfrm>
            <a:custGeom>
              <a:avLst/>
              <a:gdLst/>
              <a:ahLst/>
              <a:cxnLst/>
              <a:rect l="l" t="t" r="r" b="b"/>
              <a:pathLst>
                <a:path w="10698" h="8419" extrusionOk="0">
                  <a:moveTo>
                    <a:pt x="155" y="1"/>
                  </a:moveTo>
                  <a:lnTo>
                    <a:pt x="1" y="233"/>
                  </a:lnTo>
                  <a:lnTo>
                    <a:pt x="1391" y="1314"/>
                  </a:lnTo>
                  <a:lnTo>
                    <a:pt x="2781" y="2395"/>
                  </a:lnTo>
                  <a:lnTo>
                    <a:pt x="4210" y="3476"/>
                  </a:lnTo>
                  <a:lnTo>
                    <a:pt x="5600" y="4596"/>
                  </a:lnTo>
                  <a:lnTo>
                    <a:pt x="6951" y="5677"/>
                  </a:lnTo>
                  <a:lnTo>
                    <a:pt x="8303" y="6797"/>
                  </a:lnTo>
                  <a:lnTo>
                    <a:pt x="9616" y="7917"/>
                  </a:lnTo>
                  <a:lnTo>
                    <a:pt x="9963" y="8226"/>
                  </a:lnTo>
                  <a:lnTo>
                    <a:pt x="10118" y="8342"/>
                  </a:lnTo>
                  <a:lnTo>
                    <a:pt x="10311" y="8419"/>
                  </a:lnTo>
                  <a:lnTo>
                    <a:pt x="10658" y="8380"/>
                  </a:lnTo>
                  <a:lnTo>
                    <a:pt x="10697" y="8264"/>
                  </a:lnTo>
                  <a:lnTo>
                    <a:pt x="10697" y="8149"/>
                  </a:lnTo>
                  <a:lnTo>
                    <a:pt x="10658" y="8033"/>
                  </a:lnTo>
                  <a:lnTo>
                    <a:pt x="10658" y="7994"/>
                  </a:lnTo>
                  <a:lnTo>
                    <a:pt x="10311" y="7917"/>
                  </a:lnTo>
                  <a:lnTo>
                    <a:pt x="10002" y="6952"/>
                  </a:lnTo>
                  <a:lnTo>
                    <a:pt x="9654" y="5986"/>
                  </a:lnTo>
                  <a:lnTo>
                    <a:pt x="8882" y="4094"/>
                  </a:lnTo>
                  <a:lnTo>
                    <a:pt x="8380" y="2781"/>
                  </a:lnTo>
                  <a:lnTo>
                    <a:pt x="7994" y="2936"/>
                  </a:lnTo>
                  <a:lnTo>
                    <a:pt x="8419" y="3940"/>
                  </a:lnTo>
                  <a:lnTo>
                    <a:pt x="9037" y="5677"/>
                  </a:lnTo>
                  <a:lnTo>
                    <a:pt x="9346" y="6565"/>
                  </a:lnTo>
                  <a:lnTo>
                    <a:pt x="9654" y="7415"/>
                  </a:lnTo>
                  <a:lnTo>
                    <a:pt x="9230" y="7029"/>
                  </a:lnTo>
                  <a:lnTo>
                    <a:pt x="7994" y="5986"/>
                  </a:lnTo>
                  <a:lnTo>
                    <a:pt x="6720" y="4905"/>
                  </a:lnTo>
                  <a:lnTo>
                    <a:pt x="5407" y="3862"/>
                  </a:lnTo>
                  <a:lnTo>
                    <a:pt x="4133" y="2858"/>
                  </a:lnTo>
                  <a:lnTo>
                    <a:pt x="2820" y="1854"/>
                  </a:lnTo>
                  <a:lnTo>
                    <a:pt x="1507" y="92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11"/>
            <p:cNvSpPr/>
            <p:nvPr/>
          </p:nvSpPr>
          <p:spPr>
            <a:xfrm>
              <a:off x="4538850" y="3913100"/>
              <a:ext cx="252950" cy="361075"/>
            </a:xfrm>
            <a:custGeom>
              <a:avLst/>
              <a:gdLst/>
              <a:ahLst/>
              <a:cxnLst/>
              <a:rect l="l" t="t" r="r" b="b"/>
              <a:pathLst>
                <a:path w="10118" h="14443" extrusionOk="0">
                  <a:moveTo>
                    <a:pt x="1043" y="1082"/>
                  </a:moveTo>
                  <a:lnTo>
                    <a:pt x="1236" y="1159"/>
                  </a:lnTo>
                  <a:lnTo>
                    <a:pt x="1390" y="1275"/>
                  </a:lnTo>
                  <a:lnTo>
                    <a:pt x="1545" y="1430"/>
                  </a:lnTo>
                  <a:lnTo>
                    <a:pt x="1661" y="1623"/>
                  </a:lnTo>
                  <a:lnTo>
                    <a:pt x="1777" y="1816"/>
                  </a:lnTo>
                  <a:lnTo>
                    <a:pt x="1352" y="2009"/>
                  </a:lnTo>
                  <a:lnTo>
                    <a:pt x="1159" y="2047"/>
                  </a:lnTo>
                  <a:lnTo>
                    <a:pt x="773" y="2047"/>
                  </a:lnTo>
                  <a:lnTo>
                    <a:pt x="657" y="1970"/>
                  </a:lnTo>
                  <a:lnTo>
                    <a:pt x="541" y="1893"/>
                  </a:lnTo>
                  <a:lnTo>
                    <a:pt x="425" y="1816"/>
                  </a:lnTo>
                  <a:lnTo>
                    <a:pt x="386" y="1700"/>
                  </a:lnTo>
                  <a:lnTo>
                    <a:pt x="348" y="1584"/>
                  </a:lnTo>
                  <a:lnTo>
                    <a:pt x="386" y="1430"/>
                  </a:lnTo>
                  <a:lnTo>
                    <a:pt x="464" y="1314"/>
                  </a:lnTo>
                  <a:lnTo>
                    <a:pt x="657" y="1121"/>
                  </a:lnTo>
                  <a:lnTo>
                    <a:pt x="850" y="1082"/>
                  </a:lnTo>
                  <a:close/>
                  <a:moveTo>
                    <a:pt x="3360" y="1468"/>
                  </a:moveTo>
                  <a:lnTo>
                    <a:pt x="3476" y="1545"/>
                  </a:lnTo>
                  <a:lnTo>
                    <a:pt x="3591" y="1623"/>
                  </a:lnTo>
                  <a:lnTo>
                    <a:pt x="3669" y="1700"/>
                  </a:lnTo>
                  <a:lnTo>
                    <a:pt x="3746" y="1816"/>
                  </a:lnTo>
                  <a:lnTo>
                    <a:pt x="3746" y="1970"/>
                  </a:lnTo>
                  <a:lnTo>
                    <a:pt x="3669" y="2086"/>
                  </a:lnTo>
                  <a:lnTo>
                    <a:pt x="3553" y="2279"/>
                  </a:lnTo>
                  <a:lnTo>
                    <a:pt x="3398" y="2356"/>
                  </a:lnTo>
                  <a:lnTo>
                    <a:pt x="3205" y="2433"/>
                  </a:lnTo>
                  <a:lnTo>
                    <a:pt x="3012" y="2395"/>
                  </a:lnTo>
                  <a:lnTo>
                    <a:pt x="2819" y="2356"/>
                  </a:lnTo>
                  <a:lnTo>
                    <a:pt x="2626" y="2279"/>
                  </a:lnTo>
                  <a:lnTo>
                    <a:pt x="2279" y="2086"/>
                  </a:lnTo>
                  <a:lnTo>
                    <a:pt x="2356" y="2009"/>
                  </a:lnTo>
                  <a:lnTo>
                    <a:pt x="2510" y="1854"/>
                  </a:lnTo>
                  <a:lnTo>
                    <a:pt x="2665" y="1661"/>
                  </a:lnTo>
                  <a:lnTo>
                    <a:pt x="2858" y="1545"/>
                  </a:lnTo>
                  <a:lnTo>
                    <a:pt x="3089" y="1468"/>
                  </a:lnTo>
                  <a:close/>
                  <a:moveTo>
                    <a:pt x="3746" y="4750"/>
                  </a:moveTo>
                  <a:lnTo>
                    <a:pt x="3900" y="4789"/>
                  </a:lnTo>
                  <a:lnTo>
                    <a:pt x="4016" y="4828"/>
                  </a:lnTo>
                  <a:lnTo>
                    <a:pt x="4093" y="4943"/>
                  </a:lnTo>
                  <a:lnTo>
                    <a:pt x="4171" y="5098"/>
                  </a:lnTo>
                  <a:lnTo>
                    <a:pt x="4171" y="5252"/>
                  </a:lnTo>
                  <a:lnTo>
                    <a:pt x="4132" y="5368"/>
                  </a:lnTo>
                  <a:lnTo>
                    <a:pt x="4093" y="5484"/>
                  </a:lnTo>
                  <a:lnTo>
                    <a:pt x="3978" y="5600"/>
                  </a:lnTo>
                  <a:lnTo>
                    <a:pt x="3784" y="5754"/>
                  </a:lnTo>
                  <a:lnTo>
                    <a:pt x="3514" y="5870"/>
                  </a:lnTo>
                  <a:lnTo>
                    <a:pt x="3128" y="5870"/>
                  </a:lnTo>
                  <a:lnTo>
                    <a:pt x="2742" y="5793"/>
                  </a:lnTo>
                  <a:lnTo>
                    <a:pt x="2935" y="5368"/>
                  </a:lnTo>
                  <a:lnTo>
                    <a:pt x="3051" y="5214"/>
                  </a:lnTo>
                  <a:lnTo>
                    <a:pt x="3205" y="5021"/>
                  </a:lnTo>
                  <a:lnTo>
                    <a:pt x="3476" y="4866"/>
                  </a:lnTo>
                  <a:lnTo>
                    <a:pt x="3630" y="4789"/>
                  </a:lnTo>
                  <a:lnTo>
                    <a:pt x="3746" y="4750"/>
                  </a:lnTo>
                  <a:close/>
                  <a:moveTo>
                    <a:pt x="1120" y="5523"/>
                  </a:moveTo>
                  <a:lnTo>
                    <a:pt x="1352" y="5561"/>
                  </a:lnTo>
                  <a:lnTo>
                    <a:pt x="1545" y="5639"/>
                  </a:lnTo>
                  <a:lnTo>
                    <a:pt x="1970" y="5832"/>
                  </a:lnTo>
                  <a:lnTo>
                    <a:pt x="1622" y="6102"/>
                  </a:lnTo>
                  <a:lnTo>
                    <a:pt x="1429" y="6256"/>
                  </a:lnTo>
                  <a:lnTo>
                    <a:pt x="1236" y="6334"/>
                  </a:lnTo>
                  <a:lnTo>
                    <a:pt x="1043" y="6411"/>
                  </a:lnTo>
                  <a:lnTo>
                    <a:pt x="850" y="6411"/>
                  </a:lnTo>
                  <a:lnTo>
                    <a:pt x="695" y="6334"/>
                  </a:lnTo>
                  <a:lnTo>
                    <a:pt x="502" y="6179"/>
                  </a:lnTo>
                  <a:lnTo>
                    <a:pt x="425" y="6025"/>
                  </a:lnTo>
                  <a:lnTo>
                    <a:pt x="425" y="5909"/>
                  </a:lnTo>
                  <a:lnTo>
                    <a:pt x="464" y="5754"/>
                  </a:lnTo>
                  <a:lnTo>
                    <a:pt x="579" y="5677"/>
                  </a:lnTo>
                  <a:lnTo>
                    <a:pt x="695" y="5600"/>
                  </a:lnTo>
                  <a:lnTo>
                    <a:pt x="850" y="5523"/>
                  </a:lnTo>
                  <a:close/>
                  <a:moveTo>
                    <a:pt x="5715" y="6218"/>
                  </a:moveTo>
                  <a:lnTo>
                    <a:pt x="5870" y="6334"/>
                  </a:lnTo>
                  <a:lnTo>
                    <a:pt x="5947" y="6411"/>
                  </a:lnTo>
                  <a:lnTo>
                    <a:pt x="5986" y="6527"/>
                  </a:lnTo>
                  <a:lnTo>
                    <a:pt x="6024" y="6681"/>
                  </a:lnTo>
                  <a:lnTo>
                    <a:pt x="5986" y="6797"/>
                  </a:lnTo>
                  <a:lnTo>
                    <a:pt x="5908" y="7067"/>
                  </a:lnTo>
                  <a:lnTo>
                    <a:pt x="5792" y="7260"/>
                  </a:lnTo>
                  <a:lnTo>
                    <a:pt x="5677" y="7492"/>
                  </a:lnTo>
                  <a:lnTo>
                    <a:pt x="5484" y="7646"/>
                  </a:lnTo>
                  <a:lnTo>
                    <a:pt x="5290" y="7801"/>
                  </a:lnTo>
                  <a:lnTo>
                    <a:pt x="5059" y="7917"/>
                  </a:lnTo>
                  <a:lnTo>
                    <a:pt x="5097" y="7878"/>
                  </a:lnTo>
                  <a:lnTo>
                    <a:pt x="5020" y="7415"/>
                  </a:lnTo>
                  <a:lnTo>
                    <a:pt x="4982" y="7183"/>
                  </a:lnTo>
                  <a:lnTo>
                    <a:pt x="5020" y="6951"/>
                  </a:lnTo>
                  <a:lnTo>
                    <a:pt x="5136" y="6681"/>
                  </a:lnTo>
                  <a:lnTo>
                    <a:pt x="5213" y="6527"/>
                  </a:lnTo>
                  <a:lnTo>
                    <a:pt x="5329" y="6372"/>
                  </a:lnTo>
                  <a:lnTo>
                    <a:pt x="5445" y="6256"/>
                  </a:lnTo>
                  <a:lnTo>
                    <a:pt x="5599" y="6218"/>
                  </a:lnTo>
                  <a:close/>
                  <a:moveTo>
                    <a:pt x="8959" y="8071"/>
                  </a:moveTo>
                  <a:lnTo>
                    <a:pt x="9152" y="8110"/>
                  </a:lnTo>
                  <a:lnTo>
                    <a:pt x="9268" y="8187"/>
                  </a:lnTo>
                  <a:lnTo>
                    <a:pt x="9345" y="8303"/>
                  </a:lnTo>
                  <a:lnTo>
                    <a:pt x="9384" y="8419"/>
                  </a:lnTo>
                  <a:lnTo>
                    <a:pt x="9384" y="8535"/>
                  </a:lnTo>
                  <a:lnTo>
                    <a:pt x="9384" y="8650"/>
                  </a:lnTo>
                  <a:lnTo>
                    <a:pt x="9268" y="8921"/>
                  </a:lnTo>
                  <a:lnTo>
                    <a:pt x="9036" y="9152"/>
                  </a:lnTo>
                  <a:lnTo>
                    <a:pt x="8804" y="9346"/>
                  </a:lnTo>
                  <a:lnTo>
                    <a:pt x="8689" y="9384"/>
                  </a:lnTo>
                  <a:lnTo>
                    <a:pt x="8611" y="9423"/>
                  </a:lnTo>
                  <a:lnTo>
                    <a:pt x="8496" y="9423"/>
                  </a:lnTo>
                  <a:lnTo>
                    <a:pt x="8380" y="9384"/>
                  </a:lnTo>
                  <a:lnTo>
                    <a:pt x="8341" y="9346"/>
                  </a:lnTo>
                  <a:lnTo>
                    <a:pt x="8264" y="9346"/>
                  </a:lnTo>
                  <a:lnTo>
                    <a:pt x="8225" y="8959"/>
                  </a:lnTo>
                  <a:lnTo>
                    <a:pt x="8225" y="8766"/>
                  </a:lnTo>
                  <a:lnTo>
                    <a:pt x="8264" y="8573"/>
                  </a:lnTo>
                  <a:lnTo>
                    <a:pt x="8341" y="8342"/>
                  </a:lnTo>
                  <a:lnTo>
                    <a:pt x="8496" y="8187"/>
                  </a:lnTo>
                  <a:lnTo>
                    <a:pt x="8727" y="8110"/>
                  </a:lnTo>
                  <a:lnTo>
                    <a:pt x="8843" y="8071"/>
                  </a:lnTo>
                  <a:close/>
                  <a:moveTo>
                    <a:pt x="4943" y="8380"/>
                  </a:moveTo>
                  <a:lnTo>
                    <a:pt x="4943" y="8419"/>
                  </a:lnTo>
                  <a:lnTo>
                    <a:pt x="4750" y="8805"/>
                  </a:lnTo>
                  <a:lnTo>
                    <a:pt x="4595" y="8959"/>
                  </a:lnTo>
                  <a:lnTo>
                    <a:pt x="4441" y="9152"/>
                  </a:lnTo>
                  <a:lnTo>
                    <a:pt x="4209" y="9307"/>
                  </a:lnTo>
                  <a:lnTo>
                    <a:pt x="3939" y="9461"/>
                  </a:lnTo>
                  <a:lnTo>
                    <a:pt x="3669" y="9461"/>
                  </a:lnTo>
                  <a:lnTo>
                    <a:pt x="3553" y="9423"/>
                  </a:lnTo>
                  <a:lnTo>
                    <a:pt x="3398" y="9346"/>
                  </a:lnTo>
                  <a:lnTo>
                    <a:pt x="3321" y="9191"/>
                  </a:lnTo>
                  <a:lnTo>
                    <a:pt x="3321" y="9075"/>
                  </a:lnTo>
                  <a:lnTo>
                    <a:pt x="3321" y="8959"/>
                  </a:lnTo>
                  <a:lnTo>
                    <a:pt x="3398" y="8805"/>
                  </a:lnTo>
                  <a:lnTo>
                    <a:pt x="3476" y="8689"/>
                  </a:lnTo>
                  <a:lnTo>
                    <a:pt x="3553" y="8612"/>
                  </a:lnTo>
                  <a:lnTo>
                    <a:pt x="3784" y="8457"/>
                  </a:lnTo>
                  <a:lnTo>
                    <a:pt x="4055" y="8380"/>
                  </a:lnTo>
                  <a:lnTo>
                    <a:pt x="4325" y="8380"/>
                  </a:lnTo>
                  <a:lnTo>
                    <a:pt x="4904" y="8419"/>
                  </a:lnTo>
                  <a:lnTo>
                    <a:pt x="4943" y="8380"/>
                  </a:lnTo>
                  <a:close/>
                  <a:moveTo>
                    <a:pt x="7994" y="10002"/>
                  </a:moveTo>
                  <a:lnTo>
                    <a:pt x="7955" y="10195"/>
                  </a:lnTo>
                  <a:lnTo>
                    <a:pt x="7916" y="10350"/>
                  </a:lnTo>
                  <a:lnTo>
                    <a:pt x="7839" y="10543"/>
                  </a:lnTo>
                  <a:lnTo>
                    <a:pt x="7723" y="10697"/>
                  </a:lnTo>
                  <a:lnTo>
                    <a:pt x="7607" y="10813"/>
                  </a:lnTo>
                  <a:lnTo>
                    <a:pt x="7492" y="10929"/>
                  </a:lnTo>
                  <a:lnTo>
                    <a:pt x="7337" y="11045"/>
                  </a:lnTo>
                  <a:lnTo>
                    <a:pt x="7144" y="11083"/>
                  </a:lnTo>
                  <a:lnTo>
                    <a:pt x="6951" y="11122"/>
                  </a:lnTo>
                  <a:lnTo>
                    <a:pt x="6796" y="11083"/>
                  </a:lnTo>
                  <a:lnTo>
                    <a:pt x="6719" y="11045"/>
                  </a:lnTo>
                  <a:lnTo>
                    <a:pt x="6681" y="10967"/>
                  </a:lnTo>
                  <a:lnTo>
                    <a:pt x="6642" y="10890"/>
                  </a:lnTo>
                  <a:lnTo>
                    <a:pt x="6603" y="10813"/>
                  </a:lnTo>
                  <a:lnTo>
                    <a:pt x="6642" y="10620"/>
                  </a:lnTo>
                  <a:lnTo>
                    <a:pt x="6719" y="10504"/>
                  </a:lnTo>
                  <a:lnTo>
                    <a:pt x="6874" y="10350"/>
                  </a:lnTo>
                  <a:lnTo>
                    <a:pt x="6990" y="10272"/>
                  </a:lnTo>
                  <a:lnTo>
                    <a:pt x="7221" y="10156"/>
                  </a:lnTo>
                  <a:lnTo>
                    <a:pt x="7492" y="10079"/>
                  </a:lnTo>
                  <a:lnTo>
                    <a:pt x="7723" y="10041"/>
                  </a:lnTo>
                  <a:lnTo>
                    <a:pt x="7994" y="10002"/>
                  </a:lnTo>
                  <a:close/>
                  <a:moveTo>
                    <a:pt x="2201" y="1"/>
                  </a:moveTo>
                  <a:lnTo>
                    <a:pt x="2008" y="657"/>
                  </a:lnTo>
                  <a:lnTo>
                    <a:pt x="1854" y="1352"/>
                  </a:lnTo>
                  <a:lnTo>
                    <a:pt x="1777" y="1198"/>
                  </a:lnTo>
                  <a:lnTo>
                    <a:pt x="1661" y="1043"/>
                  </a:lnTo>
                  <a:lnTo>
                    <a:pt x="1545" y="928"/>
                  </a:lnTo>
                  <a:lnTo>
                    <a:pt x="1390" y="812"/>
                  </a:lnTo>
                  <a:lnTo>
                    <a:pt x="1236" y="773"/>
                  </a:lnTo>
                  <a:lnTo>
                    <a:pt x="1043" y="734"/>
                  </a:lnTo>
                  <a:lnTo>
                    <a:pt x="695" y="734"/>
                  </a:lnTo>
                  <a:lnTo>
                    <a:pt x="541" y="812"/>
                  </a:lnTo>
                  <a:lnTo>
                    <a:pt x="386" y="889"/>
                  </a:lnTo>
                  <a:lnTo>
                    <a:pt x="232" y="1005"/>
                  </a:lnTo>
                  <a:lnTo>
                    <a:pt x="116" y="1159"/>
                  </a:lnTo>
                  <a:lnTo>
                    <a:pt x="39" y="1314"/>
                  </a:lnTo>
                  <a:lnTo>
                    <a:pt x="0" y="1468"/>
                  </a:lnTo>
                  <a:lnTo>
                    <a:pt x="0" y="1623"/>
                  </a:lnTo>
                  <a:lnTo>
                    <a:pt x="0" y="1777"/>
                  </a:lnTo>
                  <a:lnTo>
                    <a:pt x="77" y="1931"/>
                  </a:lnTo>
                  <a:lnTo>
                    <a:pt x="155" y="2086"/>
                  </a:lnTo>
                  <a:lnTo>
                    <a:pt x="271" y="2202"/>
                  </a:lnTo>
                  <a:lnTo>
                    <a:pt x="425" y="2279"/>
                  </a:lnTo>
                  <a:lnTo>
                    <a:pt x="579" y="2356"/>
                  </a:lnTo>
                  <a:lnTo>
                    <a:pt x="734" y="2395"/>
                  </a:lnTo>
                  <a:lnTo>
                    <a:pt x="1043" y="2433"/>
                  </a:lnTo>
                  <a:lnTo>
                    <a:pt x="1390" y="2395"/>
                  </a:lnTo>
                  <a:lnTo>
                    <a:pt x="1699" y="2279"/>
                  </a:lnTo>
                  <a:lnTo>
                    <a:pt x="1661" y="3051"/>
                  </a:lnTo>
                  <a:lnTo>
                    <a:pt x="1661" y="3862"/>
                  </a:lnTo>
                  <a:lnTo>
                    <a:pt x="1738" y="4635"/>
                  </a:lnTo>
                  <a:lnTo>
                    <a:pt x="1777" y="5021"/>
                  </a:lnTo>
                  <a:lnTo>
                    <a:pt x="1892" y="5368"/>
                  </a:lnTo>
                  <a:lnTo>
                    <a:pt x="1583" y="5214"/>
                  </a:lnTo>
                  <a:lnTo>
                    <a:pt x="1275" y="5137"/>
                  </a:lnTo>
                  <a:lnTo>
                    <a:pt x="966" y="5137"/>
                  </a:lnTo>
                  <a:lnTo>
                    <a:pt x="657" y="5175"/>
                  </a:lnTo>
                  <a:lnTo>
                    <a:pt x="502" y="5252"/>
                  </a:lnTo>
                  <a:lnTo>
                    <a:pt x="386" y="5330"/>
                  </a:lnTo>
                  <a:lnTo>
                    <a:pt x="271" y="5445"/>
                  </a:lnTo>
                  <a:lnTo>
                    <a:pt x="155" y="5561"/>
                  </a:lnTo>
                  <a:lnTo>
                    <a:pt x="77" y="5716"/>
                  </a:lnTo>
                  <a:lnTo>
                    <a:pt x="39" y="5870"/>
                  </a:lnTo>
                  <a:lnTo>
                    <a:pt x="39" y="6025"/>
                  </a:lnTo>
                  <a:lnTo>
                    <a:pt x="77" y="6218"/>
                  </a:lnTo>
                  <a:lnTo>
                    <a:pt x="155" y="6334"/>
                  </a:lnTo>
                  <a:lnTo>
                    <a:pt x="232" y="6449"/>
                  </a:lnTo>
                  <a:lnTo>
                    <a:pt x="348" y="6565"/>
                  </a:lnTo>
                  <a:lnTo>
                    <a:pt x="502" y="6643"/>
                  </a:lnTo>
                  <a:lnTo>
                    <a:pt x="657" y="6720"/>
                  </a:lnTo>
                  <a:lnTo>
                    <a:pt x="811" y="6758"/>
                  </a:lnTo>
                  <a:lnTo>
                    <a:pt x="1120" y="6758"/>
                  </a:lnTo>
                  <a:lnTo>
                    <a:pt x="1429" y="6681"/>
                  </a:lnTo>
                  <a:lnTo>
                    <a:pt x="1699" y="6527"/>
                  </a:lnTo>
                  <a:lnTo>
                    <a:pt x="1931" y="6295"/>
                  </a:lnTo>
                  <a:lnTo>
                    <a:pt x="2124" y="6063"/>
                  </a:lnTo>
                  <a:lnTo>
                    <a:pt x="2394" y="6527"/>
                  </a:lnTo>
                  <a:lnTo>
                    <a:pt x="2742" y="6990"/>
                  </a:lnTo>
                  <a:lnTo>
                    <a:pt x="3128" y="7376"/>
                  </a:lnTo>
                  <a:lnTo>
                    <a:pt x="3591" y="7762"/>
                  </a:lnTo>
                  <a:lnTo>
                    <a:pt x="4016" y="7994"/>
                  </a:lnTo>
                  <a:lnTo>
                    <a:pt x="3823" y="8033"/>
                  </a:lnTo>
                  <a:lnTo>
                    <a:pt x="3630" y="8110"/>
                  </a:lnTo>
                  <a:lnTo>
                    <a:pt x="3437" y="8187"/>
                  </a:lnTo>
                  <a:lnTo>
                    <a:pt x="3282" y="8342"/>
                  </a:lnTo>
                  <a:lnTo>
                    <a:pt x="3167" y="8457"/>
                  </a:lnTo>
                  <a:lnTo>
                    <a:pt x="3051" y="8573"/>
                  </a:lnTo>
                  <a:lnTo>
                    <a:pt x="2974" y="8728"/>
                  </a:lnTo>
                  <a:lnTo>
                    <a:pt x="2935" y="8882"/>
                  </a:lnTo>
                  <a:lnTo>
                    <a:pt x="2896" y="9075"/>
                  </a:lnTo>
                  <a:lnTo>
                    <a:pt x="2935" y="9230"/>
                  </a:lnTo>
                  <a:lnTo>
                    <a:pt x="2974" y="9384"/>
                  </a:lnTo>
                  <a:lnTo>
                    <a:pt x="3051" y="9539"/>
                  </a:lnTo>
                  <a:lnTo>
                    <a:pt x="3167" y="9693"/>
                  </a:lnTo>
                  <a:lnTo>
                    <a:pt x="3321" y="9770"/>
                  </a:lnTo>
                  <a:lnTo>
                    <a:pt x="3514" y="9848"/>
                  </a:lnTo>
                  <a:lnTo>
                    <a:pt x="3707" y="9886"/>
                  </a:lnTo>
                  <a:lnTo>
                    <a:pt x="3862" y="9886"/>
                  </a:lnTo>
                  <a:lnTo>
                    <a:pt x="4055" y="9848"/>
                  </a:lnTo>
                  <a:lnTo>
                    <a:pt x="4248" y="9770"/>
                  </a:lnTo>
                  <a:lnTo>
                    <a:pt x="4402" y="9693"/>
                  </a:lnTo>
                  <a:lnTo>
                    <a:pt x="4673" y="9461"/>
                  </a:lnTo>
                  <a:lnTo>
                    <a:pt x="4904" y="9152"/>
                  </a:lnTo>
                  <a:lnTo>
                    <a:pt x="5097" y="8844"/>
                  </a:lnTo>
                  <a:lnTo>
                    <a:pt x="5213" y="8496"/>
                  </a:lnTo>
                  <a:lnTo>
                    <a:pt x="6526" y="8921"/>
                  </a:lnTo>
                  <a:lnTo>
                    <a:pt x="7183" y="9191"/>
                  </a:lnTo>
                  <a:lnTo>
                    <a:pt x="7762" y="9500"/>
                  </a:lnTo>
                  <a:lnTo>
                    <a:pt x="7955" y="9654"/>
                  </a:lnTo>
                  <a:lnTo>
                    <a:pt x="7762" y="9654"/>
                  </a:lnTo>
                  <a:lnTo>
                    <a:pt x="7569" y="9693"/>
                  </a:lnTo>
                  <a:lnTo>
                    <a:pt x="7144" y="9809"/>
                  </a:lnTo>
                  <a:lnTo>
                    <a:pt x="6796" y="9963"/>
                  </a:lnTo>
                  <a:lnTo>
                    <a:pt x="6642" y="10079"/>
                  </a:lnTo>
                  <a:lnTo>
                    <a:pt x="6488" y="10234"/>
                  </a:lnTo>
                  <a:lnTo>
                    <a:pt x="6372" y="10388"/>
                  </a:lnTo>
                  <a:lnTo>
                    <a:pt x="6294" y="10543"/>
                  </a:lnTo>
                  <a:lnTo>
                    <a:pt x="6256" y="10736"/>
                  </a:lnTo>
                  <a:lnTo>
                    <a:pt x="6256" y="10890"/>
                  </a:lnTo>
                  <a:lnTo>
                    <a:pt x="6294" y="11083"/>
                  </a:lnTo>
                  <a:lnTo>
                    <a:pt x="6372" y="11238"/>
                  </a:lnTo>
                  <a:lnTo>
                    <a:pt x="6488" y="11354"/>
                  </a:lnTo>
                  <a:lnTo>
                    <a:pt x="6681" y="11469"/>
                  </a:lnTo>
                  <a:lnTo>
                    <a:pt x="6835" y="11508"/>
                  </a:lnTo>
                  <a:lnTo>
                    <a:pt x="7028" y="11508"/>
                  </a:lnTo>
                  <a:lnTo>
                    <a:pt x="7221" y="11469"/>
                  </a:lnTo>
                  <a:lnTo>
                    <a:pt x="7414" y="11392"/>
                  </a:lnTo>
                  <a:lnTo>
                    <a:pt x="7569" y="11315"/>
                  </a:lnTo>
                  <a:lnTo>
                    <a:pt x="7723" y="11199"/>
                  </a:lnTo>
                  <a:lnTo>
                    <a:pt x="7878" y="11083"/>
                  </a:lnTo>
                  <a:lnTo>
                    <a:pt x="7994" y="10929"/>
                  </a:lnTo>
                  <a:lnTo>
                    <a:pt x="8109" y="10697"/>
                  </a:lnTo>
                  <a:lnTo>
                    <a:pt x="8225" y="10465"/>
                  </a:lnTo>
                  <a:lnTo>
                    <a:pt x="8264" y="10234"/>
                  </a:lnTo>
                  <a:lnTo>
                    <a:pt x="8302" y="9963"/>
                  </a:lnTo>
                  <a:lnTo>
                    <a:pt x="8341" y="9925"/>
                  </a:lnTo>
                  <a:lnTo>
                    <a:pt x="8727" y="10272"/>
                  </a:lnTo>
                  <a:lnTo>
                    <a:pt x="9075" y="10658"/>
                  </a:lnTo>
                  <a:lnTo>
                    <a:pt x="9345" y="11122"/>
                  </a:lnTo>
                  <a:lnTo>
                    <a:pt x="9461" y="11354"/>
                  </a:lnTo>
                  <a:lnTo>
                    <a:pt x="9538" y="11585"/>
                  </a:lnTo>
                  <a:lnTo>
                    <a:pt x="9654" y="11971"/>
                  </a:lnTo>
                  <a:lnTo>
                    <a:pt x="9693" y="12280"/>
                  </a:lnTo>
                  <a:lnTo>
                    <a:pt x="9693" y="12628"/>
                  </a:lnTo>
                  <a:lnTo>
                    <a:pt x="9654" y="12937"/>
                  </a:lnTo>
                  <a:lnTo>
                    <a:pt x="9577" y="13284"/>
                  </a:lnTo>
                  <a:lnTo>
                    <a:pt x="9461" y="13593"/>
                  </a:lnTo>
                  <a:lnTo>
                    <a:pt x="9191" y="14211"/>
                  </a:lnTo>
                  <a:lnTo>
                    <a:pt x="9152" y="14288"/>
                  </a:lnTo>
                  <a:lnTo>
                    <a:pt x="9152" y="14327"/>
                  </a:lnTo>
                  <a:lnTo>
                    <a:pt x="9229" y="14404"/>
                  </a:lnTo>
                  <a:lnTo>
                    <a:pt x="9306" y="14443"/>
                  </a:lnTo>
                  <a:lnTo>
                    <a:pt x="9422" y="14404"/>
                  </a:lnTo>
                  <a:lnTo>
                    <a:pt x="9577" y="14250"/>
                  </a:lnTo>
                  <a:lnTo>
                    <a:pt x="9731" y="14057"/>
                  </a:lnTo>
                  <a:lnTo>
                    <a:pt x="9847" y="13902"/>
                  </a:lnTo>
                  <a:lnTo>
                    <a:pt x="9924" y="13670"/>
                  </a:lnTo>
                  <a:lnTo>
                    <a:pt x="10079" y="13246"/>
                  </a:lnTo>
                  <a:lnTo>
                    <a:pt x="10117" y="12782"/>
                  </a:lnTo>
                  <a:lnTo>
                    <a:pt x="10117" y="12319"/>
                  </a:lnTo>
                  <a:lnTo>
                    <a:pt x="10040" y="11855"/>
                  </a:lnTo>
                  <a:lnTo>
                    <a:pt x="9924" y="11431"/>
                  </a:lnTo>
                  <a:lnTo>
                    <a:pt x="9770" y="11006"/>
                  </a:lnTo>
                  <a:lnTo>
                    <a:pt x="9577" y="10620"/>
                  </a:lnTo>
                  <a:lnTo>
                    <a:pt x="9306" y="10272"/>
                  </a:lnTo>
                  <a:lnTo>
                    <a:pt x="9036" y="9963"/>
                  </a:lnTo>
                  <a:lnTo>
                    <a:pt x="8727" y="9693"/>
                  </a:lnTo>
                  <a:lnTo>
                    <a:pt x="8959" y="9577"/>
                  </a:lnTo>
                  <a:lnTo>
                    <a:pt x="9229" y="9423"/>
                  </a:lnTo>
                  <a:lnTo>
                    <a:pt x="9461" y="9191"/>
                  </a:lnTo>
                  <a:lnTo>
                    <a:pt x="9615" y="8921"/>
                  </a:lnTo>
                  <a:lnTo>
                    <a:pt x="9731" y="8612"/>
                  </a:lnTo>
                  <a:lnTo>
                    <a:pt x="9731" y="8496"/>
                  </a:lnTo>
                  <a:lnTo>
                    <a:pt x="9731" y="8342"/>
                  </a:lnTo>
                  <a:lnTo>
                    <a:pt x="9693" y="8187"/>
                  </a:lnTo>
                  <a:lnTo>
                    <a:pt x="9615" y="8071"/>
                  </a:lnTo>
                  <a:lnTo>
                    <a:pt x="9499" y="7955"/>
                  </a:lnTo>
                  <a:lnTo>
                    <a:pt x="9384" y="7840"/>
                  </a:lnTo>
                  <a:lnTo>
                    <a:pt x="9191" y="7762"/>
                  </a:lnTo>
                  <a:lnTo>
                    <a:pt x="9036" y="7724"/>
                  </a:lnTo>
                  <a:lnTo>
                    <a:pt x="8689" y="7724"/>
                  </a:lnTo>
                  <a:lnTo>
                    <a:pt x="8534" y="7762"/>
                  </a:lnTo>
                  <a:lnTo>
                    <a:pt x="8380" y="7840"/>
                  </a:lnTo>
                  <a:lnTo>
                    <a:pt x="8225" y="7955"/>
                  </a:lnTo>
                  <a:lnTo>
                    <a:pt x="8109" y="8071"/>
                  </a:lnTo>
                  <a:lnTo>
                    <a:pt x="7955" y="8264"/>
                  </a:lnTo>
                  <a:lnTo>
                    <a:pt x="7878" y="8535"/>
                  </a:lnTo>
                  <a:lnTo>
                    <a:pt x="7839" y="8766"/>
                  </a:lnTo>
                  <a:lnTo>
                    <a:pt x="7839" y="9037"/>
                  </a:lnTo>
                  <a:lnTo>
                    <a:pt x="7221" y="8766"/>
                  </a:lnTo>
                  <a:lnTo>
                    <a:pt x="6642" y="8496"/>
                  </a:lnTo>
                  <a:lnTo>
                    <a:pt x="5368" y="8033"/>
                  </a:lnTo>
                  <a:lnTo>
                    <a:pt x="5638" y="7878"/>
                  </a:lnTo>
                  <a:lnTo>
                    <a:pt x="5870" y="7685"/>
                  </a:lnTo>
                  <a:lnTo>
                    <a:pt x="6063" y="7453"/>
                  </a:lnTo>
                  <a:lnTo>
                    <a:pt x="6217" y="7183"/>
                  </a:lnTo>
                  <a:lnTo>
                    <a:pt x="6333" y="6874"/>
                  </a:lnTo>
                  <a:lnTo>
                    <a:pt x="6333" y="6720"/>
                  </a:lnTo>
                  <a:lnTo>
                    <a:pt x="6333" y="6527"/>
                  </a:lnTo>
                  <a:lnTo>
                    <a:pt x="6333" y="6372"/>
                  </a:lnTo>
                  <a:lnTo>
                    <a:pt x="6256" y="6218"/>
                  </a:lnTo>
                  <a:lnTo>
                    <a:pt x="6179" y="6063"/>
                  </a:lnTo>
                  <a:lnTo>
                    <a:pt x="6024" y="5947"/>
                  </a:lnTo>
                  <a:lnTo>
                    <a:pt x="5870" y="5870"/>
                  </a:lnTo>
                  <a:lnTo>
                    <a:pt x="5715" y="5832"/>
                  </a:lnTo>
                  <a:lnTo>
                    <a:pt x="5561" y="5870"/>
                  </a:lnTo>
                  <a:lnTo>
                    <a:pt x="5406" y="5909"/>
                  </a:lnTo>
                  <a:lnTo>
                    <a:pt x="5252" y="5986"/>
                  </a:lnTo>
                  <a:lnTo>
                    <a:pt x="5136" y="6063"/>
                  </a:lnTo>
                  <a:lnTo>
                    <a:pt x="4904" y="6334"/>
                  </a:lnTo>
                  <a:lnTo>
                    <a:pt x="4750" y="6643"/>
                  </a:lnTo>
                  <a:lnTo>
                    <a:pt x="4634" y="7029"/>
                  </a:lnTo>
                  <a:lnTo>
                    <a:pt x="4634" y="7222"/>
                  </a:lnTo>
                  <a:lnTo>
                    <a:pt x="4634" y="7415"/>
                  </a:lnTo>
                  <a:lnTo>
                    <a:pt x="4634" y="7608"/>
                  </a:lnTo>
                  <a:lnTo>
                    <a:pt x="4711" y="7762"/>
                  </a:lnTo>
                  <a:lnTo>
                    <a:pt x="4093" y="7453"/>
                  </a:lnTo>
                  <a:lnTo>
                    <a:pt x="3823" y="7299"/>
                  </a:lnTo>
                  <a:lnTo>
                    <a:pt x="3553" y="7106"/>
                  </a:lnTo>
                  <a:lnTo>
                    <a:pt x="3321" y="6874"/>
                  </a:lnTo>
                  <a:lnTo>
                    <a:pt x="3089" y="6643"/>
                  </a:lnTo>
                  <a:lnTo>
                    <a:pt x="2858" y="6372"/>
                  </a:lnTo>
                  <a:lnTo>
                    <a:pt x="2665" y="6063"/>
                  </a:lnTo>
                  <a:lnTo>
                    <a:pt x="2665" y="6063"/>
                  </a:lnTo>
                  <a:lnTo>
                    <a:pt x="2974" y="6179"/>
                  </a:lnTo>
                  <a:lnTo>
                    <a:pt x="3321" y="6218"/>
                  </a:lnTo>
                  <a:lnTo>
                    <a:pt x="3669" y="6179"/>
                  </a:lnTo>
                  <a:lnTo>
                    <a:pt x="3978" y="6063"/>
                  </a:lnTo>
                  <a:lnTo>
                    <a:pt x="4132" y="5986"/>
                  </a:lnTo>
                  <a:lnTo>
                    <a:pt x="4248" y="5870"/>
                  </a:lnTo>
                  <a:lnTo>
                    <a:pt x="4364" y="5716"/>
                  </a:lnTo>
                  <a:lnTo>
                    <a:pt x="4480" y="5561"/>
                  </a:lnTo>
                  <a:lnTo>
                    <a:pt x="4518" y="5407"/>
                  </a:lnTo>
                  <a:lnTo>
                    <a:pt x="4557" y="5214"/>
                  </a:lnTo>
                  <a:lnTo>
                    <a:pt x="4518" y="5059"/>
                  </a:lnTo>
                  <a:lnTo>
                    <a:pt x="4480" y="4866"/>
                  </a:lnTo>
                  <a:lnTo>
                    <a:pt x="4402" y="4712"/>
                  </a:lnTo>
                  <a:lnTo>
                    <a:pt x="4286" y="4596"/>
                  </a:lnTo>
                  <a:lnTo>
                    <a:pt x="4171" y="4480"/>
                  </a:lnTo>
                  <a:lnTo>
                    <a:pt x="4055" y="4403"/>
                  </a:lnTo>
                  <a:lnTo>
                    <a:pt x="3900" y="4364"/>
                  </a:lnTo>
                  <a:lnTo>
                    <a:pt x="3707" y="4364"/>
                  </a:lnTo>
                  <a:lnTo>
                    <a:pt x="3553" y="4403"/>
                  </a:lnTo>
                  <a:lnTo>
                    <a:pt x="3398" y="4441"/>
                  </a:lnTo>
                  <a:lnTo>
                    <a:pt x="3244" y="4519"/>
                  </a:lnTo>
                  <a:lnTo>
                    <a:pt x="3089" y="4635"/>
                  </a:lnTo>
                  <a:lnTo>
                    <a:pt x="2819" y="4905"/>
                  </a:lnTo>
                  <a:lnTo>
                    <a:pt x="2587" y="5214"/>
                  </a:lnTo>
                  <a:lnTo>
                    <a:pt x="2433" y="5561"/>
                  </a:lnTo>
                  <a:lnTo>
                    <a:pt x="2394" y="5523"/>
                  </a:lnTo>
                  <a:lnTo>
                    <a:pt x="2279" y="5137"/>
                  </a:lnTo>
                  <a:lnTo>
                    <a:pt x="2163" y="4750"/>
                  </a:lnTo>
                  <a:lnTo>
                    <a:pt x="2085" y="4326"/>
                  </a:lnTo>
                  <a:lnTo>
                    <a:pt x="2047" y="3939"/>
                  </a:lnTo>
                  <a:lnTo>
                    <a:pt x="2047" y="3515"/>
                  </a:lnTo>
                  <a:lnTo>
                    <a:pt x="2047" y="3129"/>
                  </a:lnTo>
                  <a:lnTo>
                    <a:pt x="2124" y="2318"/>
                  </a:lnTo>
                  <a:lnTo>
                    <a:pt x="2356" y="2511"/>
                  </a:lnTo>
                  <a:lnTo>
                    <a:pt x="2587" y="2627"/>
                  </a:lnTo>
                  <a:lnTo>
                    <a:pt x="2819" y="2742"/>
                  </a:lnTo>
                  <a:lnTo>
                    <a:pt x="3128" y="2781"/>
                  </a:lnTo>
                  <a:lnTo>
                    <a:pt x="3282" y="2742"/>
                  </a:lnTo>
                  <a:lnTo>
                    <a:pt x="3476" y="2704"/>
                  </a:lnTo>
                  <a:lnTo>
                    <a:pt x="3630" y="2627"/>
                  </a:lnTo>
                  <a:lnTo>
                    <a:pt x="3784" y="2549"/>
                  </a:lnTo>
                  <a:lnTo>
                    <a:pt x="3900" y="2433"/>
                  </a:lnTo>
                  <a:lnTo>
                    <a:pt x="4016" y="2279"/>
                  </a:lnTo>
                  <a:lnTo>
                    <a:pt x="4093" y="2125"/>
                  </a:lnTo>
                  <a:lnTo>
                    <a:pt x="4132" y="1970"/>
                  </a:lnTo>
                  <a:lnTo>
                    <a:pt x="4093" y="1777"/>
                  </a:lnTo>
                  <a:lnTo>
                    <a:pt x="4055" y="1623"/>
                  </a:lnTo>
                  <a:lnTo>
                    <a:pt x="4016" y="1507"/>
                  </a:lnTo>
                  <a:lnTo>
                    <a:pt x="3900" y="1352"/>
                  </a:lnTo>
                  <a:lnTo>
                    <a:pt x="3784" y="1236"/>
                  </a:lnTo>
                  <a:lnTo>
                    <a:pt x="3630" y="1159"/>
                  </a:lnTo>
                  <a:lnTo>
                    <a:pt x="3514" y="1121"/>
                  </a:lnTo>
                  <a:lnTo>
                    <a:pt x="3321" y="1082"/>
                  </a:lnTo>
                  <a:lnTo>
                    <a:pt x="3167" y="1043"/>
                  </a:lnTo>
                  <a:lnTo>
                    <a:pt x="3012" y="1082"/>
                  </a:lnTo>
                  <a:lnTo>
                    <a:pt x="2742" y="1159"/>
                  </a:lnTo>
                  <a:lnTo>
                    <a:pt x="2472" y="1314"/>
                  </a:lnTo>
                  <a:lnTo>
                    <a:pt x="2240" y="1545"/>
                  </a:lnTo>
                  <a:lnTo>
                    <a:pt x="2510" y="78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11"/>
            <p:cNvSpPr/>
            <p:nvPr/>
          </p:nvSpPr>
          <p:spPr>
            <a:xfrm>
              <a:off x="6161625" y="3921800"/>
              <a:ext cx="44450" cy="44425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773" y="309"/>
                  </a:moveTo>
                  <a:lnTo>
                    <a:pt x="1005" y="348"/>
                  </a:lnTo>
                  <a:lnTo>
                    <a:pt x="1159" y="464"/>
                  </a:lnTo>
                  <a:lnTo>
                    <a:pt x="1314" y="618"/>
                  </a:lnTo>
                  <a:lnTo>
                    <a:pt x="1391" y="811"/>
                  </a:lnTo>
                  <a:lnTo>
                    <a:pt x="1391" y="966"/>
                  </a:lnTo>
                  <a:lnTo>
                    <a:pt x="1352" y="1082"/>
                  </a:lnTo>
                  <a:lnTo>
                    <a:pt x="1275" y="1159"/>
                  </a:lnTo>
                  <a:lnTo>
                    <a:pt x="1198" y="1236"/>
                  </a:lnTo>
                  <a:lnTo>
                    <a:pt x="1082" y="1313"/>
                  </a:lnTo>
                  <a:lnTo>
                    <a:pt x="889" y="1390"/>
                  </a:lnTo>
                  <a:lnTo>
                    <a:pt x="735" y="1352"/>
                  </a:lnTo>
                  <a:lnTo>
                    <a:pt x="541" y="1275"/>
                  </a:lnTo>
                  <a:lnTo>
                    <a:pt x="426" y="1082"/>
                  </a:lnTo>
                  <a:lnTo>
                    <a:pt x="387" y="927"/>
                  </a:lnTo>
                  <a:lnTo>
                    <a:pt x="387" y="734"/>
                  </a:lnTo>
                  <a:lnTo>
                    <a:pt x="464" y="580"/>
                  </a:lnTo>
                  <a:lnTo>
                    <a:pt x="541" y="386"/>
                  </a:lnTo>
                  <a:lnTo>
                    <a:pt x="541" y="348"/>
                  </a:lnTo>
                  <a:lnTo>
                    <a:pt x="580" y="348"/>
                  </a:lnTo>
                  <a:lnTo>
                    <a:pt x="773" y="309"/>
                  </a:lnTo>
                  <a:close/>
                  <a:moveTo>
                    <a:pt x="966" y="0"/>
                  </a:moveTo>
                  <a:lnTo>
                    <a:pt x="773" y="39"/>
                  </a:lnTo>
                  <a:lnTo>
                    <a:pt x="619" y="78"/>
                  </a:lnTo>
                  <a:lnTo>
                    <a:pt x="464" y="155"/>
                  </a:lnTo>
                  <a:lnTo>
                    <a:pt x="426" y="193"/>
                  </a:lnTo>
                  <a:lnTo>
                    <a:pt x="387" y="193"/>
                  </a:lnTo>
                  <a:lnTo>
                    <a:pt x="233" y="271"/>
                  </a:lnTo>
                  <a:lnTo>
                    <a:pt x="117" y="386"/>
                  </a:lnTo>
                  <a:lnTo>
                    <a:pt x="39" y="541"/>
                  </a:lnTo>
                  <a:lnTo>
                    <a:pt x="1" y="695"/>
                  </a:lnTo>
                  <a:lnTo>
                    <a:pt x="1" y="850"/>
                  </a:lnTo>
                  <a:lnTo>
                    <a:pt x="1" y="1004"/>
                  </a:lnTo>
                  <a:lnTo>
                    <a:pt x="39" y="1197"/>
                  </a:lnTo>
                  <a:lnTo>
                    <a:pt x="117" y="1313"/>
                  </a:lnTo>
                  <a:lnTo>
                    <a:pt x="194" y="1468"/>
                  </a:lnTo>
                  <a:lnTo>
                    <a:pt x="348" y="1583"/>
                  </a:lnTo>
                  <a:lnTo>
                    <a:pt x="464" y="1699"/>
                  </a:lnTo>
                  <a:lnTo>
                    <a:pt x="619" y="1738"/>
                  </a:lnTo>
                  <a:lnTo>
                    <a:pt x="812" y="1777"/>
                  </a:lnTo>
                  <a:lnTo>
                    <a:pt x="966" y="1777"/>
                  </a:lnTo>
                  <a:lnTo>
                    <a:pt x="1121" y="1738"/>
                  </a:lnTo>
                  <a:lnTo>
                    <a:pt x="1314" y="1661"/>
                  </a:lnTo>
                  <a:lnTo>
                    <a:pt x="1430" y="1545"/>
                  </a:lnTo>
                  <a:lnTo>
                    <a:pt x="1584" y="1429"/>
                  </a:lnTo>
                  <a:lnTo>
                    <a:pt x="1661" y="1275"/>
                  </a:lnTo>
                  <a:lnTo>
                    <a:pt x="1738" y="1120"/>
                  </a:lnTo>
                  <a:lnTo>
                    <a:pt x="1777" y="966"/>
                  </a:lnTo>
                  <a:lnTo>
                    <a:pt x="1777" y="773"/>
                  </a:lnTo>
                  <a:lnTo>
                    <a:pt x="1738" y="618"/>
                  </a:lnTo>
                  <a:lnTo>
                    <a:pt x="1661" y="425"/>
                  </a:lnTo>
                  <a:lnTo>
                    <a:pt x="1545" y="309"/>
                  </a:lnTo>
                  <a:lnTo>
                    <a:pt x="1430" y="193"/>
                  </a:lnTo>
                  <a:lnTo>
                    <a:pt x="1275" y="116"/>
                  </a:lnTo>
                  <a:lnTo>
                    <a:pt x="1121" y="39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11"/>
            <p:cNvSpPr/>
            <p:nvPr/>
          </p:nvSpPr>
          <p:spPr>
            <a:xfrm>
              <a:off x="7032400" y="3923725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3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7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0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6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8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4"/>
                  </a:lnTo>
                  <a:lnTo>
                    <a:pt x="1159" y="541"/>
                  </a:lnTo>
                  <a:lnTo>
                    <a:pt x="1352" y="425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8"/>
                  </a:lnTo>
                  <a:lnTo>
                    <a:pt x="309" y="927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5"/>
                  </a:lnTo>
                  <a:lnTo>
                    <a:pt x="0" y="2008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4" y="2858"/>
                  </a:lnTo>
                  <a:lnTo>
                    <a:pt x="425" y="3244"/>
                  </a:lnTo>
                  <a:lnTo>
                    <a:pt x="696" y="3553"/>
                  </a:lnTo>
                  <a:lnTo>
                    <a:pt x="1043" y="3823"/>
                  </a:lnTo>
                  <a:lnTo>
                    <a:pt x="1468" y="4016"/>
                  </a:lnTo>
                  <a:lnTo>
                    <a:pt x="1661" y="4094"/>
                  </a:lnTo>
                  <a:lnTo>
                    <a:pt x="1893" y="4132"/>
                  </a:lnTo>
                  <a:lnTo>
                    <a:pt x="2317" y="4132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2"/>
                  </a:lnTo>
                  <a:lnTo>
                    <a:pt x="4171" y="1429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6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11"/>
            <p:cNvSpPr/>
            <p:nvPr/>
          </p:nvSpPr>
          <p:spPr>
            <a:xfrm>
              <a:off x="6167425" y="3927575"/>
              <a:ext cx="114900" cy="286750"/>
            </a:xfrm>
            <a:custGeom>
              <a:avLst/>
              <a:gdLst/>
              <a:ahLst/>
              <a:cxnLst/>
              <a:rect l="l" t="t" r="r" b="b"/>
              <a:pathLst>
                <a:path w="4596" h="11470" extrusionOk="0">
                  <a:moveTo>
                    <a:pt x="3630" y="889"/>
                  </a:moveTo>
                  <a:lnTo>
                    <a:pt x="3708" y="2009"/>
                  </a:lnTo>
                  <a:lnTo>
                    <a:pt x="3823" y="3167"/>
                  </a:lnTo>
                  <a:lnTo>
                    <a:pt x="3939" y="4287"/>
                  </a:lnTo>
                  <a:lnTo>
                    <a:pt x="4016" y="5407"/>
                  </a:lnTo>
                  <a:lnTo>
                    <a:pt x="4055" y="6643"/>
                  </a:lnTo>
                  <a:lnTo>
                    <a:pt x="4055" y="7261"/>
                  </a:lnTo>
                  <a:lnTo>
                    <a:pt x="3978" y="7917"/>
                  </a:lnTo>
                  <a:lnTo>
                    <a:pt x="3901" y="8535"/>
                  </a:lnTo>
                  <a:lnTo>
                    <a:pt x="3746" y="9153"/>
                  </a:lnTo>
                  <a:lnTo>
                    <a:pt x="3553" y="9732"/>
                  </a:lnTo>
                  <a:lnTo>
                    <a:pt x="3244" y="10273"/>
                  </a:lnTo>
                  <a:lnTo>
                    <a:pt x="3012" y="10543"/>
                  </a:lnTo>
                  <a:lnTo>
                    <a:pt x="2781" y="10736"/>
                  </a:lnTo>
                  <a:lnTo>
                    <a:pt x="2472" y="10852"/>
                  </a:lnTo>
                  <a:lnTo>
                    <a:pt x="2202" y="10890"/>
                  </a:lnTo>
                  <a:lnTo>
                    <a:pt x="1893" y="10813"/>
                  </a:lnTo>
                  <a:lnTo>
                    <a:pt x="1622" y="10697"/>
                  </a:lnTo>
                  <a:lnTo>
                    <a:pt x="1352" y="10504"/>
                  </a:lnTo>
                  <a:lnTo>
                    <a:pt x="1120" y="10234"/>
                  </a:lnTo>
                  <a:lnTo>
                    <a:pt x="966" y="9964"/>
                  </a:lnTo>
                  <a:lnTo>
                    <a:pt x="850" y="9693"/>
                  </a:lnTo>
                  <a:lnTo>
                    <a:pt x="773" y="9423"/>
                  </a:lnTo>
                  <a:lnTo>
                    <a:pt x="734" y="9114"/>
                  </a:lnTo>
                  <a:lnTo>
                    <a:pt x="657" y="8496"/>
                  </a:lnTo>
                  <a:lnTo>
                    <a:pt x="657" y="7878"/>
                  </a:lnTo>
                  <a:lnTo>
                    <a:pt x="657" y="5330"/>
                  </a:lnTo>
                  <a:lnTo>
                    <a:pt x="618" y="4056"/>
                  </a:lnTo>
                  <a:lnTo>
                    <a:pt x="580" y="2781"/>
                  </a:lnTo>
                  <a:lnTo>
                    <a:pt x="618" y="2781"/>
                  </a:lnTo>
                  <a:lnTo>
                    <a:pt x="1391" y="2395"/>
                  </a:lnTo>
                  <a:lnTo>
                    <a:pt x="2163" y="1970"/>
                  </a:lnTo>
                  <a:lnTo>
                    <a:pt x="2935" y="1468"/>
                  </a:lnTo>
                  <a:lnTo>
                    <a:pt x="3283" y="1198"/>
                  </a:lnTo>
                  <a:lnTo>
                    <a:pt x="3630" y="889"/>
                  </a:lnTo>
                  <a:close/>
                  <a:moveTo>
                    <a:pt x="3978" y="1"/>
                  </a:moveTo>
                  <a:lnTo>
                    <a:pt x="3901" y="40"/>
                  </a:lnTo>
                  <a:lnTo>
                    <a:pt x="3476" y="349"/>
                  </a:lnTo>
                  <a:lnTo>
                    <a:pt x="3051" y="657"/>
                  </a:lnTo>
                  <a:lnTo>
                    <a:pt x="2626" y="1005"/>
                  </a:lnTo>
                  <a:lnTo>
                    <a:pt x="2202" y="1314"/>
                  </a:lnTo>
                  <a:lnTo>
                    <a:pt x="1313" y="1893"/>
                  </a:lnTo>
                  <a:lnTo>
                    <a:pt x="425" y="2472"/>
                  </a:lnTo>
                  <a:lnTo>
                    <a:pt x="348" y="2550"/>
                  </a:lnTo>
                  <a:lnTo>
                    <a:pt x="348" y="2665"/>
                  </a:lnTo>
                  <a:lnTo>
                    <a:pt x="271" y="2704"/>
                  </a:lnTo>
                  <a:lnTo>
                    <a:pt x="232" y="2781"/>
                  </a:lnTo>
                  <a:lnTo>
                    <a:pt x="194" y="3824"/>
                  </a:lnTo>
                  <a:lnTo>
                    <a:pt x="155" y="4866"/>
                  </a:lnTo>
                  <a:lnTo>
                    <a:pt x="1" y="4944"/>
                  </a:lnTo>
                  <a:lnTo>
                    <a:pt x="155" y="5291"/>
                  </a:lnTo>
                  <a:lnTo>
                    <a:pt x="155" y="6257"/>
                  </a:lnTo>
                  <a:lnTo>
                    <a:pt x="155" y="7685"/>
                  </a:lnTo>
                  <a:lnTo>
                    <a:pt x="155" y="8419"/>
                  </a:lnTo>
                  <a:lnTo>
                    <a:pt x="232" y="9153"/>
                  </a:lnTo>
                  <a:lnTo>
                    <a:pt x="309" y="9616"/>
                  </a:lnTo>
                  <a:lnTo>
                    <a:pt x="503" y="10079"/>
                  </a:lnTo>
                  <a:lnTo>
                    <a:pt x="734" y="10504"/>
                  </a:lnTo>
                  <a:lnTo>
                    <a:pt x="1043" y="10890"/>
                  </a:lnTo>
                  <a:lnTo>
                    <a:pt x="1236" y="11045"/>
                  </a:lnTo>
                  <a:lnTo>
                    <a:pt x="1429" y="11199"/>
                  </a:lnTo>
                  <a:lnTo>
                    <a:pt x="1622" y="11315"/>
                  </a:lnTo>
                  <a:lnTo>
                    <a:pt x="1815" y="11392"/>
                  </a:lnTo>
                  <a:lnTo>
                    <a:pt x="2047" y="11431"/>
                  </a:lnTo>
                  <a:lnTo>
                    <a:pt x="2279" y="11470"/>
                  </a:lnTo>
                  <a:lnTo>
                    <a:pt x="2549" y="11431"/>
                  </a:lnTo>
                  <a:lnTo>
                    <a:pt x="2819" y="11354"/>
                  </a:lnTo>
                  <a:lnTo>
                    <a:pt x="3051" y="11238"/>
                  </a:lnTo>
                  <a:lnTo>
                    <a:pt x="3283" y="11083"/>
                  </a:lnTo>
                  <a:lnTo>
                    <a:pt x="3476" y="10890"/>
                  </a:lnTo>
                  <a:lnTo>
                    <a:pt x="3669" y="10659"/>
                  </a:lnTo>
                  <a:lnTo>
                    <a:pt x="3823" y="10427"/>
                  </a:lnTo>
                  <a:lnTo>
                    <a:pt x="3978" y="10157"/>
                  </a:lnTo>
                  <a:lnTo>
                    <a:pt x="4171" y="9577"/>
                  </a:lnTo>
                  <a:lnTo>
                    <a:pt x="4325" y="8960"/>
                  </a:lnTo>
                  <a:lnTo>
                    <a:pt x="4441" y="8342"/>
                  </a:lnTo>
                  <a:lnTo>
                    <a:pt x="4518" y="7763"/>
                  </a:lnTo>
                  <a:lnTo>
                    <a:pt x="4557" y="7222"/>
                  </a:lnTo>
                  <a:lnTo>
                    <a:pt x="4596" y="6681"/>
                  </a:lnTo>
                  <a:lnTo>
                    <a:pt x="4596" y="6102"/>
                  </a:lnTo>
                  <a:lnTo>
                    <a:pt x="4557" y="5021"/>
                  </a:lnTo>
                  <a:lnTo>
                    <a:pt x="4441" y="3901"/>
                  </a:lnTo>
                  <a:lnTo>
                    <a:pt x="4325" y="2781"/>
                  </a:lnTo>
                  <a:lnTo>
                    <a:pt x="4287" y="2395"/>
                  </a:lnTo>
                  <a:lnTo>
                    <a:pt x="4210" y="1468"/>
                  </a:lnTo>
                  <a:lnTo>
                    <a:pt x="4132" y="542"/>
                  </a:lnTo>
                  <a:lnTo>
                    <a:pt x="4094" y="426"/>
                  </a:lnTo>
                  <a:lnTo>
                    <a:pt x="4171" y="349"/>
                  </a:lnTo>
                  <a:lnTo>
                    <a:pt x="4210" y="271"/>
                  </a:lnTo>
                  <a:lnTo>
                    <a:pt x="4210" y="233"/>
                  </a:lnTo>
                  <a:lnTo>
                    <a:pt x="4171" y="78"/>
                  </a:lnTo>
                  <a:lnTo>
                    <a:pt x="4132" y="40"/>
                  </a:lnTo>
                  <a:lnTo>
                    <a:pt x="40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11"/>
            <p:cNvSpPr/>
            <p:nvPr/>
          </p:nvSpPr>
          <p:spPr>
            <a:xfrm>
              <a:off x="1394625" y="3943025"/>
              <a:ext cx="74350" cy="103325"/>
            </a:xfrm>
            <a:custGeom>
              <a:avLst/>
              <a:gdLst/>
              <a:ahLst/>
              <a:cxnLst/>
              <a:rect l="l" t="t" r="r" b="b"/>
              <a:pathLst>
                <a:path w="2974" h="4133" extrusionOk="0">
                  <a:moveTo>
                    <a:pt x="116" y="1"/>
                  </a:moveTo>
                  <a:lnTo>
                    <a:pt x="1" y="39"/>
                  </a:lnTo>
                  <a:lnTo>
                    <a:pt x="1" y="78"/>
                  </a:lnTo>
                  <a:lnTo>
                    <a:pt x="271" y="928"/>
                  </a:lnTo>
                  <a:lnTo>
                    <a:pt x="580" y="1738"/>
                  </a:lnTo>
                  <a:lnTo>
                    <a:pt x="927" y="2549"/>
                  </a:lnTo>
                  <a:lnTo>
                    <a:pt x="1275" y="3283"/>
                  </a:lnTo>
                  <a:lnTo>
                    <a:pt x="1507" y="3669"/>
                  </a:lnTo>
                  <a:lnTo>
                    <a:pt x="1661" y="3824"/>
                  </a:lnTo>
                  <a:lnTo>
                    <a:pt x="1854" y="3978"/>
                  </a:lnTo>
                  <a:lnTo>
                    <a:pt x="2009" y="4055"/>
                  </a:lnTo>
                  <a:lnTo>
                    <a:pt x="2240" y="4133"/>
                  </a:lnTo>
                  <a:lnTo>
                    <a:pt x="2433" y="4094"/>
                  </a:lnTo>
                  <a:lnTo>
                    <a:pt x="2665" y="4017"/>
                  </a:lnTo>
                  <a:lnTo>
                    <a:pt x="2781" y="3862"/>
                  </a:lnTo>
                  <a:lnTo>
                    <a:pt x="2897" y="3708"/>
                  </a:lnTo>
                  <a:lnTo>
                    <a:pt x="2935" y="3515"/>
                  </a:lnTo>
                  <a:lnTo>
                    <a:pt x="2974" y="3360"/>
                  </a:lnTo>
                  <a:lnTo>
                    <a:pt x="2935" y="3129"/>
                  </a:lnTo>
                  <a:lnTo>
                    <a:pt x="2897" y="2936"/>
                  </a:lnTo>
                  <a:lnTo>
                    <a:pt x="2819" y="2588"/>
                  </a:lnTo>
                  <a:lnTo>
                    <a:pt x="2588" y="2627"/>
                  </a:lnTo>
                  <a:lnTo>
                    <a:pt x="2665" y="2974"/>
                  </a:lnTo>
                  <a:lnTo>
                    <a:pt x="2704" y="3129"/>
                  </a:lnTo>
                  <a:lnTo>
                    <a:pt x="2665" y="3283"/>
                  </a:lnTo>
                  <a:lnTo>
                    <a:pt x="2433" y="3399"/>
                  </a:lnTo>
                  <a:lnTo>
                    <a:pt x="2202" y="3476"/>
                  </a:lnTo>
                  <a:lnTo>
                    <a:pt x="2009" y="3515"/>
                  </a:lnTo>
                  <a:lnTo>
                    <a:pt x="1854" y="3476"/>
                  </a:lnTo>
                  <a:lnTo>
                    <a:pt x="1700" y="3438"/>
                  </a:lnTo>
                  <a:lnTo>
                    <a:pt x="1584" y="3322"/>
                  </a:lnTo>
                  <a:lnTo>
                    <a:pt x="1507" y="3167"/>
                  </a:lnTo>
                  <a:lnTo>
                    <a:pt x="1468" y="2974"/>
                  </a:lnTo>
                  <a:lnTo>
                    <a:pt x="1352" y="2704"/>
                  </a:lnTo>
                  <a:lnTo>
                    <a:pt x="889" y="1623"/>
                  </a:lnTo>
                  <a:lnTo>
                    <a:pt x="541" y="812"/>
                  </a:lnTo>
                  <a:lnTo>
                    <a:pt x="348" y="426"/>
                  </a:lnTo>
                  <a:lnTo>
                    <a:pt x="155" y="39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11"/>
            <p:cNvSpPr/>
            <p:nvPr/>
          </p:nvSpPr>
          <p:spPr>
            <a:xfrm>
              <a:off x="2923775" y="3946900"/>
              <a:ext cx="335975" cy="782925"/>
            </a:xfrm>
            <a:custGeom>
              <a:avLst/>
              <a:gdLst/>
              <a:ahLst/>
              <a:cxnLst/>
              <a:rect l="l" t="t" r="r" b="b"/>
              <a:pathLst>
                <a:path w="13439" h="31317" extrusionOk="0">
                  <a:moveTo>
                    <a:pt x="6488" y="386"/>
                  </a:moveTo>
                  <a:lnTo>
                    <a:pt x="6526" y="464"/>
                  </a:lnTo>
                  <a:lnTo>
                    <a:pt x="7144" y="2008"/>
                  </a:lnTo>
                  <a:lnTo>
                    <a:pt x="7685" y="3553"/>
                  </a:lnTo>
                  <a:lnTo>
                    <a:pt x="8226" y="5136"/>
                  </a:lnTo>
                  <a:lnTo>
                    <a:pt x="8728" y="6681"/>
                  </a:lnTo>
                  <a:lnTo>
                    <a:pt x="8148" y="7067"/>
                  </a:lnTo>
                  <a:lnTo>
                    <a:pt x="7839" y="7221"/>
                  </a:lnTo>
                  <a:lnTo>
                    <a:pt x="7530" y="7337"/>
                  </a:lnTo>
                  <a:lnTo>
                    <a:pt x="7222" y="7453"/>
                  </a:lnTo>
                  <a:lnTo>
                    <a:pt x="6913" y="7530"/>
                  </a:lnTo>
                  <a:lnTo>
                    <a:pt x="6565" y="7569"/>
                  </a:lnTo>
                  <a:lnTo>
                    <a:pt x="6218" y="7569"/>
                  </a:lnTo>
                  <a:lnTo>
                    <a:pt x="5870" y="7530"/>
                  </a:lnTo>
                  <a:lnTo>
                    <a:pt x="5522" y="7492"/>
                  </a:lnTo>
                  <a:lnTo>
                    <a:pt x="4866" y="7337"/>
                  </a:lnTo>
                  <a:lnTo>
                    <a:pt x="4210" y="7105"/>
                  </a:lnTo>
                  <a:lnTo>
                    <a:pt x="3592" y="6874"/>
                  </a:lnTo>
                  <a:lnTo>
                    <a:pt x="3862" y="6024"/>
                  </a:lnTo>
                  <a:lnTo>
                    <a:pt x="4171" y="5175"/>
                  </a:lnTo>
                  <a:lnTo>
                    <a:pt x="4480" y="4364"/>
                  </a:lnTo>
                  <a:lnTo>
                    <a:pt x="4827" y="3553"/>
                  </a:lnTo>
                  <a:lnTo>
                    <a:pt x="5214" y="2742"/>
                  </a:lnTo>
                  <a:lnTo>
                    <a:pt x="5600" y="1931"/>
                  </a:lnTo>
                  <a:lnTo>
                    <a:pt x="6024" y="1159"/>
                  </a:lnTo>
                  <a:lnTo>
                    <a:pt x="6488" y="386"/>
                  </a:lnTo>
                  <a:close/>
                  <a:moveTo>
                    <a:pt x="8805" y="7028"/>
                  </a:moveTo>
                  <a:lnTo>
                    <a:pt x="9230" y="8418"/>
                  </a:lnTo>
                  <a:lnTo>
                    <a:pt x="9577" y="9847"/>
                  </a:lnTo>
                  <a:lnTo>
                    <a:pt x="9847" y="11083"/>
                  </a:lnTo>
                  <a:lnTo>
                    <a:pt x="10079" y="12357"/>
                  </a:lnTo>
                  <a:lnTo>
                    <a:pt x="10233" y="13631"/>
                  </a:lnTo>
                  <a:lnTo>
                    <a:pt x="10388" y="14906"/>
                  </a:lnTo>
                  <a:lnTo>
                    <a:pt x="10465" y="16180"/>
                  </a:lnTo>
                  <a:lnTo>
                    <a:pt x="10504" y="16836"/>
                  </a:lnTo>
                  <a:lnTo>
                    <a:pt x="10504" y="17493"/>
                  </a:lnTo>
                  <a:lnTo>
                    <a:pt x="10504" y="18188"/>
                  </a:lnTo>
                  <a:lnTo>
                    <a:pt x="10427" y="18844"/>
                  </a:lnTo>
                  <a:lnTo>
                    <a:pt x="10311" y="19462"/>
                  </a:lnTo>
                  <a:lnTo>
                    <a:pt x="10118" y="20080"/>
                  </a:lnTo>
                  <a:lnTo>
                    <a:pt x="9886" y="20659"/>
                  </a:lnTo>
                  <a:lnTo>
                    <a:pt x="9538" y="21161"/>
                  </a:lnTo>
                  <a:lnTo>
                    <a:pt x="9384" y="21393"/>
                  </a:lnTo>
                  <a:lnTo>
                    <a:pt x="9152" y="21586"/>
                  </a:lnTo>
                  <a:lnTo>
                    <a:pt x="8959" y="21779"/>
                  </a:lnTo>
                  <a:lnTo>
                    <a:pt x="8728" y="21972"/>
                  </a:lnTo>
                  <a:lnTo>
                    <a:pt x="8496" y="22127"/>
                  </a:lnTo>
                  <a:lnTo>
                    <a:pt x="8226" y="22242"/>
                  </a:lnTo>
                  <a:lnTo>
                    <a:pt x="7955" y="22358"/>
                  </a:lnTo>
                  <a:lnTo>
                    <a:pt x="7685" y="22435"/>
                  </a:lnTo>
                  <a:lnTo>
                    <a:pt x="7415" y="22474"/>
                  </a:lnTo>
                  <a:lnTo>
                    <a:pt x="6797" y="22474"/>
                  </a:lnTo>
                  <a:lnTo>
                    <a:pt x="6488" y="22435"/>
                  </a:lnTo>
                  <a:lnTo>
                    <a:pt x="5909" y="22281"/>
                  </a:lnTo>
                  <a:lnTo>
                    <a:pt x="5407" y="22011"/>
                  </a:lnTo>
                  <a:lnTo>
                    <a:pt x="4905" y="21702"/>
                  </a:lnTo>
                  <a:lnTo>
                    <a:pt x="4480" y="21354"/>
                  </a:lnTo>
                  <a:lnTo>
                    <a:pt x="4094" y="20929"/>
                  </a:lnTo>
                  <a:lnTo>
                    <a:pt x="3785" y="20466"/>
                  </a:lnTo>
                  <a:lnTo>
                    <a:pt x="3476" y="19964"/>
                  </a:lnTo>
                  <a:lnTo>
                    <a:pt x="3244" y="19424"/>
                  </a:lnTo>
                  <a:lnTo>
                    <a:pt x="3051" y="18883"/>
                  </a:lnTo>
                  <a:lnTo>
                    <a:pt x="2897" y="18342"/>
                  </a:lnTo>
                  <a:lnTo>
                    <a:pt x="2781" y="17802"/>
                  </a:lnTo>
                  <a:lnTo>
                    <a:pt x="2704" y="17222"/>
                  </a:lnTo>
                  <a:lnTo>
                    <a:pt x="2588" y="16103"/>
                  </a:lnTo>
                  <a:lnTo>
                    <a:pt x="2511" y="14944"/>
                  </a:lnTo>
                  <a:lnTo>
                    <a:pt x="2511" y="13747"/>
                  </a:lnTo>
                  <a:lnTo>
                    <a:pt x="2549" y="12589"/>
                  </a:lnTo>
                  <a:lnTo>
                    <a:pt x="2665" y="11392"/>
                  </a:lnTo>
                  <a:lnTo>
                    <a:pt x="2819" y="10195"/>
                  </a:lnTo>
                  <a:lnTo>
                    <a:pt x="2974" y="9422"/>
                  </a:lnTo>
                  <a:lnTo>
                    <a:pt x="3128" y="8689"/>
                  </a:lnTo>
                  <a:lnTo>
                    <a:pt x="3283" y="7916"/>
                  </a:lnTo>
                  <a:lnTo>
                    <a:pt x="3515" y="7183"/>
                  </a:lnTo>
                  <a:lnTo>
                    <a:pt x="4132" y="7453"/>
                  </a:lnTo>
                  <a:lnTo>
                    <a:pt x="4827" y="7685"/>
                  </a:lnTo>
                  <a:lnTo>
                    <a:pt x="5522" y="7839"/>
                  </a:lnTo>
                  <a:lnTo>
                    <a:pt x="5909" y="7916"/>
                  </a:lnTo>
                  <a:lnTo>
                    <a:pt x="6256" y="7916"/>
                  </a:lnTo>
                  <a:lnTo>
                    <a:pt x="6604" y="7955"/>
                  </a:lnTo>
                  <a:lnTo>
                    <a:pt x="6990" y="7916"/>
                  </a:lnTo>
                  <a:lnTo>
                    <a:pt x="7299" y="7878"/>
                  </a:lnTo>
                  <a:lnTo>
                    <a:pt x="7646" y="7762"/>
                  </a:lnTo>
                  <a:lnTo>
                    <a:pt x="7955" y="7646"/>
                  </a:lnTo>
                  <a:lnTo>
                    <a:pt x="8264" y="7492"/>
                  </a:lnTo>
                  <a:lnTo>
                    <a:pt x="8573" y="7260"/>
                  </a:lnTo>
                  <a:lnTo>
                    <a:pt x="8805" y="7028"/>
                  </a:lnTo>
                  <a:close/>
                  <a:moveTo>
                    <a:pt x="8650" y="22474"/>
                  </a:moveTo>
                  <a:lnTo>
                    <a:pt x="8766" y="22822"/>
                  </a:lnTo>
                  <a:lnTo>
                    <a:pt x="8921" y="23169"/>
                  </a:lnTo>
                  <a:lnTo>
                    <a:pt x="8496" y="23401"/>
                  </a:lnTo>
                  <a:lnTo>
                    <a:pt x="8071" y="23555"/>
                  </a:lnTo>
                  <a:lnTo>
                    <a:pt x="7608" y="23633"/>
                  </a:lnTo>
                  <a:lnTo>
                    <a:pt x="7144" y="23671"/>
                  </a:lnTo>
                  <a:lnTo>
                    <a:pt x="6681" y="23633"/>
                  </a:lnTo>
                  <a:lnTo>
                    <a:pt x="6218" y="23517"/>
                  </a:lnTo>
                  <a:lnTo>
                    <a:pt x="5754" y="23362"/>
                  </a:lnTo>
                  <a:lnTo>
                    <a:pt x="5329" y="23131"/>
                  </a:lnTo>
                  <a:lnTo>
                    <a:pt x="5291" y="23131"/>
                  </a:lnTo>
                  <a:lnTo>
                    <a:pt x="5522" y="22474"/>
                  </a:lnTo>
                  <a:lnTo>
                    <a:pt x="5870" y="22629"/>
                  </a:lnTo>
                  <a:lnTo>
                    <a:pt x="6256" y="22783"/>
                  </a:lnTo>
                  <a:lnTo>
                    <a:pt x="6681" y="22860"/>
                  </a:lnTo>
                  <a:lnTo>
                    <a:pt x="7067" y="22899"/>
                  </a:lnTo>
                  <a:lnTo>
                    <a:pt x="7453" y="22860"/>
                  </a:lnTo>
                  <a:lnTo>
                    <a:pt x="7878" y="22822"/>
                  </a:lnTo>
                  <a:lnTo>
                    <a:pt x="8264" y="22667"/>
                  </a:lnTo>
                  <a:lnTo>
                    <a:pt x="8650" y="22474"/>
                  </a:lnTo>
                  <a:close/>
                  <a:moveTo>
                    <a:pt x="10890" y="16798"/>
                  </a:moveTo>
                  <a:lnTo>
                    <a:pt x="11392" y="17261"/>
                  </a:lnTo>
                  <a:lnTo>
                    <a:pt x="11933" y="17647"/>
                  </a:lnTo>
                  <a:lnTo>
                    <a:pt x="12512" y="18033"/>
                  </a:lnTo>
                  <a:lnTo>
                    <a:pt x="13091" y="18342"/>
                  </a:lnTo>
                  <a:lnTo>
                    <a:pt x="12937" y="19771"/>
                  </a:lnTo>
                  <a:lnTo>
                    <a:pt x="12821" y="21238"/>
                  </a:lnTo>
                  <a:lnTo>
                    <a:pt x="12705" y="24212"/>
                  </a:lnTo>
                  <a:lnTo>
                    <a:pt x="11894" y="23594"/>
                  </a:lnTo>
                  <a:lnTo>
                    <a:pt x="11044" y="23015"/>
                  </a:lnTo>
                  <a:lnTo>
                    <a:pt x="10813" y="22860"/>
                  </a:lnTo>
                  <a:lnTo>
                    <a:pt x="10620" y="22667"/>
                  </a:lnTo>
                  <a:lnTo>
                    <a:pt x="10581" y="22590"/>
                  </a:lnTo>
                  <a:lnTo>
                    <a:pt x="10542" y="22435"/>
                  </a:lnTo>
                  <a:lnTo>
                    <a:pt x="10542" y="22127"/>
                  </a:lnTo>
                  <a:lnTo>
                    <a:pt x="10542" y="21393"/>
                  </a:lnTo>
                  <a:lnTo>
                    <a:pt x="10504" y="20659"/>
                  </a:lnTo>
                  <a:lnTo>
                    <a:pt x="10504" y="20582"/>
                  </a:lnTo>
                  <a:lnTo>
                    <a:pt x="10465" y="20543"/>
                  </a:lnTo>
                  <a:lnTo>
                    <a:pt x="10388" y="20466"/>
                  </a:lnTo>
                  <a:lnTo>
                    <a:pt x="10542" y="19964"/>
                  </a:lnTo>
                  <a:lnTo>
                    <a:pt x="10697" y="19424"/>
                  </a:lnTo>
                  <a:lnTo>
                    <a:pt x="10774" y="18883"/>
                  </a:lnTo>
                  <a:lnTo>
                    <a:pt x="10851" y="18304"/>
                  </a:lnTo>
                  <a:lnTo>
                    <a:pt x="10890" y="17570"/>
                  </a:lnTo>
                  <a:lnTo>
                    <a:pt x="10890" y="16798"/>
                  </a:lnTo>
                  <a:close/>
                  <a:moveTo>
                    <a:pt x="5214" y="23324"/>
                  </a:moveTo>
                  <a:lnTo>
                    <a:pt x="5677" y="23594"/>
                  </a:lnTo>
                  <a:lnTo>
                    <a:pt x="6140" y="23826"/>
                  </a:lnTo>
                  <a:lnTo>
                    <a:pt x="6642" y="23941"/>
                  </a:lnTo>
                  <a:lnTo>
                    <a:pt x="7144" y="23980"/>
                  </a:lnTo>
                  <a:lnTo>
                    <a:pt x="7646" y="23980"/>
                  </a:lnTo>
                  <a:lnTo>
                    <a:pt x="8148" y="23864"/>
                  </a:lnTo>
                  <a:lnTo>
                    <a:pt x="8612" y="23710"/>
                  </a:lnTo>
                  <a:lnTo>
                    <a:pt x="9075" y="23439"/>
                  </a:lnTo>
                  <a:lnTo>
                    <a:pt x="9384" y="23903"/>
                  </a:lnTo>
                  <a:lnTo>
                    <a:pt x="8843" y="24173"/>
                  </a:lnTo>
                  <a:lnTo>
                    <a:pt x="8303" y="24366"/>
                  </a:lnTo>
                  <a:lnTo>
                    <a:pt x="7762" y="24482"/>
                  </a:lnTo>
                  <a:lnTo>
                    <a:pt x="7222" y="24521"/>
                  </a:lnTo>
                  <a:lnTo>
                    <a:pt x="6681" y="24521"/>
                  </a:lnTo>
                  <a:lnTo>
                    <a:pt x="6102" y="24443"/>
                  </a:lnTo>
                  <a:lnTo>
                    <a:pt x="5561" y="24289"/>
                  </a:lnTo>
                  <a:lnTo>
                    <a:pt x="4982" y="24096"/>
                  </a:lnTo>
                  <a:lnTo>
                    <a:pt x="5059" y="23903"/>
                  </a:lnTo>
                  <a:lnTo>
                    <a:pt x="5136" y="23710"/>
                  </a:lnTo>
                  <a:lnTo>
                    <a:pt x="5214" y="23324"/>
                  </a:lnTo>
                  <a:close/>
                  <a:moveTo>
                    <a:pt x="2356" y="17377"/>
                  </a:moveTo>
                  <a:lnTo>
                    <a:pt x="2433" y="17995"/>
                  </a:lnTo>
                  <a:lnTo>
                    <a:pt x="2588" y="18613"/>
                  </a:lnTo>
                  <a:lnTo>
                    <a:pt x="2781" y="19192"/>
                  </a:lnTo>
                  <a:lnTo>
                    <a:pt x="2974" y="19771"/>
                  </a:lnTo>
                  <a:lnTo>
                    <a:pt x="3244" y="20312"/>
                  </a:lnTo>
                  <a:lnTo>
                    <a:pt x="3244" y="20350"/>
                  </a:lnTo>
                  <a:lnTo>
                    <a:pt x="3206" y="21200"/>
                  </a:lnTo>
                  <a:lnTo>
                    <a:pt x="3244" y="22049"/>
                  </a:lnTo>
                  <a:lnTo>
                    <a:pt x="3283" y="22358"/>
                  </a:lnTo>
                  <a:lnTo>
                    <a:pt x="3321" y="22706"/>
                  </a:lnTo>
                  <a:lnTo>
                    <a:pt x="3321" y="23053"/>
                  </a:lnTo>
                  <a:lnTo>
                    <a:pt x="3321" y="23208"/>
                  </a:lnTo>
                  <a:lnTo>
                    <a:pt x="3283" y="23324"/>
                  </a:lnTo>
                  <a:lnTo>
                    <a:pt x="3167" y="23478"/>
                  </a:lnTo>
                  <a:lnTo>
                    <a:pt x="3051" y="23633"/>
                  </a:lnTo>
                  <a:lnTo>
                    <a:pt x="2704" y="23903"/>
                  </a:lnTo>
                  <a:lnTo>
                    <a:pt x="2009" y="24405"/>
                  </a:lnTo>
                  <a:lnTo>
                    <a:pt x="773" y="25409"/>
                  </a:lnTo>
                  <a:lnTo>
                    <a:pt x="811" y="24675"/>
                  </a:lnTo>
                  <a:lnTo>
                    <a:pt x="850" y="23941"/>
                  </a:lnTo>
                  <a:lnTo>
                    <a:pt x="811" y="23169"/>
                  </a:lnTo>
                  <a:lnTo>
                    <a:pt x="773" y="22435"/>
                  </a:lnTo>
                  <a:lnTo>
                    <a:pt x="657" y="21238"/>
                  </a:lnTo>
                  <a:lnTo>
                    <a:pt x="503" y="20466"/>
                  </a:lnTo>
                  <a:lnTo>
                    <a:pt x="425" y="20080"/>
                  </a:lnTo>
                  <a:lnTo>
                    <a:pt x="464" y="19694"/>
                  </a:lnTo>
                  <a:lnTo>
                    <a:pt x="503" y="19655"/>
                  </a:lnTo>
                  <a:lnTo>
                    <a:pt x="541" y="19578"/>
                  </a:lnTo>
                  <a:lnTo>
                    <a:pt x="541" y="19539"/>
                  </a:lnTo>
                  <a:lnTo>
                    <a:pt x="541" y="19462"/>
                  </a:lnTo>
                  <a:lnTo>
                    <a:pt x="1429" y="18420"/>
                  </a:lnTo>
                  <a:lnTo>
                    <a:pt x="2356" y="17377"/>
                  </a:lnTo>
                  <a:close/>
                  <a:moveTo>
                    <a:pt x="8148" y="24830"/>
                  </a:moveTo>
                  <a:lnTo>
                    <a:pt x="8148" y="25061"/>
                  </a:lnTo>
                  <a:lnTo>
                    <a:pt x="8226" y="25216"/>
                  </a:lnTo>
                  <a:lnTo>
                    <a:pt x="8071" y="25216"/>
                  </a:lnTo>
                  <a:lnTo>
                    <a:pt x="7955" y="25177"/>
                  </a:lnTo>
                  <a:lnTo>
                    <a:pt x="7878" y="25216"/>
                  </a:lnTo>
                  <a:lnTo>
                    <a:pt x="7839" y="25293"/>
                  </a:lnTo>
                  <a:lnTo>
                    <a:pt x="7839" y="25370"/>
                  </a:lnTo>
                  <a:lnTo>
                    <a:pt x="7994" y="25872"/>
                  </a:lnTo>
                  <a:lnTo>
                    <a:pt x="8110" y="26413"/>
                  </a:lnTo>
                  <a:lnTo>
                    <a:pt x="8187" y="26915"/>
                  </a:lnTo>
                  <a:lnTo>
                    <a:pt x="8226" y="27417"/>
                  </a:lnTo>
                  <a:lnTo>
                    <a:pt x="8226" y="27919"/>
                  </a:lnTo>
                  <a:lnTo>
                    <a:pt x="8226" y="28459"/>
                  </a:lnTo>
                  <a:lnTo>
                    <a:pt x="8148" y="28961"/>
                  </a:lnTo>
                  <a:lnTo>
                    <a:pt x="8071" y="29502"/>
                  </a:lnTo>
                  <a:lnTo>
                    <a:pt x="7762" y="29193"/>
                  </a:lnTo>
                  <a:lnTo>
                    <a:pt x="7453" y="28884"/>
                  </a:lnTo>
                  <a:lnTo>
                    <a:pt x="7260" y="28537"/>
                  </a:lnTo>
                  <a:lnTo>
                    <a:pt x="7067" y="28189"/>
                  </a:lnTo>
                  <a:lnTo>
                    <a:pt x="6951" y="27803"/>
                  </a:lnTo>
                  <a:lnTo>
                    <a:pt x="6874" y="27417"/>
                  </a:lnTo>
                  <a:lnTo>
                    <a:pt x="6835" y="26953"/>
                  </a:lnTo>
                  <a:lnTo>
                    <a:pt x="6835" y="26490"/>
                  </a:lnTo>
                  <a:lnTo>
                    <a:pt x="6874" y="26104"/>
                  </a:lnTo>
                  <a:lnTo>
                    <a:pt x="6874" y="25756"/>
                  </a:lnTo>
                  <a:lnTo>
                    <a:pt x="6835" y="25602"/>
                  </a:lnTo>
                  <a:lnTo>
                    <a:pt x="6758" y="25486"/>
                  </a:lnTo>
                  <a:lnTo>
                    <a:pt x="6642" y="25370"/>
                  </a:lnTo>
                  <a:lnTo>
                    <a:pt x="6488" y="25293"/>
                  </a:lnTo>
                  <a:lnTo>
                    <a:pt x="6604" y="25100"/>
                  </a:lnTo>
                  <a:lnTo>
                    <a:pt x="6720" y="24984"/>
                  </a:lnTo>
                  <a:lnTo>
                    <a:pt x="7106" y="24984"/>
                  </a:lnTo>
                  <a:lnTo>
                    <a:pt x="7453" y="24945"/>
                  </a:lnTo>
                  <a:lnTo>
                    <a:pt x="7801" y="24907"/>
                  </a:lnTo>
                  <a:lnTo>
                    <a:pt x="8148" y="24830"/>
                  </a:lnTo>
                  <a:close/>
                  <a:moveTo>
                    <a:pt x="8805" y="24637"/>
                  </a:moveTo>
                  <a:lnTo>
                    <a:pt x="9191" y="24984"/>
                  </a:lnTo>
                  <a:lnTo>
                    <a:pt x="9500" y="25409"/>
                  </a:lnTo>
                  <a:lnTo>
                    <a:pt x="9809" y="25795"/>
                  </a:lnTo>
                  <a:lnTo>
                    <a:pt x="10118" y="26258"/>
                  </a:lnTo>
                  <a:lnTo>
                    <a:pt x="9847" y="26220"/>
                  </a:lnTo>
                  <a:lnTo>
                    <a:pt x="9616" y="26104"/>
                  </a:lnTo>
                  <a:lnTo>
                    <a:pt x="9423" y="25949"/>
                  </a:lnTo>
                  <a:lnTo>
                    <a:pt x="9230" y="25756"/>
                  </a:lnTo>
                  <a:lnTo>
                    <a:pt x="9191" y="25679"/>
                  </a:lnTo>
                  <a:lnTo>
                    <a:pt x="8998" y="25679"/>
                  </a:lnTo>
                  <a:lnTo>
                    <a:pt x="8959" y="25718"/>
                  </a:lnTo>
                  <a:lnTo>
                    <a:pt x="8921" y="25795"/>
                  </a:lnTo>
                  <a:lnTo>
                    <a:pt x="8921" y="25834"/>
                  </a:lnTo>
                  <a:lnTo>
                    <a:pt x="8921" y="25911"/>
                  </a:lnTo>
                  <a:lnTo>
                    <a:pt x="9230" y="26490"/>
                  </a:lnTo>
                  <a:lnTo>
                    <a:pt x="9423" y="27069"/>
                  </a:lnTo>
                  <a:lnTo>
                    <a:pt x="9500" y="27378"/>
                  </a:lnTo>
                  <a:lnTo>
                    <a:pt x="9538" y="27687"/>
                  </a:lnTo>
                  <a:lnTo>
                    <a:pt x="9538" y="27996"/>
                  </a:lnTo>
                  <a:lnTo>
                    <a:pt x="9538" y="28344"/>
                  </a:lnTo>
                  <a:lnTo>
                    <a:pt x="9461" y="28923"/>
                  </a:lnTo>
                  <a:lnTo>
                    <a:pt x="9423" y="29232"/>
                  </a:lnTo>
                  <a:lnTo>
                    <a:pt x="9307" y="29579"/>
                  </a:lnTo>
                  <a:lnTo>
                    <a:pt x="9230" y="29888"/>
                  </a:lnTo>
                  <a:lnTo>
                    <a:pt x="9075" y="30158"/>
                  </a:lnTo>
                  <a:lnTo>
                    <a:pt x="8921" y="30429"/>
                  </a:lnTo>
                  <a:lnTo>
                    <a:pt x="8728" y="30660"/>
                  </a:lnTo>
                  <a:lnTo>
                    <a:pt x="8534" y="30776"/>
                  </a:lnTo>
                  <a:lnTo>
                    <a:pt x="8341" y="30853"/>
                  </a:lnTo>
                  <a:lnTo>
                    <a:pt x="8187" y="30853"/>
                  </a:lnTo>
                  <a:lnTo>
                    <a:pt x="7994" y="30776"/>
                  </a:lnTo>
                  <a:lnTo>
                    <a:pt x="7839" y="30699"/>
                  </a:lnTo>
                  <a:lnTo>
                    <a:pt x="7685" y="30583"/>
                  </a:lnTo>
                  <a:lnTo>
                    <a:pt x="7376" y="30274"/>
                  </a:lnTo>
                  <a:lnTo>
                    <a:pt x="6874" y="29772"/>
                  </a:lnTo>
                  <a:lnTo>
                    <a:pt x="6681" y="29502"/>
                  </a:lnTo>
                  <a:lnTo>
                    <a:pt x="6488" y="29193"/>
                  </a:lnTo>
                  <a:lnTo>
                    <a:pt x="6295" y="28846"/>
                  </a:lnTo>
                  <a:lnTo>
                    <a:pt x="6102" y="28459"/>
                  </a:lnTo>
                  <a:lnTo>
                    <a:pt x="5986" y="28073"/>
                  </a:lnTo>
                  <a:lnTo>
                    <a:pt x="5909" y="27687"/>
                  </a:lnTo>
                  <a:lnTo>
                    <a:pt x="5870" y="27262"/>
                  </a:lnTo>
                  <a:lnTo>
                    <a:pt x="5870" y="26876"/>
                  </a:lnTo>
                  <a:lnTo>
                    <a:pt x="5909" y="26490"/>
                  </a:lnTo>
                  <a:lnTo>
                    <a:pt x="6024" y="26065"/>
                  </a:lnTo>
                  <a:lnTo>
                    <a:pt x="6024" y="25949"/>
                  </a:lnTo>
                  <a:lnTo>
                    <a:pt x="5947" y="25911"/>
                  </a:lnTo>
                  <a:lnTo>
                    <a:pt x="5870" y="25872"/>
                  </a:lnTo>
                  <a:lnTo>
                    <a:pt x="5793" y="25872"/>
                  </a:lnTo>
                  <a:lnTo>
                    <a:pt x="5059" y="26220"/>
                  </a:lnTo>
                  <a:lnTo>
                    <a:pt x="5136" y="25834"/>
                  </a:lnTo>
                  <a:lnTo>
                    <a:pt x="5252" y="25447"/>
                  </a:lnTo>
                  <a:lnTo>
                    <a:pt x="5445" y="25100"/>
                  </a:lnTo>
                  <a:lnTo>
                    <a:pt x="5716" y="24752"/>
                  </a:lnTo>
                  <a:lnTo>
                    <a:pt x="6102" y="24868"/>
                  </a:lnTo>
                  <a:lnTo>
                    <a:pt x="6488" y="24945"/>
                  </a:lnTo>
                  <a:lnTo>
                    <a:pt x="6333" y="25100"/>
                  </a:lnTo>
                  <a:lnTo>
                    <a:pt x="6179" y="25293"/>
                  </a:lnTo>
                  <a:lnTo>
                    <a:pt x="6179" y="25370"/>
                  </a:lnTo>
                  <a:lnTo>
                    <a:pt x="6179" y="25447"/>
                  </a:lnTo>
                  <a:lnTo>
                    <a:pt x="6256" y="25486"/>
                  </a:lnTo>
                  <a:lnTo>
                    <a:pt x="6295" y="25486"/>
                  </a:lnTo>
                  <a:lnTo>
                    <a:pt x="6372" y="25525"/>
                  </a:lnTo>
                  <a:lnTo>
                    <a:pt x="6449" y="25602"/>
                  </a:lnTo>
                  <a:lnTo>
                    <a:pt x="6526" y="25795"/>
                  </a:lnTo>
                  <a:lnTo>
                    <a:pt x="6565" y="26104"/>
                  </a:lnTo>
                  <a:lnTo>
                    <a:pt x="6604" y="26451"/>
                  </a:lnTo>
                  <a:lnTo>
                    <a:pt x="6604" y="27146"/>
                  </a:lnTo>
                  <a:lnTo>
                    <a:pt x="6604" y="27610"/>
                  </a:lnTo>
                  <a:lnTo>
                    <a:pt x="6681" y="28073"/>
                  </a:lnTo>
                  <a:lnTo>
                    <a:pt x="6835" y="28498"/>
                  </a:lnTo>
                  <a:lnTo>
                    <a:pt x="7067" y="28923"/>
                  </a:lnTo>
                  <a:lnTo>
                    <a:pt x="7376" y="29309"/>
                  </a:lnTo>
                  <a:lnTo>
                    <a:pt x="7569" y="29463"/>
                  </a:lnTo>
                  <a:lnTo>
                    <a:pt x="7762" y="29618"/>
                  </a:lnTo>
                  <a:lnTo>
                    <a:pt x="7955" y="29734"/>
                  </a:lnTo>
                  <a:lnTo>
                    <a:pt x="8187" y="29849"/>
                  </a:lnTo>
                  <a:lnTo>
                    <a:pt x="8264" y="29849"/>
                  </a:lnTo>
                  <a:lnTo>
                    <a:pt x="8303" y="29811"/>
                  </a:lnTo>
                  <a:lnTo>
                    <a:pt x="8303" y="29734"/>
                  </a:lnTo>
                  <a:lnTo>
                    <a:pt x="8303" y="29695"/>
                  </a:lnTo>
                  <a:lnTo>
                    <a:pt x="8303" y="29656"/>
                  </a:lnTo>
                  <a:lnTo>
                    <a:pt x="8419" y="29154"/>
                  </a:lnTo>
                  <a:lnTo>
                    <a:pt x="8496" y="28614"/>
                  </a:lnTo>
                  <a:lnTo>
                    <a:pt x="8534" y="28112"/>
                  </a:lnTo>
                  <a:lnTo>
                    <a:pt x="8534" y="27571"/>
                  </a:lnTo>
                  <a:lnTo>
                    <a:pt x="8534" y="27069"/>
                  </a:lnTo>
                  <a:lnTo>
                    <a:pt x="8457" y="26567"/>
                  </a:lnTo>
                  <a:lnTo>
                    <a:pt x="8341" y="26027"/>
                  </a:lnTo>
                  <a:lnTo>
                    <a:pt x="8187" y="25525"/>
                  </a:lnTo>
                  <a:lnTo>
                    <a:pt x="8534" y="25525"/>
                  </a:lnTo>
                  <a:lnTo>
                    <a:pt x="8612" y="25486"/>
                  </a:lnTo>
                  <a:lnTo>
                    <a:pt x="8650" y="25409"/>
                  </a:lnTo>
                  <a:lnTo>
                    <a:pt x="8650" y="25370"/>
                  </a:lnTo>
                  <a:lnTo>
                    <a:pt x="8612" y="25293"/>
                  </a:lnTo>
                  <a:lnTo>
                    <a:pt x="8380" y="24791"/>
                  </a:lnTo>
                  <a:lnTo>
                    <a:pt x="8805" y="24637"/>
                  </a:lnTo>
                  <a:close/>
                  <a:moveTo>
                    <a:pt x="6449" y="0"/>
                  </a:moveTo>
                  <a:lnTo>
                    <a:pt x="6411" y="39"/>
                  </a:lnTo>
                  <a:lnTo>
                    <a:pt x="6411" y="116"/>
                  </a:lnTo>
                  <a:lnTo>
                    <a:pt x="6333" y="116"/>
                  </a:lnTo>
                  <a:lnTo>
                    <a:pt x="6295" y="193"/>
                  </a:lnTo>
                  <a:lnTo>
                    <a:pt x="5600" y="1275"/>
                  </a:lnTo>
                  <a:lnTo>
                    <a:pt x="4943" y="2433"/>
                  </a:lnTo>
                  <a:lnTo>
                    <a:pt x="4403" y="3591"/>
                  </a:lnTo>
                  <a:lnTo>
                    <a:pt x="3901" y="4827"/>
                  </a:lnTo>
                  <a:lnTo>
                    <a:pt x="3437" y="6063"/>
                  </a:lnTo>
                  <a:lnTo>
                    <a:pt x="3090" y="7298"/>
                  </a:lnTo>
                  <a:lnTo>
                    <a:pt x="2742" y="8573"/>
                  </a:lnTo>
                  <a:lnTo>
                    <a:pt x="2511" y="9847"/>
                  </a:lnTo>
                  <a:lnTo>
                    <a:pt x="2317" y="11160"/>
                  </a:lnTo>
                  <a:lnTo>
                    <a:pt x="2202" y="12473"/>
                  </a:lnTo>
                  <a:lnTo>
                    <a:pt x="2163" y="13786"/>
                  </a:lnTo>
                  <a:lnTo>
                    <a:pt x="2163" y="15099"/>
                  </a:lnTo>
                  <a:lnTo>
                    <a:pt x="2202" y="16103"/>
                  </a:lnTo>
                  <a:lnTo>
                    <a:pt x="2317" y="17107"/>
                  </a:lnTo>
                  <a:lnTo>
                    <a:pt x="1661" y="17609"/>
                  </a:lnTo>
                  <a:lnTo>
                    <a:pt x="1082" y="18188"/>
                  </a:lnTo>
                  <a:lnTo>
                    <a:pt x="541" y="18806"/>
                  </a:lnTo>
                  <a:lnTo>
                    <a:pt x="39" y="19462"/>
                  </a:lnTo>
                  <a:lnTo>
                    <a:pt x="1" y="19501"/>
                  </a:lnTo>
                  <a:lnTo>
                    <a:pt x="1" y="19578"/>
                  </a:lnTo>
                  <a:lnTo>
                    <a:pt x="78" y="19694"/>
                  </a:lnTo>
                  <a:lnTo>
                    <a:pt x="39" y="19964"/>
                  </a:lnTo>
                  <a:lnTo>
                    <a:pt x="39" y="20273"/>
                  </a:lnTo>
                  <a:lnTo>
                    <a:pt x="39" y="20543"/>
                  </a:lnTo>
                  <a:lnTo>
                    <a:pt x="78" y="20852"/>
                  </a:lnTo>
                  <a:lnTo>
                    <a:pt x="194" y="21431"/>
                  </a:lnTo>
                  <a:lnTo>
                    <a:pt x="309" y="22011"/>
                  </a:lnTo>
                  <a:lnTo>
                    <a:pt x="387" y="22899"/>
                  </a:lnTo>
                  <a:lnTo>
                    <a:pt x="425" y="23748"/>
                  </a:lnTo>
                  <a:lnTo>
                    <a:pt x="425" y="24637"/>
                  </a:lnTo>
                  <a:lnTo>
                    <a:pt x="387" y="25486"/>
                  </a:lnTo>
                  <a:lnTo>
                    <a:pt x="387" y="25602"/>
                  </a:lnTo>
                  <a:lnTo>
                    <a:pt x="464" y="25640"/>
                  </a:lnTo>
                  <a:lnTo>
                    <a:pt x="503" y="25679"/>
                  </a:lnTo>
                  <a:lnTo>
                    <a:pt x="580" y="25679"/>
                  </a:lnTo>
                  <a:lnTo>
                    <a:pt x="618" y="25756"/>
                  </a:lnTo>
                  <a:lnTo>
                    <a:pt x="696" y="25795"/>
                  </a:lnTo>
                  <a:lnTo>
                    <a:pt x="811" y="25795"/>
                  </a:lnTo>
                  <a:lnTo>
                    <a:pt x="1584" y="25254"/>
                  </a:lnTo>
                  <a:lnTo>
                    <a:pt x="2279" y="24714"/>
                  </a:lnTo>
                  <a:lnTo>
                    <a:pt x="3746" y="23594"/>
                  </a:lnTo>
                  <a:lnTo>
                    <a:pt x="3785" y="23478"/>
                  </a:lnTo>
                  <a:lnTo>
                    <a:pt x="3785" y="23362"/>
                  </a:lnTo>
                  <a:lnTo>
                    <a:pt x="3630" y="22088"/>
                  </a:lnTo>
                  <a:lnTo>
                    <a:pt x="3592" y="20814"/>
                  </a:lnTo>
                  <a:lnTo>
                    <a:pt x="3939" y="21277"/>
                  </a:lnTo>
                  <a:lnTo>
                    <a:pt x="4364" y="21663"/>
                  </a:lnTo>
                  <a:lnTo>
                    <a:pt x="4789" y="22049"/>
                  </a:lnTo>
                  <a:lnTo>
                    <a:pt x="5252" y="22358"/>
                  </a:lnTo>
                  <a:lnTo>
                    <a:pt x="5059" y="22744"/>
                  </a:lnTo>
                  <a:lnTo>
                    <a:pt x="4866" y="23169"/>
                  </a:lnTo>
                  <a:lnTo>
                    <a:pt x="4712" y="23633"/>
                  </a:lnTo>
                  <a:lnTo>
                    <a:pt x="4673" y="23864"/>
                  </a:lnTo>
                  <a:lnTo>
                    <a:pt x="4712" y="24096"/>
                  </a:lnTo>
                  <a:lnTo>
                    <a:pt x="4750" y="24173"/>
                  </a:lnTo>
                  <a:lnTo>
                    <a:pt x="4789" y="24212"/>
                  </a:lnTo>
                  <a:lnTo>
                    <a:pt x="4827" y="24250"/>
                  </a:lnTo>
                  <a:lnTo>
                    <a:pt x="4866" y="24328"/>
                  </a:lnTo>
                  <a:lnTo>
                    <a:pt x="5175" y="24521"/>
                  </a:lnTo>
                  <a:lnTo>
                    <a:pt x="5484" y="24675"/>
                  </a:lnTo>
                  <a:lnTo>
                    <a:pt x="5329" y="24868"/>
                  </a:lnTo>
                  <a:lnTo>
                    <a:pt x="5175" y="25061"/>
                  </a:lnTo>
                  <a:lnTo>
                    <a:pt x="5020" y="25254"/>
                  </a:lnTo>
                  <a:lnTo>
                    <a:pt x="4905" y="25486"/>
                  </a:lnTo>
                  <a:lnTo>
                    <a:pt x="4827" y="25718"/>
                  </a:lnTo>
                  <a:lnTo>
                    <a:pt x="4750" y="25949"/>
                  </a:lnTo>
                  <a:lnTo>
                    <a:pt x="4712" y="26220"/>
                  </a:lnTo>
                  <a:lnTo>
                    <a:pt x="4712" y="26490"/>
                  </a:lnTo>
                  <a:lnTo>
                    <a:pt x="4712" y="26567"/>
                  </a:lnTo>
                  <a:lnTo>
                    <a:pt x="4789" y="26644"/>
                  </a:lnTo>
                  <a:lnTo>
                    <a:pt x="4943" y="26644"/>
                  </a:lnTo>
                  <a:lnTo>
                    <a:pt x="5638" y="26297"/>
                  </a:lnTo>
                  <a:lnTo>
                    <a:pt x="5638" y="26297"/>
                  </a:lnTo>
                  <a:lnTo>
                    <a:pt x="5561" y="26722"/>
                  </a:lnTo>
                  <a:lnTo>
                    <a:pt x="5561" y="27146"/>
                  </a:lnTo>
                  <a:lnTo>
                    <a:pt x="5561" y="27533"/>
                  </a:lnTo>
                  <a:lnTo>
                    <a:pt x="5638" y="27957"/>
                  </a:lnTo>
                  <a:lnTo>
                    <a:pt x="5716" y="28344"/>
                  </a:lnTo>
                  <a:lnTo>
                    <a:pt x="5870" y="28730"/>
                  </a:lnTo>
                  <a:lnTo>
                    <a:pt x="6063" y="29116"/>
                  </a:lnTo>
                  <a:lnTo>
                    <a:pt x="6256" y="29463"/>
                  </a:lnTo>
                  <a:lnTo>
                    <a:pt x="6642" y="30004"/>
                  </a:lnTo>
                  <a:lnTo>
                    <a:pt x="6913" y="30351"/>
                  </a:lnTo>
                  <a:lnTo>
                    <a:pt x="7183" y="30660"/>
                  </a:lnTo>
                  <a:lnTo>
                    <a:pt x="7530" y="30969"/>
                  </a:lnTo>
                  <a:lnTo>
                    <a:pt x="7839" y="31162"/>
                  </a:lnTo>
                  <a:lnTo>
                    <a:pt x="7994" y="31240"/>
                  </a:lnTo>
                  <a:lnTo>
                    <a:pt x="8148" y="31317"/>
                  </a:lnTo>
                  <a:lnTo>
                    <a:pt x="8303" y="31317"/>
                  </a:lnTo>
                  <a:lnTo>
                    <a:pt x="8457" y="31278"/>
                  </a:lnTo>
                  <a:lnTo>
                    <a:pt x="8612" y="31240"/>
                  </a:lnTo>
                  <a:lnTo>
                    <a:pt x="8766" y="31162"/>
                  </a:lnTo>
                  <a:lnTo>
                    <a:pt x="8998" y="30892"/>
                  </a:lnTo>
                  <a:lnTo>
                    <a:pt x="9230" y="30583"/>
                  </a:lnTo>
                  <a:lnTo>
                    <a:pt x="9423" y="30236"/>
                  </a:lnTo>
                  <a:lnTo>
                    <a:pt x="9577" y="29849"/>
                  </a:lnTo>
                  <a:lnTo>
                    <a:pt x="9693" y="29463"/>
                  </a:lnTo>
                  <a:lnTo>
                    <a:pt x="9847" y="28807"/>
                  </a:lnTo>
                  <a:lnTo>
                    <a:pt x="9886" y="28228"/>
                  </a:lnTo>
                  <a:lnTo>
                    <a:pt x="9847" y="27610"/>
                  </a:lnTo>
                  <a:lnTo>
                    <a:pt x="9770" y="27031"/>
                  </a:lnTo>
                  <a:lnTo>
                    <a:pt x="9577" y="26490"/>
                  </a:lnTo>
                  <a:lnTo>
                    <a:pt x="9770" y="26529"/>
                  </a:lnTo>
                  <a:lnTo>
                    <a:pt x="9963" y="26567"/>
                  </a:lnTo>
                  <a:lnTo>
                    <a:pt x="10156" y="26606"/>
                  </a:lnTo>
                  <a:lnTo>
                    <a:pt x="10388" y="26606"/>
                  </a:lnTo>
                  <a:lnTo>
                    <a:pt x="10465" y="26567"/>
                  </a:lnTo>
                  <a:lnTo>
                    <a:pt x="10542" y="26529"/>
                  </a:lnTo>
                  <a:lnTo>
                    <a:pt x="10542" y="26451"/>
                  </a:lnTo>
                  <a:lnTo>
                    <a:pt x="10542" y="26336"/>
                  </a:lnTo>
                  <a:lnTo>
                    <a:pt x="10233" y="25834"/>
                  </a:lnTo>
                  <a:lnTo>
                    <a:pt x="9925" y="25332"/>
                  </a:lnTo>
                  <a:lnTo>
                    <a:pt x="9538" y="24868"/>
                  </a:lnTo>
                  <a:lnTo>
                    <a:pt x="9114" y="24482"/>
                  </a:lnTo>
                  <a:lnTo>
                    <a:pt x="9616" y="24135"/>
                  </a:lnTo>
                  <a:lnTo>
                    <a:pt x="9693" y="24057"/>
                  </a:lnTo>
                  <a:lnTo>
                    <a:pt x="9732" y="23980"/>
                  </a:lnTo>
                  <a:lnTo>
                    <a:pt x="9770" y="23941"/>
                  </a:lnTo>
                  <a:lnTo>
                    <a:pt x="9732" y="23864"/>
                  </a:lnTo>
                  <a:lnTo>
                    <a:pt x="9307" y="23092"/>
                  </a:lnTo>
                  <a:lnTo>
                    <a:pt x="9114" y="22706"/>
                  </a:lnTo>
                  <a:lnTo>
                    <a:pt x="8959" y="22281"/>
                  </a:lnTo>
                  <a:lnTo>
                    <a:pt x="9114" y="22204"/>
                  </a:lnTo>
                  <a:lnTo>
                    <a:pt x="9423" y="21933"/>
                  </a:lnTo>
                  <a:lnTo>
                    <a:pt x="9693" y="21625"/>
                  </a:lnTo>
                  <a:lnTo>
                    <a:pt x="9925" y="21316"/>
                  </a:lnTo>
                  <a:lnTo>
                    <a:pt x="10118" y="20968"/>
                  </a:lnTo>
                  <a:lnTo>
                    <a:pt x="10118" y="21895"/>
                  </a:lnTo>
                  <a:lnTo>
                    <a:pt x="10040" y="22822"/>
                  </a:lnTo>
                  <a:lnTo>
                    <a:pt x="10079" y="22899"/>
                  </a:lnTo>
                  <a:lnTo>
                    <a:pt x="10156" y="22976"/>
                  </a:lnTo>
                  <a:lnTo>
                    <a:pt x="10813" y="23401"/>
                  </a:lnTo>
                  <a:lnTo>
                    <a:pt x="11469" y="23826"/>
                  </a:lnTo>
                  <a:lnTo>
                    <a:pt x="12126" y="24289"/>
                  </a:lnTo>
                  <a:lnTo>
                    <a:pt x="12743" y="24752"/>
                  </a:lnTo>
                  <a:lnTo>
                    <a:pt x="12859" y="24830"/>
                  </a:lnTo>
                  <a:lnTo>
                    <a:pt x="12975" y="24791"/>
                  </a:lnTo>
                  <a:lnTo>
                    <a:pt x="13052" y="24752"/>
                  </a:lnTo>
                  <a:lnTo>
                    <a:pt x="13091" y="24637"/>
                  </a:lnTo>
                  <a:lnTo>
                    <a:pt x="13323" y="21393"/>
                  </a:lnTo>
                  <a:lnTo>
                    <a:pt x="13400" y="19771"/>
                  </a:lnTo>
                  <a:lnTo>
                    <a:pt x="13439" y="18960"/>
                  </a:lnTo>
                  <a:lnTo>
                    <a:pt x="13400" y="18188"/>
                  </a:lnTo>
                  <a:lnTo>
                    <a:pt x="13361" y="18072"/>
                  </a:lnTo>
                  <a:lnTo>
                    <a:pt x="13323" y="18033"/>
                  </a:lnTo>
                  <a:lnTo>
                    <a:pt x="13284" y="18033"/>
                  </a:lnTo>
                  <a:lnTo>
                    <a:pt x="12975" y="17802"/>
                  </a:lnTo>
                  <a:lnTo>
                    <a:pt x="12666" y="17609"/>
                  </a:lnTo>
                  <a:lnTo>
                    <a:pt x="11971" y="17184"/>
                  </a:lnTo>
                  <a:lnTo>
                    <a:pt x="10890" y="16412"/>
                  </a:lnTo>
                  <a:lnTo>
                    <a:pt x="10813" y="15485"/>
                  </a:lnTo>
                  <a:lnTo>
                    <a:pt x="10735" y="14558"/>
                  </a:lnTo>
                  <a:lnTo>
                    <a:pt x="10620" y="13631"/>
                  </a:lnTo>
                  <a:lnTo>
                    <a:pt x="10504" y="12705"/>
                  </a:lnTo>
                  <a:lnTo>
                    <a:pt x="10233" y="11121"/>
                  </a:lnTo>
                  <a:lnTo>
                    <a:pt x="9886" y="9538"/>
                  </a:lnTo>
                  <a:lnTo>
                    <a:pt x="9500" y="7955"/>
                  </a:lnTo>
                  <a:lnTo>
                    <a:pt x="9036" y="6410"/>
                  </a:lnTo>
                  <a:lnTo>
                    <a:pt x="8534" y="4866"/>
                  </a:lnTo>
                  <a:lnTo>
                    <a:pt x="7994" y="3321"/>
                  </a:lnTo>
                  <a:lnTo>
                    <a:pt x="7415" y="1815"/>
                  </a:lnTo>
                  <a:lnTo>
                    <a:pt x="6835" y="309"/>
                  </a:lnTo>
                  <a:lnTo>
                    <a:pt x="6797" y="232"/>
                  </a:lnTo>
                  <a:lnTo>
                    <a:pt x="6720" y="193"/>
                  </a:lnTo>
                  <a:lnTo>
                    <a:pt x="6642" y="155"/>
                  </a:lnTo>
                  <a:lnTo>
                    <a:pt x="6604" y="39"/>
                  </a:lnTo>
                  <a:lnTo>
                    <a:pt x="652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11"/>
            <p:cNvSpPr/>
            <p:nvPr/>
          </p:nvSpPr>
          <p:spPr>
            <a:xfrm>
              <a:off x="6111425" y="3973925"/>
              <a:ext cx="42500" cy="41525"/>
            </a:xfrm>
            <a:custGeom>
              <a:avLst/>
              <a:gdLst/>
              <a:ahLst/>
              <a:cxnLst/>
              <a:rect l="l" t="t" r="r" b="b"/>
              <a:pathLst>
                <a:path w="1700" h="1661" extrusionOk="0">
                  <a:moveTo>
                    <a:pt x="1043" y="387"/>
                  </a:moveTo>
                  <a:lnTo>
                    <a:pt x="1121" y="425"/>
                  </a:lnTo>
                  <a:lnTo>
                    <a:pt x="1198" y="464"/>
                  </a:lnTo>
                  <a:lnTo>
                    <a:pt x="1237" y="541"/>
                  </a:lnTo>
                  <a:lnTo>
                    <a:pt x="1314" y="734"/>
                  </a:lnTo>
                  <a:lnTo>
                    <a:pt x="1314" y="927"/>
                  </a:lnTo>
                  <a:lnTo>
                    <a:pt x="1237" y="1120"/>
                  </a:lnTo>
                  <a:lnTo>
                    <a:pt x="1159" y="1198"/>
                  </a:lnTo>
                  <a:lnTo>
                    <a:pt x="1082" y="1236"/>
                  </a:lnTo>
                  <a:lnTo>
                    <a:pt x="889" y="1275"/>
                  </a:lnTo>
                  <a:lnTo>
                    <a:pt x="696" y="1236"/>
                  </a:lnTo>
                  <a:lnTo>
                    <a:pt x="541" y="1159"/>
                  </a:lnTo>
                  <a:lnTo>
                    <a:pt x="464" y="1082"/>
                  </a:lnTo>
                  <a:lnTo>
                    <a:pt x="426" y="1004"/>
                  </a:lnTo>
                  <a:lnTo>
                    <a:pt x="387" y="889"/>
                  </a:lnTo>
                  <a:lnTo>
                    <a:pt x="387" y="773"/>
                  </a:lnTo>
                  <a:lnTo>
                    <a:pt x="464" y="580"/>
                  </a:lnTo>
                  <a:lnTo>
                    <a:pt x="541" y="580"/>
                  </a:lnTo>
                  <a:lnTo>
                    <a:pt x="619" y="541"/>
                  </a:lnTo>
                  <a:lnTo>
                    <a:pt x="773" y="425"/>
                  </a:lnTo>
                  <a:lnTo>
                    <a:pt x="928" y="387"/>
                  </a:lnTo>
                  <a:close/>
                  <a:moveTo>
                    <a:pt x="889" y="0"/>
                  </a:moveTo>
                  <a:lnTo>
                    <a:pt x="735" y="39"/>
                  </a:lnTo>
                  <a:lnTo>
                    <a:pt x="619" y="78"/>
                  </a:lnTo>
                  <a:lnTo>
                    <a:pt x="503" y="155"/>
                  </a:lnTo>
                  <a:lnTo>
                    <a:pt x="348" y="232"/>
                  </a:lnTo>
                  <a:lnTo>
                    <a:pt x="233" y="309"/>
                  </a:lnTo>
                  <a:lnTo>
                    <a:pt x="155" y="464"/>
                  </a:lnTo>
                  <a:lnTo>
                    <a:pt x="78" y="580"/>
                  </a:lnTo>
                  <a:lnTo>
                    <a:pt x="39" y="734"/>
                  </a:lnTo>
                  <a:lnTo>
                    <a:pt x="1" y="889"/>
                  </a:lnTo>
                  <a:lnTo>
                    <a:pt x="39" y="1043"/>
                  </a:lnTo>
                  <a:lnTo>
                    <a:pt x="78" y="1198"/>
                  </a:lnTo>
                  <a:lnTo>
                    <a:pt x="194" y="1352"/>
                  </a:lnTo>
                  <a:lnTo>
                    <a:pt x="310" y="1468"/>
                  </a:lnTo>
                  <a:lnTo>
                    <a:pt x="464" y="1584"/>
                  </a:lnTo>
                  <a:lnTo>
                    <a:pt x="657" y="1661"/>
                  </a:lnTo>
                  <a:lnTo>
                    <a:pt x="1005" y="1661"/>
                  </a:lnTo>
                  <a:lnTo>
                    <a:pt x="1198" y="1622"/>
                  </a:lnTo>
                  <a:lnTo>
                    <a:pt x="1352" y="1545"/>
                  </a:lnTo>
                  <a:lnTo>
                    <a:pt x="1507" y="1429"/>
                  </a:lnTo>
                  <a:lnTo>
                    <a:pt x="1584" y="1275"/>
                  </a:lnTo>
                  <a:lnTo>
                    <a:pt x="1661" y="1120"/>
                  </a:lnTo>
                  <a:lnTo>
                    <a:pt x="1700" y="927"/>
                  </a:lnTo>
                  <a:lnTo>
                    <a:pt x="1700" y="734"/>
                  </a:lnTo>
                  <a:lnTo>
                    <a:pt x="1661" y="580"/>
                  </a:lnTo>
                  <a:lnTo>
                    <a:pt x="1584" y="387"/>
                  </a:lnTo>
                  <a:lnTo>
                    <a:pt x="1507" y="271"/>
                  </a:lnTo>
                  <a:lnTo>
                    <a:pt x="1391" y="194"/>
                  </a:lnTo>
                  <a:lnTo>
                    <a:pt x="1275" y="116"/>
                  </a:lnTo>
                  <a:lnTo>
                    <a:pt x="1005" y="39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11"/>
            <p:cNvSpPr/>
            <p:nvPr/>
          </p:nvSpPr>
          <p:spPr>
            <a:xfrm>
              <a:off x="5921250" y="4000950"/>
              <a:ext cx="123600" cy="97525"/>
            </a:xfrm>
            <a:custGeom>
              <a:avLst/>
              <a:gdLst/>
              <a:ahLst/>
              <a:cxnLst/>
              <a:rect l="l" t="t" r="r" b="b"/>
              <a:pathLst>
                <a:path w="4944" h="3901" extrusionOk="0">
                  <a:moveTo>
                    <a:pt x="232" y="1"/>
                  </a:moveTo>
                  <a:lnTo>
                    <a:pt x="117" y="39"/>
                  </a:lnTo>
                  <a:lnTo>
                    <a:pt x="1" y="155"/>
                  </a:lnTo>
                  <a:lnTo>
                    <a:pt x="1" y="271"/>
                  </a:lnTo>
                  <a:lnTo>
                    <a:pt x="1" y="387"/>
                  </a:lnTo>
                  <a:lnTo>
                    <a:pt x="310" y="889"/>
                  </a:lnTo>
                  <a:lnTo>
                    <a:pt x="657" y="1391"/>
                  </a:lnTo>
                  <a:lnTo>
                    <a:pt x="1005" y="1893"/>
                  </a:lnTo>
                  <a:lnTo>
                    <a:pt x="1352" y="2356"/>
                  </a:lnTo>
                  <a:lnTo>
                    <a:pt x="1777" y="2781"/>
                  </a:lnTo>
                  <a:lnTo>
                    <a:pt x="2202" y="3206"/>
                  </a:lnTo>
                  <a:lnTo>
                    <a:pt x="2665" y="3592"/>
                  </a:lnTo>
                  <a:lnTo>
                    <a:pt x="3167" y="3901"/>
                  </a:lnTo>
                  <a:lnTo>
                    <a:pt x="3515" y="3785"/>
                  </a:lnTo>
                  <a:lnTo>
                    <a:pt x="2742" y="3013"/>
                  </a:lnTo>
                  <a:lnTo>
                    <a:pt x="2009" y="2240"/>
                  </a:lnTo>
                  <a:lnTo>
                    <a:pt x="1314" y="1429"/>
                  </a:lnTo>
                  <a:lnTo>
                    <a:pt x="1005" y="1005"/>
                  </a:lnTo>
                  <a:lnTo>
                    <a:pt x="696" y="580"/>
                  </a:lnTo>
                  <a:lnTo>
                    <a:pt x="1584" y="696"/>
                  </a:lnTo>
                  <a:lnTo>
                    <a:pt x="2472" y="889"/>
                  </a:lnTo>
                  <a:lnTo>
                    <a:pt x="2974" y="1043"/>
                  </a:lnTo>
                  <a:lnTo>
                    <a:pt x="3476" y="1236"/>
                  </a:lnTo>
                  <a:lnTo>
                    <a:pt x="3978" y="1391"/>
                  </a:lnTo>
                  <a:lnTo>
                    <a:pt x="4480" y="1507"/>
                  </a:lnTo>
                  <a:lnTo>
                    <a:pt x="4557" y="1507"/>
                  </a:lnTo>
                  <a:lnTo>
                    <a:pt x="4635" y="1584"/>
                  </a:lnTo>
                  <a:lnTo>
                    <a:pt x="4789" y="1584"/>
                  </a:lnTo>
                  <a:lnTo>
                    <a:pt x="4866" y="1507"/>
                  </a:lnTo>
                  <a:lnTo>
                    <a:pt x="4943" y="1429"/>
                  </a:lnTo>
                  <a:lnTo>
                    <a:pt x="4596" y="1159"/>
                  </a:lnTo>
                  <a:lnTo>
                    <a:pt x="4133" y="889"/>
                  </a:lnTo>
                  <a:lnTo>
                    <a:pt x="3592" y="657"/>
                  </a:lnTo>
                  <a:lnTo>
                    <a:pt x="3051" y="464"/>
                  </a:lnTo>
                  <a:lnTo>
                    <a:pt x="2511" y="310"/>
                  </a:lnTo>
                  <a:lnTo>
                    <a:pt x="1893" y="194"/>
                  </a:lnTo>
                  <a:lnTo>
                    <a:pt x="1314" y="117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11"/>
            <p:cNvSpPr/>
            <p:nvPr/>
          </p:nvSpPr>
          <p:spPr>
            <a:xfrm>
              <a:off x="6044825" y="4051150"/>
              <a:ext cx="126475" cy="70500"/>
            </a:xfrm>
            <a:custGeom>
              <a:avLst/>
              <a:gdLst/>
              <a:ahLst/>
              <a:cxnLst/>
              <a:rect l="l" t="t" r="r" b="b"/>
              <a:pathLst>
                <a:path w="5059" h="2820" extrusionOk="0">
                  <a:moveTo>
                    <a:pt x="4905" y="1"/>
                  </a:moveTo>
                  <a:lnTo>
                    <a:pt x="3823" y="657"/>
                  </a:lnTo>
                  <a:lnTo>
                    <a:pt x="3283" y="966"/>
                  </a:lnTo>
                  <a:lnTo>
                    <a:pt x="2742" y="1275"/>
                  </a:lnTo>
                  <a:lnTo>
                    <a:pt x="2086" y="1584"/>
                  </a:lnTo>
                  <a:lnTo>
                    <a:pt x="1429" y="1854"/>
                  </a:lnTo>
                  <a:lnTo>
                    <a:pt x="773" y="2124"/>
                  </a:lnTo>
                  <a:lnTo>
                    <a:pt x="116" y="2433"/>
                  </a:lnTo>
                  <a:lnTo>
                    <a:pt x="39" y="2511"/>
                  </a:lnTo>
                  <a:lnTo>
                    <a:pt x="0" y="2588"/>
                  </a:lnTo>
                  <a:lnTo>
                    <a:pt x="39" y="2704"/>
                  </a:lnTo>
                  <a:lnTo>
                    <a:pt x="116" y="2781"/>
                  </a:lnTo>
                  <a:lnTo>
                    <a:pt x="387" y="2820"/>
                  </a:lnTo>
                  <a:lnTo>
                    <a:pt x="1082" y="2626"/>
                  </a:lnTo>
                  <a:lnTo>
                    <a:pt x="1738" y="2356"/>
                  </a:lnTo>
                  <a:lnTo>
                    <a:pt x="2395" y="2047"/>
                  </a:lnTo>
                  <a:lnTo>
                    <a:pt x="2974" y="1738"/>
                  </a:lnTo>
                  <a:lnTo>
                    <a:pt x="3553" y="1429"/>
                  </a:lnTo>
                  <a:lnTo>
                    <a:pt x="4094" y="1121"/>
                  </a:lnTo>
                  <a:lnTo>
                    <a:pt x="4596" y="734"/>
                  </a:lnTo>
                  <a:lnTo>
                    <a:pt x="5059" y="348"/>
                  </a:lnTo>
                  <a:lnTo>
                    <a:pt x="490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11"/>
            <p:cNvSpPr/>
            <p:nvPr/>
          </p:nvSpPr>
          <p:spPr>
            <a:xfrm>
              <a:off x="1792350" y="4089775"/>
              <a:ext cx="345650" cy="269350"/>
            </a:xfrm>
            <a:custGeom>
              <a:avLst/>
              <a:gdLst/>
              <a:ahLst/>
              <a:cxnLst/>
              <a:rect l="l" t="t" r="r" b="b"/>
              <a:pathLst>
                <a:path w="13826" h="10774" extrusionOk="0">
                  <a:moveTo>
                    <a:pt x="3438" y="1004"/>
                  </a:moveTo>
                  <a:lnTo>
                    <a:pt x="3515" y="1081"/>
                  </a:lnTo>
                  <a:lnTo>
                    <a:pt x="3631" y="1159"/>
                  </a:lnTo>
                  <a:lnTo>
                    <a:pt x="3669" y="1275"/>
                  </a:lnTo>
                  <a:lnTo>
                    <a:pt x="3669" y="1429"/>
                  </a:lnTo>
                  <a:lnTo>
                    <a:pt x="3592" y="1661"/>
                  </a:lnTo>
                  <a:lnTo>
                    <a:pt x="3515" y="1815"/>
                  </a:lnTo>
                  <a:lnTo>
                    <a:pt x="3360" y="1931"/>
                  </a:lnTo>
                  <a:lnTo>
                    <a:pt x="3167" y="1970"/>
                  </a:lnTo>
                  <a:lnTo>
                    <a:pt x="2974" y="2008"/>
                  </a:lnTo>
                  <a:lnTo>
                    <a:pt x="2781" y="2008"/>
                  </a:lnTo>
                  <a:lnTo>
                    <a:pt x="2356" y="1931"/>
                  </a:lnTo>
                  <a:lnTo>
                    <a:pt x="2395" y="1892"/>
                  </a:lnTo>
                  <a:lnTo>
                    <a:pt x="2472" y="1661"/>
                  </a:lnTo>
                  <a:lnTo>
                    <a:pt x="2588" y="1429"/>
                  </a:lnTo>
                  <a:lnTo>
                    <a:pt x="2704" y="1236"/>
                  </a:lnTo>
                  <a:lnTo>
                    <a:pt x="2897" y="1081"/>
                  </a:lnTo>
                  <a:lnTo>
                    <a:pt x="3013" y="1004"/>
                  </a:lnTo>
                  <a:close/>
                  <a:moveTo>
                    <a:pt x="1044" y="1468"/>
                  </a:moveTo>
                  <a:lnTo>
                    <a:pt x="1237" y="1545"/>
                  </a:lnTo>
                  <a:lnTo>
                    <a:pt x="1430" y="1622"/>
                  </a:lnTo>
                  <a:lnTo>
                    <a:pt x="1623" y="1777"/>
                  </a:lnTo>
                  <a:lnTo>
                    <a:pt x="1816" y="1892"/>
                  </a:lnTo>
                  <a:lnTo>
                    <a:pt x="1507" y="2201"/>
                  </a:lnTo>
                  <a:lnTo>
                    <a:pt x="1314" y="2356"/>
                  </a:lnTo>
                  <a:lnTo>
                    <a:pt x="1121" y="2433"/>
                  </a:lnTo>
                  <a:lnTo>
                    <a:pt x="966" y="2472"/>
                  </a:lnTo>
                  <a:lnTo>
                    <a:pt x="812" y="2472"/>
                  </a:lnTo>
                  <a:lnTo>
                    <a:pt x="696" y="2433"/>
                  </a:lnTo>
                  <a:lnTo>
                    <a:pt x="580" y="2394"/>
                  </a:lnTo>
                  <a:lnTo>
                    <a:pt x="464" y="2317"/>
                  </a:lnTo>
                  <a:lnTo>
                    <a:pt x="387" y="2201"/>
                  </a:lnTo>
                  <a:lnTo>
                    <a:pt x="387" y="2085"/>
                  </a:lnTo>
                  <a:lnTo>
                    <a:pt x="426" y="1892"/>
                  </a:lnTo>
                  <a:lnTo>
                    <a:pt x="503" y="1699"/>
                  </a:lnTo>
                  <a:lnTo>
                    <a:pt x="657" y="1545"/>
                  </a:lnTo>
                  <a:lnTo>
                    <a:pt x="850" y="1468"/>
                  </a:lnTo>
                  <a:close/>
                  <a:moveTo>
                    <a:pt x="4866" y="3823"/>
                  </a:moveTo>
                  <a:lnTo>
                    <a:pt x="5021" y="3862"/>
                  </a:lnTo>
                  <a:lnTo>
                    <a:pt x="5137" y="3939"/>
                  </a:lnTo>
                  <a:lnTo>
                    <a:pt x="5253" y="4055"/>
                  </a:lnTo>
                  <a:lnTo>
                    <a:pt x="5330" y="4171"/>
                  </a:lnTo>
                  <a:lnTo>
                    <a:pt x="5330" y="4325"/>
                  </a:lnTo>
                  <a:lnTo>
                    <a:pt x="5330" y="4441"/>
                  </a:lnTo>
                  <a:lnTo>
                    <a:pt x="5291" y="4557"/>
                  </a:lnTo>
                  <a:lnTo>
                    <a:pt x="5137" y="4788"/>
                  </a:lnTo>
                  <a:lnTo>
                    <a:pt x="4944" y="4982"/>
                  </a:lnTo>
                  <a:lnTo>
                    <a:pt x="4751" y="5097"/>
                  </a:lnTo>
                  <a:lnTo>
                    <a:pt x="4557" y="5136"/>
                  </a:lnTo>
                  <a:lnTo>
                    <a:pt x="4171" y="5213"/>
                  </a:lnTo>
                  <a:lnTo>
                    <a:pt x="4171" y="5213"/>
                  </a:lnTo>
                  <a:lnTo>
                    <a:pt x="4210" y="4750"/>
                  </a:lnTo>
                  <a:lnTo>
                    <a:pt x="4287" y="4557"/>
                  </a:lnTo>
                  <a:lnTo>
                    <a:pt x="4364" y="4325"/>
                  </a:lnTo>
                  <a:lnTo>
                    <a:pt x="4519" y="4055"/>
                  </a:lnTo>
                  <a:lnTo>
                    <a:pt x="4635" y="3978"/>
                  </a:lnTo>
                  <a:lnTo>
                    <a:pt x="4751" y="3900"/>
                  </a:lnTo>
                  <a:lnTo>
                    <a:pt x="4866" y="3823"/>
                  </a:lnTo>
                  <a:close/>
                  <a:moveTo>
                    <a:pt x="7299" y="4518"/>
                  </a:moveTo>
                  <a:lnTo>
                    <a:pt x="7415" y="4595"/>
                  </a:lnTo>
                  <a:lnTo>
                    <a:pt x="7492" y="4673"/>
                  </a:lnTo>
                  <a:lnTo>
                    <a:pt x="7531" y="4788"/>
                  </a:lnTo>
                  <a:lnTo>
                    <a:pt x="7569" y="4943"/>
                  </a:lnTo>
                  <a:lnTo>
                    <a:pt x="7608" y="5175"/>
                  </a:lnTo>
                  <a:lnTo>
                    <a:pt x="7569" y="5445"/>
                  </a:lnTo>
                  <a:lnTo>
                    <a:pt x="7531" y="5677"/>
                  </a:lnTo>
                  <a:lnTo>
                    <a:pt x="7454" y="5908"/>
                  </a:lnTo>
                  <a:lnTo>
                    <a:pt x="7299" y="6101"/>
                  </a:lnTo>
                  <a:lnTo>
                    <a:pt x="7145" y="6294"/>
                  </a:lnTo>
                  <a:lnTo>
                    <a:pt x="6913" y="5870"/>
                  </a:lnTo>
                  <a:lnTo>
                    <a:pt x="6797" y="5677"/>
                  </a:lnTo>
                  <a:lnTo>
                    <a:pt x="6759" y="5445"/>
                  </a:lnTo>
                  <a:lnTo>
                    <a:pt x="6720" y="5136"/>
                  </a:lnTo>
                  <a:lnTo>
                    <a:pt x="6759" y="4943"/>
                  </a:lnTo>
                  <a:lnTo>
                    <a:pt x="6797" y="4788"/>
                  </a:lnTo>
                  <a:lnTo>
                    <a:pt x="6874" y="4634"/>
                  </a:lnTo>
                  <a:lnTo>
                    <a:pt x="6990" y="4557"/>
                  </a:lnTo>
                  <a:lnTo>
                    <a:pt x="7106" y="4518"/>
                  </a:lnTo>
                  <a:close/>
                  <a:moveTo>
                    <a:pt x="11161" y="4982"/>
                  </a:moveTo>
                  <a:lnTo>
                    <a:pt x="11276" y="5059"/>
                  </a:lnTo>
                  <a:lnTo>
                    <a:pt x="11354" y="5136"/>
                  </a:lnTo>
                  <a:lnTo>
                    <a:pt x="11392" y="5252"/>
                  </a:lnTo>
                  <a:lnTo>
                    <a:pt x="11431" y="5368"/>
                  </a:lnTo>
                  <a:lnTo>
                    <a:pt x="11392" y="5677"/>
                  </a:lnTo>
                  <a:lnTo>
                    <a:pt x="11315" y="5986"/>
                  </a:lnTo>
                  <a:lnTo>
                    <a:pt x="11161" y="6217"/>
                  </a:lnTo>
                  <a:lnTo>
                    <a:pt x="11083" y="6333"/>
                  </a:lnTo>
                  <a:lnTo>
                    <a:pt x="10968" y="6372"/>
                  </a:lnTo>
                  <a:lnTo>
                    <a:pt x="10890" y="6410"/>
                  </a:lnTo>
                  <a:lnTo>
                    <a:pt x="10736" y="6410"/>
                  </a:lnTo>
                  <a:lnTo>
                    <a:pt x="10697" y="6449"/>
                  </a:lnTo>
                  <a:lnTo>
                    <a:pt x="10659" y="6449"/>
                  </a:lnTo>
                  <a:lnTo>
                    <a:pt x="10466" y="6101"/>
                  </a:lnTo>
                  <a:lnTo>
                    <a:pt x="10388" y="5947"/>
                  </a:lnTo>
                  <a:lnTo>
                    <a:pt x="10350" y="5715"/>
                  </a:lnTo>
                  <a:lnTo>
                    <a:pt x="10350" y="5484"/>
                  </a:lnTo>
                  <a:lnTo>
                    <a:pt x="10427" y="5252"/>
                  </a:lnTo>
                  <a:lnTo>
                    <a:pt x="10581" y="5097"/>
                  </a:lnTo>
                  <a:lnTo>
                    <a:pt x="10697" y="5059"/>
                  </a:lnTo>
                  <a:lnTo>
                    <a:pt x="10813" y="4982"/>
                  </a:lnTo>
                  <a:close/>
                  <a:moveTo>
                    <a:pt x="3052" y="5522"/>
                  </a:moveTo>
                  <a:lnTo>
                    <a:pt x="3476" y="5561"/>
                  </a:lnTo>
                  <a:lnTo>
                    <a:pt x="3283" y="5947"/>
                  </a:lnTo>
                  <a:lnTo>
                    <a:pt x="3167" y="6140"/>
                  </a:lnTo>
                  <a:lnTo>
                    <a:pt x="3013" y="6294"/>
                  </a:lnTo>
                  <a:lnTo>
                    <a:pt x="2858" y="6410"/>
                  </a:lnTo>
                  <a:lnTo>
                    <a:pt x="2704" y="6488"/>
                  </a:lnTo>
                  <a:lnTo>
                    <a:pt x="2472" y="6488"/>
                  </a:lnTo>
                  <a:lnTo>
                    <a:pt x="2279" y="6410"/>
                  </a:lnTo>
                  <a:lnTo>
                    <a:pt x="2125" y="6294"/>
                  </a:lnTo>
                  <a:lnTo>
                    <a:pt x="2086" y="6179"/>
                  </a:lnTo>
                  <a:lnTo>
                    <a:pt x="2086" y="6063"/>
                  </a:lnTo>
                  <a:lnTo>
                    <a:pt x="2125" y="5908"/>
                  </a:lnTo>
                  <a:lnTo>
                    <a:pt x="2241" y="5792"/>
                  </a:lnTo>
                  <a:lnTo>
                    <a:pt x="2356" y="5677"/>
                  </a:lnTo>
                  <a:lnTo>
                    <a:pt x="2472" y="5599"/>
                  </a:lnTo>
                  <a:lnTo>
                    <a:pt x="2588" y="5561"/>
                  </a:lnTo>
                  <a:lnTo>
                    <a:pt x="2820" y="5522"/>
                  </a:lnTo>
                  <a:close/>
                  <a:moveTo>
                    <a:pt x="7222" y="6796"/>
                  </a:moveTo>
                  <a:lnTo>
                    <a:pt x="7183" y="7260"/>
                  </a:lnTo>
                  <a:lnTo>
                    <a:pt x="7106" y="7453"/>
                  </a:lnTo>
                  <a:lnTo>
                    <a:pt x="7029" y="7685"/>
                  </a:lnTo>
                  <a:lnTo>
                    <a:pt x="6874" y="7916"/>
                  </a:lnTo>
                  <a:lnTo>
                    <a:pt x="6681" y="8148"/>
                  </a:lnTo>
                  <a:lnTo>
                    <a:pt x="6565" y="8225"/>
                  </a:lnTo>
                  <a:lnTo>
                    <a:pt x="6450" y="8264"/>
                  </a:lnTo>
                  <a:lnTo>
                    <a:pt x="6295" y="8302"/>
                  </a:lnTo>
                  <a:lnTo>
                    <a:pt x="6141" y="8225"/>
                  </a:lnTo>
                  <a:lnTo>
                    <a:pt x="6025" y="8148"/>
                  </a:lnTo>
                  <a:lnTo>
                    <a:pt x="5948" y="8032"/>
                  </a:lnTo>
                  <a:lnTo>
                    <a:pt x="5909" y="7916"/>
                  </a:lnTo>
                  <a:lnTo>
                    <a:pt x="5909" y="7800"/>
                  </a:lnTo>
                  <a:lnTo>
                    <a:pt x="5948" y="7646"/>
                  </a:lnTo>
                  <a:lnTo>
                    <a:pt x="6025" y="7530"/>
                  </a:lnTo>
                  <a:lnTo>
                    <a:pt x="6179" y="7298"/>
                  </a:lnTo>
                  <a:lnTo>
                    <a:pt x="6411" y="7144"/>
                  </a:lnTo>
                  <a:lnTo>
                    <a:pt x="6643" y="7028"/>
                  </a:lnTo>
                  <a:lnTo>
                    <a:pt x="7183" y="6835"/>
                  </a:lnTo>
                  <a:lnTo>
                    <a:pt x="7183" y="6796"/>
                  </a:lnTo>
                  <a:close/>
                  <a:moveTo>
                    <a:pt x="10620" y="7144"/>
                  </a:moveTo>
                  <a:lnTo>
                    <a:pt x="10659" y="7337"/>
                  </a:lnTo>
                  <a:lnTo>
                    <a:pt x="10697" y="7530"/>
                  </a:lnTo>
                  <a:lnTo>
                    <a:pt x="10697" y="7685"/>
                  </a:lnTo>
                  <a:lnTo>
                    <a:pt x="10659" y="7878"/>
                  </a:lnTo>
                  <a:lnTo>
                    <a:pt x="10620" y="8032"/>
                  </a:lnTo>
                  <a:lnTo>
                    <a:pt x="10504" y="8187"/>
                  </a:lnTo>
                  <a:lnTo>
                    <a:pt x="10427" y="8341"/>
                  </a:lnTo>
                  <a:lnTo>
                    <a:pt x="10272" y="8457"/>
                  </a:lnTo>
                  <a:lnTo>
                    <a:pt x="10118" y="8573"/>
                  </a:lnTo>
                  <a:lnTo>
                    <a:pt x="9925" y="8611"/>
                  </a:lnTo>
                  <a:lnTo>
                    <a:pt x="9848" y="8573"/>
                  </a:lnTo>
                  <a:lnTo>
                    <a:pt x="9770" y="8573"/>
                  </a:lnTo>
                  <a:lnTo>
                    <a:pt x="9732" y="8496"/>
                  </a:lnTo>
                  <a:lnTo>
                    <a:pt x="9655" y="8418"/>
                  </a:lnTo>
                  <a:lnTo>
                    <a:pt x="9616" y="8225"/>
                  </a:lnTo>
                  <a:lnTo>
                    <a:pt x="9655" y="8071"/>
                  </a:lnTo>
                  <a:lnTo>
                    <a:pt x="9732" y="7916"/>
                  </a:lnTo>
                  <a:lnTo>
                    <a:pt x="9809" y="7762"/>
                  </a:lnTo>
                  <a:lnTo>
                    <a:pt x="10002" y="7569"/>
                  </a:lnTo>
                  <a:lnTo>
                    <a:pt x="10195" y="7414"/>
                  </a:lnTo>
                  <a:lnTo>
                    <a:pt x="10388" y="7260"/>
                  </a:lnTo>
                  <a:lnTo>
                    <a:pt x="10620" y="7144"/>
                  </a:lnTo>
                  <a:close/>
                  <a:moveTo>
                    <a:pt x="1854" y="0"/>
                  </a:moveTo>
                  <a:lnTo>
                    <a:pt x="1507" y="39"/>
                  </a:lnTo>
                  <a:lnTo>
                    <a:pt x="1584" y="734"/>
                  </a:lnTo>
                  <a:lnTo>
                    <a:pt x="1700" y="1429"/>
                  </a:lnTo>
                  <a:lnTo>
                    <a:pt x="1584" y="1313"/>
                  </a:lnTo>
                  <a:lnTo>
                    <a:pt x="1430" y="1236"/>
                  </a:lnTo>
                  <a:lnTo>
                    <a:pt x="1275" y="1159"/>
                  </a:lnTo>
                  <a:lnTo>
                    <a:pt x="1082" y="1120"/>
                  </a:lnTo>
                  <a:lnTo>
                    <a:pt x="889" y="1120"/>
                  </a:lnTo>
                  <a:lnTo>
                    <a:pt x="735" y="1159"/>
                  </a:lnTo>
                  <a:lnTo>
                    <a:pt x="542" y="1236"/>
                  </a:lnTo>
                  <a:lnTo>
                    <a:pt x="387" y="1313"/>
                  </a:lnTo>
                  <a:lnTo>
                    <a:pt x="271" y="1429"/>
                  </a:lnTo>
                  <a:lnTo>
                    <a:pt x="155" y="1545"/>
                  </a:lnTo>
                  <a:lnTo>
                    <a:pt x="78" y="1738"/>
                  </a:lnTo>
                  <a:lnTo>
                    <a:pt x="40" y="1892"/>
                  </a:lnTo>
                  <a:lnTo>
                    <a:pt x="1" y="2085"/>
                  </a:lnTo>
                  <a:lnTo>
                    <a:pt x="40" y="2240"/>
                  </a:lnTo>
                  <a:lnTo>
                    <a:pt x="78" y="2394"/>
                  </a:lnTo>
                  <a:lnTo>
                    <a:pt x="155" y="2549"/>
                  </a:lnTo>
                  <a:lnTo>
                    <a:pt x="271" y="2665"/>
                  </a:lnTo>
                  <a:lnTo>
                    <a:pt x="387" y="2742"/>
                  </a:lnTo>
                  <a:lnTo>
                    <a:pt x="542" y="2819"/>
                  </a:lnTo>
                  <a:lnTo>
                    <a:pt x="735" y="2858"/>
                  </a:lnTo>
                  <a:lnTo>
                    <a:pt x="1044" y="2858"/>
                  </a:lnTo>
                  <a:lnTo>
                    <a:pt x="1352" y="2742"/>
                  </a:lnTo>
                  <a:lnTo>
                    <a:pt x="1661" y="2587"/>
                  </a:lnTo>
                  <a:lnTo>
                    <a:pt x="1932" y="2356"/>
                  </a:lnTo>
                  <a:lnTo>
                    <a:pt x="2163" y="3089"/>
                  </a:lnTo>
                  <a:lnTo>
                    <a:pt x="2434" y="3823"/>
                  </a:lnTo>
                  <a:lnTo>
                    <a:pt x="2820" y="4518"/>
                  </a:lnTo>
                  <a:lnTo>
                    <a:pt x="3013" y="4827"/>
                  </a:lnTo>
                  <a:lnTo>
                    <a:pt x="3245" y="5136"/>
                  </a:lnTo>
                  <a:lnTo>
                    <a:pt x="2936" y="5136"/>
                  </a:lnTo>
                  <a:lnTo>
                    <a:pt x="2588" y="5175"/>
                  </a:lnTo>
                  <a:lnTo>
                    <a:pt x="2318" y="5252"/>
                  </a:lnTo>
                  <a:lnTo>
                    <a:pt x="2048" y="5445"/>
                  </a:lnTo>
                  <a:lnTo>
                    <a:pt x="1932" y="5561"/>
                  </a:lnTo>
                  <a:lnTo>
                    <a:pt x="1854" y="5677"/>
                  </a:lnTo>
                  <a:lnTo>
                    <a:pt x="1777" y="5831"/>
                  </a:lnTo>
                  <a:lnTo>
                    <a:pt x="1739" y="5986"/>
                  </a:lnTo>
                  <a:lnTo>
                    <a:pt x="1700" y="6140"/>
                  </a:lnTo>
                  <a:lnTo>
                    <a:pt x="1739" y="6294"/>
                  </a:lnTo>
                  <a:lnTo>
                    <a:pt x="1777" y="6449"/>
                  </a:lnTo>
                  <a:lnTo>
                    <a:pt x="1893" y="6603"/>
                  </a:lnTo>
                  <a:lnTo>
                    <a:pt x="2009" y="6681"/>
                  </a:lnTo>
                  <a:lnTo>
                    <a:pt x="2125" y="6758"/>
                  </a:lnTo>
                  <a:lnTo>
                    <a:pt x="2279" y="6835"/>
                  </a:lnTo>
                  <a:lnTo>
                    <a:pt x="2434" y="6874"/>
                  </a:lnTo>
                  <a:lnTo>
                    <a:pt x="2588" y="6874"/>
                  </a:lnTo>
                  <a:lnTo>
                    <a:pt x="2743" y="6835"/>
                  </a:lnTo>
                  <a:lnTo>
                    <a:pt x="2897" y="6796"/>
                  </a:lnTo>
                  <a:lnTo>
                    <a:pt x="3052" y="6719"/>
                  </a:lnTo>
                  <a:lnTo>
                    <a:pt x="3283" y="6526"/>
                  </a:lnTo>
                  <a:lnTo>
                    <a:pt x="3476" y="6294"/>
                  </a:lnTo>
                  <a:lnTo>
                    <a:pt x="3631" y="5986"/>
                  </a:lnTo>
                  <a:lnTo>
                    <a:pt x="3747" y="5677"/>
                  </a:lnTo>
                  <a:lnTo>
                    <a:pt x="4171" y="6024"/>
                  </a:lnTo>
                  <a:lnTo>
                    <a:pt x="4635" y="6333"/>
                  </a:lnTo>
                  <a:lnTo>
                    <a:pt x="5137" y="6565"/>
                  </a:lnTo>
                  <a:lnTo>
                    <a:pt x="5716" y="6719"/>
                  </a:lnTo>
                  <a:lnTo>
                    <a:pt x="6218" y="6796"/>
                  </a:lnTo>
                  <a:lnTo>
                    <a:pt x="6025" y="6912"/>
                  </a:lnTo>
                  <a:lnTo>
                    <a:pt x="5870" y="7028"/>
                  </a:lnTo>
                  <a:lnTo>
                    <a:pt x="5755" y="7183"/>
                  </a:lnTo>
                  <a:lnTo>
                    <a:pt x="5639" y="7376"/>
                  </a:lnTo>
                  <a:lnTo>
                    <a:pt x="5561" y="7530"/>
                  </a:lnTo>
                  <a:lnTo>
                    <a:pt x="5523" y="7685"/>
                  </a:lnTo>
                  <a:lnTo>
                    <a:pt x="5523" y="7878"/>
                  </a:lnTo>
                  <a:lnTo>
                    <a:pt x="5523" y="8032"/>
                  </a:lnTo>
                  <a:lnTo>
                    <a:pt x="5561" y="8187"/>
                  </a:lnTo>
                  <a:lnTo>
                    <a:pt x="5639" y="8341"/>
                  </a:lnTo>
                  <a:lnTo>
                    <a:pt x="5755" y="8457"/>
                  </a:lnTo>
                  <a:lnTo>
                    <a:pt x="5909" y="8573"/>
                  </a:lnTo>
                  <a:lnTo>
                    <a:pt x="6063" y="8650"/>
                  </a:lnTo>
                  <a:lnTo>
                    <a:pt x="6257" y="8689"/>
                  </a:lnTo>
                  <a:lnTo>
                    <a:pt x="6411" y="8689"/>
                  </a:lnTo>
                  <a:lnTo>
                    <a:pt x="6604" y="8650"/>
                  </a:lnTo>
                  <a:lnTo>
                    <a:pt x="6759" y="8573"/>
                  </a:lnTo>
                  <a:lnTo>
                    <a:pt x="6952" y="8457"/>
                  </a:lnTo>
                  <a:lnTo>
                    <a:pt x="7067" y="8341"/>
                  </a:lnTo>
                  <a:lnTo>
                    <a:pt x="7183" y="8187"/>
                  </a:lnTo>
                  <a:lnTo>
                    <a:pt x="7376" y="7878"/>
                  </a:lnTo>
                  <a:lnTo>
                    <a:pt x="7492" y="7530"/>
                  </a:lnTo>
                  <a:lnTo>
                    <a:pt x="7531" y="7183"/>
                  </a:lnTo>
                  <a:lnTo>
                    <a:pt x="7531" y="6796"/>
                  </a:lnTo>
                  <a:lnTo>
                    <a:pt x="8882" y="6719"/>
                  </a:lnTo>
                  <a:lnTo>
                    <a:pt x="9577" y="6719"/>
                  </a:lnTo>
                  <a:lnTo>
                    <a:pt x="10272" y="6796"/>
                  </a:lnTo>
                  <a:lnTo>
                    <a:pt x="10466" y="6835"/>
                  </a:lnTo>
                  <a:lnTo>
                    <a:pt x="10311" y="6912"/>
                  </a:lnTo>
                  <a:lnTo>
                    <a:pt x="10118" y="7028"/>
                  </a:lnTo>
                  <a:lnTo>
                    <a:pt x="9809" y="7260"/>
                  </a:lnTo>
                  <a:lnTo>
                    <a:pt x="9539" y="7569"/>
                  </a:lnTo>
                  <a:lnTo>
                    <a:pt x="9423" y="7723"/>
                  </a:lnTo>
                  <a:lnTo>
                    <a:pt x="9346" y="7916"/>
                  </a:lnTo>
                  <a:lnTo>
                    <a:pt x="9307" y="8109"/>
                  </a:lnTo>
                  <a:lnTo>
                    <a:pt x="9269" y="8264"/>
                  </a:lnTo>
                  <a:lnTo>
                    <a:pt x="9307" y="8457"/>
                  </a:lnTo>
                  <a:lnTo>
                    <a:pt x="9384" y="8611"/>
                  </a:lnTo>
                  <a:lnTo>
                    <a:pt x="9462" y="8766"/>
                  </a:lnTo>
                  <a:lnTo>
                    <a:pt x="9616" y="8882"/>
                  </a:lnTo>
                  <a:lnTo>
                    <a:pt x="9770" y="8959"/>
                  </a:lnTo>
                  <a:lnTo>
                    <a:pt x="9964" y="8998"/>
                  </a:lnTo>
                  <a:lnTo>
                    <a:pt x="10157" y="8959"/>
                  </a:lnTo>
                  <a:lnTo>
                    <a:pt x="10311" y="8882"/>
                  </a:lnTo>
                  <a:lnTo>
                    <a:pt x="10466" y="8804"/>
                  </a:lnTo>
                  <a:lnTo>
                    <a:pt x="10620" y="8650"/>
                  </a:lnTo>
                  <a:lnTo>
                    <a:pt x="10736" y="8534"/>
                  </a:lnTo>
                  <a:lnTo>
                    <a:pt x="10852" y="8341"/>
                  </a:lnTo>
                  <a:lnTo>
                    <a:pt x="10929" y="8187"/>
                  </a:lnTo>
                  <a:lnTo>
                    <a:pt x="11006" y="7994"/>
                  </a:lnTo>
                  <a:lnTo>
                    <a:pt x="11045" y="7762"/>
                  </a:lnTo>
                  <a:lnTo>
                    <a:pt x="11045" y="7492"/>
                  </a:lnTo>
                  <a:lnTo>
                    <a:pt x="10968" y="7221"/>
                  </a:lnTo>
                  <a:lnTo>
                    <a:pt x="10890" y="6990"/>
                  </a:lnTo>
                  <a:lnTo>
                    <a:pt x="10929" y="6951"/>
                  </a:lnTo>
                  <a:lnTo>
                    <a:pt x="11431" y="7105"/>
                  </a:lnTo>
                  <a:lnTo>
                    <a:pt x="11894" y="7376"/>
                  </a:lnTo>
                  <a:lnTo>
                    <a:pt x="12319" y="7685"/>
                  </a:lnTo>
                  <a:lnTo>
                    <a:pt x="12512" y="7839"/>
                  </a:lnTo>
                  <a:lnTo>
                    <a:pt x="12705" y="8032"/>
                  </a:lnTo>
                  <a:lnTo>
                    <a:pt x="12898" y="8341"/>
                  </a:lnTo>
                  <a:lnTo>
                    <a:pt x="13091" y="8650"/>
                  </a:lnTo>
                  <a:lnTo>
                    <a:pt x="13207" y="8920"/>
                  </a:lnTo>
                  <a:lnTo>
                    <a:pt x="13284" y="9268"/>
                  </a:lnTo>
                  <a:lnTo>
                    <a:pt x="13323" y="9577"/>
                  </a:lnTo>
                  <a:lnTo>
                    <a:pt x="13362" y="9924"/>
                  </a:lnTo>
                  <a:lnTo>
                    <a:pt x="13323" y="10619"/>
                  </a:lnTo>
                  <a:lnTo>
                    <a:pt x="13323" y="10658"/>
                  </a:lnTo>
                  <a:lnTo>
                    <a:pt x="13362" y="10735"/>
                  </a:lnTo>
                  <a:lnTo>
                    <a:pt x="13439" y="10774"/>
                  </a:lnTo>
                  <a:lnTo>
                    <a:pt x="13555" y="10774"/>
                  </a:lnTo>
                  <a:lnTo>
                    <a:pt x="13632" y="10697"/>
                  </a:lnTo>
                  <a:lnTo>
                    <a:pt x="13709" y="10465"/>
                  </a:lnTo>
                  <a:lnTo>
                    <a:pt x="13786" y="10272"/>
                  </a:lnTo>
                  <a:lnTo>
                    <a:pt x="13825" y="10040"/>
                  </a:lnTo>
                  <a:lnTo>
                    <a:pt x="13825" y="9808"/>
                  </a:lnTo>
                  <a:lnTo>
                    <a:pt x="13786" y="9384"/>
                  </a:lnTo>
                  <a:lnTo>
                    <a:pt x="13671" y="8920"/>
                  </a:lnTo>
                  <a:lnTo>
                    <a:pt x="13478" y="8496"/>
                  </a:lnTo>
                  <a:lnTo>
                    <a:pt x="13246" y="8109"/>
                  </a:lnTo>
                  <a:lnTo>
                    <a:pt x="12976" y="7723"/>
                  </a:lnTo>
                  <a:lnTo>
                    <a:pt x="12667" y="7414"/>
                  </a:lnTo>
                  <a:lnTo>
                    <a:pt x="12319" y="7144"/>
                  </a:lnTo>
                  <a:lnTo>
                    <a:pt x="11972" y="6912"/>
                  </a:lnTo>
                  <a:lnTo>
                    <a:pt x="11585" y="6719"/>
                  </a:lnTo>
                  <a:lnTo>
                    <a:pt x="11199" y="6565"/>
                  </a:lnTo>
                  <a:lnTo>
                    <a:pt x="11392" y="6410"/>
                  </a:lnTo>
                  <a:lnTo>
                    <a:pt x="11585" y="6140"/>
                  </a:lnTo>
                  <a:lnTo>
                    <a:pt x="11701" y="5831"/>
                  </a:lnTo>
                  <a:lnTo>
                    <a:pt x="11740" y="5522"/>
                  </a:lnTo>
                  <a:lnTo>
                    <a:pt x="11740" y="5213"/>
                  </a:lnTo>
                  <a:lnTo>
                    <a:pt x="11701" y="5059"/>
                  </a:lnTo>
                  <a:lnTo>
                    <a:pt x="11624" y="4943"/>
                  </a:lnTo>
                  <a:lnTo>
                    <a:pt x="11547" y="4827"/>
                  </a:lnTo>
                  <a:lnTo>
                    <a:pt x="11431" y="4750"/>
                  </a:lnTo>
                  <a:lnTo>
                    <a:pt x="11276" y="4673"/>
                  </a:lnTo>
                  <a:lnTo>
                    <a:pt x="11122" y="4634"/>
                  </a:lnTo>
                  <a:lnTo>
                    <a:pt x="10774" y="4634"/>
                  </a:lnTo>
                  <a:lnTo>
                    <a:pt x="10581" y="4711"/>
                  </a:lnTo>
                  <a:lnTo>
                    <a:pt x="10427" y="4788"/>
                  </a:lnTo>
                  <a:lnTo>
                    <a:pt x="10311" y="4866"/>
                  </a:lnTo>
                  <a:lnTo>
                    <a:pt x="10195" y="5020"/>
                  </a:lnTo>
                  <a:lnTo>
                    <a:pt x="10079" y="5136"/>
                  </a:lnTo>
                  <a:lnTo>
                    <a:pt x="10002" y="5329"/>
                  </a:lnTo>
                  <a:lnTo>
                    <a:pt x="9964" y="5561"/>
                  </a:lnTo>
                  <a:lnTo>
                    <a:pt x="9964" y="5831"/>
                  </a:lnTo>
                  <a:lnTo>
                    <a:pt x="10041" y="6063"/>
                  </a:lnTo>
                  <a:lnTo>
                    <a:pt x="10118" y="6333"/>
                  </a:lnTo>
                  <a:lnTo>
                    <a:pt x="9462" y="6256"/>
                  </a:lnTo>
                  <a:lnTo>
                    <a:pt x="8805" y="6256"/>
                  </a:lnTo>
                  <a:lnTo>
                    <a:pt x="7492" y="6333"/>
                  </a:lnTo>
                  <a:lnTo>
                    <a:pt x="7685" y="6063"/>
                  </a:lnTo>
                  <a:lnTo>
                    <a:pt x="7801" y="5792"/>
                  </a:lnTo>
                  <a:lnTo>
                    <a:pt x="7878" y="5522"/>
                  </a:lnTo>
                  <a:lnTo>
                    <a:pt x="7956" y="5213"/>
                  </a:lnTo>
                  <a:lnTo>
                    <a:pt x="7917" y="4866"/>
                  </a:lnTo>
                  <a:lnTo>
                    <a:pt x="7878" y="4711"/>
                  </a:lnTo>
                  <a:lnTo>
                    <a:pt x="7801" y="4557"/>
                  </a:lnTo>
                  <a:lnTo>
                    <a:pt x="7724" y="4402"/>
                  </a:lnTo>
                  <a:lnTo>
                    <a:pt x="7608" y="4287"/>
                  </a:lnTo>
                  <a:lnTo>
                    <a:pt x="7492" y="4209"/>
                  </a:lnTo>
                  <a:lnTo>
                    <a:pt x="7299" y="4132"/>
                  </a:lnTo>
                  <a:lnTo>
                    <a:pt x="6990" y="4132"/>
                  </a:lnTo>
                  <a:lnTo>
                    <a:pt x="6836" y="4209"/>
                  </a:lnTo>
                  <a:lnTo>
                    <a:pt x="6720" y="4325"/>
                  </a:lnTo>
                  <a:lnTo>
                    <a:pt x="6604" y="4441"/>
                  </a:lnTo>
                  <a:lnTo>
                    <a:pt x="6527" y="4595"/>
                  </a:lnTo>
                  <a:lnTo>
                    <a:pt x="6411" y="4904"/>
                  </a:lnTo>
                  <a:lnTo>
                    <a:pt x="6372" y="5252"/>
                  </a:lnTo>
                  <a:lnTo>
                    <a:pt x="6411" y="5638"/>
                  </a:lnTo>
                  <a:lnTo>
                    <a:pt x="6450" y="5831"/>
                  </a:lnTo>
                  <a:lnTo>
                    <a:pt x="6527" y="6024"/>
                  </a:lnTo>
                  <a:lnTo>
                    <a:pt x="6643" y="6179"/>
                  </a:lnTo>
                  <a:lnTo>
                    <a:pt x="6759" y="6333"/>
                  </a:lnTo>
                  <a:lnTo>
                    <a:pt x="6102" y="6256"/>
                  </a:lnTo>
                  <a:lnTo>
                    <a:pt x="5755" y="6217"/>
                  </a:lnTo>
                  <a:lnTo>
                    <a:pt x="5446" y="6140"/>
                  </a:lnTo>
                  <a:lnTo>
                    <a:pt x="5137" y="6024"/>
                  </a:lnTo>
                  <a:lnTo>
                    <a:pt x="4828" y="5870"/>
                  </a:lnTo>
                  <a:lnTo>
                    <a:pt x="4519" y="5715"/>
                  </a:lnTo>
                  <a:lnTo>
                    <a:pt x="4210" y="5522"/>
                  </a:lnTo>
                  <a:lnTo>
                    <a:pt x="4557" y="5484"/>
                  </a:lnTo>
                  <a:lnTo>
                    <a:pt x="4905" y="5406"/>
                  </a:lnTo>
                  <a:lnTo>
                    <a:pt x="5175" y="5252"/>
                  </a:lnTo>
                  <a:lnTo>
                    <a:pt x="5446" y="5020"/>
                  </a:lnTo>
                  <a:lnTo>
                    <a:pt x="5561" y="4866"/>
                  </a:lnTo>
                  <a:lnTo>
                    <a:pt x="5639" y="4711"/>
                  </a:lnTo>
                  <a:lnTo>
                    <a:pt x="5677" y="4518"/>
                  </a:lnTo>
                  <a:lnTo>
                    <a:pt x="5716" y="4364"/>
                  </a:lnTo>
                  <a:lnTo>
                    <a:pt x="5716" y="4171"/>
                  </a:lnTo>
                  <a:lnTo>
                    <a:pt x="5639" y="4016"/>
                  </a:lnTo>
                  <a:lnTo>
                    <a:pt x="5561" y="3862"/>
                  </a:lnTo>
                  <a:lnTo>
                    <a:pt x="5446" y="3707"/>
                  </a:lnTo>
                  <a:lnTo>
                    <a:pt x="5330" y="3591"/>
                  </a:lnTo>
                  <a:lnTo>
                    <a:pt x="5175" y="3514"/>
                  </a:lnTo>
                  <a:lnTo>
                    <a:pt x="5021" y="3476"/>
                  </a:lnTo>
                  <a:lnTo>
                    <a:pt x="4866" y="3437"/>
                  </a:lnTo>
                  <a:lnTo>
                    <a:pt x="4712" y="3476"/>
                  </a:lnTo>
                  <a:lnTo>
                    <a:pt x="4557" y="3514"/>
                  </a:lnTo>
                  <a:lnTo>
                    <a:pt x="4442" y="3630"/>
                  </a:lnTo>
                  <a:lnTo>
                    <a:pt x="4287" y="3707"/>
                  </a:lnTo>
                  <a:lnTo>
                    <a:pt x="4171" y="3862"/>
                  </a:lnTo>
                  <a:lnTo>
                    <a:pt x="4055" y="4016"/>
                  </a:lnTo>
                  <a:lnTo>
                    <a:pt x="3940" y="4364"/>
                  </a:lnTo>
                  <a:lnTo>
                    <a:pt x="3824" y="4750"/>
                  </a:lnTo>
                  <a:lnTo>
                    <a:pt x="3785" y="5097"/>
                  </a:lnTo>
                  <a:lnTo>
                    <a:pt x="3515" y="4788"/>
                  </a:lnTo>
                  <a:lnTo>
                    <a:pt x="3283" y="4441"/>
                  </a:lnTo>
                  <a:lnTo>
                    <a:pt x="3052" y="4093"/>
                  </a:lnTo>
                  <a:lnTo>
                    <a:pt x="2858" y="3746"/>
                  </a:lnTo>
                  <a:lnTo>
                    <a:pt x="2704" y="3398"/>
                  </a:lnTo>
                  <a:lnTo>
                    <a:pt x="2550" y="3012"/>
                  </a:lnTo>
                  <a:lnTo>
                    <a:pt x="2318" y="2240"/>
                  </a:lnTo>
                  <a:lnTo>
                    <a:pt x="2318" y="2240"/>
                  </a:lnTo>
                  <a:lnTo>
                    <a:pt x="2588" y="2317"/>
                  </a:lnTo>
                  <a:lnTo>
                    <a:pt x="2858" y="2356"/>
                  </a:lnTo>
                  <a:lnTo>
                    <a:pt x="3129" y="2356"/>
                  </a:lnTo>
                  <a:lnTo>
                    <a:pt x="3399" y="2279"/>
                  </a:lnTo>
                  <a:lnTo>
                    <a:pt x="3554" y="2201"/>
                  </a:lnTo>
                  <a:lnTo>
                    <a:pt x="3708" y="2085"/>
                  </a:lnTo>
                  <a:lnTo>
                    <a:pt x="3824" y="1970"/>
                  </a:lnTo>
                  <a:lnTo>
                    <a:pt x="3940" y="1815"/>
                  </a:lnTo>
                  <a:lnTo>
                    <a:pt x="4017" y="1661"/>
                  </a:lnTo>
                  <a:lnTo>
                    <a:pt x="4055" y="1506"/>
                  </a:lnTo>
                  <a:lnTo>
                    <a:pt x="4055" y="1313"/>
                  </a:lnTo>
                  <a:lnTo>
                    <a:pt x="4017" y="1159"/>
                  </a:lnTo>
                  <a:lnTo>
                    <a:pt x="3978" y="1004"/>
                  </a:lnTo>
                  <a:lnTo>
                    <a:pt x="3862" y="850"/>
                  </a:lnTo>
                  <a:lnTo>
                    <a:pt x="3747" y="773"/>
                  </a:lnTo>
                  <a:lnTo>
                    <a:pt x="3592" y="695"/>
                  </a:lnTo>
                  <a:lnTo>
                    <a:pt x="3438" y="618"/>
                  </a:lnTo>
                  <a:lnTo>
                    <a:pt x="3283" y="579"/>
                  </a:lnTo>
                  <a:lnTo>
                    <a:pt x="3129" y="579"/>
                  </a:lnTo>
                  <a:lnTo>
                    <a:pt x="2974" y="618"/>
                  </a:lnTo>
                  <a:lnTo>
                    <a:pt x="2820" y="657"/>
                  </a:lnTo>
                  <a:lnTo>
                    <a:pt x="2665" y="734"/>
                  </a:lnTo>
                  <a:lnTo>
                    <a:pt x="2434" y="927"/>
                  </a:lnTo>
                  <a:lnTo>
                    <a:pt x="2241" y="1159"/>
                  </a:lnTo>
                  <a:lnTo>
                    <a:pt x="2125" y="1468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11"/>
            <p:cNvSpPr/>
            <p:nvPr/>
          </p:nvSpPr>
          <p:spPr>
            <a:xfrm>
              <a:off x="5987875" y="4095550"/>
              <a:ext cx="66625" cy="98500"/>
            </a:xfrm>
            <a:custGeom>
              <a:avLst/>
              <a:gdLst/>
              <a:ahLst/>
              <a:cxnLst/>
              <a:rect l="l" t="t" r="r" b="b"/>
              <a:pathLst>
                <a:path w="2665" h="3940" extrusionOk="0">
                  <a:moveTo>
                    <a:pt x="850" y="1"/>
                  </a:moveTo>
                  <a:lnTo>
                    <a:pt x="502" y="117"/>
                  </a:lnTo>
                  <a:lnTo>
                    <a:pt x="618" y="194"/>
                  </a:lnTo>
                  <a:lnTo>
                    <a:pt x="464" y="580"/>
                  </a:lnTo>
                  <a:lnTo>
                    <a:pt x="270" y="1082"/>
                  </a:lnTo>
                  <a:lnTo>
                    <a:pt x="155" y="1584"/>
                  </a:lnTo>
                  <a:lnTo>
                    <a:pt x="39" y="2163"/>
                  </a:lnTo>
                  <a:lnTo>
                    <a:pt x="0" y="2704"/>
                  </a:lnTo>
                  <a:lnTo>
                    <a:pt x="39" y="2936"/>
                  </a:lnTo>
                  <a:lnTo>
                    <a:pt x="77" y="3167"/>
                  </a:lnTo>
                  <a:lnTo>
                    <a:pt x="193" y="3399"/>
                  </a:lnTo>
                  <a:lnTo>
                    <a:pt x="309" y="3554"/>
                  </a:lnTo>
                  <a:lnTo>
                    <a:pt x="464" y="3708"/>
                  </a:lnTo>
                  <a:lnTo>
                    <a:pt x="657" y="3862"/>
                  </a:lnTo>
                  <a:lnTo>
                    <a:pt x="888" y="3940"/>
                  </a:lnTo>
                  <a:lnTo>
                    <a:pt x="1120" y="3940"/>
                  </a:lnTo>
                  <a:lnTo>
                    <a:pt x="1313" y="3901"/>
                  </a:lnTo>
                  <a:lnTo>
                    <a:pt x="1506" y="3824"/>
                  </a:lnTo>
                  <a:lnTo>
                    <a:pt x="1661" y="3669"/>
                  </a:lnTo>
                  <a:lnTo>
                    <a:pt x="1815" y="3476"/>
                  </a:lnTo>
                  <a:lnTo>
                    <a:pt x="1970" y="3283"/>
                  </a:lnTo>
                  <a:lnTo>
                    <a:pt x="2124" y="3052"/>
                  </a:lnTo>
                  <a:lnTo>
                    <a:pt x="2317" y="2511"/>
                  </a:lnTo>
                  <a:lnTo>
                    <a:pt x="2510" y="1970"/>
                  </a:lnTo>
                  <a:lnTo>
                    <a:pt x="2626" y="1468"/>
                  </a:lnTo>
                  <a:lnTo>
                    <a:pt x="2665" y="1044"/>
                  </a:lnTo>
                  <a:lnTo>
                    <a:pt x="2394" y="1005"/>
                  </a:lnTo>
                  <a:lnTo>
                    <a:pt x="2008" y="2009"/>
                  </a:lnTo>
                  <a:lnTo>
                    <a:pt x="1738" y="2665"/>
                  </a:lnTo>
                  <a:lnTo>
                    <a:pt x="1545" y="3013"/>
                  </a:lnTo>
                  <a:lnTo>
                    <a:pt x="1468" y="3206"/>
                  </a:lnTo>
                  <a:lnTo>
                    <a:pt x="1352" y="3283"/>
                  </a:lnTo>
                  <a:lnTo>
                    <a:pt x="1159" y="3283"/>
                  </a:lnTo>
                  <a:lnTo>
                    <a:pt x="1004" y="3206"/>
                  </a:lnTo>
                  <a:lnTo>
                    <a:pt x="734" y="3129"/>
                  </a:lnTo>
                  <a:lnTo>
                    <a:pt x="618" y="3052"/>
                  </a:lnTo>
                  <a:lnTo>
                    <a:pt x="541" y="2897"/>
                  </a:lnTo>
                  <a:lnTo>
                    <a:pt x="541" y="2665"/>
                  </a:lnTo>
                  <a:lnTo>
                    <a:pt x="541" y="2356"/>
                  </a:lnTo>
                  <a:lnTo>
                    <a:pt x="579" y="2048"/>
                  </a:lnTo>
                  <a:lnTo>
                    <a:pt x="657" y="1623"/>
                  </a:lnTo>
                  <a:lnTo>
                    <a:pt x="734" y="1159"/>
                  </a:lnTo>
                  <a:lnTo>
                    <a:pt x="888" y="773"/>
                  </a:lnTo>
                  <a:lnTo>
                    <a:pt x="1043" y="348"/>
                  </a:lnTo>
                  <a:lnTo>
                    <a:pt x="1081" y="233"/>
                  </a:lnTo>
                  <a:lnTo>
                    <a:pt x="1043" y="117"/>
                  </a:lnTo>
                  <a:lnTo>
                    <a:pt x="966" y="40"/>
                  </a:lnTo>
                  <a:lnTo>
                    <a:pt x="85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11"/>
            <p:cNvSpPr/>
            <p:nvPr/>
          </p:nvSpPr>
          <p:spPr>
            <a:xfrm>
              <a:off x="4079325" y="4191125"/>
              <a:ext cx="153525" cy="186350"/>
            </a:xfrm>
            <a:custGeom>
              <a:avLst/>
              <a:gdLst/>
              <a:ahLst/>
              <a:cxnLst/>
              <a:rect l="l" t="t" r="r" b="b"/>
              <a:pathLst>
                <a:path w="6141" h="7454" extrusionOk="0">
                  <a:moveTo>
                    <a:pt x="889" y="5909"/>
                  </a:moveTo>
                  <a:lnTo>
                    <a:pt x="1082" y="5986"/>
                  </a:lnTo>
                  <a:lnTo>
                    <a:pt x="1236" y="6025"/>
                  </a:lnTo>
                  <a:lnTo>
                    <a:pt x="1391" y="6179"/>
                  </a:lnTo>
                  <a:lnTo>
                    <a:pt x="1468" y="6334"/>
                  </a:lnTo>
                  <a:lnTo>
                    <a:pt x="1468" y="6449"/>
                  </a:lnTo>
                  <a:lnTo>
                    <a:pt x="1468" y="6565"/>
                  </a:lnTo>
                  <a:lnTo>
                    <a:pt x="1391" y="6797"/>
                  </a:lnTo>
                  <a:lnTo>
                    <a:pt x="1236" y="6951"/>
                  </a:lnTo>
                  <a:lnTo>
                    <a:pt x="1159" y="7029"/>
                  </a:lnTo>
                  <a:lnTo>
                    <a:pt x="1043" y="7067"/>
                  </a:lnTo>
                  <a:lnTo>
                    <a:pt x="850" y="7067"/>
                  </a:lnTo>
                  <a:lnTo>
                    <a:pt x="618" y="6990"/>
                  </a:lnTo>
                  <a:lnTo>
                    <a:pt x="464" y="6836"/>
                  </a:lnTo>
                  <a:lnTo>
                    <a:pt x="425" y="6720"/>
                  </a:lnTo>
                  <a:lnTo>
                    <a:pt x="387" y="6643"/>
                  </a:lnTo>
                  <a:lnTo>
                    <a:pt x="348" y="6488"/>
                  </a:lnTo>
                  <a:lnTo>
                    <a:pt x="387" y="6372"/>
                  </a:lnTo>
                  <a:lnTo>
                    <a:pt x="425" y="6256"/>
                  </a:lnTo>
                  <a:lnTo>
                    <a:pt x="503" y="6179"/>
                  </a:lnTo>
                  <a:lnTo>
                    <a:pt x="696" y="6025"/>
                  </a:lnTo>
                  <a:lnTo>
                    <a:pt x="889" y="5909"/>
                  </a:lnTo>
                  <a:close/>
                  <a:moveTo>
                    <a:pt x="5909" y="1"/>
                  </a:moveTo>
                  <a:lnTo>
                    <a:pt x="5831" y="39"/>
                  </a:lnTo>
                  <a:lnTo>
                    <a:pt x="5522" y="310"/>
                  </a:lnTo>
                  <a:lnTo>
                    <a:pt x="5175" y="619"/>
                  </a:lnTo>
                  <a:lnTo>
                    <a:pt x="4596" y="1314"/>
                  </a:lnTo>
                  <a:lnTo>
                    <a:pt x="4017" y="2047"/>
                  </a:lnTo>
                  <a:lnTo>
                    <a:pt x="3437" y="2781"/>
                  </a:lnTo>
                  <a:lnTo>
                    <a:pt x="2279" y="4133"/>
                  </a:lnTo>
                  <a:lnTo>
                    <a:pt x="1738" y="4866"/>
                  </a:lnTo>
                  <a:lnTo>
                    <a:pt x="1198" y="5561"/>
                  </a:lnTo>
                  <a:lnTo>
                    <a:pt x="1043" y="5523"/>
                  </a:lnTo>
                  <a:lnTo>
                    <a:pt x="889" y="5523"/>
                  </a:lnTo>
                  <a:lnTo>
                    <a:pt x="773" y="5561"/>
                  </a:lnTo>
                  <a:lnTo>
                    <a:pt x="618" y="5600"/>
                  </a:lnTo>
                  <a:lnTo>
                    <a:pt x="541" y="5677"/>
                  </a:lnTo>
                  <a:lnTo>
                    <a:pt x="541" y="5754"/>
                  </a:lnTo>
                  <a:lnTo>
                    <a:pt x="309" y="5870"/>
                  </a:lnTo>
                  <a:lnTo>
                    <a:pt x="116" y="6063"/>
                  </a:lnTo>
                  <a:lnTo>
                    <a:pt x="1" y="6334"/>
                  </a:lnTo>
                  <a:lnTo>
                    <a:pt x="1" y="6488"/>
                  </a:lnTo>
                  <a:lnTo>
                    <a:pt x="1" y="6604"/>
                  </a:lnTo>
                  <a:lnTo>
                    <a:pt x="39" y="6797"/>
                  </a:lnTo>
                  <a:lnTo>
                    <a:pt x="116" y="6990"/>
                  </a:lnTo>
                  <a:lnTo>
                    <a:pt x="194" y="7145"/>
                  </a:lnTo>
                  <a:lnTo>
                    <a:pt x="348" y="7260"/>
                  </a:lnTo>
                  <a:lnTo>
                    <a:pt x="503" y="7376"/>
                  </a:lnTo>
                  <a:lnTo>
                    <a:pt x="696" y="7453"/>
                  </a:lnTo>
                  <a:lnTo>
                    <a:pt x="1082" y="7453"/>
                  </a:lnTo>
                  <a:lnTo>
                    <a:pt x="1275" y="7415"/>
                  </a:lnTo>
                  <a:lnTo>
                    <a:pt x="1429" y="7299"/>
                  </a:lnTo>
                  <a:lnTo>
                    <a:pt x="1584" y="7183"/>
                  </a:lnTo>
                  <a:lnTo>
                    <a:pt x="1700" y="7067"/>
                  </a:lnTo>
                  <a:lnTo>
                    <a:pt x="1815" y="6874"/>
                  </a:lnTo>
                  <a:lnTo>
                    <a:pt x="1854" y="6681"/>
                  </a:lnTo>
                  <a:lnTo>
                    <a:pt x="1893" y="6527"/>
                  </a:lnTo>
                  <a:lnTo>
                    <a:pt x="1854" y="6334"/>
                  </a:lnTo>
                  <a:lnTo>
                    <a:pt x="1815" y="6179"/>
                  </a:lnTo>
                  <a:lnTo>
                    <a:pt x="1738" y="6025"/>
                  </a:lnTo>
                  <a:lnTo>
                    <a:pt x="1661" y="5909"/>
                  </a:lnTo>
                  <a:lnTo>
                    <a:pt x="1545" y="5793"/>
                  </a:lnTo>
                  <a:lnTo>
                    <a:pt x="2163" y="5098"/>
                  </a:lnTo>
                  <a:lnTo>
                    <a:pt x="2742" y="4403"/>
                  </a:lnTo>
                  <a:lnTo>
                    <a:pt x="3939" y="3013"/>
                  </a:lnTo>
                  <a:lnTo>
                    <a:pt x="4480" y="2395"/>
                  </a:lnTo>
                  <a:lnTo>
                    <a:pt x="5098" y="1700"/>
                  </a:lnTo>
                  <a:lnTo>
                    <a:pt x="5638" y="1043"/>
                  </a:lnTo>
                  <a:lnTo>
                    <a:pt x="5909" y="657"/>
                  </a:lnTo>
                  <a:lnTo>
                    <a:pt x="6102" y="310"/>
                  </a:lnTo>
                  <a:lnTo>
                    <a:pt x="6140" y="194"/>
                  </a:lnTo>
                  <a:lnTo>
                    <a:pt x="6063" y="78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11"/>
            <p:cNvSpPr/>
            <p:nvPr/>
          </p:nvSpPr>
          <p:spPr>
            <a:xfrm>
              <a:off x="3825425" y="4219125"/>
              <a:ext cx="200825" cy="183450"/>
            </a:xfrm>
            <a:custGeom>
              <a:avLst/>
              <a:gdLst/>
              <a:ahLst/>
              <a:cxnLst/>
              <a:rect l="l" t="t" r="r" b="b"/>
              <a:pathLst>
                <a:path w="8033" h="7338" extrusionOk="0">
                  <a:moveTo>
                    <a:pt x="7067" y="5754"/>
                  </a:moveTo>
                  <a:lnTo>
                    <a:pt x="7299" y="5870"/>
                  </a:lnTo>
                  <a:lnTo>
                    <a:pt x="7492" y="6025"/>
                  </a:lnTo>
                  <a:lnTo>
                    <a:pt x="7531" y="6140"/>
                  </a:lnTo>
                  <a:lnTo>
                    <a:pt x="7569" y="6256"/>
                  </a:lnTo>
                  <a:lnTo>
                    <a:pt x="7608" y="6372"/>
                  </a:lnTo>
                  <a:lnTo>
                    <a:pt x="7569" y="6488"/>
                  </a:lnTo>
                  <a:lnTo>
                    <a:pt x="7531" y="6565"/>
                  </a:lnTo>
                  <a:lnTo>
                    <a:pt x="7492" y="6681"/>
                  </a:lnTo>
                  <a:lnTo>
                    <a:pt x="7338" y="6797"/>
                  </a:lnTo>
                  <a:lnTo>
                    <a:pt x="7106" y="6913"/>
                  </a:lnTo>
                  <a:lnTo>
                    <a:pt x="6913" y="6913"/>
                  </a:lnTo>
                  <a:lnTo>
                    <a:pt x="6720" y="6835"/>
                  </a:lnTo>
                  <a:lnTo>
                    <a:pt x="6565" y="6681"/>
                  </a:lnTo>
                  <a:lnTo>
                    <a:pt x="6488" y="6488"/>
                  </a:lnTo>
                  <a:lnTo>
                    <a:pt x="6488" y="6295"/>
                  </a:lnTo>
                  <a:lnTo>
                    <a:pt x="6527" y="6102"/>
                  </a:lnTo>
                  <a:lnTo>
                    <a:pt x="6643" y="5909"/>
                  </a:lnTo>
                  <a:lnTo>
                    <a:pt x="6797" y="5754"/>
                  </a:lnTo>
                  <a:close/>
                  <a:moveTo>
                    <a:pt x="233" y="1"/>
                  </a:moveTo>
                  <a:lnTo>
                    <a:pt x="155" y="39"/>
                  </a:lnTo>
                  <a:lnTo>
                    <a:pt x="78" y="39"/>
                  </a:lnTo>
                  <a:lnTo>
                    <a:pt x="39" y="116"/>
                  </a:lnTo>
                  <a:lnTo>
                    <a:pt x="1" y="232"/>
                  </a:lnTo>
                  <a:lnTo>
                    <a:pt x="1" y="310"/>
                  </a:lnTo>
                  <a:lnTo>
                    <a:pt x="39" y="387"/>
                  </a:lnTo>
                  <a:lnTo>
                    <a:pt x="426" y="773"/>
                  </a:lnTo>
                  <a:lnTo>
                    <a:pt x="812" y="1120"/>
                  </a:lnTo>
                  <a:lnTo>
                    <a:pt x="1623" y="1777"/>
                  </a:lnTo>
                  <a:lnTo>
                    <a:pt x="3399" y="3206"/>
                  </a:lnTo>
                  <a:lnTo>
                    <a:pt x="4866" y="4441"/>
                  </a:lnTo>
                  <a:lnTo>
                    <a:pt x="5639" y="5021"/>
                  </a:lnTo>
                  <a:lnTo>
                    <a:pt x="6411" y="5600"/>
                  </a:lnTo>
                  <a:lnTo>
                    <a:pt x="6295" y="5677"/>
                  </a:lnTo>
                  <a:lnTo>
                    <a:pt x="6218" y="5793"/>
                  </a:lnTo>
                  <a:lnTo>
                    <a:pt x="6102" y="6102"/>
                  </a:lnTo>
                  <a:lnTo>
                    <a:pt x="6063" y="6411"/>
                  </a:lnTo>
                  <a:lnTo>
                    <a:pt x="6102" y="6681"/>
                  </a:lnTo>
                  <a:lnTo>
                    <a:pt x="6179" y="6835"/>
                  </a:lnTo>
                  <a:lnTo>
                    <a:pt x="6295" y="6990"/>
                  </a:lnTo>
                  <a:lnTo>
                    <a:pt x="6411" y="7144"/>
                  </a:lnTo>
                  <a:lnTo>
                    <a:pt x="6565" y="7222"/>
                  </a:lnTo>
                  <a:lnTo>
                    <a:pt x="6720" y="7299"/>
                  </a:lnTo>
                  <a:lnTo>
                    <a:pt x="6874" y="7337"/>
                  </a:lnTo>
                  <a:lnTo>
                    <a:pt x="7067" y="7337"/>
                  </a:lnTo>
                  <a:lnTo>
                    <a:pt x="7260" y="7299"/>
                  </a:lnTo>
                  <a:lnTo>
                    <a:pt x="7454" y="7260"/>
                  </a:lnTo>
                  <a:lnTo>
                    <a:pt x="7608" y="7144"/>
                  </a:lnTo>
                  <a:lnTo>
                    <a:pt x="7724" y="7029"/>
                  </a:lnTo>
                  <a:lnTo>
                    <a:pt x="7840" y="6913"/>
                  </a:lnTo>
                  <a:lnTo>
                    <a:pt x="7956" y="6758"/>
                  </a:lnTo>
                  <a:lnTo>
                    <a:pt x="7994" y="6565"/>
                  </a:lnTo>
                  <a:lnTo>
                    <a:pt x="8033" y="6411"/>
                  </a:lnTo>
                  <a:lnTo>
                    <a:pt x="8033" y="6218"/>
                  </a:lnTo>
                  <a:lnTo>
                    <a:pt x="7956" y="6025"/>
                  </a:lnTo>
                  <a:lnTo>
                    <a:pt x="7840" y="5870"/>
                  </a:lnTo>
                  <a:lnTo>
                    <a:pt x="7724" y="5716"/>
                  </a:lnTo>
                  <a:lnTo>
                    <a:pt x="7569" y="5600"/>
                  </a:lnTo>
                  <a:lnTo>
                    <a:pt x="7415" y="5523"/>
                  </a:lnTo>
                  <a:lnTo>
                    <a:pt x="7222" y="5445"/>
                  </a:lnTo>
                  <a:lnTo>
                    <a:pt x="7029" y="5445"/>
                  </a:lnTo>
                  <a:lnTo>
                    <a:pt x="6836" y="5484"/>
                  </a:lnTo>
                  <a:lnTo>
                    <a:pt x="6025" y="4712"/>
                  </a:lnTo>
                  <a:lnTo>
                    <a:pt x="5214" y="4017"/>
                  </a:lnTo>
                  <a:lnTo>
                    <a:pt x="3515" y="2626"/>
                  </a:lnTo>
                  <a:lnTo>
                    <a:pt x="2743" y="1970"/>
                  </a:lnTo>
                  <a:lnTo>
                    <a:pt x="1970" y="1275"/>
                  </a:lnTo>
                  <a:lnTo>
                    <a:pt x="1159" y="618"/>
                  </a:lnTo>
                  <a:lnTo>
                    <a:pt x="735" y="310"/>
                  </a:lnTo>
                  <a:lnTo>
                    <a:pt x="310" y="39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11"/>
            <p:cNvSpPr/>
            <p:nvPr/>
          </p:nvSpPr>
          <p:spPr>
            <a:xfrm>
              <a:off x="3401625" y="4223000"/>
              <a:ext cx="240425" cy="634250"/>
            </a:xfrm>
            <a:custGeom>
              <a:avLst/>
              <a:gdLst/>
              <a:ahLst/>
              <a:cxnLst/>
              <a:rect l="l" t="t" r="r" b="b"/>
              <a:pathLst>
                <a:path w="9617" h="25370" extrusionOk="0">
                  <a:moveTo>
                    <a:pt x="4751" y="463"/>
                  </a:moveTo>
                  <a:lnTo>
                    <a:pt x="5291" y="502"/>
                  </a:lnTo>
                  <a:lnTo>
                    <a:pt x="5755" y="579"/>
                  </a:lnTo>
                  <a:lnTo>
                    <a:pt x="6218" y="772"/>
                  </a:lnTo>
                  <a:lnTo>
                    <a:pt x="6681" y="965"/>
                  </a:lnTo>
                  <a:lnTo>
                    <a:pt x="7067" y="1236"/>
                  </a:lnTo>
                  <a:lnTo>
                    <a:pt x="7454" y="1583"/>
                  </a:lnTo>
                  <a:lnTo>
                    <a:pt x="7801" y="1931"/>
                  </a:lnTo>
                  <a:lnTo>
                    <a:pt x="8149" y="2356"/>
                  </a:lnTo>
                  <a:lnTo>
                    <a:pt x="8419" y="2780"/>
                  </a:lnTo>
                  <a:lnTo>
                    <a:pt x="8651" y="3244"/>
                  </a:lnTo>
                  <a:lnTo>
                    <a:pt x="8844" y="3707"/>
                  </a:lnTo>
                  <a:lnTo>
                    <a:pt x="8998" y="4209"/>
                  </a:lnTo>
                  <a:lnTo>
                    <a:pt x="9075" y="4711"/>
                  </a:lnTo>
                  <a:lnTo>
                    <a:pt x="9114" y="5213"/>
                  </a:lnTo>
                  <a:lnTo>
                    <a:pt x="9114" y="5754"/>
                  </a:lnTo>
                  <a:lnTo>
                    <a:pt x="9075" y="6256"/>
                  </a:lnTo>
                  <a:lnTo>
                    <a:pt x="8998" y="6758"/>
                  </a:lnTo>
                  <a:lnTo>
                    <a:pt x="8882" y="7260"/>
                  </a:lnTo>
                  <a:lnTo>
                    <a:pt x="8689" y="7723"/>
                  </a:lnTo>
                  <a:lnTo>
                    <a:pt x="8496" y="8225"/>
                  </a:lnTo>
                  <a:lnTo>
                    <a:pt x="8303" y="8650"/>
                  </a:lnTo>
                  <a:lnTo>
                    <a:pt x="8033" y="9113"/>
                  </a:lnTo>
                  <a:lnTo>
                    <a:pt x="7763" y="9538"/>
                  </a:lnTo>
                  <a:lnTo>
                    <a:pt x="7454" y="9924"/>
                  </a:lnTo>
                  <a:lnTo>
                    <a:pt x="7106" y="10349"/>
                  </a:lnTo>
                  <a:lnTo>
                    <a:pt x="6759" y="10735"/>
                  </a:lnTo>
                  <a:lnTo>
                    <a:pt x="6025" y="11469"/>
                  </a:lnTo>
                  <a:lnTo>
                    <a:pt x="5253" y="12125"/>
                  </a:lnTo>
                  <a:lnTo>
                    <a:pt x="5098" y="12125"/>
                  </a:lnTo>
                  <a:lnTo>
                    <a:pt x="5059" y="12202"/>
                  </a:lnTo>
                  <a:lnTo>
                    <a:pt x="5021" y="12241"/>
                  </a:lnTo>
                  <a:lnTo>
                    <a:pt x="5021" y="12280"/>
                  </a:lnTo>
                  <a:lnTo>
                    <a:pt x="4210" y="11816"/>
                  </a:lnTo>
                  <a:lnTo>
                    <a:pt x="3476" y="11314"/>
                  </a:lnTo>
                  <a:lnTo>
                    <a:pt x="2781" y="10735"/>
                  </a:lnTo>
                  <a:lnTo>
                    <a:pt x="2472" y="10426"/>
                  </a:lnTo>
                  <a:lnTo>
                    <a:pt x="2163" y="10117"/>
                  </a:lnTo>
                  <a:lnTo>
                    <a:pt x="1893" y="9770"/>
                  </a:lnTo>
                  <a:lnTo>
                    <a:pt x="1661" y="9422"/>
                  </a:lnTo>
                  <a:lnTo>
                    <a:pt x="1430" y="9036"/>
                  </a:lnTo>
                  <a:lnTo>
                    <a:pt x="1198" y="8650"/>
                  </a:lnTo>
                  <a:lnTo>
                    <a:pt x="1005" y="8264"/>
                  </a:lnTo>
                  <a:lnTo>
                    <a:pt x="850" y="7839"/>
                  </a:lnTo>
                  <a:lnTo>
                    <a:pt x="735" y="7376"/>
                  </a:lnTo>
                  <a:lnTo>
                    <a:pt x="619" y="6912"/>
                  </a:lnTo>
                  <a:lnTo>
                    <a:pt x="542" y="6449"/>
                  </a:lnTo>
                  <a:lnTo>
                    <a:pt x="503" y="5985"/>
                  </a:lnTo>
                  <a:lnTo>
                    <a:pt x="503" y="5522"/>
                  </a:lnTo>
                  <a:lnTo>
                    <a:pt x="542" y="5020"/>
                  </a:lnTo>
                  <a:lnTo>
                    <a:pt x="619" y="4557"/>
                  </a:lnTo>
                  <a:lnTo>
                    <a:pt x="696" y="4055"/>
                  </a:lnTo>
                  <a:lnTo>
                    <a:pt x="850" y="3591"/>
                  </a:lnTo>
                  <a:lnTo>
                    <a:pt x="1005" y="3167"/>
                  </a:lnTo>
                  <a:lnTo>
                    <a:pt x="1237" y="2742"/>
                  </a:lnTo>
                  <a:lnTo>
                    <a:pt x="1468" y="2317"/>
                  </a:lnTo>
                  <a:lnTo>
                    <a:pt x="1739" y="1931"/>
                  </a:lnTo>
                  <a:lnTo>
                    <a:pt x="2086" y="1583"/>
                  </a:lnTo>
                  <a:lnTo>
                    <a:pt x="2434" y="1274"/>
                  </a:lnTo>
                  <a:lnTo>
                    <a:pt x="2820" y="1004"/>
                  </a:lnTo>
                  <a:lnTo>
                    <a:pt x="3245" y="811"/>
                  </a:lnTo>
                  <a:lnTo>
                    <a:pt x="3708" y="618"/>
                  </a:lnTo>
                  <a:lnTo>
                    <a:pt x="4249" y="502"/>
                  </a:lnTo>
                  <a:lnTo>
                    <a:pt x="4751" y="463"/>
                  </a:lnTo>
                  <a:close/>
                  <a:moveTo>
                    <a:pt x="5137" y="12627"/>
                  </a:moveTo>
                  <a:lnTo>
                    <a:pt x="5214" y="12666"/>
                  </a:lnTo>
                  <a:lnTo>
                    <a:pt x="5484" y="13129"/>
                  </a:lnTo>
                  <a:lnTo>
                    <a:pt x="4751" y="13052"/>
                  </a:lnTo>
                  <a:lnTo>
                    <a:pt x="5059" y="12627"/>
                  </a:lnTo>
                  <a:close/>
                  <a:moveTo>
                    <a:pt x="3167" y="13979"/>
                  </a:moveTo>
                  <a:lnTo>
                    <a:pt x="3476" y="14403"/>
                  </a:lnTo>
                  <a:lnTo>
                    <a:pt x="3708" y="14828"/>
                  </a:lnTo>
                  <a:lnTo>
                    <a:pt x="3669" y="14867"/>
                  </a:lnTo>
                  <a:lnTo>
                    <a:pt x="3438" y="14944"/>
                  </a:lnTo>
                  <a:lnTo>
                    <a:pt x="3167" y="15021"/>
                  </a:lnTo>
                  <a:lnTo>
                    <a:pt x="2936" y="15060"/>
                  </a:lnTo>
                  <a:lnTo>
                    <a:pt x="2665" y="15021"/>
                  </a:lnTo>
                  <a:lnTo>
                    <a:pt x="2936" y="14519"/>
                  </a:lnTo>
                  <a:lnTo>
                    <a:pt x="3167" y="13979"/>
                  </a:lnTo>
                  <a:close/>
                  <a:moveTo>
                    <a:pt x="5330" y="14867"/>
                  </a:moveTo>
                  <a:lnTo>
                    <a:pt x="5021" y="15987"/>
                  </a:lnTo>
                  <a:lnTo>
                    <a:pt x="4789" y="15794"/>
                  </a:lnTo>
                  <a:lnTo>
                    <a:pt x="4557" y="15562"/>
                  </a:lnTo>
                  <a:lnTo>
                    <a:pt x="4364" y="15330"/>
                  </a:lnTo>
                  <a:lnTo>
                    <a:pt x="4210" y="15098"/>
                  </a:lnTo>
                  <a:lnTo>
                    <a:pt x="4171" y="15060"/>
                  </a:lnTo>
                  <a:lnTo>
                    <a:pt x="5330" y="14867"/>
                  </a:lnTo>
                  <a:close/>
                  <a:moveTo>
                    <a:pt x="4055" y="15407"/>
                  </a:moveTo>
                  <a:lnTo>
                    <a:pt x="4249" y="15678"/>
                  </a:lnTo>
                  <a:lnTo>
                    <a:pt x="4480" y="15948"/>
                  </a:lnTo>
                  <a:lnTo>
                    <a:pt x="4712" y="16218"/>
                  </a:lnTo>
                  <a:lnTo>
                    <a:pt x="4982" y="16450"/>
                  </a:lnTo>
                  <a:lnTo>
                    <a:pt x="5098" y="16489"/>
                  </a:lnTo>
                  <a:lnTo>
                    <a:pt x="4905" y="16991"/>
                  </a:lnTo>
                  <a:lnTo>
                    <a:pt x="4789" y="17531"/>
                  </a:lnTo>
                  <a:lnTo>
                    <a:pt x="4480" y="17145"/>
                  </a:lnTo>
                  <a:lnTo>
                    <a:pt x="4249" y="16759"/>
                  </a:lnTo>
                  <a:lnTo>
                    <a:pt x="4133" y="16527"/>
                  </a:lnTo>
                  <a:lnTo>
                    <a:pt x="4055" y="16296"/>
                  </a:lnTo>
                  <a:lnTo>
                    <a:pt x="4017" y="16064"/>
                  </a:lnTo>
                  <a:lnTo>
                    <a:pt x="4017" y="15794"/>
                  </a:lnTo>
                  <a:lnTo>
                    <a:pt x="4055" y="15407"/>
                  </a:lnTo>
                  <a:close/>
                  <a:moveTo>
                    <a:pt x="5291" y="16798"/>
                  </a:moveTo>
                  <a:lnTo>
                    <a:pt x="5600" y="17145"/>
                  </a:lnTo>
                  <a:lnTo>
                    <a:pt x="5870" y="17531"/>
                  </a:lnTo>
                  <a:lnTo>
                    <a:pt x="5446" y="17570"/>
                  </a:lnTo>
                  <a:lnTo>
                    <a:pt x="5021" y="17647"/>
                  </a:lnTo>
                  <a:lnTo>
                    <a:pt x="5291" y="16798"/>
                  </a:lnTo>
                  <a:close/>
                  <a:moveTo>
                    <a:pt x="4557" y="17879"/>
                  </a:moveTo>
                  <a:lnTo>
                    <a:pt x="4635" y="17995"/>
                  </a:lnTo>
                  <a:lnTo>
                    <a:pt x="4519" y="18149"/>
                  </a:lnTo>
                  <a:lnTo>
                    <a:pt x="4403" y="18381"/>
                  </a:lnTo>
                  <a:lnTo>
                    <a:pt x="4287" y="18805"/>
                  </a:lnTo>
                  <a:lnTo>
                    <a:pt x="3901" y="18381"/>
                  </a:lnTo>
                  <a:lnTo>
                    <a:pt x="3553" y="17917"/>
                  </a:lnTo>
                  <a:lnTo>
                    <a:pt x="4557" y="17879"/>
                  </a:lnTo>
                  <a:close/>
                  <a:moveTo>
                    <a:pt x="7917" y="20003"/>
                  </a:moveTo>
                  <a:lnTo>
                    <a:pt x="7878" y="20736"/>
                  </a:lnTo>
                  <a:lnTo>
                    <a:pt x="7763" y="21509"/>
                  </a:lnTo>
                  <a:lnTo>
                    <a:pt x="6797" y="20775"/>
                  </a:lnTo>
                  <a:lnTo>
                    <a:pt x="6759" y="20736"/>
                  </a:lnTo>
                  <a:lnTo>
                    <a:pt x="6681" y="20466"/>
                  </a:lnTo>
                  <a:lnTo>
                    <a:pt x="6990" y="20273"/>
                  </a:lnTo>
                  <a:lnTo>
                    <a:pt x="7299" y="20118"/>
                  </a:lnTo>
                  <a:lnTo>
                    <a:pt x="7608" y="20041"/>
                  </a:lnTo>
                  <a:lnTo>
                    <a:pt x="7917" y="20003"/>
                  </a:lnTo>
                  <a:close/>
                  <a:moveTo>
                    <a:pt x="5330" y="20389"/>
                  </a:moveTo>
                  <a:lnTo>
                    <a:pt x="6179" y="20813"/>
                  </a:lnTo>
                  <a:lnTo>
                    <a:pt x="5755" y="21200"/>
                  </a:lnTo>
                  <a:lnTo>
                    <a:pt x="5368" y="21663"/>
                  </a:lnTo>
                  <a:lnTo>
                    <a:pt x="5291" y="21007"/>
                  </a:lnTo>
                  <a:lnTo>
                    <a:pt x="5330" y="20389"/>
                  </a:lnTo>
                  <a:close/>
                  <a:moveTo>
                    <a:pt x="4905" y="0"/>
                  </a:moveTo>
                  <a:lnTo>
                    <a:pt x="4519" y="39"/>
                  </a:lnTo>
                  <a:lnTo>
                    <a:pt x="4171" y="39"/>
                  </a:lnTo>
                  <a:lnTo>
                    <a:pt x="3785" y="116"/>
                  </a:lnTo>
                  <a:lnTo>
                    <a:pt x="3438" y="232"/>
                  </a:lnTo>
                  <a:lnTo>
                    <a:pt x="3090" y="348"/>
                  </a:lnTo>
                  <a:lnTo>
                    <a:pt x="2743" y="502"/>
                  </a:lnTo>
                  <a:lnTo>
                    <a:pt x="2434" y="695"/>
                  </a:lnTo>
                  <a:lnTo>
                    <a:pt x="2086" y="927"/>
                  </a:lnTo>
                  <a:lnTo>
                    <a:pt x="1816" y="1197"/>
                  </a:lnTo>
                  <a:lnTo>
                    <a:pt x="1507" y="1506"/>
                  </a:lnTo>
                  <a:lnTo>
                    <a:pt x="1275" y="1815"/>
                  </a:lnTo>
                  <a:lnTo>
                    <a:pt x="1044" y="2124"/>
                  </a:lnTo>
                  <a:lnTo>
                    <a:pt x="812" y="2471"/>
                  </a:lnTo>
                  <a:lnTo>
                    <a:pt x="619" y="2858"/>
                  </a:lnTo>
                  <a:lnTo>
                    <a:pt x="464" y="3205"/>
                  </a:lnTo>
                  <a:lnTo>
                    <a:pt x="310" y="3591"/>
                  </a:lnTo>
                  <a:lnTo>
                    <a:pt x="233" y="3977"/>
                  </a:lnTo>
                  <a:lnTo>
                    <a:pt x="117" y="4364"/>
                  </a:lnTo>
                  <a:lnTo>
                    <a:pt x="78" y="4750"/>
                  </a:lnTo>
                  <a:lnTo>
                    <a:pt x="1" y="5174"/>
                  </a:lnTo>
                  <a:lnTo>
                    <a:pt x="1" y="5561"/>
                  </a:lnTo>
                  <a:lnTo>
                    <a:pt x="1" y="5985"/>
                  </a:lnTo>
                  <a:lnTo>
                    <a:pt x="40" y="6372"/>
                  </a:lnTo>
                  <a:lnTo>
                    <a:pt x="78" y="6796"/>
                  </a:lnTo>
                  <a:lnTo>
                    <a:pt x="155" y="7182"/>
                  </a:lnTo>
                  <a:lnTo>
                    <a:pt x="271" y="7569"/>
                  </a:lnTo>
                  <a:lnTo>
                    <a:pt x="387" y="7993"/>
                  </a:lnTo>
                  <a:lnTo>
                    <a:pt x="542" y="8380"/>
                  </a:lnTo>
                  <a:lnTo>
                    <a:pt x="928" y="9152"/>
                  </a:lnTo>
                  <a:lnTo>
                    <a:pt x="1121" y="9538"/>
                  </a:lnTo>
                  <a:lnTo>
                    <a:pt x="1352" y="9924"/>
                  </a:lnTo>
                  <a:lnTo>
                    <a:pt x="1623" y="10272"/>
                  </a:lnTo>
                  <a:lnTo>
                    <a:pt x="1893" y="10619"/>
                  </a:lnTo>
                  <a:lnTo>
                    <a:pt x="2202" y="10928"/>
                  </a:lnTo>
                  <a:lnTo>
                    <a:pt x="2511" y="11237"/>
                  </a:lnTo>
                  <a:lnTo>
                    <a:pt x="2820" y="11546"/>
                  </a:lnTo>
                  <a:lnTo>
                    <a:pt x="3167" y="11778"/>
                  </a:lnTo>
                  <a:lnTo>
                    <a:pt x="3553" y="12009"/>
                  </a:lnTo>
                  <a:lnTo>
                    <a:pt x="3940" y="12241"/>
                  </a:lnTo>
                  <a:lnTo>
                    <a:pt x="4326" y="12395"/>
                  </a:lnTo>
                  <a:lnTo>
                    <a:pt x="4712" y="12550"/>
                  </a:lnTo>
                  <a:lnTo>
                    <a:pt x="4171" y="13091"/>
                  </a:lnTo>
                  <a:lnTo>
                    <a:pt x="4133" y="13206"/>
                  </a:lnTo>
                  <a:lnTo>
                    <a:pt x="4133" y="13322"/>
                  </a:lnTo>
                  <a:lnTo>
                    <a:pt x="4210" y="13399"/>
                  </a:lnTo>
                  <a:lnTo>
                    <a:pt x="4326" y="13438"/>
                  </a:lnTo>
                  <a:lnTo>
                    <a:pt x="4789" y="13477"/>
                  </a:lnTo>
                  <a:lnTo>
                    <a:pt x="4519" y="13747"/>
                  </a:lnTo>
                  <a:lnTo>
                    <a:pt x="4287" y="13979"/>
                  </a:lnTo>
                  <a:lnTo>
                    <a:pt x="4094" y="14288"/>
                  </a:lnTo>
                  <a:lnTo>
                    <a:pt x="3940" y="14596"/>
                  </a:lnTo>
                  <a:lnTo>
                    <a:pt x="3785" y="14288"/>
                  </a:lnTo>
                  <a:lnTo>
                    <a:pt x="3631" y="14017"/>
                  </a:lnTo>
                  <a:lnTo>
                    <a:pt x="3438" y="13747"/>
                  </a:lnTo>
                  <a:lnTo>
                    <a:pt x="3206" y="13477"/>
                  </a:lnTo>
                  <a:lnTo>
                    <a:pt x="3129" y="13438"/>
                  </a:lnTo>
                  <a:lnTo>
                    <a:pt x="3051" y="13438"/>
                  </a:lnTo>
                  <a:lnTo>
                    <a:pt x="2974" y="13477"/>
                  </a:lnTo>
                  <a:lnTo>
                    <a:pt x="2897" y="13593"/>
                  </a:lnTo>
                  <a:lnTo>
                    <a:pt x="2588" y="14326"/>
                  </a:lnTo>
                  <a:lnTo>
                    <a:pt x="2241" y="15098"/>
                  </a:lnTo>
                  <a:lnTo>
                    <a:pt x="2202" y="15176"/>
                  </a:lnTo>
                  <a:lnTo>
                    <a:pt x="2202" y="15253"/>
                  </a:lnTo>
                  <a:lnTo>
                    <a:pt x="2241" y="15330"/>
                  </a:lnTo>
                  <a:lnTo>
                    <a:pt x="2318" y="15369"/>
                  </a:lnTo>
                  <a:lnTo>
                    <a:pt x="2665" y="15407"/>
                  </a:lnTo>
                  <a:lnTo>
                    <a:pt x="3013" y="15407"/>
                  </a:lnTo>
                  <a:lnTo>
                    <a:pt x="3360" y="15369"/>
                  </a:lnTo>
                  <a:lnTo>
                    <a:pt x="3669" y="15253"/>
                  </a:lnTo>
                  <a:lnTo>
                    <a:pt x="3669" y="15253"/>
                  </a:lnTo>
                  <a:lnTo>
                    <a:pt x="3631" y="15562"/>
                  </a:lnTo>
                  <a:lnTo>
                    <a:pt x="3592" y="15909"/>
                  </a:lnTo>
                  <a:lnTo>
                    <a:pt x="3631" y="16141"/>
                  </a:lnTo>
                  <a:lnTo>
                    <a:pt x="3669" y="16373"/>
                  </a:lnTo>
                  <a:lnTo>
                    <a:pt x="3785" y="16798"/>
                  </a:lnTo>
                  <a:lnTo>
                    <a:pt x="4017" y="17184"/>
                  </a:lnTo>
                  <a:lnTo>
                    <a:pt x="4287" y="17570"/>
                  </a:lnTo>
                  <a:lnTo>
                    <a:pt x="3245" y="17570"/>
                  </a:lnTo>
                  <a:lnTo>
                    <a:pt x="3167" y="17608"/>
                  </a:lnTo>
                  <a:lnTo>
                    <a:pt x="3090" y="17647"/>
                  </a:lnTo>
                  <a:lnTo>
                    <a:pt x="3051" y="17763"/>
                  </a:lnTo>
                  <a:lnTo>
                    <a:pt x="3090" y="17840"/>
                  </a:lnTo>
                  <a:lnTo>
                    <a:pt x="3322" y="18265"/>
                  </a:lnTo>
                  <a:lnTo>
                    <a:pt x="3592" y="18612"/>
                  </a:lnTo>
                  <a:lnTo>
                    <a:pt x="3901" y="18960"/>
                  </a:lnTo>
                  <a:lnTo>
                    <a:pt x="4249" y="19307"/>
                  </a:lnTo>
                  <a:lnTo>
                    <a:pt x="4326" y="19346"/>
                  </a:lnTo>
                  <a:lnTo>
                    <a:pt x="4442" y="19346"/>
                  </a:lnTo>
                  <a:lnTo>
                    <a:pt x="4519" y="19307"/>
                  </a:lnTo>
                  <a:lnTo>
                    <a:pt x="4557" y="19230"/>
                  </a:lnTo>
                  <a:lnTo>
                    <a:pt x="4751" y="18767"/>
                  </a:lnTo>
                  <a:lnTo>
                    <a:pt x="4828" y="18497"/>
                  </a:lnTo>
                  <a:lnTo>
                    <a:pt x="4905" y="18265"/>
                  </a:lnTo>
                  <a:lnTo>
                    <a:pt x="5021" y="18381"/>
                  </a:lnTo>
                  <a:lnTo>
                    <a:pt x="5446" y="18883"/>
                  </a:lnTo>
                  <a:lnTo>
                    <a:pt x="5793" y="19385"/>
                  </a:lnTo>
                  <a:lnTo>
                    <a:pt x="6063" y="19964"/>
                  </a:lnTo>
                  <a:lnTo>
                    <a:pt x="6257" y="20543"/>
                  </a:lnTo>
                  <a:lnTo>
                    <a:pt x="5253" y="19964"/>
                  </a:lnTo>
                  <a:lnTo>
                    <a:pt x="5175" y="19925"/>
                  </a:lnTo>
                  <a:lnTo>
                    <a:pt x="5098" y="19925"/>
                  </a:lnTo>
                  <a:lnTo>
                    <a:pt x="5021" y="20003"/>
                  </a:lnTo>
                  <a:lnTo>
                    <a:pt x="4982" y="20041"/>
                  </a:lnTo>
                  <a:lnTo>
                    <a:pt x="4944" y="20582"/>
                  </a:lnTo>
                  <a:lnTo>
                    <a:pt x="4944" y="21084"/>
                  </a:lnTo>
                  <a:lnTo>
                    <a:pt x="4982" y="21586"/>
                  </a:lnTo>
                  <a:lnTo>
                    <a:pt x="5059" y="22088"/>
                  </a:lnTo>
                  <a:lnTo>
                    <a:pt x="5098" y="22204"/>
                  </a:lnTo>
                  <a:lnTo>
                    <a:pt x="5214" y="22242"/>
                  </a:lnTo>
                  <a:lnTo>
                    <a:pt x="5291" y="22242"/>
                  </a:lnTo>
                  <a:lnTo>
                    <a:pt x="5368" y="22165"/>
                  </a:lnTo>
                  <a:lnTo>
                    <a:pt x="5870" y="21663"/>
                  </a:lnTo>
                  <a:lnTo>
                    <a:pt x="6372" y="21161"/>
                  </a:lnTo>
                  <a:lnTo>
                    <a:pt x="6411" y="21547"/>
                  </a:lnTo>
                  <a:lnTo>
                    <a:pt x="6372" y="21933"/>
                  </a:lnTo>
                  <a:lnTo>
                    <a:pt x="6295" y="22474"/>
                  </a:lnTo>
                  <a:lnTo>
                    <a:pt x="6102" y="23053"/>
                  </a:lnTo>
                  <a:lnTo>
                    <a:pt x="5870" y="23671"/>
                  </a:lnTo>
                  <a:lnTo>
                    <a:pt x="5677" y="23941"/>
                  </a:lnTo>
                  <a:lnTo>
                    <a:pt x="5523" y="24173"/>
                  </a:lnTo>
                  <a:lnTo>
                    <a:pt x="5330" y="24405"/>
                  </a:lnTo>
                  <a:lnTo>
                    <a:pt x="5098" y="24598"/>
                  </a:lnTo>
                  <a:lnTo>
                    <a:pt x="4866" y="24752"/>
                  </a:lnTo>
                  <a:lnTo>
                    <a:pt x="4635" y="24868"/>
                  </a:lnTo>
                  <a:lnTo>
                    <a:pt x="4364" y="24945"/>
                  </a:lnTo>
                  <a:lnTo>
                    <a:pt x="4094" y="24907"/>
                  </a:lnTo>
                  <a:lnTo>
                    <a:pt x="3785" y="24868"/>
                  </a:lnTo>
                  <a:lnTo>
                    <a:pt x="3476" y="24714"/>
                  </a:lnTo>
                  <a:lnTo>
                    <a:pt x="3399" y="24675"/>
                  </a:lnTo>
                  <a:lnTo>
                    <a:pt x="3360" y="24675"/>
                  </a:lnTo>
                  <a:lnTo>
                    <a:pt x="3283" y="24752"/>
                  </a:lnTo>
                  <a:lnTo>
                    <a:pt x="3245" y="24868"/>
                  </a:lnTo>
                  <a:lnTo>
                    <a:pt x="3245" y="24907"/>
                  </a:lnTo>
                  <a:lnTo>
                    <a:pt x="3283" y="24945"/>
                  </a:lnTo>
                  <a:lnTo>
                    <a:pt x="3438" y="25100"/>
                  </a:lnTo>
                  <a:lnTo>
                    <a:pt x="3592" y="25216"/>
                  </a:lnTo>
                  <a:lnTo>
                    <a:pt x="3785" y="25293"/>
                  </a:lnTo>
                  <a:lnTo>
                    <a:pt x="3940" y="25331"/>
                  </a:lnTo>
                  <a:lnTo>
                    <a:pt x="4133" y="25370"/>
                  </a:lnTo>
                  <a:lnTo>
                    <a:pt x="4287" y="25370"/>
                  </a:lnTo>
                  <a:lnTo>
                    <a:pt x="4635" y="25293"/>
                  </a:lnTo>
                  <a:lnTo>
                    <a:pt x="4982" y="25138"/>
                  </a:lnTo>
                  <a:lnTo>
                    <a:pt x="5330" y="24945"/>
                  </a:lnTo>
                  <a:lnTo>
                    <a:pt x="5600" y="24714"/>
                  </a:lnTo>
                  <a:lnTo>
                    <a:pt x="5870" y="24443"/>
                  </a:lnTo>
                  <a:lnTo>
                    <a:pt x="6141" y="24057"/>
                  </a:lnTo>
                  <a:lnTo>
                    <a:pt x="6334" y="23671"/>
                  </a:lnTo>
                  <a:lnTo>
                    <a:pt x="6527" y="23285"/>
                  </a:lnTo>
                  <a:lnTo>
                    <a:pt x="6643" y="22860"/>
                  </a:lnTo>
                  <a:lnTo>
                    <a:pt x="6759" y="22435"/>
                  </a:lnTo>
                  <a:lnTo>
                    <a:pt x="6797" y="21972"/>
                  </a:lnTo>
                  <a:lnTo>
                    <a:pt x="6836" y="21547"/>
                  </a:lnTo>
                  <a:lnTo>
                    <a:pt x="6797" y="21084"/>
                  </a:lnTo>
                  <a:lnTo>
                    <a:pt x="7763" y="21933"/>
                  </a:lnTo>
                  <a:lnTo>
                    <a:pt x="7840" y="21972"/>
                  </a:lnTo>
                  <a:lnTo>
                    <a:pt x="7917" y="21972"/>
                  </a:lnTo>
                  <a:lnTo>
                    <a:pt x="7994" y="21933"/>
                  </a:lnTo>
                  <a:lnTo>
                    <a:pt x="8071" y="21856"/>
                  </a:lnTo>
                  <a:lnTo>
                    <a:pt x="8149" y="21354"/>
                  </a:lnTo>
                  <a:lnTo>
                    <a:pt x="8226" y="20852"/>
                  </a:lnTo>
                  <a:lnTo>
                    <a:pt x="8303" y="19809"/>
                  </a:lnTo>
                  <a:lnTo>
                    <a:pt x="8303" y="19732"/>
                  </a:lnTo>
                  <a:lnTo>
                    <a:pt x="8265" y="19694"/>
                  </a:lnTo>
                  <a:lnTo>
                    <a:pt x="8187" y="19655"/>
                  </a:lnTo>
                  <a:lnTo>
                    <a:pt x="8149" y="19616"/>
                  </a:lnTo>
                  <a:lnTo>
                    <a:pt x="7724" y="19655"/>
                  </a:lnTo>
                  <a:lnTo>
                    <a:pt x="7299" y="19732"/>
                  </a:lnTo>
                  <a:lnTo>
                    <a:pt x="6952" y="19848"/>
                  </a:lnTo>
                  <a:lnTo>
                    <a:pt x="6604" y="20080"/>
                  </a:lnTo>
                  <a:lnTo>
                    <a:pt x="6334" y="19539"/>
                  </a:lnTo>
                  <a:lnTo>
                    <a:pt x="6025" y="18999"/>
                  </a:lnTo>
                  <a:lnTo>
                    <a:pt x="5677" y="18497"/>
                  </a:lnTo>
                  <a:lnTo>
                    <a:pt x="5253" y="18033"/>
                  </a:lnTo>
                  <a:lnTo>
                    <a:pt x="5214" y="17995"/>
                  </a:lnTo>
                  <a:lnTo>
                    <a:pt x="5716" y="17956"/>
                  </a:lnTo>
                  <a:lnTo>
                    <a:pt x="6179" y="17879"/>
                  </a:lnTo>
                  <a:lnTo>
                    <a:pt x="6257" y="17840"/>
                  </a:lnTo>
                  <a:lnTo>
                    <a:pt x="6295" y="17763"/>
                  </a:lnTo>
                  <a:lnTo>
                    <a:pt x="6295" y="17686"/>
                  </a:lnTo>
                  <a:lnTo>
                    <a:pt x="6257" y="17608"/>
                  </a:lnTo>
                  <a:lnTo>
                    <a:pt x="6102" y="17261"/>
                  </a:lnTo>
                  <a:lnTo>
                    <a:pt x="5870" y="16952"/>
                  </a:lnTo>
                  <a:lnTo>
                    <a:pt x="5639" y="16682"/>
                  </a:lnTo>
                  <a:lnTo>
                    <a:pt x="5368" y="16411"/>
                  </a:lnTo>
                  <a:lnTo>
                    <a:pt x="5291" y="16373"/>
                  </a:lnTo>
                  <a:lnTo>
                    <a:pt x="5793" y="14674"/>
                  </a:lnTo>
                  <a:lnTo>
                    <a:pt x="5793" y="14558"/>
                  </a:lnTo>
                  <a:lnTo>
                    <a:pt x="5755" y="14481"/>
                  </a:lnTo>
                  <a:lnTo>
                    <a:pt x="5677" y="14442"/>
                  </a:lnTo>
                  <a:lnTo>
                    <a:pt x="5561" y="14442"/>
                  </a:lnTo>
                  <a:lnTo>
                    <a:pt x="4326" y="14674"/>
                  </a:lnTo>
                  <a:lnTo>
                    <a:pt x="4326" y="14674"/>
                  </a:lnTo>
                  <a:lnTo>
                    <a:pt x="4519" y="14326"/>
                  </a:lnTo>
                  <a:lnTo>
                    <a:pt x="4751" y="14056"/>
                  </a:lnTo>
                  <a:lnTo>
                    <a:pt x="4982" y="13786"/>
                  </a:lnTo>
                  <a:lnTo>
                    <a:pt x="5214" y="13515"/>
                  </a:lnTo>
                  <a:lnTo>
                    <a:pt x="5870" y="13554"/>
                  </a:lnTo>
                  <a:lnTo>
                    <a:pt x="5986" y="13515"/>
                  </a:lnTo>
                  <a:lnTo>
                    <a:pt x="6025" y="13438"/>
                  </a:lnTo>
                  <a:lnTo>
                    <a:pt x="6063" y="13361"/>
                  </a:lnTo>
                  <a:lnTo>
                    <a:pt x="6025" y="13245"/>
                  </a:lnTo>
                  <a:lnTo>
                    <a:pt x="5832" y="12820"/>
                  </a:lnTo>
                  <a:lnTo>
                    <a:pt x="5561" y="12434"/>
                  </a:lnTo>
                  <a:lnTo>
                    <a:pt x="6257" y="11893"/>
                  </a:lnTo>
                  <a:lnTo>
                    <a:pt x="6913" y="11276"/>
                  </a:lnTo>
                  <a:lnTo>
                    <a:pt x="7531" y="10619"/>
                  </a:lnTo>
                  <a:lnTo>
                    <a:pt x="8110" y="9885"/>
                  </a:lnTo>
                  <a:lnTo>
                    <a:pt x="8573" y="9152"/>
                  </a:lnTo>
                  <a:lnTo>
                    <a:pt x="8805" y="8766"/>
                  </a:lnTo>
                  <a:lnTo>
                    <a:pt x="8998" y="8341"/>
                  </a:lnTo>
                  <a:lnTo>
                    <a:pt x="9153" y="7916"/>
                  </a:lnTo>
                  <a:lnTo>
                    <a:pt x="9307" y="7491"/>
                  </a:lnTo>
                  <a:lnTo>
                    <a:pt x="9423" y="7067"/>
                  </a:lnTo>
                  <a:lnTo>
                    <a:pt x="9500" y="6642"/>
                  </a:lnTo>
                  <a:lnTo>
                    <a:pt x="9577" y="6217"/>
                  </a:lnTo>
                  <a:lnTo>
                    <a:pt x="9616" y="5754"/>
                  </a:lnTo>
                  <a:lnTo>
                    <a:pt x="9616" y="5329"/>
                  </a:lnTo>
                  <a:lnTo>
                    <a:pt x="9577" y="4904"/>
                  </a:lnTo>
                  <a:lnTo>
                    <a:pt x="9539" y="4479"/>
                  </a:lnTo>
                  <a:lnTo>
                    <a:pt x="9462" y="4093"/>
                  </a:lnTo>
                  <a:lnTo>
                    <a:pt x="9346" y="3669"/>
                  </a:lnTo>
                  <a:lnTo>
                    <a:pt x="9230" y="3282"/>
                  </a:lnTo>
                  <a:lnTo>
                    <a:pt x="9037" y="2896"/>
                  </a:lnTo>
                  <a:lnTo>
                    <a:pt x="8882" y="2510"/>
                  </a:lnTo>
                  <a:lnTo>
                    <a:pt x="8651" y="2163"/>
                  </a:lnTo>
                  <a:lnTo>
                    <a:pt x="8380" y="1815"/>
                  </a:lnTo>
                  <a:lnTo>
                    <a:pt x="8110" y="1506"/>
                  </a:lnTo>
                  <a:lnTo>
                    <a:pt x="7801" y="1197"/>
                  </a:lnTo>
                  <a:lnTo>
                    <a:pt x="7492" y="927"/>
                  </a:lnTo>
                  <a:lnTo>
                    <a:pt x="7106" y="695"/>
                  </a:lnTo>
                  <a:lnTo>
                    <a:pt x="6759" y="502"/>
                  </a:lnTo>
                  <a:lnTo>
                    <a:pt x="6411" y="348"/>
                  </a:lnTo>
                  <a:lnTo>
                    <a:pt x="6025" y="193"/>
                  </a:lnTo>
                  <a:lnTo>
                    <a:pt x="5639" y="116"/>
                  </a:lnTo>
                  <a:lnTo>
                    <a:pt x="5291" y="39"/>
                  </a:lnTo>
                  <a:lnTo>
                    <a:pt x="49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11"/>
            <p:cNvSpPr/>
            <p:nvPr/>
          </p:nvSpPr>
          <p:spPr>
            <a:xfrm>
              <a:off x="3031900" y="4271250"/>
              <a:ext cx="107175" cy="103325"/>
            </a:xfrm>
            <a:custGeom>
              <a:avLst/>
              <a:gdLst/>
              <a:ahLst/>
              <a:cxnLst/>
              <a:rect l="l" t="t" r="r" b="b"/>
              <a:pathLst>
                <a:path w="4287" h="4133" extrusionOk="0">
                  <a:moveTo>
                    <a:pt x="2086" y="348"/>
                  </a:moveTo>
                  <a:lnTo>
                    <a:pt x="2279" y="387"/>
                  </a:lnTo>
                  <a:lnTo>
                    <a:pt x="2356" y="387"/>
                  </a:lnTo>
                  <a:lnTo>
                    <a:pt x="2626" y="464"/>
                  </a:lnTo>
                  <a:lnTo>
                    <a:pt x="2897" y="580"/>
                  </a:lnTo>
                  <a:lnTo>
                    <a:pt x="3128" y="696"/>
                  </a:lnTo>
                  <a:lnTo>
                    <a:pt x="3360" y="889"/>
                  </a:lnTo>
                  <a:lnTo>
                    <a:pt x="3553" y="1082"/>
                  </a:lnTo>
                  <a:lnTo>
                    <a:pt x="3707" y="1314"/>
                  </a:lnTo>
                  <a:lnTo>
                    <a:pt x="3823" y="1584"/>
                  </a:lnTo>
                  <a:lnTo>
                    <a:pt x="3862" y="1893"/>
                  </a:lnTo>
                  <a:lnTo>
                    <a:pt x="3862" y="2240"/>
                  </a:lnTo>
                  <a:lnTo>
                    <a:pt x="3785" y="2588"/>
                  </a:lnTo>
                  <a:lnTo>
                    <a:pt x="3630" y="2897"/>
                  </a:lnTo>
                  <a:lnTo>
                    <a:pt x="3399" y="3167"/>
                  </a:lnTo>
                  <a:lnTo>
                    <a:pt x="3128" y="3438"/>
                  </a:lnTo>
                  <a:lnTo>
                    <a:pt x="2858" y="3592"/>
                  </a:lnTo>
                  <a:lnTo>
                    <a:pt x="2510" y="3708"/>
                  </a:lnTo>
                  <a:lnTo>
                    <a:pt x="2163" y="3785"/>
                  </a:lnTo>
                  <a:lnTo>
                    <a:pt x="1815" y="3746"/>
                  </a:lnTo>
                  <a:lnTo>
                    <a:pt x="1506" y="3631"/>
                  </a:lnTo>
                  <a:lnTo>
                    <a:pt x="1197" y="3476"/>
                  </a:lnTo>
                  <a:lnTo>
                    <a:pt x="927" y="3283"/>
                  </a:lnTo>
                  <a:lnTo>
                    <a:pt x="695" y="3051"/>
                  </a:lnTo>
                  <a:lnTo>
                    <a:pt x="541" y="2781"/>
                  </a:lnTo>
                  <a:lnTo>
                    <a:pt x="425" y="2472"/>
                  </a:lnTo>
                  <a:lnTo>
                    <a:pt x="348" y="2163"/>
                  </a:lnTo>
                  <a:lnTo>
                    <a:pt x="387" y="1739"/>
                  </a:lnTo>
                  <a:lnTo>
                    <a:pt x="464" y="1391"/>
                  </a:lnTo>
                  <a:lnTo>
                    <a:pt x="657" y="1043"/>
                  </a:lnTo>
                  <a:lnTo>
                    <a:pt x="889" y="735"/>
                  </a:lnTo>
                  <a:lnTo>
                    <a:pt x="1159" y="541"/>
                  </a:lnTo>
                  <a:lnTo>
                    <a:pt x="1352" y="426"/>
                  </a:lnTo>
                  <a:lnTo>
                    <a:pt x="1506" y="387"/>
                  </a:lnTo>
                  <a:lnTo>
                    <a:pt x="1699" y="348"/>
                  </a:lnTo>
                  <a:close/>
                  <a:moveTo>
                    <a:pt x="1429" y="1"/>
                  </a:moveTo>
                  <a:lnTo>
                    <a:pt x="1275" y="78"/>
                  </a:lnTo>
                  <a:lnTo>
                    <a:pt x="1120" y="155"/>
                  </a:lnTo>
                  <a:lnTo>
                    <a:pt x="811" y="348"/>
                  </a:lnTo>
                  <a:lnTo>
                    <a:pt x="541" y="619"/>
                  </a:lnTo>
                  <a:lnTo>
                    <a:pt x="309" y="928"/>
                  </a:lnTo>
                  <a:lnTo>
                    <a:pt x="155" y="1275"/>
                  </a:lnTo>
                  <a:lnTo>
                    <a:pt x="39" y="1584"/>
                  </a:lnTo>
                  <a:lnTo>
                    <a:pt x="0" y="1816"/>
                  </a:lnTo>
                  <a:lnTo>
                    <a:pt x="0" y="2009"/>
                  </a:lnTo>
                  <a:lnTo>
                    <a:pt x="0" y="2240"/>
                  </a:lnTo>
                  <a:lnTo>
                    <a:pt x="39" y="2472"/>
                  </a:lnTo>
                  <a:lnTo>
                    <a:pt x="193" y="2858"/>
                  </a:lnTo>
                  <a:lnTo>
                    <a:pt x="425" y="3244"/>
                  </a:lnTo>
                  <a:lnTo>
                    <a:pt x="695" y="3553"/>
                  </a:lnTo>
                  <a:lnTo>
                    <a:pt x="1043" y="3824"/>
                  </a:lnTo>
                  <a:lnTo>
                    <a:pt x="1468" y="4017"/>
                  </a:lnTo>
                  <a:lnTo>
                    <a:pt x="1661" y="4094"/>
                  </a:lnTo>
                  <a:lnTo>
                    <a:pt x="1893" y="4133"/>
                  </a:lnTo>
                  <a:lnTo>
                    <a:pt x="2317" y="4133"/>
                  </a:lnTo>
                  <a:lnTo>
                    <a:pt x="2703" y="4055"/>
                  </a:lnTo>
                  <a:lnTo>
                    <a:pt x="3090" y="3901"/>
                  </a:lnTo>
                  <a:lnTo>
                    <a:pt x="3437" y="3669"/>
                  </a:lnTo>
                  <a:lnTo>
                    <a:pt x="3746" y="3399"/>
                  </a:lnTo>
                  <a:lnTo>
                    <a:pt x="3978" y="3051"/>
                  </a:lnTo>
                  <a:lnTo>
                    <a:pt x="4171" y="2665"/>
                  </a:lnTo>
                  <a:lnTo>
                    <a:pt x="4248" y="2279"/>
                  </a:lnTo>
                  <a:lnTo>
                    <a:pt x="4287" y="2047"/>
                  </a:lnTo>
                  <a:lnTo>
                    <a:pt x="4248" y="1854"/>
                  </a:lnTo>
                  <a:lnTo>
                    <a:pt x="4209" y="1623"/>
                  </a:lnTo>
                  <a:lnTo>
                    <a:pt x="4171" y="1430"/>
                  </a:lnTo>
                  <a:lnTo>
                    <a:pt x="3978" y="1043"/>
                  </a:lnTo>
                  <a:lnTo>
                    <a:pt x="3707" y="696"/>
                  </a:lnTo>
                  <a:lnTo>
                    <a:pt x="3360" y="387"/>
                  </a:lnTo>
                  <a:lnTo>
                    <a:pt x="3205" y="271"/>
                  </a:lnTo>
                  <a:lnTo>
                    <a:pt x="3012" y="194"/>
                  </a:lnTo>
                  <a:lnTo>
                    <a:pt x="2781" y="117"/>
                  </a:lnTo>
                  <a:lnTo>
                    <a:pt x="2588" y="78"/>
                  </a:lnTo>
                  <a:lnTo>
                    <a:pt x="2124" y="78"/>
                  </a:lnTo>
                  <a:lnTo>
                    <a:pt x="1931" y="39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11"/>
            <p:cNvSpPr/>
            <p:nvPr/>
          </p:nvSpPr>
          <p:spPr>
            <a:xfrm>
              <a:off x="5567925" y="4274150"/>
              <a:ext cx="67600" cy="76300"/>
            </a:xfrm>
            <a:custGeom>
              <a:avLst/>
              <a:gdLst/>
              <a:ahLst/>
              <a:cxnLst/>
              <a:rect l="l" t="t" r="r" b="b"/>
              <a:pathLst>
                <a:path w="2704" h="3052" extrusionOk="0">
                  <a:moveTo>
                    <a:pt x="1159" y="425"/>
                  </a:moveTo>
                  <a:lnTo>
                    <a:pt x="1429" y="503"/>
                  </a:lnTo>
                  <a:lnTo>
                    <a:pt x="1661" y="619"/>
                  </a:lnTo>
                  <a:lnTo>
                    <a:pt x="1854" y="773"/>
                  </a:lnTo>
                  <a:lnTo>
                    <a:pt x="2009" y="966"/>
                  </a:lnTo>
                  <a:lnTo>
                    <a:pt x="2124" y="1121"/>
                  </a:lnTo>
                  <a:lnTo>
                    <a:pt x="2202" y="1314"/>
                  </a:lnTo>
                  <a:lnTo>
                    <a:pt x="2318" y="1738"/>
                  </a:lnTo>
                  <a:lnTo>
                    <a:pt x="2356" y="2124"/>
                  </a:lnTo>
                  <a:lnTo>
                    <a:pt x="2356" y="2549"/>
                  </a:lnTo>
                  <a:lnTo>
                    <a:pt x="2202" y="2395"/>
                  </a:lnTo>
                  <a:lnTo>
                    <a:pt x="2047" y="2279"/>
                  </a:lnTo>
                  <a:lnTo>
                    <a:pt x="1623" y="2047"/>
                  </a:lnTo>
                  <a:lnTo>
                    <a:pt x="1236" y="1893"/>
                  </a:lnTo>
                  <a:lnTo>
                    <a:pt x="1005" y="1777"/>
                  </a:lnTo>
                  <a:lnTo>
                    <a:pt x="812" y="1661"/>
                  </a:lnTo>
                  <a:lnTo>
                    <a:pt x="619" y="1545"/>
                  </a:lnTo>
                  <a:lnTo>
                    <a:pt x="464" y="1352"/>
                  </a:lnTo>
                  <a:lnTo>
                    <a:pt x="425" y="1159"/>
                  </a:lnTo>
                  <a:lnTo>
                    <a:pt x="387" y="1043"/>
                  </a:lnTo>
                  <a:lnTo>
                    <a:pt x="425" y="927"/>
                  </a:lnTo>
                  <a:lnTo>
                    <a:pt x="464" y="812"/>
                  </a:lnTo>
                  <a:lnTo>
                    <a:pt x="541" y="657"/>
                  </a:lnTo>
                  <a:lnTo>
                    <a:pt x="619" y="580"/>
                  </a:lnTo>
                  <a:lnTo>
                    <a:pt x="696" y="503"/>
                  </a:lnTo>
                  <a:lnTo>
                    <a:pt x="812" y="464"/>
                  </a:lnTo>
                  <a:lnTo>
                    <a:pt x="927" y="425"/>
                  </a:lnTo>
                  <a:close/>
                  <a:moveTo>
                    <a:pt x="1005" y="1"/>
                  </a:moveTo>
                  <a:lnTo>
                    <a:pt x="773" y="39"/>
                  </a:lnTo>
                  <a:lnTo>
                    <a:pt x="541" y="155"/>
                  </a:lnTo>
                  <a:lnTo>
                    <a:pt x="348" y="271"/>
                  </a:lnTo>
                  <a:lnTo>
                    <a:pt x="194" y="425"/>
                  </a:lnTo>
                  <a:lnTo>
                    <a:pt x="78" y="619"/>
                  </a:lnTo>
                  <a:lnTo>
                    <a:pt x="1" y="812"/>
                  </a:lnTo>
                  <a:lnTo>
                    <a:pt x="1" y="1005"/>
                  </a:lnTo>
                  <a:lnTo>
                    <a:pt x="1" y="1236"/>
                  </a:lnTo>
                  <a:lnTo>
                    <a:pt x="39" y="1429"/>
                  </a:lnTo>
                  <a:lnTo>
                    <a:pt x="155" y="1623"/>
                  </a:lnTo>
                  <a:lnTo>
                    <a:pt x="387" y="1854"/>
                  </a:lnTo>
                  <a:lnTo>
                    <a:pt x="619" y="2047"/>
                  </a:lnTo>
                  <a:lnTo>
                    <a:pt x="889" y="2202"/>
                  </a:lnTo>
                  <a:lnTo>
                    <a:pt x="1198" y="2318"/>
                  </a:lnTo>
                  <a:lnTo>
                    <a:pt x="1468" y="2433"/>
                  </a:lnTo>
                  <a:lnTo>
                    <a:pt x="1738" y="2549"/>
                  </a:lnTo>
                  <a:lnTo>
                    <a:pt x="2009" y="2742"/>
                  </a:lnTo>
                  <a:lnTo>
                    <a:pt x="2202" y="2974"/>
                  </a:lnTo>
                  <a:lnTo>
                    <a:pt x="2279" y="3051"/>
                  </a:lnTo>
                  <a:lnTo>
                    <a:pt x="2433" y="3051"/>
                  </a:lnTo>
                  <a:lnTo>
                    <a:pt x="2511" y="3013"/>
                  </a:lnTo>
                  <a:lnTo>
                    <a:pt x="2588" y="2974"/>
                  </a:lnTo>
                  <a:lnTo>
                    <a:pt x="2626" y="2897"/>
                  </a:lnTo>
                  <a:lnTo>
                    <a:pt x="2704" y="2318"/>
                  </a:lnTo>
                  <a:lnTo>
                    <a:pt x="2704" y="2009"/>
                  </a:lnTo>
                  <a:lnTo>
                    <a:pt x="2704" y="1700"/>
                  </a:lnTo>
                  <a:lnTo>
                    <a:pt x="2626" y="1429"/>
                  </a:lnTo>
                  <a:lnTo>
                    <a:pt x="2549" y="1121"/>
                  </a:lnTo>
                  <a:lnTo>
                    <a:pt x="2433" y="850"/>
                  </a:lnTo>
                  <a:lnTo>
                    <a:pt x="2279" y="580"/>
                  </a:lnTo>
                  <a:lnTo>
                    <a:pt x="2124" y="425"/>
                  </a:lnTo>
                  <a:lnTo>
                    <a:pt x="1931" y="271"/>
                  </a:lnTo>
                  <a:lnTo>
                    <a:pt x="1700" y="117"/>
                  </a:lnTo>
                  <a:lnTo>
                    <a:pt x="1507" y="39"/>
                  </a:lnTo>
                  <a:lnTo>
                    <a:pt x="127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11"/>
            <p:cNvSpPr/>
            <p:nvPr/>
          </p:nvSpPr>
          <p:spPr>
            <a:xfrm>
              <a:off x="2254775" y="4312775"/>
              <a:ext cx="326325" cy="190200"/>
            </a:xfrm>
            <a:custGeom>
              <a:avLst/>
              <a:gdLst/>
              <a:ahLst/>
              <a:cxnLst/>
              <a:rect l="l" t="t" r="r" b="b"/>
              <a:pathLst>
                <a:path w="13053" h="7608" extrusionOk="0">
                  <a:moveTo>
                    <a:pt x="8920" y="271"/>
                  </a:moveTo>
                  <a:lnTo>
                    <a:pt x="9036" y="348"/>
                  </a:lnTo>
                  <a:lnTo>
                    <a:pt x="9191" y="464"/>
                  </a:lnTo>
                  <a:lnTo>
                    <a:pt x="9307" y="618"/>
                  </a:lnTo>
                  <a:lnTo>
                    <a:pt x="9384" y="657"/>
                  </a:lnTo>
                  <a:lnTo>
                    <a:pt x="9422" y="966"/>
                  </a:lnTo>
                  <a:lnTo>
                    <a:pt x="9422" y="1275"/>
                  </a:lnTo>
                  <a:lnTo>
                    <a:pt x="9345" y="1545"/>
                  </a:lnTo>
                  <a:lnTo>
                    <a:pt x="9229" y="1815"/>
                  </a:lnTo>
                  <a:lnTo>
                    <a:pt x="9036" y="2085"/>
                  </a:lnTo>
                  <a:lnTo>
                    <a:pt x="8882" y="2317"/>
                  </a:lnTo>
                  <a:lnTo>
                    <a:pt x="8457" y="2781"/>
                  </a:lnTo>
                  <a:lnTo>
                    <a:pt x="6990" y="4441"/>
                  </a:lnTo>
                  <a:lnTo>
                    <a:pt x="6835" y="4441"/>
                  </a:lnTo>
                  <a:lnTo>
                    <a:pt x="7106" y="3476"/>
                  </a:lnTo>
                  <a:lnTo>
                    <a:pt x="7415" y="2549"/>
                  </a:lnTo>
                  <a:lnTo>
                    <a:pt x="7801" y="1506"/>
                  </a:lnTo>
                  <a:lnTo>
                    <a:pt x="8032" y="1043"/>
                  </a:lnTo>
                  <a:lnTo>
                    <a:pt x="8187" y="773"/>
                  </a:lnTo>
                  <a:lnTo>
                    <a:pt x="8380" y="502"/>
                  </a:lnTo>
                  <a:lnTo>
                    <a:pt x="8573" y="348"/>
                  </a:lnTo>
                  <a:lnTo>
                    <a:pt x="8689" y="271"/>
                  </a:lnTo>
                  <a:close/>
                  <a:moveTo>
                    <a:pt x="2124" y="4441"/>
                  </a:moveTo>
                  <a:lnTo>
                    <a:pt x="2974" y="4557"/>
                  </a:lnTo>
                  <a:lnTo>
                    <a:pt x="3823" y="4711"/>
                  </a:lnTo>
                  <a:lnTo>
                    <a:pt x="4905" y="4866"/>
                  </a:lnTo>
                  <a:lnTo>
                    <a:pt x="5407" y="4943"/>
                  </a:lnTo>
                  <a:lnTo>
                    <a:pt x="5947" y="4982"/>
                  </a:lnTo>
                  <a:lnTo>
                    <a:pt x="4673" y="5213"/>
                  </a:lnTo>
                  <a:lnTo>
                    <a:pt x="3399" y="5406"/>
                  </a:lnTo>
                  <a:lnTo>
                    <a:pt x="2703" y="5484"/>
                  </a:lnTo>
                  <a:lnTo>
                    <a:pt x="1622" y="5484"/>
                  </a:lnTo>
                  <a:lnTo>
                    <a:pt x="1236" y="5445"/>
                  </a:lnTo>
                  <a:lnTo>
                    <a:pt x="966" y="5368"/>
                  </a:lnTo>
                  <a:lnTo>
                    <a:pt x="773" y="5291"/>
                  </a:lnTo>
                  <a:lnTo>
                    <a:pt x="696" y="5213"/>
                  </a:lnTo>
                  <a:lnTo>
                    <a:pt x="657" y="5097"/>
                  </a:lnTo>
                  <a:lnTo>
                    <a:pt x="657" y="4982"/>
                  </a:lnTo>
                  <a:lnTo>
                    <a:pt x="696" y="4827"/>
                  </a:lnTo>
                  <a:lnTo>
                    <a:pt x="734" y="4673"/>
                  </a:lnTo>
                  <a:lnTo>
                    <a:pt x="811" y="4557"/>
                  </a:lnTo>
                  <a:lnTo>
                    <a:pt x="889" y="4480"/>
                  </a:lnTo>
                  <a:lnTo>
                    <a:pt x="966" y="4441"/>
                  </a:lnTo>
                  <a:close/>
                  <a:moveTo>
                    <a:pt x="7183" y="4866"/>
                  </a:moveTo>
                  <a:lnTo>
                    <a:pt x="8380" y="5097"/>
                  </a:lnTo>
                  <a:lnTo>
                    <a:pt x="9616" y="5406"/>
                  </a:lnTo>
                  <a:lnTo>
                    <a:pt x="10272" y="5599"/>
                  </a:lnTo>
                  <a:lnTo>
                    <a:pt x="10967" y="5792"/>
                  </a:lnTo>
                  <a:lnTo>
                    <a:pt x="11662" y="6024"/>
                  </a:lnTo>
                  <a:lnTo>
                    <a:pt x="12087" y="6217"/>
                  </a:lnTo>
                  <a:lnTo>
                    <a:pt x="12203" y="6256"/>
                  </a:lnTo>
                  <a:lnTo>
                    <a:pt x="12319" y="6333"/>
                  </a:lnTo>
                  <a:lnTo>
                    <a:pt x="12396" y="6410"/>
                  </a:lnTo>
                  <a:lnTo>
                    <a:pt x="12434" y="6526"/>
                  </a:lnTo>
                  <a:lnTo>
                    <a:pt x="12473" y="6642"/>
                  </a:lnTo>
                  <a:lnTo>
                    <a:pt x="12473" y="6796"/>
                  </a:lnTo>
                  <a:lnTo>
                    <a:pt x="12396" y="7144"/>
                  </a:lnTo>
                  <a:lnTo>
                    <a:pt x="12241" y="7183"/>
                  </a:lnTo>
                  <a:lnTo>
                    <a:pt x="12010" y="7221"/>
                  </a:lnTo>
                  <a:lnTo>
                    <a:pt x="11817" y="7183"/>
                  </a:lnTo>
                  <a:lnTo>
                    <a:pt x="11585" y="7144"/>
                  </a:lnTo>
                  <a:lnTo>
                    <a:pt x="11122" y="7028"/>
                  </a:lnTo>
                  <a:lnTo>
                    <a:pt x="10735" y="6874"/>
                  </a:lnTo>
                  <a:lnTo>
                    <a:pt x="10002" y="6603"/>
                  </a:lnTo>
                  <a:lnTo>
                    <a:pt x="9307" y="6256"/>
                  </a:lnTo>
                  <a:lnTo>
                    <a:pt x="8766" y="5947"/>
                  </a:lnTo>
                  <a:lnTo>
                    <a:pt x="8225" y="5599"/>
                  </a:lnTo>
                  <a:lnTo>
                    <a:pt x="7183" y="4866"/>
                  </a:lnTo>
                  <a:close/>
                  <a:moveTo>
                    <a:pt x="8805" y="0"/>
                  </a:moveTo>
                  <a:lnTo>
                    <a:pt x="8573" y="39"/>
                  </a:lnTo>
                  <a:lnTo>
                    <a:pt x="8341" y="155"/>
                  </a:lnTo>
                  <a:lnTo>
                    <a:pt x="8110" y="271"/>
                  </a:lnTo>
                  <a:lnTo>
                    <a:pt x="7955" y="464"/>
                  </a:lnTo>
                  <a:lnTo>
                    <a:pt x="7723" y="850"/>
                  </a:lnTo>
                  <a:lnTo>
                    <a:pt x="7492" y="1275"/>
                  </a:lnTo>
                  <a:lnTo>
                    <a:pt x="7183" y="2201"/>
                  </a:lnTo>
                  <a:lnTo>
                    <a:pt x="6835" y="3321"/>
                  </a:lnTo>
                  <a:lnTo>
                    <a:pt x="6719" y="3862"/>
                  </a:lnTo>
                  <a:lnTo>
                    <a:pt x="6604" y="4441"/>
                  </a:lnTo>
                  <a:lnTo>
                    <a:pt x="6526" y="4518"/>
                  </a:lnTo>
                  <a:lnTo>
                    <a:pt x="6526" y="4634"/>
                  </a:lnTo>
                  <a:lnTo>
                    <a:pt x="5947" y="4595"/>
                  </a:lnTo>
                  <a:lnTo>
                    <a:pt x="5407" y="4557"/>
                  </a:lnTo>
                  <a:lnTo>
                    <a:pt x="4325" y="4402"/>
                  </a:lnTo>
                  <a:lnTo>
                    <a:pt x="3244" y="4209"/>
                  </a:lnTo>
                  <a:lnTo>
                    <a:pt x="2703" y="4132"/>
                  </a:lnTo>
                  <a:lnTo>
                    <a:pt x="2124" y="4093"/>
                  </a:lnTo>
                  <a:lnTo>
                    <a:pt x="1545" y="4055"/>
                  </a:lnTo>
                  <a:lnTo>
                    <a:pt x="1159" y="4055"/>
                  </a:lnTo>
                  <a:lnTo>
                    <a:pt x="773" y="4093"/>
                  </a:lnTo>
                  <a:lnTo>
                    <a:pt x="425" y="4209"/>
                  </a:lnTo>
                  <a:lnTo>
                    <a:pt x="271" y="4287"/>
                  </a:lnTo>
                  <a:lnTo>
                    <a:pt x="155" y="4364"/>
                  </a:lnTo>
                  <a:lnTo>
                    <a:pt x="78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4982"/>
                  </a:lnTo>
                  <a:lnTo>
                    <a:pt x="78" y="5136"/>
                  </a:lnTo>
                  <a:lnTo>
                    <a:pt x="155" y="5252"/>
                  </a:lnTo>
                  <a:lnTo>
                    <a:pt x="232" y="5406"/>
                  </a:lnTo>
                  <a:lnTo>
                    <a:pt x="348" y="5522"/>
                  </a:lnTo>
                  <a:lnTo>
                    <a:pt x="618" y="5677"/>
                  </a:lnTo>
                  <a:lnTo>
                    <a:pt x="927" y="5792"/>
                  </a:lnTo>
                  <a:lnTo>
                    <a:pt x="1275" y="5870"/>
                  </a:lnTo>
                  <a:lnTo>
                    <a:pt x="1622" y="5908"/>
                  </a:lnTo>
                  <a:lnTo>
                    <a:pt x="2240" y="5908"/>
                  </a:lnTo>
                  <a:lnTo>
                    <a:pt x="3360" y="5831"/>
                  </a:lnTo>
                  <a:lnTo>
                    <a:pt x="4441" y="5715"/>
                  </a:lnTo>
                  <a:lnTo>
                    <a:pt x="5561" y="5484"/>
                  </a:lnTo>
                  <a:lnTo>
                    <a:pt x="6102" y="5329"/>
                  </a:lnTo>
                  <a:lnTo>
                    <a:pt x="6604" y="5136"/>
                  </a:lnTo>
                  <a:lnTo>
                    <a:pt x="6604" y="5175"/>
                  </a:lnTo>
                  <a:lnTo>
                    <a:pt x="6642" y="5599"/>
                  </a:lnTo>
                  <a:lnTo>
                    <a:pt x="6681" y="5792"/>
                  </a:lnTo>
                  <a:lnTo>
                    <a:pt x="6758" y="5986"/>
                  </a:lnTo>
                  <a:lnTo>
                    <a:pt x="7028" y="6024"/>
                  </a:lnTo>
                  <a:lnTo>
                    <a:pt x="7028" y="5986"/>
                  </a:lnTo>
                  <a:lnTo>
                    <a:pt x="6951" y="5599"/>
                  </a:lnTo>
                  <a:lnTo>
                    <a:pt x="6951" y="5406"/>
                  </a:lnTo>
                  <a:lnTo>
                    <a:pt x="6990" y="5213"/>
                  </a:lnTo>
                  <a:lnTo>
                    <a:pt x="7028" y="5175"/>
                  </a:lnTo>
                  <a:lnTo>
                    <a:pt x="7723" y="5754"/>
                  </a:lnTo>
                  <a:lnTo>
                    <a:pt x="8496" y="6256"/>
                  </a:lnTo>
                  <a:lnTo>
                    <a:pt x="9307" y="6681"/>
                  </a:lnTo>
                  <a:lnTo>
                    <a:pt x="10118" y="7067"/>
                  </a:lnTo>
                  <a:lnTo>
                    <a:pt x="10774" y="7337"/>
                  </a:lnTo>
                  <a:lnTo>
                    <a:pt x="11237" y="7453"/>
                  </a:lnTo>
                  <a:lnTo>
                    <a:pt x="11662" y="7569"/>
                  </a:lnTo>
                  <a:lnTo>
                    <a:pt x="12126" y="7607"/>
                  </a:lnTo>
                  <a:lnTo>
                    <a:pt x="12319" y="7569"/>
                  </a:lnTo>
                  <a:lnTo>
                    <a:pt x="12512" y="7530"/>
                  </a:lnTo>
                  <a:lnTo>
                    <a:pt x="12666" y="7453"/>
                  </a:lnTo>
                  <a:lnTo>
                    <a:pt x="12821" y="7376"/>
                  </a:lnTo>
                  <a:lnTo>
                    <a:pt x="12936" y="7221"/>
                  </a:lnTo>
                  <a:lnTo>
                    <a:pt x="13014" y="7028"/>
                  </a:lnTo>
                  <a:lnTo>
                    <a:pt x="13052" y="6874"/>
                  </a:lnTo>
                  <a:lnTo>
                    <a:pt x="13052" y="6719"/>
                  </a:lnTo>
                  <a:lnTo>
                    <a:pt x="13014" y="6565"/>
                  </a:lnTo>
                  <a:lnTo>
                    <a:pt x="12975" y="6449"/>
                  </a:lnTo>
                  <a:lnTo>
                    <a:pt x="12898" y="6333"/>
                  </a:lnTo>
                  <a:lnTo>
                    <a:pt x="12782" y="6217"/>
                  </a:lnTo>
                  <a:lnTo>
                    <a:pt x="12512" y="6024"/>
                  </a:lnTo>
                  <a:lnTo>
                    <a:pt x="12241" y="5870"/>
                  </a:lnTo>
                  <a:lnTo>
                    <a:pt x="11894" y="5715"/>
                  </a:lnTo>
                  <a:lnTo>
                    <a:pt x="11353" y="5522"/>
                  </a:lnTo>
                  <a:lnTo>
                    <a:pt x="10388" y="5213"/>
                  </a:lnTo>
                  <a:lnTo>
                    <a:pt x="9384" y="4943"/>
                  </a:lnTo>
                  <a:lnTo>
                    <a:pt x="8380" y="4711"/>
                  </a:lnTo>
                  <a:lnTo>
                    <a:pt x="7376" y="4518"/>
                  </a:lnTo>
                  <a:lnTo>
                    <a:pt x="8418" y="3437"/>
                  </a:lnTo>
                  <a:lnTo>
                    <a:pt x="8882" y="2896"/>
                  </a:lnTo>
                  <a:lnTo>
                    <a:pt x="9345" y="2279"/>
                  </a:lnTo>
                  <a:lnTo>
                    <a:pt x="9461" y="2085"/>
                  </a:lnTo>
                  <a:lnTo>
                    <a:pt x="9577" y="1854"/>
                  </a:lnTo>
                  <a:lnTo>
                    <a:pt x="9654" y="1622"/>
                  </a:lnTo>
                  <a:lnTo>
                    <a:pt x="9731" y="1390"/>
                  </a:lnTo>
                  <a:lnTo>
                    <a:pt x="9731" y="1159"/>
                  </a:lnTo>
                  <a:lnTo>
                    <a:pt x="9693" y="927"/>
                  </a:lnTo>
                  <a:lnTo>
                    <a:pt x="9654" y="657"/>
                  </a:lnTo>
                  <a:lnTo>
                    <a:pt x="9500" y="464"/>
                  </a:lnTo>
                  <a:lnTo>
                    <a:pt x="9461" y="309"/>
                  </a:lnTo>
                  <a:lnTo>
                    <a:pt x="9384" y="232"/>
                  </a:lnTo>
                  <a:lnTo>
                    <a:pt x="9229" y="78"/>
                  </a:lnTo>
                  <a:lnTo>
                    <a:pt x="903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11"/>
            <p:cNvSpPr/>
            <p:nvPr/>
          </p:nvSpPr>
          <p:spPr>
            <a:xfrm>
              <a:off x="1058675" y="4315675"/>
              <a:ext cx="594700" cy="534825"/>
            </a:xfrm>
            <a:custGeom>
              <a:avLst/>
              <a:gdLst/>
              <a:ahLst/>
              <a:cxnLst/>
              <a:rect l="l" t="t" r="r" b="b"/>
              <a:pathLst>
                <a:path w="23788" h="21393" extrusionOk="0">
                  <a:moveTo>
                    <a:pt x="23478" y="270"/>
                  </a:moveTo>
                  <a:lnTo>
                    <a:pt x="23401" y="386"/>
                  </a:lnTo>
                  <a:lnTo>
                    <a:pt x="22590" y="1815"/>
                  </a:lnTo>
                  <a:lnTo>
                    <a:pt x="21741" y="3205"/>
                  </a:lnTo>
                  <a:lnTo>
                    <a:pt x="20853" y="4595"/>
                  </a:lnTo>
                  <a:lnTo>
                    <a:pt x="19926" y="5985"/>
                  </a:lnTo>
                  <a:lnTo>
                    <a:pt x="19269" y="5754"/>
                  </a:lnTo>
                  <a:lnTo>
                    <a:pt x="18999" y="5638"/>
                  </a:lnTo>
                  <a:lnTo>
                    <a:pt x="18690" y="5483"/>
                  </a:lnTo>
                  <a:lnTo>
                    <a:pt x="18420" y="5290"/>
                  </a:lnTo>
                  <a:lnTo>
                    <a:pt x="18150" y="5059"/>
                  </a:lnTo>
                  <a:lnTo>
                    <a:pt x="17918" y="4827"/>
                  </a:lnTo>
                  <a:lnTo>
                    <a:pt x="17686" y="4557"/>
                  </a:lnTo>
                  <a:lnTo>
                    <a:pt x="17493" y="4286"/>
                  </a:lnTo>
                  <a:lnTo>
                    <a:pt x="17339" y="3977"/>
                  </a:lnTo>
                  <a:lnTo>
                    <a:pt x="17030" y="3360"/>
                  </a:lnTo>
                  <a:lnTo>
                    <a:pt x="16798" y="2742"/>
                  </a:lnTo>
                  <a:lnTo>
                    <a:pt x="16605" y="2085"/>
                  </a:lnTo>
                  <a:lnTo>
                    <a:pt x="17416" y="1776"/>
                  </a:lnTo>
                  <a:lnTo>
                    <a:pt x="18265" y="1467"/>
                  </a:lnTo>
                  <a:lnTo>
                    <a:pt x="19115" y="1197"/>
                  </a:lnTo>
                  <a:lnTo>
                    <a:pt x="19965" y="965"/>
                  </a:lnTo>
                  <a:lnTo>
                    <a:pt x="20853" y="772"/>
                  </a:lnTo>
                  <a:lnTo>
                    <a:pt x="21702" y="579"/>
                  </a:lnTo>
                  <a:lnTo>
                    <a:pt x="22590" y="425"/>
                  </a:lnTo>
                  <a:lnTo>
                    <a:pt x="23478" y="270"/>
                  </a:lnTo>
                  <a:close/>
                  <a:moveTo>
                    <a:pt x="4866" y="7607"/>
                  </a:moveTo>
                  <a:lnTo>
                    <a:pt x="6256" y="7646"/>
                  </a:lnTo>
                  <a:lnTo>
                    <a:pt x="7608" y="7723"/>
                  </a:lnTo>
                  <a:lnTo>
                    <a:pt x="7222" y="8186"/>
                  </a:lnTo>
                  <a:lnTo>
                    <a:pt x="6835" y="8650"/>
                  </a:lnTo>
                  <a:lnTo>
                    <a:pt x="6488" y="9190"/>
                  </a:lnTo>
                  <a:lnTo>
                    <a:pt x="6140" y="9692"/>
                  </a:lnTo>
                  <a:lnTo>
                    <a:pt x="5909" y="10233"/>
                  </a:lnTo>
                  <a:lnTo>
                    <a:pt x="5870" y="10272"/>
                  </a:lnTo>
                  <a:lnTo>
                    <a:pt x="5214" y="10774"/>
                  </a:lnTo>
                  <a:lnTo>
                    <a:pt x="4557" y="11314"/>
                  </a:lnTo>
                  <a:lnTo>
                    <a:pt x="4326" y="11546"/>
                  </a:lnTo>
                  <a:lnTo>
                    <a:pt x="4094" y="11816"/>
                  </a:lnTo>
                  <a:lnTo>
                    <a:pt x="3824" y="12048"/>
                  </a:lnTo>
                  <a:lnTo>
                    <a:pt x="3708" y="12125"/>
                  </a:lnTo>
                  <a:lnTo>
                    <a:pt x="3553" y="12164"/>
                  </a:lnTo>
                  <a:lnTo>
                    <a:pt x="3399" y="12202"/>
                  </a:lnTo>
                  <a:lnTo>
                    <a:pt x="3206" y="12164"/>
                  </a:lnTo>
                  <a:lnTo>
                    <a:pt x="2742" y="12087"/>
                  </a:lnTo>
                  <a:lnTo>
                    <a:pt x="1970" y="11855"/>
                  </a:lnTo>
                  <a:lnTo>
                    <a:pt x="387" y="11507"/>
                  </a:lnTo>
                  <a:lnTo>
                    <a:pt x="1005" y="11083"/>
                  </a:lnTo>
                  <a:lnTo>
                    <a:pt x="1584" y="10658"/>
                  </a:lnTo>
                  <a:lnTo>
                    <a:pt x="2163" y="10156"/>
                  </a:lnTo>
                  <a:lnTo>
                    <a:pt x="2704" y="9654"/>
                  </a:lnTo>
                  <a:lnTo>
                    <a:pt x="3553" y="8804"/>
                  </a:lnTo>
                  <a:lnTo>
                    <a:pt x="4055" y="8186"/>
                  </a:lnTo>
                  <a:lnTo>
                    <a:pt x="4326" y="7916"/>
                  </a:lnTo>
                  <a:lnTo>
                    <a:pt x="4634" y="7684"/>
                  </a:lnTo>
                  <a:lnTo>
                    <a:pt x="4789" y="7684"/>
                  </a:lnTo>
                  <a:lnTo>
                    <a:pt x="4827" y="7646"/>
                  </a:lnTo>
                  <a:lnTo>
                    <a:pt x="4866" y="7607"/>
                  </a:lnTo>
                  <a:close/>
                  <a:moveTo>
                    <a:pt x="16296" y="2201"/>
                  </a:moveTo>
                  <a:lnTo>
                    <a:pt x="16489" y="2858"/>
                  </a:lnTo>
                  <a:lnTo>
                    <a:pt x="16721" y="3553"/>
                  </a:lnTo>
                  <a:lnTo>
                    <a:pt x="17030" y="4209"/>
                  </a:lnTo>
                  <a:lnTo>
                    <a:pt x="17223" y="4518"/>
                  </a:lnTo>
                  <a:lnTo>
                    <a:pt x="17455" y="4827"/>
                  </a:lnTo>
                  <a:lnTo>
                    <a:pt x="17648" y="5136"/>
                  </a:lnTo>
                  <a:lnTo>
                    <a:pt x="17879" y="5368"/>
                  </a:lnTo>
                  <a:lnTo>
                    <a:pt x="18150" y="5599"/>
                  </a:lnTo>
                  <a:lnTo>
                    <a:pt x="18420" y="5831"/>
                  </a:lnTo>
                  <a:lnTo>
                    <a:pt x="18729" y="5985"/>
                  </a:lnTo>
                  <a:lnTo>
                    <a:pt x="19038" y="6140"/>
                  </a:lnTo>
                  <a:lnTo>
                    <a:pt x="19385" y="6217"/>
                  </a:lnTo>
                  <a:lnTo>
                    <a:pt x="19771" y="6256"/>
                  </a:lnTo>
                  <a:lnTo>
                    <a:pt x="18922" y="7453"/>
                  </a:lnTo>
                  <a:lnTo>
                    <a:pt x="18034" y="8611"/>
                  </a:lnTo>
                  <a:lnTo>
                    <a:pt x="17223" y="9615"/>
                  </a:lnTo>
                  <a:lnTo>
                    <a:pt x="16373" y="10581"/>
                  </a:lnTo>
                  <a:lnTo>
                    <a:pt x="15524" y="11507"/>
                  </a:lnTo>
                  <a:lnTo>
                    <a:pt x="14597" y="12395"/>
                  </a:lnTo>
                  <a:lnTo>
                    <a:pt x="13670" y="13284"/>
                  </a:lnTo>
                  <a:lnTo>
                    <a:pt x="13168" y="13747"/>
                  </a:lnTo>
                  <a:lnTo>
                    <a:pt x="12628" y="14172"/>
                  </a:lnTo>
                  <a:lnTo>
                    <a:pt x="12126" y="14558"/>
                  </a:lnTo>
                  <a:lnTo>
                    <a:pt x="11546" y="14905"/>
                  </a:lnTo>
                  <a:lnTo>
                    <a:pt x="10967" y="15214"/>
                  </a:lnTo>
                  <a:lnTo>
                    <a:pt x="10388" y="15446"/>
                  </a:lnTo>
                  <a:lnTo>
                    <a:pt x="9809" y="15600"/>
                  </a:lnTo>
                  <a:lnTo>
                    <a:pt x="9191" y="15678"/>
                  </a:lnTo>
                  <a:lnTo>
                    <a:pt x="8612" y="15678"/>
                  </a:lnTo>
                  <a:lnTo>
                    <a:pt x="8341" y="15639"/>
                  </a:lnTo>
                  <a:lnTo>
                    <a:pt x="8033" y="15562"/>
                  </a:lnTo>
                  <a:lnTo>
                    <a:pt x="7762" y="15446"/>
                  </a:lnTo>
                  <a:lnTo>
                    <a:pt x="7531" y="15330"/>
                  </a:lnTo>
                  <a:lnTo>
                    <a:pt x="7260" y="15214"/>
                  </a:lnTo>
                  <a:lnTo>
                    <a:pt x="7029" y="15021"/>
                  </a:lnTo>
                  <a:lnTo>
                    <a:pt x="6835" y="14828"/>
                  </a:lnTo>
                  <a:lnTo>
                    <a:pt x="6642" y="14597"/>
                  </a:lnTo>
                  <a:lnTo>
                    <a:pt x="6449" y="14365"/>
                  </a:lnTo>
                  <a:lnTo>
                    <a:pt x="6295" y="14095"/>
                  </a:lnTo>
                  <a:lnTo>
                    <a:pt x="6063" y="13554"/>
                  </a:lnTo>
                  <a:lnTo>
                    <a:pt x="5909" y="13013"/>
                  </a:lnTo>
                  <a:lnTo>
                    <a:pt x="5870" y="12434"/>
                  </a:lnTo>
                  <a:lnTo>
                    <a:pt x="5870" y="11855"/>
                  </a:lnTo>
                  <a:lnTo>
                    <a:pt x="5986" y="11314"/>
                  </a:lnTo>
                  <a:lnTo>
                    <a:pt x="6140" y="10735"/>
                  </a:lnTo>
                  <a:lnTo>
                    <a:pt x="6333" y="10194"/>
                  </a:lnTo>
                  <a:lnTo>
                    <a:pt x="6604" y="9692"/>
                  </a:lnTo>
                  <a:lnTo>
                    <a:pt x="6913" y="9229"/>
                  </a:lnTo>
                  <a:lnTo>
                    <a:pt x="7222" y="8766"/>
                  </a:lnTo>
                  <a:lnTo>
                    <a:pt x="7569" y="8302"/>
                  </a:lnTo>
                  <a:lnTo>
                    <a:pt x="7955" y="7878"/>
                  </a:lnTo>
                  <a:lnTo>
                    <a:pt x="8766" y="7067"/>
                  </a:lnTo>
                  <a:lnTo>
                    <a:pt x="9616" y="6333"/>
                  </a:lnTo>
                  <a:lnTo>
                    <a:pt x="10542" y="5561"/>
                  </a:lnTo>
                  <a:lnTo>
                    <a:pt x="11508" y="4866"/>
                  </a:lnTo>
                  <a:lnTo>
                    <a:pt x="12473" y="4209"/>
                  </a:lnTo>
                  <a:lnTo>
                    <a:pt x="13516" y="3591"/>
                  </a:lnTo>
                  <a:lnTo>
                    <a:pt x="14211" y="3205"/>
                  </a:lnTo>
                  <a:lnTo>
                    <a:pt x="14906" y="2858"/>
                  </a:lnTo>
                  <a:lnTo>
                    <a:pt x="15601" y="2510"/>
                  </a:lnTo>
                  <a:lnTo>
                    <a:pt x="16296" y="2201"/>
                  </a:lnTo>
                  <a:close/>
                  <a:moveTo>
                    <a:pt x="5638" y="13361"/>
                  </a:moveTo>
                  <a:lnTo>
                    <a:pt x="5754" y="13747"/>
                  </a:lnTo>
                  <a:lnTo>
                    <a:pt x="5870" y="14133"/>
                  </a:lnTo>
                  <a:lnTo>
                    <a:pt x="6063" y="14519"/>
                  </a:lnTo>
                  <a:lnTo>
                    <a:pt x="6295" y="14828"/>
                  </a:lnTo>
                  <a:lnTo>
                    <a:pt x="6565" y="15137"/>
                  </a:lnTo>
                  <a:lnTo>
                    <a:pt x="6874" y="15407"/>
                  </a:lnTo>
                  <a:lnTo>
                    <a:pt x="7222" y="15639"/>
                  </a:lnTo>
                  <a:lnTo>
                    <a:pt x="7608" y="15832"/>
                  </a:lnTo>
                  <a:lnTo>
                    <a:pt x="7415" y="16141"/>
                  </a:lnTo>
                  <a:lnTo>
                    <a:pt x="7260" y="16489"/>
                  </a:lnTo>
                  <a:lnTo>
                    <a:pt x="6797" y="16296"/>
                  </a:lnTo>
                  <a:lnTo>
                    <a:pt x="6411" y="16025"/>
                  </a:lnTo>
                  <a:lnTo>
                    <a:pt x="6025" y="15716"/>
                  </a:lnTo>
                  <a:lnTo>
                    <a:pt x="5716" y="15369"/>
                  </a:lnTo>
                  <a:lnTo>
                    <a:pt x="5484" y="14983"/>
                  </a:lnTo>
                  <a:lnTo>
                    <a:pt x="5252" y="14558"/>
                  </a:lnTo>
                  <a:lnTo>
                    <a:pt x="5098" y="14133"/>
                  </a:lnTo>
                  <a:lnTo>
                    <a:pt x="5021" y="13631"/>
                  </a:lnTo>
                  <a:lnTo>
                    <a:pt x="4982" y="13593"/>
                  </a:lnTo>
                  <a:lnTo>
                    <a:pt x="5638" y="13361"/>
                  </a:lnTo>
                  <a:close/>
                  <a:moveTo>
                    <a:pt x="4827" y="13670"/>
                  </a:moveTo>
                  <a:lnTo>
                    <a:pt x="4866" y="14210"/>
                  </a:lnTo>
                  <a:lnTo>
                    <a:pt x="4982" y="14712"/>
                  </a:lnTo>
                  <a:lnTo>
                    <a:pt x="5214" y="15176"/>
                  </a:lnTo>
                  <a:lnTo>
                    <a:pt x="5484" y="15600"/>
                  </a:lnTo>
                  <a:lnTo>
                    <a:pt x="5831" y="15948"/>
                  </a:lnTo>
                  <a:lnTo>
                    <a:pt x="6218" y="16296"/>
                  </a:lnTo>
                  <a:lnTo>
                    <a:pt x="6642" y="16566"/>
                  </a:lnTo>
                  <a:lnTo>
                    <a:pt x="7106" y="16759"/>
                  </a:lnTo>
                  <a:lnTo>
                    <a:pt x="6951" y="17300"/>
                  </a:lnTo>
                  <a:lnTo>
                    <a:pt x="6411" y="17029"/>
                  </a:lnTo>
                  <a:lnTo>
                    <a:pt x="5909" y="16720"/>
                  </a:lnTo>
                  <a:lnTo>
                    <a:pt x="5484" y="16373"/>
                  </a:lnTo>
                  <a:lnTo>
                    <a:pt x="5098" y="15987"/>
                  </a:lnTo>
                  <a:lnTo>
                    <a:pt x="4789" y="15562"/>
                  </a:lnTo>
                  <a:lnTo>
                    <a:pt x="4480" y="15060"/>
                  </a:lnTo>
                  <a:lnTo>
                    <a:pt x="4248" y="14558"/>
                  </a:lnTo>
                  <a:lnTo>
                    <a:pt x="4055" y="13979"/>
                  </a:lnTo>
                  <a:lnTo>
                    <a:pt x="4248" y="13940"/>
                  </a:lnTo>
                  <a:lnTo>
                    <a:pt x="4441" y="13863"/>
                  </a:lnTo>
                  <a:lnTo>
                    <a:pt x="4827" y="13670"/>
                  </a:lnTo>
                  <a:close/>
                  <a:moveTo>
                    <a:pt x="4441" y="15871"/>
                  </a:moveTo>
                  <a:lnTo>
                    <a:pt x="4673" y="16180"/>
                  </a:lnTo>
                  <a:lnTo>
                    <a:pt x="4905" y="16450"/>
                  </a:lnTo>
                  <a:lnTo>
                    <a:pt x="5175" y="16682"/>
                  </a:lnTo>
                  <a:lnTo>
                    <a:pt x="5445" y="16913"/>
                  </a:lnTo>
                  <a:lnTo>
                    <a:pt x="5291" y="17029"/>
                  </a:lnTo>
                  <a:lnTo>
                    <a:pt x="5214" y="17222"/>
                  </a:lnTo>
                  <a:lnTo>
                    <a:pt x="5098" y="17068"/>
                  </a:lnTo>
                  <a:lnTo>
                    <a:pt x="5059" y="16991"/>
                  </a:lnTo>
                  <a:lnTo>
                    <a:pt x="4982" y="16952"/>
                  </a:lnTo>
                  <a:lnTo>
                    <a:pt x="4905" y="16952"/>
                  </a:lnTo>
                  <a:lnTo>
                    <a:pt x="4827" y="16991"/>
                  </a:lnTo>
                  <a:lnTo>
                    <a:pt x="4519" y="17415"/>
                  </a:lnTo>
                  <a:lnTo>
                    <a:pt x="4210" y="17840"/>
                  </a:lnTo>
                  <a:lnTo>
                    <a:pt x="3862" y="18226"/>
                  </a:lnTo>
                  <a:lnTo>
                    <a:pt x="3476" y="18574"/>
                  </a:lnTo>
                  <a:lnTo>
                    <a:pt x="3090" y="18921"/>
                  </a:lnTo>
                  <a:lnTo>
                    <a:pt x="2665" y="19230"/>
                  </a:lnTo>
                  <a:lnTo>
                    <a:pt x="2240" y="19501"/>
                  </a:lnTo>
                  <a:lnTo>
                    <a:pt x="1777" y="19771"/>
                  </a:lnTo>
                  <a:lnTo>
                    <a:pt x="1777" y="19771"/>
                  </a:lnTo>
                  <a:lnTo>
                    <a:pt x="1816" y="19346"/>
                  </a:lnTo>
                  <a:lnTo>
                    <a:pt x="1854" y="18921"/>
                  </a:lnTo>
                  <a:lnTo>
                    <a:pt x="2009" y="18535"/>
                  </a:lnTo>
                  <a:lnTo>
                    <a:pt x="2163" y="18188"/>
                  </a:lnTo>
                  <a:lnTo>
                    <a:pt x="2395" y="17840"/>
                  </a:lnTo>
                  <a:lnTo>
                    <a:pt x="2665" y="17531"/>
                  </a:lnTo>
                  <a:lnTo>
                    <a:pt x="2974" y="17222"/>
                  </a:lnTo>
                  <a:lnTo>
                    <a:pt x="3360" y="16913"/>
                  </a:lnTo>
                  <a:lnTo>
                    <a:pt x="3669" y="16720"/>
                  </a:lnTo>
                  <a:lnTo>
                    <a:pt x="3939" y="16489"/>
                  </a:lnTo>
                  <a:lnTo>
                    <a:pt x="4017" y="16334"/>
                  </a:lnTo>
                  <a:lnTo>
                    <a:pt x="4094" y="16218"/>
                  </a:lnTo>
                  <a:lnTo>
                    <a:pt x="4094" y="16064"/>
                  </a:lnTo>
                  <a:lnTo>
                    <a:pt x="4055" y="15871"/>
                  </a:lnTo>
                  <a:close/>
                  <a:moveTo>
                    <a:pt x="13439" y="13979"/>
                  </a:moveTo>
                  <a:lnTo>
                    <a:pt x="13400" y="14674"/>
                  </a:lnTo>
                  <a:lnTo>
                    <a:pt x="13400" y="15369"/>
                  </a:lnTo>
                  <a:lnTo>
                    <a:pt x="13477" y="16025"/>
                  </a:lnTo>
                  <a:lnTo>
                    <a:pt x="13632" y="16682"/>
                  </a:lnTo>
                  <a:lnTo>
                    <a:pt x="12396" y="17454"/>
                  </a:lnTo>
                  <a:lnTo>
                    <a:pt x="11160" y="18304"/>
                  </a:lnTo>
                  <a:lnTo>
                    <a:pt x="8805" y="20041"/>
                  </a:lnTo>
                  <a:lnTo>
                    <a:pt x="8766" y="19037"/>
                  </a:lnTo>
                  <a:lnTo>
                    <a:pt x="8689" y="18033"/>
                  </a:lnTo>
                  <a:lnTo>
                    <a:pt x="8650" y="17724"/>
                  </a:lnTo>
                  <a:lnTo>
                    <a:pt x="8689" y="17493"/>
                  </a:lnTo>
                  <a:lnTo>
                    <a:pt x="8728" y="17377"/>
                  </a:lnTo>
                  <a:lnTo>
                    <a:pt x="8805" y="17261"/>
                  </a:lnTo>
                  <a:lnTo>
                    <a:pt x="9037" y="17068"/>
                  </a:lnTo>
                  <a:lnTo>
                    <a:pt x="9654" y="16604"/>
                  </a:lnTo>
                  <a:lnTo>
                    <a:pt x="10195" y="16141"/>
                  </a:lnTo>
                  <a:lnTo>
                    <a:pt x="10234" y="16064"/>
                  </a:lnTo>
                  <a:lnTo>
                    <a:pt x="10272" y="16025"/>
                  </a:lnTo>
                  <a:lnTo>
                    <a:pt x="10234" y="15909"/>
                  </a:lnTo>
                  <a:lnTo>
                    <a:pt x="10774" y="15716"/>
                  </a:lnTo>
                  <a:lnTo>
                    <a:pt x="11276" y="15485"/>
                  </a:lnTo>
                  <a:lnTo>
                    <a:pt x="11740" y="15214"/>
                  </a:lnTo>
                  <a:lnTo>
                    <a:pt x="12203" y="14905"/>
                  </a:lnTo>
                  <a:lnTo>
                    <a:pt x="12821" y="14481"/>
                  </a:lnTo>
                  <a:lnTo>
                    <a:pt x="13439" y="13979"/>
                  </a:lnTo>
                  <a:close/>
                  <a:moveTo>
                    <a:pt x="3978" y="14944"/>
                  </a:moveTo>
                  <a:lnTo>
                    <a:pt x="4132" y="15330"/>
                  </a:lnTo>
                  <a:lnTo>
                    <a:pt x="4326" y="15678"/>
                  </a:lnTo>
                  <a:lnTo>
                    <a:pt x="3862" y="15678"/>
                  </a:lnTo>
                  <a:lnTo>
                    <a:pt x="3785" y="15716"/>
                  </a:lnTo>
                  <a:lnTo>
                    <a:pt x="3746" y="15755"/>
                  </a:lnTo>
                  <a:lnTo>
                    <a:pt x="3746" y="15832"/>
                  </a:lnTo>
                  <a:lnTo>
                    <a:pt x="3785" y="15871"/>
                  </a:lnTo>
                  <a:lnTo>
                    <a:pt x="3785" y="15948"/>
                  </a:lnTo>
                  <a:lnTo>
                    <a:pt x="3785" y="16064"/>
                  </a:lnTo>
                  <a:lnTo>
                    <a:pt x="3669" y="16257"/>
                  </a:lnTo>
                  <a:lnTo>
                    <a:pt x="3476" y="16489"/>
                  </a:lnTo>
                  <a:lnTo>
                    <a:pt x="3206" y="16720"/>
                  </a:lnTo>
                  <a:lnTo>
                    <a:pt x="2665" y="17145"/>
                  </a:lnTo>
                  <a:lnTo>
                    <a:pt x="2318" y="17415"/>
                  </a:lnTo>
                  <a:lnTo>
                    <a:pt x="2009" y="17802"/>
                  </a:lnTo>
                  <a:lnTo>
                    <a:pt x="1777" y="18188"/>
                  </a:lnTo>
                  <a:lnTo>
                    <a:pt x="1584" y="18651"/>
                  </a:lnTo>
                  <a:lnTo>
                    <a:pt x="1507" y="19114"/>
                  </a:lnTo>
                  <a:lnTo>
                    <a:pt x="1468" y="19346"/>
                  </a:lnTo>
                  <a:lnTo>
                    <a:pt x="1468" y="19578"/>
                  </a:lnTo>
                  <a:lnTo>
                    <a:pt x="1507" y="19848"/>
                  </a:lnTo>
                  <a:lnTo>
                    <a:pt x="1545" y="20080"/>
                  </a:lnTo>
                  <a:lnTo>
                    <a:pt x="1622" y="20118"/>
                  </a:lnTo>
                  <a:lnTo>
                    <a:pt x="1738" y="20118"/>
                  </a:lnTo>
                  <a:lnTo>
                    <a:pt x="1777" y="20041"/>
                  </a:lnTo>
                  <a:lnTo>
                    <a:pt x="2279" y="19809"/>
                  </a:lnTo>
                  <a:lnTo>
                    <a:pt x="2742" y="19578"/>
                  </a:lnTo>
                  <a:lnTo>
                    <a:pt x="3167" y="19269"/>
                  </a:lnTo>
                  <a:lnTo>
                    <a:pt x="3553" y="18960"/>
                  </a:lnTo>
                  <a:lnTo>
                    <a:pt x="3939" y="18612"/>
                  </a:lnTo>
                  <a:lnTo>
                    <a:pt x="4287" y="18226"/>
                  </a:lnTo>
                  <a:lnTo>
                    <a:pt x="4634" y="17802"/>
                  </a:lnTo>
                  <a:lnTo>
                    <a:pt x="4943" y="17377"/>
                  </a:lnTo>
                  <a:lnTo>
                    <a:pt x="5059" y="17531"/>
                  </a:lnTo>
                  <a:lnTo>
                    <a:pt x="5175" y="17647"/>
                  </a:lnTo>
                  <a:lnTo>
                    <a:pt x="5291" y="17647"/>
                  </a:lnTo>
                  <a:lnTo>
                    <a:pt x="5368" y="17608"/>
                  </a:lnTo>
                  <a:lnTo>
                    <a:pt x="5368" y="17531"/>
                  </a:lnTo>
                  <a:lnTo>
                    <a:pt x="5638" y="17068"/>
                  </a:lnTo>
                  <a:lnTo>
                    <a:pt x="6025" y="17300"/>
                  </a:lnTo>
                  <a:lnTo>
                    <a:pt x="5986" y="17802"/>
                  </a:lnTo>
                  <a:lnTo>
                    <a:pt x="5870" y="18304"/>
                  </a:lnTo>
                  <a:lnTo>
                    <a:pt x="5754" y="18806"/>
                  </a:lnTo>
                  <a:lnTo>
                    <a:pt x="5561" y="19308"/>
                  </a:lnTo>
                  <a:lnTo>
                    <a:pt x="5445" y="19076"/>
                  </a:lnTo>
                  <a:lnTo>
                    <a:pt x="5407" y="18844"/>
                  </a:lnTo>
                  <a:lnTo>
                    <a:pt x="5368" y="18574"/>
                  </a:lnTo>
                  <a:lnTo>
                    <a:pt x="5407" y="18304"/>
                  </a:lnTo>
                  <a:lnTo>
                    <a:pt x="5445" y="18226"/>
                  </a:lnTo>
                  <a:lnTo>
                    <a:pt x="5407" y="18188"/>
                  </a:lnTo>
                  <a:lnTo>
                    <a:pt x="5329" y="18110"/>
                  </a:lnTo>
                  <a:lnTo>
                    <a:pt x="5252" y="18072"/>
                  </a:lnTo>
                  <a:lnTo>
                    <a:pt x="5214" y="18110"/>
                  </a:lnTo>
                  <a:lnTo>
                    <a:pt x="5136" y="18110"/>
                  </a:lnTo>
                  <a:lnTo>
                    <a:pt x="5098" y="18188"/>
                  </a:lnTo>
                  <a:lnTo>
                    <a:pt x="4827" y="18767"/>
                  </a:lnTo>
                  <a:lnTo>
                    <a:pt x="4519" y="19308"/>
                  </a:lnTo>
                  <a:lnTo>
                    <a:pt x="4326" y="19539"/>
                  </a:lnTo>
                  <a:lnTo>
                    <a:pt x="4094" y="19771"/>
                  </a:lnTo>
                  <a:lnTo>
                    <a:pt x="3862" y="19964"/>
                  </a:lnTo>
                  <a:lnTo>
                    <a:pt x="3592" y="20196"/>
                  </a:lnTo>
                  <a:lnTo>
                    <a:pt x="3090" y="20505"/>
                  </a:lnTo>
                  <a:lnTo>
                    <a:pt x="2820" y="20659"/>
                  </a:lnTo>
                  <a:lnTo>
                    <a:pt x="2511" y="20775"/>
                  </a:lnTo>
                  <a:lnTo>
                    <a:pt x="2202" y="20891"/>
                  </a:lnTo>
                  <a:lnTo>
                    <a:pt x="1893" y="20968"/>
                  </a:lnTo>
                  <a:lnTo>
                    <a:pt x="1584" y="21007"/>
                  </a:lnTo>
                  <a:lnTo>
                    <a:pt x="1275" y="20968"/>
                  </a:lnTo>
                  <a:lnTo>
                    <a:pt x="1043" y="20929"/>
                  </a:lnTo>
                  <a:lnTo>
                    <a:pt x="889" y="20813"/>
                  </a:lnTo>
                  <a:lnTo>
                    <a:pt x="773" y="20698"/>
                  </a:lnTo>
                  <a:lnTo>
                    <a:pt x="734" y="20543"/>
                  </a:lnTo>
                  <a:lnTo>
                    <a:pt x="696" y="20350"/>
                  </a:lnTo>
                  <a:lnTo>
                    <a:pt x="696" y="20157"/>
                  </a:lnTo>
                  <a:lnTo>
                    <a:pt x="734" y="19732"/>
                  </a:lnTo>
                  <a:lnTo>
                    <a:pt x="812" y="19037"/>
                  </a:lnTo>
                  <a:lnTo>
                    <a:pt x="889" y="18690"/>
                  </a:lnTo>
                  <a:lnTo>
                    <a:pt x="1005" y="18342"/>
                  </a:lnTo>
                  <a:lnTo>
                    <a:pt x="1159" y="17956"/>
                  </a:lnTo>
                  <a:lnTo>
                    <a:pt x="1352" y="17608"/>
                  </a:lnTo>
                  <a:lnTo>
                    <a:pt x="1584" y="17261"/>
                  </a:lnTo>
                  <a:lnTo>
                    <a:pt x="1854" y="16952"/>
                  </a:lnTo>
                  <a:lnTo>
                    <a:pt x="2124" y="16682"/>
                  </a:lnTo>
                  <a:lnTo>
                    <a:pt x="2433" y="16411"/>
                  </a:lnTo>
                  <a:lnTo>
                    <a:pt x="2781" y="16180"/>
                  </a:lnTo>
                  <a:lnTo>
                    <a:pt x="3167" y="16025"/>
                  </a:lnTo>
                  <a:lnTo>
                    <a:pt x="3244" y="15948"/>
                  </a:lnTo>
                  <a:lnTo>
                    <a:pt x="3244" y="15871"/>
                  </a:lnTo>
                  <a:lnTo>
                    <a:pt x="3206" y="15794"/>
                  </a:lnTo>
                  <a:lnTo>
                    <a:pt x="3167" y="15716"/>
                  </a:lnTo>
                  <a:lnTo>
                    <a:pt x="2433" y="15369"/>
                  </a:lnTo>
                  <a:lnTo>
                    <a:pt x="2781" y="15176"/>
                  </a:lnTo>
                  <a:lnTo>
                    <a:pt x="3167" y="15021"/>
                  </a:lnTo>
                  <a:lnTo>
                    <a:pt x="3553" y="14983"/>
                  </a:lnTo>
                  <a:lnTo>
                    <a:pt x="3978" y="14944"/>
                  </a:lnTo>
                  <a:close/>
                  <a:moveTo>
                    <a:pt x="23478" y="0"/>
                  </a:moveTo>
                  <a:lnTo>
                    <a:pt x="22204" y="155"/>
                  </a:lnTo>
                  <a:lnTo>
                    <a:pt x="20891" y="386"/>
                  </a:lnTo>
                  <a:lnTo>
                    <a:pt x="19617" y="657"/>
                  </a:lnTo>
                  <a:lnTo>
                    <a:pt x="18381" y="1043"/>
                  </a:lnTo>
                  <a:lnTo>
                    <a:pt x="17146" y="1467"/>
                  </a:lnTo>
                  <a:lnTo>
                    <a:pt x="15949" y="1969"/>
                  </a:lnTo>
                  <a:lnTo>
                    <a:pt x="14752" y="2510"/>
                  </a:lnTo>
                  <a:lnTo>
                    <a:pt x="13593" y="3128"/>
                  </a:lnTo>
                  <a:lnTo>
                    <a:pt x="12473" y="3784"/>
                  </a:lnTo>
                  <a:lnTo>
                    <a:pt x="11353" y="4518"/>
                  </a:lnTo>
                  <a:lnTo>
                    <a:pt x="10311" y="5290"/>
                  </a:lnTo>
                  <a:lnTo>
                    <a:pt x="9307" y="6140"/>
                  </a:lnTo>
                  <a:lnTo>
                    <a:pt x="8535" y="6796"/>
                  </a:lnTo>
                  <a:lnTo>
                    <a:pt x="7801" y="7491"/>
                  </a:lnTo>
                  <a:lnTo>
                    <a:pt x="7029" y="7337"/>
                  </a:lnTo>
                  <a:lnTo>
                    <a:pt x="6218" y="7221"/>
                  </a:lnTo>
                  <a:lnTo>
                    <a:pt x="5407" y="7182"/>
                  </a:lnTo>
                  <a:lnTo>
                    <a:pt x="4557" y="7221"/>
                  </a:lnTo>
                  <a:lnTo>
                    <a:pt x="4519" y="7221"/>
                  </a:lnTo>
                  <a:lnTo>
                    <a:pt x="4441" y="7260"/>
                  </a:lnTo>
                  <a:lnTo>
                    <a:pt x="4403" y="7414"/>
                  </a:lnTo>
                  <a:lnTo>
                    <a:pt x="4171" y="7530"/>
                  </a:lnTo>
                  <a:lnTo>
                    <a:pt x="3939" y="7723"/>
                  </a:lnTo>
                  <a:lnTo>
                    <a:pt x="3708" y="7916"/>
                  </a:lnTo>
                  <a:lnTo>
                    <a:pt x="3515" y="8148"/>
                  </a:lnTo>
                  <a:lnTo>
                    <a:pt x="3128" y="8611"/>
                  </a:lnTo>
                  <a:lnTo>
                    <a:pt x="2742" y="9036"/>
                  </a:lnTo>
                  <a:lnTo>
                    <a:pt x="2124" y="9654"/>
                  </a:lnTo>
                  <a:lnTo>
                    <a:pt x="1468" y="10194"/>
                  </a:lnTo>
                  <a:lnTo>
                    <a:pt x="773" y="10774"/>
                  </a:lnTo>
                  <a:lnTo>
                    <a:pt x="78" y="11276"/>
                  </a:lnTo>
                  <a:lnTo>
                    <a:pt x="1" y="11353"/>
                  </a:lnTo>
                  <a:lnTo>
                    <a:pt x="1" y="11430"/>
                  </a:lnTo>
                  <a:lnTo>
                    <a:pt x="1" y="11507"/>
                  </a:lnTo>
                  <a:lnTo>
                    <a:pt x="39" y="11546"/>
                  </a:lnTo>
                  <a:lnTo>
                    <a:pt x="39" y="11623"/>
                  </a:lnTo>
                  <a:lnTo>
                    <a:pt x="39" y="11700"/>
                  </a:lnTo>
                  <a:lnTo>
                    <a:pt x="78" y="11739"/>
                  </a:lnTo>
                  <a:lnTo>
                    <a:pt x="116" y="11778"/>
                  </a:lnTo>
                  <a:lnTo>
                    <a:pt x="1005" y="12048"/>
                  </a:lnTo>
                  <a:lnTo>
                    <a:pt x="1893" y="12280"/>
                  </a:lnTo>
                  <a:lnTo>
                    <a:pt x="3669" y="12666"/>
                  </a:lnTo>
                  <a:lnTo>
                    <a:pt x="3785" y="12666"/>
                  </a:lnTo>
                  <a:lnTo>
                    <a:pt x="3862" y="12589"/>
                  </a:lnTo>
                  <a:lnTo>
                    <a:pt x="4750" y="11700"/>
                  </a:lnTo>
                  <a:lnTo>
                    <a:pt x="5716" y="10851"/>
                  </a:lnTo>
                  <a:lnTo>
                    <a:pt x="5600" y="11391"/>
                  </a:lnTo>
                  <a:lnTo>
                    <a:pt x="5523" y="11971"/>
                  </a:lnTo>
                  <a:lnTo>
                    <a:pt x="5523" y="12550"/>
                  </a:lnTo>
                  <a:lnTo>
                    <a:pt x="5600" y="13091"/>
                  </a:lnTo>
                  <a:lnTo>
                    <a:pt x="5136" y="13168"/>
                  </a:lnTo>
                  <a:lnTo>
                    <a:pt x="4712" y="13284"/>
                  </a:lnTo>
                  <a:lnTo>
                    <a:pt x="4248" y="13477"/>
                  </a:lnTo>
                  <a:lnTo>
                    <a:pt x="4017" y="13593"/>
                  </a:lnTo>
                  <a:lnTo>
                    <a:pt x="3862" y="13747"/>
                  </a:lnTo>
                  <a:lnTo>
                    <a:pt x="3824" y="13824"/>
                  </a:lnTo>
                  <a:lnTo>
                    <a:pt x="3862" y="13901"/>
                  </a:lnTo>
                  <a:lnTo>
                    <a:pt x="3824" y="13940"/>
                  </a:lnTo>
                  <a:lnTo>
                    <a:pt x="3785" y="14017"/>
                  </a:lnTo>
                  <a:lnTo>
                    <a:pt x="3824" y="14403"/>
                  </a:lnTo>
                  <a:lnTo>
                    <a:pt x="3901" y="14751"/>
                  </a:lnTo>
                  <a:lnTo>
                    <a:pt x="3669" y="14712"/>
                  </a:lnTo>
                  <a:lnTo>
                    <a:pt x="3399" y="14712"/>
                  </a:lnTo>
                  <a:lnTo>
                    <a:pt x="3167" y="14751"/>
                  </a:lnTo>
                  <a:lnTo>
                    <a:pt x="2935" y="14790"/>
                  </a:lnTo>
                  <a:lnTo>
                    <a:pt x="2665" y="14867"/>
                  </a:lnTo>
                  <a:lnTo>
                    <a:pt x="2433" y="14983"/>
                  </a:lnTo>
                  <a:lnTo>
                    <a:pt x="2240" y="15098"/>
                  </a:lnTo>
                  <a:lnTo>
                    <a:pt x="2009" y="15253"/>
                  </a:lnTo>
                  <a:lnTo>
                    <a:pt x="1931" y="15330"/>
                  </a:lnTo>
                  <a:lnTo>
                    <a:pt x="1931" y="15407"/>
                  </a:lnTo>
                  <a:lnTo>
                    <a:pt x="1970" y="15485"/>
                  </a:lnTo>
                  <a:lnTo>
                    <a:pt x="2047" y="15523"/>
                  </a:lnTo>
                  <a:lnTo>
                    <a:pt x="2704" y="15871"/>
                  </a:lnTo>
                  <a:lnTo>
                    <a:pt x="2356" y="16064"/>
                  </a:lnTo>
                  <a:lnTo>
                    <a:pt x="2047" y="16334"/>
                  </a:lnTo>
                  <a:lnTo>
                    <a:pt x="1738" y="16604"/>
                  </a:lnTo>
                  <a:lnTo>
                    <a:pt x="1468" y="16875"/>
                  </a:lnTo>
                  <a:lnTo>
                    <a:pt x="1198" y="17222"/>
                  </a:lnTo>
                  <a:lnTo>
                    <a:pt x="1005" y="17570"/>
                  </a:lnTo>
                  <a:lnTo>
                    <a:pt x="812" y="17956"/>
                  </a:lnTo>
                  <a:lnTo>
                    <a:pt x="657" y="18342"/>
                  </a:lnTo>
                  <a:lnTo>
                    <a:pt x="464" y="18960"/>
                  </a:lnTo>
                  <a:lnTo>
                    <a:pt x="387" y="19385"/>
                  </a:lnTo>
                  <a:lnTo>
                    <a:pt x="310" y="19809"/>
                  </a:lnTo>
                  <a:lnTo>
                    <a:pt x="271" y="20234"/>
                  </a:lnTo>
                  <a:lnTo>
                    <a:pt x="310" y="20659"/>
                  </a:lnTo>
                  <a:lnTo>
                    <a:pt x="348" y="20813"/>
                  </a:lnTo>
                  <a:lnTo>
                    <a:pt x="425" y="20968"/>
                  </a:lnTo>
                  <a:lnTo>
                    <a:pt x="503" y="21084"/>
                  </a:lnTo>
                  <a:lnTo>
                    <a:pt x="618" y="21200"/>
                  </a:lnTo>
                  <a:lnTo>
                    <a:pt x="773" y="21277"/>
                  </a:lnTo>
                  <a:lnTo>
                    <a:pt x="927" y="21315"/>
                  </a:lnTo>
                  <a:lnTo>
                    <a:pt x="1275" y="21393"/>
                  </a:lnTo>
                  <a:lnTo>
                    <a:pt x="1661" y="21354"/>
                  </a:lnTo>
                  <a:lnTo>
                    <a:pt x="2047" y="21277"/>
                  </a:lnTo>
                  <a:lnTo>
                    <a:pt x="2433" y="21161"/>
                  </a:lnTo>
                  <a:lnTo>
                    <a:pt x="2820" y="21007"/>
                  </a:lnTo>
                  <a:lnTo>
                    <a:pt x="3437" y="20698"/>
                  </a:lnTo>
                  <a:lnTo>
                    <a:pt x="3901" y="20389"/>
                  </a:lnTo>
                  <a:lnTo>
                    <a:pt x="4364" y="20003"/>
                  </a:lnTo>
                  <a:lnTo>
                    <a:pt x="4750" y="19539"/>
                  </a:lnTo>
                  <a:lnTo>
                    <a:pt x="5098" y="19037"/>
                  </a:lnTo>
                  <a:lnTo>
                    <a:pt x="5136" y="19230"/>
                  </a:lnTo>
                  <a:lnTo>
                    <a:pt x="5214" y="19423"/>
                  </a:lnTo>
                  <a:lnTo>
                    <a:pt x="5329" y="19578"/>
                  </a:lnTo>
                  <a:lnTo>
                    <a:pt x="5484" y="19771"/>
                  </a:lnTo>
                  <a:lnTo>
                    <a:pt x="5561" y="19809"/>
                  </a:lnTo>
                  <a:lnTo>
                    <a:pt x="5638" y="19809"/>
                  </a:lnTo>
                  <a:lnTo>
                    <a:pt x="5716" y="19771"/>
                  </a:lnTo>
                  <a:lnTo>
                    <a:pt x="5793" y="19694"/>
                  </a:lnTo>
                  <a:lnTo>
                    <a:pt x="5986" y="19153"/>
                  </a:lnTo>
                  <a:lnTo>
                    <a:pt x="6179" y="18612"/>
                  </a:lnTo>
                  <a:lnTo>
                    <a:pt x="6295" y="18033"/>
                  </a:lnTo>
                  <a:lnTo>
                    <a:pt x="6372" y="17454"/>
                  </a:lnTo>
                  <a:lnTo>
                    <a:pt x="6913" y="17608"/>
                  </a:lnTo>
                  <a:lnTo>
                    <a:pt x="7183" y="17608"/>
                  </a:lnTo>
                  <a:lnTo>
                    <a:pt x="7183" y="17531"/>
                  </a:lnTo>
                  <a:lnTo>
                    <a:pt x="7531" y="16720"/>
                  </a:lnTo>
                  <a:lnTo>
                    <a:pt x="7724" y="16334"/>
                  </a:lnTo>
                  <a:lnTo>
                    <a:pt x="7955" y="15948"/>
                  </a:lnTo>
                  <a:lnTo>
                    <a:pt x="8110" y="15987"/>
                  </a:lnTo>
                  <a:lnTo>
                    <a:pt x="8535" y="16064"/>
                  </a:lnTo>
                  <a:lnTo>
                    <a:pt x="8921" y="16102"/>
                  </a:lnTo>
                  <a:lnTo>
                    <a:pt x="9307" y="16064"/>
                  </a:lnTo>
                  <a:lnTo>
                    <a:pt x="9693" y="16025"/>
                  </a:lnTo>
                  <a:lnTo>
                    <a:pt x="9693" y="16025"/>
                  </a:lnTo>
                  <a:lnTo>
                    <a:pt x="8998" y="16604"/>
                  </a:lnTo>
                  <a:lnTo>
                    <a:pt x="8226" y="17106"/>
                  </a:lnTo>
                  <a:lnTo>
                    <a:pt x="8148" y="17222"/>
                  </a:lnTo>
                  <a:lnTo>
                    <a:pt x="8148" y="17300"/>
                  </a:lnTo>
                  <a:lnTo>
                    <a:pt x="8264" y="18110"/>
                  </a:lnTo>
                  <a:lnTo>
                    <a:pt x="8341" y="18883"/>
                  </a:lnTo>
                  <a:lnTo>
                    <a:pt x="8380" y="19655"/>
                  </a:lnTo>
                  <a:lnTo>
                    <a:pt x="8380" y="20427"/>
                  </a:lnTo>
                  <a:lnTo>
                    <a:pt x="8419" y="20543"/>
                  </a:lnTo>
                  <a:lnTo>
                    <a:pt x="8496" y="20620"/>
                  </a:lnTo>
                  <a:lnTo>
                    <a:pt x="8612" y="20659"/>
                  </a:lnTo>
                  <a:lnTo>
                    <a:pt x="8728" y="20620"/>
                  </a:lnTo>
                  <a:lnTo>
                    <a:pt x="11392" y="18806"/>
                  </a:lnTo>
                  <a:lnTo>
                    <a:pt x="12705" y="17840"/>
                  </a:lnTo>
                  <a:lnTo>
                    <a:pt x="13323" y="17338"/>
                  </a:lnTo>
                  <a:lnTo>
                    <a:pt x="13941" y="16836"/>
                  </a:lnTo>
                  <a:lnTo>
                    <a:pt x="13979" y="16759"/>
                  </a:lnTo>
                  <a:lnTo>
                    <a:pt x="13979" y="16682"/>
                  </a:lnTo>
                  <a:lnTo>
                    <a:pt x="13979" y="16643"/>
                  </a:lnTo>
                  <a:lnTo>
                    <a:pt x="13941" y="16257"/>
                  </a:lnTo>
                  <a:lnTo>
                    <a:pt x="13902" y="15871"/>
                  </a:lnTo>
                  <a:lnTo>
                    <a:pt x="13825" y="15098"/>
                  </a:lnTo>
                  <a:lnTo>
                    <a:pt x="13748" y="13747"/>
                  </a:lnTo>
                  <a:lnTo>
                    <a:pt x="14443" y="13129"/>
                  </a:lnTo>
                  <a:lnTo>
                    <a:pt x="15099" y="12473"/>
                  </a:lnTo>
                  <a:lnTo>
                    <a:pt x="15756" y="11816"/>
                  </a:lnTo>
                  <a:lnTo>
                    <a:pt x="16373" y="11121"/>
                  </a:lnTo>
                  <a:lnTo>
                    <a:pt x="17455" y="9924"/>
                  </a:lnTo>
                  <a:lnTo>
                    <a:pt x="18459" y="8650"/>
                  </a:lnTo>
                  <a:lnTo>
                    <a:pt x="19424" y="7376"/>
                  </a:lnTo>
                  <a:lnTo>
                    <a:pt x="20351" y="6024"/>
                  </a:lnTo>
                  <a:lnTo>
                    <a:pt x="21239" y="4673"/>
                  </a:lnTo>
                  <a:lnTo>
                    <a:pt x="22088" y="3321"/>
                  </a:lnTo>
                  <a:lnTo>
                    <a:pt x="22938" y="1931"/>
                  </a:lnTo>
                  <a:lnTo>
                    <a:pt x="23749" y="502"/>
                  </a:lnTo>
                  <a:lnTo>
                    <a:pt x="23749" y="425"/>
                  </a:lnTo>
                  <a:lnTo>
                    <a:pt x="23749" y="348"/>
                  </a:lnTo>
                  <a:lnTo>
                    <a:pt x="23749" y="270"/>
                  </a:lnTo>
                  <a:lnTo>
                    <a:pt x="23787" y="155"/>
                  </a:lnTo>
                  <a:lnTo>
                    <a:pt x="23787" y="77"/>
                  </a:lnTo>
                  <a:lnTo>
                    <a:pt x="23749" y="39"/>
                  </a:lnTo>
                  <a:lnTo>
                    <a:pt x="23672" y="0"/>
                  </a:lnTo>
                  <a:lnTo>
                    <a:pt x="23633" y="39"/>
                  </a:lnTo>
                  <a:lnTo>
                    <a:pt x="23633" y="77"/>
                  </a:lnTo>
                  <a:lnTo>
                    <a:pt x="23556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11"/>
            <p:cNvSpPr/>
            <p:nvPr/>
          </p:nvSpPr>
          <p:spPr>
            <a:xfrm>
              <a:off x="5635500" y="4343650"/>
              <a:ext cx="54100" cy="45400"/>
            </a:xfrm>
            <a:custGeom>
              <a:avLst/>
              <a:gdLst/>
              <a:ahLst/>
              <a:cxnLst/>
              <a:rect l="l" t="t" r="r" b="b"/>
              <a:pathLst>
                <a:path w="2164" h="1816" extrusionOk="0">
                  <a:moveTo>
                    <a:pt x="1314" y="387"/>
                  </a:moveTo>
                  <a:lnTo>
                    <a:pt x="1507" y="464"/>
                  </a:lnTo>
                  <a:lnTo>
                    <a:pt x="1661" y="580"/>
                  </a:lnTo>
                  <a:lnTo>
                    <a:pt x="1777" y="735"/>
                  </a:lnTo>
                  <a:lnTo>
                    <a:pt x="1777" y="889"/>
                  </a:lnTo>
                  <a:lnTo>
                    <a:pt x="1777" y="928"/>
                  </a:lnTo>
                  <a:lnTo>
                    <a:pt x="1738" y="1005"/>
                  </a:lnTo>
                  <a:lnTo>
                    <a:pt x="1661" y="1044"/>
                  </a:lnTo>
                  <a:lnTo>
                    <a:pt x="1584" y="1082"/>
                  </a:lnTo>
                  <a:lnTo>
                    <a:pt x="1275" y="1121"/>
                  </a:lnTo>
                  <a:lnTo>
                    <a:pt x="927" y="1121"/>
                  </a:lnTo>
                  <a:lnTo>
                    <a:pt x="619" y="1159"/>
                  </a:lnTo>
                  <a:lnTo>
                    <a:pt x="464" y="1198"/>
                  </a:lnTo>
                  <a:lnTo>
                    <a:pt x="348" y="1275"/>
                  </a:lnTo>
                  <a:lnTo>
                    <a:pt x="348" y="1121"/>
                  </a:lnTo>
                  <a:lnTo>
                    <a:pt x="348" y="1005"/>
                  </a:lnTo>
                  <a:lnTo>
                    <a:pt x="387" y="850"/>
                  </a:lnTo>
                  <a:lnTo>
                    <a:pt x="464" y="735"/>
                  </a:lnTo>
                  <a:lnTo>
                    <a:pt x="580" y="619"/>
                  </a:lnTo>
                  <a:lnTo>
                    <a:pt x="657" y="503"/>
                  </a:lnTo>
                  <a:lnTo>
                    <a:pt x="812" y="426"/>
                  </a:lnTo>
                  <a:lnTo>
                    <a:pt x="966" y="387"/>
                  </a:lnTo>
                  <a:close/>
                  <a:moveTo>
                    <a:pt x="1005" y="1"/>
                  </a:moveTo>
                  <a:lnTo>
                    <a:pt x="812" y="40"/>
                  </a:lnTo>
                  <a:lnTo>
                    <a:pt x="619" y="117"/>
                  </a:lnTo>
                  <a:lnTo>
                    <a:pt x="425" y="233"/>
                  </a:lnTo>
                  <a:lnTo>
                    <a:pt x="271" y="348"/>
                  </a:lnTo>
                  <a:lnTo>
                    <a:pt x="155" y="503"/>
                  </a:lnTo>
                  <a:lnTo>
                    <a:pt x="78" y="696"/>
                  </a:lnTo>
                  <a:lnTo>
                    <a:pt x="39" y="889"/>
                  </a:lnTo>
                  <a:lnTo>
                    <a:pt x="1" y="1082"/>
                  </a:lnTo>
                  <a:lnTo>
                    <a:pt x="1" y="1275"/>
                  </a:lnTo>
                  <a:lnTo>
                    <a:pt x="39" y="1430"/>
                  </a:lnTo>
                  <a:lnTo>
                    <a:pt x="117" y="1623"/>
                  </a:lnTo>
                  <a:lnTo>
                    <a:pt x="155" y="1739"/>
                  </a:lnTo>
                  <a:lnTo>
                    <a:pt x="232" y="1777"/>
                  </a:lnTo>
                  <a:lnTo>
                    <a:pt x="348" y="1816"/>
                  </a:lnTo>
                  <a:lnTo>
                    <a:pt x="425" y="1739"/>
                  </a:lnTo>
                  <a:lnTo>
                    <a:pt x="580" y="1623"/>
                  </a:lnTo>
                  <a:lnTo>
                    <a:pt x="696" y="1546"/>
                  </a:lnTo>
                  <a:lnTo>
                    <a:pt x="889" y="1507"/>
                  </a:lnTo>
                  <a:lnTo>
                    <a:pt x="1429" y="1507"/>
                  </a:lnTo>
                  <a:lnTo>
                    <a:pt x="1584" y="1468"/>
                  </a:lnTo>
                  <a:lnTo>
                    <a:pt x="1777" y="1430"/>
                  </a:lnTo>
                  <a:lnTo>
                    <a:pt x="1931" y="1352"/>
                  </a:lnTo>
                  <a:lnTo>
                    <a:pt x="2047" y="1237"/>
                  </a:lnTo>
                  <a:lnTo>
                    <a:pt x="2125" y="1121"/>
                  </a:lnTo>
                  <a:lnTo>
                    <a:pt x="2163" y="966"/>
                  </a:lnTo>
                  <a:lnTo>
                    <a:pt x="2163" y="773"/>
                  </a:lnTo>
                  <a:lnTo>
                    <a:pt x="2163" y="619"/>
                  </a:lnTo>
                  <a:lnTo>
                    <a:pt x="2086" y="464"/>
                  </a:lnTo>
                  <a:lnTo>
                    <a:pt x="1970" y="310"/>
                  </a:lnTo>
                  <a:lnTo>
                    <a:pt x="1816" y="194"/>
                  </a:lnTo>
                  <a:lnTo>
                    <a:pt x="1623" y="78"/>
                  </a:lnTo>
                  <a:lnTo>
                    <a:pt x="142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11"/>
            <p:cNvSpPr/>
            <p:nvPr/>
          </p:nvSpPr>
          <p:spPr>
            <a:xfrm>
              <a:off x="4572625" y="4377450"/>
              <a:ext cx="625600" cy="344650"/>
            </a:xfrm>
            <a:custGeom>
              <a:avLst/>
              <a:gdLst/>
              <a:ahLst/>
              <a:cxnLst/>
              <a:rect l="l" t="t" r="r" b="b"/>
              <a:pathLst>
                <a:path w="25024" h="13786" extrusionOk="0">
                  <a:moveTo>
                    <a:pt x="23286" y="966"/>
                  </a:moveTo>
                  <a:lnTo>
                    <a:pt x="23633" y="1468"/>
                  </a:lnTo>
                  <a:lnTo>
                    <a:pt x="23942" y="2008"/>
                  </a:lnTo>
                  <a:lnTo>
                    <a:pt x="23788" y="2163"/>
                  </a:lnTo>
                  <a:lnTo>
                    <a:pt x="23633" y="2202"/>
                  </a:lnTo>
                  <a:lnTo>
                    <a:pt x="23479" y="2202"/>
                  </a:lnTo>
                  <a:lnTo>
                    <a:pt x="23324" y="2163"/>
                  </a:lnTo>
                  <a:lnTo>
                    <a:pt x="23208" y="2086"/>
                  </a:lnTo>
                  <a:lnTo>
                    <a:pt x="23092" y="1970"/>
                  </a:lnTo>
                  <a:lnTo>
                    <a:pt x="23015" y="1815"/>
                  </a:lnTo>
                  <a:lnTo>
                    <a:pt x="22977" y="1661"/>
                  </a:lnTo>
                  <a:lnTo>
                    <a:pt x="22977" y="1429"/>
                  </a:lnTo>
                  <a:lnTo>
                    <a:pt x="23054" y="1275"/>
                  </a:lnTo>
                  <a:lnTo>
                    <a:pt x="23170" y="1120"/>
                  </a:lnTo>
                  <a:lnTo>
                    <a:pt x="23286" y="966"/>
                  </a:lnTo>
                  <a:close/>
                  <a:moveTo>
                    <a:pt x="24096" y="2433"/>
                  </a:moveTo>
                  <a:lnTo>
                    <a:pt x="24212" y="2781"/>
                  </a:lnTo>
                  <a:lnTo>
                    <a:pt x="24328" y="3090"/>
                  </a:lnTo>
                  <a:lnTo>
                    <a:pt x="24367" y="3437"/>
                  </a:lnTo>
                  <a:lnTo>
                    <a:pt x="24444" y="3823"/>
                  </a:lnTo>
                  <a:lnTo>
                    <a:pt x="24174" y="3746"/>
                  </a:lnTo>
                  <a:lnTo>
                    <a:pt x="23942" y="3592"/>
                  </a:lnTo>
                  <a:lnTo>
                    <a:pt x="23865" y="3514"/>
                  </a:lnTo>
                  <a:lnTo>
                    <a:pt x="23788" y="3399"/>
                  </a:lnTo>
                  <a:lnTo>
                    <a:pt x="23749" y="3283"/>
                  </a:lnTo>
                  <a:lnTo>
                    <a:pt x="23710" y="3167"/>
                  </a:lnTo>
                  <a:lnTo>
                    <a:pt x="23710" y="2935"/>
                  </a:lnTo>
                  <a:lnTo>
                    <a:pt x="23788" y="2742"/>
                  </a:lnTo>
                  <a:lnTo>
                    <a:pt x="23942" y="2588"/>
                  </a:lnTo>
                  <a:lnTo>
                    <a:pt x="24096" y="2433"/>
                  </a:lnTo>
                  <a:close/>
                  <a:moveTo>
                    <a:pt x="16296" y="4982"/>
                  </a:moveTo>
                  <a:lnTo>
                    <a:pt x="16412" y="5059"/>
                  </a:lnTo>
                  <a:lnTo>
                    <a:pt x="16489" y="5175"/>
                  </a:lnTo>
                  <a:lnTo>
                    <a:pt x="16567" y="5291"/>
                  </a:lnTo>
                  <a:lnTo>
                    <a:pt x="16567" y="5407"/>
                  </a:lnTo>
                  <a:lnTo>
                    <a:pt x="16296" y="5445"/>
                  </a:lnTo>
                  <a:lnTo>
                    <a:pt x="15640" y="5522"/>
                  </a:lnTo>
                  <a:lnTo>
                    <a:pt x="15640" y="5484"/>
                  </a:lnTo>
                  <a:lnTo>
                    <a:pt x="15678" y="5368"/>
                  </a:lnTo>
                  <a:lnTo>
                    <a:pt x="15717" y="5252"/>
                  </a:lnTo>
                  <a:lnTo>
                    <a:pt x="15756" y="5175"/>
                  </a:lnTo>
                  <a:lnTo>
                    <a:pt x="15833" y="5098"/>
                  </a:lnTo>
                  <a:lnTo>
                    <a:pt x="15949" y="5020"/>
                  </a:lnTo>
                  <a:lnTo>
                    <a:pt x="16065" y="4982"/>
                  </a:lnTo>
                  <a:close/>
                  <a:moveTo>
                    <a:pt x="24444" y="4248"/>
                  </a:moveTo>
                  <a:lnTo>
                    <a:pt x="24444" y="4673"/>
                  </a:lnTo>
                  <a:lnTo>
                    <a:pt x="24367" y="5098"/>
                  </a:lnTo>
                  <a:lnTo>
                    <a:pt x="24251" y="5522"/>
                  </a:lnTo>
                  <a:lnTo>
                    <a:pt x="24058" y="5445"/>
                  </a:lnTo>
                  <a:lnTo>
                    <a:pt x="23903" y="5291"/>
                  </a:lnTo>
                  <a:lnTo>
                    <a:pt x="23826" y="5098"/>
                  </a:lnTo>
                  <a:lnTo>
                    <a:pt x="23788" y="4982"/>
                  </a:lnTo>
                  <a:lnTo>
                    <a:pt x="23788" y="4866"/>
                  </a:lnTo>
                  <a:lnTo>
                    <a:pt x="23826" y="4750"/>
                  </a:lnTo>
                  <a:lnTo>
                    <a:pt x="23865" y="4634"/>
                  </a:lnTo>
                  <a:lnTo>
                    <a:pt x="24019" y="4441"/>
                  </a:lnTo>
                  <a:lnTo>
                    <a:pt x="24212" y="4325"/>
                  </a:lnTo>
                  <a:lnTo>
                    <a:pt x="24444" y="4248"/>
                  </a:lnTo>
                  <a:close/>
                  <a:moveTo>
                    <a:pt x="17648" y="4827"/>
                  </a:moveTo>
                  <a:lnTo>
                    <a:pt x="17802" y="4866"/>
                  </a:lnTo>
                  <a:lnTo>
                    <a:pt x="17918" y="4943"/>
                  </a:lnTo>
                  <a:lnTo>
                    <a:pt x="17995" y="5020"/>
                  </a:lnTo>
                  <a:lnTo>
                    <a:pt x="18111" y="5213"/>
                  </a:lnTo>
                  <a:lnTo>
                    <a:pt x="18111" y="5407"/>
                  </a:lnTo>
                  <a:lnTo>
                    <a:pt x="18073" y="5638"/>
                  </a:lnTo>
                  <a:lnTo>
                    <a:pt x="17571" y="5522"/>
                  </a:lnTo>
                  <a:lnTo>
                    <a:pt x="17030" y="5445"/>
                  </a:lnTo>
                  <a:lnTo>
                    <a:pt x="17069" y="5291"/>
                  </a:lnTo>
                  <a:lnTo>
                    <a:pt x="17107" y="5175"/>
                  </a:lnTo>
                  <a:lnTo>
                    <a:pt x="17184" y="5059"/>
                  </a:lnTo>
                  <a:lnTo>
                    <a:pt x="17300" y="4943"/>
                  </a:lnTo>
                  <a:lnTo>
                    <a:pt x="17416" y="4905"/>
                  </a:lnTo>
                  <a:lnTo>
                    <a:pt x="17532" y="4866"/>
                  </a:lnTo>
                  <a:lnTo>
                    <a:pt x="17648" y="4827"/>
                  </a:lnTo>
                  <a:close/>
                  <a:moveTo>
                    <a:pt x="14713" y="5329"/>
                  </a:moveTo>
                  <a:lnTo>
                    <a:pt x="14829" y="5368"/>
                  </a:lnTo>
                  <a:lnTo>
                    <a:pt x="14906" y="5445"/>
                  </a:lnTo>
                  <a:lnTo>
                    <a:pt x="15022" y="5561"/>
                  </a:lnTo>
                  <a:lnTo>
                    <a:pt x="15061" y="5677"/>
                  </a:lnTo>
                  <a:lnTo>
                    <a:pt x="14559" y="5870"/>
                  </a:lnTo>
                  <a:lnTo>
                    <a:pt x="14057" y="6102"/>
                  </a:lnTo>
                  <a:lnTo>
                    <a:pt x="14018" y="6063"/>
                  </a:lnTo>
                  <a:lnTo>
                    <a:pt x="14057" y="5831"/>
                  </a:lnTo>
                  <a:lnTo>
                    <a:pt x="14134" y="5600"/>
                  </a:lnTo>
                  <a:lnTo>
                    <a:pt x="14250" y="5445"/>
                  </a:lnTo>
                  <a:lnTo>
                    <a:pt x="14365" y="5368"/>
                  </a:lnTo>
                  <a:lnTo>
                    <a:pt x="14443" y="5329"/>
                  </a:lnTo>
                  <a:close/>
                  <a:moveTo>
                    <a:pt x="18999" y="5484"/>
                  </a:moveTo>
                  <a:lnTo>
                    <a:pt x="19115" y="5522"/>
                  </a:lnTo>
                  <a:lnTo>
                    <a:pt x="19192" y="5561"/>
                  </a:lnTo>
                  <a:lnTo>
                    <a:pt x="19308" y="5677"/>
                  </a:lnTo>
                  <a:lnTo>
                    <a:pt x="19385" y="5831"/>
                  </a:lnTo>
                  <a:lnTo>
                    <a:pt x="19385" y="5986"/>
                  </a:lnTo>
                  <a:lnTo>
                    <a:pt x="19347" y="6179"/>
                  </a:lnTo>
                  <a:lnTo>
                    <a:pt x="18613" y="5831"/>
                  </a:lnTo>
                  <a:lnTo>
                    <a:pt x="18652" y="5754"/>
                  </a:lnTo>
                  <a:lnTo>
                    <a:pt x="18690" y="5677"/>
                  </a:lnTo>
                  <a:lnTo>
                    <a:pt x="18845" y="5522"/>
                  </a:lnTo>
                  <a:lnTo>
                    <a:pt x="18999" y="5484"/>
                  </a:lnTo>
                  <a:close/>
                  <a:moveTo>
                    <a:pt x="20196" y="6063"/>
                  </a:moveTo>
                  <a:lnTo>
                    <a:pt x="20351" y="6102"/>
                  </a:lnTo>
                  <a:lnTo>
                    <a:pt x="20467" y="6140"/>
                  </a:lnTo>
                  <a:lnTo>
                    <a:pt x="20544" y="6179"/>
                  </a:lnTo>
                  <a:lnTo>
                    <a:pt x="20698" y="6333"/>
                  </a:lnTo>
                  <a:lnTo>
                    <a:pt x="20776" y="6526"/>
                  </a:lnTo>
                  <a:lnTo>
                    <a:pt x="20814" y="6719"/>
                  </a:lnTo>
                  <a:lnTo>
                    <a:pt x="20891" y="6951"/>
                  </a:lnTo>
                  <a:lnTo>
                    <a:pt x="20891" y="6951"/>
                  </a:lnTo>
                  <a:lnTo>
                    <a:pt x="20467" y="6758"/>
                  </a:lnTo>
                  <a:lnTo>
                    <a:pt x="20080" y="6565"/>
                  </a:lnTo>
                  <a:lnTo>
                    <a:pt x="19810" y="6411"/>
                  </a:lnTo>
                  <a:lnTo>
                    <a:pt x="19849" y="6295"/>
                  </a:lnTo>
                  <a:lnTo>
                    <a:pt x="19887" y="6179"/>
                  </a:lnTo>
                  <a:lnTo>
                    <a:pt x="20003" y="6140"/>
                  </a:lnTo>
                  <a:lnTo>
                    <a:pt x="20080" y="6102"/>
                  </a:lnTo>
                  <a:lnTo>
                    <a:pt x="20196" y="6063"/>
                  </a:lnTo>
                  <a:close/>
                  <a:moveTo>
                    <a:pt x="23517" y="5870"/>
                  </a:moveTo>
                  <a:lnTo>
                    <a:pt x="23710" y="5909"/>
                  </a:lnTo>
                  <a:lnTo>
                    <a:pt x="23942" y="5986"/>
                  </a:lnTo>
                  <a:lnTo>
                    <a:pt x="24019" y="6024"/>
                  </a:lnTo>
                  <a:lnTo>
                    <a:pt x="24096" y="6024"/>
                  </a:lnTo>
                  <a:lnTo>
                    <a:pt x="23942" y="6295"/>
                  </a:lnTo>
                  <a:lnTo>
                    <a:pt x="23749" y="6565"/>
                  </a:lnTo>
                  <a:lnTo>
                    <a:pt x="23517" y="6797"/>
                  </a:lnTo>
                  <a:lnTo>
                    <a:pt x="23247" y="6990"/>
                  </a:lnTo>
                  <a:lnTo>
                    <a:pt x="23208" y="6951"/>
                  </a:lnTo>
                  <a:lnTo>
                    <a:pt x="23092" y="6758"/>
                  </a:lnTo>
                  <a:lnTo>
                    <a:pt x="23015" y="6526"/>
                  </a:lnTo>
                  <a:lnTo>
                    <a:pt x="23015" y="6295"/>
                  </a:lnTo>
                  <a:lnTo>
                    <a:pt x="23054" y="6179"/>
                  </a:lnTo>
                  <a:lnTo>
                    <a:pt x="23131" y="6102"/>
                  </a:lnTo>
                  <a:lnTo>
                    <a:pt x="23208" y="6024"/>
                  </a:lnTo>
                  <a:lnTo>
                    <a:pt x="23286" y="5947"/>
                  </a:lnTo>
                  <a:lnTo>
                    <a:pt x="23517" y="5870"/>
                  </a:lnTo>
                  <a:close/>
                  <a:moveTo>
                    <a:pt x="13246" y="6102"/>
                  </a:moveTo>
                  <a:lnTo>
                    <a:pt x="13477" y="6179"/>
                  </a:lnTo>
                  <a:lnTo>
                    <a:pt x="13593" y="6256"/>
                  </a:lnTo>
                  <a:lnTo>
                    <a:pt x="13709" y="6333"/>
                  </a:lnTo>
                  <a:lnTo>
                    <a:pt x="13168" y="6719"/>
                  </a:lnTo>
                  <a:lnTo>
                    <a:pt x="12782" y="7106"/>
                  </a:lnTo>
                  <a:lnTo>
                    <a:pt x="12705" y="7067"/>
                  </a:lnTo>
                  <a:lnTo>
                    <a:pt x="12666" y="6951"/>
                  </a:lnTo>
                  <a:lnTo>
                    <a:pt x="12628" y="6797"/>
                  </a:lnTo>
                  <a:lnTo>
                    <a:pt x="12628" y="6681"/>
                  </a:lnTo>
                  <a:lnTo>
                    <a:pt x="12666" y="6526"/>
                  </a:lnTo>
                  <a:lnTo>
                    <a:pt x="12705" y="6411"/>
                  </a:lnTo>
                  <a:lnTo>
                    <a:pt x="12782" y="6295"/>
                  </a:lnTo>
                  <a:lnTo>
                    <a:pt x="12860" y="6217"/>
                  </a:lnTo>
                  <a:lnTo>
                    <a:pt x="13014" y="6140"/>
                  </a:lnTo>
                  <a:lnTo>
                    <a:pt x="13130" y="6102"/>
                  </a:lnTo>
                  <a:close/>
                  <a:moveTo>
                    <a:pt x="22166" y="6565"/>
                  </a:moveTo>
                  <a:lnTo>
                    <a:pt x="22282" y="6604"/>
                  </a:lnTo>
                  <a:lnTo>
                    <a:pt x="22475" y="6719"/>
                  </a:lnTo>
                  <a:lnTo>
                    <a:pt x="22629" y="6874"/>
                  </a:lnTo>
                  <a:lnTo>
                    <a:pt x="22784" y="7028"/>
                  </a:lnTo>
                  <a:lnTo>
                    <a:pt x="22861" y="7067"/>
                  </a:lnTo>
                  <a:lnTo>
                    <a:pt x="22938" y="7067"/>
                  </a:lnTo>
                  <a:lnTo>
                    <a:pt x="22977" y="7106"/>
                  </a:lnTo>
                  <a:lnTo>
                    <a:pt x="22938" y="7144"/>
                  </a:lnTo>
                  <a:lnTo>
                    <a:pt x="22552" y="7221"/>
                  </a:lnTo>
                  <a:lnTo>
                    <a:pt x="22166" y="7260"/>
                  </a:lnTo>
                  <a:lnTo>
                    <a:pt x="21780" y="7221"/>
                  </a:lnTo>
                  <a:lnTo>
                    <a:pt x="21393" y="7106"/>
                  </a:lnTo>
                  <a:lnTo>
                    <a:pt x="21471" y="6913"/>
                  </a:lnTo>
                  <a:lnTo>
                    <a:pt x="21625" y="6758"/>
                  </a:lnTo>
                  <a:lnTo>
                    <a:pt x="21818" y="6604"/>
                  </a:lnTo>
                  <a:lnTo>
                    <a:pt x="22050" y="6565"/>
                  </a:lnTo>
                  <a:close/>
                  <a:moveTo>
                    <a:pt x="12280" y="7415"/>
                  </a:moveTo>
                  <a:lnTo>
                    <a:pt x="12473" y="7453"/>
                  </a:lnTo>
                  <a:lnTo>
                    <a:pt x="12126" y="7994"/>
                  </a:lnTo>
                  <a:lnTo>
                    <a:pt x="11817" y="8573"/>
                  </a:lnTo>
                  <a:lnTo>
                    <a:pt x="11701" y="8341"/>
                  </a:lnTo>
                  <a:lnTo>
                    <a:pt x="11662" y="8110"/>
                  </a:lnTo>
                  <a:lnTo>
                    <a:pt x="11662" y="7955"/>
                  </a:lnTo>
                  <a:lnTo>
                    <a:pt x="11662" y="7839"/>
                  </a:lnTo>
                  <a:lnTo>
                    <a:pt x="11740" y="7723"/>
                  </a:lnTo>
                  <a:lnTo>
                    <a:pt x="11817" y="7608"/>
                  </a:lnTo>
                  <a:lnTo>
                    <a:pt x="11894" y="7530"/>
                  </a:lnTo>
                  <a:lnTo>
                    <a:pt x="12010" y="7453"/>
                  </a:lnTo>
                  <a:lnTo>
                    <a:pt x="12164" y="7415"/>
                  </a:lnTo>
                  <a:close/>
                  <a:moveTo>
                    <a:pt x="2240" y="9384"/>
                  </a:moveTo>
                  <a:lnTo>
                    <a:pt x="2356" y="9422"/>
                  </a:lnTo>
                  <a:lnTo>
                    <a:pt x="2472" y="9500"/>
                  </a:lnTo>
                  <a:lnTo>
                    <a:pt x="2549" y="9577"/>
                  </a:lnTo>
                  <a:lnTo>
                    <a:pt x="2627" y="9770"/>
                  </a:lnTo>
                  <a:lnTo>
                    <a:pt x="2627" y="9886"/>
                  </a:lnTo>
                  <a:lnTo>
                    <a:pt x="2627" y="10002"/>
                  </a:lnTo>
                  <a:lnTo>
                    <a:pt x="2125" y="9886"/>
                  </a:lnTo>
                  <a:lnTo>
                    <a:pt x="1661" y="9886"/>
                  </a:lnTo>
                  <a:lnTo>
                    <a:pt x="1700" y="9770"/>
                  </a:lnTo>
                  <a:lnTo>
                    <a:pt x="1738" y="9654"/>
                  </a:lnTo>
                  <a:lnTo>
                    <a:pt x="1816" y="9538"/>
                  </a:lnTo>
                  <a:lnTo>
                    <a:pt x="1893" y="9461"/>
                  </a:lnTo>
                  <a:lnTo>
                    <a:pt x="2009" y="9384"/>
                  </a:lnTo>
                  <a:close/>
                  <a:moveTo>
                    <a:pt x="11662" y="8998"/>
                  </a:moveTo>
                  <a:lnTo>
                    <a:pt x="11469" y="9500"/>
                  </a:lnTo>
                  <a:lnTo>
                    <a:pt x="11354" y="10040"/>
                  </a:lnTo>
                  <a:lnTo>
                    <a:pt x="11276" y="10272"/>
                  </a:lnTo>
                  <a:lnTo>
                    <a:pt x="11238" y="10272"/>
                  </a:lnTo>
                  <a:lnTo>
                    <a:pt x="11083" y="10079"/>
                  </a:lnTo>
                  <a:lnTo>
                    <a:pt x="10967" y="9847"/>
                  </a:lnTo>
                  <a:lnTo>
                    <a:pt x="10929" y="9693"/>
                  </a:lnTo>
                  <a:lnTo>
                    <a:pt x="10929" y="9577"/>
                  </a:lnTo>
                  <a:lnTo>
                    <a:pt x="10967" y="9461"/>
                  </a:lnTo>
                  <a:lnTo>
                    <a:pt x="11006" y="9345"/>
                  </a:lnTo>
                  <a:lnTo>
                    <a:pt x="11122" y="9152"/>
                  </a:lnTo>
                  <a:lnTo>
                    <a:pt x="11276" y="9075"/>
                  </a:lnTo>
                  <a:lnTo>
                    <a:pt x="11469" y="8998"/>
                  </a:lnTo>
                  <a:close/>
                  <a:moveTo>
                    <a:pt x="3785" y="9770"/>
                  </a:moveTo>
                  <a:lnTo>
                    <a:pt x="3901" y="9809"/>
                  </a:lnTo>
                  <a:lnTo>
                    <a:pt x="4017" y="9886"/>
                  </a:lnTo>
                  <a:lnTo>
                    <a:pt x="4094" y="10002"/>
                  </a:lnTo>
                  <a:lnTo>
                    <a:pt x="4133" y="10118"/>
                  </a:lnTo>
                  <a:lnTo>
                    <a:pt x="4171" y="10272"/>
                  </a:lnTo>
                  <a:lnTo>
                    <a:pt x="4171" y="10388"/>
                  </a:lnTo>
                  <a:lnTo>
                    <a:pt x="4094" y="10542"/>
                  </a:lnTo>
                  <a:lnTo>
                    <a:pt x="4017" y="10658"/>
                  </a:lnTo>
                  <a:lnTo>
                    <a:pt x="3862" y="10542"/>
                  </a:lnTo>
                  <a:lnTo>
                    <a:pt x="3515" y="10349"/>
                  </a:lnTo>
                  <a:lnTo>
                    <a:pt x="3090" y="10156"/>
                  </a:lnTo>
                  <a:lnTo>
                    <a:pt x="3129" y="10040"/>
                  </a:lnTo>
                  <a:lnTo>
                    <a:pt x="3244" y="9924"/>
                  </a:lnTo>
                  <a:lnTo>
                    <a:pt x="3360" y="9847"/>
                  </a:lnTo>
                  <a:lnTo>
                    <a:pt x="3515" y="9770"/>
                  </a:lnTo>
                  <a:close/>
                  <a:moveTo>
                    <a:pt x="4943" y="10658"/>
                  </a:moveTo>
                  <a:lnTo>
                    <a:pt x="5021" y="10735"/>
                  </a:lnTo>
                  <a:lnTo>
                    <a:pt x="5098" y="10774"/>
                  </a:lnTo>
                  <a:lnTo>
                    <a:pt x="5137" y="10890"/>
                  </a:lnTo>
                  <a:lnTo>
                    <a:pt x="5175" y="11044"/>
                  </a:lnTo>
                  <a:lnTo>
                    <a:pt x="5137" y="11237"/>
                  </a:lnTo>
                  <a:lnTo>
                    <a:pt x="5098" y="11430"/>
                  </a:lnTo>
                  <a:lnTo>
                    <a:pt x="4403" y="10928"/>
                  </a:lnTo>
                  <a:lnTo>
                    <a:pt x="4441" y="10813"/>
                  </a:lnTo>
                  <a:lnTo>
                    <a:pt x="4480" y="10774"/>
                  </a:lnTo>
                  <a:lnTo>
                    <a:pt x="4673" y="10658"/>
                  </a:lnTo>
                  <a:close/>
                  <a:moveTo>
                    <a:pt x="11160" y="10620"/>
                  </a:moveTo>
                  <a:lnTo>
                    <a:pt x="10967" y="11199"/>
                  </a:lnTo>
                  <a:lnTo>
                    <a:pt x="10736" y="11739"/>
                  </a:lnTo>
                  <a:lnTo>
                    <a:pt x="10658" y="11701"/>
                  </a:lnTo>
                  <a:lnTo>
                    <a:pt x="10504" y="11546"/>
                  </a:lnTo>
                  <a:lnTo>
                    <a:pt x="10427" y="11353"/>
                  </a:lnTo>
                  <a:lnTo>
                    <a:pt x="10388" y="11160"/>
                  </a:lnTo>
                  <a:lnTo>
                    <a:pt x="10465" y="10967"/>
                  </a:lnTo>
                  <a:lnTo>
                    <a:pt x="10581" y="10813"/>
                  </a:lnTo>
                  <a:lnTo>
                    <a:pt x="10736" y="10697"/>
                  </a:lnTo>
                  <a:lnTo>
                    <a:pt x="10929" y="10620"/>
                  </a:lnTo>
                  <a:close/>
                  <a:moveTo>
                    <a:pt x="5986" y="11469"/>
                  </a:moveTo>
                  <a:lnTo>
                    <a:pt x="6063" y="11508"/>
                  </a:lnTo>
                  <a:lnTo>
                    <a:pt x="6179" y="11585"/>
                  </a:lnTo>
                  <a:lnTo>
                    <a:pt x="6256" y="11662"/>
                  </a:lnTo>
                  <a:lnTo>
                    <a:pt x="6334" y="11778"/>
                  </a:lnTo>
                  <a:lnTo>
                    <a:pt x="6372" y="12010"/>
                  </a:lnTo>
                  <a:lnTo>
                    <a:pt x="6411" y="12241"/>
                  </a:lnTo>
                  <a:lnTo>
                    <a:pt x="6372" y="12473"/>
                  </a:lnTo>
                  <a:lnTo>
                    <a:pt x="5909" y="12087"/>
                  </a:lnTo>
                  <a:lnTo>
                    <a:pt x="5407" y="11701"/>
                  </a:lnTo>
                  <a:lnTo>
                    <a:pt x="5445" y="11624"/>
                  </a:lnTo>
                  <a:lnTo>
                    <a:pt x="5561" y="11546"/>
                  </a:lnTo>
                  <a:lnTo>
                    <a:pt x="5639" y="11508"/>
                  </a:lnTo>
                  <a:lnTo>
                    <a:pt x="5754" y="11469"/>
                  </a:lnTo>
                  <a:close/>
                  <a:moveTo>
                    <a:pt x="10543" y="12048"/>
                  </a:moveTo>
                  <a:lnTo>
                    <a:pt x="10388" y="12319"/>
                  </a:lnTo>
                  <a:lnTo>
                    <a:pt x="10195" y="12550"/>
                  </a:lnTo>
                  <a:lnTo>
                    <a:pt x="10002" y="12743"/>
                  </a:lnTo>
                  <a:lnTo>
                    <a:pt x="9770" y="12936"/>
                  </a:lnTo>
                  <a:lnTo>
                    <a:pt x="9770" y="12859"/>
                  </a:lnTo>
                  <a:lnTo>
                    <a:pt x="9654" y="12666"/>
                  </a:lnTo>
                  <a:lnTo>
                    <a:pt x="9654" y="12473"/>
                  </a:lnTo>
                  <a:lnTo>
                    <a:pt x="9693" y="12357"/>
                  </a:lnTo>
                  <a:lnTo>
                    <a:pt x="9809" y="12241"/>
                  </a:lnTo>
                  <a:lnTo>
                    <a:pt x="9963" y="12164"/>
                  </a:lnTo>
                  <a:lnTo>
                    <a:pt x="10156" y="12087"/>
                  </a:lnTo>
                  <a:lnTo>
                    <a:pt x="10543" y="12048"/>
                  </a:lnTo>
                  <a:close/>
                  <a:moveTo>
                    <a:pt x="7376" y="12512"/>
                  </a:moveTo>
                  <a:lnTo>
                    <a:pt x="7569" y="12550"/>
                  </a:lnTo>
                  <a:lnTo>
                    <a:pt x="7724" y="12666"/>
                  </a:lnTo>
                  <a:lnTo>
                    <a:pt x="7840" y="12821"/>
                  </a:lnTo>
                  <a:lnTo>
                    <a:pt x="7878" y="13014"/>
                  </a:lnTo>
                  <a:lnTo>
                    <a:pt x="7878" y="13207"/>
                  </a:lnTo>
                  <a:lnTo>
                    <a:pt x="7840" y="13207"/>
                  </a:lnTo>
                  <a:lnTo>
                    <a:pt x="7338" y="13014"/>
                  </a:lnTo>
                  <a:lnTo>
                    <a:pt x="6836" y="12743"/>
                  </a:lnTo>
                  <a:lnTo>
                    <a:pt x="6990" y="12627"/>
                  </a:lnTo>
                  <a:lnTo>
                    <a:pt x="7183" y="12550"/>
                  </a:lnTo>
                  <a:lnTo>
                    <a:pt x="7376" y="12512"/>
                  </a:lnTo>
                  <a:close/>
                  <a:moveTo>
                    <a:pt x="8844" y="12627"/>
                  </a:moveTo>
                  <a:lnTo>
                    <a:pt x="8959" y="12666"/>
                  </a:lnTo>
                  <a:lnTo>
                    <a:pt x="9114" y="12782"/>
                  </a:lnTo>
                  <a:lnTo>
                    <a:pt x="9191" y="12936"/>
                  </a:lnTo>
                  <a:lnTo>
                    <a:pt x="9230" y="13129"/>
                  </a:lnTo>
                  <a:lnTo>
                    <a:pt x="9268" y="13207"/>
                  </a:lnTo>
                  <a:lnTo>
                    <a:pt x="9037" y="13284"/>
                  </a:lnTo>
                  <a:lnTo>
                    <a:pt x="8805" y="13323"/>
                  </a:lnTo>
                  <a:lnTo>
                    <a:pt x="8573" y="13323"/>
                  </a:lnTo>
                  <a:lnTo>
                    <a:pt x="8303" y="13284"/>
                  </a:lnTo>
                  <a:lnTo>
                    <a:pt x="8303" y="13207"/>
                  </a:lnTo>
                  <a:lnTo>
                    <a:pt x="8342" y="13014"/>
                  </a:lnTo>
                  <a:lnTo>
                    <a:pt x="8419" y="12821"/>
                  </a:lnTo>
                  <a:lnTo>
                    <a:pt x="8573" y="12705"/>
                  </a:lnTo>
                  <a:lnTo>
                    <a:pt x="8650" y="12666"/>
                  </a:lnTo>
                  <a:lnTo>
                    <a:pt x="8766" y="12627"/>
                  </a:lnTo>
                  <a:close/>
                  <a:moveTo>
                    <a:pt x="22977" y="0"/>
                  </a:moveTo>
                  <a:lnTo>
                    <a:pt x="22899" y="39"/>
                  </a:lnTo>
                  <a:lnTo>
                    <a:pt x="22822" y="78"/>
                  </a:lnTo>
                  <a:lnTo>
                    <a:pt x="22784" y="155"/>
                  </a:lnTo>
                  <a:lnTo>
                    <a:pt x="22745" y="232"/>
                  </a:lnTo>
                  <a:lnTo>
                    <a:pt x="22745" y="309"/>
                  </a:lnTo>
                  <a:lnTo>
                    <a:pt x="22822" y="425"/>
                  </a:lnTo>
                  <a:lnTo>
                    <a:pt x="22861" y="464"/>
                  </a:lnTo>
                  <a:lnTo>
                    <a:pt x="23015" y="657"/>
                  </a:lnTo>
                  <a:lnTo>
                    <a:pt x="22899" y="773"/>
                  </a:lnTo>
                  <a:lnTo>
                    <a:pt x="22784" y="966"/>
                  </a:lnTo>
                  <a:lnTo>
                    <a:pt x="22706" y="1120"/>
                  </a:lnTo>
                  <a:lnTo>
                    <a:pt x="22629" y="1313"/>
                  </a:lnTo>
                  <a:lnTo>
                    <a:pt x="22590" y="1506"/>
                  </a:lnTo>
                  <a:lnTo>
                    <a:pt x="22590" y="1700"/>
                  </a:lnTo>
                  <a:lnTo>
                    <a:pt x="22629" y="1893"/>
                  </a:lnTo>
                  <a:lnTo>
                    <a:pt x="22706" y="2047"/>
                  </a:lnTo>
                  <a:lnTo>
                    <a:pt x="22861" y="2279"/>
                  </a:lnTo>
                  <a:lnTo>
                    <a:pt x="23054" y="2395"/>
                  </a:lnTo>
                  <a:lnTo>
                    <a:pt x="23247" y="2510"/>
                  </a:lnTo>
                  <a:lnTo>
                    <a:pt x="23479" y="2510"/>
                  </a:lnTo>
                  <a:lnTo>
                    <a:pt x="23401" y="2704"/>
                  </a:lnTo>
                  <a:lnTo>
                    <a:pt x="23363" y="2897"/>
                  </a:lnTo>
                  <a:lnTo>
                    <a:pt x="23324" y="3090"/>
                  </a:lnTo>
                  <a:lnTo>
                    <a:pt x="23363" y="3283"/>
                  </a:lnTo>
                  <a:lnTo>
                    <a:pt x="23440" y="3514"/>
                  </a:lnTo>
                  <a:lnTo>
                    <a:pt x="23556" y="3707"/>
                  </a:lnTo>
                  <a:lnTo>
                    <a:pt x="23749" y="3901"/>
                  </a:lnTo>
                  <a:lnTo>
                    <a:pt x="23981" y="4016"/>
                  </a:lnTo>
                  <a:lnTo>
                    <a:pt x="23749" y="4209"/>
                  </a:lnTo>
                  <a:lnTo>
                    <a:pt x="23556" y="4480"/>
                  </a:lnTo>
                  <a:lnTo>
                    <a:pt x="23479" y="4750"/>
                  </a:lnTo>
                  <a:lnTo>
                    <a:pt x="23440" y="4905"/>
                  </a:lnTo>
                  <a:lnTo>
                    <a:pt x="23440" y="5020"/>
                  </a:lnTo>
                  <a:lnTo>
                    <a:pt x="23517" y="5291"/>
                  </a:lnTo>
                  <a:lnTo>
                    <a:pt x="23633" y="5484"/>
                  </a:lnTo>
                  <a:lnTo>
                    <a:pt x="23401" y="5522"/>
                  </a:lnTo>
                  <a:lnTo>
                    <a:pt x="23170" y="5561"/>
                  </a:lnTo>
                  <a:lnTo>
                    <a:pt x="22977" y="5715"/>
                  </a:lnTo>
                  <a:lnTo>
                    <a:pt x="22784" y="5870"/>
                  </a:lnTo>
                  <a:lnTo>
                    <a:pt x="22706" y="6102"/>
                  </a:lnTo>
                  <a:lnTo>
                    <a:pt x="22629" y="6372"/>
                  </a:lnTo>
                  <a:lnTo>
                    <a:pt x="22475" y="6295"/>
                  </a:lnTo>
                  <a:lnTo>
                    <a:pt x="22320" y="6256"/>
                  </a:lnTo>
                  <a:lnTo>
                    <a:pt x="22166" y="6217"/>
                  </a:lnTo>
                  <a:lnTo>
                    <a:pt x="21973" y="6217"/>
                  </a:lnTo>
                  <a:lnTo>
                    <a:pt x="21741" y="6295"/>
                  </a:lnTo>
                  <a:lnTo>
                    <a:pt x="21509" y="6411"/>
                  </a:lnTo>
                  <a:lnTo>
                    <a:pt x="21355" y="6565"/>
                  </a:lnTo>
                  <a:lnTo>
                    <a:pt x="21200" y="6797"/>
                  </a:lnTo>
                  <a:lnTo>
                    <a:pt x="21123" y="6449"/>
                  </a:lnTo>
                  <a:lnTo>
                    <a:pt x="20969" y="6140"/>
                  </a:lnTo>
                  <a:lnTo>
                    <a:pt x="20853" y="6024"/>
                  </a:lnTo>
                  <a:lnTo>
                    <a:pt x="20737" y="5909"/>
                  </a:lnTo>
                  <a:lnTo>
                    <a:pt x="20582" y="5831"/>
                  </a:lnTo>
                  <a:lnTo>
                    <a:pt x="20428" y="5754"/>
                  </a:lnTo>
                  <a:lnTo>
                    <a:pt x="20235" y="5754"/>
                  </a:lnTo>
                  <a:lnTo>
                    <a:pt x="20080" y="5793"/>
                  </a:lnTo>
                  <a:lnTo>
                    <a:pt x="19887" y="5870"/>
                  </a:lnTo>
                  <a:lnTo>
                    <a:pt x="19772" y="5947"/>
                  </a:lnTo>
                  <a:lnTo>
                    <a:pt x="19733" y="5715"/>
                  </a:lnTo>
                  <a:lnTo>
                    <a:pt x="19617" y="5484"/>
                  </a:lnTo>
                  <a:lnTo>
                    <a:pt x="19463" y="5329"/>
                  </a:lnTo>
                  <a:lnTo>
                    <a:pt x="19385" y="5252"/>
                  </a:lnTo>
                  <a:lnTo>
                    <a:pt x="19270" y="5175"/>
                  </a:lnTo>
                  <a:lnTo>
                    <a:pt x="19038" y="5136"/>
                  </a:lnTo>
                  <a:lnTo>
                    <a:pt x="18845" y="5175"/>
                  </a:lnTo>
                  <a:lnTo>
                    <a:pt x="18652" y="5291"/>
                  </a:lnTo>
                  <a:lnTo>
                    <a:pt x="18497" y="5407"/>
                  </a:lnTo>
                  <a:lnTo>
                    <a:pt x="18459" y="5252"/>
                  </a:lnTo>
                  <a:lnTo>
                    <a:pt x="18420" y="5136"/>
                  </a:lnTo>
                  <a:lnTo>
                    <a:pt x="18381" y="4982"/>
                  </a:lnTo>
                  <a:lnTo>
                    <a:pt x="18304" y="4866"/>
                  </a:lnTo>
                  <a:lnTo>
                    <a:pt x="18188" y="4750"/>
                  </a:lnTo>
                  <a:lnTo>
                    <a:pt x="18073" y="4673"/>
                  </a:lnTo>
                  <a:lnTo>
                    <a:pt x="17957" y="4596"/>
                  </a:lnTo>
                  <a:lnTo>
                    <a:pt x="17802" y="4557"/>
                  </a:lnTo>
                  <a:lnTo>
                    <a:pt x="17648" y="4518"/>
                  </a:lnTo>
                  <a:lnTo>
                    <a:pt x="17493" y="4557"/>
                  </a:lnTo>
                  <a:lnTo>
                    <a:pt x="17377" y="4596"/>
                  </a:lnTo>
                  <a:lnTo>
                    <a:pt x="17262" y="4634"/>
                  </a:lnTo>
                  <a:lnTo>
                    <a:pt x="17146" y="4750"/>
                  </a:lnTo>
                  <a:lnTo>
                    <a:pt x="17030" y="4827"/>
                  </a:lnTo>
                  <a:lnTo>
                    <a:pt x="16875" y="5098"/>
                  </a:lnTo>
                  <a:lnTo>
                    <a:pt x="16760" y="4943"/>
                  </a:lnTo>
                  <a:lnTo>
                    <a:pt x="16605" y="4789"/>
                  </a:lnTo>
                  <a:lnTo>
                    <a:pt x="16451" y="4711"/>
                  </a:lnTo>
                  <a:lnTo>
                    <a:pt x="16296" y="4634"/>
                  </a:lnTo>
                  <a:lnTo>
                    <a:pt x="16103" y="4634"/>
                  </a:lnTo>
                  <a:lnTo>
                    <a:pt x="15949" y="4673"/>
                  </a:lnTo>
                  <a:lnTo>
                    <a:pt x="15794" y="4750"/>
                  </a:lnTo>
                  <a:lnTo>
                    <a:pt x="15640" y="4866"/>
                  </a:lnTo>
                  <a:lnTo>
                    <a:pt x="15524" y="4982"/>
                  </a:lnTo>
                  <a:lnTo>
                    <a:pt x="15447" y="5136"/>
                  </a:lnTo>
                  <a:lnTo>
                    <a:pt x="15408" y="5329"/>
                  </a:lnTo>
                  <a:lnTo>
                    <a:pt x="15408" y="5484"/>
                  </a:lnTo>
                  <a:lnTo>
                    <a:pt x="15447" y="5561"/>
                  </a:lnTo>
                  <a:lnTo>
                    <a:pt x="15408" y="5561"/>
                  </a:lnTo>
                  <a:lnTo>
                    <a:pt x="15331" y="5368"/>
                  </a:lnTo>
                  <a:lnTo>
                    <a:pt x="15176" y="5175"/>
                  </a:lnTo>
                  <a:lnTo>
                    <a:pt x="15022" y="5059"/>
                  </a:lnTo>
                  <a:lnTo>
                    <a:pt x="14829" y="4982"/>
                  </a:lnTo>
                  <a:lnTo>
                    <a:pt x="14636" y="4943"/>
                  </a:lnTo>
                  <a:lnTo>
                    <a:pt x="14443" y="4982"/>
                  </a:lnTo>
                  <a:lnTo>
                    <a:pt x="14288" y="5020"/>
                  </a:lnTo>
                  <a:lnTo>
                    <a:pt x="14134" y="5098"/>
                  </a:lnTo>
                  <a:lnTo>
                    <a:pt x="14057" y="5175"/>
                  </a:lnTo>
                  <a:lnTo>
                    <a:pt x="13941" y="5291"/>
                  </a:lnTo>
                  <a:lnTo>
                    <a:pt x="13825" y="5561"/>
                  </a:lnTo>
                  <a:lnTo>
                    <a:pt x="13786" y="5831"/>
                  </a:lnTo>
                  <a:lnTo>
                    <a:pt x="13593" y="5754"/>
                  </a:lnTo>
                  <a:lnTo>
                    <a:pt x="13361" y="5715"/>
                  </a:lnTo>
                  <a:lnTo>
                    <a:pt x="13168" y="5715"/>
                  </a:lnTo>
                  <a:lnTo>
                    <a:pt x="12937" y="5754"/>
                  </a:lnTo>
                  <a:lnTo>
                    <a:pt x="12744" y="5831"/>
                  </a:lnTo>
                  <a:lnTo>
                    <a:pt x="12589" y="5947"/>
                  </a:lnTo>
                  <a:lnTo>
                    <a:pt x="12512" y="6063"/>
                  </a:lnTo>
                  <a:lnTo>
                    <a:pt x="12435" y="6217"/>
                  </a:lnTo>
                  <a:lnTo>
                    <a:pt x="12358" y="6372"/>
                  </a:lnTo>
                  <a:lnTo>
                    <a:pt x="12358" y="6526"/>
                  </a:lnTo>
                  <a:lnTo>
                    <a:pt x="12358" y="6681"/>
                  </a:lnTo>
                  <a:lnTo>
                    <a:pt x="12358" y="6835"/>
                  </a:lnTo>
                  <a:lnTo>
                    <a:pt x="12435" y="6990"/>
                  </a:lnTo>
                  <a:lnTo>
                    <a:pt x="12164" y="7028"/>
                  </a:lnTo>
                  <a:lnTo>
                    <a:pt x="11894" y="7106"/>
                  </a:lnTo>
                  <a:lnTo>
                    <a:pt x="11662" y="7221"/>
                  </a:lnTo>
                  <a:lnTo>
                    <a:pt x="11508" y="7415"/>
                  </a:lnTo>
                  <a:lnTo>
                    <a:pt x="11392" y="7530"/>
                  </a:lnTo>
                  <a:lnTo>
                    <a:pt x="11354" y="7685"/>
                  </a:lnTo>
                  <a:lnTo>
                    <a:pt x="11315" y="7839"/>
                  </a:lnTo>
                  <a:lnTo>
                    <a:pt x="11276" y="7994"/>
                  </a:lnTo>
                  <a:lnTo>
                    <a:pt x="11315" y="8148"/>
                  </a:lnTo>
                  <a:lnTo>
                    <a:pt x="11354" y="8303"/>
                  </a:lnTo>
                  <a:lnTo>
                    <a:pt x="11392" y="8457"/>
                  </a:lnTo>
                  <a:lnTo>
                    <a:pt x="11469" y="8612"/>
                  </a:lnTo>
                  <a:lnTo>
                    <a:pt x="11199" y="8650"/>
                  </a:lnTo>
                  <a:lnTo>
                    <a:pt x="10967" y="8805"/>
                  </a:lnTo>
                  <a:lnTo>
                    <a:pt x="10774" y="8998"/>
                  </a:lnTo>
                  <a:lnTo>
                    <a:pt x="10658" y="9229"/>
                  </a:lnTo>
                  <a:lnTo>
                    <a:pt x="10581" y="9500"/>
                  </a:lnTo>
                  <a:lnTo>
                    <a:pt x="10581" y="9770"/>
                  </a:lnTo>
                  <a:lnTo>
                    <a:pt x="10697" y="10040"/>
                  </a:lnTo>
                  <a:lnTo>
                    <a:pt x="10852" y="10233"/>
                  </a:lnTo>
                  <a:lnTo>
                    <a:pt x="10620" y="10311"/>
                  </a:lnTo>
                  <a:lnTo>
                    <a:pt x="10427" y="10426"/>
                  </a:lnTo>
                  <a:lnTo>
                    <a:pt x="10234" y="10581"/>
                  </a:lnTo>
                  <a:lnTo>
                    <a:pt x="10118" y="10774"/>
                  </a:lnTo>
                  <a:lnTo>
                    <a:pt x="10079" y="11006"/>
                  </a:lnTo>
                  <a:lnTo>
                    <a:pt x="10041" y="11237"/>
                  </a:lnTo>
                  <a:lnTo>
                    <a:pt x="10079" y="11469"/>
                  </a:lnTo>
                  <a:lnTo>
                    <a:pt x="10195" y="11701"/>
                  </a:lnTo>
                  <a:lnTo>
                    <a:pt x="9925" y="11739"/>
                  </a:lnTo>
                  <a:lnTo>
                    <a:pt x="9693" y="11855"/>
                  </a:lnTo>
                  <a:lnTo>
                    <a:pt x="9500" y="12010"/>
                  </a:lnTo>
                  <a:lnTo>
                    <a:pt x="9423" y="12087"/>
                  </a:lnTo>
                  <a:lnTo>
                    <a:pt x="9384" y="12203"/>
                  </a:lnTo>
                  <a:lnTo>
                    <a:pt x="9346" y="12319"/>
                  </a:lnTo>
                  <a:lnTo>
                    <a:pt x="9307" y="12473"/>
                  </a:lnTo>
                  <a:lnTo>
                    <a:pt x="9191" y="12396"/>
                  </a:lnTo>
                  <a:lnTo>
                    <a:pt x="9037" y="12319"/>
                  </a:lnTo>
                  <a:lnTo>
                    <a:pt x="8882" y="12280"/>
                  </a:lnTo>
                  <a:lnTo>
                    <a:pt x="8728" y="12280"/>
                  </a:lnTo>
                  <a:lnTo>
                    <a:pt x="8535" y="12357"/>
                  </a:lnTo>
                  <a:lnTo>
                    <a:pt x="8380" y="12434"/>
                  </a:lnTo>
                  <a:lnTo>
                    <a:pt x="8264" y="12550"/>
                  </a:lnTo>
                  <a:lnTo>
                    <a:pt x="8187" y="12705"/>
                  </a:lnTo>
                  <a:lnTo>
                    <a:pt x="8110" y="12550"/>
                  </a:lnTo>
                  <a:lnTo>
                    <a:pt x="7994" y="12434"/>
                  </a:lnTo>
                  <a:lnTo>
                    <a:pt x="7878" y="12319"/>
                  </a:lnTo>
                  <a:lnTo>
                    <a:pt x="7724" y="12241"/>
                  </a:lnTo>
                  <a:lnTo>
                    <a:pt x="7492" y="12164"/>
                  </a:lnTo>
                  <a:lnTo>
                    <a:pt x="7222" y="12203"/>
                  </a:lnTo>
                  <a:lnTo>
                    <a:pt x="6990" y="12280"/>
                  </a:lnTo>
                  <a:lnTo>
                    <a:pt x="6797" y="12434"/>
                  </a:lnTo>
                  <a:lnTo>
                    <a:pt x="6797" y="12048"/>
                  </a:lnTo>
                  <a:lnTo>
                    <a:pt x="6758" y="11894"/>
                  </a:lnTo>
                  <a:lnTo>
                    <a:pt x="6681" y="11701"/>
                  </a:lnTo>
                  <a:lnTo>
                    <a:pt x="6604" y="11546"/>
                  </a:lnTo>
                  <a:lnTo>
                    <a:pt x="6527" y="11430"/>
                  </a:lnTo>
                  <a:lnTo>
                    <a:pt x="6372" y="11315"/>
                  </a:lnTo>
                  <a:lnTo>
                    <a:pt x="6218" y="11199"/>
                  </a:lnTo>
                  <a:lnTo>
                    <a:pt x="6063" y="11160"/>
                  </a:lnTo>
                  <a:lnTo>
                    <a:pt x="5716" y="11160"/>
                  </a:lnTo>
                  <a:lnTo>
                    <a:pt x="5523" y="11237"/>
                  </a:lnTo>
                  <a:lnTo>
                    <a:pt x="5523" y="10967"/>
                  </a:lnTo>
                  <a:lnTo>
                    <a:pt x="5445" y="10735"/>
                  </a:lnTo>
                  <a:lnTo>
                    <a:pt x="5330" y="10504"/>
                  </a:lnTo>
                  <a:lnTo>
                    <a:pt x="5214" y="10426"/>
                  </a:lnTo>
                  <a:lnTo>
                    <a:pt x="5098" y="10388"/>
                  </a:lnTo>
                  <a:lnTo>
                    <a:pt x="4943" y="10311"/>
                  </a:lnTo>
                  <a:lnTo>
                    <a:pt x="4828" y="10311"/>
                  </a:lnTo>
                  <a:lnTo>
                    <a:pt x="4673" y="10349"/>
                  </a:lnTo>
                  <a:lnTo>
                    <a:pt x="4519" y="10388"/>
                  </a:lnTo>
                  <a:lnTo>
                    <a:pt x="4519" y="10156"/>
                  </a:lnTo>
                  <a:lnTo>
                    <a:pt x="4480" y="9963"/>
                  </a:lnTo>
                  <a:lnTo>
                    <a:pt x="4364" y="9770"/>
                  </a:lnTo>
                  <a:lnTo>
                    <a:pt x="4210" y="9577"/>
                  </a:lnTo>
                  <a:lnTo>
                    <a:pt x="4055" y="9500"/>
                  </a:lnTo>
                  <a:lnTo>
                    <a:pt x="3901" y="9461"/>
                  </a:lnTo>
                  <a:lnTo>
                    <a:pt x="3746" y="9422"/>
                  </a:lnTo>
                  <a:lnTo>
                    <a:pt x="3592" y="9422"/>
                  </a:lnTo>
                  <a:lnTo>
                    <a:pt x="3399" y="9461"/>
                  </a:lnTo>
                  <a:lnTo>
                    <a:pt x="3283" y="9538"/>
                  </a:lnTo>
                  <a:lnTo>
                    <a:pt x="3129" y="9616"/>
                  </a:lnTo>
                  <a:lnTo>
                    <a:pt x="3013" y="9770"/>
                  </a:lnTo>
                  <a:lnTo>
                    <a:pt x="2974" y="9616"/>
                  </a:lnTo>
                  <a:lnTo>
                    <a:pt x="2897" y="9461"/>
                  </a:lnTo>
                  <a:lnTo>
                    <a:pt x="2781" y="9268"/>
                  </a:lnTo>
                  <a:lnTo>
                    <a:pt x="2627" y="9152"/>
                  </a:lnTo>
                  <a:lnTo>
                    <a:pt x="2433" y="9036"/>
                  </a:lnTo>
                  <a:lnTo>
                    <a:pt x="2240" y="8998"/>
                  </a:lnTo>
                  <a:lnTo>
                    <a:pt x="2047" y="9036"/>
                  </a:lnTo>
                  <a:lnTo>
                    <a:pt x="1854" y="9114"/>
                  </a:lnTo>
                  <a:lnTo>
                    <a:pt x="1700" y="9191"/>
                  </a:lnTo>
                  <a:lnTo>
                    <a:pt x="1545" y="9345"/>
                  </a:lnTo>
                  <a:lnTo>
                    <a:pt x="1430" y="9538"/>
                  </a:lnTo>
                  <a:lnTo>
                    <a:pt x="1391" y="9731"/>
                  </a:lnTo>
                  <a:lnTo>
                    <a:pt x="1352" y="9924"/>
                  </a:lnTo>
                  <a:lnTo>
                    <a:pt x="1121" y="9963"/>
                  </a:lnTo>
                  <a:lnTo>
                    <a:pt x="928" y="10040"/>
                  </a:lnTo>
                  <a:lnTo>
                    <a:pt x="696" y="10156"/>
                  </a:lnTo>
                  <a:lnTo>
                    <a:pt x="503" y="10311"/>
                  </a:lnTo>
                  <a:lnTo>
                    <a:pt x="387" y="10426"/>
                  </a:lnTo>
                  <a:lnTo>
                    <a:pt x="271" y="10581"/>
                  </a:lnTo>
                  <a:lnTo>
                    <a:pt x="117" y="10890"/>
                  </a:lnTo>
                  <a:lnTo>
                    <a:pt x="1" y="11237"/>
                  </a:lnTo>
                  <a:lnTo>
                    <a:pt x="1" y="11585"/>
                  </a:lnTo>
                  <a:lnTo>
                    <a:pt x="78" y="11932"/>
                  </a:lnTo>
                  <a:lnTo>
                    <a:pt x="194" y="12241"/>
                  </a:lnTo>
                  <a:lnTo>
                    <a:pt x="387" y="12550"/>
                  </a:lnTo>
                  <a:lnTo>
                    <a:pt x="619" y="12821"/>
                  </a:lnTo>
                  <a:lnTo>
                    <a:pt x="812" y="12936"/>
                  </a:lnTo>
                  <a:lnTo>
                    <a:pt x="966" y="13014"/>
                  </a:lnTo>
                  <a:lnTo>
                    <a:pt x="1159" y="13091"/>
                  </a:lnTo>
                  <a:lnTo>
                    <a:pt x="1352" y="13129"/>
                  </a:lnTo>
                  <a:lnTo>
                    <a:pt x="1738" y="13168"/>
                  </a:lnTo>
                  <a:lnTo>
                    <a:pt x="2086" y="13129"/>
                  </a:lnTo>
                  <a:lnTo>
                    <a:pt x="2472" y="12975"/>
                  </a:lnTo>
                  <a:lnTo>
                    <a:pt x="2820" y="12782"/>
                  </a:lnTo>
                  <a:lnTo>
                    <a:pt x="3129" y="12550"/>
                  </a:lnTo>
                  <a:lnTo>
                    <a:pt x="3360" y="12241"/>
                  </a:lnTo>
                  <a:lnTo>
                    <a:pt x="3592" y="12010"/>
                  </a:lnTo>
                  <a:lnTo>
                    <a:pt x="3553" y="11932"/>
                  </a:lnTo>
                  <a:lnTo>
                    <a:pt x="3515" y="11817"/>
                  </a:lnTo>
                  <a:lnTo>
                    <a:pt x="3437" y="11778"/>
                  </a:lnTo>
                  <a:lnTo>
                    <a:pt x="3322" y="11739"/>
                  </a:lnTo>
                  <a:lnTo>
                    <a:pt x="3283" y="11778"/>
                  </a:lnTo>
                  <a:lnTo>
                    <a:pt x="3244" y="11817"/>
                  </a:lnTo>
                  <a:lnTo>
                    <a:pt x="3051" y="12048"/>
                  </a:lnTo>
                  <a:lnTo>
                    <a:pt x="2820" y="12241"/>
                  </a:lnTo>
                  <a:lnTo>
                    <a:pt x="2588" y="12434"/>
                  </a:lnTo>
                  <a:lnTo>
                    <a:pt x="2318" y="12589"/>
                  </a:lnTo>
                  <a:lnTo>
                    <a:pt x="2047" y="12666"/>
                  </a:lnTo>
                  <a:lnTo>
                    <a:pt x="1738" y="12705"/>
                  </a:lnTo>
                  <a:lnTo>
                    <a:pt x="1430" y="12666"/>
                  </a:lnTo>
                  <a:lnTo>
                    <a:pt x="1159" y="12589"/>
                  </a:lnTo>
                  <a:lnTo>
                    <a:pt x="966" y="12473"/>
                  </a:lnTo>
                  <a:lnTo>
                    <a:pt x="812" y="12357"/>
                  </a:lnTo>
                  <a:lnTo>
                    <a:pt x="696" y="12203"/>
                  </a:lnTo>
                  <a:lnTo>
                    <a:pt x="619" y="12048"/>
                  </a:lnTo>
                  <a:lnTo>
                    <a:pt x="541" y="11894"/>
                  </a:lnTo>
                  <a:lnTo>
                    <a:pt x="503" y="11739"/>
                  </a:lnTo>
                  <a:lnTo>
                    <a:pt x="503" y="11546"/>
                  </a:lnTo>
                  <a:lnTo>
                    <a:pt x="503" y="11392"/>
                  </a:lnTo>
                  <a:lnTo>
                    <a:pt x="541" y="11199"/>
                  </a:lnTo>
                  <a:lnTo>
                    <a:pt x="580" y="11044"/>
                  </a:lnTo>
                  <a:lnTo>
                    <a:pt x="657" y="10890"/>
                  </a:lnTo>
                  <a:lnTo>
                    <a:pt x="773" y="10774"/>
                  </a:lnTo>
                  <a:lnTo>
                    <a:pt x="889" y="10620"/>
                  </a:lnTo>
                  <a:lnTo>
                    <a:pt x="1043" y="10542"/>
                  </a:lnTo>
                  <a:lnTo>
                    <a:pt x="1236" y="10465"/>
                  </a:lnTo>
                  <a:lnTo>
                    <a:pt x="1430" y="10388"/>
                  </a:lnTo>
                  <a:lnTo>
                    <a:pt x="1738" y="10349"/>
                  </a:lnTo>
                  <a:lnTo>
                    <a:pt x="2009" y="10349"/>
                  </a:lnTo>
                  <a:lnTo>
                    <a:pt x="2318" y="10388"/>
                  </a:lnTo>
                  <a:lnTo>
                    <a:pt x="2588" y="10426"/>
                  </a:lnTo>
                  <a:lnTo>
                    <a:pt x="2858" y="10542"/>
                  </a:lnTo>
                  <a:lnTo>
                    <a:pt x="3129" y="10658"/>
                  </a:lnTo>
                  <a:lnTo>
                    <a:pt x="3669" y="10928"/>
                  </a:lnTo>
                  <a:lnTo>
                    <a:pt x="4171" y="11276"/>
                  </a:lnTo>
                  <a:lnTo>
                    <a:pt x="4635" y="11662"/>
                  </a:lnTo>
                  <a:lnTo>
                    <a:pt x="5523" y="12396"/>
                  </a:lnTo>
                  <a:lnTo>
                    <a:pt x="5870" y="12705"/>
                  </a:lnTo>
                  <a:lnTo>
                    <a:pt x="6256" y="12975"/>
                  </a:lnTo>
                  <a:lnTo>
                    <a:pt x="6681" y="13207"/>
                  </a:lnTo>
                  <a:lnTo>
                    <a:pt x="7106" y="13438"/>
                  </a:lnTo>
                  <a:lnTo>
                    <a:pt x="7531" y="13593"/>
                  </a:lnTo>
                  <a:lnTo>
                    <a:pt x="7994" y="13747"/>
                  </a:lnTo>
                  <a:lnTo>
                    <a:pt x="8457" y="13786"/>
                  </a:lnTo>
                  <a:lnTo>
                    <a:pt x="8921" y="13786"/>
                  </a:lnTo>
                  <a:lnTo>
                    <a:pt x="9346" y="13709"/>
                  </a:lnTo>
                  <a:lnTo>
                    <a:pt x="9732" y="13554"/>
                  </a:lnTo>
                  <a:lnTo>
                    <a:pt x="10079" y="13361"/>
                  </a:lnTo>
                  <a:lnTo>
                    <a:pt x="10388" y="13091"/>
                  </a:lnTo>
                  <a:lnTo>
                    <a:pt x="10658" y="12782"/>
                  </a:lnTo>
                  <a:lnTo>
                    <a:pt x="10929" y="12473"/>
                  </a:lnTo>
                  <a:lnTo>
                    <a:pt x="11122" y="12126"/>
                  </a:lnTo>
                  <a:lnTo>
                    <a:pt x="11315" y="11739"/>
                  </a:lnTo>
                  <a:lnTo>
                    <a:pt x="11508" y="11237"/>
                  </a:lnTo>
                  <a:lnTo>
                    <a:pt x="11662" y="10697"/>
                  </a:lnTo>
                  <a:lnTo>
                    <a:pt x="11971" y="9616"/>
                  </a:lnTo>
                  <a:lnTo>
                    <a:pt x="12126" y="9114"/>
                  </a:lnTo>
                  <a:lnTo>
                    <a:pt x="12358" y="8612"/>
                  </a:lnTo>
                  <a:lnTo>
                    <a:pt x="12589" y="8110"/>
                  </a:lnTo>
                  <a:lnTo>
                    <a:pt x="12937" y="7646"/>
                  </a:lnTo>
                  <a:lnTo>
                    <a:pt x="13284" y="7299"/>
                  </a:lnTo>
                  <a:lnTo>
                    <a:pt x="13632" y="6990"/>
                  </a:lnTo>
                  <a:lnTo>
                    <a:pt x="14018" y="6719"/>
                  </a:lnTo>
                  <a:lnTo>
                    <a:pt x="14443" y="6449"/>
                  </a:lnTo>
                  <a:lnTo>
                    <a:pt x="14906" y="6256"/>
                  </a:lnTo>
                  <a:lnTo>
                    <a:pt x="15369" y="6102"/>
                  </a:lnTo>
                  <a:lnTo>
                    <a:pt x="15833" y="5986"/>
                  </a:lnTo>
                  <a:lnTo>
                    <a:pt x="16296" y="5947"/>
                  </a:lnTo>
                  <a:lnTo>
                    <a:pt x="16605" y="5909"/>
                  </a:lnTo>
                  <a:lnTo>
                    <a:pt x="16914" y="5909"/>
                  </a:lnTo>
                  <a:lnTo>
                    <a:pt x="17455" y="5986"/>
                  </a:lnTo>
                  <a:lnTo>
                    <a:pt x="17995" y="6140"/>
                  </a:lnTo>
                  <a:lnTo>
                    <a:pt x="18497" y="6333"/>
                  </a:lnTo>
                  <a:lnTo>
                    <a:pt x="18999" y="6604"/>
                  </a:lnTo>
                  <a:lnTo>
                    <a:pt x="19501" y="6835"/>
                  </a:lnTo>
                  <a:lnTo>
                    <a:pt x="20544" y="7337"/>
                  </a:lnTo>
                  <a:lnTo>
                    <a:pt x="20930" y="7492"/>
                  </a:lnTo>
                  <a:lnTo>
                    <a:pt x="21316" y="7646"/>
                  </a:lnTo>
                  <a:lnTo>
                    <a:pt x="21741" y="7723"/>
                  </a:lnTo>
                  <a:lnTo>
                    <a:pt x="22166" y="7762"/>
                  </a:lnTo>
                  <a:lnTo>
                    <a:pt x="22590" y="7723"/>
                  </a:lnTo>
                  <a:lnTo>
                    <a:pt x="22977" y="7646"/>
                  </a:lnTo>
                  <a:lnTo>
                    <a:pt x="23363" y="7530"/>
                  </a:lnTo>
                  <a:lnTo>
                    <a:pt x="23710" y="7299"/>
                  </a:lnTo>
                  <a:lnTo>
                    <a:pt x="24058" y="6990"/>
                  </a:lnTo>
                  <a:lnTo>
                    <a:pt x="24367" y="6642"/>
                  </a:lnTo>
                  <a:lnTo>
                    <a:pt x="24598" y="6295"/>
                  </a:lnTo>
                  <a:lnTo>
                    <a:pt x="24753" y="5909"/>
                  </a:lnTo>
                  <a:lnTo>
                    <a:pt x="24869" y="5484"/>
                  </a:lnTo>
                  <a:lnTo>
                    <a:pt x="24985" y="5059"/>
                  </a:lnTo>
                  <a:lnTo>
                    <a:pt x="25023" y="4634"/>
                  </a:lnTo>
                  <a:lnTo>
                    <a:pt x="25023" y="4209"/>
                  </a:lnTo>
                  <a:lnTo>
                    <a:pt x="24946" y="3746"/>
                  </a:lnTo>
                  <a:lnTo>
                    <a:pt x="24869" y="3283"/>
                  </a:lnTo>
                  <a:lnTo>
                    <a:pt x="24791" y="2858"/>
                  </a:lnTo>
                  <a:lnTo>
                    <a:pt x="24637" y="2395"/>
                  </a:lnTo>
                  <a:lnTo>
                    <a:pt x="24444" y="1970"/>
                  </a:lnTo>
                  <a:lnTo>
                    <a:pt x="24251" y="1584"/>
                  </a:lnTo>
                  <a:lnTo>
                    <a:pt x="24058" y="1198"/>
                  </a:lnTo>
                  <a:lnTo>
                    <a:pt x="23788" y="811"/>
                  </a:lnTo>
                  <a:lnTo>
                    <a:pt x="23942" y="387"/>
                  </a:lnTo>
                  <a:lnTo>
                    <a:pt x="23594" y="232"/>
                  </a:lnTo>
                  <a:lnTo>
                    <a:pt x="23208" y="116"/>
                  </a:lnTo>
                  <a:lnTo>
                    <a:pt x="23170" y="78"/>
                  </a:lnTo>
                  <a:lnTo>
                    <a:pt x="23054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11"/>
            <p:cNvSpPr/>
            <p:nvPr/>
          </p:nvSpPr>
          <p:spPr>
            <a:xfrm>
              <a:off x="5082350" y="4387100"/>
              <a:ext cx="152550" cy="276125"/>
            </a:xfrm>
            <a:custGeom>
              <a:avLst/>
              <a:gdLst/>
              <a:ahLst/>
              <a:cxnLst/>
              <a:rect l="l" t="t" r="r" b="b"/>
              <a:pathLst>
                <a:path w="6102" h="11045" extrusionOk="0">
                  <a:moveTo>
                    <a:pt x="3553" y="1"/>
                  </a:moveTo>
                  <a:lnTo>
                    <a:pt x="3399" y="425"/>
                  </a:lnTo>
                  <a:lnTo>
                    <a:pt x="3785" y="618"/>
                  </a:lnTo>
                  <a:lnTo>
                    <a:pt x="4094" y="889"/>
                  </a:lnTo>
                  <a:lnTo>
                    <a:pt x="4364" y="1120"/>
                  </a:lnTo>
                  <a:lnTo>
                    <a:pt x="4634" y="1429"/>
                  </a:lnTo>
                  <a:lnTo>
                    <a:pt x="4866" y="1738"/>
                  </a:lnTo>
                  <a:lnTo>
                    <a:pt x="5059" y="2086"/>
                  </a:lnTo>
                  <a:lnTo>
                    <a:pt x="5213" y="2433"/>
                  </a:lnTo>
                  <a:lnTo>
                    <a:pt x="5368" y="2819"/>
                  </a:lnTo>
                  <a:lnTo>
                    <a:pt x="5484" y="3206"/>
                  </a:lnTo>
                  <a:lnTo>
                    <a:pt x="5522" y="3592"/>
                  </a:lnTo>
                  <a:lnTo>
                    <a:pt x="5600" y="3978"/>
                  </a:lnTo>
                  <a:lnTo>
                    <a:pt x="5600" y="4403"/>
                  </a:lnTo>
                  <a:lnTo>
                    <a:pt x="5561" y="4789"/>
                  </a:lnTo>
                  <a:lnTo>
                    <a:pt x="5522" y="5214"/>
                  </a:lnTo>
                  <a:lnTo>
                    <a:pt x="5445" y="5600"/>
                  </a:lnTo>
                  <a:lnTo>
                    <a:pt x="5329" y="6025"/>
                  </a:lnTo>
                  <a:lnTo>
                    <a:pt x="5175" y="6449"/>
                  </a:lnTo>
                  <a:lnTo>
                    <a:pt x="4982" y="6874"/>
                  </a:lnTo>
                  <a:lnTo>
                    <a:pt x="4750" y="7260"/>
                  </a:lnTo>
                  <a:lnTo>
                    <a:pt x="4480" y="7646"/>
                  </a:lnTo>
                  <a:lnTo>
                    <a:pt x="4209" y="8032"/>
                  </a:lnTo>
                  <a:lnTo>
                    <a:pt x="3939" y="8380"/>
                  </a:lnTo>
                  <a:lnTo>
                    <a:pt x="3630" y="8728"/>
                  </a:lnTo>
                  <a:lnTo>
                    <a:pt x="3283" y="9036"/>
                  </a:lnTo>
                  <a:lnTo>
                    <a:pt x="2935" y="9307"/>
                  </a:lnTo>
                  <a:lnTo>
                    <a:pt x="2549" y="9577"/>
                  </a:lnTo>
                  <a:lnTo>
                    <a:pt x="2163" y="9809"/>
                  </a:lnTo>
                  <a:lnTo>
                    <a:pt x="1738" y="10040"/>
                  </a:lnTo>
                  <a:lnTo>
                    <a:pt x="1313" y="10234"/>
                  </a:lnTo>
                  <a:lnTo>
                    <a:pt x="889" y="10388"/>
                  </a:lnTo>
                  <a:lnTo>
                    <a:pt x="464" y="10542"/>
                  </a:lnTo>
                  <a:lnTo>
                    <a:pt x="0" y="10658"/>
                  </a:lnTo>
                  <a:lnTo>
                    <a:pt x="78" y="11044"/>
                  </a:lnTo>
                  <a:lnTo>
                    <a:pt x="618" y="10967"/>
                  </a:lnTo>
                  <a:lnTo>
                    <a:pt x="1120" y="10813"/>
                  </a:lnTo>
                  <a:lnTo>
                    <a:pt x="1584" y="10658"/>
                  </a:lnTo>
                  <a:lnTo>
                    <a:pt x="2086" y="10465"/>
                  </a:lnTo>
                  <a:lnTo>
                    <a:pt x="2510" y="10195"/>
                  </a:lnTo>
                  <a:lnTo>
                    <a:pt x="2974" y="9925"/>
                  </a:lnTo>
                  <a:lnTo>
                    <a:pt x="3399" y="9616"/>
                  </a:lnTo>
                  <a:lnTo>
                    <a:pt x="3785" y="9268"/>
                  </a:lnTo>
                  <a:lnTo>
                    <a:pt x="4171" y="8921"/>
                  </a:lnTo>
                  <a:lnTo>
                    <a:pt x="4480" y="8534"/>
                  </a:lnTo>
                  <a:lnTo>
                    <a:pt x="4827" y="8110"/>
                  </a:lnTo>
                  <a:lnTo>
                    <a:pt x="5098" y="7685"/>
                  </a:lnTo>
                  <a:lnTo>
                    <a:pt x="5368" y="7222"/>
                  </a:lnTo>
                  <a:lnTo>
                    <a:pt x="5600" y="6758"/>
                  </a:lnTo>
                  <a:lnTo>
                    <a:pt x="5754" y="6295"/>
                  </a:lnTo>
                  <a:lnTo>
                    <a:pt x="5908" y="5793"/>
                  </a:lnTo>
                  <a:lnTo>
                    <a:pt x="6024" y="5368"/>
                  </a:lnTo>
                  <a:lnTo>
                    <a:pt x="6063" y="4943"/>
                  </a:lnTo>
                  <a:lnTo>
                    <a:pt x="6102" y="4519"/>
                  </a:lnTo>
                  <a:lnTo>
                    <a:pt x="6102" y="4055"/>
                  </a:lnTo>
                  <a:lnTo>
                    <a:pt x="6063" y="3630"/>
                  </a:lnTo>
                  <a:lnTo>
                    <a:pt x="5986" y="3244"/>
                  </a:lnTo>
                  <a:lnTo>
                    <a:pt x="5870" y="2819"/>
                  </a:lnTo>
                  <a:lnTo>
                    <a:pt x="5754" y="2433"/>
                  </a:lnTo>
                  <a:lnTo>
                    <a:pt x="5561" y="2047"/>
                  </a:lnTo>
                  <a:lnTo>
                    <a:pt x="5368" y="1661"/>
                  </a:lnTo>
                  <a:lnTo>
                    <a:pt x="5136" y="1314"/>
                  </a:lnTo>
                  <a:lnTo>
                    <a:pt x="4904" y="1005"/>
                  </a:lnTo>
                  <a:lnTo>
                    <a:pt x="4596" y="696"/>
                  </a:lnTo>
                  <a:lnTo>
                    <a:pt x="4287" y="425"/>
                  </a:lnTo>
                  <a:lnTo>
                    <a:pt x="3939" y="194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11"/>
            <p:cNvSpPr/>
            <p:nvPr/>
          </p:nvSpPr>
          <p:spPr>
            <a:xfrm>
              <a:off x="5492625" y="4412200"/>
              <a:ext cx="466300" cy="247150"/>
            </a:xfrm>
            <a:custGeom>
              <a:avLst/>
              <a:gdLst/>
              <a:ahLst/>
              <a:cxnLst/>
              <a:rect l="l" t="t" r="r" b="b"/>
              <a:pathLst>
                <a:path w="18652" h="9886" extrusionOk="0">
                  <a:moveTo>
                    <a:pt x="6179" y="1"/>
                  </a:moveTo>
                  <a:lnTo>
                    <a:pt x="5600" y="39"/>
                  </a:lnTo>
                  <a:lnTo>
                    <a:pt x="4982" y="116"/>
                  </a:lnTo>
                  <a:lnTo>
                    <a:pt x="4441" y="271"/>
                  </a:lnTo>
                  <a:lnTo>
                    <a:pt x="3862" y="503"/>
                  </a:lnTo>
                  <a:lnTo>
                    <a:pt x="3322" y="773"/>
                  </a:lnTo>
                  <a:lnTo>
                    <a:pt x="2781" y="1082"/>
                  </a:lnTo>
                  <a:lnTo>
                    <a:pt x="2279" y="1429"/>
                  </a:lnTo>
                  <a:lnTo>
                    <a:pt x="1816" y="1854"/>
                  </a:lnTo>
                  <a:lnTo>
                    <a:pt x="1429" y="2279"/>
                  </a:lnTo>
                  <a:lnTo>
                    <a:pt x="1043" y="2742"/>
                  </a:lnTo>
                  <a:lnTo>
                    <a:pt x="734" y="3244"/>
                  </a:lnTo>
                  <a:lnTo>
                    <a:pt x="503" y="3746"/>
                  </a:lnTo>
                  <a:lnTo>
                    <a:pt x="271" y="4248"/>
                  </a:lnTo>
                  <a:lnTo>
                    <a:pt x="117" y="4789"/>
                  </a:lnTo>
                  <a:lnTo>
                    <a:pt x="1" y="5368"/>
                  </a:lnTo>
                  <a:lnTo>
                    <a:pt x="348" y="5407"/>
                  </a:lnTo>
                  <a:lnTo>
                    <a:pt x="464" y="4982"/>
                  </a:lnTo>
                  <a:lnTo>
                    <a:pt x="580" y="4596"/>
                  </a:lnTo>
                  <a:lnTo>
                    <a:pt x="812" y="3978"/>
                  </a:lnTo>
                  <a:lnTo>
                    <a:pt x="1121" y="3399"/>
                  </a:lnTo>
                  <a:lnTo>
                    <a:pt x="1468" y="2858"/>
                  </a:lnTo>
                  <a:lnTo>
                    <a:pt x="1893" y="2356"/>
                  </a:lnTo>
                  <a:lnTo>
                    <a:pt x="2356" y="1931"/>
                  </a:lnTo>
                  <a:lnTo>
                    <a:pt x="2858" y="1507"/>
                  </a:lnTo>
                  <a:lnTo>
                    <a:pt x="3399" y="1159"/>
                  </a:lnTo>
                  <a:lnTo>
                    <a:pt x="3978" y="889"/>
                  </a:lnTo>
                  <a:lnTo>
                    <a:pt x="4635" y="657"/>
                  </a:lnTo>
                  <a:lnTo>
                    <a:pt x="5252" y="464"/>
                  </a:lnTo>
                  <a:lnTo>
                    <a:pt x="5909" y="387"/>
                  </a:lnTo>
                  <a:lnTo>
                    <a:pt x="6565" y="387"/>
                  </a:lnTo>
                  <a:lnTo>
                    <a:pt x="7222" y="464"/>
                  </a:lnTo>
                  <a:lnTo>
                    <a:pt x="7878" y="580"/>
                  </a:lnTo>
                  <a:lnTo>
                    <a:pt x="8496" y="812"/>
                  </a:lnTo>
                  <a:lnTo>
                    <a:pt x="9114" y="1082"/>
                  </a:lnTo>
                  <a:lnTo>
                    <a:pt x="9423" y="1275"/>
                  </a:lnTo>
                  <a:lnTo>
                    <a:pt x="9732" y="1507"/>
                  </a:lnTo>
                  <a:lnTo>
                    <a:pt x="10041" y="1700"/>
                  </a:lnTo>
                  <a:lnTo>
                    <a:pt x="10311" y="1931"/>
                  </a:lnTo>
                  <a:lnTo>
                    <a:pt x="10774" y="2472"/>
                  </a:lnTo>
                  <a:lnTo>
                    <a:pt x="11199" y="3013"/>
                  </a:lnTo>
                  <a:lnTo>
                    <a:pt x="11547" y="3630"/>
                  </a:lnTo>
                  <a:lnTo>
                    <a:pt x="11894" y="4248"/>
                  </a:lnTo>
                  <a:lnTo>
                    <a:pt x="12164" y="4943"/>
                  </a:lnTo>
                  <a:lnTo>
                    <a:pt x="12435" y="5638"/>
                  </a:lnTo>
                  <a:lnTo>
                    <a:pt x="12628" y="6218"/>
                  </a:lnTo>
                  <a:lnTo>
                    <a:pt x="12859" y="6797"/>
                  </a:lnTo>
                  <a:lnTo>
                    <a:pt x="13130" y="7376"/>
                  </a:lnTo>
                  <a:lnTo>
                    <a:pt x="13439" y="7955"/>
                  </a:lnTo>
                  <a:lnTo>
                    <a:pt x="13825" y="8496"/>
                  </a:lnTo>
                  <a:lnTo>
                    <a:pt x="14250" y="8959"/>
                  </a:lnTo>
                  <a:lnTo>
                    <a:pt x="14481" y="9152"/>
                  </a:lnTo>
                  <a:lnTo>
                    <a:pt x="14713" y="9345"/>
                  </a:lnTo>
                  <a:lnTo>
                    <a:pt x="14983" y="9500"/>
                  </a:lnTo>
                  <a:lnTo>
                    <a:pt x="15292" y="9654"/>
                  </a:lnTo>
                  <a:lnTo>
                    <a:pt x="15756" y="9809"/>
                  </a:lnTo>
                  <a:lnTo>
                    <a:pt x="16219" y="9886"/>
                  </a:lnTo>
                  <a:lnTo>
                    <a:pt x="16721" y="9886"/>
                  </a:lnTo>
                  <a:lnTo>
                    <a:pt x="17184" y="9809"/>
                  </a:lnTo>
                  <a:lnTo>
                    <a:pt x="17609" y="9616"/>
                  </a:lnTo>
                  <a:lnTo>
                    <a:pt x="17841" y="9500"/>
                  </a:lnTo>
                  <a:lnTo>
                    <a:pt x="18034" y="9384"/>
                  </a:lnTo>
                  <a:lnTo>
                    <a:pt x="18188" y="9230"/>
                  </a:lnTo>
                  <a:lnTo>
                    <a:pt x="18381" y="9036"/>
                  </a:lnTo>
                  <a:lnTo>
                    <a:pt x="18497" y="8843"/>
                  </a:lnTo>
                  <a:lnTo>
                    <a:pt x="18652" y="8612"/>
                  </a:lnTo>
                  <a:lnTo>
                    <a:pt x="18652" y="8534"/>
                  </a:lnTo>
                  <a:lnTo>
                    <a:pt x="18652" y="8457"/>
                  </a:lnTo>
                  <a:lnTo>
                    <a:pt x="18652" y="8380"/>
                  </a:lnTo>
                  <a:lnTo>
                    <a:pt x="18652" y="8341"/>
                  </a:lnTo>
                  <a:lnTo>
                    <a:pt x="18304" y="8341"/>
                  </a:lnTo>
                  <a:lnTo>
                    <a:pt x="18266" y="8419"/>
                  </a:lnTo>
                  <a:lnTo>
                    <a:pt x="18072" y="8728"/>
                  </a:lnTo>
                  <a:lnTo>
                    <a:pt x="17802" y="8998"/>
                  </a:lnTo>
                  <a:lnTo>
                    <a:pt x="17493" y="9191"/>
                  </a:lnTo>
                  <a:lnTo>
                    <a:pt x="17184" y="9345"/>
                  </a:lnTo>
                  <a:lnTo>
                    <a:pt x="16837" y="9423"/>
                  </a:lnTo>
                  <a:lnTo>
                    <a:pt x="16451" y="9461"/>
                  </a:lnTo>
                  <a:lnTo>
                    <a:pt x="16103" y="9423"/>
                  </a:lnTo>
                  <a:lnTo>
                    <a:pt x="15717" y="9345"/>
                  </a:lnTo>
                  <a:lnTo>
                    <a:pt x="15369" y="9191"/>
                  </a:lnTo>
                  <a:lnTo>
                    <a:pt x="15022" y="8998"/>
                  </a:lnTo>
                  <a:lnTo>
                    <a:pt x="14713" y="8766"/>
                  </a:lnTo>
                  <a:lnTo>
                    <a:pt x="14404" y="8496"/>
                  </a:lnTo>
                  <a:lnTo>
                    <a:pt x="14172" y="8187"/>
                  </a:lnTo>
                  <a:lnTo>
                    <a:pt x="13941" y="7839"/>
                  </a:lnTo>
                  <a:lnTo>
                    <a:pt x="13709" y="7530"/>
                  </a:lnTo>
                  <a:lnTo>
                    <a:pt x="13555" y="7183"/>
                  </a:lnTo>
                  <a:lnTo>
                    <a:pt x="13246" y="6526"/>
                  </a:lnTo>
                  <a:lnTo>
                    <a:pt x="12975" y="5831"/>
                  </a:lnTo>
                  <a:lnTo>
                    <a:pt x="12473" y="4480"/>
                  </a:lnTo>
                  <a:lnTo>
                    <a:pt x="12164" y="3823"/>
                  </a:lnTo>
                  <a:lnTo>
                    <a:pt x="11855" y="3206"/>
                  </a:lnTo>
                  <a:lnTo>
                    <a:pt x="11469" y="2588"/>
                  </a:lnTo>
                  <a:lnTo>
                    <a:pt x="11238" y="2279"/>
                  </a:lnTo>
                  <a:lnTo>
                    <a:pt x="11006" y="2009"/>
                  </a:lnTo>
                  <a:lnTo>
                    <a:pt x="10543" y="1584"/>
                  </a:lnTo>
                  <a:lnTo>
                    <a:pt x="10079" y="1198"/>
                  </a:lnTo>
                  <a:lnTo>
                    <a:pt x="9577" y="850"/>
                  </a:lnTo>
                  <a:lnTo>
                    <a:pt x="9037" y="580"/>
                  </a:lnTo>
                  <a:lnTo>
                    <a:pt x="8496" y="348"/>
                  </a:lnTo>
                  <a:lnTo>
                    <a:pt x="7917" y="194"/>
                  </a:lnTo>
                  <a:lnTo>
                    <a:pt x="7338" y="78"/>
                  </a:lnTo>
                  <a:lnTo>
                    <a:pt x="67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11"/>
            <p:cNvSpPr/>
            <p:nvPr/>
          </p:nvSpPr>
          <p:spPr>
            <a:xfrm>
              <a:off x="3907500" y="4422825"/>
              <a:ext cx="353350" cy="159300"/>
            </a:xfrm>
            <a:custGeom>
              <a:avLst/>
              <a:gdLst/>
              <a:ahLst/>
              <a:cxnLst/>
              <a:rect l="l" t="t" r="r" b="b"/>
              <a:pathLst>
                <a:path w="14134" h="6372" extrusionOk="0">
                  <a:moveTo>
                    <a:pt x="11160" y="464"/>
                  </a:moveTo>
                  <a:lnTo>
                    <a:pt x="11623" y="502"/>
                  </a:lnTo>
                  <a:lnTo>
                    <a:pt x="12048" y="541"/>
                  </a:lnTo>
                  <a:lnTo>
                    <a:pt x="12434" y="657"/>
                  </a:lnTo>
                  <a:lnTo>
                    <a:pt x="12627" y="734"/>
                  </a:lnTo>
                  <a:lnTo>
                    <a:pt x="12743" y="811"/>
                  </a:lnTo>
                  <a:lnTo>
                    <a:pt x="12859" y="966"/>
                  </a:lnTo>
                  <a:lnTo>
                    <a:pt x="12936" y="1082"/>
                  </a:lnTo>
                  <a:lnTo>
                    <a:pt x="12975" y="1313"/>
                  </a:lnTo>
                  <a:lnTo>
                    <a:pt x="12975" y="1506"/>
                  </a:lnTo>
                  <a:lnTo>
                    <a:pt x="12936" y="1699"/>
                  </a:lnTo>
                  <a:lnTo>
                    <a:pt x="12820" y="1892"/>
                  </a:lnTo>
                  <a:lnTo>
                    <a:pt x="12704" y="2086"/>
                  </a:lnTo>
                  <a:lnTo>
                    <a:pt x="12589" y="2240"/>
                  </a:lnTo>
                  <a:lnTo>
                    <a:pt x="12241" y="2472"/>
                  </a:lnTo>
                  <a:lnTo>
                    <a:pt x="11816" y="2742"/>
                  </a:lnTo>
                  <a:lnTo>
                    <a:pt x="11391" y="2935"/>
                  </a:lnTo>
                  <a:lnTo>
                    <a:pt x="10658" y="3205"/>
                  </a:lnTo>
                  <a:lnTo>
                    <a:pt x="9924" y="3437"/>
                  </a:lnTo>
                  <a:lnTo>
                    <a:pt x="9152" y="3707"/>
                  </a:lnTo>
                  <a:lnTo>
                    <a:pt x="8380" y="3900"/>
                  </a:lnTo>
                  <a:lnTo>
                    <a:pt x="7607" y="4094"/>
                  </a:lnTo>
                  <a:lnTo>
                    <a:pt x="6796" y="4287"/>
                  </a:lnTo>
                  <a:lnTo>
                    <a:pt x="5908" y="4441"/>
                  </a:lnTo>
                  <a:lnTo>
                    <a:pt x="5020" y="4596"/>
                  </a:lnTo>
                  <a:lnTo>
                    <a:pt x="4132" y="4711"/>
                  </a:lnTo>
                  <a:lnTo>
                    <a:pt x="3244" y="4789"/>
                  </a:lnTo>
                  <a:lnTo>
                    <a:pt x="2201" y="4789"/>
                  </a:lnTo>
                  <a:lnTo>
                    <a:pt x="1854" y="4750"/>
                  </a:lnTo>
                  <a:lnTo>
                    <a:pt x="1506" y="4673"/>
                  </a:lnTo>
                  <a:lnTo>
                    <a:pt x="1197" y="4557"/>
                  </a:lnTo>
                  <a:lnTo>
                    <a:pt x="888" y="4441"/>
                  </a:lnTo>
                  <a:lnTo>
                    <a:pt x="579" y="4248"/>
                  </a:lnTo>
                  <a:lnTo>
                    <a:pt x="657" y="4171"/>
                  </a:lnTo>
                  <a:lnTo>
                    <a:pt x="695" y="4055"/>
                  </a:lnTo>
                  <a:lnTo>
                    <a:pt x="695" y="3939"/>
                  </a:lnTo>
                  <a:lnTo>
                    <a:pt x="734" y="3823"/>
                  </a:lnTo>
                  <a:lnTo>
                    <a:pt x="850" y="3630"/>
                  </a:lnTo>
                  <a:lnTo>
                    <a:pt x="1081" y="3437"/>
                  </a:lnTo>
                  <a:lnTo>
                    <a:pt x="1313" y="3244"/>
                  </a:lnTo>
                  <a:lnTo>
                    <a:pt x="1854" y="2935"/>
                  </a:lnTo>
                  <a:lnTo>
                    <a:pt x="2278" y="2703"/>
                  </a:lnTo>
                  <a:lnTo>
                    <a:pt x="3012" y="2356"/>
                  </a:lnTo>
                  <a:lnTo>
                    <a:pt x="3707" y="2008"/>
                  </a:lnTo>
                  <a:lnTo>
                    <a:pt x="4479" y="1699"/>
                  </a:lnTo>
                  <a:lnTo>
                    <a:pt x="5252" y="1429"/>
                  </a:lnTo>
                  <a:lnTo>
                    <a:pt x="6024" y="1197"/>
                  </a:lnTo>
                  <a:lnTo>
                    <a:pt x="6835" y="1004"/>
                  </a:lnTo>
                  <a:lnTo>
                    <a:pt x="7607" y="811"/>
                  </a:lnTo>
                  <a:lnTo>
                    <a:pt x="8418" y="695"/>
                  </a:lnTo>
                  <a:lnTo>
                    <a:pt x="9229" y="580"/>
                  </a:lnTo>
                  <a:lnTo>
                    <a:pt x="10040" y="541"/>
                  </a:lnTo>
                  <a:lnTo>
                    <a:pt x="10735" y="502"/>
                  </a:lnTo>
                  <a:lnTo>
                    <a:pt x="11160" y="464"/>
                  </a:lnTo>
                  <a:close/>
                  <a:moveTo>
                    <a:pt x="13477" y="1120"/>
                  </a:moveTo>
                  <a:lnTo>
                    <a:pt x="13631" y="1313"/>
                  </a:lnTo>
                  <a:lnTo>
                    <a:pt x="13708" y="1506"/>
                  </a:lnTo>
                  <a:lnTo>
                    <a:pt x="13747" y="1738"/>
                  </a:lnTo>
                  <a:lnTo>
                    <a:pt x="13708" y="2008"/>
                  </a:lnTo>
                  <a:lnTo>
                    <a:pt x="13631" y="2240"/>
                  </a:lnTo>
                  <a:lnTo>
                    <a:pt x="13515" y="2472"/>
                  </a:lnTo>
                  <a:lnTo>
                    <a:pt x="13399" y="2703"/>
                  </a:lnTo>
                  <a:lnTo>
                    <a:pt x="13206" y="2896"/>
                  </a:lnTo>
                  <a:lnTo>
                    <a:pt x="12859" y="3205"/>
                  </a:lnTo>
                  <a:lnTo>
                    <a:pt x="12473" y="3437"/>
                  </a:lnTo>
                  <a:lnTo>
                    <a:pt x="12048" y="3669"/>
                  </a:lnTo>
                  <a:lnTo>
                    <a:pt x="11623" y="3900"/>
                  </a:lnTo>
                  <a:lnTo>
                    <a:pt x="10658" y="4287"/>
                  </a:lnTo>
                  <a:lnTo>
                    <a:pt x="9731" y="4634"/>
                  </a:lnTo>
                  <a:lnTo>
                    <a:pt x="8766" y="4904"/>
                  </a:lnTo>
                  <a:lnTo>
                    <a:pt x="7762" y="5175"/>
                  </a:lnTo>
                  <a:lnTo>
                    <a:pt x="6758" y="5406"/>
                  </a:lnTo>
                  <a:lnTo>
                    <a:pt x="5754" y="5600"/>
                  </a:lnTo>
                  <a:lnTo>
                    <a:pt x="4711" y="5793"/>
                  </a:lnTo>
                  <a:lnTo>
                    <a:pt x="3707" y="5908"/>
                  </a:lnTo>
                  <a:lnTo>
                    <a:pt x="2780" y="5986"/>
                  </a:lnTo>
                  <a:lnTo>
                    <a:pt x="2278" y="5986"/>
                  </a:lnTo>
                  <a:lnTo>
                    <a:pt x="1815" y="5947"/>
                  </a:lnTo>
                  <a:lnTo>
                    <a:pt x="1545" y="5870"/>
                  </a:lnTo>
                  <a:lnTo>
                    <a:pt x="1236" y="5793"/>
                  </a:lnTo>
                  <a:lnTo>
                    <a:pt x="927" y="5638"/>
                  </a:lnTo>
                  <a:lnTo>
                    <a:pt x="695" y="5484"/>
                  </a:lnTo>
                  <a:lnTo>
                    <a:pt x="502" y="5252"/>
                  </a:lnTo>
                  <a:lnTo>
                    <a:pt x="348" y="5020"/>
                  </a:lnTo>
                  <a:lnTo>
                    <a:pt x="309" y="4866"/>
                  </a:lnTo>
                  <a:lnTo>
                    <a:pt x="309" y="4750"/>
                  </a:lnTo>
                  <a:lnTo>
                    <a:pt x="309" y="4596"/>
                  </a:lnTo>
                  <a:lnTo>
                    <a:pt x="348" y="4441"/>
                  </a:lnTo>
                  <a:lnTo>
                    <a:pt x="541" y="4673"/>
                  </a:lnTo>
                  <a:lnTo>
                    <a:pt x="811" y="4866"/>
                  </a:lnTo>
                  <a:lnTo>
                    <a:pt x="1043" y="4982"/>
                  </a:lnTo>
                  <a:lnTo>
                    <a:pt x="1352" y="5098"/>
                  </a:lnTo>
                  <a:lnTo>
                    <a:pt x="1622" y="5213"/>
                  </a:lnTo>
                  <a:lnTo>
                    <a:pt x="1931" y="5252"/>
                  </a:lnTo>
                  <a:lnTo>
                    <a:pt x="2587" y="5329"/>
                  </a:lnTo>
                  <a:lnTo>
                    <a:pt x="3244" y="5291"/>
                  </a:lnTo>
                  <a:lnTo>
                    <a:pt x="3939" y="5252"/>
                  </a:lnTo>
                  <a:lnTo>
                    <a:pt x="5136" y="5059"/>
                  </a:lnTo>
                  <a:lnTo>
                    <a:pt x="6912" y="4789"/>
                  </a:lnTo>
                  <a:lnTo>
                    <a:pt x="7839" y="4596"/>
                  </a:lnTo>
                  <a:lnTo>
                    <a:pt x="8727" y="4402"/>
                  </a:lnTo>
                  <a:lnTo>
                    <a:pt x="9615" y="4132"/>
                  </a:lnTo>
                  <a:lnTo>
                    <a:pt x="10503" y="3862"/>
                  </a:lnTo>
                  <a:lnTo>
                    <a:pt x="11353" y="3514"/>
                  </a:lnTo>
                  <a:lnTo>
                    <a:pt x="12164" y="3128"/>
                  </a:lnTo>
                  <a:lnTo>
                    <a:pt x="12434" y="2974"/>
                  </a:lnTo>
                  <a:lnTo>
                    <a:pt x="12704" y="2819"/>
                  </a:lnTo>
                  <a:lnTo>
                    <a:pt x="12936" y="2588"/>
                  </a:lnTo>
                  <a:lnTo>
                    <a:pt x="13129" y="2394"/>
                  </a:lnTo>
                  <a:lnTo>
                    <a:pt x="13322" y="2124"/>
                  </a:lnTo>
                  <a:lnTo>
                    <a:pt x="13438" y="1854"/>
                  </a:lnTo>
                  <a:lnTo>
                    <a:pt x="13515" y="1584"/>
                  </a:lnTo>
                  <a:lnTo>
                    <a:pt x="13515" y="1236"/>
                  </a:lnTo>
                  <a:lnTo>
                    <a:pt x="13477" y="1120"/>
                  </a:lnTo>
                  <a:close/>
                  <a:moveTo>
                    <a:pt x="10658" y="0"/>
                  </a:moveTo>
                  <a:lnTo>
                    <a:pt x="9886" y="39"/>
                  </a:lnTo>
                  <a:lnTo>
                    <a:pt x="9113" y="116"/>
                  </a:lnTo>
                  <a:lnTo>
                    <a:pt x="8302" y="232"/>
                  </a:lnTo>
                  <a:lnTo>
                    <a:pt x="7530" y="348"/>
                  </a:lnTo>
                  <a:lnTo>
                    <a:pt x="6719" y="541"/>
                  </a:lnTo>
                  <a:lnTo>
                    <a:pt x="5908" y="734"/>
                  </a:lnTo>
                  <a:lnTo>
                    <a:pt x="5020" y="1004"/>
                  </a:lnTo>
                  <a:lnTo>
                    <a:pt x="4132" y="1352"/>
                  </a:lnTo>
                  <a:lnTo>
                    <a:pt x="3244" y="1699"/>
                  </a:lnTo>
                  <a:lnTo>
                    <a:pt x="2394" y="2124"/>
                  </a:lnTo>
                  <a:lnTo>
                    <a:pt x="1776" y="2433"/>
                  </a:lnTo>
                  <a:lnTo>
                    <a:pt x="1390" y="2626"/>
                  </a:lnTo>
                  <a:lnTo>
                    <a:pt x="1043" y="2858"/>
                  </a:lnTo>
                  <a:lnTo>
                    <a:pt x="695" y="3090"/>
                  </a:lnTo>
                  <a:lnTo>
                    <a:pt x="463" y="3398"/>
                  </a:lnTo>
                  <a:lnTo>
                    <a:pt x="348" y="3553"/>
                  </a:lnTo>
                  <a:lnTo>
                    <a:pt x="270" y="3707"/>
                  </a:lnTo>
                  <a:lnTo>
                    <a:pt x="232" y="3862"/>
                  </a:lnTo>
                  <a:lnTo>
                    <a:pt x="232" y="4055"/>
                  </a:lnTo>
                  <a:lnTo>
                    <a:pt x="193" y="4132"/>
                  </a:lnTo>
                  <a:lnTo>
                    <a:pt x="193" y="4171"/>
                  </a:lnTo>
                  <a:lnTo>
                    <a:pt x="116" y="4325"/>
                  </a:lnTo>
                  <a:lnTo>
                    <a:pt x="39" y="4480"/>
                  </a:lnTo>
                  <a:lnTo>
                    <a:pt x="0" y="4634"/>
                  </a:lnTo>
                  <a:lnTo>
                    <a:pt x="0" y="4789"/>
                  </a:lnTo>
                  <a:lnTo>
                    <a:pt x="39" y="5136"/>
                  </a:lnTo>
                  <a:lnTo>
                    <a:pt x="193" y="5445"/>
                  </a:lnTo>
                  <a:lnTo>
                    <a:pt x="348" y="5638"/>
                  </a:lnTo>
                  <a:lnTo>
                    <a:pt x="502" y="5831"/>
                  </a:lnTo>
                  <a:lnTo>
                    <a:pt x="695" y="5947"/>
                  </a:lnTo>
                  <a:lnTo>
                    <a:pt x="927" y="6063"/>
                  </a:lnTo>
                  <a:lnTo>
                    <a:pt x="965" y="6256"/>
                  </a:lnTo>
                  <a:lnTo>
                    <a:pt x="1274" y="6179"/>
                  </a:lnTo>
                  <a:lnTo>
                    <a:pt x="1313" y="6217"/>
                  </a:lnTo>
                  <a:lnTo>
                    <a:pt x="1313" y="6256"/>
                  </a:lnTo>
                  <a:lnTo>
                    <a:pt x="1352" y="6295"/>
                  </a:lnTo>
                  <a:lnTo>
                    <a:pt x="1467" y="6256"/>
                  </a:lnTo>
                  <a:lnTo>
                    <a:pt x="1815" y="6295"/>
                  </a:lnTo>
                  <a:lnTo>
                    <a:pt x="2394" y="6333"/>
                  </a:lnTo>
                  <a:lnTo>
                    <a:pt x="3012" y="6372"/>
                  </a:lnTo>
                  <a:lnTo>
                    <a:pt x="3591" y="6333"/>
                  </a:lnTo>
                  <a:lnTo>
                    <a:pt x="4171" y="6295"/>
                  </a:lnTo>
                  <a:lnTo>
                    <a:pt x="5368" y="6101"/>
                  </a:lnTo>
                  <a:lnTo>
                    <a:pt x="6565" y="5870"/>
                  </a:lnTo>
                  <a:lnTo>
                    <a:pt x="6758" y="5831"/>
                  </a:lnTo>
                  <a:lnTo>
                    <a:pt x="7993" y="5522"/>
                  </a:lnTo>
                  <a:lnTo>
                    <a:pt x="9036" y="5252"/>
                  </a:lnTo>
                  <a:lnTo>
                    <a:pt x="10079" y="4982"/>
                  </a:lnTo>
                  <a:lnTo>
                    <a:pt x="11160" y="4596"/>
                  </a:lnTo>
                  <a:lnTo>
                    <a:pt x="11662" y="4364"/>
                  </a:lnTo>
                  <a:lnTo>
                    <a:pt x="12125" y="4132"/>
                  </a:lnTo>
                  <a:lnTo>
                    <a:pt x="12125" y="4248"/>
                  </a:lnTo>
                  <a:lnTo>
                    <a:pt x="12395" y="4287"/>
                  </a:lnTo>
                  <a:lnTo>
                    <a:pt x="12782" y="4711"/>
                  </a:lnTo>
                  <a:lnTo>
                    <a:pt x="13013" y="4518"/>
                  </a:lnTo>
                  <a:lnTo>
                    <a:pt x="12434" y="3939"/>
                  </a:lnTo>
                  <a:lnTo>
                    <a:pt x="12897" y="3669"/>
                  </a:lnTo>
                  <a:lnTo>
                    <a:pt x="13361" y="3321"/>
                  </a:lnTo>
                  <a:lnTo>
                    <a:pt x="13631" y="3051"/>
                  </a:lnTo>
                  <a:lnTo>
                    <a:pt x="13824" y="2703"/>
                  </a:lnTo>
                  <a:lnTo>
                    <a:pt x="14133" y="2626"/>
                  </a:lnTo>
                  <a:lnTo>
                    <a:pt x="14017" y="2317"/>
                  </a:lnTo>
                  <a:lnTo>
                    <a:pt x="14095" y="2008"/>
                  </a:lnTo>
                  <a:lnTo>
                    <a:pt x="14133" y="1738"/>
                  </a:lnTo>
                  <a:lnTo>
                    <a:pt x="14095" y="1468"/>
                  </a:lnTo>
                  <a:lnTo>
                    <a:pt x="14017" y="1236"/>
                  </a:lnTo>
                  <a:lnTo>
                    <a:pt x="13901" y="1004"/>
                  </a:lnTo>
                  <a:lnTo>
                    <a:pt x="13747" y="811"/>
                  </a:lnTo>
                  <a:lnTo>
                    <a:pt x="13477" y="618"/>
                  </a:lnTo>
                  <a:lnTo>
                    <a:pt x="13168" y="502"/>
                  </a:lnTo>
                  <a:lnTo>
                    <a:pt x="13091" y="502"/>
                  </a:lnTo>
                  <a:lnTo>
                    <a:pt x="12897" y="387"/>
                  </a:lnTo>
                  <a:lnTo>
                    <a:pt x="12666" y="271"/>
                  </a:lnTo>
                  <a:lnTo>
                    <a:pt x="12434" y="155"/>
                  </a:lnTo>
                  <a:lnTo>
                    <a:pt x="12202" y="116"/>
                  </a:lnTo>
                  <a:lnTo>
                    <a:pt x="11816" y="39"/>
                  </a:lnTo>
                  <a:lnTo>
                    <a:pt x="1143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11"/>
            <p:cNvSpPr/>
            <p:nvPr/>
          </p:nvSpPr>
          <p:spPr>
            <a:xfrm>
              <a:off x="299900" y="4449850"/>
              <a:ext cx="375550" cy="386175"/>
            </a:xfrm>
            <a:custGeom>
              <a:avLst/>
              <a:gdLst/>
              <a:ahLst/>
              <a:cxnLst/>
              <a:rect l="l" t="t" r="r" b="b"/>
              <a:pathLst>
                <a:path w="15022" h="15447" extrusionOk="0">
                  <a:moveTo>
                    <a:pt x="8032" y="503"/>
                  </a:moveTo>
                  <a:lnTo>
                    <a:pt x="8611" y="580"/>
                  </a:lnTo>
                  <a:lnTo>
                    <a:pt x="9152" y="696"/>
                  </a:lnTo>
                  <a:lnTo>
                    <a:pt x="9693" y="850"/>
                  </a:lnTo>
                  <a:lnTo>
                    <a:pt x="10195" y="1005"/>
                  </a:lnTo>
                  <a:lnTo>
                    <a:pt x="10697" y="1236"/>
                  </a:lnTo>
                  <a:lnTo>
                    <a:pt x="11160" y="1507"/>
                  </a:lnTo>
                  <a:lnTo>
                    <a:pt x="11623" y="1815"/>
                  </a:lnTo>
                  <a:lnTo>
                    <a:pt x="10813" y="2163"/>
                  </a:lnTo>
                  <a:lnTo>
                    <a:pt x="10079" y="2588"/>
                  </a:lnTo>
                  <a:lnTo>
                    <a:pt x="9307" y="3090"/>
                  </a:lnTo>
                  <a:lnTo>
                    <a:pt x="8611" y="3592"/>
                  </a:lnTo>
                  <a:lnTo>
                    <a:pt x="7955" y="4171"/>
                  </a:lnTo>
                  <a:lnTo>
                    <a:pt x="7299" y="4789"/>
                  </a:lnTo>
                  <a:lnTo>
                    <a:pt x="6719" y="5445"/>
                  </a:lnTo>
                  <a:lnTo>
                    <a:pt x="6140" y="6140"/>
                  </a:lnTo>
                  <a:lnTo>
                    <a:pt x="5638" y="6835"/>
                  </a:lnTo>
                  <a:lnTo>
                    <a:pt x="5213" y="7608"/>
                  </a:lnTo>
                  <a:lnTo>
                    <a:pt x="4789" y="8380"/>
                  </a:lnTo>
                  <a:lnTo>
                    <a:pt x="4480" y="9191"/>
                  </a:lnTo>
                  <a:lnTo>
                    <a:pt x="4171" y="10040"/>
                  </a:lnTo>
                  <a:lnTo>
                    <a:pt x="3978" y="10890"/>
                  </a:lnTo>
                  <a:lnTo>
                    <a:pt x="3823" y="11739"/>
                  </a:lnTo>
                  <a:lnTo>
                    <a:pt x="3746" y="12628"/>
                  </a:lnTo>
                  <a:lnTo>
                    <a:pt x="3592" y="12666"/>
                  </a:lnTo>
                  <a:lnTo>
                    <a:pt x="3283" y="11817"/>
                  </a:lnTo>
                  <a:lnTo>
                    <a:pt x="3051" y="11006"/>
                  </a:lnTo>
                  <a:lnTo>
                    <a:pt x="2858" y="10195"/>
                  </a:lnTo>
                  <a:lnTo>
                    <a:pt x="2703" y="9345"/>
                  </a:lnTo>
                  <a:lnTo>
                    <a:pt x="2588" y="8496"/>
                  </a:lnTo>
                  <a:lnTo>
                    <a:pt x="2549" y="7646"/>
                  </a:lnTo>
                  <a:lnTo>
                    <a:pt x="2588" y="6797"/>
                  </a:lnTo>
                  <a:lnTo>
                    <a:pt x="2703" y="5909"/>
                  </a:lnTo>
                  <a:lnTo>
                    <a:pt x="2858" y="5214"/>
                  </a:lnTo>
                  <a:lnTo>
                    <a:pt x="3051" y="4480"/>
                  </a:lnTo>
                  <a:lnTo>
                    <a:pt x="3321" y="3823"/>
                  </a:lnTo>
                  <a:lnTo>
                    <a:pt x="3669" y="3167"/>
                  </a:lnTo>
                  <a:lnTo>
                    <a:pt x="4016" y="2549"/>
                  </a:lnTo>
                  <a:lnTo>
                    <a:pt x="4441" y="1970"/>
                  </a:lnTo>
                  <a:lnTo>
                    <a:pt x="4904" y="1391"/>
                  </a:lnTo>
                  <a:lnTo>
                    <a:pt x="5406" y="850"/>
                  </a:lnTo>
                  <a:lnTo>
                    <a:pt x="5908" y="696"/>
                  </a:lnTo>
                  <a:lnTo>
                    <a:pt x="6410" y="618"/>
                  </a:lnTo>
                  <a:lnTo>
                    <a:pt x="6951" y="541"/>
                  </a:lnTo>
                  <a:lnTo>
                    <a:pt x="7492" y="503"/>
                  </a:lnTo>
                  <a:close/>
                  <a:moveTo>
                    <a:pt x="11971" y="2086"/>
                  </a:moveTo>
                  <a:lnTo>
                    <a:pt x="12357" y="2433"/>
                  </a:lnTo>
                  <a:lnTo>
                    <a:pt x="12705" y="2781"/>
                  </a:lnTo>
                  <a:lnTo>
                    <a:pt x="13052" y="3206"/>
                  </a:lnTo>
                  <a:lnTo>
                    <a:pt x="13322" y="3630"/>
                  </a:lnTo>
                  <a:lnTo>
                    <a:pt x="13593" y="4094"/>
                  </a:lnTo>
                  <a:lnTo>
                    <a:pt x="13863" y="4557"/>
                  </a:lnTo>
                  <a:lnTo>
                    <a:pt x="14056" y="5059"/>
                  </a:lnTo>
                  <a:lnTo>
                    <a:pt x="14211" y="5600"/>
                  </a:lnTo>
                  <a:lnTo>
                    <a:pt x="14326" y="6102"/>
                  </a:lnTo>
                  <a:lnTo>
                    <a:pt x="14442" y="6604"/>
                  </a:lnTo>
                  <a:lnTo>
                    <a:pt x="13670" y="6681"/>
                  </a:lnTo>
                  <a:lnTo>
                    <a:pt x="12898" y="6797"/>
                  </a:lnTo>
                  <a:lnTo>
                    <a:pt x="12164" y="6951"/>
                  </a:lnTo>
                  <a:lnTo>
                    <a:pt x="11392" y="7144"/>
                  </a:lnTo>
                  <a:lnTo>
                    <a:pt x="10658" y="7376"/>
                  </a:lnTo>
                  <a:lnTo>
                    <a:pt x="9963" y="7685"/>
                  </a:lnTo>
                  <a:lnTo>
                    <a:pt x="9229" y="8032"/>
                  </a:lnTo>
                  <a:lnTo>
                    <a:pt x="8534" y="8419"/>
                  </a:lnTo>
                  <a:lnTo>
                    <a:pt x="7878" y="8843"/>
                  </a:lnTo>
                  <a:lnTo>
                    <a:pt x="7260" y="9268"/>
                  </a:lnTo>
                  <a:lnTo>
                    <a:pt x="6642" y="9770"/>
                  </a:lnTo>
                  <a:lnTo>
                    <a:pt x="6102" y="10311"/>
                  </a:lnTo>
                  <a:lnTo>
                    <a:pt x="5561" y="10890"/>
                  </a:lnTo>
                  <a:lnTo>
                    <a:pt x="5098" y="11469"/>
                  </a:lnTo>
                  <a:lnTo>
                    <a:pt x="4634" y="12126"/>
                  </a:lnTo>
                  <a:lnTo>
                    <a:pt x="4248" y="12782"/>
                  </a:lnTo>
                  <a:lnTo>
                    <a:pt x="4132" y="12705"/>
                  </a:lnTo>
                  <a:lnTo>
                    <a:pt x="3978" y="12666"/>
                  </a:lnTo>
                  <a:lnTo>
                    <a:pt x="4094" y="11778"/>
                  </a:lnTo>
                  <a:lnTo>
                    <a:pt x="4325" y="10929"/>
                  </a:lnTo>
                  <a:lnTo>
                    <a:pt x="4557" y="10079"/>
                  </a:lnTo>
                  <a:lnTo>
                    <a:pt x="4866" y="9268"/>
                  </a:lnTo>
                  <a:lnTo>
                    <a:pt x="5213" y="8496"/>
                  </a:lnTo>
                  <a:lnTo>
                    <a:pt x="5600" y="7724"/>
                  </a:lnTo>
                  <a:lnTo>
                    <a:pt x="6024" y="6990"/>
                  </a:lnTo>
                  <a:lnTo>
                    <a:pt x="6526" y="6256"/>
                  </a:lnTo>
                  <a:lnTo>
                    <a:pt x="7067" y="5600"/>
                  </a:lnTo>
                  <a:lnTo>
                    <a:pt x="7607" y="4943"/>
                  </a:lnTo>
                  <a:lnTo>
                    <a:pt x="8225" y="4364"/>
                  </a:lnTo>
                  <a:lnTo>
                    <a:pt x="8920" y="3823"/>
                  </a:lnTo>
                  <a:lnTo>
                    <a:pt x="9615" y="3321"/>
                  </a:lnTo>
                  <a:lnTo>
                    <a:pt x="10349" y="2858"/>
                  </a:lnTo>
                  <a:lnTo>
                    <a:pt x="11121" y="2433"/>
                  </a:lnTo>
                  <a:lnTo>
                    <a:pt x="11971" y="2086"/>
                  </a:lnTo>
                  <a:close/>
                  <a:moveTo>
                    <a:pt x="14481" y="6990"/>
                  </a:moveTo>
                  <a:lnTo>
                    <a:pt x="14481" y="7839"/>
                  </a:lnTo>
                  <a:lnTo>
                    <a:pt x="14442" y="8689"/>
                  </a:lnTo>
                  <a:lnTo>
                    <a:pt x="14288" y="9538"/>
                  </a:lnTo>
                  <a:lnTo>
                    <a:pt x="14172" y="9925"/>
                  </a:lnTo>
                  <a:lnTo>
                    <a:pt x="14056" y="10349"/>
                  </a:lnTo>
                  <a:lnTo>
                    <a:pt x="13902" y="10735"/>
                  </a:lnTo>
                  <a:lnTo>
                    <a:pt x="13709" y="11122"/>
                  </a:lnTo>
                  <a:lnTo>
                    <a:pt x="13516" y="11508"/>
                  </a:lnTo>
                  <a:lnTo>
                    <a:pt x="13284" y="11894"/>
                  </a:lnTo>
                  <a:lnTo>
                    <a:pt x="13052" y="12241"/>
                  </a:lnTo>
                  <a:lnTo>
                    <a:pt x="12782" y="12550"/>
                  </a:lnTo>
                  <a:lnTo>
                    <a:pt x="12512" y="12898"/>
                  </a:lnTo>
                  <a:lnTo>
                    <a:pt x="12203" y="13207"/>
                  </a:lnTo>
                  <a:lnTo>
                    <a:pt x="11971" y="13014"/>
                  </a:lnTo>
                  <a:lnTo>
                    <a:pt x="11701" y="12898"/>
                  </a:lnTo>
                  <a:lnTo>
                    <a:pt x="11121" y="12743"/>
                  </a:lnTo>
                  <a:lnTo>
                    <a:pt x="10542" y="12628"/>
                  </a:lnTo>
                  <a:lnTo>
                    <a:pt x="10002" y="12550"/>
                  </a:lnTo>
                  <a:lnTo>
                    <a:pt x="9422" y="12473"/>
                  </a:lnTo>
                  <a:lnTo>
                    <a:pt x="8843" y="12435"/>
                  </a:lnTo>
                  <a:lnTo>
                    <a:pt x="8303" y="12435"/>
                  </a:lnTo>
                  <a:lnTo>
                    <a:pt x="7762" y="12473"/>
                  </a:lnTo>
                  <a:lnTo>
                    <a:pt x="7221" y="12550"/>
                  </a:lnTo>
                  <a:lnTo>
                    <a:pt x="6719" y="12666"/>
                  </a:lnTo>
                  <a:lnTo>
                    <a:pt x="6179" y="12782"/>
                  </a:lnTo>
                  <a:lnTo>
                    <a:pt x="5677" y="12937"/>
                  </a:lnTo>
                  <a:lnTo>
                    <a:pt x="5175" y="13130"/>
                  </a:lnTo>
                  <a:lnTo>
                    <a:pt x="4673" y="13323"/>
                  </a:lnTo>
                  <a:lnTo>
                    <a:pt x="4557" y="13130"/>
                  </a:lnTo>
                  <a:lnTo>
                    <a:pt x="4441" y="12937"/>
                  </a:lnTo>
                  <a:lnTo>
                    <a:pt x="4904" y="12319"/>
                  </a:lnTo>
                  <a:lnTo>
                    <a:pt x="5368" y="11701"/>
                  </a:lnTo>
                  <a:lnTo>
                    <a:pt x="5870" y="11160"/>
                  </a:lnTo>
                  <a:lnTo>
                    <a:pt x="6410" y="10620"/>
                  </a:lnTo>
                  <a:lnTo>
                    <a:pt x="6990" y="10118"/>
                  </a:lnTo>
                  <a:lnTo>
                    <a:pt x="7569" y="9616"/>
                  </a:lnTo>
                  <a:lnTo>
                    <a:pt x="8148" y="9191"/>
                  </a:lnTo>
                  <a:lnTo>
                    <a:pt x="8766" y="8805"/>
                  </a:lnTo>
                  <a:lnTo>
                    <a:pt x="9422" y="8419"/>
                  </a:lnTo>
                  <a:lnTo>
                    <a:pt x="10079" y="8110"/>
                  </a:lnTo>
                  <a:lnTo>
                    <a:pt x="10735" y="7801"/>
                  </a:lnTo>
                  <a:lnTo>
                    <a:pt x="11469" y="7569"/>
                  </a:lnTo>
                  <a:lnTo>
                    <a:pt x="12164" y="7337"/>
                  </a:lnTo>
                  <a:lnTo>
                    <a:pt x="12936" y="7183"/>
                  </a:lnTo>
                  <a:lnTo>
                    <a:pt x="13670" y="7067"/>
                  </a:lnTo>
                  <a:lnTo>
                    <a:pt x="14481" y="6990"/>
                  </a:lnTo>
                  <a:close/>
                  <a:moveTo>
                    <a:pt x="4518" y="1236"/>
                  </a:moveTo>
                  <a:lnTo>
                    <a:pt x="4055" y="1815"/>
                  </a:lnTo>
                  <a:lnTo>
                    <a:pt x="3630" y="2433"/>
                  </a:lnTo>
                  <a:lnTo>
                    <a:pt x="3244" y="3090"/>
                  </a:lnTo>
                  <a:lnTo>
                    <a:pt x="2935" y="3785"/>
                  </a:lnTo>
                  <a:lnTo>
                    <a:pt x="2665" y="4519"/>
                  </a:lnTo>
                  <a:lnTo>
                    <a:pt x="2472" y="5252"/>
                  </a:lnTo>
                  <a:lnTo>
                    <a:pt x="2317" y="6024"/>
                  </a:lnTo>
                  <a:lnTo>
                    <a:pt x="2240" y="6797"/>
                  </a:lnTo>
                  <a:lnTo>
                    <a:pt x="2201" y="7569"/>
                  </a:lnTo>
                  <a:lnTo>
                    <a:pt x="2201" y="8341"/>
                  </a:lnTo>
                  <a:lnTo>
                    <a:pt x="2279" y="9114"/>
                  </a:lnTo>
                  <a:lnTo>
                    <a:pt x="2394" y="9847"/>
                  </a:lnTo>
                  <a:lnTo>
                    <a:pt x="2549" y="10620"/>
                  </a:lnTo>
                  <a:lnTo>
                    <a:pt x="2781" y="11353"/>
                  </a:lnTo>
                  <a:lnTo>
                    <a:pt x="3012" y="12048"/>
                  </a:lnTo>
                  <a:lnTo>
                    <a:pt x="3321" y="12743"/>
                  </a:lnTo>
                  <a:lnTo>
                    <a:pt x="3128" y="12859"/>
                  </a:lnTo>
                  <a:lnTo>
                    <a:pt x="2935" y="13014"/>
                  </a:lnTo>
                  <a:lnTo>
                    <a:pt x="2819" y="13207"/>
                  </a:lnTo>
                  <a:lnTo>
                    <a:pt x="2742" y="13439"/>
                  </a:lnTo>
                  <a:lnTo>
                    <a:pt x="2394" y="12975"/>
                  </a:lnTo>
                  <a:lnTo>
                    <a:pt x="2086" y="12550"/>
                  </a:lnTo>
                  <a:lnTo>
                    <a:pt x="1777" y="12087"/>
                  </a:lnTo>
                  <a:lnTo>
                    <a:pt x="1506" y="11585"/>
                  </a:lnTo>
                  <a:lnTo>
                    <a:pt x="1275" y="11122"/>
                  </a:lnTo>
                  <a:lnTo>
                    <a:pt x="1082" y="10620"/>
                  </a:lnTo>
                  <a:lnTo>
                    <a:pt x="888" y="10118"/>
                  </a:lnTo>
                  <a:lnTo>
                    <a:pt x="734" y="9616"/>
                  </a:lnTo>
                  <a:lnTo>
                    <a:pt x="618" y="9075"/>
                  </a:lnTo>
                  <a:lnTo>
                    <a:pt x="541" y="8534"/>
                  </a:lnTo>
                  <a:lnTo>
                    <a:pt x="502" y="8032"/>
                  </a:lnTo>
                  <a:lnTo>
                    <a:pt x="502" y="7492"/>
                  </a:lnTo>
                  <a:lnTo>
                    <a:pt x="541" y="6951"/>
                  </a:lnTo>
                  <a:lnTo>
                    <a:pt x="618" y="6411"/>
                  </a:lnTo>
                  <a:lnTo>
                    <a:pt x="773" y="5870"/>
                  </a:lnTo>
                  <a:lnTo>
                    <a:pt x="927" y="5291"/>
                  </a:lnTo>
                  <a:lnTo>
                    <a:pt x="1197" y="4673"/>
                  </a:lnTo>
                  <a:lnTo>
                    <a:pt x="1545" y="4055"/>
                  </a:lnTo>
                  <a:lnTo>
                    <a:pt x="1931" y="3476"/>
                  </a:lnTo>
                  <a:lnTo>
                    <a:pt x="2356" y="2935"/>
                  </a:lnTo>
                  <a:lnTo>
                    <a:pt x="2858" y="2433"/>
                  </a:lnTo>
                  <a:lnTo>
                    <a:pt x="3360" y="1970"/>
                  </a:lnTo>
                  <a:lnTo>
                    <a:pt x="3939" y="1584"/>
                  </a:lnTo>
                  <a:lnTo>
                    <a:pt x="4518" y="1236"/>
                  </a:lnTo>
                  <a:close/>
                  <a:moveTo>
                    <a:pt x="3862" y="12975"/>
                  </a:moveTo>
                  <a:lnTo>
                    <a:pt x="4016" y="13014"/>
                  </a:lnTo>
                  <a:lnTo>
                    <a:pt x="4171" y="13130"/>
                  </a:lnTo>
                  <a:lnTo>
                    <a:pt x="4287" y="13284"/>
                  </a:lnTo>
                  <a:lnTo>
                    <a:pt x="4325" y="13439"/>
                  </a:lnTo>
                  <a:lnTo>
                    <a:pt x="4364" y="13593"/>
                  </a:lnTo>
                  <a:lnTo>
                    <a:pt x="4364" y="13786"/>
                  </a:lnTo>
                  <a:lnTo>
                    <a:pt x="4325" y="13941"/>
                  </a:lnTo>
                  <a:lnTo>
                    <a:pt x="4209" y="14095"/>
                  </a:lnTo>
                  <a:lnTo>
                    <a:pt x="3785" y="13786"/>
                  </a:lnTo>
                  <a:lnTo>
                    <a:pt x="3360" y="13477"/>
                  </a:lnTo>
                  <a:lnTo>
                    <a:pt x="3244" y="13439"/>
                  </a:lnTo>
                  <a:lnTo>
                    <a:pt x="3167" y="13400"/>
                  </a:lnTo>
                  <a:lnTo>
                    <a:pt x="3051" y="13439"/>
                  </a:lnTo>
                  <a:lnTo>
                    <a:pt x="2974" y="13516"/>
                  </a:lnTo>
                  <a:lnTo>
                    <a:pt x="3051" y="13361"/>
                  </a:lnTo>
                  <a:lnTo>
                    <a:pt x="3167" y="13207"/>
                  </a:lnTo>
                  <a:lnTo>
                    <a:pt x="3321" y="13091"/>
                  </a:lnTo>
                  <a:lnTo>
                    <a:pt x="3476" y="13014"/>
                  </a:lnTo>
                  <a:lnTo>
                    <a:pt x="3669" y="12975"/>
                  </a:lnTo>
                  <a:close/>
                  <a:moveTo>
                    <a:pt x="8187" y="12821"/>
                  </a:moveTo>
                  <a:lnTo>
                    <a:pt x="9152" y="12859"/>
                  </a:lnTo>
                  <a:lnTo>
                    <a:pt x="9615" y="12898"/>
                  </a:lnTo>
                  <a:lnTo>
                    <a:pt x="10117" y="12937"/>
                  </a:lnTo>
                  <a:lnTo>
                    <a:pt x="10504" y="13014"/>
                  </a:lnTo>
                  <a:lnTo>
                    <a:pt x="11006" y="13091"/>
                  </a:lnTo>
                  <a:lnTo>
                    <a:pt x="11508" y="13245"/>
                  </a:lnTo>
                  <a:lnTo>
                    <a:pt x="11701" y="13323"/>
                  </a:lnTo>
                  <a:lnTo>
                    <a:pt x="11894" y="13439"/>
                  </a:lnTo>
                  <a:lnTo>
                    <a:pt x="11508" y="13747"/>
                  </a:lnTo>
                  <a:lnTo>
                    <a:pt x="11083" y="14018"/>
                  </a:lnTo>
                  <a:lnTo>
                    <a:pt x="10658" y="14249"/>
                  </a:lnTo>
                  <a:lnTo>
                    <a:pt x="10233" y="14442"/>
                  </a:lnTo>
                  <a:lnTo>
                    <a:pt x="9770" y="14597"/>
                  </a:lnTo>
                  <a:lnTo>
                    <a:pt x="9307" y="14751"/>
                  </a:lnTo>
                  <a:lnTo>
                    <a:pt x="8843" y="14829"/>
                  </a:lnTo>
                  <a:lnTo>
                    <a:pt x="8341" y="14906"/>
                  </a:lnTo>
                  <a:lnTo>
                    <a:pt x="7878" y="14944"/>
                  </a:lnTo>
                  <a:lnTo>
                    <a:pt x="7376" y="14944"/>
                  </a:lnTo>
                  <a:lnTo>
                    <a:pt x="6912" y="14906"/>
                  </a:lnTo>
                  <a:lnTo>
                    <a:pt x="6410" y="14867"/>
                  </a:lnTo>
                  <a:lnTo>
                    <a:pt x="5947" y="14751"/>
                  </a:lnTo>
                  <a:lnTo>
                    <a:pt x="5484" y="14636"/>
                  </a:lnTo>
                  <a:lnTo>
                    <a:pt x="5020" y="14481"/>
                  </a:lnTo>
                  <a:lnTo>
                    <a:pt x="4596" y="14288"/>
                  </a:lnTo>
                  <a:lnTo>
                    <a:pt x="4711" y="14018"/>
                  </a:lnTo>
                  <a:lnTo>
                    <a:pt x="4750" y="13709"/>
                  </a:lnTo>
                  <a:lnTo>
                    <a:pt x="4711" y="13593"/>
                  </a:lnTo>
                  <a:lnTo>
                    <a:pt x="5561" y="13284"/>
                  </a:lnTo>
                  <a:lnTo>
                    <a:pt x="6410" y="13091"/>
                  </a:lnTo>
                  <a:lnTo>
                    <a:pt x="7299" y="12937"/>
                  </a:lnTo>
                  <a:lnTo>
                    <a:pt x="8187" y="12821"/>
                  </a:lnTo>
                  <a:close/>
                  <a:moveTo>
                    <a:pt x="6990" y="1"/>
                  </a:moveTo>
                  <a:lnTo>
                    <a:pt x="6449" y="78"/>
                  </a:lnTo>
                  <a:lnTo>
                    <a:pt x="5870" y="194"/>
                  </a:lnTo>
                  <a:lnTo>
                    <a:pt x="5329" y="348"/>
                  </a:lnTo>
                  <a:lnTo>
                    <a:pt x="4789" y="580"/>
                  </a:lnTo>
                  <a:lnTo>
                    <a:pt x="4248" y="811"/>
                  </a:lnTo>
                  <a:lnTo>
                    <a:pt x="3785" y="1082"/>
                  </a:lnTo>
                  <a:lnTo>
                    <a:pt x="3283" y="1391"/>
                  </a:lnTo>
                  <a:lnTo>
                    <a:pt x="2819" y="1738"/>
                  </a:lnTo>
                  <a:lnTo>
                    <a:pt x="2394" y="2124"/>
                  </a:lnTo>
                  <a:lnTo>
                    <a:pt x="2008" y="2549"/>
                  </a:lnTo>
                  <a:lnTo>
                    <a:pt x="1622" y="3013"/>
                  </a:lnTo>
                  <a:lnTo>
                    <a:pt x="1275" y="3476"/>
                  </a:lnTo>
                  <a:lnTo>
                    <a:pt x="966" y="3978"/>
                  </a:lnTo>
                  <a:lnTo>
                    <a:pt x="695" y="4596"/>
                  </a:lnTo>
                  <a:lnTo>
                    <a:pt x="425" y="5214"/>
                  </a:lnTo>
                  <a:lnTo>
                    <a:pt x="232" y="5870"/>
                  </a:lnTo>
                  <a:lnTo>
                    <a:pt x="116" y="6526"/>
                  </a:lnTo>
                  <a:lnTo>
                    <a:pt x="39" y="7222"/>
                  </a:lnTo>
                  <a:lnTo>
                    <a:pt x="0" y="7878"/>
                  </a:lnTo>
                  <a:lnTo>
                    <a:pt x="39" y="8573"/>
                  </a:lnTo>
                  <a:lnTo>
                    <a:pt x="116" y="9268"/>
                  </a:lnTo>
                  <a:lnTo>
                    <a:pt x="271" y="9925"/>
                  </a:lnTo>
                  <a:lnTo>
                    <a:pt x="464" y="10581"/>
                  </a:lnTo>
                  <a:lnTo>
                    <a:pt x="695" y="11199"/>
                  </a:lnTo>
                  <a:lnTo>
                    <a:pt x="1004" y="11817"/>
                  </a:lnTo>
                  <a:lnTo>
                    <a:pt x="1352" y="12396"/>
                  </a:lnTo>
                  <a:lnTo>
                    <a:pt x="1738" y="12937"/>
                  </a:lnTo>
                  <a:lnTo>
                    <a:pt x="2201" y="13439"/>
                  </a:lnTo>
                  <a:lnTo>
                    <a:pt x="2703" y="13902"/>
                  </a:lnTo>
                  <a:lnTo>
                    <a:pt x="2781" y="13941"/>
                  </a:lnTo>
                  <a:lnTo>
                    <a:pt x="2819" y="13941"/>
                  </a:lnTo>
                  <a:lnTo>
                    <a:pt x="2935" y="13902"/>
                  </a:lnTo>
                  <a:lnTo>
                    <a:pt x="3167" y="14134"/>
                  </a:lnTo>
                  <a:lnTo>
                    <a:pt x="3476" y="14327"/>
                  </a:lnTo>
                  <a:lnTo>
                    <a:pt x="3785" y="14481"/>
                  </a:lnTo>
                  <a:lnTo>
                    <a:pt x="4132" y="14597"/>
                  </a:lnTo>
                  <a:lnTo>
                    <a:pt x="4557" y="14790"/>
                  </a:lnTo>
                  <a:lnTo>
                    <a:pt x="4982" y="14983"/>
                  </a:lnTo>
                  <a:lnTo>
                    <a:pt x="5406" y="15138"/>
                  </a:lnTo>
                  <a:lnTo>
                    <a:pt x="5870" y="15253"/>
                  </a:lnTo>
                  <a:lnTo>
                    <a:pt x="6333" y="15369"/>
                  </a:lnTo>
                  <a:lnTo>
                    <a:pt x="6797" y="15408"/>
                  </a:lnTo>
                  <a:lnTo>
                    <a:pt x="7299" y="15446"/>
                  </a:lnTo>
                  <a:lnTo>
                    <a:pt x="8225" y="15446"/>
                  </a:lnTo>
                  <a:lnTo>
                    <a:pt x="8689" y="15369"/>
                  </a:lnTo>
                  <a:lnTo>
                    <a:pt x="9152" y="15292"/>
                  </a:lnTo>
                  <a:lnTo>
                    <a:pt x="9615" y="15176"/>
                  </a:lnTo>
                  <a:lnTo>
                    <a:pt x="10079" y="15022"/>
                  </a:lnTo>
                  <a:lnTo>
                    <a:pt x="10542" y="14867"/>
                  </a:lnTo>
                  <a:lnTo>
                    <a:pt x="10967" y="14674"/>
                  </a:lnTo>
                  <a:lnTo>
                    <a:pt x="11392" y="14442"/>
                  </a:lnTo>
                  <a:lnTo>
                    <a:pt x="11855" y="14134"/>
                  </a:lnTo>
                  <a:lnTo>
                    <a:pt x="12318" y="13747"/>
                  </a:lnTo>
                  <a:lnTo>
                    <a:pt x="12743" y="13361"/>
                  </a:lnTo>
                  <a:lnTo>
                    <a:pt x="13129" y="12975"/>
                  </a:lnTo>
                  <a:lnTo>
                    <a:pt x="13477" y="12512"/>
                  </a:lnTo>
                  <a:lnTo>
                    <a:pt x="13786" y="12048"/>
                  </a:lnTo>
                  <a:lnTo>
                    <a:pt x="14056" y="11546"/>
                  </a:lnTo>
                  <a:lnTo>
                    <a:pt x="14288" y="11044"/>
                  </a:lnTo>
                  <a:lnTo>
                    <a:pt x="14520" y="10504"/>
                  </a:lnTo>
                  <a:lnTo>
                    <a:pt x="14674" y="9963"/>
                  </a:lnTo>
                  <a:lnTo>
                    <a:pt x="14828" y="9423"/>
                  </a:lnTo>
                  <a:lnTo>
                    <a:pt x="14906" y="8843"/>
                  </a:lnTo>
                  <a:lnTo>
                    <a:pt x="14983" y="8264"/>
                  </a:lnTo>
                  <a:lnTo>
                    <a:pt x="15022" y="7724"/>
                  </a:lnTo>
                  <a:lnTo>
                    <a:pt x="14983" y="7144"/>
                  </a:lnTo>
                  <a:lnTo>
                    <a:pt x="14944" y="6565"/>
                  </a:lnTo>
                  <a:lnTo>
                    <a:pt x="14828" y="5986"/>
                  </a:lnTo>
                  <a:lnTo>
                    <a:pt x="14674" y="5368"/>
                  </a:lnTo>
                  <a:lnTo>
                    <a:pt x="14481" y="4789"/>
                  </a:lnTo>
                  <a:lnTo>
                    <a:pt x="14249" y="4248"/>
                  </a:lnTo>
                  <a:lnTo>
                    <a:pt x="13979" y="3708"/>
                  </a:lnTo>
                  <a:lnTo>
                    <a:pt x="13670" y="3206"/>
                  </a:lnTo>
                  <a:lnTo>
                    <a:pt x="13322" y="2742"/>
                  </a:lnTo>
                  <a:lnTo>
                    <a:pt x="12936" y="2279"/>
                  </a:lnTo>
                  <a:lnTo>
                    <a:pt x="12512" y="1893"/>
                  </a:lnTo>
                  <a:lnTo>
                    <a:pt x="12048" y="1507"/>
                  </a:lnTo>
                  <a:lnTo>
                    <a:pt x="11585" y="1159"/>
                  </a:lnTo>
                  <a:lnTo>
                    <a:pt x="11083" y="850"/>
                  </a:lnTo>
                  <a:lnTo>
                    <a:pt x="10542" y="580"/>
                  </a:lnTo>
                  <a:lnTo>
                    <a:pt x="9963" y="387"/>
                  </a:lnTo>
                  <a:lnTo>
                    <a:pt x="9384" y="194"/>
                  </a:lnTo>
                  <a:lnTo>
                    <a:pt x="8766" y="78"/>
                  </a:lnTo>
                  <a:lnTo>
                    <a:pt x="8187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11"/>
            <p:cNvSpPr/>
            <p:nvPr/>
          </p:nvSpPr>
          <p:spPr>
            <a:xfrm>
              <a:off x="2298225" y="4462400"/>
              <a:ext cx="461475" cy="306050"/>
            </a:xfrm>
            <a:custGeom>
              <a:avLst/>
              <a:gdLst/>
              <a:ahLst/>
              <a:cxnLst/>
              <a:rect l="l" t="t" r="r" b="b"/>
              <a:pathLst>
                <a:path w="18459" h="12242" extrusionOk="0">
                  <a:moveTo>
                    <a:pt x="17609" y="4943"/>
                  </a:moveTo>
                  <a:lnTo>
                    <a:pt x="17763" y="4982"/>
                  </a:lnTo>
                  <a:lnTo>
                    <a:pt x="17879" y="5020"/>
                  </a:lnTo>
                  <a:lnTo>
                    <a:pt x="17917" y="5098"/>
                  </a:lnTo>
                  <a:lnTo>
                    <a:pt x="17956" y="5175"/>
                  </a:lnTo>
                  <a:lnTo>
                    <a:pt x="17956" y="5407"/>
                  </a:lnTo>
                  <a:lnTo>
                    <a:pt x="17956" y="5638"/>
                  </a:lnTo>
                  <a:lnTo>
                    <a:pt x="17879" y="5793"/>
                  </a:lnTo>
                  <a:lnTo>
                    <a:pt x="17763" y="5986"/>
                  </a:lnTo>
                  <a:lnTo>
                    <a:pt x="17570" y="6140"/>
                  </a:lnTo>
                  <a:lnTo>
                    <a:pt x="17222" y="6372"/>
                  </a:lnTo>
                  <a:lnTo>
                    <a:pt x="16913" y="6526"/>
                  </a:lnTo>
                  <a:lnTo>
                    <a:pt x="16566" y="6642"/>
                  </a:lnTo>
                  <a:lnTo>
                    <a:pt x="16257" y="6681"/>
                  </a:lnTo>
                  <a:lnTo>
                    <a:pt x="15909" y="6720"/>
                  </a:lnTo>
                  <a:lnTo>
                    <a:pt x="16141" y="6140"/>
                  </a:lnTo>
                  <a:lnTo>
                    <a:pt x="16257" y="5870"/>
                  </a:lnTo>
                  <a:lnTo>
                    <a:pt x="16411" y="5600"/>
                  </a:lnTo>
                  <a:lnTo>
                    <a:pt x="16605" y="5368"/>
                  </a:lnTo>
                  <a:lnTo>
                    <a:pt x="16798" y="5175"/>
                  </a:lnTo>
                  <a:lnTo>
                    <a:pt x="17068" y="5059"/>
                  </a:lnTo>
                  <a:lnTo>
                    <a:pt x="17377" y="4943"/>
                  </a:lnTo>
                  <a:close/>
                  <a:moveTo>
                    <a:pt x="13747" y="6295"/>
                  </a:moveTo>
                  <a:lnTo>
                    <a:pt x="14056" y="6333"/>
                  </a:lnTo>
                  <a:lnTo>
                    <a:pt x="14365" y="6411"/>
                  </a:lnTo>
                  <a:lnTo>
                    <a:pt x="14597" y="6526"/>
                  </a:lnTo>
                  <a:lnTo>
                    <a:pt x="14828" y="6681"/>
                  </a:lnTo>
                  <a:lnTo>
                    <a:pt x="15060" y="6835"/>
                  </a:lnTo>
                  <a:lnTo>
                    <a:pt x="14983" y="6951"/>
                  </a:lnTo>
                  <a:lnTo>
                    <a:pt x="14519" y="7067"/>
                  </a:lnTo>
                  <a:lnTo>
                    <a:pt x="14056" y="7144"/>
                  </a:lnTo>
                  <a:lnTo>
                    <a:pt x="13515" y="7144"/>
                  </a:lnTo>
                  <a:lnTo>
                    <a:pt x="13206" y="7106"/>
                  </a:lnTo>
                  <a:lnTo>
                    <a:pt x="12936" y="6990"/>
                  </a:lnTo>
                  <a:lnTo>
                    <a:pt x="12820" y="6951"/>
                  </a:lnTo>
                  <a:lnTo>
                    <a:pt x="12782" y="6874"/>
                  </a:lnTo>
                  <a:lnTo>
                    <a:pt x="12782" y="6758"/>
                  </a:lnTo>
                  <a:lnTo>
                    <a:pt x="12859" y="6642"/>
                  </a:lnTo>
                  <a:lnTo>
                    <a:pt x="12936" y="6449"/>
                  </a:lnTo>
                  <a:lnTo>
                    <a:pt x="13052" y="6333"/>
                  </a:lnTo>
                  <a:lnTo>
                    <a:pt x="13206" y="6295"/>
                  </a:lnTo>
                  <a:close/>
                  <a:moveTo>
                    <a:pt x="15523" y="7222"/>
                  </a:moveTo>
                  <a:lnTo>
                    <a:pt x="16064" y="7608"/>
                  </a:lnTo>
                  <a:lnTo>
                    <a:pt x="16334" y="7839"/>
                  </a:lnTo>
                  <a:lnTo>
                    <a:pt x="16566" y="8071"/>
                  </a:lnTo>
                  <a:lnTo>
                    <a:pt x="16798" y="8303"/>
                  </a:lnTo>
                  <a:lnTo>
                    <a:pt x="16991" y="8573"/>
                  </a:lnTo>
                  <a:lnTo>
                    <a:pt x="17068" y="8882"/>
                  </a:lnTo>
                  <a:lnTo>
                    <a:pt x="17107" y="9036"/>
                  </a:lnTo>
                  <a:lnTo>
                    <a:pt x="17107" y="9229"/>
                  </a:lnTo>
                  <a:lnTo>
                    <a:pt x="17068" y="9423"/>
                  </a:lnTo>
                  <a:lnTo>
                    <a:pt x="16952" y="9538"/>
                  </a:lnTo>
                  <a:lnTo>
                    <a:pt x="16836" y="9616"/>
                  </a:lnTo>
                  <a:lnTo>
                    <a:pt x="16682" y="9654"/>
                  </a:lnTo>
                  <a:lnTo>
                    <a:pt x="16527" y="9654"/>
                  </a:lnTo>
                  <a:lnTo>
                    <a:pt x="16373" y="9577"/>
                  </a:lnTo>
                  <a:lnTo>
                    <a:pt x="16218" y="9461"/>
                  </a:lnTo>
                  <a:lnTo>
                    <a:pt x="16103" y="9307"/>
                  </a:lnTo>
                  <a:lnTo>
                    <a:pt x="15909" y="8959"/>
                  </a:lnTo>
                  <a:lnTo>
                    <a:pt x="15716" y="8573"/>
                  </a:lnTo>
                  <a:lnTo>
                    <a:pt x="15639" y="8226"/>
                  </a:lnTo>
                  <a:lnTo>
                    <a:pt x="15562" y="7917"/>
                  </a:lnTo>
                  <a:lnTo>
                    <a:pt x="15523" y="7569"/>
                  </a:lnTo>
                  <a:lnTo>
                    <a:pt x="15523" y="7222"/>
                  </a:lnTo>
                  <a:close/>
                  <a:moveTo>
                    <a:pt x="5020" y="464"/>
                  </a:moveTo>
                  <a:lnTo>
                    <a:pt x="5638" y="541"/>
                  </a:lnTo>
                  <a:lnTo>
                    <a:pt x="6217" y="696"/>
                  </a:lnTo>
                  <a:lnTo>
                    <a:pt x="6758" y="927"/>
                  </a:lnTo>
                  <a:lnTo>
                    <a:pt x="7260" y="1236"/>
                  </a:lnTo>
                  <a:lnTo>
                    <a:pt x="7723" y="1622"/>
                  </a:lnTo>
                  <a:lnTo>
                    <a:pt x="8186" y="2047"/>
                  </a:lnTo>
                  <a:lnTo>
                    <a:pt x="8534" y="2549"/>
                  </a:lnTo>
                  <a:lnTo>
                    <a:pt x="8804" y="3013"/>
                  </a:lnTo>
                  <a:lnTo>
                    <a:pt x="9036" y="3437"/>
                  </a:lnTo>
                  <a:lnTo>
                    <a:pt x="9229" y="3901"/>
                  </a:lnTo>
                  <a:lnTo>
                    <a:pt x="9384" y="4403"/>
                  </a:lnTo>
                  <a:lnTo>
                    <a:pt x="9654" y="5368"/>
                  </a:lnTo>
                  <a:lnTo>
                    <a:pt x="9924" y="6333"/>
                  </a:lnTo>
                  <a:lnTo>
                    <a:pt x="10040" y="6758"/>
                  </a:lnTo>
                  <a:lnTo>
                    <a:pt x="10194" y="7144"/>
                  </a:lnTo>
                  <a:lnTo>
                    <a:pt x="10388" y="7530"/>
                  </a:lnTo>
                  <a:lnTo>
                    <a:pt x="10619" y="7878"/>
                  </a:lnTo>
                  <a:lnTo>
                    <a:pt x="10890" y="8187"/>
                  </a:lnTo>
                  <a:lnTo>
                    <a:pt x="11198" y="8419"/>
                  </a:lnTo>
                  <a:lnTo>
                    <a:pt x="11585" y="8612"/>
                  </a:lnTo>
                  <a:lnTo>
                    <a:pt x="12009" y="8766"/>
                  </a:lnTo>
                  <a:lnTo>
                    <a:pt x="12357" y="8805"/>
                  </a:lnTo>
                  <a:lnTo>
                    <a:pt x="12704" y="8766"/>
                  </a:lnTo>
                  <a:lnTo>
                    <a:pt x="13013" y="8728"/>
                  </a:lnTo>
                  <a:lnTo>
                    <a:pt x="13322" y="8650"/>
                  </a:lnTo>
                  <a:lnTo>
                    <a:pt x="13631" y="8534"/>
                  </a:lnTo>
                  <a:lnTo>
                    <a:pt x="13901" y="8419"/>
                  </a:lnTo>
                  <a:lnTo>
                    <a:pt x="14172" y="8226"/>
                  </a:lnTo>
                  <a:lnTo>
                    <a:pt x="14442" y="8071"/>
                  </a:lnTo>
                  <a:lnTo>
                    <a:pt x="13940" y="8689"/>
                  </a:lnTo>
                  <a:lnTo>
                    <a:pt x="13361" y="9307"/>
                  </a:lnTo>
                  <a:lnTo>
                    <a:pt x="12743" y="9847"/>
                  </a:lnTo>
                  <a:lnTo>
                    <a:pt x="12087" y="10311"/>
                  </a:lnTo>
                  <a:lnTo>
                    <a:pt x="11392" y="10735"/>
                  </a:lnTo>
                  <a:lnTo>
                    <a:pt x="10658" y="11083"/>
                  </a:lnTo>
                  <a:lnTo>
                    <a:pt x="9847" y="11353"/>
                  </a:lnTo>
                  <a:lnTo>
                    <a:pt x="9036" y="11585"/>
                  </a:lnTo>
                  <a:lnTo>
                    <a:pt x="8418" y="11662"/>
                  </a:lnTo>
                  <a:lnTo>
                    <a:pt x="7839" y="11739"/>
                  </a:lnTo>
                  <a:lnTo>
                    <a:pt x="7260" y="11739"/>
                  </a:lnTo>
                  <a:lnTo>
                    <a:pt x="6680" y="11701"/>
                  </a:lnTo>
                  <a:lnTo>
                    <a:pt x="6101" y="11624"/>
                  </a:lnTo>
                  <a:lnTo>
                    <a:pt x="5561" y="11508"/>
                  </a:lnTo>
                  <a:lnTo>
                    <a:pt x="5020" y="11353"/>
                  </a:lnTo>
                  <a:lnTo>
                    <a:pt x="4518" y="11160"/>
                  </a:lnTo>
                  <a:lnTo>
                    <a:pt x="4016" y="10929"/>
                  </a:lnTo>
                  <a:lnTo>
                    <a:pt x="3514" y="10620"/>
                  </a:lnTo>
                  <a:lnTo>
                    <a:pt x="3089" y="10311"/>
                  </a:lnTo>
                  <a:lnTo>
                    <a:pt x="2626" y="9925"/>
                  </a:lnTo>
                  <a:lnTo>
                    <a:pt x="2240" y="9538"/>
                  </a:lnTo>
                  <a:lnTo>
                    <a:pt x="1854" y="9075"/>
                  </a:lnTo>
                  <a:lnTo>
                    <a:pt x="1545" y="8573"/>
                  </a:lnTo>
                  <a:lnTo>
                    <a:pt x="1236" y="8071"/>
                  </a:lnTo>
                  <a:lnTo>
                    <a:pt x="965" y="7492"/>
                  </a:lnTo>
                  <a:lnTo>
                    <a:pt x="734" y="6913"/>
                  </a:lnTo>
                  <a:lnTo>
                    <a:pt x="579" y="6295"/>
                  </a:lnTo>
                  <a:lnTo>
                    <a:pt x="464" y="5677"/>
                  </a:lnTo>
                  <a:lnTo>
                    <a:pt x="425" y="5059"/>
                  </a:lnTo>
                  <a:lnTo>
                    <a:pt x="425" y="4441"/>
                  </a:lnTo>
                  <a:lnTo>
                    <a:pt x="541" y="3823"/>
                  </a:lnTo>
                  <a:lnTo>
                    <a:pt x="695" y="3244"/>
                  </a:lnTo>
                  <a:lnTo>
                    <a:pt x="965" y="2704"/>
                  </a:lnTo>
                  <a:lnTo>
                    <a:pt x="1313" y="2163"/>
                  </a:lnTo>
                  <a:lnTo>
                    <a:pt x="1699" y="1738"/>
                  </a:lnTo>
                  <a:lnTo>
                    <a:pt x="2163" y="1313"/>
                  </a:lnTo>
                  <a:lnTo>
                    <a:pt x="2665" y="1005"/>
                  </a:lnTo>
                  <a:lnTo>
                    <a:pt x="3205" y="734"/>
                  </a:lnTo>
                  <a:lnTo>
                    <a:pt x="3784" y="580"/>
                  </a:lnTo>
                  <a:lnTo>
                    <a:pt x="4402" y="464"/>
                  </a:lnTo>
                  <a:close/>
                  <a:moveTo>
                    <a:pt x="4634" y="1"/>
                  </a:moveTo>
                  <a:lnTo>
                    <a:pt x="4248" y="39"/>
                  </a:lnTo>
                  <a:lnTo>
                    <a:pt x="3900" y="78"/>
                  </a:lnTo>
                  <a:lnTo>
                    <a:pt x="3514" y="155"/>
                  </a:lnTo>
                  <a:lnTo>
                    <a:pt x="3128" y="271"/>
                  </a:lnTo>
                  <a:lnTo>
                    <a:pt x="2780" y="425"/>
                  </a:lnTo>
                  <a:lnTo>
                    <a:pt x="2433" y="618"/>
                  </a:lnTo>
                  <a:lnTo>
                    <a:pt x="2085" y="850"/>
                  </a:lnTo>
                  <a:lnTo>
                    <a:pt x="1622" y="1198"/>
                  </a:lnTo>
                  <a:lnTo>
                    <a:pt x="1236" y="1584"/>
                  </a:lnTo>
                  <a:lnTo>
                    <a:pt x="888" y="2009"/>
                  </a:lnTo>
                  <a:lnTo>
                    <a:pt x="618" y="2433"/>
                  </a:lnTo>
                  <a:lnTo>
                    <a:pt x="386" y="2897"/>
                  </a:lnTo>
                  <a:lnTo>
                    <a:pt x="232" y="3399"/>
                  </a:lnTo>
                  <a:lnTo>
                    <a:pt x="77" y="3901"/>
                  </a:lnTo>
                  <a:lnTo>
                    <a:pt x="0" y="4403"/>
                  </a:lnTo>
                  <a:lnTo>
                    <a:pt x="0" y="4905"/>
                  </a:lnTo>
                  <a:lnTo>
                    <a:pt x="0" y="5445"/>
                  </a:lnTo>
                  <a:lnTo>
                    <a:pt x="77" y="5986"/>
                  </a:lnTo>
                  <a:lnTo>
                    <a:pt x="155" y="6488"/>
                  </a:lnTo>
                  <a:lnTo>
                    <a:pt x="309" y="7028"/>
                  </a:lnTo>
                  <a:lnTo>
                    <a:pt x="464" y="7530"/>
                  </a:lnTo>
                  <a:lnTo>
                    <a:pt x="695" y="8032"/>
                  </a:lnTo>
                  <a:lnTo>
                    <a:pt x="927" y="8496"/>
                  </a:lnTo>
                  <a:lnTo>
                    <a:pt x="1274" y="9075"/>
                  </a:lnTo>
                  <a:lnTo>
                    <a:pt x="1661" y="9616"/>
                  </a:lnTo>
                  <a:lnTo>
                    <a:pt x="2124" y="10079"/>
                  </a:lnTo>
                  <a:lnTo>
                    <a:pt x="2587" y="10542"/>
                  </a:lnTo>
                  <a:lnTo>
                    <a:pt x="3089" y="10929"/>
                  </a:lnTo>
                  <a:lnTo>
                    <a:pt x="3591" y="11276"/>
                  </a:lnTo>
                  <a:lnTo>
                    <a:pt x="4171" y="11546"/>
                  </a:lnTo>
                  <a:lnTo>
                    <a:pt x="4750" y="11778"/>
                  </a:lnTo>
                  <a:lnTo>
                    <a:pt x="4750" y="11933"/>
                  </a:lnTo>
                  <a:lnTo>
                    <a:pt x="5097" y="11894"/>
                  </a:lnTo>
                  <a:lnTo>
                    <a:pt x="5908" y="12087"/>
                  </a:lnTo>
                  <a:lnTo>
                    <a:pt x="6719" y="12203"/>
                  </a:lnTo>
                  <a:lnTo>
                    <a:pt x="7569" y="12241"/>
                  </a:lnTo>
                  <a:lnTo>
                    <a:pt x="8418" y="12164"/>
                  </a:lnTo>
                  <a:lnTo>
                    <a:pt x="9190" y="12048"/>
                  </a:lnTo>
                  <a:lnTo>
                    <a:pt x="9963" y="11855"/>
                  </a:lnTo>
                  <a:lnTo>
                    <a:pt x="10310" y="11739"/>
                  </a:lnTo>
                  <a:lnTo>
                    <a:pt x="10272" y="11739"/>
                  </a:lnTo>
                  <a:lnTo>
                    <a:pt x="11083" y="11431"/>
                  </a:lnTo>
                  <a:lnTo>
                    <a:pt x="11855" y="11044"/>
                  </a:lnTo>
                  <a:lnTo>
                    <a:pt x="12550" y="10581"/>
                  </a:lnTo>
                  <a:lnTo>
                    <a:pt x="13245" y="10079"/>
                  </a:lnTo>
                  <a:lnTo>
                    <a:pt x="13863" y="9500"/>
                  </a:lnTo>
                  <a:lnTo>
                    <a:pt x="14133" y="9191"/>
                  </a:lnTo>
                  <a:lnTo>
                    <a:pt x="14403" y="8882"/>
                  </a:lnTo>
                  <a:lnTo>
                    <a:pt x="14635" y="8534"/>
                  </a:lnTo>
                  <a:lnTo>
                    <a:pt x="14867" y="8187"/>
                  </a:lnTo>
                  <a:lnTo>
                    <a:pt x="15060" y="7801"/>
                  </a:lnTo>
                  <a:lnTo>
                    <a:pt x="15253" y="7415"/>
                  </a:lnTo>
                  <a:lnTo>
                    <a:pt x="15253" y="7917"/>
                  </a:lnTo>
                  <a:lnTo>
                    <a:pt x="15330" y="8419"/>
                  </a:lnTo>
                  <a:lnTo>
                    <a:pt x="15485" y="8882"/>
                  </a:lnTo>
                  <a:lnTo>
                    <a:pt x="15678" y="9345"/>
                  </a:lnTo>
                  <a:lnTo>
                    <a:pt x="15794" y="9538"/>
                  </a:lnTo>
                  <a:lnTo>
                    <a:pt x="15948" y="9731"/>
                  </a:lnTo>
                  <a:lnTo>
                    <a:pt x="16103" y="9886"/>
                  </a:lnTo>
                  <a:lnTo>
                    <a:pt x="16257" y="10040"/>
                  </a:lnTo>
                  <a:lnTo>
                    <a:pt x="16489" y="10156"/>
                  </a:lnTo>
                  <a:lnTo>
                    <a:pt x="16682" y="10195"/>
                  </a:lnTo>
                  <a:lnTo>
                    <a:pt x="16913" y="10156"/>
                  </a:lnTo>
                  <a:lnTo>
                    <a:pt x="17107" y="10040"/>
                  </a:lnTo>
                  <a:lnTo>
                    <a:pt x="17300" y="9886"/>
                  </a:lnTo>
                  <a:lnTo>
                    <a:pt x="17377" y="9693"/>
                  </a:lnTo>
                  <a:lnTo>
                    <a:pt x="17454" y="9500"/>
                  </a:lnTo>
                  <a:lnTo>
                    <a:pt x="17493" y="9268"/>
                  </a:lnTo>
                  <a:lnTo>
                    <a:pt x="17493" y="9075"/>
                  </a:lnTo>
                  <a:lnTo>
                    <a:pt x="17454" y="8843"/>
                  </a:lnTo>
                  <a:lnTo>
                    <a:pt x="17415" y="8650"/>
                  </a:lnTo>
                  <a:lnTo>
                    <a:pt x="17338" y="8457"/>
                  </a:lnTo>
                  <a:lnTo>
                    <a:pt x="17222" y="8226"/>
                  </a:lnTo>
                  <a:lnTo>
                    <a:pt x="17068" y="8032"/>
                  </a:lnTo>
                  <a:lnTo>
                    <a:pt x="16720" y="7646"/>
                  </a:lnTo>
                  <a:lnTo>
                    <a:pt x="16334" y="7299"/>
                  </a:lnTo>
                  <a:lnTo>
                    <a:pt x="15909" y="6990"/>
                  </a:lnTo>
                  <a:lnTo>
                    <a:pt x="16373" y="6990"/>
                  </a:lnTo>
                  <a:lnTo>
                    <a:pt x="16875" y="6913"/>
                  </a:lnTo>
                  <a:lnTo>
                    <a:pt x="17338" y="6720"/>
                  </a:lnTo>
                  <a:lnTo>
                    <a:pt x="17763" y="6488"/>
                  </a:lnTo>
                  <a:lnTo>
                    <a:pt x="17917" y="6333"/>
                  </a:lnTo>
                  <a:lnTo>
                    <a:pt x="18110" y="6140"/>
                  </a:lnTo>
                  <a:lnTo>
                    <a:pt x="18265" y="5947"/>
                  </a:lnTo>
                  <a:lnTo>
                    <a:pt x="18381" y="5716"/>
                  </a:lnTo>
                  <a:lnTo>
                    <a:pt x="18458" y="5484"/>
                  </a:lnTo>
                  <a:lnTo>
                    <a:pt x="18458" y="5214"/>
                  </a:lnTo>
                  <a:lnTo>
                    <a:pt x="18381" y="4982"/>
                  </a:lnTo>
                  <a:lnTo>
                    <a:pt x="18304" y="4905"/>
                  </a:lnTo>
                  <a:lnTo>
                    <a:pt x="18226" y="4789"/>
                  </a:lnTo>
                  <a:lnTo>
                    <a:pt x="18033" y="4673"/>
                  </a:lnTo>
                  <a:lnTo>
                    <a:pt x="17802" y="4596"/>
                  </a:lnTo>
                  <a:lnTo>
                    <a:pt x="17609" y="4557"/>
                  </a:lnTo>
                  <a:lnTo>
                    <a:pt x="17377" y="4557"/>
                  </a:lnTo>
                  <a:lnTo>
                    <a:pt x="17145" y="4634"/>
                  </a:lnTo>
                  <a:lnTo>
                    <a:pt x="16913" y="4712"/>
                  </a:lnTo>
                  <a:lnTo>
                    <a:pt x="16720" y="4789"/>
                  </a:lnTo>
                  <a:lnTo>
                    <a:pt x="16566" y="4905"/>
                  </a:lnTo>
                  <a:lnTo>
                    <a:pt x="16373" y="5098"/>
                  </a:lnTo>
                  <a:lnTo>
                    <a:pt x="16180" y="5291"/>
                  </a:lnTo>
                  <a:lnTo>
                    <a:pt x="15871" y="5716"/>
                  </a:lnTo>
                  <a:lnTo>
                    <a:pt x="15639" y="6179"/>
                  </a:lnTo>
                  <a:lnTo>
                    <a:pt x="15485" y="6681"/>
                  </a:lnTo>
                  <a:lnTo>
                    <a:pt x="15407" y="6681"/>
                  </a:lnTo>
                  <a:lnTo>
                    <a:pt x="15330" y="6720"/>
                  </a:lnTo>
                  <a:lnTo>
                    <a:pt x="14983" y="6411"/>
                  </a:lnTo>
                  <a:lnTo>
                    <a:pt x="14597" y="6179"/>
                  </a:lnTo>
                  <a:lnTo>
                    <a:pt x="14172" y="6024"/>
                  </a:lnTo>
                  <a:lnTo>
                    <a:pt x="13708" y="5947"/>
                  </a:lnTo>
                  <a:lnTo>
                    <a:pt x="13322" y="5909"/>
                  </a:lnTo>
                  <a:lnTo>
                    <a:pt x="13091" y="5947"/>
                  </a:lnTo>
                  <a:lnTo>
                    <a:pt x="12897" y="5986"/>
                  </a:lnTo>
                  <a:lnTo>
                    <a:pt x="12704" y="6063"/>
                  </a:lnTo>
                  <a:lnTo>
                    <a:pt x="12511" y="6140"/>
                  </a:lnTo>
                  <a:lnTo>
                    <a:pt x="12357" y="6295"/>
                  </a:lnTo>
                  <a:lnTo>
                    <a:pt x="12280" y="6449"/>
                  </a:lnTo>
                  <a:lnTo>
                    <a:pt x="12202" y="6642"/>
                  </a:lnTo>
                  <a:lnTo>
                    <a:pt x="12241" y="6835"/>
                  </a:lnTo>
                  <a:lnTo>
                    <a:pt x="12318" y="6990"/>
                  </a:lnTo>
                  <a:lnTo>
                    <a:pt x="12434" y="7106"/>
                  </a:lnTo>
                  <a:lnTo>
                    <a:pt x="12589" y="7260"/>
                  </a:lnTo>
                  <a:lnTo>
                    <a:pt x="12782" y="7337"/>
                  </a:lnTo>
                  <a:lnTo>
                    <a:pt x="13129" y="7453"/>
                  </a:lnTo>
                  <a:lnTo>
                    <a:pt x="13477" y="7530"/>
                  </a:lnTo>
                  <a:lnTo>
                    <a:pt x="13824" y="7530"/>
                  </a:lnTo>
                  <a:lnTo>
                    <a:pt x="14172" y="7492"/>
                  </a:lnTo>
                  <a:lnTo>
                    <a:pt x="14519" y="7415"/>
                  </a:lnTo>
                  <a:lnTo>
                    <a:pt x="14133" y="7762"/>
                  </a:lnTo>
                  <a:lnTo>
                    <a:pt x="13708" y="8032"/>
                  </a:lnTo>
                  <a:lnTo>
                    <a:pt x="13477" y="8110"/>
                  </a:lnTo>
                  <a:lnTo>
                    <a:pt x="13245" y="8226"/>
                  </a:lnTo>
                  <a:lnTo>
                    <a:pt x="13013" y="8264"/>
                  </a:lnTo>
                  <a:lnTo>
                    <a:pt x="12743" y="8303"/>
                  </a:lnTo>
                  <a:lnTo>
                    <a:pt x="12357" y="8303"/>
                  </a:lnTo>
                  <a:lnTo>
                    <a:pt x="11971" y="8264"/>
                  </a:lnTo>
                  <a:lnTo>
                    <a:pt x="11662" y="8110"/>
                  </a:lnTo>
                  <a:lnTo>
                    <a:pt x="11353" y="7955"/>
                  </a:lnTo>
                  <a:lnTo>
                    <a:pt x="11083" y="7685"/>
                  </a:lnTo>
                  <a:lnTo>
                    <a:pt x="10890" y="7415"/>
                  </a:lnTo>
                  <a:lnTo>
                    <a:pt x="10696" y="7106"/>
                  </a:lnTo>
                  <a:lnTo>
                    <a:pt x="10542" y="6720"/>
                  </a:lnTo>
                  <a:lnTo>
                    <a:pt x="10388" y="6218"/>
                  </a:lnTo>
                  <a:lnTo>
                    <a:pt x="10233" y="5716"/>
                  </a:lnTo>
                  <a:lnTo>
                    <a:pt x="9963" y="4673"/>
                  </a:lnTo>
                  <a:lnTo>
                    <a:pt x="9847" y="4171"/>
                  </a:lnTo>
                  <a:lnTo>
                    <a:pt x="9654" y="3669"/>
                  </a:lnTo>
                  <a:lnTo>
                    <a:pt x="9461" y="3167"/>
                  </a:lnTo>
                  <a:lnTo>
                    <a:pt x="9229" y="2704"/>
                  </a:lnTo>
                  <a:lnTo>
                    <a:pt x="8843" y="2163"/>
                  </a:lnTo>
                  <a:lnTo>
                    <a:pt x="8457" y="1700"/>
                  </a:lnTo>
                  <a:lnTo>
                    <a:pt x="7993" y="1275"/>
                  </a:lnTo>
                  <a:lnTo>
                    <a:pt x="7530" y="889"/>
                  </a:lnTo>
                  <a:lnTo>
                    <a:pt x="6989" y="580"/>
                  </a:lnTo>
                  <a:lnTo>
                    <a:pt x="6449" y="348"/>
                  </a:lnTo>
                  <a:lnTo>
                    <a:pt x="5870" y="155"/>
                  </a:lnTo>
                  <a:lnTo>
                    <a:pt x="5290" y="39"/>
                  </a:lnTo>
                  <a:lnTo>
                    <a:pt x="50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11"/>
            <p:cNvSpPr/>
            <p:nvPr/>
          </p:nvSpPr>
          <p:spPr>
            <a:xfrm>
              <a:off x="5932850" y="4466275"/>
              <a:ext cx="200800" cy="230725"/>
            </a:xfrm>
            <a:custGeom>
              <a:avLst/>
              <a:gdLst/>
              <a:ahLst/>
              <a:cxnLst/>
              <a:rect l="l" t="t" r="r" b="b"/>
              <a:pathLst>
                <a:path w="8032" h="9229" extrusionOk="0">
                  <a:moveTo>
                    <a:pt x="2047" y="0"/>
                  </a:moveTo>
                  <a:lnTo>
                    <a:pt x="1892" y="77"/>
                  </a:lnTo>
                  <a:lnTo>
                    <a:pt x="1738" y="154"/>
                  </a:lnTo>
                  <a:lnTo>
                    <a:pt x="1429" y="425"/>
                  </a:lnTo>
                  <a:lnTo>
                    <a:pt x="1197" y="734"/>
                  </a:lnTo>
                  <a:lnTo>
                    <a:pt x="965" y="1004"/>
                  </a:lnTo>
                  <a:lnTo>
                    <a:pt x="734" y="1352"/>
                  </a:lnTo>
                  <a:lnTo>
                    <a:pt x="502" y="1738"/>
                  </a:lnTo>
                  <a:lnTo>
                    <a:pt x="348" y="2124"/>
                  </a:lnTo>
                  <a:lnTo>
                    <a:pt x="193" y="2549"/>
                  </a:lnTo>
                  <a:lnTo>
                    <a:pt x="77" y="3012"/>
                  </a:lnTo>
                  <a:lnTo>
                    <a:pt x="39" y="3475"/>
                  </a:lnTo>
                  <a:lnTo>
                    <a:pt x="0" y="3939"/>
                  </a:lnTo>
                  <a:lnTo>
                    <a:pt x="77" y="4441"/>
                  </a:lnTo>
                  <a:lnTo>
                    <a:pt x="155" y="4904"/>
                  </a:lnTo>
                  <a:lnTo>
                    <a:pt x="270" y="5329"/>
                  </a:lnTo>
                  <a:lnTo>
                    <a:pt x="463" y="5792"/>
                  </a:lnTo>
                  <a:lnTo>
                    <a:pt x="695" y="6178"/>
                  </a:lnTo>
                  <a:lnTo>
                    <a:pt x="1043" y="6178"/>
                  </a:lnTo>
                  <a:lnTo>
                    <a:pt x="888" y="5831"/>
                  </a:lnTo>
                  <a:lnTo>
                    <a:pt x="734" y="5483"/>
                  </a:lnTo>
                  <a:lnTo>
                    <a:pt x="657" y="5136"/>
                  </a:lnTo>
                  <a:lnTo>
                    <a:pt x="541" y="4788"/>
                  </a:lnTo>
                  <a:lnTo>
                    <a:pt x="502" y="4402"/>
                  </a:lnTo>
                  <a:lnTo>
                    <a:pt x="463" y="4055"/>
                  </a:lnTo>
                  <a:lnTo>
                    <a:pt x="463" y="3668"/>
                  </a:lnTo>
                  <a:lnTo>
                    <a:pt x="463" y="3321"/>
                  </a:lnTo>
                  <a:lnTo>
                    <a:pt x="541" y="2973"/>
                  </a:lnTo>
                  <a:lnTo>
                    <a:pt x="618" y="2626"/>
                  </a:lnTo>
                  <a:lnTo>
                    <a:pt x="734" y="2278"/>
                  </a:lnTo>
                  <a:lnTo>
                    <a:pt x="850" y="1931"/>
                  </a:lnTo>
                  <a:lnTo>
                    <a:pt x="1043" y="1622"/>
                  </a:lnTo>
                  <a:lnTo>
                    <a:pt x="1236" y="1313"/>
                  </a:lnTo>
                  <a:lnTo>
                    <a:pt x="1467" y="1004"/>
                  </a:lnTo>
                  <a:lnTo>
                    <a:pt x="1776" y="734"/>
                  </a:lnTo>
                  <a:lnTo>
                    <a:pt x="1969" y="579"/>
                  </a:lnTo>
                  <a:lnTo>
                    <a:pt x="2085" y="502"/>
                  </a:lnTo>
                  <a:lnTo>
                    <a:pt x="2201" y="463"/>
                  </a:lnTo>
                  <a:lnTo>
                    <a:pt x="2317" y="579"/>
                  </a:lnTo>
                  <a:lnTo>
                    <a:pt x="2433" y="811"/>
                  </a:lnTo>
                  <a:lnTo>
                    <a:pt x="2587" y="1197"/>
                  </a:lnTo>
                  <a:lnTo>
                    <a:pt x="2742" y="1583"/>
                  </a:lnTo>
                  <a:lnTo>
                    <a:pt x="2858" y="1931"/>
                  </a:lnTo>
                  <a:lnTo>
                    <a:pt x="2973" y="2317"/>
                  </a:lnTo>
                  <a:lnTo>
                    <a:pt x="3051" y="2703"/>
                  </a:lnTo>
                  <a:lnTo>
                    <a:pt x="3089" y="3089"/>
                  </a:lnTo>
                  <a:lnTo>
                    <a:pt x="3089" y="3437"/>
                  </a:lnTo>
                  <a:lnTo>
                    <a:pt x="3051" y="3784"/>
                  </a:lnTo>
                  <a:lnTo>
                    <a:pt x="3012" y="4132"/>
                  </a:lnTo>
                  <a:lnTo>
                    <a:pt x="2896" y="4479"/>
                  </a:lnTo>
                  <a:lnTo>
                    <a:pt x="2780" y="4788"/>
                  </a:lnTo>
                  <a:lnTo>
                    <a:pt x="2587" y="5136"/>
                  </a:lnTo>
                  <a:lnTo>
                    <a:pt x="2394" y="5445"/>
                  </a:lnTo>
                  <a:lnTo>
                    <a:pt x="2356" y="5522"/>
                  </a:lnTo>
                  <a:lnTo>
                    <a:pt x="2394" y="5638"/>
                  </a:lnTo>
                  <a:lnTo>
                    <a:pt x="2356" y="5715"/>
                  </a:lnTo>
                  <a:lnTo>
                    <a:pt x="2356" y="5754"/>
                  </a:lnTo>
                  <a:lnTo>
                    <a:pt x="2394" y="5792"/>
                  </a:lnTo>
                  <a:lnTo>
                    <a:pt x="2471" y="5792"/>
                  </a:lnTo>
                  <a:lnTo>
                    <a:pt x="2626" y="5715"/>
                  </a:lnTo>
                  <a:lnTo>
                    <a:pt x="2819" y="5676"/>
                  </a:lnTo>
                  <a:lnTo>
                    <a:pt x="3205" y="5676"/>
                  </a:lnTo>
                  <a:lnTo>
                    <a:pt x="3630" y="5715"/>
                  </a:lnTo>
                  <a:lnTo>
                    <a:pt x="4055" y="5792"/>
                  </a:lnTo>
                  <a:lnTo>
                    <a:pt x="4441" y="5947"/>
                  </a:lnTo>
                  <a:lnTo>
                    <a:pt x="4866" y="6101"/>
                  </a:lnTo>
                  <a:lnTo>
                    <a:pt x="5213" y="6256"/>
                  </a:lnTo>
                  <a:lnTo>
                    <a:pt x="5522" y="6449"/>
                  </a:lnTo>
                  <a:lnTo>
                    <a:pt x="5831" y="6642"/>
                  </a:lnTo>
                  <a:lnTo>
                    <a:pt x="6140" y="6835"/>
                  </a:lnTo>
                  <a:lnTo>
                    <a:pt x="6410" y="7067"/>
                  </a:lnTo>
                  <a:lnTo>
                    <a:pt x="6680" y="7337"/>
                  </a:lnTo>
                  <a:lnTo>
                    <a:pt x="6912" y="7607"/>
                  </a:lnTo>
                  <a:lnTo>
                    <a:pt x="7144" y="7877"/>
                  </a:lnTo>
                  <a:lnTo>
                    <a:pt x="7337" y="8186"/>
                  </a:lnTo>
                  <a:lnTo>
                    <a:pt x="7530" y="8534"/>
                  </a:lnTo>
                  <a:lnTo>
                    <a:pt x="7105" y="8650"/>
                  </a:lnTo>
                  <a:lnTo>
                    <a:pt x="6680" y="8727"/>
                  </a:lnTo>
                  <a:lnTo>
                    <a:pt x="6294" y="8766"/>
                  </a:lnTo>
                  <a:lnTo>
                    <a:pt x="5870" y="8804"/>
                  </a:lnTo>
                  <a:lnTo>
                    <a:pt x="5483" y="8804"/>
                  </a:lnTo>
                  <a:lnTo>
                    <a:pt x="5059" y="8727"/>
                  </a:lnTo>
                  <a:lnTo>
                    <a:pt x="4672" y="8611"/>
                  </a:lnTo>
                  <a:lnTo>
                    <a:pt x="4248" y="8457"/>
                  </a:lnTo>
                  <a:lnTo>
                    <a:pt x="3900" y="8264"/>
                  </a:lnTo>
                  <a:lnTo>
                    <a:pt x="3591" y="8071"/>
                  </a:lnTo>
                  <a:lnTo>
                    <a:pt x="3012" y="7607"/>
                  </a:lnTo>
                  <a:lnTo>
                    <a:pt x="2471" y="7105"/>
                  </a:lnTo>
                  <a:lnTo>
                    <a:pt x="1931" y="6565"/>
                  </a:lnTo>
                  <a:lnTo>
                    <a:pt x="1854" y="6526"/>
                  </a:lnTo>
                  <a:lnTo>
                    <a:pt x="1815" y="6487"/>
                  </a:lnTo>
                  <a:lnTo>
                    <a:pt x="1661" y="6526"/>
                  </a:lnTo>
                  <a:lnTo>
                    <a:pt x="1622" y="6526"/>
                  </a:lnTo>
                  <a:lnTo>
                    <a:pt x="1583" y="6565"/>
                  </a:lnTo>
                  <a:lnTo>
                    <a:pt x="1429" y="6835"/>
                  </a:lnTo>
                  <a:lnTo>
                    <a:pt x="1661" y="6873"/>
                  </a:lnTo>
                  <a:lnTo>
                    <a:pt x="2278" y="7491"/>
                  </a:lnTo>
                  <a:lnTo>
                    <a:pt x="2896" y="8071"/>
                  </a:lnTo>
                  <a:lnTo>
                    <a:pt x="3244" y="8341"/>
                  </a:lnTo>
                  <a:lnTo>
                    <a:pt x="3630" y="8573"/>
                  </a:lnTo>
                  <a:lnTo>
                    <a:pt x="3977" y="8766"/>
                  </a:lnTo>
                  <a:lnTo>
                    <a:pt x="4364" y="8959"/>
                  </a:lnTo>
                  <a:lnTo>
                    <a:pt x="4827" y="9113"/>
                  </a:lnTo>
                  <a:lnTo>
                    <a:pt x="5252" y="9190"/>
                  </a:lnTo>
                  <a:lnTo>
                    <a:pt x="5676" y="9229"/>
                  </a:lnTo>
                  <a:lnTo>
                    <a:pt x="6140" y="9229"/>
                  </a:lnTo>
                  <a:lnTo>
                    <a:pt x="6565" y="9152"/>
                  </a:lnTo>
                  <a:lnTo>
                    <a:pt x="6989" y="9074"/>
                  </a:lnTo>
                  <a:lnTo>
                    <a:pt x="7878" y="8843"/>
                  </a:lnTo>
                  <a:lnTo>
                    <a:pt x="7955" y="8804"/>
                  </a:lnTo>
                  <a:lnTo>
                    <a:pt x="7993" y="8727"/>
                  </a:lnTo>
                  <a:lnTo>
                    <a:pt x="8032" y="8650"/>
                  </a:lnTo>
                  <a:lnTo>
                    <a:pt x="7993" y="8534"/>
                  </a:lnTo>
                  <a:lnTo>
                    <a:pt x="7762" y="8109"/>
                  </a:lnTo>
                  <a:lnTo>
                    <a:pt x="7491" y="7684"/>
                  </a:lnTo>
                  <a:lnTo>
                    <a:pt x="7221" y="7298"/>
                  </a:lnTo>
                  <a:lnTo>
                    <a:pt x="6874" y="6912"/>
                  </a:lnTo>
                  <a:lnTo>
                    <a:pt x="6526" y="6603"/>
                  </a:lnTo>
                  <a:lnTo>
                    <a:pt x="6140" y="6294"/>
                  </a:lnTo>
                  <a:lnTo>
                    <a:pt x="5715" y="6024"/>
                  </a:lnTo>
                  <a:lnTo>
                    <a:pt x="5252" y="5792"/>
                  </a:lnTo>
                  <a:lnTo>
                    <a:pt x="4827" y="5638"/>
                  </a:lnTo>
                  <a:lnTo>
                    <a:pt x="4248" y="5445"/>
                  </a:lnTo>
                  <a:lnTo>
                    <a:pt x="3939" y="5367"/>
                  </a:lnTo>
                  <a:lnTo>
                    <a:pt x="3591" y="5290"/>
                  </a:lnTo>
                  <a:lnTo>
                    <a:pt x="3012" y="5290"/>
                  </a:lnTo>
                  <a:lnTo>
                    <a:pt x="3167" y="4981"/>
                  </a:lnTo>
                  <a:lnTo>
                    <a:pt x="3321" y="4634"/>
                  </a:lnTo>
                  <a:lnTo>
                    <a:pt x="3398" y="4286"/>
                  </a:lnTo>
                  <a:lnTo>
                    <a:pt x="3475" y="3939"/>
                  </a:lnTo>
                  <a:lnTo>
                    <a:pt x="3514" y="3591"/>
                  </a:lnTo>
                  <a:lnTo>
                    <a:pt x="3514" y="3205"/>
                  </a:lnTo>
                  <a:lnTo>
                    <a:pt x="3514" y="2858"/>
                  </a:lnTo>
                  <a:lnTo>
                    <a:pt x="3437" y="2471"/>
                  </a:lnTo>
                  <a:lnTo>
                    <a:pt x="3321" y="1969"/>
                  </a:lnTo>
                  <a:lnTo>
                    <a:pt x="3167" y="1467"/>
                  </a:lnTo>
                  <a:lnTo>
                    <a:pt x="2935" y="965"/>
                  </a:lnTo>
                  <a:lnTo>
                    <a:pt x="2703" y="502"/>
                  </a:lnTo>
                  <a:lnTo>
                    <a:pt x="2587" y="270"/>
                  </a:lnTo>
                  <a:lnTo>
                    <a:pt x="2471" y="116"/>
                  </a:lnTo>
                  <a:lnTo>
                    <a:pt x="2356" y="39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11"/>
            <p:cNvSpPr/>
            <p:nvPr/>
          </p:nvSpPr>
          <p:spPr>
            <a:xfrm>
              <a:off x="2331050" y="4488475"/>
              <a:ext cx="145775" cy="163175"/>
            </a:xfrm>
            <a:custGeom>
              <a:avLst/>
              <a:gdLst/>
              <a:ahLst/>
              <a:cxnLst/>
              <a:rect l="l" t="t" r="r" b="b"/>
              <a:pathLst>
                <a:path w="5831" h="6527" extrusionOk="0">
                  <a:moveTo>
                    <a:pt x="3321" y="502"/>
                  </a:moveTo>
                  <a:lnTo>
                    <a:pt x="3784" y="695"/>
                  </a:lnTo>
                  <a:lnTo>
                    <a:pt x="4248" y="1004"/>
                  </a:lnTo>
                  <a:lnTo>
                    <a:pt x="4595" y="1313"/>
                  </a:lnTo>
                  <a:lnTo>
                    <a:pt x="4904" y="1738"/>
                  </a:lnTo>
                  <a:lnTo>
                    <a:pt x="5174" y="2163"/>
                  </a:lnTo>
                  <a:lnTo>
                    <a:pt x="5252" y="2394"/>
                  </a:lnTo>
                  <a:lnTo>
                    <a:pt x="5329" y="2665"/>
                  </a:lnTo>
                  <a:lnTo>
                    <a:pt x="5367" y="2896"/>
                  </a:lnTo>
                  <a:lnTo>
                    <a:pt x="5367" y="3167"/>
                  </a:lnTo>
                  <a:lnTo>
                    <a:pt x="5367" y="3437"/>
                  </a:lnTo>
                  <a:lnTo>
                    <a:pt x="5329" y="3707"/>
                  </a:lnTo>
                  <a:lnTo>
                    <a:pt x="5213" y="4171"/>
                  </a:lnTo>
                  <a:lnTo>
                    <a:pt x="5020" y="4595"/>
                  </a:lnTo>
                  <a:lnTo>
                    <a:pt x="4750" y="4981"/>
                  </a:lnTo>
                  <a:lnTo>
                    <a:pt x="4441" y="5368"/>
                  </a:lnTo>
                  <a:lnTo>
                    <a:pt x="4055" y="5638"/>
                  </a:lnTo>
                  <a:lnTo>
                    <a:pt x="3630" y="5870"/>
                  </a:lnTo>
                  <a:lnTo>
                    <a:pt x="3398" y="5947"/>
                  </a:lnTo>
                  <a:lnTo>
                    <a:pt x="3166" y="6024"/>
                  </a:lnTo>
                  <a:lnTo>
                    <a:pt x="2935" y="6024"/>
                  </a:lnTo>
                  <a:lnTo>
                    <a:pt x="2703" y="6063"/>
                  </a:lnTo>
                  <a:lnTo>
                    <a:pt x="2394" y="6024"/>
                  </a:lnTo>
                  <a:lnTo>
                    <a:pt x="2085" y="5985"/>
                  </a:lnTo>
                  <a:lnTo>
                    <a:pt x="1815" y="5908"/>
                  </a:lnTo>
                  <a:lnTo>
                    <a:pt x="1583" y="5792"/>
                  </a:lnTo>
                  <a:lnTo>
                    <a:pt x="1390" y="5677"/>
                  </a:lnTo>
                  <a:lnTo>
                    <a:pt x="1197" y="5522"/>
                  </a:lnTo>
                  <a:lnTo>
                    <a:pt x="1004" y="5329"/>
                  </a:lnTo>
                  <a:lnTo>
                    <a:pt x="850" y="5136"/>
                  </a:lnTo>
                  <a:lnTo>
                    <a:pt x="734" y="4904"/>
                  </a:lnTo>
                  <a:lnTo>
                    <a:pt x="656" y="4673"/>
                  </a:lnTo>
                  <a:lnTo>
                    <a:pt x="541" y="4441"/>
                  </a:lnTo>
                  <a:lnTo>
                    <a:pt x="502" y="4209"/>
                  </a:lnTo>
                  <a:lnTo>
                    <a:pt x="425" y="3669"/>
                  </a:lnTo>
                  <a:lnTo>
                    <a:pt x="463" y="3128"/>
                  </a:lnTo>
                  <a:lnTo>
                    <a:pt x="579" y="2587"/>
                  </a:lnTo>
                  <a:lnTo>
                    <a:pt x="734" y="2085"/>
                  </a:lnTo>
                  <a:lnTo>
                    <a:pt x="1004" y="1622"/>
                  </a:lnTo>
                  <a:lnTo>
                    <a:pt x="1158" y="1390"/>
                  </a:lnTo>
                  <a:lnTo>
                    <a:pt x="1313" y="1197"/>
                  </a:lnTo>
                  <a:lnTo>
                    <a:pt x="1506" y="1043"/>
                  </a:lnTo>
                  <a:lnTo>
                    <a:pt x="1699" y="888"/>
                  </a:lnTo>
                  <a:lnTo>
                    <a:pt x="1931" y="734"/>
                  </a:lnTo>
                  <a:lnTo>
                    <a:pt x="2162" y="657"/>
                  </a:lnTo>
                  <a:lnTo>
                    <a:pt x="2394" y="579"/>
                  </a:lnTo>
                  <a:lnTo>
                    <a:pt x="2664" y="502"/>
                  </a:lnTo>
                  <a:lnTo>
                    <a:pt x="2935" y="502"/>
                  </a:lnTo>
                  <a:lnTo>
                    <a:pt x="3244" y="541"/>
                  </a:lnTo>
                  <a:lnTo>
                    <a:pt x="3282" y="502"/>
                  </a:lnTo>
                  <a:close/>
                  <a:moveTo>
                    <a:pt x="3128" y="0"/>
                  </a:moveTo>
                  <a:lnTo>
                    <a:pt x="3051" y="39"/>
                  </a:lnTo>
                  <a:lnTo>
                    <a:pt x="2973" y="116"/>
                  </a:lnTo>
                  <a:lnTo>
                    <a:pt x="2973" y="193"/>
                  </a:lnTo>
                  <a:lnTo>
                    <a:pt x="2664" y="155"/>
                  </a:lnTo>
                  <a:lnTo>
                    <a:pt x="2394" y="193"/>
                  </a:lnTo>
                  <a:lnTo>
                    <a:pt x="2124" y="232"/>
                  </a:lnTo>
                  <a:lnTo>
                    <a:pt x="1854" y="309"/>
                  </a:lnTo>
                  <a:lnTo>
                    <a:pt x="1622" y="425"/>
                  </a:lnTo>
                  <a:lnTo>
                    <a:pt x="1390" y="579"/>
                  </a:lnTo>
                  <a:lnTo>
                    <a:pt x="1197" y="734"/>
                  </a:lnTo>
                  <a:lnTo>
                    <a:pt x="965" y="927"/>
                  </a:lnTo>
                  <a:lnTo>
                    <a:pt x="811" y="1120"/>
                  </a:lnTo>
                  <a:lnTo>
                    <a:pt x="656" y="1352"/>
                  </a:lnTo>
                  <a:lnTo>
                    <a:pt x="386" y="1854"/>
                  </a:lnTo>
                  <a:lnTo>
                    <a:pt x="154" y="2394"/>
                  </a:lnTo>
                  <a:lnTo>
                    <a:pt x="39" y="2974"/>
                  </a:lnTo>
                  <a:lnTo>
                    <a:pt x="0" y="3591"/>
                  </a:lnTo>
                  <a:lnTo>
                    <a:pt x="0" y="3900"/>
                  </a:lnTo>
                  <a:lnTo>
                    <a:pt x="39" y="4209"/>
                  </a:lnTo>
                  <a:lnTo>
                    <a:pt x="116" y="4518"/>
                  </a:lnTo>
                  <a:lnTo>
                    <a:pt x="193" y="4788"/>
                  </a:lnTo>
                  <a:lnTo>
                    <a:pt x="270" y="5059"/>
                  </a:lnTo>
                  <a:lnTo>
                    <a:pt x="425" y="5329"/>
                  </a:lnTo>
                  <a:lnTo>
                    <a:pt x="579" y="5561"/>
                  </a:lnTo>
                  <a:lnTo>
                    <a:pt x="772" y="5754"/>
                  </a:lnTo>
                  <a:lnTo>
                    <a:pt x="965" y="5947"/>
                  </a:lnTo>
                  <a:lnTo>
                    <a:pt x="1197" y="6101"/>
                  </a:lnTo>
                  <a:lnTo>
                    <a:pt x="1467" y="6256"/>
                  </a:lnTo>
                  <a:lnTo>
                    <a:pt x="1738" y="6372"/>
                  </a:lnTo>
                  <a:lnTo>
                    <a:pt x="2085" y="6449"/>
                  </a:lnTo>
                  <a:lnTo>
                    <a:pt x="2394" y="6487"/>
                  </a:lnTo>
                  <a:lnTo>
                    <a:pt x="2742" y="6526"/>
                  </a:lnTo>
                  <a:lnTo>
                    <a:pt x="3012" y="6487"/>
                  </a:lnTo>
                  <a:lnTo>
                    <a:pt x="3321" y="6449"/>
                  </a:lnTo>
                  <a:lnTo>
                    <a:pt x="3630" y="6372"/>
                  </a:lnTo>
                  <a:lnTo>
                    <a:pt x="3900" y="6256"/>
                  </a:lnTo>
                  <a:lnTo>
                    <a:pt x="4170" y="6101"/>
                  </a:lnTo>
                  <a:lnTo>
                    <a:pt x="4402" y="5947"/>
                  </a:lnTo>
                  <a:lnTo>
                    <a:pt x="4634" y="5792"/>
                  </a:lnTo>
                  <a:lnTo>
                    <a:pt x="4866" y="5561"/>
                  </a:lnTo>
                  <a:lnTo>
                    <a:pt x="5059" y="5368"/>
                  </a:lnTo>
                  <a:lnTo>
                    <a:pt x="5252" y="5097"/>
                  </a:lnTo>
                  <a:lnTo>
                    <a:pt x="5406" y="4866"/>
                  </a:lnTo>
                  <a:lnTo>
                    <a:pt x="5522" y="4595"/>
                  </a:lnTo>
                  <a:lnTo>
                    <a:pt x="5638" y="4286"/>
                  </a:lnTo>
                  <a:lnTo>
                    <a:pt x="5754" y="4016"/>
                  </a:lnTo>
                  <a:lnTo>
                    <a:pt x="5792" y="3707"/>
                  </a:lnTo>
                  <a:lnTo>
                    <a:pt x="5831" y="3398"/>
                  </a:lnTo>
                  <a:lnTo>
                    <a:pt x="5831" y="3089"/>
                  </a:lnTo>
                  <a:lnTo>
                    <a:pt x="5792" y="2780"/>
                  </a:lnTo>
                  <a:lnTo>
                    <a:pt x="5754" y="2472"/>
                  </a:lnTo>
                  <a:lnTo>
                    <a:pt x="5638" y="2163"/>
                  </a:lnTo>
                  <a:lnTo>
                    <a:pt x="5522" y="1892"/>
                  </a:lnTo>
                  <a:lnTo>
                    <a:pt x="5406" y="1622"/>
                  </a:lnTo>
                  <a:lnTo>
                    <a:pt x="5213" y="1352"/>
                  </a:lnTo>
                  <a:lnTo>
                    <a:pt x="5020" y="1120"/>
                  </a:lnTo>
                  <a:lnTo>
                    <a:pt x="4827" y="888"/>
                  </a:lnTo>
                  <a:lnTo>
                    <a:pt x="4595" y="695"/>
                  </a:lnTo>
                  <a:lnTo>
                    <a:pt x="4364" y="502"/>
                  </a:lnTo>
                  <a:lnTo>
                    <a:pt x="4093" y="348"/>
                  </a:lnTo>
                  <a:lnTo>
                    <a:pt x="3823" y="193"/>
                  </a:lnTo>
                  <a:lnTo>
                    <a:pt x="3514" y="116"/>
                  </a:lnTo>
                  <a:lnTo>
                    <a:pt x="320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11"/>
            <p:cNvSpPr/>
            <p:nvPr/>
          </p:nvSpPr>
          <p:spPr>
            <a:xfrm>
              <a:off x="3966375" y="4488475"/>
              <a:ext cx="350450" cy="288650"/>
            </a:xfrm>
            <a:custGeom>
              <a:avLst/>
              <a:gdLst/>
              <a:ahLst/>
              <a:cxnLst/>
              <a:rect l="l" t="t" r="r" b="b"/>
              <a:pathLst>
                <a:path w="14018" h="11546" extrusionOk="0">
                  <a:moveTo>
                    <a:pt x="11778" y="0"/>
                  </a:moveTo>
                  <a:lnTo>
                    <a:pt x="11469" y="77"/>
                  </a:lnTo>
                  <a:lnTo>
                    <a:pt x="11855" y="1931"/>
                  </a:lnTo>
                  <a:lnTo>
                    <a:pt x="12280" y="3746"/>
                  </a:lnTo>
                  <a:lnTo>
                    <a:pt x="11508" y="2780"/>
                  </a:lnTo>
                  <a:lnTo>
                    <a:pt x="10658" y="1892"/>
                  </a:lnTo>
                  <a:lnTo>
                    <a:pt x="10427" y="2085"/>
                  </a:lnTo>
                  <a:lnTo>
                    <a:pt x="11469" y="3437"/>
                  </a:lnTo>
                  <a:lnTo>
                    <a:pt x="12550" y="4750"/>
                  </a:lnTo>
                  <a:lnTo>
                    <a:pt x="12859" y="5754"/>
                  </a:lnTo>
                  <a:lnTo>
                    <a:pt x="13168" y="5754"/>
                  </a:lnTo>
                  <a:lnTo>
                    <a:pt x="13207" y="5638"/>
                  </a:lnTo>
                  <a:lnTo>
                    <a:pt x="13168" y="5522"/>
                  </a:lnTo>
                  <a:lnTo>
                    <a:pt x="13168" y="5522"/>
                  </a:lnTo>
                  <a:lnTo>
                    <a:pt x="13439" y="5715"/>
                  </a:lnTo>
                  <a:lnTo>
                    <a:pt x="13593" y="5947"/>
                  </a:lnTo>
                  <a:lnTo>
                    <a:pt x="13670" y="6179"/>
                  </a:lnTo>
                  <a:lnTo>
                    <a:pt x="13709" y="6410"/>
                  </a:lnTo>
                  <a:lnTo>
                    <a:pt x="13632" y="6681"/>
                  </a:lnTo>
                  <a:lnTo>
                    <a:pt x="13516" y="6912"/>
                  </a:lnTo>
                  <a:lnTo>
                    <a:pt x="13361" y="7183"/>
                  </a:lnTo>
                  <a:lnTo>
                    <a:pt x="13168" y="7453"/>
                  </a:lnTo>
                  <a:lnTo>
                    <a:pt x="12744" y="7955"/>
                  </a:lnTo>
                  <a:lnTo>
                    <a:pt x="12203" y="8418"/>
                  </a:lnTo>
                  <a:lnTo>
                    <a:pt x="11740" y="8766"/>
                  </a:lnTo>
                  <a:lnTo>
                    <a:pt x="11353" y="9075"/>
                  </a:lnTo>
                  <a:lnTo>
                    <a:pt x="10542" y="9577"/>
                  </a:lnTo>
                  <a:lnTo>
                    <a:pt x="9654" y="10001"/>
                  </a:lnTo>
                  <a:lnTo>
                    <a:pt x="8766" y="10388"/>
                  </a:lnTo>
                  <a:lnTo>
                    <a:pt x="7878" y="10658"/>
                  </a:lnTo>
                  <a:lnTo>
                    <a:pt x="6951" y="10890"/>
                  </a:lnTo>
                  <a:lnTo>
                    <a:pt x="5986" y="11083"/>
                  </a:lnTo>
                  <a:lnTo>
                    <a:pt x="5021" y="11160"/>
                  </a:lnTo>
                  <a:lnTo>
                    <a:pt x="3630" y="11160"/>
                  </a:lnTo>
                  <a:lnTo>
                    <a:pt x="3013" y="11121"/>
                  </a:lnTo>
                  <a:lnTo>
                    <a:pt x="2356" y="11044"/>
                  </a:lnTo>
                  <a:lnTo>
                    <a:pt x="1661" y="10928"/>
                  </a:lnTo>
                  <a:lnTo>
                    <a:pt x="1352" y="10812"/>
                  </a:lnTo>
                  <a:lnTo>
                    <a:pt x="1082" y="10696"/>
                  </a:lnTo>
                  <a:lnTo>
                    <a:pt x="812" y="10542"/>
                  </a:lnTo>
                  <a:lnTo>
                    <a:pt x="618" y="10388"/>
                  </a:lnTo>
                  <a:lnTo>
                    <a:pt x="464" y="10194"/>
                  </a:lnTo>
                  <a:lnTo>
                    <a:pt x="348" y="9963"/>
                  </a:lnTo>
                  <a:lnTo>
                    <a:pt x="348" y="9731"/>
                  </a:lnTo>
                  <a:lnTo>
                    <a:pt x="387" y="9461"/>
                  </a:lnTo>
                  <a:lnTo>
                    <a:pt x="155" y="9422"/>
                  </a:lnTo>
                  <a:lnTo>
                    <a:pt x="39" y="9654"/>
                  </a:lnTo>
                  <a:lnTo>
                    <a:pt x="1" y="9886"/>
                  </a:lnTo>
                  <a:lnTo>
                    <a:pt x="39" y="10117"/>
                  </a:lnTo>
                  <a:lnTo>
                    <a:pt x="78" y="10310"/>
                  </a:lnTo>
                  <a:lnTo>
                    <a:pt x="194" y="10465"/>
                  </a:lnTo>
                  <a:lnTo>
                    <a:pt x="348" y="10619"/>
                  </a:lnTo>
                  <a:lnTo>
                    <a:pt x="541" y="10774"/>
                  </a:lnTo>
                  <a:lnTo>
                    <a:pt x="773" y="10890"/>
                  </a:lnTo>
                  <a:lnTo>
                    <a:pt x="1236" y="11083"/>
                  </a:lnTo>
                  <a:lnTo>
                    <a:pt x="1738" y="11237"/>
                  </a:lnTo>
                  <a:lnTo>
                    <a:pt x="2202" y="11353"/>
                  </a:lnTo>
                  <a:lnTo>
                    <a:pt x="2626" y="11430"/>
                  </a:lnTo>
                  <a:lnTo>
                    <a:pt x="3321" y="11507"/>
                  </a:lnTo>
                  <a:lnTo>
                    <a:pt x="3978" y="11546"/>
                  </a:lnTo>
                  <a:lnTo>
                    <a:pt x="4673" y="11546"/>
                  </a:lnTo>
                  <a:lnTo>
                    <a:pt x="5368" y="11507"/>
                  </a:lnTo>
                  <a:lnTo>
                    <a:pt x="6063" y="11430"/>
                  </a:lnTo>
                  <a:lnTo>
                    <a:pt x="6758" y="11314"/>
                  </a:lnTo>
                  <a:lnTo>
                    <a:pt x="7415" y="11160"/>
                  </a:lnTo>
                  <a:lnTo>
                    <a:pt x="8071" y="11005"/>
                  </a:lnTo>
                  <a:lnTo>
                    <a:pt x="8728" y="10774"/>
                  </a:lnTo>
                  <a:lnTo>
                    <a:pt x="9345" y="10542"/>
                  </a:lnTo>
                  <a:lnTo>
                    <a:pt x="9963" y="10272"/>
                  </a:lnTo>
                  <a:lnTo>
                    <a:pt x="10542" y="9963"/>
                  </a:lnTo>
                  <a:lnTo>
                    <a:pt x="11122" y="9654"/>
                  </a:lnTo>
                  <a:lnTo>
                    <a:pt x="11701" y="9268"/>
                  </a:lnTo>
                  <a:lnTo>
                    <a:pt x="12242" y="8882"/>
                  </a:lnTo>
                  <a:lnTo>
                    <a:pt x="12744" y="8457"/>
                  </a:lnTo>
                  <a:lnTo>
                    <a:pt x="13168" y="8071"/>
                  </a:lnTo>
                  <a:lnTo>
                    <a:pt x="13554" y="7646"/>
                  </a:lnTo>
                  <a:lnTo>
                    <a:pt x="13748" y="7376"/>
                  </a:lnTo>
                  <a:lnTo>
                    <a:pt x="13863" y="7144"/>
                  </a:lnTo>
                  <a:lnTo>
                    <a:pt x="13979" y="6874"/>
                  </a:lnTo>
                  <a:lnTo>
                    <a:pt x="14018" y="6565"/>
                  </a:lnTo>
                  <a:lnTo>
                    <a:pt x="14018" y="6333"/>
                  </a:lnTo>
                  <a:lnTo>
                    <a:pt x="14018" y="6140"/>
                  </a:lnTo>
                  <a:lnTo>
                    <a:pt x="13941" y="5908"/>
                  </a:lnTo>
                  <a:lnTo>
                    <a:pt x="13863" y="5715"/>
                  </a:lnTo>
                  <a:lnTo>
                    <a:pt x="13748" y="5522"/>
                  </a:lnTo>
                  <a:lnTo>
                    <a:pt x="13593" y="5368"/>
                  </a:lnTo>
                  <a:lnTo>
                    <a:pt x="13439" y="5252"/>
                  </a:lnTo>
                  <a:lnTo>
                    <a:pt x="13246" y="5136"/>
                  </a:lnTo>
                  <a:lnTo>
                    <a:pt x="13091" y="5136"/>
                  </a:lnTo>
                  <a:lnTo>
                    <a:pt x="12821" y="3823"/>
                  </a:lnTo>
                  <a:lnTo>
                    <a:pt x="12512" y="2549"/>
                  </a:lnTo>
                  <a:lnTo>
                    <a:pt x="12164" y="1274"/>
                  </a:lnTo>
                  <a:lnTo>
                    <a:pt x="117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11"/>
            <p:cNvSpPr/>
            <p:nvPr/>
          </p:nvSpPr>
          <p:spPr>
            <a:xfrm>
              <a:off x="1307750" y="4498125"/>
              <a:ext cx="103325" cy="105250"/>
            </a:xfrm>
            <a:custGeom>
              <a:avLst/>
              <a:gdLst/>
              <a:ahLst/>
              <a:cxnLst/>
              <a:rect l="l" t="t" r="r" b="b"/>
              <a:pathLst>
                <a:path w="4133" h="4210" extrusionOk="0">
                  <a:moveTo>
                    <a:pt x="2317" y="348"/>
                  </a:moveTo>
                  <a:lnTo>
                    <a:pt x="2665" y="425"/>
                  </a:lnTo>
                  <a:lnTo>
                    <a:pt x="2819" y="502"/>
                  </a:lnTo>
                  <a:lnTo>
                    <a:pt x="2974" y="618"/>
                  </a:lnTo>
                  <a:lnTo>
                    <a:pt x="3128" y="734"/>
                  </a:lnTo>
                  <a:lnTo>
                    <a:pt x="3244" y="850"/>
                  </a:lnTo>
                  <a:lnTo>
                    <a:pt x="3360" y="1043"/>
                  </a:lnTo>
                  <a:lnTo>
                    <a:pt x="3476" y="1197"/>
                  </a:lnTo>
                  <a:lnTo>
                    <a:pt x="3514" y="1236"/>
                  </a:lnTo>
                  <a:lnTo>
                    <a:pt x="3630" y="1545"/>
                  </a:lnTo>
                  <a:lnTo>
                    <a:pt x="3707" y="1815"/>
                  </a:lnTo>
                  <a:lnTo>
                    <a:pt x="3746" y="2086"/>
                  </a:lnTo>
                  <a:lnTo>
                    <a:pt x="3746" y="2356"/>
                  </a:lnTo>
                  <a:lnTo>
                    <a:pt x="3707" y="2626"/>
                  </a:lnTo>
                  <a:lnTo>
                    <a:pt x="3630" y="2896"/>
                  </a:lnTo>
                  <a:lnTo>
                    <a:pt x="3514" y="3128"/>
                  </a:lnTo>
                  <a:lnTo>
                    <a:pt x="3283" y="3398"/>
                  </a:lnTo>
                  <a:lnTo>
                    <a:pt x="3012" y="3591"/>
                  </a:lnTo>
                  <a:lnTo>
                    <a:pt x="2703" y="3746"/>
                  </a:lnTo>
                  <a:lnTo>
                    <a:pt x="2356" y="3823"/>
                  </a:lnTo>
                  <a:lnTo>
                    <a:pt x="2008" y="3862"/>
                  </a:lnTo>
                  <a:lnTo>
                    <a:pt x="1661" y="3785"/>
                  </a:lnTo>
                  <a:lnTo>
                    <a:pt x="1313" y="3669"/>
                  </a:lnTo>
                  <a:lnTo>
                    <a:pt x="1004" y="3476"/>
                  </a:lnTo>
                  <a:lnTo>
                    <a:pt x="734" y="3244"/>
                  </a:lnTo>
                  <a:lnTo>
                    <a:pt x="579" y="2935"/>
                  </a:lnTo>
                  <a:lnTo>
                    <a:pt x="425" y="2665"/>
                  </a:lnTo>
                  <a:lnTo>
                    <a:pt x="386" y="2317"/>
                  </a:lnTo>
                  <a:lnTo>
                    <a:pt x="348" y="2008"/>
                  </a:lnTo>
                  <a:lnTo>
                    <a:pt x="386" y="1661"/>
                  </a:lnTo>
                  <a:lnTo>
                    <a:pt x="502" y="1352"/>
                  </a:lnTo>
                  <a:lnTo>
                    <a:pt x="657" y="1043"/>
                  </a:lnTo>
                  <a:lnTo>
                    <a:pt x="888" y="811"/>
                  </a:lnTo>
                  <a:lnTo>
                    <a:pt x="1197" y="580"/>
                  </a:lnTo>
                  <a:lnTo>
                    <a:pt x="1545" y="425"/>
                  </a:lnTo>
                  <a:lnTo>
                    <a:pt x="1931" y="348"/>
                  </a:lnTo>
                  <a:close/>
                  <a:moveTo>
                    <a:pt x="2201" y="0"/>
                  </a:moveTo>
                  <a:lnTo>
                    <a:pt x="1815" y="39"/>
                  </a:lnTo>
                  <a:lnTo>
                    <a:pt x="1468" y="116"/>
                  </a:lnTo>
                  <a:lnTo>
                    <a:pt x="1120" y="232"/>
                  </a:lnTo>
                  <a:lnTo>
                    <a:pt x="927" y="348"/>
                  </a:lnTo>
                  <a:lnTo>
                    <a:pt x="773" y="464"/>
                  </a:lnTo>
                  <a:lnTo>
                    <a:pt x="579" y="618"/>
                  </a:lnTo>
                  <a:lnTo>
                    <a:pt x="464" y="773"/>
                  </a:lnTo>
                  <a:lnTo>
                    <a:pt x="232" y="1159"/>
                  </a:lnTo>
                  <a:lnTo>
                    <a:pt x="78" y="1545"/>
                  </a:lnTo>
                  <a:lnTo>
                    <a:pt x="0" y="1970"/>
                  </a:lnTo>
                  <a:lnTo>
                    <a:pt x="0" y="2394"/>
                  </a:lnTo>
                  <a:lnTo>
                    <a:pt x="116" y="2858"/>
                  </a:lnTo>
                  <a:lnTo>
                    <a:pt x="193" y="3051"/>
                  </a:lnTo>
                  <a:lnTo>
                    <a:pt x="309" y="3244"/>
                  </a:lnTo>
                  <a:lnTo>
                    <a:pt x="579" y="3553"/>
                  </a:lnTo>
                  <a:lnTo>
                    <a:pt x="888" y="3823"/>
                  </a:lnTo>
                  <a:lnTo>
                    <a:pt x="1236" y="4016"/>
                  </a:lnTo>
                  <a:lnTo>
                    <a:pt x="1622" y="4171"/>
                  </a:lnTo>
                  <a:lnTo>
                    <a:pt x="2047" y="4209"/>
                  </a:lnTo>
                  <a:lnTo>
                    <a:pt x="2472" y="4209"/>
                  </a:lnTo>
                  <a:lnTo>
                    <a:pt x="2858" y="4093"/>
                  </a:lnTo>
                  <a:lnTo>
                    <a:pt x="3244" y="3939"/>
                  </a:lnTo>
                  <a:lnTo>
                    <a:pt x="3398" y="3823"/>
                  </a:lnTo>
                  <a:lnTo>
                    <a:pt x="3553" y="3669"/>
                  </a:lnTo>
                  <a:lnTo>
                    <a:pt x="3707" y="3514"/>
                  </a:lnTo>
                  <a:lnTo>
                    <a:pt x="3823" y="3321"/>
                  </a:lnTo>
                  <a:lnTo>
                    <a:pt x="4016" y="2935"/>
                  </a:lnTo>
                  <a:lnTo>
                    <a:pt x="4132" y="2510"/>
                  </a:lnTo>
                  <a:lnTo>
                    <a:pt x="4132" y="2047"/>
                  </a:lnTo>
                  <a:lnTo>
                    <a:pt x="4132" y="1854"/>
                  </a:lnTo>
                  <a:lnTo>
                    <a:pt x="4055" y="1622"/>
                  </a:lnTo>
                  <a:lnTo>
                    <a:pt x="4016" y="1429"/>
                  </a:lnTo>
                  <a:lnTo>
                    <a:pt x="3900" y="1236"/>
                  </a:lnTo>
                  <a:lnTo>
                    <a:pt x="3785" y="1082"/>
                  </a:lnTo>
                  <a:lnTo>
                    <a:pt x="3630" y="927"/>
                  </a:lnTo>
                  <a:lnTo>
                    <a:pt x="3591" y="888"/>
                  </a:lnTo>
                  <a:lnTo>
                    <a:pt x="3553" y="734"/>
                  </a:lnTo>
                  <a:lnTo>
                    <a:pt x="3437" y="580"/>
                  </a:lnTo>
                  <a:lnTo>
                    <a:pt x="3360" y="425"/>
                  </a:lnTo>
                  <a:lnTo>
                    <a:pt x="3244" y="348"/>
                  </a:lnTo>
                  <a:lnTo>
                    <a:pt x="3089" y="232"/>
                  </a:lnTo>
                  <a:lnTo>
                    <a:pt x="2935" y="155"/>
                  </a:lnTo>
                  <a:lnTo>
                    <a:pt x="2587" y="39"/>
                  </a:lnTo>
                  <a:lnTo>
                    <a:pt x="2201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11"/>
            <p:cNvSpPr/>
            <p:nvPr/>
          </p:nvSpPr>
          <p:spPr>
            <a:xfrm>
              <a:off x="6468625" y="4526125"/>
              <a:ext cx="329200" cy="242325"/>
            </a:xfrm>
            <a:custGeom>
              <a:avLst/>
              <a:gdLst/>
              <a:ahLst/>
              <a:cxnLst/>
              <a:rect l="l" t="t" r="r" b="b"/>
              <a:pathLst>
                <a:path w="13168" h="9693" extrusionOk="0">
                  <a:moveTo>
                    <a:pt x="5368" y="618"/>
                  </a:moveTo>
                  <a:lnTo>
                    <a:pt x="5947" y="772"/>
                  </a:lnTo>
                  <a:lnTo>
                    <a:pt x="6526" y="1004"/>
                  </a:lnTo>
                  <a:lnTo>
                    <a:pt x="7028" y="1313"/>
                  </a:lnTo>
                  <a:lnTo>
                    <a:pt x="7530" y="1661"/>
                  </a:lnTo>
                  <a:lnTo>
                    <a:pt x="7762" y="1892"/>
                  </a:lnTo>
                  <a:lnTo>
                    <a:pt x="7955" y="2124"/>
                  </a:lnTo>
                  <a:lnTo>
                    <a:pt x="8148" y="2356"/>
                  </a:lnTo>
                  <a:lnTo>
                    <a:pt x="8264" y="2626"/>
                  </a:lnTo>
                  <a:lnTo>
                    <a:pt x="8418" y="2896"/>
                  </a:lnTo>
                  <a:lnTo>
                    <a:pt x="8496" y="3167"/>
                  </a:lnTo>
                  <a:lnTo>
                    <a:pt x="8573" y="3437"/>
                  </a:lnTo>
                  <a:lnTo>
                    <a:pt x="8611" y="3707"/>
                  </a:lnTo>
                  <a:lnTo>
                    <a:pt x="8573" y="3707"/>
                  </a:lnTo>
                  <a:lnTo>
                    <a:pt x="7723" y="3823"/>
                  </a:lnTo>
                  <a:lnTo>
                    <a:pt x="6874" y="3900"/>
                  </a:lnTo>
                  <a:lnTo>
                    <a:pt x="6410" y="3939"/>
                  </a:lnTo>
                  <a:lnTo>
                    <a:pt x="6179" y="3939"/>
                  </a:lnTo>
                  <a:lnTo>
                    <a:pt x="5986" y="3900"/>
                  </a:lnTo>
                  <a:lnTo>
                    <a:pt x="5793" y="3862"/>
                  </a:lnTo>
                  <a:lnTo>
                    <a:pt x="5677" y="3746"/>
                  </a:lnTo>
                  <a:lnTo>
                    <a:pt x="5561" y="3553"/>
                  </a:lnTo>
                  <a:lnTo>
                    <a:pt x="5484" y="3321"/>
                  </a:lnTo>
                  <a:lnTo>
                    <a:pt x="5406" y="2626"/>
                  </a:lnTo>
                  <a:lnTo>
                    <a:pt x="5368" y="1969"/>
                  </a:lnTo>
                  <a:lnTo>
                    <a:pt x="5368" y="618"/>
                  </a:lnTo>
                  <a:close/>
                  <a:moveTo>
                    <a:pt x="2781" y="888"/>
                  </a:moveTo>
                  <a:lnTo>
                    <a:pt x="2626" y="3128"/>
                  </a:lnTo>
                  <a:lnTo>
                    <a:pt x="2626" y="3514"/>
                  </a:lnTo>
                  <a:lnTo>
                    <a:pt x="2588" y="3707"/>
                  </a:lnTo>
                  <a:lnTo>
                    <a:pt x="2510" y="3862"/>
                  </a:lnTo>
                  <a:lnTo>
                    <a:pt x="2433" y="4016"/>
                  </a:lnTo>
                  <a:lnTo>
                    <a:pt x="2317" y="4132"/>
                  </a:lnTo>
                  <a:lnTo>
                    <a:pt x="2124" y="4209"/>
                  </a:lnTo>
                  <a:lnTo>
                    <a:pt x="1892" y="4286"/>
                  </a:lnTo>
                  <a:lnTo>
                    <a:pt x="1545" y="4286"/>
                  </a:lnTo>
                  <a:lnTo>
                    <a:pt x="1120" y="4248"/>
                  </a:lnTo>
                  <a:lnTo>
                    <a:pt x="734" y="4132"/>
                  </a:lnTo>
                  <a:lnTo>
                    <a:pt x="386" y="4016"/>
                  </a:lnTo>
                  <a:lnTo>
                    <a:pt x="502" y="3514"/>
                  </a:lnTo>
                  <a:lnTo>
                    <a:pt x="657" y="3012"/>
                  </a:lnTo>
                  <a:lnTo>
                    <a:pt x="888" y="2549"/>
                  </a:lnTo>
                  <a:lnTo>
                    <a:pt x="1159" y="2124"/>
                  </a:lnTo>
                  <a:lnTo>
                    <a:pt x="1506" y="1738"/>
                  </a:lnTo>
                  <a:lnTo>
                    <a:pt x="1892" y="1429"/>
                  </a:lnTo>
                  <a:lnTo>
                    <a:pt x="2317" y="1120"/>
                  </a:lnTo>
                  <a:lnTo>
                    <a:pt x="2781" y="888"/>
                  </a:lnTo>
                  <a:close/>
                  <a:moveTo>
                    <a:pt x="10774" y="5368"/>
                  </a:moveTo>
                  <a:lnTo>
                    <a:pt x="11237" y="5638"/>
                  </a:lnTo>
                  <a:lnTo>
                    <a:pt x="11623" y="5985"/>
                  </a:lnTo>
                  <a:lnTo>
                    <a:pt x="11430" y="6140"/>
                  </a:lnTo>
                  <a:lnTo>
                    <a:pt x="11353" y="6217"/>
                  </a:lnTo>
                  <a:lnTo>
                    <a:pt x="11237" y="6256"/>
                  </a:lnTo>
                  <a:lnTo>
                    <a:pt x="11083" y="6294"/>
                  </a:lnTo>
                  <a:lnTo>
                    <a:pt x="10928" y="6256"/>
                  </a:lnTo>
                  <a:lnTo>
                    <a:pt x="10774" y="6217"/>
                  </a:lnTo>
                  <a:lnTo>
                    <a:pt x="10658" y="6140"/>
                  </a:lnTo>
                  <a:lnTo>
                    <a:pt x="10581" y="6063"/>
                  </a:lnTo>
                  <a:lnTo>
                    <a:pt x="10542" y="5947"/>
                  </a:lnTo>
                  <a:lnTo>
                    <a:pt x="10542" y="5870"/>
                  </a:lnTo>
                  <a:lnTo>
                    <a:pt x="10542" y="5754"/>
                  </a:lnTo>
                  <a:lnTo>
                    <a:pt x="10619" y="5522"/>
                  </a:lnTo>
                  <a:lnTo>
                    <a:pt x="10658" y="5445"/>
                  </a:lnTo>
                  <a:lnTo>
                    <a:pt x="10774" y="5368"/>
                  </a:lnTo>
                  <a:close/>
                  <a:moveTo>
                    <a:pt x="4402" y="0"/>
                  </a:moveTo>
                  <a:lnTo>
                    <a:pt x="3939" y="39"/>
                  </a:lnTo>
                  <a:lnTo>
                    <a:pt x="3514" y="116"/>
                  </a:lnTo>
                  <a:lnTo>
                    <a:pt x="3051" y="232"/>
                  </a:lnTo>
                  <a:lnTo>
                    <a:pt x="2665" y="386"/>
                  </a:lnTo>
                  <a:lnTo>
                    <a:pt x="2240" y="579"/>
                  </a:lnTo>
                  <a:lnTo>
                    <a:pt x="1854" y="811"/>
                  </a:lnTo>
                  <a:lnTo>
                    <a:pt x="1506" y="1043"/>
                  </a:lnTo>
                  <a:lnTo>
                    <a:pt x="1159" y="1352"/>
                  </a:lnTo>
                  <a:lnTo>
                    <a:pt x="888" y="1661"/>
                  </a:lnTo>
                  <a:lnTo>
                    <a:pt x="618" y="2008"/>
                  </a:lnTo>
                  <a:lnTo>
                    <a:pt x="425" y="2394"/>
                  </a:lnTo>
                  <a:lnTo>
                    <a:pt x="232" y="2780"/>
                  </a:lnTo>
                  <a:lnTo>
                    <a:pt x="116" y="3205"/>
                  </a:lnTo>
                  <a:lnTo>
                    <a:pt x="39" y="3669"/>
                  </a:lnTo>
                  <a:lnTo>
                    <a:pt x="0" y="4093"/>
                  </a:lnTo>
                  <a:lnTo>
                    <a:pt x="39" y="4557"/>
                  </a:lnTo>
                  <a:lnTo>
                    <a:pt x="348" y="4595"/>
                  </a:lnTo>
                  <a:lnTo>
                    <a:pt x="386" y="4286"/>
                  </a:lnTo>
                  <a:lnTo>
                    <a:pt x="966" y="4518"/>
                  </a:lnTo>
                  <a:lnTo>
                    <a:pt x="1313" y="4595"/>
                  </a:lnTo>
                  <a:lnTo>
                    <a:pt x="1699" y="4673"/>
                  </a:lnTo>
                  <a:lnTo>
                    <a:pt x="2047" y="4673"/>
                  </a:lnTo>
                  <a:lnTo>
                    <a:pt x="2356" y="4634"/>
                  </a:lnTo>
                  <a:lnTo>
                    <a:pt x="2510" y="4557"/>
                  </a:lnTo>
                  <a:lnTo>
                    <a:pt x="2626" y="4479"/>
                  </a:lnTo>
                  <a:lnTo>
                    <a:pt x="2742" y="4402"/>
                  </a:lnTo>
                  <a:lnTo>
                    <a:pt x="2858" y="4248"/>
                  </a:lnTo>
                  <a:lnTo>
                    <a:pt x="2896" y="4132"/>
                  </a:lnTo>
                  <a:lnTo>
                    <a:pt x="2974" y="3977"/>
                  </a:lnTo>
                  <a:lnTo>
                    <a:pt x="3012" y="3630"/>
                  </a:lnTo>
                  <a:lnTo>
                    <a:pt x="3012" y="2973"/>
                  </a:lnTo>
                  <a:lnTo>
                    <a:pt x="3128" y="772"/>
                  </a:lnTo>
                  <a:lnTo>
                    <a:pt x="3514" y="657"/>
                  </a:lnTo>
                  <a:lnTo>
                    <a:pt x="3939" y="579"/>
                  </a:lnTo>
                  <a:lnTo>
                    <a:pt x="4132" y="541"/>
                  </a:lnTo>
                  <a:lnTo>
                    <a:pt x="4402" y="541"/>
                  </a:lnTo>
                  <a:lnTo>
                    <a:pt x="5098" y="579"/>
                  </a:lnTo>
                  <a:lnTo>
                    <a:pt x="5020" y="1661"/>
                  </a:lnTo>
                  <a:lnTo>
                    <a:pt x="5059" y="2703"/>
                  </a:lnTo>
                  <a:lnTo>
                    <a:pt x="5098" y="3398"/>
                  </a:lnTo>
                  <a:lnTo>
                    <a:pt x="5175" y="3746"/>
                  </a:lnTo>
                  <a:lnTo>
                    <a:pt x="5213" y="3900"/>
                  </a:lnTo>
                  <a:lnTo>
                    <a:pt x="5291" y="4055"/>
                  </a:lnTo>
                  <a:lnTo>
                    <a:pt x="5406" y="4171"/>
                  </a:lnTo>
                  <a:lnTo>
                    <a:pt x="5561" y="4248"/>
                  </a:lnTo>
                  <a:lnTo>
                    <a:pt x="5715" y="4286"/>
                  </a:lnTo>
                  <a:lnTo>
                    <a:pt x="5870" y="4325"/>
                  </a:lnTo>
                  <a:lnTo>
                    <a:pt x="6217" y="4325"/>
                  </a:lnTo>
                  <a:lnTo>
                    <a:pt x="6565" y="4286"/>
                  </a:lnTo>
                  <a:lnTo>
                    <a:pt x="7607" y="4209"/>
                  </a:lnTo>
                  <a:lnTo>
                    <a:pt x="8650" y="4093"/>
                  </a:lnTo>
                  <a:lnTo>
                    <a:pt x="8650" y="4479"/>
                  </a:lnTo>
                  <a:lnTo>
                    <a:pt x="8611" y="4866"/>
                  </a:lnTo>
                  <a:lnTo>
                    <a:pt x="8611" y="4904"/>
                  </a:lnTo>
                  <a:lnTo>
                    <a:pt x="8611" y="5020"/>
                  </a:lnTo>
                  <a:lnTo>
                    <a:pt x="8650" y="5097"/>
                  </a:lnTo>
                  <a:lnTo>
                    <a:pt x="8766" y="5097"/>
                  </a:lnTo>
                  <a:lnTo>
                    <a:pt x="8843" y="5059"/>
                  </a:lnTo>
                  <a:lnTo>
                    <a:pt x="8959" y="5020"/>
                  </a:lnTo>
                  <a:lnTo>
                    <a:pt x="9036" y="4943"/>
                  </a:lnTo>
                  <a:lnTo>
                    <a:pt x="9191" y="4904"/>
                  </a:lnTo>
                  <a:lnTo>
                    <a:pt x="9384" y="4904"/>
                  </a:lnTo>
                  <a:lnTo>
                    <a:pt x="9809" y="4981"/>
                  </a:lnTo>
                  <a:lnTo>
                    <a:pt x="10195" y="5097"/>
                  </a:lnTo>
                  <a:lnTo>
                    <a:pt x="10542" y="5252"/>
                  </a:lnTo>
                  <a:lnTo>
                    <a:pt x="10426" y="5329"/>
                  </a:lnTo>
                  <a:lnTo>
                    <a:pt x="10311" y="5445"/>
                  </a:lnTo>
                  <a:lnTo>
                    <a:pt x="10272" y="5599"/>
                  </a:lnTo>
                  <a:lnTo>
                    <a:pt x="10233" y="5754"/>
                  </a:lnTo>
                  <a:lnTo>
                    <a:pt x="10233" y="5908"/>
                  </a:lnTo>
                  <a:lnTo>
                    <a:pt x="10233" y="6063"/>
                  </a:lnTo>
                  <a:lnTo>
                    <a:pt x="10272" y="6179"/>
                  </a:lnTo>
                  <a:lnTo>
                    <a:pt x="10349" y="6333"/>
                  </a:lnTo>
                  <a:lnTo>
                    <a:pt x="10504" y="6487"/>
                  </a:lnTo>
                  <a:lnTo>
                    <a:pt x="10697" y="6603"/>
                  </a:lnTo>
                  <a:lnTo>
                    <a:pt x="10928" y="6642"/>
                  </a:lnTo>
                  <a:lnTo>
                    <a:pt x="11160" y="6642"/>
                  </a:lnTo>
                  <a:lnTo>
                    <a:pt x="11353" y="6603"/>
                  </a:lnTo>
                  <a:lnTo>
                    <a:pt x="11546" y="6526"/>
                  </a:lnTo>
                  <a:lnTo>
                    <a:pt x="11739" y="6410"/>
                  </a:lnTo>
                  <a:lnTo>
                    <a:pt x="11855" y="6256"/>
                  </a:lnTo>
                  <a:lnTo>
                    <a:pt x="12087" y="6565"/>
                  </a:lnTo>
                  <a:lnTo>
                    <a:pt x="12280" y="6912"/>
                  </a:lnTo>
                  <a:lnTo>
                    <a:pt x="12396" y="7221"/>
                  </a:lnTo>
                  <a:lnTo>
                    <a:pt x="12473" y="7569"/>
                  </a:lnTo>
                  <a:lnTo>
                    <a:pt x="12550" y="7916"/>
                  </a:lnTo>
                  <a:lnTo>
                    <a:pt x="12550" y="8264"/>
                  </a:lnTo>
                  <a:lnTo>
                    <a:pt x="12589" y="8997"/>
                  </a:lnTo>
                  <a:lnTo>
                    <a:pt x="12512" y="8997"/>
                  </a:lnTo>
                  <a:lnTo>
                    <a:pt x="12434" y="9075"/>
                  </a:lnTo>
                  <a:lnTo>
                    <a:pt x="12396" y="9113"/>
                  </a:lnTo>
                  <a:lnTo>
                    <a:pt x="12357" y="9190"/>
                  </a:lnTo>
                  <a:lnTo>
                    <a:pt x="11469" y="9306"/>
                  </a:lnTo>
                  <a:lnTo>
                    <a:pt x="11469" y="9692"/>
                  </a:lnTo>
                  <a:lnTo>
                    <a:pt x="12125" y="9654"/>
                  </a:lnTo>
                  <a:lnTo>
                    <a:pt x="12820" y="9615"/>
                  </a:lnTo>
                  <a:lnTo>
                    <a:pt x="12936" y="9577"/>
                  </a:lnTo>
                  <a:lnTo>
                    <a:pt x="13014" y="9499"/>
                  </a:lnTo>
                  <a:lnTo>
                    <a:pt x="13052" y="9384"/>
                  </a:lnTo>
                  <a:lnTo>
                    <a:pt x="13052" y="9268"/>
                  </a:lnTo>
                  <a:lnTo>
                    <a:pt x="13129" y="8997"/>
                  </a:lnTo>
                  <a:lnTo>
                    <a:pt x="13168" y="8766"/>
                  </a:lnTo>
                  <a:lnTo>
                    <a:pt x="13168" y="8495"/>
                  </a:lnTo>
                  <a:lnTo>
                    <a:pt x="13168" y="8225"/>
                  </a:lnTo>
                  <a:lnTo>
                    <a:pt x="13091" y="7723"/>
                  </a:lnTo>
                  <a:lnTo>
                    <a:pt x="12936" y="7182"/>
                  </a:lnTo>
                  <a:lnTo>
                    <a:pt x="12743" y="6680"/>
                  </a:lnTo>
                  <a:lnTo>
                    <a:pt x="12434" y="6217"/>
                  </a:lnTo>
                  <a:lnTo>
                    <a:pt x="12125" y="5792"/>
                  </a:lnTo>
                  <a:lnTo>
                    <a:pt x="11778" y="5445"/>
                  </a:lnTo>
                  <a:lnTo>
                    <a:pt x="11315" y="5097"/>
                  </a:lnTo>
                  <a:lnTo>
                    <a:pt x="10967" y="4904"/>
                  </a:lnTo>
                  <a:lnTo>
                    <a:pt x="10619" y="4750"/>
                  </a:lnTo>
                  <a:lnTo>
                    <a:pt x="10272" y="4595"/>
                  </a:lnTo>
                  <a:lnTo>
                    <a:pt x="9886" y="4479"/>
                  </a:lnTo>
                  <a:lnTo>
                    <a:pt x="9538" y="4441"/>
                  </a:lnTo>
                  <a:lnTo>
                    <a:pt x="9191" y="4441"/>
                  </a:lnTo>
                  <a:lnTo>
                    <a:pt x="9268" y="3977"/>
                  </a:lnTo>
                  <a:lnTo>
                    <a:pt x="9229" y="3514"/>
                  </a:lnTo>
                  <a:lnTo>
                    <a:pt x="9152" y="3089"/>
                  </a:lnTo>
                  <a:lnTo>
                    <a:pt x="8998" y="2665"/>
                  </a:lnTo>
                  <a:lnTo>
                    <a:pt x="8805" y="2278"/>
                  </a:lnTo>
                  <a:lnTo>
                    <a:pt x="8534" y="1931"/>
                  </a:lnTo>
                  <a:lnTo>
                    <a:pt x="8225" y="1583"/>
                  </a:lnTo>
                  <a:lnTo>
                    <a:pt x="7839" y="1274"/>
                  </a:lnTo>
                  <a:lnTo>
                    <a:pt x="7453" y="1004"/>
                  </a:lnTo>
                  <a:lnTo>
                    <a:pt x="7067" y="734"/>
                  </a:lnTo>
                  <a:lnTo>
                    <a:pt x="6642" y="502"/>
                  </a:lnTo>
                  <a:lnTo>
                    <a:pt x="6179" y="348"/>
                  </a:lnTo>
                  <a:lnTo>
                    <a:pt x="5715" y="193"/>
                  </a:lnTo>
                  <a:lnTo>
                    <a:pt x="5291" y="77"/>
                  </a:lnTo>
                  <a:lnTo>
                    <a:pt x="4827" y="39"/>
                  </a:lnTo>
                  <a:lnTo>
                    <a:pt x="4402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11"/>
            <p:cNvSpPr/>
            <p:nvPr/>
          </p:nvSpPr>
          <p:spPr>
            <a:xfrm>
              <a:off x="4200000" y="4529000"/>
              <a:ext cx="17400" cy="181525"/>
            </a:xfrm>
            <a:custGeom>
              <a:avLst/>
              <a:gdLst/>
              <a:ahLst/>
              <a:cxnLst/>
              <a:rect l="l" t="t" r="r" b="b"/>
              <a:pathLst>
                <a:path w="696" h="7261" extrusionOk="0">
                  <a:moveTo>
                    <a:pt x="425" y="1"/>
                  </a:moveTo>
                  <a:lnTo>
                    <a:pt x="348" y="889"/>
                  </a:lnTo>
                  <a:lnTo>
                    <a:pt x="232" y="1816"/>
                  </a:lnTo>
                  <a:lnTo>
                    <a:pt x="155" y="3631"/>
                  </a:lnTo>
                  <a:lnTo>
                    <a:pt x="0" y="7261"/>
                  </a:lnTo>
                  <a:lnTo>
                    <a:pt x="193" y="7261"/>
                  </a:lnTo>
                  <a:lnTo>
                    <a:pt x="425" y="5484"/>
                  </a:lnTo>
                  <a:lnTo>
                    <a:pt x="580" y="3669"/>
                  </a:lnTo>
                  <a:lnTo>
                    <a:pt x="695" y="1854"/>
                  </a:lnTo>
                  <a:lnTo>
                    <a:pt x="695" y="928"/>
                  </a:lnTo>
                  <a:lnTo>
                    <a:pt x="695" y="40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11"/>
            <p:cNvSpPr/>
            <p:nvPr/>
          </p:nvSpPr>
          <p:spPr>
            <a:xfrm>
              <a:off x="6500475" y="4539625"/>
              <a:ext cx="254875" cy="267450"/>
            </a:xfrm>
            <a:custGeom>
              <a:avLst/>
              <a:gdLst/>
              <a:ahLst/>
              <a:cxnLst/>
              <a:rect l="l" t="t" r="r" b="b"/>
              <a:pathLst>
                <a:path w="10195" h="10698" extrusionOk="0">
                  <a:moveTo>
                    <a:pt x="8264" y="7299"/>
                  </a:moveTo>
                  <a:lnTo>
                    <a:pt x="8496" y="7376"/>
                  </a:lnTo>
                  <a:lnTo>
                    <a:pt x="8728" y="7453"/>
                  </a:lnTo>
                  <a:lnTo>
                    <a:pt x="8959" y="7569"/>
                  </a:lnTo>
                  <a:lnTo>
                    <a:pt x="9152" y="7724"/>
                  </a:lnTo>
                  <a:lnTo>
                    <a:pt x="9345" y="7917"/>
                  </a:lnTo>
                  <a:lnTo>
                    <a:pt x="9500" y="8110"/>
                  </a:lnTo>
                  <a:lnTo>
                    <a:pt x="9616" y="8342"/>
                  </a:lnTo>
                  <a:lnTo>
                    <a:pt x="9654" y="8573"/>
                  </a:lnTo>
                  <a:lnTo>
                    <a:pt x="9693" y="8882"/>
                  </a:lnTo>
                  <a:lnTo>
                    <a:pt x="9654" y="9152"/>
                  </a:lnTo>
                  <a:lnTo>
                    <a:pt x="9539" y="9423"/>
                  </a:lnTo>
                  <a:lnTo>
                    <a:pt x="9384" y="9654"/>
                  </a:lnTo>
                  <a:lnTo>
                    <a:pt x="9191" y="9848"/>
                  </a:lnTo>
                  <a:lnTo>
                    <a:pt x="8959" y="10041"/>
                  </a:lnTo>
                  <a:lnTo>
                    <a:pt x="8689" y="10118"/>
                  </a:lnTo>
                  <a:lnTo>
                    <a:pt x="8419" y="10195"/>
                  </a:lnTo>
                  <a:lnTo>
                    <a:pt x="8110" y="10156"/>
                  </a:lnTo>
                  <a:lnTo>
                    <a:pt x="7839" y="10079"/>
                  </a:lnTo>
                  <a:lnTo>
                    <a:pt x="7608" y="9963"/>
                  </a:lnTo>
                  <a:lnTo>
                    <a:pt x="7376" y="9809"/>
                  </a:lnTo>
                  <a:lnTo>
                    <a:pt x="7183" y="9577"/>
                  </a:lnTo>
                  <a:lnTo>
                    <a:pt x="7029" y="9346"/>
                  </a:lnTo>
                  <a:lnTo>
                    <a:pt x="6951" y="9075"/>
                  </a:lnTo>
                  <a:lnTo>
                    <a:pt x="6913" y="8805"/>
                  </a:lnTo>
                  <a:lnTo>
                    <a:pt x="6951" y="8535"/>
                  </a:lnTo>
                  <a:lnTo>
                    <a:pt x="7029" y="8264"/>
                  </a:lnTo>
                  <a:lnTo>
                    <a:pt x="7144" y="8071"/>
                  </a:lnTo>
                  <a:lnTo>
                    <a:pt x="7299" y="7878"/>
                  </a:lnTo>
                  <a:lnTo>
                    <a:pt x="7492" y="7724"/>
                  </a:lnTo>
                  <a:lnTo>
                    <a:pt x="7724" y="7569"/>
                  </a:lnTo>
                  <a:lnTo>
                    <a:pt x="8148" y="7338"/>
                  </a:lnTo>
                  <a:lnTo>
                    <a:pt x="8226" y="7299"/>
                  </a:lnTo>
                  <a:close/>
                  <a:moveTo>
                    <a:pt x="2858" y="1"/>
                  </a:moveTo>
                  <a:lnTo>
                    <a:pt x="2665" y="39"/>
                  </a:lnTo>
                  <a:lnTo>
                    <a:pt x="2665" y="78"/>
                  </a:lnTo>
                  <a:lnTo>
                    <a:pt x="2626" y="1352"/>
                  </a:lnTo>
                  <a:lnTo>
                    <a:pt x="2626" y="2588"/>
                  </a:lnTo>
                  <a:lnTo>
                    <a:pt x="2665" y="3824"/>
                  </a:lnTo>
                  <a:lnTo>
                    <a:pt x="2704" y="5098"/>
                  </a:lnTo>
                  <a:lnTo>
                    <a:pt x="2897" y="7492"/>
                  </a:lnTo>
                  <a:lnTo>
                    <a:pt x="2897" y="8148"/>
                  </a:lnTo>
                  <a:lnTo>
                    <a:pt x="2935" y="8457"/>
                  </a:lnTo>
                  <a:lnTo>
                    <a:pt x="2974" y="8612"/>
                  </a:lnTo>
                  <a:lnTo>
                    <a:pt x="3051" y="8766"/>
                  </a:lnTo>
                  <a:lnTo>
                    <a:pt x="1545" y="8728"/>
                  </a:lnTo>
                  <a:lnTo>
                    <a:pt x="39" y="8689"/>
                  </a:lnTo>
                  <a:lnTo>
                    <a:pt x="1" y="8689"/>
                  </a:lnTo>
                  <a:lnTo>
                    <a:pt x="1" y="9037"/>
                  </a:lnTo>
                  <a:lnTo>
                    <a:pt x="773" y="9114"/>
                  </a:lnTo>
                  <a:lnTo>
                    <a:pt x="1545" y="9152"/>
                  </a:lnTo>
                  <a:lnTo>
                    <a:pt x="3128" y="9230"/>
                  </a:lnTo>
                  <a:lnTo>
                    <a:pt x="4828" y="9307"/>
                  </a:lnTo>
                  <a:lnTo>
                    <a:pt x="5677" y="9307"/>
                  </a:lnTo>
                  <a:lnTo>
                    <a:pt x="6488" y="9268"/>
                  </a:lnTo>
                  <a:lnTo>
                    <a:pt x="6604" y="9577"/>
                  </a:lnTo>
                  <a:lnTo>
                    <a:pt x="6758" y="9848"/>
                  </a:lnTo>
                  <a:lnTo>
                    <a:pt x="6990" y="10079"/>
                  </a:lnTo>
                  <a:lnTo>
                    <a:pt x="7222" y="10311"/>
                  </a:lnTo>
                  <a:lnTo>
                    <a:pt x="7492" y="10465"/>
                  </a:lnTo>
                  <a:lnTo>
                    <a:pt x="7801" y="10581"/>
                  </a:lnTo>
                  <a:lnTo>
                    <a:pt x="8110" y="10658"/>
                  </a:lnTo>
                  <a:lnTo>
                    <a:pt x="8419" y="10697"/>
                  </a:lnTo>
                  <a:lnTo>
                    <a:pt x="8728" y="10620"/>
                  </a:lnTo>
                  <a:lnTo>
                    <a:pt x="9037" y="10543"/>
                  </a:lnTo>
                  <a:lnTo>
                    <a:pt x="9307" y="10388"/>
                  </a:lnTo>
                  <a:lnTo>
                    <a:pt x="9539" y="10195"/>
                  </a:lnTo>
                  <a:lnTo>
                    <a:pt x="9770" y="9963"/>
                  </a:lnTo>
                  <a:lnTo>
                    <a:pt x="9925" y="9693"/>
                  </a:lnTo>
                  <a:lnTo>
                    <a:pt x="10079" y="9423"/>
                  </a:lnTo>
                  <a:lnTo>
                    <a:pt x="10156" y="9152"/>
                  </a:lnTo>
                  <a:lnTo>
                    <a:pt x="10195" y="9152"/>
                  </a:lnTo>
                  <a:lnTo>
                    <a:pt x="10195" y="8766"/>
                  </a:lnTo>
                  <a:lnTo>
                    <a:pt x="10156" y="8419"/>
                  </a:lnTo>
                  <a:lnTo>
                    <a:pt x="10041" y="8071"/>
                  </a:lnTo>
                  <a:lnTo>
                    <a:pt x="9847" y="7762"/>
                  </a:lnTo>
                  <a:lnTo>
                    <a:pt x="9616" y="7492"/>
                  </a:lnTo>
                  <a:lnTo>
                    <a:pt x="9307" y="7260"/>
                  </a:lnTo>
                  <a:lnTo>
                    <a:pt x="8998" y="7106"/>
                  </a:lnTo>
                  <a:lnTo>
                    <a:pt x="8650" y="7029"/>
                  </a:lnTo>
                  <a:lnTo>
                    <a:pt x="8303" y="7029"/>
                  </a:lnTo>
                  <a:lnTo>
                    <a:pt x="8187" y="7067"/>
                  </a:lnTo>
                  <a:lnTo>
                    <a:pt x="8148" y="7029"/>
                  </a:lnTo>
                  <a:lnTo>
                    <a:pt x="8071" y="6990"/>
                  </a:lnTo>
                  <a:lnTo>
                    <a:pt x="7917" y="6990"/>
                  </a:lnTo>
                  <a:lnTo>
                    <a:pt x="7724" y="7029"/>
                  </a:lnTo>
                  <a:lnTo>
                    <a:pt x="7415" y="7144"/>
                  </a:lnTo>
                  <a:lnTo>
                    <a:pt x="7144" y="7338"/>
                  </a:lnTo>
                  <a:lnTo>
                    <a:pt x="6913" y="7569"/>
                  </a:lnTo>
                  <a:lnTo>
                    <a:pt x="6720" y="7878"/>
                  </a:lnTo>
                  <a:lnTo>
                    <a:pt x="6565" y="8187"/>
                  </a:lnTo>
                  <a:lnTo>
                    <a:pt x="6449" y="8535"/>
                  </a:lnTo>
                  <a:lnTo>
                    <a:pt x="6449" y="8844"/>
                  </a:lnTo>
                  <a:lnTo>
                    <a:pt x="5716" y="8805"/>
                  </a:lnTo>
                  <a:lnTo>
                    <a:pt x="4943" y="8766"/>
                  </a:lnTo>
                  <a:lnTo>
                    <a:pt x="3476" y="8766"/>
                  </a:lnTo>
                  <a:lnTo>
                    <a:pt x="3476" y="8728"/>
                  </a:lnTo>
                  <a:lnTo>
                    <a:pt x="3476" y="8650"/>
                  </a:lnTo>
                  <a:lnTo>
                    <a:pt x="3476" y="8573"/>
                  </a:lnTo>
                  <a:lnTo>
                    <a:pt x="3437" y="8535"/>
                  </a:lnTo>
                  <a:lnTo>
                    <a:pt x="3360" y="8496"/>
                  </a:lnTo>
                  <a:lnTo>
                    <a:pt x="3283" y="8496"/>
                  </a:lnTo>
                  <a:lnTo>
                    <a:pt x="3206" y="8535"/>
                  </a:lnTo>
                  <a:lnTo>
                    <a:pt x="3206" y="8535"/>
                  </a:lnTo>
                  <a:lnTo>
                    <a:pt x="3283" y="8380"/>
                  </a:lnTo>
                  <a:lnTo>
                    <a:pt x="3283" y="8226"/>
                  </a:lnTo>
                  <a:lnTo>
                    <a:pt x="3283" y="8110"/>
                  </a:lnTo>
                  <a:lnTo>
                    <a:pt x="3283" y="7955"/>
                  </a:lnTo>
                  <a:lnTo>
                    <a:pt x="3206" y="7338"/>
                  </a:lnTo>
                  <a:lnTo>
                    <a:pt x="3128" y="6449"/>
                  </a:lnTo>
                  <a:lnTo>
                    <a:pt x="3013" y="4326"/>
                  </a:lnTo>
                  <a:lnTo>
                    <a:pt x="2935" y="2202"/>
                  </a:lnTo>
                  <a:lnTo>
                    <a:pt x="2897" y="78"/>
                  </a:lnTo>
                  <a:lnTo>
                    <a:pt x="285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11"/>
            <p:cNvSpPr/>
            <p:nvPr/>
          </p:nvSpPr>
          <p:spPr>
            <a:xfrm>
              <a:off x="5490700" y="4546400"/>
              <a:ext cx="483675" cy="227850"/>
            </a:xfrm>
            <a:custGeom>
              <a:avLst/>
              <a:gdLst/>
              <a:ahLst/>
              <a:cxnLst/>
              <a:rect l="l" t="t" r="r" b="b"/>
              <a:pathLst>
                <a:path w="19347" h="9114" extrusionOk="0">
                  <a:moveTo>
                    <a:pt x="78" y="0"/>
                  </a:moveTo>
                  <a:lnTo>
                    <a:pt x="0" y="579"/>
                  </a:lnTo>
                  <a:lnTo>
                    <a:pt x="0" y="1197"/>
                  </a:lnTo>
                  <a:lnTo>
                    <a:pt x="39" y="1815"/>
                  </a:lnTo>
                  <a:lnTo>
                    <a:pt x="155" y="2433"/>
                  </a:lnTo>
                  <a:lnTo>
                    <a:pt x="309" y="3051"/>
                  </a:lnTo>
                  <a:lnTo>
                    <a:pt x="541" y="3668"/>
                  </a:lnTo>
                  <a:lnTo>
                    <a:pt x="811" y="4248"/>
                  </a:lnTo>
                  <a:lnTo>
                    <a:pt x="1120" y="4827"/>
                  </a:lnTo>
                  <a:lnTo>
                    <a:pt x="1506" y="5406"/>
                  </a:lnTo>
                  <a:lnTo>
                    <a:pt x="1970" y="5947"/>
                  </a:lnTo>
                  <a:lnTo>
                    <a:pt x="2433" y="6410"/>
                  </a:lnTo>
                  <a:lnTo>
                    <a:pt x="2974" y="6873"/>
                  </a:lnTo>
                  <a:lnTo>
                    <a:pt x="3514" y="7260"/>
                  </a:lnTo>
                  <a:lnTo>
                    <a:pt x="4094" y="7646"/>
                  </a:lnTo>
                  <a:lnTo>
                    <a:pt x="4712" y="7955"/>
                  </a:lnTo>
                  <a:lnTo>
                    <a:pt x="5329" y="8225"/>
                  </a:lnTo>
                  <a:lnTo>
                    <a:pt x="5986" y="8495"/>
                  </a:lnTo>
                  <a:lnTo>
                    <a:pt x="6642" y="8688"/>
                  </a:lnTo>
                  <a:lnTo>
                    <a:pt x="7299" y="8843"/>
                  </a:lnTo>
                  <a:lnTo>
                    <a:pt x="7994" y="8959"/>
                  </a:lnTo>
                  <a:lnTo>
                    <a:pt x="8689" y="9036"/>
                  </a:lnTo>
                  <a:lnTo>
                    <a:pt x="9384" y="9075"/>
                  </a:lnTo>
                  <a:lnTo>
                    <a:pt x="10079" y="9113"/>
                  </a:lnTo>
                  <a:lnTo>
                    <a:pt x="10774" y="9075"/>
                  </a:lnTo>
                  <a:lnTo>
                    <a:pt x="11392" y="8997"/>
                  </a:lnTo>
                  <a:lnTo>
                    <a:pt x="12048" y="8920"/>
                  </a:lnTo>
                  <a:lnTo>
                    <a:pt x="12705" y="8766"/>
                  </a:lnTo>
                  <a:lnTo>
                    <a:pt x="13361" y="8611"/>
                  </a:lnTo>
                  <a:lnTo>
                    <a:pt x="14018" y="8379"/>
                  </a:lnTo>
                  <a:lnTo>
                    <a:pt x="14636" y="8148"/>
                  </a:lnTo>
                  <a:lnTo>
                    <a:pt x="15253" y="7877"/>
                  </a:lnTo>
                  <a:lnTo>
                    <a:pt x="15871" y="7569"/>
                  </a:lnTo>
                  <a:lnTo>
                    <a:pt x="16450" y="7221"/>
                  </a:lnTo>
                  <a:lnTo>
                    <a:pt x="16991" y="6835"/>
                  </a:lnTo>
                  <a:lnTo>
                    <a:pt x="17493" y="6410"/>
                  </a:lnTo>
                  <a:lnTo>
                    <a:pt x="17956" y="5947"/>
                  </a:lnTo>
                  <a:lnTo>
                    <a:pt x="18381" y="5445"/>
                  </a:lnTo>
                  <a:lnTo>
                    <a:pt x="18767" y="4904"/>
                  </a:lnTo>
                  <a:lnTo>
                    <a:pt x="19076" y="4286"/>
                  </a:lnTo>
                  <a:lnTo>
                    <a:pt x="19347" y="3668"/>
                  </a:lnTo>
                  <a:lnTo>
                    <a:pt x="19115" y="3630"/>
                  </a:lnTo>
                  <a:lnTo>
                    <a:pt x="18767" y="4170"/>
                  </a:lnTo>
                  <a:lnTo>
                    <a:pt x="18420" y="4634"/>
                  </a:lnTo>
                  <a:lnTo>
                    <a:pt x="18034" y="5097"/>
                  </a:lnTo>
                  <a:lnTo>
                    <a:pt x="17609" y="5561"/>
                  </a:lnTo>
                  <a:lnTo>
                    <a:pt x="17184" y="5947"/>
                  </a:lnTo>
                  <a:lnTo>
                    <a:pt x="16721" y="6333"/>
                  </a:lnTo>
                  <a:lnTo>
                    <a:pt x="16257" y="6680"/>
                  </a:lnTo>
                  <a:lnTo>
                    <a:pt x="15755" y="7028"/>
                  </a:lnTo>
                  <a:lnTo>
                    <a:pt x="15215" y="7298"/>
                  </a:lnTo>
                  <a:lnTo>
                    <a:pt x="14713" y="7569"/>
                  </a:lnTo>
                  <a:lnTo>
                    <a:pt x="14134" y="7800"/>
                  </a:lnTo>
                  <a:lnTo>
                    <a:pt x="13593" y="8032"/>
                  </a:lnTo>
                  <a:lnTo>
                    <a:pt x="13014" y="8186"/>
                  </a:lnTo>
                  <a:lnTo>
                    <a:pt x="12434" y="8341"/>
                  </a:lnTo>
                  <a:lnTo>
                    <a:pt x="11817" y="8457"/>
                  </a:lnTo>
                  <a:lnTo>
                    <a:pt x="11199" y="8534"/>
                  </a:lnTo>
                  <a:lnTo>
                    <a:pt x="10504" y="8611"/>
                  </a:lnTo>
                  <a:lnTo>
                    <a:pt x="9114" y="8611"/>
                  </a:lnTo>
                  <a:lnTo>
                    <a:pt x="8380" y="8534"/>
                  </a:lnTo>
                  <a:lnTo>
                    <a:pt x="7685" y="8418"/>
                  </a:lnTo>
                  <a:lnTo>
                    <a:pt x="6990" y="8302"/>
                  </a:lnTo>
                  <a:lnTo>
                    <a:pt x="6333" y="8109"/>
                  </a:lnTo>
                  <a:lnTo>
                    <a:pt x="5638" y="7877"/>
                  </a:lnTo>
                  <a:lnTo>
                    <a:pt x="5020" y="7607"/>
                  </a:lnTo>
                  <a:lnTo>
                    <a:pt x="4364" y="7260"/>
                  </a:lnTo>
                  <a:lnTo>
                    <a:pt x="3785" y="6912"/>
                  </a:lnTo>
                  <a:lnTo>
                    <a:pt x="3206" y="6487"/>
                  </a:lnTo>
                  <a:lnTo>
                    <a:pt x="2704" y="6063"/>
                  </a:lnTo>
                  <a:lnTo>
                    <a:pt x="2202" y="5561"/>
                  </a:lnTo>
                  <a:lnTo>
                    <a:pt x="1777" y="4981"/>
                  </a:lnTo>
                  <a:lnTo>
                    <a:pt x="1391" y="4402"/>
                  </a:lnTo>
                  <a:lnTo>
                    <a:pt x="1120" y="3900"/>
                  </a:lnTo>
                  <a:lnTo>
                    <a:pt x="850" y="3360"/>
                  </a:lnTo>
                  <a:lnTo>
                    <a:pt x="696" y="2858"/>
                  </a:lnTo>
                  <a:lnTo>
                    <a:pt x="541" y="2278"/>
                  </a:lnTo>
                  <a:lnTo>
                    <a:pt x="425" y="1738"/>
                  </a:lnTo>
                  <a:lnTo>
                    <a:pt x="387" y="1158"/>
                  </a:lnTo>
                  <a:lnTo>
                    <a:pt x="387" y="618"/>
                  </a:lnTo>
                  <a:lnTo>
                    <a:pt x="425" y="39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11"/>
            <p:cNvSpPr/>
            <p:nvPr/>
          </p:nvSpPr>
          <p:spPr>
            <a:xfrm>
              <a:off x="5576625" y="4556050"/>
              <a:ext cx="35725" cy="28975"/>
            </a:xfrm>
            <a:custGeom>
              <a:avLst/>
              <a:gdLst/>
              <a:ahLst/>
              <a:cxnLst/>
              <a:rect l="l" t="t" r="r" b="b"/>
              <a:pathLst>
                <a:path w="1429" h="1159" extrusionOk="0">
                  <a:moveTo>
                    <a:pt x="502" y="0"/>
                  </a:moveTo>
                  <a:lnTo>
                    <a:pt x="309" y="116"/>
                  </a:lnTo>
                  <a:lnTo>
                    <a:pt x="193" y="232"/>
                  </a:lnTo>
                  <a:lnTo>
                    <a:pt x="77" y="386"/>
                  </a:lnTo>
                  <a:lnTo>
                    <a:pt x="39" y="541"/>
                  </a:lnTo>
                  <a:lnTo>
                    <a:pt x="0" y="734"/>
                  </a:lnTo>
                  <a:lnTo>
                    <a:pt x="39" y="927"/>
                  </a:lnTo>
                  <a:lnTo>
                    <a:pt x="116" y="1081"/>
                  </a:lnTo>
                  <a:lnTo>
                    <a:pt x="193" y="1159"/>
                  </a:lnTo>
                  <a:lnTo>
                    <a:pt x="348" y="1159"/>
                  </a:lnTo>
                  <a:lnTo>
                    <a:pt x="425" y="1043"/>
                  </a:lnTo>
                  <a:lnTo>
                    <a:pt x="425" y="1004"/>
                  </a:lnTo>
                  <a:lnTo>
                    <a:pt x="386" y="927"/>
                  </a:lnTo>
                  <a:lnTo>
                    <a:pt x="386" y="850"/>
                  </a:lnTo>
                  <a:lnTo>
                    <a:pt x="348" y="772"/>
                  </a:lnTo>
                  <a:lnTo>
                    <a:pt x="425" y="579"/>
                  </a:lnTo>
                  <a:lnTo>
                    <a:pt x="541" y="425"/>
                  </a:lnTo>
                  <a:lnTo>
                    <a:pt x="618" y="386"/>
                  </a:lnTo>
                  <a:lnTo>
                    <a:pt x="773" y="386"/>
                  </a:lnTo>
                  <a:lnTo>
                    <a:pt x="850" y="425"/>
                  </a:lnTo>
                  <a:lnTo>
                    <a:pt x="966" y="579"/>
                  </a:lnTo>
                  <a:lnTo>
                    <a:pt x="1004" y="657"/>
                  </a:lnTo>
                  <a:lnTo>
                    <a:pt x="1004" y="734"/>
                  </a:lnTo>
                  <a:lnTo>
                    <a:pt x="966" y="927"/>
                  </a:lnTo>
                  <a:lnTo>
                    <a:pt x="966" y="1004"/>
                  </a:lnTo>
                  <a:lnTo>
                    <a:pt x="966" y="1081"/>
                  </a:lnTo>
                  <a:lnTo>
                    <a:pt x="1004" y="1120"/>
                  </a:lnTo>
                  <a:lnTo>
                    <a:pt x="1081" y="1159"/>
                  </a:lnTo>
                  <a:lnTo>
                    <a:pt x="1197" y="1159"/>
                  </a:lnTo>
                  <a:lnTo>
                    <a:pt x="1275" y="1120"/>
                  </a:lnTo>
                  <a:lnTo>
                    <a:pt x="1313" y="1081"/>
                  </a:lnTo>
                  <a:lnTo>
                    <a:pt x="1390" y="888"/>
                  </a:lnTo>
                  <a:lnTo>
                    <a:pt x="1429" y="734"/>
                  </a:lnTo>
                  <a:lnTo>
                    <a:pt x="1390" y="541"/>
                  </a:lnTo>
                  <a:lnTo>
                    <a:pt x="1313" y="348"/>
                  </a:lnTo>
                  <a:lnTo>
                    <a:pt x="1197" y="193"/>
                  </a:lnTo>
                  <a:lnTo>
                    <a:pt x="1043" y="77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11"/>
            <p:cNvSpPr/>
            <p:nvPr/>
          </p:nvSpPr>
          <p:spPr>
            <a:xfrm>
              <a:off x="5523525" y="4559900"/>
              <a:ext cx="33800" cy="29950"/>
            </a:xfrm>
            <a:custGeom>
              <a:avLst/>
              <a:gdLst/>
              <a:ahLst/>
              <a:cxnLst/>
              <a:rect l="l" t="t" r="r" b="b"/>
              <a:pathLst>
                <a:path w="1352" h="1198" extrusionOk="0">
                  <a:moveTo>
                    <a:pt x="618" y="1"/>
                  </a:moveTo>
                  <a:lnTo>
                    <a:pt x="425" y="39"/>
                  </a:lnTo>
                  <a:lnTo>
                    <a:pt x="232" y="117"/>
                  </a:lnTo>
                  <a:lnTo>
                    <a:pt x="116" y="232"/>
                  </a:lnTo>
                  <a:lnTo>
                    <a:pt x="0" y="425"/>
                  </a:lnTo>
                  <a:lnTo>
                    <a:pt x="0" y="618"/>
                  </a:lnTo>
                  <a:lnTo>
                    <a:pt x="0" y="812"/>
                  </a:lnTo>
                  <a:lnTo>
                    <a:pt x="78" y="966"/>
                  </a:lnTo>
                  <a:lnTo>
                    <a:pt x="232" y="1082"/>
                  </a:lnTo>
                  <a:lnTo>
                    <a:pt x="387" y="1198"/>
                  </a:lnTo>
                  <a:lnTo>
                    <a:pt x="464" y="1198"/>
                  </a:lnTo>
                  <a:lnTo>
                    <a:pt x="502" y="1120"/>
                  </a:lnTo>
                  <a:lnTo>
                    <a:pt x="502" y="1043"/>
                  </a:lnTo>
                  <a:lnTo>
                    <a:pt x="464" y="1005"/>
                  </a:lnTo>
                  <a:lnTo>
                    <a:pt x="387" y="927"/>
                  </a:lnTo>
                  <a:lnTo>
                    <a:pt x="348" y="812"/>
                  </a:lnTo>
                  <a:lnTo>
                    <a:pt x="348" y="734"/>
                  </a:lnTo>
                  <a:lnTo>
                    <a:pt x="348" y="618"/>
                  </a:lnTo>
                  <a:lnTo>
                    <a:pt x="387" y="503"/>
                  </a:lnTo>
                  <a:lnTo>
                    <a:pt x="464" y="464"/>
                  </a:lnTo>
                  <a:lnTo>
                    <a:pt x="541" y="387"/>
                  </a:lnTo>
                  <a:lnTo>
                    <a:pt x="773" y="387"/>
                  </a:lnTo>
                  <a:lnTo>
                    <a:pt x="850" y="464"/>
                  </a:lnTo>
                  <a:lnTo>
                    <a:pt x="927" y="541"/>
                  </a:lnTo>
                  <a:lnTo>
                    <a:pt x="966" y="657"/>
                  </a:lnTo>
                  <a:lnTo>
                    <a:pt x="1004" y="850"/>
                  </a:lnTo>
                  <a:lnTo>
                    <a:pt x="1043" y="966"/>
                  </a:lnTo>
                  <a:lnTo>
                    <a:pt x="1082" y="1043"/>
                  </a:lnTo>
                  <a:lnTo>
                    <a:pt x="1159" y="1082"/>
                  </a:lnTo>
                  <a:lnTo>
                    <a:pt x="1197" y="1082"/>
                  </a:lnTo>
                  <a:lnTo>
                    <a:pt x="1275" y="1043"/>
                  </a:lnTo>
                  <a:lnTo>
                    <a:pt x="1352" y="927"/>
                  </a:lnTo>
                  <a:lnTo>
                    <a:pt x="1352" y="850"/>
                  </a:lnTo>
                  <a:lnTo>
                    <a:pt x="1352" y="618"/>
                  </a:lnTo>
                  <a:lnTo>
                    <a:pt x="1275" y="387"/>
                  </a:lnTo>
                  <a:lnTo>
                    <a:pt x="1159" y="232"/>
                  </a:lnTo>
                  <a:lnTo>
                    <a:pt x="1004" y="78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11"/>
            <p:cNvSpPr/>
            <p:nvPr/>
          </p:nvSpPr>
          <p:spPr>
            <a:xfrm>
              <a:off x="4050375" y="4567625"/>
              <a:ext cx="30900" cy="168975"/>
            </a:xfrm>
            <a:custGeom>
              <a:avLst/>
              <a:gdLst/>
              <a:ahLst/>
              <a:cxnLst/>
              <a:rect l="l" t="t" r="r" b="b"/>
              <a:pathLst>
                <a:path w="1236" h="6759" extrusionOk="0">
                  <a:moveTo>
                    <a:pt x="1120" y="1"/>
                  </a:moveTo>
                  <a:lnTo>
                    <a:pt x="1081" y="39"/>
                  </a:lnTo>
                  <a:lnTo>
                    <a:pt x="1043" y="39"/>
                  </a:lnTo>
                  <a:lnTo>
                    <a:pt x="850" y="78"/>
                  </a:lnTo>
                  <a:lnTo>
                    <a:pt x="850" y="116"/>
                  </a:lnTo>
                  <a:lnTo>
                    <a:pt x="541" y="1738"/>
                  </a:lnTo>
                  <a:lnTo>
                    <a:pt x="309" y="3399"/>
                  </a:lnTo>
                  <a:lnTo>
                    <a:pt x="116" y="5059"/>
                  </a:lnTo>
                  <a:lnTo>
                    <a:pt x="0" y="6720"/>
                  </a:lnTo>
                  <a:lnTo>
                    <a:pt x="232" y="6758"/>
                  </a:lnTo>
                  <a:lnTo>
                    <a:pt x="502" y="5136"/>
                  </a:lnTo>
                  <a:lnTo>
                    <a:pt x="772" y="3515"/>
                  </a:lnTo>
                  <a:lnTo>
                    <a:pt x="965" y="1854"/>
                  </a:lnTo>
                  <a:lnTo>
                    <a:pt x="1081" y="232"/>
                  </a:lnTo>
                  <a:lnTo>
                    <a:pt x="1236" y="78"/>
                  </a:lnTo>
                  <a:lnTo>
                    <a:pt x="1236" y="39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11"/>
            <p:cNvSpPr/>
            <p:nvPr/>
          </p:nvSpPr>
          <p:spPr>
            <a:xfrm>
              <a:off x="4077400" y="4569550"/>
              <a:ext cx="121650" cy="144850"/>
            </a:xfrm>
            <a:custGeom>
              <a:avLst/>
              <a:gdLst/>
              <a:ahLst/>
              <a:cxnLst/>
              <a:rect l="l" t="t" r="r" b="b"/>
              <a:pathLst>
                <a:path w="4866" h="5794" extrusionOk="0">
                  <a:moveTo>
                    <a:pt x="155" y="1"/>
                  </a:moveTo>
                  <a:lnTo>
                    <a:pt x="0" y="155"/>
                  </a:lnTo>
                  <a:lnTo>
                    <a:pt x="1197" y="1545"/>
                  </a:lnTo>
                  <a:lnTo>
                    <a:pt x="2356" y="2936"/>
                  </a:lnTo>
                  <a:lnTo>
                    <a:pt x="2896" y="3631"/>
                  </a:lnTo>
                  <a:lnTo>
                    <a:pt x="3476" y="4403"/>
                  </a:lnTo>
                  <a:lnTo>
                    <a:pt x="4055" y="5098"/>
                  </a:lnTo>
                  <a:lnTo>
                    <a:pt x="4325" y="5445"/>
                  </a:lnTo>
                  <a:lnTo>
                    <a:pt x="4634" y="5793"/>
                  </a:lnTo>
                  <a:lnTo>
                    <a:pt x="4827" y="5754"/>
                  </a:lnTo>
                  <a:lnTo>
                    <a:pt x="4866" y="5716"/>
                  </a:lnTo>
                  <a:lnTo>
                    <a:pt x="4866" y="5639"/>
                  </a:lnTo>
                  <a:lnTo>
                    <a:pt x="4634" y="5252"/>
                  </a:lnTo>
                  <a:lnTo>
                    <a:pt x="4402" y="4866"/>
                  </a:lnTo>
                  <a:lnTo>
                    <a:pt x="3862" y="4171"/>
                  </a:lnTo>
                  <a:lnTo>
                    <a:pt x="2703" y="2781"/>
                  </a:lnTo>
                  <a:lnTo>
                    <a:pt x="1468" y="1352"/>
                  </a:lnTo>
                  <a:lnTo>
                    <a:pt x="811" y="657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11"/>
            <p:cNvSpPr/>
            <p:nvPr/>
          </p:nvSpPr>
          <p:spPr>
            <a:xfrm>
              <a:off x="3931625" y="4577275"/>
              <a:ext cx="61800" cy="160275"/>
            </a:xfrm>
            <a:custGeom>
              <a:avLst/>
              <a:gdLst/>
              <a:ahLst/>
              <a:cxnLst/>
              <a:rect l="l" t="t" r="r" b="b"/>
              <a:pathLst>
                <a:path w="2472" h="6411" extrusionOk="0">
                  <a:moveTo>
                    <a:pt x="309" y="1"/>
                  </a:moveTo>
                  <a:lnTo>
                    <a:pt x="0" y="78"/>
                  </a:lnTo>
                  <a:lnTo>
                    <a:pt x="194" y="927"/>
                  </a:lnTo>
                  <a:lnTo>
                    <a:pt x="425" y="1777"/>
                  </a:lnTo>
                  <a:lnTo>
                    <a:pt x="657" y="2627"/>
                  </a:lnTo>
                  <a:lnTo>
                    <a:pt x="927" y="3476"/>
                  </a:lnTo>
                  <a:lnTo>
                    <a:pt x="1506" y="5098"/>
                  </a:lnTo>
                  <a:lnTo>
                    <a:pt x="1738" y="5754"/>
                  </a:lnTo>
                  <a:lnTo>
                    <a:pt x="1661" y="5716"/>
                  </a:lnTo>
                  <a:lnTo>
                    <a:pt x="1584" y="5793"/>
                  </a:lnTo>
                  <a:lnTo>
                    <a:pt x="1545" y="5870"/>
                  </a:lnTo>
                  <a:lnTo>
                    <a:pt x="1777" y="5909"/>
                  </a:lnTo>
                  <a:lnTo>
                    <a:pt x="1931" y="6140"/>
                  </a:lnTo>
                  <a:lnTo>
                    <a:pt x="2086" y="6334"/>
                  </a:lnTo>
                  <a:lnTo>
                    <a:pt x="2124" y="6411"/>
                  </a:lnTo>
                  <a:lnTo>
                    <a:pt x="2317" y="6411"/>
                  </a:lnTo>
                  <a:lnTo>
                    <a:pt x="2356" y="6334"/>
                  </a:lnTo>
                  <a:lnTo>
                    <a:pt x="2433" y="6295"/>
                  </a:lnTo>
                  <a:lnTo>
                    <a:pt x="2472" y="6256"/>
                  </a:lnTo>
                  <a:lnTo>
                    <a:pt x="2356" y="5947"/>
                  </a:lnTo>
                  <a:lnTo>
                    <a:pt x="2279" y="5947"/>
                  </a:lnTo>
                  <a:lnTo>
                    <a:pt x="2124" y="5600"/>
                  </a:lnTo>
                  <a:lnTo>
                    <a:pt x="1970" y="5214"/>
                  </a:lnTo>
                  <a:lnTo>
                    <a:pt x="1738" y="4441"/>
                  </a:lnTo>
                  <a:lnTo>
                    <a:pt x="1198" y="2935"/>
                  </a:lnTo>
                  <a:lnTo>
                    <a:pt x="734" y="1468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11"/>
            <p:cNvSpPr/>
            <p:nvPr/>
          </p:nvSpPr>
          <p:spPr>
            <a:xfrm>
              <a:off x="3941275" y="4579200"/>
              <a:ext cx="355275" cy="170900"/>
            </a:xfrm>
            <a:custGeom>
              <a:avLst/>
              <a:gdLst/>
              <a:ahLst/>
              <a:cxnLst/>
              <a:rect l="l" t="t" r="r" b="b"/>
              <a:pathLst>
                <a:path w="14211" h="6836" extrusionOk="0">
                  <a:moveTo>
                    <a:pt x="116" y="1"/>
                  </a:moveTo>
                  <a:lnTo>
                    <a:pt x="1" y="40"/>
                  </a:lnTo>
                  <a:lnTo>
                    <a:pt x="1970" y="3206"/>
                  </a:lnTo>
                  <a:lnTo>
                    <a:pt x="4055" y="6334"/>
                  </a:lnTo>
                  <a:lnTo>
                    <a:pt x="4055" y="6334"/>
                  </a:lnTo>
                  <a:lnTo>
                    <a:pt x="3553" y="6295"/>
                  </a:lnTo>
                  <a:lnTo>
                    <a:pt x="3051" y="6179"/>
                  </a:lnTo>
                  <a:lnTo>
                    <a:pt x="2588" y="6025"/>
                  </a:lnTo>
                  <a:lnTo>
                    <a:pt x="2124" y="5870"/>
                  </a:lnTo>
                  <a:lnTo>
                    <a:pt x="1970" y="5870"/>
                  </a:lnTo>
                  <a:lnTo>
                    <a:pt x="2086" y="6179"/>
                  </a:lnTo>
                  <a:lnTo>
                    <a:pt x="2472" y="6372"/>
                  </a:lnTo>
                  <a:lnTo>
                    <a:pt x="2858" y="6527"/>
                  </a:lnTo>
                  <a:lnTo>
                    <a:pt x="3283" y="6643"/>
                  </a:lnTo>
                  <a:lnTo>
                    <a:pt x="3708" y="6720"/>
                  </a:lnTo>
                  <a:lnTo>
                    <a:pt x="4132" y="6797"/>
                  </a:lnTo>
                  <a:lnTo>
                    <a:pt x="4596" y="6836"/>
                  </a:lnTo>
                  <a:lnTo>
                    <a:pt x="5484" y="6836"/>
                  </a:lnTo>
                  <a:lnTo>
                    <a:pt x="6372" y="6759"/>
                  </a:lnTo>
                  <a:lnTo>
                    <a:pt x="7299" y="6643"/>
                  </a:lnTo>
                  <a:lnTo>
                    <a:pt x="8148" y="6488"/>
                  </a:lnTo>
                  <a:lnTo>
                    <a:pt x="8959" y="6295"/>
                  </a:lnTo>
                  <a:lnTo>
                    <a:pt x="9770" y="6025"/>
                  </a:lnTo>
                  <a:lnTo>
                    <a:pt x="10581" y="5716"/>
                  </a:lnTo>
                  <a:lnTo>
                    <a:pt x="11315" y="5368"/>
                  </a:lnTo>
                  <a:lnTo>
                    <a:pt x="12010" y="4905"/>
                  </a:lnTo>
                  <a:lnTo>
                    <a:pt x="12357" y="4673"/>
                  </a:lnTo>
                  <a:lnTo>
                    <a:pt x="12666" y="4403"/>
                  </a:lnTo>
                  <a:lnTo>
                    <a:pt x="12975" y="4094"/>
                  </a:lnTo>
                  <a:lnTo>
                    <a:pt x="13284" y="3785"/>
                  </a:lnTo>
                  <a:lnTo>
                    <a:pt x="13516" y="3476"/>
                  </a:lnTo>
                  <a:lnTo>
                    <a:pt x="13786" y="3129"/>
                  </a:lnTo>
                  <a:lnTo>
                    <a:pt x="13979" y="2781"/>
                  </a:lnTo>
                  <a:lnTo>
                    <a:pt x="14211" y="2395"/>
                  </a:lnTo>
                  <a:lnTo>
                    <a:pt x="14211" y="2279"/>
                  </a:lnTo>
                  <a:lnTo>
                    <a:pt x="14172" y="2163"/>
                  </a:lnTo>
                  <a:lnTo>
                    <a:pt x="14172" y="2125"/>
                  </a:lnTo>
                  <a:lnTo>
                    <a:pt x="13863" y="2125"/>
                  </a:lnTo>
                  <a:lnTo>
                    <a:pt x="13825" y="2163"/>
                  </a:lnTo>
                  <a:lnTo>
                    <a:pt x="13554" y="2704"/>
                  </a:lnTo>
                  <a:lnTo>
                    <a:pt x="13207" y="3167"/>
                  </a:lnTo>
                  <a:lnTo>
                    <a:pt x="12859" y="3631"/>
                  </a:lnTo>
                  <a:lnTo>
                    <a:pt x="12473" y="4017"/>
                  </a:lnTo>
                  <a:lnTo>
                    <a:pt x="12010" y="4364"/>
                  </a:lnTo>
                  <a:lnTo>
                    <a:pt x="11546" y="4712"/>
                  </a:lnTo>
                  <a:lnTo>
                    <a:pt x="11083" y="4982"/>
                  </a:lnTo>
                  <a:lnTo>
                    <a:pt x="10542" y="5253"/>
                  </a:lnTo>
                  <a:lnTo>
                    <a:pt x="10349" y="5253"/>
                  </a:lnTo>
                  <a:lnTo>
                    <a:pt x="10349" y="5368"/>
                  </a:lnTo>
                  <a:lnTo>
                    <a:pt x="10272" y="5368"/>
                  </a:lnTo>
                  <a:lnTo>
                    <a:pt x="10079" y="5407"/>
                  </a:lnTo>
                  <a:lnTo>
                    <a:pt x="10156" y="5446"/>
                  </a:lnTo>
                  <a:lnTo>
                    <a:pt x="9500" y="5677"/>
                  </a:lnTo>
                  <a:lnTo>
                    <a:pt x="8843" y="5870"/>
                  </a:lnTo>
                  <a:lnTo>
                    <a:pt x="7839" y="6102"/>
                  </a:lnTo>
                  <a:lnTo>
                    <a:pt x="6758" y="6295"/>
                  </a:lnTo>
                  <a:lnTo>
                    <a:pt x="6218" y="6334"/>
                  </a:lnTo>
                  <a:lnTo>
                    <a:pt x="5677" y="6411"/>
                  </a:lnTo>
                  <a:lnTo>
                    <a:pt x="4557" y="6411"/>
                  </a:lnTo>
                  <a:lnTo>
                    <a:pt x="4596" y="6295"/>
                  </a:lnTo>
                  <a:lnTo>
                    <a:pt x="4364" y="6257"/>
                  </a:lnTo>
                  <a:lnTo>
                    <a:pt x="3399" y="4635"/>
                  </a:lnTo>
                  <a:lnTo>
                    <a:pt x="2356" y="3013"/>
                  </a:lnTo>
                  <a:lnTo>
                    <a:pt x="1275" y="1468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11"/>
            <p:cNvSpPr/>
            <p:nvPr/>
          </p:nvSpPr>
          <p:spPr>
            <a:xfrm>
              <a:off x="6364350" y="4636175"/>
              <a:ext cx="112975" cy="132275"/>
            </a:xfrm>
            <a:custGeom>
              <a:avLst/>
              <a:gdLst/>
              <a:ahLst/>
              <a:cxnLst/>
              <a:rect l="l" t="t" r="r" b="b"/>
              <a:pathLst>
                <a:path w="4519" h="5291" extrusionOk="0">
                  <a:moveTo>
                    <a:pt x="3360" y="0"/>
                  </a:moveTo>
                  <a:lnTo>
                    <a:pt x="3052" y="39"/>
                  </a:lnTo>
                  <a:lnTo>
                    <a:pt x="2781" y="77"/>
                  </a:lnTo>
                  <a:lnTo>
                    <a:pt x="2511" y="193"/>
                  </a:lnTo>
                  <a:lnTo>
                    <a:pt x="2241" y="309"/>
                  </a:lnTo>
                  <a:lnTo>
                    <a:pt x="2009" y="425"/>
                  </a:lnTo>
                  <a:lnTo>
                    <a:pt x="1739" y="579"/>
                  </a:lnTo>
                  <a:lnTo>
                    <a:pt x="1507" y="773"/>
                  </a:lnTo>
                  <a:lnTo>
                    <a:pt x="1121" y="1197"/>
                  </a:lnTo>
                  <a:lnTo>
                    <a:pt x="735" y="1661"/>
                  </a:lnTo>
                  <a:lnTo>
                    <a:pt x="464" y="2163"/>
                  </a:lnTo>
                  <a:lnTo>
                    <a:pt x="271" y="2742"/>
                  </a:lnTo>
                  <a:lnTo>
                    <a:pt x="78" y="3398"/>
                  </a:lnTo>
                  <a:lnTo>
                    <a:pt x="40" y="3746"/>
                  </a:lnTo>
                  <a:lnTo>
                    <a:pt x="1" y="4055"/>
                  </a:lnTo>
                  <a:lnTo>
                    <a:pt x="1" y="4402"/>
                  </a:lnTo>
                  <a:lnTo>
                    <a:pt x="40" y="4673"/>
                  </a:lnTo>
                  <a:lnTo>
                    <a:pt x="117" y="4904"/>
                  </a:lnTo>
                  <a:lnTo>
                    <a:pt x="271" y="5059"/>
                  </a:lnTo>
                  <a:lnTo>
                    <a:pt x="503" y="5175"/>
                  </a:lnTo>
                  <a:lnTo>
                    <a:pt x="735" y="5252"/>
                  </a:lnTo>
                  <a:lnTo>
                    <a:pt x="966" y="5290"/>
                  </a:lnTo>
                  <a:lnTo>
                    <a:pt x="1700" y="5290"/>
                  </a:lnTo>
                  <a:lnTo>
                    <a:pt x="1700" y="4982"/>
                  </a:lnTo>
                  <a:lnTo>
                    <a:pt x="1159" y="4866"/>
                  </a:lnTo>
                  <a:lnTo>
                    <a:pt x="889" y="4827"/>
                  </a:lnTo>
                  <a:lnTo>
                    <a:pt x="735" y="4711"/>
                  </a:lnTo>
                  <a:lnTo>
                    <a:pt x="580" y="4595"/>
                  </a:lnTo>
                  <a:lnTo>
                    <a:pt x="542" y="4441"/>
                  </a:lnTo>
                  <a:lnTo>
                    <a:pt x="542" y="4248"/>
                  </a:lnTo>
                  <a:lnTo>
                    <a:pt x="542" y="4055"/>
                  </a:lnTo>
                  <a:lnTo>
                    <a:pt x="580" y="3630"/>
                  </a:lnTo>
                  <a:lnTo>
                    <a:pt x="657" y="3167"/>
                  </a:lnTo>
                  <a:lnTo>
                    <a:pt x="773" y="2742"/>
                  </a:lnTo>
                  <a:lnTo>
                    <a:pt x="966" y="2317"/>
                  </a:lnTo>
                  <a:lnTo>
                    <a:pt x="1198" y="1854"/>
                  </a:lnTo>
                  <a:lnTo>
                    <a:pt x="1507" y="1468"/>
                  </a:lnTo>
                  <a:lnTo>
                    <a:pt x="1854" y="1159"/>
                  </a:lnTo>
                  <a:lnTo>
                    <a:pt x="2202" y="888"/>
                  </a:lnTo>
                  <a:lnTo>
                    <a:pt x="2627" y="695"/>
                  </a:lnTo>
                  <a:lnTo>
                    <a:pt x="3090" y="579"/>
                  </a:lnTo>
                  <a:lnTo>
                    <a:pt x="3592" y="541"/>
                  </a:lnTo>
                  <a:lnTo>
                    <a:pt x="4094" y="579"/>
                  </a:lnTo>
                  <a:lnTo>
                    <a:pt x="4249" y="541"/>
                  </a:lnTo>
                  <a:lnTo>
                    <a:pt x="4326" y="464"/>
                  </a:lnTo>
                  <a:lnTo>
                    <a:pt x="4403" y="502"/>
                  </a:lnTo>
                  <a:lnTo>
                    <a:pt x="4480" y="464"/>
                  </a:lnTo>
                  <a:lnTo>
                    <a:pt x="4519" y="425"/>
                  </a:lnTo>
                  <a:lnTo>
                    <a:pt x="4519" y="348"/>
                  </a:lnTo>
                  <a:lnTo>
                    <a:pt x="4519" y="193"/>
                  </a:lnTo>
                  <a:lnTo>
                    <a:pt x="4210" y="155"/>
                  </a:lnTo>
                  <a:lnTo>
                    <a:pt x="3940" y="77"/>
                  </a:lnTo>
                  <a:lnTo>
                    <a:pt x="3631" y="39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11"/>
            <p:cNvSpPr/>
            <p:nvPr/>
          </p:nvSpPr>
          <p:spPr>
            <a:xfrm>
              <a:off x="5052425" y="4653550"/>
              <a:ext cx="61800" cy="89800"/>
            </a:xfrm>
            <a:custGeom>
              <a:avLst/>
              <a:gdLst/>
              <a:ahLst/>
              <a:cxnLst/>
              <a:rect l="l" t="t" r="r" b="b"/>
              <a:pathLst>
                <a:path w="2472" h="3592" extrusionOk="0">
                  <a:moveTo>
                    <a:pt x="1082" y="0"/>
                  </a:moveTo>
                  <a:lnTo>
                    <a:pt x="1004" y="39"/>
                  </a:lnTo>
                  <a:lnTo>
                    <a:pt x="966" y="78"/>
                  </a:lnTo>
                  <a:lnTo>
                    <a:pt x="966" y="155"/>
                  </a:lnTo>
                  <a:lnTo>
                    <a:pt x="966" y="232"/>
                  </a:lnTo>
                  <a:lnTo>
                    <a:pt x="850" y="232"/>
                  </a:lnTo>
                  <a:lnTo>
                    <a:pt x="773" y="271"/>
                  </a:lnTo>
                  <a:lnTo>
                    <a:pt x="734" y="348"/>
                  </a:lnTo>
                  <a:lnTo>
                    <a:pt x="695" y="425"/>
                  </a:lnTo>
                  <a:lnTo>
                    <a:pt x="695" y="502"/>
                  </a:lnTo>
                  <a:lnTo>
                    <a:pt x="734" y="580"/>
                  </a:lnTo>
                  <a:lnTo>
                    <a:pt x="773" y="657"/>
                  </a:lnTo>
                  <a:lnTo>
                    <a:pt x="850" y="695"/>
                  </a:lnTo>
                  <a:lnTo>
                    <a:pt x="1082" y="811"/>
                  </a:lnTo>
                  <a:lnTo>
                    <a:pt x="1275" y="927"/>
                  </a:lnTo>
                  <a:lnTo>
                    <a:pt x="1468" y="1082"/>
                  </a:lnTo>
                  <a:lnTo>
                    <a:pt x="1622" y="1275"/>
                  </a:lnTo>
                  <a:lnTo>
                    <a:pt x="1777" y="1468"/>
                  </a:lnTo>
                  <a:lnTo>
                    <a:pt x="1854" y="1699"/>
                  </a:lnTo>
                  <a:lnTo>
                    <a:pt x="1931" y="1931"/>
                  </a:lnTo>
                  <a:lnTo>
                    <a:pt x="1931" y="2163"/>
                  </a:lnTo>
                  <a:lnTo>
                    <a:pt x="1931" y="2433"/>
                  </a:lnTo>
                  <a:lnTo>
                    <a:pt x="1815" y="2742"/>
                  </a:lnTo>
                  <a:lnTo>
                    <a:pt x="1738" y="2858"/>
                  </a:lnTo>
                  <a:lnTo>
                    <a:pt x="1661" y="2974"/>
                  </a:lnTo>
                  <a:lnTo>
                    <a:pt x="1545" y="3051"/>
                  </a:lnTo>
                  <a:lnTo>
                    <a:pt x="1390" y="3128"/>
                  </a:lnTo>
                  <a:lnTo>
                    <a:pt x="1197" y="3128"/>
                  </a:lnTo>
                  <a:lnTo>
                    <a:pt x="1043" y="3089"/>
                  </a:lnTo>
                  <a:lnTo>
                    <a:pt x="927" y="3012"/>
                  </a:lnTo>
                  <a:lnTo>
                    <a:pt x="850" y="2896"/>
                  </a:lnTo>
                  <a:lnTo>
                    <a:pt x="811" y="2742"/>
                  </a:lnTo>
                  <a:lnTo>
                    <a:pt x="850" y="2587"/>
                  </a:lnTo>
                  <a:lnTo>
                    <a:pt x="927" y="2433"/>
                  </a:lnTo>
                  <a:lnTo>
                    <a:pt x="1043" y="2317"/>
                  </a:lnTo>
                  <a:lnTo>
                    <a:pt x="1159" y="2240"/>
                  </a:lnTo>
                  <a:lnTo>
                    <a:pt x="1159" y="2124"/>
                  </a:lnTo>
                  <a:lnTo>
                    <a:pt x="1120" y="2008"/>
                  </a:lnTo>
                  <a:lnTo>
                    <a:pt x="1043" y="1931"/>
                  </a:lnTo>
                  <a:lnTo>
                    <a:pt x="657" y="1622"/>
                  </a:lnTo>
                  <a:lnTo>
                    <a:pt x="425" y="1468"/>
                  </a:lnTo>
                  <a:lnTo>
                    <a:pt x="193" y="1313"/>
                  </a:lnTo>
                  <a:lnTo>
                    <a:pt x="0" y="1622"/>
                  </a:lnTo>
                  <a:lnTo>
                    <a:pt x="271" y="1892"/>
                  </a:lnTo>
                  <a:lnTo>
                    <a:pt x="580" y="2124"/>
                  </a:lnTo>
                  <a:lnTo>
                    <a:pt x="425" y="2356"/>
                  </a:lnTo>
                  <a:lnTo>
                    <a:pt x="348" y="2626"/>
                  </a:lnTo>
                  <a:lnTo>
                    <a:pt x="309" y="2896"/>
                  </a:lnTo>
                  <a:lnTo>
                    <a:pt x="348" y="3051"/>
                  </a:lnTo>
                  <a:lnTo>
                    <a:pt x="425" y="3167"/>
                  </a:lnTo>
                  <a:lnTo>
                    <a:pt x="541" y="3321"/>
                  </a:lnTo>
                  <a:lnTo>
                    <a:pt x="695" y="3476"/>
                  </a:lnTo>
                  <a:lnTo>
                    <a:pt x="888" y="3553"/>
                  </a:lnTo>
                  <a:lnTo>
                    <a:pt x="1082" y="3591"/>
                  </a:lnTo>
                  <a:lnTo>
                    <a:pt x="1275" y="3591"/>
                  </a:lnTo>
                  <a:lnTo>
                    <a:pt x="1506" y="3553"/>
                  </a:lnTo>
                  <a:lnTo>
                    <a:pt x="1699" y="3514"/>
                  </a:lnTo>
                  <a:lnTo>
                    <a:pt x="1854" y="3398"/>
                  </a:lnTo>
                  <a:lnTo>
                    <a:pt x="2047" y="3244"/>
                  </a:lnTo>
                  <a:lnTo>
                    <a:pt x="2201" y="3051"/>
                  </a:lnTo>
                  <a:lnTo>
                    <a:pt x="2317" y="2858"/>
                  </a:lnTo>
                  <a:lnTo>
                    <a:pt x="2394" y="2665"/>
                  </a:lnTo>
                  <a:lnTo>
                    <a:pt x="2433" y="2472"/>
                  </a:lnTo>
                  <a:lnTo>
                    <a:pt x="2472" y="2240"/>
                  </a:lnTo>
                  <a:lnTo>
                    <a:pt x="2433" y="2008"/>
                  </a:lnTo>
                  <a:lnTo>
                    <a:pt x="2394" y="1815"/>
                  </a:lnTo>
                  <a:lnTo>
                    <a:pt x="2317" y="1583"/>
                  </a:lnTo>
                  <a:lnTo>
                    <a:pt x="2201" y="1390"/>
                  </a:lnTo>
                  <a:lnTo>
                    <a:pt x="1970" y="1004"/>
                  </a:lnTo>
                  <a:lnTo>
                    <a:pt x="1661" y="657"/>
                  </a:lnTo>
                  <a:lnTo>
                    <a:pt x="1275" y="386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11"/>
            <p:cNvSpPr/>
            <p:nvPr/>
          </p:nvSpPr>
          <p:spPr>
            <a:xfrm>
              <a:off x="6613425" y="4670925"/>
              <a:ext cx="26100" cy="11600"/>
            </a:xfrm>
            <a:custGeom>
              <a:avLst/>
              <a:gdLst/>
              <a:ahLst/>
              <a:cxnLst/>
              <a:rect l="l" t="t" r="r" b="b"/>
              <a:pathLst>
                <a:path w="1044" h="464" extrusionOk="0">
                  <a:moveTo>
                    <a:pt x="773" y="0"/>
                  </a:moveTo>
                  <a:lnTo>
                    <a:pt x="541" y="39"/>
                  </a:lnTo>
                  <a:lnTo>
                    <a:pt x="310" y="78"/>
                  </a:lnTo>
                  <a:lnTo>
                    <a:pt x="78" y="193"/>
                  </a:lnTo>
                  <a:lnTo>
                    <a:pt x="39" y="232"/>
                  </a:lnTo>
                  <a:lnTo>
                    <a:pt x="1" y="271"/>
                  </a:lnTo>
                  <a:lnTo>
                    <a:pt x="39" y="387"/>
                  </a:lnTo>
                  <a:lnTo>
                    <a:pt x="78" y="464"/>
                  </a:lnTo>
                  <a:lnTo>
                    <a:pt x="194" y="464"/>
                  </a:lnTo>
                  <a:lnTo>
                    <a:pt x="387" y="387"/>
                  </a:lnTo>
                  <a:lnTo>
                    <a:pt x="850" y="387"/>
                  </a:lnTo>
                  <a:lnTo>
                    <a:pt x="966" y="348"/>
                  </a:lnTo>
                  <a:lnTo>
                    <a:pt x="1005" y="271"/>
                  </a:lnTo>
                  <a:lnTo>
                    <a:pt x="1043" y="232"/>
                  </a:lnTo>
                  <a:lnTo>
                    <a:pt x="1005" y="155"/>
                  </a:lnTo>
                  <a:lnTo>
                    <a:pt x="966" y="116"/>
                  </a:lnTo>
                  <a:lnTo>
                    <a:pt x="889" y="39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11"/>
            <p:cNvSpPr/>
            <p:nvPr/>
          </p:nvSpPr>
          <p:spPr>
            <a:xfrm>
              <a:off x="6514950" y="4676725"/>
              <a:ext cx="21275" cy="8700"/>
            </a:xfrm>
            <a:custGeom>
              <a:avLst/>
              <a:gdLst/>
              <a:ahLst/>
              <a:cxnLst/>
              <a:rect l="l" t="t" r="r" b="b"/>
              <a:pathLst>
                <a:path w="851" h="348" extrusionOk="0">
                  <a:moveTo>
                    <a:pt x="426" y="0"/>
                  </a:moveTo>
                  <a:lnTo>
                    <a:pt x="155" y="39"/>
                  </a:lnTo>
                  <a:lnTo>
                    <a:pt x="117" y="39"/>
                  </a:lnTo>
                  <a:lnTo>
                    <a:pt x="39" y="77"/>
                  </a:lnTo>
                  <a:lnTo>
                    <a:pt x="1" y="193"/>
                  </a:lnTo>
                  <a:lnTo>
                    <a:pt x="39" y="270"/>
                  </a:lnTo>
                  <a:lnTo>
                    <a:pt x="117" y="309"/>
                  </a:lnTo>
                  <a:lnTo>
                    <a:pt x="155" y="348"/>
                  </a:lnTo>
                  <a:lnTo>
                    <a:pt x="735" y="348"/>
                  </a:lnTo>
                  <a:lnTo>
                    <a:pt x="812" y="270"/>
                  </a:lnTo>
                  <a:lnTo>
                    <a:pt x="850" y="193"/>
                  </a:lnTo>
                  <a:lnTo>
                    <a:pt x="812" y="77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11"/>
            <p:cNvSpPr/>
            <p:nvPr/>
          </p:nvSpPr>
          <p:spPr>
            <a:xfrm>
              <a:off x="4656625" y="4677675"/>
              <a:ext cx="310875" cy="124550"/>
            </a:xfrm>
            <a:custGeom>
              <a:avLst/>
              <a:gdLst/>
              <a:ahLst/>
              <a:cxnLst/>
              <a:rect l="l" t="t" r="r" b="b"/>
              <a:pathLst>
                <a:path w="12435" h="4982" extrusionOk="0">
                  <a:moveTo>
                    <a:pt x="232" y="1"/>
                  </a:moveTo>
                  <a:lnTo>
                    <a:pt x="0" y="232"/>
                  </a:lnTo>
                  <a:lnTo>
                    <a:pt x="502" y="966"/>
                  </a:lnTo>
                  <a:lnTo>
                    <a:pt x="1043" y="1622"/>
                  </a:lnTo>
                  <a:lnTo>
                    <a:pt x="1699" y="2279"/>
                  </a:lnTo>
                  <a:lnTo>
                    <a:pt x="2356" y="2858"/>
                  </a:lnTo>
                  <a:lnTo>
                    <a:pt x="3089" y="3399"/>
                  </a:lnTo>
                  <a:lnTo>
                    <a:pt x="3862" y="3862"/>
                  </a:lnTo>
                  <a:lnTo>
                    <a:pt x="4673" y="4248"/>
                  </a:lnTo>
                  <a:lnTo>
                    <a:pt x="5522" y="4557"/>
                  </a:lnTo>
                  <a:lnTo>
                    <a:pt x="6372" y="4789"/>
                  </a:lnTo>
                  <a:lnTo>
                    <a:pt x="7260" y="4943"/>
                  </a:lnTo>
                  <a:lnTo>
                    <a:pt x="7685" y="4982"/>
                  </a:lnTo>
                  <a:lnTo>
                    <a:pt x="8534" y="4982"/>
                  </a:lnTo>
                  <a:lnTo>
                    <a:pt x="8998" y="4943"/>
                  </a:lnTo>
                  <a:lnTo>
                    <a:pt x="9422" y="4866"/>
                  </a:lnTo>
                  <a:lnTo>
                    <a:pt x="9847" y="4789"/>
                  </a:lnTo>
                  <a:lnTo>
                    <a:pt x="10272" y="4673"/>
                  </a:lnTo>
                  <a:lnTo>
                    <a:pt x="10658" y="4519"/>
                  </a:lnTo>
                  <a:lnTo>
                    <a:pt x="11083" y="4326"/>
                  </a:lnTo>
                  <a:lnTo>
                    <a:pt x="11469" y="4132"/>
                  </a:lnTo>
                  <a:lnTo>
                    <a:pt x="11855" y="3862"/>
                  </a:lnTo>
                  <a:lnTo>
                    <a:pt x="12241" y="3592"/>
                  </a:lnTo>
                  <a:lnTo>
                    <a:pt x="12318" y="3553"/>
                  </a:lnTo>
                  <a:lnTo>
                    <a:pt x="12434" y="3206"/>
                  </a:lnTo>
                  <a:lnTo>
                    <a:pt x="12357" y="3167"/>
                  </a:lnTo>
                  <a:lnTo>
                    <a:pt x="12280" y="3206"/>
                  </a:lnTo>
                  <a:lnTo>
                    <a:pt x="12203" y="3128"/>
                  </a:lnTo>
                  <a:lnTo>
                    <a:pt x="12009" y="3128"/>
                  </a:lnTo>
                  <a:lnTo>
                    <a:pt x="11932" y="3206"/>
                  </a:lnTo>
                  <a:lnTo>
                    <a:pt x="11585" y="3437"/>
                  </a:lnTo>
                  <a:lnTo>
                    <a:pt x="11199" y="3669"/>
                  </a:lnTo>
                  <a:lnTo>
                    <a:pt x="10812" y="3862"/>
                  </a:lnTo>
                  <a:lnTo>
                    <a:pt x="10426" y="4017"/>
                  </a:lnTo>
                  <a:lnTo>
                    <a:pt x="10040" y="4171"/>
                  </a:lnTo>
                  <a:lnTo>
                    <a:pt x="9615" y="4287"/>
                  </a:lnTo>
                  <a:lnTo>
                    <a:pt x="9191" y="4364"/>
                  </a:lnTo>
                  <a:lnTo>
                    <a:pt x="8766" y="4441"/>
                  </a:lnTo>
                  <a:lnTo>
                    <a:pt x="8341" y="4480"/>
                  </a:lnTo>
                  <a:lnTo>
                    <a:pt x="7916" y="4480"/>
                  </a:lnTo>
                  <a:lnTo>
                    <a:pt x="7492" y="4441"/>
                  </a:lnTo>
                  <a:lnTo>
                    <a:pt x="7067" y="4403"/>
                  </a:lnTo>
                  <a:lnTo>
                    <a:pt x="6642" y="4364"/>
                  </a:lnTo>
                  <a:lnTo>
                    <a:pt x="6217" y="4248"/>
                  </a:lnTo>
                  <a:lnTo>
                    <a:pt x="5792" y="4171"/>
                  </a:lnTo>
                  <a:lnTo>
                    <a:pt x="5368" y="4017"/>
                  </a:lnTo>
                  <a:lnTo>
                    <a:pt x="4595" y="3708"/>
                  </a:lnTo>
                  <a:lnTo>
                    <a:pt x="3900" y="3283"/>
                  </a:lnTo>
                  <a:lnTo>
                    <a:pt x="3205" y="2820"/>
                  </a:lnTo>
                  <a:lnTo>
                    <a:pt x="2587" y="2318"/>
                  </a:lnTo>
                  <a:lnTo>
                    <a:pt x="1970" y="1777"/>
                  </a:lnTo>
                  <a:lnTo>
                    <a:pt x="1390" y="1198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11"/>
            <p:cNvSpPr/>
            <p:nvPr/>
          </p:nvSpPr>
          <p:spPr>
            <a:xfrm>
              <a:off x="4964575" y="4684425"/>
              <a:ext cx="92700" cy="135200"/>
            </a:xfrm>
            <a:custGeom>
              <a:avLst/>
              <a:gdLst/>
              <a:ahLst/>
              <a:cxnLst/>
              <a:rect l="l" t="t" r="r" b="b"/>
              <a:pathLst>
                <a:path w="3708" h="5408" extrusionOk="0">
                  <a:moveTo>
                    <a:pt x="3398" y="1"/>
                  </a:moveTo>
                  <a:lnTo>
                    <a:pt x="3360" y="78"/>
                  </a:lnTo>
                  <a:lnTo>
                    <a:pt x="3244" y="78"/>
                  </a:lnTo>
                  <a:lnTo>
                    <a:pt x="3012" y="271"/>
                  </a:lnTo>
                  <a:lnTo>
                    <a:pt x="2781" y="503"/>
                  </a:lnTo>
                  <a:lnTo>
                    <a:pt x="2549" y="773"/>
                  </a:lnTo>
                  <a:lnTo>
                    <a:pt x="2356" y="1005"/>
                  </a:lnTo>
                  <a:lnTo>
                    <a:pt x="2047" y="1237"/>
                  </a:lnTo>
                  <a:lnTo>
                    <a:pt x="1777" y="1430"/>
                  </a:lnTo>
                  <a:lnTo>
                    <a:pt x="1159" y="1816"/>
                  </a:lnTo>
                  <a:lnTo>
                    <a:pt x="1082" y="1854"/>
                  </a:lnTo>
                  <a:lnTo>
                    <a:pt x="1043" y="1932"/>
                  </a:lnTo>
                  <a:lnTo>
                    <a:pt x="1082" y="2009"/>
                  </a:lnTo>
                  <a:lnTo>
                    <a:pt x="1120" y="2086"/>
                  </a:lnTo>
                  <a:lnTo>
                    <a:pt x="1004" y="2086"/>
                  </a:lnTo>
                  <a:lnTo>
                    <a:pt x="889" y="2125"/>
                  </a:lnTo>
                  <a:lnTo>
                    <a:pt x="850" y="2163"/>
                  </a:lnTo>
                  <a:lnTo>
                    <a:pt x="811" y="2241"/>
                  </a:lnTo>
                  <a:lnTo>
                    <a:pt x="811" y="2356"/>
                  </a:lnTo>
                  <a:lnTo>
                    <a:pt x="811" y="2434"/>
                  </a:lnTo>
                  <a:lnTo>
                    <a:pt x="889" y="2472"/>
                  </a:lnTo>
                  <a:lnTo>
                    <a:pt x="966" y="2511"/>
                  </a:lnTo>
                  <a:lnTo>
                    <a:pt x="1197" y="2588"/>
                  </a:lnTo>
                  <a:lnTo>
                    <a:pt x="1429" y="2704"/>
                  </a:lnTo>
                  <a:lnTo>
                    <a:pt x="1622" y="2820"/>
                  </a:lnTo>
                  <a:lnTo>
                    <a:pt x="1815" y="2974"/>
                  </a:lnTo>
                  <a:lnTo>
                    <a:pt x="1970" y="3167"/>
                  </a:lnTo>
                  <a:lnTo>
                    <a:pt x="2047" y="3399"/>
                  </a:lnTo>
                  <a:lnTo>
                    <a:pt x="2124" y="3631"/>
                  </a:lnTo>
                  <a:lnTo>
                    <a:pt x="2124" y="3901"/>
                  </a:lnTo>
                  <a:lnTo>
                    <a:pt x="2086" y="4094"/>
                  </a:lnTo>
                  <a:lnTo>
                    <a:pt x="2008" y="4326"/>
                  </a:lnTo>
                  <a:lnTo>
                    <a:pt x="1893" y="4519"/>
                  </a:lnTo>
                  <a:lnTo>
                    <a:pt x="1738" y="4712"/>
                  </a:lnTo>
                  <a:lnTo>
                    <a:pt x="1545" y="4828"/>
                  </a:lnTo>
                  <a:lnTo>
                    <a:pt x="1313" y="4944"/>
                  </a:lnTo>
                  <a:lnTo>
                    <a:pt x="1082" y="4944"/>
                  </a:lnTo>
                  <a:lnTo>
                    <a:pt x="889" y="4866"/>
                  </a:lnTo>
                  <a:lnTo>
                    <a:pt x="773" y="4751"/>
                  </a:lnTo>
                  <a:lnTo>
                    <a:pt x="695" y="4596"/>
                  </a:lnTo>
                  <a:lnTo>
                    <a:pt x="657" y="4442"/>
                  </a:lnTo>
                  <a:lnTo>
                    <a:pt x="734" y="4287"/>
                  </a:lnTo>
                  <a:lnTo>
                    <a:pt x="811" y="4210"/>
                  </a:lnTo>
                  <a:lnTo>
                    <a:pt x="889" y="4133"/>
                  </a:lnTo>
                  <a:lnTo>
                    <a:pt x="966" y="4094"/>
                  </a:lnTo>
                  <a:lnTo>
                    <a:pt x="1120" y="4094"/>
                  </a:lnTo>
                  <a:lnTo>
                    <a:pt x="1236" y="4017"/>
                  </a:lnTo>
                  <a:lnTo>
                    <a:pt x="1313" y="3901"/>
                  </a:lnTo>
                  <a:lnTo>
                    <a:pt x="1313" y="3785"/>
                  </a:lnTo>
                  <a:lnTo>
                    <a:pt x="1275" y="3708"/>
                  </a:lnTo>
                  <a:lnTo>
                    <a:pt x="1197" y="3669"/>
                  </a:lnTo>
                  <a:lnTo>
                    <a:pt x="116" y="2936"/>
                  </a:lnTo>
                  <a:lnTo>
                    <a:pt x="0" y="3283"/>
                  </a:lnTo>
                  <a:lnTo>
                    <a:pt x="657" y="3785"/>
                  </a:lnTo>
                  <a:lnTo>
                    <a:pt x="502" y="3862"/>
                  </a:lnTo>
                  <a:lnTo>
                    <a:pt x="387" y="3978"/>
                  </a:lnTo>
                  <a:lnTo>
                    <a:pt x="309" y="4094"/>
                  </a:lnTo>
                  <a:lnTo>
                    <a:pt x="232" y="4249"/>
                  </a:lnTo>
                  <a:lnTo>
                    <a:pt x="193" y="4403"/>
                  </a:lnTo>
                  <a:lnTo>
                    <a:pt x="193" y="4558"/>
                  </a:lnTo>
                  <a:lnTo>
                    <a:pt x="193" y="4712"/>
                  </a:lnTo>
                  <a:lnTo>
                    <a:pt x="271" y="4866"/>
                  </a:lnTo>
                  <a:lnTo>
                    <a:pt x="387" y="5098"/>
                  </a:lnTo>
                  <a:lnTo>
                    <a:pt x="541" y="5253"/>
                  </a:lnTo>
                  <a:lnTo>
                    <a:pt x="734" y="5368"/>
                  </a:lnTo>
                  <a:lnTo>
                    <a:pt x="966" y="5407"/>
                  </a:lnTo>
                  <a:lnTo>
                    <a:pt x="1197" y="5407"/>
                  </a:lnTo>
                  <a:lnTo>
                    <a:pt x="1429" y="5368"/>
                  </a:lnTo>
                  <a:lnTo>
                    <a:pt x="1622" y="5330"/>
                  </a:lnTo>
                  <a:lnTo>
                    <a:pt x="1854" y="5214"/>
                  </a:lnTo>
                  <a:lnTo>
                    <a:pt x="2086" y="5021"/>
                  </a:lnTo>
                  <a:lnTo>
                    <a:pt x="2240" y="4828"/>
                  </a:lnTo>
                  <a:lnTo>
                    <a:pt x="2395" y="4635"/>
                  </a:lnTo>
                  <a:lnTo>
                    <a:pt x="2510" y="4442"/>
                  </a:lnTo>
                  <a:lnTo>
                    <a:pt x="2549" y="4210"/>
                  </a:lnTo>
                  <a:lnTo>
                    <a:pt x="2588" y="3978"/>
                  </a:lnTo>
                  <a:lnTo>
                    <a:pt x="2588" y="3747"/>
                  </a:lnTo>
                  <a:lnTo>
                    <a:pt x="2549" y="3515"/>
                  </a:lnTo>
                  <a:lnTo>
                    <a:pt x="2472" y="3283"/>
                  </a:lnTo>
                  <a:lnTo>
                    <a:pt x="2395" y="3052"/>
                  </a:lnTo>
                  <a:lnTo>
                    <a:pt x="2279" y="2858"/>
                  </a:lnTo>
                  <a:lnTo>
                    <a:pt x="2124" y="2665"/>
                  </a:lnTo>
                  <a:lnTo>
                    <a:pt x="1931" y="2472"/>
                  </a:lnTo>
                  <a:lnTo>
                    <a:pt x="1738" y="2356"/>
                  </a:lnTo>
                  <a:lnTo>
                    <a:pt x="1506" y="2202"/>
                  </a:lnTo>
                  <a:lnTo>
                    <a:pt x="1275" y="2125"/>
                  </a:lnTo>
                  <a:lnTo>
                    <a:pt x="1622" y="1970"/>
                  </a:lnTo>
                  <a:lnTo>
                    <a:pt x="1931" y="1816"/>
                  </a:lnTo>
                  <a:lnTo>
                    <a:pt x="2240" y="1623"/>
                  </a:lnTo>
                  <a:lnTo>
                    <a:pt x="2549" y="1391"/>
                  </a:lnTo>
                  <a:lnTo>
                    <a:pt x="2819" y="1198"/>
                  </a:lnTo>
                  <a:lnTo>
                    <a:pt x="3090" y="966"/>
                  </a:lnTo>
                  <a:lnTo>
                    <a:pt x="3360" y="657"/>
                  </a:lnTo>
                  <a:lnTo>
                    <a:pt x="3437" y="542"/>
                  </a:lnTo>
                  <a:lnTo>
                    <a:pt x="3514" y="387"/>
                  </a:lnTo>
                  <a:lnTo>
                    <a:pt x="3707" y="78"/>
                  </a:lnTo>
                  <a:lnTo>
                    <a:pt x="3514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11"/>
            <p:cNvSpPr/>
            <p:nvPr/>
          </p:nvSpPr>
          <p:spPr>
            <a:xfrm>
              <a:off x="6406825" y="4717250"/>
              <a:ext cx="93675" cy="93675"/>
            </a:xfrm>
            <a:custGeom>
              <a:avLst/>
              <a:gdLst/>
              <a:ahLst/>
              <a:cxnLst/>
              <a:rect l="l" t="t" r="r" b="b"/>
              <a:pathLst>
                <a:path w="3747" h="3747" extrusionOk="0">
                  <a:moveTo>
                    <a:pt x="1584" y="464"/>
                  </a:moveTo>
                  <a:lnTo>
                    <a:pt x="2086" y="541"/>
                  </a:lnTo>
                  <a:lnTo>
                    <a:pt x="2318" y="619"/>
                  </a:lnTo>
                  <a:lnTo>
                    <a:pt x="2550" y="696"/>
                  </a:lnTo>
                  <a:lnTo>
                    <a:pt x="2743" y="812"/>
                  </a:lnTo>
                  <a:lnTo>
                    <a:pt x="2936" y="966"/>
                  </a:lnTo>
                  <a:lnTo>
                    <a:pt x="3090" y="1198"/>
                  </a:lnTo>
                  <a:lnTo>
                    <a:pt x="3206" y="1430"/>
                  </a:lnTo>
                  <a:lnTo>
                    <a:pt x="3245" y="1700"/>
                  </a:lnTo>
                  <a:lnTo>
                    <a:pt x="3245" y="1970"/>
                  </a:lnTo>
                  <a:lnTo>
                    <a:pt x="3206" y="2202"/>
                  </a:lnTo>
                  <a:lnTo>
                    <a:pt x="3090" y="2472"/>
                  </a:lnTo>
                  <a:lnTo>
                    <a:pt x="2974" y="2665"/>
                  </a:lnTo>
                  <a:lnTo>
                    <a:pt x="2781" y="2897"/>
                  </a:lnTo>
                  <a:lnTo>
                    <a:pt x="2588" y="3051"/>
                  </a:lnTo>
                  <a:lnTo>
                    <a:pt x="2357" y="3167"/>
                  </a:lnTo>
                  <a:lnTo>
                    <a:pt x="2086" y="3245"/>
                  </a:lnTo>
                  <a:lnTo>
                    <a:pt x="1777" y="3245"/>
                  </a:lnTo>
                  <a:lnTo>
                    <a:pt x="1507" y="3167"/>
                  </a:lnTo>
                  <a:lnTo>
                    <a:pt x="1237" y="3051"/>
                  </a:lnTo>
                  <a:lnTo>
                    <a:pt x="966" y="2897"/>
                  </a:lnTo>
                  <a:lnTo>
                    <a:pt x="773" y="2665"/>
                  </a:lnTo>
                  <a:lnTo>
                    <a:pt x="619" y="2434"/>
                  </a:lnTo>
                  <a:lnTo>
                    <a:pt x="503" y="2163"/>
                  </a:lnTo>
                  <a:lnTo>
                    <a:pt x="503" y="1854"/>
                  </a:lnTo>
                  <a:lnTo>
                    <a:pt x="503" y="1584"/>
                  </a:lnTo>
                  <a:lnTo>
                    <a:pt x="619" y="1352"/>
                  </a:lnTo>
                  <a:lnTo>
                    <a:pt x="735" y="1121"/>
                  </a:lnTo>
                  <a:lnTo>
                    <a:pt x="928" y="928"/>
                  </a:lnTo>
                  <a:lnTo>
                    <a:pt x="1121" y="735"/>
                  </a:lnTo>
                  <a:lnTo>
                    <a:pt x="1353" y="580"/>
                  </a:lnTo>
                  <a:lnTo>
                    <a:pt x="1584" y="464"/>
                  </a:lnTo>
                  <a:close/>
                  <a:moveTo>
                    <a:pt x="1893" y="1"/>
                  </a:moveTo>
                  <a:lnTo>
                    <a:pt x="1700" y="39"/>
                  </a:lnTo>
                  <a:lnTo>
                    <a:pt x="1546" y="78"/>
                  </a:lnTo>
                  <a:lnTo>
                    <a:pt x="1353" y="155"/>
                  </a:lnTo>
                  <a:lnTo>
                    <a:pt x="1314" y="194"/>
                  </a:lnTo>
                  <a:lnTo>
                    <a:pt x="1082" y="271"/>
                  </a:lnTo>
                  <a:lnTo>
                    <a:pt x="851" y="387"/>
                  </a:lnTo>
                  <a:lnTo>
                    <a:pt x="619" y="580"/>
                  </a:lnTo>
                  <a:lnTo>
                    <a:pt x="426" y="773"/>
                  </a:lnTo>
                  <a:lnTo>
                    <a:pt x="271" y="966"/>
                  </a:lnTo>
                  <a:lnTo>
                    <a:pt x="155" y="1237"/>
                  </a:lnTo>
                  <a:lnTo>
                    <a:pt x="78" y="1468"/>
                  </a:lnTo>
                  <a:lnTo>
                    <a:pt x="1" y="1739"/>
                  </a:lnTo>
                  <a:lnTo>
                    <a:pt x="1" y="2047"/>
                  </a:lnTo>
                  <a:lnTo>
                    <a:pt x="40" y="2125"/>
                  </a:lnTo>
                  <a:lnTo>
                    <a:pt x="40" y="2318"/>
                  </a:lnTo>
                  <a:lnTo>
                    <a:pt x="117" y="2511"/>
                  </a:lnTo>
                  <a:lnTo>
                    <a:pt x="310" y="2858"/>
                  </a:lnTo>
                  <a:lnTo>
                    <a:pt x="542" y="3167"/>
                  </a:lnTo>
                  <a:lnTo>
                    <a:pt x="851" y="3399"/>
                  </a:lnTo>
                  <a:lnTo>
                    <a:pt x="1198" y="3592"/>
                  </a:lnTo>
                  <a:lnTo>
                    <a:pt x="1584" y="3708"/>
                  </a:lnTo>
                  <a:lnTo>
                    <a:pt x="1970" y="3746"/>
                  </a:lnTo>
                  <a:lnTo>
                    <a:pt x="2163" y="3746"/>
                  </a:lnTo>
                  <a:lnTo>
                    <a:pt x="2357" y="3669"/>
                  </a:lnTo>
                  <a:lnTo>
                    <a:pt x="2627" y="3592"/>
                  </a:lnTo>
                  <a:lnTo>
                    <a:pt x="2897" y="3438"/>
                  </a:lnTo>
                  <a:lnTo>
                    <a:pt x="3129" y="3245"/>
                  </a:lnTo>
                  <a:lnTo>
                    <a:pt x="3322" y="3013"/>
                  </a:lnTo>
                  <a:lnTo>
                    <a:pt x="3476" y="2781"/>
                  </a:lnTo>
                  <a:lnTo>
                    <a:pt x="3631" y="2511"/>
                  </a:lnTo>
                  <a:lnTo>
                    <a:pt x="3708" y="2202"/>
                  </a:lnTo>
                  <a:lnTo>
                    <a:pt x="3747" y="1932"/>
                  </a:lnTo>
                  <a:lnTo>
                    <a:pt x="3747" y="1584"/>
                  </a:lnTo>
                  <a:lnTo>
                    <a:pt x="3669" y="1314"/>
                  </a:lnTo>
                  <a:lnTo>
                    <a:pt x="3515" y="1005"/>
                  </a:lnTo>
                  <a:lnTo>
                    <a:pt x="3322" y="696"/>
                  </a:lnTo>
                  <a:lnTo>
                    <a:pt x="3052" y="426"/>
                  </a:lnTo>
                  <a:lnTo>
                    <a:pt x="2743" y="233"/>
                  </a:lnTo>
                  <a:lnTo>
                    <a:pt x="2395" y="7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11"/>
            <p:cNvSpPr/>
            <p:nvPr/>
          </p:nvSpPr>
          <p:spPr>
            <a:xfrm>
              <a:off x="2332000" y="4749125"/>
              <a:ext cx="326325" cy="58900"/>
            </a:xfrm>
            <a:custGeom>
              <a:avLst/>
              <a:gdLst/>
              <a:ahLst/>
              <a:cxnLst/>
              <a:rect l="l" t="t" r="r" b="b"/>
              <a:pathLst>
                <a:path w="13053" h="2356" extrusionOk="0">
                  <a:moveTo>
                    <a:pt x="12782" y="0"/>
                  </a:moveTo>
                  <a:lnTo>
                    <a:pt x="12705" y="39"/>
                  </a:lnTo>
                  <a:lnTo>
                    <a:pt x="12628" y="116"/>
                  </a:lnTo>
                  <a:lnTo>
                    <a:pt x="12589" y="193"/>
                  </a:lnTo>
                  <a:lnTo>
                    <a:pt x="12589" y="309"/>
                  </a:lnTo>
                  <a:lnTo>
                    <a:pt x="12589" y="502"/>
                  </a:lnTo>
                  <a:lnTo>
                    <a:pt x="12550" y="657"/>
                  </a:lnTo>
                  <a:lnTo>
                    <a:pt x="12435" y="811"/>
                  </a:lnTo>
                  <a:lnTo>
                    <a:pt x="12319" y="966"/>
                  </a:lnTo>
                  <a:lnTo>
                    <a:pt x="12164" y="1081"/>
                  </a:lnTo>
                  <a:lnTo>
                    <a:pt x="11971" y="1159"/>
                  </a:lnTo>
                  <a:lnTo>
                    <a:pt x="11546" y="1313"/>
                  </a:lnTo>
                  <a:lnTo>
                    <a:pt x="11083" y="1429"/>
                  </a:lnTo>
                  <a:lnTo>
                    <a:pt x="10581" y="1506"/>
                  </a:lnTo>
                  <a:lnTo>
                    <a:pt x="9847" y="1583"/>
                  </a:lnTo>
                  <a:lnTo>
                    <a:pt x="9423" y="1622"/>
                  </a:lnTo>
                  <a:lnTo>
                    <a:pt x="9423" y="1545"/>
                  </a:lnTo>
                  <a:lnTo>
                    <a:pt x="9423" y="1468"/>
                  </a:lnTo>
                  <a:lnTo>
                    <a:pt x="9152" y="888"/>
                  </a:lnTo>
                  <a:lnTo>
                    <a:pt x="8959" y="270"/>
                  </a:lnTo>
                  <a:lnTo>
                    <a:pt x="8612" y="386"/>
                  </a:lnTo>
                  <a:lnTo>
                    <a:pt x="8650" y="695"/>
                  </a:lnTo>
                  <a:lnTo>
                    <a:pt x="8728" y="1043"/>
                  </a:lnTo>
                  <a:lnTo>
                    <a:pt x="8843" y="1390"/>
                  </a:lnTo>
                  <a:lnTo>
                    <a:pt x="8998" y="1661"/>
                  </a:lnTo>
                  <a:lnTo>
                    <a:pt x="7839" y="1776"/>
                  </a:lnTo>
                  <a:lnTo>
                    <a:pt x="6681" y="1854"/>
                  </a:lnTo>
                  <a:lnTo>
                    <a:pt x="5252" y="1892"/>
                  </a:lnTo>
                  <a:lnTo>
                    <a:pt x="3862" y="1854"/>
                  </a:lnTo>
                  <a:lnTo>
                    <a:pt x="3592" y="1815"/>
                  </a:lnTo>
                  <a:lnTo>
                    <a:pt x="3746" y="1506"/>
                  </a:lnTo>
                  <a:lnTo>
                    <a:pt x="3785" y="1159"/>
                  </a:lnTo>
                  <a:lnTo>
                    <a:pt x="3785" y="811"/>
                  </a:lnTo>
                  <a:lnTo>
                    <a:pt x="3746" y="425"/>
                  </a:lnTo>
                  <a:lnTo>
                    <a:pt x="3399" y="464"/>
                  </a:lnTo>
                  <a:lnTo>
                    <a:pt x="3399" y="772"/>
                  </a:lnTo>
                  <a:lnTo>
                    <a:pt x="3360" y="1081"/>
                  </a:lnTo>
                  <a:lnTo>
                    <a:pt x="3244" y="1468"/>
                  </a:lnTo>
                  <a:lnTo>
                    <a:pt x="3128" y="1815"/>
                  </a:lnTo>
                  <a:lnTo>
                    <a:pt x="2202" y="1738"/>
                  </a:lnTo>
                  <a:lnTo>
                    <a:pt x="1738" y="1699"/>
                  </a:lnTo>
                  <a:lnTo>
                    <a:pt x="1275" y="1622"/>
                  </a:lnTo>
                  <a:lnTo>
                    <a:pt x="889" y="1468"/>
                  </a:lnTo>
                  <a:lnTo>
                    <a:pt x="734" y="1390"/>
                  </a:lnTo>
                  <a:lnTo>
                    <a:pt x="618" y="1313"/>
                  </a:lnTo>
                  <a:lnTo>
                    <a:pt x="503" y="1197"/>
                  </a:lnTo>
                  <a:lnTo>
                    <a:pt x="425" y="1081"/>
                  </a:lnTo>
                  <a:lnTo>
                    <a:pt x="387" y="966"/>
                  </a:lnTo>
                  <a:lnTo>
                    <a:pt x="387" y="811"/>
                  </a:lnTo>
                  <a:lnTo>
                    <a:pt x="387" y="772"/>
                  </a:lnTo>
                  <a:lnTo>
                    <a:pt x="387" y="695"/>
                  </a:lnTo>
                  <a:lnTo>
                    <a:pt x="310" y="618"/>
                  </a:lnTo>
                  <a:lnTo>
                    <a:pt x="194" y="618"/>
                  </a:lnTo>
                  <a:lnTo>
                    <a:pt x="155" y="657"/>
                  </a:lnTo>
                  <a:lnTo>
                    <a:pt x="116" y="695"/>
                  </a:lnTo>
                  <a:lnTo>
                    <a:pt x="39" y="850"/>
                  </a:lnTo>
                  <a:lnTo>
                    <a:pt x="1" y="1004"/>
                  </a:lnTo>
                  <a:lnTo>
                    <a:pt x="1" y="1159"/>
                  </a:lnTo>
                  <a:lnTo>
                    <a:pt x="1" y="1274"/>
                  </a:lnTo>
                  <a:lnTo>
                    <a:pt x="39" y="1390"/>
                  </a:lnTo>
                  <a:lnTo>
                    <a:pt x="116" y="1506"/>
                  </a:lnTo>
                  <a:lnTo>
                    <a:pt x="310" y="1699"/>
                  </a:lnTo>
                  <a:lnTo>
                    <a:pt x="541" y="1854"/>
                  </a:lnTo>
                  <a:lnTo>
                    <a:pt x="812" y="1970"/>
                  </a:lnTo>
                  <a:lnTo>
                    <a:pt x="1082" y="2047"/>
                  </a:lnTo>
                  <a:lnTo>
                    <a:pt x="1352" y="2085"/>
                  </a:lnTo>
                  <a:lnTo>
                    <a:pt x="2626" y="2240"/>
                  </a:lnTo>
                  <a:lnTo>
                    <a:pt x="3862" y="2317"/>
                  </a:lnTo>
                  <a:lnTo>
                    <a:pt x="5136" y="2356"/>
                  </a:lnTo>
                  <a:lnTo>
                    <a:pt x="6372" y="2356"/>
                  </a:lnTo>
                  <a:lnTo>
                    <a:pt x="7531" y="2278"/>
                  </a:lnTo>
                  <a:lnTo>
                    <a:pt x="8689" y="2201"/>
                  </a:lnTo>
                  <a:lnTo>
                    <a:pt x="9847" y="2047"/>
                  </a:lnTo>
                  <a:lnTo>
                    <a:pt x="11006" y="1892"/>
                  </a:lnTo>
                  <a:lnTo>
                    <a:pt x="11392" y="1815"/>
                  </a:lnTo>
                  <a:lnTo>
                    <a:pt x="11740" y="1738"/>
                  </a:lnTo>
                  <a:lnTo>
                    <a:pt x="12126" y="1583"/>
                  </a:lnTo>
                  <a:lnTo>
                    <a:pt x="12473" y="1429"/>
                  </a:lnTo>
                  <a:lnTo>
                    <a:pt x="12744" y="1236"/>
                  </a:lnTo>
                  <a:lnTo>
                    <a:pt x="12859" y="1081"/>
                  </a:lnTo>
                  <a:lnTo>
                    <a:pt x="12937" y="927"/>
                  </a:lnTo>
                  <a:lnTo>
                    <a:pt x="13014" y="772"/>
                  </a:lnTo>
                  <a:lnTo>
                    <a:pt x="13052" y="579"/>
                  </a:lnTo>
                  <a:lnTo>
                    <a:pt x="13052" y="386"/>
                  </a:lnTo>
                  <a:lnTo>
                    <a:pt x="13052" y="155"/>
                  </a:lnTo>
                  <a:lnTo>
                    <a:pt x="13014" y="77"/>
                  </a:lnTo>
                  <a:lnTo>
                    <a:pt x="12937" y="0"/>
                  </a:lnTo>
                  <a:close/>
                </a:path>
              </a:pathLst>
            </a:custGeom>
            <a:solidFill>
              <a:srgbClr val="D7C2B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12" name="Google Shape;2612;p11"/>
          <p:cNvSpPr txBox="1">
            <a:spLocks noGrp="1"/>
          </p:cNvSpPr>
          <p:nvPr>
            <p:ph type="title" hasCustomPrompt="1"/>
          </p:nvPr>
        </p:nvSpPr>
        <p:spPr>
          <a:xfrm>
            <a:off x="855900" y="1742200"/>
            <a:ext cx="7432200" cy="1134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75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2613" name="Google Shape;2613;p11"/>
          <p:cNvSpPr txBox="1">
            <a:spLocks noGrp="1"/>
          </p:cNvSpPr>
          <p:nvPr>
            <p:ph type="subTitle" idx="1"/>
          </p:nvPr>
        </p:nvSpPr>
        <p:spPr>
          <a:xfrm>
            <a:off x="855000" y="2904200"/>
            <a:ext cx="7434000" cy="49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0058376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261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3606167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8.xml"/><Relationship Id="rId7" Type="http://schemas.openxmlformats.org/officeDocument/2006/relationships/slideLayout" Target="../slideLayouts/slideLayout12.xml"/><Relationship Id="rId12" Type="http://schemas.openxmlformats.org/officeDocument/2006/relationships/slideLayout" Target="../slideLayouts/slideLayout17.xml"/><Relationship Id="rId2" Type="http://schemas.openxmlformats.org/officeDocument/2006/relationships/slideLayout" Target="../slideLayouts/slideLayout7.xml"/><Relationship Id="rId1" Type="http://schemas.openxmlformats.org/officeDocument/2006/relationships/slideLayout" Target="../slideLayouts/slideLayout6.xml"/><Relationship Id="rId6" Type="http://schemas.openxmlformats.org/officeDocument/2006/relationships/slideLayout" Target="../slideLayouts/slideLayout11.xml"/><Relationship Id="rId11" Type="http://schemas.openxmlformats.org/officeDocument/2006/relationships/slideLayout" Target="../slideLayouts/slideLayout16.xml"/><Relationship Id="rId5" Type="http://schemas.openxmlformats.org/officeDocument/2006/relationships/slideLayout" Target="../slideLayouts/slideLayout10.xml"/><Relationship Id="rId10" Type="http://schemas.openxmlformats.org/officeDocument/2006/relationships/slideLayout" Target="../slideLayouts/slideLayout15.xml"/><Relationship Id="rId4" Type="http://schemas.openxmlformats.org/officeDocument/2006/relationships/slideLayout" Target="../slideLayouts/slideLayout9.xml"/><Relationship Id="rId9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Titan One"/>
              <a:buNone/>
              <a:defRPr sz="3500">
                <a:solidFill>
                  <a:schemeClr val="dk2"/>
                </a:solidFill>
                <a:latin typeface="Titan One"/>
                <a:ea typeface="Titan One"/>
                <a:cs typeface="Titan One"/>
                <a:sym typeface="Titan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●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○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■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●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○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■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●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○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Comfortaa"/>
              <a:buChar char="■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58" r:id="rId2"/>
    <p:sldLayoutId id="2147483659" r:id="rId3"/>
    <p:sldLayoutId id="2147483662" r:id="rId4"/>
    <p:sldLayoutId id="2147483677" r:id="rId5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7750" y="539496"/>
            <a:ext cx="77085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BioRhyme"/>
              <a:buNone/>
              <a:defRPr sz="3500" b="1">
                <a:solidFill>
                  <a:schemeClr val="lt2"/>
                </a:solidFill>
                <a:latin typeface="BioRhyme"/>
                <a:ea typeface="BioRhyme"/>
                <a:cs typeface="BioRhyme"/>
                <a:sym typeface="BioRhym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692700" y="1351875"/>
            <a:ext cx="7711800" cy="324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lef"/>
              <a:buChar char="●"/>
              <a:defRPr sz="1500">
                <a:solidFill>
                  <a:schemeClr val="dk1"/>
                </a:solidFill>
                <a:latin typeface="Alef"/>
                <a:ea typeface="Alef"/>
                <a:cs typeface="Alef"/>
                <a:sym typeface="Alef"/>
              </a:defRPr>
            </a:lvl1pPr>
            <a:lvl2pPr marL="914400" lvl="1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lef"/>
              <a:buChar char="○"/>
              <a:defRPr sz="1500">
                <a:solidFill>
                  <a:schemeClr val="dk1"/>
                </a:solidFill>
                <a:latin typeface="Alef"/>
                <a:ea typeface="Alef"/>
                <a:cs typeface="Alef"/>
                <a:sym typeface="Alef"/>
              </a:defRPr>
            </a:lvl2pPr>
            <a:lvl3pPr marL="1371600" lvl="2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lef"/>
              <a:buChar char="■"/>
              <a:defRPr sz="1500">
                <a:solidFill>
                  <a:schemeClr val="dk1"/>
                </a:solidFill>
                <a:latin typeface="Alef"/>
                <a:ea typeface="Alef"/>
                <a:cs typeface="Alef"/>
                <a:sym typeface="Alef"/>
              </a:defRPr>
            </a:lvl3pPr>
            <a:lvl4pPr marL="1828800" lvl="3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lef"/>
              <a:buChar char="●"/>
              <a:defRPr sz="1500">
                <a:solidFill>
                  <a:schemeClr val="dk1"/>
                </a:solidFill>
                <a:latin typeface="Alef"/>
                <a:ea typeface="Alef"/>
                <a:cs typeface="Alef"/>
                <a:sym typeface="Alef"/>
              </a:defRPr>
            </a:lvl4pPr>
            <a:lvl5pPr marL="2286000" lvl="4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lef"/>
              <a:buChar char="○"/>
              <a:defRPr sz="1500">
                <a:solidFill>
                  <a:schemeClr val="dk1"/>
                </a:solidFill>
                <a:latin typeface="Alef"/>
                <a:ea typeface="Alef"/>
                <a:cs typeface="Alef"/>
                <a:sym typeface="Alef"/>
              </a:defRPr>
            </a:lvl5pPr>
            <a:lvl6pPr marL="2743200" lvl="5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lef"/>
              <a:buChar char="■"/>
              <a:defRPr sz="1500">
                <a:solidFill>
                  <a:schemeClr val="dk1"/>
                </a:solidFill>
                <a:latin typeface="Alef"/>
                <a:ea typeface="Alef"/>
                <a:cs typeface="Alef"/>
                <a:sym typeface="Alef"/>
              </a:defRPr>
            </a:lvl6pPr>
            <a:lvl7pPr marL="3200400" lvl="6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lef"/>
              <a:buChar char="●"/>
              <a:defRPr sz="1500">
                <a:solidFill>
                  <a:schemeClr val="dk1"/>
                </a:solidFill>
                <a:latin typeface="Alef"/>
                <a:ea typeface="Alef"/>
                <a:cs typeface="Alef"/>
                <a:sym typeface="Alef"/>
              </a:defRPr>
            </a:lvl7pPr>
            <a:lvl8pPr marL="3657600" lvl="7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lef"/>
              <a:buChar char="○"/>
              <a:defRPr sz="1500">
                <a:solidFill>
                  <a:schemeClr val="dk1"/>
                </a:solidFill>
                <a:latin typeface="Alef"/>
                <a:ea typeface="Alef"/>
                <a:cs typeface="Alef"/>
                <a:sym typeface="Alef"/>
              </a:defRPr>
            </a:lvl8pPr>
            <a:lvl9pPr marL="4114800" lvl="8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lef"/>
              <a:buChar char="■"/>
              <a:defRPr sz="1500">
                <a:solidFill>
                  <a:schemeClr val="dk1"/>
                </a:solidFill>
                <a:latin typeface="Alef"/>
                <a:ea typeface="Alef"/>
                <a:cs typeface="Alef"/>
                <a:sym typeface="Alef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8998307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4" r:id="rId1"/>
    <p:sldLayoutId id="2147483706" r:id="rId2"/>
    <p:sldLayoutId id="2147483707" r:id="rId3"/>
    <p:sldLayoutId id="2147483708" r:id="rId4"/>
    <p:sldLayoutId id="2147483709" r:id="rId5"/>
    <p:sldLayoutId id="2147483710" r:id="rId6"/>
    <p:sldLayoutId id="2147483711" r:id="rId7"/>
    <p:sldLayoutId id="2147483712" r:id="rId8"/>
    <p:sldLayoutId id="2147483713" r:id="rId9"/>
    <p:sldLayoutId id="2147483714" r:id="rId10"/>
    <p:sldLayoutId id="2147483715" r:id="rId11"/>
    <p:sldLayoutId id="2147483716" r:id="rId12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1.png"/><Relationship Id="rId7" Type="http://schemas.openxmlformats.org/officeDocument/2006/relationships/image" Target="../media/image5.gif"/><Relationship Id="rId2" Type="http://schemas.openxmlformats.org/officeDocument/2006/relationships/slideLayout" Target="../slideLayouts/slideLayout2.xml"/><Relationship Id="rId1" Type="http://schemas.openxmlformats.org/officeDocument/2006/relationships/audio" Target="file:///G:\Cut_47%20Track%2047.mp3" TargetMode="External"/><Relationship Id="rId6" Type="http://schemas.openxmlformats.org/officeDocument/2006/relationships/image" Target="../media/image4.gif"/><Relationship Id="rId5" Type="http://schemas.openxmlformats.org/officeDocument/2006/relationships/image" Target="../media/image3.wmf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5.jpeg"/><Relationship Id="rId5" Type="http://schemas.openxmlformats.org/officeDocument/2006/relationships/image" Target="../media/image14.jpeg"/><Relationship Id="rId4" Type="http://schemas.openxmlformats.org/officeDocument/2006/relationships/image" Target="../media/image13.jpe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5" Type="http://schemas.openxmlformats.org/officeDocument/2006/relationships/image" Target="../media/image10.png"/><Relationship Id="rId4" Type="http://schemas.openxmlformats.org/officeDocument/2006/relationships/image" Target="../media/image16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5" Type="http://schemas.openxmlformats.org/officeDocument/2006/relationships/image" Target="../media/image16.png"/><Relationship Id="rId4" Type="http://schemas.openxmlformats.org/officeDocument/2006/relationships/image" Target="../media/image10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5" Type="http://schemas.openxmlformats.org/officeDocument/2006/relationships/image" Target="../media/image16.png"/><Relationship Id="rId4" Type="http://schemas.openxmlformats.org/officeDocument/2006/relationships/image" Target="../media/image10.pn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5" Type="http://schemas.openxmlformats.org/officeDocument/2006/relationships/image" Target="../media/image10.png"/><Relationship Id="rId4" Type="http://schemas.openxmlformats.org/officeDocument/2006/relationships/image" Target="../media/image17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5" Type="http://schemas.openxmlformats.org/officeDocument/2006/relationships/image" Target="../media/image17.png"/><Relationship Id="rId4" Type="http://schemas.openxmlformats.org/officeDocument/2006/relationships/image" Target="../media/image10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27.png"/><Relationship Id="rId18" Type="http://schemas.openxmlformats.org/officeDocument/2006/relationships/image" Target="../media/image32.png"/><Relationship Id="rId3" Type="http://schemas.openxmlformats.org/officeDocument/2006/relationships/audio" Target="../media/audio1.wav"/><Relationship Id="rId7" Type="http://schemas.openxmlformats.org/officeDocument/2006/relationships/image" Target="../media/image21.png"/><Relationship Id="rId12" Type="http://schemas.openxmlformats.org/officeDocument/2006/relationships/image" Target="../media/image26.png"/><Relationship Id="rId17" Type="http://schemas.openxmlformats.org/officeDocument/2006/relationships/image" Target="../media/image31.png"/><Relationship Id="rId2" Type="http://schemas.openxmlformats.org/officeDocument/2006/relationships/notesSlide" Target="../notesSlides/notesSlide11.xml"/><Relationship Id="rId16" Type="http://schemas.openxmlformats.org/officeDocument/2006/relationships/image" Target="../media/image30.png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20.png"/><Relationship Id="rId11" Type="http://schemas.openxmlformats.org/officeDocument/2006/relationships/image" Target="../media/image25.png"/><Relationship Id="rId5" Type="http://schemas.openxmlformats.org/officeDocument/2006/relationships/image" Target="../media/image19.png"/><Relationship Id="rId15" Type="http://schemas.openxmlformats.org/officeDocument/2006/relationships/image" Target="../media/image29.png"/><Relationship Id="rId10" Type="http://schemas.openxmlformats.org/officeDocument/2006/relationships/image" Target="../media/image24.png"/><Relationship Id="rId4" Type="http://schemas.openxmlformats.org/officeDocument/2006/relationships/slide" Target="slide30.xml"/><Relationship Id="rId9" Type="http://schemas.openxmlformats.org/officeDocument/2006/relationships/image" Target="../media/image23.png"/><Relationship Id="rId14" Type="http://schemas.openxmlformats.org/officeDocument/2006/relationships/image" Target="../media/image28.png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13" Type="http://schemas.openxmlformats.org/officeDocument/2006/relationships/slide" Target="slide43.xml"/><Relationship Id="rId18" Type="http://schemas.openxmlformats.org/officeDocument/2006/relationships/image" Target="../media/image39.png"/><Relationship Id="rId3" Type="http://schemas.openxmlformats.org/officeDocument/2006/relationships/slide" Target="slide33.xml"/><Relationship Id="rId21" Type="http://schemas.openxmlformats.org/officeDocument/2006/relationships/slide" Target="slide51.xml"/><Relationship Id="rId7" Type="http://schemas.openxmlformats.org/officeDocument/2006/relationships/slide" Target="slide37.xml"/><Relationship Id="rId12" Type="http://schemas.openxmlformats.org/officeDocument/2006/relationships/image" Target="../media/image36.png"/><Relationship Id="rId17" Type="http://schemas.openxmlformats.org/officeDocument/2006/relationships/slide" Target="slide45.xml"/><Relationship Id="rId2" Type="http://schemas.openxmlformats.org/officeDocument/2006/relationships/notesSlide" Target="../notesSlides/notesSlide12.xml"/><Relationship Id="rId16" Type="http://schemas.openxmlformats.org/officeDocument/2006/relationships/image" Target="../media/image38.png"/><Relationship Id="rId20" Type="http://schemas.microsoft.com/office/2007/relationships/hdphoto" Target="../media/hdphoto1.wdp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34.png"/><Relationship Id="rId11" Type="http://schemas.openxmlformats.org/officeDocument/2006/relationships/slide" Target="slide39.xml"/><Relationship Id="rId5" Type="http://schemas.openxmlformats.org/officeDocument/2006/relationships/slide" Target="slide41.xml"/><Relationship Id="rId15" Type="http://schemas.openxmlformats.org/officeDocument/2006/relationships/slide" Target="slide49.xml"/><Relationship Id="rId23" Type="http://schemas.microsoft.com/office/2007/relationships/hdphoto" Target="../media/hdphoto2.wdp"/><Relationship Id="rId10" Type="http://schemas.openxmlformats.org/officeDocument/2006/relationships/image" Target="../media/image21.png"/><Relationship Id="rId19" Type="http://schemas.openxmlformats.org/officeDocument/2006/relationships/image" Target="../media/image40.png"/><Relationship Id="rId4" Type="http://schemas.openxmlformats.org/officeDocument/2006/relationships/image" Target="../media/image33.png"/><Relationship Id="rId9" Type="http://schemas.openxmlformats.org/officeDocument/2006/relationships/slide" Target="slide35.xml"/><Relationship Id="rId14" Type="http://schemas.openxmlformats.org/officeDocument/2006/relationships/image" Target="../media/image37.png"/><Relationship Id="rId22" Type="http://schemas.openxmlformats.org/officeDocument/2006/relationships/image" Target="../media/image41.png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15.xml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audio" Target="../media/audio8.wav"/><Relationship Id="rId13" Type="http://schemas.openxmlformats.org/officeDocument/2006/relationships/image" Target="../media/image43.png"/><Relationship Id="rId18" Type="http://schemas.openxmlformats.org/officeDocument/2006/relationships/image" Target="../media/image48.png"/><Relationship Id="rId26" Type="http://schemas.openxmlformats.org/officeDocument/2006/relationships/image" Target="../media/image52.png"/><Relationship Id="rId3" Type="http://schemas.openxmlformats.org/officeDocument/2006/relationships/audio" Target="../media/audio3.wav"/><Relationship Id="rId21" Type="http://schemas.openxmlformats.org/officeDocument/2006/relationships/slide" Target="slide32.xml"/><Relationship Id="rId7" Type="http://schemas.openxmlformats.org/officeDocument/2006/relationships/audio" Target="../media/audio7.wav"/><Relationship Id="rId12" Type="http://schemas.openxmlformats.org/officeDocument/2006/relationships/image" Target="../media/image42.png"/><Relationship Id="rId17" Type="http://schemas.openxmlformats.org/officeDocument/2006/relationships/image" Target="../media/image47.gif"/><Relationship Id="rId25" Type="http://schemas.openxmlformats.org/officeDocument/2006/relationships/image" Target="../media/image51.png"/><Relationship Id="rId2" Type="http://schemas.openxmlformats.org/officeDocument/2006/relationships/audio" Target="../media/audio2.wav"/><Relationship Id="rId16" Type="http://schemas.openxmlformats.org/officeDocument/2006/relationships/image" Target="../media/image46.png"/><Relationship Id="rId20" Type="http://schemas.openxmlformats.org/officeDocument/2006/relationships/image" Target="../media/image49.png"/><Relationship Id="rId29" Type="http://schemas.openxmlformats.org/officeDocument/2006/relationships/slide" Target="slide44.xml"/><Relationship Id="rId1" Type="http://schemas.openxmlformats.org/officeDocument/2006/relationships/slideLayout" Target="../slideLayouts/slideLayout14.xml"/><Relationship Id="rId6" Type="http://schemas.openxmlformats.org/officeDocument/2006/relationships/audio" Target="../media/audio6.wav"/><Relationship Id="rId11" Type="http://schemas.openxmlformats.org/officeDocument/2006/relationships/image" Target="../media/image19.png"/><Relationship Id="rId24" Type="http://schemas.openxmlformats.org/officeDocument/2006/relationships/image" Target="../media/image29.png"/><Relationship Id="rId5" Type="http://schemas.openxmlformats.org/officeDocument/2006/relationships/audio" Target="../media/audio5.wav"/><Relationship Id="rId15" Type="http://schemas.openxmlformats.org/officeDocument/2006/relationships/image" Target="../media/image45.png"/><Relationship Id="rId23" Type="http://schemas.openxmlformats.org/officeDocument/2006/relationships/image" Target="../media/image30.png"/><Relationship Id="rId28" Type="http://schemas.openxmlformats.org/officeDocument/2006/relationships/image" Target="../media/image36.png"/><Relationship Id="rId10" Type="http://schemas.openxmlformats.org/officeDocument/2006/relationships/audio" Target="../media/audio10.wav"/><Relationship Id="rId19" Type="http://schemas.openxmlformats.org/officeDocument/2006/relationships/slide" Target="slide45.xml"/><Relationship Id="rId4" Type="http://schemas.openxmlformats.org/officeDocument/2006/relationships/audio" Target="../media/audio4.wav"/><Relationship Id="rId9" Type="http://schemas.openxmlformats.org/officeDocument/2006/relationships/audio" Target="../media/audio9.wav"/><Relationship Id="rId14" Type="http://schemas.openxmlformats.org/officeDocument/2006/relationships/image" Target="../media/image44.png"/><Relationship Id="rId22" Type="http://schemas.openxmlformats.org/officeDocument/2006/relationships/image" Target="../media/image50.png"/><Relationship Id="rId27" Type="http://schemas.openxmlformats.org/officeDocument/2006/relationships/image" Target="../media/image53.jpeg"/><Relationship Id="rId30" Type="http://schemas.openxmlformats.org/officeDocument/2006/relationships/image" Target="../media/image54.gif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15.xml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audio" Target="../media/audio8.wav"/><Relationship Id="rId13" Type="http://schemas.openxmlformats.org/officeDocument/2006/relationships/image" Target="../media/image43.png"/><Relationship Id="rId18" Type="http://schemas.openxmlformats.org/officeDocument/2006/relationships/image" Target="../media/image47.gif"/><Relationship Id="rId26" Type="http://schemas.openxmlformats.org/officeDocument/2006/relationships/image" Target="../media/image52.png"/><Relationship Id="rId3" Type="http://schemas.openxmlformats.org/officeDocument/2006/relationships/audio" Target="../media/audio3.wav"/><Relationship Id="rId21" Type="http://schemas.openxmlformats.org/officeDocument/2006/relationships/slide" Target="slide32.xml"/><Relationship Id="rId7" Type="http://schemas.openxmlformats.org/officeDocument/2006/relationships/audio" Target="../media/audio7.wav"/><Relationship Id="rId12" Type="http://schemas.openxmlformats.org/officeDocument/2006/relationships/image" Target="../media/image42.png"/><Relationship Id="rId17" Type="http://schemas.openxmlformats.org/officeDocument/2006/relationships/image" Target="../media/image48.png"/><Relationship Id="rId25" Type="http://schemas.openxmlformats.org/officeDocument/2006/relationships/image" Target="../media/image51.png"/><Relationship Id="rId2" Type="http://schemas.openxmlformats.org/officeDocument/2006/relationships/audio" Target="../media/audio2.wav"/><Relationship Id="rId16" Type="http://schemas.openxmlformats.org/officeDocument/2006/relationships/image" Target="../media/image58.png"/><Relationship Id="rId20" Type="http://schemas.openxmlformats.org/officeDocument/2006/relationships/image" Target="../media/image49.png"/><Relationship Id="rId29" Type="http://schemas.openxmlformats.org/officeDocument/2006/relationships/slide" Target="slide44.xml"/><Relationship Id="rId1" Type="http://schemas.openxmlformats.org/officeDocument/2006/relationships/slideLayout" Target="../slideLayouts/slideLayout14.xml"/><Relationship Id="rId6" Type="http://schemas.openxmlformats.org/officeDocument/2006/relationships/audio" Target="../media/audio6.wav"/><Relationship Id="rId11" Type="http://schemas.openxmlformats.org/officeDocument/2006/relationships/image" Target="../media/image19.png"/><Relationship Id="rId24" Type="http://schemas.openxmlformats.org/officeDocument/2006/relationships/image" Target="../media/image29.png"/><Relationship Id="rId5" Type="http://schemas.openxmlformats.org/officeDocument/2006/relationships/audio" Target="../media/audio5.wav"/><Relationship Id="rId15" Type="http://schemas.openxmlformats.org/officeDocument/2006/relationships/image" Target="../media/image57.png"/><Relationship Id="rId23" Type="http://schemas.openxmlformats.org/officeDocument/2006/relationships/image" Target="../media/image30.png"/><Relationship Id="rId28" Type="http://schemas.openxmlformats.org/officeDocument/2006/relationships/image" Target="../media/image37.png"/><Relationship Id="rId10" Type="http://schemas.openxmlformats.org/officeDocument/2006/relationships/audio" Target="../media/audio10.wav"/><Relationship Id="rId19" Type="http://schemas.openxmlformats.org/officeDocument/2006/relationships/slide" Target="slide45.xml"/><Relationship Id="rId4" Type="http://schemas.openxmlformats.org/officeDocument/2006/relationships/audio" Target="../media/audio4.wav"/><Relationship Id="rId9" Type="http://schemas.openxmlformats.org/officeDocument/2006/relationships/audio" Target="../media/audio9.wav"/><Relationship Id="rId14" Type="http://schemas.openxmlformats.org/officeDocument/2006/relationships/image" Target="../media/image56.png"/><Relationship Id="rId22" Type="http://schemas.openxmlformats.org/officeDocument/2006/relationships/image" Target="../media/image50.png"/><Relationship Id="rId27" Type="http://schemas.openxmlformats.org/officeDocument/2006/relationships/image" Target="../media/image53.jpeg"/><Relationship Id="rId30" Type="http://schemas.openxmlformats.org/officeDocument/2006/relationships/image" Target="../media/image54.gif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15.xml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audio" Target="../media/audio8.wav"/><Relationship Id="rId13" Type="http://schemas.openxmlformats.org/officeDocument/2006/relationships/image" Target="../media/image43.png"/><Relationship Id="rId18" Type="http://schemas.openxmlformats.org/officeDocument/2006/relationships/image" Target="../media/image48.png"/><Relationship Id="rId26" Type="http://schemas.openxmlformats.org/officeDocument/2006/relationships/image" Target="../media/image52.png"/><Relationship Id="rId3" Type="http://schemas.openxmlformats.org/officeDocument/2006/relationships/audio" Target="../media/audio4.wav"/><Relationship Id="rId21" Type="http://schemas.openxmlformats.org/officeDocument/2006/relationships/slide" Target="slide32.xml"/><Relationship Id="rId7" Type="http://schemas.openxmlformats.org/officeDocument/2006/relationships/audio" Target="../media/audio5.wav"/><Relationship Id="rId12" Type="http://schemas.openxmlformats.org/officeDocument/2006/relationships/image" Target="../media/image42.png"/><Relationship Id="rId17" Type="http://schemas.openxmlformats.org/officeDocument/2006/relationships/image" Target="../media/image61.png"/><Relationship Id="rId25" Type="http://schemas.openxmlformats.org/officeDocument/2006/relationships/image" Target="../media/image51.png"/><Relationship Id="rId2" Type="http://schemas.openxmlformats.org/officeDocument/2006/relationships/audio" Target="../media/audio2.wav"/><Relationship Id="rId16" Type="http://schemas.openxmlformats.org/officeDocument/2006/relationships/image" Target="../media/image47.gif"/><Relationship Id="rId20" Type="http://schemas.openxmlformats.org/officeDocument/2006/relationships/image" Target="../media/image49.png"/><Relationship Id="rId29" Type="http://schemas.openxmlformats.org/officeDocument/2006/relationships/image" Target="../media/image54.gif"/><Relationship Id="rId1" Type="http://schemas.openxmlformats.org/officeDocument/2006/relationships/slideLayout" Target="../slideLayouts/slideLayout14.xml"/><Relationship Id="rId6" Type="http://schemas.openxmlformats.org/officeDocument/2006/relationships/audio" Target="../media/audio7.wav"/><Relationship Id="rId11" Type="http://schemas.openxmlformats.org/officeDocument/2006/relationships/image" Target="../media/image19.png"/><Relationship Id="rId24" Type="http://schemas.openxmlformats.org/officeDocument/2006/relationships/image" Target="../media/image29.png"/><Relationship Id="rId5" Type="http://schemas.openxmlformats.org/officeDocument/2006/relationships/audio" Target="../media/audio6.wav"/><Relationship Id="rId15" Type="http://schemas.openxmlformats.org/officeDocument/2006/relationships/image" Target="../media/image60.png"/><Relationship Id="rId23" Type="http://schemas.openxmlformats.org/officeDocument/2006/relationships/image" Target="../media/image30.png"/><Relationship Id="rId28" Type="http://schemas.openxmlformats.org/officeDocument/2006/relationships/image" Target="../media/image36.png"/><Relationship Id="rId10" Type="http://schemas.openxmlformats.org/officeDocument/2006/relationships/audio" Target="../media/audio10.wav"/><Relationship Id="rId19" Type="http://schemas.openxmlformats.org/officeDocument/2006/relationships/slide" Target="slide45.xml"/><Relationship Id="rId4" Type="http://schemas.openxmlformats.org/officeDocument/2006/relationships/audio" Target="../media/audio3.wav"/><Relationship Id="rId9" Type="http://schemas.openxmlformats.org/officeDocument/2006/relationships/audio" Target="../media/audio9.wav"/><Relationship Id="rId14" Type="http://schemas.openxmlformats.org/officeDocument/2006/relationships/image" Target="../media/image59.png"/><Relationship Id="rId22" Type="http://schemas.openxmlformats.org/officeDocument/2006/relationships/image" Target="../media/image50.png"/><Relationship Id="rId27" Type="http://schemas.openxmlformats.org/officeDocument/2006/relationships/image" Target="../media/image53.jpe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15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audio" Target="../media/audio8.wav"/><Relationship Id="rId13" Type="http://schemas.openxmlformats.org/officeDocument/2006/relationships/image" Target="../media/image43.png"/><Relationship Id="rId18" Type="http://schemas.openxmlformats.org/officeDocument/2006/relationships/image" Target="../media/image47.gif"/><Relationship Id="rId26" Type="http://schemas.openxmlformats.org/officeDocument/2006/relationships/image" Target="../media/image52.png"/><Relationship Id="rId3" Type="http://schemas.openxmlformats.org/officeDocument/2006/relationships/audio" Target="../media/audio3.wav"/><Relationship Id="rId21" Type="http://schemas.openxmlformats.org/officeDocument/2006/relationships/slide" Target="slide32.xml"/><Relationship Id="rId7" Type="http://schemas.openxmlformats.org/officeDocument/2006/relationships/audio" Target="../media/audio7.wav"/><Relationship Id="rId12" Type="http://schemas.openxmlformats.org/officeDocument/2006/relationships/image" Target="../media/image42.png"/><Relationship Id="rId17" Type="http://schemas.openxmlformats.org/officeDocument/2006/relationships/image" Target="../media/image48.png"/><Relationship Id="rId25" Type="http://schemas.openxmlformats.org/officeDocument/2006/relationships/image" Target="../media/image51.png"/><Relationship Id="rId2" Type="http://schemas.openxmlformats.org/officeDocument/2006/relationships/audio" Target="../media/audio2.wav"/><Relationship Id="rId16" Type="http://schemas.openxmlformats.org/officeDocument/2006/relationships/image" Target="../media/image58.png"/><Relationship Id="rId20" Type="http://schemas.openxmlformats.org/officeDocument/2006/relationships/image" Target="../media/image49.png"/><Relationship Id="rId29" Type="http://schemas.openxmlformats.org/officeDocument/2006/relationships/slide" Target="slide44.xml"/><Relationship Id="rId1" Type="http://schemas.openxmlformats.org/officeDocument/2006/relationships/slideLayout" Target="../slideLayouts/slideLayout14.xml"/><Relationship Id="rId6" Type="http://schemas.openxmlformats.org/officeDocument/2006/relationships/audio" Target="../media/audio6.wav"/><Relationship Id="rId11" Type="http://schemas.openxmlformats.org/officeDocument/2006/relationships/image" Target="../media/image19.png"/><Relationship Id="rId24" Type="http://schemas.openxmlformats.org/officeDocument/2006/relationships/image" Target="../media/image29.png"/><Relationship Id="rId5" Type="http://schemas.openxmlformats.org/officeDocument/2006/relationships/audio" Target="../media/audio5.wav"/><Relationship Id="rId15" Type="http://schemas.openxmlformats.org/officeDocument/2006/relationships/image" Target="../media/image63.png"/><Relationship Id="rId23" Type="http://schemas.openxmlformats.org/officeDocument/2006/relationships/image" Target="../media/image30.png"/><Relationship Id="rId28" Type="http://schemas.openxmlformats.org/officeDocument/2006/relationships/image" Target="../media/image37.png"/><Relationship Id="rId10" Type="http://schemas.openxmlformats.org/officeDocument/2006/relationships/audio" Target="../media/audio10.wav"/><Relationship Id="rId19" Type="http://schemas.openxmlformats.org/officeDocument/2006/relationships/slide" Target="slide45.xml"/><Relationship Id="rId4" Type="http://schemas.openxmlformats.org/officeDocument/2006/relationships/audio" Target="../media/audio4.wav"/><Relationship Id="rId9" Type="http://schemas.openxmlformats.org/officeDocument/2006/relationships/audio" Target="../media/audio9.wav"/><Relationship Id="rId14" Type="http://schemas.openxmlformats.org/officeDocument/2006/relationships/image" Target="../media/image56.png"/><Relationship Id="rId22" Type="http://schemas.openxmlformats.org/officeDocument/2006/relationships/image" Target="../media/image50.png"/><Relationship Id="rId27" Type="http://schemas.openxmlformats.org/officeDocument/2006/relationships/image" Target="../media/image53.jpeg"/><Relationship Id="rId30" Type="http://schemas.openxmlformats.org/officeDocument/2006/relationships/image" Target="../media/image54.gif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jpe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15.xml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audio" Target="../media/audio8.wav"/><Relationship Id="rId13" Type="http://schemas.openxmlformats.org/officeDocument/2006/relationships/image" Target="../media/image43.png"/><Relationship Id="rId18" Type="http://schemas.openxmlformats.org/officeDocument/2006/relationships/image" Target="../media/image47.gif"/><Relationship Id="rId26" Type="http://schemas.openxmlformats.org/officeDocument/2006/relationships/image" Target="../media/image52.png"/><Relationship Id="rId3" Type="http://schemas.openxmlformats.org/officeDocument/2006/relationships/audio" Target="../media/audio3.wav"/><Relationship Id="rId21" Type="http://schemas.openxmlformats.org/officeDocument/2006/relationships/slide" Target="slide32.xml"/><Relationship Id="rId7" Type="http://schemas.openxmlformats.org/officeDocument/2006/relationships/audio" Target="../media/audio5.wav"/><Relationship Id="rId12" Type="http://schemas.openxmlformats.org/officeDocument/2006/relationships/image" Target="../media/image42.png"/><Relationship Id="rId17" Type="http://schemas.openxmlformats.org/officeDocument/2006/relationships/image" Target="../media/image48.png"/><Relationship Id="rId25" Type="http://schemas.openxmlformats.org/officeDocument/2006/relationships/image" Target="../media/image51.png"/><Relationship Id="rId2" Type="http://schemas.openxmlformats.org/officeDocument/2006/relationships/audio" Target="../media/audio2.wav"/><Relationship Id="rId16" Type="http://schemas.openxmlformats.org/officeDocument/2006/relationships/image" Target="../media/image67.png"/><Relationship Id="rId20" Type="http://schemas.openxmlformats.org/officeDocument/2006/relationships/image" Target="../media/image49.png"/><Relationship Id="rId29" Type="http://schemas.openxmlformats.org/officeDocument/2006/relationships/slide" Target="slide46.xml"/><Relationship Id="rId1" Type="http://schemas.openxmlformats.org/officeDocument/2006/relationships/slideLayout" Target="../slideLayouts/slideLayout14.xml"/><Relationship Id="rId6" Type="http://schemas.openxmlformats.org/officeDocument/2006/relationships/audio" Target="../media/audio7.wav"/><Relationship Id="rId11" Type="http://schemas.openxmlformats.org/officeDocument/2006/relationships/image" Target="../media/image19.png"/><Relationship Id="rId24" Type="http://schemas.openxmlformats.org/officeDocument/2006/relationships/image" Target="../media/image29.png"/><Relationship Id="rId5" Type="http://schemas.openxmlformats.org/officeDocument/2006/relationships/audio" Target="../media/audio6.wav"/><Relationship Id="rId15" Type="http://schemas.openxmlformats.org/officeDocument/2006/relationships/image" Target="../media/image66.png"/><Relationship Id="rId23" Type="http://schemas.openxmlformats.org/officeDocument/2006/relationships/image" Target="../media/image30.png"/><Relationship Id="rId28" Type="http://schemas.openxmlformats.org/officeDocument/2006/relationships/image" Target="../media/image39.png"/><Relationship Id="rId10" Type="http://schemas.openxmlformats.org/officeDocument/2006/relationships/audio" Target="../media/audio10.wav"/><Relationship Id="rId19" Type="http://schemas.openxmlformats.org/officeDocument/2006/relationships/slide" Target="slide45.xml"/><Relationship Id="rId4" Type="http://schemas.openxmlformats.org/officeDocument/2006/relationships/audio" Target="../media/audio4.wav"/><Relationship Id="rId9" Type="http://schemas.openxmlformats.org/officeDocument/2006/relationships/audio" Target="../media/audio9.wav"/><Relationship Id="rId14" Type="http://schemas.openxmlformats.org/officeDocument/2006/relationships/image" Target="../media/image65.png"/><Relationship Id="rId22" Type="http://schemas.openxmlformats.org/officeDocument/2006/relationships/image" Target="../media/image50.png"/><Relationship Id="rId27" Type="http://schemas.openxmlformats.org/officeDocument/2006/relationships/image" Target="../media/image53.jpeg"/><Relationship Id="rId30" Type="http://schemas.openxmlformats.org/officeDocument/2006/relationships/image" Target="../media/image54.gif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audio" Target="../media/audio8.wav"/><Relationship Id="rId13" Type="http://schemas.openxmlformats.org/officeDocument/2006/relationships/image" Target="../media/image43.png"/><Relationship Id="rId18" Type="http://schemas.openxmlformats.org/officeDocument/2006/relationships/slide" Target="slide45.xml"/><Relationship Id="rId26" Type="http://schemas.openxmlformats.org/officeDocument/2006/relationships/image" Target="../media/image53.jpeg"/><Relationship Id="rId3" Type="http://schemas.openxmlformats.org/officeDocument/2006/relationships/audio" Target="../media/audio3.wav"/><Relationship Id="rId21" Type="http://schemas.openxmlformats.org/officeDocument/2006/relationships/image" Target="../media/image50.png"/><Relationship Id="rId7" Type="http://schemas.openxmlformats.org/officeDocument/2006/relationships/audio" Target="../media/audio7.wav"/><Relationship Id="rId12" Type="http://schemas.openxmlformats.org/officeDocument/2006/relationships/image" Target="../media/image42.png"/><Relationship Id="rId17" Type="http://schemas.openxmlformats.org/officeDocument/2006/relationships/image" Target="../media/image47.gif"/><Relationship Id="rId25" Type="http://schemas.openxmlformats.org/officeDocument/2006/relationships/image" Target="../media/image29.png"/><Relationship Id="rId2" Type="http://schemas.openxmlformats.org/officeDocument/2006/relationships/audio" Target="../media/audio2.wav"/><Relationship Id="rId16" Type="http://schemas.openxmlformats.org/officeDocument/2006/relationships/image" Target="../media/image48.png"/><Relationship Id="rId20" Type="http://schemas.openxmlformats.org/officeDocument/2006/relationships/slide" Target="slide32.xml"/><Relationship Id="rId29" Type="http://schemas.openxmlformats.org/officeDocument/2006/relationships/image" Target="../media/image54.gif"/><Relationship Id="rId1" Type="http://schemas.openxmlformats.org/officeDocument/2006/relationships/slideLayout" Target="../slideLayouts/slideLayout14.xml"/><Relationship Id="rId6" Type="http://schemas.openxmlformats.org/officeDocument/2006/relationships/audio" Target="../media/audio6.wav"/><Relationship Id="rId11" Type="http://schemas.openxmlformats.org/officeDocument/2006/relationships/image" Target="../media/image19.png"/><Relationship Id="rId24" Type="http://schemas.openxmlformats.org/officeDocument/2006/relationships/image" Target="../media/image30.png"/><Relationship Id="rId5" Type="http://schemas.openxmlformats.org/officeDocument/2006/relationships/audio" Target="../media/audio5.wav"/><Relationship Id="rId15" Type="http://schemas.openxmlformats.org/officeDocument/2006/relationships/image" Target="../media/image69.png"/><Relationship Id="rId23" Type="http://schemas.openxmlformats.org/officeDocument/2006/relationships/image" Target="../media/image52.png"/><Relationship Id="rId28" Type="http://schemas.openxmlformats.org/officeDocument/2006/relationships/slide" Target="slide44.xml"/><Relationship Id="rId10" Type="http://schemas.openxmlformats.org/officeDocument/2006/relationships/audio" Target="../media/audio10.wav"/><Relationship Id="rId19" Type="http://schemas.openxmlformats.org/officeDocument/2006/relationships/image" Target="../media/image49.png"/><Relationship Id="rId4" Type="http://schemas.openxmlformats.org/officeDocument/2006/relationships/audio" Target="../media/audio4.wav"/><Relationship Id="rId9" Type="http://schemas.openxmlformats.org/officeDocument/2006/relationships/audio" Target="../media/audio9.wav"/><Relationship Id="rId14" Type="http://schemas.openxmlformats.org/officeDocument/2006/relationships/image" Target="../media/image68.png"/><Relationship Id="rId22" Type="http://schemas.openxmlformats.org/officeDocument/2006/relationships/image" Target="../media/image51.png"/><Relationship Id="rId27" Type="http://schemas.openxmlformats.org/officeDocument/2006/relationships/image" Target="../media/image34.png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audio" Target="../media/audio8.wav"/><Relationship Id="rId13" Type="http://schemas.openxmlformats.org/officeDocument/2006/relationships/image" Target="../media/image43.png"/><Relationship Id="rId18" Type="http://schemas.openxmlformats.org/officeDocument/2006/relationships/image" Target="../media/image49.png"/><Relationship Id="rId26" Type="http://schemas.openxmlformats.org/officeDocument/2006/relationships/image" Target="../media/image35.png"/><Relationship Id="rId3" Type="http://schemas.openxmlformats.org/officeDocument/2006/relationships/audio" Target="../media/audio3.wav"/><Relationship Id="rId21" Type="http://schemas.openxmlformats.org/officeDocument/2006/relationships/image" Target="../media/image30.png"/><Relationship Id="rId7" Type="http://schemas.openxmlformats.org/officeDocument/2006/relationships/audio" Target="../media/audio5.wav"/><Relationship Id="rId12" Type="http://schemas.openxmlformats.org/officeDocument/2006/relationships/image" Target="../media/image42.png"/><Relationship Id="rId17" Type="http://schemas.openxmlformats.org/officeDocument/2006/relationships/slide" Target="slide45.xml"/><Relationship Id="rId25" Type="http://schemas.openxmlformats.org/officeDocument/2006/relationships/image" Target="../media/image53.jpeg"/><Relationship Id="rId2" Type="http://schemas.openxmlformats.org/officeDocument/2006/relationships/audio" Target="../media/audio2.wav"/><Relationship Id="rId16" Type="http://schemas.openxmlformats.org/officeDocument/2006/relationships/image" Target="../media/image47.gif"/><Relationship Id="rId20" Type="http://schemas.openxmlformats.org/officeDocument/2006/relationships/image" Target="../media/image50.png"/><Relationship Id="rId1" Type="http://schemas.openxmlformats.org/officeDocument/2006/relationships/slideLayout" Target="../slideLayouts/slideLayout14.xml"/><Relationship Id="rId6" Type="http://schemas.openxmlformats.org/officeDocument/2006/relationships/audio" Target="../media/audio7.wav"/><Relationship Id="rId11" Type="http://schemas.openxmlformats.org/officeDocument/2006/relationships/image" Target="../media/image19.png"/><Relationship Id="rId24" Type="http://schemas.openxmlformats.org/officeDocument/2006/relationships/image" Target="../media/image52.png"/><Relationship Id="rId5" Type="http://schemas.openxmlformats.org/officeDocument/2006/relationships/audio" Target="../media/audio6.wav"/><Relationship Id="rId15" Type="http://schemas.openxmlformats.org/officeDocument/2006/relationships/image" Target="../media/image48.png"/><Relationship Id="rId23" Type="http://schemas.openxmlformats.org/officeDocument/2006/relationships/image" Target="../media/image51.png"/><Relationship Id="rId28" Type="http://schemas.openxmlformats.org/officeDocument/2006/relationships/image" Target="../media/image54.gif"/><Relationship Id="rId10" Type="http://schemas.openxmlformats.org/officeDocument/2006/relationships/audio" Target="../media/audio10.wav"/><Relationship Id="rId19" Type="http://schemas.openxmlformats.org/officeDocument/2006/relationships/slide" Target="slide32.xml"/><Relationship Id="rId4" Type="http://schemas.openxmlformats.org/officeDocument/2006/relationships/audio" Target="../media/audio4.wav"/><Relationship Id="rId9" Type="http://schemas.openxmlformats.org/officeDocument/2006/relationships/audio" Target="../media/audio9.wav"/><Relationship Id="rId14" Type="http://schemas.openxmlformats.org/officeDocument/2006/relationships/image" Target="../media/image70.png"/><Relationship Id="rId22" Type="http://schemas.openxmlformats.org/officeDocument/2006/relationships/image" Target="../media/image29.png"/><Relationship Id="rId27" Type="http://schemas.openxmlformats.org/officeDocument/2006/relationships/slide" Target="slide46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audio" Target="../media/audio8.wav"/><Relationship Id="rId13" Type="http://schemas.openxmlformats.org/officeDocument/2006/relationships/image" Target="../media/image43.png"/><Relationship Id="rId18" Type="http://schemas.openxmlformats.org/officeDocument/2006/relationships/image" Target="../media/image48.png"/><Relationship Id="rId26" Type="http://schemas.openxmlformats.org/officeDocument/2006/relationships/image" Target="../media/image52.png"/><Relationship Id="rId3" Type="http://schemas.openxmlformats.org/officeDocument/2006/relationships/audio" Target="../media/audio4.wav"/><Relationship Id="rId21" Type="http://schemas.openxmlformats.org/officeDocument/2006/relationships/slide" Target="slide32.xml"/><Relationship Id="rId7" Type="http://schemas.openxmlformats.org/officeDocument/2006/relationships/audio" Target="../media/audio5.wav"/><Relationship Id="rId12" Type="http://schemas.openxmlformats.org/officeDocument/2006/relationships/image" Target="../media/image42.png"/><Relationship Id="rId17" Type="http://schemas.openxmlformats.org/officeDocument/2006/relationships/image" Target="../media/image73.png"/><Relationship Id="rId25" Type="http://schemas.openxmlformats.org/officeDocument/2006/relationships/image" Target="../media/image51.png"/><Relationship Id="rId2" Type="http://schemas.openxmlformats.org/officeDocument/2006/relationships/audio" Target="../media/audio2.wav"/><Relationship Id="rId16" Type="http://schemas.openxmlformats.org/officeDocument/2006/relationships/image" Target="../media/image47.gif"/><Relationship Id="rId20" Type="http://schemas.openxmlformats.org/officeDocument/2006/relationships/image" Target="../media/image49.png"/><Relationship Id="rId29" Type="http://schemas.openxmlformats.org/officeDocument/2006/relationships/image" Target="../media/image54.gif"/><Relationship Id="rId1" Type="http://schemas.openxmlformats.org/officeDocument/2006/relationships/slideLayout" Target="../slideLayouts/slideLayout14.xml"/><Relationship Id="rId6" Type="http://schemas.openxmlformats.org/officeDocument/2006/relationships/audio" Target="../media/audio7.wav"/><Relationship Id="rId11" Type="http://schemas.openxmlformats.org/officeDocument/2006/relationships/image" Target="../media/image19.png"/><Relationship Id="rId24" Type="http://schemas.openxmlformats.org/officeDocument/2006/relationships/image" Target="../media/image29.png"/><Relationship Id="rId5" Type="http://schemas.openxmlformats.org/officeDocument/2006/relationships/audio" Target="../media/audio6.wav"/><Relationship Id="rId15" Type="http://schemas.openxmlformats.org/officeDocument/2006/relationships/image" Target="../media/image72.png"/><Relationship Id="rId23" Type="http://schemas.openxmlformats.org/officeDocument/2006/relationships/image" Target="../media/image30.png"/><Relationship Id="rId28" Type="http://schemas.openxmlformats.org/officeDocument/2006/relationships/image" Target="../media/image21.png"/><Relationship Id="rId10" Type="http://schemas.openxmlformats.org/officeDocument/2006/relationships/audio" Target="../media/audio10.wav"/><Relationship Id="rId19" Type="http://schemas.openxmlformats.org/officeDocument/2006/relationships/slide" Target="slide45.xml"/><Relationship Id="rId4" Type="http://schemas.openxmlformats.org/officeDocument/2006/relationships/audio" Target="../media/audio3.wav"/><Relationship Id="rId9" Type="http://schemas.openxmlformats.org/officeDocument/2006/relationships/audio" Target="../media/audio9.wav"/><Relationship Id="rId14" Type="http://schemas.openxmlformats.org/officeDocument/2006/relationships/image" Target="../media/image71.png"/><Relationship Id="rId22" Type="http://schemas.openxmlformats.org/officeDocument/2006/relationships/image" Target="../media/image50.png"/><Relationship Id="rId27" Type="http://schemas.openxmlformats.org/officeDocument/2006/relationships/image" Target="../media/image53.jpeg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audio" Target="../media/audio8.wav"/><Relationship Id="rId13" Type="http://schemas.openxmlformats.org/officeDocument/2006/relationships/image" Target="../media/image43.png"/><Relationship Id="rId18" Type="http://schemas.openxmlformats.org/officeDocument/2006/relationships/slide" Target="slide45.xml"/><Relationship Id="rId26" Type="http://schemas.openxmlformats.org/officeDocument/2006/relationships/image" Target="../media/image53.jpeg"/><Relationship Id="rId3" Type="http://schemas.openxmlformats.org/officeDocument/2006/relationships/audio" Target="../media/audio4.wav"/><Relationship Id="rId21" Type="http://schemas.openxmlformats.org/officeDocument/2006/relationships/image" Target="../media/image50.png"/><Relationship Id="rId7" Type="http://schemas.openxmlformats.org/officeDocument/2006/relationships/audio" Target="../media/audio5.wav"/><Relationship Id="rId12" Type="http://schemas.openxmlformats.org/officeDocument/2006/relationships/image" Target="../media/image42.png"/><Relationship Id="rId17" Type="http://schemas.openxmlformats.org/officeDocument/2006/relationships/image" Target="../media/image48.png"/><Relationship Id="rId25" Type="http://schemas.openxmlformats.org/officeDocument/2006/relationships/image" Target="../media/image52.png"/><Relationship Id="rId2" Type="http://schemas.openxmlformats.org/officeDocument/2006/relationships/audio" Target="../media/audio2.wav"/><Relationship Id="rId16" Type="http://schemas.openxmlformats.org/officeDocument/2006/relationships/image" Target="../media/image75.png"/><Relationship Id="rId20" Type="http://schemas.openxmlformats.org/officeDocument/2006/relationships/slide" Target="slide32.xml"/><Relationship Id="rId1" Type="http://schemas.openxmlformats.org/officeDocument/2006/relationships/slideLayout" Target="../slideLayouts/slideLayout14.xml"/><Relationship Id="rId6" Type="http://schemas.openxmlformats.org/officeDocument/2006/relationships/audio" Target="../media/audio7.wav"/><Relationship Id="rId11" Type="http://schemas.openxmlformats.org/officeDocument/2006/relationships/image" Target="../media/image19.png"/><Relationship Id="rId24" Type="http://schemas.openxmlformats.org/officeDocument/2006/relationships/image" Target="../media/image51.png"/><Relationship Id="rId5" Type="http://schemas.openxmlformats.org/officeDocument/2006/relationships/audio" Target="../media/audio6.wav"/><Relationship Id="rId15" Type="http://schemas.openxmlformats.org/officeDocument/2006/relationships/image" Target="../media/image47.gif"/><Relationship Id="rId23" Type="http://schemas.openxmlformats.org/officeDocument/2006/relationships/image" Target="../media/image29.png"/><Relationship Id="rId28" Type="http://schemas.openxmlformats.org/officeDocument/2006/relationships/image" Target="../media/image54.gif"/><Relationship Id="rId10" Type="http://schemas.openxmlformats.org/officeDocument/2006/relationships/audio" Target="../media/audio10.wav"/><Relationship Id="rId19" Type="http://schemas.openxmlformats.org/officeDocument/2006/relationships/image" Target="../media/image49.png"/><Relationship Id="rId4" Type="http://schemas.openxmlformats.org/officeDocument/2006/relationships/audio" Target="../media/audio3.wav"/><Relationship Id="rId9" Type="http://schemas.openxmlformats.org/officeDocument/2006/relationships/audio" Target="../media/audio9.wav"/><Relationship Id="rId14" Type="http://schemas.openxmlformats.org/officeDocument/2006/relationships/image" Target="../media/image74.png"/><Relationship Id="rId22" Type="http://schemas.openxmlformats.org/officeDocument/2006/relationships/image" Target="../media/image30.png"/><Relationship Id="rId27" Type="http://schemas.openxmlformats.org/officeDocument/2006/relationships/image" Target="../media/image39.png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audio" Target="../media/audio8.wav"/><Relationship Id="rId13" Type="http://schemas.openxmlformats.org/officeDocument/2006/relationships/image" Target="../media/image43.png"/><Relationship Id="rId18" Type="http://schemas.openxmlformats.org/officeDocument/2006/relationships/image" Target="../media/image47.gif"/><Relationship Id="rId26" Type="http://schemas.openxmlformats.org/officeDocument/2006/relationships/image" Target="../media/image52.png"/><Relationship Id="rId3" Type="http://schemas.openxmlformats.org/officeDocument/2006/relationships/audio" Target="../media/audio3.wav"/><Relationship Id="rId21" Type="http://schemas.openxmlformats.org/officeDocument/2006/relationships/slide" Target="slide32.xml"/><Relationship Id="rId7" Type="http://schemas.openxmlformats.org/officeDocument/2006/relationships/audio" Target="../media/audio5.wav"/><Relationship Id="rId12" Type="http://schemas.openxmlformats.org/officeDocument/2006/relationships/image" Target="../media/image42.png"/><Relationship Id="rId17" Type="http://schemas.openxmlformats.org/officeDocument/2006/relationships/image" Target="../media/image48.png"/><Relationship Id="rId25" Type="http://schemas.openxmlformats.org/officeDocument/2006/relationships/image" Target="../media/image51.png"/><Relationship Id="rId2" Type="http://schemas.openxmlformats.org/officeDocument/2006/relationships/audio" Target="../media/audio2.wav"/><Relationship Id="rId16" Type="http://schemas.openxmlformats.org/officeDocument/2006/relationships/image" Target="../media/image78.png"/><Relationship Id="rId20" Type="http://schemas.openxmlformats.org/officeDocument/2006/relationships/image" Target="../media/image49.png"/><Relationship Id="rId29" Type="http://schemas.openxmlformats.org/officeDocument/2006/relationships/slide" Target="slide46.xml"/><Relationship Id="rId1" Type="http://schemas.openxmlformats.org/officeDocument/2006/relationships/slideLayout" Target="../slideLayouts/slideLayout14.xml"/><Relationship Id="rId6" Type="http://schemas.openxmlformats.org/officeDocument/2006/relationships/audio" Target="../media/audio7.wav"/><Relationship Id="rId11" Type="http://schemas.openxmlformats.org/officeDocument/2006/relationships/image" Target="../media/image19.png"/><Relationship Id="rId24" Type="http://schemas.openxmlformats.org/officeDocument/2006/relationships/image" Target="../media/image29.png"/><Relationship Id="rId5" Type="http://schemas.openxmlformats.org/officeDocument/2006/relationships/audio" Target="../media/audio6.wav"/><Relationship Id="rId15" Type="http://schemas.openxmlformats.org/officeDocument/2006/relationships/image" Target="../media/image77.png"/><Relationship Id="rId23" Type="http://schemas.openxmlformats.org/officeDocument/2006/relationships/image" Target="../media/image30.png"/><Relationship Id="rId28" Type="http://schemas.openxmlformats.org/officeDocument/2006/relationships/image" Target="../media/image33.png"/><Relationship Id="rId10" Type="http://schemas.openxmlformats.org/officeDocument/2006/relationships/audio" Target="../media/audio10.wav"/><Relationship Id="rId19" Type="http://schemas.openxmlformats.org/officeDocument/2006/relationships/slide" Target="slide45.xml"/><Relationship Id="rId4" Type="http://schemas.openxmlformats.org/officeDocument/2006/relationships/audio" Target="../media/audio4.wav"/><Relationship Id="rId9" Type="http://schemas.openxmlformats.org/officeDocument/2006/relationships/audio" Target="../media/audio9.wav"/><Relationship Id="rId14" Type="http://schemas.openxmlformats.org/officeDocument/2006/relationships/image" Target="../media/image76.png"/><Relationship Id="rId22" Type="http://schemas.openxmlformats.org/officeDocument/2006/relationships/image" Target="../media/image50.png"/><Relationship Id="rId27" Type="http://schemas.openxmlformats.org/officeDocument/2006/relationships/image" Target="../media/image53.jpeg"/><Relationship Id="rId30" Type="http://schemas.openxmlformats.org/officeDocument/2006/relationships/image" Target="../media/image54.gif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913" name="Group 27"/>
          <p:cNvGrpSpPr>
            <a:grpSpLocks/>
          </p:cNvGrpSpPr>
          <p:nvPr/>
        </p:nvGrpSpPr>
        <p:grpSpPr bwMode="auto">
          <a:xfrm>
            <a:off x="1143000" y="0"/>
            <a:ext cx="3807619" cy="5143500"/>
            <a:chOff x="0" y="0"/>
            <a:chExt cx="3198" cy="4320"/>
          </a:xfrm>
        </p:grpSpPr>
        <p:pic>
          <p:nvPicPr>
            <p:cNvPr id="38926" name="Picture 16" descr="Nen Web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0" y="0"/>
              <a:ext cx="840" cy="238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8927" name="Picture 17" descr="Nen Web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0" y="1938"/>
              <a:ext cx="840" cy="238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8928" name="Picture 22" descr="Nen Web"/>
            <p:cNvPicPr>
              <a:picLocks noChangeAspect="1" noChangeArrowheads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>
              <a:off x="816" y="0"/>
              <a:ext cx="2382" cy="84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38914" name="Group 7"/>
          <p:cNvGrpSpPr>
            <a:grpSpLocks/>
          </p:cNvGrpSpPr>
          <p:nvPr/>
        </p:nvGrpSpPr>
        <p:grpSpPr bwMode="auto">
          <a:xfrm>
            <a:off x="5486400" y="2114550"/>
            <a:ext cx="2000250" cy="1771650"/>
            <a:chOff x="4080" y="2832"/>
            <a:chExt cx="1680" cy="1488"/>
          </a:xfrm>
        </p:grpSpPr>
        <p:pic>
          <p:nvPicPr>
            <p:cNvPr id="38923" name="Picture 8" descr="Picture1"/>
            <p:cNvPicPr>
              <a:picLocks noChangeAspect="1" noChangeArrowheads="1"/>
            </p:cNvPicPr>
            <p:nvPr/>
          </p:nvPicPr>
          <p:blipFill>
            <a:blip r:embed="rId5"/>
            <a:srcRect/>
            <a:stretch>
              <a:fillRect/>
            </a:stretch>
          </p:blipFill>
          <p:spPr bwMode="auto">
            <a:xfrm rot="10800000">
              <a:off x="4080" y="3168"/>
              <a:ext cx="1680" cy="11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8924" name="Picture 9" descr="3d butterfly"/>
            <p:cNvPicPr>
              <a:picLocks noChangeAspect="1" noChangeArrowheads="1" noCrop="1"/>
            </p:cNvPicPr>
            <p:nvPr/>
          </p:nvPicPr>
          <p:blipFill>
            <a:blip r:embed="rId6"/>
            <a:srcRect/>
            <a:stretch>
              <a:fillRect/>
            </a:stretch>
          </p:blipFill>
          <p:spPr bwMode="auto">
            <a:xfrm>
              <a:off x="4992" y="2832"/>
              <a:ext cx="768" cy="8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8925" name="Picture 10" descr="3d butterfly"/>
            <p:cNvPicPr>
              <a:picLocks noChangeAspect="1" noChangeArrowheads="1" noCrop="1"/>
            </p:cNvPicPr>
            <p:nvPr/>
          </p:nvPicPr>
          <p:blipFill>
            <a:blip r:embed="rId6"/>
            <a:srcRect/>
            <a:stretch>
              <a:fillRect/>
            </a:stretch>
          </p:blipFill>
          <p:spPr bwMode="auto">
            <a:xfrm>
              <a:off x="4512" y="3264"/>
              <a:ext cx="768" cy="8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38915" name="Group 28"/>
          <p:cNvGrpSpPr>
            <a:grpSpLocks/>
          </p:cNvGrpSpPr>
          <p:nvPr/>
        </p:nvGrpSpPr>
        <p:grpSpPr bwMode="auto">
          <a:xfrm>
            <a:off x="5047060" y="-85725"/>
            <a:ext cx="2878931" cy="892969"/>
            <a:chOff x="3246" y="0"/>
            <a:chExt cx="2514" cy="750"/>
          </a:xfrm>
        </p:grpSpPr>
        <p:pic>
          <p:nvPicPr>
            <p:cNvPr id="38919" name="Picture 23" descr="hinh dong 33"/>
            <p:cNvPicPr>
              <a:picLocks noChangeAspect="1" noChangeArrowheads="1" noCrop="1"/>
            </p:cNvPicPr>
            <p:nvPr/>
          </p:nvPicPr>
          <p:blipFill>
            <a:blip r:embed="rId7"/>
            <a:srcRect/>
            <a:stretch>
              <a:fillRect/>
            </a:stretch>
          </p:blipFill>
          <p:spPr bwMode="auto">
            <a:xfrm>
              <a:off x="4638" y="0"/>
              <a:ext cx="450" cy="7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8920" name="Picture 24" descr="hinh dong 33"/>
            <p:cNvPicPr>
              <a:picLocks noChangeAspect="1" noChangeArrowheads="1" noCrop="1"/>
            </p:cNvPicPr>
            <p:nvPr/>
          </p:nvPicPr>
          <p:blipFill>
            <a:blip r:embed="rId7"/>
            <a:srcRect/>
            <a:stretch>
              <a:fillRect/>
            </a:stretch>
          </p:blipFill>
          <p:spPr bwMode="auto">
            <a:xfrm>
              <a:off x="5310" y="0"/>
              <a:ext cx="450" cy="7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8921" name="Picture 25" descr="hinh dong 33"/>
            <p:cNvPicPr>
              <a:picLocks noChangeAspect="1" noChangeArrowheads="1" noCrop="1"/>
            </p:cNvPicPr>
            <p:nvPr/>
          </p:nvPicPr>
          <p:blipFill>
            <a:blip r:embed="rId7"/>
            <a:srcRect/>
            <a:stretch>
              <a:fillRect/>
            </a:stretch>
          </p:blipFill>
          <p:spPr bwMode="auto">
            <a:xfrm>
              <a:off x="3246" y="0"/>
              <a:ext cx="450" cy="7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8922" name="Picture 26" descr="hinh dong 33"/>
            <p:cNvPicPr>
              <a:picLocks noChangeAspect="1" noChangeArrowheads="1" noCrop="1"/>
            </p:cNvPicPr>
            <p:nvPr/>
          </p:nvPicPr>
          <p:blipFill>
            <a:blip r:embed="rId7"/>
            <a:srcRect/>
            <a:stretch>
              <a:fillRect/>
            </a:stretch>
          </p:blipFill>
          <p:spPr bwMode="auto">
            <a:xfrm>
              <a:off x="3918" y="0"/>
              <a:ext cx="450" cy="7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27664" name="WordArt 16"/>
          <p:cNvSpPr>
            <a:spLocks noChangeArrowheads="1" noChangeShapeType="1" noTextEdit="1"/>
          </p:cNvSpPr>
          <p:nvPr/>
        </p:nvSpPr>
        <p:spPr bwMode="auto">
          <a:xfrm>
            <a:off x="1885950" y="1828800"/>
            <a:ext cx="5657850" cy="971550"/>
          </a:xfrm>
          <a:prstGeom prst="rect">
            <a:avLst/>
          </a:prstGeom>
        </p:spPr>
        <p:txBody>
          <a:bodyPr wrap="none" fromWordArt="1">
            <a:prstTxWarp prst="textTriangle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700" kern="10" dirty="0">
                <a:ln w="952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0000FF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latin typeface="Times New Roman"/>
                <a:cs typeface="Times New Roman"/>
              </a:rPr>
              <a:t>Welcome to our class !</a:t>
            </a:r>
          </a:p>
        </p:txBody>
      </p:sp>
      <p:sp>
        <p:nvSpPr>
          <p:cNvPr id="27667" name="WordArt 19"/>
          <p:cNvSpPr>
            <a:spLocks noGrp="1" noRot="1" noMove="1" noResize="1" noEditPoints="1" noAdjustHandles="1" noChangeArrowheads="1" noChangeShapeType="1"/>
          </p:cNvSpPr>
          <p:nvPr/>
        </p:nvSpPr>
        <p:spPr bwMode="auto">
          <a:xfrm>
            <a:off x="2514600" y="1028700"/>
            <a:ext cx="4286250" cy="720329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700" kern="10" dirty="0">
                <a:ln w="9525">
                  <a:noFill/>
                  <a:round/>
                  <a:headEnd/>
                  <a:tailEnd/>
                </a:ln>
                <a:solidFill>
                  <a:srgbClr val="FF0066"/>
                </a:solidFill>
                <a:effectLst>
                  <a:outerShdw dist="53882" dir="2700000" algn="ctr" rotWithShape="0">
                    <a:srgbClr val="C0C0C0">
                      <a:alpha val="79999"/>
                    </a:srgbClr>
                  </a:outerShdw>
                </a:effectLst>
                <a:latin typeface="Times New Roman"/>
                <a:cs typeface="Times New Roman"/>
              </a:rPr>
              <a:t>Hai Thanh  Primary school</a:t>
            </a:r>
          </a:p>
        </p:txBody>
      </p:sp>
      <p:sp>
        <p:nvSpPr>
          <p:cNvPr id="27670" name="WordArt 22"/>
          <p:cNvSpPr>
            <a:spLocks noChangeArrowheads="1" noChangeShapeType="1" noTextEdit="1"/>
          </p:cNvSpPr>
          <p:nvPr/>
        </p:nvSpPr>
        <p:spPr bwMode="auto">
          <a:xfrm>
            <a:off x="2686050" y="3829050"/>
            <a:ext cx="3957638" cy="400050"/>
          </a:xfrm>
          <a:prstGeom prst="rect">
            <a:avLst/>
          </a:prstGeom>
        </p:spPr>
        <p:txBody>
          <a:bodyPr wrap="none" fromWordArt="1">
            <a:prstTxWarp prst="textDeflateBottom">
              <a:avLst>
                <a:gd name="adj" fmla="val 100000"/>
              </a:avLst>
            </a:prstTxWarp>
          </a:bodyPr>
          <a:lstStyle/>
          <a:p>
            <a:pPr algn="ctr"/>
            <a:r>
              <a:rPr lang="en-US" sz="2700" kern="10">
                <a:ln w="9525">
                  <a:solidFill>
                    <a:srgbClr val="993300"/>
                  </a:solidFill>
                  <a:round/>
                  <a:headEnd/>
                  <a:tailEnd/>
                </a:ln>
                <a:solidFill>
                  <a:srgbClr val="FFFFFF"/>
                </a:solidFill>
                <a:latin typeface="Arial Black"/>
              </a:rPr>
              <a:t>Teacher: Mai Hong Phuong</a:t>
            </a:r>
          </a:p>
        </p:txBody>
      </p:sp>
      <p:pic>
        <p:nvPicPr>
          <p:cNvPr id="18" name="Cut_47 Track 47.mp3">
            <a:hlinkClick r:id="" action="ppaction://media"/>
          </p:cNvPr>
          <p:cNvPicPr>
            <a:picLocks noRot="1" noChangeAspect="1"/>
          </p:cNvPicPr>
          <p:nvPr>
            <a:audioFile r:link="rId1"/>
          </p:nvPr>
        </p:nvPicPr>
        <p:blipFill>
          <a:blip r:embed="rId8"/>
          <a:stretch>
            <a:fillRect/>
          </a:stretch>
        </p:blipFill>
        <p:spPr>
          <a:xfrm>
            <a:off x="1828800" y="857250"/>
            <a:ext cx="228600" cy="228600"/>
          </a:xfrm>
          <a:prstGeom prst="rect">
            <a:avLst/>
          </a:prstGeom>
        </p:spPr>
      </p:pic>
    </p:spTree>
  </p:cSld>
  <p:clrMapOvr>
    <a:masterClrMapping/>
  </p:clrMapOvr>
  <p:transition spd="slow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276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276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3" dur="2000"/>
                                        <p:tgtEl>
                                          <p:spTgt spid="276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29702" fill="hold"/>
                                        <p:tgtEl>
                                          <p:spTgt spid="1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audio>
              <p:cMediaNode>
                <p:cTn id="19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8"/>
                </p:tgtEl>
              </p:cMediaNode>
            </p:audio>
          </p:childTnLst>
        </p:cTn>
      </p:par>
    </p:tnLst>
    <p:bldLst>
      <p:bldP spid="27664" grpId="0" animBg="1"/>
      <p:bldP spid="27667" grpId="0" animBg="1"/>
      <p:bldP spid="27670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">
            <a:extLst>
              <a:ext uri="{FF2B5EF4-FFF2-40B4-BE49-F238E27FC236}">
                <a16:creationId xmlns:a16="http://schemas.microsoft.com/office/drawing/2014/main" id="{EBA09689-6414-CBEE-C607-482890A5348F}"/>
              </a:ext>
            </a:extLst>
          </p:cNvPr>
          <p:cNvSpPr txBox="1">
            <a:spLocks/>
          </p:cNvSpPr>
          <p:nvPr/>
        </p:nvSpPr>
        <p:spPr>
          <a:xfrm>
            <a:off x="4285107" y="1852260"/>
            <a:ext cx="4858893" cy="114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Titan One"/>
              <a:buNone/>
              <a:defRPr sz="3500" b="0" i="0" u="none" strike="noStrike" cap="none">
                <a:solidFill>
                  <a:schemeClr val="dk2"/>
                </a:solidFill>
                <a:latin typeface="Titan One"/>
                <a:ea typeface="Titan One"/>
                <a:cs typeface="Titan One"/>
                <a:sym typeface="Titan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algn="ctr"/>
            <a:r>
              <a:rPr lang="en-VN" sz="4400" b="1" dirty="0">
                <a:solidFill>
                  <a:srgbClr val="C00000"/>
                </a:solidFill>
                <a:latin typeface="Comic Sans MS" panose="030F0902030302020204" pitchFamily="66" charset="0"/>
              </a:rPr>
              <a:t>help with the</a:t>
            </a:r>
          </a:p>
          <a:p>
            <a:pPr algn="ctr"/>
            <a:r>
              <a:rPr lang="en-VN" sz="4400" b="1" dirty="0">
                <a:solidFill>
                  <a:srgbClr val="C00000"/>
                </a:solidFill>
                <a:latin typeface="Comic Sans MS" panose="030F0902030302020204" pitchFamily="66" charset="0"/>
              </a:rPr>
              <a:t>cooking</a:t>
            </a:r>
          </a:p>
        </p:txBody>
      </p:sp>
      <p:pic>
        <p:nvPicPr>
          <p:cNvPr id="7170" name="Picture 2" descr="319 Teenage Boy Cooking Kitchen Illustrations &amp; Clip Art - iStock">
            <a:extLst>
              <a:ext uri="{FF2B5EF4-FFF2-40B4-BE49-F238E27FC236}">
                <a16:creationId xmlns:a16="http://schemas.microsoft.com/office/drawing/2014/main" id="{B8161AF4-FD60-534E-F825-2324A8F5478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607" y="571500"/>
            <a:ext cx="4000500" cy="4000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6734787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">
            <a:extLst>
              <a:ext uri="{FF2B5EF4-FFF2-40B4-BE49-F238E27FC236}">
                <a16:creationId xmlns:a16="http://schemas.microsoft.com/office/drawing/2014/main" id="{B7C0A75D-BEE3-EF08-7624-A784BCB4FCA3}"/>
              </a:ext>
            </a:extLst>
          </p:cNvPr>
          <p:cNvSpPr txBox="1">
            <a:spLocks/>
          </p:cNvSpPr>
          <p:nvPr/>
        </p:nvSpPr>
        <p:spPr>
          <a:xfrm>
            <a:off x="-189066" y="2286446"/>
            <a:ext cx="3028951" cy="2958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Titan One"/>
              <a:buNone/>
              <a:defRPr sz="3500" b="0" i="0" u="none" strike="noStrike" cap="none">
                <a:solidFill>
                  <a:schemeClr val="dk2"/>
                </a:solidFill>
                <a:latin typeface="Titan One"/>
                <a:ea typeface="Titan One"/>
                <a:cs typeface="Titan One"/>
                <a:sym typeface="Titan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algn="ctr"/>
            <a:r>
              <a:rPr lang="en-VN" sz="2000" b="1" dirty="0">
                <a:solidFill>
                  <a:srgbClr val="C00000"/>
                </a:solidFill>
                <a:latin typeface="Comic Sans MS" panose="030F0902030302020204" pitchFamily="66" charset="0"/>
              </a:rPr>
              <a:t>do the housework</a:t>
            </a:r>
          </a:p>
        </p:txBody>
      </p:sp>
      <p:pic>
        <p:nvPicPr>
          <p:cNvPr id="16" name="Picture 2" descr="Kids doing chores Vectors &amp; Illustrations for Free Download | Freepik">
            <a:extLst>
              <a:ext uri="{FF2B5EF4-FFF2-40B4-BE49-F238E27FC236}">
                <a16:creationId xmlns:a16="http://schemas.microsoft.com/office/drawing/2014/main" id="{2071CB3E-4E28-3AC2-3739-96C5340F3C7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9718" y="177163"/>
            <a:ext cx="1651384" cy="20974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4" descr="Happy little boy holding mop and bucket cleaning floor doing housework  chore 9422883 Vector Art at Vecteezy">
            <a:extLst>
              <a:ext uri="{FF2B5EF4-FFF2-40B4-BE49-F238E27FC236}">
                <a16:creationId xmlns:a16="http://schemas.microsoft.com/office/drawing/2014/main" id="{844C033B-F790-802D-4A1F-266A32FEAC8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123200" y="341748"/>
            <a:ext cx="1609550" cy="17792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Title 1">
            <a:extLst>
              <a:ext uri="{FF2B5EF4-FFF2-40B4-BE49-F238E27FC236}">
                <a16:creationId xmlns:a16="http://schemas.microsoft.com/office/drawing/2014/main" id="{A4EC89DC-D80C-F76B-778F-2C7D20A0842F}"/>
              </a:ext>
            </a:extLst>
          </p:cNvPr>
          <p:cNvSpPr txBox="1">
            <a:spLocks/>
          </p:cNvSpPr>
          <p:nvPr/>
        </p:nvSpPr>
        <p:spPr>
          <a:xfrm>
            <a:off x="2413500" y="2120984"/>
            <a:ext cx="3028951" cy="2958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Titan One"/>
              <a:buNone/>
              <a:defRPr sz="3500" b="0" i="0" u="none" strike="noStrike" cap="none">
                <a:solidFill>
                  <a:schemeClr val="dk2"/>
                </a:solidFill>
                <a:latin typeface="Titan One"/>
                <a:ea typeface="Titan One"/>
                <a:cs typeface="Titan One"/>
                <a:sym typeface="Titan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algn="ctr"/>
            <a:r>
              <a:rPr lang="en-VN" sz="2000" b="1" dirty="0">
                <a:solidFill>
                  <a:srgbClr val="C00000"/>
                </a:solidFill>
                <a:latin typeface="Comic Sans MS" panose="030F0902030302020204" pitchFamily="66" charset="0"/>
              </a:rPr>
              <a:t>clean the floor</a:t>
            </a:r>
          </a:p>
        </p:txBody>
      </p:sp>
      <p:pic>
        <p:nvPicPr>
          <p:cNvPr id="19" name="Picture 2" descr="Premium Vector | Happy cute kid do laundry with washing machine">
            <a:extLst>
              <a:ext uri="{FF2B5EF4-FFF2-40B4-BE49-F238E27FC236}">
                <a16:creationId xmlns:a16="http://schemas.microsoft.com/office/drawing/2014/main" id="{9FC0B9D6-04E4-F326-7181-DBB90785E9B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750" r="15634"/>
          <a:stretch/>
        </p:blipFill>
        <p:spPr bwMode="auto">
          <a:xfrm>
            <a:off x="2413500" y="2712754"/>
            <a:ext cx="1776013" cy="17580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Title 1">
            <a:extLst>
              <a:ext uri="{FF2B5EF4-FFF2-40B4-BE49-F238E27FC236}">
                <a16:creationId xmlns:a16="http://schemas.microsoft.com/office/drawing/2014/main" id="{641EE8B6-62B4-61C5-F159-2AE33AF62B73}"/>
              </a:ext>
            </a:extLst>
          </p:cNvPr>
          <p:cNvSpPr txBox="1">
            <a:spLocks/>
          </p:cNvSpPr>
          <p:nvPr/>
        </p:nvSpPr>
        <p:spPr>
          <a:xfrm>
            <a:off x="1787030" y="4453308"/>
            <a:ext cx="3028951" cy="2958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Titan One"/>
              <a:buNone/>
              <a:defRPr sz="3500" b="0" i="0" u="none" strike="noStrike" cap="none">
                <a:solidFill>
                  <a:schemeClr val="dk2"/>
                </a:solidFill>
                <a:latin typeface="Titan One"/>
                <a:ea typeface="Titan One"/>
                <a:cs typeface="Titan One"/>
                <a:sym typeface="Titan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algn="ctr"/>
            <a:r>
              <a:rPr lang="en-VN" sz="2000" b="1" dirty="0">
                <a:solidFill>
                  <a:srgbClr val="C00000"/>
                </a:solidFill>
                <a:latin typeface="Comic Sans MS" panose="030F0902030302020204" pitchFamily="66" charset="0"/>
              </a:rPr>
              <a:t>wash the clothes</a:t>
            </a:r>
          </a:p>
        </p:txBody>
      </p:sp>
      <p:pic>
        <p:nvPicPr>
          <p:cNvPr id="21" name="Picture 2" descr="Children Washing Dishes Stock Illustration - Download Image Now - Washing  Dishes, Washing, Child - iStock">
            <a:extLst>
              <a:ext uri="{FF2B5EF4-FFF2-40B4-BE49-F238E27FC236}">
                <a16:creationId xmlns:a16="http://schemas.microsoft.com/office/drawing/2014/main" id="{B5537099-AB1E-AAE0-439F-BA5AD06C0DF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9971" y="379231"/>
            <a:ext cx="1798426" cy="17042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" name="Title 1">
            <a:extLst>
              <a:ext uri="{FF2B5EF4-FFF2-40B4-BE49-F238E27FC236}">
                <a16:creationId xmlns:a16="http://schemas.microsoft.com/office/drawing/2014/main" id="{84B36386-967C-5B7F-5256-42A79212235D}"/>
              </a:ext>
            </a:extLst>
          </p:cNvPr>
          <p:cNvSpPr txBox="1">
            <a:spLocks/>
          </p:cNvSpPr>
          <p:nvPr/>
        </p:nvSpPr>
        <p:spPr>
          <a:xfrm>
            <a:off x="5334708" y="2148335"/>
            <a:ext cx="3028951" cy="2958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Titan One"/>
              <a:buNone/>
              <a:defRPr sz="3500" b="0" i="0" u="none" strike="noStrike" cap="none">
                <a:solidFill>
                  <a:schemeClr val="dk2"/>
                </a:solidFill>
                <a:latin typeface="Titan One"/>
                <a:ea typeface="Titan One"/>
                <a:cs typeface="Titan One"/>
                <a:sym typeface="Titan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algn="ctr"/>
            <a:r>
              <a:rPr lang="en-VN" sz="2000" b="1" dirty="0">
                <a:solidFill>
                  <a:srgbClr val="C00000"/>
                </a:solidFill>
                <a:latin typeface="Comic Sans MS" panose="030F0902030302020204" pitchFamily="66" charset="0"/>
              </a:rPr>
              <a:t>wash the dishes</a:t>
            </a:r>
          </a:p>
        </p:txBody>
      </p:sp>
      <p:pic>
        <p:nvPicPr>
          <p:cNvPr id="23" name="Picture 2" descr="319 Teenage Boy Cooking Kitchen Illustrations &amp; Clip Art - iStock">
            <a:extLst>
              <a:ext uri="{FF2B5EF4-FFF2-40B4-BE49-F238E27FC236}">
                <a16:creationId xmlns:a16="http://schemas.microsoft.com/office/drawing/2014/main" id="{C7A2086E-3F1A-F37D-DA04-8BAFE8006F2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07107" y="2770753"/>
            <a:ext cx="1642076" cy="16420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" name="Title 1">
            <a:extLst>
              <a:ext uri="{FF2B5EF4-FFF2-40B4-BE49-F238E27FC236}">
                <a16:creationId xmlns:a16="http://schemas.microsoft.com/office/drawing/2014/main" id="{8C7AE709-F60F-A1E0-CBC9-91ACFBCCDED5}"/>
              </a:ext>
            </a:extLst>
          </p:cNvPr>
          <p:cNvSpPr txBox="1">
            <a:spLocks/>
          </p:cNvSpPr>
          <p:nvPr/>
        </p:nvSpPr>
        <p:spPr>
          <a:xfrm>
            <a:off x="4572000" y="4389526"/>
            <a:ext cx="3028951" cy="2958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Titan One"/>
              <a:buNone/>
              <a:defRPr sz="3500" b="0" i="0" u="none" strike="noStrike" cap="none">
                <a:solidFill>
                  <a:schemeClr val="dk2"/>
                </a:solidFill>
                <a:latin typeface="Titan One"/>
                <a:ea typeface="Titan One"/>
                <a:cs typeface="Titan One"/>
                <a:sym typeface="Titan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algn="ctr"/>
            <a:r>
              <a:rPr lang="en-VN" sz="2000" b="1" dirty="0">
                <a:solidFill>
                  <a:srgbClr val="C00000"/>
                </a:solidFill>
                <a:latin typeface="Comic Sans MS" panose="030F0902030302020204" pitchFamily="66" charset="0"/>
              </a:rPr>
              <a:t>help with the </a:t>
            </a:r>
          </a:p>
          <a:p>
            <a:pPr algn="ctr"/>
            <a:r>
              <a:rPr lang="en-VN" sz="2000" b="1" dirty="0">
                <a:solidFill>
                  <a:srgbClr val="C00000"/>
                </a:solidFill>
                <a:latin typeface="Comic Sans MS" panose="030F0902030302020204" pitchFamily="66" charset="0"/>
              </a:rPr>
              <a:t>cooking</a:t>
            </a:r>
          </a:p>
        </p:txBody>
      </p:sp>
    </p:spTree>
    <p:extLst>
      <p:ext uri="{BB962C8B-B14F-4D97-AF65-F5344CB8AC3E}">
        <p14:creationId xmlns:p14="http://schemas.microsoft.com/office/powerpoint/2010/main" val="16861106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8" grpId="0"/>
      <p:bldP spid="20" grpId="0"/>
      <p:bldP spid="22" grpId="0"/>
      <p:bldP spid="24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 descr="Happy little boy holding mop and bucket cleaning floor doing housework  chore 9422883 Vector Art at Vecteezy">
            <a:extLst>
              <a:ext uri="{FF2B5EF4-FFF2-40B4-BE49-F238E27FC236}">
                <a16:creationId xmlns:a16="http://schemas.microsoft.com/office/drawing/2014/main" id="{241B3978-C963-40E9-11CC-09B67D3FC3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0401" y="773344"/>
            <a:ext cx="3770777" cy="41683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2" name="Rectangle 41"/>
          <p:cNvSpPr/>
          <p:nvPr/>
        </p:nvSpPr>
        <p:spPr>
          <a:xfrm>
            <a:off x="2864644" y="2569368"/>
            <a:ext cx="1693073" cy="1257300"/>
          </a:xfrm>
          <a:prstGeom prst="rect">
            <a:avLst/>
          </a:prstGeom>
          <a:solidFill>
            <a:srgbClr val="FFFF0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32" name="Rectangle 31"/>
          <p:cNvSpPr/>
          <p:nvPr/>
        </p:nvSpPr>
        <p:spPr>
          <a:xfrm>
            <a:off x="1157283" y="16670"/>
            <a:ext cx="1693073" cy="1257300"/>
          </a:xfrm>
          <a:prstGeom prst="rect">
            <a:avLst/>
          </a:prstGeom>
          <a:solidFill>
            <a:srgbClr val="FFC00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34" name="Rectangle 33"/>
          <p:cNvSpPr/>
          <p:nvPr/>
        </p:nvSpPr>
        <p:spPr>
          <a:xfrm>
            <a:off x="2864644" y="16669"/>
            <a:ext cx="1693073" cy="1257300"/>
          </a:xfrm>
          <a:prstGeom prst="rect">
            <a:avLst/>
          </a:prstGeom>
          <a:solidFill>
            <a:schemeClr val="accent3">
              <a:lumMod val="50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35" name="Rectangle 34"/>
          <p:cNvSpPr/>
          <p:nvPr/>
        </p:nvSpPr>
        <p:spPr>
          <a:xfrm>
            <a:off x="4581517" y="16670"/>
            <a:ext cx="1693073" cy="1257300"/>
          </a:xfrm>
          <a:prstGeom prst="rect">
            <a:avLst/>
          </a:prstGeom>
          <a:solidFill>
            <a:srgbClr val="7030A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36" name="Rectangle 35"/>
          <p:cNvSpPr/>
          <p:nvPr/>
        </p:nvSpPr>
        <p:spPr>
          <a:xfrm>
            <a:off x="6298402" y="16669"/>
            <a:ext cx="1693073" cy="1257300"/>
          </a:xfrm>
          <a:prstGeom prst="rect">
            <a:avLst/>
          </a:prstGeom>
          <a:solidFill>
            <a:srgbClr val="C0000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37" name="Rectangle 36"/>
          <p:cNvSpPr/>
          <p:nvPr/>
        </p:nvSpPr>
        <p:spPr>
          <a:xfrm>
            <a:off x="1152525" y="1285876"/>
            <a:ext cx="1693073" cy="1257300"/>
          </a:xfrm>
          <a:prstGeom prst="rect">
            <a:avLst/>
          </a:prstGeom>
          <a:solidFill>
            <a:srgbClr val="00B05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38" name="Rectangle 37"/>
          <p:cNvSpPr/>
          <p:nvPr/>
        </p:nvSpPr>
        <p:spPr>
          <a:xfrm>
            <a:off x="2869411" y="1285875"/>
            <a:ext cx="1693073" cy="1257300"/>
          </a:xfrm>
          <a:prstGeom prst="rect">
            <a:avLst/>
          </a:prstGeom>
          <a:solidFill>
            <a:srgbClr val="FF000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39" name="Rectangle 38"/>
          <p:cNvSpPr/>
          <p:nvPr/>
        </p:nvSpPr>
        <p:spPr>
          <a:xfrm>
            <a:off x="4586284" y="1285876"/>
            <a:ext cx="1693073" cy="1257300"/>
          </a:xfrm>
          <a:prstGeom prst="rect">
            <a:avLst/>
          </a:prstGeom>
          <a:solidFill>
            <a:srgbClr val="1B89E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40" name="Rectangle 39"/>
          <p:cNvSpPr/>
          <p:nvPr/>
        </p:nvSpPr>
        <p:spPr>
          <a:xfrm>
            <a:off x="6293644" y="1285875"/>
            <a:ext cx="1693073" cy="1257300"/>
          </a:xfrm>
          <a:prstGeom prst="rect">
            <a:avLst/>
          </a:prstGeom>
          <a:solidFill>
            <a:srgbClr val="00206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41" name="Rectangle 40"/>
          <p:cNvSpPr/>
          <p:nvPr/>
        </p:nvSpPr>
        <p:spPr>
          <a:xfrm>
            <a:off x="1157283" y="2569369"/>
            <a:ext cx="1693073" cy="1257300"/>
          </a:xfrm>
          <a:prstGeom prst="rect">
            <a:avLst/>
          </a:prstGeom>
          <a:solidFill>
            <a:srgbClr val="7030A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43" name="Rectangle 42"/>
          <p:cNvSpPr/>
          <p:nvPr/>
        </p:nvSpPr>
        <p:spPr>
          <a:xfrm>
            <a:off x="4581517" y="2569369"/>
            <a:ext cx="1693073" cy="1257300"/>
          </a:xfrm>
          <a:prstGeom prst="rect">
            <a:avLst/>
          </a:prstGeom>
          <a:solidFill>
            <a:srgbClr val="0033CC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44" name="Rectangle 43"/>
          <p:cNvSpPr/>
          <p:nvPr/>
        </p:nvSpPr>
        <p:spPr>
          <a:xfrm>
            <a:off x="6288877" y="2569368"/>
            <a:ext cx="1693073" cy="1257300"/>
          </a:xfrm>
          <a:prstGeom prst="rect">
            <a:avLst/>
          </a:prstGeom>
          <a:solidFill>
            <a:srgbClr val="00B05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45" name="Rectangle 44"/>
          <p:cNvSpPr/>
          <p:nvPr/>
        </p:nvSpPr>
        <p:spPr>
          <a:xfrm>
            <a:off x="1152525" y="3838575"/>
            <a:ext cx="1693073" cy="1295401"/>
          </a:xfrm>
          <a:prstGeom prst="rect">
            <a:avLst/>
          </a:prstGeom>
          <a:solidFill>
            <a:srgbClr val="00206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46" name="Rectangle 45"/>
          <p:cNvSpPr/>
          <p:nvPr/>
        </p:nvSpPr>
        <p:spPr>
          <a:xfrm>
            <a:off x="2859886" y="3838575"/>
            <a:ext cx="1693073" cy="1295401"/>
          </a:xfrm>
          <a:prstGeom prst="rect">
            <a:avLst/>
          </a:prstGeom>
          <a:solidFill>
            <a:srgbClr val="660066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47" name="Rectangle 46"/>
          <p:cNvSpPr/>
          <p:nvPr/>
        </p:nvSpPr>
        <p:spPr>
          <a:xfrm>
            <a:off x="4576759" y="3838575"/>
            <a:ext cx="1693073" cy="1295401"/>
          </a:xfrm>
          <a:prstGeom prst="rect">
            <a:avLst/>
          </a:prstGeom>
          <a:solidFill>
            <a:srgbClr val="FF000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48" name="Rectangle 47"/>
          <p:cNvSpPr/>
          <p:nvPr/>
        </p:nvSpPr>
        <p:spPr>
          <a:xfrm>
            <a:off x="6293644" y="3838575"/>
            <a:ext cx="1693073" cy="1295401"/>
          </a:xfrm>
          <a:prstGeom prst="rect">
            <a:avLst/>
          </a:prstGeom>
          <a:solidFill>
            <a:srgbClr val="FFFF0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24" name="Rounded Rectangle 23"/>
          <p:cNvSpPr/>
          <p:nvPr/>
        </p:nvSpPr>
        <p:spPr>
          <a:xfrm>
            <a:off x="5943600" y="4486275"/>
            <a:ext cx="1885950" cy="542926"/>
          </a:xfrm>
          <a:prstGeom prst="roundRect">
            <a:avLst/>
          </a:prstGeom>
          <a:solidFill>
            <a:schemeClr val="tx1"/>
          </a:solidFill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300" b="1" dirty="0"/>
              <a:t>SHOW</a:t>
            </a:r>
            <a:endParaRPr lang="en-US" sz="1050" b="1" dirty="0"/>
          </a:p>
        </p:txBody>
      </p:sp>
      <p:sp>
        <p:nvSpPr>
          <p:cNvPr id="49" name="Rounded Rectangle 48"/>
          <p:cNvSpPr/>
          <p:nvPr/>
        </p:nvSpPr>
        <p:spPr>
          <a:xfrm>
            <a:off x="1657350" y="57150"/>
            <a:ext cx="5829300" cy="857250"/>
          </a:xfrm>
          <a:prstGeom prst="roundRect">
            <a:avLst/>
          </a:prstGeom>
          <a:solidFill>
            <a:srgbClr val="66FFFF"/>
          </a:solidFill>
          <a:ln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>
                <a:solidFill>
                  <a:sysClr val="windowText" lastClr="000000"/>
                </a:solidFill>
              </a:rPr>
              <a:t>clean the floor</a:t>
            </a:r>
            <a:endParaRPr lang="en-US" sz="3000" b="1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41110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10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10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2"/>
                  </p:tgtEl>
                </p:cond>
              </p:nextCondLst>
            </p:seq>
            <p:seq concurrent="1" nextAc="seek">
              <p:cTn id="11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" fill="hold">
                      <p:stCondLst>
                        <p:cond delay="0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5" dur="1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3" dur="10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6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2" dur="10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5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1" dur="1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4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0" dur="1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3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  <p:seq concurrent="1" nextAc="seek">
              <p:cTn id="65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" fill="hold">
                      <p:stCondLst>
                        <p:cond delay="0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9" dur="10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2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4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" fill="hold">
                      <p:stCondLst>
                        <p:cond delay="0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8" dur="1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1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  <p:seq concurrent="1" nextAc="seek">
              <p:cTn id="83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" fill="hold">
                      <p:stCondLst>
                        <p:cond delay="0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7" dur="10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0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0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6" dur="10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9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101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2" fill="hold">
                      <p:stCondLst>
                        <p:cond delay="0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5" dur="1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1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8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  <p:seq concurrent="1" nextAc="seek">
              <p:cTn id="110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" fill="hold">
                      <p:stCondLst>
                        <p:cond delay="0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4" dur="1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7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119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0" fill="hold">
                      <p:stCondLst>
                        <p:cond delay="0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3" dur="10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10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10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6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128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9" fill="hold">
                      <p:stCondLst>
                        <p:cond delay="0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2" dur="1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1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5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seq concurrent="1" nextAc="seek">
              <p:cTn id="137" restart="whenNotActive" fill="hold" evtFilter="cancelBubble" nodeType="interactiveSeq">
                <p:stCondLst>
                  <p:cond evt="onClick" delay="0">
                    <p:tgtEl>
                      <p:spTgt spid="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" fill="hold">
                      <p:stCondLst>
                        <p:cond delay="0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41" dur="1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1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1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44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"/>
                  </p:tgtEl>
                </p:cond>
              </p:nextCondLst>
            </p:seq>
            <p:seq concurrent="1" nextAc="seek">
              <p:cTn id="146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7" fill="hold">
                      <p:stCondLst>
                        <p:cond delay="0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3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50" dur="10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10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10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3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56" dur="1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1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9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2" dur="1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1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65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8" dur="10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10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10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71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74" dur="10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10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10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77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0" dur="1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1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1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3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6" dur="1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1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1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9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92" dur="10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10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10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95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98" dur="1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1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1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1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4" dur="10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10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10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7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9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10" dur="10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10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10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13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5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16" dur="1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1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1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19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1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22" dur="1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1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1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25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7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28" dur="10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10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10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31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3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34" dur="1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5" dur="1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1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37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40" dur="1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1" dur="1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1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43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7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</p:childTnLst>
        </p:cTn>
      </p:par>
    </p:tnLst>
    <p:bldLst>
      <p:bldP spid="42" grpId="0" animBg="1"/>
      <p:bldP spid="42" grpId="1" animBg="1"/>
      <p:bldP spid="32" grpId="0" animBg="1"/>
      <p:bldP spid="32" grpId="1" animBg="1"/>
      <p:bldP spid="34" grpId="0" animBg="1"/>
      <p:bldP spid="34" grpId="1" animBg="1"/>
      <p:bldP spid="35" grpId="0" animBg="1"/>
      <p:bldP spid="35" grpId="1" animBg="1"/>
      <p:bldP spid="36" grpId="0" animBg="1"/>
      <p:bldP spid="36" grpId="1" animBg="1"/>
      <p:bldP spid="37" grpId="0" animBg="1"/>
      <p:bldP spid="37" grpId="1" animBg="1"/>
      <p:bldP spid="38" grpId="0" animBg="1"/>
      <p:bldP spid="38" grpId="1" animBg="1"/>
      <p:bldP spid="39" grpId="0" animBg="1"/>
      <p:bldP spid="39" grpId="1" animBg="1"/>
      <p:bldP spid="40" grpId="0" animBg="1"/>
      <p:bldP spid="40" grpId="1" animBg="1"/>
      <p:bldP spid="41" grpId="0" animBg="1"/>
      <p:bldP spid="41" grpId="1" animBg="1"/>
      <p:bldP spid="43" grpId="0" animBg="1"/>
      <p:bldP spid="43" grpId="1" animBg="1"/>
      <p:bldP spid="44" grpId="0" animBg="1"/>
      <p:bldP spid="44" grpId="1" animBg="1"/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49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Premium Vector | Happy cute kid do laundry with washing machine">
            <a:extLst>
              <a:ext uri="{FF2B5EF4-FFF2-40B4-BE49-F238E27FC236}">
                <a16:creationId xmlns:a16="http://schemas.microsoft.com/office/drawing/2014/main" id="{2073989F-ECEF-0785-3347-95F910B70FE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750" r="15634"/>
          <a:stretch/>
        </p:blipFill>
        <p:spPr bwMode="auto">
          <a:xfrm>
            <a:off x="2548889" y="796052"/>
            <a:ext cx="3941491" cy="39016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2" name="Rectangle 31"/>
          <p:cNvSpPr/>
          <p:nvPr/>
        </p:nvSpPr>
        <p:spPr>
          <a:xfrm>
            <a:off x="1157283" y="16670"/>
            <a:ext cx="1693073" cy="1257300"/>
          </a:xfrm>
          <a:prstGeom prst="rect">
            <a:avLst/>
          </a:prstGeom>
          <a:solidFill>
            <a:srgbClr val="FFC00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34" name="Rectangle 33"/>
          <p:cNvSpPr/>
          <p:nvPr/>
        </p:nvSpPr>
        <p:spPr>
          <a:xfrm>
            <a:off x="2864644" y="16669"/>
            <a:ext cx="1693073" cy="1257300"/>
          </a:xfrm>
          <a:prstGeom prst="rect">
            <a:avLst/>
          </a:prstGeom>
          <a:solidFill>
            <a:schemeClr val="accent3">
              <a:lumMod val="50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35" name="Rectangle 34"/>
          <p:cNvSpPr/>
          <p:nvPr/>
        </p:nvSpPr>
        <p:spPr>
          <a:xfrm>
            <a:off x="4581517" y="16670"/>
            <a:ext cx="1693073" cy="1257300"/>
          </a:xfrm>
          <a:prstGeom prst="rect">
            <a:avLst/>
          </a:prstGeom>
          <a:solidFill>
            <a:srgbClr val="7030A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36" name="Rectangle 35"/>
          <p:cNvSpPr/>
          <p:nvPr/>
        </p:nvSpPr>
        <p:spPr>
          <a:xfrm>
            <a:off x="6298402" y="16669"/>
            <a:ext cx="1693073" cy="1257300"/>
          </a:xfrm>
          <a:prstGeom prst="rect">
            <a:avLst/>
          </a:prstGeom>
          <a:solidFill>
            <a:srgbClr val="C0000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37" name="Rectangle 36"/>
          <p:cNvSpPr/>
          <p:nvPr/>
        </p:nvSpPr>
        <p:spPr>
          <a:xfrm>
            <a:off x="1152525" y="1285876"/>
            <a:ext cx="1693073" cy="1257300"/>
          </a:xfrm>
          <a:prstGeom prst="rect">
            <a:avLst/>
          </a:prstGeom>
          <a:solidFill>
            <a:srgbClr val="00B05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38" name="Rectangle 37"/>
          <p:cNvSpPr/>
          <p:nvPr/>
        </p:nvSpPr>
        <p:spPr>
          <a:xfrm>
            <a:off x="2869411" y="1285875"/>
            <a:ext cx="1693073" cy="1257300"/>
          </a:xfrm>
          <a:prstGeom prst="rect">
            <a:avLst/>
          </a:prstGeom>
          <a:solidFill>
            <a:srgbClr val="FF000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39" name="Rectangle 38"/>
          <p:cNvSpPr/>
          <p:nvPr/>
        </p:nvSpPr>
        <p:spPr>
          <a:xfrm>
            <a:off x="4586284" y="1285876"/>
            <a:ext cx="1693073" cy="1257300"/>
          </a:xfrm>
          <a:prstGeom prst="rect">
            <a:avLst/>
          </a:prstGeom>
          <a:solidFill>
            <a:srgbClr val="1B89E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40" name="Rectangle 39"/>
          <p:cNvSpPr/>
          <p:nvPr/>
        </p:nvSpPr>
        <p:spPr>
          <a:xfrm>
            <a:off x="6293644" y="1285875"/>
            <a:ext cx="1693073" cy="1257300"/>
          </a:xfrm>
          <a:prstGeom prst="rect">
            <a:avLst/>
          </a:prstGeom>
          <a:solidFill>
            <a:srgbClr val="00206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41" name="Rectangle 40"/>
          <p:cNvSpPr/>
          <p:nvPr/>
        </p:nvSpPr>
        <p:spPr>
          <a:xfrm>
            <a:off x="1157283" y="2569369"/>
            <a:ext cx="1693073" cy="1257300"/>
          </a:xfrm>
          <a:prstGeom prst="rect">
            <a:avLst/>
          </a:prstGeom>
          <a:solidFill>
            <a:srgbClr val="7030A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42" name="Rectangle 41"/>
          <p:cNvSpPr/>
          <p:nvPr/>
        </p:nvSpPr>
        <p:spPr>
          <a:xfrm>
            <a:off x="2864644" y="2569368"/>
            <a:ext cx="1693073" cy="1257300"/>
          </a:xfrm>
          <a:prstGeom prst="rect">
            <a:avLst/>
          </a:prstGeom>
          <a:solidFill>
            <a:srgbClr val="FFFF0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43" name="Rectangle 42"/>
          <p:cNvSpPr/>
          <p:nvPr/>
        </p:nvSpPr>
        <p:spPr>
          <a:xfrm>
            <a:off x="4581516" y="2555082"/>
            <a:ext cx="1693073" cy="1257300"/>
          </a:xfrm>
          <a:prstGeom prst="rect">
            <a:avLst/>
          </a:prstGeom>
          <a:solidFill>
            <a:srgbClr val="0033CC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44" name="Rectangle 43"/>
          <p:cNvSpPr/>
          <p:nvPr/>
        </p:nvSpPr>
        <p:spPr>
          <a:xfrm>
            <a:off x="6288877" y="2569368"/>
            <a:ext cx="1693073" cy="1257300"/>
          </a:xfrm>
          <a:prstGeom prst="rect">
            <a:avLst/>
          </a:prstGeom>
          <a:solidFill>
            <a:srgbClr val="00B05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45" name="Rectangle 44"/>
          <p:cNvSpPr/>
          <p:nvPr/>
        </p:nvSpPr>
        <p:spPr>
          <a:xfrm>
            <a:off x="1152525" y="3838575"/>
            <a:ext cx="1693073" cy="1295401"/>
          </a:xfrm>
          <a:prstGeom prst="rect">
            <a:avLst/>
          </a:prstGeom>
          <a:solidFill>
            <a:srgbClr val="00206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46" name="Rectangle 45"/>
          <p:cNvSpPr/>
          <p:nvPr/>
        </p:nvSpPr>
        <p:spPr>
          <a:xfrm>
            <a:off x="2859886" y="3838575"/>
            <a:ext cx="1693073" cy="1295401"/>
          </a:xfrm>
          <a:prstGeom prst="rect">
            <a:avLst/>
          </a:prstGeom>
          <a:solidFill>
            <a:srgbClr val="660066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47" name="Rectangle 46"/>
          <p:cNvSpPr/>
          <p:nvPr/>
        </p:nvSpPr>
        <p:spPr>
          <a:xfrm>
            <a:off x="4576759" y="3838575"/>
            <a:ext cx="1693073" cy="1295401"/>
          </a:xfrm>
          <a:prstGeom prst="rect">
            <a:avLst/>
          </a:prstGeom>
          <a:solidFill>
            <a:srgbClr val="FF000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48" name="Rectangle 47"/>
          <p:cNvSpPr/>
          <p:nvPr/>
        </p:nvSpPr>
        <p:spPr>
          <a:xfrm>
            <a:off x="6293644" y="3838575"/>
            <a:ext cx="1693073" cy="1295401"/>
          </a:xfrm>
          <a:prstGeom prst="rect">
            <a:avLst/>
          </a:prstGeom>
          <a:solidFill>
            <a:srgbClr val="FFFF0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24" name="Rounded Rectangle 23"/>
          <p:cNvSpPr/>
          <p:nvPr/>
        </p:nvSpPr>
        <p:spPr>
          <a:xfrm>
            <a:off x="5943600" y="4486275"/>
            <a:ext cx="1885950" cy="542926"/>
          </a:xfrm>
          <a:prstGeom prst="roundRect">
            <a:avLst/>
          </a:prstGeom>
          <a:solidFill>
            <a:schemeClr val="tx1"/>
          </a:solidFill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300" b="1" dirty="0"/>
              <a:t>SHOW</a:t>
            </a:r>
            <a:endParaRPr lang="en-US" sz="1050" b="1" dirty="0"/>
          </a:p>
        </p:txBody>
      </p:sp>
      <p:sp>
        <p:nvSpPr>
          <p:cNvPr id="49" name="Rounded Rectangle 48"/>
          <p:cNvSpPr/>
          <p:nvPr/>
        </p:nvSpPr>
        <p:spPr>
          <a:xfrm>
            <a:off x="1657350" y="57150"/>
            <a:ext cx="5829300" cy="857250"/>
          </a:xfrm>
          <a:prstGeom prst="roundRect">
            <a:avLst/>
          </a:prstGeom>
          <a:solidFill>
            <a:srgbClr val="66FFFF"/>
          </a:solidFill>
          <a:ln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5400" b="1" dirty="0">
                <a:solidFill>
                  <a:sysClr val="windowText" lastClr="000000"/>
                </a:solidFill>
              </a:rPr>
              <a:t>wash the clothes</a:t>
            </a:r>
            <a:endParaRPr lang="en-US" sz="2800" b="1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65306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10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10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2"/>
                  </p:tgtEl>
                </p:cond>
              </p:nextCondLst>
            </p:seq>
            <p:seq concurrent="1" nextAc="seek">
              <p:cTn id="11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" fill="hold">
                      <p:stCondLst>
                        <p:cond delay="0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5" dur="1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3" dur="10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6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2" dur="10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5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1" dur="1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4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0" dur="1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3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  <p:seq concurrent="1" nextAc="seek">
              <p:cTn id="65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" fill="hold">
                      <p:stCondLst>
                        <p:cond delay="0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9" dur="10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2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4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" fill="hold">
                      <p:stCondLst>
                        <p:cond delay="0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8" dur="1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1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  <p:seq concurrent="1" nextAc="seek">
              <p:cTn id="83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" fill="hold">
                      <p:stCondLst>
                        <p:cond delay="0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7" dur="10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0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0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6" dur="10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9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101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2" fill="hold">
                      <p:stCondLst>
                        <p:cond delay="0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5" dur="1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1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8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  <p:seq concurrent="1" nextAc="seek">
              <p:cTn id="110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" fill="hold">
                      <p:stCondLst>
                        <p:cond delay="0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4" dur="1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7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119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0" fill="hold">
                      <p:stCondLst>
                        <p:cond delay="0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3" dur="10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10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10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6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128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9" fill="hold">
                      <p:stCondLst>
                        <p:cond delay="0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2" dur="1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1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5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seq concurrent="1" nextAc="seek">
              <p:cTn id="137" restart="whenNotActive" fill="hold" evtFilter="cancelBubble" nodeType="interactiveSeq">
                <p:stCondLst>
                  <p:cond evt="onClick" delay="0">
                    <p:tgtEl>
                      <p:spTgt spid="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" fill="hold">
                      <p:stCondLst>
                        <p:cond delay="0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41" dur="1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1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1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44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"/>
                  </p:tgtEl>
                </p:cond>
              </p:nextCondLst>
            </p:seq>
            <p:seq concurrent="1" nextAc="seek">
              <p:cTn id="146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7" fill="hold">
                      <p:stCondLst>
                        <p:cond delay="0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3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50" dur="10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10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10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3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56" dur="1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1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9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2" dur="1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1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65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8" dur="10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10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10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71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74" dur="10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10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10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77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0" dur="1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1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1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3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6" dur="1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1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1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9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92" dur="10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10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10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95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98" dur="1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1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1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1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4" dur="10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10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10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7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9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10" dur="10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10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10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13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5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16" dur="1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1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1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19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1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22" dur="1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1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1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25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7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28" dur="10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10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10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31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3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34" dur="1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5" dur="1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1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37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40" dur="1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1" dur="1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1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43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7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</p:childTnLst>
        </p:cTn>
      </p:par>
    </p:tnLst>
    <p:bldLst>
      <p:bldP spid="32" grpId="0" animBg="1"/>
      <p:bldP spid="32" grpId="1" animBg="1"/>
      <p:bldP spid="34" grpId="0" animBg="1"/>
      <p:bldP spid="34" grpId="1" animBg="1"/>
      <p:bldP spid="35" grpId="0" animBg="1"/>
      <p:bldP spid="35" grpId="1" animBg="1"/>
      <p:bldP spid="36" grpId="0" animBg="1"/>
      <p:bldP spid="36" grpId="1" animBg="1"/>
      <p:bldP spid="37" grpId="0" animBg="1"/>
      <p:bldP spid="37" grpId="1" animBg="1"/>
      <p:bldP spid="38" grpId="0" animBg="1"/>
      <p:bldP spid="38" grpId="1" animBg="1"/>
      <p:bldP spid="39" grpId="0" animBg="1"/>
      <p:bldP spid="39" grpId="1" animBg="1"/>
      <p:bldP spid="40" grpId="0" animBg="1"/>
      <p:bldP spid="40" grpId="1" animBg="1"/>
      <p:bldP spid="41" grpId="0" animBg="1"/>
      <p:bldP spid="41" grpId="1" animBg="1"/>
      <p:bldP spid="42" grpId="0" animBg="1"/>
      <p:bldP spid="42" grpId="1" animBg="1"/>
      <p:bldP spid="43" grpId="0" animBg="1"/>
      <p:bldP spid="43" grpId="1" animBg="1"/>
      <p:bldP spid="44" grpId="0" animBg="1"/>
      <p:bldP spid="44" grpId="1" animBg="1"/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49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319 Teenage Boy Cooking Kitchen Illustrations &amp; Clip Art - iStock">
            <a:extLst>
              <a:ext uri="{FF2B5EF4-FFF2-40B4-BE49-F238E27FC236}">
                <a16:creationId xmlns:a16="http://schemas.microsoft.com/office/drawing/2014/main" id="{A6F5973D-C794-A057-F8AC-1D78ED8E7F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41850" y="914400"/>
            <a:ext cx="4022217" cy="40222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2" name="Rectangle 31"/>
          <p:cNvSpPr/>
          <p:nvPr/>
        </p:nvSpPr>
        <p:spPr>
          <a:xfrm>
            <a:off x="1157283" y="16670"/>
            <a:ext cx="1693073" cy="1257300"/>
          </a:xfrm>
          <a:prstGeom prst="rect">
            <a:avLst/>
          </a:prstGeom>
          <a:solidFill>
            <a:srgbClr val="FFC00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34" name="Rectangle 33"/>
          <p:cNvSpPr/>
          <p:nvPr/>
        </p:nvSpPr>
        <p:spPr>
          <a:xfrm>
            <a:off x="2864644" y="16669"/>
            <a:ext cx="1693073" cy="1257300"/>
          </a:xfrm>
          <a:prstGeom prst="rect">
            <a:avLst/>
          </a:prstGeom>
          <a:solidFill>
            <a:schemeClr val="accent3">
              <a:lumMod val="50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35" name="Rectangle 34"/>
          <p:cNvSpPr/>
          <p:nvPr/>
        </p:nvSpPr>
        <p:spPr>
          <a:xfrm>
            <a:off x="4581517" y="16670"/>
            <a:ext cx="1693073" cy="1257300"/>
          </a:xfrm>
          <a:prstGeom prst="rect">
            <a:avLst/>
          </a:prstGeom>
          <a:solidFill>
            <a:srgbClr val="7030A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36" name="Rectangle 35"/>
          <p:cNvSpPr/>
          <p:nvPr/>
        </p:nvSpPr>
        <p:spPr>
          <a:xfrm>
            <a:off x="6298402" y="16669"/>
            <a:ext cx="1693073" cy="1257300"/>
          </a:xfrm>
          <a:prstGeom prst="rect">
            <a:avLst/>
          </a:prstGeom>
          <a:solidFill>
            <a:srgbClr val="C0000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37" name="Rectangle 36"/>
          <p:cNvSpPr/>
          <p:nvPr/>
        </p:nvSpPr>
        <p:spPr>
          <a:xfrm>
            <a:off x="1152525" y="1285876"/>
            <a:ext cx="1693073" cy="1257300"/>
          </a:xfrm>
          <a:prstGeom prst="rect">
            <a:avLst/>
          </a:prstGeom>
          <a:solidFill>
            <a:srgbClr val="00B05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38" name="Rectangle 37"/>
          <p:cNvSpPr/>
          <p:nvPr/>
        </p:nvSpPr>
        <p:spPr>
          <a:xfrm>
            <a:off x="2869411" y="1285875"/>
            <a:ext cx="1693073" cy="1257300"/>
          </a:xfrm>
          <a:prstGeom prst="rect">
            <a:avLst/>
          </a:prstGeom>
          <a:solidFill>
            <a:srgbClr val="FF000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39" name="Rectangle 38"/>
          <p:cNvSpPr/>
          <p:nvPr/>
        </p:nvSpPr>
        <p:spPr>
          <a:xfrm>
            <a:off x="4586284" y="1285876"/>
            <a:ext cx="1693073" cy="1257300"/>
          </a:xfrm>
          <a:prstGeom prst="rect">
            <a:avLst/>
          </a:prstGeom>
          <a:solidFill>
            <a:srgbClr val="1B89E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40" name="Rectangle 39"/>
          <p:cNvSpPr/>
          <p:nvPr/>
        </p:nvSpPr>
        <p:spPr>
          <a:xfrm>
            <a:off x="6293644" y="1285875"/>
            <a:ext cx="1693073" cy="1257300"/>
          </a:xfrm>
          <a:prstGeom prst="rect">
            <a:avLst/>
          </a:prstGeom>
          <a:solidFill>
            <a:srgbClr val="00206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41" name="Rectangle 40"/>
          <p:cNvSpPr/>
          <p:nvPr/>
        </p:nvSpPr>
        <p:spPr>
          <a:xfrm>
            <a:off x="1157283" y="2569369"/>
            <a:ext cx="1693073" cy="1257300"/>
          </a:xfrm>
          <a:prstGeom prst="rect">
            <a:avLst/>
          </a:prstGeom>
          <a:solidFill>
            <a:srgbClr val="7030A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42" name="Rectangle 41"/>
          <p:cNvSpPr/>
          <p:nvPr/>
        </p:nvSpPr>
        <p:spPr>
          <a:xfrm>
            <a:off x="2869410" y="2555081"/>
            <a:ext cx="1693073" cy="1257300"/>
          </a:xfrm>
          <a:prstGeom prst="rect">
            <a:avLst/>
          </a:prstGeom>
          <a:solidFill>
            <a:srgbClr val="FFFF0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43" name="Rectangle 42"/>
          <p:cNvSpPr/>
          <p:nvPr/>
        </p:nvSpPr>
        <p:spPr>
          <a:xfrm>
            <a:off x="4581517" y="2569369"/>
            <a:ext cx="1693073" cy="1257300"/>
          </a:xfrm>
          <a:prstGeom prst="rect">
            <a:avLst/>
          </a:prstGeom>
          <a:solidFill>
            <a:srgbClr val="0033CC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44" name="Rectangle 43"/>
          <p:cNvSpPr/>
          <p:nvPr/>
        </p:nvSpPr>
        <p:spPr>
          <a:xfrm>
            <a:off x="6288877" y="2569368"/>
            <a:ext cx="1693073" cy="1257300"/>
          </a:xfrm>
          <a:prstGeom prst="rect">
            <a:avLst/>
          </a:prstGeom>
          <a:solidFill>
            <a:srgbClr val="00B05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45" name="Rectangle 44"/>
          <p:cNvSpPr/>
          <p:nvPr/>
        </p:nvSpPr>
        <p:spPr>
          <a:xfrm>
            <a:off x="1152525" y="3838575"/>
            <a:ext cx="1693073" cy="1295401"/>
          </a:xfrm>
          <a:prstGeom prst="rect">
            <a:avLst/>
          </a:prstGeom>
          <a:solidFill>
            <a:srgbClr val="00206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46" name="Rectangle 45"/>
          <p:cNvSpPr/>
          <p:nvPr/>
        </p:nvSpPr>
        <p:spPr>
          <a:xfrm>
            <a:off x="2859886" y="3838575"/>
            <a:ext cx="1693073" cy="1295401"/>
          </a:xfrm>
          <a:prstGeom prst="rect">
            <a:avLst/>
          </a:prstGeom>
          <a:solidFill>
            <a:srgbClr val="660066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47" name="Rectangle 46"/>
          <p:cNvSpPr/>
          <p:nvPr/>
        </p:nvSpPr>
        <p:spPr>
          <a:xfrm>
            <a:off x="4576759" y="3838575"/>
            <a:ext cx="1693073" cy="1295401"/>
          </a:xfrm>
          <a:prstGeom prst="rect">
            <a:avLst/>
          </a:prstGeom>
          <a:solidFill>
            <a:srgbClr val="FF000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48" name="Rectangle 47"/>
          <p:cNvSpPr/>
          <p:nvPr/>
        </p:nvSpPr>
        <p:spPr>
          <a:xfrm>
            <a:off x="6293644" y="3838575"/>
            <a:ext cx="1693073" cy="1295401"/>
          </a:xfrm>
          <a:prstGeom prst="rect">
            <a:avLst/>
          </a:prstGeom>
          <a:solidFill>
            <a:srgbClr val="FFFF0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24" name="Rounded Rectangle 23"/>
          <p:cNvSpPr/>
          <p:nvPr/>
        </p:nvSpPr>
        <p:spPr>
          <a:xfrm>
            <a:off x="5943600" y="4486275"/>
            <a:ext cx="1885950" cy="542926"/>
          </a:xfrm>
          <a:prstGeom prst="roundRect">
            <a:avLst/>
          </a:prstGeom>
          <a:solidFill>
            <a:schemeClr val="tx1"/>
          </a:solidFill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300" b="1" dirty="0"/>
              <a:t>SHOW</a:t>
            </a:r>
            <a:endParaRPr lang="en-US" sz="1050" b="1" dirty="0"/>
          </a:p>
        </p:txBody>
      </p:sp>
      <p:sp>
        <p:nvSpPr>
          <p:cNvPr id="49" name="Rounded Rectangle 48"/>
          <p:cNvSpPr/>
          <p:nvPr/>
        </p:nvSpPr>
        <p:spPr>
          <a:xfrm>
            <a:off x="1657350" y="57150"/>
            <a:ext cx="5829300" cy="857250"/>
          </a:xfrm>
          <a:prstGeom prst="roundRect">
            <a:avLst/>
          </a:prstGeom>
          <a:solidFill>
            <a:srgbClr val="66FFFF"/>
          </a:solidFill>
          <a:ln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ysClr val="windowText" lastClr="000000"/>
                </a:solidFill>
              </a:rPr>
              <a:t>help with the cooking</a:t>
            </a:r>
            <a:endParaRPr lang="en-US" sz="1800" b="1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18412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10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10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2"/>
                  </p:tgtEl>
                </p:cond>
              </p:nextCondLst>
            </p:seq>
            <p:seq concurrent="1" nextAc="seek">
              <p:cTn id="11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" fill="hold">
                      <p:stCondLst>
                        <p:cond delay="0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5" dur="1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3" dur="10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6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2" dur="10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5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1" dur="1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4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0" dur="1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3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  <p:seq concurrent="1" nextAc="seek">
              <p:cTn id="65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" fill="hold">
                      <p:stCondLst>
                        <p:cond delay="0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9" dur="10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2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4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" fill="hold">
                      <p:stCondLst>
                        <p:cond delay="0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8" dur="1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1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  <p:seq concurrent="1" nextAc="seek">
              <p:cTn id="83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" fill="hold">
                      <p:stCondLst>
                        <p:cond delay="0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7" dur="10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0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0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6" dur="10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9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101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2" fill="hold">
                      <p:stCondLst>
                        <p:cond delay="0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5" dur="1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1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8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  <p:seq concurrent="1" nextAc="seek">
              <p:cTn id="110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" fill="hold">
                      <p:stCondLst>
                        <p:cond delay="0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4" dur="1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7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119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0" fill="hold">
                      <p:stCondLst>
                        <p:cond delay="0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3" dur="10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10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10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6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128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9" fill="hold">
                      <p:stCondLst>
                        <p:cond delay="0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2" dur="1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1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5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seq concurrent="1" nextAc="seek">
              <p:cTn id="137" restart="whenNotActive" fill="hold" evtFilter="cancelBubble" nodeType="interactiveSeq">
                <p:stCondLst>
                  <p:cond evt="onClick" delay="0">
                    <p:tgtEl>
                      <p:spTgt spid="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" fill="hold">
                      <p:stCondLst>
                        <p:cond delay="0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41" dur="1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1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1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44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"/>
                  </p:tgtEl>
                </p:cond>
              </p:nextCondLst>
            </p:seq>
            <p:seq concurrent="1" nextAc="seek">
              <p:cTn id="146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7" fill="hold">
                      <p:stCondLst>
                        <p:cond delay="0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3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50" dur="10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10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10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3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56" dur="1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1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9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2" dur="1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1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65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8" dur="10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10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10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71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74" dur="10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10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10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77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0" dur="1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1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1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3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6" dur="1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1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1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9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92" dur="10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10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10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95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98" dur="1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1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1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1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4" dur="10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10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10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7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9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10" dur="10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10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10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13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5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16" dur="1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1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1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19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1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22" dur="1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1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1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25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7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28" dur="10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10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10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31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3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34" dur="1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5" dur="1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1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37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40" dur="1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1" dur="1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1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43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7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</p:childTnLst>
        </p:cTn>
      </p:par>
    </p:tnLst>
    <p:bldLst>
      <p:bldP spid="32" grpId="0" animBg="1"/>
      <p:bldP spid="32" grpId="1" animBg="1"/>
      <p:bldP spid="34" grpId="0" animBg="1"/>
      <p:bldP spid="34" grpId="1" animBg="1"/>
      <p:bldP spid="35" grpId="0" animBg="1"/>
      <p:bldP spid="35" grpId="1" animBg="1"/>
      <p:bldP spid="36" grpId="0" animBg="1"/>
      <p:bldP spid="36" grpId="1" animBg="1"/>
      <p:bldP spid="37" grpId="0" animBg="1"/>
      <p:bldP spid="37" grpId="1" animBg="1"/>
      <p:bldP spid="38" grpId="0" animBg="1"/>
      <p:bldP spid="38" grpId="1" animBg="1"/>
      <p:bldP spid="39" grpId="0" animBg="1"/>
      <p:bldP spid="39" grpId="1" animBg="1"/>
      <p:bldP spid="40" grpId="0" animBg="1"/>
      <p:bldP spid="40" grpId="1" animBg="1"/>
      <p:bldP spid="41" grpId="0" animBg="1"/>
      <p:bldP spid="41" grpId="1" animBg="1"/>
      <p:bldP spid="42" grpId="0" animBg="1"/>
      <p:bldP spid="42" grpId="1" animBg="1"/>
      <p:bldP spid="43" grpId="0" animBg="1"/>
      <p:bldP spid="43" grpId="1" animBg="1"/>
      <p:bldP spid="44" grpId="0" animBg="1"/>
      <p:bldP spid="44" grpId="1" animBg="1"/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49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Children Washing Dishes Stock Illustration - Download Image Now - Washing  Dishes, Washing, Child - iStock">
            <a:extLst>
              <a:ext uri="{FF2B5EF4-FFF2-40B4-BE49-F238E27FC236}">
                <a16:creationId xmlns:a16="http://schemas.microsoft.com/office/drawing/2014/main" id="{68B1C7D9-3F4C-545A-8344-320F3DA479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75297" y="943451"/>
            <a:ext cx="4202921" cy="39828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2" name="Rectangle 31"/>
          <p:cNvSpPr/>
          <p:nvPr/>
        </p:nvSpPr>
        <p:spPr>
          <a:xfrm>
            <a:off x="1157283" y="16670"/>
            <a:ext cx="1693073" cy="1257300"/>
          </a:xfrm>
          <a:prstGeom prst="rect">
            <a:avLst/>
          </a:prstGeom>
          <a:solidFill>
            <a:srgbClr val="FFC00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34" name="Rectangle 33"/>
          <p:cNvSpPr/>
          <p:nvPr/>
        </p:nvSpPr>
        <p:spPr>
          <a:xfrm>
            <a:off x="2864644" y="16669"/>
            <a:ext cx="1693073" cy="1257300"/>
          </a:xfrm>
          <a:prstGeom prst="rect">
            <a:avLst/>
          </a:prstGeom>
          <a:solidFill>
            <a:schemeClr val="accent3">
              <a:lumMod val="50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35" name="Rectangle 34"/>
          <p:cNvSpPr/>
          <p:nvPr/>
        </p:nvSpPr>
        <p:spPr>
          <a:xfrm>
            <a:off x="4581517" y="16670"/>
            <a:ext cx="1693073" cy="1257300"/>
          </a:xfrm>
          <a:prstGeom prst="rect">
            <a:avLst/>
          </a:prstGeom>
          <a:solidFill>
            <a:srgbClr val="7030A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36" name="Rectangle 35"/>
          <p:cNvSpPr/>
          <p:nvPr/>
        </p:nvSpPr>
        <p:spPr>
          <a:xfrm>
            <a:off x="6298402" y="16669"/>
            <a:ext cx="1693073" cy="1257300"/>
          </a:xfrm>
          <a:prstGeom prst="rect">
            <a:avLst/>
          </a:prstGeom>
          <a:solidFill>
            <a:srgbClr val="C0000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37" name="Rectangle 36"/>
          <p:cNvSpPr/>
          <p:nvPr/>
        </p:nvSpPr>
        <p:spPr>
          <a:xfrm>
            <a:off x="1152525" y="1285876"/>
            <a:ext cx="1693073" cy="1257300"/>
          </a:xfrm>
          <a:prstGeom prst="rect">
            <a:avLst/>
          </a:prstGeom>
          <a:solidFill>
            <a:srgbClr val="00B05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38" name="Rectangle 37"/>
          <p:cNvSpPr/>
          <p:nvPr/>
        </p:nvSpPr>
        <p:spPr>
          <a:xfrm>
            <a:off x="2888918" y="1285875"/>
            <a:ext cx="1693073" cy="1257300"/>
          </a:xfrm>
          <a:prstGeom prst="rect">
            <a:avLst/>
          </a:prstGeom>
          <a:solidFill>
            <a:srgbClr val="FF000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39" name="Rectangle 38"/>
          <p:cNvSpPr/>
          <p:nvPr/>
        </p:nvSpPr>
        <p:spPr>
          <a:xfrm>
            <a:off x="4586284" y="1285876"/>
            <a:ext cx="1693073" cy="1257300"/>
          </a:xfrm>
          <a:prstGeom prst="rect">
            <a:avLst/>
          </a:prstGeom>
          <a:solidFill>
            <a:srgbClr val="1B89E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40" name="Rectangle 39"/>
          <p:cNvSpPr/>
          <p:nvPr/>
        </p:nvSpPr>
        <p:spPr>
          <a:xfrm>
            <a:off x="6293644" y="1285875"/>
            <a:ext cx="1693073" cy="1257300"/>
          </a:xfrm>
          <a:prstGeom prst="rect">
            <a:avLst/>
          </a:prstGeom>
          <a:solidFill>
            <a:srgbClr val="00206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41" name="Rectangle 40"/>
          <p:cNvSpPr/>
          <p:nvPr/>
        </p:nvSpPr>
        <p:spPr>
          <a:xfrm>
            <a:off x="1157283" y="2569369"/>
            <a:ext cx="1693073" cy="1257300"/>
          </a:xfrm>
          <a:prstGeom prst="rect">
            <a:avLst/>
          </a:prstGeom>
          <a:solidFill>
            <a:srgbClr val="7030A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42" name="Rectangle 41"/>
          <p:cNvSpPr/>
          <p:nvPr/>
        </p:nvSpPr>
        <p:spPr>
          <a:xfrm>
            <a:off x="2864644" y="2569368"/>
            <a:ext cx="1693073" cy="1257300"/>
          </a:xfrm>
          <a:prstGeom prst="rect">
            <a:avLst/>
          </a:prstGeom>
          <a:solidFill>
            <a:srgbClr val="FFFF0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43" name="Rectangle 42"/>
          <p:cNvSpPr/>
          <p:nvPr/>
        </p:nvSpPr>
        <p:spPr>
          <a:xfrm>
            <a:off x="4581517" y="2569369"/>
            <a:ext cx="1693073" cy="1257300"/>
          </a:xfrm>
          <a:prstGeom prst="rect">
            <a:avLst/>
          </a:prstGeom>
          <a:solidFill>
            <a:srgbClr val="0033CC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44" name="Rectangle 43"/>
          <p:cNvSpPr/>
          <p:nvPr/>
        </p:nvSpPr>
        <p:spPr>
          <a:xfrm>
            <a:off x="6288877" y="2569368"/>
            <a:ext cx="1693073" cy="1257300"/>
          </a:xfrm>
          <a:prstGeom prst="rect">
            <a:avLst/>
          </a:prstGeom>
          <a:solidFill>
            <a:srgbClr val="00B05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45" name="Rectangle 44"/>
          <p:cNvSpPr/>
          <p:nvPr/>
        </p:nvSpPr>
        <p:spPr>
          <a:xfrm>
            <a:off x="1152525" y="3838575"/>
            <a:ext cx="1693073" cy="1295401"/>
          </a:xfrm>
          <a:prstGeom prst="rect">
            <a:avLst/>
          </a:prstGeom>
          <a:solidFill>
            <a:srgbClr val="00206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46" name="Rectangle 45"/>
          <p:cNvSpPr/>
          <p:nvPr/>
        </p:nvSpPr>
        <p:spPr>
          <a:xfrm>
            <a:off x="2859886" y="3838575"/>
            <a:ext cx="1693073" cy="1295401"/>
          </a:xfrm>
          <a:prstGeom prst="rect">
            <a:avLst/>
          </a:prstGeom>
          <a:solidFill>
            <a:srgbClr val="660066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47" name="Rectangle 46"/>
          <p:cNvSpPr/>
          <p:nvPr/>
        </p:nvSpPr>
        <p:spPr>
          <a:xfrm>
            <a:off x="4576759" y="3838575"/>
            <a:ext cx="1693073" cy="1295401"/>
          </a:xfrm>
          <a:prstGeom prst="rect">
            <a:avLst/>
          </a:prstGeom>
          <a:solidFill>
            <a:srgbClr val="FF000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48" name="Rectangle 47"/>
          <p:cNvSpPr/>
          <p:nvPr/>
        </p:nvSpPr>
        <p:spPr>
          <a:xfrm>
            <a:off x="6293644" y="3838575"/>
            <a:ext cx="1693073" cy="1295401"/>
          </a:xfrm>
          <a:prstGeom prst="rect">
            <a:avLst/>
          </a:prstGeom>
          <a:solidFill>
            <a:srgbClr val="FFFF0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24" name="Rounded Rectangle 23"/>
          <p:cNvSpPr/>
          <p:nvPr/>
        </p:nvSpPr>
        <p:spPr>
          <a:xfrm>
            <a:off x="5943600" y="4486275"/>
            <a:ext cx="1885950" cy="542926"/>
          </a:xfrm>
          <a:prstGeom prst="roundRect">
            <a:avLst/>
          </a:prstGeom>
          <a:solidFill>
            <a:schemeClr val="tx1"/>
          </a:solidFill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300" b="1" dirty="0"/>
              <a:t>SHOW</a:t>
            </a:r>
            <a:endParaRPr lang="en-US" sz="1050" b="1" dirty="0"/>
          </a:p>
        </p:txBody>
      </p:sp>
      <p:sp>
        <p:nvSpPr>
          <p:cNvPr id="49" name="Rounded Rectangle 48"/>
          <p:cNvSpPr/>
          <p:nvPr/>
        </p:nvSpPr>
        <p:spPr>
          <a:xfrm>
            <a:off x="1657350" y="57150"/>
            <a:ext cx="5829300" cy="857250"/>
          </a:xfrm>
          <a:prstGeom prst="roundRect">
            <a:avLst/>
          </a:prstGeom>
          <a:solidFill>
            <a:srgbClr val="66FFFF"/>
          </a:solidFill>
          <a:ln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5400" b="1" dirty="0">
                <a:solidFill>
                  <a:sysClr val="windowText" lastClr="000000"/>
                </a:solidFill>
              </a:rPr>
              <a:t>wash the dishes </a:t>
            </a:r>
            <a:endParaRPr lang="en-US" sz="2800" b="1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76168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10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10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2"/>
                  </p:tgtEl>
                </p:cond>
              </p:nextCondLst>
            </p:seq>
            <p:seq concurrent="1" nextAc="seek">
              <p:cTn id="11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" fill="hold">
                      <p:stCondLst>
                        <p:cond delay="0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5" dur="1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3" dur="10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6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2" dur="10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5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1" dur="1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4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0" dur="1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3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  <p:seq concurrent="1" nextAc="seek">
              <p:cTn id="65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" fill="hold">
                      <p:stCondLst>
                        <p:cond delay="0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9" dur="10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2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4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" fill="hold">
                      <p:stCondLst>
                        <p:cond delay="0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8" dur="1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1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  <p:seq concurrent="1" nextAc="seek">
              <p:cTn id="83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" fill="hold">
                      <p:stCondLst>
                        <p:cond delay="0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7" dur="10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0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0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6" dur="10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9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101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2" fill="hold">
                      <p:stCondLst>
                        <p:cond delay="0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5" dur="1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1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8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  <p:seq concurrent="1" nextAc="seek">
              <p:cTn id="110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" fill="hold">
                      <p:stCondLst>
                        <p:cond delay="0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4" dur="1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7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119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0" fill="hold">
                      <p:stCondLst>
                        <p:cond delay="0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3" dur="10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10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10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6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128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9" fill="hold">
                      <p:stCondLst>
                        <p:cond delay="0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2" dur="1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1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5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seq concurrent="1" nextAc="seek">
              <p:cTn id="137" restart="whenNotActive" fill="hold" evtFilter="cancelBubble" nodeType="interactiveSeq">
                <p:stCondLst>
                  <p:cond evt="onClick" delay="0">
                    <p:tgtEl>
                      <p:spTgt spid="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" fill="hold">
                      <p:stCondLst>
                        <p:cond delay="0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41" dur="1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1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1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44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"/>
                  </p:tgtEl>
                </p:cond>
              </p:nextCondLst>
            </p:seq>
            <p:seq concurrent="1" nextAc="seek">
              <p:cTn id="146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7" fill="hold">
                      <p:stCondLst>
                        <p:cond delay="0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3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50" dur="10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10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10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3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56" dur="1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1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9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2" dur="1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1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65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8" dur="10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10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10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71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74" dur="10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10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10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77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0" dur="1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1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1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3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6" dur="1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1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1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9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92" dur="10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10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10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95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98" dur="1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1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1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1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4" dur="10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10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10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7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9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10" dur="10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10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10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13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5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16" dur="1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1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1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19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1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22" dur="1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1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1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25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7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28" dur="10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10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10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31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3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34" dur="1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5" dur="1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1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37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40" dur="1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1" dur="1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1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43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7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</p:childTnLst>
        </p:cTn>
      </p:par>
    </p:tnLst>
    <p:bldLst>
      <p:bldP spid="32" grpId="0" animBg="1"/>
      <p:bldP spid="32" grpId="1" animBg="1"/>
      <p:bldP spid="34" grpId="0" animBg="1"/>
      <p:bldP spid="34" grpId="1" animBg="1"/>
      <p:bldP spid="35" grpId="0" animBg="1"/>
      <p:bldP spid="35" grpId="1" animBg="1"/>
      <p:bldP spid="36" grpId="0" animBg="1"/>
      <p:bldP spid="36" grpId="1" animBg="1"/>
      <p:bldP spid="37" grpId="0" animBg="1"/>
      <p:bldP spid="37" grpId="1" animBg="1"/>
      <p:bldP spid="38" grpId="0" animBg="1"/>
      <p:bldP spid="38" grpId="1" animBg="1"/>
      <p:bldP spid="39" grpId="0" animBg="1"/>
      <p:bldP spid="39" grpId="1" animBg="1"/>
      <p:bldP spid="40" grpId="0" animBg="1"/>
      <p:bldP spid="40" grpId="1" animBg="1"/>
      <p:bldP spid="41" grpId="0" animBg="1"/>
      <p:bldP spid="41" grpId="1" animBg="1"/>
      <p:bldP spid="42" grpId="0" animBg="1"/>
      <p:bldP spid="42" grpId="1" animBg="1"/>
      <p:bldP spid="43" grpId="0" animBg="1"/>
      <p:bldP spid="43" grpId="1" animBg="1"/>
      <p:bldP spid="44" grpId="0" animBg="1"/>
      <p:bldP spid="44" grpId="1" animBg="1"/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49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Kids doing chores Vectors &amp; Illustrations for Free Download | Freepik">
            <a:extLst>
              <a:ext uri="{FF2B5EF4-FFF2-40B4-BE49-F238E27FC236}">
                <a16:creationId xmlns:a16="http://schemas.microsoft.com/office/drawing/2014/main" id="{2C81C04E-EDB0-6E03-73F1-E8C7D14A300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87432" y="594360"/>
            <a:ext cx="3581746" cy="45491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2" name="Rectangle 31"/>
          <p:cNvSpPr/>
          <p:nvPr/>
        </p:nvSpPr>
        <p:spPr>
          <a:xfrm>
            <a:off x="1157283" y="16670"/>
            <a:ext cx="1693073" cy="1257300"/>
          </a:xfrm>
          <a:prstGeom prst="rect">
            <a:avLst/>
          </a:prstGeom>
          <a:solidFill>
            <a:srgbClr val="FFC00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34" name="Rectangle 33"/>
          <p:cNvSpPr/>
          <p:nvPr/>
        </p:nvSpPr>
        <p:spPr>
          <a:xfrm>
            <a:off x="2864644" y="16669"/>
            <a:ext cx="1693073" cy="1257300"/>
          </a:xfrm>
          <a:prstGeom prst="rect">
            <a:avLst/>
          </a:prstGeom>
          <a:solidFill>
            <a:schemeClr val="accent3">
              <a:lumMod val="50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35" name="Rectangle 34"/>
          <p:cNvSpPr/>
          <p:nvPr/>
        </p:nvSpPr>
        <p:spPr>
          <a:xfrm>
            <a:off x="4581517" y="16670"/>
            <a:ext cx="1693073" cy="1257300"/>
          </a:xfrm>
          <a:prstGeom prst="rect">
            <a:avLst/>
          </a:prstGeom>
          <a:solidFill>
            <a:srgbClr val="7030A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36" name="Rectangle 35"/>
          <p:cNvSpPr/>
          <p:nvPr/>
        </p:nvSpPr>
        <p:spPr>
          <a:xfrm>
            <a:off x="6298402" y="16669"/>
            <a:ext cx="1693073" cy="1257300"/>
          </a:xfrm>
          <a:prstGeom prst="rect">
            <a:avLst/>
          </a:prstGeom>
          <a:solidFill>
            <a:srgbClr val="C0000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37" name="Rectangle 36"/>
          <p:cNvSpPr/>
          <p:nvPr/>
        </p:nvSpPr>
        <p:spPr>
          <a:xfrm>
            <a:off x="1152525" y="1285876"/>
            <a:ext cx="1693073" cy="1257300"/>
          </a:xfrm>
          <a:prstGeom prst="rect">
            <a:avLst/>
          </a:prstGeom>
          <a:solidFill>
            <a:srgbClr val="00B05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38" name="Rectangle 37"/>
          <p:cNvSpPr/>
          <p:nvPr/>
        </p:nvSpPr>
        <p:spPr>
          <a:xfrm>
            <a:off x="2859886" y="1297782"/>
            <a:ext cx="1693073" cy="1257300"/>
          </a:xfrm>
          <a:prstGeom prst="rect">
            <a:avLst/>
          </a:prstGeom>
          <a:solidFill>
            <a:srgbClr val="FF000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39" name="Rectangle 38"/>
          <p:cNvSpPr/>
          <p:nvPr/>
        </p:nvSpPr>
        <p:spPr>
          <a:xfrm>
            <a:off x="4586284" y="1285876"/>
            <a:ext cx="1693073" cy="1257300"/>
          </a:xfrm>
          <a:prstGeom prst="rect">
            <a:avLst/>
          </a:prstGeom>
          <a:solidFill>
            <a:srgbClr val="1B89E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40" name="Rectangle 39"/>
          <p:cNvSpPr/>
          <p:nvPr/>
        </p:nvSpPr>
        <p:spPr>
          <a:xfrm>
            <a:off x="6293644" y="1285875"/>
            <a:ext cx="1693073" cy="1257300"/>
          </a:xfrm>
          <a:prstGeom prst="rect">
            <a:avLst/>
          </a:prstGeom>
          <a:solidFill>
            <a:srgbClr val="00206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41" name="Rectangle 40"/>
          <p:cNvSpPr/>
          <p:nvPr/>
        </p:nvSpPr>
        <p:spPr>
          <a:xfrm>
            <a:off x="1157283" y="2569369"/>
            <a:ext cx="1693073" cy="1257300"/>
          </a:xfrm>
          <a:prstGeom prst="rect">
            <a:avLst/>
          </a:prstGeom>
          <a:solidFill>
            <a:srgbClr val="7030A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42" name="Rectangle 41"/>
          <p:cNvSpPr/>
          <p:nvPr/>
        </p:nvSpPr>
        <p:spPr>
          <a:xfrm>
            <a:off x="2864644" y="2569368"/>
            <a:ext cx="1693073" cy="1257300"/>
          </a:xfrm>
          <a:prstGeom prst="rect">
            <a:avLst/>
          </a:prstGeom>
          <a:solidFill>
            <a:srgbClr val="FFFF0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43" name="Rectangle 42"/>
          <p:cNvSpPr/>
          <p:nvPr/>
        </p:nvSpPr>
        <p:spPr>
          <a:xfrm>
            <a:off x="4581517" y="2569369"/>
            <a:ext cx="1693073" cy="1257300"/>
          </a:xfrm>
          <a:prstGeom prst="rect">
            <a:avLst/>
          </a:prstGeom>
          <a:solidFill>
            <a:srgbClr val="0033CC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44" name="Rectangle 43"/>
          <p:cNvSpPr/>
          <p:nvPr/>
        </p:nvSpPr>
        <p:spPr>
          <a:xfrm>
            <a:off x="6288877" y="2569368"/>
            <a:ext cx="1693073" cy="1257300"/>
          </a:xfrm>
          <a:prstGeom prst="rect">
            <a:avLst/>
          </a:prstGeom>
          <a:solidFill>
            <a:srgbClr val="00B05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45" name="Rectangle 44"/>
          <p:cNvSpPr/>
          <p:nvPr/>
        </p:nvSpPr>
        <p:spPr>
          <a:xfrm>
            <a:off x="1152525" y="3838575"/>
            <a:ext cx="1693073" cy="1295401"/>
          </a:xfrm>
          <a:prstGeom prst="rect">
            <a:avLst/>
          </a:prstGeom>
          <a:solidFill>
            <a:srgbClr val="00206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46" name="Rectangle 45"/>
          <p:cNvSpPr/>
          <p:nvPr/>
        </p:nvSpPr>
        <p:spPr>
          <a:xfrm>
            <a:off x="2859886" y="3838575"/>
            <a:ext cx="1693073" cy="1295401"/>
          </a:xfrm>
          <a:prstGeom prst="rect">
            <a:avLst/>
          </a:prstGeom>
          <a:solidFill>
            <a:srgbClr val="660066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47" name="Rectangle 46"/>
          <p:cNvSpPr/>
          <p:nvPr/>
        </p:nvSpPr>
        <p:spPr>
          <a:xfrm>
            <a:off x="4576759" y="3838575"/>
            <a:ext cx="1693073" cy="1295401"/>
          </a:xfrm>
          <a:prstGeom prst="rect">
            <a:avLst/>
          </a:prstGeom>
          <a:solidFill>
            <a:srgbClr val="FF000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48" name="Rectangle 47"/>
          <p:cNvSpPr/>
          <p:nvPr/>
        </p:nvSpPr>
        <p:spPr>
          <a:xfrm>
            <a:off x="6293644" y="3838575"/>
            <a:ext cx="1693073" cy="1295401"/>
          </a:xfrm>
          <a:prstGeom prst="rect">
            <a:avLst/>
          </a:prstGeom>
          <a:solidFill>
            <a:srgbClr val="FFFF0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24" name="Rounded Rectangle 23"/>
          <p:cNvSpPr/>
          <p:nvPr/>
        </p:nvSpPr>
        <p:spPr>
          <a:xfrm>
            <a:off x="5943600" y="4486275"/>
            <a:ext cx="1885950" cy="542926"/>
          </a:xfrm>
          <a:prstGeom prst="roundRect">
            <a:avLst/>
          </a:prstGeom>
          <a:solidFill>
            <a:schemeClr val="tx1"/>
          </a:solidFill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300" b="1" dirty="0"/>
              <a:t>SHOW</a:t>
            </a:r>
            <a:endParaRPr lang="en-US" sz="1050" b="1" dirty="0"/>
          </a:p>
        </p:txBody>
      </p:sp>
      <p:sp>
        <p:nvSpPr>
          <p:cNvPr id="49" name="Rounded Rectangle 48"/>
          <p:cNvSpPr/>
          <p:nvPr/>
        </p:nvSpPr>
        <p:spPr>
          <a:xfrm>
            <a:off x="1657350" y="57150"/>
            <a:ext cx="5829300" cy="857250"/>
          </a:xfrm>
          <a:prstGeom prst="roundRect">
            <a:avLst/>
          </a:prstGeom>
          <a:solidFill>
            <a:srgbClr val="66FFFF"/>
          </a:solidFill>
          <a:ln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ysClr val="windowText" lastClr="000000"/>
                </a:solidFill>
              </a:rPr>
              <a:t>do the housework</a:t>
            </a:r>
            <a:endParaRPr lang="en-US" sz="1800" b="1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19132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10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10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2"/>
                  </p:tgtEl>
                </p:cond>
              </p:nextCondLst>
            </p:seq>
            <p:seq concurrent="1" nextAc="seek">
              <p:cTn id="11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" fill="hold">
                      <p:stCondLst>
                        <p:cond delay="0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5" dur="1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3" dur="10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6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2" dur="10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5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1" dur="1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4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0" dur="1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3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  <p:seq concurrent="1" nextAc="seek">
              <p:cTn id="65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" fill="hold">
                      <p:stCondLst>
                        <p:cond delay="0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9" dur="10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2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74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" fill="hold">
                      <p:stCondLst>
                        <p:cond delay="0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8" dur="1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1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  <p:seq concurrent="1" nextAc="seek">
              <p:cTn id="83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4" fill="hold">
                      <p:stCondLst>
                        <p:cond delay="0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7" dur="10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0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0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6" dur="10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9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101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2" fill="hold">
                      <p:stCondLst>
                        <p:cond delay="0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5" dur="1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1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8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  <p:seq concurrent="1" nextAc="seek">
              <p:cTn id="110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1" fill="hold">
                      <p:stCondLst>
                        <p:cond delay="0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4" dur="1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7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119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0" fill="hold">
                      <p:stCondLst>
                        <p:cond delay="0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3" dur="10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10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10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6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128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9" fill="hold">
                      <p:stCondLst>
                        <p:cond delay="0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2" dur="1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1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5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seq concurrent="1" nextAc="seek">
              <p:cTn id="137" restart="whenNotActive" fill="hold" evtFilter="cancelBubble" nodeType="interactiveSeq">
                <p:stCondLst>
                  <p:cond evt="onClick" delay="0">
                    <p:tgtEl>
                      <p:spTgt spid="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" fill="hold">
                      <p:stCondLst>
                        <p:cond delay="0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3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41" dur="1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1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1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44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"/>
                  </p:tgtEl>
                </p:cond>
              </p:nextCondLst>
            </p:seq>
            <p:seq concurrent="1" nextAc="seek">
              <p:cTn id="146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7" fill="hold">
                      <p:stCondLst>
                        <p:cond delay="0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3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50" dur="10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10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10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3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56" dur="1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1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9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2" dur="1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1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65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8" dur="10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10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10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71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74" dur="10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10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10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77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0" dur="1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1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10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3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6" dur="1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1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10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9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92" dur="10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10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10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95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98" dur="1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1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10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1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4" dur="10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10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10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7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9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10" dur="10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10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10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13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5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16" dur="1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1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10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19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1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22" dur="1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1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10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25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7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28" dur="10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10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10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31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3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34" dur="1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5" dur="1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10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37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9" presetID="3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40" dur="1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1" dur="1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10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43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7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</p:childTnLst>
        </p:cTn>
      </p:par>
    </p:tnLst>
    <p:bldLst>
      <p:bldP spid="32" grpId="0" animBg="1"/>
      <p:bldP spid="32" grpId="1" animBg="1"/>
      <p:bldP spid="34" grpId="0" animBg="1"/>
      <p:bldP spid="34" grpId="1" animBg="1"/>
      <p:bldP spid="35" grpId="0" animBg="1"/>
      <p:bldP spid="35" grpId="1" animBg="1"/>
      <p:bldP spid="36" grpId="0" animBg="1"/>
      <p:bldP spid="36" grpId="1" animBg="1"/>
      <p:bldP spid="37" grpId="0" animBg="1"/>
      <p:bldP spid="37" grpId="1" animBg="1"/>
      <p:bldP spid="38" grpId="0" animBg="1"/>
      <p:bldP spid="38" grpId="1" animBg="1"/>
      <p:bldP spid="39" grpId="0" animBg="1"/>
      <p:bldP spid="39" grpId="1" animBg="1"/>
      <p:bldP spid="40" grpId="0" animBg="1"/>
      <p:bldP spid="40" grpId="1" animBg="1"/>
      <p:bldP spid="41" grpId="0" animBg="1"/>
      <p:bldP spid="41" grpId="1" animBg="1"/>
      <p:bldP spid="42" grpId="0" animBg="1"/>
      <p:bldP spid="42" grpId="1" animBg="1"/>
      <p:bldP spid="43" grpId="0" animBg="1"/>
      <p:bldP spid="43" grpId="1" animBg="1"/>
      <p:bldP spid="44" grpId="0" animBg="1"/>
      <p:bldP spid="44" grpId="1" animBg="1"/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49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9" name="Google Shape;2159;p61"/>
          <p:cNvSpPr/>
          <p:nvPr/>
        </p:nvSpPr>
        <p:spPr>
          <a:xfrm>
            <a:off x="576231" y="2968851"/>
            <a:ext cx="4742189" cy="593131"/>
          </a:xfrm>
          <a:custGeom>
            <a:avLst/>
            <a:gdLst/>
            <a:ahLst/>
            <a:cxnLst/>
            <a:rect l="l" t="t" r="r" b="b"/>
            <a:pathLst>
              <a:path w="149020" h="13531" extrusionOk="0">
                <a:moveTo>
                  <a:pt x="80159" y="1"/>
                </a:moveTo>
                <a:cubicBezTo>
                  <a:pt x="78216" y="1"/>
                  <a:pt x="76274" y="26"/>
                  <a:pt x="74331" y="82"/>
                </a:cubicBezTo>
                <a:cubicBezTo>
                  <a:pt x="67866" y="273"/>
                  <a:pt x="61437" y="821"/>
                  <a:pt x="54983" y="1225"/>
                </a:cubicBezTo>
                <a:cubicBezTo>
                  <a:pt x="44400" y="1906"/>
                  <a:pt x="33793" y="2247"/>
                  <a:pt x="23186" y="2247"/>
                </a:cubicBezTo>
                <a:cubicBezTo>
                  <a:pt x="16730" y="2247"/>
                  <a:pt x="10274" y="2121"/>
                  <a:pt x="3822" y="1868"/>
                </a:cubicBezTo>
                <a:cubicBezTo>
                  <a:pt x="3647" y="1862"/>
                  <a:pt x="3471" y="1855"/>
                  <a:pt x="3295" y="1855"/>
                </a:cubicBezTo>
                <a:cubicBezTo>
                  <a:pt x="2824" y="1855"/>
                  <a:pt x="2360" y="1902"/>
                  <a:pt x="1953" y="2118"/>
                </a:cubicBezTo>
                <a:cubicBezTo>
                  <a:pt x="0" y="3166"/>
                  <a:pt x="227" y="8595"/>
                  <a:pt x="1370" y="11024"/>
                </a:cubicBezTo>
                <a:cubicBezTo>
                  <a:pt x="2320" y="13032"/>
                  <a:pt x="5183" y="13531"/>
                  <a:pt x="8303" y="13531"/>
                </a:cubicBezTo>
                <a:cubicBezTo>
                  <a:pt x="9013" y="13531"/>
                  <a:pt x="9737" y="13505"/>
                  <a:pt x="10454" y="13465"/>
                </a:cubicBezTo>
                <a:cubicBezTo>
                  <a:pt x="15455" y="13167"/>
                  <a:pt x="21813" y="12929"/>
                  <a:pt x="26825" y="12572"/>
                </a:cubicBezTo>
                <a:cubicBezTo>
                  <a:pt x="35937" y="11909"/>
                  <a:pt x="69618" y="10689"/>
                  <a:pt x="79980" y="10689"/>
                </a:cubicBezTo>
                <a:cubicBezTo>
                  <a:pt x="81154" y="10689"/>
                  <a:pt x="82029" y="10705"/>
                  <a:pt x="82535" y="10738"/>
                </a:cubicBezTo>
                <a:cubicBezTo>
                  <a:pt x="87713" y="11082"/>
                  <a:pt x="91752" y="11170"/>
                  <a:pt x="95301" y="11170"/>
                </a:cubicBezTo>
                <a:cubicBezTo>
                  <a:pt x="99043" y="11170"/>
                  <a:pt x="102240" y="11072"/>
                  <a:pt x="105653" y="11072"/>
                </a:cubicBezTo>
                <a:cubicBezTo>
                  <a:pt x="109444" y="11072"/>
                  <a:pt x="113503" y="11193"/>
                  <a:pt x="118872" y="11703"/>
                </a:cubicBezTo>
                <a:cubicBezTo>
                  <a:pt x="124759" y="12256"/>
                  <a:pt x="130232" y="12841"/>
                  <a:pt x="135833" y="12841"/>
                </a:cubicBezTo>
                <a:cubicBezTo>
                  <a:pt x="138672" y="12841"/>
                  <a:pt x="141543" y="12690"/>
                  <a:pt x="144518" y="12310"/>
                </a:cubicBezTo>
                <a:cubicBezTo>
                  <a:pt x="146507" y="12048"/>
                  <a:pt x="148983" y="11131"/>
                  <a:pt x="148960" y="9131"/>
                </a:cubicBezTo>
                <a:cubicBezTo>
                  <a:pt x="148948" y="8131"/>
                  <a:pt x="149019" y="7762"/>
                  <a:pt x="148960" y="6762"/>
                </a:cubicBezTo>
                <a:cubicBezTo>
                  <a:pt x="148912" y="5940"/>
                  <a:pt x="148531" y="4559"/>
                  <a:pt x="148186" y="3809"/>
                </a:cubicBezTo>
                <a:cubicBezTo>
                  <a:pt x="147769" y="2928"/>
                  <a:pt x="146602" y="2761"/>
                  <a:pt x="145638" y="2714"/>
                </a:cubicBezTo>
                <a:cubicBezTo>
                  <a:pt x="130838" y="2035"/>
                  <a:pt x="116051" y="1344"/>
                  <a:pt x="101263" y="654"/>
                </a:cubicBezTo>
                <a:cubicBezTo>
                  <a:pt x="94228" y="327"/>
                  <a:pt x="87194" y="1"/>
                  <a:pt x="8015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0" name="Google Shape;2160;p61"/>
          <p:cNvSpPr/>
          <p:nvPr/>
        </p:nvSpPr>
        <p:spPr>
          <a:xfrm rot="3363349">
            <a:off x="2114630" y="988339"/>
            <a:ext cx="1780055" cy="1396916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1" name="Google Shape;2161;p61"/>
          <p:cNvSpPr txBox="1">
            <a:spLocks noGrp="1"/>
          </p:cNvSpPr>
          <p:nvPr>
            <p:ph type="title"/>
          </p:nvPr>
        </p:nvSpPr>
        <p:spPr>
          <a:xfrm>
            <a:off x="1142384" y="2150850"/>
            <a:ext cx="3812586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Activity 1</a:t>
            </a:r>
            <a:endParaRPr dirty="0"/>
          </a:p>
        </p:txBody>
      </p:sp>
      <p:sp>
        <p:nvSpPr>
          <p:cNvPr id="2162" name="Google Shape;2162;p61"/>
          <p:cNvSpPr txBox="1">
            <a:spLocks noGrp="1"/>
          </p:cNvSpPr>
          <p:nvPr>
            <p:ph type="title" idx="2"/>
          </p:nvPr>
        </p:nvSpPr>
        <p:spPr>
          <a:xfrm>
            <a:off x="2171075" y="1098000"/>
            <a:ext cx="15525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lt1"/>
                </a:solidFill>
              </a:rPr>
              <a:t>03</a:t>
            </a:r>
            <a:endParaRPr dirty="0">
              <a:solidFill>
                <a:schemeClr val="lt1"/>
              </a:solidFill>
            </a:endParaRPr>
          </a:p>
        </p:txBody>
      </p:sp>
      <p:grpSp>
        <p:nvGrpSpPr>
          <p:cNvPr id="2164" name="Google Shape;2164;p61"/>
          <p:cNvGrpSpPr/>
          <p:nvPr/>
        </p:nvGrpSpPr>
        <p:grpSpPr>
          <a:xfrm rot="552268">
            <a:off x="2523934" y="3678987"/>
            <a:ext cx="378883" cy="361453"/>
            <a:chOff x="5580879" y="2689650"/>
            <a:chExt cx="465121" cy="443725"/>
          </a:xfrm>
        </p:grpSpPr>
        <p:sp>
          <p:nvSpPr>
            <p:cNvPr id="2165" name="Google Shape;2165;p61"/>
            <p:cNvSpPr/>
            <p:nvPr/>
          </p:nvSpPr>
          <p:spPr>
            <a:xfrm>
              <a:off x="5580879" y="3015875"/>
              <a:ext cx="143791" cy="110950"/>
            </a:xfrm>
            <a:custGeom>
              <a:avLst/>
              <a:gdLst/>
              <a:ahLst/>
              <a:cxnLst/>
              <a:rect l="l" t="t" r="r" b="b"/>
              <a:pathLst>
                <a:path w="4438" h="4438" extrusionOk="0">
                  <a:moveTo>
                    <a:pt x="2202" y="1"/>
                  </a:moveTo>
                  <a:cubicBezTo>
                    <a:pt x="1002" y="1"/>
                    <a:pt x="1" y="968"/>
                    <a:pt x="1" y="2202"/>
                  </a:cubicBezTo>
                  <a:cubicBezTo>
                    <a:pt x="1" y="3437"/>
                    <a:pt x="1002" y="4437"/>
                    <a:pt x="2202" y="4437"/>
                  </a:cubicBezTo>
                  <a:cubicBezTo>
                    <a:pt x="3437" y="4437"/>
                    <a:pt x="4437" y="3437"/>
                    <a:pt x="4437" y="2202"/>
                  </a:cubicBezTo>
                  <a:cubicBezTo>
                    <a:pt x="4437" y="968"/>
                    <a:pt x="3437" y="1"/>
                    <a:pt x="220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61"/>
            <p:cNvSpPr/>
            <p:nvPr/>
          </p:nvSpPr>
          <p:spPr>
            <a:xfrm>
              <a:off x="5880786" y="3022425"/>
              <a:ext cx="143791" cy="110950"/>
            </a:xfrm>
            <a:custGeom>
              <a:avLst/>
              <a:gdLst/>
              <a:ahLst/>
              <a:cxnLst/>
              <a:rect l="l" t="t" r="r" b="b"/>
              <a:pathLst>
                <a:path w="4438" h="4438" extrusionOk="0">
                  <a:moveTo>
                    <a:pt x="2202" y="1"/>
                  </a:moveTo>
                  <a:cubicBezTo>
                    <a:pt x="1002" y="1"/>
                    <a:pt x="1" y="968"/>
                    <a:pt x="1" y="2202"/>
                  </a:cubicBezTo>
                  <a:cubicBezTo>
                    <a:pt x="1" y="3437"/>
                    <a:pt x="1002" y="4437"/>
                    <a:pt x="2202" y="4437"/>
                  </a:cubicBezTo>
                  <a:cubicBezTo>
                    <a:pt x="3437" y="4437"/>
                    <a:pt x="4437" y="3437"/>
                    <a:pt x="4437" y="2202"/>
                  </a:cubicBezTo>
                  <a:cubicBezTo>
                    <a:pt x="4437" y="968"/>
                    <a:pt x="3437" y="1"/>
                    <a:pt x="220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167" name="Google Shape;2167;p61"/>
            <p:cNvCxnSpPr/>
            <p:nvPr/>
          </p:nvCxnSpPr>
          <p:spPr>
            <a:xfrm rot="10800000" flipH="1">
              <a:off x="5704275" y="2689650"/>
              <a:ext cx="18000" cy="378600"/>
            </a:xfrm>
            <a:prstGeom prst="straightConnector1">
              <a:avLst/>
            </a:prstGeom>
            <a:noFill/>
            <a:ln w="38100" cap="flat" cmpd="sng">
              <a:solidFill>
                <a:schemeClr val="accent6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68" name="Google Shape;2168;p61"/>
            <p:cNvCxnSpPr/>
            <p:nvPr/>
          </p:nvCxnSpPr>
          <p:spPr>
            <a:xfrm rot="10800000" flipH="1">
              <a:off x="6003125" y="2690700"/>
              <a:ext cx="28500" cy="395400"/>
            </a:xfrm>
            <a:prstGeom prst="straightConnector1">
              <a:avLst/>
            </a:prstGeom>
            <a:noFill/>
            <a:ln w="38100" cap="flat" cmpd="sng">
              <a:solidFill>
                <a:schemeClr val="accent6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69" name="Google Shape;2169;p61"/>
            <p:cNvCxnSpPr/>
            <p:nvPr/>
          </p:nvCxnSpPr>
          <p:spPr>
            <a:xfrm rot="10800000">
              <a:off x="5704300" y="2701475"/>
              <a:ext cx="341700" cy="8400"/>
            </a:xfrm>
            <a:prstGeom prst="straightConnector1">
              <a:avLst/>
            </a:prstGeom>
            <a:noFill/>
            <a:ln w="38100" cap="flat" cmpd="sng">
              <a:solidFill>
                <a:schemeClr val="accent6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170" name="Google Shape;2170;p61"/>
          <p:cNvGrpSpPr/>
          <p:nvPr/>
        </p:nvGrpSpPr>
        <p:grpSpPr>
          <a:xfrm rot="551995">
            <a:off x="3482459" y="3678860"/>
            <a:ext cx="377323" cy="359922"/>
            <a:chOff x="5580879" y="2689650"/>
            <a:chExt cx="465121" cy="443725"/>
          </a:xfrm>
        </p:grpSpPr>
        <p:sp>
          <p:nvSpPr>
            <p:cNvPr id="2171" name="Google Shape;2171;p61"/>
            <p:cNvSpPr/>
            <p:nvPr/>
          </p:nvSpPr>
          <p:spPr>
            <a:xfrm>
              <a:off x="5580879" y="3015875"/>
              <a:ext cx="143791" cy="110950"/>
            </a:xfrm>
            <a:custGeom>
              <a:avLst/>
              <a:gdLst/>
              <a:ahLst/>
              <a:cxnLst/>
              <a:rect l="l" t="t" r="r" b="b"/>
              <a:pathLst>
                <a:path w="4438" h="4438" extrusionOk="0">
                  <a:moveTo>
                    <a:pt x="2202" y="1"/>
                  </a:moveTo>
                  <a:cubicBezTo>
                    <a:pt x="1002" y="1"/>
                    <a:pt x="1" y="968"/>
                    <a:pt x="1" y="2202"/>
                  </a:cubicBezTo>
                  <a:cubicBezTo>
                    <a:pt x="1" y="3437"/>
                    <a:pt x="1002" y="4437"/>
                    <a:pt x="2202" y="4437"/>
                  </a:cubicBezTo>
                  <a:cubicBezTo>
                    <a:pt x="3437" y="4437"/>
                    <a:pt x="4437" y="3437"/>
                    <a:pt x="4437" y="2202"/>
                  </a:cubicBezTo>
                  <a:cubicBezTo>
                    <a:pt x="4437" y="968"/>
                    <a:pt x="3437" y="1"/>
                    <a:pt x="22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61"/>
            <p:cNvSpPr/>
            <p:nvPr/>
          </p:nvSpPr>
          <p:spPr>
            <a:xfrm>
              <a:off x="5880786" y="3022425"/>
              <a:ext cx="143791" cy="110950"/>
            </a:xfrm>
            <a:custGeom>
              <a:avLst/>
              <a:gdLst/>
              <a:ahLst/>
              <a:cxnLst/>
              <a:rect l="l" t="t" r="r" b="b"/>
              <a:pathLst>
                <a:path w="4438" h="4438" extrusionOk="0">
                  <a:moveTo>
                    <a:pt x="2202" y="1"/>
                  </a:moveTo>
                  <a:cubicBezTo>
                    <a:pt x="1002" y="1"/>
                    <a:pt x="1" y="968"/>
                    <a:pt x="1" y="2202"/>
                  </a:cubicBezTo>
                  <a:cubicBezTo>
                    <a:pt x="1" y="3437"/>
                    <a:pt x="1002" y="4437"/>
                    <a:pt x="2202" y="4437"/>
                  </a:cubicBezTo>
                  <a:cubicBezTo>
                    <a:pt x="3437" y="4437"/>
                    <a:pt x="4437" y="3437"/>
                    <a:pt x="4437" y="2202"/>
                  </a:cubicBezTo>
                  <a:cubicBezTo>
                    <a:pt x="4437" y="968"/>
                    <a:pt x="3437" y="1"/>
                    <a:pt x="22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173" name="Google Shape;2173;p61"/>
            <p:cNvCxnSpPr/>
            <p:nvPr/>
          </p:nvCxnSpPr>
          <p:spPr>
            <a:xfrm rot="10800000" flipH="1">
              <a:off x="5704275" y="2689650"/>
              <a:ext cx="18000" cy="378600"/>
            </a:xfrm>
            <a:prstGeom prst="straightConnector1">
              <a:avLst/>
            </a:prstGeom>
            <a:noFill/>
            <a:ln w="38100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74" name="Google Shape;2174;p61"/>
            <p:cNvCxnSpPr/>
            <p:nvPr/>
          </p:nvCxnSpPr>
          <p:spPr>
            <a:xfrm rot="10800000" flipH="1">
              <a:off x="6003125" y="2690700"/>
              <a:ext cx="28500" cy="395400"/>
            </a:xfrm>
            <a:prstGeom prst="straightConnector1">
              <a:avLst/>
            </a:prstGeom>
            <a:noFill/>
            <a:ln w="38100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75" name="Google Shape;2175;p61"/>
            <p:cNvCxnSpPr/>
            <p:nvPr/>
          </p:nvCxnSpPr>
          <p:spPr>
            <a:xfrm rot="10800000">
              <a:off x="5704300" y="2701475"/>
              <a:ext cx="341700" cy="8400"/>
            </a:xfrm>
            <a:prstGeom prst="straightConnector1">
              <a:avLst/>
            </a:prstGeom>
            <a:noFill/>
            <a:ln w="38100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176" name="Google Shape;2176;p61"/>
          <p:cNvGrpSpPr/>
          <p:nvPr/>
        </p:nvGrpSpPr>
        <p:grpSpPr>
          <a:xfrm rot="-1112321">
            <a:off x="3040706" y="3848924"/>
            <a:ext cx="118038" cy="358876"/>
            <a:chOff x="5580879" y="2689650"/>
            <a:chExt cx="143791" cy="437175"/>
          </a:xfrm>
        </p:grpSpPr>
        <p:sp>
          <p:nvSpPr>
            <p:cNvPr id="2177" name="Google Shape;2177;p61"/>
            <p:cNvSpPr/>
            <p:nvPr/>
          </p:nvSpPr>
          <p:spPr>
            <a:xfrm>
              <a:off x="5580879" y="3015875"/>
              <a:ext cx="143791" cy="110950"/>
            </a:xfrm>
            <a:custGeom>
              <a:avLst/>
              <a:gdLst/>
              <a:ahLst/>
              <a:cxnLst/>
              <a:rect l="l" t="t" r="r" b="b"/>
              <a:pathLst>
                <a:path w="4438" h="4438" extrusionOk="0">
                  <a:moveTo>
                    <a:pt x="2202" y="1"/>
                  </a:moveTo>
                  <a:cubicBezTo>
                    <a:pt x="1002" y="1"/>
                    <a:pt x="1" y="968"/>
                    <a:pt x="1" y="2202"/>
                  </a:cubicBezTo>
                  <a:cubicBezTo>
                    <a:pt x="1" y="3437"/>
                    <a:pt x="1002" y="4437"/>
                    <a:pt x="2202" y="4437"/>
                  </a:cubicBezTo>
                  <a:cubicBezTo>
                    <a:pt x="3437" y="4437"/>
                    <a:pt x="4437" y="3437"/>
                    <a:pt x="4437" y="2202"/>
                  </a:cubicBezTo>
                  <a:cubicBezTo>
                    <a:pt x="4437" y="968"/>
                    <a:pt x="3437" y="1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178" name="Google Shape;2178;p61"/>
            <p:cNvCxnSpPr/>
            <p:nvPr/>
          </p:nvCxnSpPr>
          <p:spPr>
            <a:xfrm rot="10800000" flipH="1">
              <a:off x="5704275" y="2689650"/>
              <a:ext cx="18000" cy="378600"/>
            </a:xfrm>
            <a:prstGeom prst="straightConnector1">
              <a:avLst/>
            </a:prstGeom>
            <a:noFill/>
            <a:ln w="38100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179" name="Google Shape;2179;p61"/>
          <p:cNvSpPr/>
          <p:nvPr/>
        </p:nvSpPr>
        <p:spPr>
          <a:xfrm>
            <a:off x="6787150" y="687738"/>
            <a:ext cx="219073" cy="179081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0" name="Google Shape;2180;p61"/>
          <p:cNvSpPr/>
          <p:nvPr/>
        </p:nvSpPr>
        <p:spPr>
          <a:xfrm>
            <a:off x="6972150" y="2295577"/>
            <a:ext cx="179095" cy="179073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1" name="Google Shape;2181;p61"/>
          <p:cNvSpPr/>
          <p:nvPr/>
        </p:nvSpPr>
        <p:spPr>
          <a:xfrm rot="-4320377">
            <a:off x="7773084" y="2446239"/>
            <a:ext cx="219074" cy="179074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2" name="Google Shape;2182;p61"/>
          <p:cNvSpPr/>
          <p:nvPr/>
        </p:nvSpPr>
        <p:spPr>
          <a:xfrm>
            <a:off x="956400" y="1463413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3" name="Google Shape;2183;p61"/>
          <p:cNvSpPr/>
          <p:nvPr/>
        </p:nvSpPr>
        <p:spPr>
          <a:xfrm>
            <a:off x="922325" y="734877"/>
            <a:ext cx="179095" cy="179073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4" name="Google Shape;2184;p61"/>
          <p:cNvSpPr/>
          <p:nvPr/>
        </p:nvSpPr>
        <p:spPr>
          <a:xfrm>
            <a:off x="1129588" y="4270400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5" name="Google Shape;2185;p61"/>
          <p:cNvSpPr/>
          <p:nvPr/>
        </p:nvSpPr>
        <p:spPr>
          <a:xfrm rot="444932" flipH="1">
            <a:off x="5857732" y="3969939"/>
            <a:ext cx="413063" cy="274961"/>
          </a:xfrm>
          <a:custGeom>
            <a:avLst/>
            <a:gdLst/>
            <a:ahLst/>
            <a:cxnLst/>
            <a:rect l="l" t="t" r="r" b="b"/>
            <a:pathLst>
              <a:path w="20042" h="13743" extrusionOk="0">
                <a:moveTo>
                  <a:pt x="14071" y="0"/>
                </a:moveTo>
                <a:cubicBezTo>
                  <a:pt x="10001" y="0"/>
                  <a:pt x="11375" y="7108"/>
                  <a:pt x="11375" y="7108"/>
                </a:cubicBezTo>
                <a:cubicBezTo>
                  <a:pt x="11375" y="7108"/>
                  <a:pt x="9274" y="1408"/>
                  <a:pt x="6596" y="1408"/>
                </a:cubicBezTo>
                <a:cubicBezTo>
                  <a:pt x="5720" y="1408"/>
                  <a:pt x="4783" y="2019"/>
                  <a:pt x="3837" y="3639"/>
                </a:cubicBezTo>
                <a:cubicBezTo>
                  <a:pt x="1" y="10243"/>
                  <a:pt x="13177" y="13713"/>
                  <a:pt x="13177" y="13713"/>
                </a:cubicBezTo>
                <a:cubicBezTo>
                  <a:pt x="13237" y="13732"/>
                  <a:pt x="13299" y="13742"/>
                  <a:pt x="13363" y="13742"/>
                </a:cubicBezTo>
                <a:cubicBezTo>
                  <a:pt x="15662" y="13742"/>
                  <a:pt x="20041" y="1206"/>
                  <a:pt x="14978" y="103"/>
                </a:cubicBezTo>
                <a:cubicBezTo>
                  <a:pt x="14649" y="33"/>
                  <a:pt x="14348" y="0"/>
                  <a:pt x="1407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6" name="Google Shape;2186;p61"/>
          <p:cNvSpPr/>
          <p:nvPr/>
        </p:nvSpPr>
        <p:spPr>
          <a:xfrm>
            <a:off x="4962438" y="4106300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87" name="Google Shape;2187;p61"/>
          <p:cNvGrpSpPr/>
          <p:nvPr/>
        </p:nvGrpSpPr>
        <p:grpSpPr>
          <a:xfrm>
            <a:off x="6980530" y="1028907"/>
            <a:ext cx="1346984" cy="1010994"/>
            <a:chOff x="939574" y="3499738"/>
            <a:chExt cx="1288610" cy="967180"/>
          </a:xfrm>
        </p:grpSpPr>
        <p:sp>
          <p:nvSpPr>
            <p:cNvPr id="2188" name="Google Shape;2188;p61"/>
            <p:cNvSpPr/>
            <p:nvPr/>
          </p:nvSpPr>
          <p:spPr>
            <a:xfrm>
              <a:off x="942721" y="3499738"/>
              <a:ext cx="1285464" cy="967157"/>
            </a:xfrm>
            <a:custGeom>
              <a:avLst/>
              <a:gdLst/>
              <a:ahLst/>
              <a:cxnLst/>
              <a:rect l="l" t="t" r="r" b="b"/>
              <a:pathLst>
                <a:path w="58610" h="44097" extrusionOk="0">
                  <a:moveTo>
                    <a:pt x="29237" y="1"/>
                  </a:moveTo>
                  <a:cubicBezTo>
                    <a:pt x="26559" y="1"/>
                    <a:pt x="23816" y="300"/>
                    <a:pt x="21049" y="1627"/>
                  </a:cubicBezTo>
                  <a:cubicBezTo>
                    <a:pt x="19381" y="2461"/>
                    <a:pt x="17680" y="3528"/>
                    <a:pt x="15979" y="4929"/>
                  </a:cubicBezTo>
                  <a:cubicBezTo>
                    <a:pt x="11509" y="8699"/>
                    <a:pt x="7172" y="13602"/>
                    <a:pt x="3203" y="24677"/>
                  </a:cubicBezTo>
                  <a:cubicBezTo>
                    <a:pt x="2102" y="27779"/>
                    <a:pt x="1035" y="31348"/>
                    <a:pt x="1" y="35485"/>
                  </a:cubicBezTo>
                  <a:cubicBezTo>
                    <a:pt x="1535" y="35985"/>
                    <a:pt x="3003" y="36485"/>
                    <a:pt x="4471" y="36952"/>
                  </a:cubicBezTo>
                  <a:cubicBezTo>
                    <a:pt x="5038" y="35018"/>
                    <a:pt x="5571" y="33083"/>
                    <a:pt x="6272" y="31181"/>
                  </a:cubicBezTo>
                  <a:cubicBezTo>
                    <a:pt x="6272" y="31165"/>
                    <a:pt x="6289" y="31156"/>
                    <a:pt x="6305" y="31156"/>
                  </a:cubicBezTo>
                  <a:cubicBezTo>
                    <a:pt x="6322" y="31156"/>
                    <a:pt x="6339" y="31165"/>
                    <a:pt x="6339" y="31181"/>
                  </a:cubicBezTo>
                  <a:cubicBezTo>
                    <a:pt x="6505" y="33150"/>
                    <a:pt x="6138" y="35051"/>
                    <a:pt x="5738" y="36952"/>
                  </a:cubicBezTo>
                  <a:cubicBezTo>
                    <a:pt x="5705" y="37086"/>
                    <a:pt x="5705" y="37219"/>
                    <a:pt x="5671" y="37353"/>
                  </a:cubicBezTo>
                  <a:cubicBezTo>
                    <a:pt x="13177" y="39721"/>
                    <a:pt x="19982" y="41556"/>
                    <a:pt x="26386" y="42723"/>
                  </a:cubicBezTo>
                  <a:cubicBezTo>
                    <a:pt x="26586" y="42189"/>
                    <a:pt x="26820" y="41656"/>
                    <a:pt x="26987" y="41222"/>
                  </a:cubicBezTo>
                  <a:cubicBezTo>
                    <a:pt x="27016" y="41163"/>
                    <a:pt x="27077" y="41137"/>
                    <a:pt x="27137" y="41137"/>
                  </a:cubicBezTo>
                  <a:cubicBezTo>
                    <a:pt x="27213" y="41137"/>
                    <a:pt x="27287" y="41180"/>
                    <a:pt x="27287" y="41255"/>
                  </a:cubicBezTo>
                  <a:cubicBezTo>
                    <a:pt x="27320" y="41822"/>
                    <a:pt x="27287" y="42323"/>
                    <a:pt x="27187" y="42856"/>
                  </a:cubicBezTo>
                  <a:cubicBezTo>
                    <a:pt x="27754" y="42957"/>
                    <a:pt x="28321" y="43057"/>
                    <a:pt x="28888" y="43157"/>
                  </a:cubicBezTo>
                  <a:cubicBezTo>
                    <a:pt x="29088" y="42156"/>
                    <a:pt x="29355" y="41222"/>
                    <a:pt x="29622" y="40255"/>
                  </a:cubicBezTo>
                  <a:cubicBezTo>
                    <a:pt x="29637" y="40225"/>
                    <a:pt x="29672" y="40208"/>
                    <a:pt x="29709" y="40208"/>
                  </a:cubicBezTo>
                  <a:cubicBezTo>
                    <a:pt x="29755" y="40208"/>
                    <a:pt x="29804" y="40233"/>
                    <a:pt x="29822" y="40288"/>
                  </a:cubicBezTo>
                  <a:cubicBezTo>
                    <a:pt x="29855" y="41289"/>
                    <a:pt x="29822" y="42289"/>
                    <a:pt x="29755" y="43290"/>
                  </a:cubicBezTo>
                  <a:cubicBezTo>
                    <a:pt x="33410" y="43814"/>
                    <a:pt x="36929" y="44096"/>
                    <a:pt x="40369" y="44096"/>
                  </a:cubicBezTo>
                  <a:cubicBezTo>
                    <a:pt x="44370" y="44096"/>
                    <a:pt x="48264" y="43715"/>
                    <a:pt x="52138" y="42890"/>
                  </a:cubicBezTo>
                  <a:cubicBezTo>
                    <a:pt x="52238" y="41689"/>
                    <a:pt x="52438" y="40521"/>
                    <a:pt x="52772" y="39321"/>
                  </a:cubicBezTo>
                  <a:cubicBezTo>
                    <a:pt x="52786" y="39279"/>
                    <a:pt x="52817" y="39260"/>
                    <a:pt x="52849" y="39260"/>
                  </a:cubicBezTo>
                  <a:cubicBezTo>
                    <a:pt x="52893" y="39260"/>
                    <a:pt x="52938" y="39296"/>
                    <a:pt x="52938" y="39354"/>
                  </a:cubicBezTo>
                  <a:cubicBezTo>
                    <a:pt x="52938" y="40388"/>
                    <a:pt x="53039" y="41522"/>
                    <a:pt x="53105" y="42690"/>
                  </a:cubicBezTo>
                  <a:cubicBezTo>
                    <a:pt x="53639" y="42556"/>
                    <a:pt x="54206" y="42423"/>
                    <a:pt x="54740" y="42289"/>
                  </a:cubicBezTo>
                  <a:cubicBezTo>
                    <a:pt x="54673" y="39988"/>
                    <a:pt x="54440" y="37719"/>
                    <a:pt x="54339" y="35418"/>
                  </a:cubicBezTo>
                  <a:cubicBezTo>
                    <a:pt x="54339" y="35399"/>
                    <a:pt x="54362" y="35379"/>
                    <a:pt x="54381" y="35379"/>
                  </a:cubicBezTo>
                  <a:cubicBezTo>
                    <a:pt x="54394" y="35379"/>
                    <a:pt x="54406" y="35390"/>
                    <a:pt x="54406" y="35418"/>
                  </a:cubicBezTo>
                  <a:cubicBezTo>
                    <a:pt x="54773" y="37619"/>
                    <a:pt x="55207" y="39854"/>
                    <a:pt x="55574" y="42056"/>
                  </a:cubicBezTo>
                  <a:cubicBezTo>
                    <a:pt x="56374" y="41856"/>
                    <a:pt x="57141" y="41622"/>
                    <a:pt x="57942" y="41355"/>
                  </a:cubicBezTo>
                  <a:cubicBezTo>
                    <a:pt x="58609" y="41122"/>
                    <a:pt x="57809" y="32049"/>
                    <a:pt x="57709" y="31482"/>
                  </a:cubicBezTo>
                  <a:cubicBezTo>
                    <a:pt x="57642" y="31181"/>
                    <a:pt x="57575" y="30915"/>
                    <a:pt x="57542" y="30614"/>
                  </a:cubicBezTo>
                  <a:cubicBezTo>
                    <a:pt x="56941" y="27546"/>
                    <a:pt x="56408" y="23476"/>
                    <a:pt x="55707" y="21008"/>
                  </a:cubicBezTo>
                  <a:cubicBezTo>
                    <a:pt x="54106" y="15570"/>
                    <a:pt x="51638" y="11601"/>
                    <a:pt x="48936" y="8599"/>
                  </a:cubicBezTo>
                  <a:cubicBezTo>
                    <a:pt x="47401" y="6530"/>
                    <a:pt x="45333" y="4929"/>
                    <a:pt x="43265" y="3695"/>
                  </a:cubicBezTo>
                  <a:cubicBezTo>
                    <a:pt x="43098" y="3562"/>
                    <a:pt x="42931" y="3462"/>
                    <a:pt x="42765" y="3362"/>
                  </a:cubicBezTo>
                  <a:cubicBezTo>
                    <a:pt x="38862" y="726"/>
                    <a:pt x="34759" y="126"/>
                    <a:pt x="30689" y="26"/>
                  </a:cubicBezTo>
                  <a:cubicBezTo>
                    <a:pt x="30208" y="10"/>
                    <a:pt x="29724" y="1"/>
                    <a:pt x="29237" y="1"/>
                  </a:cubicBezTo>
                  <a:close/>
                </a:path>
              </a:pathLst>
            </a:custGeom>
            <a:solidFill>
              <a:schemeClr val="lt2"/>
            </a:solidFill>
            <a:ln w="22860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38100" dir="2400000" algn="bl" rotWithShape="0">
                <a:schemeClr val="dk1">
                  <a:alpha val="21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189" name="Google Shape;2189;p61"/>
            <p:cNvGrpSpPr/>
            <p:nvPr/>
          </p:nvGrpSpPr>
          <p:grpSpPr>
            <a:xfrm>
              <a:off x="939574" y="3499760"/>
              <a:ext cx="1285464" cy="967157"/>
              <a:chOff x="787850" y="3378725"/>
              <a:chExt cx="1465250" cy="1102425"/>
            </a:xfrm>
          </p:grpSpPr>
          <p:sp>
            <p:nvSpPr>
              <p:cNvPr id="2190" name="Google Shape;2190;p61"/>
              <p:cNvSpPr/>
              <p:nvPr/>
            </p:nvSpPr>
            <p:spPr>
              <a:xfrm>
                <a:off x="787850" y="3378725"/>
                <a:ext cx="1465250" cy="1102425"/>
              </a:xfrm>
              <a:custGeom>
                <a:avLst/>
                <a:gdLst/>
                <a:ahLst/>
                <a:cxnLst/>
                <a:rect l="l" t="t" r="r" b="b"/>
                <a:pathLst>
                  <a:path w="58610" h="44097" extrusionOk="0">
                    <a:moveTo>
                      <a:pt x="29237" y="1"/>
                    </a:moveTo>
                    <a:cubicBezTo>
                      <a:pt x="26559" y="1"/>
                      <a:pt x="23816" y="300"/>
                      <a:pt x="21049" y="1627"/>
                    </a:cubicBezTo>
                    <a:cubicBezTo>
                      <a:pt x="19381" y="2461"/>
                      <a:pt x="17680" y="3528"/>
                      <a:pt x="15979" y="4929"/>
                    </a:cubicBezTo>
                    <a:cubicBezTo>
                      <a:pt x="11509" y="8699"/>
                      <a:pt x="7172" y="13602"/>
                      <a:pt x="3203" y="24677"/>
                    </a:cubicBezTo>
                    <a:cubicBezTo>
                      <a:pt x="2102" y="27779"/>
                      <a:pt x="1035" y="31348"/>
                      <a:pt x="1" y="35485"/>
                    </a:cubicBezTo>
                    <a:cubicBezTo>
                      <a:pt x="1535" y="35985"/>
                      <a:pt x="3003" y="36485"/>
                      <a:pt x="4471" y="36952"/>
                    </a:cubicBezTo>
                    <a:cubicBezTo>
                      <a:pt x="5038" y="35018"/>
                      <a:pt x="5571" y="33083"/>
                      <a:pt x="6272" y="31181"/>
                    </a:cubicBezTo>
                    <a:cubicBezTo>
                      <a:pt x="6272" y="31165"/>
                      <a:pt x="6289" y="31156"/>
                      <a:pt x="6305" y="31156"/>
                    </a:cubicBezTo>
                    <a:cubicBezTo>
                      <a:pt x="6322" y="31156"/>
                      <a:pt x="6339" y="31165"/>
                      <a:pt x="6339" y="31181"/>
                    </a:cubicBezTo>
                    <a:cubicBezTo>
                      <a:pt x="6505" y="33150"/>
                      <a:pt x="6138" y="35084"/>
                      <a:pt x="5738" y="36952"/>
                    </a:cubicBezTo>
                    <a:cubicBezTo>
                      <a:pt x="5705" y="37086"/>
                      <a:pt x="5705" y="37219"/>
                      <a:pt x="5671" y="37353"/>
                    </a:cubicBezTo>
                    <a:cubicBezTo>
                      <a:pt x="13177" y="39721"/>
                      <a:pt x="19982" y="41556"/>
                      <a:pt x="26386" y="42723"/>
                    </a:cubicBezTo>
                    <a:cubicBezTo>
                      <a:pt x="26586" y="42189"/>
                      <a:pt x="26820" y="41656"/>
                      <a:pt x="26987" y="41222"/>
                    </a:cubicBezTo>
                    <a:cubicBezTo>
                      <a:pt x="27001" y="41163"/>
                      <a:pt x="27061" y="41137"/>
                      <a:pt x="27123" y="41137"/>
                    </a:cubicBezTo>
                    <a:cubicBezTo>
                      <a:pt x="27203" y="41137"/>
                      <a:pt x="27287" y="41180"/>
                      <a:pt x="27287" y="41255"/>
                    </a:cubicBezTo>
                    <a:cubicBezTo>
                      <a:pt x="27320" y="41822"/>
                      <a:pt x="27287" y="42323"/>
                      <a:pt x="27187" y="42856"/>
                    </a:cubicBezTo>
                    <a:cubicBezTo>
                      <a:pt x="27754" y="42957"/>
                      <a:pt x="28321" y="43057"/>
                      <a:pt x="28888" y="43157"/>
                    </a:cubicBezTo>
                    <a:cubicBezTo>
                      <a:pt x="29088" y="42189"/>
                      <a:pt x="29355" y="41222"/>
                      <a:pt x="29622" y="40255"/>
                    </a:cubicBezTo>
                    <a:cubicBezTo>
                      <a:pt x="29637" y="40225"/>
                      <a:pt x="29679" y="40208"/>
                      <a:pt x="29720" y="40208"/>
                    </a:cubicBezTo>
                    <a:cubicBezTo>
                      <a:pt x="29771" y="40208"/>
                      <a:pt x="29822" y="40233"/>
                      <a:pt x="29822" y="40288"/>
                    </a:cubicBezTo>
                    <a:cubicBezTo>
                      <a:pt x="29855" y="41289"/>
                      <a:pt x="29822" y="42289"/>
                      <a:pt x="29755" y="43290"/>
                    </a:cubicBezTo>
                    <a:cubicBezTo>
                      <a:pt x="33395" y="43814"/>
                      <a:pt x="36913" y="44096"/>
                      <a:pt x="40356" y="44096"/>
                    </a:cubicBezTo>
                    <a:cubicBezTo>
                      <a:pt x="44360" y="44096"/>
                      <a:pt x="48264" y="43715"/>
                      <a:pt x="52138" y="42890"/>
                    </a:cubicBezTo>
                    <a:cubicBezTo>
                      <a:pt x="52238" y="41689"/>
                      <a:pt x="52438" y="40521"/>
                      <a:pt x="52772" y="39321"/>
                    </a:cubicBezTo>
                    <a:cubicBezTo>
                      <a:pt x="52786" y="39279"/>
                      <a:pt x="52817" y="39260"/>
                      <a:pt x="52849" y="39260"/>
                    </a:cubicBezTo>
                    <a:cubicBezTo>
                      <a:pt x="52893" y="39260"/>
                      <a:pt x="52938" y="39296"/>
                      <a:pt x="52938" y="39354"/>
                    </a:cubicBezTo>
                    <a:cubicBezTo>
                      <a:pt x="52938" y="40388"/>
                      <a:pt x="53039" y="41522"/>
                      <a:pt x="53105" y="42690"/>
                    </a:cubicBezTo>
                    <a:cubicBezTo>
                      <a:pt x="53639" y="42556"/>
                      <a:pt x="54206" y="42423"/>
                      <a:pt x="54740" y="42289"/>
                    </a:cubicBezTo>
                    <a:cubicBezTo>
                      <a:pt x="54673" y="39988"/>
                      <a:pt x="54440" y="37719"/>
                      <a:pt x="54339" y="35418"/>
                    </a:cubicBezTo>
                    <a:cubicBezTo>
                      <a:pt x="54339" y="35401"/>
                      <a:pt x="54356" y="35393"/>
                      <a:pt x="54373" y="35393"/>
                    </a:cubicBezTo>
                    <a:cubicBezTo>
                      <a:pt x="54390" y="35393"/>
                      <a:pt x="54406" y="35401"/>
                      <a:pt x="54406" y="35418"/>
                    </a:cubicBezTo>
                    <a:cubicBezTo>
                      <a:pt x="54773" y="37619"/>
                      <a:pt x="55207" y="39854"/>
                      <a:pt x="55574" y="42056"/>
                    </a:cubicBezTo>
                    <a:cubicBezTo>
                      <a:pt x="56374" y="41856"/>
                      <a:pt x="57141" y="41622"/>
                      <a:pt x="57942" y="41355"/>
                    </a:cubicBezTo>
                    <a:cubicBezTo>
                      <a:pt x="58609" y="41122"/>
                      <a:pt x="57809" y="32049"/>
                      <a:pt x="57709" y="31482"/>
                    </a:cubicBezTo>
                    <a:cubicBezTo>
                      <a:pt x="57642" y="31181"/>
                      <a:pt x="57575" y="30915"/>
                      <a:pt x="57542" y="30614"/>
                    </a:cubicBezTo>
                    <a:cubicBezTo>
                      <a:pt x="56941" y="27546"/>
                      <a:pt x="56408" y="23476"/>
                      <a:pt x="55707" y="20974"/>
                    </a:cubicBezTo>
                    <a:cubicBezTo>
                      <a:pt x="52905" y="11467"/>
                      <a:pt x="47401" y="6464"/>
                      <a:pt x="42765" y="3362"/>
                    </a:cubicBezTo>
                    <a:cubicBezTo>
                      <a:pt x="38862" y="726"/>
                      <a:pt x="34759" y="126"/>
                      <a:pt x="30689" y="26"/>
                    </a:cubicBezTo>
                    <a:cubicBezTo>
                      <a:pt x="30208" y="10"/>
                      <a:pt x="29724" y="1"/>
                      <a:pt x="2923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1" name="Google Shape;2191;p61"/>
              <p:cNvSpPr/>
              <p:nvPr/>
            </p:nvSpPr>
            <p:spPr>
              <a:xfrm>
                <a:off x="787850" y="3995625"/>
                <a:ext cx="1465250" cy="485525"/>
              </a:xfrm>
              <a:custGeom>
                <a:avLst/>
                <a:gdLst/>
                <a:ahLst/>
                <a:cxnLst/>
                <a:rect l="l" t="t" r="r" b="b"/>
                <a:pathLst>
                  <a:path w="58610" h="19421" extrusionOk="0">
                    <a:moveTo>
                      <a:pt x="3203" y="1"/>
                    </a:moveTo>
                    <a:cubicBezTo>
                      <a:pt x="2102" y="3103"/>
                      <a:pt x="1035" y="6672"/>
                      <a:pt x="1" y="10809"/>
                    </a:cubicBezTo>
                    <a:cubicBezTo>
                      <a:pt x="1535" y="11309"/>
                      <a:pt x="3003" y="11809"/>
                      <a:pt x="4471" y="12276"/>
                    </a:cubicBezTo>
                    <a:cubicBezTo>
                      <a:pt x="5038" y="10342"/>
                      <a:pt x="5571" y="8407"/>
                      <a:pt x="6272" y="6505"/>
                    </a:cubicBezTo>
                    <a:cubicBezTo>
                      <a:pt x="6272" y="6489"/>
                      <a:pt x="6289" y="6480"/>
                      <a:pt x="6305" y="6480"/>
                    </a:cubicBezTo>
                    <a:cubicBezTo>
                      <a:pt x="6322" y="6480"/>
                      <a:pt x="6339" y="6489"/>
                      <a:pt x="6339" y="6505"/>
                    </a:cubicBezTo>
                    <a:cubicBezTo>
                      <a:pt x="6505" y="8474"/>
                      <a:pt x="6138" y="10408"/>
                      <a:pt x="5738" y="12276"/>
                    </a:cubicBezTo>
                    <a:cubicBezTo>
                      <a:pt x="5705" y="12410"/>
                      <a:pt x="5705" y="12543"/>
                      <a:pt x="5671" y="12677"/>
                    </a:cubicBezTo>
                    <a:cubicBezTo>
                      <a:pt x="13177" y="15045"/>
                      <a:pt x="19982" y="16880"/>
                      <a:pt x="26386" y="18047"/>
                    </a:cubicBezTo>
                    <a:cubicBezTo>
                      <a:pt x="26586" y="17513"/>
                      <a:pt x="26820" y="16980"/>
                      <a:pt x="26987" y="16546"/>
                    </a:cubicBezTo>
                    <a:cubicBezTo>
                      <a:pt x="27001" y="16487"/>
                      <a:pt x="27061" y="16461"/>
                      <a:pt x="27123" y="16461"/>
                    </a:cubicBezTo>
                    <a:cubicBezTo>
                      <a:pt x="27203" y="16461"/>
                      <a:pt x="27287" y="16504"/>
                      <a:pt x="27287" y="16579"/>
                    </a:cubicBezTo>
                    <a:cubicBezTo>
                      <a:pt x="27320" y="17146"/>
                      <a:pt x="27287" y="17647"/>
                      <a:pt x="27187" y="18180"/>
                    </a:cubicBezTo>
                    <a:cubicBezTo>
                      <a:pt x="27754" y="18281"/>
                      <a:pt x="28321" y="18381"/>
                      <a:pt x="28888" y="18481"/>
                    </a:cubicBezTo>
                    <a:cubicBezTo>
                      <a:pt x="29088" y="17513"/>
                      <a:pt x="29355" y="16546"/>
                      <a:pt x="29622" y="15579"/>
                    </a:cubicBezTo>
                    <a:cubicBezTo>
                      <a:pt x="29637" y="15549"/>
                      <a:pt x="29679" y="15532"/>
                      <a:pt x="29720" y="15532"/>
                    </a:cubicBezTo>
                    <a:cubicBezTo>
                      <a:pt x="29771" y="15532"/>
                      <a:pt x="29822" y="15557"/>
                      <a:pt x="29822" y="15612"/>
                    </a:cubicBezTo>
                    <a:cubicBezTo>
                      <a:pt x="29855" y="16613"/>
                      <a:pt x="29822" y="17613"/>
                      <a:pt x="29755" y="18614"/>
                    </a:cubicBezTo>
                    <a:cubicBezTo>
                      <a:pt x="33395" y="19138"/>
                      <a:pt x="36913" y="19420"/>
                      <a:pt x="40356" y="19420"/>
                    </a:cubicBezTo>
                    <a:cubicBezTo>
                      <a:pt x="44360" y="19420"/>
                      <a:pt x="48264" y="19039"/>
                      <a:pt x="52138" y="18214"/>
                    </a:cubicBezTo>
                    <a:cubicBezTo>
                      <a:pt x="52238" y="17013"/>
                      <a:pt x="52438" y="15845"/>
                      <a:pt x="52772" y="14645"/>
                    </a:cubicBezTo>
                    <a:cubicBezTo>
                      <a:pt x="52786" y="14603"/>
                      <a:pt x="52817" y="14584"/>
                      <a:pt x="52849" y="14584"/>
                    </a:cubicBezTo>
                    <a:cubicBezTo>
                      <a:pt x="52893" y="14584"/>
                      <a:pt x="52938" y="14620"/>
                      <a:pt x="52938" y="14678"/>
                    </a:cubicBezTo>
                    <a:cubicBezTo>
                      <a:pt x="52938" y="15712"/>
                      <a:pt x="53039" y="16846"/>
                      <a:pt x="53105" y="18014"/>
                    </a:cubicBezTo>
                    <a:cubicBezTo>
                      <a:pt x="53639" y="17880"/>
                      <a:pt x="54206" y="17747"/>
                      <a:pt x="54740" y="17613"/>
                    </a:cubicBezTo>
                    <a:cubicBezTo>
                      <a:pt x="54673" y="15312"/>
                      <a:pt x="54440" y="13043"/>
                      <a:pt x="54339" y="10742"/>
                    </a:cubicBezTo>
                    <a:cubicBezTo>
                      <a:pt x="54339" y="10725"/>
                      <a:pt x="54356" y="10717"/>
                      <a:pt x="54373" y="10717"/>
                    </a:cubicBezTo>
                    <a:cubicBezTo>
                      <a:pt x="54390" y="10717"/>
                      <a:pt x="54406" y="10725"/>
                      <a:pt x="54406" y="10742"/>
                    </a:cubicBezTo>
                    <a:cubicBezTo>
                      <a:pt x="54773" y="12943"/>
                      <a:pt x="55207" y="15178"/>
                      <a:pt x="55574" y="17380"/>
                    </a:cubicBezTo>
                    <a:cubicBezTo>
                      <a:pt x="56374" y="17180"/>
                      <a:pt x="57141" y="16946"/>
                      <a:pt x="57942" y="16679"/>
                    </a:cubicBezTo>
                    <a:cubicBezTo>
                      <a:pt x="58609" y="16446"/>
                      <a:pt x="57809" y="7373"/>
                      <a:pt x="57709" y="6772"/>
                    </a:cubicBezTo>
                    <a:cubicBezTo>
                      <a:pt x="57642" y="6505"/>
                      <a:pt x="57575" y="6239"/>
                      <a:pt x="57542" y="5938"/>
                    </a:cubicBezTo>
                    <a:cubicBezTo>
                      <a:pt x="51178" y="7340"/>
                      <a:pt x="44659" y="8049"/>
                      <a:pt x="38143" y="8049"/>
                    </a:cubicBezTo>
                    <a:cubicBezTo>
                      <a:pt x="31475" y="8049"/>
                      <a:pt x="24809" y="7306"/>
                      <a:pt x="18314" y="5805"/>
                    </a:cubicBezTo>
                    <a:cubicBezTo>
                      <a:pt x="13043" y="4604"/>
                      <a:pt x="7773" y="2836"/>
                      <a:pt x="3203" y="1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2" name="Google Shape;2192;p61"/>
              <p:cNvSpPr/>
              <p:nvPr/>
            </p:nvSpPr>
            <p:spPr>
              <a:xfrm>
                <a:off x="950475" y="3863150"/>
                <a:ext cx="236025" cy="342250"/>
              </a:xfrm>
              <a:custGeom>
                <a:avLst/>
                <a:gdLst/>
                <a:ahLst/>
                <a:cxnLst/>
                <a:rect l="l" t="t" r="r" b="b"/>
                <a:pathLst>
                  <a:path w="9441" h="13690" extrusionOk="0">
                    <a:moveTo>
                      <a:pt x="5102" y="0"/>
                    </a:moveTo>
                    <a:cubicBezTo>
                      <a:pt x="4167" y="0"/>
                      <a:pt x="3180" y="325"/>
                      <a:pt x="2402" y="930"/>
                    </a:cubicBezTo>
                    <a:cubicBezTo>
                      <a:pt x="1168" y="1864"/>
                      <a:pt x="567" y="3298"/>
                      <a:pt x="367" y="4666"/>
                    </a:cubicBezTo>
                    <a:cubicBezTo>
                      <a:pt x="0" y="6901"/>
                      <a:pt x="567" y="9103"/>
                      <a:pt x="1868" y="10737"/>
                    </a:cubicBezTo>
                    <a:cubicBezTo>
                      <a:pt x="3203" y="12372"/>
                      <a:pt x="5271" y="13439"/>
                      <a:pt x="7572" y="13672"/>
                    </a:cubicBezTo>
                    <a:cubicBezTo>
                      <a:pt x="7686" y="13683"/>
                      <a:pt x="7799" y="13690"/>
                      <a:pt x="7911" y="13690"/>
                    </a:cubicBezTo>
                    <a:cubicBezTo>
                      <a:pt x="8160" y="13690"/>
                      <a:pt x="8399" y="13654"/>
                      <a:pt x="8606" y="13539"/>
                    </a:cubicBezTo>
                    <a:cubicBezTo>
                      <a:pt x="9207" y="13239"/>
                      <a:pt x="9340" y="12472"/>
                      <a:pt x="9374" y="11871"/>
                    </a:cubicBezTo>
                    <a:cubicBezTo>
                      <a:pt x="9440" y="9436"/>
                      <a:pt x="9340" y="6968"/>
                      <a:pt x="8940" y="4633"/>
                    </a:cubicBezTo>
                    <a:cubicBezTo>
                      <a:pt x="8707" y="3065"/>
                      <a:pt x="8073" y="997"/>
                      <a:pt x="6538" y="296"/>
                    </a:cubicBezTo>
                    <a:cubicBezTo>
                      <a:pt x="6103" y="96"/>
                      <a:pt x="5610" y="0"/>
                      <a:pt x="5102" y="0"/>
                    </a:cubicBezTo>
                    <a:close/>
                  </a:path>
                </a:pathLst>
              </a:custGeom>
              <a:solidFill>
                <a:srgbClr val="F5DC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3" name="Google Shape;2193;p61"/>
              <p:cNvSpPr/>
              <p:nvPr/>
            </p:nvSpPr>
            <p:spPr>
              <a:xfrm>
                <a:off x="1900325" y="3987000"/>
                <a:ext cx="271050" cy="321725"/>
              </a:xfrm>
              <a:custGeom>
                <a:avLst/>
                <a:gdLst/>
                <a:ahLst/>
                <a:cxnLst/>
                <a:rect l="l" t="t" r="r" b="b"/>
                <a:pathLst>
                  <a:path w="10842" h="12869" extrusionOk="0">
                    <a:moveTo>
                      <a:pt x="6331" y="1"/>
                    </a:moveTo>
                    <a:cubicBezTo>
                      <a:pt x="6153" y="1"/>
                      <a:pt x="5976" y="15"/>
                      <a:pt x="5804" y="46"/>
                    </a:cubicBezTo>
                    <a:cubicBezTo>
                      <a:pt x="4136" y="346"/>
                      <a:pt x="3036" y="2214"/>
                      <a:pt x="2402" y="3648"/>
                    </a:cubicBezTo>
                    <a:cubicBezTo>
                      <a:pt x="1434" y="5816"/>
                      <a:pt x="734" y="8185"/>
                      <a:pt x="200" y="10553"/>
                    </a:cubicBezTo>
                    <a:cubicBezTo>
                      <a:pt x="67" y="11154"/>
                      <a:pt x="0" y="11921"/>
                      <a:pt x="500" y="12388"/>
                    </a:cubicBezTo>
                    <a:cubicBezTo>
                      <a:pt x="767" y="12621"/>
                      <a:pt x="1134" y="12688"/>
                      <a:pt x="1468" y="12755"/>
                    </a:cubicBezTo>
                    <a:cubicBezTo>
                      <a:pt x="1948" y="12831"/>
                      <a:pt x="2426" y="12869"/>
                      <a:pt x="2898" y="12869"/>
                    </a:cubicBezTo>
                    <a:cubicBezTo>
                      <a:pt x="4689" y="12869"/>
                      <a:pt x="6386" y="12331"/>
                      <a:pt x="7706" y="11354"/>
                    </a:cubicBezTo>
                    <a:cubicBezTo>
                      <a:pt x="9407" y="10086"/>
                      <a:pt x="10508" y="8085"/>
                      <a:pt x="10708" y="5850"/>
                    </a:cubicBezTo>
                    <a:cubicBezTo>
                      <a:pt x="10841" y="4482"/>
                      <a:pt x="10608" y="2914"/>
                      <a:pt x="9674" y="1713"/>
                    </a:cubicBezTo>
                    <a:cubicBezTo>
                      <a:pt x="8860" y="667"/>
                      <a:pt x="7540" y="1"/>
                      <a:pt x="6331" y="1"/>
                    </a:cubicBezTo>
                    <a:close/>
                  </a:path>
                </a:pathLst>
              </a:custGeom>
              <a:solidFill>
                <a:srgbClr val="F5DC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4" name="Google Shape;2194;p61"/>
              <p:cNvSpPr/>
              <p:nvPr/>
            </p:nvSpPr>
            <p:spPr>
              <a:xfrm>
                <a:off x="1965850" y="4094375"/>
                <a:ext cx="173000" cy="147500"/>
              </a:xfrm>
              <a:custGeom>
                <a:avLst/>
                <a:gdLst/>
                <a:ahLst/>
                <a:cxnLst/>
                <a:rect l="l" t="t" r="r" b="b"/>
                <a:pathLst>
                  <a:path w="6920" h="5900" extrusionOk="0">
                    <a:moveTo>
                      <a:pt x="5411" y="1"/>
                    </a:moveTo>
                    <a:cubicBezTo>
                      <a:pt x="4787" y="1"/>
                      <a:pt x="4115" y="352"/>
                      <a:pt x="3517" y="721"/>
                    </a:cubicBezTo>
                    <a:cubicBezTo>
                      <a:pt x="2750" y="1188"/>
                      <a:pt x="2082" y="1822"/>
                      <a:pt x="1549" y="2589"/>
                    </a:cubicBezTo>
                    <a:cubicBezTo>
                      <a:pt x="1282" y="2889"/>
                      <a:pt x="1082" y="3223"/>
                      <a:pt x="882" y="3590"/>
                    </a:cubicBezTo>
                    <a:cubicBezTo>
                      <a:pt x="581" y="4123"/>
                      <a:pt x="315" y="4690"/>
                      <a:pt x="114" y="5291"/>
                    </a:cubicBezTo>
                    <a:cubicBezTo>
                      <a:pt x="0" y="5611"/>
                      <a:pt x="246" y="5899"/>
                      <a:pt x="466" y="5899"/>
                    </a:cubicBezTo>
                    <a:cubicBezTo>
                      <a:pt x="567" y="5899"/>
                      <a:pt x="662" y="5838"/>
                      <a:pt x="715" y="5691"/>
                    </a:cubicBezTo>
                    <a:cubicBezTo>
                      <a:pt x="1015" y="4790"/>
                      <a:pt x="1449" y="3956"/>
                      <a:pt x="1949" y="3256"/>
                    </a:cubicBezTo>
                    <a:cubicBezTo>
                      <a:pt x="2408" y="3138"/>
                      <a:pt x="2917" y="3054"/>
                      <a:pt x="3405" y="3054"/>
                    </a:cubicBezTo>
                    <a:cubicBezTo>
                      <a:pt x="4301" y="3054"/>
                      <a:pt x="5128" y="3338"/>
                      <a:pt x="5452" y="4223"/>
                    </a:cubicBezTo>
                    <a:cubicBezTo>
                      <a:pt x="5452" y="4223"/>
                      <a:pt x="5485" y="4223"/>
                      <a:pt x="5485" y="4190"/>
                    </a:cubicBezTo>
                    <a:cubicBezTo>
                      <a:pt x="5485" y="2642"/>
                      <a:pt x="4416" y="2329"/>
                      <a:pt x="3301" y="2329"/>
                    </a:cubicBezTo>
                    <a:cubicBezTo>
                      <a:pt x="3097" y="2329"/>
                      <a:pt x="2891" y="2339"/>
                      <a:pt x="2690" y="2355"/>
                    </a:cubicBezTo>
                    <a:lnTo>
                      <a:pt x="2690" y="2355"/>
                    </a:lnTo>
                    <a:cubicBezTo>
                      <a:pt x="2716" y="2351"/>
                      <a:pt x="2719" y="2322"/>
                      <a:pt x="2750" y="2322"/>
                    </a:cubicBezTo>
                    <a:cubicBezTo>
                      <a:pt x="3458" y="1638"/>
                      <a:pt x="4648" y="669"/>
                      <a:pt x="5745" y="669"/>
                    </a:cubicBezTo>
                    <a:cubicBezTo>
                      <a:pt x="6147" y="669"/>
                      <a:pt x="6537" y="799"/>
                      <a:pt x="6886" y="1121"/>
                    </a:cubicBezTo>
                    <a:cubicBezTo>
                      <a:pt x="6886" y="1121"/>
                      <a:pt x="6919" y="1121"/>
                      <a:pt x="6886" y="1088"/>
                    </a:cubicBezTo>
                    <a:cubicBezTo>
                      <a:pt x="6492" y="283"/>
                      <a:pt x="5970" y="1"/>
                      <a:pt x="5411" y="1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5" name="Google Shape;2195;p61"/>
              <p:cNvSpPr/>
              <p:nvPr/>
            </p:nvSpPr>
            <p:spPr>
              <a:xfrm>
                <a:off x="983825" y="3974150"/>
                <a:ext cx="135625" cy="177375"/>
              </a:xfrm>
              <a:custGeom>
                <a:avLst/>
                <a:gdLst/>
                <a:ahLst/>
                <a:cxnLst/>
                <a:rect l="l" t="t" r="r" b="b"/>
                <a:pathLst>
                  <a:path w="5425" h="7095" extrusionOk="0">
                    <a:moveTo>
                      <a:pt x="1350" y="0"/>
                    </a:moveTo>
                    <a:cubicBezTo>
                      <a:pt x="928" y="0"/>
                      <a:pt x="485" y="194"/>
                      <a:pt x="34" y="693"/>
                    </a:cubicBezTo>
                    <a:cubicBezTo>
                      <a:pt x="1" y="693"/>
                      <a:pt x="34" y="726"/>
                      <a:pt x="67" y="726"/>
                    </a:cubicBezTo>
                    <a:cubicBezTo>
                      <a:pt x="318" y="595"/>
                      <a:pt x="567" y="538"/>
                      <a:pt x="810" y="538"/>
                    </a:cubicBezTo>
                    <a:cubicBezTo>
                      <a:pt x="2051" y="538"/>
                      <a:pt x="3145" y="2046"/>
                      <a:pt x="3703" y="2995"/>
                    </a:cubicBezTo>
                    <a:lnTo>
                      <a:pt x="3737" y="3095"/>
                    </a:lnTo>
                    <a:cubicBezTo>
                      <a:pt x="3217" y="2884"/>
                      <a:pt x="2661" y="2709"/>
                      <a:pt x="2152" y="2709"/>
                    </a:cubicBezTo>
                    <a:cubicBezTo>
                      <a:pt x="1453" y="2709"/>
                      <a:pt x="843" y="3039"/>
                      <a:pt x="534" y="4062"/>
                    </a:cubicBezTo>
                    <a:cubicBezTo>
                      <a:pt x="534" y="4086"/>
                      <a:pt x="551" y="4109"/>
                      <a:pt x="561" y="4109"/>
                    </a:cubicBezTo>
                    <a:cubicBezTo>
                      <a:pt x="565" y="4109"/>
                      <a:pt x="568" y="4105"/>
                      <a:pt x="568" y="4095"/>
                    </a:cubicBezTo>
                    <a:cubicBezTo>
                      <a:pt x="934" y="3602"/>
                      <a:pt x="1431" y="3419"/>
                      <a:pt x="1971" y="3419"/>
                    </a:cubicBezTo>
                    <a:cubicBezTo>
                      <a:pt x="2710" y="3419"/>
                      <a:pt x="3529" y="3763"/>
                      <a:pt x="4204" y="4129"/>
                    </a:cubicBezTo>
                    <a:cubicBezTo>
                      <a:pt x="4504" y="4963"/>
                      <a:pt x="4671" y="5863"/>
                      <a:pt x="4704" y="6831"/>
                    </a:cubicBezTo>
                    <a:cubicBezTo>
                      <a:pt x="4717" y="7014"/>
                      <a:pt x="4833" y="7094"/>
                      <a:pt x="4967" y="7094"/>
                    </a:cubicBezTo>
                    <a:cubicBezTo>
                      <a:pt x="5174" y="7094"/>
                      <a:pt x="5425" y="6901"/>
                      <a:pt x="5404" y="6597"/>
                    </a:cubicBezTo>
                    <a:cubicBezTo>
                      <a:pt x="5371" y="5963"/>
                      <a:pt x="5271" y="5330"/>
                      <a:pt x="5138" y="4763"/>
                    </a:cubicBezTo>
                    <a:cubicBezTo>
                      <a:pt x="5038" y="4362"/>
                      <a:pt x="4904" y="3962"/>
                      <a:pt x="4771" y="3595"/>
                    </a:cubicBezTo>
                    <a:cubicBezTo>
                      <a:pt x="4437" y="2728"/>
                      <a:pt x="3970" y="1927"/>
                      <a:pt x="3370" y="1260"/>
                    </a:cubicBezTo>
                    <a:cubicBezTo>
                      <a:pt x="2811" y="637"/>
                      <a:pt x="2114" y="0"/>
                      <a:pt x="1350" y="0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6" name="Google Shape;2196;p61"/>
              <p:cNvSpPr/>
              <p:nvPr/>
            </p:nvSpPr>
            <p:spPr>
              <a:xfrm>
                <a:off x="1106425" y="3413425"/>
                <a:ext cx="945700" cy="968450"/>
              </a:xfrm>
              <a:custGeom>
                <a:avLst/>
                <a:gdLst/>
                <a:ahLst/>
                <a:cxnLst/>
                <a:rect l="l" t="t" r="r" b="b"/>
                <a:pathLst>
                  <a:path w="37828" h="38738" extrusionOk="0">
                    <a:moveTo>
                      <a:pt x="14414" y="1"/>
                    </a:moveTo>
                    <a:cubicBezTo>
                      <a:pt x="14169" y="1"/>
                      <a:pt x="13923" y="2"/>
                      <a:pt x="13677" y="5"/>
                    </a:cubicBezTo>
                    <a:cubicBezTo>
                      <a:pt x="8073" y="72"/>
                      <a:pt x="3302" y="4108"/>
                      <a:pt x="2235" y="9612"/>
                    </a:cubicBezTo>
                    <a:cubicBezTo>
                      <a:pt x="1301" y="14583"/>
                      <a:pt x="667" y="19620"/>
                      <a:pt x="334" y="24656"/>
                    </a:cubicBezTo>
                    <a:cubicBezTo>
                      <a:pt x="0" y="30260"/>
                      <a:pt x="3603" y="35331"/>
                      <a:pt x="9007" y="36832"/>
                    </a:cubicBezTo>
                    <a:cubicBezTo>
                      <a:pt x="13740" y="38103"/>
                      <a:pt x="18504" y="38738"/>
                      <a:pt x="23413" y="38738"/>
                    </a:cubicBezTo>
                    <a:cubicBezTo>
                      <a:pt x="23659" y="38738"/>
                      <a:pt x="23904" y="38736"/>
                      <a:pt x="24151" y="38733"/>
                    </a:cubicBezTo>
                    <a:cubicBezTo>
                      <a:pt x="29755" y="38666"/>
                      <a:pt x="34525" y="34630"/>
                      <a:pt x="35559" y="29126"/>
                    </a:cubicBezTo>
                    <a:cubicBezTo>
                      <a:pt x="36526" y="24156"/>
                      <a:pt x="37160" y="19119"/>
                      <a:pt x="37460" y="14082"/>
                    </a:cubicBezTo>
                    <a:cubicBezTo>
                      <a:pt x="37827" y="8478"/>
                      <a:pt x="34225" y="3408"/>
                      <a:pt x="28821" y="1907"/>
                    </a:cubicBezTo>
                    <a:cubicBezTo>
                      <a:pt x="24087" y="636"/>
                      <a:pt x="19323" y="1"/>
                      <a:pt x="14414" y="1"/>
                    </a:cubicBezTo>
                    <a:close/>
                  </a:path>
                </a:pathLst>
              </a:custGeom>
              <a:solidFill>
                <a:srgbClr val="F5DC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7" name="Google Shape;2197;p61"/>
              <p:cNvSpPr/>
              <p:nvPr/>
            </p:nvSpPr>
            <p:spPr>
              <a:xfrm>
                <a:off x="1485850" y="4060650"/>
                <a:ext cx="130950" cy="66775"/>
              </a:xfrm>
              <a:custGeom>
                <a:avLst/>
                <a:gdLst/>
                <a:ahLst/>
                <a:cxnLst/>
                <a:rect l="l" t="t" r="r" b="b"/>
                <a:pathLst>
                  <a:path w="5238" h="2671" extrusionOk="0">
                    <a:moveTo>
                      <a:pt x="2564" y="0"/>
                    </a:moveTo>
                    <a:cubicBezTo>
                      <a:pt x="2351" y="0"/>
                      <a:pt x="2129" y="37"/>
                      <a:pt x="1935" y="102"/>
                    </a:cubicBezTo>
                    <a:cubicBezTo>
                      <a:pt x="1602" y="168"/>
                      <a:pt x="1302" y="335"/>
                      <a:pt x="1068" y="535"/>
                    </a:cubicBezTo>
                    <a:cubicBezTo>
                      <a:pt x="568" y="902"/>
                      <a:pt x="201" y="1436"/>
                      <a:pt x="1" y="2003"/>
                    </a:cubicBezTo>
                    <a:cubicBezTo>
                      <a:pt x="434" y="1603"/>
                      <a:pt x="868" y="1203"/>
                      <a:pt x="1335" y="936"/>
                    </a:cubicBezTo>
                    <a:cubicBezTo>
                      <a:pt x="1707" y="750"/>
                      <a:pt x="2099" y="649"/>
                      <a:pt x="2513" y="649"/>
                    </a:cubicBezTo>
                    <a:cubicBezTo>
                      <a:pt x="2619" y="649"/>
                      <a:pt x="2727" y="655"/>
                      <a:pt x="2836" y="669"/>
                    </a:cubicBezTo>
                    <a:cubicBezTo>
                      <a:pt x="3303" y="736"/>
                      <a:pt x="3803" y="969"/>
                      <a:pt x="4204" y="1336"/>
                    </a:cubicBezTo>
                    <a:cubicBezTo>
                      <a:pt x="4637" y="1670"/>
                      <a:pt x="4971" y="2103"/>
                      <a:pt x="5238" y="2670"/>
                    </a:cubicBezTo>
                    <a:cubicBezTo>
                      <a:pt x="5238" y="2070"/>
                      <a:pt x="4971" y="1436"/>
                      <a:pt x="4571" y="969"/>
                    </a:cubicBezTo>
                    <a:cubicBezTo>
                      <a:pt x="4170" y="502"/>
                      <a:pt x="3570" y="102"/>
                      <a:pt x="2903" y="35"/>
                    </a:cubicBezTo>
                    <a:cubicBezTo>
                      <a:pt x="2796" y="11"/>
                      <a:pt x="2682" y="0"/>
                      <a:pt x="2564" y="0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8" name="Google Shape;2198;p61"/>
              <p:cNvSpPr/>
              <p:nvPr/>
            </p:nvSpPr>
            <p:spPr>
              <a:xfrm>
                <a:off x="1210650" y="3869325"/>
                <a:ext cx="217675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8707" h="8714" extrusionOk="0">
                    <a:moveTo>
                      <a:pt x="3971" y="1"/>
                    </a:moveTo>
                    <a:cubicBezTo>
                      <a:pt x="3691" y="1"/>
                      <a:pt x="3412" y="28"/>
                      <a:pt x="3136" y="83"/>
                    </a:cubicBezTo>
                    <a:cubicBezTo>
                      <a:pt x="1935" y="283"/>
                      <a:pt x="935" y="1684"/>
                      <a:pt x="468" y="2751"/>
                    </a:cubicBezTo>
                    <a:cubicBezTo>
                      <a:pt x="67" y="3752"/>
                      <a:pt x="1" y="4953"/>
                      <a:pt x="401" y="5953"/>
                    </a:cubicBezTo>
                    <a:cubicBezTo>
                      <a:pt x="835" y="7021"/>
                      <a:pt x="1735" y="7855"/>
                      <a:pt x="2769" y="8288"/>
                    </a:cubicBezTo>
                    <a:cubicBezTo>
                      <a:pt x="3391" y="8565"/>
                      <a:pt x="4045" y="8714"/>
                      <a:pt x="4697" y="8714"/>
                    </a:cubicBezTo>
                    <a:cubicBezTo>
                      <a:pt x="4990" y="8714"/>
                      <a:pt x="5282" y="8684"/>
                      <a:pt x="5571" y="8622"/>
                    </a:cubicBezTo>
                    <a:cubicBezTo>
                      <a:pt x="6505" y="8422"/>
                      <a:pt x="7373" y="7855"/>
                      <a:pt x="7906" y="7088"/>
                    </a:cubicBezTo>
                    <a:cubicBezTo>
                      <a:pt x="8307" y="6521"/>
                      <a:pt x="8507" y="5853"/>
                      <a:pt x="8574" y="5186"/>
                    </a:cubicBezTo>
                    <a:cubicBezTo>
                      <a:pt x="8707" y="3652"/>
                      <a:pt x="8073" y="2084"/>
                      <a:pt x="6906" y="1083"/>
                    </a:cubicBezTo>
                    <a:cubicBezTo>
                      <a:pt x="6112" y="395"/>
                      <a:pt x="5044" y="1"/>
                      <a:pt x="3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9" name="Google Shape;2199;p61"/>
              <p:cNvSpPr/>
              <p:nvPr/>
            </p:nvSpPr>
            <p:spPr>
              <a:xfrm>
                <a:off x="1262350" y="3918175"/>
                <a:ext cx="157650" cy="148100"/>
              </a:xfrm>
              <a:custGeom>
                <a:avLst/>
                <a:gdLst/>
                <a:ahLst/>
                <a:cxnLst/>
                <a:rect l="l" t="t" r="r" b="b"/>
                <a:pathLst>
                  <a:path w="6306" h="5924" extrusionOk="0">
                    <a:moveTo>
                      <a:pt x="3120" y="0"/>
                    </a:moveTo>
                    <a:cubicBezTo>
                      <a:pt x="1660" y="0"/>
                      <a:pt x="417" y="1104"/>
                      <a:pt x="234" y="2598"/>
                    </a:cubicBezTo>
                    <a:cubicBezTo>
                      <a:pt x="1" y="4200"/>
                      <a:pt x="1168" y="5701"/>
                      <a:pt x="2770" y="5901"/>
                    </a:cubicBezTo>
                    <a:cubicBezTo>
                      <a:pt x="2895" y="5916"/>
                      <a:pt x="3020" y="5924"/>
                      <a:pt x="3143" y="5924"/>
                    </a:cubicBezTo>
                    <a:cubicBezTo>
                      <a:pt x="4627" y="5924"/>
                      <a:pt x="5920" y="4841"/>
                      <a:pt x="6105" y="3332"/>
                    </a:cubicBezTo>
                    <a:cubicBezTo>
                      <a:pt x="6305" y="1698"/>
                      <a:pt x="5138" y="230"/>
                      <a:pt x="3537" y="30"/>
                    </a:cubicBezTo>
                    <a:cubicBezTo>
                      <a:pt x="3397" y="10"/>
                      <a:pt x="3258" y="0"/>
                      <a:pt x="31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0" name="Google Shape;2200;p61"/>
              <p:cNvSpPr/>
              <p:nvPr/>
            </p:nvSpPr>
            <p:spPr>
              <a:xfrm>
                <a:off x="1304900" y="3957275"/>
                <a:ext cx="73400" cy="69250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2770" extrusionOk="0">
                    <a:moveTo>
                      <a:pt x="1301" y="0"/>
                    </a:moveTo>
                    <a:cubicBezTo>
                      <a:pt x="667" y="67"/>
                      <a:pt x="167" y="567"/>
                      <a:pt x="67" y="1201"/>
                    </a:cubicBezTo>
                    <a:cubicBezTo>
                      <a:pt x="0" y="1968"/>
                      <a:pt x="534" y="2669"/>
                      <a:pt x="1268" y="2769"/>
                    </a:cubicBezTo>
                    <a:lnTo>
                      <a:pt x="1601" y="2769"/>
                    </a:lnTo>
                    <a:cubicBezTo>
                      <a:pt x="2235" y="2702"/>
                      <a:pt x="2735" y="2202"/>
                      <a:pt x="2835" y="1568"/>
                    </a:cubicBezTo>
                    <a:cubicBezTo>
                      <a:pt x="2936" y="801"/>
                      <a:pt x="2368" y="100"/>
                      <a:pt x="1635" y="34"/>
                    </a:cubicBezTo>
                    <a:cubicBezTo>
                      <a:pt x="1501" y="0"/>
                      <a:pt x="1401" y="0"/>
                      <a:pt x="13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1" name="Google Shape;2201;p61"/>
              <p:cNvSpPr/>
              <p:nvPr/>
            </p:nvSpPr>
            <p:spPr>
              <a:xfrm>
                <a:off x="1219000" y="3860900"/>
                <a:ext cx="172650" cy="86400"/>
              </a:xfrm>
              <a:custGeom>
                <a:avLst/>
                <a:gdLst/>
                <a:ahLst/>
                <a:cxnLst/>
                <a:rect l="l" t="t" r="r" b="b"/>
                <a:pathLst>
                  <a:path w="6906" h="3456" extrusionOk="0">
                    <a:moveTo>
                      <a:pt x="3685" y="1"/>
                    </a:moveTo>
                    <a:cubicBezTo>
                      <a:pt x="1926" y="1"/>
                      <a:pt x="263" y="1249"/>
                      <a:pt x="0" y="3455"/>
                    </a:cubicBezTo>
                    <a:lnTo>
                      <a:pt x="34" y="3455"/>
                    </a:lnTo>
                    <a:cubicBezTo>
                      <a:pt x="698" y="1740"/>
                      <a:pt x="2423" y="728"/>
                      <a:pt x="4138" y="728"/>
                    </a:cubicBezTo>
                    <a:cubicBezTo>
                      <a:pt x="5092" y="728"/>
                      <a:pt x="6042" y="1041"/>
                      <a:pt x="6805" y="1721"/>
                    </a:cubicBezTo>
                    <a:cubicBezTo>
                      <a:pt x="6839" y="1721"/>
                      <a:pt x="6905" y="1687"/>
                      <a:pt x="6872" y="1654"/>
                    </a:cubicBezTo>
                    <a:cubicBezTo>
                      <a:pt x="6006" y="526"/>
                      <a:pt x="4825" y="1"/>
                      <a:pt x="368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2" name="Google Shape;2202;p61"/>
              <p:cNvSpPr/>
              <p:nvPr/>
            </p:nvSpPr>
            <p:spPr>
              <a:xfrm>
                <a:off x="1701000" y="3933800"/>
                <a:ext cx="216850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8534" extrusionOk="0">
                    <a:moveTo>
                      <a:pt x="4741" y="0"/>
                    </a:moveTo>
                    <a:cubicBezTo>
                      <a:pt x="4037" y="0"/>
                      <a:pt x="3329" y="159"/>
                      <a:pt x="2703" y="472"/>
                    </a:cubicBezTo>
                    <a:cubicBezTo>
                      <a:pt x="1335" y="1140"/>
                      <a:pt x="334" y="2507"/>
                      <a:pt x="101" y="4008"/>
                    </a:cubicBezTo>
                    <a:cubicBezTo>
                      <a:pt x="1" y="4675"/>
                      <a:pt x="34" y="5376"/>
                      <a:pt x="234" y="6010"/>
                    </a:cubicBezTo>
                    <a:cubicBezTo>
                      <a:pt x="568" y="6910"/>
                      <a:pt x="1268" y="7644"/>
                      <a:pt x="2136" y="8078"/>
                    </a:cubicBezTo>
                    <a:cubicBezTo>
                      <a:pt x="2744" y="8394"/>
                      <a:pt x="3442" y="8533"/>
                      <a:pt x="4137" y="8533"/>
                    </a:cubicBezTo>
                    <a:cubicBezTo>
                      <a:pt x="4395" y="8533"/>
                      <a:pt x="4652" y="8514"/>
                      <a:pt x="4904" y="8478"/>
                    </a:cubicBezTo>
                    <a:cubicBezTo>
                      <a:pt x="6038" y="8311"/>
                      <a:pt x="7106" y="7711"/>
                      <a:pt x="7806" y="6810"/>
                    </a:cubicBezTo>
                    <a:cubicBezTo>
                      <a:pt x="8440" y="5910"/>
                      <a:pt x="8674" y="4775"/>
                      <a:pt x="8540" y="3675"/>
                    </a:cubicBezTo>
                    <a:cubicBezTo>
                      <a:pt x="8373" y="2541"/>
                      <a:pt x="7706" y="939"/>
                      <a:pt x="6605" y="406"/>
                    </a:cubicBezTo>
                    <a:cubicBezTo>
                      <a:pt x="6031" y="134"/>
                      <a:pt x="5387" y="0"/>
                      <a:pt x="47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3" name="Google Shape;2203;p61"/>
              <p:cNvSpPr/>
              <p:nvPr/>
            </p:nvSpPr>
            <p:spPr>
              <a:xfrm>
                <a:off x="1706850" y="3974225"/>
                <a:ext cx="157625" cy="148100"/>
              </a:xfrm>
              <a:custGeom>
                <a:avLst/>
                <a:gdLst/>
                <a:ahLst/>
                <a:cxnLst/>
                <a:rect l="l" t="t" r="r" b="b"/>
                <a:pathLst>
                  <a:path w="6305" h="5924" extrusionOk="0">
                    <a:moveTo>
                      <a:pt x="3171" y="1"/>
                    </a:moveTo>
                    <a:cubicBezTo>
                      <a:pt x="1688" y="1"/>
                      <a:pt x="419" y="1110"/>
                      <a:pt x="234" y="2591"/>
                    </a:cubicBezTo>
                    <a:cubicBezTo>
                      <a:pt x="0" y="4226"/>
                      <a:pt x="1168" y="5694"/>
                      <a:pt x="2802" y="5894"/>
                    </a:cubicBezTo>
                    <a:cubicBezTo>
                      <a:pt x="2940" y="5914"/>
                      <a:pt x="3077" y="5924"/>
                      <a:pt x="3212" y="5924"/>
                    </a:cubicBezTo>
                    <a:cubicBezTo>
                      <a:pt x="4652" y="5924"/>
                      <a:pt x="5922" y="4822"/>
                      <a:pt x="6105" y="3359"/>
                    </a:cubicBezTo>
                    <a:cubicBezTo>
                      <a:pt x="6305" y="1724"/>
                      <a:pt x="5171" y="223"/>
                      <a:pt x="3536" y="23"/>
                    </a:cubicBezTo>
                    <a:cubicBezTo>
                      <a:pt x="3413" y="8"/>
                      <a:pt x="3292" y="1"/>
                      <a:pt x="31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4" name="Google Shape;2204;p61"/>
              <p:cNvSpPr/>
              <p:nvPr/>
            </p:nvSpPr>
            <p:spPr>
              <a:xfrm>
                <a:off x="1750200" y="4013975"/>
                <a:ext cx="72575" cy="69250"/>
              </a:xfrm>
              <a:custGeom>
                <a:avLst/>
                <a:gdLst/>
                <a:ahLst/>
                <a:cxnLst/>
                <a:rect l="l" t="t" r="r" b="b"/>
                <a:pathLst>
                  <a:path w="2903" h="2770" extrusionOk="0">
                    <a:moveTo>
                      <a:pt x="1268" y="1"/>
                    </a:moveTo>
                    <a:cubicBezTo>
                      <a:pt x="635" y="67"/>
                      <a:pt x="134" y="568"/>
                      <a:pt x="68" y="1202"/>
                    </a:cubicBezTo>
                    <a:cubicBezTo>
                      <a:pt x="1" y="1568"/>
                      <a:pt x="101" y="1935"/>
                      <a:pt x="334" y="2236"/>
                    </a:cubicBezTo>
                    <a:cubicBezTo>
                      <a:pt x="568" y="2502"/>
                      <a:pt x="868" y="2703"/>
                      <a:pt x="1235" y="2736"/>
                    </a:cubicBezTo>
                    <a:cubicBezTo>
                      <a:pt x="1368" y="2769"/>
                      <a:pt x="1469" y="2769"/>
                      <a:pt x="1569" y="2769"/>
                    </a:cubicBezTo>
                    <a:cubicBezTo>
                      <a:pt x="2202" y="2703"/>
                      <a:pt x="2703" y="2202"/>
                      <a:pt x="2803" y="1535"/>
                    </a:cubicBezTo>
                    <a:cubicBezTo>
                      <a:pt x="2903" y="801"/>
                      <a:pt x="2369" y="101"/>
                      <a:pt x="160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5" name="Google Shape;2205;p61"/>
              <p:cNvSpPr/>
              <p:nvPr/>
            </p:nvSpPr>
            <p:spPr>
              <a:xfrm>
                <a:off x="1759550" y="3926150"/>
                <a:ext cx="164750" cy="109525"/>
              </a:xfrm>
              <a:custGeom>
                <a:avLst/>
                <a:gdLst/>
                <a:ahLst/>
                <a:cxnLst/>
                <a:rect l="l" t="t" r="r" b="b"/>
                <a:pathLst>
                  <a:path w="6590" h="4381" extrusionOk="0">
                    <a:moveTo>
                      <a:pt x="2594" y="1"/>
                    </a:moveTo>
                    <a:cubicBezTo>
                      <a:pt x="1742" y="1"/>
                      <a:pt x="845" y="284"/>
                      <a:pt x="27" y="912"/>
                    </a:cubicBezTo>
                    <a:cubicBezTo>
                      <a:pt x="0" y="939"/>
                      <a:pt x="17" y="988"/>
                      <a:pt x="42" y="988"/>
                    </a:cubicBezTo>
                    <a:cubicBezTo>
                      <a:pt x="48" y="988"/>
                      <a:pt x="54" y="985"/>
                      <a:pt x="60" y="979"/>
                    </a:cubicBezTo>
                    <a:cubicBezTo>
                      <a:pt x="637" y="687"/>
                      <a:pt x="1246" y="553"/>
                      <a:pt x="1849" y="553"/>
                    </a:cubicBezTo>
                    <a:cubicBezTo>
                      <a:pt x="3935" y="553"/>
                      <a:pt x="5939" y="2156"/>
                      <a:pt x="6198" y="4381"/>
                    </a:cubicBezTo>
                    <a:lnTo>
                      <a:pt x="6232" y="4381"/>
                    </a:lnTo>
                    <a:cubicBezTo>
                      <a:pt x="6589" y="1782"/>
                      <a:pt x="4731" y="1"/>
                      <a:pt x="259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6" name="Google Shape;2206;p61"/>
              <p:cNvSpPr/>
              <p:nvPr/>
            </p:nvSpPr>
            <p:spPr>
              <a:xfrm>
                <a:off x="1186650" y="3793450"/>
                <a:ext cx="22750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9100" h="2723" extrusionOk="0">
                    <a:moveTo>
                      <a:pt x="5523" y="1"/>
                    </a:moveTo>
                    <a:cubicBezTo>
                      <a:pt x="3366" y="1"/>
                      <a:pt x="1328" y="949"/>
                      <a:pt x="60" y="2551"/>
                    </a:cubicBezTo>
                    <a:cubicBezTo>
                      <a:pt x="1" y="2610"/>
                      <a:pt x="100" y="2723"/>
                      <a:pt x="170" y="2723"/>
                    </a:cubicBezTo>
                    <a:cubicBezTo>
                      <a:pt x="178" y="2723"/>
                      <a:pt x="186" y="2721"/>
                      <a:pt x="194" y="2717"/>
                    </a:cubicBezTo>
                    <a:cubicBezTo>
                      <a:pt x="1773" y="1720"/>
                      <a:pt x="3404" y="1318"/>
                      <a:pt x="5160" y="1318"/>
                    </a:cubicBezTo>
                    <a:cubicBezTo>
                      <a:pt x="6222" y="1318"/>
                      <a:pt x="7330" y="1465"/>
                      <a:pt x="8499" y="1717"/>
                    </a:cubicBezTo>
                    <a:cubicBezTo>
                      <a:pt x="8551" y="1727"/>
                      <a:pt x="8609" y="1734"/>
                      <a:pt x="8666" y="1734"/>
                    </a:cubicBezTo>
                    <a:cubicBezTo>
                      <a:pt x="8795" y="1734"/>
                      <a:pt x="8920" y="1698"/>
                      <a:pt x="8966" y="1583"/>
                    </a:cubicBezTo>
                    <a:cubicBezTo>
                      <a:pt x="9067" y="1450"/>
                      <a:pt x="9100" y="1416"/>
                      <a:pt x="9067" y="1216"/>
                    </a:cubicBezTo>
                    <a:cubicBezTo>
                      <a:pt x="9067" y="1049"/>
                      <a:pt x="8933" y="849"/>
                      <a:pt x="8766" y="749"/>
                    </a:cubicBezTo>
                    <a:cubicBezTo>
                      <a:pt x="7710" y="238"/>
                      <a:pt x="6602" y="1"/>
                      <a:pt x="552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7" name="Google Shape;2207;p61"/>
              <p:cNvSpPr/>
              <p:nvPr/>
            </p:nvSpPr>
            <p:spPr>
              <a:xfrm>
                <a:off x="1749375" y="3849100"/>
                <a:ext cx="204100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8164" h="4722" extrusionOk="0">
                    <a:moveTo>
                      <a:pt x="1444" y="1"/>
                    </a:moveTo>
                    <a:cubicBezTo>
                      <a:pt x="1144" y="1"/>
                      <a:pt x="840" y="19"/>
                      <a:pt x="534" y="58"/>
                    </a:cubicBezTo>
                    <a:cubicBezTo>
                      <a:pt x="367" y="58"/>
                      <a:pt x="167" y="224"/>
                      <a:pt x="101" y="391"/>
                    </a:cubicBezTo>
                    <a:cubicBezTo>
                      <a:pt x="0" y="558"/>
                      <a:pt x="0" y="591"/>
                      <a:pt x="34" y="792"/>
                    </a:cubicBezTo>
                    <a:cubicBezTo>
                      <a:pt x="67" y="958"/>
                      <a:pt x="267" y="1025"/>
                      <a:pt x="434" y="1058"/>
                    </a:cubicBezTo>
                    <a:cubicBezTo>
                      <a:pt x="3603" y="1425"/>
                      <a:pt x="6138" y="2359"/>
                      <a:pt x="7973" y="4694"/>
                    </a:cubicBezTo>
                    <a:cubicBezTo>
                      <a:pt x="7991" y="4713"/>
                      <a:pt x="8015" y="4721"/>
                      <a:pt x="8039" y="4721"/>
                    </a:cubicBezTo>
                    <a:cubicBezTo>
                      <a:pt x="8101" y="4721"/>
                      <a:pt x="8164" y="4666"/>
                      <a:pt x="8140" y="4594"/>
                    </a:cubicBezTo>
                    <a:cubicBezTo>
                      <a:pt x="7258" y="1979"/>
                      <a:pt x="4545" y="1"/>
                      <a:pt x="144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8" name="Google Shape;2208;p61"/>
              <p:cNvSpPr/>
              <p:nvPr/>
            </p:nvSpPr>
            <p:spPr>
              <a:xfrm>
                <a:off x="1321575" y="4171875"/>
                <a:ext cx="431150" cy="158575"/>
              </a:xfrm>
              <a:custGeom>
                <a:avLst/>
                <a:gdLst/>
                <a:ahLst/>
                <a:cxnLst/>
                <a:rect l="l" t="t" r="r" b="b"/>
                <a:pathLst>
                  <a:path w="17246" h="6343" extrusionOk="0">
                    <a:moveTo>
                      <a:pt x="1824" y="1"/>
                    </a:moveTo>
                    <a:cubicBezTo>
                      <a:pt x="1216" y="1"/>
                      <a:pt x="608" y="9"/>
                      <a:pt x="0" y="23"/>
                    </a:cubicBezTo>
                    <a:cubicBezTo>
                      <a:pt x="1201" y="3191"/>
                      <a:pt x="4237" y="5693"/>
                      <a:pt x="7706" y="6227"/>
                    </a:cubicBezTo>
                    <a:cubicBezTo>
                      <a:pt x="8198" y="6304"/>
                      <a:pt x="8694" y="6342"/>
                      <a:pt x="9190" y="6342"/>
                    </a:cubicBezTo>
                    <a:cubicBezTo>
                      <a:pt x="12324" y="6342"/>
                      <a:pt x="15431" y="4839"/>
                      <a:pt x="17246" y="2391"/>
                    </a:cubicBezTo>
                    <a:cubicBezTo>
                      <a:pt x="15678" y="1891"/>
                      <a:pt x="14077" y="1490"/>
                      <a:pt x="12442" y="1123"/>
                    </a:cubicBezTo>
                    <a:cubicBezTo>
                      <a:pt x="12209" y="1090"/>
                      <a:pt x="12009" y="1023"/>
                      <a:pt x="11775" y="990"/>
                    </a:cubicBezTo>
                    <a:cubicBezTo>
                      <a:pt x="9374" y="523"/>
                      <a:pt x="6905" y="223"/>
                      <a:pt x="4403" y="56"/>
                    </a:cubicBezTo>
                    <a:cubicBezTo>
                      <a:pt x="3544" y="17"/>
                      <a:pt x="2684" y="1"/>
                      <a:pt x="182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9" name="Google Shape;2209;p61"/>
              <p:cNvSpPr/>
              <p:nvPr/>
            </p:nvSpPr>
            <p:spPr>
              <a:xfrm>
                <a:off x="1396625" y="4268550"/>
                <a:ext cx="24102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2477" extrusionOk="0">
                    <a:moveTo>
                      <a:pt x="2697" y="0"/>
                    </a:moveTo>
                    <a:cubicBezTo>
                      <a:pt x="1792" y="0"/>
                      <a:pt x="888" y="86"/>
                      <a:pt x="0" y="258"/>
                    </a:cubicBezTo>
                    <a:cubicBezTo>
                      <a:pt x="1368" y="1326"/>
                      <a:pt x="2969" y="2093"/>
                      <a:pt x="4704" y="2360"/>
                    </a:cubicBezTo>
                    <a:cubicBezTo>
                      <a:pt x="5196" y="2439"/>
                      <a:pt x="5691" y="2477"/>
                      <a:pt x="6184" y="2477"/>
                    </a:cubicBezTo>
                    <a:cubicBezTo>
                      <a:pt x="7364" y="2477"/>
                      <a:pt x="8535" y="2259"/>
                      <a:pt x="9641" y="1860"/>
                    </a:cubicBezTo>
                    <a:cubicBezTo>
                      <a:pt x="7551" y="620"/>
                      <a:pt x="5124" y="0"/>
                      <a:pt x="269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0" name="Google Shape;2210;p61"/>
              <p:cNvSpPr/>
              <p:nvPr/>
            </p:nvSpPr>
            <p:spPr>
              <a:xfrm>
                <a:off x="1431650" y="4174100"/>
                <a:ext cx="201000" cy="78525"/>
              </a:xfrm>
              <a:custGeom>
                <a:avLst/>
                <a:gdLst/>
                <a:ahLst/>
                <a:cxnLst/>
                <a:rect l="l" t="t" r="r" b="b"/>
                <a:pathLst>
                  <a:path w="8040" h="314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4" y="567"/>
                      <a:pt x="100" y="1168"/>
                      <a:pt x="167" y="1735"/>
                    </a:cubicBezTo>
                    <a:cubicBezTo>
                      <a:pt x="201" y="2002"/>
                      <a:pt x="401" y="2235"/>
                      <a:pt x="634" y="2302"/>
                    </a:cubicBezTo>
                    <a:cubicBezTo>
                      <a:pt x="2502" y="2836"/>
                      <a:pt x="4437" y="3102"/>
                      <a:pt x="6372" y="3136"/>
                    </a:cubicBezTo>
                    <a:cubicBezTo>
                      <a:pt x="6396" y="3139"/>
                      <a:pt x="6420" y="3141"/>
                      <a:pt x="6444" y="3141"/>
                    </a:cubicBezTo>
                    <a:cubicBezTo>
                      <a:pt x="6646" y="3141"/>
                      <a:pt x="6819" y="3018"/>
                      <a:pt x="6939" y="2869"/>
                    </a:cubicBezTo>
                    <a:cubicBezTo>
                      <a:pt x="7339" y="2269"/>
                      <a:pt x="7706" y="1668"/>
                      <a:pt x="8039" y="1034"/>
                    </a:cubicBezTo>
                    <a:cubicBezTo>
                      <a:pt x="7806" y="1001"/>
                      <a:pt x="7606" y="968"/>
                      <a:pt x="7372" y="901"/>
                    </a:cubicBezTo>
                    <a:cubicBezTo>
                      <a:pt x="4971" y="434"/>
                      <a:pt x="2502" y="134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1" name="Google Shape;2211;p61"/>
              <p:cNvSpPr/>
              <p:nvPr/>
            </p:nvSpPr>
            <p:spPr>
              <a:xfrm>
                <a:off x="1108925" y="3387775"/>
                <a:ext cx="966550" cy="535325"/>
              </a:xfrm>
              <a:custGeom>
                <a:avLst/>
                <a:gdLst/>
                <a:ahLst/>
                <a:cxnLst/>
                <a:rect l="l" t="t" r="r" b="b"/>
                <a:pathLst>
                  <a:path w="38662" h="21413" extrusionOk="0">
                    <a:moveTo>
                      <a:pt x="16512" y="0"/>
                    </a:moveTo>
                    <a:cubicBezTo>
                      <a:pt x="14605" y="0"/>
                      <a:pt x="12705" y="181"/>
                      <a:pt x="10875" y="831"/>
                    </a:cubicBezTo>
                    <a:cubicBezTo>
                      <a:pt x="9607" y="1265"/>
                      <a:pt x="8339" y="1865"/>
                      <a:pt x="7172" y="2666"/>
                    </a:cubicBezTo>
                    <a:cubicBezTo>
                      <a:pt x="4303" y="4601"/>
                      <a:pt x="1868" y="6969"/>
                      <a:pt x="701" y="11639"/>
                    </a:cubicBezTo>
                    <a:cubicBezTo>
                      <a:pt x="534" y="12206"/>
                      <a:pt x="434" y="12840"/>
                      <a:pt x="334" y="13474"/>
                    </a:cubicBezTo>
                    <a:cubicBezTo>
                      <a:pt x="167" y="14474"/>
                      <a:pt x="67" y="15575"/>
                      <a:pt x="0" y="16776"/>
                    </a:cubicBezTo>
                    <a:cubicBezTo>
                      <a:pt x="701" y="16943"/>
                      <a:pt x="1401" y="17110"/>
                      <a:pt x="2068" y="17243"/>
                    </a:cubicBezTo>
                    <a:cubicBezTo>
                      <a:pt x="2402" y="16342"/>
                      <a:pt x="2836" y="15442"/>
                      <a:pt x="3136" y="14608"/>
                    </a:cubicBezTo>
                    <a:cubicBezTo>
                      <a:pt x="3169" y="14541"/>
                      <a:pt x="3169" y="14441"/>
                      <a:pt x="3202" y="14341"/>
                    </a:cubicBezTo>
                    <a:cubicBezTo>
                      <a:pt x="3215" y="14316"/>
                      <a:pt x="3243" y="14305"/>
                      <a:pt x="3271" y="14305"/>
                    </a:cubicBezTo>
                    <a:cubicBezTo>
                      <a:pt x="3318" y="14305"/>
                      <a:pt x="3369" y="14333"/>
                      <a:pt x="3369" y="14374"/>
                    </a:cubicBezTo>
                    <a:cubicBezTo>
                      <a:pt x="3369" y="14474"/>
                      <a:pt x="3369" y="14608"/>
                      <a:pt x="3369" y="14708"/>
                    </a:cubicBezTo>
                    <a:cubicBezTo>
                      <a:pt x="3403" y="15642"/>
                      <a:pt x="3269" y="16509"/>
                      <a:pt x="3069" y="17443"/>
                    </a:cubicBezTo>
                    <a:cubicBezTo>
                      <a:pt x="3069" y="17477"/>
                      <a:pt x="3069" y="17477"/>
                      <a:pt x="3069" y="17477"/>
                    </a:cubicBezTo>
                    <a:cubicBezTo>
                      <a:pt x="4270" y="17777"/>
                      <a:pt x="5471" y="18044"/>
                      <a:pt x="6605" y="18277"/>
                    </a:cubicBezTo>
                    <a:cubicBezTo>
                      <a:pt x="6772" y="17543"/>
                      <a:pt x="6972" y="16809"/>
                      <a:pt x="7272" y="16076"/>
                    </a:cubicBezTo>
                    <a:cubicBezTo>
                      <a:pt x="7572" y="15242"/>
                      <a:pt x="7973" y="14474"/>
                      <a:pt x="8440" y="13774"/>
                    </a:cubicBezTo>
                    <a:cubicBezTo>
                      <a:pt x="8706" y="13340"/>
                      <a:pt x="9007" y="12973"/>
                      <a:pt x="9307" y="12640"/>
                    </a:cubicBezTo>
                    <a:cubicBezTo>
                      <a:pt x="9330" y="12616"/>
                      <a:pt x="9358" y="12605"/>
                      <a:pt x="9383" y="12605"/>
                    </a:cubicBezTo>
                    <a:cubicBezTo>
                      <a:pt x="9428" y="12605"/>
                      <a:pt x="9462" y="12642"/>
                      <a:pt x="9440" y="12706"/>
                    </a:cubicBezTo>
                    <a:cubicBezTo>
                      <a:pt x="9273" y="13107"/>
                      <a:pt x="9140" y="13507"/>
                      <a:pt x="9007" y="13907"/>
                    </a:cubicBezTo>
                    <a:cubicBezTo>
                      <a:pt x="8740" y="14741"/>
                      <a:pt x="8540" y="15575"/>
                      <a:pt x="8406" y="16443"/>
                    </a:cubicBezTo>
                    <a:cubicBezTo>
                      <a:pt x="8339" y="16943"/>
                      <a:pt x="8273" y="17410"/>
                      <a:pt x="8206" y="17877"/>
                    </a:cubicBezTo>
                    <a:cubicBezTo>
                      <a:pt x="8173" y="18110"/>
                      <a:pt x="8173" y="18344"/>
                      <a:pt x="8139" y="18611"/>
                    </a:cubicBezTo>
                    <a:cubicBezTo>
                      <a:pt x="9841" y="18978"/>
                      <a:pt x="11508" y="19311"/>
                      <a:pt x="13110" y="19611"/>
                    </a:cubicBezTo>
                    <a:cubicBezTo>
                      <a:pt x="13210" y="19011"/>
                      <a:pt x="13310" y="18411"/>
                      <a:pt x="13443" y="17844"/>
                    </a:cubicBezTo>
                    <a:cubicBezTo>
                      <a:pt x="13643" y="17076"/>
                      <a:pt x="13843" y="16342"/>
                      <a:pt x="14077" y="15709"/>
                    </a:cubicBezTo>
                    <a:cubicBezTo>
                      <a:pt x="14091" y="15680"/>
                      <a:pt x="14117" y="15670"/>
                      <a:pt x="14142" y="15670"/>
                    </a:cubicBezTo>
                    <a:cubicBezTo>
                      <a:pt x="14177" y="15670"/>
                      <a:pt x="14210" y="15689"/>
                      <a:pt x="14210" y="15709"/>
                    </a:cubicBezTo>
                    <a:cubicBezTo>
                      <a:pt x="14244" y="16509"/>
                      <a:pt x="14277" y="17276"/>
                      <a:pt x="14277" y="18044"/>
                    </a:cubicBezTo>
                    <a:cubicBezTo>
                      <a:pt x="14277" y="18511"/>
                      <a:pt x="14277" y="18978"/>
                      <a:pt x="14277" y="19445"/>
                    </a:cubicBezTo>
                    <a:cubicBezTo>
                      <a:pt x="14277" y="19545"/>
                      <a:pt x="14277" y="19678"/>
                      <a:pt x="14277" y="19812"/>
                    </a:cubicBezTo>
                    <a:cubicBezTo>
                      <a:pt x="16178" y="20145"/>
                      <a:pt x="17980" y="20445"/>
                      <a:pt x="19748" y="20679"/>
                    </a:cubicBezTo>
                    <a:cubicBezTo>
                      <a:pt x="19848" y="20145"/>
                      <a:pt x="19948" y="19611"/>
                      <a:pt x="20014" y="19044"/>
                    </a:cubicBezTo>
                    <a:cubicBezTo>
                      <a:pt x="20181" y="17877"/>
                      <a:pt x="20281" y="16676"/>
                      <a:pt x="20415" y="15508"/>
                    </a:cubicBezTo>
                    <a:cubicBezTo>
                      <a:pt x="20481" y="14941"/>
                      <a:pt x="20515" y="14408"/>
                      <a:pt x="20582" y="13841"/>
                    </a:cubicBezTo>
                    <a:cubicBezTo>
                      <a:pt x="20582" y="13787"/>
                      <a:pt x="20648" y="13753"/>
                      <a:pt x="20711" y="13753"/>
                    </a:cubicBezTo>
                    <a:cubicBezTo>
                      <a:pt x="20765" y="13753"/>
                      <a:pt x="20815" y="13779"/>
                      <a:pt x="20815" y="13841"/>
                    </a:cubicBezTo>
                    <a:cubicBezTo>
                      <a:pt x="20848" y="14408"/>
                      <a:pt x="20915" y="14975"/>
                      <a:pt x="20948" y="15542"/>
                    </a:cubicBezTo>
                    <a:cubicBezTo>
                      <a:pt x="21015" y="16743"/>
                      <a:pt x="21049" y="17977"/>
                      <a:pt x="21015" y="19178"/>
                    </a:cubicBezTo>
                    <a:cubicBezTo>
                      <a:pt x="21015" y="19611"/>
                      <a:pt x="21015" y="20012"/>
                      <a:pt x="20982" y="20412"/>
                    </a:cubicBezTo>
                    <a:cubicBezTo>
                      <a:pt x="20982" y="20545"/>
                      <a:pt x="20982" y="20679"/>
                      <a:pt x="20982" y="20812"/>
                    </a:cubicBezTo>
                    <a:cubicBezTo>
                      <a:pt x="24117" y="21213"/>
                      <a:pt x="27120" y="21413"/>
                      <a:pt x="30055" y="21413"/>
                    </a:cubicBezTo>
                    <a:cubicBezTo>
                      <a:pt x="30188" y="20779"/>
                      <a:pt x="30288" y="20145"/>
                      <a:pt x="30322" y="19511"/>
                    </a:cubicBezTo>
                    <a:cubicBezTo>
                      <a:pt x="30355" y="19011"/>
                      <a:pt x="30355" y="18511"/>
                      <a:pt x="30288" y="17977"/>
                    </a:cubicBezTo>
                    <a:cubicBezTo>
                      <a:pt x="30269" y="17919"/>
                      <a:pt x="30317" y="17883"/>
                      <a:pt x="30368" y="17883"/>
                    </a:cubicBezTo>
                    <a:cubicBezTo>
                      <a:pt x="30404" y="17883"/>
                      <a:pt x="30441" y="17902"/>
                      <a:pt x="30455" y="17944"/>
                    </a:cubicBezTo>
                    <a:cubicBezTo>
                      <a:pt x="30722" y="18444"/>
                      <a:pt x="30922" y="18944"/>
                      <a:pt x="31089" y="19478"/>
                    </a:cubicBezTo>
                    <a:cubicBezTo>
                      <a:pt x="31256" y="20112"/>
                      <a:pt x="31356" y="20746"/>
                      <a:pt x="31389" y="21379"/>
                    </a:cubicBezTo>
                    <a:cubicBezTo>
                      <a:pt x="31956" y="21379"/>
                      <a:pt x="32557" y="21379"/>
                      <a:pt x="33124" y="21346"/>
                    </a:cubicBezTo>
                    <a:cubicBezTo>
                      <a:pt x="33157" y="20679"/>
                      <a:pt x="33191" y="20012"/>
                      <a:pt x="33191" y="19378"/>
                    </a:cubicBezTo>
                    <a:cubicBezTo>
                      <a:pt x="33191" y="18277"/>
                      <a:pt x="33090" y="17210"/>
                      <a:pt x="32623" y="16142"/>
                    </a:cubicBezTo>
                    <a:cubicBezTo>
                      <a:pt x="32623" y="16101"/>
                      <a:pt x="32649" y="16073"/>
                      <a:pt x="32676" y="16073"/>
                    </a:cubicBezTo>
                    <a:cubicBezTo>
                      <a:pt x="32693" y="16073"/>
                      <a:pt x="32711" y="16083"/>
                      <a:pt x="32724" y="16109"/>
                    </a:cubicBezTo>
                    <a:cubicBezTo>
                      <a:pt x="33557" y="17076"/>
                      <a:pt x="34024" y="18144"/>
                      <a:pt x="34325" y="19278"/>
                    </a:cubicBezTo>
                    <a:cubicBezTo>
                      <a:pt x="34491" y="19912"/>
                      <a:pt x="34558" y="20579"/>
                      <a:pt x="34625" y="21246"/>
                    </a:cubicBezTo>
                    <a:cubicBezTo>
                      <a:pt x="35759" y="21179"/>
                      <a:pt x="36893" y="21079"/>
                      <a:pt x="38027" y="20912"/>
                    </a:cubicBezTo>
                    <a:cubicBezTo>
                      <a:pt x="38261" y="20879"/>
                      <a:pt x="38428" y="19812"/>
                      <a:pt x="38528" y="18811"/>
                    </a:cubicBezTo>
                    <a:cubicBezTo>
                      <a:pt x="38594" y="17944"/>
                      <a:pt x="38661" y="17143"/>
                      <a:pt x="38628" y="17043"/>
                    </a:cubicBezTo>
                    <a:cubicBezTo>
                      <a:pt x="38561" y="16543"/>
                      <a:pt x="38494" y="15942"/>
                      <a:pt x="38461" y="15308"/>
                    </a:cubicBezTo>
                    <a:cubicBezTo>
                      <a:pt x="38361" y="14241"/>
                      <a:pt x="38294" y="13107"/>
                      <a:pt x="38061" y="12273"/>
                    </a:cubicBezTo>
                    <a:cubicBezTo>
                      <a:pt x="36693" y="7369"/>
                      <a:pt x="32523" y="4401"/>
                      <a:pt x="28821" y="2432"/>
                    </a:cubicBezTo>
                    <a:cubicBezTo>
                      <a:pt x="25618" y="731"/>
                      <a:pt x="22116" y="264"/>
                      <a:pt x="18714" y="64"/>
                    </a:cubicBezTo>
                    <a:cubicBezTo>
                      <a:pt x="17981" y="27"/>
                      <a:pt x="17246" y="0"/>
                      <a:pt x="165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2" name="Google Shape;2212;p61"/>
              <p:cNvSpPr/>
              <p:nvPr/>
            </p:nvSpPr>
            <p:spPr>
              <a:xfrm>
                <a:off x="1117250" y="3678750"/>
                <a:ext cx="467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2469" extrusionOk="0">
                    <a:moveTo>
                      <a:pt x="368" y="0"/>
                    </a:moveTo>
                    <a:cubicBezTo>
                      <a:pt x="201" y="567"/>
                      <a:pt x="101" y="1168"/>
                      <a:pt x="1" y="1835"/>
                    </a:cubicBezTo>
                    <a:cubicBezTo>
                      <a:pt x="468" y="2035"/>
                      <a:pt x="968" y="2268"/>
                      <a:pt x="1468" y="2468"/>
                    </a:cubicBezTo>
                    <a:cubicBezTo>
                      <a:pt x="1535" y="2168"/>
                      <a:pt x="1602" y="1868"/>
                      <a:pt x="1669" y="1568"/>
                    </a:cubicBezTo>
                    <a:cubicBezTo>
                      <a:pt x="1735" y="1234"/>
                      <a:pt x="1802" y="867"/>
                      <a:pt x="1869" y="467"/>
                    </a:cubicBezTo>
                    <a:cubicBezTo>
                      <a:pt x="1368" y="300"/>
                      <a:pt x="868" y="167"/>
                      <a:pt x="368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3" name="Google Shape;2213;p61"/>
              <p:cNvSpPr/>
              <p:nvPr/>
            </p:nvSpPr>
            <p:spPr>
              <a:xfrm>
                <a:off x="1175625" y="3697075"/>
                <a:ext cx="144300" cy="92600"/>
              </a:xfrm>
              <a:custGeom>
                <a:avLst/>
                <a:gdLst/>
                <a:ahLst/>
                <a:cxnLst/>
                <a:rect l="l" t="t" r="r" b="b"/>
                <a:pathLst>
                  <a:path w="5772" h="3704" extrusionOk="0">
                    <a:moveTo>
                      <a:pt x="334" y="1"/>
                    </a:moveTo>
                    <a:cubicBezTo>
                      <a:pt x="234" y="535"/>
                      <a:pt x="168" y="1068"/>
                      <a:pt x="67" y="1602"/>
                    </a:cubicBezTo>
                    <a:cubicBezTo>
                      <a:pt x="34" y="1769"/>
                      <a:pt x="34" y="1902"/>
                      <a:pt x="1" y="2036"/>
                    </a:cubicBezTo>
                    <a:cubicBezTo>
                      <a:pt x="134" y="2102"/>
                      <a:pt x="301" y="2169"/>
                      <a:pt x="468" y="2236"/>
                    </a:cubicBezTo>
                    <a:cubicBezTo>
                      <a:pt x="534" y="2269"/>
                      <a:pt x="635" y="2303"/>
                      <a:pt x="701" y="2336"/>
                    </a:cubicBezTo>
                    <a:cubicBezTo>
                      <a:pt x="1468" y="2603"/>
                      <a:pt x="2236" y="2870"/>
                      <a:pt x="2970" y="3170"/>
                    </a:cubicBezTo>
                    <a:cubicBezTo>
                      <a:pt x="3537" y="3337"/>
                      <a:pt x="4070" y="3537"/>
                      <a:pt x="4604" y="3704"/>
                    </a:cubicBezTo>
                    <a:cubicBezTo>
                      <a:pt x="4904" y="2870"/>
                      <a:pt x="5305" y="2102"/>
                      <a:pt x="5772" y="1402"/>
                    </a:cubicBezTo>
                    <a:cubicBezTo>
                      <a:pt x="5138" y="1268"/>
                      <a:pt x="4504" y="1135"/>
                      <a:pt x="3870" y="968"/>
                    </a:cubicBezTo>
                    <a:cubicBezTo>
                      <a:pt x="2703" y="701"/>
                      <a:pt x="1502" y="334"/>
                      <a:pt x="334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4" name="Google Shape;2214;p61"/>
              <p:cNvSpPr/>
              <p:nvPr/>
            </p:nvSpPr>
            <p:spPr>
              <a:xfrm>
                <a:off x="1319075" y="3735450"/>
                <a:ext cx="67575" cy="7675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3070" extrusionOk="0">
                    <a:moveTo>
                      <a:pt x="601" y="0"/>
                    </a:moveTo>
                    <a:cubicBezTo>
                      <a:pt x="334" y="834"/>
                      <a:pt x="134" y="1668"/>
                      <a:pt x="0" y="2536"/>
                    </a:cubicBezTo>
                    <a:cubicBezTo>
                      <a:pt x="601" y="2736"/>
                      <a:pt x="1168" y="2902"/>
                      <a:pt x="1768" y="3069"/>
                    </a:cubicBezTo>
                    <a:cubicBezTo>
                      <a:pt x="2068" y="2169"/>
                      <a:pt x="2402" y="1268"/>
                      <a:pt x="2702" y="401"/>
                    </a:cubicBezTo>
                    <a:cubicBezTo>
                      <a:pt x="2002" y="267"/>
                      <a:pt x="1301" y="134"/>
                      <a:pt x="601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5" name="Google Shape;2215;p61"/>
              <p:cNvSpPr/>
              <p:nvPr/>
            </p:nvSpPr>
            <p:spPr>
              <a:xfrm>
                <a:off x="1390775" y="3748800"/>
                <a:ext cx="130950" cy="97575"/>
              </a:xfrm>
              <a:custGeom>
                <a:avLst/>
                <a:gdLst/>
                <a:ahLst/>
                <a:cxnLst/>
                <a:rect l="l" t="t" r="r" b="b"/>
                <a:pathLst>
                  <a:path w="5238" h="3903" extrusionOk="0">
                    <a:moveTo>
                      <a:pt x="735" y="0"/>
                    </a:moveTo>
                    <a:cubicBezTo>
                      <a:pt x="468" y="934"/>
                      <a:pt x="201" y="1868"/>
                      <a:pt x="1" y="2835"/>
                    </a:cubicBezTo>
                    <a:cubicBezTo>
                      <a:pt x="735" y="3036"/>
                      <a:pt x="1435" y="3236"/>
                      <a:pt x="2169" y="3403"/>
                    </a:cubicBezTo>
                    <a:cubicBezTo>
                      <a:pt x="2369" y="2635"/>
                      <a:pt x="2569" y="1901"/>
                      <a:pt x="2803" y="1268"/>
                    </a:cubicBezTo>
                    <a:cubicBezTo>
                      <a:pt x="2816" y="1242"/>
                      <a:pt x="2838" y="1231"/>
                      <a:pt x="2861" y="1231"/>
                    </a:cubicBezTo>
                    <a:cubicBezTo>
                      <a:pt x="2898" y="1231"/>
                      <a:pt x="2936" y="1260"/>
                      <a:pt x="2936" y="1301"/>
                    </a:cubicBezTo>
                    <a:cubicBezTo>
                      <a:pt x="2970" y="2068"/>
                      <a:pt x="3003" y="2835"/>
                      <a:pt x="3003" y="3603"/>
                    </a:cubicBezTo>
                    <a:cubicBezTo>
                      <a:pt x="3503" y="3703"/>
                      <a:pt x="4004" y="3803"/>
                      <a:pt x="4504" y="3903"/>
                    </a:cubicBezTo>
                    <a:cubicBezTo>
                      <a:pt x="4738" y="2835"/>
                      <a:pt x="4938" y="1735"/>
                      <a:pt x="5238" y="667"/>
                    </a:cubicBezTo>
                    <a:cubicBezTo>
                      <a:pt x="3737" y="500"/>
                      <a:pt x="2236" y="267"/>
                      <a:pt x="735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6" name="Google Shape;2216;p61"/>
              <p:cNvSpPr/>
              <p:nvPr/>
            </p:nvSpPr>
            <p:spPr>
              <a:xfrm>
                <a:off x="1540900" y="3768800"/>
                <a:ext cx="78400" cy="95100"/>
              </a:xfrm>
              <a:custGeom>
                <a:avLst/>
                <a:gdLst/>
                <a:ahLst/>
                <a:cxnLst/>
                <a:rect l="l" t="t" r="r" b="b"/>
                <a:pathLst>
                  <a:path w="3136" h="3804" extrusionOk="0">
                    <a:moveTo>
                      <a:pt x="534" y="1"/>
                    </a:moveTo>
                    <a:cubicBezTo>
                      <a:pt x="300" y="1135"/>
                      <a:pt x="167" y="2269"/>
                      <a:pt x="0" y="3403"/>
                    </a:cubicBezTo>
                    <a:cubicBezTo>
                      <a:pt x="901" y="3537"/>
                      <a:pt x="1801" y="3703"/>
                      <a:pt x="2735" y="3803"/>
                    </a:cubicBezTo>
                    <a:cubicBezTo>
                      <a:pt x="2902" y="2636"/>
                      <a:pt x="3002" y="1435"/>
                      <a:pt x="3136" y="267"/>
                    </a:cubicBezTo>
                    <a:cubicBezTo>
                      <a:pt x="2268" y="201"/>
                      <a:pt x="1368" y="101"/>
                      <a:pt x="534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7" name="Google Shape;2217;p61"/>
              <p:cNvSpPr/>
              <p:nvPr/>
            </p:nvSpPr>
            <p:spPr>
              <a:xfrm>
                <a:off x="2029575" y="3770475"/>
                <a:ext cx="45050" cy="91750"/>
              </a:xfrm>
              <a:custGeom>
                <a:avLst/>
                <a:gdLst/>
                <a:ahLst/>
                <a:cxnLst/>
                <a:rect l="l" t="t" r="r" b="b"/>
                <a:pathLst>
                  <a:path w="1802" h="3670" extrusionOk="0">
                    <a:moveTo>
                      <a:pt x="1635" y="0"/>
                    </a:moveTo>
                    <a:cubicBezTo>
                      <a:pt x="1101" y="67"/>
                      <a:pt x="534" y="134"/>
                      <a:pt x="0" y="167"/>
                    </a:cubicBezTo>
                    <a:cubicBezTo>
                      <a:pt x="67" y="968"/>
                      <a:pt x="134" y="1735"/>
                      <a:pt x="234" y="2502"/>
                    </a:cubicBezTo>
                    <a:cubicBezTo>
                      <a:pt x="301" y="2869"/>
                      <a:pt x="334" y="3269"/>
                      <a:pt x="401" y="3670"/>
                    </a:cubicBezTo>
                    <a:cubicBezTo>
                      <a:pt x="834" y="3603"/>
                      <a:pt x="1268" y="3570"/>
                      <a:pt x="1702" y="3503"/>
                    </a:cubicBezTo>
                    <a:cubicBezTo>
                      <a:pt x="1768" y="2636"/>
                      <a:pt x="1802" y="1835"/>
                      <a:pt x="1802" y="1702"/>
                    </a:cubicBezTo>
                    <a:cubicBezTo>
                      <a:pt x="1735" y="1235"/>
                      <a:pt x="1668" y="634"/>
                      <a:pt x="1635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8" name="Google Shape;2218;p61"/>
              <p:cNvSpPr/>
              <p:nvPr/>
            </p:nvSpPr>
            <p:spPr>
              <a:xfrm>
                <a:off x="1632625" y="3776300"/>
                <a:ext cx="67575" cy="96775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387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67" y="1202"/>
                      <a:pt x="101" y="2436"/>
                      <a:pt x="67" y="3637"/>
                    </a:cubicBezTo>
                    <a:cubicBezTo>
                      <a:pt x="901" y="3737"/>
                      <a:pt x="1735" y="3804"/>
                      <a:pt x="2569" y="3870"/>
                    </a:cubicBezTo>
                    <a:cubicBezTo>
                      <a:pt x="2502" y="2636"/>
                      <a:pt x="2569" y="1402"/>
                      <a:pt x="2702" y="168"/>
                    </a:cubicBezTo>
                    <a:cubicBezTo>
                      <a:pt x="1802" y="134"/>
                      <a:pt x="901" y="68"/>
                      <a:pt x="0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9" name="Google Shape;2219;p61"/>
              <p:cNvSpPr/>
              <p:nvPr/>
            </p:nvSpPr>
            <p:spPr>
              <a:xfrm>
                <a:off x="1716850" y="3781300"/>
                <a:ext cx="59225" cy="94275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3771" extrusionOk="0">
                    <a:moveTo>
                      <a:pt x="34" y="1"/>
                    </a:moveTo>
                    <a:cubicBezTo>
                      <a:pt x="1" y="1235"/>
                      <a:pt x="1" y="2469"/>
                      <a:pt x="67" y="3704"/>
                    </a:cubicBezTo>
                    <a:cubicBezTo>
                      <a:pt x="701" y="3737"/>
                      <a:pt x="1335" y="3770"/>
                      <a:pt x="1969" y="3770"/>
                    </a:cubicBezTo>
                    <a:cubicBezTo>
                      <a:pt x="2169" y="2570"/>
                      <a:pt x="2336" y="1335"/>
                      <a:pt x="2369" y="101"/>
                    </a:cubicBezTo>
                    <a:cubicBezTo>
                      <a:pt x="1602" y="68"/>
                      <a:pt x="801" y="34"/>
                      <a:pt x="34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0" name="Google Shape;2220;p61"/>
              <p:cNvSpPr/>
              <p:nvPr/>
            </p:nvSpPr>
            <p:spPr>
              <a:xfrm>
                <a:off x="1791900" y="3776300"/>
                <a:ext cx="226025" cy="100100"/>
              </a:xfrm>
              <a:custGeom>
                <a:avLst/>
                <a:gdLst/>
                <a:ahLst/>
                <a:cxnLst/>
                <a:rect l="l" t="t" r="r" b="b"/>
                <a:pathLst>
                  <a:path w="9041" h="4004" extrusionOk="0">
                    <a:moveTo>
                      <a:pt x="8774" y="1"/>
                    </a:moveTo>
                    <a:cubicBezTo>
                      <a:pt x="6349" y="226"/>
                      <a:pt x="3924" y="309"/>
                      <a:pt x="1479" y="309"/>
                    </a:cubicBezTo>
                    <a:cubicBezTo>
                      <a:pt x="1031" y="309"/>
                      <a:pt x="583" y="306"/>
                      <a:pt x="134" y="301"/>
                    </a:cubicBezTo>
                    <a:lnTo>
                      <a:pt x="134" y="301"/>
                    </a:lnTo>
                    <a:cubicBezTo>
                      <a:pt x="167" y="1535"/>
                      <a:pt x="134" y="2770"/>
                      <a:pt x="1" y="4004"/>
                    </a:cubicBezTo>
                    <a:cubicBezTo>
                      <a:pt x="1001" y="4004"/>
                      <a:pt x="2002" y="4004"/>
                      <a:pt x="3003" y="3970"/>
                    </a:cubicBezTo>
                    <a:cubicBezTo>
                      <a:pt x="3036" y="3470"/>
                      <a:pt x="3036" y="2970"/>
                      <a:pt x="2969" y="2436"/>
                    </a:cubicBezTo>
                    <a:cubicBezTo>
                      <a:pt x="2948" y="2371"/>
                      <a:pt x="3010" y="2335"/>
                      <a:pt x="3065" y="2335"/>
                    </a:cubicBezTo>
                    <a:cubicBezTo>
                      <a:pt x="3096" y="2335"/>
                      <a:pt x="3124" y="2346"/>
                      <a:pt x="3136" y="2369"/>
                    </a:cubicBezTo>
                    <a:cubicBezTo>
                      <a:pt x="3403" y="2870"/>
                      <a:pt x="3603" y="3403"/>
                      <a:pt x="3737" y="3937"/>
                    </a:cubicBezTo>
                    <a:cubicBezTo>
                      <a:pt x="4471" y="3904"/>
                      <a:pt x="5171" y="3870"/>
                      <a:pt x="5872" y="3837"/>
                    </a:cubicBezTo>
                    <a:cubicBezTo>
                      <a:pt x="5872" y="2736"/>
                      <a:pt x="5738" y="1635"/>
                      <a:pt x="5304" y="601"/>
                    </a:cubicBezTo>
                    <a:cubicBezTo>
                      <a:pt x="5304" y="560"/>
                      <a:pt x="5330" y="532"/>
                      <a:pt x="5357" y="532"/>
                    </a:cubicBezTo>
                    <a:cubicBezTo>
                      <a:pt x="5374" y="532"/>
                      <a:pt x="5392" y="542"/>
                      <a:pt x="5405" y="568"/>
                    </a:cubicBezTo>
                    <a:cubicBezTo>
                      <a:pt x="6238" y="1535"/>
                      <a:pt x="6705" y="2603"/>
                      <a:pt x="7006" y="3737"/>
                    </a:cubicBezTo>
                    <a:cubicBezTo>
                      <a:pt x="7673" y="3670"/>
                      <a:pt x="8373" y="3603"/>
                      <a:pt x="9040" y="3537"/>
                    </a:cubicBezTo>
                    <a:cubicBezTo>
                      <a:pt x="9007" y="3036"/>
                      <a:pt x="8974" y="2536"/>
                      <a:pt x="8907" y="2036"/>
                    </a:cubicBezTo>
                    <a:cubicBezTo>
                      <a:pt x="8840" y="1369"/>
                      <a:pt x="8807" y="701"/>
                      <a:pt x="8774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221" name="Google Shape;2221;p61"/>
          <p:cNvGrpSpPr/>
          <p:nvPr/>
        </p:nvGrpSpPr>
        <p:grpSpPr>
          <a:xfrm rot="-1529053">
            <a:off x="5279259" y="653376"/>
            <a:ext cx="1199946" cy="1079748"/>
            <a:chOff x="2618501" y="1381730"/>
            <a:chExt cx="1105076" cy="994381"/>
          </a:xfrm>
        </p:grpSpPr>
        <p:grpSp>
          <p:nvGrpSpPr>
            <p:cNvPr id="2222" name="Google Shape;2222;p61"/>
            <p:cNvGrpSpPr/>
            <p:nvPr/>
          </p:nvGrpSpPr>
          <p:grpSpPr>
            <a:xfrm>
              <a:off x="2618501" y="1381730"/>
              <a:ext cx="1105076" cy="994381"/>
              <a:chOff x="6972101" y="876305"/>
              <a:chExt cx="1105076" cy="994381"/>
            </a:xfrm>
          </p:grpSpPr>
          <p:sp>
            <p:nvSpPr>
              <p:cNvPr id="2223" name="Google Shape;2223;p61"/>
              <p:cNvSpPr/>
              <p:nvPr/>
            </p:nvSpPr>
            <p:spPr>
              <a:xfrm>
                <a:off x="6972149" y="880502"/>
                <a:ext cx="1105028" cy="990184"/>
              </a:xfrm>
              <a:custGeom>
                <a:avLst/>
                <a:gdLst/>
                <a:ahLst/>
                <a:cxnLst/>
                <a:rect l="l" t="t" r="r" b="b"/>
                <a:pathLst>
                  <a:path w="47168" h="44180" extrusionOk="0">
                    <a:moveTo>
                      <a:pt x="19019" y="1"/>
                    </a:moveTo>
                    <a:cubicBezTo>
                      <a:pt x="17373" y="1"/>
                      <a:pt x="15730" y="309"/>
                      <a:pt x="14178" y="1062"/>
                    </a:cubicBezTo>
                    <a:cubicBezTo>
                      <a:pt x="13144" y="1595"/>
                      <a:pt x="12109" y="2296"/>
                      <a:pt x="11175" y="3263"/>
                    </a:cubicBezTo>
                    <a:cubicBezTo>
                      <a:pt x="10942" y="3530"/>
                      <a:pt x="10708" y="3764"/>
                      <a:pt x="10508" y="4064"/>
                    </a:cubicBezTo>
                    <a:cubicBezTo>
                      <a:pt x="10308" y="4264"/>
                      <a:pt x="10175" y="4497"/>
                      <a:pt x="10041" y="4731"/>
                    </a:cubicBezTo>
                    <a:cubicBezTo>
                      <a:pt x="10308" y="4664"/>
                      <a:pt x="10542" y="4598"/>
                      <a:pt x="10809" y="4531"/>
                    </a:cubicBezTo>
                    <a:cubicBezTo>
                      <a:pt x="11776" y="4331"/>
                      <a:pt x="12777" y="4164"/>
                      <a:pt x="13744" y="4164"/>
                    </a:cubicBezTo>
                    <a:cubicBezTo>
                      <a:pt x="13877" y="4131"/>
                      <a:pt x="13977" y="4131"/>
                      <a:pt x="14111" y="4131"/>
                    </a:cubicBezTo>
                    <a:cubicBezTo>
                      <a:pt x="13977" y="4231"/>
                      <a:pt x="13844" y="4297"/>
                      <a:pt x="13744" y="4364"/>
                    </a:cubicBezTo>
                    <a:cubicBezTo>
                      <a:pt x="12476" y="5165"/>
                      <a:pt x="11376" y="5965"/>
                      <a:pt x="10408" y="6766"/>
                    </a:cubicBezTo>
                    <a:cubicBezTo>
                      <a:pt x="4971" y="11302"/>
                      <a:pt x="4070" y="15739"/>
                      <a:pt x="3470" y="16706"/>
                    </a:cubicBezTo>
                    <a:cubicBezTo>
                      <a:pt x="4671" y="16973"/>
                      <a:pt x="5972" y="17207"/>
                      <a:pt x="7406" y="17407"/>
                    </a:cubicBezTo>
                    <a:cubicBezTo>
                      <a:pt x="7273" y="17707"/>
                      <a:pt x="7139" y="18007"/>
                      <a:pt x="7006" y="18307"/>
                    </a:cubicBezTo>
                    <a:cubicBezTo>
                      <a:pt x="6502" y="18102"/>
                      <a:pt x="5936" y="17991"/>
                      <a:pt x="5366" y="17991"/>
                    </a:cubicBezTo>
                    <a:cubicBezTo>
                      <a:pt x="4916" y="17991"/>
                      <a:pt x="4464" y="18060"/>
                      <a:pt x="4037" y="18207"/>
                    </a:cubicBezTo>
                    <a:cubicBezTo>
                      <a:pt x="2669" y="18708"/>
                      <a:pt x="1702" y="19808"/>
                      <a:pt x="1102" y="20976"/>
                    </a:cubicBezTo>
                    <a:cubicBezTo>
                      <a:pt x="134" y="22844"/>
                      <a:pt x="1" y="24979"/>
                      <a:pt x="701" y="26813"/>
                    </a:cubicBezTo>
                    <a:cubicBezTo>
                      <a:pt x="1302" y="28415"/>
                      <a:pt x="2503" y="29782"/>
                      <a:pt x="4070" y="30683"/>
                    </a:cubicBezTo>
                    <a:cubicBezTo>
                      <a:pt x="4738" y="33318"/>
                      <a:pt x="6305" y="35686"/>
                      <a:pt x="8707" y="37288"/>
                    </a:cubicBezTo>
                    <a:cubicBezTo>
                      <a:pt x="12743" y="39956"/>
                      <a:pt x="17013" y="41991"/>
                      <a:pt x="21616" y="43425"/>
                    </a:cubicBezTo>
                    <a:cubicBezTo>
                      <a:pt x="22720" y="43771"/>
                      <a:pt x="23840" y="43937"/>
                      <a:pt x="24944" y="43937"/>
                    </a:cubicBezTo>
                    <a:cubicBezTo>
                      <a:pt x="26609" y="43937"/>
                      <a:pt x="28238" y="43560"/>
                      <a:pt x="29722" y="42858"/>
                    </a:cubicBezTo>
                    <a:cubicBezTo>
                      <a:pt x="29855" y="43025"/>
                      <a:pt x="30089" y="43125"/>
                      <a:pt x="30289" y="43259"/>
                    </a:cubicBezTo>
                    <a:cubicBezTo>
                      <a:pt x="31496" y="43862"/>
                      <a:pt x="32793" y="44180"/>
                      <a:pt x="34052" y="44180"/>
                    </a:cubicBezTo>
                    <a:cubicBezTo>
                      <a:pt x="34812" y="44180"/>
                      <a:pt x="35557" y="44064"/>
                      <a:pt x="36260" y="43826"/>
                    </a:cubicBezTo>
                    <a:cubicBezTo>
                      <a:pt x="38128" y="43192"/>
                      <a:pt x="39696" y="41757"/>
                      <a:pt x="40530" y="39823"/>
                    </a:cubicBezTo>
                    <a:cubicBezTo>
                      <a:pt x="41064" y="38622"/>
                      <a:pt x="41330" y="37154"/>
                      <a:pt x="40830" y="35820"/>
                    </a:cubicBezTo>
                    <a:cubicBezTo>
                      <a:pt x="40363" y="34452"/>
                      <a:pt x="39129" y="33385"/>
                      <a:pt x="37895" y="33218"/>
                    </a:cubicBezTo>
                    <a:cubicBezTo>
                      <a:pt x="37778" y="33201"/>
                      <a:pt x="37669" y="33193"/>
                      <a:pt x="37565" y="33193"/>
                    </a:cubicBezTo>
                    <a:cubicBezTo>
                      <a:pt x="37461" y="33193"/>
                      <a:pt x="37361" y="33201"/>
                      <a:pt x="37261" y="33218"/>
                    </a:cubicBezTo>
                    <a:cubicBezTo>
                      <a:pt x="37261" y="33185"/>
                      <a:pt x="37261" y="33185"/>
                      <a:pt x="37261" y="33151"/>
                    </a:cubicBezTo>
                    <a:cubicBezTo>
                      <a:pt x="38762" y="31884"/>
                      <a:pt x="40163" y="30483"/>
                      <a:pt x="41064" y="28415"/>
                    </a:cubicBezTo>
                    <a:cubicBezTo>
                      <a:pt x="41264" y="27914"/>
                      <a:pt x="41430" y="27414"/>
                      <a:pt x="41597" y="26880"/>
                    </a:cubicBezTo>
                    <a:cubicBezTo>
                      <a:pt x="41931" y="27214"/>
                      <a:pt x="42198" y="27514"/>
                      <a:pt x="42431" y="27814"/>
                    </a:cubicBezTo>
                    <a:cubicBezTo>
                      <a:pt x="43065" y="28815"/>
                      <a:pt x="43198" y="29749"/>
                      <a:pt x="43465" y="30816"/>
                    </a:cubicBezTo>
                    <a:cubicBezTo>
                      <a:pt x="43599" y="30583"/>
                      <a:pt x="43732" y="30349"/>
                      <a:pt x="43866" y="30116"/>
                    </a:cubicBezTo>
                    <a:cubicBezTo>
                      <a:pt x="43999" y="29882"/>
                      <a:pt x="44733" y="28214"/>
                      <a:pt x="45233" y="26080"/>
                    </a:cubicBezTo>
                    <a:cubicBezTo>
                      <a:pt x="45900" y="23144"/>
                      <a:pt x="46100" y="19341"/>
                      <a:pt x="43632" y="17040"/>
                    </a:cubicBezTo>
                    <a:lnTo>
                      <a:pt x="43632" y="17040"/>
                    </a:lnTo>
                    <a:cubicBezTo>
                      <a:pt x="43765" y="17073"/>
                      <a:pt x="43866" y="17073"/>
                      <a:pt x="43966" y="17073"/>
                    </a:cubicBezTo>
                    <a:cubicBezTo>
                      <a:pt x="45166" y="17273"/>
                      <a:pt x="46234" y="17974"/>
                      <a:pt x="47101" y="18808"/>
                    </a:cubicBezTo>
                    <a:cubicBezTo>
                      <a:pt x="47108" y="18814"/>
                      <a:pt x="47114" y="18817"/>
                      <a:pt x="47120" y="18817"/>
                    </a:cubicBezTo>
                    <a:cubicBezTo>
                      <a:pt x="47146" y="18817"/>
                      <a:pt x="47168" y="18768"/>
                      <a:pt x="47168" y="18741"/>
                    </a:cubicBezTo>
                    <a:cubicBezTo>
                      <a:pt x="46634" y="17307"/>
                      <a:pt x="45533" y="16306"/>
                      <a:pt x="44066" y="15839"/>
                    </a:cubicBezTo>
                    <a:cubicBezTo>
                      <a:pt x="43658" y="15726"/>
                      <a:pt x="43188" y="15658"/>
                      <a:pt x="42720" y="15658"/>
                    </a:cubicBezTo>
                    <a:cubicBezTo>
                      <a:pt x="42499" y="15658"/>
                      <a:pt x="42278" y="15673"/>
                      <a:pt x="42064" y="15705"/>
                    </a:cubicBezTo>
                    <a:cubicBezTo>
                      <a:pt x="42631" y="15038"/>
                      <a:pt x="43065" y="14138"/>
                      <a:pt x="43298" y="13471"/>
                    </a:cubicBezTo>
                    <a:cubicBezTo>
                      <a:pt x="43866" y="11869"/>
                      <a:pt x="43966" y="10135"/>
                      <a:pt x="43432" y="8500"/>
                    </a:cubicBezTo>
                    <a:cubicBezTo>
                      <a:pt x="43432" y="8470"/>
                      <a:pt x="43405" y="8454"/>
                      <a:pt x="43375" y="8454"/>
                    </a:cubicBezTo>
                    <a:cubicBezTo>
                      <a:pt x="43339" y="8454"/>
                      <a:pt x="43298" y="8479"/>
                      <a:pt x="43298" y="8534"/>
                    </a:cubicBezTo>
                    <a:cubicBezTo>
                      <a:pt x="43132" y="9801"/>
                      <a:pt x="42831" y="11002"/>
                      <a:pt x="42364" y="12136"/>
                    </a:cubicBezTo>
                    <a:cubicBezTo>
                      <a:pt x="42298" y="11936"/>
                      <a:pt x="42198" y="11736"/>
                      <a:pt x="42098" y="11536"/>
                    </a:cubicBezTo>
                    <a:cubicBezTo>
                      <a:pt x="40830" y="9134"/>
                      <a:pt x="38762" y="6933"/>
                      <a:pt x="36694" y="5231"/>
                    </a:cubicBezTo>
                    <a:cubicBezTo>
                      <a:pt x="34792" y="3664"/>
                      <a:pt x="32624" y="2363"/>
                      <a:pt x="30256" y="1429"/>
                    </a:cubicBezTo>
                    <a:lnTo>
                      <a:pt x="30256" y="1429"/>
                    </a:lnTo>
                    <a:cubicBezTo>
                      <a:pt x="31457" y="2696"/>
                      <a:pt x="33091" y="4297"/>
                      <a:pt x="33191" y="6065"/>
                    </a:cubicBezTo>
                    <a:cubicBezTo>
                      <a:pt x="33216" y="6114"/>
                      <a:pt x="33169" y="6145"/>
                      <a:pt x="33128" y="6145"/>
                    </a:cubicBezTo>
                    <a:cubicBezTo>
                      <a:pt x="33114" y="6145"/>
                      <a:pt x="33100" y="6141"/>
                      <a:pt x="33091" y="6132"/>
                    </a:cubicBezTo>
                    <a:cubicBezTo>
                      <a:pt x="32105" y="4853"/>
                      <a:pt x="25546" y="1"/>
                      <a:pt x="190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228600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dist="47625" dir="2460000" algn="bl" rotWithShape="0">
                  <a:schemeClr val="dk1">
                    <a:alpha val="2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224" name="Google Shape;2224;p61"/>
              <p:cNvGrpSpPr/>
              <p:nvPr/>
            </p:nvGrpSpPr>
            <p:grpSpPr>
              <a:xfrm>
                <a:off x="6972101" y="876305"/>
                <a:ext cx="1105028" cy="990162"/>
                <a:chOff x="7056575" y="164888"/>
                <a:chExt cx="1179200" cy="1104475"/>
              </a:xfrm>
            </p:grpSpPr>
            <p:sp>
              <p:nvSpPr>
                <p:cNvPr id="2225" name="Google Shape;2225;p61"/>
                <p:cNvSpPr/>
                <p:nvPr/>
              </p:nvSpPr>
              <p:spPr>
                <a:xfrm>
                  <a:off x="7056575" y="614363"/>
                  <a:ext cx="226850" cy="33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74" h="13323" extrusionOk="0">
                      <a:moveTo>
                        <a:pt x="5403" y="1"/>
                      </a:moveTo>
                      <a:cubicBezTo>
                        <a:pt x="4941" y="1"/>
                        <a:pt x="4475" y="75"/>
                        <a:pt x="4037" y="228"/>
                      </a:cubicBezTo>
                      <a:cubicBezTo>
                        <a:pt x="2669" y="729"/>
                        <a:pt x="1702" y="1829"/>
                        <a:pt x="1102" y="2997"/>
                      </a:cubicBezTo>
                      <a:cubicBezTo>
                        <a:pt x="134" y="4865"/>
                        <a:pt x="1" y="7000"/>
                        <a:pt x="701" y="8834"/>
                      </a:cubicBezTo>
                      <a:cubicBezTo>
                        <a:pt x="1368" y="10702"/>
                        <a:pt x="2903" y="12237"/>
                        <a:pt x="4904" y="13138"/>
                      </a:cubicBezTo>
                      <a:cubicBezTo>
                        <a:pt x="5148" y="13219"/>
                        <a:pt x="5392" y="13322"/>
                        <a:pt x="5654" y="13322"/>
                      </a:cubicBezTo>
                      <a:cubicBezTo>
                        <a:pt x="5715" y="13322"/>
                        <a:pt x="5776" y="13317"/>
                        <a:pt x="5838" y="13304"/>
                      </a:cubicBezTo>
                      <a:cubicBezTo>
                        <a:pt x="6472" y="13204"/>
                        <a:pt x="6839" y="12570"/>
                        <a:pt x="7039" y="12037"/>
                      </a:cubicBezTo>
                      <a:cubicBezTo>
                        <a:pt x="7806" y="9902"/>
                        <a:pt x="8440" y="7667"/>
                        <a:pt x="8774" y="5465"/>
                      </a:cubicBezTo>
                      <a:cubicBezTo>
                        <a:pt x="9007" y="3998"/>
                        <a:pt x="9074" y="1996"/>
                        <a:pt x="7906" y="895"/>
                      </a:cubicBezTo>
                      <a:cubicBezTo>
                        <a:pt x="7279" y="313"/>
                        <a:pt x="6350" y="1"/>
                        <a:pt x="5403" y="1"/>
                      </a:cubicBezTo>
                      <a:close/>
                    </a:path>
                  </a:pathLst>
                </a:custGeom>
                <a:solidFill>
                  <a:srgbClr val="EDB59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6" name="Google Shape;2226;p61"/>
                <p:cNvSpPr/>
                <p:nvPr/>
              </p:nvSpPr>
              <p:spPr>
                <a:xfrm>
                  <a:off x="7094950" y="682013"/>
                  <a:ext cx="102600" cy="20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8154" extrusionOk="0">
                      <a:moveTo>
                        <a:pt x="1912" y="0"/>
                      </a:moveTo>
                      <a:cubicBezTo>
                        <a:pt x="1673" y="0"/>
                        <a:pt x="1404" y="49"/>
                        <a:pt x="1101" y="158"/>
                      </a:cubicBezTo>
                      <a:cubicBezTo>
                        <a:pt x="1068" y="158"/>
                        <a:pt x="1068" y="191"/>
                        <a:pt x="1101" y="191"/>
                      </a:cubicBezTo>
                      <a:cubicBezTo>
                        <a:pt x="2836" y="191"/>
                        <a:pt x="3236" y="2559"/>
                        <a:pt x="3303" y="3894"/>
                      </a:cubicBezTo>
                      <a:lnTo>
                        <a:pt x="3303" y="3960"/>
                      </a:lnTo>
                      <a:cubicBezTo>
                        <a:pt x="2745" y="3338"/>
                        <a:pt x="2063" y="2730"/>
                        <a:pt x="1310" y="2730"/>
                      </a:cubicBezTo>
                      <a:cubicBezTo>
                        <a:pt x="892" y="2730"/>
                        <a:pt x="453" y="2917"/>
                        <a:pt x="0" y="3393"/>
                      </a:cubicBezTo>
                      <a:cubicBezTo>
                        <a:pt x="0" y="3417"/>
                        <a:pt x="0" y="3440"/>
                        <a:pt x="12" y="3440"/>
                      </a:cubicBezTo>
                      <a:cubicBezTo>
                        <a:pt x="17" y="3440"/>
                        <a:pt x="24" y="3436"/>
                        <a:pt x="34" y="3427"/>
                      </a:cubicBezTo>
                      <a:cubicBezTo>
                        <a:pt x="279" y="3307"/>
                        <a:pt x="520" y="3254"/>
                        <a:pt x="754" y="3254"/>
                      </a:cubicBezTo>
                      <a:cubicBezTo>
                        <a:pt x="1760" y="3254"/>
                        <a:pt x="2641" y="4235"/>
                        <a:pt x="3236" y="5128"/>
                      </a:cubicBezTo>
                      <a:cubicBezTo>
                        <a:pt x="3136" y="5995"/>
                        <a:pt x="2869" y="6862"/>
                        <a:pt x="2502" y="7730"/>
                      </a:cubicBezTo>
                      <a:cubicBezTo>
                        <a:pt x="2388" y="7996"/>
                        <a:pt x="2567" y="8154"/>
                        <a:pt x="2778" y="8154"/>
                      </a:cubicBezTo>
                      <a:cubicBezTo>
                        <a:pt x="2938" y="8154"/>
                        <a:pt x="3117" y="8064"/>
                        <a:pt x="3203" y="7863"/>
                      </a:cubicBezTo>
                      <a:cubicBezTo>
                        <a:pt x="3469" y="7296"/>
                        <a:pt x="3670" y="6696"/>
                        <a:pt x="3803" y="6095"/>
                      </a:cubicBezTo>
                      <a:cubicBezTo>
                        <a:pt x="3903" y="5695"/>
                        <a:pt x="3970" y="5295"/>
                        <a:pt x="4003" y="4894"/>
                      </a:cubicBezTo>
                      <a:cubicBezTo>
                        <a:pt x="4103" y="3994"/>
                        <a:pt x="4036" y="3060"/>
                        <a:pt x="3803" y="2192"/>
                      </a:cubicBezTo>
                      <a:cubicBezTo>
                        <a:pt x="3527" y="1142"/>
                        <a:pt x="3067" y="0"/>
                        <a:pt x="1912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72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7" name="Google Shape;2227;p61"/>
                <p:cNvSpPr/>
                <p:nvPr/>
              </p:nvSpPr>
              <p:spPr>
                <a:xfrm>
                  <a:off x="7121625" y="298838"/>
                  <a:ext cx="1002400" cy="96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96" h="38587" extrusionOk="0">
                      <a:moveTo>
                        <a:pt x="17764" y="1"/>
                      </a:moveTo>
                      <a:cubicBezTo>
                        <a:pt x="13812" y="1"/>
                        <a:pt x="10055" y="2112"/>
                        <a:pt x="8073" y="5711"/>
                      </a:cubicBezTo>
                      <a:cubicBezTo>
                        <a:pt x="5771" y="9847"/>
                        <a:pt x="3737" y="14150"/>
                        <a:pt x="1969" y="18553"/>
                      </a:cubicBezTo>
                      <a:cubicBezTo>
                        <a:pt x="1" y="23424"/>
                        <a:pt x="1702" y="29028"/>
                        <a:pt x="6105" y="31930"/>
                      </a:cubicBezTo>
                      <a:cubicBezTo>
                        <a:pt x="10141" y="34598"/>
                        <a:pt x="14411" y="36633"/>
                        <a:pt x="19014" y="38067"/>
                      </a:cubicBezTo>
                      <a:cubicBezTo>
                        <a:pt x="20119" y="38419"/>
                        <a:pt x="21242" y="38587"/>
                        <a:pt x="22349" y="38587"/>
                      </a:cubicBezTo>
                      <a:cubicBezTo>
                        <a:pt x="26286" y="38587"/>
                        <a:pt x="30019" y="36457"/>
                        <a:pt x="32024" y="32864"/>
                      </a:cubicBezTo>
                      <a:cubicBezTo>
                        <a:pt x="34325" y="28727"/>
                        <a:pt x="36360" y="24424"/>
                        <a:pt x="38128" y="20054"/>
                      </a:cubicBezTo>
                      <a:cubicBezTo>
                        <a:pt x="40096" y="15151"/>
                        <a:pt x="38395" y="9547"/>
                        <a:pt x="33992" y="6645"/>
                      </a:cubicBezTo>
                      <a:cubicBezTo>
                        <a:pt x="29955" y="3976"/>
                        <a:pt x="25686" y="1941"/>
                        <a:pt x="21082" y="507"/>
                      </a:cubicBezTo>
                      <a:cubicBezTo>
                        <a:pt x="19984" y="165"/>
                        <a:pt x="18866" y="1"/>
                        <a:pt x="17764" y="1"/>
                      </a:cubicBezTo>
                      <a:close/>
                    </a:path>
                  </a:pathLst>
                </a:custGeom>
                <a:solidFill>
                  <a:srgbClr val="EDB59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8" name="Google Shape;2228;p61"/>
                <p:cNvSpPr/>
                <p:nvPr/>
              </p:nvSpPr>
              <p:spPr>
                <a:xfrm>
                  <a:off x="7787100" y="994663"/>
                  <a:ext cx="302750" cy="27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10" h="10988" extrusionOk="0">
                      <a:moveTo>
                        <a:pt x="8274" y="0"/>
                      </a:moveTo>
                      <a:cubicBezTo>
                        <a:pt x="6836" y="0"/>
                        <a:pt x="5460" y="1211"/>
                        <a:pt x="4537" y="2195"/>
                      </a:cubicBezTo>
                      <a:cubicBezTo>
                        <a:pt x="3036" y="3863"/>
                        <a:pt x="1735" y="5764"/>
                        <a:pt x="568" y="7733"/>
                      </a:cubicBezTo>
                      <a:cubicBezTo>
                        <a:pt x="268" y="8233"/>
                        <a:pt x="1" y="8867"/>
                        <a:pt x="301" y="9434"/>
                      </a:cubicBezTo>
                      <a:cubicBezTo>
                        <a:pt x="468" y="9734"/>
                        <a:pt x="768" y="9901"/>
                        <a:pt x="1035" y="10034"/>
                      </a:cubicBezTo>
                      <a:cubicBezTo>
                        <a:pt x="2247" y="10661"/>
                        <a:pt x="3564" y="10987"/>
                        <a:pt x="4838" y="10987"/>
                      </a:cubicBezTo>
                      <a:cubicBezTo>
                        <a:pt x="5597" y="10987"/>
                        <a:pt x="6342" y="10871"/>
                        <a:pt x="7039" y="10635"/>
                      </a:cubicBezTo>
                      <a:cubicBezTo>
                        <a:pt x="8907" y="10001"/>
                        <a:pt x="10475" y="8566"/>
                        <a:pt x="11309" y="6632"/>
                      </a:cubicBezTo>
                      <a:cubicBezTo>
                        <a:pt x="11843" y="5431"/>
                        <a:pt x="12109" y="3963"/>
                        <a:pt x="11609" y="2629"/>
                      </a:cubicBezTo>
                      <a:cubicBezTo>
                        <a:pt x="11142" y="1261"/>
                        <a:pt x="9908" y="194"/>
                        <a:pt x="8640" y="27"/>
                      </a:cubicBezTo>
                      <a:cubicBezTo>
                        <a:pt x="8518" y="9"/>
                        <a:pt x="8396" y="0"/>
                        <a:pt x="8274" y="0"/>
                      </a:cubicBezTo>
                      <a:close/>
                    </a:path>
                  </a:pathLst>
                </a:custGeom>
                <a:solidFill>
                  <a:srgbClr val="EDB59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9" name="Google Shape;2229;p61"/>
                <p:cNvSpPr/>
                <p:nvPr/>
              </p:nvSpPr>
              <p:spPr>
                <a:xfrm>
                  <a:off x="7842975" y="1106763"/>
                  <a:ext cx="196825" cy="11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4492" extrusionOk="0">
                      <a:moveTo>
                        <a:pt x="6152" y="0"/>
                      </a:moveTo>
                      <a:cubicBezTo>
                        <a:pt x="5671" y="0"/>
                        <a:pt x="5152" y="128"/>
                        <a:pt x="4671" y="280"/>
                      </a:cubicBezTo>
                      <a:cubicBezTo>
                        <a:pt x="3837" y="547"/>
                        <a:pt x="3036" y="980"/>
                        <a:pt x="2302" y="1547"/>
                      </a:cubicBezTo>
                      <a:cubicBezTo>
                        <a:pt x="1969" y="1814"/>
                        <a:pt x="1668" y="2081"/>
                        <a:pt x="1402" y="2381"/>
                      </a:cubicBezTo>
                      <a:cubicBezTo>
                        <a:pt x="968" y="2815"/>
                        <a:pt x="568" y="3282"/>
                        <a:pt x="201" y="3816"/>
                      </a:cubicBezTo>
                      <a:cubicBezTo>
                        <a:pt x="1" y="4116"/>
                        <a:pt x="232" y="4491"/>
                        <a:pt x="473" y="4491"/>
                      </a:cubicBezTo>
                      <a:cubicBezTo>
                        <a:pt x="553" y="4491"/>
                        <a:pt x="634" y="4449"/>
                        <a:pt x="701" y="4349"/>
                      </a:cubicBezTo>
                      <a:cubicBezTo>
                        <a:pt x="1235" y="3549"/>
                        <a:pt x="1835" y="2882"/>
                        <a:pt x="2536" y="2315"/>
                      </a:cubicBezTo>
                      <a:cubicBezTo>
                        <a:pt x="3837" y="2348"/>
                        <a:pt x="5538" y="2681"/>
                        <a:pt x="5671" y="4149"/>
                      </a:cubicBezTo>
                      <a:cubicBezTo>
                        <a:pt x="5671" y="4166"/>
                        <a:pt x="5680" y="4174"/>
                        <a:pt x="5688" y="4174"/>
                      </a:cubicBezTo>
                      <a:cubicBezTo>
                        <a:pt x="5696" y="4174"/>
                        <a:pt x="5705" y="4166"/>
                        <a:pt x="5705" y="4149"/>
                      </a:cubicBezTo>
                      <a:cubicBezTo>
                        <a:pt x="6172" y="2348"/>
                        <a:pt x="4771" y="1881"/>
                        <a:pt x="3470" y="1647"/>
                      </a:cubicBezTo>
                      <a:cubicBezTo>
                        <a:pt x="3503" y="1647"/>
                        <a:pt x="3503" y="1614"/>
                        <a:pt x="3536" y="1614"/>
                      </a:cubicBezTo>
                      <a:cubicBezTo>
                        <a:pt x="4243" y="1210"/>
                        <a:pt x="5329" y="708"/>
                        <a:pt x="6283" y="708"/>
                      </a:cubicBezTo>
                      <a:cubicBezTo>
                        <a:pt x="6905" y="708"/>
                        <a:pt x="7471" y="922"/>
                        <a:pt x="7840" y="1514"/>
                      </a:cubicBezTo>
                      <a:cubicBezTo>
                        <a:pt x="7840" y="1514"/>
                        <a:pt x="7873" y="1514"/>
                        <a:pt x="7873" y="1481"/>
                      </a:cubicBezTo>
                      <a:cubicBezTo>
                        <a:pt x="7625" y="342"/>
                        <a:pt x="6939" y="0"/>
                        <a:pt x="6152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72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0" name="Google Shape;2230;p61"/>
                <p:cNvSpPr/>
                <p:nvPr/>
              </p:nvSpPr>
              <p:spPr>
                <a:xfrm>
                  <a:off x="7143300" y="164888"/>
                  <a:ext cx="1092475" cy="88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699" h="35487" extrusionOk="0">
                      <a:moveTo>
                        <a:pt x="15550" y="1"/>
                      </a:moveTo>
                      <a:cubicBezTo>
                        <a:pt x="13904" y="1"/>
                        <a:pt x="12261" y="309"/>
                        <a:pt x="10709" y="1062"/>
                      </a:cubicBezTo>
                      <a:cubicBezTo>
                        <a:pt x="9675" y="1595"/>
                        <a:pt x="8640" y="2296"/>
                        <a:pt x="7706" y="3263"/>
                      </a:cubicBezTo>
                      <a:cubicBezTo>
                        <a:pt x="7473" y="3530"/>
                        <a:pt x="7239" y="3764"/>
                        <a:pt x="7039" y="4030"/>
                      </a:cubicBezTo>
                      <a:cubicBezTo>
                        <a:pt x="6839" y="4264"/>
                        <a:pt x="6706" y="4497"/>
                        <a:pt x="6572" y="4731"/>
                      </a:cubicBezTo>
                      <a:cubicBezTo>
                        <a:pt x="6806" y="4664"/>
                        <a:pt x="7073" y="4598"/>
                        <a:pt x="7340" y="4531"/>
                      </a:cubicBezTo>
                      <a:cubicBezTo>
                        <a:pt x="8307" y="4331"/>
                        <a:pt x="9308" y="4164"/>
                        <a:pt x="10275" y="4164"/>
                      </a:cubicBezTo>
                      <a:cubicBezTo>
                        <a:pt x="10408" y="4131"/>
                        <a:pt x="10508" y="4131"/>
                        <a:pt x="10642" y="4131"/>
                      </a:cubicBezTo>
                      <a:cubicBezTo>
                        <a:pt x="10508" y="4231"/>
                        <a:pt x="10375" y="4297"/>
                        <a:pt x="10275" y="4364"/>
                      </a:cubicBezTo>
                      <a:cubicBezTo>
                        <a:pt x="9007" y="5165"/>
                        <a:pt x="7873" y="5965"/>
                        <a:pt x="6939" y="6766"/>
                      </a:cubicBezTo>
                      <a:cubicBezTo>
                        <a:pt x="1502" y="11269"/>
                        <a:pt x="601" y="15739"/>
                        <a:pt x="1" y="16706"/>
                      </a:cubicBezTo>
                      <a:cubicBezTo>
                        <a:pt x="2543" y="17257"/>
                        <a:pt x="5506" y="17752"/>
                        <a:pt x="9175" y="17752"/>
                      </a:cubicBezTo>
                      <a:cubicBezTo>
                        <a:pt x="9503" y="17752"/>
                        <a:pt x="9836" y="17748"/>
                        <a:pt x="10175" y="17740"/>
                      </a:cubicBezTo>
                      <a:cubicBezTo>
                        <a:pt x="12110" y="17707"/>
                        <a:pt x="14244" y="17540"/>
                        <a:pt x="16613" y="17140"/>
                      </a:cubicBezTo>
                      <a:cubicBezTo>
                        <a:pt x="17614" y="16973"/>
                        <a:pt x="18648" y="16773"/>
                        <a:pt x="19748" y="16539"/>
                      </a:cubicBezTo>
                      <a:lnTo>
                        <a:pt x="19748" y="16539"/>
                      </a:lnTo>
                      <a:cubicBezTo>
                        <a:pt x="19048" y="17006"/>
                        <a:pt x="18347" y="17473"/>
                        <a:pt x="17614" y="17874"/>
                      </a:cubicBezTo>
                      <a:cubicBezTo>
                        <a:pt x="16713" y="18374"/>
                        <a:pt x="15846" y="18841"/>
                        <a:pt x="14945" y="19275"/>
                      </a:cubicBezTo>
                      <a:cubicBezTo>
                        <a:pt x="14311" y="19575"/>
                        <a:pt x="13644" y="19875"/>
                        <a:pt x="12977" y="20109"/>
                      </a:cubicBezTo>
                      <a:cubicBezTo>
                        <a:pt x="12577" y="20309"/>
                        <a:pt x="12143" y="20442"/>
                        <a:pt x="11709" y="20609"/>
                      </a:cubicBezTo>
                      <a:cubicBezTo>
                        <a:pt x="13377" y="20943"/>
                        <a:pt x="15379" y="21676"/>
                        <a:pt x="17647" y="22143"/>
                      </a:cubicBezTo>
                      <a:cubicBezTo>
                        <a:pt x="18846" y="22380"/>
                        <a:pt x="20127" y="22550"/>
                        <a:pt x="21476" y="22550"/>
                      </a:cubicBezTo>
                      <a:cubicBezTo>
                        <a:pt x="22979" y="22550"/>
                        <a:pt x="24567" y="22339"/>
                        <a:pt x="26220" y="21777"/>
                      </a:cubicBezTo>
                      <a:cubicBezTo>
                        <a:pt x="27687" y="21276"/>
                        <a:pt x="29222" y="20509"/>
                        <a:pt x="30823" y="19341"/>
                      </a:cubicBezTo>
                      <a:lnTo>
                        <a:pt x="30823" y="19341"/>
                      </a:lnTo>
                      <a:cubicBezTo>
                        <a:pt x="30289" y="20342"/>
                        <a:pt x="29622" y="21510"/>
                        <a:pt x="28955" y="22577"/>
                      </a:cubicBezTo>
                      <a:cubicBezTo>
                        <a:pt x="28421" y="23411"/>
                        <a:pt x="27888" y="24178"/>
                        <a:pt x="27354" y="24779"/>
                      </a:cubicBezTo>
                      <a:cubicBezTo>
                        <a:pt x="27020" y="25179"/>
                        <a:pt x="26720" y="25479"/>
                        <a:pt x="26420" y="25713"/>
                      </a:cubicBezTo>
                      <a:cubicBezTo>
                        <a:pt x="28588" y="25613"/>
                        <a:pt x="30122" y="25212"/>
                        <a:pt x="31257" y="24645"/>
                      </a:cubicBezTo>
                      <a:cubicBezTo>
                        <a:pt x="32191" y="24145"/>
                        <a:pt x="32858" y="23544"/>
                        <a:pt x="33358" y="22877"/>
                      </a:cubicBezTo>
                      <a:cubicBezTo>
                        <a:pt x="33558" y="22644"/>
                        <a:pt x="33758" y="22377"/>
                        <a:pt x="33925" y="22110"/>
                      </a:cubicBezTo>
                      <a:lnTo>
                        <a:pt x="33925" y="22110"/>
                      </a:lnTo>
                      <a:cubicBezTo>
                        <a:pt x="33859" y="22344"/>
                        <a:pt x="33792" y="22610"/>
                        <a:pt x="33725" y="22877"/>
                      </a:cubicBezTo>
                      <a:cubicBezTo>
                        <a:pt x="33592" y="23378"/>
                        <a:pt x="33458" y="23878"/>
                        <a:pt x="33325" y="24378"/>
                      </a:cubicBezTo>
                      <a:cubicBezTo>
                        <a:pt x="32924" y="26080"/>
                        <a:pt x="32491" y="27814"/>
                        <a:pt x="32091" y="29615"/>
                      </a:cubicBezTo>
                      <a:cubicBezTo>
                        <a:pt x="31657" y="31550"/>
                        <a:pt x="31290" y="33518"/>
                        <a:pt x="31023" y="35486"/>
                      </a:cubicBezTo>
                      <a:cubicBezTo>
                        <a:pt x="33392" y="33351"/>
                        <a:pt x="36127" y="31717"/>
                        <a:pt x="37595" y="28415"/>
                      </a:cubicBezTo>
                      <a:cubicBezTo>
                        <a:pt x="37795" y="27914"/>
                        <a:pt x="37961" y="27414"/>
                        <a:pt x="38128" y="26880"/>
                      </a:cubicBezTo>
                      <a:cubicBezTo>
                        <a:pt x="38462" y="27214"/>
                        <a:pt x="38729" y="27514"/>
                        <a:pt x="38962" y="27814"/>
                      </a:cubicBezTo>
                      <a:cubicBezTo>
                        <a:pt x="39596" y="28782"/>
                        <a:pt x="39729" y="29749"/>
                        <a:pt x="39996" y="30816"/>
                      </a:cubicBezTo>
                      <a:cubicBezTo>
                        <a:pt x="40130" y="30583"/>
                        <a:pt x="40263" y="30349"/>
                        <a:pt x="40397" y="30116"/>
                      </a:cubicBezTo>
                      <a:cubicBezTo>
                        <a:pt x="40530" y="29882"/>
                        <a:pt x="41264" y="28214"/>
                        <a:pt x="41731" y="26080"/>
                      </a:cubicBezTo>
                      <a:cubicBezTo>
                        <a:pt x="42431" y="23144"/>
                        <a:pt x="42631" y="19341"/>
                        <a:pt x="40163" y="17040"/>
                      </a:cubicBezTo>
                      <a:lnTo>
                        <a:pt x="40163" y="17040"/>
                      </a:lnTo>
                      <a:cubicBezTo>
                        <a:pt x="40296" y="17073"/>
                        <a:pt x="40397" y="17073"/>
                        <a:pt x="40497" y="17073"/>
                      </a:cubicBezTo>
                      <a:cubicBezTo>
                        <a:pt x="41697" y="17273"/>
                        <a:pt x="42765" y="17974"/>
                        <a:pt x="43632" y="18808"/>
                      </a:cubicBezTo>
                      <a:cubicBezTo>
                        <a:pt x="43639" y="18814"/>
                        <a:pt x="43645" y="18817"/>
                        <a:pt x="43651" y="18817"/>
                      </a:cubicBezTo>
                      <a:cubicBezTo>
                        <a:pt x="43677" y="18817"/>
                        <a:pt x="43699" y="18768"/>
                        <a:pt x="43699" y="18741"/>
                      </a:cubicBezTo>
                      <a:cubicBezTo>
                        <a:pt x="43165" y="17307"/>
                        <a:pt x="42064" y="16306"/>
                        <a:pt x="40597" y="15839"/>
                      </a:cubicBezTo>
                      <a:cubicBezTo>
                        <a:pt x="40212" y="15711"/>
                        <a:pt x="39772" y="15651"/>
                        <a:pt x="39330" y="15651"/>
                      </a:cubicBezTo>
                      <a:cubicBezTo>
                        <a:pt x="39083" y="15651"/>
                        <a:pt x="38835" y="15670"/>
                        <a:pt x="38595" y="15705"/>
                      </a:cubicBezTo>
                      <a:cubicBezTo>
                        <a:pt x="39162" y="15038"/>
                        <a:pt x="39563" y="14104"/>
                        <a:pt x="39829" y="13437"/>
                      </a:cubicBezTo>
                      <a:cubicBezTo>
                        <a:pt x="40397" y="11836"/>
                        <a:pt x="40463" y="10135"/>
                        <a:pt x="39963" y="8500"/>
                      </a:cubicBezTo>
                      <a:cubicBezTo>
                        <a:pt x="39963" y="8470"/>
                        <a:pt x="39936" y="8454"/>
                        <a:pt x="39906" y="8454"/>
                      </a:cubicBezTo>
                      <a:cubicBezTo>
                        <a:pt x="39870" y="8454"/>
                        <a:pt x="39829" y="8479"/>
                        <a:pt x="39829" y="8534"/>
                      </a:cubicBezTo>
                      <a:cubicBezTo>
                        <a:pt x="39663" y="9801"/>
                        <a:pt x="39362" y="10969"/>
                        <a:pt x="38862" y="12136"/>
                      </a:cubicBezTo>
                      <a:cubicBezTo>
                        <a:pt x="38795" y="11936"/>
                        <a:pt x="38729" y="11736"/>
                        <a:pt x="38629" y="11536"/>
                      </a:cubicBezTo>
                      <a:cubicBezTo>
                        <a:pt x="37361" y="9134"/>
                        <a:pt x="35293" y="6933"/>
                        <a:pt x="33225" y="5231"/>
                      </a:cubicBezTo>
                      <a:cubicBezTo>
                        <a:pt x="31323" y="3664"/>
                        <a:pt x="29155" y="2363"/>
                        <a:pt x="26787" y="1395"/>
                      </a:cubicBezTo>
                      <a:lnTo>
                        <a:pt x="26787" y="1395"/>
                      </a:lnTo>
                      <a:cubicBezTo>
                        <a:pt x="27954" y="2663"/>
                        <a:pt x="29622" y="4297"/>
                        <a:pt x="29722" y="6065"/>
                      </a:cubicBezTo>
                      <a:cubicBezTo>
                        <a:pt x="29722" y="6114"/>
                        <a:pt x="29686" y="6145"/>
                        <a:pt x="29654" y="6145"/>
                      </a:cubicBezTo>
                      <a:cubicBezTo>
                        <a:pt x="29642" y="6145"/>
                        <a:pt x="29631" y="6141"/>
                        <a:pt x="29622" y="6132"/>
                      </a:cubicBezTo>
                      <a:cubicBezTo>
                        <a:pt x="28636" y="4853"/>
                        <a:pt x="22077" y="1"/>
                        <a:pt x="1555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1" name="Google Shape;2231;p61"/>
                <p:cNvSpPr/>
                <p:nvPr/>
              </p:nvSpPr>
              <p:spPr>
                <a:xfrm>
                  <a:off x="7326775" y="191413"/>
                  <a:ext cx="84250" cy="8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0" h="3470" extrusionOk="0">
                      <a:moveTo>
                        <a:pt x="3370" y="1"/>
                      </a:moveTo>
                      <a:lnTo>
                        <a:pt x="3370" y="1"/>
                      </a:lnTo>
                      <a:cubicBezTo>
                        <a:pt x="2336" y="534"/>
                        <a:pt x="1301" y="1235"/>
                        <a:pt x="367" y="2202"/>
                      </a:cubicBezTo>
                      <a:cubicBezTo>
                        <a:pt x="234" y="2636"/>
                        <a:pt x="134" y="3070"/>
                        <a:pt x="1" y="3470"/>
                      </a:cubicBezTo>
                      <a:cubicBezTo>
                        <a:pt x="968" y="3270"/>
                        <a:pt x="1969" y="3103"/>
                        <a:pt x="2936" y="3103"/>
                      </a:cubicBezTo>
                      <a:cubicBezTo>
                        <a:pt x="2969" y="2069"/>
                        <a:pt x="3136" y="1035"/>
                        <a:pt x="337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2" name="Google Shape;2232;p61"/>
                <p:cNvSpPr/>
                <p:nvPr/>
              </p:nvSpPr>
              <p:spPr>
                <a:xfrm>
                  <a:off x="7313425" y="273988"/>
                  <a:ext cx="90100" cy="10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4" h="4103" extrusionOk="0">
                      <a:moveTo>
                        <a:pt x="3470" y="0"/>
                      </a:moveTo>
                      <a:lnTo>
                        <a:pt x="3470" y="0"/>
                      </a:lnTo>
                      <a:cubicBezTo>
                        <a:pt x="2202" y="801"/>
                        <a:pt x="1102" y="1601"/>
                        <a:pt x="134" y="2402"/>
                      </a:cubicBezTo>
                      <a:cubicBezTo>
                        <a:pt x="68" y="2969"/>
                        <a:pt x="1" y="3536"/>
                        <a:pt x="1" y="4103"/>
                      </a:cubicBezTo>
                      <a:cubicBezTo>
                        <a:pt x="1168" y="3402"/>
                        <a:pt x="2369" y="2702"/>
                        <a:pt x="3603" y="2035"/>
                      </a:cubicBezTo>
                      <a:cubicBezTo>
                        <a:pt x="3503" y="1368"/>
                        <a:pt x="3437" y="667"/>
                        <a:pt x="347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3" name="Google Shape;2233;p61"/>
                <p:cNvSpPr/>
                <p:nvPr/>
              </p:nvSpPr>
              <p:spPr>
                <a:xfrm>
                  <a:off x="7313425" y="345688"/>
                  <a:ext cx="105100" cy="8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3270" extrusionOk="0">
                      <a:moveTo>
                        <a:pt x="3737" y="1"/>
                      </a:moveTo>
                      <a:cubicBezTo>
                        <a:pt x="2469" y="768"/>
                        <a:pt x="1202" y="1569"/>
                        <a:pt x="1" y="2369"/>
                      </a:cubicBezTo>
                      <a:cubicBezTo>
                        <a:pt x="34" y="2669"/>
                        <a:pt x="34" y="2970"/>
                        <a:pt x="101" y="3270"/>
                      </a:cubicBezTo>
                      <a:cubicBezTo>
                        <a:pt x="1435" y="2669"/>
                        <a:pt x="2803" y="2069"/>
                        <a:pt x="4204" y="1535"/>
                      </a:cubicBezTo>
                      <a:cubicBezTo>
                        <a:pt x="4004" y="1035"/>
                        <a:pt x="3870" y="501"/>
                        <a:pt x="373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4" name="Google Shape;2234;p61"/>
                <p:cNvSpPr/>
                <p:nvPr/>
              </p:nvSpPr>
              <p:spPr>
                <a:xfrm>
                  <a:off x="7319275" y="402413"/>
                  <a:ext cx="239350" cy="20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4" h="8273" extrusionOk="0">
                      <a:moveTo>
                        <a:pt x="4203" y="0"/>
                      </a:moveTo>
                      <a:cubicBezTo>
                        <a:pt x="2802" y="634"/>
                        <a:pt x="1401" y="1268"/>
                        <a:pt x="67" y="1935"/>
                      </a:cubicBezTo>
                      <a:lnTo>
                        <a:pt x="0" y="1968"/>
                      </a:lnTo>
                      <a:cubicBezTo>
                        <a:pt x="301" y="3503"/>
                        <a:pt x="834" y="5004"/>
                        <a:pt x="1735" y="6405"/>
                      </a:cubicBezTo>
                      <a:cubicBezTo>
                        <a:pt x="2169" y="7072"/>
                        <a:pt x="2636" y="7706"/>
                        <a:pt x="3136" y="8273"/>
                      </a:cubicBezTo>
                      <a:cubicBezTo>
                        <a:pt x="5071" y="8206"/>
                        <a:pt x="7205" y="8039"/>
                        <a:pt x="9574" y="7639"/>
                      </a:cubicBezTo>
                      <a:cubicBezTo>
                        <a:pt x="8406" y="6705"/>
                        <a:pt x="7306" y="5671"/>
                        <a:pt x="6472" y="4403"/>
                      </a:cubicBezTo>
                      <a:cubicBezTo>
                        <a:pt x="5604" y="3102"/>
                        <a:pt x="4804" y="1568"/>
                        <a:pt x="420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5" name="Google Shape;2235;p61"/>
                <p:cNvSpPr/>
                <p:nvPr/>
              </p:nvSpPr>
              <p:spPr>
                <a:xfrm>
                  <a:off x="7467700" y="611713"/>
                  <a:ext cx="215200" cy="106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08" h="4271" extrusionOk="0">
                      <a:moveTo>
                        <a:pt x="4638" y="1"/>
                      </a:moveTo>
                      <a:cubicBezTo>
                        <a:pt x="3737" y="501"/>
                        <a:pt x="2870" y="968"/>
                        <a:pt x="1969" y="1402"/>
                      </a:cubicBezTo>
                      <a:cubicBezTo>
                        <a:pt x="1335" y="1702"/>
                        <a:pt x="668" y="2002"/>
                        <a:pt x="1" y="2269"/>
                      </a:cubicBezTo>
                      <a:cubicBezTo>
                        <a:pt x="1435" y="3170"/>
                        <a:pt x="3003" y="3803"/>
                        <a:pt x="4671" y="4270"/>
                      </a:cubicBezTo>
                      <a:lnTo>
                        <a:pt x="4704" y="4270"/>
                      </a:lnTo>
                      <a:cubicBezTo>
                        <a:pt x="6005" y="3637"/>
                        <a:pt x="7306" y="3003"/>
                        <a:pt x="8607" y="2336"/>
                      </a:cubicBezTo>
                      <a:cubicBezTo>
                        <a:pt x="7973" y="2069"/>
                        <a:pt x="7339" y="1769"/>
                        <a:pt x="6739" y="1368"/>
                      </a:cubicBezTo>
                      <a:cubicBezTo>
                        <a:pt x="6005" y="935"/>
                        <a:pt x="5305" y="501"/>
                        <a:pt x="4638" y="1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6" name="Google Shape;2236;p61"/>
                <p:cNvSpPr/>
                <p:nvPr/>
              </p:nvSpPr>
              <p:spPr>
                <a:xfrm>
                  <a:off x="7639500" y="683438"/>
                  <a:ext cx="159300" cy="4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72" h="1825" extrusionOk="0">
                      <a:moveTo>
                        <a:pt x="3036" y="0"/>
                      </a:moveTo>
                      <a:cubicBezTo>
                        <a:pt x="2035" y="601"/>
                        <a:pt x="1035" y="1168"/>
                        <a:pt x="0" y="1735"/>
                      </a:cubicBezTo>
                      <a:cubicBezTo>
                        <a:pt x="559" y="1792"/>
                        <a:pt x="1132" y="1824"/>
                        <a:pt x="1717" y="1824"/>
                      </a:cubicBezTo>
                      <a:cubicBezTo>
                        <a:pt x="3192" y="1824"/>
                        <a:pt x="4748" y="1617"/>
                        <a:pt x="6372" y="1068"/>
                      </a:cubicBezTo>
                      <a:cubicBezTo>
                        <a:pt x="5238" y="734"/>
                        <a:pt x="4137" y="401"/>
                        <a:pt x="3036" y="0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7" name="Google Shape;2237;p61"/>
                <p:cNvSpPr/>
                <p:nvPr/>
              </p:nvSpPr>
              <p:spPr>
                <a:xfrm>
                  <a:off x="7827125" y="730138"/>
                  <a:ext cx="150150" cy="5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6" h="2203" extrusionOk="0">
                      <a:moveTo>
                        <a:pt x="1602" y="0"/>
                      </a:moveTo>
                      <a:cubicBezTo>
                        <a:pt x="1068" y="801"/>
                        <a:pt x="535" y="1568"/>
                        <a:pt x="1" y="2202"/>
                      </a:cubicBezTo>
                      <a:cubicBezTo>
                        <a:pt x="635" y="2202"/>
                        <a:pt x="1268" y="2202"/>
                        <a:pt x="1902" y="2169"/>
                      </a:cubicBezTo>
                      <a:cubicBezTo>
                        <a:pt x="2536" y="2135"/>
                        <a:pt x="3203" y="2069"/>
                        <a:pt x="3904" y="2035"/>
                      </a:cubicBezTo>
                      <a:cubicBezTo>
                        <a:pt x="4838" y="1535"/>
                        <a:pt x="5505" y="934"/>
                        <a:pt x="6005" y="267"/>
                      </a:cubicBezTo>
                      <a:lnTo>
                        <a:pt x="6005" y="267"/>
                      </a:lnTo>
                      <a:cubicBezTo>
                        <a:pt x="5772" y="301"/>
                        <a:pt x="5538" y="301"/>
                        <a:pt x="5338" y="301"/>
                      </a:cubicBezTo>
                      <a:cubicBezTo>
                        <a:pt x="4471" y="301"/>
                        <a:pt x="3603" y="267"/>
                        <a:pt x="2736" y="134"/>
                      </a:cubicBezTo>
                      <a:cubicBezTo>
                        <a:pt x="2336" y="101"/>
                        <a:pt x="1969" y="34"/>
                        <a:pt x="160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8" name="Google Shape;2238;p61"/>
                <p:cNvSpPr/>
                <p:nvPr/>
              </p:nvSpPr>
              <p:spPr>
                <a:xfrm>
                  <a:off x="8069800" y="696788"/>
                  <a:ext cx="85100" cy="5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4" h="2002" extrusionOk="0">
                      <a:moveTo>
                        <a:pt x="3403" y="0"/>
                      </a:moveTo>
                      <a:lnTo>
                        <a:pt x="3403" y="0"/>
                      </a:lnTo>
                      <a:cubicBezTo>
                        <a:pt x="2269" y="501"/>
                        <a:pt x="1135" y="834"/>
                        <a:pt x="34" y="1101"/>
                      </a:cubicBezTo>
                      <a:cubicBezTo>
                        <a:pt x="34" y="1401"/>
                        <a:pt x="1" y="1701"/>
                        <a:pt x="1" y="2002"/>
                      </a:cubicBezTo>
                      <a:cubicBezTo>
                        <a:pt x="1102" y="1535"/>
                        <a:pt x="2236" y="867"/>
                        <a:pt x="340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9" name="Google Shape;2239;p61"/>
                <p:cNvSpPr/>
                <p:nvPr/>
              </p:nvSpPr>
              <p:spPr>
                <a:xfrm>
                  <a:off x="7977250" y="728463"/>
                  <a:ext cx="74225" cy="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9" h="1836" extrusionOk="0">
                      <a:moveTo>
                        <a:pt x="2969" y="1"/>
                      </a:moveTo>
                      <a:cubicBezTo>
                        <a:pt x="2035" y="168"/>
                        <a:pt x="1134" y="268"/>
                        <a:pt x="367" y="334"/>
                      </a:cubicBezTo>
                      <a:cubicBezTo>
                        <a:pt x="234" y="835"/>
                        <a:pt x="100" y="1335"/>
                        <a:pt x="0" y="1835"/>
                      </a:cubicBezTo>
                      <a:cubicBezTo>
                        <a:pt x="901" y="1669"/>
                        <a:pt x="1835" y="1435"/>
                        <a:pt x="2802" y="1102"/>
                      </a:cubicBezTo>
                      <a:cubicBezTo>
                        <a:pt x="2869" y="735"/>
                        <a:pt x="2902" y="368"/>
                        <a:pt x="296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0" name="Google Shape;2240;p61"/>
                <p:cNvSpPr/>
                <p:nvPr/>
              </p:nvSpPr>
              <p:spPr>
                <a:xfrm>
                  <a:off x="7919700" y="875238"/>
                  <a:ext cx="163475" cy="17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9" h="7073" extrusionOk="0">
                      <a:moveTo>
                        <a:pt x="6539" y="1"/>
                      </a:moveTo>
                      <a:lnTo>
                        <a:pt x="6539" y="1"/>
                      </a:lnTo>
                      <a:cubicBezTo>
                        <a:pt x="4771" y="634"/>
                        <a:pt x="2903" y="1001"/>
                        <a:pt x="1035" y="1201"/>
                      </a:cubicBezTo>
                      <a:cubicBezTo>
                        <a:pt x="601" y="3136"/>
                        <a:pt x="234" y="5104"/>
                        <a:pt x="0" y="7072"/>
                      </a:cubicBezTo>
                      <a:cubicBezTo>
                        <a:pt x="2336" y="4937"/>
                        <a:pt x="5071" y="3303"/>
                        <a:pt x="6539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72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1" name="Google Shape;2241;p61"/>
                <p:cNvSpPr/>
                <p:nvPr/>
              </p:nvSpPr>
              <p:spPr>
                <a:xfrm>
                  <a:off x="8117350" y="816863"/>
                  <a:ext cx="70075" cy="11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4738" extrusionOk="0">
                      <a:moveTo>
                        <a:pt x="2802" y="1"/>
                      </a:moveTo>
                      <a:lnTo>
                        <a:pt x="2802" y="1"/>
                      </a:lnTo>
                      <a:cubicBezTo>
                        <a:pt x="1935" y="668"/>
                        <a:pt x="1001" y="1268"/>
                        <a:pt x="0" y="1735"/>
                      </a:cubicBezTo>
                      <a:cubicBezTo>
                        <a:pt x="634" y="2736"/>
                        <a:pt x="767" y="3670"/>
                        <a:pt x="1034" y="4737"/>
                      </a:cubicBezTo>
                      <a:cubicBezTo>
                        <a:pt x="1168" y="4504"/>
                        <a:pt x="1301" y="4270"/>
                        <a:pt x="1435" y="4037"/>
                      </a:cubicBezTo>
                      <a:cubicBezTo>
                        <a:pt x="1568" y="3803"/>
                        <a:pt x="2302" y="2135"/>
                        <a:pt x="2802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72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242" name="Google Shape;2242;p61"/>
            <p:cNvGrpSpPr/>
            <p:nvPr/>
          </p:nvGrpSpPr>
          <p:grpSpPr>
            <a:xfrm rot="1720047">
              <a:off x="2775354" y="1791586"/>
              <a:ext cx="566332" cy="439654"/>
              <a:chOff x="7421216" y="3262879"/>
              <a:chExt cx="641672" cy="498141"/>
            </a:xfrm>
          </p:grpSpPr>
          <p:grpSp>
            <p:nvGrpSpPr>
              <p:cNvPr id="2243" name="Google Shape;2243;p61"/>
              <p:cNvGrpSpPr/>
              <p:nvPr/>
            </p:nvGrpSpPr>
            <p:grpSpPr>
              <a:xfrm rot="1017954">
                <a:off x="7449180" y="3342268"/>
                <a:ext cx="585744" cy="279026"/>
                <a:chOff x="1078359" y="4061986"/>
                <a:chExt cx="535972" cy="255316"/>
              </a:xfrm>
            </p:grpSpPr>
            <p:sp>
              <p:nvSpPr>
                <p:cNvPr id="2244" name="Google Shape;2244;p61"/>
                <p:cNvSpPr/>
                <p:nvPr/>
              </p:nvSpPr>
              <p:spPr>
                <a:xfrm rot="-419147">
                  <a:off x="1313155" y="4258333"/>
                  <a:ext cx="127181" cy="51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2617" extrusionOk="0">
                      <a:moveTo>
                        <a:pt x="3533" y="1"/>
                      </a:moveTo>
                      <a:cubicBezTo>
                        <a:pt x="3337" y="1"/>
                        <a:pt x="3138" y="15"/>
                        <a:pt x="2936" y="48"/>
                      </a:cubicBezTo>
                      <a:cubicBezTo>
                        <a:pt x="2502" y="114"/>
                        <a:pt x="2102" y="248"/>
                        <a:pt x="1769" y="415"/>
                      </a:cubicBezTo>
                      <a:cubicBezTo>
                        <a:pt x="1402" y="581"/>
                        <a:pt x="1101" y="782"/>
                        <a:pt x="835" y="1048"/>
                      </a:cubicBezTo>
                      <a:cubicBezTo>
                        <a:pt x="368" y="1515"/>
                        <a:pt x="101" y="2083"/>
                        <a:pt x="1" y="2616"/>
                      </a:cubicBezTo>
                      <a:cubicBezTo>
                        <a:pt x="401" y="2149"/>
                        <a:pt x="801" y="1682"/>
                        <a:pt x="1302" y="1315"/>
                      </a:cubicBezTo>
                      <a:cubicBezTo>
                        <a:pt x="1802" y="948"/>
                        <a:pt x="2369" y="715"/>
                        <a:pt x="3003" y="615"/>
                      </a:cubicBezTo>
                      <a:cubicBezTo>
                        <a:pt x="3195" y="583"/>
                        <a:pt x="3395" y="568"/>
                        <a:pt x="3596" y="568"/>
                      </a:cubicBezTo>
                      <a:cubicBezTo>
                        <a:pt x="4024" y="568"/>
                        <a:pt x="4463" y="635"/>
                        <a:pt x="4871" y="748"/>
                      </a:cubicBezTo>
                      <a:cubicBezTo>
                        <a:pt x="5471" y="948"/>
                        <a:pt x="6038" y="1215"/>
                        <a:pt x="6472" y="1616"/>
                      </a:cubicBezTo>
                      <a:cubicBezTo>
                        <a:pt x="6339" y="1082"/>
                        <a:pt x="5838" y="615"/>
                        <a:pt x="5204" y="348"/>
                      </a:cubicBezTo>
                      <a:cubicBezTo>
                        <a:pt x="4724" y="146"/>
                        <a:pt x="4147" y="1"/>
                        <a:pt x="3533" y="1"/>
                      </a:cubicBezTo>
                      <a:close/>
                    </a:path>
                  </a:pathLst>
                </a:custGeom>
                <a:solidFill>
                  <a:srgbClr val="000000">
                    <a:alpha val="49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5" name="Google Shape;2245;p61"/>
                <p:cNvSpPr/>
                <p:nvPr/>
              </p:nvSpPr>
              <p:spPr>
                <a:xfrm rot="-419147">
                  <a:off x="1458740" y="4142343"/>
                  <a:ext cx="152609" cy="58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66" h="2970" extrusionOk="0">
                      <a:moveTo>
                        <a:pt x="5221" y="1"/>
                      </a:moveTo>
                      <a:cubicBezTo>
                        <a:pt x="3204" y="1"/>
                        <a:pt x="828" y="1447"/>
                        <a:pt x="27" y="2894"/>
                      </a:cubicBezTo>
                      <a:cubicBezTo>
                        <a:pt x="0" y="2921"/>
                        <a:pt x="17" y="2970"/>
                        <a:pt x="59" y="2970"/>
                      </a:cubicBezTo>
                      <a:cubicBezTo>
                        <a:pt x="70" y="2970"/>
                        <a:pt x="81" y="2967"/>
                        <a:pt x="94" y="2961"/>
                      </a:cubicBezTo>
                      <a:cubicBezTo>
                        <a:pt x="1361" y="2294"/>
                        <a:pt x="2462" y="1493"/>
                        <a:pt x="3897" y="1193"/>
                      </a:cubicBezTo>
                      <a:cubicBezTo>
                        <a:pt x="4177" y="1144"/>
                        <a:pt x="4448" y="1124"/>
                        <a:pt x="4712" y="1124"/>
                      </a:cubicBezTo>
                      <a:cubicBezTo>
                        <a:pt x="5703" y="1124"/>
                        <a:pt x="6605" y="1400"/>
                        <a:pt x="7633" y="1426"/>
                      </a:cubicBezTo>
                      <a:cubicBezTo>
                        <a:pt x="7733" y="1426"/>
                        <a:pt x="7766" y="1326"/>
                        <a:pt x="7733" y="1259"/>
                      </a:cubicBezTo>
                      <a:cubicBezTo>
                        <a:pt x="7144" y="360"/>
                        <a:pt x="6227" y="1"/>
                        <a:pt x="5221" y="1"/>
                      </a:cubicBezTo>
                      <a:close/>
                    </a:path>
                  </a:pathLst>
                </a:custGeom>
                <a:solidFill>
                  <a:srgbClr val="000000">
                    <a:alpha val="49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6" name="Google Shape;2246;p61"/>
                <p:cNvSpPr/>
                <p:nvPr/>
              </p:nvSpPr>
              <p:spPr>
                <a:xfrm rot="-419243">
                  <a:off x="1461251" y="4069888"/>
                  <a:ext cx="134506" cy="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3" h="1523" extrusionOk="0">
                      <a:moveTo>
                        <a:pt x="1846" y="0"/>
                      </a:moveTo>
                      <a:cubicBezTo>
                        <a:pt x="1518" y="0"/>
                        <a:pt x="1144" y="293"/>
                        <a:pt x="901" y="455"/>
                      </a:cubicBezTo>
                      <a:cubicBezTo>
                        <a:pt x="434" y="722"/>
                        <a:pt x="201" y="1022"/>
                        <a:pt x="0" y="1489"/>
                      </a:cubicBezTo>
                      <a:cubicBezTo>
                        <a:pt x="0" y="1489"/>
                        <a:pt x="0" y="1522"/>
                        <a:pt x="0" y="1522"/>
                      </a:cubicBezTo>
                      <a:cubicBezTo>
                        <a:pt x="201" y="1422"/>
                        <a:pt x="367" y="1322"/>
                        <a:pt x="534" y="1222"/>
                      </a:cubicBezTo>
                      <a:cubicBezTo>
                        <a:pt x="768" y="1122"/>
                        <a:pt x="934" y="955"/>
                        <a:pt x="1135" y="855"/>
                      </a:cubicBezTo>
                      <a:cubicBezTo>
                        <a:pt x="1435" y="655"/>
                        <a:pt x="1969" y="588"/>
                        <a:pt x="2135" y="288"/>
                      </a:cubicBezTo>
                      <a:cubicBezTo>
                        <a:pt x="2202" y="188"/>
                        <a:pt x="2169" y="88"/>
                        <a:pt x="2069" y="55"/>
                      </a:cubicBezTo>
                      <a:cubicBezTo>
                        <a:pt x="1999" y="16"/>
                        <a:pt x="1924" y="0"/>
                        <a:pt x="184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49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7" name="Google Shape;2247;p61"/>
                <p:cNvSpPr/>
                <p:nvPr/>
              </p:nvSpPr>
              <p:spPr>
                <a:xfrm rot="-419147">
                  <a:off x="1104242" y="4251250"/>
                  <a:ext cx="154593" cy="46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67" h="2389" extrusionOk="0">
                      <a:moveTo>
                        <a:pt x="3763" y="0"/>
                      </a:moveTo>
                      <a:cubicBezTo>
                        <a:pt x="2067" y="0"/>
                        <a:pt x="462" y="629"/>
                        <a:pt x="28" y="2247"/>
                      </a:cubicBezTo>
                      <a:cubicBezTo>
                        <a:pt x="0" y="2329"/>
                        <a:pt x="63" y="2389"/>
                        <a:pt x="123" y="2389"/>
                      </a:cubicBezTo>
                      <a:cubicBezTo>
                        <a:pt x="136" y="2389"/>
                        <a:pt x="149" y="2386"/>
                        <a:pt x="161" y="2380"/>
                      </a:cubicBezTo>
                      <a:cubicBezTo>
                        <a:pt x="1395" y="1946"/>
                        <a:pt x="2296" y="1179"/>
                        <a:pt x="3630" y="979"/>
                      </a:cubicBezTo>
                      <a:cubicBezTo>
                        <a:pt x="3908" y="941"/>
                        <a:pt x="4181" y="925"/>
                        <a:pt x="4449" y="925"/>
                      </a:cubicBezTo>
                      <a:cubicBezTo>
                        <a:pt x="5595" y="925"/>
                        <a:pt x="6664" y="1223"/>
                        <a:pt x="7800" y="1413"/>
                      </a:cubicBezTo>
                      <a:cubicBezTo>
                        <a:pt x="7866" y="1413"/>
                        <a:pt x="7866" y="1346"/>
                        <a:pt x="7833" y="1313"/>
                      </a:cubicBezTo>
                      <a:cubicBezTo>
                        <a:pt x="6955" y="530"/>
                        <a:pt x="5320" y="0"/>
                        <a:pt x="3763" y="0"/>
                      </a:cubicBezTo>
                      <a:close/>
                    </a:path>
                  </a:pathLst>
                </a:custGeom>
                <a:solidFill>
                  <a:srgbClr val="000000">
                    <a:alpha val="49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8" name="Google Shape;2248;p61"/>
                <p:cNvSpPr/>
                <p:nvPr/>
              </p:nvSpPr>
              <p:spPr>
                <a:xfrm rot="-419032">
                  <a:off x="1080052" y="4195724"/>
                  <a:ext cx="144278" cy="36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893" extrusionOk="0">
                      <a:moveTo>
                        <a:pt x="559" y="0"/>
                      </a:moveTo>
                      <a:cubicBezTo>
                        <a:pt x="383" y="0"/>
                        <a:pt x="219" y="41"/>
                        <a:pt x="101" y="159"/>
                      </a:cubicBezTo>
                      <a:cubicBezTo>
                        <a:pt x="1" y="225"/>
                        <a:pt x="34" y="325"/>
                        <a:pt x="101" y="392"/>
                      </a:cubicBezTo>
                      <a:cubicBezTo>
                        <a:pt x="368" y="659"/>
                        <a:pt x="901" y="559"/>
                        <a:pt x="1235" y="626"/>
                      </a:cubicBezTo>
                      <a:cubicBezTo>
                        <a:pt x="1468" y="659"/>
                        <a:pt x="1702" y="759"/>
                        <a:pt x="1935" y="792"/>
                      </a:cubicBezTo>
                      <a:cubicBezTo>
                        <a:pt x="2136" y="826"/>
                        <a:pt x="2336" y="859"/>
                        <a:pt x="2502" y="892"/>
                      </a:cubicBezTo>
                      <a:cubicBezTo>
                        <a:pt x="2536" y="892"/>
                        <a:pt x="2536" y="859"/>
                        <a:pt x="2536" y="859"/>
                      </a:cubicBezTo>
                      <a:cubicBezTo>
                        <a:pt x="2169" y="459"/>
                        <a:pt x="1869" y="292"/>
                        <a:pt x="1335" y="159"/>
                      </a:cubicBezTo>
                      <a:cubicBezTo>
                        <a:pt x="1132" y="98"/>
                        <a:pt x="831" y="0"/>
                        <a:pt x="559" y="0"/>
                      </a:cubicBezTo>
                      <a:close/>
                    </a:path>
                  </a:pathLst>
                </a:custGeom>
                <a:solidFill>
                  <a:srgbClr val="000000">
                    <a:alpha val="49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249" name="Google Shape;2249;p61"/>
              <p:cNvSpPr/>
              <p:nvPr/>
            </p:nvSpPr>
            <p:spPr>
              <a:xfrm rot="-10442518">
                <a:off x="7593607" y="3709611"/>
                <a:ext cx="283649" cy="36787"/>
              </a:xfrm>
              <a:custGeom>
                <a:avLst/>
                <a:gdLst/>
                <a:ahLst/>
                <a:cxnLst/>
                <a:rect l="l" t="t" r="r" b="b"/>
                <a:pathLst>
                  <a:path w="10775" h="2055" extrusionOk="0">
                    <a:moveTo>
                      <a:pt x="10775" y="0"/>
                    </a:moveTo>
                    <a:lnTo>
                      <a:pt x="10775" y="0"/>
                    </a:lnTo>
                    <a:cubicBezTo>
                      <a:pt x="9040" y="601"/>
                      <a:pt x="7306" y="1168"/>
                      <a:pt x="5504" y="1435"/>
                    </a:cubicBezTo>
                    <a:cubicBezTo>
                      <a:pt x="4545" y="1574"/>
                      <a:pt x="3585" y="1623"/>
                      <a:pt x="2625" y="1623"/>
                    </a:cubicBezTo>
                    <a:cubicBezTo>
                      <a:pt x="1750" y="1623"/>
                      <a:pt x="875" y="1583"/>
                      <a:pt x="0" y="1535"/>
                    </a:cubicBezTo>
                    <a:lnTo>
                      <a:pt x="0" y="1535"/>
                    </a:lnTo>
                    <a:cubicBezTo>
                      <a:pt x="1251" y="1859"/>
                      <a:pt x="2550" y="2055"/>
                      <a:pt x="3852" y="2055"/>
                    </a:cubicBezTo>
                    <a:cubicBezTo>
                      <a:pt x="4426" y="2055"/>
                      <a:pt x="5000" y="2017"/>
                      <a:pt x="5571" y="1935"/>
                    </a:cubicBezTo>
                    <a:cubicBezTo>
                      <a:pt x="7406" y="1668"/>
                      <a:pt x="9174" y="968"/>
                      <a:pt x="10775" y="0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250" name="Google Shape;2250;p61"/>
          <p:cNvGrpSpPr/>
          <p:nvPr/>
        </p:nvGrpSpPr>
        <p:grpSpPr>
          <a:xfrm>
            <a:off x="5581929" y="2202510"/>
            <a:ext cx="1279110" cy="1478174"/>
            <a:chOff x="1501713" y="3668602"/>
            <a:chExt cx="1036640" cy="1197969"/>
          </a:xfrm>
        </p:grpSpPr>
        <p:sp>
          <p:nvSpPr>
            <p:cNvPr id="2251" name="Google Shape;2251;p61"/>
            <p:cNvSpPr/>
            <p:nvPr/>
          </p:nvSpPr>
          <p:spPr>
            <a:xfrm rot="285413" flipH="1">
              <a:off x="1550248" y="3710362"/>
              <a:ext cx="938237" cy="1119558"/>
            </a:xfrm>
            <a:custGeom>
              <a:avLst/>
              <a:gdLst/>
              <a:ahLst/>
              <a:cxnLst/>
              <a:rect l="l" t="t" r="r" b="b"/>
              <a:pathLst>
                <a:path w="48402" h="54586" extrusionOk="0">
                  <a:moveTo>
                    <a:pt x="6739" y="33492"/>
                  </a:moveTo>
                  <a:lnTo>
                    <a:pt x="7005" y="34325"/>
                  </a:lnTo>
                  <a:cubicBezTo>
                    <a:pt x="6905" y="34259"/>
                    <a:pt x="6805" y="34159"/>
                    <a:pt x="6672" y="34092"/>
                  </a:cubicBezTo>
                  <a:lnTo>
                    <a:pt x="6672" y="33992"/>
                  </a:lnTo>
                  <a:cubicBezTo>
                    <a:pt x="6705" y="33825"/>
                    <a:pt x="6739" y="33658"/>
                    <a:pt x="6739" y="33492"/>
                  </a:cubicBezTo>
                  <a:close/>
                  <a:moveTo>
                    <a:pt x="28054" y="1"/>
                  </a:moveTo>
                  <a:cubicBezTo>
                    <a:pt x="24485" y="1735"/>
                    <a:pt x="21716" y="4471"/>
                    <a:pt x="20248" y="7606"/>
                  </a:cubicBezTo>
                  <a:cubicBezTo>
                    <a:pt x="17513" y="8607"/>
                    <a:pt x="14878" y="9708"/>
                    <a:pt x="12743" y="11309"/>
                  </a:cubicBezTo>
                  <a:cubicBezTo>
                    <a:pt x="10808" y="12743"/>
                    <a:pt x="9307" y="14645"/>
                    <a:pt x="8773" y="16746"/>
                  </a:cubicBezTo>
                  <a:cubicBezTo>
                    <a:pt x="8340" y="16946"/>
                    <a:pt x="7939" y="17147"/>
                    <a:pt x="7572" y="17413"/>
                  </a:cubicBezTo>
                  <a:cubicBezTo>
                    <a:pt x="5371" y="19015"/>
                    <a:pt x="5071" y="22050"/>
                    <a:pt x="5204" y="24685"/>
                  </a:cubicBezTo>
                  <a:cubicBezTo>
                    <a:pt x="5304" y="26253"/>
                    <a:pt x="5471" y="27787"/>
                    <a:pt x="5738" y="29322"/>
                  </a:cubicBezTo>
                  <a:cubicBezTo>
                    <a:pt x="5905" y="30189"/>
                    <a:pt x="6105" y="31056"/>
                    <a:pt x="6305" y="31890"/>
                  </a:cubicBezTo>
                  <a:cubicBezTo>
                    <a:pt x="6138" y="32491"/>
                    <a:pt x="6005" y="33125"/>
                    <a:pt x="5938" y="33758"/>
                  </a:cubicBezTo>
                  <a:cubicBezTo>
                    <a:pt x="5625" y="33667"/>
                    <a:pt x="5287" y="33622"/>
                    <a:pt x="4940" y="33622"/>
                  </a:cubicBezTo>
                  <a:cubicBezTo>
                    <a:pt x="4143" y="33622"/>
                    <a:pt x="3300" y="33861"/>
                    <a:pt x="2602" y="34325"/>
                  </a:cubicBezTo>
                  <a:cubicBezTo>
                    <a:pt x="1401" y="35159"/>
                    <a:pt x="734" y="36460"/>
                    <a:pt x="467" y="37761"/>
                  </a:cubicBezTo>
                  <a:cubicBezTo>
                    <a:pt x="0" y="39796"/>
                    <a:pt x="401" y="41898"/>
                    <a:pt x="1568" y="43499"/>
                  </a:cubicBezTo>
                  <a:cubicBezTo>
                    <a:pt x="2702" y="45133"/>
                    <a:pt x="4570" y="46234"/>
                    <a:pt x="6739" y="46568"/>
                  </a:cubicBezTo>
                  <a:cubicBezTo>
                    <a:pt x="6878" y="46599"/>
                    <a:pt x="7024" y="46622"/>
                    <a:pt x="7171" y="46622"/>
                  </a:cubicBezTo>
                  <a:cubicBezTo>
                    <a:pt x="7341" y="46622"/>
                    <a:pt x="7511" y="46590"/>
                    <a:pt x="7673" y="46501"/>
                  </a:cubicBezTo>
                  <a:lnTo>
                    <a:pt x="7706" y="46501"/>
                  </a:lnTo>
                  <a:cubicBezTo>
                    <a:pt x="8973" y="48969"/>
                    <a:pt x="11175" y="50971"/>
                    <a:pt x="13944" y="51905"/>
                  </a:cubicBezTo>
                  <a:cubicBezTo>
                    <a:pt x="18547" y="53473"/>
                    <a:pt x="23184" y="54340"/>
                    <a:pt x="28020" y="54573"/>
                  </a:cubicBezTo>
                  <a:cubicBezTo>
                    <a:pt x="28191" y="54581"/>
                    <a:pt x="28361" y="54585"/>
                    <a:pt x="28530" y="54585"/>
                  </a:cubicBezTo>
                  <a:cubicBezTo>
                    <a:pt x="31208" y="54585"/>
                    <a:pt x="33716" y="53601"/>
                    <a:pt x="35693" y="51938"/>
                  </a:cubicBezTo>
                  <a:cubicBezTo>
                    <a:pt x="35893" y="52072"/>
                    <a:pt x="36093" y="52138"/>
                    <a:pt x="36326" y="52172"/>
                  </a:cubicBezTo>
                  <a:cubicBezTo>
                    <a:pt x="36953" y="52309"/>
                    <a:pt x="37579" y="52377"/>
                    <a:pt x="38194" y="52377"/>
                  </a:cubicBezTo>
                  <a:cubicBezTo>
                    <a:pt x="39674" y="52377"/>
                    <a:pt x="41086" y="51982"/>
                    <a:pt x="42264" y="51204"/>
                  </a:cubicBezTo>
                  <a:cubicBezTo>
                    <a:pt x="43932" y="50137"/>
                    <a:pt x="45066" y="48336"/>
                    <a:pt x="45400" y="46234"/>
                  </a:cubicBezTo>
                  <a:cubicBezTo>
                    <a:pt x="45600" y="44966"/>
                    <a:pt x="45466" y="43465"/>
                    <a:pt x="44666" y="42298"/>
                  </a:cubicBezTo>
                  <a:cubicBezTo>
                    <a:pt x="44065" y="41397"/>
                    <a:pt x="43098" y="40797"/>
                    <a:pt x="42131" y="40597"/>
                  </a:cubicBezTo>
                  <a:cubicBezTo>
                    <a:pt x="42131" y="40563"/>
                    <a:pt x="42131" y="40563"/>
                    <a:pt x="42131" y="40563"/>
                  </a:cubicBezTo>
                  <a:cubicBezTo>
                    <a:pt x="42231" y="40263"/>
                    <a:pt x="42297" y="39963"/>
                    <a:pt x="42364" y="39629"/>
                  </a:cubicBezTo>
                  <a:cubicBezTo>
                    <a:pt x="43098" y="38462"/>
                    <a:pt x="43832" y="37161"/>
                    <a:pt x="44532" y="35927"/>
                  </a:cubicBezTo>
                  <a:cubicBezTo>
                    <a:pt x="45166" y="34692"/>
                    <a:pt x="45766" y="33492"/>
                    <a:pt x="46300" y="32491"/>
                  </a:cubicBezTo>
                  <a:cubicBezTo>
                    <a:pt x="47468" y="30089"/>
                    <a:pt x="48402" y="27187"/>
                    <a:pt x="46967" y="24885"/>
                  </a:cubicBezTo>
                  <a:cubicBezTo>
                    <a:pt x="46767" y="24585"/>
                    <a:pt x="46567" y="24318"/>
                    <a:pt x="46334" y="24051"/>
                  </a:cubicBezTo>
                  <a:cubicBezTo>
                    <a:pt x="46300" y="22617"/>
                    <a:pt x="45666" y="21149"/>
                    <a:pt x="44732" y="19815"/>
                  </a:cubicBezTo>
                  <a:cubicBezTo>
                    <a:pt x="43565" y="18247"/>
                    <a:pt x="41964" y="16880"/>
                    <a:pt x="40262" y="15612"/>
                  </a:cubicBezTo>
                  <a:cubicBezTo>
                    <a:pt x="37661" y="13677"/>
                    <a:pt x="34859" y="11876"/>
                    <a:pt x="31823" y="10308"/>
                  </a:cubicBezTo>
                  <a:cubicBezTo>
                    <a:pt x="29788" y="7173"/>
                    <a:pt x="28454" y="3637"/>
                    <a:pt x="28054" y="1"/>
                  </a:cubicBezTo>
                  <a:close/>
                </a:path>
              </a:pathLst>
            </a:custGeom>
            <a:solidFill>
              <a:schemeClr val="lt2"/>
            </a:solidFill>
            <a:ln w="22860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47625" dir="246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52" name="Google Shape;2252;p61"/>
            <p:cNvGrpSpPr/>
            <p:nvPr/>
          </p:nvGrpSpPr>
          <p:grpSpPr>
            <a:xfrm rot="285413" flipH="1">
              <a:off x="1551582" y="3705254"/>
              <a:ext cx="938237" cy="1119537"/>
              <a:chOff x="2768850" y="3921688"/>
              <a:chExt cx="1210050" cy="1364625"/>
            </a:xfrm>
          </p:grpSpPr>
          <p:sp>
            <p:nvSpPr>
              <p:cNvPr id="2253" name="Google Shape;2253;p61"/>
              <p:cNvSpPr/>
              <p:nvPr/>
            </p:nvSpPr>
            <p:spPr>
              <a:xfrm>
                <a:off x="3644475" y="4934513"/>
                <a:ext cx="264375" cy="29660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11864" extrusionOk="0">
                    <a:moveTo>
                      <a:pt x="6418" y="1"/>
                    </a:moveTo>
                    <a:cubicBezTo>
                      <a:pt x="6312" y="1"/>
                      <a:pt x="6208" y="6"/>
                      <a:pt x="6105" y="17"/>
                    </a:cubicBezTo>
                    <a:cubicBezTo>
                      <a:pt x="4537" y="217"/>
                      <a:pt x="3403" y="1885"/>
                      <a:pt x="2702" y="3186"/>
                    </a:cubicBezTo>
                    <a:cubicBezTo>
                      <a:pt x="1668" y="5187"/>
                      <a:pt x="868" y="7356"/>
                      <a:pt x="234" y="9557"/>
                    </a:cubicBezTo>
                    <a:cubicBezTo>
                      <a:pt x="100" y="10091"/>
                      <a:pt x="0" y="10791"/>
                      <a:pt x="434" y="11258"/>
                    </a:cubicBezTo>
                    <a:cubicBezTo>
                      <a:pt x="668" y="11492"/>
                      <a:pt x="1001" y="11592"/>
                      <a:pt x="1301" y="11659"/>
                    </a:cubicBezTo>
                    <a:cubicBezTo>
                      <a:pt x="1928" y="11796"/>
                      <a:pt x="2557" y="11864"/>
                      <a:pt x="3175" y="11864"/>
                    </a:cubicBezTo>
                    <a:cubicBezTo>
                      <a:pt x="4663" y="11864"/>
                      <a:pt x="6084" y="11469"/>
                      <a:pt x="7239" y="10691"/>
                    </a:cubicBezTo>
                    <a:cubicBezTo>
                      <a:pt x="8907" y="9624"/>
                      <a:pt x="10041" y="7823"/>
                      <a:pt x="10375" y="5721"/>
                    </a:cubicBezTo>
                    <a:cubicBezTo>
                      <a:pt x="10575" y="4453"/>
                      <a:pt x="10441" y="2986"/>
                      <a:pt x="9641" y="1785"/>
                    </a:cubicBezTo>
                    <a:cubicBezTo>
                      <a:pt x="8905" y="682"/>
                      <a:pt x="7607" y="1"/>
                      <a:pt x="6418" y="1"/>
                    </a:cubicBezTo>
                    <a:close/>
                  </a:path>
                </a:pathLst>
              </a:custGeom>
              <a:solidFill>
                <a:srgbClr val="EC8D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4" name="Google Shape;2254;p61"/>
              <p:cNvSpPr/>
              <p:nvPr/>
            </p:nvSpPr>
            <p:spPr>
              <a:xfrm>
                <a:off x="2768850" y="4762213"/>
                <a:ext cx="219350" cy="325125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13005" extrusionOk="0">
                    <a:moveTo>
                      <a:pt x="4939" y="0"/>
                    </a:moveTo>
                    <a:cubicBezTo>
                      <a:pt x="4134" y="0"/>
                      <a:pt x="3288" y="248"/>
                      <a:pt x="2602" y="738"/>
                    </a:cubicBezTo>
                    <a:cubicBezTo>
                      <a:pt x="1401" y="1538"/>
                      <a:pt x="734" y="2873"/>
                      <a:pt x="467" y="4140"/>
                    </a:cubicBezTo>
                    <a:cubicBezTo>
                      <a:pt x="0" y="6175"/>
                      <a:pt x="401" y="8277"/>
                      <a:pt x="1568" y="9878"/>
                    </a:cubicBezTo>
                    <a:cubicBezTo>
                      <a:pt x="2702" y="11512"/>
                      <a:pt x="4570" y="12613"/>
                      <a:pt x="6739" y="12947"/>
                    </a:cubicBezTo>
                    <a:cubicBezTo>
                      <a:pt x="6889" y="12980"/>
                      <a:pt x="7047" y="13005"/>
                      <a:pt x="7210" y="13005"/>
                    </a:cubicBezTo>
                    <a:cubicBezTo>
                      <a:pt x="7372" y="13005"/>
                      <a:pt x="7539" y="12980"/>
                      <a:pt x="7706" y="12913"/>
                    </a:cubicBezTo>
                    <a:cubicBezTo>
                      <a:pt x="8273" y="12646"/>
                      <a:pt x="8440" y="11946"/>
                      <a:pt x="8506" y="11379"/>
                    </a:cubicBezTo>
                    <a:cubicBezTo>
                      <a:pt x="8707" y="9077"/>
                      <a:pt x="8773" y="6776"/>
                      <a:pt x="8540" y="4574"/>
                    </a:cubicBezTo>
                    <a:cubicBezTo>
                      <a:pt x="8373" y="3106"/>
                      <a:pt x="7906" y="1105"/>
                      <a:pt x="6505" y="371"/>
                    </a:cubicBezTo>
                    <a:cubicBezTo>
                      <a:pt x="6050" y="123"/>
                      <a:pt x="5505" y="0"/>
                      <a:pt x="4939" y="0"/>
                    </a:cubicBezTo>
                    <a:close/>
                  </a:path>
                </a:pathLst>
              </a:custGeom>
              <a:solidFill>
                <a:srgbClr val="EC8D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5" name="Google Shape;2255;p61"/>
              <p:cNvSpPr/>
              <p:nvPr/>
            </p:nvSpPr>
            <p:spPr>
              <a:xfrm>
                <a:off x="2916450" y="4364163"/>
                <a:ext cx="916525" cy="922150"/>
              </a:xfrm>
              <a:custGeom>
                <a:avLst/>
                <a:gdLst/>
                <a:ahLst/>
                <a:cxnLst/>
                <a:rect l="l" t="t" r="r" b="b"/>
                <a:pathLst>
                  <a:path w="36661" h="36886" extrusionOk="0">
                    <a:moveTo>
                      <a:pt x="13956" y="0"/>
                    </a:moveTo>
                    <a:cubicBezTo>
                      <a:pt x="8945" y="0"/>
                      <a:pt x="4524" y="3463"/>
                      <a:pt x="3270" y="8354"/>
                    </a:cubicBezTo>
                    <a:cubicBezTo>
                      <a:pt x="2102" y="12957"/>
                      <a:pt x="1235" y="17627"/>
                      <a:pt x="634" y="22331"/>
                    </a:cubicBezTo>
                    <a:cubicBezTo>
                      <a:pt x="1" y="27534"/>
                      <a:pt x="3069" y="32538"/>
                      <a:pt x="8073" y="34206"/>
                    </a:cubicBezTo>
                    <a:cubicBezTo>
                      <a:pt x="12643" y="35774"/>
                      <a:pt x="17280" y="36641"/>
                      <a:pt x="22116" y="36874"/>
                    </a:cubicBezTo>
                    <a:cubicBezTo>
                      <a:pt x="22283" y="36882"/>
                      <a:pt x="22448" y="36885"/>
                      <a:pt x="22613" y="36885"/>
                    </a:cubicBezTo>
                    <a:cubicBezTo>
                      <a:pt x="27678" y="36885"/>
                      <a:pt x="32098" y="33444"/>
                      <a:pt x="33358" y="28502"/>
                    </a:cubicBezTo>
                    <a:cubicBezTo>
                      <a:pt x="34525" y="23932"/>
                      <a:pt x="35426" y="19262"/>
                      <a:pt x="35993" y="14558"/>
                    </a:cubicBezTo>
                    <a:cubicBezTo>
                      <a:pt x="36660" y="9321"/>
                      <a:pt x="33558" y="4351"/>
                      <a:pt x="28588" y="2683"/>
                    </a:cubicBezTo>
                    <a:cubicBezTo>
                      <a:pt x="24018" y="1115"/>
                      <a:pt x="19348" y="248"/>
                      <a:pt x="14511" y="15"/>
                    </a:cubicBezTo>
                    <a:cubicBezTo>
                      <a:pt x="14325" y="5"/>
                      <a:pt x="14140" y="0"/>
                      <a:pt x="13956" y="0"/>
                    </a:cubicBezTo>
                    <a:close/>
                  </a:path>
                </a:pathLst>
              </a:custGeom>
              <a:solidFill>
                <a:srgbClr val="EC8D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6" name="Google Shape;2256;p61"/>
              <p:cNvSpPr/>
              <p:nvPr/>
            </p:nvSpPr>
            <p:spPr>
              <a:xfrm>
                <a:off x="3275050" y="4976288"/>
                <a:ext cx="121775" cy="65400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2616" extrusionOk="0">
                    <a:moveTo>
                      <a:pt x="2385" y="1"/>
                    </a:moveTo>
                    <a:cubicBezTo>
                      <a:pt x="1908" y="1"/>
                      <a:pt x="1449" y="152"/>
                      <a:pt x="1068" y="381"/>
                    </a:cubicBezTo>
                    <a:cubicBezTo>
                      <a:pt x="567" y="714"/>
                      <a:pt x="134" y="1181"/>
                      <a:pt x="0" y="1715"/>
                    </a:cubicBezTo>
                    <a:cubicBezTo>
                      <a:pt x="367" y="1281"/>
                      <a:pt x="801" y="1015"/>
                      <a:pt x="1301" y="814"/>
                    </a:cubicBezTo>
                    <a:cubicBezTo>
                      <a:pt x="1651" y="664"/>
                      <a:pt x="2020" y="589"/>
                      <a:pt x="2366" y="589"/>
                    </a:cubicBezTo>
                    <a:cubicBezTo>
                      <a:pt x="2481" y="589"/>
                      <a:pt x="2594" y="598"/>
                      <a:pt x="2702" y="614"/>
                    </a:cubicBezTo>
                    <a:cubicBezTo>
                      <a:pt x="3202" y="714"/>
                      <a:pt x="3603" y="948"/>
                      <a:pt x="3970" y="1315"/>
                    </a:cubicBezTo>
                    <a:cubicBezTo>
                      <a:pt x="4303" y="1682"/>
                      <a:pt x="4570" y="2149"/>
                      <a:pt x="4870" y="2616"/>
                    </a:cubicBezTo>
                    <a:cubicBezTo>
                      <a:pt x="4837" y="2082"/>
                      <a:pt x="4670" y="1515"/>
                      <a:pt x="4337" y="1015"/>
                    </a:cubicBezTo>
                    <a:cubicBezTo>
                      <a:pt x="4170" y="781"/>
                      <a:pt x="3936" y="548"/>
                      <a:pt x="3669" y="381"/>
                    </a:cubicBezTo>
                    <a:cubicBezTo>
                      <a:pt x="3436" y="214"/>
                      <a:pt x="3136" y="81"/>
                      <a:pt x="2836" y="47"/>
                    </a:cubicBezTo>
                    <a:cubicBezTo>
                      <a:pt x="2685" y="15"/>
                      <a:pt x="2534" y="1"/>
                      <a:pt x="2385" y="1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7" name="Google Shape;2257;p61"/>
              <p:cNvSpPr/>
              <p:nvPr/>
            </p:nvSpPr>
            <p:spPr>
              <a:xfrm>
                <a:off x="3479350" y="4872788"/>
                <a:ext cx="203500" cy="173075"/>
              </a:xfrm>
              <a:custGeom>
                <a:avLst/>
                <a:gdLst/>
                <a:ahLst/>
                <a:cxnLst/>
                <a:rect l="l" t="t" r="r" b="b"/>
                <a:pathLst>
                  <a:path w="8140" h="6923" extrusionOk="0">
                    <a:moveTo>
                      <a:pt x="4460" y="0"/>
                    </a:moveTo>
                    <a:cubicBezTo>
                      <a:pt x="3892" y="0"/>
                      <a:pt x="3324" y="109"/>
                      <a:pt x="2803" y="318"/>
                    </a:cubicBezTo>
                    <a:cubicBezTo>
                      <a:pt x="1468" y="885"/>
                      <a:pt x="468" y="2086"/>
                      <a:pt x="167" y="3487"/>
                    </a:cubicBezTo>
                    <a:cubicBezTo>
                      <a:pt x="1" y="4120"/>
                      <a:pt x="1" y="4754"/>
                      <a:pt x="167" y="5388"/>
                    </a:cubicBezTo>
                    <a:cubicBezTo>
                      <a:pt x="234" y="5588"/>
                      <a:pt x="334" y="5822"/>
                      <a:pt x="434" y="6022"/>
                    </a:cubicBezTo>
                    <a:cubicBezTo>
                      <a:pt x="1075" y="5826"/>
                      <a:pt x="1744" y="5735"/>
                      <a:pt x="2420" y="5735"/>
                    </a:cubicBezTo>
                    <a:cubicBezTo>
                      <a:pt x="3928" y="5735"/>
                      <a:pt x="5470" y="6186"/>
                      <a:pt x="6806" y="6922"/>
                    </a:cubicBezTo>
                    <a:cubicBezTo>
                      <a:pt x="6939" y="6822"/>
                      <a:pt x="7072" y="6689"/>
                      <a:pt x="7206" y="6556"/>
                    </a:cubicBezTo>
                    <a:cubicBezTo>
                      <a:pt x="7840" y="5755"/>
                      <a:pt x="8140" y="4688"/>
                      <a:pt x="8073" y="3653"/>
                    </a:cubicBezTo>
                    <a:cubicBezTo>
                      <a:pt x="7973" y="2586"/>
                      <a:pt x="7473" y="1052"/>
                      <a:pt x="6472" y="518"/>
                    </a:cubicBezTo>
                    <a:cubicBezTo>
                      <a:pt x="5863" y="167"/>
                      <a:pt x="5162" y="0"/>
                      <a:pt x="44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8" name="Google Shape;2258;p61"/>
              <p:cNvSpPr/>
              <p:nvPr/>
            </p:nvSpPr>
            <p:spPr>
              <a:xfrm>
                <a:off x="3487700" y="4908813"/>
                <a:ext cx="146800" cy="118700"/>
              </a:xfrm>
              <a:custGeom>
                <a:avLst/>
                <a:gdLst/>
                <a:ahLst/>
                <a:cxnLst/>
                <a:rect l="l" t="t" r="r" b="b"/>
                <a:pathLst>
                  <a:path w="5872" h="4748" extrusionOk="0">
                    <a:moveTo>
                      <a:pt x="2894" y="0"/>
                    </a:moveTo>
                    <a:cubicBezTo>
                      <a:pt x="1562" y="0"/>
                      <a:pt x="400" y="912"/>
                      <a:pt x="134" y="2246"/>
                    </a:cubicBezTo>
                    <a:cubicBezTo>
                      <a:pt x="0" y="3046"/>
                      <a:pt x="200" y="3847"/>
                      <a:pt x="667" y="4447"/>
                    </a:cubicBezTo>
                    <a:cubicBezTo>
                      <a:pt x="1131" y="4343"/>
                      <a:pt x="1610" y="4295"/>
                      <a:pt x="2095" y="4295"/>
                    </a:cubicBezTo>
                    <a:cubicBezTo>
                      <a:pt x="3005" y="4295"/>
                      <a:pt x="3933" y="4465"/>
                      <a:pt x="4804" y="4748"/>
                    </a:cubicBezTo>
                    <a:cubicBezTo>
                      <a:pt x="5204" y="4381"/>
                      <a:pt x="5504" y="3880"/>
                      <a:pt x="5604" y="3280"/>
                    </a:cubicBezTo>
                    <a:cubicBezTo>
                      <a:pt x="5871" y="1779"/>
                      <a:pt x="4904" y="344"/>
                      <a:pt x="3403" y="44"/>
                    </a:cubicBezTo>
                    <a:cubicBezTo>
                      <a:pt x="3231" y="14"/>
                      <a:pt x="3061" y="0"/>
                      <a:pt x="289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9" name="Google Shape;2259;p61"/>
              <p:cNvSpPr/>
              <p:nvPr/>
            </p:nvSpPr>
            <p:spPr>
              <a:xfrm>
                <a:off x="3540400" y="4865713"/>
                <a:ext cx="153325" cy="107975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4319" extrusionOk="0">
                    <a:moveTo>
                      <a:pt x="2277" y="1"/>
                    </a:moveTo>
                    <a:cubicBezTo>
                      <a:pt x="1538" y="1"/>
                      <a:pt x="760" y="228"/>
                      <a:pt x="27" y="734"/>
                    </a:cubicBezTo>
                    <a:cubicBezTo>
                      <a:pt x="0" y="734"/>
                      <a:pt x="16" y="777"/>
                      <a:pt x="41" y="777"/>
                    </a:cubicBezTo>
                    <a:cubicBezTo>
                      <a:pt x="47" y="777"/>
                      <a:pt x="54" y="774"/>
                      <a:pt x="60" y="768"/>
                    </a:cubicBezTo>
                    <a:cubicBezTo>
                      <a:pt x="534" y="563"/>
                      <a:pt x="1024" y="469"/>
                      <a:pt x="1508" y="469"/>
                    </a:cubicBezTo>
                    <a:cubicBezTo>
                      <a:pt x="3552" y="469"/>
                      <a:pt x="5496" y="2146"/>
                      <a:pt x="5631" y="4303"/>
                    </a:cubicBezTo>
                    <a:cubicBezTo>
                      <a:pt x="5631" y="4303"/>
                      <a:pt x="5646" y="4318"/>
                      <a:pt x="5656" y="4318"/>
                    </a:cubicBezTo>
                    <a:cubicBezTo>
                      <a:pt x="5661" y="4318"/>
                      <a:pt x="5664" y="4314"/>
                      <a:pt x="5664" y="4303"/>
                    </a:cubicBezTo>
                    <a:cubicBezTo>
                      <a:pt x="6133" y="1815"/>
                      <a:pt x="4363" y="1"/>
                      <a:pt x="227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0" name="Google Shape;2260;p61"/>
              <p:cNvSpPr/>
              <p:nvPr/>
            </p:nvSpPr>
            <p:spPr>
              <a:xfrm>
                <a:off x="3031525" y="4784213"/>
                <a:ext cx="205175" cy="184100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7364" extrusionOk="0">
                    <a:moveTo>
                      <a:pt x="3680" y="1"/>
                    </a:moveTo>
                    <a:cubicBezTo>
                      <a:pt x="3531" y="1"/>
                      <a:pt x="3383" y="9"/>
                      <a:pt x="3237" y="25"/>
                    </a:cubicBezTo>
                    <a:cubicBezTo>
                      <a:pt x="2102" y="191"/>
                      <a:pt x="1068" y="1426"/>
                      <a:pt x="568" y="2393"/>
                    </a:cubicBezTo>
                    <a:cubicBezTo>
                      <a:pt x="134" y="3294"/>
                      <a:pt x="1" y="4394"/>
                      <a:pt x="334" y="5395"/>
                    </a:cubicBezTo>
                    <a:cubicBezTo>
                      <a:pt x="401" y="5562"/>
                      <a:pt x="468" y="5729"/>
                      <a:pt x="535" y="5896"/>
                    </a:cubicBezTo>
                    <a:cubicBezTo>
                      <a:pt x="975" y="5835"/>
                      <a:pt x="1423" y="5805"/>
                      <a:pt x="1872" y="5805"/>
                    </a:cubicBezTo>
                    <a:cubicBezTo>
                      <a:pt x="3668" y="5805"/>
                      <a:pt x="5471" y="6296"/>
                      <a:pt x="6806" y="7363"/>
                    </a:cubicBezTo>
                    <a:cubicBezTo>
                      <a:pt x="6973" y="7230"/>
                      <a:pt x="7139" y="7063"/>
                      <a:pt x="7273" y="6863"/>
                    </a:cubicBezTo>
                    <a:cubicBezTo>
                      <a:pt x="7673" y="6363"/>
                      <a:pt x="7907" y="5762"/>
                      <a:pt x="8007" y="5128"/>
                    </a:cubicBezTo>
                    <a:cubicBezTo>
                      <a:pt x="8207" y="3727"/>
                      <a:pt x="7706" y="2193"/>
                      <a:pt x="6706" y="1226"/>
                    </a:cubicBezTo>
                    <a:cubicBezTo>
                      <a:pt x="5912" y="432"/>
                      <a:pt x="4782" y="1"/>
                      <a:pt x="36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1" name="Google Shape;2261;p61"/>
              <p:cNvSpPr/>
              <p:nvPr/>
            </p:nvSpPr>
            <p:spPr>
              <a:xfrm>
                <a:off x="3083250" y="4831863"/>
                <a:ext cx="145950" cy="128100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124" extrusionOk="0">
                    <a:moveTo>
                      <a:pt x="2801" y="0"/>
                    </a:moveTo>
                    <a:cubicBezTo>
                      <a:pt x="1507" y="0"/>
                      <a:pt x="364" y="934"/>
                      <a:pt x="100" y="2255"/>
                    </a:cubicBezTo>
                    <a:cubicBezTo>
                      <a:pt x="0" y="2822"/>
                      <a:pt x="67" y="3422"/>
                      <a:pt x="300" y="3923"/>
                    </a:cubicBezTo>
                    <a:cubicBezTo>
                      <a:pt x="1735" y="3990"/>
                      <a:pt x="3136" y="4356"/>
                      <a:pt x="4303" y="5124"/>
                    </a:cubicBezTo>
                    <a:cubicBezTo>
                      <a:pt x="4937" y="4757"/>
                      <a:pt x="5404" y="4090"/>
                      <a:pt x="5571" y="3289"/>
                    </a:cubicBezTo>
                    <a:cubicBezTo>
                      <a:pt x="5838" y="1788"/>
                      <a:pt x="4870" y="320"/>
                      <a:pt x="3336" y="53"/>
                    </a:cubicBezTo>
                    <a:cubicBezTo>
                      <a:pt x="3156" y="17"/>
                      <a:pt x="2977" y="0"/>
                      <a:pt x="28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2" name="Google Shape;2262;p61"/>
              <p:cNvSpPr/>
              <p:nvPr/>
            </p:nvSpPr>
            <p:spPr>
              <a:xfrm>
                <a:off x="3042375" y="4776688"/>
                <a:ext cx="163475" cy="75700"/>
              </a:xfrm>
              <a:custGeom>
                <a:avLst/>
                <a:gdLst/>
                <a:ahLst/>
                <a:cxnLst/>
                <a:rect l="l" t="t" r="r" b="b"/>
                <a:pathLst>
                  <a:path w="6539" h="3028" extrusionOk="0">
                    <a:moveTo>
                      <a:pt x="3424" y="1"/>
                    </a:moveTo>
                    <a:cubicBezTo>
                      <a:pt x="1849" y="1"/>
                      <a:pt x="350" y="1069"/>
                      <a:pt x="1" y="3028"/>
                    </a:cubicBezTo>
                    <a:cubicBezTo>
                      <a:pt x="692" y="1542"/>
                      <a:pt x="2240" y="690"/>
                      <a:pt x="3774" y="690"/>
                    </a:cubicBezTo>
                    <a:cubicBezTo>
                      <a:pt x="4755" y="690"/>
                      <a:pt x="5730" y="1039"/>
                      <a:pt x="6472" y="1793"/>
                    </a:cubicBezTo>
                    <a:cubicBezTo>
                      <a:pt x="6478" y="1800"/>
                      <a:pt x="6485" y="1802"/>
                      <a:pt x="6491" y="1802"/>
                    </a:cubicBezTo>
                    <a:cubicBezTo>
                      <a:pt x="6517" y="1802"/>
                      <a:pt x="6539" y="1754"/>
                      <a:pt x="6539" y="1727"/>
                    </a:cubicBezTo>
                    <a:cubicBezTo>
                      <a:pt x="5729" y="554"/>
                      <a:pt x="4557" y="1"/>
                      <a:pt x="342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3" name="Google Shape;2263;p61"/>
              <p:cNvSpPr/>
              <p:nvPr/>
            </p:nvSpPr>
            <p:spPr>
              <a:xfrm>
                <a:off x="3520225" y="4764763"/>
                <a:ext cx="211525" cy="69725"/>
              </a:xfrm>
              <a:custGeom>
                <a:avLst/>
                <a:gdLst/>
                <a:ahLst/>
                <a:cxnLst/>
                <a:rect l="l" t="t" r="r" b="b"/>
                <a:pathLst>
                  <a:path w="8461" h="2789" extrusionOk="0">
                    <a:moveTo>
                      <a:pt x="3097" y="1"/>
                    </a:moveTo>
                    <a:cubicBezTo>
                      <a:pt x="2191" y="1"/>
                      <a:pt x="1263" y="181"/>
                      <a:pt x="367" y="569"/>
                    </a:cubicBezTo>
                    <a:cubicBezTo>
                      <a:pt x="200" y="636"/>
                      <a:pt x="67" y="836"/>
                      <a:pt x="34" y="1003"/>
                    </a:cubicBezTo>
                    <a:cubicBezTo>
                      <a:pt x="0" y="1170"/>
                      <a:pt x="34" y="1203"/>
                      <a:pt x="100" y="1370"/>
                    </a:cubicBezTo>
                    <a:cubicBezTo>
                      <a:pt x="177" y="1472"/>
                      <a:pt x="292" y="1515"/>
                      <a:pt x="417" y="1515"/>
                    </a:cubicBezTo>
                    <a:cubicBezTo>
                      <a:pt x="455" y="1515"/>
                      <a:pt x="495" y="1511"/>
                      <a:pt x="534" y="1503"/>
                    </a:cubicBezTo>
                    <a:cubicBezTo>
                      <a:pt x="1465" y="1344"/>
                      <a:pt x="2356" y="1253"/>
                      <a:pt x="3210" y="1253"/>
                    </a:cubicBezTo>
                    <a:cubicBezTo>
                      <a:pt x="5051" y="1253"/>
                      <a:pt x="6724" y="1677"/>
                      <a:pt x="8273" y="2771"/>
                    </a:cubicBezTo>
                    <a:cubicBezTo>
                      <a:pt x="8286" y="2783"/>
                      <a:pt x="8301" y="2789"/>
                      <a:pt x="8316" y="2789"/>
                    </a:cubicBezTo>
                    <a:cubicBezTo>
                      <a:pt x="8383" y="2789"/>
                      <a:pt x="8460" y="2691"/>
                      <a:pt x="8406" y="2637"/>
                    </a:cubicBezTo>
                    <a:cubicBezTo>
                      <a:pt x="7236" y="999"/>
                      <a:pt x="5228" y="1"/>
                      <a:pt x="3097" y="1"/>
                    </a:cubicBezTo>
                    <a:close/>
                  </a:path>
                </a:pathLst>
              </a:custGeom>
              <a:solidFill>
                <a:srgbClr val="3341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dk2"/>
                  </a:solidFill>
                </a:endParaRPr>
              </a:p>
            </p:txBody>
          </p:sp>
          <p:sp>
            <p:nvSpPr>
              <p:cNvPr id="2264" name="Google Shape;2264;p61"/>
              <p:cNvSpPr/>
              <p:nvPr/>
            </p:nvSpPr>
            <p:spPr>
              <a:xfrm>
                <a:off x="3039200" y="4675838"/>
                <a:ext cx="212525" cy="71925"/>
              </a:xfrm>
              <a:custGeom>
                <a:avLst/>
                <a:gdLst/>
                <a:ahLst/>
                <a:cxnLst/>
                <a:rect l="l" t="t" r="r" b="b"/>
                <a:pathLst>
                  <a:path w="8501" h="2877" extrusionOk="0">
                    <a:moveTo>
                      <a:pt x="3494" y="1"/>
                    </a:moveTo>
                    <a:cubicBezTo>
                      <a:pt x="2265" y="1"/>
                      <a:pt x="1064" y="336"/>
                      <a:pt x="61" y="991"/>
                    </a:cubicBezTo>
                    <a:cubicBezTo>
                      <a:pt x="0" y="1021"/>
                      <a:pt x="50" y="1162"/>
                      <a:pt x="110" y="1162"/>
                    </a:cubicBezTo>
                    <a:cubicBezTo>
                      <a:pt x="116" y="1162"/>
                      <a:pt x="122" y="1160"/>
                      <a:pt x="128" y="1157"/>
                    </a:cubicBezTo>
                    <a:cubicBezTo>
                      <a:pt x="787" y="1003"/>
                      <a:pt x="1431" y="929"/>
                      <a:pt x="2063" y="929"/>
                    </a:cubicBezTo>
                    <a:cubicBezTo>
                      <a:pt x="4024" y="929"/>
                      <a:pt x="5883" y="1632"/>
                      <a:pt x="7800" y="2792"/>
                    </a:cubicBezTo>
                    <a:cubicBezTo>
                      <a:pt x="7905" y="2834"/>
                      <a:pt x="8011" y="2876"/>
                      <a:pt x="8108" y="2876"/>
                    </a:cubicBezTo>
                    <a:cubicBezTo>
                      <a:pt x="8164" y="2876"/>
                      <a:pt x="8218" y="2862"/>
                      <a:pt x="8267" y="2825"/>
                    </a:cubicBezTo>
                    <a:cubicBezTo>
                      <a:pt x="8400" y="2725"/>
                      <a:pt x="8433" y="2692"/>
                      <a:pt x="8467" y="2525"/>
                    </a:cubicBezTo>
                    <a:cubicBezTo>
                      <a:pt x="8500" y="2358"/>
                      <a:pt x="8433" y="2125"/>
                      <a:pt x="8333" y="1991"/>
                    </a:cubicBezTo>
                    <a:cubicBezTo>
                      <a:pt x="6974" y="651"/>
                      <a:pt x="5207" y="1"/>
                      <a:pt x="3494" y="1"/>
                    </a:cubicBezTo>
                    <a:close/>
                  </a:path>
                </a:pathLst>
              </a:custGeom>
              <a:solidFill>
                <a:srgbClr val="3341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dk2"/>
                  </a:solidFill>
                </a:endParaRPr>
              </a:p>
            </p:txBody>
          </p:sp>
          <p:sp>
            <p:nvSpPr>
              <p:cNvPr id="2265" name="Google Shape;2265;p61"/>
              <p:cNvSpPr/>
              <p:nvPr/>
            </p:nvSpPr>
            <p:spPr>
              <a:xfrm>
                <a:off x="3116600" y="5038338"/>
                <a:ext cx="413650" cy="132825"/>
              </a:xfrm>
              <a:custGeom>
                <a:avLst/>
                <a:gdLst/>
                <a:ahLst/>
                <a:cxnLst/>
                <a:rect l="l" t="t" r="r" b="b"/>
                <a:pathLst>
                  <a:path w="16546" h="5313" extrusionOk="0">
                    <a:moveTo>
                      <a:pt x="893" y="1"/>
                    </a:moveTo>
                    <a:cubicBezTo>
                      <a:pt x="755" y="1"/>
                      <a:pt x="620" y="41"/>
                      <a:pt x="501" y="134"/>
                    </a:cubicBezTo>
                    <a:cubicBezTo>
                      <a:pt x="200" y="367"/>
                      <a:pt x="0" y="734"/>
                      <a:pt x="100" y="1134"/>
                    </a:cubicBezTo>
                    <a:cubicBezTo>
                      <a:pt x="234" y="1735"/>
                      <a:pt x="934" y="1935"/>
                      <a:pt x="1401" y="2235"/>
                    </a:cubicBezTo>
                    <a:cubicBezTo>
                      <a:pt x="2068" y="2669"/>
                      <a:pt x="2636" y="3169"/>
                      <a:pt x="3336" y="3536"/>
                    </a:cubicBezTo>
                    <a:cubicBezTo>
                      <a:pt x="4437" y="4137"/>
                      <a:pt x="5704" y="4503"/>
                      <a:pt x="6972" y="4770"/>
                    </a:cubicBezTo>
                    <a:cubicBezTo>
                      <a:pt x="7239" y="4837"/>
                      <a:pt x="7506" y="4870"/>
                      <a:pt x="7773" y="4904"/>
                    </a:cubicBezTo>
                    <a:cubicBezTo>
                      <a:pt x="8039" y="4970"/>
                      <a:pt x="8306" y="5037"/>
                      <a:pt x="8573" y="5071"/>
                    </a:cubicBezTo>
                    <a:cubicBezTo>
                      <a:pt x="9439" y="5207"/>
                      <a:pt x="10321" y="5313"/>
                      <a:pt x="11197" y="5313"/>
                    </a:cubicBezTo>
                    <a:cubicBezTo>
                      <a:pt x="11603" y="5313"/>
                      <a:pt x="12008" y="5290"/>
                      <a:pt x="12409" y="5237"/>
                    </a:cubicBezTo>
                    <a:cubicBezTo>
                      <a:pt x="13176" y="5171"/>
                      <a:pt x="13910" y="4904"/>
                      <a:pt x="14677" y="4770"/>
                    </a:cubicBezTo>
                    <a:cubicBezTo>
                      <a:pt x="15211" y="4637"/>
                      <a:pt x="15945" y="4704"/>
                      <a:pt x="16279" y="4203"/>
                    </a:cubicBezTo>
                    <a:cubicBezTo>
                      <a:pt x="16545" y="3870"/>
                      <a:pt x="16479" y="3469"/>
                      <a:pt x="16279" y="3136"/>
                    </a:cubicBezTo>
                    <a:cubicBezTo>
                      <a:pt x="16134" y="2895"/>
                      <a:pt x="15885" y="2793"/>
                      <a:pt x="15619" y="2793"/>
                    </a:cubicBezTo>
                    <a:cubicBezTo>
                      <a:pt x="15517" y="2793"/>
                      <a:pt x="15413" y="2808"/>
                      <a:pt x="15311" y="2836"/>
                    </a:cubicBezTo>
                    <a:cubicBezTo>
                      <a:pt x="15011" y="2902"/>
                      <a:pt x="14744" y="3102"/>
                      <a:pt x="14544" y="3369"/>
                    </a:cubicBezTo>
                    <a:cubicBezTo>
                      <a:pt x="14544" y="3369"/>
                      <a:pt x="14511" y="3403"/>
                      <a:pt x="14511" y="3436"/>
                    </a:cubicBezTo>
                    <a:cubicBezTo>
                      <a:pt x="14377" y="3636"/>
                      <a:pt x="14277" y="3870"/>
                      <a:pt x="14044" y="4036"/>
                    </a:cubicBezTo>
                    <a:cubicBezTo>
                      <a:pt x="13477" y="4537"/>
                      <a:pt x="12643" y="4770"/>
                      <a:pt x="11809" y="4837"/>
                    </a:cubicBezTo>
                    <a:cubicBezTo>
                      <a:pt x="11575" y="4854"/>
                      <a:pt x="11350" y="4862"/>
                      <a:pt x="11125" y="4862"/>
                    </a:cubicBezTo>
                    <a:cubicBezTo>
                      <a:pt x="10900" y="4862"/>
                      <a:pt x="10675" y="4854"/>
                      <a:pt x="10441" y="4837"/>
                    </a:cubicBezTo>
                    <a:cubicBezTo>
                      <a:pt x="9607" y="4837"/>
                      <a:pt x="8740" y="4737"/>
                      <a:pt x="7906" y="4604"/>
                    </a:cubicBezTo>
                    <a:lnTo>
                      <a:pt x="7839" y="4570"/>
                    </a:lnTo>
                    <a:lnTo>
                      <a:pt x="7773" y="4570"/>
                    </a:lnTo>
                    <a:cubicBezTo>
                      <a:pt x="6939" y="4403"/>
                      <a:pt x="6105" y="4170"/>
                      <a:pt x="5304" y="3870"/>
                    </a:cubicBezTo>
                    <a:cubicBezTo>
                      <a:pt x="4870" y="3736"/>
                      <a:pt x="4437" y="3569"/>
                      <a:pt x="4037" y="3369"/>
                    </a:cubicBezTo>
                    <a:cubicBezTo>
                      <a:pt x="3269" y="3002"/>
                      <a:pt x="2602" y="2502"/>
                      <a:pt x="2235" y="1802"/>
                    </a:cubicBezTo>
                    <a:cubicBezTo>
                      <a:pt x="2102" y="1568"/>
                      <a:pt x="2102" y="1335"/>
                      <a:pt x="2035" y="1068"/>
                    </a:cubicBezTo>
                    <a:cubicBezTo>
                      <a:pt x="2035" y="1034"/>
                      <a:pt x="2035" y="1001"/>
                      <a:pt x="2035" y="1001"/>
                    </a:cubicBezTo>
                    <a:cubicBezTo>
                      <a:pt x="1968" y="701"/>
                      <a:pt x="1768" y="401"/>
                      <a:pt x="1501" y="234"/>
                    </a:cubicBezTo>
                    <a:cubicBezTo>
                      <a:pt x="1321" y="93"/>
                      <a:pt x="1103" y="1"/>
                      <a:pt x="893" y="1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6" name="Google Shape;2266;p61"/>
              <p:cNvSpPr/>
              <p:nvPr/>
            </p:nvSpPr>
            <p:spPr>
              <a:xfrm>
                <a:off x="3695825" y="5030288"/>
                <a:ext cx="175225" cy="144200"/>
              </a:xfrm>
              <a:custGeom>
                <a:avLst/>
                <a:gdLst/>
                <a:ahLst/>
                <a:cxnLst/>
                <a:rect l="l" t="t" r="r" b="b"/>
                <a:pathLst>
                  <a:path w="7009" h="5768" extrusionOk="0">
                    <a:moveTo>
                      <a:pt x="6986" y="1123"/>
                    </a:moveTo>
                    <a:cubicBezTo>
                      <a:pt x="6986" y="1134"/>
                      <a:pt x="6990" y="1138"/>
                      <a:pt x="6994" y="1138"/>
                    </a:cubicBezTo>
                    <a:cubicBezTo>
                      <a:pt x="7001" y="1138"/>
                      <a:pt x="7008" y="1123"/>
                      <a:pt x="6986" y="1123"/>
                    </a:cubicBezTo>
                    <a:close/>
                    <a:moveTo>
                      <a:pt x="5477" y="1"/>
                    </a:moveTo>
                    <a:cubicBezTo>
                      <a:pt x="4870" y="1"/>
                      <a:pt x="4213" y="315"/>
                      <a:pt x="3617" y="656"/>
                    </a:cubicBezTo>
                    <a:cubicBezTo>
                      <a:pt x="2850" y="1123"/>
                      <a:pt x="2183" y="1757"/>
                      <a:pt x="1616" y="2457"/>
                    </a:cubicBezTo>
                    <a:cubicBezTo>
                      <a:pt x="1349" y="2791"/>
                      <a:pt x="1149" y="3124"/>
                      <a:pt x="915" y="3458"/>
                    </a:cubicBezTo>
                    <a:cubicBezTo>
                      <a:pt x="615" y="3992"/>
                      <a:pt x="348" y="4559"/>
                      <a:pt x="115" y="5159"/>
                    </a:cubicBezTo>
                    <a:cubicBezTo>
                      <a:pt x="0" y="5479"/>
                      <a:pt x="230" y="5767"/>
                      <a:pt x="451" y="5767"/>
                    </a:cubicBezTo>
                    <a:cubicBezTo>
                      <a:pt x="553" y="5767"/>
                      <a:pt x="652" y="5706"/>
                      <a:pt x="715" y="5559"/>
                    </a:cubicBezTo>
                    <a:cubicBezTo>
                      <a:pt x="1049" y="4659"/>
                      <a:pt x="1482" y="3858"/>
                      <a:pt x="2016" y="3158"/>
                    </a:cubicBezTo>
                    <a:cubicBezTo>
                      <a:pt x="2431" y="3070"/>
                      <a:pt x="2896" y="3004"/>
                      <a:pt x="3350" y="3004"/>
                    </a:cubicBezTo>
                    <a:cubicBezTo>
                      <a:pt x="4283" y="3004"/>
                      <a:pt x="5171" y="3283"/>
                      <a:pt x="5485" y="4225"/>
                    </a:cubicBezTo>
                    <a:cubicBezTo>
                      <a:pt x="5485" y="4225"/>
                      <a:pt x="5519" y="4225"/>
                      <a:pt x="5519" y="4192"/>
                    </a:cubicBezTo>
                    <a:cubicBezTo>
                      <a:pt x="5547" y="2610"/>
                      <a:pt x="4460" y="2268"/>
                      <a:pt x="3326" y="2268"/>
                    </a:cubicBezTo>
                    <a:cubicBezTo>
                      <a:pt x="3145" y="2268"/>
                      <a:pt x="2962" y="2277"/>
                      <a:pt x="2783" y="2290"/>
                    </a:cubicBezTo>
                    <a:cubicBezTo>
                      <a:pt x="2783" y="2257"/>
                      <a:pt x="2817" y="2257"/>
                      <a:pt x="2817" y="2224"/>
                    </a:cubicBezTo>
                    <a:cubicBezTo>
                      <a:pt x="3541" y="1572"/>
                      <a:pt x="4737" y="658"/>
                      <a:pt x="5823" y="658"/>
                    </a:cubicBezTo>
                    <a:cubicBezTo>
                      <a:pt x="6237" y="658"/>
                      <a:pt x="6636" y="791"/>
                      <a:pt x="6986" y="1123"/>
                    </a:cubicBezTo>
                    <a:cubicBezTo>
                      <a:pt x="6594" y="290"/>
                      <a:pt x="6059" y="1"/>
                      <a:pt x="5477" y="1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7" name="Google Shape;2267;p61"/>
              <p:cNvSpPr/>
              <p:nvPr/>
            </p:nvSpPr>
            <p:spPr>
              <a:xfrm>
                <a:off x="2828900" y="4849663"/>
                <a:ext cx="110925" cy="1922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7691" extrusionOk="0">
                    <a:moveTo>
                      <a:pt x="1374" y="0"/>
                    </a:moveTo>
                    <a:cubicBezTo>
                      <a:pt x="1024" y="0"/>
                      <a:pt x="635" y="130"/>
                      <a:pt x="200" y="442"/>
                    </a:cubicBezTo>
                    <a:cubicBezTo>
                      <a:pt x="167" y="442"/>
                      <a:pt x="200" y="476"/>
                      <a:pt x="200" y="476"/>
                    </a:cubicBezTo>
                    <a:cubicBezTo>
                      <a:pt x="371" y="425"/>
                      <a:pt x="535" y="402"/>
                      <a:pt x="692" y="402"/>
                    </a:cubicBezTo>
                    <a:cubicBezTo>
                      <a:pt x="2097" y="402"/>
                      <a:pt x="2946" y="2271"/>
                      <a:pt x="3336" y="3411"/>
                    </a:cubicBezTo>
                    <a:cubicBezTo>
                      <a:pt x="3336" y="3429"/>
                      <a:pt x="3336" y="3448"/>
                      <a:pt x="3341" y="3461"/>
                    </a:cubicBezTo>
                    <a:lnTo>
                      <a:pt x="3341" y="3461"/>
                    </a:lnTo>
                    <a:cubicBezTo>
                      <a:pt x="2758" y="3102"/>
                      <a:pt x="2114" y="2784"/>
                      <a:pt x="1515" y="2784"/>
                    </a:cubicBezTo>
                    <a:cubicBezTo>
                      <a:pt x="955" y="2784"/>
                      <a:pt x="433" y="3062"/>
                      <a:pt x="33" y="3845"/>
                    </a:cubicBezTo>
                    <a:cubicBezTo>
                      <a:pt x="0" y="3878"/>
                      <a:pt x="33" y="3878"/>
                      <a:pt x="67" y="3878"/>
                    </a:cubicBezTo>
                    <a:cubicBezTo>
                      <a:pt x="407" y="3559"/>
                      <a:pt x="788" y="3430"/>
                      <a:pt x="1181" y="3430"/>
                    </a:cubicBezTo>
                    <a:cubicBezTo>
                      <a:pt x="2022" y="3430"/>
                      <a:pt x="2921" y="4021"/>
                      <a:pt x="3603" y="4612"/>
                    </a:cubicBezTo>
                    <a:cubicBezTo>
                      <a:pt x="3736" y="5479"/>
                      <a:pt x="3736" y="6380"/>
                      <a:pt x="3603" y="7347"/>
                    </a:cubicBezTo>
                    <a:cubicBezTo>
                      <a:pt x="3572" y="7581"/>
                      <a:pt x="3715" y="7691"/>
                      <a:pt x="3883" y="7691"/>
                    </a:cubicBezTo>
                    <a:cubicBezTo>
                      <a:pt x="4076" y="7691"/>
                      <a:pt x="4301" y="7547"/>
                      <a:pt x="4337" y="7280"/>
                    </a:cubicBezTo>
                    <a:cubicBezTo>
                      <a:pt x="4403" y="6647"/>
                      <a:pt x="4437" y="6013"/>
                      <a:pt x="4403" y="5412"/>
                    </a:cubicBezTo>
                    <a:cubicBezTo>
                      <a:pt x="4403" y="4979"/>
                      <a:pt x="4370" y="4578"/>
                      <a:pt x="4303" y="4212"/>
                    </a:cubicBezTo>
                    <a:cubicBezTo>
                      <a:pt x="4136" y="3278"/>
                      <a:pt x="3836" y="2410"/>
                      <a:pt x="3369" y="1643"/>
                    </a:cubicBezTo>
                    <a:cubicBezTo>
                      <a:pt x="2891" y="830"/>
                      <a:pt x="2259" y="0"/>
                      <a:pt x="1374" y="0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8" name="Google Shape;2268;p61"/>
              <p:cNvSpPr/>
              <p:nvPr/>
            </p:nvSpPr>
            <p:spPr>
              <a:xfrm>
                <a:off x="2895600" y="3921688"/>
                <a:ext cx="1083300" cy="1069125"/>
              </a:xfrm>
              <a:custGeom>
                <a:avLst/>
                <a:gdLst/>
                <a:ahLst/>
                <a:cxnLst/>
                <a:rect l="l" t="t" r="r" b="b"/>
                <a:pathLst>
                  <a:path w="43332" h="42765" extrusionOk="0">
                    <a:moveTo>
                      <a:pt x="22984" y="1"/>
                    </a:moveTo>
                    <a:cubicBezTo>
                      <a:pt x="19415" y="1735"/>
                      <a:pt x="16646" y="4471"/>
                      <a:pt x="15178" y="7606"/>
                    </a:cubicBezTo>
                    <a:cubicBezTo>
                      <a:pt x="12443" y="8607"/>
                      <a:pt x="9808" y="9708"/>
                      <a:pt x="7673" y="11309"/>
                    </a:cubicBezTo>
                    <a:cubicBezTo>
                      <a:pt x="5738" y="12743"/>
                      <a:pt x="4237" y="14645"/>
                      <a:pt x="3737" y="16746"/>
                    </a:cubicBezTo>
                    <a:cubicBezTo>
                      <a:pt x="3303" y="16913"/>
                      <a:pt x="2903" y="17147"/>
                      <a:pt x="2502" y="17413"/>
                    </a:cubicBezTo>
                    <a:cubicBezTo>
                      <a:pt x="301" y="19015"/>
                      <a:pt x="1" y="22050"/>
                      <a:pt x="134" y="24685"/>
                    </a:cubicBezTo>
                    <a:cubicBezTo>
                      <a:pt x="234" y="26220"/>
                      <a:pt x="401" y="27787"/>
                      <a:pt x="701" y="29322"/>
                    </a:cubicBezTo>
                    <a:cubicBezTo>
                      <a:pt x="1135" y="31824"/>
                      <a:pt x="1835" y="34325"/>
                      <a:pt x="2769" y="36661"/>
                    </a:cubicBezTo>
                    <a:cubicBezTo>
                      <a:pt x="4604" y="35326"/>
                      <a:pt x="3870" y="32858"/>
                      <a:pt x="3970" y="30589"/>
                    </a:cubicBezTo>
                    <a:cubicBezTo>
                      <a:pt x="3970" y="30589"/>
                      <a:pt x="4004" y="30589"/>
                      <a:pt x="4004" y="30556"/>
                    </a:cubicBezTo>
                    <a:cubicBezTo>
                      <a:pt x="5438" y="29889"/>
                      <a:pt x="6639" y="28888"/>
                      <a:pt x="7439" y="27654"/>
                    </a:cubicBezTo>
                    <a:cubicBezTo>
                      <a:pt x="8473" y="26120"/>
                      <a:pt x="8907" y="24252"/>
                      <a:pt x="8740" y="22284"/>
                    </a:cubicBezTo>
                    <a:cubicBezTo>
                      <a:pt x="9608" y="21683"/>
                      <a:pt x="10675" y="21249"/>
                      <a:pt x="11842" y="21049"/>
                    </a:cubicBezTo>
                    <a:cubicBezTo>
                      <a:pt x="12196" y="20993"/>
                      <a:pt x="12597" y="20967"/>
                      <a:pt x="13031" y="20967"/>
                    </a:cubicBezTo>
                    <a:cubicBezTo>
                      <a:pt x="15702" y="20967"/>
                      <a:pt x="19617" y="21978"/>
                      <a:pt x="21483" y="23384"/>
                    </a:cubicBezTo>
                    <a:cubicBezTo>
                      <a:pt x="22311" y="23135"/>
                      <a:pt x="23202" y="23012"/>
                      <a:pt x="24110" y="23012"/>
                    </a:cubicBezTo>
                    <a:cubicBezTo>
                      <a:pt x="25869" y="23012"/>
                      <a:pt x="27693" y="23472"/>
                      <a:pt x="29255" y="24352"/>
                    </a:cubicBezTo>
                    <a:cubicBezTo>
                      <a:pt x="30322" y="24952"/>
                      <a:pt x="32224" y="25953"/>
                      <a:pt x="32958" y="26887"/>
                    </a:cubicBezTo>
                    <a:cubicBezTo>
                      <a:pt x="32390" y="28688"/>
                      <a:pt x="32424" y="30656"/>
                      <a:pt x="33058" y="32491"/>
                    </a:cubicBezTo>
                    <a:cubicBezTo>
                      <a:pt x="33358" y="33391"/>
                      <a:pt x="33658" y="34826"/>
                      <a:pt x="34092" y="36127"/>
                    </a:cubicBezTo>
                    <a:cubicBezTo>
                      <a:pt x="34392" y="37061"/>
                      <a:pt x="34759" y="37895"/>
                      <a:pt x="35293" y="38395"/>
                    </a:cubicBezTo>
                    <a:cubicBezTo>
                      <a:pt x="35026" y="39896"/>
                      <a:pt x="34359" y="41297"/>
                      <a:pt x="34992" y="42765"/>
                    </a:cubicBezTo>
                    <a:cubicBezTo>
                      <a:pt x="36493" y="41064"/>
                      <a:pt x="38095" y="38428"/>
                      <a:pt x="39462" y="35927"/>
                    </a:cubicBezTo>
                    <a:cubicBezTo>
                      <a:pt x="40129" y="34692"/>
                      <a:pt x="40730" y="33492"/>
                      <a:pt x="41230" y="32491"/>
                    </a:cubicBezTo>
                    <a:cubicBezTo>
                      <a:pt x="42398" y="30089"/>
                      <a:pt x="43332" y="27187"/>
                      <a:pt x="41897" y="24885"/>
                    </a:cubicBezTo>
                    <a:cubicBezTo>
                      <a:pt x="41697" y="24585"/>
                      <a:pt x="41497" y="24318"/>
                      <a:pt x="41264" y="24051"/>
                    </a:cubicBezTo>
                    <a:cubicBezTo>
                      <a:pt x="41230" y="22617"/>
                      <a:pt x="40596" y="21149"/>
                      <a:pt x="39662" y="19815"/>
                    </a:cubicBezTo>
                    <a:cubicBezTo>
                      <a:pt x="38495" y="18247"/>
                      <a:pt x="36894" y="16880"/>
                      <a:pt x="35192" y="15612"/>
                    </a:cubicBezTo>
                    <a:cubicBezTo>
                      <a:pt x="32591" y="13677"/>
                      <a:pt x="29789" y="11876"/>
                      <a:pt x="26753" y="10308"/>
                    </a:cubicBezTo>
                    <a:cubicBezTo>
                      <a:pt x="24718" y="7173"/>
                      <a:pt x="23384" y="3637"/>
                      <a:pt x="2298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dk2"/>
                  </a:solidFill>
                </a:endParaRPr>
              </a:p>
            </p:txBody>
          </p:sp>
          <p:sp>
            <p:nvSpPr>
              <p:cNvPr id="2269" name="Google Shape;2269;p61"/>
              <p:cNvSpPr/>
              <p:nvPr/>
            </p:nvSpPr>
            <p:spPr>
              <a:xfrm>
                <a:off x="2913125" y="4654713"/>
                <a:ext cx="97575" cy="183500"/>
              </a:xfrm>
              <a:custGeom>
                <a:avLst/>
                <a:gdLst/>
                <a:ahLst/>
                <a:cxnLst/>
                <a:rect l="l" t="t" r="r" b="b"/>
                <a:pathLst>
                  <a:path w="3903" h="7340" extrusionOk="0">
                    <a:moveTo>
                      <a:pt x="0" y="1"/>
                    </a:moveTo>
                    <a:cubicBezTo>
                      <a:pt x="434" y="2536"/>
                      <a:pt x="1134" y="5004"/>
                      <a:pt x="2068" y="7340"/>
                    </a:cubicBezTo>
                    <a:cubicBezTo>
                      <a:pt x="3903" y="6005"/>
                      <a:pt x="3169" y="3537"/>
                      <a:pt x="3269" y="1268"/>
                    </a:cubicBezTo>
                    <a:cubicBezTo>
                      <a:pt x="3269" y="1268"/>
                      <a:pt x="3303" y="1268"/>
                      <a:pt x="3303" y="1235"/>
                    </a:cubicBezTo>
                    <a:cubicBezTo>
                      <a:pt x="2168" y="902"/>
                      <a:pt x="1034" y="535"/>
                      <a:pt x="0" y="1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0" name="Google Shape;2270;p61"/>
              <p:cNvSpPr/>
              <p:nvPr/>
            </p:nvSpPr>
            <p:spPr>
              <a:xfrm>
                <a:off x="3747875" y="4819838"/>
                <a:ext cx="134300" cy="170975"/>
              </a:xfrm>
              <a:custGeom>
                <a:avLst/>
                <a:gdLst/>
                <a:ahLst/>
                <a:cxnLst/>
                <a:rect l="l" t="t" r="r" b="b"/>
                <a:pathLst>
                  <a:path w="5372" h="6839" extrusionOk="0">
                    <a:moveTo>
                      <a:pt x="5371" y="1"/>
                    </a:moveTo>
                    <a:cubicBezTo>
                      <a:pt x="3870" y="140"/>
                      <a:pt x="2392" y="209"/>
                      <a:pt x="899" y="209"/>
                    </a:cubicBezTo>
                    <a:cubicBezTo>
                      <a:pt x="600" y="209"/>
                      <a:pt x="301" y="206"/>
                      <a:pt x="1" y="201"/>
                    </a:cubicBezTo>
                    <a:lnTo>
                      <a:pt x="1" y="201"/>
                    </a:lnTo>
                    <a:cubicBezTo>
                      <a:pt x="301" y="1135"/>
                      <a:pt x="668" y="1969"/>
                      <a:pt x="1202" y="2469"/>
                    </a:cubicBezTo>
                    <a:cubicBezTo>
                      <a:pt x="935" y="3970"/>
                      <a:pt x="268" y="5371"/>
                      <a:pt x="901" y="6839"/>
                    </a:cubicBezTo>
                    <a:cubicBezTo>
                      <a:pt x="2436" y="5138"/>
                      <a:pt x="4004" y="2502"/>
                      <a:pt x="5371" y="1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1" name="Google Shape;2271;p61"/>
              <p:cNvSpPr/>
              <p:nvPr/>
            </p:nvSpPr>
            <p:spPr>
              <a:xfrm>
                <a:off x="3431825" y="3998088"/>
                <a:ext cx="441775" cy="519600"/>
              </a:xfrm>
              <a:custGeom>
                <a:avLst/>
                <a:gdLst/>
                <a:ahLst/>
                <a:cxnLst/>
                <a:rect l="l" t="t" r="r" b="b"/>
                <a:pathLst>
                  <a:path w="17671" h="20784" extrusionOk="0">
                    <a:moveTo>
                      <a:pt x="1010" y="1"/>
                    </a:moveTo>
                    <a:cubicBezTo>
                      <a:pt x="988" y="1"/>
                      <a:pt x="968" y="17"/>
                      <a:pt x="968" y="47"/>
                    </a:cubicBezTo>
                    <a:cubicBezTo>
                      <a:pt x="0" y="4717"/>
                      <a:pt x="2302" y="8453"/>
                      <a:pt x="5504" y="11589"/>
                    </a:cubicBezTo>
                    <a:cubicBezTo>
                      <a:pt x="7239" y="13323"/>
                      <a:pt x="9374" y="14558"/>
                      <a:pt x="11408" y="15825"/>
                    </a:cubicBezTo>
                    <a:cubicBezTo>
                      <a:pt x="13610" y="17193"/>
                      <a:pt x="15478" y="18894"/>
                      <a:pt x="17379" y="20729"/>
                    </a:cubicBezTo>
                    <a:cubicBezTo>
                      <a:pt x="17418" y="20767"/>
                      <a:pt x="17458" y="20783"/>
                      <a:pt x="17497" y="20783"/>
                    </a:cubicBezTo>
                    <a:cubicBezTo>
                      <a:pt x="17592" y="20783"/>
                      <a:pt x="17670" y="20681"/>
                      <a:pt x="17646" y="20562"/>
                    </a:cubicBezTo>
                    <a:cubicBezTo>
                      <a:pt x="16912" y="16626"/>
                      <a:pt x="13143" y="13590"/>
                      <a:pt x="10108" y="11589"/>
                    </a:cubicBezTo>
                    <a:cubicBezTo>
                      <a:pt x="6171" y="8954"/>
                      <a:pt x="667" y="5818"/>
                      <a:pt x="1068" y="81"/>
                    </a:cubicBezTo>
                    <a:cubicBezTo>
                      <a:pt x="1068" y="25"/>
                      <a:pt x="1037" y="1"/>
                      <a:pt x="1010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2" name="Google Shape;2272;p61"/>
              <p:cNvSpPr/>
              <p:nvPr/>
            </p:nvSpPr>
            <p:spPr>
              <a:xfrm>
                <a:off x="2989000" y="4165938"/>
                <a:ext cx="245825" cy="257200"/>
              </a:xfrm>
              <a:custGeom>
                <a:avLst/>
                <a:gdLst/>
                <a:ahLst/>
                <a:cxnLst/>
                <a:rect l="l" t="t" r="r" b="b"/>
                <a:pathLst>
                  <a:path w="9833" h="10288" extrusionOk="0">
                    <a:moveTo>
                      <a:pt x="9609" y="0"/>
                    </a:moveTo>
                    <a:cubicBezTo>
                      <a:pt x="9598" y="0"/>
                      <a:pt x="9586" y="2"/>
                      <a:pt x="9574" y="5"/>
                    </a:cubicBezTo>
                    <a:cubicBezTo>
                      <a:pt x="5204" y="1172"/>
                      <a:pt x="1" y="5442"/>
                      <a:pt x="1001" y="10045"/>
                    </a:cubicBezTo>
                    <a:cubicBezTo>
                      <a:pt x="1024" y="10182"/>
                      <a:pt x="1172" y="10287"/>
                      <a:pt x="1316" y="10287"/>
                    </a:cubicBezTo>
                    <a:cubicBezTo>
                      <a:pt x="1383" y="10287"/>
                      <a:pt x="1449" y="10265"/>
                      <a:pt x="1502" y="10212"/>
                    </a:cubicBezTo>
                    <a:cubicBezTo>
                      <a:pt x="3003" y="8878"/>
                      <a:pt x="3970" y="6943"/>
                      <a:pt x="5138" y="5342"/>
                    </a:cubicBezTo>
                    <a:cubicBezTo>
                      <a:pt x="6472" y="3474"/>
                      <a:pt x="8073" y="1839"/>
                      <a:pt x="9741" y="238"/>
                    </a:cubicBezTo>
                    <a:cubicBezTo>
                      <a:pt x="9832" y="147"/>
                      <a:pt x="9729" y="0"/>
                      <a:pt x="9609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3" name="Google Shape;2273;p61"/>
              <p:cNvSpPr/>
              <p:nvPr/>
            </p:nvSpPr>
            <p:spPr>
              <a:xfrm>
                <a:off x="3295900" y="3982238"/>
                <a:ext cx="138925" cy="470625"/>
              </a:xfrm>
              <a:custGeom>
                <a:avLst/>
                <a:gdLst/>
                <a:ahLst/>
                <a:cxnLst/>
                <a:rect l="l" t="t" r="r" b="b"/>
                <a:pathLst>
                  <a:path w="5557" h="18825" extrusionOk="0">
                    <a:moveTo>
                      <a:pt x="5265" y="0"/>
                    </a:moveTo>
                    <a:cubicBezTo>
                      <a:pt x="5257" y="0"/>
                      <a:pt x="5247" y="4"/>
                      <a:pt x="5237" y="14"/>
                    </a:cubicBezTo>
                    <a:cubicBezTo>
                      <a:pt x="2035" y="1248"/>
                      <a:pt x="334" y="5885"/>
                      <a:pt x="200" y="9054"/>
                    </a:cubicBezTo>
                    <a:cubicBezTo>
                      <a:pt x="0" y="12790"/>
                      <a:pt x="1768" y="17093"/>
                      <a:pt x="5271" y="18794"/>
                    </a:cubicBezTo>
                    <a:cubicBezTo>
                      <a:pt x="5299" y="18815"/>
                      <a:pt x="5329" y="18825"/>
                      <a:pt x="5358" y="18825"/>
                    </a:cubicBezTo>
                    <a:cubicBezTo>
                      <a:pt x="5464" y="18825"/>
                      <a:pt x="5557" y="18699"/>
                      <a:pt x="5504" y="18594"/>
                    </a:cubicBezTo>
                    <a:cubicBezTo>
                      <a:pt x="3769" y="15659"/>
                      <a:pt x="2168" y="12890"/>
                      <a:pt x="2068" y="9354"/>
                    </a:cubicBezTo>
                    <a:cubicBezTo>
                      <a:pt x="2002" y="7720"/>
                      <a:pt x="2302" y="5985"/>
                      <a:pt x="2869" y="4451"/>
                    </a:cubicBezTo>
                    <a:cubicBezTo>
                      <a:pt x="3436" y="2816"/>
                      <a:pt x="4570" y="1582"/>
                      <a:pt x="5271" y="47"/>
                    </a:cubicBezTo>
                    <a:cubicBezTo>
                      <a:pt x="5294" y="24"/>
                      <a:pt x="5284" y="0"/>
                      <a:pt x="5265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4" name="Google Shape;2274;p61"/>
              <p:cNvSpPr/>
              <p:nvPr/>
            </p:nvSpPr>
            <p:spPr>
              <a:xfrm>
                <a:off x="2954675" y="4455188"/>
                <a:ext cx="115250" cy="194150"/>
              </a:xfrm>
              <a:custGeom>
                <a:avLst/>
                <a:gdLst/>
                <a:ahLst/>
                <a:cxnLst/>
                <a:rect l="l" t="t" r="r" b="b"/>
                <a:pathLst>
                  <a:path w="4610" h="7766" extrusionOk="0">
                    <a:moveTo>
                      <a:pt x="4289" y="1"/>
                    </a:moveTo>
                    <a:cubicBezTo>
                      <a:pt x="4226" y="1"/>
                      <a:pt x="4160" y="33"/>
                      <a:pt x="4109" y="110"/>
                    </a:cubicBezTo>
                    <a:cubicBezTo>
                      <a:pt x="3375" y="1277"/>
                      <a:pt x="2941" y="2678"/>
                      <a:pt x="2241" y="3879"/>
                    </a:cubicBezTo>
                    <a:cubicBezTo>
                      <a:pt x="1574" y="5013"/>
                      <a:pt x="473" y="5980"/>
                      <a:pt x="106" y="7181"/>
                    </a:cubicBezTo>
                    <a:cubicBezTo>
                      <a:pt x="0" y="7526"/>
                      <a:pt x="273" y="7765"/>
                      <a:pt x="574" y="7765"/>
                    </a:cubicBezTo>
                    <a:cubicBezTo>
                      <a:pt x="652" y="7765"/>
                      <a:pt x="731" y="7749"/>
                      <a:pt x="807" y="7715"/>
                    </a:cubicBezTo>
                    <a:cubicBezTo>
                      <a:pt x="2007" y="7148"/>
                      <a:pt x="2841" y="5447"/>
                      <a:pt x="3408" y="4313"/>
                    </a:cubicBezTo>
                    <a:cubicBezTo>
                      <a:pt x="3976" y="3112"/>
                      <a:pt x="4609" y="1544"/>
                      <a:pt x="4509" y="210"/>
                    </a:cubicBezTo>
                    <a:cubicBezTo>
                      <a:pt x="4489" y="86"/>
                      <a:pt x="4392" y="1"/>
                      <a:pt x="4289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5" name="Google Shape;2275;p61"/>
              <p:cNvSpPr/>
              <p:nvPr/>
            </p:nvSpPr>
            <p:spPr>
              <a:xfrm>
                <a:off x="3740375" y="4557988"/>
                <a:ext cx="91750" cy="239500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9580" extrusionOk="0">
                    <a:moveTo>
                      <a:pt x="401" y="0"/>
                    </a:moveTo>
                    <a:cubicBezTo>
                      <a:pt x="0" y="167"/>
                      <a:pt x="367" y="701"/>
                      <a:pt x="467" y="934"/>
                    </a:cubicBezTo>
                    <a:cubicBezTo>
                      <a:pt x="634" y="1335"/>
                      <a:pt x="801" y="1802"/>
                      <a:pt x="968" y="2235"/>
                    </a:cubicBezTo>
                    <a:cubicBezTo>
                      <a:pt x="1535" y="4003"/>
                      <a:pt x="1802" y="5871"/>
                      <a:pt x="1768" y="7739"/>
                    </a:cubicBezTo>
                    <a:cubicBezTo>
                      <a:pt x="1768" y="8106"/>
                      <a:pt x="1735" y="8507"/>
                      <a:pt x="1702" y="8907"/>
                    </a:cubicBezTo>
                    <a:cubicBezTo>
                      <a:pt x="1702" y="9040"/>
                      <a:pt x="1702" y="9207"/>
                      <a:pt x="1735" y="9340"/>
                    </a:cubicBezTo>
                    <a:cubicBezTo>
                      <a:pt x="1795" y="9460"/>
                      <a:pt x="1908" y="9579"/>
                      <a:pt x="2050" y="9579"/>
                    </a:cubicBezTo>
                    <a:cubicBezTo>
                      <a:pt x="2067" y="9579"/>
                      <a:pt x="2084" y="9578"/>
                      <a:pt x="2102" y="9574"/>
                    </a:cubicBezTo>
                    <a:cubicBezTo>
                      <a:pt x="2169" y="9541"/>
                      <a:pt x="2269" y="9474"/>
                      <a:pt x="2302" y="9374"/>
                    </a:cubicBezTo>
                    <a:cubicBezTo>
                      <a:pt x="3203" y="8273"/>
                      <a:pt x="3670" y="6839"/>
                      <a:pt x="3636" y="5404"/>
                    </a:cubicBezTo>
                    <a:cubicBezTo>
                      <a:pt x="3570" y="3636"/>
                      <a:pt x="2803" y="1735"/>
                      <a:pt x="1435" y="568"/>
                    </a:cubicBezTo>
                    <a:cubicBezTo>
                      <a:pt x="1268" y="434"/>
                      <a:pt x="868" y="67"/>
                      <a:pt x="601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6" name="Google Shape;2276;p61"/>
              <p:cNvSpPr/>
              <p:nvPr/>
            </p:nvSpPr>
            <p:spPr>
              <a:xfrm>
                <a:off x="3282550" y="4915913"/>
                <a:ext cx="143450" cy="40725"/>
              </a:xfrm>
              <a:custGeom>
                <a:avLst/>
                <a:gdLst/>
                <a:ahLst/>
                <a:cxnLst/>
                <a:rect l="l" t="t" r="r" b="b"/>
                <a:pathLst>
                  <a:path w="5738" h="1629" extrusionOk="0">
                    <a:moveTo>
                      <a:pt x="1367" y="1"/>
                    </a:moveTo>
                    <a:cubicBezTo>
                      <a:pt x="907" y="1"/>
                      <a:pt x="450" y="34"/>
                      <a:pt x="0" y="94"/>
                    </a:cubicBezTo>
                    <a:lnTo>
                      <a:pt x="167" y="728"/>
                    </a:lnTo>
                    <a:cubicBezTo>
                      <a:pt x="543" y="672"/>
                      <a:pt x="925" y="645"/>
                      <a:pt x="1310" y="645"/>
                    </a:cubicBezTo>
                    <a:cubicBezTo>
                      <a:pt x="1848" y="645"/>
                      <a:pt x="2392" y="697"/>
                      <a:pt x="2936" y="794"/>
                    </a:cubicBezTo>
                    <a:cubicBezTo>
                      <a:pt x="3803" y="961"/>
                      <a:pt x="4604" y="1228"/>
                      <a:pt x="5371" y="1628"/>
                    </a:cubicBezTo>
                    <a:lnTo>
                      <a:pt x="5738" y="1061"/>
                    </a:lnTo>
                    <a:cubicBezTo>
                      <a:pt x="4904" y="628"/>
                      <a:pt x="4003" y="327"/>
                      <a:pt x="3069" y="161"/>
                    </a:cubicBezTo>
                    <a:cubicBezTo>
                      <a:pt x="2500" y="50"/>
                      <a:pt x="1931" y="1"/>
                      <a:pt x="136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7" name="Google Shape;2277;p61"/>
              <p:cNvSpPr/>
              <p:nvPr/>
            </p:nvSpPr>
            <p:spPr>
              <a:xfrm>
                <a:off x="3386800" y="4679413"/>
                <a:ext cx="452000" cy="414200"/>
              </a:xfrm>
              <a:custGeom>
                <a:avLst/>
                <a:gdLst/>
                <a:ahLst/>
                <a:cxnLst/>
                <a:rect l="l" t="t" r="r" b="b"/>
                <a:pathLst>
                  <a:path w="18080" h="16568" extrusionOk="0">
                    <a:moveTo>
                      <a:pt x="9407" y="747"/>
                    </a:moveTo>
                    <a:cubicBezTo>
                      <a:pt x="9974" y="747"/>
                      <a:pt x="10541" y="781"/>
                      <a:pt x="11108" y="881"/>
                    </a:cubicBezTo>
                    <a:cubicBezTo>
                      <a:pt x="13243" y="1281"/>
                      <a:pt x="14977" y="2482"/>
                      <a:pt x="16045" y="4283"/>
                    </a:cubicBezTo>
                    <a:cubicBezTo>
                      <a:pt x="17079" y="6051"/>
                      <a:pt x="17279" y="8119"/>
                      <a:pt x="16679" y="10121"/>
                    </a:cubicBezTo>
                    <a:cubicBezTo>
                      <a:pt x="16078" y="12089"/>
                      <a:pt x="14744" y="13723"/>
                      <a:pt x="12976" y="14791"/>
                    </a:cubicBezTo>
                    <a:cubicBezTo>
                      <a:pt x="11672" y="15568"/>
                      <a:pt x="10218" y="15950"/>
                      <a:pt x="8769" y="15950"/>
                    </a:cubicBezTo>
                    <a:cubicBezTo>
                      <a:pt x="8290" y="15950"/>
                      <a:pt x="7811" y="15908"/>
                      <a:pt x="7339" y="15825"/>
                    </a:cubicBezTo>
                    <a:cubicBezTo>
                      <a:pt x="3369" y="15091"/>
                      <a:pt x="801" y="11355"/>
                      <a:pt x="1601" y="7319"/>
                    </a:cubicBezTo>
                    <a:cubicBezTo>
                      <a:pt x="2001" y="5284"/>
                      <a:pt x="3202" y="3483"/>
                      <a:pt x="5004" y="2249"/>
                    </a:cubicBezTo>
                    <a:cubicBezTo>
                      <a:pt x="6338" y="1315"/>
                      <a:pt x="7872" y="814"/>
                      <a:pt x="9407" y="747"/>
                    </a:cubicBezTo>
                    <a:close/>
                    <a:moveTo>
                      <a:pt x="9710" y="0"/>
                    </a:moveTo>
                    <a:cubicBezTo>
                      <a:pt x="7891" y="0"/>
                      <a:pt x="6084" y="565"/>
                      <a:pt x="4537" y="1648"/>
                    </a:cubicBezTo>
                    <a:cubicBezTo>
                      <a:pt x="2602" y="2982"/>
                      <a:pt x="1301" y="4984"/>
                      <a:pt x="867" y="7185"/>
                    </a:cubicBezTo>
                    <a:cubicBezTo>
                      <a:pt x="0" y="11589"/>
                      <a:pt x="2869" y="15625"/>
                      <a:pt x="7172" y="16425"/>
                    </a:cubicBezTo>
                    <a:cubicBezTo>
                      <a:pt x="7638" y="16508"/>
                      <a:pt x="8105" y="16567"/>
                      <a:pt x="8572" y="16567"/>
                    </a:cubicBezTo>
                    <a:cubicBezTo>
                      <a:pt x="8672" y="16567"/>
                      <a:pt x="8773" y="16565"/>
                      <a:pt x="8873" y="16559"/>
                    </a:cubicBezTo>
                    <a:cubicBezTo>
                      <a:pt x="10407" y="16559"/>
                      <a:pt x="11975" y="16125"/>
                      <a:pt x="13376" y="15291"/>
                    </a:cubicBezTo>
                    <a:cubicBezTo>
                      <a:pt x="15311" y="14157"/>
                      <a:pt x="16745" y="12356"/>
                      <a:pt x="17413" y="10254"/>
                    </a:cubicBezTo>
                    <a:cubicBezTo>
                      <a:pt x="18080" y="8086"/>
                      <a:pt x="17880" y="5818"/>
                      <a:pt x="16745" y="3916"/>
                    </a:cubicBezTo>
                    <a:cubicBezTo>
                      <a:pt x="15578" y="1915"/>
                      <a:pt x="13643" y="581"/>
                      <a:pt x="11308" y="147"/>
                    </a:cubicBezTo>
                    <a:cubicBezTo>
                      <a:pt x="10779" y="49"/>
                      <a:pt x="10244" y="0"/>
                      <a:pt x="971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8" name="Google Shape;2278;p61"/>
              <p:cNvSpPr/>
              <p:nvPr/>
            </p:nvSpPr>
            <p:spPr>
              <a:xfrm>
                <a:off x="2910625" y="4583163"/>
                <a:ext cx="430325" cy="424350"/>
              </a:xfrm>
              <a:custGeom>
                <a:avLst/>
                <a:gdLst/>
                <a:ahLst/>
                <a:cxnLst/>
                <a:rect l="l" t="t" r="r" b="b"/>
                <a:pathLst>
                  <a:path w="17213" h="16974" extrusionOk="0">
                    <a:moveTo>
                      <a:pt x="8099" y="764"/>
                    </a:moveTo>
                    <a:cubicBezTo>
                      <a:pt x="8553" y="764"/>
                      <a:pt x="9012" y="807"/>
                      <a:pt x="9474" y="895"/>
                    </a:cubicBezTo>
                    <a:cubicBezTo>
                      <a:pt x="11575" y="1295"/>
                      <a:pt x="13443" y="2529"/>
                      <a:pt x="14711" y="4364"/>
                    </a:cubicBezTo>
                    <a:cubicBezTo>
                      <a:pt x="15945" y="6132"/>
                      <a:pt x="16412" y="8267"/>
                      <a:pt x="16078" y="10335"/>
                    </a:cubicBezTo>
                    <a:cubicBezTo>
                      <a:pt x="15745" y="12336"/>
                      <a:pt x="14644" y="14038"/>
                      <a:pt x="13043" y="15105"/>
                    </a:cubicBezTo>
                    <a:cubicBezTo>
                      <a:pt x="11881" y="15913"/>
                      <a:pt x="10509" y="16339"/>
                      <a:pt x="9086" y="16339"/>
                    </a:cubicBezTo>
                    <a:cubicBezTo>
                      <a:pt x="8630" y="16339"/>
                      <a:pt x="8168" y="16295"/>
                      <a:pt x="7706" y="16206"/>
                    </a:cubicBezTo>
                    <a:cubicBezTo>
                      <a:pt x="3736" y="15472"/>
                      <a:pt x="734" y="11669"/>
                      <a:pt x="1001" y="7533"/>
                    </a:cubicBezTo>
                    <a:cubicBezTo>
                      <a:pt x="1168" y="5465"/>
                      <a:pt x="2102" y="3597"/>
                      <a:pt x="3703" y="2296"/>
                    </a:cubicBezTo>
                    <a:cubicBezTo>
                      <a:pt x="4953" y="1306"/>
                      <a:pt x="6487" y="764"/>
                      <a:pt x="8099" y="764"/>
                    </a:cubicBezTo>
                    <a:close/>
                    <a:moveTo>
                      <a:pt x="7973" y="1"/>
                    </a:moveTo>
                    <a:cubicBezTo>
                      <a:pt x="6208" y="1"/>
                      <a:pt x="4530" y="591"/>
                      <a:pt x="3169" y="1695"/>
                    </a:cubicBezTo>
                    <a:cubicBezTo>
                      <a:pt x="1434" y="3096"/>
                      <a:pt x="400" y="5131"/>
                      <a:pt x="267" y="7399"/>
                    </a:cubicBezTo>
                    <a:cubicBezTo>
                      <a:pt x="0" y="11903"/>
                      <a:pt x="3302" y="16006"/>
                      <a:pt x="7606" y="16806"/>
                    </a:cubicBezTo>
                    <a:cubicBezTo>
                      <a:pt x="8173" y="16906"/>
                      <a:pt x="8740" y="16973"/>
                      <a:pt x="9307" y="16973"/>
                    </a:cubicBezTo>
                    <a:cubicBezTo>
                      <a:pt x="10808" y="16940"/>
                      <a:pt x="12276" y="16473"/>
                      <a:pt x="13510" y="15639"/>
                    </a:cubicBezTo>
                    <a:cubicBezTo>
                      <a:pt x="15278" y="14471"/>
                      <a:pt x="16445" y="12637"/>
                      <a:pt x="16812" y="10468"/>
                    </a:cubicBezTo>
                    <a:cubicBezTo>
                      <a:pt x="17212" y="8267"/>
                      <a:pt x="16679" y="5932"/>
                      <a:pt x="15344" y="3964"/>
                    </a:cubicBezTo>
                    <a:cubicBezTo>
                      <a:pt x="13977" y="1962"/>
                      <a:pt x="11909" y="595"/>
                      <a:pt x="9574" y="161"/>
                    </a:cubicBezTo>
                    <a:cubicBezTo>
                      <a:pt x="9036" y="54"/>
                      <a:pt x="8501" y="1"/>
                      <a:pt x="797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279" name="Google Shape;2279;p61"/>
          <p:cNvGrpSpPr/>
          <p:nvPr/>
        </p:nvGrpSpPr>
        <p:grpSpPr>
          <a:xfrm>
            <a:off x="7151262" y="2879831"/>
            <a:ext cx="1197745" cy="1465448"/>
            <a:chOff x="939568" y="866774"/>
            <a:chExt cx="1127502" cy="1379505"/>
          </a:xfrm>
        </p:grpSpPr>
        <p:sp>
          <p:nvSpPr>
            <p:cNvPr id="2280" name="Google Shape;2280;p61"/>
            <p:cNvSpPr/>
            <p:nvPr/>
          </p:nvSpPr>
          <p:spPr>
            <a:xfrm>
              <a:off x="949976" y="866774"/>
              <a:ext cx="1106650" cy="1379484"/>
            </a:xfrm>
            <a:custGeom>
              <a:avLst/>
              <a:gdLst/>
              <a:ahLst/>
              <a:cxnLst/>
              <a:rect l="l" t="t" r="r" b="b"/>
              <a:pathLst>
                <a:path w="49570" h="61791" extrusionOk="0">
                  <a:moveTo>
                    <a:pt x="24764" y="1"/>
                  </a:moveTo>
                  <a:cubicBezTo>
                    <a:pt x="23558" y="1"/>
                    <a:pt x="22347" y="82"/>
                    <a:pt x="21149" y="180"/>
                  </a:cubicBezTo>
                  <a:cubicBezTo>
                    <a:pt x="17447" y="480"/>
                    <a:pt x="13711" y="1114"/>
                    <a:pt x="10408" y="2949"/>
                  </a:cubicBezTo>
                  <a:cubicBezTo>
                    <a:pt x="5471" y="5684"/>
                    <a:pt x="1" y="10287"/>
                    <a:pt x="2202" y="26766"/>
                  </a:cubicBezTo>
                  <a:cubicBezTo>
                    <a:pt x="1969" y="26933"/>
                    <a:pt x="1769" y="27166"/>
                    <a:pt x="1569" y="27400"/>
                  </a:cubicBezTo>
                  <a:cubicBezTo>
                    <a:pt x="701" y="28567"/>
                    <a:pt x="535" y="30035"/>
                    <a:pt x="668" y="31303"/>
                  </a:cubicBezTo>
                  <a:cubicBezTo>
                    <a:pt x="935" y="33404"/>
                    <a:pt x="1969" y="35239"/>
                    <a:pt x="3570" y="36406"/>
                  </a:cubicBezTo>
                  <a:cubicBezTo>
                    <a:pt x="3737" y="36506"/>
                    <a:pt x="3870" y="36606"/>
                    <a:pt x="4037" y="36706"/>
                  </a:cubicBezTo>
                  <a:cubicBezTo>
                    <a:pt x="4404" y="38574"/>
                    <a:pt x="4771" y="40476"/>
                    <a:pt x="4971" y="42344"/>
                  </a:cubicBezTo>
                  <a:cubicBezTo>
                    <a:pt x="5038" y="42777"/>
                    <a:pt x="5071" y="43211"/>
                    <a:pt x="5105" y="43645"/>
                  </a:cubicBezTo>
                  <a:cubicBezTo>
                    <a:pt x="5438" y="48048"/>
                    <a:pt x="5438" y="52418"/>
                    <a:pt x="5772" y="56821"/>
                  </a:cubicBezTo>
                  <a:cubicBezTo>
                    <a:pt x="5772" y="56866"/>
                    <a:pt x="5799" y="56884"/>
                    <a:pt x="5832" y="56884"/>
                  </a:cubicBezTo>
                  <a:cubicBezTo>
                    <a:pt x="5872" y="56884"/>
                    <a:pt x="5920" y="56857"/>
                    <a:pt x="5938" y="56821"/>
                  </a:cubicBezTo>
                  <a:cubicBezTo>
                    <a:pt x="6205" y="54319"/>
                    <a:pt x="6372" y="51717"/>
                    <a:pt x="6472" y="49082"/>
                  </a:cubicBezTo>
                  <a:cubicBezTo>
                    <a:pt x="6539" y="49882"/>
                    <a:pt x="6639" y="50650"/>
                    <a:pt x="6806" y="51417"/>
                  </a:cubicBezTo>
                  <a:cubicBezTo>
                    <a:pt x="7239" y="53485"/>
                    <a:pt x="7440" y="55453"/>
                    <a:pt x="7840" y="57521"/>
                  </a:cubicBezTo>
                  <a:cubicBezTo>
                    <a:pt x="8073" y="58655"/>
                    <a:pt x="8173" y="60890"/>
                    <a:pt x="8974" y="61791"/>
                  </a:cubicBezTo>
                  <a:cubicBezTo>
                    <a:pt x="11176" y="60890"/>
                    <a:pt x="13344" y="60123"/>
                    <a:pt x="15545" y="59489"/>
                  </a:cubicBezTo>
                  <a:cubicBezTo>
                    <a:pt x="15012" y="55787"/>
                    <a:pt x="14978" y="52084"/>
                    <a:pt x="13811" y="48515"/>
                  </a:cubicBezTo>
                  <a:cubicBezTo>
                    <a:pt x="13789" y="48450"/>
                    <a:pt x="13838" y="48399"/>
                    <a:pt x="13893" y="48399"/>
                  </a:cubicBezTo>
                  <a:cubicBezTo>
                    <a:pt x="13923" y="48399"/>
                    <a:pt x="13954" y="48413"/>
                    <a:pt x="13978" y="48448"/>
                  </a:cubicBezTo>
                  <a:cubicBezTo>
                    <a:pt x="15345" y="51917"/>
                    <a:pt x="15712" y="55587"/>
                    <a:pt x="16413" y="59222"/>
                  </a:cubicBezTo>
                  <a:cubicBezTo>
                    <a:pt x="17013" y="59056"/>
                    <a:pt x="17647" y="58889"/>
                    <a:pt x="18281" y="58722"/>
                  </a:cubicBezTo>
                  <a:cubicBezTo>
                    <a:pt x="18014" y="57688"/>
                    <a:pt x="17747" y="56687"/>
                    <a:pt x="17580" y="55687"/>
                  </a:cubicBezTo>
                  <a:cubicBezTo>
                    <a:pt x="17558" y="55598"/>
                    <a:pt x="17625" y="55524"/>
                    <a:pt x="17691" y="55524"/>
                  </a:cubicBezTo>
                  <a:cubicBezTo>
                    <a:pt x="17725" y="55524"/>
                    <a:pt x="17758" y="55542"/>
                    <a:pt x="17780" y="55587"/>
                  </a:cubicBezTo>
                  <a:cubicBezTo>
                    <a:pt x="18381" y="56420"/>
                    <a:pt x="18714" y="57488"/>
                    <a:pt x="19014" y="58522"/>
                  </a:cubicBezTo>
                  <a:cubicBezTo>
                    <a:pt x="23851" y="57321"/>
                    <a:pt x="28821" y="56621"/>
                    <a:pt x="34059" y="56387"/>
                  </a:cubicBezTo>
                  <a:cubicBezTo>
                    <a:pt x="33925" y="55253"/>
                    <a:pt x="33825" y="54152"/>
                    <a:pt x="33758" y="53085"/>
                  </a:cubicBezTo>
                  <a:cubicBezTo>
                    <a:pt x="33740" y="52960"/>
                    <a:pt x="33818" y="52892"/>
                    <a:pt x="33905" y="52892"/>
                  </a:cubicBezTo>
                  <a:cubicBezTo>
                    <a:pt x="33980" y="52892"/>
                    <a:pt x="34061" y="52943"/>
                    <a:pt x="34092" y="53051"/>
                  </a:cubicBezTo>
                  <a:cubicBezTo>
                    <a:pt x="34359" y="54119"/>
                    <a:pt x="34659" y="55220"/>
                    <a:pt x="34959" y="56354"/>
                  </a:cubicBezTo>
                  <a:cubicBezTo>
                    <a:pt x="35960" y="56320"/>
                    <a:pt x="36969" y="56304"/>
                    <a:pt x="37986" y="56304"/>
                  </a:cubicBezTo>
                  <a:cubicBezTo>
                    <a:pt x="39004" y="56304"/>
                    <a:pt x="40029" y="56320"/>
                    <a:pt x="41064" y="56354"/>
                  </a:cubicBezTo>
                  <a:cubicBezTo>
                    <a:pt x="41064" y="55653"/>
                    <a:pt x="41064" y="54953"/>
                    <a:pt x="40997" y="54219"/>
                  </a:cubicBezTo>
                  <a:cubicBezTo>
                    <a:pt x="40830" y="52251"/>
                    <a:pt x="40430" y="50249"/>
                    <a:pt x="40396" y="48281"/>
                  </a:cubicBezTo>
                  <a:cubicBezTo>
                    <a:pt x="40396" y="48223"/>
                    <a:pt x="40453" y="48188"/>
                    <a:pt x="40506" y="48188"/>
                  </a:cubicBezTo>
                  <a:cubicBezTo>
                    <a:pt x="40545" y="48188"/>
                    <a:pt x="40583" y="48206"/>
                    <a:pt x="40597" y="48248"/>
                  </a:cubicBezTo>
                  <a:cubicBezTo>
                    <a:pt x="41197" y="50416"/>
                    <a:pt x="41497" y="52684"/>
                    <a:pt x="41731" y="54919"/>
                  </a:cubicBezTo>
                  <a:cubicBezTo>
                    <a:pt x="41797" y="55386"/>
                    <a:pt x="41864" y="55887"/>
                    <a:pt x="41897" y="56387"/>
                  </a:cubicBezTo>
                  <a:cubicBezTo>
                    <a:pt x="42164" y="56420"/>
                    <a:pt x="42398" y="56420"/>
                    <a:pt x="42631" y="56420"/>
                  </a:cubicBezTo>
                  <a:cubicBezTo>
                    <a:pt x="42698" y="55553"/>
                    <a:pt x="42698" y="54719"/>
                    <a:pt x="42665" y="53852"/>
                  </a:cubicBezTo>
                  <a:cubicBezTo>
                    <a:pt x="42565" y="50950"/>
                    <a:pt x="42264" y="48014"/>
                    <a:pt x="41531" y="45212"/>
                  </a:cubicBezTo>
                  <a:cubicBezTo>
                    <a:pt x="41509" y="45147"/>
                    <a:pt x="41572" y="45096"/>
                    <a:pt x="41628" y="45096"/>
                  </a:cubicBezTo>
                  <a:cubicBezTo>
                    <a:pt x="41658" y="45096"/>
                    <a:pt x="41686" y="45111"/>
                    <a:pt x="41697" y="45146"/>
                  </a:cubicBezTo>
                  <a:cubicBezTo>
                    <a:pt x="42798" y="48048"/>
                    <a:pt x="43298" y="51017"/>
                    <a:pt x="43499" y="54119"/>
                  </a:cubicBezTo>
                  <a:cubicBezTo>
                    <a:pt x="43565" y="54886"/>
                    <a:pt x="43632" y="55687"/>
                    <a:pt x="43665" y="56487"/>
                  </a:cubicBezTo>
                  <a:cubicBezTo>
                    <a:pt x="44966" y="56554"/>
                    <a:pt x="46301" y="56654"/>
                    <a:pt x="47668" y="56787"/>
                  </a:cubicBezTo>
                  <a:cubicBezTo>
                    <a:pt x="47602" y="56787"/>
                    <a:pt x="47068" y="47514"/>
                    <a:pt x="46934" y="46780"/>
                  </a:cubicBezTo>
                  <a:cubicBezTo>
                    <a:pt x="46334" y="43912"/>
                    <a:pt x="45400" y="41176"/>
                    <a:pt x="44633" y="38374"/>
                  </a:cubicBezTo>
                  <a:cubicBezTo>
                    <a:pt x="44366" y="37474"/>
                    <a:pt x="44132" y="36573"/>
                    <a:pt x="43932" y="35639"/>
                  </a:cubicBezTo>
                  <a:lnTo>
                    <a:pt x="43932" y="35639"/>
                  </a:lnTo>
                  <a:cubicBezTo>
                    <a:pt x="44199" y="36506"/>
                    <a:pt x="44499" y="37407"/>
                    <a:pt x="44800" y="38274"/>
                  </a:cubicBezTo>
                  <a:cubicBezTo>
                    <a:pt x="45066" y="38975"/>
                    <a:pt x="45333" y="39675"/>
                    <a:pt x="45600" y="40409"/>
                  </a:cubicBezTo>
                  <a:cubicBezTo>
                    <a:pt x="46668" y="43144"/>
                    <a:pt x="47702" y="46180"/>
                    <a:pt x="49536" y="48448"/>
                  </a:cubicBezTo>
                  <a:lnTo>
                    <a:pt x="49570" y="48448"/>
                  </a:lnTo>
                  <a:cubicBezTo>
                    <a:pt x="49069" y="45346"/>
                    <a:pt x="47702" y="42377"/>
                    <a:pt x="46801" y="39342"/>
                  </a:cubicBezTo>
                  <a:cubicBezTo>
                    <a:pt x="46601" y="38674"/>
                    <a:pt x="46401" y="37974"/>
                    <a:pt x="46234" y="37273"/>
                  </a:cubicBezTo>
                  <a:cubicBezTo>
                    <a:pt x="45600" y="35005"/>
                    <a:pt x="45033" y="32737"/>
                    <a:pt x="44533" y="30469"/>
                  </a:cubicBezTo>
                  <a:cubicBezTo>
                    <a:pt x="44533" y="30435"/>
                    <a:pt x="44566" y="30402"/>
                    <a:pt x="44599" y="30402"/>
                  </a:cubicBezTo>
                  <a:cubicBezTo>
                    <a:pt x="45800" y="28834"/>
                    <a:pt x="46267" y="26733"/>
                    <a:pt x="45900" y="24664"/>
                  </a:cubicBezTo>
                  <a:cubicBezTo>
                    <a:pt x="45667" y="23397"/>
                    <a:pt x="45066" y="22029"/>
                    <a:pt x="43932" y="21195"/>
                  </a:cubicBezTo>
                  <a:cubicBezTo>
                    <a:pt x="43599" y="20928"/>
                    <a:pt x="43232" y="20762"/>
                    <a:pt x="42865" y="20628"/>
                  </a:cubicBezTo>
                  <a:cubicBezTo>
                    <a:pt x="42298" y="10955"/>
                    <a:pt x="38695" y="3249"/>
                    <a:pt x="29655" y="614"/>
                  </a:cubicBezTo>
                  <a:cubicBezTo>
                    <a:pt x="28057" y="152"/>
                    <a:pt x="26414" y="1"/>
                    <a:pt x="24764" y="1"/>
                  </a:cubicBezTo>
                  <a:close/>
                </a:path>
              </a:pathLst>
            </a:custGeom>
            <a:solidFill>
              <a:schemeClr val="lt2"/>
            </a:solidFill>
            <a:ln w="22860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47625" dir="2400000" algn="bl" rotWithShape="0">
                <a:schemeClr val="dk1">
                  <a:alpha val="2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81" name="Google Shape;2281;p61"/>
            <p:cNvGrpSpPr/>
            <p:nvPr/>
          </p:nvGrpSpPr>
          <p:grpSpPr>
            <a:xfrm>
              <a:off x="939568" y="866795"/>
              <a:ext cx="1127502" cy="1379484"/>
              <a:chOff x="831475" y="3598725"/>
              <a:chExt cx="1262600" cy="1544775"/>
            </a:xfrm>
          </p:grpSpPr>
          <p:sp>
            <p:nvSpPr>
              <p:cNvPr id="2282" name="Google Shape;2282;p61"/>
              <p:cNvSpPr/>
              <p:nvPr/>
            </p:nvSpPr>
            <p:spPr>
              <a:xfrm>
                <a:off x="831475" y="3598725"/>
                <a:ext cx="1262600" cy="1544775"/>
              </a:xfrm>
              <a:custGeom>
                <a:avLst/>
                <a:gdLst/>
                <a:ahLst/>
                <a:cxnLst/>
                <a:rect l="l" t="t" r="r" b="b"/>
                <a:pathLst>
                  <a:path w="50504" h="61791" extrusionOk="0">
                    <a:moveTo>
                      <a:pt x="25698" y="1"/>
                    </a:moveTo>
                    <a:cubicBezTo>
                      <a:pt x="24492" y="1"/>
                      <a:pt x="23281" y="82"/>
                      <a:pt x="22083" y="180"/>
                    </a:cubicBezTo>
                    <a:cubicBezTo>
                      <a:pt x="18381" y="480"/>
                      <a:pt x="14645" y="1114"/>
                      <a:pt x="11342" y="2949"/>
                    </a:cubicBezTo>
                    <a:cubicBezTo>
                      <a:pt x="6005" y="5918"/>
                      <a:pt x="1" y="11055"/>
                      <a:pt x="3837" y="31136"/>
                    </a:cubicBezTo>
                    <a:cubicBezTo>
                      <a:pt x="4537" y="34838"/>
                      <a:pt x="5505" y="38574"/>
                      <a:pt x="5905" y="42344"/>
                    </a:cubicBezTo>
                    <a:cubicBezTo>
                      <a:pt x="5972" y="42777"/>
                      <a:pt x="6005" y="43211"/>
                      <a:pt x="6039" y="43645"/>
                    </a:cubicBezTo>
                    <a:cubicBezTo>
                      <a:pt x="6405" y="48048"/>
                      <a:pt x="6372" y="52418"/>
                      <a:pt x="6706" y="56821"/>
                    </a:cubicBezTo>
                    <a:cubicBezTo>
                      <a:pt x="6706" y="56871"/>
                      <a:pt x="6747" y="56896"/>
                      <a:pt x="6789" y="56896"/>
                    </a:cubicBezTo>
                    <a:cubicBezTo>
                      <a:pt x="6831" y="56896"/>
                      <a:pt x="6872" y="56871"/>
                      <a:pt x="6872" y="56821"/>
                    </a:cubicBezTo>
                    <a:cubicBezTo>
                      <a:pt x="7139" y="54319"/>
                      <a:pt x="7306" y="51717"/>
                      <a:pt x="7406" y="49115"/>
                    </a:cubicBezTo>
                    <a:cubicBezTo>
                      <a:pt x="7473" y="49882"/>
                      <a:pt x="7573" y="50650"/>
                      <a:pt x="7740" y="51417"/>
                    </a:cubicBezTo>
                    <a:cubicBezTo>
                      <a:pt x="8173" y="53485"/>
                      <a:pt x="8407" y="55486"/>
                      <a:pt x="8807" y="57555"/>
                    </a:cubicBezTo>
                    <a:cubicBezTo>
                      <a:pt x="9007" y="58655"/>
                      <a:pt x="9107" y="60890"/>
                      <a:pt x="9908" y="61791"/>
                    </a:cubicBezTo>
                    <a:cubicBezTo>
                      <a:pt x="12110" y="60890"/>
                      <a:pt x="14278" y="60123"/>
                      <a:pt x="16479" y="59489"/>
                    </a:cubicBezTo>
                    <a:cubicBezTo>
                      <a:pt x="15946" y="55787"/>
                      <a:pt x="15912" y="52117"/>
                      <a:pt x="14745" y="48515"/>
                    </a:cubicBezTo>
                    <a:cubicBezTo>
                      <a:pt x="14723" y="48450"/>
                      <a:pt x="14772" y="48399"/>
                      <a:pt x="14827" y="48399"/>
                    </a:cubicBezTo>
                    <a:cubicBezTo>
                      <a:pt x="14857" y="48399"/>
                      <a:pt x="14888" y="48413"/>
                      <a:pt x="14912" y="48448"/>
                    </a:cubicBezTo>
                    <a:cubicBezTo>
                      <a:pt x="16279" y="51917"/>
                      <a:pt x="16646" y="55587"/>
                      <a:pt x="17347" y="59222"/>
                    </a:cubicBezTo>
                    <a:cubicBezTo>
                      <a:pt x="17980" y="59056"/>
                      <a:pt x="18581" y="58889"/>
                      <a:pt x="19215" y="58722"/>
                    </a:cubicBezTo>
                    <a:cubicBezTo>
                      <a:pt x="18981" y="57721"/>
                      <a:pt x="18681" y="56721"/>
                      <a:pt x="18514" y="55687"/>
                    </a:cubicBezTo>
                    <a:cubicBezTo>
                      <a:pt x="18492" y="55598"/>
                      <a:pt x="18559" y="55538"/>
                      <a:pt x="18635" y="55538"/>
                    </a:cubicBezTo>
                    <a:cubicBezTo>
                      <a:pt x="18673" y="55538"/>
                      <a:pt x="18714" y="55553"/>
                      <a:pt x="18748" y="55587"/>
                    </a:cubicBezTo>
                    <a:cubicBezTo>
                      <a:pt x="19348" y="56420"/>
                      <a:pt x="19648" y="57488"/>
                      <a:pt x="19948" y="58555"/>
                    </a:cubicBezTo>
                    <a:cubicBezTo>
                      <a:pt x="24785" y="57321"/>
                      <a:pt x="29755" y="56621"/>
                      <a:pt x="34993" y="56420"/>
                    </a:cubicBezTo>
                    <a:cubicBezTo>
                      <a:pt x="34859" y="55286"/>
                      <a:pt x="34759" y="54152"/>
                      <a:pt x="34692" y="53118"/>
                    </a:cubicBezTo>
                    <a:cubicBezTo>
                      <a:pt x="34674" y="52971"/>
                      <a:pt x="34756" y="52895"/>
                      <a:pt x="34846" y="52895"/>
                    </a:cubicBezTo>
                    <a:cubicBezTo>
                      <a:pt x="34918" y="52895"/>
                      <a:pt x="34996" y="52946"/>
                      <a:pt x="35026" y="53051"/>
                    </a:cubicBezTo>
                    <a:cubicBezTo>
                      <a:pt x="35293" y="54119"/>
                      <a:pt x="35593" y="55220"/>
                      <a:pt x="35893" y="56354"/>
                    </a:cubicBezTo>
                    <a:cubicBezTo>
                      <a:pt x="36894" y="56320"/>
                      <a:pt x="37903" y="56304"/>
                      <a:pt x="38920" y="56304"/>
                    </a:cubicBezTo>
                    <a:cubicBezTo>
                      <a:pt x="39938" y="56304"/>
                      <a:pt x="40963" y="56320"/>
                      <a:pt x="41998" y="56354"/>
                    </a:cubicBezTo>
                    <a:cubicBezTo>
                      <a:pt x="41998" y="55653"/>
                      <a:pt x="41998" y="54953"/>
                      <a:pt x="41931" y="54219"/>
                    </a:cubicBezTo>
                    <a:cubicBezTo>
                      <a:pt x="41764" y="52251"/>
                      <a:pt x="41364" y="50283"/>
                      <a:pt x="41330" y="48281"/>
                    </a:cubicBezTo>
                    <a:cubicBezTo>
                      <a:pt x="41330" y="48223"/>
                      <a:pt x="41387" y="48188"/>
                      <a:pt x="41440" y="48188"/>
                    </a:cubicBezTo>
                    <a:cubicBezTo>
                      <a:pt x="41479" y="48188"/>
                      <a:pt x="41517" y="48206"/>
                      <a:pt x="41531" y="48248"/>
                    </a:cubicBezTo>
                    <a:cubicBezTo>
                      <a:pt x="42131" y="50416"/>
                      <a:pt x="42431" y="52718"/>
                      <a:pt x="42698" y="54919"/>
                    </a:cubicBezTo>
                    <a:cubicBezTo>
                      <a:pt x="42731" y="55386"/>
                      <a:pt x="42798" y="55887"/>
                      <a:pt x="42831" y="56387"/>
                    </a:cubicBezTo>
                    <a:cubicBezTo>
                      <a:pt x="43098" y="56420"/>
                      <a:pt x="43332" y="56420"/>
                      <a:pt x="43599" y="56420"/>
                    </a:cubicBezTo>
                    <a:cubicBezTo>
                      <a:pt x="43632" y="55587"/>
                      <a:pt x="43632" y="54719"/>
                      <a:pt x="43599" y="53852"/>
                    </a:cubicBezTo>
                    <a:cubicBezTo>
                      <a:pt x="43532" y="50950"/>
                      <a:pt x="43232" y="48014"/>
                      <a:pt x="42465" y="45212"/>
                    </a:cubicBezTo>
                    <a:cubicBezTo>
                      <a:pt x="42443" y="45148"/>
                      <a:pt x="42505" y="45111"/>
                      <a:pt x="42560" y="45111"/>
                    </a:cubicBezTo>
                    <a:cubicBezTo>
                      <a:pt x="42591" y="45111"/>
                      <a:pt x="42619" y="45122"/>
                      <a:pt x="42631" y="45146"/>
                    </a:cubicBezTo>
                    <a:cubicBezTo>
                      <a:pt x="43732" y="48048"/>
                      <a:pt x="44232" y="51017"/>
                      <a:pt x="44466" y="54119"/>
                    </a:cubicBezTo>
                    <a:cubicBezTo>
                      <a:pt x="44499" y="54886"/>
                      <a:pt x="44566" y="55687"/>
                      <a:pt x="44599" y="56487"/>
                    </a:cubicBezTo>
                    <a:cubicBezTo>
                      <a:pt x="45900" y="56554"/>
                      <a:pt x="47235" y="56654"/>
                      <a:pt x="48602" y="56787"/>
                    </a:cubicBezTo>
                    <a:cubicBezTo>
                      <a:pt x="48536" y="56787"/>
                      <a:pt x="48002" y="47547"/>
                      <a:pt x="47868" y="46780"/>
                    </a:cubicBezTo>
                    <a:cubicBezTo>
                      <a:pt x="47268" y="43912"/>
                      <a:pt x="46334" y="41176"/>
                      <a:pt x="45567" y="38374"/>
                    </a:cubicBezTo>
                    <a:cubicBezTo>
                      <a:pt x="45300" y="37474"/>
                      <a:pt x="45066" y="36573"/>
                      <a:pt x="44866" y="35639"/>
                    </a:cubicBezTo>
                    <a:lnTo>
                      <a:pt x="44866" y="35639"/>
                    </a:lnTo>
                    <a:cubicBezTo>
                      <a:pt x="45166" y="36540"/>
                      <a:pt x="45433" y="37407"/>
                      <a:pt x="45734" y="38274"/>
                    </a:cubicBezTo>
                    <a:cubicBezTo>
                      <a:pt x="46000" y="38975"/>
                      <a:pt x="46267" y="39709"/>
                      <a:pt x="46534" y="40409"/>
                    </a:cubicBezTo>
                    <a:cubicBezTo>
                      <a:pt x="47602" y="43144"/>
                      <a:pt x="48636" y="46180"/>
                      <a:pt x="50470" y="48448"/>
                    </a:cubicBezTo>
                    <a:cubicBezTo>
                      <a:pt x="50470" y="48459"/>
                      <a:pt x="50474" y="48463"/>
                      <a:pt x="50479" y="48463"/>
                    </a:cubicBezTo>
                    <a:cubicBezTo>
                      <a:pt x="50489" y="48463"/>
                      <a:pt x="50504" y="48448"/>
                      <a:pt x="50504" y="48448"/>
                    </a:cubicBezTo>
                    <a:cubicBezTo>
                      <a:pt x="50003" y="45346"/>
                      <a:pt x="48636" y="42377"/>
                      <a:pt x="47735" y="39342"/>
                    </a:cubicBezTo>
                    <a:cubicBezTo>
                      <a:pt x="47535" y="38674"/>
                      <a:pt x="47335" y="37974"/>
                      <a:pt x="47168" y="37273"/>
                    </a:cubicBezTo>
                    <a:cubicBezTo>
                      <a:pt x="46434" y="34605"/>
                      <a:pt x="45767" y="31903"/>
                      <a:pt x="45166" y="29201"/>
                    </a:cubicBezTo>
                    <a:cubicBezTo>
                      <a:pt x="44599" y="26532"/>
                      <a:pt x="44232" y="23864"/>
                      <a:pt x="43832" y="21162"/>
                    </a:cubicBezTo>
                    <a:cubicBezTo>
                      <a:pt x="43799" y="21095"/>
                      <a:pt x="43799" y="21028"/>
                      <a:pt x="43799" y="20962"/>
                    </a:cubicBezTo>
                    <a:cubicBezTo>
                      <a:pt x="43332" y="11155"/>
                      <a:pt x="39763" y="3282"/>
                      <a:pt x="30589" y="614"/>
                    </a:cubicBezTo>
                    <a:cubicBezTo>
                      <a:pt x="28991" y="152"/>
                      <a:pt x="27348" y="1"/>
                      <a:pt x="2569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3" name="Google Shape;2283;p61"/>
              <p:cNvSpPr/>
              <p:nvPr/>
            </p:nvSpPr>
            <p:spPr>
              <a:xfrm>
                <a:off x="979100" y="4558075"/>
                <a:ext cx="1067450" cy="585425"/>
              </a:xfrm>
              <a:custGeom>
                <a:avLst/>
                <a:gdLst/>
                <a:ahLst/>
                <a:cxnLst/>
                <a:rect l="l" t="t" r="r" b="b"/>
                <a:pathLst>
                  <a:path w="42698" h="23417" extrusionOk="0">
                    <a:moveTo>
                      <a:pt x="39662" y="0"/>
                    </a:moveTo>
                    <a:cubicBezTo>
                      <a:pt x="33424" y="4170"/>
                      <a:pt x="26085" y="6638"/>
                      <a:pt x="18613" y="7105"/>
                    </a:cubicBezTo>
                    <a:cubicBezTo>
                      <a:pt x="17805" y="7152"/>
                      <a:pt x="16997" y="7175"/>
                      <a:pt x="16189" y="7175"/>
                    </a:cubicBezTo>
                    <a:cubicBezTo>
                      <a:pt x="13496" y="7175"/>
                      <a:pt x="10808" y="6918"/>
                      <a:pt x="8139" y="6405"/>
                    </a:cubicBezTo>
                    <a:cubicBezTo>
                      <a:pt x="5371" y="5871"/>
                      <a:pt x="2635" y="5037"/>
                      <a:pt x="0" y="3970"/>
                    </a:cubicBezTo>
                    <a:lnTo>
                      <a:pt x="0" y="3970"/>
                    </a:lnTo>
                    <a:cubicBezTo>
                      <a:pt x="67" y="4403"/>
                      <a:pt x="100" y="4837"/>
                      <a:pt x="134" y="5271"/>
                    </a:cubicBezTo>
                    <a:cubicBezTo>
                      <a:pt x="500" y="9674"/>
                      <a:pt x="467" y="14044"/>
                      <a:pt x="801" y="18447"/>
                    </a:cubicBezTo>
                    <a:cubicBezTo>
                      <a:pt x="801" y="18492"/>
                      <a:pt x="835" y="18510"/>
                      <a:pt x="872" y="18510"/>
                    </a:cubicBezTo>
                    <a:cubicBezTo>
                      <a:pt x="917" y="18510"/>
                      <a:pt x="967" y="18483"/>
                      <a:pt x="967" y="18447"/>
                    </a:cubicBezTo>
                    <a:cubicBezTo>
                      <a:pt x="1234" y="15945"/>
                      <a:pt x="1401" y="13343"/>
                      <a:pt x="1501" y="10708"/>
                    </a:cubicBezTo>
                    <a:cubicBezTo>
                      <a:pt x="1568" y="11508"/>
                      <a:pt x="1668" y="12276"/>
                      <a:pt x="1835" y="13043"/>
                    </a:cubicBezTo>
                    <a:cubicBezTo>
                      <a:pt x="2268" y="15111"/>
                      <a:pt x="2502" y="17079"/>
                      <a:pt x="2902" y="19147"/>
                    </a:cubicBezTo>
                    <a:cubicBezTo>
                      <a:pt x="3102" y="20281"/>
                      <a:pt x="3202" y="22516"/>
                      <a:pt x="4003" y="23417"/>
                    </a:cubicBezTo>
                    <a:cubicBezTo>
                      <a:pt x="6205" y="22516"/>
                      <a:pt x="8373" y="21749"/>
                      <a:pt x="10574" y="21115"/>
                    </a:cubicBezTo>
                    <a:cubicBezTo>
                      <a:pt x="10041" y="17413"/>
                      <a:pt x="10007" y="13743"/>
                      <a:pt x="8840" y="10141"/>
                    </a:cubicBezTo>
                    <a:cubicBezTo>
                      <a:pt x="8818" y="10076"/>
                      <a:pt x="8867" y="10025"/>
                      <a:pt x="8922" y="10025"/>
                    </a:cubicBezTo>
                    <a:cubicBezTo>
                      <a:pt x="8952" y="10025"/>
                      <a:pt x="8983" y="10039"/>
                      <a:pt x="9007" y="10074"/>
                    </a:cubicBezTo>
                    <a:cubicBezTo>
                      <a:pt x="10374" y="13543"/>
                      <a:pt x="10741" y="17213"/>
                      <a:pt x="11442" y="20848"/>
                    </a:cubicBezTo>
                    <a:cubicBezTo>
                      <a:pt x="12075" y="20682"/>
                      <a:pt x="12676" y="20515"/>
                      <a:pt x="13310" y="20348"/>
                    </a:cubicBezTo>
                    <a:cubicBezTo>
                      <a:pt x="13076" y="19347"/>
                      <a:pt x="12776" y="18347"/>
                      <a:pt x="12609" y="17313"/>
                    </a:cubicBezTo>
                    <a:cubicBezTo>
                      <a:pt x="12587" y="17224"/>
                      <a:pt x="12654" y="17164"/>
                      <a:pt x="12730" y="17164"/>
                    </a:cubicBezTo>
                    <a:cubicBezTo>
                      <a:pt x="12768" y="17164"/>
                      <a:pt x="12809" y="17179"/>
                      <a:pt x="12843" y="17213"/>
                    </a:cubicBezTo>
                    <a:cubicBezTo>
                      <a:pt x="13443" y="18046"/>
                      <a:pt x="13743" y="19114"/>
                      <a:pt x="14043" y="20148"/>
                    </a:cubicBezTo>
                    <a:cubicBezTo>
                      <a:pt x="18880" y="18947"/>
                      <a:pt x="23850" y="18247"/>
                      <a:pt x="29088" y="18013"/>
                    </a:cubicBezTo>
                    <a:cubicBezTo>
                      <a:pt x="28954" y="16912"/>
                      <a:pt x="28854" y="15778"/>
                      <a:pt x="28787" y="14744"/>
                    </a:cubicBezTo>
                    <a:cubicBezTo>
                      <a:pt x="28769" y="14597"/>
                      <a:pt x="28851" y="14521"/>
                      <a:pt x="28941" y="14521"/>
                    </a:cubicBezTo>
                    <a:cubicBezTo>
                      <a:pt x="29013" y="14521"/>
                      <a:pt x="29091" y="14572"/>
                      <a:pt x="29121" y="14677"/>
                    </a:cubicBezTo>
                    <a:cubicBezTo>
                      <a:pt x="29388" y="15745"/>
                      <a:pt x="29688" y="16846"/>
                      <a:pt x="29988" y="17980"/>
                    </a:cubicBezTo>
                    <a:cubicBezTo>
                      <a:pt x="30989" y="17946"/>
                      <a:pt x="31998" y="17930"/>
                      <a:pt x="33015" y="17930"/>
                    </a:cubicBezTo>
                    <a:cubicBezTo>
                      <a:pt x="34033" y="17930"/>
                      <a:pt x="35058" y="17946"/>
                      <a:pt x="36093" y="17980"/>
                    </a:cubicBezTo>
                    <a:cubicBezTo>
                      <a:pt x="36093" y="17279"/>
                      <a:pt x="36093" y="16579"/>
                      <a:pt x="36026" y="15845"/>
                    </a:cubicBezTo>
                    <a:cubicBezTo>
                      <a:pt x="35859" y="13877"/>
                      <a:pt x="35459" y="11909"/>
                      <a:pt x="35425" y="9907"/>
                    </a:cubicBezTo>
                    <a:cubicBezTo>
                      <a:pt x="35425" y="9849"/>
                      <a:pt x="35482" y="9814"/>
                      <a:pt x="35535" y="9814"/>
                    </a:cubicBezTo>
                    <a:cubicBezTo>
                      <a:pt x="35574" y="9814"/>
                      <a:pt x="35612" y="9832"/>
                      <a:pt x="35626" y="9874"/>
                    </a:cubicBezTo>
                    <a:cubicBezTo>
                      <a:pt x="36226" y="12042"/>
                      <a:pt x="36526" y="14344"/>
                      <a:pt x="36793" y="16545"/>
                    </a:cubicBezTo>
                    <a:cubicBezTo>
                      <a:pt x="36826" y="17012"/>
                      <a:pt x="36893" y="17513"/>
                      <a:pt x="36926" y="18013"/>
                    </a:cubicBezTo>
                    <a:cubicBezTo>
                      <a:pt x="37193" y="18046"/>
                      <a:pt x="37427" y="18046"/>
                      <a:pt x="37694" y="18046"/>
                    </a:cubicBezTo>
                    <a:cubicBezTo>
                      <a:pt x="37727" y="17213"/>
                      <a:pt x="37727" y="16345"/>
                      <a:pt x="37694" y="15478"/>
                    </a:cubicBezTo>
                    <a:cubicBezTo>
                      <a:pt x="37627" y="12576"/>
                      <a:pt x="37327" y="9640"/>
                      <a:pt x="36560" y="6838"/>
                    </a:cubicBezTo>
                    <a:cubicBezTo>
                      <a:pt x="36538" y="6774"/>
                      <a:pt x="36600" y="6737"/>
                      <a:pt x="36655" y="6737"/>
                    </a:cubicBezTo>
                    <a:cubicBezTo>
                      <a:pt x="36686" y="6737"/>
                      <a:pt x="36714" y="6748"/>
                      <a:pt x="36726" y="6772"/>
                    </a:cubicBezTo>
                    <a:cubicBezTo>
                      <a:pt x="37827" y="9674"/>
                      <a:pt x="38327" y="12643"/>
                      <a:pt x="38561" y="15745"/>
                    </a:cubicBezTo>
                    <a:cubicBezTo>
                      <a:pt x="38594" y="16512"/>
                      <a:pt x="38661" y="17313"/>
                      <a:pt x="38694" y="18113"/>
                    </a:cubicBezTo>
                    <a:cubicBezTo>
                      <a:pt x="39995" y="18180"/>
                      <a:pt x="41330" y="18280"/>
                      <a:pt x="42697" y="18413"/>
                    </a:cubicBezTo>
                    <a:cubicBezTo>
                      <a:pt x="42631" y="18413"/>
                      <a:pt x="42097" y="9173"/>
                      <a:pt x="41963" y="8406"/>
                    </a:cubicBezTo>
                    <a:cubicBezTo>
                      <a:pt x="41363" y="5538"/>
                      <a:pt x="40429" y="2802"/>
                      <a:pt x="39662" y="0"/>
                    </a:cubicBezTo>
                    <a:close/>
                  </a:path>
                </a:pathLst>
              </a:custGeom>
              <a:solidFill>
                <a:srgbClr val="B7B7B7">
                  <a:alpha val="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4" name="Google Shape;2284;p61"/>
              <p:cNvSpPr/>
              <p:nvPr/>
            </p:nvSpPr>
            <p:spPr>
              <a:xfrm>
                <a:off x="1792175" y="4107900"/>
                <a:ext cx="220175" cy="322450"/>
              </a:xfrm>
              <a:custGeom>
                <a:avLst/>
                <a:gdLst/>
                <a:ahLst/>
                <a:cxnLst/>
                <a:rect l="l" t="t" r="r" b="b"/>
                <a:pathLst>
                  <a:path w="8807" h="12898" extrusionOk="0">
                    <a:moveTo>
                      <a:pt x="3949" y="0"/>
                    </a:moveTo>
                    <a:cubicBezTo>
                      <a:pt x="3443" y="0"/>
                      <a:pt x="2955" y="97"/>
                      <a:pt x="2535" y="295"/>
                    </a:cubicBezTo>
                    <a:cubicBezTo>
                      <a:pt x="1101" y="995"/>
                      <a:pt x="567" y="2930"/>
                      <a:pt x="367" y="4397"/>
                    </a:cubicBezTo>
                    <a:cubicBezTo>
                      <a:pt x="34" y="6632"/>
                      <a:pt x="0" y="8934"/>
                      <a:pt x="100" y="11202"/>
                    </a:cubicBezTo>
                    <a:cubicBezTo>
                      <a:pt x="134" y="11803"/>
                      <a:pt x="267" y="12503"/>
                      <a:pt x="868" y="12770"/>
                    </a:cubicBezTo>
                    <a:cubicBezTo>
                      <a:pt x="1045" y="12869"/>
                      <a:pt x="1235" y="12897"/>
                      <a:pt x="1422" y="12897"/>
                    </a:cubicBezTo>
                    <a:cubicBezTo>
                      <a:pt x="1551" y="12897"/>
                      <a:pt x="1679" y="12884"/>
                      <a:pt x="1802" y="12870"/>
                    </a:cubicBezTo>
                    <a:cubicBezTo>
                      <a:pt x="3970" y="12637"/>
                      <a:pt x="5905" y="11603"/>
                      <a:pt x="7105" y="10035"/>
                    </a:cubicBezTo>
                    <a:cubicBezTo>
                      <a:pt x="8306" y="8467"/>
                      <a:pt x="8807" y="6366"/>
                      <a:pt x="8440" y="4297"/>
                    </a:cubicBezTo>
                    <a:cubicBezTo>
                      <a:pt x="8206" y="3030"/>
                      <a:pt x="7606" y="1662"/>
                      <a:pt x="6438" y="828"/>
                    </a:cubicBezTo>
                    <a:cubicBezTo>
                      <a:pt x="5724" y="282"/>
                      <a:pt x="4810" y="0"/>
                      <a:pt x="3949" y="0"/>
                    </a:cubicBezTo>
                    <a:close/>
                  </a:path>
                </a:pathLst>
              </a:custGeom>
              <a:solidFill>
                <a:srgbClr val="EBC9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5" name="Google Shape;2285;p61"/>
              <p:cNvSpPr/>
              <p:nvPr/>
            </p:nvSpPr>
            <p:spPr>
              <a:xfrm>
                <a:off x="868175" y="4242800"/>
                <a:ext cx="257700" cy="29975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11990" extrusionOk="0">
                    <a:moveTo>
                      <a:pt x="4179" y="0"/>
                    </a:moveTo>
                    <a:cubicBezTo>
                      <a:pt x="3030" y="0"/>
                      <a:pt x="1799" y="637"/>
                      <a:pt x="1035" y="1637"/>
                    </a:cubicBezTo>
                    <a:cubicBezTo>
                      <a:pt x="167" y="2804"/>
                      <a:pt x="1" y="4272"/>
                      <a:pt x="134" y="5573"/>
                    </a:cubicBezTo>
                    <a:cubicBezTo>
                      <a:pt x="401" y="7641"/>
                      <a:pt x="1435" y="9509"/>
                      <a:pt x="3069" y="10643"/>
                    </a:cubicBezTo>
                    <a:cubicBezTo>
                      <a:pt x="4281" y="11526"/>
                      <a:pt x="5797" y="11990"/>
                      <a:pt x="7388" y="11990"/>
                    </a:cubicBezTo>
                    <a:cubicBezTo>
                      <a:pt x="7900" y="11990"/>
                      <a:pt x="8420" y="11942"/>
                      <a:pt x="8940" y="11844"/>
                    </a:cubicBezTo>
                    <a:cubicBezTo>
                      <a:pt x="9241" y="11811"/>
                      <a:pt x="9607" y="11711"/>
                      <a:pt x="9841" y="11477"/>
                    </a:cubicBezTo>
                    <a:cubicBezTo>
                      <a:pt x="10308" y="11043"/>
                      <a:pt x="10241" y="10343"/>
                      <a:pt x="10108" y="9776"/>
                    </a:cubicBezTo>
                    <a:cubicBezTo>
                      <a:pt x="9574" y="7541"/>
                      <a:pt x="8840" y="5373"/>
                      <a:pt x="7906" y="3338"/>
                    </a:cubicBezTo>
                    <a:cubicBezTo>
                      <a:pt x="7272" y="2004"/>
                      <a:pt x="6205" y="269"/>
                      <a:pt x="4637" y="36"/>
                    </a:cubicBezTo>
                    <a:cubicBezTo>
                      <a:pt x="4487" y="12"/>
                      <a:pt x="4334" y="0"/>
                      <a:pt x="4179" y="0"/>
                    </a:cubicBezTo>
                    <a:close/>
                  </a:path>
                </a:pathLst>
              </a:custGeom>
              <a:solidFill>
                <a:srgbClr val="EBC9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6" name="Google Shape;2286;p61"/>
              <p:cNvSpPr/>
              <p:nvPr/>
            </p:nvSpPr>
            <p:spPr>
              <a:xfrm>
                <a:off x="971575" y="3693275"/>
                <a:ext cx="897350" cy="913175"/>
              </a:xfrm>
              <a:custGeom>
                <a:avLst/>
                <a:gdLst/>
                <a:ahLst/>
                <a:cxnLst/>
                <a:rect l="l" t="t" r="r" b="b"/>
                <a:pathLst>
                  <a:path w="35894" h="36527" extrusionOk="0">
                    <a:moveTo>
                      <a:pt x="22554" y="1"/>
                    </a:moveTo>
                    <a:cubicBezTo>
                      <a:pt x="22531" y="1"/>
                      <a:pt x="22507" y="1"/>
                      <a:pt x="22484" y="1"/>
                    </a:cubicBezTo>
                    <a:cubicBezTo>
                      <a:pt x="17647" y="34"/>
                      <a:pt x="12977" y="701"/>
                      <a:pt x="8340" y="2069"/>
                    </a:cubicBezTo>
                    <a:cubicBezTo>
                      <a:pt x="3270" y="3570"/>
                      <a:pt x="1" y="8407"/>
                      <a:pt x="435" y="13644"/>
                    </a:cubicBezTo>
                    <a:cubicBezTo>
                      <a:pt x="835" y="18381"/>
                      <a:pt x="1535" y="23051"/>
                      <a:pt x="2503" y="27687"/>
                    </a:cubicBezTo>
                    <a:cubicBezTo>
                      <a:pt x="3570" y="32858"/>
                      <a:pt x="8140" y="36527"/>
                      <a:pt x="13377" y="36527"/>
                    </a:cubicBezTo>
                    <a:cubicBezTo>
                      <a:pt x="18214" y="36494"/>
                      <a:pt x="22917" y="35793"/>
                      <a:pt x="27554" y="34425"/>
                    </a:cubicBezTo>
                    <a:cubicBezTo>
                      <a:pt x="32591" y="32958"/>
                      <a:pt x="35893" y="28121"/>
                      <a:pt x="35460" y="22851"/>
                    </a:cubicBezTo>
                    <a:cubicBezTo>
                      <a:pt x="35059" y="18147"/>
                      <a:pt x="34359" y="13444"/>
                      <a:pt x="33391" y="8807"/>
                    </a:cubicBezTo>
                    <a:cubicBezTo>
                      <a:pt x="32296" y="3693"/>
                      <a:pt x="27795" y="1"/>
                      <a:pt x="22554" y="1"/>
                    </a:cubicBezTo>
                    <a:close/>
                  </a:path>
                </a:pathLst>
              </a:custGeom>
              <a:solidFill>
                <a:srgbClr val="EBC9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7" name="Google Shape;2287;p61"/>
              <p:cNvSpPr/>
              <p:nvPr/>
            </p:nvSpPr>
            <p:spPr>
              <a:xfrm>
                <a:off x="1388550" y="4302350"/>
                <a:ext cx="122600" cy="63100"/>
              </a:xfrm>
              <a:custGeom>
                <a:avLst/>
                <a:gdLst/>
                <a:ahLst/>
                <a:cxnLst/>
                <a:rect l="l" t="t" r="r" b="b"/>
                <a:pathLst>
                  <a:path w="4904" h="2524" extrusionOk="0">
                    <a:moveTo>
                      <a:pt x="2535" y="0"/>
                    </a:moveTo>
                    <a:cubicBezTo>
                      <a:pt x="2406" y="0"/>
                      <a:pt x="2273" y="8"/>
                      <a:pt x="2135" y="22"/>
                    </a:cubicBezTo>
                    <a:cubicBezTo>
                      <a:pt x="1535" y="122"/>
                      <a:pt x="968" y="489"/>
                      <a:pt x="601" y="923"/>
                    </a:cubicBezTo>
                    <a:cubicBezTo>
                      <a:pt x="234" y="1390"/>
                      <a:pt x="0" y="1957"/>
                      <a:pt x="34" y="2524"/>
                    </a:cubicBezTo>
                    <a:cubicBezTo>
                      <a:pt x="234" y="2023"/>
                      <a:pt x="568" y="1590"/>
                      <a:pt x="934" y="1256"/>
                    </a:cubicBezTo>
                    <a:cubicBezTo>
                      <a:pt x="1335" y="923"/>
                      <a:pt x="1768" y="689"/>
                      <a:pt x="2235" y="622"/>
                    </a:cubicBezTo>
                    <a:cubicBezTo>
                      <a:pt x="2349" y="606"/>
                      <a:pt x="2464" y="598"/>
                      <a:pt x="2580" y="598"/>
                    </a:cubicBezTo>
                    <a:cubicBezTo>
                      <a:pt x="2941" y="598"/>
                      <a:pt x="3308" y="679"/>
                      <a:pt x="3636" y="856"/>
                    </a:cubicBezTo>
                    <a:cubicBezTo>
                      <a:pt x="4103" y="1089"/>
                      <a:pt x="4504" y="1423"/>
                      <a:pt x="4904" y="1823"/>
                    </a:cubicBezTo>
                    <a:cubicBezTo>
                      <a:pt x="4704" y="1290"/>
                      <a:pt x="4370" y="823"/>
                      <a:pt x="3903" y="456"/>
                    </a:cubicBezTo>
                    <a:cubicBezTo>
                      <a:pt x="3670" y="255"/>
                      <a:pt x="3370" y="122"/>
                      <a:pt x="3069" y="55"/>
                    </a:cubicBezTo>
                    <a:cubicBezTo>
                      <a:pt x="2893" y="16"/>
                      <a:pt x="2718" y="0"/>
                      <a:pt x="2535" y="0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8" name="Google Shape;2288;p61"/>
              <p:cNvSpPr/>
              <p:nvPr/>
            </p:nvSpPr>
            <p:spPr>
              <a:xfrm>
                <a:off x="1537825" y="3954050"/>
                <a:ext cx="214125" cy="67675"/>
              </a:xfrm>
              <a:custGeom>
                <a:avLst/>
                <a:gdLst/>
                <a:ahLst/>
                <a:cxnLst/>
                <a:rect l="l" t="t" r="r" b="b"/>
                <a:pathLst>
                  <a:path w="8565" h="2707" extrusionOk="0">
                    <a:moveTo>
                      <a:pt x="4812" y="1"/>
                    </a:moveTo>
                    <a:cubicBezTo>
                      <a:pt x="3192" y="1"/>
                      <a:pt x="1520" y="584"/>
                      <a:pt x="201" y="1812"/>
                    </a:cubicBezTo>
                    <a:cubicBezTo>
                      <a:pt x="67" y="1912"/>
                      <a:pt x="0" y="2145"/>
                      <a:pt x="34" y="2312"/>
                    </a:cubicBezTo>
                    <a:cubicBezTo>
                      <a:pt x="67" y="2479"/>
                      <a:pt x="100" y="2512"/>
                      <a:pt x="234" y="2646"/>
                    </a:cubicBezTo>
                    <a:cubicBezTo>
                      <a:pt x="276" y="2688"/>
                      <a:pt x="335" y="2706"/>
                      <a:pt x="400" y="2706"/>
                    </a:cubicBezTo>
                    <a:cubicBezTo>
                      <a:pt x="490" y="2706"/>
                      <a:pt x="590" y="2671"/>
                      <a:pt x="668" y="2612"/>
                    </a:cubicBezTo>
                    <a:cubicBezTo>
                      <a:pt x="2533" y="1597"/>
                      <a:pt x="4298" y="983"/>
                      <a:pt x="6117" y="983"/>
                    </a:cubicBezTo>
                    <a:cubicBezTo>
                      <a:pt x="6867" y="983"/>
                      <a:pt x="7627" y="1087"/>
                      <a:pt x="8406" y="1312"/>
                    </a:cubicBezTo>
                    <a:cubicBezTo>
                      <a:pt x="8415" y="1315"/>
                      <a:pt x="8424" y="1316"/>
                      <a:pt x="8433" y="1316"/>
                    </a:cubicBezTo>
                    <a:cubicBezTo>
                      <a:pt x="8517" y="1316"/>
                      <a:pt x="8564" y="1175"/>
                      <a:pt x="8473" y="1145"/>
                    </a:cubicBezTo>
                    <a:cubicBezTo>
                      <a:pt x="7436" y="393"/>
                      <a:pt x="6141" y="1"/>
                      <a:pt x="481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9" name="Google Shape;2289;p61"/>
              <p:cNvSpPr/>
              <p:nvPr/>
            </p:nvSpPr>
            <p:spPr>
              <a:xfrm>
                <a:off x="1054450" y="4023725"/>
                <a:ext cx="212375" cy="64475"/>
              </a:xfrm>
              <a:custGeom>
                <a:avLst/>
                <a:gdLst/>
                <a:ahLst/>
                <a:cxnLst/>
                <a:rect l="l" t="t" r="r" b="b"/>
                <a:pathLst>
                  <a:path w="8495" h="2579" extrusionOk="0">
                    <a:moveTo>
                      <a:pt x="5191" y="1"/>
                    </a:moveTo>
                    <a:cubicBezTo>
                      <a:pt x="3160" y="1"/>
                      <a:pt x="1240" y="907"/>
                      <a:pt x="55" y="2427"/>
                    </a:cubicBezTo>
                    <a:cubicBezTo>
                      <a:pt x="1" y="2481"/>
                      <a:pt x="56" y="2579"/>
                      <a:pt x="132" y="2579"/>
                    </a:cubicBezTo>
                    <a:cubicBezTo>
                      <a:pt x="150" y="2579"/>
                      <a:pt x="169" y="2574"/>
                      <a:pt x="188" y="2561"/>
                    </a:cubicBezTo>
                    <a:cubicBezTo>
                      <a:pt x="1657" y="1616"/>
                      <a:pt x="3205" y="1240"/>
                      <a:pt x="4874" y="1240"/>
                    </a:cubicBezTo>
                    <a:cubicBezTo>
                      <a:pt x="5858" y="1240"/>
                      <a:pt x="6884" y="1371"/>
                      <a:pt x="7961" y="1593"/>
                    </a:cubicBezTo>
                    <a:cubicBezTo>
                      <a:pt x="8016" y="1605"/>
                      <a:pt x="8075" y="1612"/>
                      <a:pt x="8132" y="1612"/>
                    </a:cubicBezTo>
                    <a:cubicBezTo>
                      <a:pt x="8246" y="1612"/>
                      <a:pt x="8350" y="1582"/>
                      <a:pt x="8394" y="1493"/>
                    </a:cubicBezTo>
                    <a:cubicBezTo>
                      <a:pt x="8494" y="1327"/>
                      <a:pt x="8494" y="1293"/>
                      <a:pt x="8494" y="1126"/>
                    </a:cubicBezTo>
                    <a:cubicBezTo>
                      <a:pt x="8461" y="960"/>
                      <a:pt x="8328" y="759"/>
                      <a:pt x="8194" y="693"/>
                    </a:cubicBezTo>
                    <a:cubicBezTo>
                      <a:pt x="7215" y="220"/>
                      <a:pt x="6190" y="1"/>
                      <a:pt x="5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0" name="Google Shape;2290;p61"/>
              <p:cNvSpPr/>
              <p:nvPr/>
            </p:nvSpPr>
            <p:spPr>
              <a:xfrm>
                <a:off x="1253450" y="4372925"/>
                <a:ext cx="4136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16546" h="8026" extrusionOk="0">
                    <a:moveTo>
                      <a:pt x="16546" y="1"/>
                    </a:moveTo>
                    <a:lnTo>
                      <a:pt x="16546" y="1"/>
                    </a:lnTo>
                    <a:cubicBezTo>
                      <a:pt x="15145" y="101"/>
                      <a:pt x="13677" y="134"/>
                      <a:pt x="12276" y="234"/>
                    </a:cubicBezTo>
                    <a:cubicBezTo>
                      <a:pt x="9874" y="335"/>
                      <a:pt x="7573" y="668"/>
                      <a:pt x="5304" y="1235"/>
                    </a:cubicBezTo>
                    <a:cubicBezTo>
                      <a:pt x="5104" y="1269"/>
                      <a:pt x="4904" y="1335"/>
                      <a:pt x="4704" y="1369"/>
                    </a:cubicBezTo>
                    <a:lnTo>
                      <a:pt x="4704" y="1402"/>
                    </a:lnTo>
                    <a:cubicBezTo>
                      <a:pt x="3136" y="1802"/>
                      <a:pt x="1568" y="2236"/>
                      <a:pt x="1" y="2603"/>
                    </a:cubicBezTo>
                    <a:cubicBezTo>
                      <a:pt x="1380" y="5031"/>
                      <a:pt x="4780" y="8026"/>
                      <a:pt x="8336" y="8026"/>
                    </a:cubicBezTo>
                    <a:cubicBezTo>
                      <a:pt x="8737" y="8026"/>
                      <a:pt x="9139" y="7988"/>
                      <a:pt x="9541" y="7907"/>
                    </a:cubicBezTo>
                    <a:cubicBezTo>
                      <a:pt x="13410" y="7173"/>
                      <a:pt x="15945" y="2903"/>
                      <a:pt x="1654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1" name="Google Shape;2291;p61"/>
              <p:cNvSpPr/>
              <p:nvPr/>
            </p:nvSpPr>
            <p:spPr>
              <a:xfrm>
                <a:off x="1299325" y="4375450"/>
                <a:ext cx="3277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13110" h="7930" extrusionOk="0">
                    <a:moveTo>
                      <a:pt x="12643" y="0"/>
                    </a:moveTo>
                    <a:cubicBezTo>
                      <a:pt x="11909" y="67"/>
                      <a:pt x="11175" y="67"/>
                      <a:pt x="10441" y="133"/>
                    </a:cubicBezTo>
                    <a:cubicBezTo>
                      <a:pt x="8039" y="234"/>
                      <a:pt x="5738" y="567"/>
                      <a:pt x="3469" y="1134"/>
                    </a:cubicBezTo>
                    <a:cubicBezTo>
                      <a:pt x="3269" y="1168"/>
                      <a:pt x="3069" y="1234"/>
                      <a:pt x="2836" y="1268"/>
                    </a:cubicBezTo>
                    <a:cubicBezTo>
                      <a:pt x="1902" y="1534"/>
                      <a:pt x="968" y="1801"/>
                      <a:pt x="0" y="2035"/>
                    </a:cubicBezTo>
                    <a:cubicBezTo>
                      <a:pt x="300" y="2669"/>
                      <a:pt x="567" y="3302"/>
                      <a:pt x="834" y="3936"/>
                    </a:cubicBezTo>
                    <a:cubicBezTo>
                      <a:pt x="734" y="4437"/>
                      <a:pt x="667" y="4904"/>
                      <a:pt x="567" y="5371"/>
                    </a:cubicBezTo>
                    <a:cubicBezTo>
                      <a:pt x="2169" y="6804"/>
                      <a:pt x="4339" y="7929"/>
                      <a:pt x="6499" y="7929"/>
                    </a:cubicBezTo>
                    <a:cubicBezTo>
                      <a:pt x="6903" y="7929"/>
                      <a:pt x="7306" y="7890"/>
                      <a:pt x="7706" y="7806"/>
                    </a:cubicBezTo>
                    <a:cubicBezTo>
                      <a:pt x="9974" y="7372"/>
                      <a:pt x="11909" y="5637"/>
                      <a:pt x="13110" y="3736"/>
                    </a:cubicBezTo>
                    <a:cubicBezTo>
                      <a:pt x="12843" y="3269"/>
                      <a:pt x="12609" y="2769"/>
                      <a:pt x="12376" y="2302"/>
                    </a:cubicBezTo>
                    <a:cubicBezTo>
                      <a:pt x="12476" y="1534"/>
                      <a:pt x="12576" y="767"/>
                      <a:pt x="1264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2" name="Google Shape;2292;p61"/>
              <p:cNvSpPr/>
              <p:nvPr/>
            </p:nvSpPr>
            <p:spPr>
              <a:xfrm>
                <a:off x="1330175" y="4434650"/>
                <a:ext cx="269375" cy="51375"/>
              </a:xfrm>
              <a:custGeom>
                <a:avLst/>
                <a:gdLst/>
                <a:ahLst/>
                <a:cxnLst/>
                <a:rect l="l" t="t" r="r" b="b"/>
                <a:pathLst>
                  <a:path w="10775" h="2055" extrusionOk="0">
                    <a:moveTo>
                      <a:pt x="10775" y="0"/>
                    </a:moveTo>
                    <a:lnTo>
                      <a:pt x="10775" y="0"/>
                    </a:lnTo>
                    <a:cubicBezTo>
                      <a:pt x="9040" y="601"/>
                      <a:pt x="7306" y="1168"/>
                      <a:pt x="5504" y="1435"/>
                    </a:cubicBezTo>
                    <a:cubicBezTo>
                      <a:pt x="4545" y="1574"/>
                      <a:pt x="3585" y="1623"/>
                      <a:pt x="2625" y="1623"/>
                    </a:cubicBezTo>
                    <a:cubicBezTo>
                      <a:pt x="1750" y="1623"/>
                      <a:pt x="875" y="1583"/>
                      <a:pt x="0" y="1535"/>
                    </a:cubicBezTo>
                    <a:lnTo>
                      <a:pt x="0" y="1535"/>
                    </a:lnTo>
                    <a:cubicBezTo>
                      <a:pt x="1251" y="1859"/>
                      <a:pt x="2550" y="2055"/>
                      <a:pt x="3852" y="2055"/>
                    </a:cubicBezTo>
                    <a:cubicBezTo>
                      <a:pt x="4426" y="2055"/>
                      <a:pt x="5000" y="2017"/>
                      <a:pt x="5571" y="1935"/>
                    </a:cubicBezTo>
                    <a:cubicBezTo>
                      <a:pt x="7406" y="1668"/>
                      <a:pt x="9174" y="968"/>
                      <a:pt x="1077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3" name="Google Shape;2293;p61"/>
              <p:cNvSpPr/>
              <p:nvPr/>
            </p:nvSpPr>
            <p:spPr>
              <a:xfrm>
                <a:off x="1570350" y="4184825"/>
                <a:ext cx="1943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7773" h="2865" extrusionOk="0">
                    <a:moveTo>
                      <a:pt x="5180" y="1"/>
                    </a:moveTo>
                    <a:cubicBezTo>
                      <a:pt x="3182" y="1"/>
                      <a:pt x="837" y="1380"/>
                      <a:pt x="0" y="2788"/>
                    </a:cubicBezTo>
                    <a:cubicBezTo>
                      <a:pt x="0" y="2815"/>
                      <a:pt x="22" y="2864"/>
                      <a:pt x="48" y="2864"/>
                    </a:cubicBezTo>
                    <a:cubicBezTo>
                      <a:pt x="54" y="2864"/>
                      <a:pt x="61" y="2861"/>
                      <a:pt x="67" y="2855"/>
                    </a:cubicBezTo>
                    <a:cubicBezTo>
                      <a:pt x="1368" y="2221"/>
                      <a:pt x="2469" y="1421"/>
                      <a:pt x="3936" y="1187"/>
                    </a:cubicBezTo>
                    <a:cubicBezTo>
                      <a:pt x="4195" y="1141"/>
                      <a:pt x="4447" y="1122"/>
                      <a:pt x="4694" y="1122"/>
                    </a:cubicBezTo>
                    <a:cubicBezTo>
                      <a:pt x="5693" y="1122"/>
                      <a:pt x="6623" y="1427"/>
                      <a:pt x="7639" y="1454"/>
                    </a:cubicBezTo>
                    <a:cubicBezTo>
                      <a:pt x="7739" y="1454"/>
                      <a:pt x="7773" y="1354"/>
                      <a:pt x="7739" y="1287"/>
                    </a:cubicBezTo>
                    <a:cubicBezTo>
                      <a:pt x="7149" y="368"/>
                      <a:pt x="6211" y="1"/>
                      <a:pt x="5180" y="1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4" name="Google Shape;2294;p61"/>
              <p:cNvSpPr/>
              <p:nvPr/>
            </p:nvSpPr>
            <p:spPr>
              <a:xfrm>
                <a:off x="1583700" y="4148375"/>
                <a:ext cx="5587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2235" h="1478" extrusionOk="0">
                    <a:moveTo>
                      <a:pt x="1925" y="1"/>
                    </a:moveTo>
                    <a:cubicBezTo>
                      <a:pt x="1585" y="1"/>
                      <a:pt x="1181" y="273"/>
                      <a:pt x="934" y="410"/>
                    </a:cubicBezTo>
                    <a:cubicBezTo>
                      <a:pt x="467" y="710"/>
                      <a:pt x="234" y="977"/>
                      <a:pt x="0" y="1444"/>
                    </a:cubicBezTo>
                    <a:cubicBezTo>
                      <a:pt x="0" y="1478"/>
                      <a:pt x="33" y="1478"/>
                      <a:pt x="33" y="1478"/>
                    </a:cubicBezTo>
                    <a:cubicBezTo>
                      <a:pt x="200" y="1377"/>
                      <a:pt x="400" y="1311"/>
                      <a:pt x="567" y="1211"/>
                    </a:cubicBezTo>
                    <a:cubicBezTo>
                      <a:pt x="767" y="1111"/>
                      <a:pt x="967" y="944"/>
                      <a:pt x="1168" y="844"/>
                    </a:cubicBezTo>
                    <a:cubicBezTo>
                      <a:pt x="1468" y="677"/>
                      <a:pt x="2001" y="610"/>
                      <a:pt x="2202" y="310"/>
                    </a:cubicBezTo>
                    <a:cubicBezTo>
                      <a:pt x="2235" y="210"/>
                      <a:pt x="2235" y="110"/>
                      <a:pt x="2135" y="43"/>
                    </a:cubicBezTo>
                    <a:cubicBezTo>
                      <a:pt x="2070" y="14"/>
                      <a:pt x="1999" y="1"/>
                      <a:pt x="1925" y="1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5" name="Google Shape;2295;p61"/>
              <p:cNvSpPr/>
              <p:nvPr/>
            </p:nvSpPr>
            <p:spPr>
              <a:xfrm>
                <a:off x="1105150" y="4258575"/>
                <a:ext cx="197525" cy="57900"/>
              </a:xfrm>
              <a:custGeom>
                <a:avLst/>
                <a:gdLst/>
                <a:ahLst/>
                <a:cxnLst/>
                <a:rect l="l" t="t" r="r" b="b"/>
                <a:pathLst>
                  <a:path w="7901" h="2316" extrusionOk="0">
                    <a:moveTo>
                      <a:pt x="3683" y="0"/>
                    </a:moveTo>
                    <a:cubicBezTo>
                      <a:pt x="2025" y="0"/>
                      <a:pt x="470" y="612"/>
                      <a:pt x="28" y="2173"/>
                    </a:cubicBezTo>
                    <a:cubicBezTo>
                      <a:pt x="1" y="2256"/>
                      <a:pt x="64" y="2315"/>
                      <a:pt x="124" y="2315"/>
                    </a:cubicBezTo>
                    <a:cubicBezTo>
                      <a:pt x="137" y="2315"/>
                      <a:pt x="150" y="2313"/>
                      <a:pt x="162" y="2307"/>
                    </a:cubicBezTo>
                    <a:cubicBezTo>
                      <a:pt x="1396" y="1906"/>
                      <a:pt x="2330" y="1139"/>
                      <a:pt x="3664" y="972"/>
                    </a:cubicBezTo>
                    <a:cubicBezTo>
                      <a:pt x="3890" y="947"/>
                      <a:pt x="4112" y="935"/>
                      <a:pt x="4330" y="935"/>
                    </a:cubicBezTo>
                    <a:cubicBezTo>
                      <a:pt x="5527" y="935"/>
                      <a:pt x="6621" y="1280"/>
                      <a:pt x="7834" y="1506"/>
                    </a:cubicBezTo>
                    <a:cubicBezTo>
                      <a:pt x="7901" y="1506"/>
                      <a:pt x="7901" y="1439"/>
                      <a:pt x="7867" y="1406"/>
                    </a:cubicBezTo>
                    <a:cubicBezTo>
                      <a:pt x="6982" y="570"/>
                      <a:pt x="5285" y="0"/>
                      <a:pt x="3683" y="0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6" name="Google Shape;2296;p61"/>
              <p:cNvSpPr/>
              <p:nvPr/>
            </p:nvSpPr>
            <p:spPr>
              <a:xfrm>
                <a:off x="1206750" y="4208650"/>
                <a:ext cx="62575" cy="23375"/>
              </a:xfrm>
              <a:custGeom>
                <a:avLst/>
                <a:gdLst/>
                <a:ahLst/>
                <a:cxnLst/>
                <a:rect l="l" t="t" r="r" b="b"/>
                <a:pathLst>
                  <a:path w="2503" h="935" extrusionOk="0">
                    <a:moveTo>
                      <a:pt x="494" y="1"/>
                    </a:moveTo>
                    <a:cubicBezTo>
                      <a:pt x="329" y="1"/>
                      <a:pt x="178" y="36"/>
                      <a:pt x="67" y="134"/>
                    </a:cubicBezTo>
                    <a:cubicBezTo>
                      <a:pt x="1" y="234"/>
                      <a:pt x="1" y="334"/>
                      <a:pt x="67" y="401"/>
                    </a:cubicBezTo>
                    <a:cubicBezTo>
                      <a:pt x="334" y="634"/>
                      <a:pt x="868" y="568"/>
                      <a:pt x="1201" y="634"/>
                    </a:cubicBezTo>
                    <a:cubicBezTo>
                      <a:pt x="1435" y="668"/>
                      <a:pt x="1635" y="768"/>
                      <a:pt x="1869" y="834"/>
                    </a:cubicBezTo>
                    <a:cubicBezTo>
                      <a:pt x="2069" y="868"/>
                      <a:pt x="2269" y="868"/>
                      <a:pt x="2469" y="935"/>
                    </a:cubicBezTo>
                    <a:cubicBezTo>
                      <a:pt x="2502" y="935"/>
                      <a:pt x="2502" y="901"/>
                      <a:pt x="2502" y="901"/>
                    </a:cubicBezTo>
                    <a:cubicBezTo>
                      <a:pt x="2135" y="501"/>
                      <a:pt x="1835" y="301"/>
                      <a:pt x="1335" y="167"/>
                    </a:cubicBezTo>
                    <a:cubicBezTo>
                      <a:pt x="1103" y="104"/>
                      <a:pt x="778" y="1"/>
                      <a:pt x="494" y="1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7" name="Google Shape;2297;p61"/>
              <p:cNvSpPr/>
              <p:nvPr/>
            </p:nvSpPr>
            <p:spPr>
              <a:xfrm>
                <a:off x="1835025" y="4191750"/>
                <a:ext cx="130625" cy="180125"/>
              </a:xfrm>
              <a:custGeom>
                <a:avLst/>
                <a:gdLst/>
                <a:ahLst/>
                <a:cxnLst/>
                <a:rect l="l" t="t" r="r" b="b"/>
                <a:pathLst>
                  <a:path w="5225" h="7205" extrusionOk="0">
                    <a:moveTo>
                      <a:pt x="3909" y="0"/>
                    </a:moveTo>
                    <a:cubicBezTo>
                      <a:pt x="3124" y="0"/>
                      <a:pt x="2435" y="655"/>
                      <a:pt x="1889" y="1310"/>
                    </a:cubicBezTo>
                    <a:cubicBezTo>
                      <a:pt x="1288" y="2011"/>
                      <a:pt x="855" y="2811"/>
                      <a:pt x="555" y="3679"/>
                    </a:cubicBezTo>
                    <a:cubicBezTo>
                      <a:pt x="421" y="4079"/>
                      <a:pt x="321" y="4446"/>
                      <a:pt x="221" y="4846"/>
                    </a:cubicBezTo>
                    <a:cubicBezTo>
                      <a:pt x="88" y="5447"/>
                      <a:pt x="21" y="6080"/>
                      <a:pt x="21" y="6714"/>
                    </a:cubicBezTo>
                    <a:cubicBezTo>
                      <a:pt x="1" y="7013"/>
                      <a:pt x="242" y="7204"/>
                      <a:pt x="447" y="7204"/>
                    </a:cubicBezTo>
                    <a:cubicBezTo>
                      <a:pt x="586" y="7204"/>
                      <a:pt x="708" y="7116"/>
                      <a:pt x="721" y="6914"/>
                    </a:cubicBezTo>
                    <a:cubicBezTo>
                      <a:pt x="721" y="5947"/>
                      <a:pt x="888" y="5046"/>
                      <a:pt x="1155" y="4212"/>
                    </a:cubicBezTo>
                    <a:cubicBezTo>
                      <a:pt x="1825" y="3799"/>
                      <a:pt x="2658" y="3420"/>
                      <a:pt x="3414" y="3420"/>
                    </a:cubicBezTo>
                    <a:cubicBezTo>
                      <a:pt x="3937" y="3420"/>
                      <a:pt x="4422" y="3601"/>
                      <a:pt x="4791" y="4079"/>
                    </a:cubicBezTo>
                    <a:cubicBezTo>
                      <a:pt x="4791" y="4079"/>
                      <a:pt x="4824" y="4079"/>
                      <a:pt x="4824" y="4046"/>
                    </a:cubicBezTo>
                    <a:cubicBezTo>
                      <a:pt x="4504" y="3047"/>
                      <a:pt x="3896" y="2719"/>
                      <a:pt x="3211" y="2719"/>
                    </a:cubicBezTo>
                    <a:cubicBezTo>
                      <a:pt x="2684" y="2719"/>
                      <a:pt x="2111" y="2913"/>
                      <a:pt x="1589" y="3145"/>
                    </a:cubicBezTo>
                    <a:lnTo>
                      <a:pt x="1622" y="3078"/>
                    </a:lnTo>
                    <a:cubicBezTo>
                      <a:pt x="2157" y="2064"/>
                      <a:pt x="3215" y="504"/>
                      <a:pt x="4475" y="504"/>
                    </a:cubicBezTo>
                    <a:cubicBezTo>
                      <a:pt x="4708" y="504"/>
                      <a:pt x="4947" y="557"/>
                      <a:pt x="5191" y="677"/>
                    </a:cubicBezTo>
                    <a:cubicBezTo>
                      <a:pt x="5225" y="677"/>
                      <a:pt x="5225" y="643"/>
                      <a:pt x="5225" y="643"/>
                    </a:cubicBezTo>
                    <a:cubicBezTo>
                      <a:pt x="4764" y="182"/>
                      <a:pt x="4323" y="0"/>
                      <a:pt x="3909" y="0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8" name="Google Shape;2298;p61"/>
              <p:cNvSpPr/>
              <p:nvPr/>
            </p:nvSpPr>
            <p:spPr>
              <a:xfrm>
                <a:off x="920725" y="4337950"/>
                <a:ext cx="155075" cy="163450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6538" extrusionOk="0">
                    <a:moveTo>
                      <a:pt x="1408" y="0"/>
                    </a:moveTo>
                    <a:cubicBezTo>
                      <a:pt x="921" y="0"/>
                      <a:pt x="438" y="237"/>
                      <a:pt x="0" y="866"/>
                    </a:cubicBezTo>
                    <a:cubicBezTo>
                      <a:pt x="0" y="900"/>
                      <a:pt x="0" y="900"/>
                      <a:pt x="33" y="900"/>
                    </a:cubicBezTo>
                    <a:cubicBezTo>
                      <a:pt x="332" y="686"/>
                      <a:pt x="645" y="596"/>
                      <a:pt x="959" y="596"/>
                    </a:cubicBezTo>
                    <a:cubicBezTo>
                      <a:pt x="2119" y="596"/>
                      <a:pt x="3306" y="1828"/>
                      <a:pt x="3936" y="2668"/>
                    </a:cubicBezTo>
                    <a:cubicBezTo>
                      <a:pt x="3936" y="2701"/>
                      <a:pt x="3970" y="2701"/>
                      <a:pt x="3970" y="2734"/>
                    </a:cubicBezTo>
                    <a:cubicBezTo>
                      <a:pt x="3569" y="2639"/>
                      <a:pt x="3148" y="2564"/>
                      <a:pt x="2751" y="2564"/>
                    </a:cubicBezTo>
                    <a:cubicBezTo>
                      <a:pt x="1894" y="2564"/>
                      <a:pt x="1150" y="2914"/>
                      <a:pt x="967" y="4169"/>
                    </a:cubicBezTo>
                    <a:cubicBezTo>
                      <a:pt x="945" y="4169"/>
                      <a:pt x="953" y="4183"/>
                      <a:pt x="970" y="4183"/>
                    </a:cubicBezTo>
                    <a:cubicBezTo>
                      <a:pt x="979" y="4183"/>
                      <a:pt x="990" y="4180"/>
                      <a:pt x="1001" y="4169"/>
                    </a:cubicBezTo>
                    <a:cubicBezTo>
                      <a:pt x="1347" y="3510"/>
                      <a:pt x="1973" y="3284"/>
                      <a:pt x="2668" y="3284"/>
                    </a:cubicBezTo>
                    <a:cubicBezTo>
                      <a:pt x="3310" y="3284"/>
                      <a:pt x="4010" y="3477"/>
                      <a:pt x="4603" y="3702"/>
                    </a:cubicBezTo>
                    <a:cubicBezTo>
                      <a:pt x="5004" y="4469"/>
                      <a:pt x="5304" y="5369"/>
                      <a:pt x="5471" y="6303"/>
                    </a:cubicBezTo>
                    <a:cubicBezTo>
                      <a:pt x="5506" y="6468"/>
                      <a:pt x="5612" y="6538"/>
                      <a:pt x="5730" y="6538"/>
                    </a:cubicBezTo>
                    <a:cubicBezTo>
                      <a:pt x="5946" y="6538"/>
                      <a:pt x="6203" y="6305"/>
                      <a:pt x="6138" y="6003"/>
                    </a:cubicBezTo>
                    <a:cubicBezTo>
                      <a:pt x="6004" y="5369"/>
                      <a:pt x="5838" y="4769"/>
                      <a:pt x="5604" y="4202"/>
                    </a:cubicBezTo>
                    <a:cubicBezTo>
                      <a:pt x="5471" y="3802"/>
                      <a:pt x="5304" y="3435"/>
                      <a:pt x="5104" y="3101"/>
                    </a:cubicBezTo>
                    <a:cubicBezTo>
                      <a:pt x="4637" y="2301"/>
                      <a:pt x="4070" y="1567"/>
                      <a:pt x="3403" y="1000"/>
                    </a:cubicBezTo>
                    <a:cubicBezTo>
                      <a:pt x="2812" y="488"/>
                      <a:pt x="2106" y="0"/>
                      <a:pt x="1408" y="0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9" name="Google Shape;2299;p61"/>
              <p:cNvSpPr/>
              <p:nvPr/>
            </p:nvSpPr>
            <p:spPr>
              <a:xfrm rot="-172021">
                <a:off x="920731" y="3641235"/>
                <a:ext cx="918756" cy="461928"/>
              </a:xfrm>
              <a:custGeom>
                <a:avLst/>
                <a:gdLst/>
                <a:ahLst/>
                <a:cxnLst/>
                <a:rect l="l" t="t" r="r" b="b"/>
                <a:pathLst>
                  <a:path w="37060" h="25029" extrusionOk="0">
                    <a:moveTo>
                      <a:pt x="22165" y="1"/>
                    </a:moveTo>
                    <a:cubicBezTo>
                      <a:pt x="20678" y="1"/>
                      <a:pt x="19179" y="157"/>
                      <a:pt x="17679" y="344"/>
                    </a:cubicBezTo>
                    <a:cubicBezTo>
                      <a:pt x="14244" y="778"/>
                      <a:pt x="10774" y="1478"/>
                      <a:pt x="7706" y="3180"/>
                    </a:cubicBezTo>
                    <a:cubicBezTo>
                      <a:pt x="4170" y="5148"/>
                      <a:pt x="1068" y="8950"/>
                      <a:pt x="267" y="13087"/>
                    </a:cubicBezTo>
                    <a:cubicBezTo>
                      <a:pt x="167" y="13620"/>
                      <a:pt x="100" y="14121"/>
                      <a:pt x="67" y="14654"/>
                    </a:cubicBezTo>
                    <a:cubicBezTo>
                      <a:pt x="0" y="15288"/>
                      <a:pt x="0" y="15955"/>
                      <a:pt x="33" y="16589"/>
                    </a:cubicBezTo>
                    <a:cubicBezTo>
                      <a:pt x="100" y="17690"/>
                      <a:pt x="267" y="18757"/>
                      <a:pt x="534" y="19791"/>
                    </a:cubicBezTo>
                    <a:cubicBezTo>
                      <a:pt x="1034" y="21693"/>
                      <a:pt x="1635" y="23627"/>
                      <a:pt x="3069" y="25028"/>
                    </a:cubicBezTo>
                    <a:cubicBezTo>
                      <a:pt x="3269" y="23961"/>
                      <a:pt x="3769" y="22527"/>
                      <a:pt x="3903" y="22226"/>
                    </a:cubicBezTo>
                    <a:cubicBezTo>
                      <a:pt x="4437" y="20692"/>
                      <a:pt x="4470" y="18991"/>
                      <a:pt x="4737" y="17390"/>
                    </a:cubicBezTo>
                    <a:cubicBezTo>
                      <a:pt x="4737" y="17356"/>
                      <a:pt x="4737" y="17323"/>
                      <a:pt x="4737" y="17290"/>
                    </a:cubicBezTo>
                    <a:cubicBezTo>
                      <a:pt x="4870" y="16456"/>
                      <a:pt x="5037" y="15622"/>
                      <a:pt x="5237" y="14821"/>
                    </a:cubicBezTo>
                    <a:cubicBezTo>
                      <a:pt x="5237" y="14821"/>
                      <a:pt x="5237" y="14788"/>
                      <a:pt x="5237" y="14788"/>
                    </a:cubicBezTo>
                    <a:cubicBezTo>
                      <a:pt x="5304" y="14522"/>
                      <a:pt x="5935" y="12661"/>
                      <a:pt x="5838" y="12554"/>
                    </a:cubicBezTo>
                    <a:lnTo>
                      <a:pt x="5838" y="12554"/>
                    </a:lnTo>
                    <a:cubicBezTo>
                      <a:pt x="6472" y="13221"/>
                      <a:pt x="6905" y="13988"/>
                      <a:pt x="7272" y="14821"/>
                    </a:cubicBezTo>
                    <a:cubicBezTo>
                      <a:pt x="7606" y="15688"/>
                      <a:pt x="7839" y="16622"/>
                      <a:pt x="8039" y="17590"/>
                    </a:cubicBezTo>
                    <a:cubicBezTo>
                      <a:pt x="8139" y="18224"/>
                      <a:pt x="8239" y="18891"/>
                      <a:pt x="8306" y="19525"/>
                    </a:cubicBezTo>
                    <a:cubicBezTo>
                      <a:pt x="8319" y="19592"/>
                      <a:pt x="8637" y="19621"/>
                      <a:pt x="9161" y="19621"/>
                    </a:cubicBezTo>
                    <a:cubicBezTo>
                      <a:pt x="9934" y="19621"/>
                      <a:pt x="11156" y="19557"/>
                      <a:pt x="12509" y="19458"/>
                    </a:cubicBezTo>
                    <a:cubicBezTo>
                      <a:pt x="12442" y="18891"/>
                      <a:pt x="12376" y="18357"/>
                      <a:pt x="12276" y="17823"/>
                    </a:cubicBezTo>
                    <a:cubicBezTo>
                      <a:pt x="12109" y="16756"/>
                      <a:pt x="11842" y="15688"/>
                      <a:pt x="11542" y="14654"/>
                    </a:cubicBezTo>
                    <a:cubicBezTo>
                      <a:pt x="11308" y="13854"/>
                      <a:pt x="11041" y="13020"/>
                      <a:pt x="10774" y="12219"/>
                    </a:cubicBezTo>
                    <a:cubicBezTo>
                      <a:pt x="10753" y="12154"/>
                      <a:pt x="10831" y="12088"/>
                      <a:pt x="10897" y="12088"/>
                    </a:cubicBezTo>
                    <a:cubicBezTo>
                      <a:pt x="10932" y="12088"/>
                      <a:pt x="10963" y="12107"/>
                      <a:pt x="10975" y="12153"/>
                    </a:cubicBezTo>
                    <a:cubicBezTo>
                      <a:pt x="11241" y="12920"/>
                      <a:pt x="11575" y="13754"/>
                      <a:pt x="11875" y="14621"/>
                    </a:cubicBezTo>
                    <a:cubicBezTo>
                      <a:pt x="12242" y="15655"/>
                      <a:pt x="12609" y="16723"/>
                      <a:pt x="12876" y="17823"/>
                    </a:cubicBezTo>
                    <a:cubicBezTo>
                      <a:pt x="12976" y="18357"/>
                      <a:pt x="13109" y="18891"/>
                      <a:pt x="13176" y="19424"/>
                    </a:cubicBezTo>
                    <a:cubicBezTo>
                      <a:pt x="16245" y="19191"/>
                      <a:pt x="19714" y="18857"/>
                      <a:pt x="20281" y="18791"/>
                    </a:cubicBezTo>
                    <a:cubicBezTo>
                      <a:pt x="21349" y="18691"/>
                      <a:pt x="22416" y="18557"/>
                      <a:pt x="23484" y="18424"/>
                    </a:cubicBezTo>
                    <a:cubicBezTo>
                      <a:pt x="23484" y="18357"/>
                      <a:pt x="23484" y="18257"/>
                      <a:pt x="23450" y="18190"/>
                    </a:cubicBezTo>
                    <a:cubicBezTo>
                      <a:pt x="23383" y="17890"/>
                      <a:pt x="23317" y="17590"/>
                      <a:pt x="23250" y="17256"/>
                    </a:cubicBezTo>
                    <a:cubicBezTo>
                      <a:pt x="23017" y="16189"/>
                      <a:pt x="22783" y="15155"/>
                      <a:pt x="22750" y="14021"/>
                    </a:cubicBezTo>
                    <a:cubicBezTo>
                      <a:pt x="22728" y="13955"/>
                      <a:pt x="22806" y="13890"/>
                      <a:pt x="22872" y="13890"/>
                    </a:cubicBezTo>
                    <a:cubicBezTo>
                      <a:pt x="22907" y="13890"/>
                      <a:pt x="22938" y="13908"/>
                      <a:pt x="22950" y="13954"/>
                    </a:cubicBezTo>
                    <a:cubicBezTo>
                      <a:pt x="23183" y="14821"/>
                      <a:pt x="23684" y="15955"/>
                      <a:pt x="24117" y="17156"/>
                    </a:cubicBezTo>
                    <a:cubicBezTo>
                      <a:pt x="24251" y="17523"/>
                      <a:pt x="24384" y="17890"/>
                      <a:pt x="24484" y="18257"/>
                    </a:cubicBezTo>
                    <a:cubicBezTo>
                      <a:pt x="25218" y="18190"/>
                      <a:pt x="25919" y="18057"/>
                      <a:pt x="26619" y="17957"/>
                    </a:cubicBezTo>
                    <a:cubicBezTo>
                      <a:pt x="26552" y="17590"/>
                      <a:pt x="26486" y="17190"/>
                      <a:pt x="26419" y="16789"/>
                    </a:cubicBezTo>
                    <a:cubicBezTo>
                      <a:pt x="26352" y="16489"/>
                      <a:pt x="26286" y="16189"/>
                      <a:pt x="26252" y="15889"/>
                    </a:cubicBezTo>
                    <a:cubicBezTo>
                      <a:pt x="26232" y="15789"/>
                      <a:pt x="26307" y="15725"/>
                      <a:pt x="26385" y="15725"/>
                    </a:cubicBezTo>
                    <a:cubicBezTo>
                      <a:pt x="26438" y="15725"/>
                      <a:pt x="26492" y="15755"/>
                      <a:pt x="26519" y="15822"/>
                    </a:cubicBezTo>
                    <a:cubicBezTo>
                      <a:pt x="26652" y="16089"/>
                      <a:pt x="26786" y="16389"/>
                      <a:pt x="26953" y="16723"/>
                    </a:cubicBezTo>
                    <a:cubicBezTo>
                      <a:pt x="27086" y="17056"/>
                      <a:pt x="27253" y="17456"/>
                      <a:pt x="27386" y="17823"/>
                    </a:cubicBezTo>
                    <a:cubicBezTo>
                      <a:pt x="28754" y="17623"/>
                      <a:pt x="30122" y="17356"/>
                      <a:pt x="31489" y="17089"/>
                    </a:cubicBezTo>
                    <a:cubicBezTo>
                      <a:pt x="31456" y="16656"/>
                      <a:pt x="31423" y="16222"/>
                      <a:pt x="31389" y="15789"/>
                    </a:cubicBezTo>
                    <a:cubicBezTo>
                      <a:pt x="31222" y="14388"/>
                      <a:pt x="30956" y="13020"/>
                      <a:pt x="30455" y="11686"/>
                    </a:cubicBezTo>
                    <a:cubicBezTo>
                      <a:pt x="30022" y="10618"/>
                      <a:pt x="29454" y="9551"/>
                      <a:pt x="28654" y="8517"/>
                    </a:cubicBezTo>
                    <a:cubicBezTo>
                      <a:pt x="28654" y="8493"/>
                      <a:pt x="28671" y="8470"/>
                      <a:pt x="28680" y="8470"/>
                    </a:cubicBezTo>
                    <a:cubicBezTo>
                      <a:pt x="28684" y="8470"/>
                      <a:pt x="28687" y="8474"/>
                      <a:pt x="28687" y="8483"/>
                    </a:cubicBezTo>
                    <a:cubicBezTo>
                      <a:pt x="29454" y="9417"/>
                      <a:pt x="30155" y="10485"/>
                      <a:pt x="30755" y="11619"/>
                    </a:cubicBezTo>
                    <a:cubicBezTo>
                      <a:pt x="31389" y="12853"/>
                      <a:pt x="31956" y="14221"/>
                      <a:pt x="32290" y="15588"/>
                    </a:cubicBezTo>
                    <a:cubicBezTo>
                      <a:pt x="32390" y="16022"/>
                      <a:pt x="32490" y="16456"/>
                      <a:pt x="32557" y="16889"/>
                    </a:cubicBezTo>
                    <a:cubicBezTo>
                      <a:pt x="32890" y="16823"/>
                      <a:pt x="33224" y="16756"/>
                      <a:pt x="33557" y="16689"/>
                    </a:cubicBezTo>
                    <a:lnTo>
                      <a:pt x="36193" y="19791"/>
                    </a:lnTo>
                    <a:cubicBezTo>
                      <a:pt x="36259" y="19858"/>
                      <a:pt x="36326" y="19925"/>
                      <a:pt x="36459" y="19925"/>
                    </a:cubicBezTo>
                    <a:cubicBezTo>
                      <a:pt x="36593" y="19925"/>
                      <a:pt x="36626" y="19725"/>
                      <a:pt x="36660" y="19591"/>
                    </a:cubicBezTo>
                    <a:cubicBezTo>
                      <a:pt x="36860" y="17857"/>
                      <a:pt x="37060" y="16089"/>
                      <a:pt x="37060" y="14321"/>
                    </a:cubicBezTo>
                    <a:cubicBezTo>
                      <a:pt x="37060" y="13820"/>
                      <a:pt x="37060" y="13320"/>
                      <a:pt x="37027" y="12820"/>
                    </a:cubicBezTo>
                    <a:cubicBezTo>
                      <a:pt x="36960" y="11886"/>
                      <a:pt x="36826" y="10918"/>
                      <a:pt x="36593" y="9951"/>
                    </a:cubicBezTo>
                    <a:cubicBezTo>
                      <a:pt x="36293" y="8683"/>
                      <a:pt x="35859" y="7483"/>
                      <a:pt x="35159" y="6482"/>
                    </a:cubicBezTo>
                    <a:cubicBezTo>
                      <a:pt x="33090" y="3046"/>
                      <a:pt x="29421" y="1178"/>
                      <a:pt x="25618" y="344"/>
                    </a:cubicBezTo>
                    <a:cubicBezTo>
                      <a:pt x="24478" y="96"/>
                      <a:pt x="23326" y="1"/>
                      <a:pt x="2216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91AA06A2-1E8A-CF89-5073-EA9F5A01396B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Look, listen and repeat</a:t>
            </a: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Title 1">
            <a:extLst>
              <a:ext uri="{FF2B5EF4-FFF2-40B4-BE49-F238E27FC236}">
                <a16:creationId xmlns:a16="http://schemas.microsoft.com/office/drawing/2014/main" id="{9D90DA41-98D5-3A4C-C38F-288400E4D1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510398" y="121638"/>
            <a:ext cx="7704000" cy="572700"/>
          </a:xfrm>
        </p:spPr>
        <p:txBody>
          <a:bodyPr/>
          <a:lstStyle/>
          <a:p>
            <a:r>
              <a:rPr lang="en-VN" sz="3600" b="1" dirty="0">
                <a:solidFill>
                  <a:srgbClr val="C00000"/>
                </a:solidFill>
                <a:latin typeface="Comic Sans MS" panose="030F0902030302020204" pitchFamily="66" charset="0"/>
              </a:rPr>
              <a:t>Look and listen.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7DA3B899-4F94-3A24-6732-BF18D2C2E23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89" y="958160"/>
            <a:ext cx="8945421" cy="3413543"/>
          </a:xfrm>
          <a:prstGeom prst="rect">
            <a:avLst/>
          </a:prstGeom>
        </p:spPr>
      </p:pic>
      <p:pic>
        <p:nvPicPr>
          <p:cNvPr id="3" name="Track 36">
            <a:hlinkClick r:id="" action="ppaction://media"/>
            <a:extLst>
              <a:ext uri="{FF2B5EF4-FFF2-40B4-BE49-F238E27FC236}">
                <a16:creationId xmlns:a16="http://schemas.microsoft.com/office/drawing/2014/main" id="{248CA2E6-540A-0C70-7F26-976013C0A2FC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0" y="0"/>
            <a:ext cx="812800" cy="812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808761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" dur="34429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49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DDD319A-B3F6-00BA-5EDA-35AC0AB087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510398" y="121638"/>
            <a:ext cx="7704000" cy="572700"/>
          </a:xfrm>
        </p:spPr>
        <p:txBody>
          <a:bodyPr/>
          <a:lstStyle/>
          <a:p>
            <a:r>
              <a:rPr lang="en-VN" sz="3600" b="1" dirty="0">
                <a:solidFill>
                  <a:srgbClr val="C00000"/>
                </a:solidFill>
                <a:latin typeface="Comic Sans MS" panose="030F0902030302020204" pitchFamily="66" charset="0"/>
              </a:rPr>
              <a:t>Listen and repeat.</a:t>
            </a:r>
          </a:p>
        </p:txBody>
      </p:sp>
      <p:pic>
        <p:nvPicPr>
          <p:cNvPr id="3" name="Track 36">
            <a:hlinkClick r:id="" action="ppaction://media"/>
            <a:extLst>
              <a:ext uri="{FF2B5EF4-FFF2-40B4-BE49-F238E27FC236}">
                <a16:creationId xmlns:a16="http://schemas.microsoft.com/office/drawing/2014/main" id="{685D06C4-2DDF-F4F5-6968-F6FAE6F73A2C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1945.2138" end="12340.7398"/>
                </p14:media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182880" y="121638"/>
            <a:ext cx="812800" cy="8128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C6DF7AD2-7FF8-8230-5871-CA38BAB974AF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t="14121" r="48467"/>
          <a:stretch/>
        </p:blipFill>
        <p:spPr>
          <a:xfrm>
            <a:off x="1265149" y="812800"/>
            <a:ext cx="6381521" cy="40581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781926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" dur="10143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2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4" name="Google Shape;924;p35"/>
          <p:cNvSpPr/>
          <p:nvPr/>
        </p:nvSpPr>
        <p:spPr>
          <a:xfrm rot="10800000">
            <a:off x="2296467" y="3342722"/>
            <a:ext cx="4551071" cy="547329"/>
          </a:xfrm>
          <a:custGeom>
            <a:avLst/>
            <a:gdLst/>
            <a:ahLst/>
            <a:cxnLst/>
            <a:rect l="l" t="t" r="r" b="b"/>
            <a:pathLst>
              <a:path w="149020" h="13531" extrusionOk="0">
                <a:moveTo>
                  <a:pt x="80159" y="1"/>
                </a:moveTo>
                <a:cubicBezTo>
                  <a:pt x="78216" y="1"/>
                  <a:pt x="76274" y="26"/>
                  <a:pt x="74331" y="82"/>
                </a:cubicBezTo>
                <a:cubicBezTo>
                  <a:pt x="67866" y="273"/>
                  <a:pt x="61437" y="821"/>
                  <a:pt x="54983" y="1225"/>
                </a:cubicBezTo>
                <a:cubicBezTo>
                  <a:pt x="44400" y="1906"/>
                  <a:pt x="33793" y="2247"/>
                  <a:pt x="23186" y="2247"/>
                </a:cubicBezTo>
                <a:cubicBezTo>
                  <a:pt x="16730" y="2247"/>
                  <a:pt x="10274" y="2121"/>
                  <a:pt x="3822" y="1868"/>
                </a:cubicBezTo>
                <a:cubicBezTo>
                  <a:pt x="3647" y="1862"/>
                  <a:pt x="3471" y="1855"/>
                  <a:pt x="3295" y="1855"/>
                </a:cubicBezTo>
                <a:cubicBezTo>
                  <a:pt x="2824" y="1855"/>
                  <a:pt x="2360" y="1902"/>
                  <a:pt x="1953" y="2118"/>
                </a:cubicBezTo>
                <a:cubicBezTo>
                  <a:pt x="0" y="3166"/>
                  <a:pt x="227" y="8595"/>
                  <a:pt x="1370" y="11024"/>
                </a:cubicBezTo>
                <a:cubicBezTo>
                  <a:pt x="2320" y="13032"/>
                  <a:pt x="5183" y="13531"/>
                  <a:pt x="8303" y="13531"/>
                </a:cubicBezTo>
                <a:cubicBezTo>
                  <a:pt x="9013" y="13531"/>
                  <a:pt x="9737" y="13505"/>
                  <a:pt x="10454" y="13465"/>
                </a:cubicBezTo>
                <a:cubicBezTo>
                  <a:pt x="15455" y="13167"/>
                  <a:pt x="21813" y="12929"/>
                  <a:pt x="26825" y="12572"/>
                </a:cubicBezTo>
                <a:cubicBezTo>
                  <a:pt x="35937" y="11909"/>
                  <a:pt x="69618" y="10689"/>
                  <a:pt x="79980" y="10689"/>
                </a:cubicBezTo>
                <a:cubicBezTo>
                  <a:pt x="81154" y="10689"/>
                  <a:pt x="82029" y="10705"/>
                  <a:pt x="82535" y="10738"/>
                </a:cubicBezTo>
                <a:cubicBezTo>
                  <a:pt x="87713" y="11082"/>
                  <a:pt x="91752" y="11170"/>
                  <a:pt x="95301" y="11170"/>
                </a:cubicBezTo>
                <a:cubicBezTo>
                  <a:pt x="99043" y="11170"/>
                  <a:pt x="102240" y="11072"/>
                  <a:pt x="105653" y="11072"/>
                </a:cubicBezTo>
                <a:cubicBezTo>
                  <a:pt x="109444" y="11072"/>
                  <a:pt x="113503" y="11193"/>
                  <a:pt x="118872" y="11703"/>
                </a:cubicBezTo>
                <a:cubicBezTo>
                  <a:pt x="124759" y="12256"/>
                  <a:pt x="130232" y="12841"/>
                  <a:pt x="135833" y="12841"/>
                </a:cubicBezTo>
                <a:cubicBezTo>
                  <a:pt x="138672" y="12841"/>
                  <a:pt x="141543" y="12690"/>
                  <a:pt x="144518" y="12310"/>
                </a:cubicBezTo>
                <a:cubicBezTo>
                  <a:pt x="146507" y="12048"/>
                  <a:pt x="148983" y="11131"/>
                  <a:pt x="148960" y="9131"/>
                </a:cubicBezTo>
                <a:cubicBezTo>
                  <a:pt x="148948" y="8131"/>
                  <a:pt x="149019" y="7762"/>
                  <a:pt x="148960" y="6762"/>
                </a:cubicBezTo>
                <a:cubicBezTo>
                  <a:pt x="148912" y="5940"/>
                  <a:pt x="148531" y="4559"/>
                  <a:pt x="148186" y="3809"/>
                </a:cubicBezTo>
                <a:cubicBezTo>
                  <a:pt x="147769" y="2928"/>
                  <a:pt x="146602" y="2761"/>
                  <a:pt x="145638" y="2714"/>
                </a:cubicBezTo>
                <a:cubicBezTo>
                  <a:pt x="130838" y="2035"/>
                  <a:pt x="116051" y="1344"/>
                  <a:pt x="101263" y="654"/>
                </a:cubicBezTo>
                <a:cubicBezTo>
                  <a:pt x="94228" y="327"/>
                  <a:pt x="87194" y="1"/>
                  <a:pt x="8015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5" name="Google Shape;925;p35"/>
          <p:cNvSpPr txBox="1">
            <a:spLocks noGrp="1"/>
          </p:cNvSpPr>
          <p:nvPr>
            <p:ph type="ctrTitle"/>
          </p:nvPr>
        </p:nvSpPr>
        <p:spPr>
          <a:xfrm>
            <a:off x="1379100" y="2366470"/>
            <a:ext cx="6385800" cy="999851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br>
              <a:rPr lang="en-US" dirty="0">
                <a:solidFill>
                  <a:schemeClr val="dk2"/>
                </a:solidFill>
                <a:latin typeface="Titan One"/>
                <a:ea typeface="Titan One"/>
                <a:cs typeface="Titan One"/>
                <a:sym typeface="Titan One"/>
              </a:rPr>
            </a:br>
            <a:r>
              <a:rPr lang="en-US" dirty="0"/>
              <a:t>Daily </a:t>
            </a:r>
            <a:br>
              <a:rPr lang="en-US" dirty="0"/>
            </a:br>
            <a:r>
              <a:rPr lang="en-US" dirty="0"/>
              <a:t>Activities</a:t>
            </a:r>
            <a:endParaRPr sz="4000" dirty="0">
              <a:latin typeface="Titan One"/>
              <a:ea typeface="Titan One"/>
              <a:cs typeface="Titan One"/>
              <a:sym typeface="Titan One"/>
            </a:endParaRPr>
          </a:p>
        </p:txBody>
      </p:sp>
      <p:sp>
        <p:nvSpPr>
          <p:cNvPr id="1062" name="Google Shape;1062;p35"/>
          <p:cNvSpPr/>
          <p:nvPr/>
        </p:nvSpPr>
        <p:spPr>
          <a:xfrm>
            <a:off x="6172200" y="1375688"/>
            <a:ext cx="219073" cy="179081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63" name="Google Shape;1063;p35"/>
          <p:cNvGrpSpPr/>
          <p:nvPr/>
        </p:nvGrpSpPr>
        <p:grpSpPr>
          <a:xfrm>
            <a:off x="885766" y="466078"/>
            <a:ext cx="1005345" cy="869884"/>
            <a:chOff x="968013" y="650077"/>
            <a:chExt cx="777108" cy="672348"/>
          </a:xfrm>
        </p:grpSpPr>
        <p:sp>
          <p:nvSpPr>
            <p:cNvPr id="1064" name="Google Shape;1064;p35"/>
            <p:cNvSpPr/>
            <p:nvPr/>
          </p:nvSpPr>
          <p:spPr>
            <a:xfrm rot="-1397473">
              <a:off x="1241414" y="935197"/>
              <a:ext cx="332432" cy="272827"/>
            </a:xfrm>
            <a:custGeom>
              <a:avLst/>
              <a:gdLst/>
              <a:ahLst/>
              <a:cxnLst/>
              <a:rect l="l" t="t" r="r" b="b"/>
              <a:pathLst>
                <a:path w="16879" h="13851" extrusionOk="0">
                  <a:moveTo>
                    <a:pt x="7659" y="0"/>
                  </a:moveTo>
                  <a:cubicBezTo>
                    <a:pt x="394" y="0"/>
                    <a:pt x="0" y="10073"/>
                    <a:pt x="100" y="13845"/>
                  </a:cubicBezTo>
                  <a:cubicBezTo>
                    <a:pt x="316" y="13849"/>
                    <a:pt x="529" y="13851"/>
                    <a:pt x="738" y="13851"/>
                  </a:cubicBezTo>
                  <a:cubicBezTo>
                    <a:pt x="2454" y="13851"/>
                    <a:pt x="3842" y="13738"/>
                    <a:pt x="4169" y="13679"/>
                  </a:cubicBezTo>
                  <a:cubicBezTo>
                    <a:pt x="5237" y="13512"/>
                    <a:pt x="2668" y="3605"/>
                    <a:pt x="9206" y="3605"/>
                  </a:cubicBezTo>
                  <a:cubicBezTo>
                    <a:pt x="11636" y="3605"/>
                    <a:pt x="11222" y="12752"/>
                    <a:pt x="12449" y="12752"/>
                  </a:cubicBezTo>
                  <a:cubicBezTo>
                    <a:pt x="12468" y="12752"/>
                    <a:pt x="12488" y="12749"/>
                    <a:pt x="12509" y="12745"/>
                  </a:cubicBezTo>
                  <a:cubicBezTo>
                    <a:pt x="12976" y="12611"/>
                    <a:pt x="14810" y="12411"/>
                    <a:pt x="16878" y="12111"/>
                  </a:cubicBezTo>
                  <a:cubicBezTo>
                    <a:pt x="16445" y="8141"/>
                    <a:pt x="14710" y="169"/>
                    <a:pt x="7839" y="2"/>
                  </a:cubicBezTo>
                  <a:cubicBezTo>
                    <a:pt x="7778" y="1"/>
                    <a:pt x="7719" y="0"/>
                    <a:pt x="76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35"/>
            <p:cNvSpPr/>
            <p:nvPr/>
          </p:nvSpPr>
          <p:spPr>
            <a:xfrm rot="-1397473">
              <a:off x="1030693" y="760540"/>
              <a:ext cx="651747" cy="451423"/>
            </a:xfrm>
            <a:custGeom>
              <a:avLst/>
              <a:gdLst/>
              <a:ahLst/>
              <a:cxnLst/>
              <a:rect l="l" t="t" r="r" b="b"/>
              <a:pathLst>
                <a:path w="33092" h="22918" extrusionOk="0">
                  <a:moveTo>
                    <a:pt x="18151" y="0"/>
                  </a:moveTo>
                  <a:cubicBezTo>
                    <a:pt x="1825" y="0"/>
                    <a:pt x="301" y="20015"/>
                    <a:pt x="301" y="20015"/>
                  </a:cubicBezTo>
                  <a:cubicBezTo>
                    <a:pt x="1" y="21616"/>
                    <a:pt x="1702" y="22484"/>
                    <a:pt x="3937" y="22917"/>
                  </a:cubicBezTo>
                  <a:cubicBezTo>
                    <a:pt x="4235" y="12920"/>
                    <a:pt x="7555" y="4303"/>
                    <a:pt x="17615" y="4303"/>
                  </a:cubicBezTo>
                  <a:cubicBezTo>
                    <a:pt x="17692" y="4303"/>
                    <a:pt x="17769" y="4303"/>
                    <a:pt x="17847" y="4304"/>
                  </a:cubicBezTo>
                  <a:cubicBezTo>
                    <a:pt x="26086" y="4438"/>
                    <a:pt x="28921" y="15846"/>
                    <a:pt x="29755" y="20949"/>
                  </a:cubicBezTo>
                  <a:cubicBezTo>
                    <a:pt x="31657" y="20582"/>
                    <a:pt x="33091" y="20149"/>
                    <a:pt x="32958" y="19682"/>
                  </a:cubicBezTo>
                  <a:cubicBezTo>
                    <a:pt x="32557" y="18448"/>
                    <a:pt x="31690" y="134"/>
                    <a:pt x="18314" y="1"/>
                  </a:cubicBezTo>
                  <a:cubicBezTo>
                    <a:pt x="18259" y="1"/>
                    <a:pt x="18205" y="0"/>
                    <a:pt x="181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35"/>
            <p:cNvSpPr/>
            <p:nvPr/>
          </p:nvSpPr>
          <p:spPr>
            <a:xfrm rot="-1397473">
              <a:off x="1126304" y="839113"/>
              <a:ext cx="508525" cy="375884"/>
            </a:xfrm>
            <a:custGeom>
              <a:avLst/>
              <a:gdLst/>
              <a:ahLst/>
              <a:cxnLst/>
              <a:rect l="l" t="t" r="r" b="b"/>
              <a:pathLst>
                <a:path w="25820" h="19083" extrusionOk="0">
                  <a:moveTo>
                    <a:pt x="13678" y="1"/>
                  </a:moveTo>
                  <a:cubicBezTo>
                    <a:pt x="3586" y="1"/>
                    <a:pt x="299" y="8618"/>
                    <a:pt x="1" y="18615"/>
                  </a:cubicBezTo>
                  <a:cubicBezTo>
                    <a:pt x="1535" y="18949"/>
                    <a:pt x="3337" y="19049"/>
                    <a:pt x="4938" y="19082"/>
                  </a:cubicBezTo>
                  <a:cubicBezTo>
                    <a:pt x="4838" y="15310"/>
                    <a:pt x="5232" y="5237"/>
                    <a:pt x="12497" y="5237"/>
                  </a:cubicBezTo>
                  <a:cubicBezTo>
                    <a:pt x="12557" y="5237"/>
                    <a:pt x="12616" y="5238"/>
                    <a:pt x="12677" y="5239"/>
                  </a:cubicBezTo>
                  <a:cubicBezTo>
                    <a:pt x="19515" y="5406"/>
                    <a:pt x="21283" y="13378"/>
                    <a:pt x="21716" y="17348"/>
                  </a:cubicBezTo>
                  <a:cubicBezTo>
                    <a:pt x="23084" y="17148"/>
                    <a:pt x="24552" y="16914"/>
                    <a:pt x="25819" y="16647"/>
                  </a:cubicBezTo>
                  <a:cubicBezTo>
                    <a:pt x="24985" y="11544"/>
                    <a:pt x="22117" y="136"/>
                    <a:pt x="13911" y="2"/>
                  </a:cubicBezTo>
                  <a:cubicBezTo>
                    <a:pt x="13833" y="1"/>
                    <a:pt x="13755" y="1"/>
                    <a:pt x="136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7" name="Google Shape;1067;p35"/>
          <p:cNvGrpSpPr/>
          <p:nvPr/>
        </p:nvGrpSpPr>
        <p:grpSpPr>
          <a:xfrm rot="2235294">
            <a:off x="7205532" y="3845215"/>
            <a:ext cx="777157" cy="672390"/>
            <a:chOff x="968013" y="650077"/>
            <a:chExt cx="777108" cy="672348"/>
          </a:xfrm>
        </p:grpSpPr>
        <p:sp>
          <p:nvSpPr>
            <p:cNvPr id="1068" name="Google Shape;1068;p35"/>
            <p:cNvSpPr/>
            <p:nvPr/>
          </p:nvSpPr>
          <p:spPr>
            <a:xfrm rot="-1397473">
              <a:off x="1241414" y="935197"/>
              <a:ext cx="332432" cy="272827"/>
            </a:xfrm>
            <a:custGeom>
              <a:avLst/>
              <a:gdLst/>
              <a:ahLst/>
              <a:cxnLst/>
              <a:rect l="l" t="t" r="r" b="b"/>
              <a:pathLst>
                <a:path w="16879" h="13851" extrusionOk="0">
                  <a:moveTo>
                    <a:pt x="7659" y="0"/>
                  </a:moveTo>
                  <a:cubicBezTo>
                    <a:pt x="394" y="0"/>
                    <a:pt x="0" y="10073"/>
                    <a:pt x="100" y="13845"/>
                  </a:cubicBezTo>
                  <a:cubicBezTo>
                    <a:pt x="316" y="13849"/>
                    <a:pt x="529" y="13851"/>
                    <a:pt x="738" y="13851"/>
                  </a:cubicBezTo>
                  <a:cubicBezTo>
                    <a:pt x="2454" y="13851"/>
                    <a:pt x="3842" y="13738"/>
                    <a:pt x="4169" y="13679"/>
                  </a:cubicBezTo>
                  <a:cubicBezTo>
                    <a:pt x="5237" y="13512"/>
                    <a:pt x="2668" y="3605"/>
                    <a:pt x="9206" y="3605"/>
                  </a:cubicBezTo>
                  <a:cubicBezTo>
                    <a:pt x="11636" y="3605"/>
                    <a:pt x="11222" y="12752"/>
                    <a:pt x="12449" y="12752"/>
                  </a:cubicBezTo>
                  <a:cubicBezTo>
                    <a:pt x="12468" y="12752"/>
                    <a:pt x="12488" y="12749"/>
                    <a:pt x="12509" y="12745"/>
                  </a:cubicBezTo>
                  <a:cubicBezTo>
                    <a:pt x="12976" y="12611"/>
                    <a:pt x="14810" y="12411"/>
                    <a:pt x="16878" y="12111"/>
                  </a:cubicBezTo>
                  <a:cubicBezTo>
                    <a:pt x="16445" y="8141"/>
                    <a:pt x="14710" y="169"/>
                    <a:pt x="7839" y="2"/>
                  </a:cubicBezTo>
                  <a:cubicBezTo>
                    <a:pt x="7778" y="1"/>
                    <a:pt x="7719" y="0"/>
                    <a:pt x="76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35"/>
            <p:cNvSpPr/>
            <p:nvPr/>
          </p:nvSpPr>
          <p:spPr>
            <a:xfrm rot="-1397473">
              <a:off x="1030693" y="760540"/>
              <a:ext cx="651747" cy="451423"/>
            </a:xfrm>
            <a:custGeom>
              <a:avLst/>
              <a:gdLst/>
              <a:ahLst/>
              <a:cxnLst/>
              <a:rect l="l" t="t" r="r" b="b"/>
              <a:pathLst>
                <a:path w="33092" h="22918" extrusionOk="0">
                  <a:moveTo>
                    <a:pt x="18151" y="0"/>
                  </a:moveTo>
                  <a:cubicBezTo>
                    <a:pt x="1825" y="0"/>
                    <a:pt x="301" y="20015"/>
                    <a:pt x="301" y="20015"/>
                  </a:cubicBezTo>
                  <a:cubicBezTo>
                    <a:pt x="1" y="21616"/>
                    <a:pt x="1702" y="22484"/>
                    <a:pt x="3937" y="22917"/>
                  </a:cubicBezTo>
                  <a:cubicBezTo>
                    <a:pt x="4235" y="12920"/>
                    <a:pt x="7555" y="4303"/>
                    <a:pt x="17615" y="4303"/>
                  </a:cubicBezTo>
                  <a:cubicBezTo>
                    <a:pt x="17692" y="4303"/>
                    <a:pt x="17769" y="4303"/>
                    <a:pt x="17847" y="4304"/>
                  </a:cubicBezTo>
                  <a:cubicBezTo>
                    <a:pt x="26086" y="4438"/>
                    <a:pt x="28921" y="15846"/>
                    <a:pt x="29755" y="20949"/>
                  </a:cubicBezTo>
                  <a:cubicBezTo>
                    <a:pt x="31657" y="20582"/>
                    <a:pt x="33091" y="20149"/>
                    <a:pt x="32958" y="19682"/>
                  </a:cubicBezTo>
                  <a:cubicBezTo>
                    <a:pt x="32557" y="18448"/>
                    <a:pt x="31690" y="134"/>
                    <a:pt x="18314" y="1"/>
                  </a:cubicBezTo>
                  <a:cubicBezTo>
                    <a:pt x="18259" y="1"/>
                    <a:pt x="18205" y="0"/>
                    <a:pt x="1815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35"/>
            <p:cNvSpPr/>
            <p:nvPr/>
          </p:nvSpPr>
          <p:spPr>
            <a:xfrm rot="-1397473">
              <a:off x="1126304" y="839113"/>
              <a:ext cx="508525" cy="375884"/>
            </a:xfrm>
            <a:custGeom>
              <a:avLst/>
              <a:gdLst/>
              <a:ahLst/>
              <a:cxnLst/>
              <a:rect l="l" t="t" r="r" b="b"/>
              <a:pathLst>
                <a:path w="25820" h="19083" extrusionOk="0">
                  <a:moveTo>
                    <a:pt x="13678" y="1"/>
                  </a:moveTo>
                  <a:cubicBezTo>
                    <a:pt x="3586" y="1"/>
                    <a:pt x="299" y="8618"/>
                    <a:pt x="1" y="18615"/>
                  </a:cubicBezTo>
                  <a:cubicBezTo>
                    <a:pt x="1535" y="18949"/>
                    <a:pt x="3337" y="19049"/>
                    <a:pt x="4938" y="19082"/>
                  </a:cubicBezTo>
                  <a:cubicBezTo>
                    <a:pt x="4838" y="15310"/>
                    <a:pt x="5232" y="5237"/>
                    <a:pt x="12497" y="5237"/>
                  </a:cubicBezTo>
                  <a:cubicBezTo>
                    <a:pt x="12557" y="5237"/>
                    <a:pt x="12616" y="5238"/>
                    <a:pt x="12677" y="5239"/>
                  </a:cubicBezTo>
                  <a:cubicBezTo>
                    <a:pt x="19515" y="5406"/>
                    <a:pt x="21283" y="13378"/>
                    <a:pt x="21716" y="17348"/>
                  </a:cubicBezTo>
                  <a:cubicBezTo>
                    <a:pt x="23084" y="17148"/>
                    <a:pt x="24552" y="16914"/>
                    <a:pt x="25819" y="16647"/>
                  </a:cubicBezTo>
                  <a:cubicBezTo>
                    <a:pt x="24985" y="11544"/>
                    <a:pt x="22117" y="136"/>
                    <a:pt x="13911" y="2"/>
                  </a:cubicBezTo>
                  <a:cubicBezTo>
                    <a:pt x="13833" y="1"/>
                    <a:pt x="13755" y="1"/>
                    <a:pt x="136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1" name="Google Shape;1071;p35"/>
          <p:cNvSpPr/>
          <p:nvPr/>
        </p:nvSpPr>
        <p:spPr>
          <a:xfrm rot="-445239">
            <a:off x="2707823" y="4434040"/>
            <a:ext cx="252944" cy="168422"/>
          </a:xfrm>
          <a:custGeom>
            <a:avLst/>
            <a:gdLst/>
            <a:ahLst/>
            <a:cxnLst/>
            <a:rect l="l" t="t" r="r" b="b"/>
            <a:pathLst>
              <a:path w="20042" h="13743" extrusionOk="0">
                <a:moveTo>
                  <a:pt x="14071" y="0"/>
                </a:moveTo>
                <a:cubicBezTo>
                  <a:pt x="10001" y="0"/>
                  <a:pt x="11375" y="7108"/>
                  <a:pt x="11375" y="7108"/>
                </a:cubicBezTo>
                <a:cubicBezTo>
                  <a:pt x="11375" y="7108"/>
                  <a:pt x="9274" y="1408"/>
                  <a:pt x="6596" y="1408"/>
                </a:cubicBezTo>
                <a:cubicBezTo>
                  <a:pt x="5720" y="1408"/>
                  <a:pt x="4783" y="2019"/>
                  <a:pt x="3837" y="3639"/>
                </a:cubicBezTo>
                <a:cubicBezTo>
                  <a:pt x="1" y="10243"/>
                  <a:pt x="13177" y="13713"/>
                  <a:pt x="13177" y="13713"/>
                </a:cubicBezTo>
                <a:cubicBezTo>
                  <a:pt x="13237" y="13732"/>
                  <a:pt x="13299" y="13742"/>
                  <a:pt x="13363" y="13742"/>
                </a:cubicBezTo>
                <a:cubicBezTo>
                  <a:pt x="15662" y="13742"/>
                  <a:pt x="20041" y="1206"/>
                  <a:pt x="14978" y="103"/>
                </a:cubicBezTo>
                <a:cubicBezTo>
                  <a:pt x="14649" y="33"/>
                  <a:pt x="14348" y="0"/>
                  <a:pt x="140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2" name="Google Shape;1072;p35"/>
          <p:cNvSpPr/>
          <p:nvPr/>
        </p:nvSpPr>
        <p:spPr>
          <a:xfrm>
            <a:off x="3874900" y="803589"/>
            <a:ext cx="179095" cy="179073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3" name="Google Shape;1073;p35"/>
          <p:cNvSpPr/>
          <p:nvPr/>
        </p:nvSpPr>
        <p:spPr>
          <a:xfrm rot="2135071">
            <a:off x="4341242" y="630028"/>
            <a:ext cx="398926" cy="273548"/>
          </a:xfrm>
          <a:custGeom>
            <a:avLst/>
            <a:gdLst/>
            <a:ahLst/>
            <a:cxnLst/>
            <a:rect l="l" t="t" r="r" b="b"/>
            <a:pathLst>
              <a:path w="20042" h="13743" extrusionOk="0">
                <a:moveTo>
                  <a:pt x="14071" y="0"/>
                </a:moveTo>
                <a:cubicBezTo>
                  <a:pt x="10001" y="0"/>
                  <a:pt x="11375" y="7108"/>
                  <a:pt x="11375" y="7108"/>
                </a:cubicBezTo>
                <a:cubicBezTo>
                  <a:pt x="11375" y="7108"/>
                  <a:pt x="9274" y="1408"/>
                  <a:pt x="6596" y="1408"/>
                </a:cubicBezTo>
                <a:cubicBezTo>
                  <a:pt x="5720" y="1408"/>
                  <a:pt x="4783" y="2019"/>
                  <a:pt x="3837" y="3639"/>
                </a:cubicBezTo>
                <a:cubicBezTo>
                  <a:pt x="1" y="10243"/>
                  <a:pt x="13177" y="13713"/>
                  <a:pt x="13177" y="13713"/>
                </a:cubicBezTo>
                <a:cubicBezTo>
                  <a:pt x="13237" y="13732"/>
                  <a:pt x="13299" y="13742"/>
                  <a:pt x="13363" y="13742"/>
                </a:cubicBezTo>
                <a:cubicBezTo>
                  <a:pt x="15662" y="13742"/>
                  <a:pt x="20041" y="1206"/>
                  <a:pt x="14978" y="103"/>
                </a:cubicBezTo>
                <a:cubicBezTo>
                  <a:pt x="14649" y="33"/>
                  <a:pt x="14348" y="0"/>
                  <a:pt x="1407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4" name="Google Shape;1074;p35"/>
          <p:cNvSpPr/>
          <p:nvPr/>
        </p:nvSpPr>
        <p:spPr>
          <a:xfrm rot="-4320374">
            <a:off x="5040091" y="1050090"/>
            <a:ext cx="260324" cy="227119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5" name="Google Shape;1075;p35"/>
          <p:cNvSpPr/>
          <p:nvPr/>
        </p:nvSpPr>
        <p:spPr>
          <a:xfrm>
            <a:off x="2825050" y="1870625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6" name="Google Shape;1076;p35"/>
          <p:cNvSpPr/>
          <p:nvPr/>
        </p:nvSpPr>
        <p:spPr>
          <a:xfrm>
            <a:off x="7527625" y="3260152"/>
            <a:ext cx="179095" cy="179073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7" name="Google Shape;1077;p35"/>
          <p:cNvSpPr/>
          <p:nvPr/>
        </p:nvSpPr>
        <p:spPr>
          <a:xfrm rot="444932" flipH="1">
            <a:off x="8071732" y="3547526"/>
            <a:ext cx="413063" cy="274961"/>
          </a:xfrm>
          <a:custGeom>
            <a:avLst/>
            <a:gdLst/>
            <a:ahLst/>
            <a:cxnLst/>
            <a:rect l="l" t="t" r="r" b="b"/>
            <a:pathLst>
              <a:path w="20042" h="13743" extrusionOk="0">
                <a:moveTo>
                  <a:pt x="14071" y="0"/>
                </a:moveTo>
                <a:cubicBezTo>
                  <a:pt x="10001" y="0"/>
                  <a:pt x="11375" y="7108"/>
                  <a:pt x="11375" y="7108"/>
                </a:cubicBezTo>
                <a:cubicBezTo>
                  <a:pt x="11375" y="7108"/>
                  <a:pt x="9274" y="1408"/>
                  <a:pt x="6596" y="1408"/>
                </a:cubicBezTo>
                <a:cubicBezTo>
                  <a:pt x="5720" y="1408"/>
                  <a:pt x="4783" y="2019"/>
                  <a:pt x="3837" y="3639"/>
                </a:cubicBezTo>
                <a:cubicBezTo>
                  <a:pt x="1" y="10243"/>
                  <a:pt x="13177" y="13713"/>
                  <a:pt x="13177" y="13713"/>
                </a:cubicBezTo>
                <a:cubicBezTo>
                  <a:pt x="13237" y="13732"/>
                  <a:pt x="13299" y="13742"/>
                  <a:pt x="13363" y="13742"/>
                </a:cubicBezTo>
                <a:cubicBezTo>
                  <a:pt x="15662" y="13742"/>
                  <a:pt x="20041" y="1206"/>
                  <a:pt x="14978" y="103"/>
                </a:cubicBezTo>
                <a:cubicBezTo>
                  <a:pt x="14649" y="33"/>
                  <a:pt x="14348" y="0"/>
                  <a:pt x="140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8" name="Google Shape;1078;p35"/>
          <p:cNvSpPr/>
          <p:nvPr/>
        </p:nvSpPr>
        <p:spPr>
          <a:xfrm>
            <a:off x="2195300" y="4125925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9" name="Google Shape;1079;p35"/>
          <p:cNvSpPr/>
          <p:nvPr/>
        </p:nvSpPr>
        <p:spPr>
          <a:xfrm>
            <a:off x="5966575" y="4160375"/>
            <a:ext cx="175150" cy="180175"/>
          </a:xfrm>
          <a:custGeom>
            <a:avLst/>
            <a:gdLst/>
            <a:ahLst/>
            <a:cxnLst/>
            <a:rect l="l" t="t" r="r" b="b"/>
            <a:pathLst>
              <a:path w="7006" h="7207" extrusionOk="0">
                <a:moveTo>
                  <a:pt x="2603" y="1"/>
                </a:moveTo>
                <a:cubicBezTo>
                  <a:pt x="2269" y="635"/>
                  <a:pt x="2036" y="1335"/>
                  <a:pt x="1902" y="2002"/>
                </a:cubicBezTo>
                <a:cubicBezTo>
                  <a:pt x="1202" y="2369"/>
                  <a:pt x="568" y="2803"/>
                  <a:pt x="1" y="3337"/>
                </a:cubicBezTo>
                <a:cubicBezTo>
                  <a:pt x="535" y="3870"/>
                  <a:pt x="1135" y="4337"/>
                  <a:pt x="1802" y="4738"/>
                </a:cubicBezTo>
                <a:cubicBezTo>
                  <a:pt x="1936" y="5605"/>
                  <a:pt x="2236" y="6439"/>
                  <a:pt x="2703" y="7206"/>
                </a:cubicBezTo>
                <a:cubicBezTo>
                  <a:pt x="3437" y="6772"/>
                  <a:pt x="4104" y="6272"/>
                  <a:pt x="4671" y="5672"/>
                </a:cubicBezTo>
                <a:cubicBezTo>
                  <a:pt x="5038" y="5722"/>
                  <a:pt x="5413" y="5747"/>
                  <a:pt x="5792" y="5747"/>
                </a:cubicBezTo>
                <a:cubicBezTo>
                  <a:pt x="6172" y="5747"/>
                  <a:pt x="6555" y="5722"/>
                  <a:pt x="6939" y="5672"/>
                </a:cubicBezTo>
                <a:cubicBezTo>
                  <a:pt x="6839" y="4904"/>
                  <a:pt x="6606" y="4137"/>
                  <a:pt x="6239" y="3437"/>
                </a:cubicBezTo>
                <a:cubicBezTo>
                  <a:pt x="6639" y="2669"/>
                  <a:pt x="6906" y="1802"/>
                  <a:pt x="7006" y="968"/>
                </a:cubicBezTo>
                <a:cubicBezTo>
                  <a:pt x="6728" y="936"/>
                  <a:pt x="6446" y="921"/>
                  <a:pt x="6164" y="921"/>
                </a:cubicBezTo>
                <a:cubicBezTo>
                  <a:pt x="5565" y="921"/>
                  <a:pt x="4960" y="988"/>
                  <a:pt x="4371" y="1102"/>
                </a:cubicBezTo>
                <a:cubicBezTo>
                  <a:pt x="3837" y="668"/>
                  <a:pt x="3270" y="301"/>
                  <a:pt x="260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0" name="Google Shape;1080;p35"/>
          <p:cNvSpPr/>
          <p:nvPr/>
        </p:nvSpPr>
        <p:spPr>
          <a:xfrm>
            <a:off x="6670638" y="4462763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1" name="Google Shape;1081;p35"/>
          <p:cNvSpPr/>
          <p:nvPr/>
        </p:nvSpPr>
        <p:spPr>
          <a:xfrm>
            <a:off x="2052238" y="1430050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2" name="Google Shape;1082;p35"/>
          <p:cNvSpPr/>
          <p:nvPr/>
        </p:nvSpPr>
        <p:spPr>
          <a:xfrm rot="444932" flipH="1">
            <a:off x="2395957" y="699901"/>
            <a:ext cx="413063" cy="274961"/>
          </a:xfrm>
          <a:custGeom>
            <a:avLst/>
            <a:gdLst/>
            <a:ahLst/>
            <a:cxnLst/>
            <a:rect l="l" t="t" r="r" b="b"/>
            <a:pathLst>
              <a:path w="20042" h="13743" extrusionOk="0">
                <a:moveTo>
                  <a:pt x="14071" y="0"/>
                </a:moveTo>
                <a:cubicBezTo>
                  <a:pt x="10001" y="0"/>
                  <a:pt x="11375" y="7108"/>
                  <a:pt x="11375" y="7108"/>
                </a:cubicBezTo>
                <a:cubicBezTo>
                  <a:pt x="11375" y="7108"/>
                  <a:pt x="9274" y="1408"/>
                  <a:pt x="6596" y="1408"/>
                </a:cubicBezTo>
                <a:cubicBezTo>
                  <a:pt x="5720" y="1408"/>
                  <a:pt x="4783" y="2019"/>
                  <a:pt x="3837" y="3639"/>
                </a:cubicBezTo>
                <a:cubicBezTo>
                  <a:pt x="1" y="10243"/>
                  <a:pt x="13177" y="13713"/>
                  <a:pt x="13177" y="13713"/>
                </a:cubicBezTo>
                <a:cubicBezTo>
                  <a:pt x="13237" y="13732"/>
                  <a:pt x="13299" y="13742"/>
                  <a:pt x="13363" y="13742"/>
                </a:cubicBezTo>
                <a:cubicBezTo>
                  <a:pt x="15662" y="13742"/>
                  <a:pt x="20041" y="1206"/>
                  <a:pt x="14978" y="103"/>
                </a:cubicBezTo>
                <a:cubicBezTo>
                  <a:pt x="14649" y="33"/>
                  <a:pt x="14348" y="0"/>
                  <a:pt x="1407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3" name="Google Shape;1083;p35"/>
          <p:cNvSpPr/>
          <p:nvPr/>
        </p:nvSpPr>
        <p:spPr>
          <a:xfrm>
            <a:off x="6337213" y="609175"/>
            <a:ext cx="175150" cy="180175"/>
          </a:xfrm>
          <a:custGeom>
            <a:avLst/>
            <a:gdLst/>
            <a:ahLst/>
            <a:cxnLst/>
            <a:rect l="l" t="t" r="r" b="b"/>
            <a:pathLst>
              <a:path w="7006" h="7207" extrusionOk="0">
                <a:moveTo>
                  <a:pt x="2603" y="1"/>
                </a:moveTo>
                <a:cubicBezTo>
                  <a:pt x="2269" y="635"/>
                  <a:pt x="2036" y="1335"/>
                  <a:pt x="1902" y="2002"/>
                </a:cubicBezTo>
                <a:cubicBezTo>
                  <a:pt x="1202" y="2369"/>
                  <a:pt x="568" y="2803"/>
                  <a:pt x="1" y="3337"/>
                </a:cubicBezTo>
                <a:cubicBezTo>
                  <a:pt x="535" y="3870"/>
                  <a:pt x="1135" y="4337"/>
                  <a:pt x="1802" y="4738"/>
                </a:cubicBezTo>
                <a:cubicBezTo>
                  <a:pt x="1936" y="5605"/>
                  <a:pt x="2236" y="6439"/>
                  <a:pt x="2703" y="7206"/>
                </a:cubicBezTo>
                <a:cubicBezTo>
                  <a:pt x="3437" y="6772"/>
                  <a:pt x="4104" y="6272"/>
                  <a:pt x="4671" y="5672"/>
                </a:cubicBezTo>
                <a:cubicBezTo>
                  <a:pt x="5038" y="5722"/>
                  <a:pt x="5413" y="5747"/>
                  <a:pt x="5792" y="5747"/>
                </a:cubicBezTo>
                <a:cubicBezTo>
                  <a:pt x="6172" y="5747"/>
                  <a:pt x="6555" y="5722"/>
                  <a:pt x="6939" y="5672"/>
                </a:cubicBezTo>
                <a:cubicBezTo>
                  <a:pt x="6839" y="4904"/>
                  <a:pt x="6606" y="4137"/>
                  <a:pt x="6239" y="3437"/>
                </a:cubicBezTo>
                <a:cubicBezTo>
                  <a:pt x="6639" y="2669"/>
                  <a:pt x="6906" y="1802"/>
                  <a:pt x="7006" y="968"/>
                </a:cubicBezTo>
                <a:cubicBezTo>
                  <a:pt x="6728" y="936"/>
                  <a:pt x="6446" y="921"/>
                  <a:pt x="6164" y="921"/>
                </a:cubicBezTo>
                <a:cubicBezTo>
                  <a:pt x="5565" y="921"/>
                  <a:pt x="4960" y="988"/>
                  <a:pt x="4371" y="1102"/>
                </a:cubicBezTo>
                <a:cubicBezTo>
                  <a:pt x="3837" y="668"/>
                  <a:pt x="3270" y="301"/>
                  <a:pt x="260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4" name="Google Shape;1084;p35"/>
          <p:cNvSpPr/>
          <p:nvPr/>
        </p:nvSpPr>
        <p:spPr>
          <a:xfrm>
            <a:off x="8106925" y="837638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5" name="Google Shape;1085;p35"/>
          <p:cNvSpPr/>
          <p:nvPr/>
        </p:nvSpPr>
        <p:spPr>
          <a:xfrm>
            <a:off x="8151950" y="1375700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6" name="Google Shape;1086;p35"/>
          <p:cNvSpPr/>
          <p:nvPr/>
        </p:nvSpPr>
        <p:spPr>
          <a:xfrm>
            <a:off x="4224338" y="1211575"/>
            <a:ext cx="110950" cy="110939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7" name="Google Shape;1087;p35"/>
          <p:cNvSpPr/>
          <p:nvPr/>
        </p:nvSpPr>
        <p:spPr>
          <a:xfrm>
            <a:off x="4298888" y="4049425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8" name="Google Shape;1088;p35"/>
          <p:cNvSpPr/>
          <p:nvPr/>
        </p:nvSpPr>
        <p:spPr>
          <a:xfrm rot="444932" flipH="1">
            <a:off x="4597932" y="3967414"/>
            <a:ext cx="413063" cy="274961"/>
          </a:xfrm>
          <a:custGeom>
            <a:avLst/>
            <a:gdLst/>
            <a:ahLst/>
            <a:cxnLst/>
            <a:rect l="l" t="t" r="r" b="b"/>
            <a:pathLst>
              <a:path w="20042" h="13743" extrusionOk="0">
                <a:moveTo>
                  <a:pt x="14071" y="0"/>
                </a:moveTo>
                <a:cubicBezTo>
                  <a:pt x="10001" y="0"/>
                  <a:pt x="11375" y="7108"/>
                  <a:pt x="11375" y="7108"/>
                </a:cubicBezTo>
                <a:cubicBezTo>
                  <a:pt x="11375" y="7108"/>
                  <a:pt x="9274" y="1408"/>
                  <a:pt x="6596" y="1408"/>
                </a:cubicBezTo>
                <a:cubicBezTo>
                  <a:pt x="5720" y="1408"/>
                  <a:pt x="4783" y="2019"/>
                  <a:pt x="3837" y="3639"/>
                </a:cubicBezTo>
                <a:cubicBezTo>
                  <a:pt x="1" y="10243"/>
                  <a:pt x="13177" y="13713"/>
                  <a:pt x="13177" y="13713"/>
                </a:cubicBezTo>
                <a:cubicBezTo>
                  <a:pt x="13237" y="13732"/>
                  <a:pt x="13299" y="13742"/>
                  <a:pt x="13363" y="13742"/>
                </a:cubicBezTo>
                <a:cubicBezTo>
                  <a:pt x="15662" y="13742"/>
                  <a:pt x="20041" y="1206"/>
                  <a:pt x="14978" y="103"/>
                </a:cubicBezTo>
                <a:cubicBezTo>
                  <a:pt x="14649" y="33"/>
                  <a:pt x="14348" y="0"/>
                  <a:pt x="140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9" name="Google Shape;1089;p35"/>
          <p:cNvSpPr/>
          <p:nvPr/>
        </p:nvSpPr>
        <p:spPr>
          <a:xfrm>
            <a:off x="3356513" y="4234175"/>
            <a:ext cx="175150" cy="180175"/>
          </a:xfrm>
          <a:custGeom>
            <a:avLst/>
            <a:gdLst/>
            <a:ahLst/>
            <a:cxnLst/>
            <a:rect l="l" t="t" r="r" b="b"/>
            <a:pathLst>
              <a:path w="7006" h="7207" extrusionOk="0">
                <a:moveTo>
                  <a:pt x="2603" y="1"/>
                </a:moveTo>
                <a:cubicBezTo>
                  <a:pt x="2269" y="635"/>
                  <a:pt x="2036" y="1335"/>
                  <a:pt x="1902" y="2002"/>
                </a:cubicBezTo>
                <a:cubicBezTo>
                  <a:pt x="1202" y="2369"/>
                  <a:pt x="568" y="2803"/>
                  <a:pt x="1" y="3337"/>
                </a:cubicBezTo>
                <a:cubicBezTo>
                  <a:pt x="535" y="3870"/>
                  <a:pt x="1135" y="4337"/>
                  <a:pt x="1802" y="4738"/>
                </a:cubicBezTo>
                <a:cubicBezTo>
                  <a:pt x="1936" y="5605"/>
                  <a:pt x="2236" y="6439"/>
                  <a:pt x="2703" y="7206"/>
                </a:cubicBezTo>
                <a:cubicBezTo>
                  <a:pt x="3437" y="6772"/>
                  <a:pt x="4104" y="6272"/>
                  <a:pt x="4671" y="5672"/>
                </a:cubicBezTo>
                <a:cubicBezTo>
                  <a:pt x="5038" y="5722"/>
                  <a:pt x="5413" y="5747"/>
                  <a:pt x="5792" y="5747"/>
                </a:cubicBezTo>
                <a:cubicBezTo>
                  <a:pt x="6172" y="5747"/>
                  <a:pt x="6555" y="5722"/>
                  <a:pt x="6939" y="5672"/>
                </a:cubicBezTo>
                <a:cubicBezTo>
                  <a:pt x="6839" y="4904"/>
                  <a:pt x="6606" y="4137"/>
                  <a:pt x="6239" y="3437"/>
                </a:cubicBezTo>
                <a:cubicBezTo>
                  <a:pt x="6639" y="2669"/>
                  <a:pt x="6906" y="1802"/>
                  <a:pt x="7006" y="968"/>
                </a:cubicBezTo>
                <a:cubicBezTo>
                  <a:pt x="6728" y="936"/>
                  <a:pt x="6446" y="921"/>
                  <a:pt x="6164" y="921"/>
                </a:cubicBezTo>
                <a:cubicBezTo>
                  <a:pt x="5565" y="921"/>
                  <a:pt x="4960" y="988"/>
                  <a:pt x="4371" y="1102"/>
                </a:cubicBezTo>
                <a:cubicBezTo>
                  <a:pt x="3837" y="668"/>
                  <a:pt x="3270" y="301"/>
                  <a:pt x="260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0" name="Google Shape;1090;p35"/>
          <p:cNvSpPr/>
          <p:nvPr/>
        </p:nvSpPr>
        <p:spPr>
          <a:xfrm>
            <a:off x="1044475" y="4428689"/>
            <a:ext cx="179095" cy="179073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0B754570-340B-7914-4DC3-256DAB9EC42F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Lesson 2 – Period 3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BC66EFCA-B08E-8C37-994F-9117593F4AE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342" t="22022"/>
          <a:stretch/>
        </p:blipFill>
        <p:spPr>
          <a:xfrm>
            <a:off x="0" y="41269"/>
            <a:ext cx="1606491" cy="165789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9FD3533F-E0BA-5347-65F3-03A522617C81}"/>
              </a:ext>
            </a:extLst>
          </p:cNvPr>
          <p:cNvSpPr txBox="1"/>
          <p:nvPr/>
        </p:nvSpPr>
        <p:spPr>
          <a:xfrm>
            <a:off x="120353" y="394590"/>
            <a:ext cx="1083835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b="1" dirty="0">
                <a:solidFill>
                  <a:srgbClr val="FFFFFF"/>
                </a:solidFill>
                <a:latin typeface="Sport Day" pitchFamily="2" charset="0"/>
              </a:rPr>
              <a:t>14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1CF9E8DE-B4ED-BC71-0E0A-B64926CBC0B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380" y="208251"/>
            <a:ext cx="707396" cy="359903"/>
          </a:xfrm>
          <a:prstGeom prst="rect">
            <a:avLst/>
          </a:prstGeom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DDD319A-B3F6-00BA-5EDA-35AC0AB087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510398" y="121638"/>
            <a:ext cx="7704000" cy="572700"/>
          </a:xfrm>
        </p:spPr>
        <p:txBody>
          <a:bodyPr/>
          <a:lstStyle/>
          <a:p>
            <a:r>
              <a:rPr lang="en-VN" sz="3600" b="1" dirty="0">
                <a:solidFill>
                  <a:srgbClr val="C00000"/>
                </a:solidFill>
                <a:latin typeface="Comic Sans MS" panose="030F0902030302020204" pitchFamily="66" charset="0"/>
              </a:rPr>
              <a:t>Listen and repeat.</a:t>
            </a:r>
          </a:p>
        </p:txBody>
      </p:sp>
      <p:pic>
        <p:nvPicPr>
          <p:cNvPr id="4" name="Track 36">
            <a:hlinkClick r:id="" action="ppaction://media"/>
            <a:extLst>
              <a:ext uri="{FF2B5EF4-FFF2-40B4-BE49-F238E27FC236}">
                <a16:creationId xmlns:a16="http://schemas.microsoft.com/office/drawing/2014/main" id="{59B58989-EC3B-FA5E-7B8E-D552394EF075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22088.6479"/>
                </p14:media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182880" y="121638"/>
            <a:ext cx="812800" cy="81280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112B0055-FA8D-F8A6-B4C0-8945D2CD3CCF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52176" t="14626" r="-3709" b="-505"/>
          <a:stretch/>
        </p:blipFill>
        <p:spPr>
          <a:xfrm>
            <a:off x="1470889" y="835660"/>
            <a:ext cx="6381521" cy="40581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27933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" dur="12340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2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Title 1">
            <a:extLst>
              <a:ext uri="{FF2B5EF4-FFF2-40B4-BE49-F238E27FC236}">
                <a16:creationId xmlns:a16="http://schemas.microsoft.com/office/drawing/2014/main" id="{9D90DA41-98D5-3A4C-C38F-288400E4D1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36028" y="224508"/>
            <a:ext cx="7704000" cy="572700"/>
          </a:xfrm>
        </p:spPr>
        <p:txBody>
          <a:bodyPr/>
          <a:lstStyle/>
          <a:p>
            <a:r>
              <a:rPr lang="en-VN" sz="3600" b="1" dirty="0">
                <a:solidFill>
                  <a:srgbClr val="C00000"/>
                </a:solidFill>
                <a:latin typeface="Comic Sans MS" panose="030F0902030302020204" pitchFamily="66" charset="0"/>
              </a:rPr>
              <a:t>Work in pairs. Play roles.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B51ED855-9494-856D-FFD3-626320DCDF2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9289" y="958160"/>
            <a:ext cx="8945421" cy="34135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29499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9" name="Google Shape;2159;p61"/>
          <p:cNvSpPr/>
          <p:nvPr/>
        </p:nvSpPr>
        <p:spPr>
          <a:xfrm>
            <a:off x="576231" y="2968851"/>
            <a:ext cx="4742189" cy="593131"/>
          </a:xfrm>
          <a:custGeom>
            <a:avLst/>
            <a:gdLst/>
            <a:ahLst/>
            <a:cxnLst/>
            <a:rect l="l" t="t" r="r" b="b"/>
            <a:pathLst>
              <a:path w="149020" h="13531" extrusionOk="0">
                <a:moveTo>
                  <a:pt x="80159" y="1"/>
                </a:moveTo>
                <a:cubicBezTo>
                  <a:pt x="78216" y="1"/>
                  <a:pt x="76274" y="26"/>
                  <a:pt x="74331" y="82"/>
                </a:cubicBezTo>
                <a:cubicBezTo>
                  <a:pt x="67866" y="273"/>
                  <a:pt x="61437" y="821"/>
                  <a:pt x="54983" y="1225"/>
                </a:cubicBezTo>
                <a:cubicBezTo>
                  <a:pt x="44400" y="1906"/>
                  <a:pt x="33793" y="2247"/>
                  <a:pt x="23186" y="2247"/>
                </a:cubicBezTo>
                <a:cubicBezTo>
                  <a:pt x="16730" y="2247"/>
                  <a:pt x="10274" y="2121"/>
                  <a:pt x="3822" y="1868"/>
                </a:cubicBezTo>
                <a:cubicBezTo>
                  <a:pt x="3647" y="1862"/>
                  <a:pt x="3471" y="1855"/>
                  <a:pt x="3295" y="1855"/>
                </a:cubicBezTo>
                <a:cubicBezTo>
                  <a:pt x="2824" y="1855"/>
                  <a:pt x="2360" y="1902"/>
                  <a:pt x="1953" y="2118"/>
                </a:cubicBezTo>
                <a:cubicBezTo>
                  <a:pt x="0" y="3166"/>
                  <a:pt x="227" y="8595"/>
                  <a:pt x="1370" y="11024"/>
                </a:cubicBezTo>
                <a:cubicBezTo>
                  <a:pt x="2320" y="13032"/>
                  <a:pt x="5183" y="13531"/>
                  <a:pt x="8303" y="13531"/>
                </a:cubicBezTo>
                <a:cubicBezTo>
                  <a:pt x="9013" y="13531"/>
                  <a:pt x="9737" y="13505"/>
                  <a:pt x="10454" y="13465"/>
                </a:cubicBezTo>
                <a:cubicBezTo>
                  <a:pt x="15455" y="13167"/>
                  <a:pt x="21813" y="12929"/>
                  <a:pt x="26825" y="12572"/>
                </a:cubicBezTo>
                <a:cubicBezTo>
                  <a:pt x="35937" y="11909"/>
                  <a:pt x="69618" y="10689"/>
                  <a:pt x="79980" y="10689"/>
                </a:cubicBezTo>
                <a:cubicBezTo>
                  <a:pt x="81154" y="10689"/>
                  <a:pt x="82029" y="10705"/>
                  <a:pt x="82535" y="10738"/>
                </a:cubicBezTo>
                <a:cubicBezTo>
                  <a:pt x="87713" y="11082"/>
                  <a:pt x="91752" y="11170"/>
                  <a:pt x="95301" y="11170"/>
                </a:cubicBezTo>
                <a:cubicBezTo>
                  <a:pt x="99043" y="11170"/>
                  <a:pt x="102240" y="11072"/>
                  <a:pt x="105653" y="11072"/>
                </a:cubicBezTo>
                <a:cubicBezTo>
                  <a:pt x="109444" y="11072"/>
                  <a:pt x="113503" y="11193"/>
                  <a:pt x="118872" y="11703"/>
                </a:cubicBezTo>
                <a:cubicBezTo>
                  <a:pt x="124759" y="12256"/>
                  <a:pt x="130232" y="12841"/>
                  <a:pt x="135833" y="12841"/>
                </a:cubicBezTo>
                <a:cubicBezTo>
                  <a:pt x="138672" y="12841"/>
                  <a:pt x="141543" y="12690"/>
                  <a:pt x="144518" y="12310"/>
                </a:cubicBezTo>
                <a:cubicBezTo>
                  <a:pt x="146507" y="12048"/>
                  <a:pt x="148983" y="11131"/>
                  <a:pt x="148960" y="9131"/>
                </a:cubicBezTo>
                <a:cubicBezTo>
                  <a:pt x="148948" y="8131"/>
                  <a:pt x="149019" y="7762"/>
                  <a:pt x="148960" y="6762"/>
                </a:cubicBezTo>
                <a:cubicBezTo>
                  <a:pt x="148912" y="5940"/>
                  <a:pt x="148531" y="4559"/>
                  <a:pt x="148186" y="3809"/>
                </a:cubicBezTo>
                <a:cubicBezTo>
                  <a:pt x="147769" y="2928"/>
                  <a:pt x="146602" y="2761"/>
                  <a:pt x="145638" y="2714"/>
                </a:cubicBezTo>
                <a:cubicBezTo>
                  <a:pt x="130838" y="2035"/>
                  <a:pt x="116051" y="1344"/>
                  <a:pt x="101263" y="654"/>
                </a:cubicBezTo>
                <a:cubicBezTo>
                  <a:pt x="94228" y="327"/>
                  <a:pt x="87194" y="1"/>
                  <a:pt x="8015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0" name="Google Shape;2160;p61"/>
          <p:cNvSpPr/>
          <p:nvPr/>
        </p:nvSpPr>
        <p:spPr>
          <a:xfrm rot="3363349">
            <a:off x="2114630" y="988339"/>
            <a:ext cx="1780055" cy="1396916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1" name="Google Shape;2161;p61"/>
          <p:cNvSpPr txBox="1">
            <a:spLocks noGrp="1"/>
          </p:cNvSpPr>
          <p:nvPr>
            <p:ph type="title"/>
          </p:nvPr>
        </p:nvSpPr>
        <p:spPr>
          <a:xfrm>
            <a:off x="922325" y="2150850"/>
            <a:ext cx="4032645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Activity 2 </a:t>
            </a:r>
            <a:endParaRPr dirty="0"/>
          </a:p>
        </p:txBody>
      </p:sp>
      <p:sp>
        <p:nvSpPr>
          <p:cNvPr id="2162" name="Google Shape;2162;p61"/>
          <p:cNvSpPr txBox="1">
            <a:spLocks noGrp="1"/>
          </p:cNvSpPr>
          <p:nvPr>
            <p:ph type="title" idx="2"/>
          </p:nvPr>
        </p:nvSpPr>
        <p:spPr>
          <a:xfrm>
            <a:off x="2171075" y="1098000"/>
            <a:ext cx="15525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lt1"/>
                </a:solidFill>
              </a:rPr>
              <a:t>04</a:t>
            </a:r>
            <a:endParaRPr dirty="0">
              <a:solidFill>
                <a:schemeClr val="lt1"/>
              </a:solidFill>
            </a:endParaRPr>
          </a:p>
        </p:txBody>
      </p:sp>
      <p:grpSp>
        <p:nvGrpSpPr>
          <p:cNvPr id="2164" name="Google Shape;2164;p61"/>
          <p:cNvGrpSpPr/>
          <p:nvPr/>
        </p:nvGrpSpPr>
        <p:grpSpPr>
          <a:xfrm rot="552268">
            <a:off x="2523934" y="3678987"/>
            <a:ext cx="378883" cy="361453"/>
            <a:chOff x="5580879" y="2689650"/>
            <a:chExt cx="465121" cy="443725"/>
          </a:xfrm>
        </p:grpSpPr>
        <p:sp>
          <p:nvSpPr>
            <p:cNvPr id="2165" name="Google Shape;2165;p61"/>
            <p:cNvSpPr/>
            <p:nvPr/>
          </p:nvSpPr>
          <p:spPr>
            <a:xfrm>
              <a:off x="5580879" y="3015875"/>
              <a:ext cx="143791" cy="110950"/>
            </a:xfrm>
            <a:custGeom>
              <a:avLst/>
              <a:gdLst/>
              <a:ahLst/>
              <a:cxnLst/>
              <a:rect l="l" t="t" r="r" b="b"/>
              <a:pathLst>
                <a:path w="4438" h="4438" extrusionOk="0">
                  <a:moveTo>
                    <a:pt x="2202" y="1"/>
                  </a:moveTo>
                  <a:cubicBezTo>
                    <a:pt x="1002" y="1"/>
                    <a:pt x="1" y="968"/>
                    <a:pt x="1" y="2202"/>
                  </a:cubicBezTo>
                  <a:cubicBezTo>
                    <a:pt x="1" y="3437"/>
                    <a:pt x="1002" y="4437"/>
                    <a:pt x="2202" y="4437"/>
                  </a:cubicBezTo>
                  <a:cubicBezTo>
                    <a:pt x="3437" y="4437"/>
                    <a:pt x="4437" y="3437"/>
                    <a:pt x="4437" y="2202"/>
                  </a:cubicBezTo>
                  <a:cubicBezTo>
                    <a:pt x="4437" y="968"/>
                    <a:pt x="3437" y="1"/>
                    <a:pt x="220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61"/>
            <p:cNvSpPr/>
            <p:nvPr/>
          </p:nvSpPr>
          <p:spPr>
            <a:xfrm>
              <a:off x="5880786" y="3022425"/>
              <a:ext cx="143791" cy="110950"/>
            </a:xfrm>
            <a:custGeom>
              <a:avLst/>
              <a:gdLst/>
              <a:ahLst/>
              <a:cxnLst/>
              <a:rect l="l" t="t" r="r" b="b"/>
              <a:pathLst>
                <a:path w="4438" h="4438" extrusionOk="0">
                  <a:moveTo>
                    <a:pt x="2202" y="1"/>
                  </a:moveTo>
                  <a:cubicBezTo>
                    <a:pt x="1002" y="1"/>
                    <a:pt x="1" y="968"/>
                    <a:pt x="1" y="2202"/>
                  </a:cubicBezTo>
                  <a:cubicBezTo>
                    <a:pt x="1" y="3437"/>
                    <a:pt x="1002" y="4437"/>
                    <a:pt x="2202" y="4437"/>
                  </a:cubicBezTo>
                  <a:cubicBezTo>
                    <a:pt x="3437" y="4437"/>
                    <a:pt x="4437" y="3437"/>
                    <a:pt x="4437" y="2202"/>
                  </a:cubicBezTo>
                  <a:cubicBezTo>
                    <a:pt x="4437" y="968"/>
                    <a:pt x="3437" y="1"/>
                    <a:pt x="220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167" name="Google Shape;2167;p61"/>
            <p:cNvCxnSpPr/>
            <p:nvPr/>
          </p:nvCxnSpPr>
          <p:spPr>
            <a:xfrm rot="10800000" flipH="1">
              <a:off x="5704275" y="2689650"/>
              <a:ext cx="18000" cy="378600"/>
            </a:xfrm>
            <a:prstGeom prst="straightConnector1">
              <a:avLst/>
            </a:prstGeom>
            <a:noFill/>
            <a:ln w="38100" cap="flat" cmpd="sng">
              <a:solidFill>
                <a:schemeClr val="accent6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68" name="Google Shape;2168;p61"/>
            <p:cNvCxnSpPr/>
            <p:nvPr/>
          </p:nvCxnSpPr>
          <p:spPr>
            <a:xfrm rot="10800000" flipH="1">
              <a:off x="6003125" y="2690700"/>
              <a:ext cx="28500" cy="395400"/>
            </a:xfrm>
            <a:prstGeom prst="straightConnector1">
              <a:avLst/>
            </a:prstGeom>
            <a:noFill/>
            <a:ln w="38100" cap="flat" cmpd="sng">
              <a:solidFill>
                <a:schemeClr val="accent6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69" name="Google Shape;2169;p61"/>
            <p:cNvCxnSpPr/>
            <p:nvPr/>
          </p:nvCxnSpPr>
          <p:spPr>
            <a:xfrm rot="10800000">
              <a:off x="5704300" y="2701475"/>
              <a:ext cx="341700" cy="8400"/>
            </a:xfrm>
            <a:prstGeom prst="straightConnector1">
              <a:avLst/>
            </a:prstGeom>
            <a:noFill/>
            <a:ln w="38100" cap="flat" cmpd="sng">
              <a:solidFill>
                <a:schemeClr val="accent6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170" name="Google Shape;2170;p61"/>
          <p:cNvGrpSpPr/>
          <p:nvPr/>
        </p:nvGrpSpPr>
        <p:grpSpPr>
          <a:xfrm rot="551995">
            <a:off x="3482459" y="3678860"/>
            <a:ext cx="377323" cy="359922"/>
            <a:chOff x="5580879" y="2689650"/>
            <a:chExt cx="465121" cy="443725"/>
          </a:xfrm>
        </p:grpSpPr>
        <p:sp>
          <p:nvSpPr>
            <p:cNvPr id="2171" name="Google Shape;2171;p61"/>
            <p:cNvSpPr/>
            <p:nvPr/>
          </p:nvSpPr>
          <p:spPr>
            <a:xfrm>
              <a:off x="5580879" y="3015875"/>
              <a:ext cx="143791" cy="110950"/>
            </a:xfrm>
            <a:custGeom>
              <a:avLst/>
              <a:gdLst/>
              <a:ahLst/>
              <a:cxnLst/>
              <a:rect l="l" t="t" r="r" b="b"/>
              <a:pathLst>
                <a:path w="4438" h="4438" extrusionOk="0">
                  <a:moveTo>
                    <a:pt x="2202" y="1"/>
                  </a:moveTo>
                  <a:cubicBezTo>
                    <a:pt x="1002" y="1"/>
                    <a:pt x="1" y="968"/>
                    <a:pt x="1" y="2202"/>
                  </a:cubicBezTo>
                  <a:cubicBezTo>
                    <a:pt x="1" y="3437"/>
                    <a:pt x="1002" y="4437"/>
                    <a:pt x="2202" y="4437"/>
                  </a:cubicBezTo>
                  <a:cubicBezTo>
                    <a:pt x="3437" y="4437"/>
                    <a:pt x="4437" y="3437"/>
                    <a:pt x="4437" y="2202"/>
                  </a:cubicBezTo>
                  <a:cubicBezTo>
                    <a:pt x="4437" y="968"/>
                    <a:pt x="3437" y="1"/>
                    <a:pt x="22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61"/>
            <p:cNvSpPr/>
            <p:nvPr/>
          </p:nvSpPr>
          <p:spPr>
            <a:xfrm>
              <a:off x="5880786" y="3022425"/>
              <a:ext cx="143791" cy="110950"/>
            </a:xfrm>
            <a:custGeom>
              <a:avLst/>
              <a:gdLst/>
              <a:ahLst/>
              <a:cxnLst/>
              <a:rect l="l" t="t" r="r" b="b"/>
              <a:pathLst>
                <a:path w="4438" h="4438" extrusionOk="0">
                  <a:moveTo>
                    <a:pt x="2202" y="1"/>
                  </a:moveTo>
                  <a:cubicBezTo>
                    <a:pt x="1002" y="1"/>
                    <a:pt x="1" y="968"/>
                    <a:pt x="1" y="2202"/>
                  </a:cubicBezTo>
                  <a:cubicBezTo>
                    <a:pt x="1" y="3437"/>
                    <a:pt x="1002" y="4437"/>
                    <a:pt x="2202" y="4437"/>
                  </a:cubicBezTo>
                  <a:cubicBezTo>
                    <a:pt x="3437" y="4437"/>
                    <a:pt x="4437" y="3437"/>
                    <a:pt x="4437" y="2202"/>
                  </a:cubicBezTo>
                  <a:cubicBezTo>
                    <a:pt x="4437" y="968"/>
                    <a:pt x="3437" y="1"/>
                    <a:pt x="22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173" name="Google Shape;2173;p61"/>
            <p:cNvCxnSpPr/>
            <p:nvPr/>
          </p:nvCxnSpPr>
          <p:spPr>
            <a:xfrm rot="10800000" flipH="1">
              <a:off x="5704275" y="2689650"/>
              <a:ext cx="18000" cy="378600"/>
            </a:xfrm>
            <a:prstGeom prst="straightConnector1">
              <a:avLst/>
            </a:prstGeom>
            <a:noFill/>
            <a:ln w="38100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74" name="Google Shape;2174;p61"/>
            <p:cNvCxnSpPr/>
            <p:nvPr/>
          </p:nvCxnSpPr>
          <p:spPr>
            <a:xfrm rot="10800000" flipH="1">
              <a:off x="6003125" y="2690700"/>
              <a:ext cx="28500" cy="395400"/>
            </a:xfrm>
            <a:prstGeom prst="straightConnector1">
              <a:avLst/>
            </a:prstGeom>
            <a:noFill/>
            <a:ln w="38100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75" name="Google Shape;2175;p61"/>
            <p:cNvCxnSpPr/>
            <p:nvPr/>
          </p:nvCxnSpPr>
          <p:spPr>
            <a:xfrm rot="10800000">
              <a:off x="5704300" y="2701475"/>
              <a:ext cx="341700" cy="8400"/>
            </a:xfrm>
            <a:prstGeom prst="straightConnector1">
              <a:avLst/>
            </a:prstGeom>
            <a:noFill/>
            <a:ln w="38100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176" name="Google Shape;2176;p61"/>
          <p:cNvGrpSpPr/>
          <p:nvPr/>
        </p:nvGrpSpPr>
        <p:grpSpPr>
          <a:xfrm rot="-1112321">
            <a:off x="3040706" y="3848924"/>
            <a:ext cx="118038" cy="358876"/>
            <a:chOff x="5580879" y="2689650"/>
            <a:chExt cx="143791" cy="437175"/>
          </a:xfrm>
        </p:grpSpPr>
        <p:sp>
          <p:nvSpPr>
            <p:cNvPr id="2177" name="Google Shape;2177;p61"/>
            <p:cNvSpPr/>
            <p:nvPr/>
          </p:nvSpPr>
          <p:spPr>
            <a:xfrm>
              <a:off x="5580879" y="3015875"/>
              <a:ext cx="143791" cy="110950"/>
            </a:xfrm>
            <a:custGeom>
              <a:avLst/>
              <a:gdLst/>
              <a:ahLst/>
              <a:cxnLst/>
              <a:rect l="l" t="t" r="r" b="b"/>
              <a:pathLst>
                <a:path w="4438" h="4438" extrusionOk="0">
                  <a:moveTo>
                    <a:pt x="2202" y="1"/>
                  </a:moveTo>
                  <a:cubicBezTo>
                    <a:pt x="1002" y="1"/>
                    <a:pt x="1" y="968"/>
                    <a:pt x="1" y="2202"/>
                  </a:cubicBezTo>
                  <a:cubicBezTo>
                    <a:pt x="1" y="3437"/>
                    <a:pt x="1002" y="4437"/>
                    <a:pt x="2202" y="4437"/>
                  </a:cubicBezTo>
                  <a:cubicBezTo>
                    <a:pt x="3437" y="4437"/>
                    <a:pt x="4437" y="3437"/>
                    <a:pt x="4437" y="2202"/>
                  </a:cubicBezTo>
                  <a:cubicBezTo>
                    <a:pt x="4437" y="968"/>
                    <a:pt x="3437" y="1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178" name="Google Shape;2178;p61"/>
            <p:cNvCxnSpPr/>
            <p:nvPr/>
          </p:nvCxnSpPr>
          <p:spPr>
            <a:xfrm rot="10800000" flipH="1">
              <a:off x="5704275" y="2689650"/>
              <a:ext cx="18000" cy="378600"/>
            </a:xfrm>
            <a:prstGeom prst="straightConnector1">
              <a:avLst/>
            </a:prstGeom>
            <a:noFill/>
            <a:ln w="38100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179" name="Google Shape;2179;p61"/>
          <p:cNvSpPr/>
          <p:nvPr/>
        </p:nvSpPr>
        <p:spPr>
          <a:xfrm>
            <a:off x="6787150" y="687738"/>
            <a:ext cx="219073" cy="179081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0" name="Google Shape;2180;p61"/>
          <p:cNvSpPr/>
          <p:nvPr/>
        </p:nvSpPr>
        <p:spPr>
          <a:xfrm>
            <a:off x="6972150" y="2295577"/>
            <a:ext cx="179095" cy="179073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1" name="Google Shape;2181;p61"/>
          <p:cNvSpPr/>
          <p:nvPr/>
        </p:nvSpPr>
        <p:spPr>
          <a:xfrm rot="-4320377">
            <a:off x="7773084" y="2446239"/>
            <a:ext cx="219074" cy="179074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2" name="Google Shape;2182;p61"/>
          <p:cNvSpPr/>
          <p:nvPr/>
        </p:nvSpPr>
        <p:spPr>
          <a:xfrm>
            <a:off x="956400" y="1463413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3" name="Google Shape;2183;p61"/>
          <p:cNvSpPr/>
          <p:nvPr/>
        </p:nvSpPr>
        <p:spPr>
          <a:xfrm>
            <a:off x="922325" y="734877"/>
            <a:ext cx="179095" cy="179073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4" name="Google Shape;2184;p61"/>
          <p:cNvSpPr/>
          <p:nvPr/>
        </p:nvSpPr>
        <p:spPr>
          <a:xfrm>
            <a:off x="1129588" y="4270400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5" name="Google Shape;2185;p61"/>
          <p:cNvSpPr/>
          <p:nvPr/>
        </p:nvSpPr>
        <p:spPr>
          <a:xfrm rot="444932" flipH="1">
            <a:off x="5857732" y="3969939"/>
            <a:ext cx="413063" cy="274961"/>
          </a:xfrm>
          <a:custGeom>
            <a:avLst/>
            <a:gdLst/>
            <a:ahLst/>
            <a:cxnLst/>
            <a:rect l="l" t="t" r="r" b="b"/>
            <a:pathLst>
              <a:path w="20042" h="13743" extrusionOk="0">
                <a:moveTo>
                  <a:pt x="14071" y="0"/>
                </a:moveTo>
                <a:cubicBezTo>
                  <a:pt x="10001" y="0"/>
                  <a:pt x="11375" y="7108"/>
                  <a:pt x="11375" y="7108"/>
                </a:cubicBezTo>
                <a:cubicBezTo>
                  <a:pt x="11375" y="7108"/>
                  <a:pt x="9274" y="1408"/>
                  <a:pt x="6596" y="1408"/>
                </a:cubicBezTo>
                <a:cubicBezTo>
                  <a:pt x="5720" y="1408"/>
                  <a:pt x="4783" y="2019"/>
                  <a:pt x="3837" y="3639"/>
                </a:cubicBezTo>
                <a:cubicBezTo>
                  <a:pt x="1" y="10243"/>
                  <a:pt x="13177" y="13713"/>
                  <a:pt x="13177" y="13713"/>
                </a:cubicBezTo>
                <a:cubicBezTo>
                  <a:pt x="13237" y="13732"/>
                  <a:pt x="13299" y="13742"/>
                  <a:pt x="13363" y="13742"/>
                </a:cubicBezTo>
                <a:cubicBezTo>
                  <a:pt x="15662" y="13742"/>
                  <a:pt x="20041" y="1206"/>
                  <a:pt x="14978" y="103"/>
                </a:cubicBezTo>
                <a:cubicBezTo>
                  <a:pt x="14649" y="33"/>
                  <a:pt x="14348" y="0"/>
                  <a:pt x="1407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6" name="Google Shape;2186;p61"/>
          <p:cNvSpPr/>
          <p:nvPr/>
        </p:nvSpPr>
        <p:spPr>
          <a:xfrm>
            <a:off x="4962438" y="4106300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87" name="Google Shape;2187;p61"/>
          <p:cNvGrpSpPr/>
          <p:nvPr/>
        </p:nvGrpSpPr>
        <p:grpSpPr>
          <a:xfrm>
            <a:off x="6980530" y="1028907"/>
            <a:ext cx="1346984" cy="1010994"/>
            <a:chOff x="939574" y="3499738"/>
            <a:chExt cx="1288610" cy="967180"/>
          </a:xfrm>
        </p:grpSpPr>
        <p:sp>
          <p:nvSpPr>
            <p:cNvPr id="2188" name="Google Shape;2188;p61"/>
            <p:cNvSpPr/>
            <p:nvPr/>
          </p:nvSpPr>
          <p:spPr>
            <a:xfrm>
              <a:off x="942721" y="3499738"/>
              <a:ext cx="1285464" cy="967157"/>
            </a:xfrm>
            <a:custGeom>
              <a:avLst/>
              <a:gdLst/>
              <a:ahLst/>
              <a:cxnLst/>
              <a:rect l="l" t="t" r="r" b="b"/>
              <a:pathLst>
                <a:path w="58610" h="44097" extrusionOk="0">
                  <a:moveTo>
                    <a:pt x="29237" y="1"/>
                  </a:moveTo>
                  <a:cubicBezTo>
                    <a:pt x="26559" y="1"/>
                    <a:pt x="23816" y="300"/>
                    <a:pt x="21049" y="1627"/>
                  </a:cubicBezTo>
                  <a:cubicBezTo>
                    <a:pt x="19381" y="2461"/>
                    <a:pt x="17680" y="3528"/>
                    <a:pt x="15979" y="4929"/>
                  </a:cubicBezTo>
                  <a:cubicBezTo>
                    <a:pt x="11509" y="8699"/>
                    <a:pt x="7172" y="13602"/>
                    <a:pt x="3203" y="24677"/>
                  </a:cubicBezTo>
                  <a:cubicBezTo>
                    <a:pt x="2102" y="27779"/>
                    <a:pt x="1035" y="31348"/>
                    <a:pt x="1" y="35485"/>
                  </a:cubicBezTo>
                  <a:cubicBezTo>
                    <a:pt x="1535" y="35985"/>
                    <a:pt x="3003" y="36485"/>
                    <a:pt x="4471" y="36952"/>
                  </a:cubicBezTo>
                  <a:cubicBezTo>
                    <a:pt x="5038" y="35018"/>
                    <a:pt x="5571" y="33083"/>
                    <a:pt x="6272" y="31181"/>
                  </a:cubicBezTo>
                  <a:cubicBezTo>
                    <a:pt x="6272" y="31165"/>
                    <a:pt x="6289" y="31156"/>
                    <a:pt x="6305" y="31156"/>
                  </a:cubicBezTo>
                  <a:cubicBezTo>
                    <a:pt x="6322" y="31156"/>
                    <a:pt x="6339" y="31165"/>
                    <a:pt x="6339" y="31181"/>
                  </a:cubicBezTo>
                  <a:cubicBezTo>
                    <a:pt x="6505" y="33150"/>
                    <a:pt x="6138" y="35051"/>
                    <a:pt x="5738" y="36952"/>
                  </a:cubicBezTo>
                  <a:cubicBezTo>
                    <a:pt x="5705" y="37086"/>
                    <a:pt x="5705" y="37219"/>
                    <a:pt x="5671" y="37353"/>
                  </a:cubicBezTo>
                  <a:cubicBezTo>
                    <a:pt x="13177" y="39721"/>
                    <a:pt x="19982" y="41556"/>
                    <a:pt x="26386" y="42723"/>
                  </a:cubicBezTo>
                  <a:cubicBezTo>
                    <a:pt x="26586" y="42189"/>
                    <a:pt x="26820" y="41656"/>
                    <a:pt x="26987" y="41222"/>
                  </a:cubicBezTo>
                  <a:cubicBezTo>
                    <a:pt x="27016" y="41163"/>
                    <a:pt x="27077" y="41137"/>
                    <a:pt x="27137" y="41137"/>
                  </a:cubicBezTo>
                  <a:cubicBezTo>
                    <a:pt x="27213" y="41137"/>
                    <a:pt x="27287" y="41180"/>
                    <a:pt x="27287" y="41255"/>
                  </a:cubicBezTo>
                  <a:cubicBezTo>
                    <a:pt x="27320" y="41822"/>
                    <a:pt x="27287" y="42323"/>
                    <a:pt x="27187" y="42856"/>
                  </a:cubicBezTo>
                  <a:cubicBezTo>
                    <a:pt x="27754" y="42957"/>
                    <a:pt x="28321" y="43057"/>
                    <a:pt x="28888" y="43157"/>
                  </a:cubicBezTo>
                  <a:cubicBezTo>
                    <a:pt x="29088" y="42156"/>
                    <a:pt x="29355" y="41222"/>
                    <a:pt x="29622" y="40255"/>
                  </a:cubicBezTo>
                  <a:cubicBezTo>
                    <a:pt x="29637" y="40225"/>
                    <a:pt x="29672" y="40208"/>
                    <a:pt x="29709" y="40208"/>
                  </a:cubicBezTo>
                  <a:cubicBezTo>
                    <a:pt x="29755" y="40208"/>
                    <a:pt x="29804" y="40233"/>
                    <a:pt x="29822" y="40288"/>
                  </a:cubicBezTo>
                  <a:cubicBezTo>
                    <a:pt x="29855" y="41289"/>
                    <a:pt x="29822" y="42289"/>
                    <a:pt x="29755" y="43290"/>
                  </a:cubicBezTo>
                  <a:cubicBezTo>
                    <a:pt x="33410" y="43814"/>
                    <a:pt x="36929" y="44096"/>
                    <a:pt x="40369" y="44096"/>
                  </a:cubicBezTo>
                  <a:cubicBezTo>
                    <a:pt x="44370" y="44096"/>
                    <a:pt x="48264" y="43715"/>
                    <a:pt x="52138" y="42890"/>
                  </a:cubicBezTo>
                  <a:cubicBezTo>
                    <a:pt x="52238" y="41689"/>
                    <a:pt x="52438" y="40521"/>
                    <a:pt x="52772" y="39321"/>
                  </a:cubicBezTo>
                  <a:cubicBezTo>
                    <a:pt x="52786" y="39279"/>
                    <a:pt x="52817" y="39260"/>
                    <a:pt x="52849" y="39260"/>
                  </a:cubicBezTo>
                  <a:cubicBezTo>
                    <a:pt x="52893" y="39260"/>
                    <a:pt x="52938" y="39296"/>
                    <a:pt x="52938" y="39354"/>
                  </a:cubicBezTo>
                  <a:cubicBezTo>
                    <a:pt x="52938" y="40388"/>
                    <a:pt x="53039" y="41522"/>
                    <a:pt x="53105" y="42690"/>
                  </a:cubicBezTo>
                  <a:cubicBezTo>
                    <a:pt x="53639" y="42556"/>
                    <a:pt x="54206" y="42423"/>
                    <a:pt x="54740" y="42289"/>
                  </a:cubicBezTo>
                  <a:cubicBezTo>
                    <a:pt x="54673" y="39988"/>
                    <a:pt x="54440" y="37719"/>
                    <a:pt x="54339" y="35418"/>
                  </a:cubicBezTo>
                  <a:cubicBezTo>
                    <a:pt x="54339" y="35399"/>
                    <a:pt x="54362" y="35379"/>
                    <a:pt x="54381" y="35379"/>
                  </a:cubicBezTo>
                  <a:cubicBezTo>
                    <a:pt x="54394" y="35379"/>
                    <a:pt x="54406" y="35390"/>
                    <a:pt x="54406" y="35418"/>
                  </a:cubicBezTo>
                  <a:cubicBezTo>
                    <a:pt x="54773" y="37619"/>
                    <a:pt x="55207" y="39854"/>
                    <a:pt x="55574" y="42056"/>
                  </a:cubicBezTo>
                  <a:cubicBezTo>
                    <a:pt x="56374" y="41856"/>
                    <a:pt x="57141" y="41622"/>
                    <a:pt x="57942" y="41355"/>
                  </a:cubicBezTo>
                  <a:cubicBezTo>
                    <a:pt x="58609" y="41122"/>
                    <a:pt x="57809" y="32049"/>
                    <a:pt x="57709" y="31482"/>
                  </a:cubicBezTo>
                  <a:cubicBezTo>
                    <a:pt x="57642" y="31181"/>
                    <a:pt x="57575" y="30915"/>
                    <a:pt x="57542" y="30614"/>
                  </a:cubicBezTo>
                  <a:cubicBezTo>
                    <a:pt x="56941" y="27546"/>
                    <a:pt x="56408" y="23476"/>
                    <a:pt x="55707" y="21008"/>
                  </a:cubicBezTo>
                  <a:cubicBezTo>
                    <a:pt x="54106" y="15570"/>
                    <a:pt x="51638" y="11601"/>
                    <a:pt x="48936" y="8599"/>
                  </a:cubicBezTo>
                  <a:cubicBezTo>
                    <a:pt x="47401" y="6530"/>
                    <a:pt x="45333" y="4929"/>
                    <a:pt x="43265" y="3695"/>
                  </a:cubicBezTo>
                  <a:cubicBezTo>
                    <a:pt x="43098" y="3562"/>
                    <a:pt x="42931" y="3462"/>
                    <a:pt x="42765" y="3362"/>
                  </a:cubicBezTo>
                  <a:cubicBezTo>
                    <a:pt x="38862" y="726"/>
                    <a:pt x="34759" y="126"/>
                    <a:pt x="30689" y="26"/>
                  </a:cubicBezTo>
                  <a:cubicBezTo>
                    <a:pt x="30208" y="10"/>
                    <a:pt x="29724" y="1"/>
                    <a:pt x="29237" y="1"/>
                  </a:cubicBezTo>
                  <a:close/>
                </a:path>
              </a:pathLst>
            </a:custGeom>
            <a:solidFill>
              <a:schemeClr val="lt2"/>
            </a:solidFill>
            <a:ln w="22860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38100" dir="2400000" algn="bl" rotWithShape="0">
                <a:schemeClr val="dk1">
                  <a:alpha val="21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189" name="Google Shape;2189;p61"/>
            <p:cNvGrpSpPr/>
            <p:nvPr/>
          </p:nvGrpSpPr>
          <p:grpSpPr>
            <a:xfrm>
              <a:off x="939574" y="3499760"/>
              <a:ext cx="1285464" cy="967157"/>
              <a:chOff x="787850" y="3378725"/>
              <a:chExt cx="1465250" cy="1102425"/>
            </a:xfrm>
          </p:grpSpPr>
          <p:sp>
            <p:nvSpPr>
              <p:cNvPr id="2190" name="Google Shape;2190;p61"/>
              <p:cNvSpPr/>
              <p:nvPr/>
            </p:nvSpPr>
            <p:spPr>
              <a:xfrm>
                <a:off x="787850" y="3378725"/>
                <a:ext cx="1465250" cy="1102425"/>
              </a:xfrm>
              <a:custGeom>
                <a:avLst/>
                <a:gdLst/>
                <a:ahLst/>
                <a:cxnLst/>
                <a:rect l="l" t="t" r="r" b="b"/>
                <a:pathLst>
                  <a:path w="58610" h="44097" extrusionOk="0">
                    <a:moveTo>
                      <a:pt x="29237" y="1"/>
                    </a:moveTo>
                    <a:cubicBezTo>
                      <a:pt x="26559" y="1"/>
                      <a:pt x="23816" y="300"/>
                      <a:pt x="21049" y="1627"/>
                    </a:cubicBezTo>
                    <a:cubicBezTo>
                      <a:pt x="19381" y="2461"/>
                      <a:pt x="17680" y="3528"/>
                      <a:pt x="15979" y="4929"/>
                    </a:cubicBezTo>
                    <a:cubicBezTo>
                      <a:pt x="11509" y="8699"/>
                      <a:pt x="7172" y="13602"/>
                      <a:pt x="3203" y="24677"/>
                    </a:cubicBezTo>
                    <a:cubicBezTo>
                      <a:pt x="2102" y="27779"/>
                      <a:pt x="1035" y="31348"/>
                      <a:pt x="1" y="35485"/>
                    </a:cubicBezTo>
                    <a:cubicBezTo>
                      <a:pt x="1535" y="35985"/>
                      <a:pt x="3003" y="36485"/>
                      <a:pt x="4471" y="36952"/>
                    </a:cubicBezTo>
                    <a:cubicBezTo>
                      <a:pt x="5038" y="35018"/>
                      <a:pt x="5571" y="33083"/>
                      <a:pt x="6272" y="31181"/>
                    </a:cubicBezTo>
                    <a:cubicBezTo>
                      <a:pt x="6272" y="31165"/>
                      <a:pt x="6289" y="31156"/>
                      <a:pt x="6305" y="31156"/>
                    </a:cubicBezTo>
                    <a:cubicBezTo>
                      <a:pt x="6322" y="31156"/>
                      <a:pt x="6339" y="31165"/>
                      <a:pt x="6339" y="31181"/>
                    </a:cubicBezTo>
                    <a:cubicBezTo>
                      <a:pt x="6505" y="33150"/>
                      <a:pt x="6138" y="35084"/>
                      <a:pt x="5738" y="36952"/>
                    </a:cubicBezTo>
                    <a:cubicBezTo>
                      <a:pt x="5705" y="37086"/>
                      <a:pt x="5705" y="37219"/>
                      <a:pt x="5671" y="37353"/>
                    </a:cubicBezTo>
                    <a:cubicBezTo>
                      <a:pt x="13177" y="39721"/>
                      <a:pt x="19982" y="41556"/>
                      <a:pt x="26386" y="42723"/>
                    </a:cubicBezTo>
                    <a:cubicBezTo>
                      <a:pt x="26586" y="42189"/>
                      <a:pt x="26820" y="41656"/>
                      <a:pt x="26987" y="41222"/>
                    </a:cubicBezTo>
                    <a:cubicBezTo>
                      <a:pt x="27001" y="41163"/>
                      <a:pt x="27061" y="41137"/>
                      <a:pt x="27123" y="41137"/>
                    </a:cubicBezTo>
                    <a:cubicBezTo>
                      <a:pt x="27203" y="41137"/>
                      <a:pt x="27287" y="41180"/>
                      <a:pt x="27287" y="41255"/>
                    </a:cubicBezTo>
                    <a:cubicBezTo>
                      <a:pt x="27320" y="41822"/>
                      <a:pt x="27287" y="42323"/>
                      <a:pt x="27187" y="42856"/>
                    </a:cubicBezTo>
                    <a:cubicBezTo>
                      <a:pt x="27754" y="42957"/>
                      <a:pt x="28321" y="43057"/>
                      <a:pt x="28888" y="43157"/>
                    </a:cubicBezTo>
                    <a:cubicBezTo>
                      <a:pt x="29088" y="42189"/>
                      <a:pt x="29355" y="41222"/>
                      <a:pt x="29622" y="40255"/>
                    </a:cubicBezTo>
                    <a:cubicBezTo>
                      <a:pt x="29637" y="40225"/>
                      <a:pt x="29679" y="40208"/>
                      <a:pt x="29720" y="40208"/>
                    </a:cubicBezTo>
                    <a:cubicBezTo>
                      <a:pt x="29771" y="40208"/>
                      <a:pt x="29822" y="40233"/>
                      <a:pt x="29822" y="40288"/>
                    </a:cubicBezTo>
                    <a:cubicBezTo>
                      <a:pt x="29855" y="41289"/>
                      <a:pt x="29822" y="42289"/>
                      <a:pt x="29755" y="43290"/>
                    </a:cubicBezTo>
                    <a:cubicBezTo>
                      <a:pt x="33395" y="43814"/>
                      <a:pt x="36913" y="44096"/>
                      <a:pt x="40356" y="44096"/>
                    </a:cubicBezTo>
                    <a:cubicBezTo>
                      <a:pt x="44360" y="44096"/>
                      <a:pt x="48264" y="43715"/>
                      <a:pt x="52138" y="42890"/>
                    </a:cubicBezTo>
                    <a:cubicBezTo>
                      <a:pt x="52238" y="41689"/>
                      <a:pt x="52438" y="40521"/>
                      <a:pt x="52772" y="39321"/>
                    </a:cubicBezTo>
                    <a:cubicBezTo>
                      <a:pt x="52786" y="39279"/>
                      <a:pt x="52817" y="39260"/>
                      <a:pt x="52849" y="39260"/>
                    </a:cubicBezTo>
                    <a:cubicBezTo>
                      <a:pt x="52893" y="39260"/>
                      <a:pt x="52938" y="39296"/>
                      <a:pt x="52938" y="39354"/>
                    </a:cubicBezTo>
                    <a:cubicBezTo>
                      <a:pt x="52938" y="40388"/>
                      <a:pt x="53039" y="41522"/>
                      <a:pt x="53105" y="42690"/>
                    </a:cubicBezTo>
                    <a:cubicBezTo>
                      <a:pt x="53639" y="42556"/>
                      <a:pt x="54206" y="42423"/>
                      <a:pt x="54740" y="42289"/>
                    </a:cubicBezTo>
                    <a:cubicBezTo>
                      <a:pt x="54673" y="39988"/>
                      <a:pt x="54440" y="37719"/>
                      <a:pt x="54339" y="35418"/>
                    </a:cubicBezTo>
                    <a:cubicBezTo>
                      <a:pt x="54339" y="35401"/>
                      <a:pt x="54356" y="35393"/>
                      <a:pt x="54373" y="35393"/>
                    </a:cubicBezTo>
                    <a:cubicBezTo>
                      <a:pt x="54390" y="35393"/>
                      <a:pt x="54406" y="35401"/>
                      <a:pt x="54406" y="35418"/>
                    </a:cubicBezTo>
                    <a:cubicBezTo>
                      <a:pt x="54773" y="37619"/>
                      <a:pt x="55207" y="39854"/>
                      <a:pt x="55574" y="42056"/>
                    </a:cubicBezTo>
                    <a:cubicBezTo>
                      <a:pt x="56374" y="41856"/>
                      <a:pt x="57141" y="41622"/>
                      <a:pt x="57942" y="41355"/>
                    </a:cubicBezTo>
                    <a:cubicBezTo>
                      <a:pt x="58609" y="41122"/>
                      <a:pt x="57809" y="32049"/>
                      <a:pt x="57709" y="31482"/>
                    </a:cubicBezTo>
                    <a:cubicBezTo>
                      <a:pt x="57642" y="31181"/>
                      <a:pt x="57575" y="30915"/>
                      <a:pt x="57542" y="30614"/>
                    </a:cubicBezTo>
                    <a:cubicBezTo>
                      <a:pt x="56941" y="27546"/>
                      <a:pt x="56408" y="23476"/>
                      <a:pt x="55707" y="20974"/>
                    </a:cubicBezTo>
                    <a:cubicBezTo>
                      <a:pt x="52905" y="11467"/>
                      <a:pt x="47401" y="6464"/>
                      <a:pt x="42765" y="3362"/>
                    </a:cubicBezTo>
                    <a:cubicBezTo>
                      <a:pt x="38862" y="726"/>
                      <a:pt x="34759" y="126"/>
                      <a:pt x="30689" y="26"/>
                    </a:cubicBezTo>
                    <a:cubicBezTo>
                      <a:pt x="30208" y="10"/>
                      <a:pt x="29724" y="1"/>
                      <a:pt x="2923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1" name="Google Shape;2191;p61"/>
              <p:cNvSpPr/>
              <p:nvPr/>
            </p:nvSpPr>
            <p:spPr>
              <a:xfrm>
                <a:off x="787850" y="3995625"/>
                <a:ext cx="1465250" cy="485525"/>
              </a:xfrm>
              <a:custGeom>
                <a:avLst/>
                <a:gdLst/>
                <a:ahLst/>
                <a:cxnLst/>
                <a:rect l="l" t="t" r="r" b="b"/>
                <a:pathLst>
                  <a:path w="58610" h="19421" extrusionOk="0">
                    <a:moveTo>
                      <a:pt x="3203" y="1"/>
                    </a:moveTo>
                    <a:cubicBezTo>
                      <a:pt x="2102" y="3103"/>
                      <a:pt x="1035" y="6672"/>
                      <a:pt x="1" y="10809"/>
                    </a:cubicBezTo>
                    <a:cubicBezTo>
                      <a:pt x="1535" y="11309"/>
                      <a:pt x="3003" y="11809"/>
                      <a:pt x="4471" y="12276"/>
                    </a:cubicBezTo>
                    <a:cubicBezTo>
                      <a:pt x="5038" y="10342"/>
                      <a:pt x="5571" y="8407"/>
                      <a:pt x="6272" y="6505"/>
                    </a:cubicBezTo>
                    <a:cubicBezTo>
                      <a:pt x="6272" y="6489"/>
                      <a:pt x="6289" y="6480"/>
                      <a:pt x="6305" y="6480"/>
                    </a:cubicBezTo>
                    <a:cubicBezTo>
                      <a:pt x="6322" y="6480"/>
                      <a:pt x="6339" y="6489"/>
                      <a:pt x="6339" y="6505"/>
                    </a:cubicBezTo>
                    <a:cubicBezTo>
                      <a:pt x="6505" y="8474"/>
                      <a:pt x="6138" y="10408"/>
                      <a:pt x="5738" y="12276"/>
                    </a:cubicBezTo>
                    <a:cubicBezTo>
                      <a:pt x="5705" y="12410"/>
                      <a:pt x="5705" y="12543"/>
                      <a:pt x="5671" y="12677"/>
                    </a:cubicBezTo>
                    <a:cubicBezTo>
                      <a:pt x="13177" y="15045"/>
                      <a:pt x="19982" y="16880"/>
                      <a:pt x="26386" y="18047"/>
                    </a:cubicBezTo>
                    <a:cubicBezTo>
                      <a:pt x="26586" y="17513"/>
                      <a:pt x="26820" y="16980"/>
                      <a:pt x="26987" y="16546"/>
                    </a:cubicBezTo>
                    <a:cubicBezTo>
                      <a:pt x="27001" y="16487"/>
                      <a:pt x="27061" y="16461"/>
                      <a:pt x="27123" y="16461"/>
                    </a:cubicBezTo>
                    <a:cubicBezTo>
                      <a:pt x="27203" y="16461"/>
                      <a:pt x="27287" y="16504"/>
                      <a:pt x="27287" y="16579"/>
                    </a:cubicBezTo>
                    <a:cubicBezTo>
                      <a:pt x="27320" y="17146"/>
                      <a:pt x="27287" y="17647"/>
                      <a:pt x="27187" y="18180"/>
                    </a:cubicBezTo>
                    <a:cubicBezTo>
                      <a:pt x="27754" y="18281"/>
                      <a:pt x="28321" y="18381"/>
                      <a:pt x="28888" y="18481"/>
                    </a:cubicBezTo>
                    <a:cubicBezTo>
                      <a:pt x="29088" y="17513"/>
                      <a:pt x="29355" y="16546"/>
                      <a:pt x="29622" y="15579"/>
                    </a:cubicBezTo>
                    <a:cubicBezTo>
                      <a:pt x="29637" y="15549"/>
                      <a:pt x="29679" y="15532"/>
                      <a:pt x="29720" y="15532"/>
                    </a:cubicBezTo>
                    <a:cubicBezTo>
                      <a:pt x="29771" y="15532"/>
                      <a:pt x="29822" y="15557"/>
                      <a:pt x="29822" y="15612"/>
                    </a:cubicBezTo>
                    <a:cubicBezTo>
                      <a:pt x="29855" y="16613"/>
                      <a:pt x="29822" y="17613"/>
                      <a:pt x="29755" y="18614"/>
                    </a:cubicBezTo>
                    <a:cubicBezTo>
                      <a:pt x="33395" y="19138"/>
                      <a:pt x="36913" y="19420"/>
                      <a:pt x="40356" y="19420"/>
                    </a:cubicBezTo>
                    <a:cubicBezTo>
                      <a:pt x="44360" y="19420"/>
                      <a:pt x="48264" y="19039"/>
                      <a:pt x="52138" y="18214"/>
                    </a:cubicBezTo>
                    <a:cubicBezTo>
                      <a:pt x="52238" y="17013"/>
                      <a:pt x="52438" y="15845"/>
                      <a:pt x="52772" y="14645"/>
                    </a:cubicBezTo>
                    <a:cubicBezTo>
                      <a:pt x="52786" y="14603"/>
                      <a:pt x="52817" y="14584"/>
                      <a:pt x="52849" y="14584"/>
                    </a:cubicBezTo>
                    <a:cubicBezTo>
                      <a:pt x="52893" y="14584"/>
                      <a:pt x="52938" y="14620"/>
                      <a:pt x="52938" y="14678"/>
                    </a:cubicBezTo>
                    <a:cubicBezTo>
                      <a:pt x="52938" y="15712"/>
                      <a:pt x="53039" y="16846"/>
                      <a:pt x="53105" y="18014"/>
                    </a:cubicBezTo>
                    <a:cubicBezTo>
                      <a:pt x="53639" y="17880"/>
                      <a:pt x="54206" y="17747"/>
                      <a:pt x="54740" y="17613"/>
                    </a:cubicBezTo>
                    <a:cubicBezTo>
                      <a:pt x="54673" y="15312"/>
                      <a:pt x="54440" y="13043"/>
                      <a:pt x="54339" y="10742"/>
                    </a:cubicBezTo>
                    <a:cubicBezTo>
                      <a:pt x="54339" y="10725"/>
                      <a:pt x="54356" y="10717"/>
                      <a:pt x="54373" y="10717"/>
                    </a:cubicBezTo>
                    <a:cubicBezTo>
                      <a:pt x="54390" y="10717"/>
                      <a:pt x="54406" y="10725"/>
                      <a:pt x="54406" y="10742"/>
                    </a:cubicBezTo>
                    <a:cubicBezTo>
                      <a:pt x="54773" y="12943"/>
                      <a:pt x="55207" y="15178"/>
                      <a:pt x="55574" y="17380"/>
                    </a:cubicBezTo>
                    <a:cubicBezTo>
                      <a:pt x="56374" y="17180"/>
                      <a:pt x="57141" y="16946"/>
                      <a:pt x="57942" y="16679"/>
                    </a:cubicBezTo>
                    <a:cubicBezTo>
                      <a:pt x="58609" y="16446"/>
                      <a:pt x="57809" y="7373"/>
                      <a:pt x="57709" y="6772"/>
                    </a:cubicBezTo>
                    <a:cubicBezTo>
                      <a:pt x="57642" y="6505"/>
                      <a:pt x="57575" y="6239"/>
                      <a:pt x="57542" y="5938"/>
                    </a:cubicBezTo>
                    <a:cubicBezTo>
                      <a:pt x="51178" y="7340"/>
                      <a:pt x="44659" y="8049"/>
                      <a:pt x="38143" y="8049"/>
                    </a:cubicBezTo>
                    <a:cubicBezTo>
                      <a:pt x="31475" y="8049"/>
                      <a:pt x="24809" y="7306"/>
                      <a:pt x="18314" y="5805"/>
                    </a:cubicBezTo>
                    <a:cubicBezTo>
                      <a:pt x="13043" y="4604"/>
                      <a:pt x="7773" y="2836"/>
                      <a:pt x="3203" y="1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2" name="Google Shape;2192;p61"/>
              <p:cNvSpPr/>
              <p:nvPr/>
            </p:nvSpPr>
            <p:spPr>
              <a:xfrm>
                <a:off x="950475" y="3863150"/>
                <a:ext cx="236025" cy="342250"/>
              </a:xfrm>
              <a:custGeom>
                <a:avLst/>
                <a:gdLst/>
                <a:ahLst/>
                <a:cxnLst/>
                <a:rect l="l" t="t" r="r" b="b"/>
                <a:pathLst>
                  <a:path w="9441" h="13690" extrusionOk="0">
                    <a:moveTo>
                      <a:pt x="5102" y="0"/>
                    </a:moveTo>
                    <a:cubicBezTo>
                      <a:pt x="4167" y="0"/>
                      <a:pt x="3180" y="325"/>
                      <a:pt x="2402" y="930"/>
                    </a:cubicBezTo>
                    <a:cubicBezTo>
                      <a:pt x="1168" y="1864"/>
                      <a:pt x="567" y="3298"/>
                      <a:pt x="367" y="4666"/>
                    </a:cubicBezTo>
                    <a:cubicBezTo>
                      <a:pt x="0" y="6901"/>
                      <a:pt x="567" y="9103"/>
                      <a:pt x="1868" y="10737"/>
                    </a:cubicBezTo>
                    <a:cubicBezTo>
                      <a:pt x="3203" y="12372"/>
                      <a:pt x="5271" y="13439"/>
                      <a:pt x="7572" y="13672"/>
                    </a:cubicBezTo>
                    <a:cubicBezTo>
                      <a:pt x="7686" y="13683"/>
                      <a:pt x="7799" y="13690"/>
                      <a:pt x="7911" y="13690"/>
                    </a:cubicBezTo>
                    <a:cubicBezTo>
                      <a:pt x="8160" y="13690"/>
                      <a:pt x="8399" y="13654"/>
                      <a:pt x="8606" y="13539"/>
                    </a:cubicBezTo>
                    <a:cubicBezTo>
                      <a:pt x="9207" y="13239"/>
                      <a:pt x="9340" y="12472"/>
                      <a:pt x="9374" y="11871"/>
                    </a:cubicBezTo>
                    <a:cubicBezTo>
                      <a:pt x="9440" y="9436"/>
                      <a:pt x="9340" y="6968"/>
                      <a:pt x="8940" y="4633"/>
                    </a:cubicBezTo>
                    <a:cubicBezTo>
                      <a:pt x="8707" y="3065"/>
                      <a:pt x="8073" y="997"/>
                      <a:pt x="6538" y="296"/>
                    </a:cubicBezTo>
                    <a:cubicBezTo>
                      <a:pt x="6103" y="96"/>
                      <a:pt x="5610" y="0"/>
                      <a:pt x="5102" y="0"/>
                    </a:cubicBezTo>
                    <a:close/>
                  </a:path>
                </a:pathLst>
              </a:custGeom>
              <a:solidFill>
                <a:srgbClr val="F5DC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3" name="Google Shape;2193;p61"/>
              <p:cNvSpPr/>
              <p:nvPr/>
            </p:nvSpPr>
            <p:spPr>
              <a:xfrm>
                <a:off x="1900325" y="3987000"/>
                <a:ext cx="271050" cy="321725"/>
              </a:xfrm>
              <a:custGeom>
                <a:avLst/>
                <a:gdLst/>
                <a:ahLst/>
                <a:cxnLst/>
                <a:rect l="l" t="t" r="r" b="b"/>
                <a:pathLst>
                  <a:path w="10842" h="12869" extrusionOk="0">
                    <a:moveTo>
                      <a:pt x="6331" y="1"/>
                    </a:moveTo>
                    <a:cubicBezTo>
                      <a:pt x="6153" y="1"/>
                      <a:pt x="5976" y="15"/>
                      <a:pt x="5804" y="46"/>
                    </a:cubicBezTo>
                    <a:cubicBezTo>
                      <a:pt x="4136" y="346"/>
                      <a:pt x="3036" y="2214"/>
                      <a:pt x="2402" y="3648"/>
                    </a:cubicBezTo>
                    <a:cubicBezTo>
                      <a:pt x="1434" y="5816"/>
                      <a:pt x="734" y="8185"/>
                      <a:pt x="200" y="10553"/>
                    </a:cubicBezTo>
                    <a:cubicBezTo>
                      <a:pt x="67" y="11154"/>
                      <a:pt x="0" y="11921"/>
                      <a:pt x="500" y="12388"/>
                    </a:cubicBezTo>
                    <a:cubicBezTo>
                      <a:pt x="767" y="12621"/>
                      <a:pt x="1134" y="12688"/>
                      <a:pt x="1468" y="12755"/>
                    </a:cubicBezTo>
                    <a:cubicBezTo>
                      <a:pt x="1948" y="12831"/>
                      <a:pt x="2426" y="12869"/>
                      <a:pt x="2898" y="12869"/>
                    </a:cubicBezTo>
                    <a:cubicBezTo>
                      <a:pt x="4689" y="12869"/>
                      <a:pt x="6386" y="12331"/>
                      <a:pt x="7706" y="11354"/>
                    </a:cubicBezTo>
                    <a:cubicBezTo>
                      <a:pt x="9407" y="10086"/>
                      <a:pt x="10508" y="8085"/>
                      <a:pt x="10708" y="5850"/>
                    </a:cubicBezTo>
                    <a:cubicBezTo>
                      <a:pt x="10841" y="4482"/>
                      <a:pt x="10608" y="2914"/>
                      <a:pt x="9674" y="1713"/>
                    </a:cubicBezTo>
                    <a:cubicBezTo>
                      <a:pt x="8860" y="667"/>
                      <a:pt x="7540" y="1"/>
                      <a:pt x="6331" y="1"/>
                    </a:cubicBezTo>
                    <a:close/>
                  </a:path>
                </a:pathLst>
              </a:custGeom>
              <a:solidFill>
                <a:srgbClr val="F5DC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4" name="Google Shape;2194;p61"/>
              <p:cNvSpPr/>
              <p:nvPr/>
            </p:nvSpPr>
            <p:spPr>
              <a:xfrm>
                <a:off x="1965850" y="4094375"/>
                <a:ext cx="173000" cy="147500"/>
              </a:xfrm>
              <a:custGeom>
                <a:avLst/>
                <a:gdLst/>
                <a:ahLst/>
                <a:cxnLst/>
                <a:rect l="l" t="t" r="r" b="b"/>
                <a:pathLst>
                  <a:path w="6920" h="5900" extrusionOk="0">
                    <a:moveTo>
                      <a:pt x="5411" y="1"/>
                    </a:moveTo>
                    <a:cubicBezTo>
                      <a:pt x="4787" y="1"/>
                      <a:pt x="4115" y="352"/>
                      <a:pt x="3517" y="721"/>
                    </a:cubicBezTo>
                    <a:cubicBezTo>
                      <a:pt x="2750" y="1188"/>
                      <a:pt x="2082" y="1822"/>
                      <a:pt x="1549" y="2589"/>
                    </a:cubicBezTo>
                    <a:cubicBezTo>
                      <a:pt x="1282" y="2889"/>
                      <a:pt x="1082" y="3223"/>
                      <a:pt x="882" y="3590"/>
                    </a:cubicBezTo>
                    <a:cubicBezTo>
                      <a:pt x="581" y="4123"/>
                      <a:pt x="315" y="4690"/>
                      <a:pt x="114" y="5291"/>
                    </a:cubicBezTo>
                    <a:cubicBezTo>
                      <a:pt x="0" y="5611"/>
                      <a:pt x="246" y="5899"/>
                      <a:pt x="466" y="5899"/>
                    </a:cubicBezTo>
                    <a:cubicBezTo>
                      <a:pt x="567" y="5899"/>
                      <a:pt x="662" y="5838"/>
                      <a:pt x="715" y="5691"/>
                    </a:cubicBezTo>
                    <a:cubicBezTo>
                      <a:pt x="1015" y="4790"/>
                      <a:pt x="1449" y="3956"/>
                      <a:pt x="1949" y="3256"/>
                    </a:cubicBezTo>
                    <a:cubicBezTo>
                      <a:pt x="2408" y="3138"/>
                      <a:pt x="2917" y="3054"/>
                      <a:pt x="3405" y="3054"/>
                    </a:cubicBezTo>
                    <a:cubicBezTo>
                      <a:pt x="4301" y="3054"/>
                      <a:pt x="5128" y="3338"/>
                      <a:pt x="5452" y="4223"/>
                    </a:cubicBezTo>
                    <a:cubicBezTo>
                      <a:pt x="5452" y="4223"/>
                      <a:pt x="5485" y="4223"/>
                      <a:pt x="5485" y="4190"/>
                    </a:cubicBezTo>
                    <a:cubicBezTo>
                      <a:pt x="5485" y="2642"/>
                      <a:pt x="4416" y="2329"/>
                      <a:pt x="3301" y="2329"/>
                    </a:cubicBezTo>
                    <a:cubicBezTo>
                      <a:pt x="3097" y="2329"/>
                      <a:pt x="2891" y="2339"/>
                      <a:pt x="2690" y="2355"/>
                    </a:cubicBezTo>
                    <a:lnTo>
                      <a:pt x="2690" y="2355"/>
                    </a:lnTo>
                    <a:cubicBezTo>
                      <a:pt x="2716" y="2351"/>
                      <a:pt x="2719" y="2322"/>
                      <a:pt x="2750" y="2322"/>
                    </a:cubicBezTo>
                    <a:cubicBezTo>
                      <a:pt x="3458" y="1638"/>
                      <a:pt x="4648" y="669"/>
                      <a:pt x="5745" y="669"/>
                    </a:cubicBezTo>
                    <a:cubicBezTo>
                      <a:pt x="6147" y="669"/>
                      <a:pt x="6537" y="799"/>
                      <a:pt x="6886" y="1121"/>
                    </a:cubicBezTo>
                    <a:cubicBezTo>
                      <a:pt x="6886" y="1121"/>
                      <a:pt x="6919" y="1121"/>
                      <a:pt x="6886" y="1088"/>
                    </a:cubicBezTo>
                    <a:cubicBezTo>
                      <a:pt x="6492" y="283"/>
                      <a:pt x="5970" y="1"/>
                      <a:pt x="5411" y="1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5" name="Google Shape;2195;p61"/>
              <p:cNvSpPr/>
              <p:nvPr/>
            </p:nvSpPr>
            <p:spPr>
              <a:xfrm>
                <a:off x="983825" y="3974150"/>
                <a:ext cx="135625" cy="177375"/>
              </a:xfrm>
              <a:custGeom>
                <a:avLst/>
                <a:gdLst/>
                <a:ahLst/>
                <a:cxnLst/>
                <a:rect l="l" t="t" r="r" b="b"/>
                <a:pathLst>
                  <a:path w="5425" h="7095" extrusionOk="0">
                    <a:moveTo>
                      <a:pt x="1350" y="0"/>
                    </a:moveTo>
                    <a:cubicBezTo>
                      <a:pt x="928" y="0"/>
                      <a:pt x="485" y="194"/>
                      <a:pt x="34" y="693"/>
                    </a:cubicBezTo>
                    <a:cubicBezTo>
                      <a:pt x="1" y="693"/>
                      <a:pt x="34" y="726"/>
                      <a:pt x="67" y="726"/>
                    </a:cubicBezTo>
                    <a:cubicBezTo>
                      <a:pt x="318" y="595"/>
                      <a:pt x="567" y="538"/>
                      <a:pt x="810" y="538"/>
                    </a:cubicBezTo>
                    <a:cubicBezTo>
                      <a:pt x="2051" y="538"/>
                      <a:pt x="3145" y="2046"/>
                      <a:pt x="3703" y="2995"/>
                    </a:cubicBezTo>
                    <a:lnTo>
                      <a:pt x="3737" y="3095"/>
                    </a:lnTo>
                    <a:cubicBezTo>
                      <a:pt x="3217" y="2884"/>
                      <a:pt x="2661" y="2709"/>
                      <a:pt x="2152" y="2709"/>
                    </a:cubicBezTo>
                    <a:cubicBezTo>
                      <a:pt x="1453" y="2709"/>
                      <a:pt x="843" y="3039"/>
                      <a:pt x="534" y="4062"/>
                    </a:cubicBezTo>
                    <a:cubicBezTo>
                      <a:pt x="534" y="4086"/>
                      <a:pt x="551" y="4109"/>
                      <a:pt x="561" y="4109"/>
                    </a:cubicBezTo>
                    <a:cubicBezTo>
                      <a:pt x="565" y="4109"/>
                      <a:pt x="568" y="4105"/>
                      <a:pt x="568" y="4095"/>
                    </a:cubicBezTo>
                    <a:cubicBezTo>
                      <a:pt x="934" y="3602"/>
                      <a:pt x="1431" y="3419"/>
                      <a:pt x="1971" y="3419"/>
                    </a:cubicBezTo>
                    <a:cubicBezTo>
                      <a:pt x="2710" y="3419"/>
                      <a:pt x="3529" y="3763"/>
                      <a:pt x="4204" y="4129"/>
                    </a:cubicBezTo>
                    <a:cubicBezTo>
                      <a:pt x="4504" y="4963"/>
                      <a:pt x="4671" y="5863"/>
                      <a:pt x="4704" y="6831"/>
                    </a:cubicBezTo>
                    <a:cubicBezTo>
                      <a:pt x="4717" y="7014"/>
                      <a:pt x="4833" y="7094"/>
                      <a:pt x="4967" y="7094"/>
                    </a:cubicBezTo>
                    <a:cubicBezTo>
                      <a:pt x="5174" y="7094"/>
                      <a:pt x="5425" y="6901"/>
                      <a:pt x="5404" y="6597"/>
                    </a:cubicBezTo>
                    <a:cubicBezTo>
                      <a:pt x="5371" y="5963"/>
                      <a:pt x="5271" y="5330"/>
                      <a:pt x="5138" y="4763"/>
                    </a:cubicBezTo>
                    <a:cubicBezTo>
                      <a:pt x="5038" y="4362"/>
                      <a:pt x="4904" y="3962"/>
                      <a:pt x="4771" y="3595"/>
                    </a:cubicBezTo>
                    <a:cubicBezTo>
                      <a:pt x="4437" y="2728"/>
                      <a:pt x="3970" y="1927"/>
                      <a:pt x="3370" y="1260"/>
                    </a:cubicBezTo>
                    <a:cubicBezTo>
                      <a:pt x="2811" y="637"/>
                      <a:pt x="2114" y="0"/>
                      <a:pt x="1350" y="0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6" name="Google Shape;2196;p61"/>
              <p:cNvSpPr/>
              <p:nvPr/>
            </p:nvSpPr>
            <p:spPr>
              <a:xfrm>
                <a:off x="1106425" y="3413425"/>
                <a:ext cx="945700" cy="968450"/>
              </a:xfrm>
              <a:custGeom>
                <a:avLst/>
                <a:gdLst/>
                <a:ahLst/>
                <a:cxnLst/>
                <a:rect l="l" t="t" r="r" b="b"/>
                <a:pathLst>
                  <a:path w="37828" h="38738" extrusionOk="0">
                    <a:moveTo>
                      <a:pt x="14414" y="1"/>
                    </a:moveTo>
                    <a:cubicBezTo>
                      <a:pt x="14169" y="1"/>
                      <a:pt x="13923" y="2"/>
                      <a:pt x="13677" y="5"/>
                    </a:cubicBezTo>
                    <a:cubicBezTo>
                      <a:pt x="8073" y="72"/>
                      <a:pt x="3302" y="4108"/>
                      <a:pt x="2235" y="9612"/>
                    </a:cubicBezTo>
                    <a:cubicBezTo>
                      <a:pt x="1301" y="14583"/>
                      <a:pt x="667" y="19620"/>
                      <a:pt x="334" y="24656"/>
                    </a:cubicBezTo>
                    <a:cubicBezTo>
                      <a:pt x="0" y="30260"/>
                      <a:pt x="3603" y="35331"/>
                      <a:pt x="9007" y="36832"/>
                    </a:cubicBezTo>
                    <a:cubicBezTo>
                      <a:pt x="13740" y="38103"/>
                      <a:pt x="18504" y="38738"/>
                      <a:pt x="23413" y="38738"/>
                    </a:cubicBezTo>
                    <a:cubicBezTo>
                      <a:pt x="23659" y="38738"/>
                      <a:pt x="23904" y="38736"/>
                      <a:pt x="24151" y="38733"/>
                    </a:cubicBezTo>
                    <a:cubicBezTo>
                      <a:pt x="29755" y="38666"/>
                      <a:pt x="34525" y="34630"/>
                      <a:pt x="35559" y="29126"/>
                    </a:cubicBezTo>
                    <a:cubicBezTo>
                      <a:pt x="36526" y="24156"/>
                      <a:pt x="37160" y="19119"/>
                      <a:pt x="37460" y="14082"/>
                    </a:cubicBezTo>
                    <a:cubicBezTo>
                      <a:pt x="37827" y="8478"/>
                      <a:pt x="34225" y="3408"/>
                      <a:pt x="28821" y="1907"/>
                    </a:cubicBezTo>
                    <a:cubicBezTo>
                      <a:pt x="24087" y="636"/>
                      <a:pt x="19323" y="1"/>
                      <a:pt x="14414" y="1"/>
                    </a:cubicBezTo>
                    <a:close/>
                  </a:path>
                </a:pathLst>
              </a:custGeom>
              <a:solidFill>
                <a:srgbClr val="F5DC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7" name="Google Shape;2197;p61"/>
              <p:cNvSpPr/>
              <p:nvPr/>
            </p:nvSpPr>
            <p:spPr>
              <a:xfrm>
                <a:off x="1485850" y="4060650"/>
                <a:ext cx="130950" cy="66775"/>
              </a:xfrm>
              <a:custGeom>
                <a:avLst/>
                <a:gdLst/>
                <a:ahLst/>
                <a:cxnLst/>
                <a:rect l="l" t="t" r="r" b="b"/>
                <a:pathLst>
                  <a:path w="5238" h="2671" extrusionOk="0">
                    <a:moveTo>
                      <a:pt x="2564" y="0"/>
                    </a:moveTo>
                    <a:cubicBezTo>
                      <a:pt x="2351" y="0"/>
                      <a:pt x="2129" y="37"/>
                      <a:pt x="1935" y="102"/>
                    </a:cubicBezTo>
                    <a:cubicBezTo>
                      <a:pt x="1602" y="168"/>
                      <a:pt x="1302" y="335"/>
                      <a:pt x="1068" y="535"/>
                    </a:cubicBezTo>
                    <a:cubicBezTo>
                      <a:pt x="568" y="902"/>
                      <a:pt x="201" y="1436"/>
                      <a:pt x="1" y="2003"/>
                    </a:cubicBezTo>
                    <a:cubicBezTo>
                      <a:pt x="434" y="1603"/>
                      <a:pt x="868" y="1203"/>
                      <a:pt x="1335" y="936"/>
                    </a:cubicBezTo>
                    <a:cubicBezTo>
                      <a:pt x="1707" y="750"/>
                      <a:pt x="2099" y="649"/>
                      <a:pt x="2513" y="649"/>
                    </a:cubicBezTo>
                    <a:cubicBezTo>
                      <a:pt x="2619" y="649"/>
                      <a:pt x="2727" y="655"/>
                      <a:pt x="2836" y="669"/>
                    </a:cubicBezTo>
                    <a:cubicBezTo>
                      <a:pt x="3303" y="736"/>
                      <a:pt x="3803" y="969"/>
                      <a:pt x="4204" y="1336"/>
                    </a:cubicBezTo>
                    <a:cubicBezTo>
                      <a:pt x="4637" y="1670"/>
                      <a:pt x="4971" y="2103"/>
                      <a:pt x="5238" y="2670"/>
                    </a:cubicBezTo>
                    <a:cubicBezTo>
                      <a:pt x="5238" y="2070"/>
                      <a:pt x="4971" y="1436"/>
                      <a:pt x="4571" y="969"/>
                    </a:cubicBezTo>
                    <a:cubicBezTo>
                      <a:pt x="4170" y="502"/>
                      <a:pt x="3570" y="102"/>
                      <a:pt x="2903" y="35"/>
                    </a:cubicBezTo>
                    <a:cubicBezTo>
                      <a:pt x="2796" y="11"/>
                      <a:pt x="2682" y="0"/>
                      <a:pt x="2564" y="0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8" name="Google Shape;2198;p61"/>
              <p:cNvSpPr/>
              <p:nvPr/>
            </p:nvSpPr>
            <p:spPr>
              <a:xfrm>
                <a:off x="1210650" y="3869325"/>
                <a:ext cx="217675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8707" h="8714" extrusionOk="0">
                    <a:moveTo>
                      <a:pt x="3971" y="1"/>
                    </a:moveTo>
                    <a:cubicBezTo>
                      <a:pt x="3691" y="1"/>
                      <a:pt x="3412" y="28"/>
                      <a:pt x="3136" y="83"/>
                    </a:cubicBezTo>
                    <a:cubicBezTo>
                      <a:pt x="1935" y="283"/>
                      <a:pt x="935" y="1684"/>
                      <a:pt x="468" y="2751"/>
                    </a:cubicBezTo>
                    <a:cubicBezTo>
                      <a:pt x="67" y="3752"/>
                      <a:pt x="1" y="4953"/>
                      <a:pt x="401" y="5953"/>
                    </a:cubicBezTo>
                    <a:cubicBezTo>
                      <a:pt x="835" y="7021"/>
                      <a:pt x="1735" y="7855"/>
                      <a:pt x="2769" y="8288"/>
                    </a:cubicBezTo>
                    <a:cubicBezTo>
                      <a:pt x="3391" y="8565"/>
                      <a:pt x="4045" y="8714"/>
                      <a:pt x="4697" y="8714"/>
                    </a:cubicBezTo>
                    <a:cubicBezTo>
                      <a:pt x="4990" y="8714"/>
                      <a:pt x="5282" y="8684"/>
                      <a:pt x="5571" y="8622"/>
                    </a:cubicBezTo>
                    <a:cubicBezTo>
                      <a:pt x="6505" y="8422"/>
                      <a:pt x="7373" y="7855"/>
                      <a:pt x="7906" y="7088"/>
                    </a:cubicBezTo>
                    <a:cubicBezTo>
                      <a:pt x="8307" y="6521"/>
                      <a:pt x="8507" y="5853"/>
                      <a:pt x="8574" y="5186"/>
                    </a:cubicBezTo>
                    <a:cubicBezTo>
                      <a:pt x="8707" y="3652"/>
                      <a:pt x="8073" y="2084"/>
                      <a:pt x="6906" y="1083"/>
                    </a:cubicBezTo>
                    <a:cubicBezTo>
                      <a:pt x="6112" y="395"/>
                      <a:pt x="5044" y="1"/>
                      <a:pt x="3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9" name="Google Shape;2199;p61"/>
              <p:cNvSpPr/>
              <p:nvPr/>
            </p:nvSpPr>
            <p:spPr>
              <a:xfrm>
                <a:off x="1262350" y="3918175"/>
                <a:ext cx="157650" cy="148100"/>
              </a:xfrm>
              <a:custGeom>
                <a:avLst/>
                <a:gdLst/>
                <a:ahLst/>
                <a:cxnLst/>
                <a:rect l="l" t="t" r="r" b="b"/>
                <a:pathLst>
                  <a:path w="6306" h="5924" extrusionOk="0">
                    <a:moveTo>
                      <a:pt x="3120" y="0"/>
                    </a:moveTo>
                    <a:cubicBezTo>
                      <a:pt x="1660" y="0"/>
                      <a:pt x="417" y="1104"/>
                      <a:pt x="234" y="2598"/>
                    </a:cubicBezTo>
                    <a:cubicBezTo>
                      <a:pt x="1" y="4200"/>
                      <a:pt x="1168" y="5701"/>
                      <a:pt x="2770" y="5901"/>
                    </a:cubicBezTo>
                    <a:cubicBezTo>
                      <a:pt x="2895" y="5916"/>
                      <a:pt x="3020" y="5924"/>
                      <a:pt x="3143" y="5924"/>
                    </a:cubicBezTo>
                    <a:cubicBezTo>
                      <a:pt x="4627" y="5924"/>
                      <a:pt x="5920" y="4841"/>
                      <a:pt x="6105" y="3332"/>
                    </a:cubicBezTo>
                    <a:cubicBezTo>
                      <a:pt x="6305" y="1698"/>
                      <a:pt x="5138" y="230"/>
                      <a:pt x="3537" y="30"/>
                    </a:cubicBezTo>
                    <a:cubicBezTo>
                      <a:pt x="3397" y="10"/>
                      <a:pt x="3258" y="0"/>
                      <a:pt x="31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0" name="Google Shape;2200;p61"/>
              <p:cNvSpPr/>
              <p:nvPr/>
            </p:nvSpPr>
            <p:spPr>
              <a:xfrm>
                <a:off x="1304900" y="3957275"/>
                <a:ext cx="73400" cy="69250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2770" extrusionOk="0">
                    <a:moveTo>
                      <a:pt x="1301" y="0"/>
                    </a:moveTo>
                    <a:cubicBezTo>
                      <a:pt x="667" y="67"/>
                      <a:pt x="167" y="567"/>
                      <a:pt x="67" y="1201"/>
                    </a:cubicBezTo>
                    <a:cubicBezTo>
                      <a:pt x="0" y="1968"/>
                      <a:pt x="534" y="2669"/>
                      <a:pt x="1268" y="2769"/>
                    </a:cubicBezTo>
                    <a:lnTo>
                      <a:pt x="1601" y="2769"/>
                    </a:lnTo>
                    <a:cubicBezTo>
                      <a:pt x="2235" y="2702"/>
                      <a:pt x="2735" y="2202"/>
                      <a:pt x="2835" y="1568"/>
                    </a:cubicBezTo>
                    <a:cubicBezTo>
                      <a:pt x="2936" y="801"/>
                      <a:pt x="2368" y="100"/>
                      <a:pt x="1635" y="34"/>
                    </a:cubicBezTo>
                    <a:cubicBezTo>
                      <a:pt x="1501" y="0"/>
                      <a:pt x="1401" y="0"/>
                      <a:pt x="13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1" name="Google Shape;2201;p61"/>
              <p:cNvSpPr/>
              <p:nvPr/>
            </p:nvSpPr>
            <p:spPr>
              <a:xfrm>
                <a:off x="1219000" y="3860900"/>
                <a:ext cx="172650" cy="86400"/>
              </a:xfrm>
              <a:custGeom>
                <a:avLst/>
                <a:gdLst/>
                <a:ahLst/>
                <a:cxnLst/>
                <a:rect l="l" t="t" r="r" b="b"/>
                <a:pathLst>
                  <a:path w="6906" h="3456" extrusionOk="0">
                    <a:moveTo>
                      <a:pt x="3685" y="1"/>
                    </a:moveTo>
                    <a:cubicBezTo>
                      <a:pt x="1926" y="1"/>
                      <a:pt x="263" y="1249"/>
                      <a:pt x="0" y="3455"/>
                    </a:cubicBezTo>
                    <a:lnTo>
                      <a:pt x="34" y="3455"/>
                    </a:lnTo>
                    <a:cubicBezTo>
                      <a:pt x="698" y="1740"/>
                      <a:pt x="2423" y="728"/>
                      <a:pt x="4138" y="728"/>
                    </a:cubicBezTo>
                    <a:cubicBezTo>
                      <a:pt x="5092" y="728"/>
                      <a:pt x="6042" y="1041"/>
                      <a:pt x="6805" y="1721"/>
                    </a:cubicBezTo>
                    <a:cubicBezTo>
                      <a:pt x="6839" y="1721"/>
                      <a:pt x="6905" y="1687"/>
                      <a:pt x="6872" y="1654"/>
                    </a:cubicBezTo>
                    <a:cubicBezTo>
                      <a:pt x="6006" y="526"/>
                      <a:pt x="4825" y="1"/>
                      <a:pt x="368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2" name="Google Shape;2202;p61"/>
              <p:cNvSpPr/>
              <p:nvPr/>
            </p:nvSpPr>
            <p:spPr>
              <a:xfrm>
                <a:off x="1701000" y="3933800"/>
                <a:ext cx="216850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8534" extrusionOk="0">
                    <a:moveTo>
                      <a:pt x="4741" y="0"/>
                    </a:moveTo>
                    <a:cubicBezTo>
                      <a:pt x="4037" y="0"/>
                      <a:pt x="3329" y="159"/>
                      <a:pt x="2703" y="472"/>
                    </a:cubicBezTo>
                    <a:cubicBezTo>
                      <a:pt x="1335" y="1140"/>
                      <a:pt x="334" y="2507"/>
                      <a:pt x="101" y="4008"/>
                    </a:cubicBezTo>
                    <a:cubicBezTo>
                      <a:pt x="1" y="4675"/>
                      <a:pt x="34" y="5376"/>
                      <a:pt x="234" y="6010"/>
                    </a:cubicBezTo>
                    <a:cubicBezTo>
                      <a:pt x="568" y="6910"/>
                      <a:pt x="1268" y="7644"/>
                      <a:pt x="2136" y="8078"/>
                    </a:cubicBezTo>
                    <a:cubicBezTo>
                      <a:pt x="2744" y="8394"/>
                      <a:pt x="3442" y="8533"/>
                      <a:pt x="4137" y="8533"/>
                    </a:cubicBezTo>
                    <a:cubicBezTo>
                      <a:pt x="4395" y="8533"/>
                      <a:pt x="4652" y="8514"/>
                      <a:pt x="4904" y="8478"/>
                    </a:cubicBezTo>
                    <a:cubicBezTo>
                      <a:pt x="6038" y="8311"/>
                      <a:pt x="7106" y="7711"/>
                      <a:pt x="7806" y="6810"/>
                    </a:cubicBezTo>
                    <a:cubicBezTo>
                      <a:pt x="8440" y="5910"/>
                      <a:pt x="8674" y="4775"/>
                      <a:pt x="8540" y="3675"/>
                    </a:cubicBezTo>
                    <a:cubicBezTo>
                      <a:pt x="8373" y="2541"/>
                      <a:pt x="7706" y="939"/>
                      <a:pt x="6605" y="406"/>
                    </a:cubicBezTo>
                    <a:cubicBezTo>
                      <a:pt x="6031" y="134"/>
                      <a:pt x="5387" y="0"/>
                      <a:pt x="47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3" name="Google Shape;2203;p61"/>
              <p:cNvSpPr/>
              <p:nvPr/>
            </p:nvSpPr>
            <p:spPr>
              <a:xfrm>
                <a:off x="1706850" y="3974225"/>
                <a:ext cx="157625" cy="148100"/>
              </a:xfrm>
              <a:custGeom>
                <a:avLst/>
                <a:gdLst/>
                <a:ahLst/>
                <a:cxnLst/>
                <a:rect l="l" t="t" r="r" b="b"/>
                <a:pathLst>
                  <a:path w="6305" h="5924" extrusionOk="0">
                    <a:moveTo>
                      <a:pt x="3171" y="1"/>
                    </a:moveTo>
                    <a:cubicBezTo>
                      <a:pt x="1688" y="1"/>
                      <a:pt x="419" y="1110"/>
                      <a:pt x="234" y="2591"/>
                    </a:cubicBezTo>
                    <a:cubicBezTo>
                      <a:pt x="0" y="4226"/>
                      <a:pt x="1168" y="5694"/>
                      <a:pt x="2802" y="5894"/>
                    </a:cubicBezTo>
                    <a:cubicBezTo>
                      <a:pt x="2940" y="5914"/>
                      <a:pt x="3077" y="5924"/>
                      <a:pt x="3212" y="5924"/>
                    </a:cubicBezTo>
                    <a:cubicBezTo>
                      <a:pt x="4652" y="5924"/>
                      <a:pt x="5922" y="4822"/>
                      <a:pt x="6105" y="3359"/>
                    </a:cubicBezTo>
                    <a:cubicBezTo>
                      <a:pt x="6305" y="1724"/>
                      <a:pt x="5171" y="223"/>
                      <a:pt x="3536" y="23"/>
                    </a:cubicBezTo>
                    <a:cubicBezTo>
                      <a:pt x="3413" y="8"/>
                      <a:pt x="3292" y="1"/>
                      <a:pt x="31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4" name="Google Shape;2204;p61"/>
              <p:cNvSpPr/>
              <p:nvPr/>
            </p:nvSpPr>
            <p:spPr>
              <a:xfrm>
                <a:off x="1750200" y="4013975"/>
                <a:ext cx="72575" cy="69250"/>
              </a:xfrm>
              <a:custGeom>
                <a:avLst/>
                <a:gdLst/>
                <a:ahLst/>
                <a:cxnLst/>
                <a:rect l="l" t="t" r="r" b="b"/>
                <a:pathLst>
                  <a:path w="2903" h="2770" extrusionOk="0">
                    <a:moveTo>
                      <a:pt x="1268" y="1"/>
                    </a:moveTo>
                    <a:cubicBezTo>
                      <a:pt x="635" y="67"/>
                      <a:pt x="134" y="568"/>
                      <a:pt x="68" y="1202"/>
                    </a:cubicBezTo>
                    <a:cubicBezTo>
                      <a:pt x="1" y="1568"/>
                      <a:pt x="101" y="1935"/>
                      <a:pt x="334" y="2236"/>
                    </a:cubicBezTo>
                    <a:cubicBezTo>
                      <a:pt x="568" y="2502"/>
                      <a:pt x="868" y="2703"/>
                      <a:pt x="1235" y="2736"/>
                    </a:cubicBezTo>
                    <a:cubicBezTo>
                      <a:pt x="1368" y="2769"/>
                      <a:pt x="1469" y="2769"/>
                      <a:pt x="1569" y="2769"/>
                    </a:cubicBezTo>
                    <a:cubicBezTo>
                      <a:pt x="2202" y="2703"/>
                      <a:pt x="2703" y="2202"/>
                      <a:pt x="2803" y="1535"/>
                    </a:cubicBezTo>
                    <a:cubicBezTo>
                      <a:pt x="2903" y="801"/>
                      <a:pt x="2369" y="101"/>
                      <a:pt x="160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5" name="Google Shape;2205;p61"/>
              <p:cNvSpPr/>
              <p:nvPr/>
            </p:nvSpPr>
            <p:spPr>
              <a:xfrm>
                <a:off x="1759550" y="3926150"/>
                <a:ext cx="164750" cy="109525"/>
              </a:xfrm>
              <a:custGeom>
                <a:avLst/>
                <a:gdLst/>
                <a:ahLst/>
                <a:cxnLst/>
                <a:rect l="l" t="t" r="r" b="b"/>
                <a:pathLst>
                  <a:path w="6590" h="4381" extrusionOk="0">
                    <a:moveTo>
                      <a:pt x="2594" y="1"/>
                    </a:moveTo>
                    <a:cubicBezTo>
                      <a:pt x="1742" y="1"/>
                      <a:pt x="845" y="284"/>
                      <a:pt x="27" y="912"/>
                    </a:cubicBezTo>
                    <a:cubicBezTo>
                      <a:pt x="0" y="939"/>
                      <a:pt x="17" y="988"/>
                      <a:pt x="42" y="988"/>
                    </a:cubicBezTo>
                    <a:cubicBezTo>
                      <a:pt x="48" y="988"/>
                      <a:pt x="54" y="985"/>
                      <a:pt x="60" y="979"/>
                    </a:cubicBezTo>
                    <a:cubicBezTo>
                      <a:pt x="637" y="687"/>
                      <a:pt x="1246" y="553"/>
                      <a:pt x="1849" y="553"/>
                    </a:cubicBezTo>
                    <a:cubicBezTo>
                      <a:pt x="3935" y="553"/>
                      <a:pt x="5939" y="2156"/>
                      <a:pt x="6198" y="4381"/>
                    </a:cubicBezTo>
                    <a:lnTo>
                      <a:pt x="6232" y="4381"/>
                    </a:lnTo>
                    <a:cubicBezTo>
                      <a:pt x="6589" y="1782"/>
                      <a:pt x="4731" y="1"/>
                      <a:pt x="259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6" name="Google Shape;2206;p61"/>
              <p:cNvSpPr/>
              <p:nvPr/>
            </p:nvSpPr>
            <p:spPr>
              <a:xfrm>
                <a:off x="1186650" y="3793450"/>
                <a:ext cx="22750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9100" h="2723" extrusionOk="0">
                    <a:moveTo>
                      <a:pt x="5523" y="1"/>
                    </a:moveTo>
                    <a:cubicBezTo>
                      <a:pt x="3366" y="1"/>
                      <a:pt x="1328" y="949"/>
                      <a:pt x="60" y="2551"/>
                    </a:cubicBezTo>
                    <a:cubicBezTo>
                      <a:pt x="1" y="2610"/>
                      <a:pt x="100" y="2723"/>
                      <a:pt x="170" y="2723"/>
                    </a:cubicBezTo>
                    <a:cubicBezTo>
                      <a:pt x="178" y="2723"/>
                      <a:pt x="186" y="2721"/>
                      <a:pt x="194" y="2717"/>
                    </a:cubicBezTo>
                    <a:cubicBezTo>
                      <a:pt x="1773" y="1720"/>
                      <a:pt x="3404" y="1318"/>
                      <a:pt x="5160" y="1318"/>
                    </a:cubicBezTo>
                    <a:cubicBezTo>
                      <a:pt x="6222" y="1318"/>
                      <a:pt x="7330" y="1465"/>
                      <a:pt x="8499" y="1717"/>
                    </a:cubicBezTo>
                    <a:cubicBezTo>
                      <a:pt x="8551" y="1727"/>
                      <a:pt x="8609" y="1734"/>
                      <a:pt x="8666" y="1734"/>
                    </a:cubicBezTo>
                    <a:cubicBezTo>
                      <a:pt x="8795" y="1734"/>
                      <a:pt x="8920" y="1698"/>
                      <a:pt x="8966" y="1583"/>
                    </a:cubicBezTo>
                    <a:cubicBezTo>
                      <a:pt x="9067" y="1450"/>
                      <a:pt x="9100" y="1416"/>
                      <a:pt x="9067" y="1216"/>
                    </a:cubicBezTo>
                    <a:cubicBezTo>
                      <a:pt x="9067" y="1049"/>
                      <a:pt x="8933" y="849"/>
                      <a:pt x="8766" y="749"/>
                    </a:cubicBezTo>
                    <a:cubicBezTo>
                      <a:pt x="7710" y="238"/>
                      <a:pt x="6602" y="1"/>
                      <a:pt x="552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7" name="Google Shape;2207;p61"/>
              <p:cNvSpPr/>
              <p:nvPr/>
            </p:nvSpPr>
            <p:spPr>
              <a:xfrm>
                <a:off x="1749375" y="3849100"/>
                <a:ext cx="204100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8164" h="4722" extrusionOk="0">
                    <a:moveTo>
                      <a:pt x="1444" y="1"/>
                    </a:moveTo>
                    <a:cubicBezTo>
                      <a:pt x="1144" y="1"/>
                      <a:pt x="840" y="19"/>
                      <a:pt x="534" y="58"/>
                    </a:cubicBezTo>
                    <a:cubicBezTo>
                      <a:pt x="367" y="58"/>
                      <a:pt x="167" y="224"/>
                      <a:pt x="101" y="391"/>
                    </a:cubicBezTo>
                    <a:cubicBezTo>
                      <a:pt x="0" y="558"/>
                      <a:pt x="0" y="591"/>
                      <a:pt x="34" y="792"/>
                    </a:cubicBezTo>
                    <a:cubicBezTo>
                      <a:pt x="67" y="958"/>
                      <a:pt x="267" y="1025"/>
                      <a:pt x="434" y="1058"/>
                    </a:cubicBezTo>
                    <a:cubicBezTo>
                      <a:pt x="3603" y="1425"/>
                      <a:pt x="6138" y="2359"/>
                      <a:pt x="7973" y="4694"/>
                    </a:cubicBezTo>
                    <a:cubicBezTo>
                      <a:pt x="7991" y="4713"/>
                      <a:pt x="8015" y="4721"/>
                      <a:pt x="8039" y="4721"/>
                    </a:cubicBezTo>
                    <a:cubicBezTo>
                      <a:pt x="8101" y="4721"/>
                      <a:pt x="8164" y="4666"/>
                      <a:pt x="8140" y="4594"/>
                    </a:cubicBezTo>
                    <a:cubicBezTo>
                      <a:pt x="7258" y="1979"/>
                      <a:pt x="4545" y="1"/>
                      <a:pt x="144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8" name="Google Shape;2208;p61"/>
              <p:cNvSpPr/>
              <p:nvPr/>
            </p:nvSpPr>
            <p:spPr>
              <a:xfrm>
                <a:off x="1321575" y="4171875"/>
                <a:ext cx="431150" cy="158575"/>
              </a:xfrm>
              <a:custGeom>
                <a:avLst/>
                <a:gdLst/>
                <a:ahLst/>
                <a:cxnLst/>
                <a:rect l="l" t="t" r="r" b="b"/>
                <a:pathLst>
                  <a:path w="17246" h="6343" extrusionOk="0">
                    <a:moveTo>
                      <a:pt x="1824" y="1"/>
                    </a:moveTo>
                    <a:cubicBezTo>
                      <a:pt x="1216" y="1"/>
                      <a:pt x="608" y="9"/>
                      <a:pt x="0" y="23"/>
                    </a:cubicBezTo>
                    <a:cubicBezTo>
                      <a:pt x="1201" y="3191"/>
                      <a:pt x="4237" y="5693"/>
                      <a:pt x="7706" y="6227"/>
                    </a:cubicBezTo>
                    <a:cubicBezTo>
                      <a:pt x="8198" y="6304"/>
                      <a:pt x="8694" y="6342"/>
                      <a:pt x="9190" y="6342"/>
                    </a:cubicBezTo>
                    <a:cubicBezTo>
                      <a:pt x="12324" y="6342"/>
                      <a:pt x="15431" y="4839"/>
                      <a:pt x="17246" y="2391"/>
                    </a:cubicBezTo>
                    <a:cubicBezTo>
                      <a:pt x="15678" y="1891"/>
                      <a:pt x="14077" y="1490"/>
                      <a:pt x="12442" y="1123"/>
                    </a:cubicBezTo>
                    <a:cubicBezTo>
                      <a:pt x="12209" y="1090"/>
                      <a:pt x="12009" y="1023"/>
                      <a:pt x="11775" y="990"/>
                    </a:cubicBezTo>
                    <a:cubicBezTo>
                      <a:pt x="9374" y="523"/>
                      <a:pt x="6905" y="223"/>
                      <a:pt x="4403" y="56"/>
                    </a:cubicBezTo>
                    <a:cubicBezTo>
                      <a:pt x="3544" y="17"/>
                      <a:pt x="2684" y="1"/>
                      <a:pt x="182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9" name="Google Shape;2209;p61"/>
              <p:cNvSpPr/>
              <p:nvPr/>
            </p:nvSpPr>
            <p:spPr>
              <a:xfrm>
                <a:off x="1396625" y="4268550"/>
                <a:ext cx="24102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2477" extrusionOk="0">
                    <a:moveTo>
                      <a:pt x="2697" y="0"/>
                    </a:moveTo>
                    <a:cubicBezTo>
                      <a:pt x="1792" y="0"/>
                      <a:pt x="888" y="86"/>
                      <a:pt x="0" y="258"/>
                    </a:cubicBezTo>
                    <a:cubicBezTo>
                      <a:pt x="1368" y="1326"/>
                      <a:pt x="2969" y="2093"/>
                      <a:pt x="4704" y="2360"/>
                    </a:cubicBezTo>
                    <a:cubicBezTo>
                      <a:pt x="5196" y="2439"/>
                      <a:pt x="5691" y="2477"/>
                      <a:pt x="6184" y="2477"/>
                    </a:cubicBezTo>
                    <a:cubicBezTo>
                      <a:pt x="7364" y="2477"/>
                      <a:pt x="8535" y="2259"/>
                      <a:pt x="9641" y="1860"/>
                    </a:cubicBezTo>
                    <a:cubicBezTo>
                      <a:pt x="7551" y="620"/>
                      <a:pt x="5124" y="0"/>
                      <a:pt x="269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0" name="Google Shape;2210;p61"/>
              <p:cNvSpPr/>
              <p:nvPr/>
            </p:nvSpPr>
            <p:spPr>
              <a:xfrm>
                <a:off x="1431650" y="4174100"/>
                <a:ext cx="201000" cy="78525"/>
              </a:xfrm>
              <a:custGeom>
                <a:avLst/>
                <a:gdLst/>
                <a:ahLst/>
                <a:cxnLst/>
                <a:rect l="l" t="t" r="r" b="b"/>
                <a:pathLst>
                  <a:path w="8040" h="314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4" y="567"/>
                      <a:pt x="100" y="1168"/>
                      <a:pt x="167" y="1735"/>
                    </a:cubicBezTo>
                    <a:cubicBezTo>
                      <a:pt x="201" y="2002"/>
                      <a:pt x="401" y="2235"/>
                      <a:pt x="634" y="2302"/>
                    </a:cubicBezTo>
                    <a:cubicBezTo>
                      <a:pt x="2502" y="2836"/>
                      <a:pt x="4437" y="3102"/>
                      <a:pt x="6372" y="3136"/>
                    </a:cubicBezTo>
                    <a:cubicBezTo>
                      <a:pt x="6396" y="3139"/>
                      <a:pt x="6420" y="3141"/>
                      <a:pt x="6444" y="3141"/>
                    </a:cubicBezTo>
                    <a:cubicBezTo>
                      <a:pt x="6646" y="3141"/>
                      <a:pt x="6819" y="3018"/>
                      <a:pt x="6939" y="2869"/>
                    </a:cubicBezTo>
                    <a:cubicBezTo>
                      <a:pt x="7339" y="2269"/>
                      <a:pt x="7706" y="1668"/>
                      <a:pt x="8039" y="1034"/>
                    </a:cubicBezTo>
                    <a:cubicBezTo>
                      <a:pt x="7806" y="1001"/>
                      <a:pt x="7606" y="968"/>
                      <a:pt x="7372" y="901"/>
                    </a:cubicBezTo>
                    <a:cubicBezTo>
                      <a:pt x="4971" y="434"/>
                      <a:pt x="2502" y="134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1" name="Google Shape;2211;p61"/>
              <p:cNvSpPr/>
              <p:nvPr/>
            </p:nvSpPr>
            <p:spPr>
              <a:xfrm>
                <a:off x="1108925" y="3387775"/>
                <a:ext cx="966550" cy="535325"/>
              </a:xfrm>
              <a:custGeom>
                <a:avLst/>
                <a:gdLst/>
                <a:ahLst/>
                <a:cxnLst/>
                <a:rect l="l" t="t" r="r" b="b"/>
                <a:pathLst>
                  <a:path w="38662" h="21413" extrusionOk="0">
                    <a:moveTo>
                      <a:pt x="16512" y="0"/>
                    </a:moveTo>
                    <a:cubicBezTo>
                      <a:pt x="14605" y="0"/>
                      <a:pt x="12705" y="181"/>
                      <a:pt x="10875" y="831"/>
                    </a:cubicBezTo>
                    <a:cubicBezTo>
                      <a:pt x="9607" y="1265"/>
                      <a:pt x="8339" y="1865"/>
                      <a:pt x="7172" y="2666"/>
                    </a:cubicBezTo>
                    <a:cubicBezTo>
                      <a:pt x="4303" y="4601"/>
                      <a:pt x="1868" y="6969"/>
                      <a:pt x="701" y="11639"/>
                    </a:cubicBezTo>
                    <a:cubicBezTo>
                      <a:pt x="534" y="12206"/>
                      <a:pt x="434" y="12840"/>
                      <a:pt x="334" y="13474"/>
                    </a:cubicBezTo>
                    <a:cubicBezTo>
                      <a:pt x="167" y="14474"/>
                      <a:pt x="67" y="15575"/>
                      <a:pt x="0" y="16776"/>
                    </a:cubicBezTo>
                    <a:cubicBezTo>
                      <a:pt x="701" y="16943"/>
                      <a:pt x="1401" y="17110"/>
                      <a:pt x="2068" y="17243"/>
                    </a:cubicBezTo>
                    <a:cubicBezTo>
                      <a:pt x="2402" y="16342"/>
                      <a:pt x="2836" y="15442"/>
                      <a:pt x="3136" y="14608"/>
                    </a:cubicBezTo>
                    <a:cubicBezTo>
                      <a:pt x="3169" y="14541"/>
                      <a:pt x="3169" y="14441"/>
                      <a:pt x="3202" y="14341"/>
                    </a:cubicBezTo>
                    <a:cubicBezTo>
                      <a:pt x="3215" y="14316"/>
                      <a:pt x="3243" y="14305"/>
                      <a:pt x="3271" y="14305"/>
                    </a:cubicBezTo>
                    <a:cubicBezTo>
                      <a:pt x="3318" y="14305"/>
                      <a:pt x="3369" y="14333"/>
                      <a:pt x="3369" y="14374"/>
                    </a:cubicBezTo>
                    <a:cubicBezTo>
                      <a:pt x="3369" y="14474"/>
                      <a:pt x="3369" y="14608"/>
                      <a:pt x="3369" y="14708"/>
                    </a:cubicBezTo>
                    <a:cubicBezTo>
                      <a:pt x="3403" y="15642"/>
                      <a:pt x="3269" y="16509"/>
                      <a:pt x="3069" y="17443"/>
                    </a:cubicBezTo>
                    <a:cubicBezTo>
                      <a:pt x="3069" y="17477"/>
                      <a:pt x="3069" y="17477"/>
                      <a:pt x="3069" y="17477"/>
                    </a:cubicBezTo>
                    <a:cubicBezTo>
                      <a:pt x="4270" y="17777"/>
                      <a:pt x="5471" y="18044"/>
                      <a:pt x="6605" y="18277"/>
                    </a:cubicBezTo>
                    <a:cubicBezTo>
                      <a:pt x="6772" y="17543"/>
                      <a:pt x="6972" y="16809"/>
                      <a:pt x="7272" y="16076"/>
                    </a:cubicBezTo>
                    <a:cubicBezTo>
                      <a:pt x="7572" y="15242"/>
                      <a:pt x="7973" y="14474"/>
                      <a:pt x="8440" y="13774"/>
                    </a:cubicBezTo>
                    <a:cubicBezTo>
                      <a:pt x="8706" y="13340"/>
                      <a:pt x="9007" y="12973"/>
                      <a:pt x="9307" y="12640"/>
                    </a:cubicBezTo>
                    <a:cubicBezTo>
                      <a:pt x="9330" y="12616"/>
                      <a:pt x="9358" y="12605"/>
                      <a:pt x="9383" y="12605"/>
                    </a:cubicBezTo>
                    <a:cubicBezTo>
                      <a:pt x="9428" y="12605"/>
                      <a:pt x="9462" y="12642"/>
                      <a:pt x="9440" y="12706"/>
                    </a:cubicBezTo>
                    <a:cubicBezTo>
                      <a:pt x="9273" y="13107"/>
                      <a:pt x="9140" y="13507"/>
                      <a:pt x="9007" y="13907"/>
                    </a:cubicBezTo>
                    <a:cubicBezTo>
                      <a:pt x="8740" y="14741"/>
                      <a:pt x="8540" y="15575"/>
                      <a:pt x="8406" y="16443"/>
                    </a:cubicBezTo>
                    <a:cubicBezTo>
                      <a:pt x="8339" y="16943"/>
                      <a:pt x="8273" y="17410"/>
                      <a:pt x="8206" y="17877"/>
                    </a:cubicBezTo>
                    <a:cubicBezTo>
                      <a:pt x="8173" y="18110"/>
                      <a:pt x="8173" y="18344"/>
                      <a:pt x="8139" y="18611"/>
                    </a:cubicBezTo>
                    <a:cubicBezTo>
                      <a:pt x="9841" y="18978"/>
                      <a:pt x="11508" y="19311"/>
                      <a:pt x="13110" y="19611"/>
                    </a:cubicBezTo>
                    <a:cubicBezTo>
                      <a:pt x="13210" y="19011"/>
                      <a:pt x="13310" y="18411"/>
                      <a:pt x="13443" y="17844"/>
                    </a:cubicBezTo>
                    <a:cubicBezTo>
                      <a:pt x="13643" y="17076"/>
                      <a:pt x="13843" y="16342"/>
                      <a:pt x="14077" y="15709"/>
                    </a:cubicBezTo>
                    <a:cubicBezTo>
                      <a:pt x="14091" y="15680"/>
                      <a:pt x="14117" y="15670"/>
                      <a:pt x="14142" y="15670"/>
                    </a:cubicBezTo>
                    <a:cubicBezTo>
                      <a:pt x="14177" y="15670"/>
                      <a:pt x="14210" y="15689"/>
                      <a:pt x="14210" y="15709"/>
                    </a:cubicBezTo>
                    <a:cubicBezTo>
                      <a:pt x="14244" y="16509"/>
                      <a:pt x="14277" y="17276"/>
                      <a:pt x="14277" y="18044"/>
                    </a:cubicBezTo>
                    <a:cubicBezTo>
                      <a:pt x="14277" y="18511"/>
                      <a:pt x="14277" y="18978"/>
                      <a:pt x="14277" y="19445"/>
                    </a:cubicBezTo>
                    <a:cubicBezTo>
                      <a:pt x="14277" y="19545"/>
                      <a:pt x="14277" y="19678"/>
                      <a:pt x="14277" y="19812"/>
                    </a:cubicBezTo>
                    <a:cubicBezTo>
                      <a:pt x="16178" y="20145"/>
                      <a:pt x="17980" y="20445"/>
                      <a:pt x="19748" y="20679"/>
                    </a:cubicBezTo>
                    <a:cubicBezTo>
                      <a:pt x="19848" y="20145"/>
                      <a:pt x="19948" y="19611"/>
                      <a:pt x="20014" y="19044"/>
                    </a:cubicBezTo>
                    <a:cubicBezTo>
                      <a:pt x="20181" y="17877"/>
                      <a:pt x="20281" y="16676"/>
                      <a:pt x="20415" y="15508"/>
                    </a:cubicBezTo>
                    <a:cubicBezTo>
                      <a:pt x="20481" y="14941"/>
                      <a:pt x="20515" y="14408"/>
                      <a:pt x="20582" y="13841"/>
                    </a:cubicBezTo>
                    <a:cubicBezTo>
                      <a:pt x="20582" y="13787"/>
                      <a:pt x="20648" y="13753"/>
                      <a:pt x="20711" y="13753"/>
                    </a:cubicBezTo>
                    <a:cubicBezTo>
                      <a:pt x="20765" y="13753"/>
                      <a:pt x="20815" y="13779"/>
                      <a:pt x="20815" y="13841"/>
                    </a:cubicBezTo>
                    <a:cubicBezTo>
                      <a:pt x="20848" y="14408"/>
                      <a:pt x="20915" y="14975"/>
                      <a:pt x="20948" y="15542"/>
                    </a:cubicBezTo>
                    <a:cubicBezTo>
                      <a:pt x="21015" y="16743"/>
                      <a:pt x="21049" y="17977"/>
                      <a:pt x="21015" y="19178"/>
                    </a:cubicBezTo>
                    <a:cubicBezTo>
                      <a:pt x="21015" y="19611"/>
                      <a:pt x="21015" y="20012"/>
                      <a:pt x="20982" y="20412"/>
                    </a:cubicBezTo>
                    <a:cubicBezTo>
                      <a:pt x="20982" y="20545"/>
                      <a:pt x="20982" y="20679"/>
                      <a:pt x="20982" y="20812"/>
                    </a:cubicBezTo>
                    <a:cubicBezTo>
                      <a:pt x="24117" y="21213"/>
                      <a:pt x="27120" y="21413"/>
                      <a:pt x="30055" y="21413"/>
                    </a:cubicBezTo>
                    <a:cubicBezTo>
                      <a:pt x="30188" y="20779"/>
                      <a:pt x="30288" y="20145"/>
                      <a:pt x="30322" y="19511"/>
                    </a:cubicBezTo>
                    <a:cubicBezTo>
                      <a:pt x="30355" y="19011"/>
                      <a:pt x="30355" y="18511"/>
                      <a:pt x="30288" y="17977"/>
                    </a:cubicBezTo>
                    <a:cubicBezTo>
                      <a:pt x="30269" y="17919"/>
                      <a:pt x="30317" y="17883"/>
                      <a:pt x="30368" y="17883"/>
                    </a:cubicBezTo>
                    <a:cubicBezTo>
                      <a:pt x="30404" y="17883"/>
                      <a:pt x="30441" y="17902"/>
                      <a:pt x="30455" y="17944"/>
                    </a:cubicBezTo>
                    <a:cubicBezTo>
                      <a:pt x="30722" y="18444"/>
                      <a:pt x="30922" y="18944"/>
                      <a:pt x="31089" y="19478"/>
                    </a:cubicBezTo>
                    <a:cubicBezTo>
                      <a:pt x="31256" y="20112"/>
                      <a:pt x="31356" y="20746"/>
                      <a:pt x="31389" y="21379"/>
                    </a:cubicBezTo>
                    <a:cubicBezTo>
                      <a:pt x="31956" y="21379"/>
                      <a:pt x="32557" y="21379"/>
                      <a:pt x="33124" y="21346"/>
                    </a:cubicBezTo>
                    <a:cubicBezTo>
                      <a:pt x="33157" y="20679"/>
                      <a:pt x="33191" y="20012"/>
                      <a:pt x="33191" y="19378"/>
                    </a:cubicBezTo>
                    <a:cubicBezTo>
                      <a:pt x="33191" y="18277"/>
                      <a:pt x="33090" y="17210"/>
                      <a:pt x="32623" y="16142"/>
                    </a:cubicBezTo>
                    <a:cubicBezTo>
                      <a:pt x="32623" y="16101"/>
                      <a:pt x="32649" y="16073"/>
                      <a:pt x="32676" y="16073"/>
                    </a:cubicBezTo>
                    <a:cubicBezTo>
                      <a:pt x="32693" y="16073"/>
                      <a:pt x="32711" y="16083"/>
                      <a:pt x="32724" y="16109"/>
                    </a:cubicBezTo>
                    <a:cubicBezTo>
                      <a:pt x="33557" y="17076"/>
                      <a:pt x="34024" y="18144"/>
                      <a:pt x="34325" y="19278"/>
                    </a:cubicBezTo>
                    <a:cubicBezTo>
                      <a:pt x="34491" y="19912"/>
                      <a:pt x="34558" y="20579"/>
                      <a:pt x="34625" y="21246"/>
                    </a:cubicBezTo>
                    <a:cubicBezTo>
                      <a:pt x="35759" y="21179"/>
                      <a:pt x="36893" y="21079"/>
                      <a:pt x="38027" y="20912"/>
                    </a:cubicBezTo>
                    <a:cubicBezTo>
                      <a:pt x="38261" y="20879"/>
                      <a:pt x="38428" y="19812"/>
                      <a:pt x="38528" y="18811"/>
                    </a:cubicBezTo>
                    <a:cubicBezTo>
                      <a:pt x="38594" y="17944"/>
                      <a:pt x="38661" y="17143"/>
                      <a:pt x="38628" y="17043"/>
                    </a:cubicBezTo>
                    <a:cubicBezTo>
                      <a:pt x="38561" y="16543"/>
                      <a:pt x="38494" y="15942"/>
                      <a:pt x="38461" y="15308"/>
                    </a:cubicBezTo>
                    <a:cubicBezTo>
                      <a:pt x="38361" y="14241"/>
                      <a:pt x="38294" y="13107"/>
                      <a:pt x="38061" y="12273"/>
                    </a:cubicBezTo>
                    <a:cubicBezTo>
                      <a:pt x="36693" y="7369"/>
                      <a:pt x="32523" y="4401"/>
                      <a:pt x="28821" y="2432"/>
                    </a:cubicBezTo>
                    <a:cubicBezTo>
                      <a:pt x="25618" y="731"/>
                      <a:pt x="22116" y="264"/>
                      <a:pt x="18714" y="64"/>
                    </a:cubicBezTo>
                    <a:cubicBezTo>
                      <a:pt x="17981" y="27"/>
                      <a:pt x="17246" y="0"/>
                      <a:pt x="165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2" name="Google Shape;2212;p61"/>
              <p:cNvSpPr/>
              <p:nvPr/>
            </p:nvSpPr>
            <p:spPr>
              <a:xfrm>
                <a:off x="1117250" y="3678750"/>
                <a:ext cx="467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2469" extrusionOk="0">
                    <a:moveTo>
                      <a:pt x="368" y="0"/>
                    </a:moveTo>
                    <a:cubicBezTo>
                      <a:pt x="201" y="567"/>
                      <a:pt x="101" y="1168"/>
                      <a:pt x="1" y="1835"/>
                    </a:cubicBezTo>
                    <a:cubicBezTo>
                      <a:pt x="468" y="2035"/>
                      <a:pt x="968" y="2268"/>
                      <a:pt x="1468" y="2468"/>
                    </a:cubicBezTo>
                    <a:cubicBezTo>
                      <a:pt x="1535" y="2168"/>
                      <a:pt x="1602" y="1868"/>
                      <a:pt x="1669" y="1568"/>
                    </a:cubicBezTo>
                    <a:cubicBezTo>
                      <a:pt x="1735" y="1234"/>
                      <a:pt x="1802" y="867"/>
                      <a:pt x="1869" y="467"/>
                    </a:cubicBezTo>
                    <a:cubicBezTo>
                      <a:pt x="1368" y="300"/>
                      <a:pt x="868" y="167"/>
                      <a:pt x="368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3" name="Google Shape;2213;p61"/>
              <p:cNvSpPr/>
              <p:nvPr/>
            </p:nvSpPr>
            <p:spPr>
              <a:xfrm>
                <a:off x="1175625" y="3697075"/>
                <a:ext cx="144300" cy="92600"/>
              </a:xfrm>
              <a:custGeom>
                <a:avLst/>
                <a:gdLst/>
                <a:ahLst/>
                <a:cxnLst/>
                <a:rect l="l" t="t" r="r" b="b"/>
                <a:pathLst>
                  <a:path w="5772" h="3704" extrusionOk="0">
                    <a:moveTo>
                      <a:pt x="334" y="1"/>
                    </a:moveTo>
                    <a:cubicBezTo>
                      <a:pt x="234" y="535"/>
                      <a:pt x="168" y="1068"/>
                      <a:pt x="67" y="1602"/>
                    </a:cubicBezTo>
                    <a:cubicBezTo>
                      <a:pt x="34" y="1769"/>
                      <a:pt x="34" y="1902"/>
                      <a:pt x="1" y="2036"/>
                    </a:cubicBezTo>
                    <a:cubicBezTo>
                      <a:pt x="134" y="2102"/>
                      <a:pt x="301" y="2169"/>
                      <a:pt x="468" y="2236"/>
                    </a:cubicBezTo>
                    <a:cubicBezTo>
                      <a:pt x="534" y="2269"/>
                      <a:pt x="635" y="2303"/>
                      <a:pt x="701" y="2336"/>
                    </a:cubicBezTo>
                    <a:cubicBezTo>
                      <a:pt x="1468" y="2603"/>
                      <a:pt x="2236" y="2870"/>
                      <a:pt x="2970" y="3170"/>
                    </a:cubicBezTo>
                    <a:cubicBezTo>
                      <a:pt x="3537" y="3337"/>
                      <a:pt x="4070" y="3537"/>
                      <a:pt x="4604" y="3704"/>
                    </a:cubicBezTo>
                    <a:cubicBezTo>
                      <a:pt x="4904" y="2870"/>
                      <a:pt x="5305" y="2102"/>
                      <a:pt x="5772" y="1402"/>
                    </a:cubicBezTo>
                    <a:cubicBezTo>
                      <a:pt x="5138" y="1268"/>
                      <a:pt x="4504" y="1135"/>
                      <a:pt x="3870" y="968"/>
                    </a:cubicBezTo>
                    <a:cubicBezTo>
                      <a:pt x="2703" y="701"/>
                      <a:pt x="1502" y="334"/>
                      <a:pt x="334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4" name="Google Shape;2214;p61"/>
              <p:cNvSpPr/>
              <p:nvPr/>
            </p:nvSpPr>
            <p:spPr>
              <a:xfrm>
                <a:off x="1319075" y="3735450"/>
                <a:ext cx="67575" cy="7675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3070" extrusionOk="0">
                    <a:moveTo>
                      <a:pt x="601" y="0"/>
                    </a:moveTo>
                    <a:cubicBezTo>
                      <a:pt x="334" y="834"/>
                      <a:pt x="134" y="1668"/>
                      <a:pt x="0" y="2536"/>
                    </a:cubicBezTo>
                    <a:cubicBezTo>
                      <a:pt x="601" y="2736"/>
                      <a:pt x="1168" y="2902"/>
                      <a:pt x="1768" y="3069"/>
                    </a:cubicBezTo>
                    <a:cubicBezTo>
                      <a:pt x="2068" y="2169"/>
                      <a:pt x="2402" y="1268"/>
                      <a:pt x="2702" y="401"/>
                    </a:cubicBezTo>
                    <a:cubicBezTo>
                      <a:pt x="2002" y="267"/>
                      <a:pt x="1301" y="134"/>
                      <a:pt x="601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5" name="Google Shape;2215;p61"/>
              <p:cNvSpPr/>
              <p:nvPr/>
            </p:nvSpPr>
            <p:spPr>
              <a:xfrm>
                <a:off x="1390775" y="3748800"/>
                <a:ext cx="130950" cy="97575"/>
              </a:xfrm>
              <a:custGeom>
                <a:avLst/>
                <a:gdLst/>
                <a:ahLst/>
                <a:cxnLst/>
                <a:rect l="l" t="t" r="r" b="b"/>
                <a:pathLst>
                  <a:path w="5238" h="3903" extrusionOk="0">
                    <a:moveTo>
                      <a:pt x="735" y="0"/>
                    </a:moveTo>
                    <a:cubicBezTo>
                      <a:pt x="468" y="934"/>
                      <a:pt x="201" y="1868"/>
                      <a:pt x="1" y="2835"/>
                    </a:cubicBezTo>
                    <a:cubicBezTo>
                      <a:pt x="735" y="3036"/>
                      <a:pt x="1435" y="3236"/>
                      <a:pt x="2169" y="3403"/>
                    </a:cubicBezTo>
                    <a:cubicBezTo>
                      <a:pt x="2369" y="2635"/>
                      <a:pt x="2569" y="1901"/>
                      <a:pt x="2803" y="1268"/>
                    </a:cubicBezTo>
                    <a:cubicBezTo>
                      <a:pt x="2816" y="1242"/>
                      <a:pt x="2838" y="1231"/>
                      <a:pt x="2861" y="1231"/>
                    </a:cubicBezTo>
                    <a:cubicBezTo>
                      <a:pt x="2898" y="1231"/>
                      <a:pt x="2936" y="1260"/>
                      <a:pt x="2936" y="1301"/>
                    </a:cubicBezTo>
                    <a:cubicBezTo>
                      <a:pt x="2970" y="2068"/>
                      <a:pt x="3003" y="2835"/>
                      <a:pt x="3003" y="3603"/>
                    </a:cubicBezTo>
                    <a:cubicBezTo>
                      <a:pt x="3503" y="3703"/>
                      <a:pt x="4004" y="3803"/>
                      <a:pt x="4504" y="3903"/>
                    </a:cubicBezTo>
                    <a:cubicBezTo>
                      <a:pt x="4738" y="2835"/>
                      <a:pt x="4938" y="1735"/>
                      <a:pt x="5238" y="667"/>
                    </a:cubicBezTo>
                    <a:cubicBezTo>
                      <a:pt x="3737" y="500"/>
                      <a:pt x="2236" y="267"/>
                      <a:pt x="735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6" name="Google Shape;2216;p61"/>
              <p:cNvSpPr/>
              <p:nvPr/>
            </p:nvSpPr>
            <p:spPr>
              <a:xfrm>
                <a:off x="1540900" y="3768800"/>
                <a:ext cx="78400" cy="95100"/>
              </a:xfrm>
              <a:custGeom>
                <a:avLst/>
                <a:gdLst/>
                <a:ahLst/>
                <a:cxnLst/>
                <a:rect l="l" t="t" r="r" b="b"/>
                <a:pathLst>
                  <a:path w="3136" h="3804" extrusionOk="0">
                    <a:moveTo>
                      <a:pt x="534" y="1"/>
                    </a:moveTo>
                    <a:cubicBezTo>
                      <a:pt x="300" y="1135"/>
                      <a:pt x="167" y="2269"/>
                      <a:pt x="0" y="3403"/>
                    </a:cubicBezTo>
                    <a:cubicBezTo>
                      <a:pt x="901" y="3537"/>
                      <a:pt x="1801" y="3703"/>
                      <a:pt x="2735" y="3803"/>
                    </a:cubicBezTo>
                    <a:cubicBezTo>
                      <a:pt x="2902" y="2636"/>
                      <a:pt x="3002" y="1435"/>
                      <a:pt x="3136" y="267"/>
                    </a:cubicBezTo>
                    <a:cubicBezTo>
                      <a:pt x="2268" y="201"/>
                      <a:pt x="1368" y="101"/>
                      <a:pt x="534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7" name="Google Shape;2217;p61"/>
              <p:cNvSpPr/>
              <p:nvPr/>
            </p:nvSpPr>
            <p:spPr>
              <a:xfrm>
                <a:off x="2029575" y="3770475"/>
                <a:ext cx="45050" cy="91750"/>
              </a:xfrm>
              <a:custGeom>
                <a:avLst/>
                <a:gdLst/>
                <a:ahLst/>
                <a:cxnLst/>
                <a:rect l="l" t="t" r="r" b="b"/>
                <a:pathLst>
                  <a:path w="1802" h="3670" extrusionOk="0">
                    <a:moveTo>
                      <a:pt x="1635" y="0"/>
                    </a:moveTo>
                    <a:cubicBezTo>
                      <a:pt x="1101" y="67"/>
                      <a:pt x="534" y="134"/>
                      <a:pt x="0" y="167"/>
                    </a:cubicBezTo>
                    <a:cubicBezTo>
                      <a:pt x="67" y="968"/>
                      <a:pt x="134" y="1735"/>
                      <a:pt x="234" y="2502"/>
                    </a:cubicBezTo>
                    <a:cubicBezTo>
                      <a:pt x="301" y="2869"/>
                      <a:pt x="334" y="3269"/>
                      <a:pt x="401" y="3670"/>
                    </a:cubicBezTo>
                    <a:cubicBezTo>
                      <a:pt x="834" y="3603"/>
                      <a:pt x="1268" y="3570"/>
                      <a:pt x="1702" y="3503"/>
                    </a:cubicBezTo>
                    <a:cubicBezTo>
                      <a:pt x="1768" y="2636"/>
                      <a:pt x="1802" y="1835"/>
                      <a:pt x="1802" y="1702"/>
                    </a:cubicBezTo>
                    <a:cubicBezTo>
                      <a:pt x="1735" y="1235"/>
                      <a:pt x="1668" y="634"/>
                      <a:pt x="1635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8" name="Google Shape;2218;p61"/>
              <p:cNvSpPr/>
              <p:nvPr/>
            </p:nvSpPr>
            <p:spPr>
              <a:xfrm>
                <a:off x="1632625" y="3776300"/>
                <a:ext cx="67575" cy="96775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387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67" y="1202"/>
                      <a:pt x="101" y="2436"/>
                      <a:pt x="67" y="3637"/>
                    </a:cubicBezTo>
                    <a:cubicBezTo>
                      <a:pt x="901" y="3737"/>
                      <a:pt x="1735" y="3804"/>
                      <a:pt x="2569" y="3870"/>
                    </a:cubicBezTo>
                    <a:cubicBezTo>
                      <a:pt x="2502" y="2636"/>
                      <a:pt x="2569" y="1402"/>
                      <a:pt x="2702" y="168"/>
                    </a:cubicBezTo>
                    <a:cubicBezTo>
                      <a:pt x="1802" y="134"/>
                      <a:pt x="901" y="68"/>
                      <a:pt x="0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9" name="Google Shape;2219;p61"/>
              <p:cNvSpPr/>
              <p:nvPr/>
            </p:nvSpPr>
            <p:spPr>
              <a:xfrm>
                <a:off x="1716850" y="3781300"/>
                <a:ext cx="59225" cy="94275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3771" extrusionOk="0">
                    <a:moveTo>
                      <a:pt x="34" y="1"/>
                    </a:moveTo>
                    <a:cubicBezTo>
                      <a:pt x="1" y="1235"/>
                      <a:pt x="1" y="2469"/>
                      <a:pt x="67" y="3704"/>
                    </a:cubicBezTo>
                    <a:cubicBezTo>
                      <a:pt x="701" y="3737"/>
                      <a:pt x="1335" y="3770"/>
                      <a:pt x="1969" y="3770"/>
                    </a:cubicBezTo>
                    <a:cubicBezTo>
                      <a:pt x="2169" y="2570"/>
                      <a:pt x="2336" y="1335"/>
                      <a:pt x="2369" y="101"/>
                    </a:cubicBezTo>
                    <a:cubicBezTo>
                      <a:pt x="1602" y="68"/>
                      <a:pt x="801" y="34"/>
                      <a:pt x="34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0" name="Google Shape;2220;p61"/>
              <p:cNvSpPr/>
              <p:nvPr/>
            </p:nvSpPr>
            <p:spPr>
              <a:xfrm>
                <a:off x="1791900" y="3776300"/>
                <a:ext cx="226025" cy="100100"/>
              </a:xfrm>
              <a:custGeom>
                <a:avLst/>
                <a:gdLst/>
                <a:ahLst/>
                <a:cxnLst/>
                <a:rect l="l" t="t" r="r" b="b"/>
                <a:pathLst>
                  <a:path w="9041" h="4004" extrusionOk="0">
                    <a:moveTo>
                      <a:pt x="8774" y="1"/>
                    </a:moveTo>
                    <a:cubicBezTo>
                      <a:pt x="6349" y="226"/>
                      <a:pt x="3924" y="309"/>
                      <a:pt x="1479" y="309"/>
                    </a:cubicBezTo>
                    <a:cubicBezTo>
                      <a:pt x="1031" y="309"/>
                      <a:pt x="583" y="306"/>
                      <a:pt x="134" y="301"/>
                    </a:cubicBezTo>
                    <a:lnTo>
                      <a:pt x="134" y="301"/>
                    </a:lnTo>
                    <a:cubicBezTo>
                      <a:pt x="167" y="1535"/>
                      <a:pt x="134" y="2770"/>
                      <a:pt x="1" y="4004"/>
                    </a:cubicBezTo>
                    <a:cubicBezTo>
                      <a:pt x="1001" y="4004"/>
                      <a:pt x="2002" y="4004"/>
                      <a:pt x="3003" y="3970"/>
                    </a:cubicBezTo>
                    <a:cubicBezTo>
                      <a:pt x="3036" y="3470"/>
                      <a:pt x="3036" y="2970"/>
                      <a:pt x="2969" y="2436"/>
                    </a:cubicBezTo>
                    <a:cubicBezTo>
                      <a:pt x="2948" y="2371"/>
                      <a:pt x="3010" y="2335"/>
                      <a:pt x="3065" y="2335"/>
                    </a:cubicBezTo>
                    <a:cubicBezTo>
                      <a:pt x="3096" y="2335"/>
                      <a:pt x="3124" y="2346"/>
                      <a:pt x="3136" y="2369"/>
                    </a:cubicBezTo>
                    <a:cubicBezTo>
                      <a:pt x="3403" y="2870"/>
                      <a:pt x="3603" y="3403"/>
                      <a:pt x="3737" y="3937"/>
                    </a:cubicBezTo>
                    <a:cubicBezTo>
                      <a:pt x="4471" y="3904"/>
                      <a:pt x="5171" y="3870"/>
                      <a:pt x="5872" y="3837"/>
                    </a:cubicBezTo>
                    <a:cubicBezTo>
                      <a:pt x="5872" y="2736"/>
                      <a:pt x="5738" y="1635"/>
                      <a:pt x="5304" y="601"/>
                    </a:cubicBezTo>
                    <a:cubicBezTo>
                      <a:pt x="5304" y="560"/>
                      <a:pt x="5330" y="532"/>
                      <a:pt x="5357" y="532"/>
                    </a:cubicBezTo>
                    <a:cubicBezTo>
                      <a:pt x="5374" y="532"/>
                      <a:pt x="5392" y="542"/>
                      <a:pt x="5405" y="568"/>
                    </a:cubicBezTo>
                    <a:cubicBezTo>
                      <a:pt x="6238" y="1535"/>
                      <a:pt x="6705" y="2603"/>
                      <a:pt x="7006" y="3737"/>
                    </a:cubicBezTo>
                    <a:cubicBezTo>
                      <a:pt x="7673" y="3670"/>
                      <a:pt x="8373" y="3603"/>
                      <a:pt x="9040" y="3537"/>
                    </a:cubicBezTo>
                    <a:cubicBezTo>
                      <a:pt x="9007" y="3036"/>
                      <a:pt x="8974" y="2536"/>
                      <a:pt x="8907" y="2036"/>
                    </a:cubicBezTo>
                    <a:cubicBezTo>
                      <a:pt x="8840" y="1369"/>
                      <a:pt x="8807" y="701"/>
                      <a:pt x="8774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221" name="Google Shape;2221;p61"/>
          <p:cNvGrpSpPr/>
          <p:nvPr/>
        </p:nvGrpSpPr>
        <p:grpSpPr>
          <a:xfrm rot="-1529053">
            <a:off x="5279259" y="653376"/>
            <a:ext cx="1199946" cy="1079748"/>
            <a:chOff x="2618501" y="1381730"/>
            <a:chExt cx="1105076" cy="994381"/>
          </a:xfrm>
        </p:grpSpPr>
        <p:grpSp>
          <p:nvGrpSpPr>
            <p:cNvPr id="2222" name="Google Shape;2222;p61"/>
            <p:cNvGrpSpPr/>
            <p:nvPr/>
          </p:nvGrpSpPr>
          <p:grpSpPr>
            <a:xfrm>
              <a:off x="2618501" y="1381730"/>
              <a:ext cx="1105076" cy="994381"/>
              <a:chOff x="6972101" y="876305"/>
              <a:chExt cx="1105076" cy="994381"/>
            </a:xfrm>
          </p:grpSpPr>
          <p:sp>
            <p:nvSpPr>
              <p:cNvPr id="2223" name="Google Shape;2223;p61"/>
              <p:cNvSpPr/>
              <p:nvPr/>
            </p:nvSpPr>
            <p:spPr>
              <a:xfrm>
                <a:off x="6972149" y="880502"/>
                <a:ext cx="1105028" cy="990184"/>
              </a:xfrm>
              <a:custGeom>
                <a:avLst/>
                <a:gdLst/>
                <a:ahLst/>
                <a:cxnLst/>
                <a:rect l="l" t="t" r="r" b="b"/>
                <a:pathLst>
                  <a:path w="47168" h="44180" extrusionOk="0">
                    <a:moveTo>
                      <a:pt x="19019" y="1"/>
                    </a:moveTo>
                    <a:cubicBezTo>
                      <a:pt x="17373" y="1"/>
                      <a:pt x="15730" y="309"/>
                      <a:pt x="14178" y="1062"/>
                    </a:cubicBezTo>
                    <a:cubicBezTo>
                      <a:pt x="13144" y="1595"/>
                      <a:pt x="12109" y="2296"/>
                      <a:pt x="11175" y="3263"/>
                    </a:cubicBezTo>
                    <a:cubicBezTo>
                      <a:pt x="10942" y="3530"/>
                      <a:pt x="10708" y="3764"/>
                      <a:pt x="10508" y="4064"/>
                    </a:cubicBezTo>
                    <a:cubicBezTo>
                      <a:pt x="10308" y="4264"/>
                      <a:pt x="10175" y="4497"/>
                      <a:pt x="10041" y="4731"/>
                    </a:cubicBezTo>
                    <a:cubicBezTo>
                      <a:pt x="10308" y="4664"/>
                      <a:pt x="10542" y="4598"/>
                      <a:pt x="10809" y="4531"/>
                    </a:cubicBezTo>
                    <a:cubicBezTo>
                      <a:pt x="11776" y="4331"/>
                      <a:pt x="12777" y="4164"/>
                      <a:pt x="13744" y="4164"/>
                    </a:cubicBezTo>
                    <a:cubicBezTo>
                      <a:pt x="13877" y="4131"/>
                      <a:pt x="13977" y="4131"/>
                      <a:pt x="14111" y="4131"/>
                    </a:cubicBezTo>
                    <a:cubicBezTo>
                      <a:pt x="13977" y="4231"/>
                      <a:pt x="13844" y="4297"/>
                      <a:pt x="13744" y="4364"/>
                    </a:cubicBezTo>
                    <a:cubicBezTo>
                      <a:pt x="12476" y="5165"/>
                      <a:pt x="11376" y="5965"/>
                      <a:pt x="10408" y="6766"/>
                    </a:cubicBezTo>
                    <a:cubicBezTo>
                      <a:pt x="4971" y="11302"/>
                      <a:pt x="4070" y="15739"/>
                      <a:pt x="3470" y="16706"/>
                    </a:cubicBezTo>
                    <a:cubicBezTo>
                      <a:pt x="4671" y="16973"/>
                      <a:pt x="5972" y="17207"/>
                      <a:pt x="7406" y="17407"/>
                    </a:cubicBezTo>
                    <a:cubicBezTo>
                      <a:pt x="7273" y="17707"/>
                      <a:pt x="7139" y="18007"/>
                      <a:pt x="7006" y="18307"/>
                    </a:cubicBezTo>
                    <a:cubicBezTo>
                      <a:pt x="6502" y="18102"/>
                      <a:pt x="5936" y="17991"/>
                      <a:pt x="5366" y="17991"/>
                    </a:cubicBezTo>
                    <a:cubicBezTo>
                      <a:pt x="4916" y="17991"/>
                      <a:pt x="4464" y="18060"/>
                      <a:pt x="4037" y="18207"/>
                    </a:cubicBezTo>
                    <a:cubicBezTo>
                      <a:pt x="2669" y="18708"/>
                      <a:pt x="1702" y="19808"/>
                      <a:pt x="1102" y="20976"/>
                    </a:cubicBezTo>
                    <a:cubicBezTo>
                      <a:pt x="134" y="22844"/>
                      <a:pt x="1" y="24979"/>
                      <a:pt x="701" y="26813"/>
                    </a:cubicBezTo>
                    <a:cubicBezTo>
                      <a:pt x="1302" y="28415"/>
                      <a:pt x="2503" y="29782"/>
                      <a:pt x="4070" y="30683"/>
                    </a:cubicBezTo>
                    <a:cubicBezTo>
                      <a:pt x="4738" y="33318"/>
                      <a:pt x="6305" y="35686"/>
                      <a:pt x="8707" y="37288"/>
                    </a:cubicBezTo>
                    <a:cubicBezTo>
                      <a:pt x="12743" y="39956"/>
                      <a:pt x="17013" y="41991"/>
                      <a:pt x="21616" y="43425"/>
                    </a:cubicBezTo>
                    <a:cubicBezTo>
                      <a:pt x="22720" y="43771"/>
                      <a:pt x="23840" y="43937"/>
                      <a:pt x="24944" y="43937"/>
                    </a:cubicBezTo>
                    <a:cubicBezTo>
                      <a:pt x="26609" y="43937"/>
                      <a:pt x="28238" y="43560"/>
                      <a:pt x="29722" y="42858"/>
                    </a:cubicBezTo>
                    <a:cubicBezTo>
                      <a:pt x="29855" y="43025"/>
                      <a:pt x="30089" y="43125"/>
                      <a:pt x="30289" y="43259"/>
                    </a:cubicBezTo>
                    <a:cubicBezTo>
                      <a:pt x="31496" y="43862"/>
                      <a:pt x="32793" y="44180"/>
                      <a:pt x="34052" y="44180"/>
                    </a:cubicBezTo>
                    <a:cubicBezTo>
                      <a:pt x="34812" y="44180"/>
                      <a:pt x="35557" y="44064"/>
                      <a:pt x="36260" y="43826"/>
                    </a:cubicBezTo>
                    <a:cubicBezTo>
                      <a:pt x="38128" y="43192"/>
                      <a:pt x="39696" y="41757"/>
                      <a:pt x="40530" y="39823"/>
                    </a:cubicBezTo>
                    <a:cubicBezTo>
                      <a:pt x="41064" y="38622"/>
                      <a:pt x="41330" y="37154"/>
                      <a:pt x="40830" y="35820"/>
                    </a:cubicBezTo>
                    <a:cubicBezTo>
                      <a:pt x="40363" y="34452"/>
                      <a:pt x="39129" y="33385"/>
                      <a:pt x="37895" y="33218"/>
                    </a:cubicBezTo>
                    <a:cubicBezTo>
                      <a:pt x="37778" y="33201"/>
                      <a:pt x="37669" y="33193"/>
                      <a:pt x="37565" y="33193"/>
                    </a:cubicBezTo>
                    <a:cubicBezTo>
                      <a:pt x="37461" y="33193"/>
                      <a:pt x="37361" y="33201"/>
                      <a:pt x="37261" y="33218"/>
                    </a:cubicBezTo>
                    <a:cubicBezTo>
                      <a:pt x="37261" y="33185"/>
                      <a:pt x="37261" y="33185"/>
                      <a:pt x="37261" y="33151"/>
                    </a:cubicBezTo>
                    <a:cubicBezTo>
                      <a:pt x="38762" y="31884"/>
                      <a:pt x="40163" y="30483"/>
                      <a:pt x="41064" y="28415"/>
                    </a:cubicBezTo>
                    <a:cubicBezTo>
                      <a:pt x="41264" y="27914"/>
                      <a:pt x="41430" y="27414"/>
                      <a:pt x="41597" y="26880"/>
                    </a:cubicBezTo>
                    <a:cubicBezTo>
                      <a:pt x="41931" y="27214"/>
                      <a:pt x="42198" y="27514"/>
                      <a:pt x="42431" y="27814"/>
                    </a:cubicBezTo>
                    <a:cubicBezTo>
                      <a:pt x="43065" y="28815"/>
                      <a:pt x="43198" y="29749"/>
                      <a:pt x="43465" y="30816"/>
                    </a:cubicBezTo>
                    <a:cubicBezTo>
                      <a:pt x="43599" y="30583"/>
                      <a:pt x="43732" y="30349"/>
                      <a:pt x="43866" y="30116"/>
                    </a:cubicBezTo>
                    <a:cubicBezTo>
                      <a:pt x="43999" y="29882"/>
                      <a:pt x="44733" y="28214"/>
                      <a:pt x="45233" y="26080"/>
                    </a:cubicBezTo>
                    <a:cubicBezTo>
                      <a:pt x="45900" y="23144"/>
                      <a:pt x="46100" y="19341"/>
                      <a:pt x="43632" y="17040"/>
                    </a:cubicBezTo>
                    <a:lnTo>
                      <a:pt x="43632" y="17040"/>
                    </a:lnTo>
                    <a:cubicBezTo>
                      <a:pt x="43765" y="17073"/>
                      <a:pt x="43866" y="17073"/>
                      <a:pt x="43966" y="17073"/>
                    </a:cubicBezTo>
                    <a:cubicBezTo>
                      <a:pt x="45166" y="17273"/>
                      <a:pt x="46234" y="17974"/>
                      <a:pt x="47101" y="18808"/>
                    </a:cubicBezTo>
                    <a:cubicBezTo>
                      <a:pt x="47108" y="18814"/>
                      <a:pt x="47114" y="18817"/>
                      <a:pt x="47120" y="18817"/>
                    </a:cubicBezTo>
                    <a:cubicBezTo>
                      <a:pt x="47146" y="18817"/>
                      <a:pt x="47168" y="18768"/>
                      <a:pt x="47168" y="18741"/>
                    </a:cubicBezTo>
                    <a:cubicBezTo>
                      <a:pt x="46634" y="17307"/>
                      <a:pt x="45533" y="16306"/>
                      <a:pt x="44066" y="15839"/>
                    </a:cubicBezTo>
                    <a:cubicBezTo>
                      <a:pt x="43658" y="15726"/>
                      <a:pt x="43188" y="15658"/>
                      <a:pt x="42720" y="15658"/>
                    </a:cubicBezTo>
                    <a:cubicBezTo>
                      <a:pt x="42499" y="15658"/>
                      <a:pt x="42278" y="15673"/>
                      <a:pt x="42064" y="15705"/>
                    </a:cubicBezTo>
                    <a:cubicBezTo>
                      <a:pt x="42631" y="15038"/>
                      <a:pt x="43065" y="14138"/>
                      <a:pt x="43298" y="13471"/>
                    </a:cubicBezTo>
                    <a:cubicBezTo>
                      <a:pt x="43866" y="11869"/>
                      <a:pt x="43966" y="10135"/>
                      <a:pt x="43432" y="8500"/>
                    </a:cubicBezTo>
                    <a:cubicBezTo>
                      <a:pt x="43432" y="8470"/>
                      <a:pt x="43405" y="8454"/>
                      <a:pt x="43375" y="8454"/>
                    </a:cubicBezTo>
                    <a:cubicBezTo>
                      <a:pt x="43339" y="8454"/>
                      <a:pt x="43298" y="8479"/>
                      <a:pt x="43298" y="8534"/>
                    </a:cubicBezTo>
                    <a:cubicBezTo>
                      <a:pt x="43132" y="9801"/>
                      <a:pt x="42831" y="11002"/>
                      <a:pt x="42364" y="12136"/>
                    </a:cubicBezTo>
                    <a:cubicBezTo>
                      <a:pt x="42298" y="11936"/>
                      <a:pt x="42198" y="11736"/>
                      <a:pt x="42098" y="11536"/>
                    </a:cubicBezTo>
                    <a:cubicBezTo>
                      <a:pt x="40830" y="9134"/>
                      <a:pt x="38762" y="6933"/>
                      <a:pt x="36694" y="5231"/>
                    </a:cubicBezTo>
                    <a:cubicBezTo>
                      <a:pt x="34792" y="3664"/>
                      <a:pt x="32624" y="2363"/>
                      <a:pt x="30256" y="1429"/>
                    </a:cubicBezTo>
                    <a:lnTo>
                      <a:pt x="30256" y="1429"/>
                    </a:lnTo>
                    <a:cubicBezTo>
                      <a:pt x="31457" y="2696"/>
                      <a:pt x="33091" y="4297"/>
                      <a:pt x="33191" y="6065"/>
                    </a:cubicBezTo>
                    <a:cubicBezTo>
                      <a:pt x="33216" y="6114"/>
                      <a:pt x="33169" y="6145"/>
                      <a:pt x="33128" y="6145"/>
                    </a:cubicBezTo>
                    <a:cubicBezTo>
                      <a:pt x="33114" y="6145"/>
                      <a:pt x="33100" y="6141"/>
                      <a:pt x="33091" y="6132"/>
                    </a:cubicBezTo>
                    <a:cubicBezTo>
                      <a:pt x="32105" y="4853"/>
                      <a:pt x="25546" y="1"/>
                      <a:pt x="190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228600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dist="47625" dir="2460000" algn="bl" rotWithShape="0">
                  <a:schemeClr val="dk1">
                    <a:alpha val="2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224" name="Google Shape;2224;p61"/>
              <p:cNvGrpSpPr/>
              <p:nvPr/>
            </p:nvGrpSpPr>
            <p:grpSpPr>
              <a:xfrm>
                <a:off x="6972101" y="876305"/>
                <a:ext cx="1105028" cy="990162"/>
                <a:chOff x="7056575" y="164888"/>
                <a:chExt cx="1179200" cy="1104475"/>
              </a:xfrm>
            </p:grpSpPr>
            <p:sp>
              <p:nvSpPr>
                <p:cNvPr id="2225" name="Google Shape;2225;p61"/>
                <p:cNvSpPr/>
                <p:nvPr/>
              </p:nvSpPr>
              <p:spPr>
                <a:xfrm>
                  <a:off x="7056575" y="614363"/>
                  <a:ext cx="226850" cy="33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74" h="13323" extrusionOk="0">
                      <a:moveTo>
                        <a:pt x="5403" y="1"/>
                      </a:moveTo>
                      <a:cubicBezTo>
                        <a:pt x="4941" y="1"/>
                        <a:pt x="4475" y="75"/>
                        <a:pt x="4037" y="228"/>
                      </a:cubicBezTo>
                      <a:cubicBezTo>
                        <a:pt x="2669" y="729"/>
                        <a:pt x="1702" y="1829"/>
                        <a:pt x="1102" y="2997"/>
                      </a:cubicBezTo>
                      <a:cubicBezTo>
                        <a:pt x="134" y="4865"/>
                        <a:pt x="1" y="7000"/>
                        <a:pt x="701" y="8834"/>
                      </a:cubicBezTo>
                      <a:cubicBezTo>
                        <a:pt x="1368" y="10702"/>
                        <a:pt x="2903" y="12237"/>
                        <a:pt x="4904" y="13138"/>
                      </a:cubicBezTo>
                      <a:cubicBezTo>
                        <a:pt x="5148" y="13219"/>
                        <a:pt x="5392" y="13322"/>
                        <a:pt x="5654" y="13322"/>
                      </a:cubicBezTo>
                      <a:cubicBezTo>
                        <a:pt x="5715" y="13322"/>
                        <a:pt x="5776" y="13317"/>
                        <a:pt x="5838" y="13304"/>
                      </a:cubicBezTo>
                      <a:cubicBezTo>
                        <a:pt x="6472" y="13204"/>
                        <a:pt x="6839" y="12570"/>
                        <a:pt x="7039" y="12037"/>
                      </a:cubicBezTo>
                      <a:cubicBezTo>
                        <a:pt x="7806" y="9902"/>
                        <a:pt x="8440" y="7667"/>
                        <a:pt x="8774" y="5465"/>
                      </a:cubicBezTo>
                      <a:cubicBezTo>
                        <a:pt x="9007" y="3998"/>
                        <a:pt x="9074" y="1996"/>
                        <a:pt x="7906" y="895"/>
                      </a:cubicBezTo>
                      <a:cubicBezTo>
                        <a:pt x="7279" y="313"/>
                        <a:pt x="6350" y="1"/>
                        <a:pt x="5403" y="1"/>
                      </a:cubicBezTo>
                      <a:close/>
                    </a:path>
                  </a:pathLst>
                </a:custGeom>
                <a:solidFill>
                  <a:srgbClr val="EDB59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6" name="Google Shape;2226;p61"/>
                <p:cNvSpPr/>
                <p:nvPr/>
              </p:nvSpPr>
              <p:spPr>
                <a:xfrm>
                  <a:off x="7094950" y="682013"/>
                  <a:ext cx="102600" cy="20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8154" extrusionOk="0">
                      <a:moveTo>
                        <a:pt x="1912" y="0"/>
                      </a:moveTo>
                      <a:cubicBezTo>
                        <a:pt x="1673" y="0"/>
                        <a:pt x="1404" y="49"/>
                        <a:pt x="1101" y="158"/>
                      </a:cubicBezTo>
                      <a:cubicBezTo>
                        <a:pt x="1068" y="158"/>
                        <a:pt x="1068" y="191"/>
                        <a:pt x="1101" y="191"/>
                      </a:cubicBezTo>
                      <a:cubicBezTo>
                        <a:pt x="2836" y="191"/>
                        <a:pt x="3236" y="2559"/>
                        <a:pt x="3303" y="3894"/>
                      </a:cubicBezTo>
                      <a:lnTo>
                        <a:pt x="3303" y="3960"/>
                      </a:lnTo>
                      <a:cubicBezTo>
                        <a:pt x="2745" y="3338"/>
                        <a:pt x="2063" y="2730"/>
                        <a:pt x="1310" y="2730"/>
                      </a:cubicBezTo>
                      <a:cubicBezTo>
                        <a:pt x="892" y="2730"/>
                        <a:pt x="453" y="2917"/>
                        <a:pt x="0" y="3393"/>
                      </a:cubicBezTo>
                      <a:cubicBezTo>
                        <a:pt x="0" y="3417"/>
                        <a:pt x="0" y="3440"/>
                        <a:pt x="12" y="3440"/>
                      </a:cubicBezTo>
                      <a:cubicBezTo>
                        <a:pt x="17" y="3440"/>
                        <a:pt x="24" y="3436"/>
                        <a:pt x="34" y="3427"/>
                      </a:cubicBezTo>
                      <a:cubicBezTo>
                        <a:pt x="279" y="3307"/>
                        <a:pt x="520" y="3254"/>
                        <a:pt x="754" y="3254"/>
                      </a:cubicBezTo>
                      <a:cubicBezTo>
                        <a:pt x="1760" y="3254"/>
                        <a:pt x="2641" y="4235"/>
                        <a:pt x="3236" y="5128"/>
                      </a:cubicBezTo>
                      <a:cubicBezTo>
                        <a:pt x="3136" y="5995"/>
                        <a:pt x="2869" y="6862"/>
                        <a:pt x="2502" y="7730"/>
                      </a:cubicBezTo>
                      <a:cubicBezTo>
                        <a:pt x="2388" y="7996"/>
                        <a:pt x="2567" y="8154"/>
                        <a:pt x="2778" y="8154"/>
                      </a:cubicBezTo>
                      <a:cubicBezTo>
                        <a:pt x="2938" y="8154"/>
                        <a:pt x="3117" y="8064"/>
                        <a:pt x="3203" y="7863"/>
                      </a:cubicBezTo>
                      <a:cubicBezTo>
                        <a:pt x="3469" y="7296"/>
                        <a:pt x="3670" y="6696"/>
                        <a:pt x="3803" y="6095"/>
                      </a:cubicBezTo>
                      <a:cubicBezTo>
                        <a:pt x="3903" y="5695"/>
                        <a:pt x="3970" y="5295"/>
                        <a:pt x="4003" y="4894"/>
                      </a:cubicBezTo>
                      <a:cubicBezTo>
                        <a:pt x="4103" y="3994"/>
                        <a:pt x="4036" y="3060"/>
                        <a:pt x="3803" y="2192"/>
                      </a:cubicBezTo>
                      <a:cubicBezTo>
                        <a:pt x="3527" y="1142"/>
                        <a:pt x="3067" y="0"/>
                        <a:pt x="1912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72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7" name="Google Shape;2227;p61"/>
                <p:cNvSpPr/>
                <p:nvPr/>
              </p:nvSpPr>
              <p:spPr>
                <a:xfrm>
                  <a:off x="7121625" y="298838"/>
                  <a:ext cx="1002400" cy="96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96" h="38587" extrusionOk="0">
                      <a:moveTo>
                        <a:pt x="17764" y="1"/>
                      </a:moveTo>
                      <a:cubicBezTo>
                        <a:pt x="13812" y="1"/>
                        <a:pt x="10055" y="2112"/>
                        <a:pt x="8073" y="5711"/>
                      </a:cubicBezTo>
                      <a:cubicBezTo>
                        <a:pt x="5771" y="9847"/>
                        <a:pt x="3737" y="14150"/>
                        <a:pt x="1969" y="18553"/>
                      </a:cubicBezTo>
                      <a:cubicBezTo>
                        <a:pt x="1" y="23424"/>
                        <a:pt x="1702" y="29028"/>
                        <a:pt x="6105" y="31930"/>
                      </a:cubicBezTo>
                      <a:cubicBezTo>
                        <a:pt x="10141" y="34598"/>
                        <a:pt x="14411" y="36633"/>
                        <a:pt x="19014" y="38067"/>
                      </a:cubicBezTo>
                      <a:cubicBezTo>
                        <a:pt x="20119" y="38419"/>
                        <a:pt x="21242" y="38587"/>
                        <a:pt x="22349" y="38587"/>
                      </a:cubicBezTo>
                      <a:cubicBezTo>
                        <a:pt x="26286" y="38587"/>
                        <a:pt x="30019" y="36457"/>
                        <a:pt x="32024" y="32864"/>
                      </a:cubicBezTo>
                      <a:cubicBezTo>
                        <a:pt x="34325" y="28727"/>
                        <a:pt x="36360" y="24424"/>
                        <a:pt x="38128" y="20054"/>
                      </a:cubicBezTo>
                      <a:cubicBezTo>
                        <a:pt x="40096" y="15151"/>
                        <a:pt x="38395" y="9547"/>
                        <a:pt x="33992" y="6645"/>
                      </a:cubicBezTo>
                      <a:cubicBezTo>
                        <a:pt x="29955" y="3976"/>
                        <a:pt x="25686" y="1941"/>
                        <a:pt x="21082" y="507"/>
                      </a:cubicBezTo>
                      <a:cubicBezTo>
                        <a:pt x="19984" y="165"/>
                        <a:pt x="18866" y="1"/>
                        <a:pt x="17764" y="1"/>
                      </a:cubicBezTo>
                      <a:close/>
                    </a:path>
                  </a:pathLst>
                </a:custGeom>
                <a:solidFill>
                  <a:srgbClr val="EDB59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8" name="Google Shape;2228;p61"/>
                <p:cNvSpPr/>
                <p:nvPr/>
              </p:nvSpPr>
              <p:spPr>
                <a:xfrm>
                  <a:off x="7787100" y="994663"/>
                  <a:ext cx="302750" cy="27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10" h="10988" extrusionOk="0">
                      <a:moveTo>
                        <a:pt x="8274" y="0"/>
                      </a:moveTo>
                      <a:cubicBezTo>
                        <a:pt x="6836" y="0"/>
                        <a:pt x="5460" y="1211"/>
                        <a:pt x="4537" y="2195"/>
                      </a:cubicBezTo>
                      <a:cubicBezTo>
                        <a:pt x="3036" y="3863"/>
                        <a:pt x="1735" y="5764"/>
                        <a:pt x="568" y="7733"/>
                      </a:cubicBezTo>
                      <a:cubicBezTo>
                        <a:pt x="268" y="8233"/>
                        <a:pt x="1" y="8867"/>
                        <a:pt x="301" y="9434"/>
                      </a:cubicBezTo>
                      <a:cubicBezTo>
                        <a:pt x="468" y="9734"/>
                        <a:pt x="768" y="9901"/>
                        <a:pt x="1035" y="10034"/>
                      </a:cubicBezTo>
                      <a:cubicBezTo>
                        <a:pt x="2247" y="10661"/>
                        <a:pt x="3564" y="10987"/>
                        <a:pt x="4838" y="10987"/>
                      </a:cubicBezTo>
                      <a:cubicBezTo>
                        <a:pt x="5597" y="10987"/>
                        <a:pt x="6342" y="10871"/>
                        <a:pt x="7039" y="10635"/>
                      </a:cubicBezTo>
                      <a:cubicBezTo>
                        <a:pt x="8907" y="10001"/>
                        <a:pt x="10475" y="8566"/>
                        <a:pt x="11309" y="6632"/>
                      </a:cubicBezTo>
                      <a:cubicBezTo>
                        <a:pt x="11843" y="5431"/>
                        <a:pt x="12109" y="3963"/>
                        <a:pt x="11609" y="2629"/>
                      </a:cubicBezTo>
                      <a:cubicBezTo>
                        <a:pt x="11142" y="1261"/>
                        <a:pt x="9908" y="194"/>
                        <a:pt x="8640" y="27"/>
                      </a:cubicBezTo>
                      <a:cubicBezTo>
                        <a:pt x="8518" y="9"/>
                        <a:pt x="8396" y="0"/>
                        <a:pt x="8274" y="0"/>
                      </a:cubicBezTo>
                      <a:close/>
                    </a:path>
                  </a:pathLst>
                </a:custGeom>
                <a:solidFill>
                  <a:srgbClr val="EDB59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9" name="Google Shape;2229;p61"/>
                <p:cNvSpPr/>
                <p:nvPr/>
              </p:nvSpPr>
              <p:spPr>
                <a:xfrm>
                  <a:off x="7842975" y="1106763"/>
                  <a:ext cx="196825" cy="11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4492" extrusionOk="0">
                      <a:moveTo>
                        <a:pt x="6152" y="0"/>
                      </a:moveTo>
                      <a:cubicBezTo>
                        <a:pt x="5671" y="0"/>
                        <a:pt x="5152" y="128"/>
                        <a:pt x="4671" y="280"/>
                      </a:cubicBezTo>
                      <a:cubicBezTo>
                        <a:pt x="3837" y="547"/>
                        <a:pt x="3036" y="980"/>
                        <a:pt x="2302" y="1547"/>
                      </a:cubicBezTo>
                      <a:cubicBezTo>
                        <a:pt x="1969" y="1814"/>
                        <a:pt x="1668" y="2081"/>
                        <a:pt x="1402" y="2381"/>
                      </a:cubicBezTo>
                      <a:cubicBezTo>
                        <a:pt x="968" y="2815"/>
                        <a:pt x="568" y="3282"/>
                        <a:pt x="201" y="3816"/>
                      </a:cubicBezTo>
                      <a:cubicBezTo>
                        <a:pt x="1" y="4116"/>
                        <a:pt x="232" y="4491"/>
                        <a:pt x="473" y="4491"/>
                      </a:cubicBezTo>
                      <a:cubicBezTo>
                        <a:pt x="553" y="4491"/>
                        <a:pt x="634" y="4449"/>
                        <a:pt x="701" y="4349"/>
                      </a:cubicBezTo>
                      <a:cubicBezTo>
                        <a:pt x="1235" y="3549"/>
                        <a:pt x="1835" y="2882"/>
                        <a:pt x="2536" y="2315"/>
                      </a:cubicBezTo>
                      <a:cubicBezTo>
                        <a:pt x="3837" y="2348"/>
                        <a:pt x="5538" y="2681"/>
                        <a:pt x="5671" y="4149"/>
                      </a:cubicBezTo>
                      <a:cubicBezTo>
                        <a:pt x="5671" y="4166"/>
                        <a:pt x="5680" y="4174"/>
                        <a:pt x="5688" y="4174"/>
                      </a:cubicBezTo>
                      <a:cubicBezTo>
                        <a:pt x="5696" y="4174"/>
                        <a:pt x="5705" y="4166"/>
                        <a:pt x="5705" y="4149"/>
                      </a:cubicBezTo>
                      <a:cubicBezTo>
                        <a:pt x="6172" y="2348"/>
                        <a:pt x="4771" y="1881"/>
                        <a:pt x="3470" y="1647"/>
                      </a:cubicBezTo>
                      <a:cubicBezTo>
                        <a:pt x="3503" y="1647"/>
                        <a:pt x="3503" y="1614"/>
                        <a:pt x="3536" y="1614"/>
                      </a:cubicBezTo>
                      <a:cubicBezTo>
                        <a:pt x="4243" y="1210"/>
                        <a:pt x="5329" y="708"/>
                        <a:pt x="6283" y="708"/>
                      </a:cubicBezTo>
                      <a:cubicBezTo>
                        <a:pt x="6905" y="708"/>
                        <a:pt x="7471" y="922"/>
                        <a:pt x="7840" y="1514"/>
                      </a:cubicBezTo>
                      <a:cubicBezTo>
                        <a:pt x="7840" y="1514"/>
                        <a:pt x="7873" y="1514"/>
                        <a:pt x="7873" y="1481"/>
                      </a:cubicBezTo>
                      <a:cubicBezTo>
                        <a:pt x="7625" y="342"/>
                        <a:pt x="6939" y="0"/>
                        <a:pt x="6152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72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0" name="Google Shape;2230;p61"/>
                <p:cNvSpPr/>
                <p:nvPr/>
              </p:nvSpPr>
              <p:spPr>
                <a:xfrm>
                  <a:off x="7143300" y="164888"/>
                  <a:ext cx="1092475" cy="88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699" h="35487" extrusionOk="0">
                      <a:moveTo>
                        <a:pt x="15550" y="1"/>
                      </a:moveTo>
                      <a:cubicBezTo>
                        <a:pt x="13904" y="1"/>
                        <a:pt x="12261" y="309"/>
                        <a:pt x="10709" y="1062"/>
                      </a:cubicBezTo>
                      <a:cubicBezTo>
                        <a:pt x="9675" y="1595"/>
                        <a:pt x="8640" y="2296"/>
                        <a:pt x="7706" y="3263"/>
                      </a:cubicBezTo>
                      <a:cubicBezTo>
                        <a:pt x="7473" y="3530"/>
                        <a:pt x="7239" y="3764"/>
                        <a:pt x="7039" y="4030"/>
                      </a:cubicBezTo>
                      <a:cubicBezTo>
                        <a:pt x="6839" y="4264"/>
                        <a:pt x="6706" y="4497"/>
                        <a:pt x="6572" y="4731"/>
                      </a:cubicBezTo>
                      <a:cubicBezTo>
                        <a:pt x="6806" y="4664"/>
                        <a:pt x="7073" y="4598"/>
                        <a:pt x="7340" y="4531"/>
                      </a:cubicBezTo>
                      <a:cubicBezTo>
                        <a:pt x="8307" y="4331"/>
                        <a:pt x="9308" y="4164"/>
                        <a:pt x="10275" y="4164"/>
                      </a:cubicBezTo>
                      <a:cubicBezTo>
                        <a:pt x="10408" y="4131"/>
                        <a:pt x="10508" y="4131"/>
                        <a:pt x="10642" y="4131"/>
                      </a:cubicBezTo>
                      <a:cubicBezTo>
                        <a:pt x="10508" y="4231"/>
                        <a:pt x="10375" y="4297"/>
                        <a:pt x="10275" y="4364"/>
                      </a:cubicBezTo>
                      <a:cubicBezTo>
                        <a:pt x="9007" y="5165"/>
                        <a:pt x="7873" y="5965"/>
                        <a:pt x="6939" y="6766"/>
                      </a:cubicBezTo>
                      <a:cubicBezTo>
                        <a:pt x="1502" y="11269"/>
                        <a:pt x="601" y="15739"/>
                        <a:pt x="1" y="16706"/>
                      </a:cubicBezTo>
                      <a:cubicBezTo>
                        <a:pt x="2543" y="17257"/>
                        <a:pt x="5506" y="17752"/>
                        <a:pt x="9175" y="17752"/>
                      </a:cubicBezTo>
                      <a:cubicBezTo>
                        <a:pt x="9503" y="17752"/>
                        <a:pt x="9836" y="17748"/>
                        <a:pt x="10175" y="17740"/>
                      </a:cubicBezTo>
                      <a:cubicBezTo>
                        <a:pt x="12110" y="17707"/>
                        <a:pt x="14244" y="17540"/>
                        <a:pt x="16613" y="17140"/>
                      </a:cubicBezTo>
                      <a:cubicBezTo>
                        <a:pt x="17614" y="16973"/>
                        <a:pt x="18648" y="16773"/>
                        <a:pt x="19748" y="16539"/>
                      </a:cubicBezTo>
                      <a:lnTo>
                        <a:pt x="19748" y="16539"/>
                      </a:lnTo>
                      <a:cubicBezTo>
                        <a:pt x="19048" y="17006"/>
                        <a:pt x="18347" y="17473"/>
                        <a:pt x="17614" y="17874"/>
                      </a:cubicBezTo>
                      <a:cubicBezTo>
                        <a:pt x="16713" y="18374"/>
                        <a:pt x="15846" y="18841"/>
                        <a:pt x="14945" y="19275"/>
                      </a:cubicBezTo>
                      <a:cubicBezTo>
                        <a:pt x="14311" y="19575"/>
                        <a:pt x="13644" y="19875"/>
                        <a:pt x="12977" y="20109"/>
                      </a:cubicBezTo>
                      <a:cubicBezTo>
                        <a:pt x="12577" y="20309"/>
                        <a:pt x="12143" y="20442"/>
                        <a:pt x="11709" y="20609"/>
                      </a:cubicBezTo>
                      <a:cubicBezTo>
                        <a:pt x="13377" y="20943"/>
                        <a:pt x="15379" y="21676"/>
                        <a:pt x="17647" y="22143"/>
                      </a:cubicBezTo>
                      <a:cubicBezTo>
                        <a:pt x="18846" y="22380"/>
                        <a:pt x="20127" y="22550"/>
                        <a:pt x="21476" y="22550"/>
                      </a:cubicBezTo>
                      <a:cubicBezTo>
                        <a:pt x="22979" y="22550"/>
                        <a:pt x="24567" y="22339"/>
                        <a:pt x="26220" y="21777"/>
                      </a:cubicBezTo>
                      <a:cubicBezTo>
                        <a:pt x="27687" y="21276"/>
                        <a:pt x="29222" y="20509"/>
                        <a:pt x="30823" y="19341"/>
                      </a:cubicBezTo>
                      <a:lnTo>
                        <a:pt x="30823" y="19341"/>
                      </a:lnTo>
                      <a:cubicBezTo>
                        <a:pt x="30289" y="20342"/>
                        <a:pt x="29622" y="21510"/>
                        <a:pt x="28955" y="22577"/>
                      </a:cubicBezTo>
                      <a:cubicBezTo>
                        <a:pt x="28421" y="23411"/>
                        <a:pt x="27888" y="24178"/>
                        <a:pt x="27354" y="24779"/>
                      </a:cubicBezTo>
                      <a:cubicBezTo>
                        <a:pt x="27020" y="25179"/>
                        <a:pt x="26720" y="25479"/>
                        <a:pt x="26420" y="25713"/>
                      </a:cubicBezTo>
                      <a:cubicBezTo>
                        <a:pt x="28588" y="25613"/>
                        <a:pt x="30122" y="25212"/>
                        <a:pt x="31257" y="24645"/>
                      </a:cubicBezTo>
                      <a:cubicBezTo>
                        <a:pt x="32191" y="24145"/>
                        <a:pt x="32858" y="23544"/>
                        <a:pt x="33358" y="22877"/>
                      </a:cubicBezTo>
                      <a:cubicBezTo>
                        <a:pt x="33558" y="22644"/>
                        <a:pt x="33758" y="22377"/>
                        <a:pt x="33925" y="22110"/>
                      </a:cubicBezTo>
                      <a:lnTo>
                        <a:pt x="33925" y="22110"/>
                      </a:lnTo>
                      <a:cubicBezTo>
                        <a:pt x="33859" y="22344"/>
                        <a:pt x="33792" y="22610"/>
                        <a:pt x="33725" y="22877"/>
                      </a:cubicBezTo>
                      <a:cubicBezTo>
                        <a:pt x="33592" y="23378"/>
                        <a:pt x="33458" y="23878"/>
                        <a:pt x="33325" y="24378"/>
                      </a:cubicBezTo>
                      <a:cubicBezTo>
                        <a:pt x="32924" y="26080"/>
                        <a:pt x="32491" y="27814"/>
                        <a:pt x="32091" y="29615"/>
                      </a:cubicBezTo>
                      <a:cubicBezTo>
                        <a:pt x="31657" y="31550"/>
                        <a:pt x="31290" y="33518"/>
                        <a:pt x="31023" y="35486"/>
                      </a:cubicBezTo>
                      <a:cubicBezTo>
                        <a:pt x="33392" y="33351"/>
                        <a:pt x="36127" y="31717"/>
                        <a:pt x="37595" y="28415"/>
                      </a:cubicBezTo>
                      <a:cubicBezTo>
                        <a:pt x="37795" y="27914"/>
                        <a:pt x="37961" y="27414"/>
                        <a:pt x="38128" y="26880"/>
                      </a:cubicBezTo>
                      <a:cubicBezTo>
                        <a:pt x="38462" y="27214"/>
                        <a:pt x="38729" y="27514"/>
                        <a:pt x="38962" y="27814"/>
                      </a:cubicBezTo>
                      <a:cubicBezTo>
                        <a:pt x="39596" y="28782"/>
                        <a:pt x="39729" y="29749"/>
                        <a:pt x="39996" y="30816"/>
                      </a:cubicBezTo>
                      <a:cubicBezTo>
                        <a:pt x="40130" y="30583"/>
                        <a:pt x="40263" y="30349"/>
                        <a:pt x="40397" y="30116"/>
                      </a:cubicBezTo>
                      <a:cubicBezTo>
                        <a:pt x="40530" y="29882"/>
                        <a:pt x="41264" y="28214"/>
                        <a:pt x="41731" y="26080"/>
                      </a:cubicBezTo>
                      <a:cubicBezTo>
                        <a:pt x="42431" y="23144"/>
                        <a:pt x="42631" y="19341"/>
                        <a:pt x="40163" y="17040"/>
                      </a:cubicBezTo>
                      <a:lnTo>
                        <a:pt x="40163" y="17040"/>
                      </a:lnTo>
                      <a:cubicBezTo>
                        <a:pt x="40296" y="17073"/>
                        <a:pt x="40397" y="17073"/>
                        <a:pt x="40497" y="17073"/>
                      </a:cubicBezTo>
                      <a:cubicBezTo>
                        <a:pt x="41697" y="17273"/>
                        <a:pt x="42765" y="17974"/>
                        <a:pt x="43632" y="18808"/>
                      </a:cubicBezTo>
                      <a:cubicBezTo>
                        <a:pt x="43639" y="18814"/>
                        <a:pt x="43645" y="18817"/>
                        <a:pt x="43651" y="18817"/>
                      </a:cubicBezTo>
                      <a:cubicBezTo>
                        <a:pt x="43677" y="18817"/>
                        <a:pt x="43699" y="18768"/>
                        <a:pt x="43699" y="18741"/>
                      </a:cubicBezTo>
                      <a:cubicBezTo>
                        <a:pt x="43165" y="17307"/>
                        <a:pt x="42064" y="16306"/>
                        <a:pt x="40597" y="15839"/>
                      </a:cubicBezTo>
                      <a:cubicBezTo>
                        <a:pt x="40212" y="15711"/>
                        <a:pt x="39772" y="15651"/>
                        <a:pt x="39330" y="15651"/>
                      </a:cubicBezTo>
                      <a:cubicBezTo>
                        <a:pt x="39083" y="15651"/>
                        <a:pt x="38835" y="15670"/>
                        <a:pt x="38595" y="15705"/>
                      </a:cubicBezTo>
                      <a:cubicBezTo>
                        <a:pt x="39162" y="15038"/>
                        <a:pt x="39563" y="14104"/>
                        <a:pt x="39829" y="13437"/>
                      </a:cubicBezTo>
                      <a:cubicBezTo>
                        <a:pt x="40397" y="11836"/>
                        <a:pt x="40463" y="10135"/>
                        <a:pt x="39963" y="8500"/>
                      </a:cubicBezTo>
                      <a:cubicBezTo>
                        <a:pt x="39963" y="8470"/>
                        <a:pt x="39936" y="8454"/>
                        <a:pt x="39906" y="8454"/>
                      </a:cubicBezTo>
                      <a:cubicBezTo>
                        <a:pt x="39870" y="8454"/>
                        <a:pt x="39829" y="8479"/>
                        <a:pt x="39829" y="8534"/>
                      </a:cubicBezTo>
                      <a:cubicBezTo>
                        <a:pt x="39663" y="9801"/>
                        <a:pt x="39362" y="10969"/>
                        <a:pt x="38862" y="12136"/>
                      </a:cubicBezTo>
                      <a:cubicBezTo>
                        <a:pt x="38795" y="11936"/>
                        <a:pt x="38729" y="11736"/>
                        <a:pt x="38629" y="11536"/>
                      </a:cubicBezTo>
                      <a:cubicBezTo>
                        <a:pt x="37361" y="9134"/>
                        <a:pt x="35293" y="6933"/>
                        <a:pt x="33225" y="5231"/>
                      </a:cubicBezTo>
                      <a:cubicBezTo>
                        <a:pt x="31323" y="3664"/>
                        <a:pt x="29155" y="2363"/>
                        <a:pt x="26787" y="1395"/>
                      </a:cubicBezTo>
                      <a:lnTo>
                        <a:pt x="26787" y="1395"/>
                      </a:lnTo>
                      <a:cubicBezTo>
                        <a:pt x="27954" y="2663"/>
                        <a:pt x="29622" y="4297"/>
                        <a:pt x="29722" y="6065"/>
                      </a:cubicBezTo>
                      <a:cubicBezTo>
                        <a:pt x="29722" y="6114"/>
                        <a:pt x="29686" y="6145"/>
                        <a:pt x="29654" y="6145"/>
                      </a:cubicBezTo>
                      <a:cubicBezTo>
                        <a:pt x="29642" y="6145"/>
                        <a:pt x="29631" y="6141"/>
                        <a:pt x="29622" y="6132"/>
                      </a:cubicBezTo>
                      <a:cubicBezTo>
                        <a:pt x="28636" y="4853"/>
                        <a:pt x="22077" y="1"/>
                        <a:pt x="1555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1" name="Google Shape;2231;p61"/>
                <p:cNvSpPr/>
                <p:nvPr/>
              </p:nvSpPr>
              <p:spPr>
                <a:xfrm>
                  <a:off x="7326775" y="191413"/>
                  <a:ext cx="84250" cy="8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0" h="3470" extrusionOk="0">
                      <a:moveTo>
                        <a:pt x="3370" y="1"/>
                      </a:moveTo>
                      <a:lnTo>
                        <a:pt x="3370" y="1"/>
                      </a:lnTo>
                      <a:cubicBezTo>
                        <a:pt x="2336" y="534"/>
                        <a:pt x="1301" y="1235"/>
                        <a:pt x="367" y="2202"/>
                      </a:cubicBezTo>
                      <a:cubicBezTo>
                        <a:pt x="234" y="2636"/>
                        <a:pt x="134" y="3070"/>
                        <a:pt x="1" y="3470"/>
                      </a:cubicBezTo>
                      <a:cubicBezTo>
                        <a:pt x="968" y="3270"/>
                        <a:pt x="1969" y="3103"/>
                        <a:pt x="2936" y="3103"/>
                      </a:cubicBezTo>
                      <a:cubicBezTo>
                        <a:pt x="2969" y="2069"/>
                        <a:pt x="3136" y="1035"/>
                        <a:pt x="337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2" name="Google Shape;2232;p61"/>
                <p:cNvSpPr/>
                <p:nvPr/>
              </p:nvSpPr>
              <p:spPr>
                <a:xfrm>
                  <a:off x="7313425" y="273988"/>
                  <a:ext cx="90100" cy="10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4" h="4103" extrusionOk="0">
                      <a:moveTo>
                        <a:pt x="3470" y="0"/>
                      </a:moveTo>
                      <a:lnTo>
                        <a:pt x="3470" y="0"/>
                      </a:lnTo>
                      <a:cubicBezTo>
                        <a:pt x="2202" y="801"/>
                        <a:pt x="1102" y="1601"/>
                        <a:pt x="134" y="2402"/>
                      </a:cubicBezTo>
                      <a:cubicBezTo>
                        <a:pt x="68" y="2969"/>
                        <a:pt x="1" y="3536"/>
                        <a:pt x="1" y="4103"/>
                      </a:cubicBezTo>
                      <a:cubicBezTo>
                        <a:pt x="1168" y="3402"/>
                        <a:pt x="2369" y="2702"/>
                        <a:pt x="3603" y="2035"/>
                      </a:cubicBezTo>
                      <a:cubicBezTo>
                        <a:pt x="3503" y="1368"/>
                        <a:pt x="3437" y="667"/>
                        <a:pt x="347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3" name="Google Shape;2233;p61"/>
                <p:cNvSpPr/>
                <p:nvPr/>
              </p:nvSpPr>
              <p:spPr>
                <a:xfrm>
                  <a:off x="7313425" y="345688"/>
                  <a:ext cx="105100" cy="8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3270" extrusionOk="0">
                      <a:moveTo>
                        <a:pt x="3737" y="1"/>
                      </a:moveTo>
                      <a:cubicBezTo>
                        <a:pt x="2469" y="768"/>
                        <a:pt x="1202" y="1569"/>
                        <a:pt x="1" y="2369"/>
                      </a:cubicBezTo>
                      <a:cubicBezTo>
                        <a:pt x="34" y="2669"/>
                        <a:pt x="34" y="2970"/>
                        <a:pt x="101" y="3270"/>
                      </a:cubicBezTo>
                      <a:cubicBezTo>
                        <a:pt x="1435" y="2669"/>
                        <a:pt x="2803" y="2069"/>
                        <a:pt x="4204" y="1535"/>
                      </a:cubicBezTo>
                      <a:cubicBezTo>
                        <a:pt x="4004" y="1035"/>
                        <a:pt x="3870" y="501"/>
                        <a:pt x="373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4" name="Google Shape;2234;p61"/>
                <p:cNvSpPr/>
                <p:nvPr/>
              </p:nvSpPr>
              <p:spPr>
                <a:xfrm>
                  <a:off x="7319275" y="402413"/>
                  <a:ext cx="239350" cy="20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4" h="8273" extrusionOk="0">
                      <a:moveTo>
                        <a:pt x="4203" y="0"/>
                      </a:moveTo>
                      <a:cubicBezTo>
                        <a:pt x="2802" y="634"/>
                        <a:pt x="1401" y="1268"/>
                        <a:pt x="67" y="1935"/>
                      </a:cubicBezTo>
                      <a:lnTo>
                        <a:pt x="0" y="1968"/>
                      </a:lnTo>
                      <a:cubicBezTo>
                        <a:pt x="301" y="3503"/>
                        <a:pt x="834" y="5004"/>
                        <a:pt x="1735" y="6405"/>
                      </a:cubicBezTo>
                      <a:cubicBezTo>
                        <a:pt x="2169" y="7072"/>
                        <a:pt x="2636" y="7706"/>
                        <a:pt x="3136" y="8273"/>
                      </a:cubicBezTo>
                      <a:cubicBezTo>
                        <a:pt x="5071" y="8206"/>
                        <a:pt x="7205" y="8039"/>
                        <a:pt x="9574" y="7639"/>
                      </a:cubicBezTo>
                      <a:cubicBezTo>
                        <a:pt x="8406" y="6705"/>
                        <a:pt x="7306" y="5671"/>
                        <a:pt x="6472" y="4403"/>
                      </a:cubicBezTo>
                      <a:cubicBezTo>
                        <a:pt x="5604" y="3102"/>
                        <a:pt x="4804" y="1568"/>
                        <a:pt x="420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5" name="Google Shape;2235;p61"/>
                <p:cNvSpPr/>
                <p:nvPr/>
              </p:nvSpPr>
              <p:spPr>
                <a:xfrm>
                  <a:off x="7467700" y="611713"/>
                  <a:ext cx="215200" cy="106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08" h="4271" extrusionOk="0">
                      <a:moveTo>
                        <a:pt x="4638" y="1"/>
                      </a:moveTo>
                      <a:cubicBezTo>
                        <a:pt x="3737" y="501"/>
                        <a:pt x="2870" y="968"/>
                        <a:pt x="1969" y="1402"/>
                      </a:cubicBezTo>
                      <a:cubicBezTo>
                        <a:pt x="1335" y="1702"/>
                        <a:pt x="668" y="2002"/>
                        <a:pt x="1" y="2269"/>
                      </a:cubicBezTo>
                      <a:cubicBezTo>
                        <a:pt x="1435" y="3170"/>
                        <a:pt x="3003" y="3803"/>
                        <a:pt x="4671" y="4270"/>
                      </a:cubicBezTo>
                      <a:lnTo>
                        <a:pt x="4704" y="4270"/>
                      </a:lnTo>
                      <a:cubicBezTo>
                        <a:pt x="6005" y="3637"/>
                        <a:pt x="7306" y="3003"/>
                        <a:pt x="8607" y="2336"/>
                      </a:cubicBezTo>
                      <a:cubicBezTo>
                        <a:pt x="7973" y="2069"/>
                        <a:pt x="7339" y="1769"/>
                        <a:pt x="6739" y="1368"/>
                      </a:cubicBezTo>
                      <a:cubicBezTo>
                        <a:pt x="6005" y="935"/>
                        <a:pt x="5305" y="501"/>
                        <a:pt x="4638" y="1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6" name="Google Shape;2236;p61"/>
                <p:cNvSpPr/>
                <p:nvPr/>
              </p:nvSpPr>
              <p:spPr>
                <a:xfrm>
                  <a:off x="7639500" y="683438"/>
                  <a:ext cx="159300" cy="4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72" h="1825" extrusionOk="0">
                      <a:moveTo>
                        <a:pt x="3036" y="0"/>
                      </a:moveTo>
                      <a:cubicBezTo>
                        <a:pt x="2035" y="601"/>
                        <a:pt x="1035" y="1168"/>
                        <a:pt x="0" y="1735"/>
                      </a:cubicBezTo>
                      <a:cubicBezTo>
                        <a:pt x="559" y="1792"/>
                        <a:pt x="1132" y="1824"/>
                        <a:pt x="1717" y="1824"/>
                      </a:cubicBezTo>
                      <a:cubicBezTo>
                        <a:pt x="3192" y="1824"/>
                        <a:pt x="4748" y="1617"/>
                        <a:pt x="6372" y="1068"/>
                      </a:cubicBezTo>
                      <a:cubicBezTo>
                        <a:pt x="5238" y="734"/>
                        <a:pt x="4137" y="401"/>
                        <a:pt x="3036" y="0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7" name="Google Shape;2237;p61"/>
                <p:cNvSpPr/>
                <p:nvPr/>
              </p:nvSpPr>
              <p:spPr>
                <a:xfrm>
                  <a:off x="7827125" y="730138"/>
                  <a:ext cx="150150" cy="5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6" h="2203" extrusionOk="0">
                      <a:moveTo>
                        <a:pt x="1602" y="0"/>
                      </a:moveTo>
                      <a:cubicBezTo>
                        <a:pt x="1068" y="801"/>
                        <a:pt x="535" y="1568"/>
                        <a:pt x="1" y="2202"/>
                      </a:cubicBezTo>
                      <a:cubicBezTo>
                        <a:pt x="635" y="2202"/>
                        <a:pt x="1268" y="2202"/>
                        <a:pt x="1902" y="2169"/>
                      </a:cubicBezTo>
                      <a:cubicBezTo>
                        <a:pt x="2536" y="2135"/>
                        <a:pt x="3203" y="2069"/>
                        <a:pt x="3904" y="2035"/>
                      </a:cubicBezTo>
                      <a:cubicBezTo>
                        <a:pt x="4838" y="1535"/>
                        <a:pt x="5505" y="934"/>
                        <a:pt x="6005" y="267"/>
                      </a:cubicBezTo>
                      <a:lnTo>
                        <a:pt x="6005" y="267"/>
                      </a:lnTo>
                      <a:cubicBezTo>
                        <a:pt x="5772" y="301"/>
                        <a:pt x="5538" y="301"/>
                        <a:pt x="5338" y="301"/>
                      </a:cubicBezTo>
                      <a:cubicBezTo>
                        <a:pt x="4471" y="301"/>
                        <a:pt x="3603" y="267"/>
                        <a:pt x="2736" y="134"/>
                      </a:cubicBezTo>
                      <a:cubicBezTo>
                        <a:pt x="2336" y="101"/>
                        <a:pt x="1969" y="34"/>
                        <a:pt x="160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8" name="Google Shape;2238;p61"/>
                <p:cNvSpPr/>
                <p:nvPr/>
              </p:nvSpPr>
              <p:spPr>
                <a:xfrm>
                  <a:off x="8069800" y="696788"/>
                  <a:ext cx="85100" cy="5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4" h="2002" extrusionOk="0">
                      <a:moveTo>
                        <a:pt x="3403" y="0"/>
                      </a:moveTo>
                      <a:lnTo>
                        <a:pt x="3403" y="0"/>
                      </a:lnTo>
                      <a:cubicBezTo>
                        <a:pt x="2269" y="501"/>
                        <a:pt x="1135" y="834"/>
                        <a:pt x="34" y="1101"/>
                      </a:cubicBezTo>
                      <a:cubicBezTo>
                        <a:pt x="34" y="1401"/>
                        <a:pt x="1" y="1701"/>
                        <a:pt x="1" y="2002"/>
                      </a:cubicBezTo>
                      <a:cubicBezTo>
                        <a:pt x="1102" y="1535"/>
                        <a:pt x="2236" y="867"/>
                        <a:pt x="340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9" name="Google Shape;2239;p61"/>
                <p:cNvSpPr/>
                <p:nvPr/>
              </p:nvSpPr>
              <p:spPr>
                <a:xfrm>
                  <a:off x="7977250" y="728463"/>
                  <a:ext cx="74225" cy="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9" h="1836" extrusionOk="0">
                      <a:moveTo>
                        <a:pt x="2969" y="1"/>
                      </a:moveTo>
                      <a:cubicBezTo>
                        <a:pt x="2035" y="168"/>
                        <a:pt x="1134" y="268"/>
                        <a:pt x="367" y="334"/>
                      </a:cubicBezTo>
                      <a:cubicBezTo>
                        <a:pt x="234" y="835"/>
                        <a:pt x="100" y="1335"/>
                        <a:pt x="0" y="1835"/>
                      </a:cubicBezTo>
                      <a:cubicBezTo>
                        <a:pt x="901" y="1669"/>
                        <a:pt x="1835" y="1435"/>
                        <a:pt x="2802" y="1102"/>
                      </a:cubicBezTo>
                      <a:cubicBezTo>
                        <a:pt x="2869" y="735"/>
                        <a:pt x="2902" y="368"/>
                        <a:pt x="296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0" name="Google Shape;2240;p61"/>
                <p:cNvSpPr/>
                <p:nvPr/>
              </p:nvSpPr>
              <p:spPr>
                <a:xfrm>
                  <a:off x="7919700" y="875238"/>
                  <a:ext cx="163475" cy="17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9" h="7073" extrusionOk="0">
                      <a:moveTo>
                        <a:pt x="6539" y="1"/>
                      </a:moveTo>
                      <a:lnTo>
                        <a:pt x="6539" y="1"/>
                      </a:lnTo>
                      <a:cubicBezTo>
                        <a:pt x="4771" y="634"/>
                        <a:pt x="2903" y="1001"/>
                        <a:pt x="1035" y="1201"/>
                      </a:cubicBezTo>
                      <a:cubicBezTo>
                        <a:pt x="601" y="3136"/>
                        <a:pt x="234" y="5104"/>
                        <a:pt x="0" y="7072"/>
                      </a:cubicBezTo>
                      <a:cubicBezTo>
                        <a:pt x="2336" y="4937"/>
                        <a:pt x="5071" y="3303"/>
                        <a:pt x="6539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72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1" name="Google Shape;2241;p61"/>
                <p:cNvSpPr/>
                <p:nvPr/>
              </p:nvSpPr>
              <p:spPr>
                <a:xfrm>
                  <a:off x="8117350" y="816863"/>
                  <a:ext cx="70075" cy="11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4738" extrusionOk="0">
                      <a:moveTo>
                        <a:pt x="2802" y="1"/>
                      </a:moveTo>
                      <a:lnTo>
                        <a:pt x="2802" y="1"/>
                      </a:lnTo>
                      <a:cubicBezTo>
                        <a:pt x="1935" y="668"/>
                        <a:pt x="1001" y="1268"/>
                        <a:pt x="0" y="1735"/>
                      </a:cubicBezTo>
                      <a:cubicBezTo>
                        <a:pt x="634" y="2736"/>
                        <a:pt x="767" y="3670"/>
                        <a:pt x="1034" y="4737"/>
                      </a:cubicBezTo>
                      <a:cubicBezTo>
                        <a:pt x="1168" y="4504"/>
                        <a:pt x="1301" y="4270"/>
                        <a:pt x="1435" y="4037"/>
                      </a:cubicBezTo>
                      <a:cubicBezTo>
                        <a:pt x="1568" y="3803"/>
                        <a:pt x="2302" y="2135"/>
                        <a:pt x="2802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72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242" name="Google Shape;2242;p61"/>
            <p:cNvGrpSpPr/>
            <p:nvPr/>
          </p:nvGrpSpPr>
          <p:grpSpPr>
            <a:xfrm rot="1720047">
              <a:off x="2775354" y="1791586"/>
              <a:ext cx="566332" cy="439654"/>
              <a:chOff x="7421216" y="3262879"/>
              <a:chExt cx="641672" cy="498141"/>
            </a:xfrm>
          </p:grpSpPr>
          <p:grpSp>
            <p:nvGrpSpPr>
              <p:cNvPr id="2243" name="Google Shape;2243;p61"/>
              <p:cNvGrpSpPr/>
              <p:nvPr/>
            </p:nvGrpSpPr>
            <p:grpSpPr>
              <a:xfrm rot="1017954">
                <a:off x="7449180" y="3342268"/>
                <a:ext cx="585744" cy="279026"/>
                <a:chOff x="1078359" y="4061986"/>
                <a:chExt cx="535972" cy="255316"/>
              </a:xfrm>
            </p:grpSpPr>
            <p:sp>
              <p:nvSpPr>
                <p:cNvPr id="2244" name="Google Shape;2244;p61"/>
                <p:cNvSpPr/>
                <p:nvPr/>
              </p:nvSpPr>
              <p:spPr>
                <a:xfrm rot="-419147">
                  <a:off x="1313155" y="4258333"/>
                  <a:ext cx="127181" cy="51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2617" extrusionOk="0">
                      <a:moveTo>
                        <a:pt x="3533" y="1"/>
                      </a:moveTo>
                      <a:cubicBezTo>
                        <a:pt x="3337" y="1"/>
                        <a:pt x="3138" y="15"/>
                        <a:pt x="2936" y="48"/>
                      </a:cubicBezTo>
                      <a:cubicBezTo>
                        <a:pt x="2502" y="114"/>
                        <a:pt x="2102" y="248"/>
                        <a:pt x="1769" y="415"/>
                      </a:cubicBezTo>
                      <a:cubicBezTo>
                        <a:pt x="1402" y="581"/>
                        <a:pt x="1101" y="782"/>
                        <a:pt x="835" y="1048"/>
                      </a:cubicBezTo>
                      <a:cubicBezTo>
                        <a:pt x="368" y="1515"/>
                        <a:pt x="101" y="2083"/>
                        <a:pt x="1" y="2616"/>
                      </a:cubicBezTo>
                      <a:cubicBezTo>
                        <a:pt x="401" y="2149"/>
                        <a:pt x="801" y="1682"/>
                        <a:pt x="1302" y="1315"/>
                      </a:cubicBezTo>
                      <a:cubicBezTo>
                        <a:pt x="1802" y="948"/>
                        <a:pt x="2369" y="715"/>
                        <a:pt x="3003" y="615"/>
                      </a:cubicBezTo>
                      <a:cubicBezTo>
                        <a:pt x="3195" y="583"/>
                        <a:pt x="3395" y="568"/>
                        <a:pt x="3596" y="568"/>
                      </a:cubicBezTo>
                      <a:cubicBezTo>
                        <a:pt x="4024" y="568"/>
                        <a:pt x="4463" y="635"/>
                        <a:pt x="4871" y="748"/>
                      </a:cubicBezTo>
                      <a:cubicBezTo>
                        <a:pt x="5471" y="948"/>
                        <a:pt x="6038" y="1215"/>
                        <a:pt x="6472" y="1616"/>
                      </a:cubicBezTo>
                      <a:cubicBezTo>
                        <a:pt x="6339" y="1082"/>
                        <a:pt x="5838" y="615"/>
                        <a:pt x="5204" y="348"/>
                      </a:cubicBezTo>
                      <a:cubicBezTo>
                        <a:pt x="4724" y="146"/>
                        <a:pt x="4147" y="1"/>
                        <a:pt x="3533" y="1"/>
                      </a:cubicBezTo>
                      <a:close/>
                    </a:path>
                  </a:pathLst>
                </a:custGeom>
                <a:solidFill>
                  <a:srgbClr val="000000">
                    <a:alpha val="49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5" name="Google Shape;2245;p61"/>
                <p:cNvSpPr/>
                <p:nvPr/>
              </p:nvSpPr>
              <p:spPr>
                <a:xfrm rot="-419147">
                  <a:off x="1458740" y="4142343"/>
                  <a:ext cx="152609" cy="58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66" h="2970" extrusionOk="0">
                      <a:moveTo>
                        <a:pt x="5221" y="1"/>
                      </a:moveTo>
                      <a:cubicBezTo>
                        <a:pt x="3204" y="1"/>
                        <a:pt x="828" y="1447"/>
                        <a:pt x="27" y="2894"/>
                      </a:cubicBezTo>
                      <a:cubicBezTo>
                        <a:pt x="0" y="2921"/>
                        <a:pt x="17" y="2970"/>
                        <a:pt x="59" y="2970"/>
                      </a:cubicBezTo>
                      <a:cubicBezTo>
                        <a:pt x="70" y="2970"/>
                        <a:pt x="81" y="2967"/>
                        <a:pt x="94" y="2961"/>
                      </a:cubicBezTo>
                      <a:cubicBezTo>
                        <a:pt x="1361" y="2294"/>
                        <a:pt x="2462" y="1493"/>
                        <a:pt x="3897" y="1193"/>
                      </a:cubicBezTo>
                      <a:cubicBezTo>
                        <a:pt x="4177" y="1144"/>
                        <a:pt x="4448" y="1124"/>
                        <a:pt x="4712" y="1124"/>
                      </a:cubicBezTo>
                      <a:cubicBezTo>
                        <a:pt x="5703" y="1124"/>
                        <a:pt x="6605" y="1400"/>
                        <a:pt x="7633" y="1426"/>
                      </a:cubicBezTo>
                      <a:cubicBezTo>
                        <a:pt x="7733" y="1426"/>
                        <a:pt x="7766" y="1326"/>
                        <a:pt x="7733" y="1259"/>
                      </a:cubicBezTo>
                      <a:cubicBezTo>
                        <a:pt x="7144" y="360"/>
                        <a:pt x="6227" y="1"/>
                        <a:pt x="5221" y="1"/>
                      </a:cubicBezTo>
                      <a:close/>
                    </a:path>
                  </a:pathLst>
                </a:custGeom>
                <a:solidFill>
                  <a:srgbClr val="000000">
                    <a:alpha val="49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6" name="Google Shape;2246;p61"/>
                <p:cNvSpPr/>
                <p:nvPr/>
              </p:nvSpPr>
              <p:spPr>
                <a:xfrm rot="-419243">
                  <a:off x="1461251" y="4069888"/>
                  <a:ext cx="134506" cy="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3" h="1523" extrusionOk="0">
                      <a:moveTo>
                        <a:pt x="1846" y="0"/>
                      </a:moveTo>
                      <a:cubicBezTo>
                        <a:pt x="1518" y="0"/>
                        <a:pt x="1144" y="293"/>
                        <a:pt x="901" y="455"/>
                      </a:cubicBezTo>
                      <a:cubicBezTo>
                        <a:pt x="434" y="722"/>
                        <a:pt x="201" y="1022"/>
                        <a:pt x="0" y="1489"/>
                      </a:cubicBezTo>
                      <a:cubicBezTo>
                        <a:pt x="0" y="1489"/>
                        <a:pt x="0" y="1522"/>
                        <a:pt x="0" y="1522"/>
                      </a:cubicBezTo>
                      <a:cubicBezTo>
                        <a:pt x="201" y="1422"/>
                        <a:pt x="367" y="1322"/>
                        <a:pt x="534" y="1222"/>
                      </a:cubicBezTo>
                      <a:cubicBezTo>
                        <a:pt x="768" y="1122"/>
                        <a:pt x="934" y="955"/>
                        <a:pt x="1135" y="855"/>
                      </a:cubicBezTo>
                      <a:cubicBezTo>
                        <a:pt x="1435" y="655"/>
                        <a:pt x="1969" y="588"/>
                        <a:pt x="2135" y="288"/>
                      </a:cubicBezTo>
                      <a:cubicBezTo>
                        <a:pt x="2202" y="188"/>
                        <a:pt x="2169" y="88"/>
                        <a:pt x="2069" y="55"/>
                      </a:cubicBezTo>
                      <a:cubicBezTo>
                        <a:pt x="1999" y="16"/>
                        <a:pt x="1924" y="0"/>
                        <a:pt x="184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49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7" name="Google Shape;2247;p61"/>
                <p:cNvSpPr/>
                <p:nvPr/>
              </p:nvSpPr>
              <p:spPr>
                <a:xfrm rot="-419147">
                  <a:off x="1104242" y="4251250"/>
                  <a:ext cx="154593" cy="46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67" h="2389" extrusionOk="0">
                      <a:moveTo>
                        <a:pt x="3763" y="0"/>
                      </a:moveTo>
                      <a:cubicBezTo>
                        <a:pt x="2067" y="0"/>
                        <a:pt x="462" y="629"/>
                        <a:pt x="28" y="2247"/>
                      </a:cubicBezTo>
                      <a:cubicBezTo>
                        <a:pt x="0" y="2329"/>
                        <a:pt x="63" y="2389"/>
                        <a:pt x="123" y="2389"/>
                      </a:cubicBezTo>
                      <a:cubicBezTo>
                        <a:pt x="136" y="2389"/>
                        <a:pt x="149" y="2386"/>
                        <a:pt x="161" y="2380"/>
                      </a:cubicBezTo>
                      <a:cubicBezTo>
                        <a:pt x="1395" y="1946"/>
                        <a:pt x="2296" y="1179"/>
                        <a:pt x="3630" y="979"/>
                      </a:cubicBezTo>
                      <a:cubicBezTo>
                        <a:pt x="3908" y="941"/>
                        <a:pt x="4181" y="925"/>
                        <a:pt x="4449" y="925"/>
                      </a:cubicBezTo>
                      <a:cubicBezTo>
                        <a:pt x="5595" y="925"/>
                        <a:pt x="6664" y="1223"/>
                        <a:pt x="7800" y="1413"/>
                      </a:cubicBezTo>
                      <a:cubicBezTo>
                        <a:pt x="7866" y="1413"/>
                        <a:pt x="7866" y="1346"/>
                        <a:pt x="7833" y="1313"/>
                      </a:cubicBezTo>
                      <a:cubicBezTo>
                        <a:pt x="6955" y="530"/>
                        <a:pt x="5320" y="0"/>
                        <a:pt x="3763" y="0"/>
                      </a:cubicBezTo>
                      <a:close/>
                    </a:path>
                  </a:pathLst>
                </a:custGeom>
                <a:solidFill>
                  <a:srgbClr val="000000">
                    <a:alpha val="49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8" name="Google Shape;2248;p61"/>
                <p:cNvSpPr/>
                <p:nvPr/>
              </p:nvSpPr>
              <p:spPr>
                <a:xfrm rot="-419032">
                  <a:off x="1080052" y="4195724"/>
                  <a:ext cx="144278" cy="36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893" extrusionOk="0">
                      <a:moveTo>
                        <a:pt x="559" y="0"/>
                      </a:moveTo>
                      <a:cubicBezTo>
                        <a:pt x="383" y="0"/>
                        <a:pt x="219" y="41"/>
                        <a:pt x="101" y="159"/>
                      </a:cubicBezTo>
                      <a:cubicBezTo>
                        <a:pt x="1" y="225"/>
                        <a:pt x="34" y="325"/>
                        <a:pt x="101" y="392"/>
                      </a:cubicBezTo>
                      <a:cubicBezTo>
                        <a:pt x="368" y="659"/>
                        <a:pt x="901" y="559"/>
                        <a:pt x="1235" y="626"/>
                      </a:cubicBezTo>
                      <a:cubicBezTo>
                        <a:pt x="1468" y="659"/>
                        <a:pt x="1702" y="759"/>
                        <a:pt x="1935" y="792"/>
                      </a:cubicBezTo>
                      <a:cubicBezTo>
                        <a:pt x="2136" y="826"/>
                        <a:pt x="2336" y="859"/>
                        <a:pt x="2502" y="892"/>
                      </a:cubicBezTo>
                      <a:cubicBezTo>
                        <a:pt x="2536" y="892"/>
                        <a:pt x="2536" y="859"/>
                        <a:pt x="2536" y="859"/>
                      </a:cubicBezTo>
                      <a:cubicBezTo>
                        <a:pt x="2169" y="459"/>
                        <a:pt x="1869" y="292"/>
                        <a:pt x="1335" y="159"/>
                      </a:cubicBezTo>
                      <a:cubicBezTo>
                        <a:pt x="1132" y="98"/>
                        <a:pt x="831" y="0"/>
                        <a:pt x="559" y="0"/>
                      </a:cubicBezTo>
                      <a:close/>
                    </a:path>
                  </a:pathLst>
                </a:custGeom>
                <a:solidFill>
                  <a:srgbClr val="000000">
                    <a:alpha val="49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249" name="Google Shape;2249;p61"/>
              <p:cNvSpPr/>
              <p:nvPr/>
            </p:nvSpPr>
            <p:spPr>
              <a:xfrm rot="-10442518">
                <a:off x="7593607" y="3709611"/>
                <a:ext cx="283649" cy="36787"/>
              </a:xfrm>
              <a:custGeom>
                <a:avLst/>
                <a:gdLst/>
                <a:ahLst/>
                <a:cxnLst/>
                <a:rect l="l" t="t" r="r" b="b"/>
                <a:pathLst>
                  <a:path w="10775" h="2055" extrusionOk="0">
                    <a:moveTo>
                      <a:pt x="10775" y="0"/>
                    </a:moveTo>
                    <a:lnTo>
                      <a:pt x="10775" y="0"/>
                    </a:lnTo>
                    <a:cubicBezTo>
                      <a:pt x="9040" y="601"/>
                      <a:pt x="7306" y="1168"/>
                      <a:pt x="5504" y="1435"/>
                    </a:cubicBezTo>
                    <a:cubicBezTo>
                      <a:pt x="4545" y="1574"/>
                      <a:pt x="3585" y="1623"/>
                      <a:pt x="2625" y="1623"/>
                    </a:cubicBezTo>
                    <a:cubicBezTo>
                      <a:pt x="1750" y="1623"/>
                      <a:pt x="875" y="1583"/>
                      <a:pt x="0" y="1535"/>
                    </a:cubicBezTo>
                    <a:lnTo>
                      <a:pt x="0" y="1535"/>
                    </a:lnTo>
                    <a:cubicBezTo>
                      <a:pt x="1251" y="1859"/>
                      <a:pt x="2550" y="2055"/>
                      <a:pt x="3852" y="2055"/>
                    </a:cubicBezTo>
                    <a:cubicBezTo>
                      <a:pt x="4426" y="2055"/>
                      <a:pt x="5000" y="2017"/>
                      <a:pt x="5571" y="1935"/>
                    </a:cubicBezTo>
                    <a:cubicBezTo>
                      <a:pt x="7406" y="1668"/>
                      <a:pt x="9174" y="968"/>
                      <a:pt x="10775" y="0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250" name="Google Shape;2250;p61"/>
          <p:cNvGrpSpPr/>
          <p:nvPr/>
        </p:nvGrpSpPr>
        <p:grpSpPr>
          <a:xfrm>
            <a:off x="5581929" y="2202510"/>
            <a:ext cx="1279110" cy="1478174"/>
            <a:chOff x="1501713" y="3668602"/>
            <a:chExt cx="1036640" cy="1197969"/>
          </a:xfrm>
        </p:grpSpPr>
        <p:sp>
          <p:nvSpPr>
            <p:cNvPr id="2251" name="Google Shape;2251;p61"/>
            <p:cNvSpPr/>
            <p:nvPr/>
          </p:nvSpPr>
          <p:spPr>
            <a:xfrm rot="285413" flipH="1">
              <a:off x="1550248" y="3710362"/>
              <a:ext cx="938237" cy="1119558"/>
            </a:xfrm>
            <a:custGeom>
              <a:avLst/>
              <a:gdLst/>
              <a:ahLst/>
              <a:cxnLst/>
              <a:rect l="l" t="t" r="r" b="b"/>
              <a:pathLst>
                <a:path w="48402" h="54586" extrusionOk="0">
                  <a:moveTo>
                    <a:pt x="6739" y="33492"/>
                  </a:moveTo>
                  <a:lnTo>
                    <a:pt x="7005" y="34325"/>
                  </a:lnTo>
                  <a:cubicBezTo>
                    <a:pt x="6905" y="34259"/>
                    <a:pt x="6805" y="34159"/>
                    <a:pt x="6672" y="34092"/>
                  </a:cubicBezTo>
                  <a:lnTo>
                    <a:pt x="6672" y="33992"/>
                  </a:lnTo>
                  <a:cubicBezTo>
                    <a:pt x="6705" y="33825"/>
                    <a:pt x="6739" y="33658"/>
                    <a:pt x="6739" y="33492"/>
                  </a:cubicBezTo>
                  <a:close/>
                  <a:moveTo>
                    <a:pt x="28054" y="1"/>
                  </a:moveTo>
                  <a:cubicBezTo>
                    <a:pt x="24485" y="1735"/>
                    <a:pt x="21716" y="4471"/>
                    <a:pt x="20248" y="7606"/>
                  </a:cubicBezTo>
                  <a:cubicBezTo>
                    <a:pt x="17513" y="8607"/>
                    <a:pt x="14878" y="9708"/>
                    <a:pt x="12743" y="11309"/>
                  </a:cubicBezTo>
                  <a:cubicBezTo>
                    <a:pt x="10808" y="12743"/>
                    <a:pt x="9307" y="14645"/>
                    <a:pt x="8773" y="16746"/>
                  </a:cubicBezTo>
                  <a:cubicBezTo>
                    <a:pt x="8340" y="16946"/>
                    <a:pt x="7939" y="17147"/>
                    <a:pt x="7572" y="17413"/>
                  </a:cubicBezTo>
                  <a:cubicBezTo>
                    <a:pt x="5371" y="19015"/>
                    <a:pt x="5071" y="22050"/>
                    <a:pt x="5204" y="24685"/>
                  </a:cubicBezTo>
                  <a:cubicBezTo>
                    <a:pt x="5304" y="26253"/>
                    <a:pt x="5471" y="27787"/>
                    <a:pt x="5738" y="29322"/>
                  </a:cubicBezTo>
                  <a:cubicBezTo>
                    <a:pt x="5905" y="30189"/>
                    <a:pt x="6105" y="31056"/>
                    <a:pt x="6305" y="31890"/>
                  </a:cubicBezTo>
                  <a:cubicBezTo>
                    <a:pt x="6138" y="32491"/>
                    <a:pt x="6005" y="33125"/>
                    <a:pt x="5938" y="33758"/>
                  </a:cubicBezTo>
                  <a:cubicBezTo>
                    <a:pt x="5625" y="33667"/>
                    <a:pt x="5287" y="33622"/>
                    <a:pt x="4940" y="33622"/>
                  </a:cubicBezTo>
                  <a:cubicBezTo>
                    <a:pt x="4143" y="33622"/>
                    <a:pt x="3300" y="33861"/>
                    <a:pt x="2602" y="34325"/>
                  </a:cubicBezTo>
                  <a:cubicBezTo>
                    <a:pt x="1401" y="35159"/>
                    <a:pt x="734" y="36460"/>
                    <a:pt x="467" y="37761"/>
                  </a:cubicBezTo>
                  <a:cubicBezTo>
                    <a:pt x="0" y="39796"/>
                    <a:pt x="401" y="41898"/>
                    <a:pt x="1568" y="43499"/>
                  </a:cubicBezTo>
                  <a:cubicBezTo>
                    <a:pt x="2702" y="45133"/>
                    <a:pt x="4570" y="46234"/>
                    <a:pt x="6739" y="46568"/>
                  </a:cubicBezTo>
                  <a:cubicBezTo>
                    <a:pt x="6878" y="46599"/>
                    <a:pt x="7024" y="46622"/>
                    <a:pt x="7171" y="46622"/>
                  </a:cubicBezTo>
                  <a:cubicBezTo>
                    <a:pt x="7341" y="46622"/>
                    <a:pt x="7511" y="46590"/>
                    <a:pt x="7673" y="46501"/>
                  </a:cubicBezTo>
                  <a:lnTo>
                    <a:pt x="7706" y="46501"/>
                  </a:lnTo>
                  <a:cubicBezTo>
                    <a:pt x="8973" y="48969"/>
                    <a:pt x="11175" y="50971"/>
                    <a:pt x="13944" y="51905"/>
                  </a:cubicBezTo>
                  <a:cubicBezTo>
                    <a:pt x="18547" y="53473"/>
                    <a:pt x="23184" y="54340"/>
                    <a:pt x="28020" y="54573"/>
                  </a:cubicBezTo>
                  <a:cubicBezTo>
                    <a:pt x="28191" y="54581"/>
                    <a:pt x="28361" y="54585"/>
                    <a:pt x="28530" y="54585"/>
                  </a:cubicBezTo>
                  <a:cubicBezTo>
                    <a:pt x="31208" y="54585"/>
                    <a:pt x="33716" y="53601"/>
                    <a:pt x="35693" y="51938"/>
                  </a:cubicBezTo>
                  <a:cubicBezTo>
                    <a:pt x="35893" y="52072"/>
                    <a:pt x="36093" y="52138"/>
                    <a:pt x="36326" y="52172"/>
                  </a:cubicBezTo>
                  <a:cubicBezTo>
                    <a:pt x="36953" y="52309"/>
                    <a:pt x="37579" y="52377"/>
                    <a:pt x="38194" y="52377"/>
                  </a:cubicBezTo>
                  <a:cubicBezTo>
                    <a:pt x="39674" y="52377"/>
                    <a:pt x="41086" y="51982"/>
                    <a:pt x="42264" y="51204"/>
                  </a:cubicBezTo>
                  <a:cubicBezTo>
                    <a:pt x="43932" y="50137"/>
                    <a:pt x="45066" y="48336"/>
                    <a:pt x="45400" y="46234"/>
                  </a:cubicBezTo>
                  <a:cubicBezTo>
                    <a:pt x="45600" y="44966"/>
                    <a:pt x="45466" y="43465"/>
                    <a:pt x="44666" y="42298"/>
                  </a:cubicBezTo>
                  <a:cubicBezTo>
                    <a:pt x="44065" y="41397"/>
                    <a:pt x="43098" y="40797"/>
                    <a:pt x="42131" y="40597"/>
                  </a:cubicBezTo>
                  <a:cubicBezTo>
                    <a:pt x="42131" y="40563"/>
                    <a:pt x="42131" y="40563"/>
                    <a:pt x="42131" y="40563"/>
                  </a:cubicBezTo>
                  <a:cubicBezTo>
                    <a:pt x="42231" y="40263"/>
                    <a:pt x="42297" y="39963"/>
                    <a:pt x="42364" y="39629"/>
                  </a:cubicBezTo>
                  <a:cubicBezTo>
                    <a:pt x="43098" y="38462"/>
                    <a:pt x="43832" y="37161"/>
                    <a:pt x="44532" y="35927"/>
                  </a:cubicBezTo>
                  <a:cubicBezTo>
                    <a:pt x="45166" y="34692"/>
                    <a:pt x="45766" y="33492"/>
                    <a:pt x="46300" y="32491"/>
                  </a:cubicBezTo>
                  <a:cubicBezTo>
                    <a:pt x="47468" y="30089"/>
                    <a:pt x="48402" y="27187"/>
                    <a:pt x="46967" y="24885"/>
                  </a:cubicBezTo>
                  <a:cubicBezTo>
                    <a:pt x="46767" y="24585"/>
                    <a:pt x="46567" y="24318"/>
                    <a:pt x="46334" y="24051"/>
                  </a:cubicBezTo>
                  <a:cubicBezTo>
                    <a:pt x="46300" y="22617"/>
                    <a:pt x="45666" y="21149"/>
                    <a:pt x="44732" y="19815"/>
                  </a:cubicBezTo>
                  <a:cubicBezTo>
                    <a:pt x="43565" y="18247"/>
                    <a:pt x="41964" y="16880"/>
                    <a:pt x="40262" y="15612"/>
                  </a:cubicBezTo>
                  <a:cubicBezTo>
                    <a:pt x="37661" y="13677"/>
                    <a:pt x="34859" y="11876"/>
                    <a:pt x="31823" y="10308"/>
                  </a:cubicBezTo>
                  <a:cubicBezTo>
                    <a:pt x="29788" y="7173"/>
                    <a:pt x="28454" y="3637"/>
                    <a:pt x="28054" y="1"/>
                  </a:cubicBezTo>
                  <a:close/>
                </a:path>
              </a:pathLst>
            </a:custGeom>
            <a:solidFill>
              <a:schemeClr val="lt2"/>
            </a:solidFill>
            <a:ln w="22860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47625" dir="246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52" name="Google Shape;2252;p61"/>
            <p:cNvGrpSpPr/>
            <p:nvPr/>
          </p:nvGrpSpPr>
          <p:grpSpPr>
            <a:xfrm rot="285413" flipH="1">
              <a:off x="1551582" y="3705254"/>
              <a:ext cx="938237" cy="1119537"/>
              <a:chOff x="2768850" y="3921688"/>
              <a:chExt cx="1210050" cy="1364625"/>
            </a:xfrm>
          </p:grpSpPr>
          <p:sp>
            <p:nvSpPr>
              <p:cNvPr id="2253" name="Google Shape;2253;p61"/>
              <p:cNvSpPr/>
              <p:nvPr/>
            </p:nvSpPr>
            <p:spPr>
              <a:xfrm>
                <a:off x="3644475" y="4934513"/>
                <a:ext cx="264375" cy="29660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11864" extrusionOk="0">
                    <a:moveTo>
                      <a:pt x="6418" y="1"/>
                    </a:moveTo>
                    <a:cubicBezTo>
                      <a:pt x="6312" y="1"/>
                      <a:pt x="6208" y="6"/>
                      <a:pt x="6105" y="17"/>
                    </a:cubicBezTo>
                    <a:cubicBezTo>
                      <a:pt x="4537" y="217"/>
                      <a:pt x="3403" y="1885"/>
                      <a:pt x="2702" y="3186"/>
                    </a:cubicBezTo>
                    <a:cubicBezTo>
                      <a:pt x="1668" y="5187"/>
                      <a:pt x="868" y="7356"/>
                      <a:pt x="234" y="9557"/>
                    </a:cubicBezTo>
                    <a:cubicBezTo>
                      <a:pt x="100" y="10091"/>
                      <a:pt x="0" y="10791"/>
                      <a:pt x="434" y="11258"/>
                    </a:cubicBezTo>
                    <a:cubicBezTo>
                      <a:pt x="668" y="11492"/>
                      <a:pt x="1001" y="11592"/>
                      <a:pt x="1301" y="11659"/>
                    </a:cubicBezTo>
                    <a:cubicBezTo>
                      <a:pt x="1928" y="11796"/>
                      <a:pt x="2557" y="11864"/>
                      <a:pt x="3175" y="11864"/>
                    </a:cubicBezTo>
                    <a:cubicBezTo>
                      <a:pt x="4663" y="11864"/>
                      <a:pt x="6084" y="11469"/>
                      <a:pt x="7239" y="10691"/>
                    </a:cubicBezTo>
                    <a:cubicBezTo>
                      <a:pt x="8907" y="9624"/>
                      <a:pt x="10041" y="7823"/>
                      <a:pt x="10375" y="5721"/>
                    </a:cubicBezTo>
                    <a:cubicBezTo>
                      <a:pt x="10575" y="4453"/>
                      <a:pt x="10441" y="2986"/>
                      <a:pt x="9641" y="1785"/>
                    </a:cubicBezTo>
                    <a:cubicBezTo>
                      <a:pt x="8905" y="682"/>
                      <a:pt x="7607" y="1"/>
                      <a:pt x="6418" y="1"/>
                    </a:cubicBezTo>
                    <a:close/>
                  </a:path>
                </a:pathLst>
              </a:custGeom>
              <a:solidFill>
                <a:srgbClr val="EC8D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4" name="Google Shape;2254;p61"/>
              <p:cNvSpPr/>
              <p:nvPr/>
            </p:nvSpPr>
            <p:spPr>
              <a:xfrm>
                <a:off x="2768850" y="4762213"/>
                <a:ext cx="219350" cy="325125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13005" extrusionOk="0">
                    <a:moveTo>
                      <a:pt x="4939" y="0"/>
                    </a:moveTo>
                    <a:cubicBezTo>
                      <a:pt x="4134" y="0"/>
                      <a:pt x="3288" y="248"/>
                      <a:pt x="2602" y="738"/>
                    </a:cubicBezTo>
                    <a:cubicBezTo>
                      <a:pt x="1401" y="1538"/>
                      <a:pt x="734" y="2873"/>
                      <a:pt x="467" y="4140"/>
                    </a:cubicBezTo>
                    <a:cubicBezTo>
                      <a:pt x="0" y="6175"/>
                      <a:pt x="401" y="8277"/>
                      <a:pt x="1568" y="9878"/>
                    </a:cubicBezTo>
                    <a:cubicBezTo>
                      <a:pt x="2702" y="11512"/>
                      <a:pt x="4570" y="12613"/>
                      <a:pt x="6739" y="12947"/>
                    </a:cubicBezTo>
                    <a:cubicBezTo>
                      <a:pt x="6889" y="12980"/>
                      <a:pt x="7047" y="13005"/>
                      <a:pt x="7210" y="13005"/>
                    </a:cubicBezTo>
                    <a:cubicBezTo>
                      <a:pt x="7372" y="13005"/>
                      <a:pt x="7539" y="12980"/>
                      <a:pt x="7706" y="12913"/>
                    </a:cubicBezTo>
                    <a:cubicBezTo>
                      <a:pt x="8273" y="12646"/>
                      <a:pt x="8440" y="11946"/>
                      <a:pt x="8506" y="11379"/>
                    </a:cubicBezTo>
                    <a:cubicBezTo>
                      <a:pt x="8707" y="9077"/>
                      <a:pt x="8773" y="6776"/>
                      <a:pt x="8540" y="4574"/>
                    </a:cubicBezTo>
                    <a:cubicBezTo>
                      <a:pt x="8373" y="3106"/>
                      <a:pt x="7906" y="1105"/>
                      <a:pt x="6505" y="371"/>
                    </a:cubicBezTo>
                    <a:cubicBezTo>
                      <a:pt x="6050" y="123"/>
                      <a:pt x="5505" y="0"/>
                      <a:pt x="4939" y="0"/>
                    </a:cubicBezTo>
                    <a:close/>
                  </a:path>
                </a:pathLst>
              </a:custGeom>
              <a:solidFill>
                <a:srgbClr val="EC8D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5" name="Google Shape;2255;p61"/>
              <p:cNvSpPr/>
              <p:nvPr/>
            </p:nvSpPr>
            <p:spPr>
              <a:xfrm>
                <a:off x="2916450" y="4364163"/>
                <a:ext cx="916525" cy="922150"/>
              </a:xfrm>
              <a:custGeom>
                <a:avLst/>
                <a:gdLst/>
                <a:ahLst/>
                <a:cxnLst/>
                <a:rect l="l" t="t" r="r" b="b"/>
                <a:pathLst>
                  <a:path w="36661" h="36886" extrusionOk="0">
                    <a:moveTo>
                      <a:pt x="13956" y="0"/>
                    </a:moveTo>
                    <a:cubicBezTo>
                      <a:pt x="8945" y="0"/>
                      <a:pt x="4524" y="3463"/>
                      <a:pt x="3270" y="8354"/>
                    </a:cubicBezTo>
                    <a:cubicBezTo>
                      <a:pt x="2102" y="12957"/>
                      <a:pt x="1235" y="17627"/>
                      <a:pt x="634" y="22331"/>
                    </a:cubicBezTo>
                    <a:cubicBezTo>
                      <a:pt x="1" y="27534"/>
                      <a:pt x="3069" y="32538"/>
                      <a:pt x="8073" y="34206"/>
                    </a:cubicBezTo>
                    <a:cubicBezTo>
                      <a:pt x="12643" y="35774"/>
                      <a:pt x="17280" y="36641"/>
                      <a:pt x="22116" y="36874"/>
                    </a:cubicBezTo>
                    <a:cubicBezTo>
                      <a:pt x="22283" y="36882"/>
                      <a:pt x="22448" y="36885"/>
                      <a:pt x="22613" y="36885"/>
                    </a:cubicBezTo>
                    <a:cubicBezTo>
                      <a:pt x="27678" y="36885"/>
                      <a:pt x="32098" y="33444"/>
                      <a:pt x="33358" y="28502"/>
                    </a:cubicBezTo>
                    <a:cubicBezTo>
                      <a:pt x="34525" y="23932"/>
                      <a:pt x="35426" y="19262"/>
                      <a:pt x="35993" y="14558"/>
                    </a:cubicBezTo>
                    <a:cubicBezTo>
                      <a:pt x="36660" y="9321"/>
                      <a:pt x="33558" y="4351"/>
                      <a:pt x="28588" y="2683"/>
                    </a:cubicBezTo>
                    <a:cubicBezTo>
                      <a:pt x="24018" y="1115"/>
                      <a:pt x="19348" y="248"/>
                      <a:pt x="14511" y="15"/>
                    </a:cubicBezTo>
                    <a:cubicBezTo>
                      <a:pt x="14325" y="5"/>
                      <a:pt x="14140" y="0"/>
                      <a:pt x="13956" y="0"/>
                    </a:cubicBezTo>
                    <a:close/>
                  </a:path>
                </a:pathLst>
              </a:custGeom>
              <a:solidFill>
                <a:srgbClr val="EC8D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6" name="Google Shape;2256;p61"/>
              <p:cNvSpPr/>
              <p:nvPr/>
            </p:nvSpPr>
            <p:spPr>
              <a:xfrm>
                <a:off x="3275050" y="4976288"/>
                <a:ext cx="121775" cy="65400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2616" extrusionOk="0">
                    <a:moveTo>
                      <a:pt x="2385" y="1"/>
                    </a:moveTo>
                    <a:cubicBezTo>
                      <a:pt x="1908" y="1"/>
                      <a:pt x="1449" y="152"/>
                      <a:pt x="1068" y="381"/>
                    </a:cubicBezTo>
                    <a:cubicBezTo>
                      <a:pt x="567" y="714"/>
                      <a:pt x="134" y="1181"/>
                      <a:pt x="0" y="1715"/>
                    </a:cubicBezTo>
                    <a:cubicBezTo>
                      <a:pt x="367" y="1281"/>
                      <a:pt x="801" y="1015"/>
                      <a:pt x="1301" y="814"/>
                    </a:cubicBezTo>
                    <a:cubicBezTo>
                      <a:pt x="1651" y="664"/>
                      <a:pt x="2020" y="589"/>
                      <a:pt x="2366" y="589"/>
                    </a:cubicBezTo>
                    <a:cubicBezTo>
                      <a:pt x="2481" y="589"/>
                      <a:pt x="2594" y="598"/>
                      <a:pt x="2702" y="614"/>
                    </a:cubicBezTo>
                    <a:cubicBezTo>
                      <a:pt x="3202" y="714"/>
                      <a:pt x="3603" y="948"/>
                      <a:pt x="3970" y="1315"/>
                    </a:cubicBezTo>
                    <a:cubicBezTo>
                      <a:pt x="4303" y="1682"/>
                      <a:pt x="4570" y="2149"/>
                      <a:pt x="4870" y="2616"/>
                    </a:cubicBezTo>
                    <a:cubicBezTo>
                      <a:pt x="4837" y="2082"/>
                      <a:pt x="4670" y="1515"/>
                      <a:pt x="4337" y="1015"/>
                    </a:cubicBezTo>
                    <a:cubicBezTo>
                      <a:pt x="4170" y="781"/>
                      <a:pt x="3936" y="548"/>
                      <a:pt x="3669" y="381"/>
                    </a:cubicBezTo>
                    <a:cubicBezTo>
                      <a:pt x="3436" y="214"/>
                      <a:pt x="3136" y="81"/>
                      <a:pt x="2836" y="47"/>
                    </a:cubicBezTo>
                    <a:cubicBezTo>
                      <a:pt x="2685" y="15"/>
                      <a:pt x="2534" y="1"/>
                      <a:pt x="2385" y="1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7" name="Google Shape;2257;p61"/>
              <p:cNvSpPr/>
              <p:nvPr/>
            </p:nvSpPr>
            <p:spPr>
              <a:xfrm>
                <a:off x="3479350" y="4872788"/>
                <a:ext cx="203500" cy="173075"/>
              </a:xfrm>
              <a:custGeom>
                <a:avLst/>
                <a:gdLst/>
                <a:ahLst/>
                <a:cxnLst/>
                <a:rect l="l" t="t" r="r" b="b"/>
                <a:pathLst>
                  <a:path w="8140" h="6923" extrusionOk="0">
                    <a:moveTo>
                      <a:pt x="4460" y="0"/>
                    </a:moveTo>
                    <a:cubicBezTo>
                      <a:pt x="3892" y="0"/>
                      <a:pt x="3324" y="109"/>
                      <a:pt x="2803" y="318"/>
                    </a:cubicBezTo>
                    <a:cubicBezTo>
                      <a:pt x="1468" y="885"/>
                      <a:pt x="468" y="2086"/>
                      <a:pt x="167" y="3487"/>
                    </a:cubicBezTo>
                    <a:cubicBezTo>
                      <a:pt x="1" y="4120"/>
                      <a:pt x="1" y="4754"/>
                      <a:pt x="167" y="5388"/>
                    </a:cubicBezTo>
                    <a:cubicBezTo>
                      <a:pt x="234" y="5588"/>
                      <a:pt x="334" y="5822"/>
                      <a:pt x="434" y="6022"/>
                    </a:cubicBezTo>
                    <a:cubicBezTo>
                      <a:pt x="1075" y="5826"/>
                      <a:pt x="1744" y="5735"/>
                      <a:pt x="2420" y="5735"/>
                    </a:cubicBezTo>
                    <a:cubicBezTo>
                      <a:pt x="3928" y="5735"/>
                      <a:pt x="5470" y="6186"/>
                      <a:pt x="6806" y="6922"/>
                    </a:cubicBezTo>
                    <a:cubicBezTo>
                      <a:pt x="6939" y="6822"/>
                      <a:pt x="7072" y="6689"/>
                      <a:pt x="7206" y="6556"/>
                    </a:cubicBezTo>
                    <a:cubicBezTo>
                      <a:pt x="7840" y="5755"/>
                      <a:pt x="8140" y="4688"/>
                      <a:pt x="8073" y="3653"/>
                    </a:cubicBezTo>
                    <a:cubicBezTo>
                      <a:pt x="7973" y="2586"/>
                      <a:pt x="7473" y="1052"/>
                      <a:pt x="6472" y="518"/>
                    </a:cubicBezTo>
                    <a:cubicBezTo>
                      <a:pt x="5863" y="167"/>
                      <a:pt x="5162" y="0"/>
                      <a:pt x="44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8" name="Google Shape;2258;p61"/>
              <p:cNvSpPr/>
              <p:nvPr/>
            </p:nvSpPr>
            <p:spPr>
              <a:xfrm>
                <a:off x="3487700" y="4908813"/>
                <a:ext cx="146800" cy="118700"/>
              </a:xfrm>
              <a:custGeom>
                <a:avLst/>
                <a:gdLst/>
                <a:ahLst/>
                <a:cxnLst/>
                <a:rect l="l" t="t" r="r" b="b"/>
                <a:pathLst>
                  <a:path w="5872" h="4748" extrusionOk="0">
                    <a:moveTo>
                      <a:pt x="2894" y="0"/>
                    </a:moveTo>
                    <a:cubicBezTo>
                      <a:pt x="1562" y="0"/>
                      <a:pt x="400" y="912"/>
                      <a:pt x="134" y="2246"/>
                    </a:cubicBezTo>
                    <a:cubicBezTo>
                      <a:pt x="0" y="3046"/>
                      <a:pt x="200" y="3847"/>
                      <a:pt x="667" y="4447"/>
                    </a:cubicBezTo>
                    <a:cubicBezTo>
                      <a:pt x="1131" y="4343"/>
                      <a:pt x="1610" y="4295"/>
                      <a:pt x="2095" y="4295"/>
                    </a:cubicBezTo>
                    <a:cubicBezTo>
                      <a:pt x="3005" y="4295"/>
                      <a:pt x="3933" y="4465"/>
                      <a:pt x="4804" y="4748"/>
                    </a:cubicBezTo>
                    <a:cubicBezTo>
                      <a:pt x="5204" y="4381"/>
                      <a:pt x="5504" y="3880"/>
                      <a:pt x="5604" y="3280"/>
                    </a:cubicBezTo>
                    <a:cubicBezTo>
                      <a:pt x="5871" y="1779"/>
                      <a:pt x="4904" y="344"/>
                      <a:pt x="3403" y="44"/>
                    </a:cubicBezTo>
                    <a:cubicBezTo>
                      <a:pt x="3231" y="14"/>
                      <a:pt x="3061" y="0"/>
                      <a:pt x="289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9" name="Google Shape;2259;p61"/>
              <p:cNvSpPr/>
              <p:nvPr/>
            </p:nvSpPr>
            <p:spPr>
              <a:xfrm>
                <a:off x="3540400" y="4865713"/>
                <a:ext cx="153325" cy="107975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4319" extrusionOk="0">
                    <a:moveTo>
                      <a:pt x="2277" y="1"/>
                    </a:moveTo>
                    <a:cubicBezTo>
                      <a:pt x="1538" y="1"/>
                      <a:pt x="760" y="228"/>
                      <a:pt x="27" y="734"/>
                    </a:cubicBezTo>
                    <a:cubicBezTo>
                      <a:pt x="0" y="734"/>
                      <a:pt x="16" y="777"/>
                      <a:pt x="41" y="777"/>
                    </a:cubicBezTo>
                    <a:cubicBezTo>
                      <a:pt x="47" y="777"/>
                      <a:pt x="54" y="774"/>
                      <a:pt x="60" y="768"/>
                    </a:cubicBezTo>
                    <a:cubicBezTo>
                      <a:pt x="534" y="563"/>
                      <a:pt x="1024" y="469"/>
                      <a:pt x="1508" y="469"/>
                    </a:cubicBezTo>
                    <a:cubicBezTo>
                      <a:pt x="3552" y="469"/>
                      <a:pt x="5496" y="2146"/>
                      <a:pt x="5631" y="4303"/>
                    </a:cubicBezTo>
                    <a:cubicBezTo>
                      <a:pt x="5631" y="4303"/>
                      <a:pt x="5646" y="4318"/>
                      <a:pt x="5656" y="4318"/>
                    </a:cubicBezTo>
                    <a:cubicBezTo>
                      <a:pt x="5661" y="4318"/>
                      <a:pt x="5664" y="4314"/>
                      <a:pt x="5664" y="4303"/>
                    </a:cubicBezTo>
                    <a:cubicBezTo>
                      <a:pt x="6133" y="1815"/>
                      <a:pt x="4363" y="1"/>
                      <a:pt x="227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0" name="Google Shape;2260;p61"/>
              <p:cNvSpPr/>
              <p:nvPr/>
            </p:nvSpPr>
            <p:spPr>
              <a:xfrm>
                <a:off x="3031525" y="4784213"/>
                <a:ext cx="205175" cy="184100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7364" extrusionOk="0">
                    <a:moveTo>
                      <a:pt x="3680" y="1"/>
                    </a:moveTo>
                    <a:cubicBezTo>
                      <a:pt x="3531" y="1"/>
                      <a:pt x="3383" y="9"/>
                      <a:pt x="3237" y="25"/>
                    </a:cubicBezTo>
                    <a:cubicBezTo>
                      <a:pt x="2102" y="191"/>
                      <a:pt x="1068" y="1426"/>
                      <a:pt x="568" y="2393"/>
                    </a:cubicBezTo>
                    <a:cubicBezTo>
                      <a:pt x="134" y="3294"/>
                      <a:pt x="1" y="4394"/>
                      <a:pt x="334" y="5395"/>
                    </a:cubicBezTo>
                    <a:cubicBezTo>
                      <a:pt x="401" y="5562"/>
                      <a:pt x="468" y="5729"/>
                      <a:pt x="535" y="5896"/>
                    </a:cubicBezTo>
                    <a:cubicBezTo>
                      <a:pt x="975" y="5835"/>
                      <a:pt x="1423" y="5805"/>
                      <a:pt x="1872" y="5805"/>
                    </a:cubicBezTo>
                    <a:cubicBezTo>
                      <a:pt x="3668" y="5805"/>
                      <a:pt x="5471" y="6296"/>
                      <a:pt x="6806" y="7363"/>
                    </a:cubicBezTo>
                    <a:cubicBezTo>
                      <a:pt x="6973" y="7230"/>
                      <a:pt x="7139" y="7063"/>
                      <a:pt x="7273" y="6863"/>
                    </a:cubicBezTo>
                    <a:cubicBezTo>
                      <a:pt x="7673" y="6363"/>
                      <a:pt x="7907" y="5762"/>
                      <a:pt x="8007" y="5128"/>
                    </a:cubicBezTo>
                    <a:cubicBezTo>
                      <a:pt x="8207" y="3727"/>
                      <a:pt x="7706" y="2193"/>
                      <a:pt x="6706" y="1226"/>
                    </a:cubicBezTo>
                    <a:cubicBezTo>
                      <a:pt x="5912" y="432"/>
                      <a:pt x="4782" y="1"/>
                      <a:pt x="36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1" name="Google Shape;2261;p61"/>
              <p:cNvSpPr/>
              <p:nvPr/>
            </p:nvSpPr>
            <p:spPr>
              <a:xfrm>
                <a:off x="3083250" y="4831863"/>
                <a:ext cx="145950" cy="128100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124" extrusionOk="0">
                    <a:moveTo>
                      <a:pt x="2801" y="0"/>
                    </a:moveTo>
                    <a:cubicBezTo>
                      <a:pt x="1507" y="0"/>
                      <a:pt x="364" y="934"/>
                      <a:pt x="100" y="2255"/>
                    </a:cubicBezTo>
                    <a:cubicBezTo>
                      <a:pt x="0" y="2822"/>
                      <a:pt x="67" y="3422"/>
                      <a:pt x="300" y="3923"/>
                    </a:cubicBezTo>
                    <a:cubicBezTo>
                      <a:pt x="1735" y="3990"/>
                      <a:pt x="3136" y="4356"/>
                      <a:pt x="4303" y="5124"/>
                    </a:cubicBezTo>
                    <a:cubicBezTo>
                      <a:pt x="4937" y="4757"/>
                      <a:pt x="5404" y="4090"/>
                      <a:pt x="5571" y="3289"/>
                    </a:cubicBezTo>
                    <a:cubicBezTo>
                      <a:pt x="5838" y="1788"/>
                      <a:pt x="4870" y="320"/>
                      <a:pt x="3336" y="53"/>
                    </a:cubicBezTo>
                    <a:cubicBezTo>
                      <a:pt x="3156" y="17"/>
                      <a:pt x="2977" y="0"/>
                      <a:pt x="28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2" name="Google Shape;2262;p61"/>
              <p:cNvSpPr/>
              <p:nvPr/>
            </p:nvSpPr>
            <p:spPr>
              <a:xfrm>
                <a:off x="3042375" y="4776688"/>
                <a:ext cx="163475" cy="75700"/>
              </a:xfrm>
              <a:custGeom>
                <a:avLst/>
                <a:gdLst/>
                <a:ahLst/>
                <a:cxnLst/>
                <a:rect l="l" t="t" r="r" b="b"/>
                <a:pathLst>
                  <a:path w="6539" h="3028" extrusionOk="0">
                    <a:moveTo>
                      <a:pt x="3424" y="1"/>
                    </a:moveTo>
                    <a:cubicBezTo>
                      <a:pt x="1849" y="1"/>
                      <a:pt x="350" y="1069"/>
                      <a:pt x="1" y="3028"/>
                    </a:cubicBezTo>
                    <a:cubicBezTo>
                      <a:pt x="692" y="1542"/>
                      <a:pt x="2240" y="690"/>
                      <a:pt x="3774" y="690"/>
                    </a:cubicBezTo>
                    <a:cubicBezTo>
                      <a:pt x="4755" y="690"/>
                      <a:pt x="5730" y="1039"/>
                      <a:pt x="6472" y="1793"/>
                    </a:cubicBezTo>
                    <a:cubicBezTo>
                      <a:pt x="6478" y="1800"/>
                      <a:pt x="6485" y="1802"/>
                      <a:pt x="6491" y="1802"/>
                    </a:cubicBezTo>
                    <a:cubicBezTo>
                      <a:pt x="6517" y="1802"/>
                      <a:pt x="6539" y="1754"/>
                      <a:pt x="6539" y="1727"/>
                    </a:cubicBezTo>
                    <a:cubicBezTo>
                      <a:pt x="5729" y="554"/>
                      <a:pt x="4557" y="1"/>
                      <a:pt x="342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3" name="Google Shape;2263;p61"/>
              <p:cNvSpPr/>
              <p:nvPr/>
            </p:nvSpPr>
            <p:spPr>
              <a:xfrm>
                <a:off x="3520225" y="4764763"/>
                <a:ext cx="211525" cy="69725"/>
              </a:xfrm>
              <a:custGeom>
                <a:avLst/>
                <a:gdLst/>
                <a:ahLst/>
                <a:cxnLst/>
                <a:rect l="l" t="t" r="r" b="b"/>
                <a:pathLst>
                  <a:path w="8461" h="2789" extrusionOk="0">
                    <a:moveTo>
                      <a:pt x="3097" y="1"/>
                    </a:moveTo>
                    <a:cubicBezTo>
                      <a:pt x="2191" y="1"/>
                      <a:pt x="1263" y="181"/>
                      <a:pt x="367" y="569"/>
                    </a:cubicBezTo>
                    <a:cubicBezTo>
                      <a:pt x="200" y="636"/>
                      <a:pt x="67" y="836"/>
                      <a:pt x="34" y="1003"/>
                    </a:cubicBezTo>
                    <a:cubicBezTo>
                      <a:pt x="0" y="1170"/>
                      <a:pt x="34" y="1203"/>
                      <a:pt x="100" y="1370"/>
                    </a:cubicBezTo>
                    <a:cubicBezTo>
                      <a:pt x="177" y="1472"/>
                      <a:pt x="292" y="1515"/>
                      <a:pt x="417" y="1515"/>
                    </a:cubicBezTo>
                    <a:cubicBezTo>
                      <a:pt x="455" y="1515"/>
                      <a:pt x="495" y="1511"/>
                      <a:pt x="534" y="1503"/>
                    </a:cubicBezTo>
                    <a:cubicBezTo>
                      <a:pt x="1465" y="1344"/>
                      <a:pt x="2356" y="1253"/>
                      <a:pt x="3210" y="1253"/>
                    </a:cubicBezTo>
                    <a:cubicBezTo>
                      <a:pt x="5051" y="1253"/>
                      <a:pt x="6724" y="1677"/>
                      <a:pt x="8273" y="2771"/>
                    </a:cubicBezTo>
                    <a:cubicBezTo>
                      <a:pt x="8286" y="2783"/>
                      <a:pt x="8301" y="2789"/>
                      <a:pt x="8316" y="2789"/>
                    </a:cubicBezTo>
                    <a:cubicBezTo>
                      <a:pt x="8383" y="2789"/>
                      <a:pt x="8460" y="2691"/>
                      <a:pt x="8406" y="2637"/>
                    </a:cubicBezTo>
                    <a:cubicBezTo>
                      <a:pt x="7236" y="999"/>
                      <a:pt x="5228" y="1"/>
                      <a:pt x="3097" y="1"/>
                    </a:cubicBezTo>
                    <a:close/>
                  </a:path>
                </a:pathLst>
              </a:custGeom>
              <a:solidFill>
                <a:srgbClr val="3341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dk2"/>
                  </a:solidFill>
                </a:endParaRPr>
              </a:p>
            </p:txBody>
          </p:sp>
          <p:sp>
            <p:nvSpPr>
              <p:cNvPr id="2264" name="Google Shape;2264;p61"/>
              <p:cNvSpPr/>
              <p:nvPr/>
            </p:nvSpPr>
            <p:spPr>
              <a:xfrm>
                <a:off x="3039200" y="4675838"/>
                <a:ext cx="212525" cy="71925"/>
              </a:xfrm>
              <a:custGeom>
                <a:avLst/>
                <a:gdLst/>
                <a:ahLst/>
                <a:cxnLst/>
                <a:rect l="l" t="t" r="r" b="b"/>
                <a:pathLst>
                  <a:path w="8501" h="2877" extrusionOk="0">
                    <a:moveTo>
                      <a:pt x="3494" y="1"/>
                    </a:moveTo>
                    <a:cubicBezTo>
                      <a:pt x="2265" y="1"/>
                      <a:pt x="1064" y="336"/>
                      <a:pt x="61" y="991"/>
                    </a:cubicBezTo>
                    <a:cubicBezTo>
                      <a:pt x="0" y="1021"/>
                      <a:pt x="50" y="1162"/>
                      <a:pt x="110" y="1162"/>
                    </a:cubicBezTo>
                    <a:cubicBezTo>
                      <a:pt x="116" y="1162"/>
                      <a:pt x="122" y="1160"/>
                      <a:pt x="128" y="1157"/>
                    </a:cubicBezTo>
                    <a:cubicBezTo>
                      <a:pt x="787" y="1003"/>
                      <a:pt x="1431" y="929"/>
                      <a:pt x="2063" y="929"/>
                    </a:cubicBezTo>
                    <a:cubicBezTo>
                      <a:pt x="4024" y="929"/>
                      <a:pt x="5883" y="1632"/>
                      <a:pt x="7800" y="2792"/>
                    </a:cubicBezTo>
                    <a:cubicBezTo>
                      <a:pt x="7905" y="2834"/>
                      <a:pt x="8011" y="2876"/>
                      <a:pt x="8108" y="2876"/>
                    </a:cubicBezTo>
                    <a:cubicBezTo>
                      <a:pt x="8164" y="2876"/>
                      <a:pt x="8218" y="2862"/>
                      <a:pt x="8267" y="2825"/>
                    </a:cubicBezTo>
                    <a:cubicBezTo>
                      <a:pt x="8400" y="2725"/>
                      <a:pt x="8433" y="2692"/>
                      <a:pt x="8467" y="2525"/>
                    </a:cubicBezTo>
                    <a:cubicBezTo>
                      <a:pt x="8500" y="2358"/>
                      <a:pt x="8433" y="2125"/>
                      <a:pt x="8333" y="1991"/>
                    </a:cubicBezTo>
                    <a:cubicBezTo>
                      <a:pt x="6974" y="651"/>
                      <a:pt x="5207" y="1"/>
                      <a:pt x="3494" y="1"/>
                    </a:cubicBezTo>
                    <a:close/>
                  </a:path>
                </a:pathLst>
              </a:custGeom>
              <a:solidFill>
                <a:srgbClr val="3341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dk2"/>
                  </a:solidFill>
                </a:endParaRPr>
              </a:p>
            </p:txBody>
          </p:sp>
          <p:sp>
            <p:nvSpPr>
              <p:cNvPr id="2265" name="Google Shape;2265;p61"/>
              <p:cNvSpPr/>
              <p:nvPr/>
            </p:nvSpPr>
            <p:spPr>
              <a:xfrm>
                <a:off x="3116600" y="5038338"/>
                <a:ext cx="413650" cy="132825"/>
              </a:xfrm>
              <a:custGeom>
                <a:avLst/>
                <a:gdLst/>
                <a:ahLst/>
                <a:cxnLst/>
                <a:rect l="l" t="t" r="r" b="b"/>
                <a:pathLst>
                  <a:path w="16546" h="5313" extrusionOk="0">
                    <a:moveTo>
                      <a:pt x="893" y="1"/>
                    </a:moveTo>
                    <a:cubicBezTo>
                      <a:pt x="755" y="1"/>
                      <a:pt x="620" y="41"/>
                      <a:pt x="501" y="134"/>
                    </a:cubicBezTo>
                    <a:cubicBezTo>
                      <a:pt x="200" y="367"/>
                      <a:pt x="0" y="734"/>
                      <a:pt x="100" y="1134"/>
                    </a:cubicBezTo>
                    <a:cubicBezTo>
                      <a:pt x="234" y="1735"/>
                      <a:pt x="934" y="1935"/>
                      <a:pt x="1401" y="2235"/>
                    </a:cubicBezTo>
                    <a:cubicBezTo>
                      <a:pt x="2068" y="2669"/>
                      <a:pt x="2636" y="3169"/>
                      <a:pt x="3336" y="3536"/>
                    </a:cubicBezTo>
                    <a:cubicBezTo>
                      <a:pt x="4437" y="4137"/>
                      <a:pt x="5704" y="4503"/>
                      <a:pt x="6972" y="4770"/>
                    </a:cubicBezTo>
                    <a:cubicBezTo>
                      <a:pt x="7239" y="4837"/>
                      <a:pt x="7506" y="4870"/>
                      <a:pt x="7773" y="4904"/>
                    </a:cubicBezTo>
                    <a:cubicBezTo>
                      <a:pt x="8039" y="4970"/>
                      <a:pt x="8306" y="5037"/>
                      <a:pt x="8573" y="5071"/>
                    </a:cubicBezTo>
                    <a:cubicBezTo>
                      <a:pt x="9439" y="5207"/>
                      <a:pt x="10321" y="5313"/>
                      <a:pt x="11197" y="5313"/>
                    </a:cubicBezTo>
                    <a:cubicBezTo>
                      <a:pt x="11603" y="5313"/>
                      <a:pt x="12008" y="5290"/>
                      <a:pt x="12409" y="5237"/>
                    </a:cubicBezTo>
                    <a:cubicBezTo>
                      <a:pt x="13176" y="5171"/>
                      <a:pt x="13910" y="4904"/>
                      <a:pt x="14677" y="4770"/>
                    </a:cubicBezTo>
                    <a:cubicBezTo>
                      <a:pt x="15211" y="4637"/>
                      <a:pt x="15945" y="4704"/>
                      <a:pt x="16279" y="4203"/>
                    </a:cubicBezTo>
                    <a:cubicBezTo>
                      <a:pt x="16545" y="3870"/>
                      <a:pt x="16479" y="3469"/>
                      <a:pt x="16279" y="3136"/>
                    </a:cubicBezTo>
                    <a:cubicBezTo>
                      <a:pt x="16134" y="2895"/>
                      <a:pt x="15885" y="2793"/>
                      <a:pt x="15619" y="2793"/>
                    </a:cubicBezTo>
                    <a:cubicBezTo>
                      <a:pt x="15517" y="2793"/>
                      <a:pt x="15413" y="2808"/>
                      <a:pt x="15311" y="2836"/>
                    </a:cubicBezTo>
                    <a:cubicBezTo>
                      <a:pt x="15011" y="2902"/>
                      <a:pt x="14744" y="3102"/>
                      <a:pt x="14544" y="3369"/>
                    </a:cubicBezTo>
                    <a:cubicBezTo>
                      <a:pt x="14544" y="3369"/>
                      <a:pt x="14511" y="3403"/>
                      <a:pt x="14511" y="3436"/>
                    </a:cubicBezTo>
                    <a:cubicBezTo>
                      <a:pt x="14377" y="3636"/>
                      <a:pt x="14277" y="3870"/>
                      <a:pt x="14044" y="4036"/>
                    </a:cubicBezTo>
                    <a:cubicBezTo>
                      <a:pt x="13477" y="4537"/>
                      <a:pt x="12643" y="4770"/>
                      <a:pt x="11809" y="4837"/>
                    </a:cubicBezTo>
                    <a:cubicBezTo>
                      <a:pt x="11575" y="4854"/>
                      <a:pt x="11350" y="4862"/>
                      <a:pt x="11125" y="4862"/>
                    </a:cubicBezTo>
                    <a:cubicBezTo>
                      <a:pt x="10900" y="4862"/>
                      <a:pt x="10675" y="4854"/>
                      <a:pt x="10441" y="4837"/>
                    </a:cubicBezTo>
                    <a:cubicBezTo>
                      <a:pt x="9607" y="4837"/>
                      <a:pt x="8740" y="4737"/>
                      <a:pt x="7906" y="4604"/>
                    </a:cubicBezTo>
                    <a:lnTo>
                      <a:pt x="7839" y="4570"/>
                    </a:lnTo>
                    <a:lnTo>
                      <a:pt x="7773" y="4570"/>
                    </a:lnTo>
                    <a:cubicBezTo>
                      <a:pt x="6939" y="4403"/>
                      <a:pt x="6105" y="4170"/>
                      <a:pt x="5304" y="3870"/>
                    </a:cubicBezTo>
                    <a:cubicBezTo>
                      <a:pt x="4870" y="3736"/>
                      <a:pt x="4437" y="3569"/>
                      <a:pt x="4037" y="3369"/>
                    </a:cubicBezTo>
                    <a:cubicBezTo>
                      <a:pt x="3269" y="3002"/>
                      <a:pt x="2602" y="2502"/>
                      <a:pt x="2235" y="1802"/>
                    </a:cubicBezTo>
                    <a:cubicBezTo>
                      <a:pt x="2102" y="1568"/>
                      <a:pt x="2102" y="1335"/>
                      <a:pt x="2035" y="1068"/>
                    </a:cubicBezTo>
                    <a:cubicBezTo>
                      <a:pt x="2035" y="1034"/>
                      <a:pt x="2035" y="1001"/>
                      <a:pt x="2035" y="1001"/>
                    </a:cubicBezTo>
                    <a:cubicBezTo>
                      <a:pt x="1968" y="701"/>
                      <a:pt x="1768" y="401"/>
                      <a:pt x="1501" y="234"/>
                    </a:cubicBezTo>
                    <a:cubicBezTo>
                      <a:pt x="1321" y="93"/>
                      <a:pt x="1103" y="1"/>
                      <a:pt x="893" y="1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6" name="Google Shape;2266;p61"/>
              <p:cNvSpPr/>
              <p:nvPr/>
            </p:nvSpPr>
            <p:spPr>
              <a:xfrm>
                <a:off x="3695825" y="5030288"/>
                <a:ext cx="175225" cy="144200"/>
              </a:xfrm>
              <a:custGeom>
                <a:avLst/>
                <a:gdLst/>
                <a:ahLst/>
                <a:cxnLst/>
                <a:rect l="l" t="t" r="r" b="b"/>
                <a:pathLst>
                  <a:path w="7009" h="5768" extrusionOk="0">
                    <a:moveTo>
                      <a:pt x="6986" y="1123"/>
                    </a:moveTo>
                    <a:cubicBezTo>
                      <a:pt x="6986" y="1134"/>
                      <a:pt x="6990" y="1138"/>
                      <a:pt x="6994" y="1138"/>
                    </a:cubicBezTo>
                    <a:cubicBezTo>
                      <a:pt x="7001" y="1138"/>
                      <a:pt x="7008" y="1123"/>
                      <a:pt x="6986" y="1123"/>
                    </a:cubicBezTo>
                    <a:close/>
                    <a:moveTo>
                      <a:pt x="5477" y="1"/>
                    </a:moveTo>
                    <a:cubicBezTo>
                      <a:pt x="4870" y="1"/>
                      <a:pt x="4213" y="315"/>
                      <a:pt x="3617" y="656"/>
                    </a:cubicBezTo>
                    <a:cubicBezTo>
                      <a:pt x="2850" y="1123"/>
                      <a:pt x="2183" y="1757"/>
                      <a:pt x="1616" y="2457"/>
                    </a:cubicBezTo>
                    <a:cubicBezTo>
                      <a:pt x="1349" y="2791"/>
                      <a:pt x="1149" y="3124"/>
                      <a:pt x="915" y="3458"/>
                    </a:cubicBezTo>
                    <a:cubicBezTo>
                      <a:pt x="615" y="3992"/>
                      <a:pt x="348" y="4559"/>
                      <a:pt x="115" y="5159"/>
                    </a:cubicBezTo>
                    <a:cubicBezTo>
                      <a:pt x="0" y="5479"/>
                      <a:pt x="230" y="5767"/>
                      <a:pt x="451" y="5767"/>
                    </a:cubicBezTo>
                    <a:cubicBezTo>
                      <a:pt x="553" y="5767"/>
                      <a:pt x="652" y="5706"/>
                      <a:pt x="715" y="5559"/>
                    </a:cubicBezTo>
                    <a:cubicBezTo>
                      <a:pt x="1049" y="4659"/>
                      <a:pt x="1482" y="3858"/>
                      <a:pt x="2016" y="3158"/>
                    </a:cubicBezTo>
                    <a:cubicBezTo>
                      <a:pt x="2431" y="3070"/>
                      <a:pt x="2896" y="3004"/>
                      <a:pt x="3350" y="3004"/>
                    </a:cubicBezTo>
                    <a:cubicBezTo>
                      <a:pt x="4283" y="3004"/>
                      <a:pt x="5171" y="3283"/>
                      <a:pt x="5485" y="4225"/>
                    </a:cubicBezTo>
                    <a:cubicBezTo>
                      <a:pt x="5485" y="4225"/>
                      <a:pt x="5519" y="4225"/>
                      <a:pt x="5519" y="4192"/>
                    </a:cubicBezTo>
                    <a:cubicBezTo>
                      <a:pt x="5547" y="2610"/>
                      <a:pt x="4460" y="2268"/>
                      <a:pt x="3326" y="2268"/>
                    </a:cubicBezTo>
                    <a:cubicBezTo>
                      <a:pt x="3145" y="2268"/>
                      <a:pt x="2962" y="2277"/>
                      <a:pt x="2783" y="2290"/>
                    </a:cubicBezTo>
                    <a:cubicBezTo>
                      <a:pt x="2783" y="2257"/>
                      <a:pt x="2817" y="2257"/>
                      <a:pt x="2817" y="2224"/>
                    </a:cubicBezTo>
                    <a:cubicBezTo>
                      <a:pt x="3541" y="1572"/>
                      <a:pt x="4737" y="658"/>
                      <a:pt x="5823" y="658"/>
                    </a:cubicBezTo>
                    <a:cubicBezTo>
                      <a:pt x="6237" y="658"/>
                      <a:pt x="6636" y="791"/>
                      <a:pt x="6986" y="1123"/>
                    </a:cubicBezTo>
                    <a:cubicBezTo>
                      <a:pt x="6594" y="290"/>
                      <a:pt x="6059" y="1"/>
                      <a:pt x="5477" y="1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7" name="Google Shape;2267;p61"/>
              <p:cNvSpPr/>
              <p:nvPr/>
            </p:nvSpPr>
            <p:spPr>
              <a:xfrm>
                <a:off x="2828900" y="4849663"/>
                <a:ext cx="110925" cy="1922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7691" extrusionOk="0">
                    <a:moveTo>
                      <a:pt x="1374" y="0"/>
                    </a:moveTo>
                    <a:cubicBezTo>
                      <a:pt x="1024" y="0"/>
                      <a:pt x="635" y="130"/>
                      <a:pt x="200" y="442"/>
                    </a:cubicBezTo>
                    <a:cubicBezTo>
                      <a:pt x="167" y="442"/>
                      <a:pt x="200" y="476"/>
                      <a:pt x="200" y="476"/>
                    </a:cubicBezTo>
                    <a:cubicBezTo>
                      <a:pt x="371" y="425"/>
                      <a:pt x="535" y="402"/>
                      <a:pt x="692" y="402"/>
                    </a:cubicBezTo>
                    <a:cubicBezTo>
                      <a:pt x="2097" y="402"/>
                      <a:pt x="2946" y="2271"/>
                      <a:pt x="3336" y="3411"/>
                    </a:cubicBezTo>
                    <a:cubicBezTo>
                      <a:pt x="3336" y="3429"/>
                      <a:pt x="3336" y="3448"/>
                      <a:pt x="3341" y="3461"/>
                    </a:cubicBezTo>
                    <a:lnTo>
                      <a:pt x="3341" y="3461"/>
                    </a:lnTo>
                    <a:cubicBezTo>
                      <a:pt x="2758" y="3102"/>
                      <a:pt x="2114" y="2784"/>
                      <a:pt x="1515" y="2784"/>
                    </a:cubicBezTo>
                    <a:cubicBezTo>
                      <a:pt x="955" y="2784"/>
                      <a:pt x="433" y="3062"/>
                      <a:pt x="33" y="3845"/>
                    </a:cubicBezTo>
                    <a:cubicBezTo>
                      <a:pt x="0" y="3878"/>
                      <a:pt x="33" y="3878"/>
                      <a:pt x="67" y="3878"/>
                    </a:cubicBezTo>
                    <a:cubicBezTo>
                      <a:pt x="407" y="3559"/>
                      <a:pt x="788" y="3430"/>
                      <a:pt x="1181" y="3430"/>
                    </a:cubicBezTo>
                    <a:cubicBezTo>
                      <a:pt x="2022" y="3430"/>
                      <a:pt x="2921" y="4021"/>
                      <a:pt x="3603" y="4612"/>
                    </a:cubicBezTo>
                    <a:cubicBezTo>
                      <a:pt x="3736" y="5479"/>
                      <a:pt x="3736" y="6380"/>
                      <a:pt x="3603" y="7347"/>
                    </a:cubicBezTo>
                    <a:cubicBezTo>
                      <a:pt x="3572" y="7581"/>
                      <a:pt x="3715" y="7691"/>
                      <a:pt x="3883" y="7691"/>
                    </a:cubicBezTo>
                    <a:cubicBezTo>
                      <a:pt x="4076" y="7691"/>
                      <a:pt x="4301" y="7547"/>
                      <a:pt x="4337" y="7280"/>
                    </a:cubicBezTo>
                    <a:cubicBezTo>
                      <a:pt x="4403" y="6647"/>
                      <a:pt x="4437" y="6013"/>
                      <a:pt x="4403" y="5412"/>
                    </a:cubicBezTo>
                    <a:cubicBezTo>
                      <a:pt x="4403" y="4979"/>
                      <a:pt x="4370" y="4578"/>
                      <a:pt x="4303" y="4212"/>
                    </a:cubicBezTo>
                    <a:cubicBezTo>
                      <a:pt x="4136" y="3278"/>
                      <a:pt x="3836" y="2410"/>
                      <a:pt x="3369" y="1643"/>
                    </a:cubicBezTo>
                    <a:cubicBezTo>
                      <a:pt x="2891" y="830"/>
                      <a:pt x="2259" y="0"/>
                      <a:pt x="1374" y="0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8" name="Google Shape;2268;p61"/>
              <p:cNvSpPr/>
              <p:nvPr/>
            </p:nvSpPr>
            <p:spPr>
              <a:xfrm>
                <a:off x="2895600" y="3921688"/>
                <a:ext cx="1083300" cy="1069125"/>
              </a:xfrm>
              <a:custGeom>
                <a:avLst/>
                <a:gdLst/>
                <a:ahLst/>
                <a:cxnLst/>
                <a:rect l="l" t="t" r="r" b="b"/>
                <a:pathLst>
                  <a:path w="43332" h="42765" extrusionOk="0">
                    <a:moveTo>
                      <a:pt x="22984" y="1"/>
                    </a:moveTo>
                    <a:cubicBezTo>
                      <a:pt x="19415" y="1735"/>
                      <a:pt x="16646" y="4471"/>
                      <a:pt x="15178" y="7606"/>
                    </a:cubicBezTo>
                    <a:cubicBezTo>
                      <a:pt x="12443" y="8607"/>
                      <a:pt x="9808" y="9708"/>
                      <a:pt x="7673" y="11309"/>
                    </a:cubicBezTo>
                    <a:cubicBezTo>
                      <a:pt x="5738" y="12743"/>
                      <a:pt x="4237" y="14645"/>
                      <a:pt x="3737" y="16746"/>
                    </a:cubicBezTo>
                    <a:cubicBezTo>
                      <a:pt x="3303" y="16913"/>
                      <a:pt x="2903" y="17147"/>
                      <a:pt x="2502" y="17413"/>
                    </a:cubicBezTo>
                    <a:cubicBezTo>
                      <a:pt x="301" y="19015"/>
                      <a:pt x="1" y="22050"/>
                      <a:pt x="134" y="24685"/>
                    </a:cubicBezTo>
                    <a:cubicBezTo>
                      <a:pt x="234" y="26220"/>
                      <a:pt x="401" y="27787"/>
                      <a:pt x="701" y="29322"/>
                    </a:cubicBezTo>
                    <a:cubicBezTo>
                      <a:pt x="1135" y="31824"/>
                      <a:pt x="1835" y="34325"/>
                      <a:pt x="2769" y="36661"/>
                    </a:cubicBezTo>
                    <a:cubicBezTo>
                      <a:pt x="4604" y="35326"/>
                      <a:pt x="3870" y="32858"/>
                      <a:pt x="3970" y="30589"/>
                    </a:cubicBezTo>
                    <a:cubicBezTo>
                      <a:pt x="3970" y="30589"/>
                      <a:pt x="4004" y="30589"/>
                      <a:pt x="4004" y="30556"/>
                    </a:cubicBezTo>
                    <a:cubicBezTo>
                      <a:pt x="5438" y="29889"/>
                      <a:pt x="6639" y="28888"/>
                      <a:pt x="7439" y="27654"/>
                    </a:cubicBezTo>
                    <a:cubicBezTo>
                      <a:pt x="8473" y="26120"/>
                      <a:pt x="8907" y="24252"/>
                      <a:pt x="8740" y="22284"/>
                    </a:cubicBezTo>
                    <a:cubicBezTo>
                      <a:pt x="9608" y="21683"/>
                      <a:pt x="10675" y="21249"/>
                      <a:pt x="11842" y="21049"/>
                    </a:cubicBezTo>
                    <a:cubicBezTo>
                      <a:pt x="12196" y="20993"/>
                      <a:pt x="12597" y="20967"/>
                      <a:pt x="13031" y="20967"/>
                    </a:cubicBezTo>
                    <a:cubicBezTo>
                      <a:pt x="15702" y="20967"/>
                      <a:pt x="19617" y="21978"/>
                      <a:pt x="21483" y="23384"/>
                    </a:cubicBezTo>
                    <a:cubicBezTo>
                      <a:pt x="22311" y="23135"/>
                      <a:pt x="23202" y="23012"/>
                      <a:pt x="24110" y="23012"/>
                    </a:cubicBezTo>
                    <a:cubicBezTo>
                      <a:pt x="25869" y="23012"/>
                      <a:pt x="27693" y="23472"/>
                      <a:pt x="29255" y="24352"/>
                    </a:cubicBezTo>
                    <a:cubicBezTo>
                      <a:pt x="30322" y="24952"/>
                      <a:pt x="32224" y="25953"/>
                      <a:pt x="32958" y="26887"/>
                    </a:cubicBezTo>
                    <a:cubicBezTo>
                      <a:pt x="32390" y="28688"/>
                      <a:pt x="32424" y="30656"/>
                      <a:pt x="33058" y="32491"/>
                    </a:cubicBezTo>
                    <a:cubicBezTo>
                      <a:pt x="33358" y="33391"/>
                      <a:pt x="33658" y="34826"/>
                      <a:pt x="34092" y="36127"/>
                    </a:cubicBezTo>
                    <a:cubicBezTo>
                      <a:pt x="34392" y="37061"/>
                      <a:pt x="34759" y="37895"/>
                      <a:pt x="35293" y="38395"/>
                    </a:cubicBezTo>
                    <a:cubicBezTo>
                      <a:pt x="35026" y="39896"/>
                      <a:pt x="34359" y="41297"/>
                      <a:pt x="34992" y="42765"/>
                    </a:cubicBezTo>
                    <a:cubicBezTo>
                      <a:pt x="36493" y="41064"/>
                      <a:pt x="38095" y="38428"/>
                      <a:pt x="39462" y="35927"/>
                    </a:cubicBezTo>
                    <a:cubicBezTo>
                      <a:pt x="40129" y="34692"/>
                      <a:pt x="40730" y="33492"/>
                      <a:pt x="41230" y="32491"/>
                    </a:cubicBezTo>
                    <a:cubicBezTo>
                      <a:pt x="42398" y="30089"/>
                      <a:pt x="43332" y="27187"/>
                      <a:pt x="41897" y="24885"/>
                    </a:cubicBezTo>
                    <a:cubicBezTo>
                      <a:pt x="41697" y="24585"/>
                      <a:pt x="41497" y="24318"/>
                      <a:pt x="41264" y="24051"/>
                    </a:cubicBezTo>
                    <a:cubicBezTo>
                      <a:pt x="41230" y="22617"/>
                      <a:pt x="40596" y="21149"/>
                      <a:pt x="39662" y="19815"/>
                    </a:cubicBezTo>
                    <a:cubicBezTo>
                      <a:pt x="38495" y="18247"/>
                      <a:pt x="36894" y="16880"/>
                      <a:pt x="35192" y="15612"/>
                    </a:cubicBezTo>
                    <a:cubicBezTo>
                      <a:pt x="32591" y="13677"/>
                      <a:pt x="29789" y="11876"/>
                      <a:pt x="26753" y="10308"/>
                    </a:cubicBezTo>
                    <a:cubicBezTo>
                      <a:pt x="24718" y="7173"/>
                      <a:pt x="23384" y="3637"/>
                      <a:pt x="2298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dk2"/>
                  </a:solidFill>
                </a:endParaRPr>
              </a:p>
            </p:txBody>
          </p:sp>
          <p:sp>
            <p:nvSpPr>
              <p:cNvPr id="2269" name="Google Shape;2269;p61"/>
              <p:cNvSpPr/>
              <p:nvPr/>
            </p:nvSpPr>
            <p:spPr>
              <a:xfrm>
                <a:off x="2913125" y="4654713"/>
                <a:ext cx="97575" cy="183500"/>
              </a:xfrm>
              <a:custGeom>
                <a:avLst/>
                <a:gdLst/>
                <a:ahLst/>
                <a:cxnLst/>
                <a:rect l="l" t="t" r="r" b="b"/>
                <a:pathLst>
                  <a:path w="3903" h="7340" extrusionOk="0">
                    <a:moveTo>
                      <a:pt x="0" y="1"/>
                    </a:moveTo>
                    <a:cubicBezTo>
                      <a:pt x="434" y="2536"/>
                      <a:pt x="1134" y="5004"/>
                      <a:pt x="2068" y="7340"/>
                    </a:cubicBezTo>
                    <a:cubicBezTo>
                      <a:pt x="3903" y="6005"/>
                      <a:pt x="3169" y="3537"/>
                      <a:pt x="3269" y="1268"/>
                    </a:cubicBezTo>
                    <a:cubicBezTo>
                      <a:pt x="3269" y="1268"/>
                      <a:pt x="3303" y="1268"/>
                      <a:pt x="3303" y="1235"/>
                    </a:cubicBezTo>
                    <a:cubicBezTo>
                      <a:pt x="2168" y="902"/>
                      <a:pt x="1034" y="535"/>
                      <a:pt x="0" y="1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0" name="Google Shape;2270;p61"/>
              <p:cNvSpPr/>
              <p:nvPr/>
            </p:nvSpPr>
            <p:spPr>
              <a:xfrm>
                <a:off x="3747875" y="4819838"/>
                <a:ext cx="134300" cy="170975"/>
              </a:xfrm>
              <a:custGeom>
                <a:avLst/>
                <a:gdLst/>
                <a:ahLst/>
                <a:cxnLst/>
                <a:rect l="l" t="t" r="r" b="b"/>
                <a:pathLst>
                  <a:path w="5372" h="6839" extrusionOk="0">
                    <a:moveTo>
                      <a:pt x="5371" y="1"/>
                    </a:moveTo>
                    <a:cubicBezTo>
                      <a:pt x="3870" y="140"/>
                      <a:pt x="2392" y="209"/>
                      <a:pt x="899" y="209"/>
                    </a:cubicBezTo>
                    <a:cubicBezTo>
                      <a:pt x="600" y="209"/>
                      <a:pt x="301" y="206"/>
                      <a:pt x="1" y="201"/>
                    </a:cubicBezTo>
                    <a:lnTo>
                      <a:pt x="1" y="201"/>
                    </a:lnTo>
                    <a:cubicBezTo>
                      <a:pt x="301" y="1135"/>
                      <a:pt x="668" y="1969"/>
                      <a:pt x="1202" y="2469"/>
                    </a:cubicBezTo>
                    <a:cubicBezTo>
                      <a:pt x="935" y="3970"/>
                      <a:pt x="268" y="5371"/>
                      <a:pt x="901" y="6839"/>
                    </a:cubicBezTo>
                    <a:cubicBezTo>
                      <a:pt x="2436" y="5138"/>
                      <a:pt x="4004" y="2502"/>
                      <a:pt x="5371" y="1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1" name="Google Shape;2271;p61"/>
              <p:cNvSpPr/>
              <p:nvPr/>
            </p:nvSpPr>
            <p:spPr>
              <a:xfrm>
                <a:off x="3431825" y="3998088"/>
                <a:ext cx="441775" cy="519600"/>
              </a:xfrm>
              <a:custGeom>
                <a:avLst/>
                <a:gdLst/>
                <a:ahLst/>
                <a:cxnLst/>
                <a:rect l="l" t="t" r="r" b="b"/>
                <a:pathLst>
                  <a:path w="17671" h="20784" extrusionOk="0">
                    <a:moveTo>
                      <a:pt x="1010" y="1"/>
                    </a:moveTo>
                    <a:cubicBezTo>
                      <a:pt x="988" y="1"/>
                      <a:pt x="968" y="17"/>
                      <a:pt x="968" y="47"/>
                    </a:cubicBezTo>
                    <a:cubicBezTo>
                      <a:pt x="0" y="4717"/>
                      <a:pt x="2302" y="8453"/>
                      <a:pt x="5504" y="11589"/>
                    </a:cubicBezTo>
                    <a:cubicBezTo>
                      <a:pt x="7239" y="13323"/>
                      <a:pt x="9374" y="14558"/>
                      <a:pt x="11408" y="15825"/>
                    </a:cubicBezTo>
                    <a:cubicBezTo>
                      <a:pt x="13610" y="17193"/>
                      <a:pt x="15478" y="18894"/>
                      <a:pt x="17379" y="20729"/>
                    </a:cubicBezTo>
                    <a:cubicBezTo>
                      <a:pt x="17418" y="20767"/>
                      <a:pt x="17458" y="20783"/>
                      <a:pt x="17497" y="20783"/>
                    </a:cubicBezTo>
                    <a:cubicBezTo>
                      <a:pt x="17592" y="20783"/>
                      <a:pt x="17670" y="20681"/>
                      <a:pt x="17646" y="20562"/>
                    </a:cubicBezTo>
                    <a:cubicBezTo>
                      <a:pt x="16912" y="16626"/>
                      <a:pt x="13143" y="13590"/>
                      <a:pt x="10108" y="11589"/>
                    </a:cubicBezTo>
                    <a:cubicBezTo>
                      <a:pt x="6171" y="8954"/>
                      <a:pt x="667" y="5818"/>
                      <a:pt x="1068" y="81"/>
                    </a:cubicBezTo>
                    <a:cubicBezTo>
                      <a:pt x="1068" y="25"/>
                      <a:pt x="1037" y="1"/>
                      <a:pt x="1010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2" name="Google Shape;2272;p61"/>
              <p:cNvSpPr/>
              <p:nvPr/>
            </p:nvSpPr>
            <p:spPr>
              <a:xfrm>
                <a:off x="2989000" y="4165938"/>
                <a:ext cx="245825" cy="257200"/>
              </a:xfrm>
              <a:custGeom>
                <a:avLst/>
                <a:gdLst/>
                <a:ahLst/>
                <a:cxnLst/>
                <a:rect l="l" t="t" r="r" b="b"/>
                <a:pathLst>
                  <a:path w="9833" h="10288" extrusionOk="0">
                    <a:moveTo>
                      <a:pt x="9609" y="0"/>
                    </a:moveTo>
                    <a:cubicBezTo>
                      <a:pt x="9598" y="0"/>
                      <a:pt x="9586" y="2"/>
                      <a:pt x="9574" y="5"/>
                    </a:cubicBezTo>
                    <a:cubicBezTo>
                      <a:pt x="5204" y="1172"/>
                      <a:pt x="1" y="5442"/>
                      <a:pt x="1001" y="10045"/>
                    </a:cubicBezTo>
                    <a:cubicBezTo>
                      <a:pt x="1024" y="10182"/>
                      <a:pt x="1172" y="10287"/>
                      <a:pt x="1316" y="10287"/>
                    </a:cubicBezTo>
                    <a:cubicBezTo>
                      <a:pt x="1383" y="10287"/>
                      <a:pt x="1449" y="10265"/>
                      <a:pt x="1502" y="10212"/>
                    </a:cubicBezTo>
                    <a:cubicBezTo>
                      <a:pt x="3003" y="8878"/>
                      <a:pt x="3970" y="6943"/>
                      <a:pt x="5138" y="5342"/>
                    </a:cubicBezTo>
                    <a:cubicBezTo>
                      <a:pt x="6472" y="3474"/>
                      <a:pt x="8073" y="1839"/>
                      <a:pt x="9741" y="238"/>
                    </a:cubicBezTo>
                    <a:cubicBezTo>
                      <a:pt x="9832" y="147"/>
                      <a:pt x="9729" y="0"/>
                      <a:pt x="9609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3" name="Google Shape;2273;p61"/>
              <p:cNvSpPr/>
              <p:nvPr/>
            </p:nvSpPr>
            <p:spPr>
              <a:xfrm>
                <a:off x="3295900" y="3982238"/>
                <a:ext cx="138925" cy="470625"/>
              </a:xfrm>
              <a:custGeom>
                <a:avLst/>
                <a:gdLst/>
                <a:ahLst/>
                <a:cxnLst/>
                <a:rect l="l" t="t" r="r" b="b"/>
                <a:pathLst>
                  <a:path w="5557" h="18825" extrusionOk="0">
                    <a:moveTo>
                      <a:pt x="5265" y="0"/>
                    </a:moveTo>
                    <a:cubicBezTo>
                      <a:pt x="5257" y="0"/>
                      <a:pt x="5247" y="4"/>
                      <a:pt x="5237" y="14"/>
                    </a:cubicBezTo>
                    <a:cubicBezTo>
                      <a:pt x="2035" y="1248"/>
                      <a:pt x="334" y="5885"/>
                      <a:pt x="200" y="9054"/>
                    </a:cubicBezTo>
                    <a:cubicBezTo>
                      <a:pt x="0" y="12790"/>
                      <a:pt x="1768" y="17093"/>
                      <a:pt x="5271" y="18794"/>
                    </a:cubicBezTo>
                    <a:cubicBezTo>
                      <a:pt x="5299" y="18815"/>
                      <a:pt x="5329" y="18825"/>
                      <a:pt x="5358" y="18825"/>
                    </a:cubicBezTo>
                    <a:cubicBezTo>
                      <a:pt x="5464" y="18825"/>
                      <a:pt x="5557" y="18699"/>
                      <a:pt x="5504" y="18594"/>
                    </a:cubicBezTo>
                    <a:cubicBezTo>
                      <a:pt x="3769" y="15659"/>
                      <a:pt x="2168" y="12890"/>
                      <a:pt x="2068" y="9354"/>
                    </a:cubicBezTo>
                    <a:cubicBezTo>
                      <a:pt x="2002" y="7720"/>
                      <a:pt x="2302" y="5985"/>
                      <a:pt x="2869" y="4451"/>
                    </a:cubicBezTo>
                    <a:cubicBezTo>
                      <a:pt x="3436" y="2816"/>
                      <a:pt x="4570" y="1582"/>
                      <a:pt x="5271" y="47"/>
                    </a:cubicBezTo>
                    <a:cubicBezTo>
                      <a:pt x="5294" y="24"/>
                      <a:pt x="5284" y="0"/>
                      <a:pt x="5265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4" name="Google Shape;2274;p61"/>
              <p:cNvSpPr/>
              <p:nvPr/>
            </p:nvSpPr>
            <p:spPr>
              <a:xfrm>
                <a:off x="2954675" y="4455188"/>
                <a:ext cx="115250" cy="194150"/>
              </a:xfrm>
              <a:custGeom>
                <a:avLst/>
                <a:gdLst/>
                <a:ahLst/>
                <a:cxnLst/>
                <a:rect l="l" t="t" r="r" b="b"/>
                <a:pathLst>
                  <a:path w="4610" h="7766" extrusionOk="0">
                    <a:moveTo>
                      <a:pt x="4289" y="1"/>
                    </a:moveTo>
                    <a:cubicBezTo>
                      <a:pt x="4226" y="1"/>
                      <a:pt x="4160" y="33"/>
                      <a:pt x="4109" y="110"/>
                    </a:cubicBezTo>
                    <a:cubicBezTo>
                      <a:pt x="3375" y="1277"/>
                      <a:pt x="2941" y="2678"/>
                      <a:pt x="2241" y="3879"/>
                    </a:cubicBezTo>
                    <a:cubicBezTo>
                      <a:pt x="1574" y="5013"/>
                      <a:pt x="473" y="5980"/>
                      <a:pt x="106" y="7181"/>
                    </a:cubicBezTo>
                    <a:cubicBezTo>
                      <a:pt x="0" y="7526"/>
                      <a:pt x="273" y="7765"/>
                      <a:pt x="574" y="7765"/>
                    </a:cubicBezTo>
                    <a:cubicBezTo>
                      <a:pt x="652" y="7765"/>
                      <a:pt x="731" y="7749"/>
                      <a:pt x="807" y="7715"/>
                    </a:cubicBezTo>
                    <a:cubicBezTo>
                      <a:pt x="2007" y="7148"/>
                      <a:pt x="2841" y="5447"/>
                      <a:pt x="3408" y="4313"/>
                    </a:cubicBezTo>
                    <a:cubicBezTo>
                      <a:pt x="3976" y="3112"/>
                      <a:pt x="4609" y="1544"/>
                      <a:pt x="4509" y="210"/>
                    </a:cubicBezTo>
                    <a:cubicBezTo>
                      <a:pt x="4489" y="86"/>
                      <a:pt x="4392" y="1"/>
                      <a:pt x="4289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5" name="Google Shape;2275;p61"/>
              <p:cNvSpPr/>
              <p:nvPr/>
            </p:nvSpPr>
            <p:spPr>
              <a:xfrm>
                <a:off x="3740375" y="4557988"/>
                <a:ext cx="91750" cy="239500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9580" extrusionOk="0">
                    <a:moveTo>
                      <a:pt x="401" y="0"/>
                    </a:moveTo>
                    <a:cubicBezTo>
                      <a:pt x="0" y="167"/>
                      <a:pt x="367" y="701"/>
                      <a:pt x="467" y="934"/>
                    </a:cubicBezTo>
                    <a:cubicBezTo>
                      <a:pt x="634" y="1335"/>
                      <a:pt x="801" y="1802"/>
                      <a:pt x="968" y="2235"/>
                    </a:cubicBezTo>
                    <a:cubicBezTo>
                      <a:pt x="1535" y="4003"/>
                      <a:pt x="1802" y="5871"/>
                      <a:pt x="1768" y="7739"/>
                    </a:cubicBezTo>
                    <a:cubicBezTo>
                      <a:pt x="1768" y="8106"/>
                      <a:pt x="1735" y="8507"/>
                      <a:pt x="1702" y="8907"/>
                    </a:cubicBezTo>
                    <a:cubicBezTo>
                      <a:pt x="1702" y="9040"/>
                      <a:pt x="1702" y="9207"/>
                      <a:pt x="1735" y="9340"/>
                    </a:cubicBezTo>
                    <a:cubicBezTo>
                      <a:pt x="1795" y="9460"/>
                      <a:pt x="1908" y="9579"/>
                      <a:pt x="2050" y="9579"/>
                    </a:cubicBezTo>
                    <a:cubicBezTo>
                      <a:pt x="2067" y="9579"/>
                      <a:pt x="2084" y="9578"/>
                      <a:pt x="2102" y="9574"/>
                    </a:cubicBezTo>
                    <a:cubicBezTo>
                      <a:pt x="2169" y="9541"/>
                      <a:pt x="2269" y="9474"/>
                      <a:pt x="2302" y="9374"/>
                    </a:cubicBezTo>
                    <a:cubicBezTo>
                      <a:pt x="3203" y="8273"/>
                      <a:pt x="3670" y="6839"/>
                      <a:pt x="3636" y="5404"/>
                    </a:cubicBezTo>
                    <a:cubicBezTo>
                      <a:pt x="3570" y="3636"/>
                      <a:pt x="2803" y="1735"/>
                      <a:pt x="1435" y="568"/>
                    </a:cubicBezTo>
                    <a:cubicBezTo>
                      <a:pt x="1268" y="434"/>
                      <a:pt x="868" y="67"/>
                      <a:pt x="601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6" name="Google Shape;2276;p61"/>
              <p:cNvSpPr/>
              <p:nvPr/>
            </p:nvSpPr>
            <p:spPr>
              <a:xfrm>
                <a:off x="3282550" y="4915913"/>
                <a:ext cx="143450" cy="40725"/>
              </a:xfrm>
              <a:custGeom>
                <a:avLst/>
                <a:gdLst/>
                <a:ahLst/>
                <a:cxnLst/>
                <a:rect l="l" t="t" r="r" b="b"/>
                <a:pathLst>
                  <a:path w="5738" h="1629" extrusionOk="0">
                    <a:moveTo>
                      <a:pt x="1367" y="1"/>
                    </a:moveTo>
                    <a:cubicBezTo>
                      <a:pt x="907" y="1"/>
                      <a:pt x="450" y="34"/>
                      <a:pt x="0" y="94"/>
                    </a:cubicBezTo>
                    <a:lnTo>
                      <a:pt x="167" y="728"/>
                    </a:lnTo>
                    <a:cubicBezTo>
                      <a:pt x="543" y="672"/>
                      <a:pt x="925" y="645"/>
                      <a:pt x="1310" y="645"/>
                    </a:cubicBezTo>
                    <a:cubicBezTo>
                      <a:pt x="1848" y="645"/>
                      <a:pt x="2392" y="697"/>
                      <a:pt x="2936" y="794"/>
                    </a:cubicBezTo>
                    <a:cubicBezTo>
                      <a:pt x="3803" y="961"/>
                      <a:pt x="4604" y="1228"/>
                      <a:pt x="5371" y="1628"/>
                    </a:cubicBezTo>
                    <a:lnTo>
                      <a:pt x="5738" y="1061"/>
                    </a:lnTo>
                    <a:cubicBezTo>
                      <a:pt x="4904" y="628"/>
                      <a:pt x="4003" y="327"/>
                      <a:pt x="3069" y="161"/>
                    </a:cubicBezTo>
                    <a:cubicBezTo>
                      <a:pt x="2500" y="50"/>
                      <a:pt x="1931" y="1"/>
                      <a:pt x="136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7" name="Google Shape;2277;p61"/>
              <p:cNvSpPr/>
              <p:nvPr/>
            </p:nvSpPr>
            <p:spPr>
              <a:xfrm>
                <a:off x="3386800" y="4679413"/>
                <a:ext cx="452000" cy="414200"/>
              </a:xfrm>
              <a:custGeom>
                <a:avLst/>
                <a:gdLst/>
                <a:ahLst/>
                <a:cxnLst/>
                <a:rect l="l" t="t" r="r" b="b"/>
                <a:pathLst>
                  <a:path w="18080" h="16568" extrusionOk="0">
                    <a:moveTo>
                      <a:pt x="9407" y="747"/>
                    </a:moveTo>
                    <a:cubicBezTo>
                      <a:pt x="9974" y="747"/>
                      <a:pt x="10541" y="781"/>
                      <a:pt x="11108" y="881"/>
                    </a:cubicBezTo>
                    <a:cubicBezTo>
                      <a:pt x="13243" y="1281"/>
                      <a:pt x="14977" y="2482"/>
                      <a:pt x="16045" y="4283"/>
                    </a:cubicBezTo>
                    <a:cubicBezTo>
                      <a:pt x="17079" y="6051"/>
                      <a:pt x="17279" y="8119"/>
                      <a:pt x="16679" y="10121"/>
                    </a:cubicBezTo>
                    <a:cubicBezTo>
                      <a:pt x="16078" y="12089"/>
                      <a:pt x="14744" y="13723"/>
                      <a:pt x="12976" y="14791"/>
                    </a:cubicBezTo>
                    <a:cubicBezTo>
                      <a:pt x="11672" y="15568"/>
                      <a:pt x="10218" y="15950"/>
                      <a:pt x="8769" y="15950"/>
                    </a:cubicBezTo>
                    <a:cubicBezTo>
                      <a:pt x="8290" y="15950"/>
                      <a:pt x="7811" y="15908"/>
                      <a:pt x="7339" y="15825"/>
                    </a:cubicBezTo>
                    <a:cubicBezTo>
                      <a:pt x="3369" y="15091"/>
                      <a:pt x="801" y="11355"/>
                      <a:pt x="1601" y="7319"/>
                    </a:cubicBezTo>
                    <a:cubicBezTo>
                      <a:pt x="2001" y="5284"/>
                      <a:pt x="3202" y="3483"/>
                      <a:pt x="5004" y="2249"/>
                    </a:cubicBezTo>
                    <a:cubicBezTo>
                      <a:pt x="6338" y="1315"/>
                      <a:pt x="7872" y="814"/>
                      <a:pt x="9407" y="747"/>
                    </a:cubicBezTo>
                    <a:close/>
                    <a:moveTo>
                      <a:pt x="9710" y="0"/>
                    </a:moveTo>
                    <a:cubicBezTo>
                      <a:pt x="7891" y="0"/>
                      <a:pt x="6084" y="565"/>
                      <a:pt x="4537" y="1648"/>
                    </a:cubicBezTo>
                    <a:cubicBezTo>
                      <a:pt x="2602" y="2982"/>
                      <a:pt x="1301" y="4984"/>
                      <a:pt x="867" y="7185"/>
                    </a:cubicBezTo>
                    <a:cubicBezTo>
                      <a:pt x="0" y="11589"/>
                      <a:pt x="2869" y="15625"/>
                      <a:pt x="7172" y="16425"/>
                    </a:cubicBezTo>
                    <a:cubicBezTo>
                      <a:pt x="7638" y="16508"/>
                      <a:pt x="8105" y="16567"/>
                      <a:pt x="8572" y="16567"/>
                    </a:cubicBezTo>
                    <a:cubicBezTo>
                      <a:pt x="8672" y="16567"/>
                      <a:pt x="8773" y="16565"/>
                      <a:pt x="8873" y="16559"/>
                    </a:cubicBezTo>
                    <a:cubicBezTo>
                      <a:pt x="10407" y="16559"/>
                      <a:pt x="11975" y="16125"/>
                      <a:pt x="13376" y="15291"/>
                    </a:cubicBezTo>
                    <a:cubicBezTo>
                      <a:pt x="15311" y="14157"/>
                      <a:pt x="16745" y="12356"/>
                      <a:pt x="17413" y="10254"/>
                    </a:cubicBezTo>
                    <a:cubicBezTo>
                      <a:pt x="18080" y="8086"/>
                      <a:pt x="17880" y="5818"/>
                      <a:pt x="16745" y="3916"/>
                    </a:cubicBezTo>
                    <a:cubicBezTo>
                      <a:pt x="15578" y="1915"/>
                      <a:pt x="13643" y="581"/>
                      <a:pt x="11308" y="147"/>
                    </a:cubicBezTo>
                    <a:cubicBezTo>
                      <a:pt x="10779" y="49"/>
                      <a:pt x="10244" y="0"/>
                      <a:pt x="971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8" name="Google Shape;2278;p61"/>
              <p:cNvSpPr/>
              <p:nvPr/>
            </p:nvSpPr>
            <p:spPr>
              <a:xfrm>
                <a:off x="2910625" y="4583163"/>
                <a:ext cx="430325" cy="424350"/>
              </a:xfrm>
              <a:custGeom>
                <a:avLst/>
                <a:gdLst/>
                <a:ahLst/>
                <a:cxnLst/>
                <a:rect l="l" t="t" r="r" b="b"/>
                <a:pathLst>
                  <a:path w="17213" h="16974" extrusionOk="0">
                    <a:moveTo>
                      <a:pt x="8099" y="764"/>
                    </a:moveTo>
                    <a:cubicBezTo>
                      <a:pt x="8553" y="764"/>
                      <a:pt x="9012" y="807"/>
                      <a:pt x="9474" y="895"/>
                    </a:cubicBezTo>
                    <a:cubicBezTo>
                      <a:pt x="11575" y="1295"/>
                      <a:pt x="13443" y="2529"/>
                      <a:pt x="14711" y="4364"/>
                    </a:cubicBezTo>
                    <a:cubicBezTo>
                      <a:pt x="15945" y="6132"/>
                      <a:pt x="16412" y="8267"/>
                      <a:pt x="16078" y="10335"/>
                    </a:cubicBezTo>
                    <a:cubicBezTo>
                      <a:pt x="15745" y="12336"/>
                      <a:pt x="14644" y="14038"/>
                      <a:pt x="13043" y="15105"/>
                    </a:cubicBezTo>
                    <a:cubicBezTo>
                      <a:pt x="11881" y="15913"/>
                      <a:pt x="10509" y="16339"/>
                      <a:pt x="9086" y="16339"/>
                    </a:cubicBezTo>
                    <a:cubicBezTo>
                      <a:pt x="8630" y="16339"/>
                      <a:pt x="8168" y="16295"/>
                      <a:pt x="7706" y="16206"/>
                    </a:cubicBezTo>
                    <a:cubicBezTo>
                      <a:pt x="3736" y="15472"/>
                      <a:pt x="734" y="11669"/>
                      <a:pt x="1001" y="7533"/>
                    </a:cubicBezTo>
                    <a:cubicBezTo>
                      <a:pt x="1168" y="5465"/>
                      <a:pt x="2102" y="3597"/>
                      <a:pt x="3703" y="2296"/>
                    </a:cubicBezTo>
                    <a:cubicBezTo>
                      <a:pt x="4953" y="1306"/>
                      <a:pt x="6487" y="764"/>
                      <a:pt x="8099" y="764"/>
                    </a:cubicBezTo>
                    <a:close/>
                    <a:moveTo>
                      <a:pt x="7973" y="1"/>
                    </a:moveTo>
                    <a:cubicBezTo>
                      <a:pt x="6208" y="1"/>
                      <a:pt x="4530" y="591"/>
                      <a:pt x="3169" y="1695"/>
                    </a:cubicBezTo>
                    <a:cubicBezTo>
                      <a:pt x="1434" y="3096"/>
                      <a:pt x="400" y="5131"/>
                      <a:pt x="267" y="7399"/>
                    </a:cubicBezTo>
                    <a:cubicBezTo>
                      <a:pt x="0" y="11903"/>
                      <a:pt x="3302" y="16006"/>
                      <a:pt x="7606" y="16806"/>
                    </a:cubicBezTo>
                    <a:cubicBezTo>
                      <a:pt x="8173" y="16906"/>
                      <a:pt x="8740" y="16973"/>
                      <a:pt x="9307" y="16973"/>
                    </a:cubicBezTo>
                    <a:cubicBezTo>
                      <a:pt x="10808" y="16940"/>
                      <a:pt x="12276" y="16473"/>
                      <a:pt x="13510" y="15639"/>
                    </a:cubicBezTo>
                    <a:cubicBezTo>
                      <a:pt x="15278" y="14471"/>
                      <a:pt x="16445" y="12637"/>
                      <a:pt x="16812" y="10468"/>
                    </a:cubicBezTo>
                    <a:cubicBezTo>
                      <a:pt x="17212" y="8267"/>
                      <a:pt x="16679" y="5932"/>
                      <a:pt x="15344" y="3964"/>
                    </a:cubicBezTo>
                    <a:cubicBezTo>
                      <a:pt x="13977" y="1962"/>
                      <a:pt x="11909" y="595"/>
                      <a:pt x="9574" y="161"/>
                    </a:cubicBezTo>
                    <a:cubicBezTo>
                      <a:pt x="9036" y="54"/>
                      <a:pt x="8501" y="1"/>
                      <a:pt x="797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279" name="Google Shape;2279;p61"/>
          <p:cNvGrpSpPr/>
          <p:nvPr/>
        </p:nvGrpSpPr>
        <p:grpSpPr>
          <a:xfrm>
            <a:off x="7151262" y="2879831"/>
            <a:ext cx="1197745" cy="1465448"/>
            <a:chOff x="939568" y="866774"/>
            <a:chExt cx="1127502" cy="1379505"/>
          </a:xfrm>
        </p:grpSpPr>
        <p:sp>
          <p:nvSpPr>
            <p:cNvPr id="2280" name="Google Shape;2280;p61"/>
            <p:cNvSpPr/>
            <p:nvPr/>
          </p:nvSpPr>
          <p:spPr>
            <a:xfrm>
              <a:off x="949976" y="866774"/>
              <a:ext cx="1106650" cy="1379484"/>
            </a:xfrm>
            <a:custGeom>
              <a:avLst/>
              <a:gdLst/>
              <a:ahLst/>
              <a:cxnLst/>
              <a:rect l="l" t="t" r="r" b="b"/>
              <a:pathLst>
                <a:path w="49570" h="61791" extrusionOk="0">
                  <a:moveTo>
                    <a:pt x="24764" y="1"/>
                  </a:moveTo>
                  <a:cubicBezTo>
                    <a:pt x="23558" y="1"/>
                    <a:pt x="22347" y="82"/>
                    <a:pt x="21149" y="180"/>
                  </a:cubicBezTo>
                  <a:cubicBezTo>
                    <a:pt x="17447" y="480"/>
                    <a:pt x="13711" y="1114"/>
                    <a:pt x="10408" y="2949"/>
                  </a:cubicBezTo>
                  <a:cubicBezTo>
                    <a:pt x="5471" y="5684"/>
                    <a:pt x="1" y="10287"/>
                    <a:pt x="2202" y="26766"/>
                  </a:cubicBezTo>
                  <a:cubicBezTo>
                    <a:pt x="1969" y="26933"/>
                    <a:pt x="1769" y="27166"/>
                    <a:pt x="1569" y="27400"/>
                  </a:cubicBezTo>
                  <a:cubicBezTo>
                    <a:pt x="701" y="28567"/>
                    <a:pt x="535" y="30035"/>
                    <a:pt x="668" y="31303"/>
                  </a:cubicBezTo>
                  <a:cubicBezTo>
                    <a:pt x="935" y="33404"/>
                    <a:pt x="1969" y="35239"/>
                    <a:pt x="3570" y="36406"/>
                  </a:cubicBezTo>
                  <a:cubicBezTo>
                    <a:pt x="3737" y="36506"/>
                    <a:pt x="3870" y="36606"/>
                    <a:pt x="4037" y="36706"/>
                  </a:cubicBezTo>
                  <a:cubicBezTo>
                    <a:pt x="4404" y="38574"/>
                    <a:pt x="4771" y="40476"/>
                    <a:pt x="4971" y="42344"/>
                  </a:cubicBezTo>
                  <a:cubicBezTo>
                    <a:pt x="5038" y="42777"/>
                    <a:pt x="5071" y="43211"/>
                    <a:pt x="5105" y="43645"/>
                  </a:cubicBezTo>
                  <a:cubicBezTo>
                    <a:pt x="5438" y="48048"/>
                    <a:pt x="5438" y="52418"/>
                    <a:pt x="5772" y="56821"/>
                  </a:cubicBezTo>
                  <a:cubicBezTo>
                    <a:pt x="5772" y="56866"/>
                    <a:pt x="5799" y="56884"/>
                    <a:pt x="5832" y="56884"/>
                  </a:cubicBezTo>
                  <a:cubicBezTo>
                    <a:pt x="5872" y="56884"/>
                    <a:pt x="5920" y="56857"/>
                    <a:pt x="5938" y="56821"/>
                  </a:cubicBezTo>
                  <a:cubicBezTo>
                    <a:pt x="6205" y="54319"/>
                    <a:pt x="6372" y="51717"/>
                    <a:pt x="6472" y="49082"/>
                  </a:cubicBezTo>
                  <a:cubicBezTo>
                    <a:pt x="6539" y="49882"/>
                    <a:pt x="6639" y="50650"/>
                    <a:pt x="6806" y="51417"/>
                  </a:cubicBezTo>
                  <a:cubicBezTo>
                    <a:pt x="7239" y="53485"/>
                    <a:pt x="7440" y="55453"/>
                    <a:pt x="7840" y="57521"/>
                  </a:cubicBezTo>
                  <a:cubicBezTo>
                    <a:pt x="8073" y="58655"/>
                    <a:pt x="8173" y="60890"/>
                    <a:pt x="8974" y="61791"/>
                  </a:cubicBezTo>
                  <a:cubicBezTo>
                    <a:pt x="11176" y="60890"/>
                    <a:pt x="13344" y="60123"/>
                    <a:pt x="15545" y="59489"/>
                  </a:cubicBezTo>
                  <a:cubicBezTo>
                    <a:pt x="15012" y="55787"/>
                    <a:pt x="14978" y="52084"/>
                    <a:pt x="13811" y="48515"/>
                  </a:cubicBezTo>
                  <a:cubicBezTo>
                    <a:pt x="13789" y="48450"/>
                    <a:pt x="13838" y="48399"/>
                    <a:pt x="13893" y="48399"/>
                  </a:cubicBezTo>
                  <a:cubicBezTo>
                    <a:pt x="13923" y="48399"/>
                    <a:pt x="13954" y="48413"/>
                    <a:pt x="13978" y="48448"/>
                  </a:cubicBezTo>
                  <a:cubicBezTo>
                    <a:pt x="15345" y="51917"/>
                    <a:pt x="15712" y="55587"/>
                    <a:pt x="16413" y="59222"/>
                  </a:cubicBezTo>
                  <a:cubicBezTo>
                    <a:pt x="17013" y="59056"/>
                    <a:pt x="17647" y="58889"/>
                    <a:pt x="18281" y="58722"/>
                  </a:cubicBezTo>
                  <a:cubicBezTo>
                    <a:pt x="18014" y="57688"/>
                    <a:pt x="17747" y="56687"/>
                    <a:pt x="17580" y="55687"/>
                  </a:cubicBezTo>
                  <a:cubicBezTo>
                    <a:pt x="17558" y="55598"/>
                    <a:pt x="17625" y="55524"/>
                    <a:pt x="17691" y="55524"/>
                  </a:cubicBezTo>
                  <a:cubicBezTo>
                    <a:pt x="17725" y="55524"/>
                    <a:pt x="17758" y="55542"/>
                    <a:pt x="17780" y="55587"/>
                  </a:cubicBezTo>
                  <a:cubicBezTo>
                    <a:pt x="18381" y="56420"/>
                    <a:pt x="18714" y="57488"/>
                    <a:pt x="19014" y="58522"/>
                  </a:cubicBezTo>
                  <a:cubicBezTo>
                    <a:pt x="23851" y="57321"/>
                    <a:pt x="28821" y="56621"/>
                    <a:pt x="34059" y="56387"/>
                  </a:cubicBezTo>
                  <a:cubicBezTo>
                    <a:pt x="33925" y="55253"/>
                    <a:pt x="33825" y="54152"/>
                    <a:pt x="33758" y="53085"/>
                  </a:cubicBezTo>
                  <a:cubicBezTo>
                    <a:pt x="33740" y="52960"/>
                    <a:pt x="33818" y="52892"/>
                    <a:pt x="33905" y="52892"/>
                  </a:cubicBezTo>
                  <a:cubicBezTo>
                    <a:pt x="33980" y="52892"/>
                    <a:pt x="34061" y="52943"/>
                    <a:pt x="34092" y="53051"/>
                  </a:cubicBezTo>
                  <a:cubicBezTo>
                    <a:pt x="34359" y="54119"/>
                    <a:pt x="34659" y="55220"/>
                    <a:pt x="34959" y="56354"/>
                  </a:cubicBezTo>
                  <a:cubicBezTo>
                    <a:pt x="35960" y="56320"/>
                    <a:pt x="36969" y="56304"/>
                    <a:pt x="37986" y="56304"/>
                  </a:cubicBezTo>
                  <a:cubicBezTo>
                    <a:pt x="39004" y="56304"/>
                    <a:pt x="40029" y="56320"/>
                    <a:pt x="41064" y="56354"/>
                  </a:cubicBezTo>
                  <a:cubicBezTo>
                    <a:pt x="41064" y="55653"/>
                    <a:pt x="41064" y="54953"/>
                    <a:pt x="40997" y="54219"/>
                  </a:cubicBezTo>
                  <a:cubicBezTo>
                    <a:pt x="40830" y="52251"/>
                    <a:pt x="40430" y="50249"/>
                    <a:pt x="40396" y="48281"/>
                  </a:cubicBezTo>
                  <a:cubicBezTo>
                    <a:pt x="40396" y="48223"/>
                    <a:pt x="40453" y="48188"/>
                    <a:pt x="40506" y="48188"/>
                  </a:cubicBezTo>
                  <a:cubicBezTo>
                    <a:pt x="40545" y="48188"/>
                    <a:pt x="40583" y="48206"/>
                    <a:pt x="40597" y="48248"/>
                  </a:cubicBezTo>
                  <a:cubicBezTo>
                    <a:pt x="41197" y="50416"/>
                    <a:pt x="41497" y="52684"/>
                    <a:pt x="41731" y="54919"/>
                  </a:cubicBezTo>
                  <a:cubicBezTo>
                    <a:pt x="41797" y="55386"/>
                    <a:pt x="41864" y="55887"/>
                    <a:pt x="41897" y="56387"/>
                  </a:cubicBezTo>
                  <a:cubicBezTo>
                    <a:pt x="42164" y="56420"/>
                    <a:pt x="42398" y="56420"/>
                    <a:pt x="42631" y="56420"/>
                  </a:cubicBezTo>
                  <a:cubicBezTo>
                    <a:pt x="42698" y="55553"/>
                    <a:pt x="42698" y="54719"/>
                    <a:pt x="42665" y="53852"/>
                  </a:cubicBezTo>
                  <a:cubicBezTo>
                    <a:pt x="42565" y="50950"/>
                    <a:pt x="42264" y="48014"/>
                    <a:pt x="41531" y="45212"/>
                  </a:cubicBezTo>
                  <a:cubicBezTo>
                    <a:pt x="41509" y="45147"/>
                    <a:pt x="41572" y="45096"/>
                    <a:pt x="41628" y="45096"/>
                  </a:cubicBezTo>
                  <a:cubicBezTo>
                    <a:pt x="41658" y="45096"/>
                    <a:pt x="41686" y="45111"/>
                    <a:pt x="41697" y="45146"/>
                  </a:cubicBezTo>
                  <a:cubicBezTo>
                    <a:pt x="42798" y="48048"/>
                    <a:pt x="43298" y="51017"/>
                    <a:pt x="43499" y="54119"/>
                  </a:cubicBezTo>
                  <a:cubicBezTo>
                    <a:pt x="43565" y="54886"/>
                    <a:pt x="43632" y="55687"/>
                    <a:pt x="43665" y="56487"/>
                  </a:cubicBezTo>
                  <a:cubicBezTo>
                    <a:pt x="44966" y="56554"/>
                    <a:pt x="46301" y="56654"/>
                    <a:pt x="47668" y="56787"/>
                  </a:cubicBezTo>
                  <a:cubicBezTo>
                    <a:pt x="47602" y="56787"/>
                    <a:pt x="47068" y="47514"/>
                    <a:pt x="46934" y="46780"/>
                  </a:cubicBezTo>
                  <a:cubicBezTo>
                    <a:pt x="46334" y="43912"/>
                    <a:pt x="45400" y="41176"/>
                    <a:pt x="44633" y="38374"/>
                  </a:cubicBezTo>
                  <a:cubicBezTo>
                    <a:pt x="44366" y="37474"/>
                    <a:pt x="44132" y="36573"/>
                    <a:pt x="43932" y="35639"/>
                  </a:cubicBezTo>
                  <a:lnTo>
                    <a:pt x="43932" y="35639"/>
                  </a:lnTo>
                  <a:cubicBezTo>
                    <a:pt x="44199" y="36506"/>
                    <a:pt x="44499" y="37407"/>
                    <a:pt x="44800" y="38274"/>
                  </a:cubicBezTo>
                  <a:cubicBezTo>
                    <a:pt x="45066" y="38975"/>
                    <a:pt x="45333" y="39675"/>
                    <a:pt x="45600" y="40409"/>
                  </a:cubicBezTo>
                  <a:cubicBezTo>
                    <a:pt x="46668" y="43144"/>
                    <a:pt x="47702" y="46180"/>
                    <a:pt x="49536" y="48448"/>
                  </a:cubicBezTo>
                  <a:lnTo>
                    <a:pt x="49570" y="48448"/>
                  </a:lnTo>
                  <a:cubicBezTo>
                    <a:pt x="49069" y="45346"/>
                    <a:pt x="47702" y="42377"/>
                    <a:pt x="46801" y="39342"/>
                  </a:cubicBezTo>
                  <a:cubicBezTo>
                    <a:pt x="46601" y="38674"/>
                    <a:pt x="46401" y="37974"/>
                    <a:pt x="46234" y="37273"/>
                  </a:cubicBezTo>
                  <a:cubicBezTo>
                    <a:pt x="45600" y="35005"/>
                    <a:pt x="45033" y="32737"/>
                    <a:pt x="44533" y="30469"/>
                  </a:cubicBezTo>
                  <a:cubicBezTo>
                    <a:pt x="44533" y="30435"/>
                    <a:pt x="44566" y="30402"/>
                    <a:pt x="44599" y="30402"/>
                  </a:cubicBezTo>
                  <a:cubicBezTo>
                    <a:pt x="45800" y="28834"/>
                    <a:pt x="46267" y="26733"/>
                    <a:pt x="45900" y="24664"/>
                  </a:cubicBezTo>
                  <a:cubicBezTo>
                    <a:pt x="45667" y="23397"/>
                    <a:pt x="45066" y="22029"/>
                    <a:pt x="43932" y="21195"/>
                  </a:cubicBezTo>
                  <a:cubicBezTo>
                    <a:pt x="43599" y="20928"/>
                    <a:pt x="43232" y="20762"/>
                    <a:pt x="42865" y="20628"/>
                  </a:cubicBezTo>
                  <a:cubicBezTo>
                    <a:pt x="42298" y="10955"/>
                    <a:pt x="38695" y="3249"/>
                    <a:pt x="29655" y="614"/>
                  </a:cubicBezTo>
                  <a:cubicBezTo>
                    <a:pt x="28057" y="152"/>
                    <a:pt x="26414" y="1"/>
                    <a:pt x="24764" y="1"/>
                  </a:cubicBezTo>
                  <a:close/>
                </a:path>
              </a:pathLst>
            </a:custGeom>
            <a:solidFill>
              <a:schemeClr val="lt2"/>
            </a:solidFill>
            <a:ln w="22860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47625" dir="2400000" algn="bl" rotWithShape="0">
                <a:schemeClr val="dk1">
                  <a:alpha val="2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81" name="Google Shape;2281;p61"/>
            <p:cNvGrpSpPr/>
            <p:nvPr/>
          </p:nvGrpSpPr>
          <p:grpSpPr>
            <a:xfrm>
              <a:off x="939568" y="866795"/>
              <a:ext cx="1127502" cy="1379484"/>
              <a:chOff x="831475" y="3598725"/>
              <a:chExt cx="1262600" cy="1544775"/>
            </a:xfrm>
          </p:grpSpPr>
          <p:sp>
            <p:nvSpPr>
              <p:cNvPr id="2282" name="Google Shape;2282;p61"/>
              <p:cNvSpPr/>
              <p:nvPr/>
            </p:nvSpPr>
            <p:spPr>
              <a:xfrm>
                <a:off x="831475" y="3598725"/>
                <a:ext cx="1262600" cy="1544775"/>
              </a:xfrm>
              <a:custGeom>
                <a:avLst/>
                <a:gdLst/>
                <a:ahLst/>
                <a:cxnLst/>
                <a:rect l="l" t="t" r="r" b="b"/>
                <a:pathLst>
                  <a:path w="50504" h="61791" extrusionOk="0">
                    <a:moveTo>
                      <a:pt x="25698" y="1"/>
                    </a:moveTo>
                    <a:cubicBezTo>
                      <a:pt x="24492" y="1"/>
                      <a:pt x="23281" y="82"/>
                      <a:pt x="22083" y="180"/>
                    </a:cubicBezTo>
                    <a:cubicBezTo>
                      <a:pt x="18381" y="480"/>
                      <a:pt x="14645" y="1114"/>
                      <a:pt x="11342" y="2949"/>
                    </a:cubicBezTo>
                    <a:cubicBezTo>
                      <a:pt x="6005" y="5918"/>
                      <a:pt x="1" y="11055"/>
                      <a:pt x="3837" y="31136"/>
                    </a:cubicBezTo>
                    <a:cubicBezTo>
                      <a:pt x="4537" y="34838"/>
                      <a:pt x="5505" y="38574"/>
                      <a:pt x="5905" y="42344"/>
                    </a:cubicBezTo>
                    <a:cubicBezTo>
                      <a:pt x="5972" y="42777"/>
                      <a:pt x="6005" y="43211"/>
                      <a:pt x="6039" y="43645"/>
                    </a:cubicBezTo>
                    <a:cubicBezTo>
                      <a:pt x="6405" y="48048"/>
                      <a:pt x="6372" y="52418"/>
                      <a:pt x="6706" y="56821"/>
                    </a:cubicBezTo>
                    <a:cubicBezTo>
                      <a:pt x="6706" y="56871"/>
                      <a:pt x="6747" y="56896"/>
                      <a:pt x="6789" y="56896"/>
                    </a:cubicBezTo>
                    <a:cubicBezTo>
                      <a:pt x="6831" y="56896"/>
                      <a:pt x="6872" y="56871"/>
                      <a:pt x="6872" y="56821"/>
                    </a:cubicBezTo>
                    <a:cubicBezTo>
                      <a:pt x="7139" y="54319"/>
                      <a:pt x="7306" y="51717"/>
                      <a:pt x="7406" y="49115"/>
                    </a:cubicBezTo>
                    <a:cubicBezTo>
                      <a:pt x="7473" y="49882"/>
                      <a:pt x="7573" y="50650"/>
                      <a:pt x="7740" y="51417"/>
                    </a:cubicBezTo>
                    <a:cubicBezTo>
                      <a:pt x="8173" y="53485"/>
                      <a:pt x="8407" y="55486"/>
                      <a:pt x="8807" y="57555"/>
                    </a:cubicBezTo>
                    <a:cubicBezTo>
                      <a:pt x="9007" y="58655"/>
                      <a:pt x="9107" y="60890"/>
                      <a:pt x="9908" y="61791"/>
                    </a:cubicBezTo>
                    <a:cubicBezTo>
                      <a:pt x="12110" y="60890"/>
                      <a:pt x="14278" y="60123"/>
                      <a:pt x="16479" y="59489"/>
                    </a:cubicBezTo>
                    <a:cubicBezTo>
                      <a:pt x="15946" y="55787"/>
                      <a:pt x="15912" y="52117"/>
                      <a:pt x="14745" y="48515"/>
                    </a:cubicBezTo>
                    <a:cubicBezTo>
                      <a:pt x="14723" y="48450"/>
                      <a:pt x="14772" y="48399"/>
                      <a:pt x="14827" y="48399"/>
                    </a:cubicBezTo>
                    <a:cubicBezTo>
                      <a:pt x="14857" y="48399"/>
                      <a:pt x="14888" y="48413"/>
                      <a:pt x="14912" y="48448"/>
                    </a:cubicBezTo>
                    <a:cubicBezTo>
                      <a:pt x="16279" y="51917"/>
                      <a:pt x="16646" y="55587"/>
                      <a:pt x="17347" y="59222"/>
                    </a:cubicBezTo>
                    <a:cubicBezTo>
                      <a:pt x="17980" y="59056"/>
                      <a:pt x="18581" y="58889"/>
                      <a:pt x="19215" y="58722"/>
                    </a:cubicBezTo>
                    <a:cubicBezTo>
                      <a:pt x="18981" y="57721"/>
                      <a:pt x="18681" y="56721"/>
                      <a:pt x="18514" y="55687"/>
                    </a:cubicBezTo>
                    <a:cubicBezTo>
                      <a:pt x="18492" y="55598"/>
                      <a:pt x="18559" y="55538"/>
                      <a:pt x="18635" y="55538"/>
                    </a:cubicBezTo>
                    <a:cubicBezTo>
                      <a:pt x="18673" y="55538"/>
                      <a:pt x="18714" y="55553"/>
                      <a:pt x="18748" y="55587"/>
                    </a:cubicBezTo>
                    <a:cubicBezTo>
                      <a:pt x="19348" y="56420"/>
                      <a:pt x="19648" y="57488"/>
                      <a:pt x="19948" y="58555"/>
                    </a:cubicBezTo>
                    <a:cubicBezTo>
                      <a:pt x="24785" y="57321"/>
                      <a:pt x="29755" y="56621"/>
                      <a:pt x="34993" y="56420"/>
                    </a:cubicBezTo>
                    <a:cubicBezTo>
                      <a:pt x="34859" y="55286"/>
                      <a:pt x="34759" y="54152"/>
                      <a:pt x="34692" y="53118"/>
                    </a:cubicBezTo>
                    <a:cubicBezTo>
                      <a:pt x="34674" y="52971"/>
                      <a:pt x="34756" y="52895"/>
                      <a:pt x="34846" y="52895"/>
                    </a:cubicBezTo>
                    <a:cubicBezTo>
                      <a:pt x="34918" y="52895"/>
                      <a:pt x="34996" y="52946"/>
                      <a:pt x="35026" y="53051"/>
                    </a:cubicBezTo>
                    <a:cubicBezTo>
                      <a:pt x="35293" y="54119"/>
                      <a:pt x="35593" y="55220"/>
                      <a:pt x="35893" y="56354"/>
                    </a:cubicBezTo>
                    <a:cubicBezTo>
                      <a:pt x="36894" y="56320"/>
                      <a:pt x="37903" y="56304"/>
                      <a:pt x="38920" y="56304"/>
                    </a:cubicBezTo>
                    <a:cubicBezTo>
                      <a:pt x="39938" y="56304"/>
                      <a:pt x="40963" y="56320"/>
                      <a:pt x="41998" y="56354"/>
                    </a:cubicBezTo>
                    <a:cubicBezTo>
                      <a:pt x="41998" y="55653"/>
                      <a:pt x="41998" y="54953"/>
                      <a:pt x="41931" y="54219"/>
                    </a:cubicBezTo>
                    <a:cubicBezTo>
                      <a:pt x="41764" y="52251"/>
                      <a:pt x="41364" y="50283"/>
                      <a:pt x="41330" y="48281"/>
                    </a:cubicBezTo>
                    <a:cubicBezTo>
                      <a:pt x="41330" y="48223"/>
                      <a:pt x="41387" y="48188"/>
                      <a:pt x="41440" y="48188"/>
                    </a:cubicBezTo>
                    <a:cubicBezTo>
                      <a:pt x="41479" y="48188"/>
                      <a:pt x="41517" y="48206"/>
                      <a:pt x="41531" y="48248"/>
                    </a:cubicBezTo>
                    <a:cubicBezTo>
                      <a:pt x="42131" y="50416"/>
                      <a:pt x="42431" y="52718"/>
                      <a:pt x="42698" y="54919"/>
                    </a:cubicBezTo>
                    <a:cubicBezTo>
                      <a:pt x="42731" y="55386"/>
                      <a:pt x="42798" y="55887"/>
                      <a:pt x="42831" y="56387"/>
                    </a:cubicBezTo>
                    <a:cubicBezTo>
                      <a:pt x="43098" y="56420"/>
                      <a:pt x="43332" y="56420"/>
                      <a:pt x="43599" y="56420"/>
                    </a:cubicBezTo>
                    <a:cubicBezTo>
                      <a:pt x="43632" y="55587"/>
                      <a:pt x="43632" y="54719"/>
                      <a:pt x="43599" y="53852"/>
                    </a:cubicBezTo>
                    <a:cubicBezTo>
                      <a:pt x="43532" y="50950"/>
                      <a:pt x="43232" y="48014"/>
                      <a:pt x="42465" y="45212"/>
                    </a:cubicBezTo>
                    <a:cubicBezTo>
                      <a:pt x="42443" y="45148"/>
                      <a:pt x="42505" y="45111"/>
                      <a:pt x="42560" y="45111"/>
                    </a:cubicBezTo>
                    <a:cubicBezTo>
                      <a:pt x="42591" y="45111"/>
                      <a:pt x="42619" y="45122"/>
                      <a:pt x="42631" y="45146"/>
                    </a:cubicBezTo>
                    <a:cubicBezTo>
                      <a:pt x="43732" y="48048"/>
                      <a:pt x="44232" y="51017"/>
                      <a:pt x="44466" y="54119"/>
                    </a:cubicBezTo>
                    <a:cubicBezTo>
                      <a:pt x="44499" y="54886"/>
                      <a:pt x="44566" y="55687"/>
                      <a:pt x="44599" y="56487"/>
                    </a:cubicBezTo>
                    <a:cubicBezTo>
                      <a:pt x="45900" y="56554"/>
                      <a:pt x="47235" y="56654"/>
                      <a:pt x="48602" y="56787"/>
                    </a:cubicBezTo>
                    <a:cubicBezTo>
                      <a:pt x="48536" y="56787"/>
                      <a:pt x="48002" y="47547"/>
                      <a:pt x="47868" y="46780"/>
                    </a:cubicBezTo>
                    <a:cubicBezTo>
                      <a:pt x="47268" y="43912"/>
                      <a:pt x="46334" y="41176"/>
                      <a:pt x="45567" y="38374"/>
                    </a:cubicBezTo>
                    <a:cubicBezTo>
                      <a:pt x="45300" y="37474"/>
                      <a:pt x="45066" y="36573"/>
                      <a:pt x="44866" y="35639"/>
                    </a:cubicBezTo>
                    <a:lnTo>
                      <a:pt x="44866" y="35639"/>
                    </a:lnTo>
                    <a:cubicBezTo>
                      <a:pt x="45166" y="36540"/>
                      <a:pt x="45433" y="37407"/>
                      <a:pt x="45734" y="38274"/>
                    </a:cubicBezTo>
                    <a:cubicBezTo>
                      <a:pt x="46000" y="38975"/>
                      <a:pt x="46267" y="39709"/>
                      <a:pt x="46534" y="40409"/>
                    </a:cubicBezTo>
                    <a:cubicBezTo>
                      <a:pt x="47602" y="43144"/>
                      <a:pt x="48636" y="46180"/>
                      <a:pt x="50470" y="48448"/>
                    </a:cubicBezTo>
                    <a:cubicBezTo>
                      <a:pt x="50470" y="48459"/>
                      <a:pt x="50474" y="48463"/>
                      <a:pt x="50479" y="48463"/>
                    </a:cubicBezTo>
                    <a:cubicBezTo>
                      <a:pt x="50489" y="48463"/>
                      <a:pt x="50504" y="48448"/>
                      <a:pt x="50504" y="48448"/>
                    </a:cubicBezTo>
                    <a:cubicBezTo>
                      <a:pt x="50003" y="45346"/>
                      <a:pt x="48636" y="42377"/>
                      <a:pt x="47735" y="39342"/>
                    </a:cubicBezTo>
                    <a:cubicBezTo>
                      <a:pt x="47535" y="38674"/>
                      <a:pt x="47335" y="37974"/>
                      <a:pt x="47168" y="37273"/>
                    </a:cubicBezTo>
                    <a:cubicBezTo>
                      <a:pt x="46434" y="34605"/>
                      <a:pt x="45767" y="31903"/>
                      <a:pt x="45166" y="29201"/>
                    </a:cubicBezTo>
                    <a:cubicBezTo>
                      <a:pt x="44599" y="26532"/>
                      <a:pt x="44232" y="23864"/>
                      <a:pt x="43832" y="21162"/>
                    </a:cubicBezTo>
                    <a:cubicBezTo>
                      <a:pt x="43799" y="21095"/>
                      <a:pt x="43799" y="21028"/>
                      <a:pt x="43799" y="20962"/>
                    </a:cubicBezTo>
                    <a:cubicBezTo>
                      <a:pt x="43332" y="11155"/>
                      <a:pt x="39763" y="3282"/>
                      <a:pt x="30589" y="614"/>
                    </a:cubicBezTo>
                    <a:cubicBezTo>
                      <a:pt x="28991" y="152"/>
                      <a:pt x="27348" y="1"/>
                      <a:pt x="2569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3" name="Google Shape;2283;p61"/>
              <p:cNvSpPr/>
              <p:nvPr/>
            </p:nvSpPr>
            <p:spPr>
              <a:xfrm>
                <a:off x="979100" y="4558075"/>
                <a:ext cx="1067450" cy="585425"/>
              </a:xfrm>
              <a:custGeom>
                <a:avLst/>
                <a:gdLst/>
                <a:ahLst/>
                <a:cxnLst/>
                <a:rect l="l" t="t" r="r" b="b"/>
                <a:pathLst>
                  <a:path w="42698" h="23417" extrusionOk="0">
                    <a:moveTo>
                      <a:pt x="39662" y="0"/>
                    </a:moveTo>
                    <a:cubicBezTo>
                      <a:pt x="33424" y="4170"/>
                      <a:pt x="26085" y="6638"/>
                      <a:pt x="18613" y="7105"/>
                    </a:cubicBezTo>
                    <a:cubicBezTo>
                      <a:pt x="17805" y="7152"/>
                      <a:pt x="16997" y="7175"/>
                      <a:pt x="16189" y="7175"/>
                    </a:cubicBezTo>
                    <a:cubicBezTo>
                      <a:pt x="13496" y="7175"/>
                      <a:pt x="10808" y="6918"/>
                      <a:pt x="8139" y="6405"/>
                    </a:cubicBezTo>
                    <a:cubicBezTo>
                      <a:pt x="5371" y="5871"/>
                      <a:pt x="2635" y="5037"/>
                      <a:pt x="0" y="3970"/>
                    </a:cubicBezTo>
                    <a:lnTo>
                      <a:pt x="0" y="3970"/>
                    </a:lnTo>
                    <a:cubicBezTo>
                      <a:pt x="67" y="4403"/>
                      <a:pt x="100" y="4837"/>
                      <a:pt x="134" y="5271"/>
                    </a:cubicBezTo>
                    <a:cubicBezTo>
                      <a:pt x="500" y="9674"/>
                      <a:pt x="467" y="14044"/>
                      <a:pt x="801" y="18447"/>
                    </a:cubicBezTo>
                    <a:cubicBezTo>
                      <a:pt x="801" y="18492"/>
                      <a:pt x="835" y="18510"/>
                      <a:pt x="872" y="18510"/>
                    </a:cubicBezTo>
                    <a:cubicBezTo>
                      <a:pt x="917" y="18510"/>
                      <a:pt x="967" y="18483"/>
                      <a:pt x="967" y="18447"/>
                    </a:cubicBezTo>
                    <a:cubicBezTo>
                      <a:pt x="1234" y="15945"/>
                      <a:pt x="1401" y="13343"/>
                      <a:pt x="1501" y="10708"/>
                    </a:cubicBezTo>
                    <a:cubicBezTo>
                      <a:pt x="1568" y="11508"/>
                      <a:pt x="1668" y="12276"/>
                      <a:pt x="1835" y="13043"/>
                    </a:cubicBezTo>
                    <a:cubicBezTo>
                      <a:pt x="2268" y="15111"/>
                      <a:pt x="2502" y="17079"/>
                      <a:pt x="2902" y="19147"/>
                    </a:cubicBezTo>
                    <a:cubicBezTo>
                      <a:pt x="3102" y="20281"/>
                      <a:pt x="3202" y="22516"/>
                      <a:pt x="4003" y="23417"/>
                    </a:cubicBezTo>
                    <a:cubicBezTo>
                      <a:pt x="6205" y="22516"/>
                      <a:pt x="8373" y="21749"/>
                      <a:pt x="10574" y="21115"/>
                    </a:cubicBezTo>
                    <a:cubicBezTo>
                      <a:pt x="10041" y="17413"/>
                      <a:pt x="10007" y="13743"/>
                      <a:pt x="8840" y="10141"/>
                    </a:cubicBezTo>
                    <a:cubicBezTo>
                      <a:pt x="8818" y="10076"/>
                      <a:pt x="8867" y="10025"/>
                      <a:pt x="8922" y="10025"/>
                    </a:cubicBezTo>
                    <a:cubicBezTo>
                      <a:pt x="8952" y="10025"/>
                      <a:pt x="8983" y="10039"/>
                      <a:pt x="9007" y="10074"/>
                    </a:cubicBezTo>
                    <a:cubicBezTo>
                      <a:pt x="10374" y="13543"/>
                      <a:pt x="10741" y="17213"/>
                      <a:pt x="11442" y="20848"/>
                    </a:cubicBezTo>
                    <a:cubicBezTo>
                      <a:pt x="12075" y="20682"/>
                      <a:pt x="12676" y="20515"/>
                      <a:pt x="13310" y="20348"/>
                    </a:cubicBezTo>
                    <a:cubicBezTo>
                      <a:pt x="13076" y="19347"/>
                      <a:pt x="12776" y="18347"/>
                      <a:pt x="12609" y="17313"/>
                    </a:cubicBezTo>
                    <a:cubicBezTo>
                      <a:pt x="12587" y="17224"/>
                      <a:pt x="12654" y="17164"/>
                      <a:pt x="12730" y="17164"/>
                    </a:cubicBezTo>
                    <a:cubicBezTo>
                      <a:pt x="12768" y="17164"/>
                      <a:pt x="12809" y="17179"/>
                      <a:pt x="12843" y="17213"/>
                    </a:cubicBezTo>
                    <a:cubicBezTo>
                      <a:pt x="13443" y="18046"/>
                      <a:pt x="13743" y="19114"/>
                      <a:pt x="14043" y="20148"/>
                    </a:cubicBezTo>
                    <a:cubicBezTo>
                      <a:pt x="18880" y="18947"/>
                      <a:pt x="23850" y="18247"/>
                      <a:pt x="29088" y="18013"/>
                    </a:cubicBezTo>
                    <a:cubicBezTo>
                      <a:pt x="28954" y="16912"/>
                      <a:pt x="28854" y="15778"/>
                      <a:pt x="28787" y="14744"/>
                    </a:cubicBezTo>
                    <a:cubicBezTo>
                      <a:pt x="28769" y="14597"/>
                      <a:pt x="28851" y="14521"/>
                      <a:pt x="28941" y="14521"/>
                    </a:cubicBezTo>
                    <a:cubicBezTo>
                      <a:pt x="29013" y="14521"/>
                      <a:pt x="29091" y="14572"/>
                      <a:pt x="29121" y="14677"/>
                    </a:cubicBezTo>
                    <a:cubicBezTo>
                      <a:pt x="29388" y="15745"/>
                      <a:pt x="29688" y="16846"/>
                      <a:pt x="29988" y="17980"/>
                    </a:cubicBezTo>
                    <a:cubicBezTo>
                      <a:pt x="30989" y="17946"/>
                      <a:pt x="31998" y="17930"/>
                      <a:pt x="33015" y="17930"/>
                    </a:cubicBezTo>
                    <a:cubicBezTo>
                      <a:pt x="34033" y="17930"/>
                      <a:pt x="35058" y="17946"/>
                      <a:pt x="36093" y="17980"/>
                    </a:cubicBezTo>
                    <a:cubicBezTo>
                      <a:pt x="36093" y="17279"/>
                      <a:pt x="36093" y="16579"/>
                      <a:pt x="36026" y="15845"/>
                    </a:cubicBezTo>
                    <a:cubicBezTo>
                      <a:pt x="35859" y="13877"/>
                      <a:pt x="35459" y="11909"/>
                      <a:pt x="35425" y="9907"/>
                    </a:cubicBezTo>
                    <a:cubicBezTo>
                      <a:pt x="35425" y="9849"/>
                      <a:pt x="35482" y="9814"/>
                      <a:pt x="35535" y="9814"/>
                    </a:cubicBezTo>
                    <a:cubicBezTo>
                      <a:pt x="35574" y="9814"/>
                      <a:pt x="35612" y="9832"/>
                      <a:pt x="35626" y="9874"/>
                    </a:cubicBezTo>
                    <a:cubicBezTo>
                      <a:pt x="36226" y="12042"/>
                      <a:pt x="36526" y="14344"/>
                      <a:pt x="36793" y="16545"/>
                    </a:cubicBezTo>
                    <a:cubicBezTo>
                      <a:pt x="36826" y="17012"/>
                      <a:pt x="36893" y="17513"/>
                      <a:pt x="36926" y="18013"/>
                    </a:cubicBezTo>
                    <a:cubicBezTo>
                      <a:pt x="37193" y="18046"/>
                      <a:pt x="37427" y="18046"/>
                      <a:pt x="37694" y="18046"/>
                    </a:cubicBezTo>
                    <a:cubicBezTo>
                      <a:pt x="37727" y="17213"/>
                      <a:pt x="37727" y="16345"/>
                      <a:pt x="37694" y="15478"/>
                    </a:cubicBezTo>
                    <a:cubicBezTo>
                      <a:pt x="37627" y="12576"/>
                      <a:pt x="37327" y="9640"/>
                      <a:pt x="36560" y="6838"/>
                    </a:cubicBezTo>
                    <a:cubicBezTo>
                      <a:pt x="36538" y="6774"/>
                      <a:pt x="36600" y="6737"/>
                      <a:pt x="36655" y="6737"/>
                    </a:cubicBezTo>
                    <a:cubicBezTo>
                      <a:pt x="36686" y="6737"/>
                      <a:pt x="36714" y="6748"/>
                      <a:pt x="36726" y="6772"/>
                    </a:cubicBezTo>
                    <a:cubicBezTo>
                      <a:pt x="37827" y="9674"/>
                      <a:pt x="38327" y="12643"/>
                      <a:pt x="38561" y="15745"/>
                    </a:cubicBezTo>
                    <a:cubicBezTo>
                      <a:pt x="38594" y="16512"/>
                      <a:pt x="38661" y="17313"/>
                      <a:pt x="38694" y="18113"/>
                    </a:cubicBezTo>
                    <a:cubicBezTo>
                      <a:pt x="39995" y="18180"/>
                      <a:pt x="41330" y="18280"/>
                      <a:pt x="42697" y="18413"/>
                    </a:cubicBezTo>
                    <a:cubicBezTo>
                      <a:pt x="42631" y="18413"/>
                      <a:pt x="42097" y="9173"/>
                      <a:pt x="41963" y="8406"/>
                    </a:cubicBezTo>
                    <a:cubicBezTo>
                      <a:pt x="41363" y="5538"/>
                      <a:pt x="40429" y="2802"/>
                      <a:pt x="39662" y="0"/>
                    </a:cubicBezTo>
                    <a:close/>
                  </a:path>
                </a:pathLst>
              </a:custGeom>
              <a:solidFill>
                <a:srgbClr val="B7B7B7">
                  <a:alpha val="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4" name="Google Shape;2284;p61"/>
              <p:cNvSpPr/>
              <p:nvPr/>
            </p:nvSpPr>
            <p:spPr>
              <a:xfrm>
                <a:off x="1792175" y="4107900"/>
                <a:ext cx="220175" cy="322450"/>
              </a:xfrm>
              <a:custGeom>
                <a:avLst/>
                <a:gdLst/>
                <a:ahLst/>
                <a:cxnLst/>
                <a:rect l="l" t="t" r="r" b="b"/>
                <a:pathLst>
                  <a:path w="8807" h="12898" extrusionOk="0">
                    <a:moveTo>
                      <a:pt x="3949" y="0"/>
                    </a:moveTo>
                    <a:cubicBezTo>
                      <a:pt x="3443" y="0"/>
                      <a:pt x="2955" y="97"/>
                      <a:pt x="2535" y="295"/>
                    </a:cubicBezTo>
                    <a:cubicBezTo>
                      <a:pt x="1101" y="995"/>
                      <a:pt x="567" y="2930"/>
                      <a:pt x="367" y="4397"/>
                    </a:cubicBezTo>
                    <a:cubicBezTo>
                      <a:pt x="34" y="6632"/>
                      <a:pt x="0" y="8934"/>
                      <a:pt x="100" y="11202"/>
                    </a:cubicBezTo>
                    <a:cubicBezTo>
                      <a:pt x="134" y="11803"/>
                      <a:pt x="267" y="12503"/>
                      <a:pt x="868" y="12770"/>
                    </a:cubicBezTo>
                    <a:cubicBezTo>
                      <a:pt x="1045" y="12869"/>
                      <a:pt x="1235" y="12897"/>
                      <a:pt x="1422" y="12897"/>
                    </a:cubicBezTo>
                    <a:cubicBezTo>
                      <a:pt x="1551" y="12897"/>
                      <a:pt x="1679" y="12884"/>
                      <a:pt x="1802" y="12870"/>
                    </a:cubicBezTo>
                    <a:cubicBezTo>
                      <a:pt x="3970" y="12637"/>
                      <a:pt x="5905" y="11603"/>
                      <a:pt x="7105" y="10035"/>
                    </a:cubicBezTo>
                    <a:cubicBezTo>
                      <a:pt x="8306" y="8467"/>
                      <a:pt x="8807" y="6366"/>
                      <a:pt x="8440" y="4297"/>
                    </a:cubicBezTo>
                    <a:cubicBezTo>
                      <a:pt x="8206" y="3030"/>
                      <a:pt x="7606" y="1662"/>
                      <a:pt x="6438" y="828"/>
                    </a:cubicBezTo>
                    <a:cubicBezTo>
                      <a:pt x="5724" y="282"/>
                      <a:pt x="4810" y="0"/>
                      <a:pt x="3949" y="0"/>
                    </a:cubicBezTo>
                    <a:close/>
                  </a:path>
                </a:pathLst>
              </a:custGeom>
              <a:solidFill>
                <a:srgbClr val="EBC9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5" name="Google Shape;2285;p61"/>
              <p:cNvSpPr/>
              <p:nvPr/>
            </p:nvSpPr>
            <p:spPr>
              <a:xfrm>
                <a:off x="868175" y="4242800"/>
                <a:ext cx="257700" cy="29975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11990" extrusionOk="0">
                    <a:moveTo>
                      <a:pt x="4179" y="0"/>
                    </a:moveTo>
                    <a:cubicBezTo>
                      <a:pt x="3030" y="0"/>
                      <a:pt x="1799" y="637"/>
                      <a:pt x="1035" y="1637"/>
                    </a:cubicBezTo>
                    <a:cubicBezTo>
                      <a:pt x="167" y="2804"/>
                      <a:pt x="1" y="4272"/>
                      <a:pt x="134" y="5573"/>
                    </a:cubicBezTo>
                    <a:cubicBezTo>
                      <a:pt x="401" y="7641"/>
                      <a:pt x="1435" y="9509"/>
                      <a:pt x="3069" y="10643"/>
                    </a:cubicBezTo>
                    <a:cubicBezTo>
                      <a:pt x="4281" y="11526"/>
                      <a:pt x="5797" y="11990"/>
                      <a:pt x="7388" y="11990"/>
                    </a:cubicBezTo>
                    <a:cubicBezTo>
                      <a:pt x="7900" y="11990"/>
                      <a:pt x="8420" y="11942"/>
                      <a:pt x="8940" y="11844"/>
                    </a:cubicBezTo>
                    <a:cubicBezTo>
                      <a:pt x="9241" y="11811"/>
                      <a:pt x="9607" y="11711"/>
                      <a:pt x="9841" y="11477"/>
                    </a:cubicBezTo>
                    <a:cubicBezTo>
                      <a:pt x="10308" y="11043"/>
                      <a:pt x="10241" y="10343"/>
                      <a:pt x="10108" y="9776"/>
                    </a:cubicBezTo>
                    <a:cubicBezTo>
                      <a:pt x="9574" y="7541"/>
                      <a:pt x="8840" y="5373"/>
                      <a:pt x="7906" y="3338"/>
                    </a:cubicBezTo>
                    <a:cubicBezTo>
                      <a:pt x="7272" y="2004"/>
                      <a:pt x="6205" y="269"/>
                      <a:pt x="4637" y="36"/>
                    </a:cubicBezTo>
                    <a:cubicBezTo>
                      <a:pt x="4487" y="12"/>
                      <a:pt x="4334" y="0"/>
                      <a:pt x="4179" y="0"/>
                    </a:cubicBezTo>
                    <a:close/>
                  </a:path>
                </a:pathLst>
              </a:custGeom>
              <a:solidFill>
                <a:srgbClr val="EBC9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6" name="Google Shape;2286;p61"/>
              <p:cNvSpPr/>
              <p:nvPr/>
            </p:nvSpPr>
            <p:spPr>
              <a:xfrm>
                <a:off x="971575" y="3693275"/>
                <a:ext cx="897350" cy="913175"/>
              </a:xfrm>
              <a:custGeom>
                <a:avLst/>
                <a:gdLst/>
                <a:ahLst/>
                <a:cxnLst/>
                <a:rect l="l" t="t" r="r" b="b"/>
                <a:pathLst>
                  <a:path w="35894" h="36527" extrusionOk="0">
                    <a:moveTo>
                      <a:pt x="22554" y="1"/>
                    </a:moveTo>
                    <a:cubicBezTo>
                      <a:pt x="22531" y="1"/>
                      <a:pt x="22507" y="1"/>
                      <a:pt x="22484" y="1"/>
                    </a:cubicBezTo>
                    <a:cubicBezTo>
                      <a:pt x="17647" y="34"/>
                      <a:pt x="12977" y="701"/>
                      <a:pt x="8340" y="2069"/>
                    </a:cubicBezTo>
                    <a:cubicBezTo>
                      <a:pt x="3270" y="3570"/>
                      <a:pt x="1" y="8407"/>
                      <a:pt x="435" y="13644"/>
                    </a:cubicBezTo>
                    <a:cubicBezTo>
                      <a:pt x="835" y="18381"/>
                      <a:pt x="1535" y="23051"/>
                      <a:pt x="2503" y="27687"/>
                    </a:cubicBezTo>
                    <a:cubicBezTo>
                      <a:pt x="3570" y="32858"/>
                      <a:pt x="8140" y="36527"/>
                      <a:pt x="13377" y="36527"/>
                    </a:cubicBezTo>
                    <a:cubicBezTo>
                      <a:pt x="18214" y="36494"/>
                      <a:pt x="22917" y="35793"/>
                      <a:pt x="27554" y="34425"/>
                    </a:cubicBezTo>
                    <a:cubicBezTo>
                      <a:pt x="32591" y="32958"/>
                      <a:pt x="35893" y="28121"/>
                      <a:pt x="35460" y="22851"/>
                    </a:cubicBezTo>
                    <a:cubicBezTo>
                      <a:pt x="35059" y="18147"/>
                      <a:pt x="34359" y="13444"/>
                      <a:pt x="33391" y="8807"/>
                    </a:cubicBezTo>
                    <a:cubicBezTo>
                      <a:pt x="32296" y="3693"/>
                      <a:pt x="27795" y="1"/>
                      <a:pt x="22554" y="1"/>
                    </a:cubicBezTo>
                    <a:close/>
                  </a:path>
                </a:pathLst>
              </a:custGeom>
              <a:solidFill>
                <a:srgbClr val="EBC9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7" name="Google Shape;2287;p61"/>
              <p:cNvSpPr/>
              <p:nvPr/>
            </p:nvSpPr>
            <p:spPr>
              <a:xfrm>
                <a:off x="1388550" y="4302350"/>
                <a:ext cx="122600" cy="63100"/>
              </a:xfrm>
              <a:custGeom>
                <a:avLst/>
                <a:gdLst/>
                <a:ahLst/>
                <a:cxnLst/>
                <a:rect l="l" t="t" r="r" b="b"/>
                <a:pathLst>
                  <a:path w="4904" h="2524" extrusionOk="0">
                    <a:moveTo>
                      <a:pt x="2535" y="0"/>
                    </a:moveTo>
                    <a:cubicBezTo>
                      <a:pt x="2406" y="0"/>
                      <a:pt x="2273" y="8"/>
                      <a:pt x="2135" y="22"/>
                    </a:cubicBezTo>
                    <a:cubicBezTo>
                      <a:pt x="1535" y="122"/>
                      <a:pt x="968" y="489"/>
                      <a:pt x="601" y="923"/>
                    </a:cubicBezTo>
                    <a:cubicBezTo>
                      <a:pt x="234" y="1390"/>
                      <a:pt x="0" y="1957"/>
                      <a:pt x="34" y="2524"/>
                    </a:cubicBezTo>
                    <a:cubicBezTo>
                      <a:pt x="234" y="2023"/>
                      <a:pt x="568" y="1590"/>
                      <a:pt x="934" y="1256"/>
                    </a:cubicBezTo>
                    <a:cubicBezTo>
                      <a:pt x="1335" y="923"/>
                      <a:pt x="1768" y="689"/>
                      <a:pt x="2235" y="622"/>
                    </a:cubicBezTo>
                    <a:cubicBezTo>
                      <a:pt x="2349" y="606"/>
                      <a:pt x="2464" y="598"/>
                      <a:pt x="2580" y="598"/>
                    </a:cubicBezTo>
                    <a:cubicBezTo>
                      <a:pt x="2941" y="598"/>
                      <a:pt x="3308" y="679"/>
                      <a:pt x="3636" y="856"/>
                    </a:cubicBezTo>
                    <a:cubicBezTo>
                      <a:pt x="4103" y="1089"/>
                      <a:pt x="4504" y="1423"/>
                      <a:pt x="4904" y="1823"/>
                    </a:cubicBezTo>
                    <a:cubicBezTo>
                      <a:pt x="4704" y="1290"/>
                      <a:pt x="4370" y="823"/>
                      <a:pt x="3903" y="456"/>
                    </a:cubicBezTo>
                    <a:cubicBezTo>
                      <a:pt x="3670" y="255"/>
                      <a:pt x="3370" y="122"/>
                      <a:pt x="3069" y="55"/>
                    </a:cubicBezTo>
                    <a:cubicBezTo>
                      <a:pt x="2893" y="16"/>
                      <a:pt x="2718" y="0"/>
                      <a:pt x="2535" y="0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8" name="Google Shape;2288;p61"/>
              <p:cNvSpPr/>
              <p:nvPr/>
            </p:nvSpPr>
            <p:spPr>
              <a:xfrm>
                <a:off x="1537825" y="3954050"/>
                <a:ext cx="214125" cy="67675"/>
              </a:xfrm>
              <a:custGeom>
                <a:avLst/>
                <a:gdLst/>
                <a:ahLst/>
                <a:cxnLst/>
                <a:rect l="l" t="t" r="r" b="b"/>
                <a:pathLst>
                  <a:path w="8565" h="2707" extrusionOk="0">
                    <a:moveTo>
                      <a:pt x="4812" y="1"/>
                    </a:moveTo>
                    <a:cubicBezTo>
                      <a:pt x="3192" y="1"/>
                      <a:pt x="1520" y="584"/>
                      <a:pt x="201" y="1812"/>
                    </a:cubicBezTo>
                    <a:cubicBezTo>
                      <a:pt x="67" y="1912"/>
                      <a:pt x="0" y="2145"/>
                      <a:pt x="34" y="2312"/>
                    </a:cubicBezTo>
                    <a:cubicBezTo>
                      <a:pt x="67" y="2479"/>
                      <a:pt x="100" y="2512"/>
                      <a:pt x="234" y="2646"/>
                    </a:cubicBezTo>
                    <a:cubicBezTo>
                      <a:pt x="276" y="2688"/>
                      <a:pt x="335" y="2706"/>
                      <a:pt x="400" y="2706"/>
                    </a:cubicBezTo>
                    <a:cubicBezTo>
                      <a:pt x="490" y="2706"/>
                      <a:pt x="590" y="2671"/>
                      <a:pt x="668" y="2612"/>
                    </a:cubicBezTo>
                    <a:cubicBezTo>
                      <a:pt x="2533" y="1597"/>
                      <a:pt x="4298" y="983"/>
                      <a:pt x="6117" y="983"/>
                    </a:cubicBezTo>
                    <a:cubicBezTo>
                      <a:pt x="6867" y="983"/>
                      <a:pt x="7627" y="1087"/>
                      <a:pt x="8406" y="1312"/>
                    </a:cubicBezTo>
                    <a:cubicBezTo>
                      <a:pt x="8415" y="1315"/>
                      <a:pt x="8424" y="1316"/>
                      <a:pt x="8433" y="1316"/>
                    </a:cubicBezTo>
                    <a:cubicBezTo>
                      <a:pt x="8517" y="1316"/>
                      <a:pt x="8564" y="1175"/>
                      <a:pt x="8473" y="1145"/>
                    </a:cubicBezTo>
                    <a:cubicBezTo>
                      <a:pt x="7436" y="393"/>
                      <a:pt x="6141" y="1"/>
                      <a:pt x="481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9" name="Google Shape;2289;p61"/>
              <p:cNvSpPr/>
              <p:nvPr/>
            </p:nvSpPr>
            <p:spPr>
              <a:xfrm>
                <a:off x="1054450" y="4023725"/>
                <a:ext cx="212375" cy="64475"/>
              </a:xfrm>
              <a:custGeom>
                <a:avLst/>
                <a:gdLst/>
                <a:ahLst/>
                <a:cxnLst/>
                <a:rect l="l" t="t" r="r" b="b"/>
                <a:pathLst>
                  <a:path w="8495" h="2579" extrusionOk="0">
                    <a:moveTo>
                      <a:pt x="5191" y="1"/>
                    </a:moveTo>
                    <a:cubicBezTo>
                      <a:pt x="3160" y="1"/>
                      <a:pt x="1240" y="907"/>
                      <a:pt x="55" y="2427"/>
                    </a:cubicBezTo>
                    <a:cubicBezTo>
                      <a:pt x="1" y="2481"/>
                      <a:pt x="56" y="2579"/>
                      <a:pt x="132" y="2579"/>
                    </a:cubicBezTo>
                    <a:cubicBezTo>
                      <a:pt x="150" y="2579"/>
                      <a:pt x="169" y="2574"/>
                      <a:pt x="188" y="2561"/>
                    </a:cubicBezTo>
                    <a:cubicBezTo>
                      <a:pt x="1657" y="1616"/>
                      <a:pt x="3205" y="1240"/>
                      <a:pt x="4874" y="1240"/>
                    </a:cubicBezTo>
                    <a:cubicBezTo>
                      <a:pt x="5858" y="1240"/>
                      <a:pt x="6884" y="1371"/>
                      <a:pt x="7961" y="1593"/>
                    </a:cubicBezTo>
                    <a:cubicBezTo>
                      <a:pt x="8016" y="1605"/>
                      <a:pt x="8075" y="1612"/>
                      <a:pt x="8132" y="1612"/>
                    </a:cubicBezTo>
                    <a:cubicBezTo>
                      <a:pt x="8246" y="1612"/>
                      <a:pt x="8350" y="1582"/>
                      <a:pt x="8394" y="1493"/>
                    </a:cubicBezTo>
                    <a:cubicBezTo>
                      <a:pt x="8494" y="1327"/>
                      <a:pt x="8494" y="1293"/>
                      <a:pt x="8494" y="1126"/>
                    </a:cubicBezTo>
                    <a:cubicBezTo>
                      <a:pt x="8461" y="960"/>
                      <a:pt x="8328" y="759"/>
                      <a:pt x="8194" y="693"/>
                    </a:cubicBezTo>
                    <a:cubicBezTo>
                      <a:pt x="7215" y="220"/>
                      <a:pt x="6190" y="1"/>
                      <a:pt x="5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0" name="Google Shape;2290;p61"/>
              <p:cNvSpPr/>
              <p:nvPr/>
            </p:nvSpPr>
            <p:spPr>
              <a:xfrm>
                <a:off x="1253450" y="4372925"/>
                <a:ext cx="4136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16546" h="8026" extrusionOk="0">
                    <a:moveTo>
                      <a:pt x="16546" y="1"/>
                    </a:moveTo>
                    <a:lnTo>
                      <a:pt x="16546" y="1"/>
                    </a:lnTo>
                    <a:cubicBezTo>
                      <a:pt x="15145" y="101"/>
                      <a:pt x="13677" y="134"/>
                      <a:pt x="12276" y="234"/>
                    </a:cubicBezTo>
                    <a:cubicBezTo>
                      <a:pt x="9874" y="335"/>
                      <a:pt x="7573" y="668"/>
                      <a:pt x="5304" y="1235"/>
                    </a:cubicBezTo>
                    <a:cubicBezTo>
                      <a:pt x="5104" y="1269"/>
                      <a:pt x="4904" y="1335"/>
                      <a:pt x="4704" y="1369"/>
                    </a:cubicBezTo>
                    <a:lnTo>
                      <a:pt x="4704" y="1402"/>
                    </a:lnTo>
                    <a:cubicBezTo>
                      <a:pt x="3136" y="1802"/>
                      <a:pt x="1568" y="2236"/>
                      <a:pt x="1" y="2603"/>
                    </a:cubicBezTo>
                    <a:cubicBezTo>
                      <a:pt x="1380" y="5031"/>
                      <a:pt x="4780" y="8026"/>
                      <a:pt x="8336" y="8026"/>
                    </a:cubicBezTo>
                    <a:cubicBezTo>
                      <a:pt x="8737" y="8026"/>
                      <a:pt x="9139" y="7988"/>
                      <a:pt x="9541" y="7907"/>
                    </a:cubicBezTo>
                    <a:cubicBezTo>
                      <a:pt x="13410" y="7173"/>
                      <a:pt x="15945" y="2903"/>
                      <a:pt x="1654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1" name="Google Shape;2291;p61"/>
              <p:cNvSpPr/>
              <p:nvPr/>
            </p:nvSpPr>
            <p:spPr>
              <a:xfrm>
                <a:off x="1299325" y="4375450"/>
                <a:ext cx="3277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13110" h="7930" extrusionOk="0">
                    <a:moveTo>
                      <a:pt x="12643" y="0"/>
                    </a:moveTo>
                    <a:cubicBezTo>
                      <a:pt x="11909" y="67"/>
                      <a:pt x="11175" y="67"/>
                      <a:pt x="10441" y="133"/>
                    </a:cubicBezTo>
                    <a:cubicBezTo>
                      <a:pt x="8039" y="234"/>
                      <a:pt x="5738" y="567"/>
                      <a:pt x="3469" y="1134"/>
                    </a:cubicBezTo>
                    <a:cubicBezTo>
                      <a:pt x="3269" y="1168"/>
                      <a:pt x="3069" y="1234"/>
                      <a:pt x="2836" y="1268"/>
                    </a:cubicBezTo>
                    <a:cubicBezTo>
                      <a:pt x="1902" y="1534"/>
                      <a:pt x="968" y="1801"/>
                      <a:pt x="0" y="2035"/>
                    </a:cubicBezTo>
                    <a:cubicBezTo>
                      <a:pt x="300" y="2669"/>
                      <a:pt x="567" y="3302"/>
                      <a:pt x="834" y="3936"/>
                    </a:cubicBezTo>
                    <a:cubicBezTo>
                      <a:pt x="734" y="4437"/>
                      <a:pt x="667" y="4904"/>
                      <a:pt x="567" y="5371"/>
                    </a:cubicBezTo>
                    <a:cubicBezTo>
                      <a:pt x="2169" y="6804"/>
                      <a:pt x="4339" y="7929"/>
                      <a:pt x="6499" y="7929"/>
                    </a:cubicBezTo>
                    <a:cubicBezTo>
                      <a:pt x="6903" y="7929"/>
                      <a:pt x="7306" y="7890"/>
                      <a:pt x="7706" y="7806"/>
                    </a:cubicBezTo>
                    <a:cubicBezTo>
                      <a:pt x="9974" y="7372"/>
                      <a:pt x="11909" y="5637"/>
                      <a:pt x="13110" y="3736"/>
                    </a:cubicBezTo>
                    <a:cubicBezTo>
                      <a:pt x="12843" y="3269"/>
                      <a:pt x="12609" y="2769"/>
                      <a:pt x="12376" y="2302"/>
                    </a:cubicBezTo>
                    <a:cubicBezTo>
                      <a:pt x="12476" y="1534"/>
                      <a:pt x="12576" y="767"/>
                      <a:pt x="1264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2" name="Google Shape;2292;p61"/>
              <p:cNvSpPr/>
              <p:nvPr/>
            </p:nvSpPr>
            <p:spPr>
              <a:xfrm>
                <a:off x="1330175" y="4434650"/>
                <a:ext cx="269375" cy="51375"/>
              </a:xfrm>
              <a:custGeom>
                <a:avLst/>
                <a:gdLst/>
                <a:ahLst/>
                <a:cxnLst/>
                <a:rect l="l" t="t" r="r" b="b"/>
                <a:pathLst>
                  <a:path w="10775" h="2055" extrusionOk="0">
                    <a:moveTo>
                      <a:pt x="10775" y="0"/>
                    </a:moveTo>
                    <a:lnTo>
                      <a:pt x="10775" y="0"/>
                    </a:lnTo>
                    <a:cubicBezTo>
                      <a:pt x="9040" y="601"/>
                      <a:pt x="7306" y="1168"/>
                      <a:pt x="5504" y="1435"/>
                    </a:cubicBezTo>
                    <a:cubicBezTo>
                      <a:pt x="4545" y="1574"/>
                      <a:pt x="3585" y="1623"/>
                      <a:pt x="2625" y="1623"/>
                    </a:cubicBezTo>
                    <a:cubicBezTo>
                      <a:pt x="1750" y="1623"/>
                      <a:pt x="875" y="1583"/>
                      <a:pt x="0" y="1535"/>
                    </a:cubicBezTo>
                    <a:lnTo>
                      <a:pt x="0" y="1535"/>
                    </a:lnTo>
                    <a:cubicBezTo>
                      <a:pt x="1251" y="1859"/>
                      <a:pt x="2550" y="2055"/>
                      <a:pt x="3852" y="2055"/>
                    </a:cubicBezTo>
                    <a:cubicBezTo>
                      <a:pt x="4426" y="2055"/>
                      <a:pt x="5000" y="2017"/>
                      <a:pt x="5571" y="1935"/>
                    </a:cubicBezTo>
                    <a:cubicBezTo>
                      <a:pt x="7406" y="1668"/>
                      <a:pt x="9174" y="968"/>
                      <a:pt x="1077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3" name="Google Shape;2293;p61"/>
              <p:cNvSpPr/>
              <p:nvPr/>
            </p:nvSpPr>
            <p:spPr>
              <a:xfrm>
                <a:off x="1570350" y="4184825"/>
                <a:ext cx="1943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7773" h="2865" extrusionOk="0">
                    <a:moveTo>
                      <a:pt x="5180" y="1"/>
                    </a:moveTo>
                    <a:cubicBezTo>
                      <a:pt x="3182" y="1"/>
                      <a:pt x="837" y="1380"/>
                      <a:pt x="0" y="2788"/>
                    </a:cubicBezTo>
                    <a:cubicBezTo>
                      <a:pt x="0" y="2815"/>
                      <a:pt x="22" y="2864"/>
                      <a:pt x="48" y="2864"/>
                    </a:cubicBezTo>
                    <a:cubicBezTo>
                      <a:pt x="54" y="2864"/>
                      <a:pt x="61" y="2861"/>
                      <a:pt x="67" y="2855"/>
                    </a:cubicBezTo>
                    <a:cubicBezTo>
                      <a:pt x="1368" y="2221"/>
                      <a:pt x="2469" y="1421"/>
                      <a:pt x="3936" y="1187"/>
                    </a:cubicBezTo>
                    <a:cubicBezTo>
                      <a:pt x="4195" y="1141"/>
                      <a:pt x="4447" y="1122"/>
                      <a:pt x="4694" y="1122"/>
                    </a:cubicBezTo>
                    <a:cubicBezTo>
                      <a:pt x="5693" y="1122"/>
                      <a:pt x="6623" y="1427"/>
                      <a:pt x="7639" y="1454"/>
                    </a:cubicBezTo>
                    <a:cubicBezTo>
                      <a:pt x="7739" y="1454"/>
                      <a:pt x="7773" y="1354"/>
                      <a:pt x="7739" y="1287"/>
                    </a:cubicBezTo>
                    <a:cubicBezTo>
                      <a:pt x="7149" y="368"/>
                      <a:pt x="6211" y="1"/>
                      <a:pt x="5180" y="1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4" name="Google Shape;2294;p61"/>
              <p:cNvSpPr/>
              <p:nvPr/>
            </p:nvSpPr>
            <p:spPr>
              <a:xfrm>
                <a:off x="1583700" y="4148375"/>
                <a:ext cx="5587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2235" h="1478" extrusionOk="0">
                    <a:moveTo>
                      <a:pt x="1925" y="1"/>
                    </a:moveTo>
                    <a:cubicBezTo>
                      <a:pt x="1585" y="1"/>
                      <a:pt x="1181" y="273"/>
                      <a:pt x="934" y="410"/>
                    </a:cubicBezTo>
                    <a:cubicBezTo>
                      <a:pt x="467" y="710"/>
                      <a:pt x="234" y="977"/>
                      <a:pt x="0" y="1444"/>
                    </a:cubicBezTo>
                    <a:cubicBezTo>
                      <a:pt x="0" y="1478"/>
                      <a:pt x="33" y="1478"/>
                      <a:pt x="33" y="1478"/>
                    </a:cubicBezTo>
                    <a:cubicBezTo>
                      <a:pt x="200" y="1377"/>
                      <a:pt x="400" y="1311"/>
                      <a:pt x="567" y="1211"/>
                    </a:cubicBezTo>
                    <a:cubicBezTo>
                      <a:pt x="767" y="1111"/>
                      <a:pt x="967" y="944"/>
                      <a:pt x="1168" y="844"/>
                    </a:cubicBezTo>
                    <a:cubicBezTo>
                      <a:pt x="1468" y="677"/>
                      <a:pt x="2001" y="610"/>
                      <a:pt x="2202" y="310"/>
                    </a:cubicBezTo>
                    <a:cubicBezTo>
                      <a:pt x="2235" y="210"/>
                      <a:pt x="2235" y="110"/>
                      <a:pt x="2135" y="43"/>
                    </a:cubicBezTo>
                    <a:cubicBezTo>
                      <a:pt x="2070" y="14"/>
                      <a:pt x="1999" y="1"/>
                      <a:pt x="1925" y="1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5" name="Google Shape;2295;p61"/>
              <p:cNvSpPr/>
              <p:nvPr/>
            </p:nvSpPr>
            <p:spPr>
              <a:xfrm>
                <a:off x="1105150" y="4258575"/>
                <a:ext cx="197525" cy="57900"/>
              </a:xfrm>
              <a:custGeom>
                <a:avLst/>
                <a:gdLst/>
                <a:ahLst/>
                <a:cxnLst/>
                <a:rect l="l" t="t" r="r" b="b"/>
                <a:pathLst>
                  <a:path w="7901" h="2316" extrusionOk="0">
                    <a:moveTo>
                      <a:pt x="3683" y="0"/>
                    </a:moveTo>
                    <a:cubicBezTo>
                      <a:pt x="2025" y="0"/>
                      <a:pt x="470" y="612"/>
                      <a:pt x="28" y="2173"/>
                    </a:cubicBezTo>
                    <a:cubicBezTo>
                      <a:pt x="1" y="2256"/>
                      <a:pt x="64" y="2315"/>
                      <a:pt x="124" y="2315"/>
                    </a:cubicBezTo>
                    <a:cubicBezTo>
                      <a:pt x="137" y="2315"/>
                      <a:pt x="150" y="2313"/>
                      <a:pt x="162" y="2307"/>
                    </a:cubicBezTo>
                    <a:cubicBezTo>
                      <a:pt x="1396" y="1906"/>
                      <a:pt x="2330" y="1139"/>
                      <a:pt x="3664" y="972"/>
                    </a:cubicBezTo>
                    <a:cubicBezTo>
                      <a:pt x="3890" y="947"/>
                      <a:pt x="4112" y="935"/>
                      <a:pt x="4330" y="935"/>
                    </a:cubicBezTo>
                    <a:cubicBezTo>
                      <a:pt x="5527" y="935"/>
                      <a:pt x="6621" y="1280"/>
                      <a:pt x="7834" y="1506"/>
                    </a:cubicBezTo>
                    <a:cubicBezTo>
                      <a:pt x="7901" y="1506"/>
                      <a:pt x="7901" y="1439"/>
                      <a:pt x="7867" y="1406"/>
                    </a:cubicBezTo>
                    <a:cubicBezTo>
                      <a:pt x="6982" y="570"/>
                      <a:pt x="5285" y="0"/>
                      <a:pt x="3683" y="0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6" name="Google Shape;2296;p61"/>
              <p:cNvSpPr/>
              <p:nvPr/>
            </p:nvSpPr>
            <p:spPr>
              <a:xfrm>
                <a:off x="1206750" y="4208650"/>
                <a:ext cx="62575" cy="23375"/>
              </a:xfrm>
              <a:custGeom>
                <a:avLst/>
                <a:gdLst/>
                <a:ahLst/>
                <a:cxnLst/>
                <a:rect l="l" t="t" r="r" b="b"/>
                <a:pathLst>
                  <a:path w="2503" h="935" extrusionOk="0">
                    <a:moveTo>
                      <a:pt x="494" y="1"/>
                    </a:moveTo>
                    <a:cubicBezTo>
                      <a:pt x="329" y="1"/>
                      <a:pt x="178" y="36"/>
                      <a:pt x="67" y="134"/>
                    </a:cubicBezTo>
                    <a:cubicBezTo>
                      <a:pt x="1" y="234"/>
                      <a:pt x="1" y="334"/>
                      <a:pt x="67" y="401"/>
                    </a:cubicBezTo>
                    <a:cubicBezTo>
                      <a:pt x="334" y="634"/>
                      <a:pt x="868" y="568"/>
                      <a:pt x="1201" y="634"/>
                    </a:cubicBezTo>
                    <a:cubicBezTo>
                      <a:pt x="1435" y="668"/>
                      <a:pt x="1635" y="768"/>
                      <a:pt x="1869" y="834"/>
                    </a:cubicBezTo>
                    <a:cubicBezTo>
                      <a:pt x="2069" y="868"/>
                      <a:pt x="2269" y="868"/>
                      <a:pt x="2469" y="935"/>
                    </a:cubicBezTo>
                    <a:cubicBezTo>
                      <a:pt x="2502" y="935"/>
                      <a:pt x="2502" y="901"/>
                      <a:pt x="2502" y="901"/>
                    </a:cubicBezTo>
                    <a:cubicBezTo>
                      <a:pt x="2135" y="501"/>
                      <a:pt x="1835" y="301"/>
                      <a:pt x="1335" y="167"/>
                    </a:cubicBezTo>
                    <a:cubicBezTo>
                      <a:pt x="1103" y="104"/>
                      <a:pt x="778" y="1"/>
                      <a:pt x="494" y="1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7" name="Google Shape;2297;p61"/>
              <p:cNvSpPr/>
              <p:nvPr/>
            </p:nvSpPr>
            <p:spPr>
              <a:xfrm>
                <a:off x="1835025" y="4191750"/>
                <a:ext cx="130625" cy="180125"/>
              </a:xfrm>
              <a:custGeom>
                <a:avLst/>
                <a:gdLst/>
                <a:ahLst/>
                <a:cxnLst/>
                <a:rect l="l" t="t" r="r" b="b"/>
                <a:pathLst>
                  <a:path w="5225" h="7205" extrusionOk="0">
                    <a:moveTo>
                      <a:pt x="3909" y="0"/>
                    </a:moveTo>
                    <a:cubicBezTo>
                      <a:pt x="3124" y="0"/>
                      <a:pt x="2435" y="655"/>
                      <a:pt x="1889" y="1310"/>
                    </a:cubicBezTo>
                    <a:cubicBezTo>
                      <a:pt x="1288" y="2011"/>
                      <a:pt x="855" y="2811"/>
                      <a:pt x="555" y="3679"/>
                    </a:cubicBezTo>
                    <a:cubicBezTo>
                      <a:pt x="421" y="4079"/>
                      <a:pt x="321" y="4446"/>
                      <a:pt x="221" y="4846"/>
                    </a:cubicBezTo>
                    <a:cubicBezTo>
                      <a:pt x="88" y="5447"/>
                      <a:pt x="21" y="6080"/>
                      <a:pt x="21" y="6714"/>
                    </a:cubicBezTo>
                    <a:cubicBezTo>
                      <a:pt x="1" y="7013"/>
                      <a:pt x="242" y="7204"/>
                      <a:pt x="447" y="7204"/>
                    </a:cubicBezTo>
                    <a:cubicBezTo>
                      <a:pt x="586" y="7204"/>
                      <a:pt x="708" y="7116"/>
                      <a:pt x="721" y="6914"/>
                    </a:cubicBezTo>
                    <a:cubicBezTo>
                      <a:pt x="721" y="5947"/>
                      <a:pt x="888" y="5046"/>
                      <a:pt x="1155" y="4212"/>
                    </a:cubicBezTo>
                    <a:cubicBezTo>
                      <a:pt x="1825" y="3799"/>
                      <a:pt x="2658" y="3420"/>
                      <a:pt x="3414" y="3420"/>
                    </a:cubicBezTo>
                    <a:cubicBezTo>
                      <a:pt x="3937" y="3420"/>
                      <a:pt x="4422" y="3601"/>
                      <a:pt x="4791" y="4079"/>
                    </a:cubicBezTo>
                    <a:cubicBezTo>
                      <a:pt x="4791" y="4079"/>
                      <a:pt x="4824" y="4079"/>
                      <a:pt x="4824" y="4046"/>
                    </a:cubicBezTo>
                    <a:cubicBezTo>
                      <a:pt x="4504" y="3047"/>
                      <a:pt x="3896" y="2719"/>
                      <a:pt x="3211" y="2719"/>
                    </a:cubicBezTo>
                    <a:cubicBezTo>
                      <a:pt x="2684" y="2719"/>
                      <a:pt x="2111" y="2913"/>
                      <a:pt x="1589" y="3145"/>
                    </a:cubicBezTo>
                    <a:lnTo>
                      <a:pt x="1622" y="3078"/>
                    </a:lnTo>
                    <a:cubicBezTo>
                      <a:pt x="2157" y="2064"/>
                      <a:pt x="3215" y="504"/>
                      <a:pt x="4475" y="504"/>
                    </a:cubicBezTo>
                    <a:cubicBezTo>
                      <a:pt x="4708" y="504"/>
                      <a:pt x="4947" y="557"/>
                      <a:pt x="5191" y="677"/>
                    </a:cubicBezTo>
                    <a:cubicBezTo>
                      <a:pt x="5225" y="677"/>
                      <a:pt x="5225" y="643"/>
                      <a:pt x="5225" y="643"/>
                    </a:cubicBezTo>
                    <a:cubicBezTo>
                      <a:pt x="4764" y="182"/>
                      <a:pt x="4323" y="0"/>
                      <a:pt x="3909" y="0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8" name="Google Shape;2298;p61"/>
              <p:cNvSpPr/>
              <p:nvPr/>
            </p:nvSpPr>
            <p:spPr>
              <a:xfrm>
                <a:off x="920725" y="4337950"/>
                <a:ext cx="155075" cy="163450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6538" extrusionOk="0">
                    <a:moveTo>
                      <a:pt x="1408" y="0"/>
                    </a:moveTo>
                    <a:cubicBezTo>
                      <a:pt x="921" y="0"/>
                      <a:pt x="438" y="237"/>
                      <a:pt x="0" y="866"/>
                    </a:cubicBezTo>
                    <a:cubicBezTo>
                      <a:pt x="0" y="900"/>
                      <a:pt x="0" y="900"/>
                      <a:pt x="33" y="900"/>
                    </a:cubicBezTo>
                    <a:cubicBezTo>
                      <a:pt x="332" y="686"/>
                      <a:pt x="645" y="596"/>
                      <a:pt x="959" y="596"/>
                    </a:cubicBezTo>
                    <a:cubicBezTo>
                      <a:pt x="2119" y="596"/>
                      <a:pt x="3306" y="1828"/>
                      <a:pt x="3936" y="2668"/>
                    </a:cubicBezTo>
                    <a:cubicBezTo>
                      <a:pt x="3936" y="2701"/>
                      <a:pt x="3970" y="2701"/>
                      <a:pt x="3970" y="2734"/>
                    </a:cubicBezTo>
                    <a:cubicBezTo>
                      <a:pt x="3569" y="2639"/>
                      <a:pt x="3148" y="2564"/>
                      <a:pt x="2751" y="2564"/>
                    </a:cubicBezTo>
                    <a:cubicBezTo>
                      <a:pt x="1894" y="2564"/>
                      <a:pt x="1150" y="2914"/>
                      <a:pt x="967" y="4169"/>
                    </a:cubicBezTo>
                    <a:cubicBezTo>
                      <a:pt x="945" y="4169"/>
                      <a:pt x="953" y="4183"/>
                      <a:pt x="970" y="4183"/>
                    </a:cubicBezTo>
                    <a:cubicBezTo>
                      <a:pt x="979" y="4183"/>
                      <a:pt x="990" y="4180"/>
                      <a:pt x="1001" y="4169"/>
                    </a:cubicBezTo>
                    <a:cubicBezTo>
                      <a:pt x="1347" y="3510"/>
                      <a:pt x="1973" y="3284"/>
                      <a:pt x="2668" y="3284"/>
                    </a:cubicBezTo>
                    <a:cubicBezTo>
                      <a:pt x="3310" y="3284"/>
                      <a:pt x="4010" y="3477"/>
                      <a:pt x="4603" y="3702"/>
                    </a:cubicBezTo>
                    <a:cubicBezTo>
                      <a:pt x="5004" y="4469"/>
                      <a:pt x="5304" y="5369"/>
                      <a:pt x="5471" y="6303"/>
                    </a:cubicBezTo>
                    <a:cubicBezTo>
                      <a:pt x="5506" y="6468"/>
                      <a:pt x="5612" y="6538"/>
                      <a:pt x="5730" y="6538"/>
                    </a:cubicBezTo>
                    <a:cubicBezTo>
                      <a:pt x="5946" y="6538"/>
                      <a:pt x="6203" y="6305"/>
                      <a:pt x="6138" y="6003"/>
                    </a:cubicBezTo>
                    <a:cubicBezTo>
                      <a:pt x="6004" y="5369"/>
                      <a:pt x="5838" y="4769"/>
                      <a:pt x="5604" y="4202"/>
                    </a:cubicBezTo>
                    <a:cubicBezTo>
                      <a:pt x="5471" y="3802"/>
                      <a:pt x="5304" y="3435"/>
                      <a:pt x="5104" y="3101"/>
                    </a:cubicBezTo>
                    <a:cubicBezTo>
                      <a:pt x="4637" y="2301"/>
                      <a:pt x="4070" y="1567"/>
                      <a:pt x="3403" y="1000"/>
                    </a:cubicBezTo>
                    <a:cubicBezTo>
                      <a:pt x="2812" y="488"/>
                      <a:pt x="2106" y="0"/>
                      <a:pt x="1408" y="0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9" name="Google Shape;2299;p61"/>
              <p:cNvSpPr/>
              <p:nvPr/>
            </p:nvSpPr>
            <p:spPr>
              <a:xfrm rot="-172021">
                <a:off x="920731" y="3641235"/>
                <a:ext cx="918756" cy="461928"/>
              </a:xfrm>
              <a:custGeom>
                <a:avLst/>
                <a:gdLst/>
                <a:ahLst/>
                <a:cxnLst/>
                <a:rect l="l" t="t" r="r" b="b"/>
                <a:pathLst>
                  <a:path w="37060" h="25029" extrusionOk="0">
                    <a:moveTo>
                      <a:pt x="22165" y="1"/>
                    </a:moveTo>
                    <a:cubicBezTo>
                      <a:pt x="20678" y="1"/>
                      <a:pt x="19179" y="157"/>
                      <a:pt x="17679" y="344"/>
                    </a:cubicBezTo>
                    <a:cubicBezTo>
                      <a:pt x="14244" y="778"/>
                      <a:pt x="10774" y="1478"/>
                      <a:pt x="7706" y="3180"/>
                    </a:cubicBezTo>
                    <a:cubicBezTo>
                      <a:pt x="4170" y="5148"/>
                      <a:pt x="1068" y="8950"/>
                      <a:pt x="267" y="13087"/>
                    </a:cubicBezTo>
                    <a:cubicBezTo>
                      <a:pt x="167" y="13620"/>
                      <a:pt x="100" y="14121"/>
                      <a:pt x="67" y="14654"/>
                    </a:cubicBezTo>
                    <a:cubicBezTo>
                      <a:pt x="0" y="15288"/>
                      <a:pt x="0" y="15955"/>
                      <a:pt x="33" y="16589"/>
                    </a:cubicBezTo>
                    <a:cubicBezTo>
                      <a:pt x="100" y="17690"/>
                      <a:pt x="267" y="18757"/>
                      <a:pt x="534" y="19791"/>
                    </a:cubicBezTo>
                    <a:cubicBezTo>
                      <a:pt x="1034" y="21693"/>
                      <a:pt x="1635" y="23627"/>
                      <a:pt x="3069" y="25028"/>
                    </a:cubicBezTo>
                    <a:cubicBezTo>
                      <a:pt x="3269" y="23961"/>
                      <a:pt x="3769" y="22527"/>
                      <a:pt x="3903" y="22226"/>
                    </a:cubicBezTo>
                    <a:cubicBezTo>
                      <a:pt x="4437" y="20692"/>
                      <a:pt x="4470" y="18991"/>
                      <a:pt x="4737" y="17390"/>
                    </a:cubicBezTo>
                    <a:cubicBezTo>
                      <a:pt x="4737" y="17356"/>
                      <a:pt x="4737" y="17323"/>
                      <a:pt x="4737" y="17290"/>
                    </a:cubicBezTo>
                    <a:cubicBezTo>
                      <a:pt x="4870" y="16456"/>
                      <a:pt x="5037" y="15622"/>
                      <a:pt x="5237" y="14821"/>
                    </a:cubicBezTo>
                    <a:cubicBezTo>
                      <a:pt x="5237" y="14821"/>
                      <a:pt x="5237" y="14788"/>
                      <a:pt x="5237" y="14788"/>
                    </a:cubicBezTo>
                    <a:cubicBezTo>
                      <a:pt x="5304" y="14522"/>
                      <a:pt x="5935" y="12661"/>
                      <a:pt x="5838" y="12554"/>
                    </a:cubicBezTo>
                    <a:lnTo>
                      <a:pt x="5838" y="12554"/>
                    </a:lnTo>
                    <a:cubicBezTo>
                      <a:pt x="6472" y="13221"/>
                      <a:pt x="6905" y="13988"/>
                      <a:pt x="7272" y="14821"/>
                    </a:cubicBezTo>
                    <a:cubicBezTo>
                      <a:pt x="7606" y="15688"/>
                      <a:pt x="7839" y="16622"/>
                      <a:pt x="8039" y="17590"/>
                    </a:cubicBezTo>
                    <a:cubicBezTo>
                      <a:pt x="8139" y="18224"/>
                      <a:pt x="8239" y="18891"/>
                      <a:pt x="8306" y="19525"/>
                    </a:cubicBezTo>
                    <a:cubicBezTo>
                      <a:pt x="8319" y="19592"/>
                      <a:pt x="8637" y="19621"/>
                      <a:pt x="9161" y="19621"/>
                    </a:cubicBezTo>
                    <a:cubicBezTo>
                      <a:pt x="9934" y="19621"/>
                      <a:pt x="11156" y="19557"/>
                      <a:pt x="12509" y="19458"/>
                    </a:cubicBezTo>
                    <a:cubicBezTo>
                      <a:pt x="12442" y="18891"/>
                      <a:pt x="12376" y="18357"/>
                      <a:pt x="12276" y="17823"/>
                    </a:cubicBezTo>
                    <a:cubicBezTo>
                      <a:pt x="12109" y="16756"/>
                      <a:pt x="11842" y="15688"/>
                      <a:pt x="11542" y="14654"/>
                    </a:cubicBezTo>
                    <a:cubicBezTo>
                      <a:pt x="11308" y="13854"/>
                      <a:pt x="11041" y="13020"/>
                      <a:pt x="10774" y="12219"/>
                    </a:cubicBezTo>
                    <a:cubicBezTo>
                      <a:pt x="10753" y="12154"/>
                      <a:pt x="10831" y="12088"/>
                      <a:pt x="10897" y="12088"/>
                    </a:cubicBezTo>
                    <a:cubicBezTo>
                      <a:pt x="10932" y="12088"/>
                      <a:pt x="10963" y="12107"/>
                      <a:pt x="10975" y="12153"/>
                    </a:cubicBezTo>
                    <a:cubicBezTo>
                      <a:pt x="11241" y="12920"/>
                      <a:pt x="11575" y="13754"/>
                      <a:pt x="11875" y="14621"/>
                    </a:cubicBezTo>
                    <a:cubicBezTo>
                      <a:pt x="12242" y="15655"/>
                      <a:pt x="12609" y="16723"/>
                      <a:pt x="12876" y="17823"/>
                    </a:cubicBezTo>
                    <a:cubicBezTo>
                      <a:pt x="12976" y="18357"/>
                      <a:pt x="13109" y="18891"/>
                      <a:pt x="13176" y="19424"/>
                    </a:cubicBezTo>
                    <a:cubicBezTo>
                      <a:pt x="16245" y="19191"/>
                      <a:pt x="19714" y="18857"/>
                      <a:pt x="20281" y="18791"/>
                    </a:cubicBezTo>
                    <a:cubicBezTo>
                      <a:pt x="21349" y="18691"/>
                      <a:pt x="22416" y="18557"/>
                      <a:pt x="23484" y="18424"/>
                    </a:cubicBezTo>
                    <a:cubicBezTo>
                      <a:pt x="23484" y="18357"/>
                      <a:pt x="23484" y="18257"/>
                      <a:pt x="23450" y="18190"/>
                    </a:cubicBezTo>
                    <a:cubicBezTo>
                      <a:pt x="23383" y="17890"/>
                      <a:pt x="23317" y="17590"/>
                      <a:pt x="23250" y="17256"/>
                    </a:cubicBezTo>
                    <a:cubicBezTo>
                      <a:pt x="23017" y="16189"/>
                      <a:pt x="22783" y="15155"/>
                      <a:pt x="22750" y="14021"/>
                    </a:cubicBezTo>
                    <a:cubicBezTo>
                      <a:pt x="22728" y="13955"/>
                      <a:pt x="22806" y="13890"/>
                      <a:pt x="22872" y="13890"/>
                    </a:cubicBezTo>
                    <a:cubicBezTo>
                      <a:pt x="22907" y="13890"/>
                      <a:pt x="22938" y="13908"/>
                      <a:pt x="22950" y="13954"/>
                    </a:cubicBezTo>
                    <a:cubicBezTo>
                      <a:pt x="23183" y="14821"/>
                      <a:pt x="23684" y="15955"/>
                      <a:pt x="24117" y="17156"/>
                    </a:cubicBezTo>
                    <a:cubicBezTo>
                      <a:pt x="24251" y="17523"/>
                      <a:pt x="24384" y="17890"/>
                      <a:pt x="24484" y="18257"/>
                    </a:cubicBezTo>
                    <a:cubicBezTo>
                      <a:pt x="25218" y="18190"/>
                      <a:pt x="25919" y="18057"/>
                      <a:pt x="26619" y="17957"/>
                    </a:cubicBezTo>
                    <a:cubicBezTo>
                      <a:pt x="26552" y="17590"/>
                      <a:pt x="26486" y="17190"/>
                      <a:pt x="26419" y="16789"/>
                    </a:cubicBezTo>
                    <a:cubicBezTo>
                      <a:pt x="26352" y="16489"/>
                      <a:pt x="26286" y="16189"/>
                      <a:pt x="26252" y="15889"/>
                    </a:cubicBezTo>
                    <a:cubicBezTo>
                      <a:pt x="26232" y="15789"/>
                      <a:pt x="26307" y="15725"/>
                      <a:pt x="26385" y="15725"/>
                    </a:cubicBezTo>
                    <a:cubicBezTo>
                      <a:pt x="26438" y="15725"/>
                      <a:pt x="26492" y="15755"/>
                      <a:pt x="26519" y="15822"/>
                    </a:cubicBezTo>
                    <a:cubicBezTo>
                      <a:pt x="26652" y="16089"/>
                      <a:pt x="26786" y="16389"/>
                      <a:pt x="26953" y="16723"/>
                    </a:cubicBezTo>
                    <a:cubicBezTo>
                      <a:pt x="27086" y="17056"/>
                      <a:pt x="27253" y="17456"/>
                      <a:pt x="27386" y="17823"/>
                    </a:cubicBezTo>
                    <a:cubicBezTo>
                      <a:pt x="28754" y="17623"/>
                      <a:pt x="30122" y="17356"/>
                      <a:pt x="31489" y="17089"/>
                    </a:cubicBezTo>
                    <a:cubicBezTo>
                      <a:pt x="31456" y="16656"/>
                      <a:pt x="31423" y="16222"/>
                      <a:pt x="31389" y="15789"/>
                    </a:cubicBezTo>
                    <a:cubicBezTo>
                      <a:pt x="31222" y="14388"/>
                      <a:pt x="30956" y="13020"/>
                      <a:pt x="30455" y="11686"/>
                    </a:cubicBezTo>
                    <a:cubicBezTo>
                      <a:pt x="30022" y="10618"/>
                      <a:pt x="29454" y="9551"/>
                      <a:pt x="28654" y="8517"/>
                    </a:cubicBezTo>
                    <a:cubicBezTo>
                      <a:pt x="28654" y="8493"/>
                      <a:pt x="28671" y="8470"/>
                      <a:pt x="28680" y="8470"/>
                    </a:cubicBezTo>
                    <a:cubicBezTo>
                      <a:pt x="28684" y="8470"/>
                      <a:pt x="28687" y="8474"/>
                      <a:pt x="28687" y="8483"/>
                    </a:cubicBezTo>
                    <a:cubicBezTo>
                      <a:pt x="29454" y="9417"/>
                      <a:pt x="30155" y="10485"/>
                      <a:pt x="30755" y="11619"/>
                    </a:cubicBezTo>
                    <a:cubicBezTo>
                      <a:pt x="31389" y="12853"/>
                      <a:pt x="31956" y="14221"/>
                      <a:pt x="32290" y="15588"/>
                    </a:cubicBezTo>
                    <a:cubicBezTo>
                      <a:pt x="32390" y="16022"/>
                      <a:pt x="32490" y="16456"/>
                      <a:pt x="32557" y="16889"/>
                    </a:cubicBezTo>
                    <a:cubicBezTo>
                      <a:pt x="32890" y="16823"/>
                      <a:pt x="33224" y="16756"/>
                      <a:pt x="33557" y="16689"/>
                    </a:cubicBezTo>
                    <a:lnTo>
                      <a:pt x="36193" y="19791"/>
                    </a:lnTo>
                    <a:cubicBezTo>
                      <a:pt x="36259" y="19858"/>
                      <a:pt x="36326" y="19925"/>
                      <a:pt x="36459" y="19925"/>
                    </a:cubicBezTo>
                    <a:cubicBezTo>
                      <a:pt x="36593" y="19925"/>
                      <a:pt x="36626" y="19725"/>
                      <a:pt x="36660" y="19591"/>
                    </a:cubicBezTo>
                    <a:cubicBezTo>
                      <a:pt x="36860" y="17857"/>
                      <a:pt x="37060" y="16089"/>
                      <a:pt x="37060" y="14321"/>
                    </a:cubicBezTo>
                    <a:cubicBezTo>
                      <a:pt x="37060" y="13820"/>
                      <a:pt x="37060" y="13320"/>
                      <a:pt x="37027" y="12820"/>
                    </a:cubicBezTo>
                    <a:cubicBezTo>
                      <a:pt x="36960" y="11886"/>
                      <a:pt x="36826" y="10918"/>
                      <a:pt x="36593" y="9951"/>
                    </a:cubicBezTo>
                    <a:cubicBezTo>
                      <a:pt x="36293" y="8683"/>
                      <a:pt x="35859" y="7483"/>
                      <a:pt x="35159" y="6482"/>
                    </a:cubicBezTo>
                    <a:cubicBezTo>
                      <a:pt x="33090" y="3046"/>
                      <a:pt x="29421" y="1178"/>
                      <a:pt x="25618" y="344"/>
                    </a:cubicBezTo>
                    <a:cubicBezTo>
                      <a:pt x="24478" y="96"/>
                      <a:pt x="23326" y="1"/>
                      <a:pt x="2216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91AA06A2-1E8A-CF89-5073-EA9F5A01396B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Listen, point and say</a:t>
            </a:r>
          </a:p>
        </p:txBody>
      </p:sp>
    </p:spTree>
    <p:extLst>
      <p:ext uri="{BB962C8B-B14F-4D97-AF65-F5344CB8AC3E}">
        <p14:creationId xmlns:p14="http://schemas.microsoft.com/office/powerpoint/2010/main" val="1460309319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6AA37EC0-48E3-898A-05FF-B9D431612F1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63285" y="266597"/>
            <a:ext cx="8806413" cy="4375071"/>
          </a:xfrm>
          <a:prstGeom prst="rect">
            <a:avLst/>
          </a:prstGeom>
        </p:spPr>
      </p:pic>
      <p:pic>
        <p:nvPicPr>
          <p:cNvPr id="6" name="Track 37">
            <a:hlinkClick r:id="" action="ppaction://media"/>
            <a:extLst>
              <a:ext uri="{FF2B5EF4-FFF2-40B4-BE49-F238E27FC236}">
                <a16:creationId xmlns:a16="http://schemas.microsoft.com/office/drawing/2014/main" id="{03A8E185-B570-3CB1-B44B-B9C1B1C1E0B3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63285" y="4330700"/>
            <a:ext cx="812800" cy="812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945813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77191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F1D3915A-4511-45DE-FAF1-E77430DB7A44}"/>
              </a:ext>
            </a:extLst>
          </p:cNvPr>
          <p:cNvSpPr txBox="1"/>
          <p:nvPr/>
        </p:nvSpPr>
        <p:spPr>
          <a:xfrm>
            <a:off x="1235962" y="21293"/>
            <a:ext cx="9534418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" sz="4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Fredoka One"/>
                <a:sym typeface="Fredoka One"/>
              </a:rPr>
              <a:t>Listen,</a:t>
            </a:r>
            <a:r>
              <a:rPr kumimoji="0" lang="en" sz="4400" b="0" i="0" u="none" strike="noStrike" kern="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Fredoka One"/>
                <a:sym typeface="Fredoka One"/>
              </a:rPr>
              <a:t> point and say</a:t>
            </a:r>
            <a:r>
              <a:rPr kumimoji="0" lang="en" sz="4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Fredoka One"/>
                <a:sym typeface="Fredoka One"/>
              </a:rPr>
              <a:t>.</a:t>
            </a:r>
            <a:endParaRPr lang="en-VN" sz="600" dirty="0">
              <a:solidFill>
                <a:schemeClr val="tx1"/>
              </a:solidFill>
            </a:endParaRPr>
          </a:p>
        </p:txBody>
      </p:sp>
      <p:pic>
        <p:nvPicPr>
          <p:cNvPr id="3" name="Track 37">
            <a:hlinkClick r:id="" action="ppaction://media"/>
            <a:extLst>
              <a:ext uri="{FF2B5EF4-FFF2-40B4-BE49-F238E27FC236}">
                <a16:creationId xmlns:a16="http://schemas.microsoft.com/office/drawing/2014/main" id="{7497A4D2-8866-F121-819A-D076DE62A639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163285" y="4330700"/>
            <a:ext cx="812800" cy="8128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EF1EF23C-60F9-4E8D-98A6-7AFE8BBE44EF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4741" t="11980"/>
          <a:stretch/>
        </p:blipFill>
        <p:spPr>
          <a:xfrm>
            <a:off x="1725930" y="790734"/>
            <a:ext cx="5096054" cy="40327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059581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7719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5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F1D3915A-4511-45DE-FAF1-E77430DB7A44}"/>
              </a:ext>
            </a:extLst>
          </p:cNvPr>
          <p:cNvSpPr txBox="1"/>
          <p:nvPr/>
        </p:nvSpPr>
        <p:spPr>
          <a:xfrm>
            <a:off x="2710432" y="228600"/>
            <a:ext cx="9534418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" sz="40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Fredoka One"/>
                <a:sym typeface="Fredoka One"/>
              </a:rPr>
              <a:t>Look and </a:t>
            </a:r>
            <a:r>
              <a:rPr lang="en" sz="4000" dirty="0">
                <a:solidFill>
                  <a:schemeClr val="tx1"/>
                </a:solidFill>
                <a:latin typeface="Fredoka One"/>
                <a:sym typeface="Fredoka One"/>
              </a:rPr>
              <a:t>say</a:t>
            </a:r>
            <a:r>
              <a:rPr kumimoji="0" lang="en" sz="40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Fredoka One"/>
                <a:sym typeface="Fredoka One"/>
              </a:rPr>
              <a:t>.</a:t>
            </a:r>
            <a:endParaRPr lang="en-VN" sz="500" dirty="0">
              <a:solidFill>
                <a:schemeClr val="tx1"/>
              </a:solidFill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6BC5DDDA-F092-AA01-DBD6-66D821601FB5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44741" t="11980"/>
          <a:stretch/>
        </p:blipFill>
        <p:spPr>
          <a:xfrm>
            <a:off x="1840230" y="936486"/>
            <a:ext cx="5096054" cy="40327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33135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17AEAA63-0354-F52F-2FF5-430CAC386070}"/>
              </a:ext>
            </a:extLst>
          </p:cNvPr>
          <p:cNvSpPr txBox="1"/>
          <p:nvPr/>
        </p:nvSpPr>
        <p:spPr>
          <a:xfrm>
            <a:off x="4386482" y="1876181"/>
            <a:ext cx="5919218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" sz="2400" b="0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10000"/>
                  </a:schemeClr>
                </a:solidFill>
                <a:effectLst/>
                <a:uLnTx/>
                <a:uFillTx/>
                <a:latin typeface="Comic Sans MS" panose="030F0902030302020204" pitchFamily="66" charset="0"/>
                <a:sym typeface="Fredoka One"/>
              </a:rPr>
              <a:t>What do you</a:t>
            </a:r>
            <a:r>
              <a:rPr kumimoji="0" lang="en" sz="2400" b="0" i="0" u="none" strike="noStrike" kern="0" cap="none" spc="0" normalizeH="0" noProof="0" dirty="0">
                <a:ln>
                  <a:noFill/>
                </a:ln>
                <a:solidFill>
                  <a:schemeClr val="bg1">
                    <a:lumMod val="10000"/>
                  </a:schemeClr>
                </a:solidFill>
                <a:effectLst/>
                <a:uLnTx/>
                <a:uFillTx/>
                <a:latin typeface="Comic Sans MS" panose="030F0902030302020204" pitchFamily="66" charset="0"/>
                <a:sym typeface="Fredoka One"/>
              </a:rPr>
              <a:t> do in the morning</a:t>
            </a:r>
            <a:r>
              <a:rPr kumimoji="0" lang="en" sz="2400" b="0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10000"/>
                  </a:schemeClr>
                </a:solidFill>
                <a:effectLst/>
                <a:uLnTx/>
                <a:uFillTx/>
                <a:latin typeface="Comic Sans MS" panose="030F0902030302020204" pitchFamily="66" charset="0"/>
                <a:sym typeface="Fredoka One"/>
              </a:rPr>
              <a:t>?</a:t>
            </a:r>
            <a:endParaRPr lang="en-VN" sz="100" dirty="0">
              <a:solidFill>
                <a:schemeClr val="bg1">
                  <a:lumMod val="10000"/>
                </a:schemeClr>
              </a:solidFill>
              <a:latin typeface="Comic Sans MS" panose="030F0902030302020204" pitchFamily="66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30E1C3C-46E8-0BC8-22C7-3ED852884936}"/>
              </a:ext>
            </a:extLst>
          </p:cNvPr>
          <p:cNvSpPr txBox="1"/>
          <p:nvPr/>
        </p:nvSpPr>
        <p:spPr>
          <a:xfrm>
            <a:off x="4572000" y="2571750"/>
            <a:ext cx="6036547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" sz="2800" b="0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10000"/>
                  </a:schemeClr>
                </a:solidFill>
                <a:effectLst/>
                <a:uLnTx/>
                <a:uFillTx/>
                <a:latin typeface="Comic Sans MS" panose="030F0902030302020204" pitchFamily="66" charset="0"/>
                <a:sym typeface="Fredoka One"/>
              </a:rPr>
              <a:t>I</a:t>
            </a:r>
            <a:r>
              <a:rPr kumimoji="0" lang="en" sz="2800" b="0" i="0" u="none" strike="noStrike" kern="0" cap="none" spc="0" normalizeH="0" noProof="0" dirty="0">
                <a:ln>
                  <a:noFill/>
                </a:ln>
                <a:solidFill>
                  <a:schemeClr val="bg1">
                    <a:lumMod val="10000"/>
                  </a:schemeClr>
                </a:solidFill>
                <a:effectLst/>
                <a:uLnTx/>
                <a:uFillTx/>
                <a:latin typeface="Comic Sans MS" panose="030F0902030302020204" pitchFamily="66" charset="0"/>
                <a:sym typeface="Fredoka One"/>
              </a:rPr>
              <a:t> _____________.</a:t>
            </a:r>
            <a:endParaRPr lang="en-VN" sz="200" dirty="0">
              <a:solidFill>
                <a:schemeClr val="bg1">
                  <a:lumMod val="10000"/>
                </a:schemeClr>
              </a:solidFill>
              <a:latin typeface="Comic Sans MS" panose="030F0902030302020204" pitchFamily="66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758F552-7B75-E990-CB4F-00C4E0B7F346}"/>
              </a:ext>
            </a:extLst>
          </p:cNvPr>
          <p:cNvSpPr txBox="1"/>
          <p:nvPr/>
        </p:nvSpPr>
        <p:spPr>
          <a:xfrm>
            <a:off x="888611" y="77277"/>
            <a:ext cx="9534418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" sz="4000" dirty="0">
                <a:solidFill>
                  <a:schemeClr val="tx1"/>
                </a:solidFill>
                <a:latin typeface="Fredoka One"/>
                <a:sym typeface="Fredoka One"/>
              </a:rPr>
              <a:t>Work in pairs. Ask and  answer</a:t>
            </a:r>
            <a:r>
              <a:rPr kumimoji="0" lang="en" sz="40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Fredoka One"/>
                <a:sym typeface="Fredoka One"/>
              </a:rPr>
              <a:t>.</a:t>
            </a:r>
            <a:endParaRPr lang="en-VN" sz="500" dirty="0">
              <a:solidFill>
                <a:schemeClr val="tx1"/>
              </a:solidFill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333EB6D-4831-0138-8353-D8BABB91254E}"/>
              </a:ext>
            </a:extLst>
          </p:cNvPr>
          <p:cNvSpPr txBox="1"/>
          <p:nvPr/>
        </p:nvSpPr>
        <p:spPr>
          <a:xfrm>
            <a:off x="4908482" y="2537901"/>
            <a:ext cx="591921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" sz="2800" b="1" dirty="0">
                <a:solidFill>
                  <a:srgbClr val="FF0000"/>
                </a:solidFill>
                <a:latin typeface="Comic Sans MS" panose="030F0902030302020204" pitchFamily="66" charset="0"/>
                <a:sym typeface="Fredoka One"/>
              </a:rPr>
              <a:t>wash the clothes</a:t>
            </a:r>
            <a:endParaRPr lang="en-VN" sz="200" b="1" dirty="0">
              <a:solidFill>
                <a:srgbClr val="FF0000"/>
              </a:solidFill>
              <a:latin typeface="Comic Sans MS" panose="030F0902030302020204" pitchFamily="66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5B93366-AFE7-741C-ED0C-ADCFBE81A19A}"/>
              </a:ext>
            </a:extLst>
          </p:cNvPr>
          <p:cNvSpPr txBox="1"/>
          <p:nvPr/>
        </p:nvSpPr>
        <p:spPr>
          <a:xfrm>
            <a:off x="5025811" y="2539365"/>
            <a:ext cx="591921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" sz="2800" b="1" dirty="0">
                <a:solidFill>
                  <a:srgbClr val="FF0000"/>
                </a:solidFill>
                <a:latin typeface="Comic Sans MS" panose="030F0902030302020204" pitchFamily="66" charset="0"/>
                <a:sym typeface="Fredoka One"/>
              </a:rPr>
              <a:t>clean the floor</a:t>
            </a:r>
            <a:endParaRPr lang="en-VN" sz="200" b="1" dirty="0">
              <a:solidFill>
                <a:srgbClr val="FF0000"/>
              </a:solidFill>
              <a:latin typeface="Comic Sans MS" panose="030F0902030302020204" pitchFamily="66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CABAF52-E77D-9BA6-0D8F-F1D5BF899077}"/>
              </a:ext>
            </a:extLst>
          </p:cNvPr>
          <p:cNvSpPr txBox="1"/>
          <p:nvPr/>
        </p:nvSpPr>
        <p:spPr>
          <a:xfrm>
            <a:off x="5025811" y="2599456"/>
            <a:ext cx="5919218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" sz="2400" b="1" dirty="0">
                <a:solidFill>
                  <a:srgbClr val="FF0000"/>
                </a:solidFill>
                <a:latin typeface="Comic Sans MS" panose="030F0902030302020204" pitchFamily="66" charset="0"/>
                <a:sym typeface="Fredoka One"/>
              </a:rPr>
              <a:t>help the cooking</a:t>
            </a:r>
            <a:endParaRPr lang="en-VN" sz="100" b="1" dirty="0">
              <a:solidFill>
                <a:srgbClr val="FF0000"/>
              </a:solidFill>
              <a:latin typeface="Comic Sans MS" panose="030F0902030302020204" pitchFamily="66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0BF5259-90E6-C0E6-205E-2CB084A3DFD8}"/>
              </a:ext>
            </a:extLst>
          </p:cNvPr>
          <p:cNvSpPr txBox="1"/>
          <p:nvPr/>
        </p:nvSpPr>
        <p:spPr>
          <a:xfrm>
            <a:off x="5025811" y="2597992"/>
            <a:ext cx="5919218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" sz="2400" b="1" dirty="0">
                <a:solidFill>
                  <a:srgbClr val="FF0000"/>
                </a:solidFill>
                <a:latin typeface="Comic Sans MS" panose="030F0902030302020204" pitchFamily="66" charset="0"/>
                <a:sym typeface="Fredoka One"/>
              </a:rPr>
              <a:t>wash the dishes</a:t>
            </a:r>
            <a:endParaRPr lang="en-VN" sz="100" b="1" dirty="0">
              <a:solidFill>
                <a:srgbClr val="FF0000"/>
              </a:solidFill>
              <a:latin typeface="Comic Sans MS" panose="030F0902030302020204" pitchFamily="66" charset="0"/>
            </a:endParaRP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B18FBEF9-A40A-8ED3-6830-F1AEDF71DEC7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4741" t="11980" r="28714" b="43686"/>
          <a:stretch/>
        </p:blipFill>
        <p:spPr>
          <a:xfrm>
            <a:off x="205939" y="1125209"/>
            <a:ext cx="4146908" cy="3440825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6A350BAD-4807-9F6E-985D-2457673AD4D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73077" t="13502" r="378" b="42164"/>
          <a:stretch/>
        </p:blipFill>
        <p:spPr>
          <a:xfrm>
            <a:off x="205939" y="1154195"/>
            <a:ext cx="4146908" cy="3440825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BEFD21F2-E05B-813D-4CC2-7BAE0E86416D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4835" t="57805" r="28620" b="-2139"/>
          <a:stretch/>
        </p:blipFill>
        <p:spPr>
          <a:xfrm>
            <a:off x="219551" y="1183181"/>
            <a:ext cx="4146908" cy="3440825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7B3A94D8-4314-04D8-CF37-C78350D2EDA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73129" t="57431" r="326" b="-1765"/>
          <a:stretch/>
        </p:blipFill>
        <p:spPr>
          <a:xfrm>
            <a:off x="205939" y="1154194"/>
            <a:ext cx="4146908" cy="34408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714661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  <p:bldP spid="6" grpId="0"/>
      <p:bldP spid="6" grpId="1"/>
      <p:bldP spid="8" grpId="0"/>
      <p:bldP spid="8" grpId="1"/>
      <p:bldP spid="10" grpId="0"/>
      <p:bldP spid="10" grpId="1"/>
      <p:bldP spid="12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9" name="Google Shape;2159;p61"/>
          <p:cNvSpPr/>
          <p:nvPr/>
        </p:nvSpPr>
        <p:spPr>
          <a:xfrm>
            <a:off x="576231" y="2968851"/>
            <a:ext cx="4742189" cy="593131"/>
          </a:xfrm>
          <a:custGeom>
            <a:avLst/>
            <a:gdLst/>
            <a:ahLst/>
            <a:cxnLst/>
            <a:rect l="l" t="t" r="r" b="b"/>
            <a:pathLst>
              <a:path w="149020" h="13531" extrusionOk="0">
                <a:moveTo>
                  <a:pt x="80159" y="1"/>
                </a:moveTo>
                <a:cubicBezTo>
                  <a:pt x="78216" y="1"/>
                  <a:pt x="76274" y="26"/>
                  <a:pt x="74331" y="82"/>
                </a:cubicBezTo>
                <a:cubicBezTo>
                  <a:pt x="67866" y="273"/>
                  <a:pt x="61437" y="821"/>
                  <a:pt x="54983" y="1225"/>
                </a:cubicBezTo>
                <a:cubicBezTo>
                  <a:pt x="44400" y="1906"/>
                  <a:pt x="33793" y="2247"/>
                  <a:pt x="23186" y="2247"/>
                </a:cubicBezTo>
                <a:cubicBezTo>
                  <a:pt x="16730" y="2247"/>
                  <a:pt x="10274" y="2121"/>
                  <a:pt x="3822" y="1868"/>
                </a:cubicBezTo>
                <a:cubicBezTo>
                  <a:pt x="3647" y="1862"/>
                  <a:pt x="3471" y="1855"/>
                  <a:pt x="3295" y="1855"/>
                </a:cubicBezTo>
                <a:cubicBezTo>
                  <a:pt x="2824" y="1855"/>
                  <a:pt x="2360" y="1902"/>
                  <a:pt x="1953" y="2118"/>
                </a:cubicBezTo>
                <a:cubicBezTo>
                  <a:pt x="0" y="3166"/>
                  <a:pt x="227" y="8595"/>
                  <a:pt x="1370" y="11024"/>
                </a:cubicBezTo>
                <a:cubicBezTo>
                  <a:pt x="2320" y="13032"/>
                  <a:pt x="5183" y="13531"/>
                  <a:pt x="8303" y="13531"/>
                </a:cubicBezTo>
                <a:cubicBezTo>
                  <a:pt x="9013" y="13531"/>
                  <a:pt x="9737" y="13505"/>
                  <a:pt x="10454" y="13465"/>
                </a:cubicBezTo>
                <a:cubicBezTo>
                  <a:pt x="15455" y="13167"/>
                  <a:pt x="21813" y="12929"/>
                  <a:pt x="26825" y="12572"/>
                </a:cubicBezTo>
                <a:cubicBezTo>
                  <a:pt x="35937" y="11909"/>
                  <a:pt x="69618" y="10689"/>
                  <a:pt x="79980" y="10689"/>
                </a:cubicBezTo>
                <a:cubicBezTo>
                  <a:pt x="81154" y="10689"/>
                  <a:pt x="82029" y="10705"/>
                  <a:pt x="82535" y="10738"/>
                </a:cubicBezTo>
                <a:cubicBezTo>
                  <a:pt x="87713" y="11082"/>
                  <a:pt x="91752" y="11170"/>
                  <a:pt x="95301" y="11170"/>
                </a:cubicBezTo>
                <a:cubicBezTo>
                  <a:pt x="99043" y="11170"/>
                  <a:pt x="102240" y="11072"/>
                  <a:pt x="105653" y="11072"/>
                </a:cubicBezTo>
                <a:cubicBezTo>
                  <a:pt x="109444" y="11072"/>
                  <a:pt x="113503" y="11193"/>
                  <a:pt x="118872" y="11703"/>
                </a:cubicBezTo>
                <a:cubicBezTo>
                  <a:pt x="124759" y="12256"/>
                  <a:pt x="130232" y="12841"/>
                  <a:pt x="135833" y="12841"/>
                </a:cubicBezTo>
                <a:cubicBezTo>
                  <a:pt x="138672" y="12841"/>
                  <a:pt x="141543" y="12690"/>
                  <a:pt x="144518" y="12310"/>
                </a:cubicBezTo>
                <a:cubicBezTo>
                  <a:pt x="146507" y="12048"/>
                  <a:pt x="148983" y="11131"/>
                  <a:pt x="148960" y="9131"/>
                </a:cubicBezTo>
                <a:cubicBezTo>
                  <a:pt x="148948" y="8131"/>
                  <a:pt x="149019" y="7762"/>
                  <a:pt x="148960" y="6762"/>
                </a:cubicBezTo>
                <a:cubicBezTo>
                  <a:pt x="148912" y="5940"/>
                  <a:pt x="148531" y="4559"/>
                  <a:pt x="148186" y="3809"/>
                </a:cubicBezTo>
                <a:cubicBezTo>
                  <a:pt x="147769" y="2928"/>
                  <a:pt x="146602" y="2761"/>
                  <a:pt x="145638" y="2714"/>
                </a:cubicBezTo>
                <a:cubicBezTo>
                  <a:pt x="130838" y="2035"/>
                  <a:pt x="116051" y="1344"/>
                  <a:pt x="101263" y="654"/>
                </a:cubicBezTo>
                <a:cubicBezTo>
                  <a:pt x="94228" y="327"/>
                  <a:pt x="87194" y="1"/>
                  <a:pt x="8015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0" name="Google Shape;2160;p61"/>
          <p:cNvSpPr/>
          <p:nvPr/>
        </p:nvSpPr>
        <p:spPr>
          <a:xfrm rot="3363349">
            <a:off x="2114630" y="988339"/>
            <a:ext cx="1780055" cy="1396916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1" name="Google Shape;2161;p61"/>
          <p:cNvSpPr txBox="1">
            <a:spLocks noGrp="1"/>
          </p:cNvSpPr>
          <p:nvPr>
            <p:ph type="title"/>
          </p:nvPr>
        </p:nvSpPr>
        <p:spPr>
          <a:xfrm>
            <a:off x="922325" y="2150850"/>
            <a:ext cx="4032645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Activity 3 </a:t>
            </a:r>
            <a:endParaRPr dirty="0"/>
          </a:p>
        </p:txBody>
      </p:sp>
      <p:sp>
        <p:nvSpPr>
          <p:cNvPr id="2162" name="Google Shape;2162;p61"/>
          <p:cNvSpPr txBox="1">
            <a:spLocks noGrp="1"/>
          </p:cNvSpPr>
          <p:nvPr>
            <p:ph type="title" idx="2"/>
          </p:nvPr>
        </p:nvSpPr>
        <p:spPr>
          <a:xfrm>
            <a:off x="2171075" y="1098000"/>
            <a:ext cx="15525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lt1"/>
                </a:solidFill>
              </a:rPr>
              <a:t>05</a:t>
            </a:r>
            <a:endParaRPr dirty="0">
              <a:solidFill>
                <a:schemeClr val="lt1"/>
              </a:solidFill>
            </a:endParaRPr>
          </a:p>
        </p:txBody>
      </p:sp>
      <p:grpSp>
        <p:nvGrpSpPr>
          <p:cNvPr id="2164" name="Google Shape;2164;p61"/>
          <p:cNvGrpSpPr/>
          <p:nvPr/>
        </p:nvGrpSpPr>
        <p:grpSpPr>
          <a:xfrm rot="552268">
            <a:off x="2523934" y="3678987"/>
            <a:ext cx="378883" cy="361453"/>
            <a:chOff x="5580879" y="2689650"/>
            <a:chExt cx="465121" cy="443725"/>
          </a:xfrm>
        </p:grpSpPr>
        <p:sp>
          <p:nvSpPr>
            <p:cNvPr id="2165" name="Google Shape;2165;p61"/>
            <p:cNvSpPr/>
            <p:nvPr/>
          </p:nvSpPr>
          <p:spPr>
            <a:xfrm>
              <a:off x="5580879" y="3015875"/>
              <a:ext cx="143791" cy="110950"/>
            </a:xfrm>
            <a:custGeom>
              <a:avLst/>
              <a:gdLst/>
              <a:ahLst/>
              <a:cxnLst/>
              <a:rect l="l" t="t" r="r" b="b"/>
              <a:pathLst>
                <a:path w="4438" h="4438" extrusionOk="0">
                  <a:moveTo>
                    <a:pt x="2202" y="1"/>
                  </a:moveTo>
                  <a:cubicBezTo>
                    <a:pt x="1002" y="1"/>
                    <a:pt x="1" y="968"/>
                    <a:pt x="1" y="2202"/>
                  </a:cubicBezTo>
                  <a:cubicBezTo>
                    <a:pt x="1" y="3437"/>
                    <a:pt x="1002" y="4437"/>
                    <a:pt x="2202" y="4437"/>
                  </a:cubicBezTo>
                  <a:cubicBezTo>
                    <a:pt x="3437" y="4437"/>
                    <a:pt x="4437" y="3437"/>
                    <a:pt x="4437" y="2202"/>
                  </a:cubicBezTo>
                  <a:cubicBezTo>
                    <a:pt x="4437" y="968"/>
                    <a:pt x="3437" y="1"/>
                    <a:pt x="220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61"/>
            <p:cNvSpPr/>
            <p:nvPr/>
          </p:nvSpPr>
          <p:spPr>
            <a:xfrm>
              <a:off x="5880786" y="3022425"/>
              <a:ext cx="143791" cy="110950"/>
            </a:xfrm>
            <a:custGeom>
              <a:avLst/>
              <a:gdLst/>
              <a:ahLst/>
              <a:cxnLst/>
              <a:rect l="l" t="t" r="r" b="b"/>
              <a:pathLst>
                <a:path w="4438" h="4438" extrusionOk="0">
                  <a:moveTo>
                    <a:pt x="2202" y="1"/>
                  </a:moveTo>
                  <a:cubicBezTo>
                    <a:pt x="1002" y="1"/>
                    <a:pt x="1" y="968"/>
                    <a:pt x="1" y="2202"/>
                  </a:cubicBezTo>
                  <a:cubicBezTo>
                    <a:pt x="1" y="3437"/>
                    <a:pt x="1002" y="4437"/>
                    <a:pt x="2202" y="4437"/>
                  </a:cubicBezTo>
                  <a:cubicBezTo>
                    <a:pt x="3437" y="4437"/>
                    <a:pt x="4437" y="3437"/>
                    <a:pt x="4437" y="2202"/>
                  </a:cubicBezTo>
                  <a:cubicBezTo>
                    <a:pt x="4437" y="968"/>
                    <a:pt x="3437" y="1"/>
                    <a:pt x="220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167" name="Google Shape;2167;p61"/>
            <p:cNvCxnSpPr/>
            <p:nvPr/>
          </p:nvCxnSpPr>
          <p:spPr>
            <a:xfrm rot="10800000" flipH="1">
              <a:off x="5704275" y="2689650"/>
              <a:ext cx="18000" cy="378600"/>
            </a:xfrm>
            <a:prstGeom prst="straightConnector1">
              <a:avLst/>
            </a:prstGeom>
            <a:noFill/>
            <a:ln w="38100" cap="flat" cmpd="sng">
              <a:solidFill>
                <a:schemeClr val="accent6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68" name="Google Shape;2168;p61"/>
            <p:cNvCxnSpPr/>
            <p:nvPr/>
          </p:nvCxnSpPr>
          <p:spPr>
            <a:xfrm rot="10800000" flipH="1">
              <a:off x="6003125" y="2690700"/>
              <a:ext cx="28500" cy="395400"/>
            </a:xfrm>
            <a:prstGeom prst="straightConnector1">
              <a:avLst/>
            </a:prstGeom>
            <a:noFill/>
            <a:ln w="38100" cap="flat" cmpd="sng">
              <a:solidFill>
                <a:schemeClr val="accent6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69" name="Google Shape;2169;p61"/>
            <p:cNvCxnSpPr/>
            <p:nvPr/>
          </p:nvCxnSpPr>
          <p:spPr>
            <a:xfrm rot="10800000">
              <a:off x="5704300" y="2701475"/>
              <a:ext cx="341700" cy="8400"/>
            </a:xfrm>
            <a:prstGeom prst="straightConnector1">
              <a:avLst/>
            </a:prstGeom>
            <a:noFill/>
            <a:ln w="38100" cap="flat" cmpd="sng">
              <a:solidFill>
                <a:schemeClr val="accent6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170" name="Google Shape;2170;p61"/>
          <p:cNvGrpSpPr/>
          <p:nvPr/>
        </p:nvGrpSpPr>
        <p:grpSpPr>
          <a:xfrm rot="551995">
            <a:off x="3482459" y="3678860"/>
            <a:ext cx="377323" cy="359922"/>
            <a:chOff x="5580879" y="2689650"/>
            <a:chExt cx="465121" cy="443725"/>
          </a:xfrm>
        </p:grpSpPr>
        <p:sp>
          <p:nvSpPr>
            <p:cNvPr id="2171" name="Google Shape;2171;p61"/>
            <p:cNvSpPr/>
            <p:nvPr/>
          </p:nvSpPr>
          <p:spPr>
            <a:xfrm>
              <a:off x="5580879" y="3015875"/>
              <a:ext cx="143791" cy="110950"/>
            </a:xfrm>
            <a:custGeom>
              <a:avLst/>
              <a:gdLst/>
              <a:ahLst/>
              <a:cxnLst/>
              <a:rect l="l" t="t" r="r" b="b"/>
              <a:pathLst>
                <a:path w="4438" h="4438" extrusionOk="0">
                  <a:moveTo>
                    <a:pt x="2202" y="1"/>
                  </a:moveTo>
                  <a:cubicBezTo>
                    <a:pt x="1002" y="1"/>
                    <a:pt x="1" y="968"/>
                    <a:pt x="1" y="2202"/>
                  </a:cubicBezTo>
                  <a:cubicBezTo>
                    <a:pt x="1" y="3437"/>
                    <a:pt x="1002" y="4437"/>
                    <a:pt x="2202" y="4437"/>
                  </a:cubicBezTo>
                  <a:cubicBezTo>
                    <a:pt x="3437" y="4437"/>
                    <a:pt x="4437" y="3437"/>
                    <a:pt x="4437" y="2202"/>
                  </a:cubicBezTo>
                  <a:cubicBezTo>
                    <a:pt x="4437" y="968"/>
                    <a:pt x="3437" y="1"/>
                    <a:pt x="22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61"/>
            <p:cNvSpPr/>
            <p:nvPr/>
          </p:nvSpPr>
          <p:spPr>
            <a:xfrm>
              <a:off x="5880786" y="3022425"/>
              <a:ext cx="143791" cy="110950"/>
            </a:xfrm>
            <a:custGeom>
              <a:avLst/>
              <a:gdLst/>
              <a:ahLst/>
              <a:cxnLst/>
              <a:rect l="l" t="t" r="r" b="b"/>
              <a:pathLst>
                <a:path w="4438" h="4438" extrusionOk="0">
                  <a:moveTo>
                    <a:pt x="2202" y="1"/>
                  </a:moveTo>
                  <a:cubicBezTo>
                    <a:pt x="1002" y="1"/>
                    <a:pt x="1" y="968"/>
                    <a:pt x="1" y="2202"/>
                  </a:cubicBezTo>
                  <a:cubicBezTo>
                    <a:pt x="1" y="3437"/>
                    <a:pt x="1002" y="4437"/>
                    <a:pt x="2202" y="4437"/>
                  </a:cubicBezTo>
                  <a:cubicBezTo>
                    <a:pt x="3437" y="4437"/>
                    <a:pt x="4437" y="3437"/>
                    <a:pt x="4437" y="2202"/>
                  </a:cubicBezTo>
                  <a:cubicBezTo>
                    <a:pt x="4437" y="968"/>
                    <a:pt x="3437" y="1"/>
                    <a:pt x="22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173" name="Google Shape;2173;p61"/>
            <p:cNvCxnSpPr/>
            <p:nvPr/>
          </p:nvCxnSpPr>
          <p:spPr>
            <a:xfrm rot="10800000" flipH="1">
              <a:off x="5704275" y="2689650"/>
              <a:ext cx="18000" cy="378600"/>
            </a:xfrm>
            <a:prstGeom prst="straightConnector1">
              <a:avLst/>
            </a:prstGeom>
            <a:noFill/>
            <a:ln w="38100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74" name="Google Shape;2174;p61"/>
            <p:cNvCxnSpPr/>
            <p:nvPr/>
          </p:nvCxnSpPr>
          <p:spPr>
            <a:xfrm rot="10800000" flipH="1">
              <a:off x="6003125" y="2690700"/>
              <a:ext cx="28500" cy="395400"/>
            </a:xfrm>
            <a:prstGeom prst="straightConnector1">
              <a:avLst/>
            </a:prstGeom>
            <a:noFill/>
            <a:ln w="38100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75" name="Google Shape;2175;p61"/>
            <p:cNvCxnSpPr/>
            <p:nvPr/>
          </p:nvCxnSpPr>
          <p:spPr>
            <a:xfrm rot="10800000">
              <a:off x="5704300" y="2701475"/>
              <a:ext cx="341700" cy="8400"/>
            </a:xfrm>
            <a:prstGeom prst="straightConnector1">
              <a:avLst/>
            </a:prstGeom>
            <a:noFill/>
            <a:ln w="38100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176" name="Google Shape;2176;p61"/>
          <p:cNvGrpSpPr/>
          <p:nvPr/>
        </p:nvGrpSpPr>
        <p:grpSpPr>
          <a:xfrm rot="-1112321">
            <a:off x="3040706" y="3848924"/>
            <a:ext cx="118038" cy="358876"/>
            <a:chOff x="5580879" y="2689650"/>
            <a:chExt cx="143791" cy="437175"/>
          </a:xfrm>
        </p:grpSpPr>
        <p:sp>
          <p:nvSpPr>
            <p:cNvPr id="2177" name="Google Shape;2177;p61"/>
            <p:cNvSpPr/>
            <p:nvPr/>
          </p:nvSpPr>
          <p:spPr>
            <a:xfrm>
              <a:off x="5580879" y="3015875"/>
              <a:ext cx="143791" cy="110950"/>
            </a:xfrm>
            <a:custGeom>
              <a:avLst/>
              <a:gdLst/>
              <a:ahLst/>
              <a:cxnLst/>
              <a:rect l="l" t="t" r="r" b="b"/>
              <a:pathLst>
                <a:path w="4438" h="4438" extrusionOk="0">
                  <a:moveTo>
                    <a:pt x="2202" y="1"/>
                  </a:moveTo>
                  <a:cubicBezTo>
                    <a:pt x="1002" y="1"/>
                    <a:pt x="1" y="968"/>
                    <a:pt x="1" y="2202"/>
                  </a:cubicBezTo>
                  <a:cubicBezTo>
                    <a:pt x="1" y="3437"/>
                    <a:pt x="1002" y="4437"/>
                    <a:pt x="2202" y="4437"/>
                  </a:cubicBezTo>
                  <a:cubicBezTo>
                    <a:pt x="3437" y="4437"/>
                    <a:pt x="4437" y="3437"/>
                    <a:pt x="4437" y="2202"/>
                  </a:cubicBezTo>
                  <a:cubicBezTo>
                    <a:pt x="4437" y="968"/>
                    <a:pt x="3437" y="1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178" name="Google Shape;2178;p61"/>
            <p:cNvCxnSpPr/>
            <p:nvPr/>
          </p:nvCxnSpPr>
          <p:spPr>
            <a:xfrm rot="10800000" flipH="1">
              <a:off x="5704275" y="2689650"/>
              <a:ext cx="18000" cy="378600"/>
            </a:xfrm>
            <a:prstGeom prst="straightConnector1">
              <a:avLst/>
            </a:prstGeom>
            <a:noFill/>
            <a:ln w="38100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179" name="Google Shape;2179;p61"/>
          <p:cNvSpPr/>
          <p:nvPr/>
        </p:nvSpPr>
        <p:spPr>
          <a:xfrm>
            <a:off x="6787150" y="687738"/>
            <a:ext cx="219073" cy="179081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0" name="Google Shape;2180;p61"/>
          <p:cNvSpPr/>
          <p:nvPr/>
        </p:nvSpPr>
        <p:spPr>
          <a:xfrm>
            <a:off x="6972150" y="2295577"/>
            <a:ext cx="179095" cy="179073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1" name="Google Shape;2181;p61"/>
          <p:cNvSpPr/>
          <p:nvPr/>
        </p:nvSpPr>
        <p:spPr>
          <a:xfrm rot="-4320377">
            <a:off x="7773084" y="2446239"/>
            <a:ext cx="219074" cy="179074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2" name="Google Shape;2182;p61"/>
          <p:cNvSpPr/>
          <p:nvPr/>
        </p:nvSpPr>
        <p:spPr>
          <a:xfrm>
            <a:off x="956400" y="1463413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3" name="Google Shape;2183;p61"/>
          <p:cNvSpPr/>
          <p:nvPr/>
        </p:nvSpPr>
        <p:spPr>
          <a:xfrm>
            <a:off x="922325" y="734877"/>
            <a:ext cx="179095" cy="179073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4" name="Google Shape;2184;p61"/>
          <p:cNvSpPr/>
          <p:nvPr/>
        </p:nvSpPr>
        <p:spPr>
          <a:xfrm>
            <a:off x="1129588" y="4270400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5" name="Google Shape;2185;p61"/>
          <p:cNvSpPr/>
          <p:nvPr/>
        </p:nvSpPr>
        <p:spPr>
          <a:xfrm rot="444932" flipH="1">
            <a:off x="5857732" y="3969939"/>
            <a:ext cx="413063" cy="274961"/>
          </a:xfrm>
          <a:custGeom>
            <a:avLst/>
            <a:gdLst/>
            <a:ahLst/>
            <a:cxnLst/>
            <a:rect l="l" t="t" r="r" b="b"/>
            <a:pathLst>
              <a:path w="20042" h="13743" extrusionOk="0">
                <a:moveTo>
                  <a:pt x="14071" y="0"/>
                </a:moveTo>
                <a:cubicBezTo>
                  <a:pt x="10001" y="0"/>
                  <a:pt x="11375" y="7108"/>
                  <a:pt x="11375" y="7108"/>
                </a:cubicBezTo>
                <a:cubicBezTo>
                  <a:pt x="11375" y="7108"/>
                  <a:pt x="9274" y="1408"/>
                  <a:pt x="6596" y="1408"/>
                </a:cubicBezTo>
                <a:cubicBezTo>
                  <a:pt x="5720" y="1408"/>
                  <a:pt x="4783" y="2019"/>
                  <a:pt x="3837" y="3639"/>
                </a:cubicBezTo>
                <a:cubicBezTo>
                  <a:pt x="1" y="10243"/>
                  <a:pt x="13177" y="13713"/>
                  <a:pt x="13177" y="13713"/>
                </a:cubicBezTo>
                <a:cubicBezTo>
                  <a:pt x="13237" y="13732"/>
                  <a:pt x="13299" y="13742"/>
                  <a:pt x="13363" y="13742"/>
                </a:cubicBezTo>
                <a:cubicBezTo>
                  <a:pt x="15662" y="13742"/>
                  <a:pt x="20041" y="1206"/>
                  <a:pt x="14978" y="103"/>
                </a:cubicBezTo>
                <a:cubicBezTo>
                  <a:pt x="14649" y="33"/>
                  <a:pt x="14348" y="0"/>
                  <a:pt x="1407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6" name="Google Shape;2186;p61"/>
          <p:cNvSpPr/>
          <p:nvPr/>
        </p:nvSpPr>
        <p:spPr>
          <a:xfrm>
            <a:off x="4962438" y="4106300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87" name="Google Shape;2187;p61"/>
          <p:cNvGrpSpPr/>
          <p:nvPr/>
        </p:nvGrpSpPr>
        <p:grpSpPr>
          <a:xfrm>
            <a:off x="6980530" y="1028907"/>
            <a:ext cx="1346984" cy="1010994"/>
            <a:chOff x="939574" y="3499738"/>
            <a:chExt cx="1288610" cy="967180"/>
          </a:xfrm>
        </p:grpSpPr>
        <p:sp>
          <p:nvSpPr>
            <p:cNvPr id="2188" name="Google Shape;2188;p61"/>
            <p:cNvSpPr/>
            <p:nvPr/>
          </p:nvSpPr>
          <p:spPr>
            <a:xfrm>
              <a:off x="942721" y="3499738"/>
              <a:ext cx="1285464" cy="967157"/>
            </a:xfrm>
            <a:custGeom>
              <a:avLst/>
              <a:gdLst/>
              <a:ahLst/>
              <a:cxnLst/>
              <a:rect l="l" t="t" r="r" b="b"/>
              <a:pathLst>
                <a:path w="58610" h="44097" extrusionOk="0">
                  <a:moveTo>
                    <a:pt x="29237" y="1"/>
                  </a:moveTo>
                  <a:cubicBezTo>
                    <a:pt x="26559" y="1"/>
                    <a:pt x="23816" y="300"/>
                    <a:pt x="21049" y="1627"/>
                  </a:cubicBezTo>
                  <a:cubicBezTo>
                    <a:pt x="19381" y="2461"/>
                    <a:pt x="17680" y="3528"/>
                    <a:pt x="15979" y="4929"/>
                  </a:cubicBezTo>
                  <a:cubicBezTo>
                    <a:pt x="11509" y="8699"/>
                    <a:pt x="7172" y="13602"/>
                    <a:pt x="3203" y="24677"/>
                  </a:cubicBezTo>
                  <a:cubicBezTo>
                    <a:pt x="2102" y="27779"/>
                    <a:pt x="1035" y="31348"/>
                    <a:pt x="1" y="35485"/>
                  </a:cubicBezTo>
                  <a:cubicBezTo>
                    <a:pt x="1535" y="35985"/>
                    <a:pt x="3003" y="36485"/>
                    <a:pt x="4471" y="36952"/>
                  </a:cubicBezTo>
                  <a:cubicBezTo>
                    <a:pt x="5038" y="35018"/>
                    <a:pt x="5571" y="33083"/>
                    <a:pt x="6272" y="31181"/>
                  </a:cubicBezTo>
                  <a:cubicBezTo>
                    <a:pt x="6272" y="31165"/>
                    <a:pt x="6289" y="31156"/>
                    <a:pt x="6305" y="31156"/>
                  </a:cubicBezTo>
                  <a:cubicBezTo>
                    <a:pt x="6322" y="31156"/>
                    <a:pt x="6339" y="31165"/>
                    <a:pt x="6339" y="31181"/>
                  </a:cubicBezTo>
                  <a:cubicBezTo>
                    <a:pt x="6505" y="33150"/>
                    <a:pt x="6138" y="35051"/>
                    <a:pt x="5738" y="36952"/>
                  </a:cubicBezTo>
                  <a:cubicBezTo>
                    <a:pt x="5705" y="37086"/>
                    <a:pt x="5705" y="37219"/>
                    <a:pt x="5671" y="37353"/>
                  </a:cubicBezTo>
                  <a:cubicBezTo>
                    <a:pt x="13177" y="39721"/>
                    <a:pt x="19982" y="41556"/>
                    <a:pt x="26386" y="42723"/>
                  </a:cubicBezTo>
                  <a:cubicBezTo>
                    <a:pt x="26586" y="42189"/>
                    <a:pt x="26820" y="41656"/>
                    <a:pt x="26987" y="41222"/>
                  </a:cubicBezTo>
                  <a:cubicBezTo>
                    <a:pt x="27016" y="41163"/>
                    <a:pt x="27077" y="41137"/>
                    <a:pt x="27137" y="41137"/>
                  </a:cubicBezTo>
                  <a:cubicBezTo>
                    <a:pt x="27213" y="41137"/>
                    <a:pt x="27287" y="41180"/>
                    <a:pt x="27287" y="41255"/>
                  </a:cubicBezTo>
                  <a:cubicBezTo>
                    <a:pt x="27320" y="41822"/>
                    <a:pt x="27287" y="42323"/>
                    <a:pt x="27187" y="42856"/>
                  </a:cubicBezTo>
                  <a:cubicBezTo>
                    <a:pt x="27754" y="42957"/>
                    <a:pt x="28321" y="43057"/>
                    <a:pt x="28888" y="43157"/>
                  </a:cubicBezTo>
                  <a:cubicBezTo>
                    <a:pt x="29088" y="42156"/>
                    <a:pt x="29355" y="41222"/>
                    <a:pt x="29622" y="40255"/>
                  </a:cubicBezTo>
                  <a:cubicBezTo>
                    <a:pt x="29637" y="40225"/>
                    <a:pt x="29672" y="40208"/>
                    <a:pt x="29709" y="40208"/>
                  </a:cubicBezTo>
                  <a:cubicBezTo>
                    <a:pt x="29755" y="40208"/>
                    <a:pt x="29804" y="40233"/>
                    <a:pt x="29822" y="40288"/>
                  </a:cubicBezTo>
                  <a:cubicBezTo>
                    <a:pt x="29855" y="41289"/>
                    <a:pt x="29822" y="42289"/>
                    <a:pt x="29755" y="43290"/>
                  </a:cubicBezTo>
                  <a:cubicBezTo>
                    <a:pt x="33410" y="43814"/>
                    <a:pt x="36929" y="44096"/>
                    <a:pt x="40369" y="44096"/>
                  </a:cubicBezTo>
                  <a:cubicBezTo>
                    <a:pt x="44370" y="44096"/>
                    <a:pt x="48264" y="43715"/>
                    <a:pt x="52138" y="42890"/>
                  </a:cubicBezTo>
                  <a:cubicBezTo>
                    <a:pt x="52238" y="41689"/>
                    <a:pt x="52438" y="40521"/>
                    <a:pt x="52772" y="39321"/>
                  </a:cubicBezTo>
                  <a:cubicBezTo>
                    <a:pt x="52786" y="39279"/>
                    <a:pt x="52817" y="39260"/>
                    <a:pt x="52849" y="39260"/>
                  </a:cubicBezTo>
                  <a:cubicBezTo>
                    <a:pt x="52893" y="39260"/>
                    <a:pt x="52938" y="39296"/>
                    <a:pt x="52938" y="39354"/>
                  </a:cubicBezTo>
                  <a:cubicBezTo>
                    <a:pt x="52938" y="40388"/>
                    <a:pt x="53039" y="41522"/>
                    <a:pt x="53105" y="42690"/>
                  </a:cubicBezTo>
                  <a:cubicBezTo>
                    <a:pt x="53639" y="42556"/>
                    <a:pt x="54206" y="42423"/>
                    <a:pt x="54740" y="42289"/>
                  </a:cubicBezTo>
                  <a:cubicBezTo>
                    <a:pt x="54673" y="39988"/>
                    <a:pt x="54440" y="37719"/>
                    <a:pt x="54339" y="35418"/>
                  </a:cubicBezTo>
                  <a:cubicBezTo>
                    <a:pt x="54339" y="35399"/>
                    <a:pt x="54362" y="35379"/>
                    <a:pt x="54381" y="35379"/>
                  </a:cubicBezTo>
                  <a:cubicBezTo>
                    <a:pt x="54394" y="35379"/>
                    <a:pt x="54406" y="35390"/>
                    <a:pt x="54406" y="35418"/>
                  </a:cubicBezTo>
                  <a:cubicBezTo>
                    <a:pt x="54773" y="37619"/>
                    <a:pt x="55207" y="39854"/>
                    <a:pt x="55574" y="42056"/>
                  </a:cubicBezTo>
                  <a:cubicBezTo>
                    <a:pt x="56374" y="41856"/>
                    <a:pt x="57141" y="41622"/>
                    <a:pt x="57942" y="41355"/>
                  </a:cubicBezTo>
                  <a:cubicBezTo>
                    <a:pt x="58609" y="41122"/>
                    <a:pt x="57809" y="32049"/>
                    <a:pt x="57709" y="31482"/>
                  </a:cubicBezTo>
                  <a:cubicBezTo>
                    <a:pt x="57642" y="31181"/>
                    <a:pt x="57575" y="30915"/>
                    <a:pt x="57542" y="30614"/>
                  </a:cubicBezTo>
                  <a:cubicBezTo>
                    <a:pt x="56941" y="27546"/>
                    <a:pt x="56408" y="23476"/>
                    <a:pt x="55707" y="21008"/>
                  </a:cubicBezTo>
                  <a:cubicBezTo>
                    <a:pt x="54106" y="15570"/>
                    <a:pt x="51638" y="11601"/>
                    <a:pt x="48936" y="8599"/>
                  </a:cubicBezTo>
                  <a:cubicBezTo>
                    <a:pt x="47401" y="6530"/>
                    <a:pt x="45333" y="4929"/>
                    <a:pt x="43265" y="3695"/>
                  </a:cubicBezTo>
                  <a:cubicBezTo>
                    <a:pt x="43098" y="3562"/>
                    <a:pt x="42931" y="3462"/>
                    <a:pt x="42765" y="3362"/>
                  </a:cubicBezTo>
                  <a:cubicBezTo>
                    <a:pt x="38862" y="726"/>
                    <a:pt x="34759" y="126"/>
                    <a:pt x="30689" y="26"/>
                  </a:cubicBezTo>
                  <a:cubicBezTo>
                    <a:pt x="30208" y="10"/>
                    <a:pt x="29724" y="1"/>
                    <a:pt x="29237" y="1"/>
                  </a:cubicBezTo>
                  <a:close/>
                </a:path>
              </a:pathLst>
            </a:custGeom>
            <a:solidFill>
              <a:schemeClr val="lt2"/>
            </a:solidFill>
            <a:ln w="22860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38100" dir="2400000" algn="bl" rotWithShape="0">
                <a:schemeClr val="dk1">
                  <a:alpha val="21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189" name="Google Shape;2189;p61"/>
            <p:cNvGrpSpPr/>
            <p:nvPr/>
          </p:nvGrpSpPr>
          <p:grpSpPr>
            <a:xfrm>
              <a:off x="939574" y="3499760"/>
              <a:ext cx="1285464" cy="967157"/>
              <a:chOff x="787850" y="3378725"/>
              <a:chExt cx="1465250" cy="1102425"/>
            </a:xfrm>
          </p:grpSpPr>
          <p:sp>
            <p:nvSpPr>
              <p:cNvPr id="2190" name="Google Shape;2190;p61"/>
              <p:cNvSpPr/>
              <p:nvPr/>
            </p:nvSpPr>
            <p:spPr>
              <a:xfrm>
                <a:off x="787850" y="3378725"/>
                <a:ext cx="1465250" cy="1102425"/>
              </a:xfrm>
              <a:custGeom>
                <a:avLst/>
                <a:gdLst/>
                <a:ahLst/>
                <a:cxnLst/>
                <a:rect l="l" t="t" r="r" b="b"/>
                <a:pathLst>
                  <a:path w="58610" h="44097" extrusionOk="0">
                    <a:moveTo>
                      <a:pt x="29237" y="1"/>
                    </a:moveTo>
                    <a:cubicBezTo>
                      <a:pt x="26559" y="1"/>
                      <a:pt x="23816" y="300"/>
                      <a:pt x="21049" y="1627"/>
                    </a:cubicBezTo>
                    <a:cubicBezTo>
                      <a:pt x="19381" y="2461"/>
                      <a:pt x="17680" y="3528"/>
                      <a:pt x="15979" y="4929"/>
                    </a:cubicBezTo>
                    <a:cubicBezTo>
                      <a:pt x="11509" y="8699"/>
                      <a:pt x="7172" y="13602"/>
                      <a:pt x="3203" y="24677"/>
                    </a:cubicBezTo>
                    <a:cubicBezTo>
                      <a:pt x="2102" y="27779"/>
                      <a:pt x="1035" y="31348"/>
                      <a:pt x="1" y="35485"/>
                    </a:cubicBezTo>
                    <a:cubicBezTo>
                      <a:pt x="1535" y="35985"/>
                      <a:pt x="3003" y="36485"/>
                      <a:pt x="4471" y="36952"/>
                    </a:cubicBezTo>
                    <a:cubicBezTo>
                      <a:pt x="5038" y="35018"/>
                      <a:pt x="5571" y="33083"/>
                      <a:pt x="6272" y="31181"/>
                    </a:cubicBezTo>
                    <a:cubicBezTo>
                      <a:pt x="6272" y="31165"/>
                      <a:pt x="6289" y="31156"/>
                      <a:pt x="6305" y="31156"/>
                    </a:cubicBezTo>
                    <a:cubicBezTo>
                      <a:pt x="6322" y="31156"/>
                      <a:pt x="6339" y="31165"/>
                      <a:pt x="6339" y="31181"/>
                    </a:cubicBezTo>
                    <a:cubicBezTo>
                      <a:pt x="6505" y="33150"/>
                      <a:pt x="6138" y="35084"/>
                      <a:pt x="5738" y="36952"/>
                    </a:cubicBezTo>
                    <a:cubicBezTo>
                      <a:pt x="5705" y="37086"/>
                      <a:pt x="5705" y="37219"/>
                      <a:pt x="5671" y="37353"/>
                    </a:cubicBezTo>
                    <a:cubicBezTo>
                      <a:pt x="13177" y="39721"/>
                      <a:pt x="19982" y="41556"/>
                      <a:pt x="26386" y="42723"/>
                    </a:cubicBezTo>
                    <a:cubicBezTo>
                      <a:pt x="26586" y="42189"/>
                      <a:pt x="26820" y="41656"/>
                      <a:pt x="26987" y="41222"/>
                    </a:cubicBezTo>
                    <a:cubicBezTo>
                      <a:pt x="27001" y="41163"/>
                      <a:pt x="27061" y="41137"/>
                      <a:pt x="27123" y="41137"/>
                    </a:cubicBezTo>
                    <a:cubicBezTo>
                      <a:pt x="27203" y="41137"/>
                      <a:pt x="27287" y="41180"/>
                      <a:pt x="27287" y="41255"/>
                    </a:cubicBezTo>
                    <a:cubicBezTo>
                      <a:pt x="27320" y="41822"/>
                      <a:pt x="27287" y="42323"/>
                      <a:pt x="27187" y="42856"/>
                    </a:cubicBezTo>
                    <a:cubicBezTo>
                      <a:pt x="27754" y="42957"/>
                      <a:pt x="28321" y="43057"/>
                      <a:pt x="28888" y="43157"/>
                    </a:cubicBezTo>
                    <a:cubicBezTo>
                      <a:pt x="29088" y="42189"/>
                      <a:pt x="29355" y="41222"/>
                      <a:pt x="29622" y="40255"/>
                    </a:cubicBezTo>
                    <a:cubicBezTo>
                      <a:pt x="29637" y="40225"/>
                      <a:pt x="29679" y="40208"/>
                      <a:pt x="29720" y="40208"/>
                    </a:cubicBezTo>
                    <a:cubicBezTo>
                      <a:pt x="29771" y="40208"/>
                      <a:pt x="29822" y="40233"/>
                      <a:pt x="29822" y="40288"/>
                    </a:cubicBezTo>
                    <a:cubicBezTo>
                      <a:pt x="29855" y="41289"/>
                      <a:pt x="29822" y="42289"/>
                      <a:pt x="29755" y="43290"/>
                    </a:cubicBezTo>
                    <a:cubicBezTo>
                      <a:pt x="33395" y="43814"/>
                      <a:pt x="36913" y="44096"/>
                      <a:pt x="40356" y="44096"/>
                    </a:cubicBezTo>
                    <a:cubicBezTo>
                      <a:pt x="44360" y="44096"/>
                      <a:pt x="48264" y="43715"/>
                      <a:pt x="52138" y="42890"/>
                    </a:cubicBezTo>
                    <a:cubicBezTo>
                      <a:pt x="52238" y="41689"/>
                      <a:pt x="52438" y="40521"/>
                      <a:pt x="52772" y="39321"/>
                    </a:cubicBezTo>
                    <a:cubicBezTo>
                      <a:pt x="52786" y="39279"/>
                      <a:pt x="52817" y="39260"/>
                      <a:pt x="52849" y="39260"/>
                    </a:cubicBezTo>
                    <a:cubicBezTo>
                      <a:pt x="52893" y="39260"/>
                      <a:pt x="52938" y="39296"/>
                      <a:pt x="52938" y="39354"/>
                    </a:cubicBezTo>
                    <a:cubicBezTo>
                      <a:pt x="52938" y="40388"/>
                      <a:pt x="53039" y="41522"/>
                      <a:pt x="53105" y="42690"/>
                    </a:cubicBezTo>
                    <a:cubicBezTo>
                      <a:pt x="53639" y="42556"/>
                      <a:pt x="54206" y="42423"/>
                      <a:pt x="54740" y="42289"/>
                    </a:cubicBezTo>
                    <a:cubicBezTo>
                      <a:pt x="54673" y="39988"/>
                      <a:pt x="54440" y="37719"/>
                      <a:pt x="54339" y="35418"/>
                    </a:cubicBezTo>
                    <a:cubicBezTo>
                      <a:pt x="54339" y="35401"/>
                      <a:pt x="54356" y="35393"/>
                      <a:pt x="54373" y="35393"/>
                    </a:cubicBezTo>
                    <a:cubicBezTo>
                      <a:pt x="54390" y="35393"/>
                      <a:pt x="54406" y="35401"/>
                      <a:pt x="54406" y="35418"/>
                    </a:cubicBezTo>
                    <a:cubicBezTo>
                      <a:pt x="54773" y="37619"/>
                      <a:pt x="55207" y="39854"/>
                      <a:pt x="55574" y="42056"/>
                    </a:cubicBezTo>
                    <a:cubicBezTo>
                      <a:pt x="56374" y="41856"/>
                      <a:pt x="57141" y="41622"/>
                      <a:pt x="57942" y="41355"/>
                    </a:cubicBezTo>
                    <a:cubicBezTo>
                      <a:pt x="58609" y="41122"/>
                      <a:pt x="57809" y="32049"/>
                      <a:pt x="57709" y="31482"/>
                    </a:cubicBezTo>
                    <a:cubicBezTo>
                      <a:pt x="57642" y="31181"/>
                      <a:pt x="57575" y="30915"/>
                      <a:pt x="57542" y="30614"/>
                    </a:cubicBezTo>
                    <a:cubicBezTo>
                      <a:pt x="56941" y="27546"/>
                      <a:pt x="56408" y="23476"/>
                      <a:pt x="55707" y="20974"/>
                    </a:cubicBezTo>
                    <a:cubicBezTo>
                      <a:pt x="52905" y="11467"/>
                      <a:pt x="47401" y="6464"/>
                      <a:pt x="42765" y="3362"/>
                    </a:cubicBezTo>
                    <a:cubicBezTo>
                      <a:pt x="38862" y="726"/>
                      <a:pt x="34759" y="126"/>
                      <a:pt x="30689" y="26"/>
                    </a:cubicBezTo>
                    <a:cubicBezTo>
                      <a:pt x="30208" y="10"/>
                      <a:pt x="29724" y="1"/>
                      <a:pt x="2923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1" name="Google Shape;2191;p61"/>
              <p:cNvSpPr/>
              <p:nvPr/>
            </p:nvSpPr>
            <p:spPr>
              <a:xfrm>
                <a:off x="787850" y="3995625"/>
                <a:ext cx="1465250" cy="485525"/>
              </a:xfrm>
              <a:custGeom>
                <a:avLst/>
                <a:gdLst/>
                <a:ahLst/>
                <a:cxnLst/>
                <a:rect l="l" t="t" r="r" b="b"/>
                <a:pathLst>
                  <a:path w="58610" h="19421" extrusionOk="0">
                    <a:moveTo>
                      <a:pt x="3203" y="1"/>
                    </a:moveTo>
                    <a:cubicBezTo>
                      <a:pt x="2102" y="3103"/>
                      <a:pt x="1035" y="6672"/>
                      <a:pt x="1" y="10809"/>
                    </a:cubicBezTo>
                    <a:cubicBezTo>
                      <a:pt x="1535" y="11309"/>
                      <a:pt x="3003" y="11809"/>
                      <a:pt x="4471" y="12276"/>
                    </a:cubicBezTo>
                    <a:cubicBezTo>
                      <a:pt x="5038" y="10342"/>
                      <a:pt x="5571" y="8407"/>
                      <a:pt x="6272" y="6505"/>
                    </a:cubicBezTo>
                    <a:cubicBezTo>
                      <a:pt x="6272" y="6489"/>
                      <a:pt x="6289" y="6480"/>
                      <a:pt x="6305" y="6480"/>
                    </a:cubicBezTo>
                    <a:cubicBezTo>
                      <a:pt x="6322" y="6480"/>
                      <a:pt x="6339" y="6489"/>
                      <a:pt x="6339" y="6505"/>
                    </a:cubicBezTo>
                    <a:cubicBezTo>
                      <a:pt x="6505" y="8474"/>
                      <a:pt x="6138" y="10408"/>
                      <a:pt x="5738" y="12276"/>
                    </a:cubicBezTo>
                    <a:cubicBezTo>
                      <a:pt x="5705" y="12410"/>
                      <a:pt x="5705" y="12543"/>
                      <a:pt x="5671" y="12677"/>
                    </a:cubicBezTo>
                    <a:cubicBezTo>
                      <a:pt x="13177" y="15045"/>
                      <a:pt x="19982" y="16880"/>
                      <a:pt x="26386" y="18047"/>
                    </a:cubicBezTo>
                    <a:cubicBezTo>
                      <a:pt x="26586" y="17513"/>
                      <a:pt x="26820" y="16980"/>
                      <a:pt x="26987" y="16546"/>
                    </a:cubicBezTo>
                    <a:cubicBezTo>
                      <a:pt x="27001" y="16487"/>
                      <a:pt x="27061" y="16461"/>
                      <a:pt x="27123" y="16461"/>
                    </a:cubicBezTo>
                    <a:cubicBezTo>
                      <a:pt x="27203" y="16461"/>
                      <a:pt x="27287" y="16504"/>
                      <a:pt x="27287" y="16579"/>
                    </a:cubicBezTo>
                    <a:cubicBezTo>
                      <a:pt x="27320" y="17146"/>
                      <a:pt x="27287" y="17647"/>
                      <a:pt x="27187" y="18180"/>
                    </a:cubicBezTo>
                    <a:cubicBezTo>
                      <a:pt x="27754" y="18281"/>
                      <a:pt x="28321" y="18381"/>
                      <a:pt x="28888" y="18481"/>
                    </a:cubicBezTo>
                    <a:cubicBezTo>
                      <a:pt x="29088" y="17513"/>
                      <a:pt x="29355" y="16546"/>
                      <a:pt x="29622" y="15579"/>
                    </a:cubicBezTo>
                    <a:cubicBezTo>
                      <a:pt x="29637" y="15549"/>
                      <a:pt x="29679" y="15532"/>
                      <a:pt x="29720" y="15532"/>
                    </a:cubicBezTo>
                    <a:cubicBezTo>
                      <a:pt x="29771" y="15532"/>
                      <a:pt x="29822" y="15557"/>
                      <a:pt x="29822" y="15612"/>
                    </a:cubicBezTo>
                    <a:cubicBezTo>
                      <a:pt x="29855" y="16613"/>
                      <a:pt x="29822" y="17613"/>
                      <a:pt x="29755" y="18614"/>
                    </a:cubicBezTo>
                    <a:cubicBezTo>
                      <a:pt x="33395" y="19138"/>
                      <a:pt x="36913" y="19420"/>
                      <a:pt x="40356" y="19420"/>
                    </a:cubicBezTo>
                    <a:cubicBezTo>
                      <a:pt x="44360" y="19420"/>
                      <a:pt x="48264" y="19039"/>
                      <a:pt x="52138" y="18214"/>
                    </a:cubicBezTo>
                    <a:cubicBezTo>
                      <a:pt x="52238" y="17013"/>
                      <a:pt x="52438" y="15845"/>
                      <a:pt x="52772" y="14645"/>
                    </a:cubicBezTo>
                    <a:cubicBezTo>
                      <a:pt x="52786" y="14603"/>
                      <a:pt x="52817" y="14584"/>
                      <a:pt x="52849" y="14584"/>
                    </a:cubicBezTo>
                    <a:cubicBezTo>
                      <a:pt x="52893" y="14584"/>
                      <a:pt x="52938" y="14620"/>
                      <a:pt x="52938" y="14678"/>
                    </a:cubicBezTo>
                    <a:cubicBezTo>
                      <a:pt x="52938" y="15712"/>
                      <a:pt x="53039" y="16846"/>
                      <a:pt x="53105" y="18014"/>
                    </a:cubicBezTo>
                    <a:cubicBezTo>
                      <a:pt x="53639" y="17880"/>
                      <a:pt x="54206" y="17747"/>
                      <a:pt x="54740" y="17613"/>
                    </a:cubicBezTo>
                    <a:cubicBezTo>
                      <a:pt x="54673" y="15312"/>
                      <a:pt x="54440" y="13043"/>
                      <a:pt x="54339" y="10742"/>
                    </a:cubicBezTo>
                    <a:cubicBezTo>
                      <a:pt x="54339" y="10725"/>
                      <a:pt x="54356" y="10717"/>
                      <a:pt x="54373" y="10717"/>
                    </a:cubicBezTo>
                    <a:cubicBezTo>
                      <a:pt x="54390" y="10717"/>
                      <a:pt x="54406" y="10725"/>
                      <a:pt x="54406" y="10742"/>
                    </a:cubicBezTo>
                    <a:cubicBezTo>
                      <a:pt x="54773" y="12943"/>
                      <a:pt x="55207" y="15178"/>
                      <a:pt x="55574" y="17380"/>
                    </a:cubicBezTo>
                    <a:cubicBezTo>
                      <a:pt x="56374" y="17180"/>
                      <a:pt x="57141" y="16946"/>
                      <a:pt x="57942" y="16679"/>
                    </a:cubicBezTo>
                    <a:cubicBezTo>
                      <a:pt x="58609" y="16446"/>
                      <a:pt x="57809" y="7373"/>
                      <a:pt x="57709" y="6772"/>
                    </a:cubicBezTo>
                    <a:cubicBezTo>
                      <a:pt x="57642" y="6505"/>
                      <a:pt x="57575" y="6239"/>
                      <a:pt x="57542" y="5938"/>
                    </a:cubicBezTo>
                    <a:cubicBezTo>
                      <a:pt x="51178" y="7340"/>
                      <a:pt x="44659" y="8049"/>
                      <a:pt x="38143" y="8049"/>
                    </a:cubicBezTo>
                    <a:cubicBezTo>
                      <a:pt x="31475" y="8049"/>
                      <a:pt x="24809" y="7306"/>
                      <a:pt x="18314" y="5805"/>
                    </a:cubicBezTo>
                    <a:cubicBezTo>
                      <a:pt x="13043" y="4604"/>
                      <a:pt x="7773" y="2836"/>
                      <a:pt x="3203" y="1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2" name="Google Shape;2192;p61"/>
              <p:cNvSpPr/>
              <p:nvPr/>
            </p:nvSpPr>
            <p:spPr>
              <a:xfrm>
                <a:off x="950475" y="3863150"/>
                <a:ext cx="236025" cy="342250"/>
              </a:xfrm>
              <a:custGeom>
                <a:avLst/>
                <a:gdLst/>
                <a:ahLst/>
                <a:cxnLst/>
                <a:rect l="l" t="t" r="r" b="b"/>
                <a:pathLst>
                  <a:path w="9441" h="13690" extrusionOk="0">
                    <a:moveTo>
                      <a:pt x="5102" y="0"/>
                    </a:moveTo>
                    <a:cubicBezTo>
                      <a:pt x="4167" y="0"/>
                      <a:pt x="3180" y="325"/>
                      <a:pt x="2402" y="930"/>
                    </a:cubicBezTo>
                    <a:cubicBezTo>
                      <a:pt x="1168" y="1864"/>
                      <a:pt x="567" y="3298"/>
                      <a:pt x="367" y="4666"/>
                    </a:cubicBezTo>
                    <a:cubicBezTo>
                      <a:pt x="0" y="6901"/>
                      <a:pt x="567" y="9103"/>
                      <a:pt x="1868" y="10737"/>
                    </a:cubicBezTo>
                    <a:cubicBezTo>
                      <a:pt x="3203" y="12372"/>
                      <a:pt x="5271" y="13439"/>
                      <a:pt x="7572" y="13672"/>
                    </a:cubicBezTo>
                    <a:cubicBezTo>
                      <a:pt x="7686" y="13683"/>
                      <a:pt x="7799" y="13690"/>
                      <a:pt x="7911" y="13690"/>
                    </a:cubicBezTo>
                    <a:cubicBezTo>
                      <a:pt x="8160" y="13690"/>
                      <a:pt x="8399" y="13654"/>
                      <a:pt x="8606" y="13539"/>
                    </a:cubicBezTo>
                    <a:cubicBezTo>
                      <a:pt x="9207" y="13239"/>
                      <a:pt x="9340" y="12472"/>
                      <a:pt x="9374" y="11871"/>
                    </a:cubicBezTo>
                    <a:cubicBezTo>
                      <a:pt x="9440" y="9436"/>
                      <a:pt x="9340" y="6968"/>
                      <a:pt x="8940" y="4633"/>
                    </a:cubicBezTo>
                    <a:cubicBezTo>
                      <a:pt x="8707" y="3065"/>
                      <a:pt x="8073" y="997"/>
                      <a:pt x="6538" y="296"/>
                    </a:cubicBezTo>
                    <a:cubicBezTo>
                      <a:pt x="6103" y="96"/>
                      <a:pt x="5610" y="0"/>
                      <a:pt x="5102" y="0"/>
                    </a:cubicBezTo>
                    <a:close/>
                  </a:path>
                </a:pathLst>
              </a:custGeom>
              <a:solidFill>
                <a:srgbClr val="F5DC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3" name="Google Shape;2193;p61"/>
              <p:cNvSpPr/>
              <p:nvPr/>
            </p:nvSpPr>
            <p:spPr>
              <a:xfrm>
                <a:off x="1900325" y="3987000"/>
                <a:ext cx="271050" cy="321725"/>
              </a:xfrm>
              <a:custGeom>
                <a:avLst/>
                <a:gdLst/>
                <a:ahLst/>
                <a:cxnLst/>
                <a:rect l="l" t="t" r="r" b="b"/>
                <a:pathLst>
                  <a:path w="10842" h="12869" extrusionOk="0">
                    <a:moveTo>
                      <a:pt x="6331" y="1"/>
                    </a:moveTo>
                    <a:cubicBezTo>
                      <a:pt x="6153" y="1"/>
                      <a:pt x="5976" y="15"/>
                      <a:pt x="5804" y="46"/>
                    </a:cubicBezTo>
                    <a:cubicBezTo>
                      <a:pt x="4136" y="346"/>
                      <a:pt x="3036" y="2214"/>
                      <a:pt x="2402" y="3648"/>
                    </a:cubicBezTo>
                    <a:cubicBezTo>
                      <a:pt x="1434" y="5816"/>
                      <a:pt x="734" y="8185"/>
                      <a:pt x="200" y="10553"/>
                    </a:cubicBezTo>
                    <a:cubicBezTo>
                      <a:pt x="67" y="11154"/>
                      <a:pt x="0" y="11921"/>
                      <a:pt x="500" y="12388"/>
                    </a:cubicBezTo>
                    <a:cubicBezTo>
                      <a:pt x="767" y="12621"/>
                      <a:pt x="1134" y="12688"/>
                      <a:pt x="1468" y="12755"/>
                    </a:cubicBezTo>
                    <a:cubicBezTo>
                      <a:pt x="1948" y="12831"/>
                      <a:pt x="2426" y="12869"/>
                      <a:pt x="2898" y="12869"/>
                    </a:cubicBezTo>
                    <a:cubicBezTo>
                      <a:pt x="4689" y="12869"/>
                      <a:pt x="6386" y="12331"/>
                      <a:pt x="7706" y="11354"/>
                    </a:cubicBezTo>
                    <a:cubicBezTo>
                      <a:pt x="9407" y="10086"/>
                      <a:pt x="10508" y="8085"/>
                      <a:pt x="10708" y="5850"/>
                    </a:cubicBezTo>
                    <a:cubicBezTo>
                      <a:pt x="10841" y="4482"/>
                      <a:pt x="10608" y="2914"/>
                      <a:pt x="9674" y="1713"/>
                    </a:cubicBezTo>
                    <a:cubicBezTo>
                      <a:pt x="8860" y="667"/>
                      <a:pt x="7540" y="1"/>
                      <a:pt x="6331" y="1"/>
                    </a:cubicBezTo>
                    <a:close/>
                  </a:path>
                </a:pathLst>
              </a:custGeom>
              <a:solidFill>
                <a:srgbClr val="F5DC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4" name="Google Shape;2194;p61"/>
              <p:cNvSpPr/>
              <p:nvPr/>
            </p:nvSpPr>
            <p:spPr>
              <a:xfrm>
                <a:off x="1965850" y="4094375"/>
                <a:ext cx="173000" cy="147500"/>
              </a:xfrm>
              <a:custGeom>
                <a:avLst/>
                <a:gdLst/>
                <a:ahLst/>
                <a:cxnLst/>
                <a:rect l="l" t="t" r="r" b="b"/>
                <a:pathLst>
                  <a:path w="6920" h="5900" extrusionOk="0">
                    <a:moveTo>
                      <a:pt x="5411" y="1"/>
                    </a:moveTo>
                    <a:cubicBezTo>
                      <a:pt x="4787" y="1"/>
                      <a:pt x="4115" y="352"/>
                      <a:pt x="3517" y="721"/>
                    </a:cubicBezTo>
                    <a:cubicBezTo>
                      <a:pt x="2750" y="1188"/>
                      <a:pt x="2082" y="1822"/>
                      <a:pt x="1549" y="2589"/>
                    </a:cubicBezTo>
                    <a:cubicBezTo>
                      <a:pt x="1282" y="2889"/>
                      <a:pt x="1082" y="3223"/>
                      <a:pt x="882" y="3590"/>
                    </a:cubicBezTo>
                    <a:cubicBezTo>
                      <a:pt x="581" y="4123"/>
                      <a:pt x="315" y="4690"/>
                      <a:pt x="114" y="5291"/>
                    </a:cubicBezTo>
                    <a:cubicBezTo>
                      <a:pt x="0" y="5611"/>
                      <a:pt x="246" y="5899"/>
                      <a:pt x="466" y="5899"/>
                    </a:cubicBezTo>
                    <a:cubicBezTo>
                      <a:pt x="567" y="5899"/>
                      <a:pt x="662" y="5838"/>
                      <a:pt x="715" y="5691"/>
                    </a:cubicBezTo>
                    <a:cubicBezTo>
                      <a:pt x="1015" y="4790"/>
                      <a:pt x="1449" y="3956"/>
                      <a:pt x="1949" y="3256"/>
                    </a:cubicBezTo>
                    <a:cubicBezTo>
                      <a:pt x="2408" y="3138"/>
                      <a:pt x="2917" y="3054"/>
                      <a:pt x="3405" y="3054"/>
                    </a:cubicBezTo>
                    <a:cubicBezTo>
                      <a:pt x="4301" y="3054"/>
                      <a:pt x="5128" y="3338"/>
                      <a:pt x="5452" y="4223"/>
                    </a:cubicBezTo>
                    <a:cubicBezTo>
                      <a:pt x="5452" y="4223"/>
                      <a:pt x="5485" y="4223"/>
                      <a:pt x="5485" y="4190"/>
                    </a:cubicBezTo>
                    <a:cubicBezTo>
                      <a:pt x="5485" y="2642"/>
                      <a:pt x="4416" y="2329"/>
                      <a:pt x="3301" y="2329"/>
                    </a:cubicBezTo>
                    <a:cubicBezTo>
                      <a:pt x="3097" y="2329"/>
                      <a:pt x="2891" y="2339"/>
                      <a:pt x="2690" y="2355"/>
                    </a:cubicBezTo>
                    <a:lnTo>
                      <a:pt x="2690" y="2355"/>
                    </a:lnTo>
                    <a:cubicBezTo>
                      <a:pt x="2716" y="2351"/>
                      <a:pt x="2719" y="2322"/>
                      <a:pt x="2750" y="2322"/>
                    </a:cubicBezTo>
                    <a:cubicBezTo>
                      <a:pt x="3458" y="1638"/>
                      <a:pt x="4648" y="669"/>
                      <a:pt x="5745" y="669"/>
                    </a:cubicBezTo>
                    <a:cubicBezTo>
                      <a:pt x="6147" y="669"/>
                      <a:pt x="6537" y="799"/>
                      <a:pt x="6886" y="1121"/>
                    </a:cubicBezTo>
                    <a:cubicBezTo>
                      <a:pt x="6886" y="1121"/>
                      <a:pt x="6919" y="1121"/>
                      <a:pt x="6886" y="1088"/>
                    </a:cubicBezTo>
                    <a:cubicBezTo>
                      <a:pt x="6492" y="283"/>
                      <a:pt x="5970" y="1"/>
                      <a:pt x="5411" y="1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5" name="Google Shape;2195;p61"/>
              <p:cNvSpPr/>
              <p:nvPr/>
            </p:nvSpPr>
            <p:spPr>
              <a:xfrm>
                <a:off x="983825" y="3974150"/>
                <a:ext cx="135625" cy="177375"/>
              </a:xfrm>
              <a:custGeom>
                <a:avLst/>
                <a:gdLst/>
                <a:ahLst/>
                <a:cxnLst/>
                <a:rect l="l" t="t" r="r" b="b"/>
                <a:pathLst>
                  <a:path w="5425" h="7095" extrusionOk="0">
                    <a:moveTo>
                      <a:pt x="1350" y="0"/>
                    </a:moveTo>
                    <a:cubicBezTo>
                      <a:pt x="928" y="0"/>
                      <a:pt x="485" y="194"/>
                      <a:pt x="34" y="693"/>
                    </a:cubicBezTo>
                    <a:cubicBezTo>
                      <a:pt x="1" y="693"/>
                      <a:pt x="34" y="726"/>
                      <a:pt x="67" y="726"/>
                    </a:cubicBezTo>
                    <a:cubicBezTo>
                      <a:pt x="318" y="595"/>
                      <a:pt x="567" y="538"/>
                      <a:pt x="810" y="538"/>
                    </a:cubicBezTo>
                    <a:cubicBezTo>
                      <a:pt x="2051" y="538"/>
                      <a:pt x="3145" y="2046"/>
                      <a:pt x="3703" y="2995"/>
                    </a:cubicBezTo>
                    <a:lnTo>
                      <a:pt x="3737" y="3095"/>
                    </a:lnTo>
                    <a:cubicBezTo>
                      <a:pt x="3217" y="2884"/>
                      <a:pt x="2661" y="2709"/>
                      <a:pt x="2152" y="2709"/>
                    </a:cubicBezTo>
                    <a:cubicBezTo>
                      <a:pt x="1453" y="2709"/>
                      <a:pt x="843" y="3039"/>
                      <a:pt x="534" y="4062"/>
                    </a:cubicBezTo>
                    <a:cubicBezTo>
                      <a:pt x="534" y="4086"/>
                      <a:pt x="551" y="4109"/>
                      <a:pt x="561" y="4109"/>
                    </a:cubicBezTo>
                    <a:cubicBezTo>
                      <a:pt x="565" y="4109"/>
                      <a:pt x="568" y="4105"/>
                      <a:pt x="568" y="4095"/>
                    </a:cubicBezTo>
                    <a:cubicBezTo>
                      <a:pt x="934" y="3602"/>
                      <a:pt x="1431" y="3419"/>
                      <a:pt x="1971" y="3419"/>
                    </a:cubicBezTo>
                    <a:cubicBezTo>
                      <a:pt x="2710" y="3419"/>
                      <a:pt x="3529" y="3763"/>
                      <a:pt x="4204" y="4129"/>
                    </a:cubicBezTo>
                    <a:cubicBezTo>
                      <a:pt x="4504" y="4963"/>
                      <a:pt x="4671" y="5863"/>
                      <a:pt x="4704" y="6831"/>
                    </a:cubicBezTo>
                    <a:cubicBezTo>
                      <a:pt x="4717" y="7014"/>
                      <a:pt x="4833" y="7094"/>
                      <a:pt x="4967" y="7094"/>
                    </a:cubicBezTo>
                    <a:cubicBezTo>
                      <a:pt x="5174" y="7094"/>
                      <a:pt x="5425" y="6901"/>
                      <a:pt x="5404" y="6597"/>
                    </a:cubicBezTo>
                    <a:cubicBezTo>
                      <a:pt x="5371" y="5963"/>
                      <a:pt x="5271" y="5330"/>
                      <a:pt x="5138" y="4763"/>
                    </a:cubicBezTo>
                    <a:cubicBezTo>
                      <a:pt x="5038" y="4362"/>
                      <a:pt x="4904" y="3962"/>
                      <a:pt x="4771" y="3595"/>
                    </a:cubicBezTo>
                    <a:cubicBezTo>
                      <a:pt x="4437" y="2728"/>
                      <a:pt x="3970" y="1927"/>
                      <a:pt x="3370" y="1260"/>
                    </a:cubicBezTo>
                    <a:cubicBezTo>
                      <a:pt x="2811" y="637"/>
                      <a:pt x="2114" y="0"/>
                      <a:pt x="1350" y="0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6" name="Google Shape;2196;p61"/>
              <p:cNvSpPr/>
              <p:nvPr/>
            </p:nvSpPr>
            <p:spPr>
              <a:xfrm>
                <a:off x="1106425" y="3413425"/>
                <a:ext cx="945700" cy="968450"/>
              </a:xfrm>
              <a:custGeom>
                <a:avLst/>
                <a:gdLst/>
                <a:ahLst/>
                <a:cxnLst/>
                <a:rect l="l" t="t" r="r" b="b"/>
                <a:pathLst>
                  <a:path w="37828" h="38738" extrusionOk="0">
                    <a:moveTo>
                      <a:pt x="14414" y="1"/>
                    </a:moveTo>
                    <a:cubicBezTo>
                      <a:pt x="14169" y="1"/>
                      <a:pt x="13923" y="2"/>
                      <a:pt x="13677" y="5"/>
                    </a:cubicBezTo>
                    <a:cubicBezTo>
                      <a:pt x="8073" y="72"/>
                      <a:pt x="3302" y="4108"/>
                      <a:pt x="2235" y="9612"/>
                    </a:cubicBezTo>
                    <a:cubicBezTo>
                      <a:pt x="1301" y="14583"/>
                      <a:pt x="667" y="19620"/>
                      <a:pt x="334" y="24656"/>
                    </a:cubicBezTo>
                    <a:cubicBezTo>
                      <a:pt x="0" y="30260"/>
                      <a:pt x="3603" y="35331"/>
                      <a:pt x="9007" y="36832"/>
                    </a:cubicBezTo>
                    <a:cubicBezTo>
                      <a:pt x="13740" y="38103"/>
                      <a:pt x="18504" y="38738"/>
                      <a:pt x="23413" y="38738"/>
                    </a:cubicBezTo>
                    <a:cubicBezTo>
                      <a:pt x="23659" y="38738"/>
                      <a:pt x="23904" y="38736"/>
                      <a:pt x="24151" y="38733"/>
                    </a:cubicBezTo>
                    <a:cubicBezTo>
                      <a:pt x="29755" y="38666"/>
                      <a:pt x="34525" y="34630"/>
                      <a:pt x="35559" y="29126"/>
                    </a:cubicBezTo>
                    <a:cubicBezTo>
                      <a:pt x="36526" y="24156"/>
                      <a:pt x="37160" y="19119"/>
                      <a:pt x="37460" y="14082"/>
                    </a:cubicBezTo>
                    <a:cubicBezTo>
                      <a:pt x="37827" y="8478"/>
                      <a:pt x="34225" y="3408"/>
                      <a:pt x="28821" y="1907"/>
                    </a:cubicBezTo>
                    <a:cubicBezTo>
                      <a:pt x="24087" y="636"/>
                      <a:pt x="19323" y="1"/>
                      <a:pt x="14414" y="1"/>
                    </a:cubicBezTo>
                    <a:close/>
                  </a:path>
                </a:pathLst>
              </a:custGeom>
              <a:solidFill>
                <a:srgbClr val="F5DC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7" name="Google Shape;2197;p61"/>
              <p:cNvSpPr/>
              <p:nvPr/>
            </p:nvSpPr>
            <p:spPr>
              <a:xfrm>
                <a:off x="1485850" y="4060650"/>
                <a:ext cx="130950" cy="66775"/>
              </a:xfrm>
              <a:custGeom>
                <a:avLst/>
                <a:gdLst/>
                <a:ahLst/>
                <a:cxnLst/>
                <a:rect l="l" t="t" r="r" b="b"/>
                <a:pathLst>
                  <a:path w="5238" h="2671" extrusionOk="0">
                    <a:moveTo>
                      <a:pt x="2564" y="0"/>
                    </a:moveTo>
                    <a:cubicBezTo>
                      <a:pt x="2351" y="0"/>
                      <a:pt x="2129" y="37"/>
                      <a:pt x="1935" y="102"/>
                    </a:cubicBezTo>
                    <a:cubicBezTo>
                      <a:pt x="1602" y="168"/>
                      <a:pt x="1302" y="335"/>
                      <a:pt x="1068" y="535"/>
                    </a:cubicBezTo>
                    <a:cubicBezTo>
                      <a:pt x="568" y="902"/>
                      <a:pt x="201" y="1436"/>
                      <a:pt x="1" y="2003"/>
                    </a:cubicBezTo>
                    <a:cubicBezTo>
                      <a:pt x="434" y="1603"/>
                      <a:pt x="868" y="1203"/>
                      <a:pt x="1335" y="936"/>
                    </a:cubicBezTo>
                    <a:cubicBezTo>
                      <a:pt x="1707" y="750"/>
                      <a:pt x="2099" y="649"/>
                      <a:pt x="2513" y="649"/>
                    </a:cubicBezTo>
                    <a:cubicBezTo>
                      <a:pt x="2619" y="649"/>
                      <a:pt x="2727" y="655"/>
                      <a:pt x="2836" y="669"/>
                    </a:cubicBezTo>
                    <a:cubicBezTo>
                      <a:pt x="3303" y="736"/>
                      <a:pt x="3803" y="969"/>
                      <a:pt x="4204" y="1336"/>
                    </a:cubicBezTo>
                    <a:cubicBezTo>
                      <a:pt x="4637" y="1670"/>
                      <a:pt x="4971" y="2103"/>
                      <a:pt x="5238" y="2670"/>
                    </a:cubicBezTo>
                    <a:cubicBezTo>
                      <a:pt x="5238" y="2070"/>
                      <a:pt x="4971" y="1436"/>
                      <a:pt x="4571" y="969"/>
                    </a:cubicBezTo>
                    <a:cubicBezTo>
                      <a:pt x="4170" y="502"/>
                      <a:pt x="3570" y="102"/>
                      <a:pt x="2903" y="35"/>
                    </a:cubicBezTo>
                    <a:cubicBezTo>
                      <a:pt x="2796" y="11"/>
                      <a:pt x="2682" y="0"/>
                      <a:pt x="2564" y="0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8" name="Google Shape;2198;p61"/>
              <p:cNvSpPr/>
              <p:nvPr/>
            </p:nvSpPr>
            <p:spPr>
              <a:xfrm>
                <a:off x="1210650" y="3869325"/>
                <a:ext cx="217675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8707" h="8714" extrusionOk="0">
                    <a:moveTo>
                      <a:pt x="3971" y="1"/>
                    </a:moveTo>
                    <a:cubicBezTo>
                      <a:pt x="3691" y="1"/>
                      <a:pt x="3412" y="28"/>
                      <a:pt x="3136" y="83"/>
                    </a:cubicBezTo>
                    <a:cubicBezTo>
                      <a:pt x="1935" y="283"/>
                      <a:pt x="935" y="1684"/>
                      <a:pt x="468" y="2751"/>
                    </a:cubicBezTo>
                    <a:cubicBezTo>
                      <a:pt x="67" y="3752"/>
                      <a:pt x="1" y="4953"/>
                      <a:pt x="401" y="5953"/>
                    </a:cubicBezTo>
                    <a:cubicBezTo>
                      <a:pt x="835" y="7021"/>
                      <a:pt x="1735" y="7855"/>
                      <a:pt x="2769" y="8288"/>
                    </a:cubicBezTo>
                    <a:cubicBezTo>
                      <a:pt x="3391" y="8565"/>
                      <a:pt x="4045" y="8714"/>
                      <a:pt x="4697" y="8714"/>
                    </a:cubicBezTo>
                    <a:cubicBezTo>
                      <a:pt x="4990" y="8714"/>
                      <a:pt x="5282" y="8684"/>
                      <a:pt x="5571" y="8622"/>
                    </a:cubicBezTo>
                    <a:cubicBezTo>
                      <a:pt x="6505" y="8422"/>
                      <a:pt x="7373" y="7855"/>
                      <a:pt x="7906" y="7088"/>
                    </a:cubicBezTo>
                    <a:cubicBezTo>
                      <a:pt x="8307" y="6521"/>
                      <a:pt x="8507" y="5853"/>
                      <a:pt x="8574" y="5186"/>
                    </a:cubicBezTo>
                    <a:cubicBezTo>
                      <a:pt x="8707" y="3652"/>
                      <a:pt x="8073" y="2084"/>
                      <a:pt x="6906" y="1083"/>
                    </a:cubicBezTo>
                    <a:cubicBezTo>
                      <a:pt x="6112" y="395"/>
                      <a:pt x="5044" y="1"/>
                      <a:pt x="3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9" name="Google Shape;2199;p61"/>
              <p:cNvSpPr/>
              <p:nvPr/>
            </p:nvSpPr>
            <p:spPr>
              <a:xfrm>
                <a:off x="1262350" y="3918175"/>
                <a:ext cx="157650" cy="148100"/>
              </a:xfrm>
              <a:custGeom>
                <a:avLst/>
                <a:gdLst/>
                <a:ahLst/>
                <a:cxnLst/>
                <a:rect l="l" t="t" r="r" b="b"/>
                <a:pathLst>
                  <a:path w="6306" h="5924" extrusionOk="0">
                    <a:moveTo>
                      <a:pt x="3120" y="0"/>
                    </a:moveTo>
                    <a:cubicBezTo>
                      <a:pt x="1660" y="0"/>
                      <a:pt x="417" y="1104"/>
                      <a:pt x="234" y="2598"/>
                    </a:cubicBezTo>
                    <a:cubicBezTo>
                      <a:pt x="1" y="4200"/>
                      <a:pt x="1168" y="5701"/>
                      <a:pt x="2770" y="5901"/>
                    </a:cubicBezTo>
                    <a:cubicBezTo>
                      <a:pt x="2895" y="5916"/>
                      <a:pt x="3020" y="5924"/>
                      <a:pt x="3143" y="5924"/>
                    </a:cubicBezTo>
                    <a:cubicBezTo>
                      <a:pt x="4627" y="5924"/>
                      <a:pt x="5920" y="4841"/>
                      <a:pt x="6105" y="3332"/>
                    </a:cubicBezTo>
                    <a:cubicBezTo>
                      <a:pt x="6305" y="1698"/>
                      <a:pt x="5138" y="230"/>
                      <a:pt x="3537" y="30"/>
                    </a:cubicBezTo>
                    <a:cubicBezTo>
                      <a:pt x="3397" y="10"/>
                      <a:pt x="3258" y="0"/>
                      <a:pt x="31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0" name="Google Shape;2200;p61"/>
              <p:cNvSpPr/>
              <p:nvPr/>
            </p:nvSpPr>
            <p:spPr>
              <a:xfrm>
                <a:off x="1304900" y="3957275"/>
                <a:ext cx="73400" cy="69250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2770" extrusionOk="0">
                    <a:moveTo>
                      <a:pt x="1301" y="0"/>
                    </a:moveTo>
                    <a:cubicBezTo>
                      <a:pt x="667" y="67"/>
                      <a:pt x="167" y="567"/>
                      <a:pt x="67" y="1201"/>
                    </a:cubicBezTo>
                    <a:cubicBezTo>
                      <a:pt x="0" y="1968"/>
                      <a:pt x="534" y="2669"/>
                      <a:pt x="1268" y="2769"/>
                    </a:cubicBezTo>
                    <a:lnTo>
                      <a:pt x="1601" y="2769"/>
                    </a:lnTo>
                    <a:cubicBezTo>
                      <a:pt x="2235" y="2702"/>
                      <a:pt x="2735" y="2202"/>
                      <a:pt x="2835" y="1568"/>
                    </a:cubicBezTo>
                    <a:cubicBezTo>
                      <a:pt x="2936" y="801"/>
                      <a:pt x="2368" y="100"/>
                      <a:pt x="1635" y="34"/>
                    </a:cubicBezTo>
                    <a:cubicBezTo>
                      <a:pt x="1501" y="0"/>
                      <a:pt x="1401" y="0"/>
                      <a:pt x="13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1" name="Google Shape;2201;p61"/>
              <p:cNvSpPr/>
              <p:nvPr/>
            </p:nvSpPr>
            <p:spPr>
              <a:xfrm>
                <a:off x="1219000" y="3860900"/>
                <a:ext cx="172650" cy="86400"/>
              </a:xfrm>
              <a:custGeom>
                <a:avLst/>
                <a:gdLst/>
                <a:ahLst/>
                <a:cxnLst/>
                <a:rect l="l" t="t" r="r" b="b"/>
                <a:pathLst>
                  <a:path w="6906" h="3456" extrusionOk="0">
                    <a:moveTo>
                      <a:pt x="3685" y="1"/>
                    </a:moveTo>
                    <a:cubicBezTo>
                      <a:pt x="1926" y="1"/>
                      <a:pt x="263" y="1249"/>
                      <a:pt x="0" y="3455"/>
                    </a:cubicBezTo>
                    <a:lnTo>
                      <a:pt x="34" y="3455"/>
                    </a:lnTo>
                    <a:cubicBezTo>
                      <a:pt x="698" y="1740"/>
                      <a:pt x="2423" y="728"/>
                      <a:pt x="4138" y="728"/>
                    </a:cubicBezTo>
                    <a:cubicBezTo>
                      <a:pt x="5092" y="728"/>
                      <a:pt x="6042" y="1041"/>
                      <a:pt x="6805" y="1721"/>
                    </a:cubicBezTo>
                    <a:cubicBezTo>
                      <a:pt x="6839" y="1721"/>
                      <a:pt x="6905" y="1687"/>
                      <a:pt x="6872" y="1654"/>
                    </a:cubicBezTo>
                    <a:cubicBezTo>
                      <a:pt x="6006" y="526"/>
                      <a:pt x="4825" y="1"/>
                      <a:pt x="368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2" name="Google Shape;2202;p61"/>
              <p:cNvSpPr/>
              <p:nvPr/>
            </p:nvSpPr>
            <p:spPr>
              <a:xfrm>
                <a:off x="1701000" y="3933800"/>
                <a:ext cx="216850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8534" extrusionOk="0">
                    <a:moveTo>
                      <a:pt x="4741" y="0"/>
                    </a:moveTo>
                    <a:cubicBezTo>
                      <a:pt x="4037" y="0"/>
                      <a:pt x="3329" y="159"/>
                      <a:pt x="2703" y="472"/>
                    </a:cubicBezTo>
                    <a:cubicBezTo>
                      <a:pt x="1335" y="1140"/>
                      <a:pt x="334" y="2507"/>
                      <a:pt x="101" y="4008"/>
                    </a:cubicBezTo>
                    <a:cubicBezTo>
                      <a:pt x="1" y="4675"/>
                      <a:pt x="34" y="5376"/>
                      <a:pt x="234" y="6010"/>
                    </a:cubicBezTo>
                    <a:cubicBezTo>
                      <a:pt x="568" y="6910"/>
                      <a:pt x="1268" y="7644"/>
                      <a:pt x="2136" y="8078"/>
                    </a:cubicBezTo>
                    <a:cubicBezTo>
                      <a:pt x="2744" y="8394"/>
                      <a:pt x="3442" y="8533"/>
                      <a:pt x="4137" y="8533"/>
                    </a:cubicBezTo>
                    <a:cubicBezTo>
                      <a:pt x="4395" y="8533"/>
                      <a:pt x="4652" y="8514"/>
                      <a:pt x="4904" y="8478"/>
                    </a:cubicBezTo>
                    <a:cubicBezTo>
                      <a:pt x="6038" y="8311"/>
                      <a:pt x="7106" y="7711"/>
                      <a:pt x="7806" y="6810"/>
                    </a:cubicBezTo>
                    <a:cubicBezTo>
                      <a:pt x="8440" y="5910"/>
                      <a:pt x="8674" y="4775"/>
                      <a:pt x="8540" y="3675"/>
                    </a:cubicBezTo>
                    <a:cubicBezTo>
                      <a:pt x="8373" y="2541"/>
                      <a:pt x="7706" y="939"/>
                      <a:pt x="6605" y="406"/>
                    </a:cubicBezTo>
                    <a:cubicBezTo>
                      <a:pt x="6031" y="134"/>
                      <a:pt x="5387" y="0"/>
                      <a:pt x="47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3" name="Google Shape;2203;p61"/>
              <p:cNvSpPr/>
              <p:nvPr/>
            </p:nvSpPr>
            <p:spPr>
              <a:xfrm>
                <a:off x="1706850" y="3974225"/>
                <a:ext cx="157625" cy="148100"/>
              </a:xfrm>
              <a:custGeom>
                <a:avLst/>
                <a:gdLst/>
                <a:ahLst/>
                <a:cxnLst/>
                <a:rect l="l" t="t" r="r" b="b"/>
                <a:pathLst>
                  <a:path w="6305" h="5924" extrusionOk="0">
                    <a:moveTo>
                      <a:pt x="3171" y="1"/>
                    </a:moveTo>
                    <a:cubicBezTo>
                      <a:pt x="1688" y="1"/>
                      <a:pt x="419" y="1110"/>
                      <a:pt x="234" y="2591"/>
                    </a:cubicBezTo>
                    <a:cubicBezTo>
                      <a:pt x="0" y="4226"/>
                      <a:pt x="1168" y="5694"/>
                      <a:pt x="2802" y="5894"/>
                    </a:cubicBezTo>
                    <a:cubicBezTo>
                      <a:pt x="2940" y="5914"/>
                      <a:pt x="3077" y="5924"/>
                      <a:pt x="3212" y="5924"/>
                    </a:cubicBezTo>
                    <a:cubicBezTo>
                      <a:pt x="4652" y="5924"/>
                      <a:pt x="5922" y="4822"/>
                      <a:pt x="6105" y="3359"/>
                    </a:cubicBezTo>
                    <a:cubicBezTo>
                      <a:pt x="6305" y="1724"/>
                      <a:pt x="5171" y="223"/>
                      <a:pt x="3536" y="23"/>
                    </a:cubicBezTo>
                    <a:cubicBezTo>
                      <a:pt x="3413" y="8"/>
                      <a:pt x="3292" y="1"/>
                      <a:pt x="31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4" name="Google Shape;2204;p61"/>
              <p:cNvSpPr/>
              <p:nvPr/>
            </p:nvSpPr>
            <p:spPr>
              <a:xfrm>
                <a:off x="1750200" y="4013975"/>
                <a:ext cx="72575" cy="69250"/>
              </a:xfrm>
              <a:custGeom>
                <a:avLst/>
                <a:gdLst/>
                <a:ahLst/>
                <a:cxnLst/>
                <a:rect l="l" t="t" r="r" b="b"/>
                <a:pathLst>
                  <a:path w="2903" h="2770" extrusionOk="0">
                    <a:moveTo>
                      <a:pt x="1268" y="1"/>
                    </a:moveTo>
                    <a:cubicBezTo>
                      <a:pt x="635" y="67"/>
                      <a:pt x="134" y="568"/>
                      <a:pt x="68" y="1202"/>
                    </a:cubicBezTo>
                    <a:cubicBezTo>
                      <a:pt x="1" y="1568"/>
                      <a:pt x="101" y="1935"/>
                      <a:pt x="334" y="2236"/>
                    </a:cubicBezTo>
                    <a:cubicBezTo>
                      <a:pt x="568" y="2502"/>
                      <a:pt x="868" y="2703"/>
                      <a:pt x="1235" y="2736"/>
                    </a:cubicBezTo>
                    <a:cubicBezTo>
                      <a:pt x="1368" y="2769"/>
                      <a:pt x="1469" y="2769"/>
                      <a:pt x="1569" y="2769"/>
                    </a:cubicBezTo>
                    <a:cubicBezTo>
                      <a:pt x="2202" y="2703"/>
                      <a:pt x="2703" y="2202"/>
                      <a:pt x="2803" y="1535"/>
                    </a:cubicBezTo>
                    <a:cubicBezTo>
                      <a:pt x="2903" y="801"/>
                      <a:pt x="2369" y="101"/>
                      <a:pt x="160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5" name="Google Shape;2205;p61"/>
              <p:cNvSpPr/>
              <p:nvPr/>
            </p:nvSpPr>
            <p:spPr>
              <a:xfrm>
                <a:off x="1759550" y="3926150"/>
                <a:ext cx="164750" cy="109525"/>
              </a:xfrm>
              <a:custGeom>
                <a:avLst/>
                <a:gdLst/>
                <a:ahLst/>
                <a:cxnLst/>
                <a:rect l="l" t="t" r="r" b="b"/>
                <a:pathLst>
                  <a:path w="6590" h="4381" extrusionOk="0">
                    <a:moveTo>
                      <a:pt x="2594" y="1"/>
                    </a:moveTo>
                    <a:cubicBezTo>
                      <a:pt x="1742" y="1"/>
                      <a:pt x="845" y="284"/>
                      <a:pt x="27" y="912"/>
                    </a:cubicBezTo>
                    <a:cubicBezTo>
                      <a:pt x="0" y="939"/>
                      <a:pt x="17" y="988"/>
                      <a:pt x="42" y="988"/>
                    </a:cubicBezTo>
                    <a:cubicBezTo>
                      <a:pt x="48" y="988"/>
                      <a:pt x="54" y="985"/>
                      <a:pt x="60" y="979"/>
                    </a:cubicBezTo>
                    <a:cubicBezTo>
                      <a:pt x="637" y="687"/>
                      <a:pt x="1246" y="553"/>
                      <a:pt x="1849" y="553"/>
                    </a:cubicBezTo>
                    <a:cubicBezTo>
                      <a:pt x="3935" y="553"/>
                      <a:pt x="5939" y="2156"/>
                      <a:pt x="6198" y="4381"/>
                    </a:cubicBezTo>
                    <a:lnTo>
                      <a:pt x="6232" y="4381"/>
                    </a:lnTo>
                    <a:cubicBezTo>
                      <a:pt x="6589" y="1782"/>
                      <a:pt x="4731" y="1"/>
                      <a:pt x="259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6" name="Google Shape;2206;p61"/>
              <p:cNvSpPr/>
              <p:nvPr/>
            </p:nvSpPr>
            <p:spPr>
              <a:xfrm>
                <a:off x="1186650" y="3793450"/>
                <a:ext cx="22750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9100" h="2723" extrusionOk="0">
                    <a:moveTo>
                      <a:pt x="5523" y="1"/>
                    </a:moveTo>
                    <a:cubicBezTo>
                      <a:pt x="3366" y="1"/>
                      <a:pt x="1328" y="949"/>
                      <a:pt x="60" y="2551"/>
                    </a:cubicBezTo>
                    <a:cubicBezTo>
                      <a:pt x="1" y="2610"/>
                      <a:pt x="100" y="2723"/>
                      <a:pt x="170" y="2723"/>
                    </a:cubicBezTo>
                    <a:cubicBezTo>
                      <a:pt x="178" y="2723"/>
                      <a:pt x="186" y="2721"/>
                      <a:pt x="194" y="2717"/>
                    </a:cubicBezTo>
                    <a:cubicBezTo>
                      <a:pt x="1773" y="1720"/>
                      <a:pt x="3404" y="1318"/>
                      <a:pt x="5160" y="1318"/>
                    </a:cubicBezTo>
                    <a:cubicBezTo>
                      <a:pt x="6222" y="1318"/>
                      <a:pt x="7330" y="1465"/>
                      <a:pt x="8499" y="1717"/>
                    </a:cubicBezTo>
                    <a:cubicBezTo>
                      <a:pt x="8551" y="1727"/>
                      <a:pt x="8609" y="1734"/>
                      <a:pt x="8666" y="1734"/>
                    </a:cubicBezTo>
                    <a:cubicBezTo>
                      <a:pt x="8795" y="1734"/>
                      <a:pt x="8920" y="1698"/>
                      <a:pt x="8966" y="1583"/>
                    </a:cubicBezTo>
                    <a:cubicBezTo>
                      <a:pt x="9067" y="1450"/>
                      <a:pt x="9100" y="1416"/>
                      <a:pt x="9067" y="1216"/>
                    </a:cubicBezTo>
                    <a:cubicBezTo>
                      <a:pt x="9067" y="1049"/>
                      <a:pt x="8933" y="849"/>
                      <a:pt x="8766" y="749"/>
                    </a:cubicBezTo>
                    <a:cubicBezTo>
                      <a:pt x="7710" y="238"/>
                      <a:pt x="6602" y="1"/>
                      <a:pt x="552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7" name="Google Shape;2207;p61"/>
              <p:cNvSpPr/>
              <p:nvPr/>
            </p:nvSpPr>
            <p:spPr>
              <a:xfrm>
                <a:off x="1749375" y="3849100"/>
                <a:ext cx="204100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8164" h="4722" extrusionOk="0">
                    <a:moveTo>
                      <a:pt x="1444" y="1"/>
                    </a:moveTo>
                    <a:cubicBezTo>
                      <a:pt x="1144" y="1"/>
                      <a:pt x="840" y="19"/>
                      <a:pt x="534" y="58"/>
                    </a:cubicBezTo>
                    <a:cubicBezTo>
                      <a:pt x="367" y="58"/>
                      <a:pt x="167" y="224"/>
                      <a:pt x="101" y="391"/>
                    </a:cubicBezTo>
                    <a:cubicBezTo>
                      <a:pt x="0" y="558"/>
                      <a:pt x="0" y="591"/>
                      <a:pt x="34" y="792"/>
                    </a:cubicBezTo>
                    <a:cubicBezTo>
                      <a:pt x="67" y="958"/>
                      <a:pt x="267" y="1025"/>
                      <a:pt x="434" y="1058"/>
                    </a:cubicBezTo>
                    <a:cubicBezTo>
                      <a:pt x="3603" y="1425"/>
                      <a:pt x="6138" y="2359"/>
                      <a:pt x="7973" y="4694"/>
                    </a:cubicBezTo>
                    <a:cubicBezTo>
                      <a:pt x="7991" y="4713"/>
                      <a:pt x="8015" y="4721"/>
                      <a:pt x="8039" y="4721"/>
                    </a:cubicBezTo>
                    <a:cubicBezTo>
                      <a:pt x="8101" y="4721"/>
                      <a:pt x="8164" y="4666"/>
                      <a:pt x="8140" y="4594"/>
                    </a:cubicBezTo>
                    <a:cubicBezTo>
                      <a:pt x="7258" y="1979"/>
                      <a:pt x="4545" y="1"/>
                      <a:pt x="144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8" name="Google Shape;2208;p61"/>
              <p:cNvSpPr/>
              <p:nvPr/>
            </p:nvSpPr>
            <p:spPr>
              <a:xfrm>
                <a:off x="1321575" y="4171875"/>
                <a:ext cx="431150" cy="158575"/>
              </a:xfrm>
              <a:custGeom>
                <a:avLst/>
                <a:gdLst/>
                <a:ahLst/>
                <a:cxnLst/>
                <a:rect l="l" t="t" r="r" b="b"/>
                <a:pathLst>
                  <a:path w="17246" h="6343" extrusionOk="0">
                    <a:moveTo>
                      <a:pt x="1824" y="1"/>
                    </a:moveTo>
                    <a:cubicBezTo>
                      <a:pt x="1216" y="1"/>
                      <a:pt x="608" y="9"/>
                      <a:pt x="0" y="23"/>
                    </a:cubicBezTo>
                    <a:cubicBezTo>
                      <a:pt x="1201" y="3191"/>
                      <a:pt x="4237" y="5693"/>
                      <a:pt x="7706" y="6227"/>
                    </a:cubicBezTo>
                    <a:cubicBezTo>
                      <a:pt x="8198" y="6304"/>
                      <a:pt x="8694" y="6342"/>
                      <a:pt x="9190" y="6342"/>
                    </a:cubicBezTo>
                    <a:cubicBezTo>
                      <a:pt x="12324" y="6342"/>
                      <a:pt x="15431" y="4839"/>
                      <a:pt x="17246" y="2391"/>
                    </a:cubicBezTo>
                    <a:cubicBezTo>
                      <a:pt x="15678" y="1891"/>
                      <a:pt x="14077" y="1490"/>
                      <a:pt x="12442" y="1123"/>
                    </a:cubicBezTo>
                    <a:cubicBezTo>
                      <a:pt x="12209" y="1090"/>
                      <a:pt x="12009" y="1023"/>
                      <a:pt x="11775" y="990"/>
                    </a:cubicBezTo>
                    <a:cubicBezTo>
                      <a:pt x="9374" y="523"/>
                      <a:pt x="6905" y="223"/>
                      <a:pt x="4403" y="56"/>
                    </a:cubicBezTo>
                    <a:cubicBezTo>
                      <a:pt x="3544" y="17"/>
                      <a:pt x="2684" y="1"/>
                      <a:pt x="182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9" name="Google Shape;2209;p61"/>
              <p:cNvSpPr/>
              <p:nvPr/>
            </p:nvSpPr>
            <p:spPr>
              <a:xfrm>
                <a:off x="1396625" y="4268550"/>
                <a:ext cx="24102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2477" extrusionOk="0">
                    <a:moveTo>
                      <a:pt x="2697" y="0"/>
                    </a:moveTo>
                    <a:cubicBezTo>
                      <a:pt x="1792" y="0"/>
                      <a:pt x="888" y="86"/>
                      <a:pt x="0" y="258"/>
                    </a:cubicBezTo>
                    <a:cubicBezTo>
                      <a:pt x="1368" y="1326"/>
                      <a:pt x="2969" y="2093"/>
                      <a:pt x="4704" y="2360"/>
                    </a:cubicBezTo>
                    <a:cubicBezTo>
                      <a:pt x="5196" y="2439"/>
                      <a:pt x="5691" y="2477"/>
                      <a:pt x="6184" y="2477"/>
                    </a:cubicBezTo>
                    <a:cubicBezTo>
                      <a:pt x="7364" y="2477"/>
                      <a:pt x="8535" y="2259"/>
                      <a:pt x="9641" y="1860"/>
                    </a:cubicBezTo>
                    <a:cubicBezTo>
                      <a:pt x="7551" y="620"/>
                      <a:pt x="5124" y="0"/>
                      <a:pt x="269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0" name="Google Shape;2210;p61"/>
              <p:cNvSpPr/>
              <p:nvPr/>
            </p:nvSpPr>
            <p:spPr>
              <a:xfrm>
                <a:off x="1431650" y="4174100"/>
                <a:ext cx="201000" cy="78525"/>
              </a:xfrm>
              <a:custGeom>
                <a:avLst/>
                <a:gdLst/>
                <a:ahLst/>
                <a:cxnLst/>
                <a:rect l="l" t="t" r="r" b="b"/>
                <a:pathLst>
                  <a:path w="8040" h="314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4" y="567"/>
                      <a:pt x="100" y="1168"/>
                      <a:pt x="167" y="1735"/>
                    </a:cubicBezTo>
                    <a:cubicBezTo>
                      <a:pt x="201" y="2002"/>
                      <a:pt x="401" y="2235"/>
                      <a:pt x="634" y="2302"/>
                    </a:cubicBezTo>
                    <a:cubicBezTo>
                      <a:pt x="2502" y="2836"/>
                      <a:pt x="4437" y="3102"/>
                      <a:pt x="6372" y="3136"/>
                    </a:cubicBezTo>
                    <a:cubicBezTo>
                      <a:pt x="6396" y="3139"/>
                      <a:pt x="6420" y="3141"/>
                      <a:pt x="6444" y="3141"/>
                    </a:cubicBezTo>
                    <a:cubicBezTo>
                      <a:pt x="6646" y="3141"/>
                      <a:pt x="6819" y="3018"/>
                      <a:pt x="6939" y="2869"/>
                    </a:cubicBezTo>
                    <a:cubicBezTo>
                      <a:pt x="7339" y="2269"/>
                      <a:pt x="7706" y="1668"/>
                      <a:pt x="8039" y="1034"/>
                    </a:cubicBezTo>
                    <a:cubicBezTo>
                      <a:pt x="7806" y="1001"/>
                      <a:pt x="7606" y="968"/>
                      <a:pt x="7372" y="901"/>
                    </a:cubicBezTo>
                    <a:cubicBezTo>
                      <a:pt x="4971" y="434"/>
                      <a:pt x="2502" y="134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1" name="Google Shape;2211;p61"/>
              <p:cNvSpPr/>
              <p:nvPr/>
            </p:nvSpPr>
            <p:spPr>
              <a:xfrm>
                <a:off x="1108925" y="3387775"/>
                <a:ext cx="966550" cy="535325"/>
              </a:xfrm>
              <a:custGeom>
                <a:avLst/>
                <a:gdLst/>
                <a:ahLst/>
                <a:cxnLst/>
                <a:rect l="l" t="t" r="r" b="b"/>
                <a:pathLst>
                  <a:path w="38662" h="21413" extrusionOk="0">
                    <a:moveTo>
                      <a:pt x="16512" y="0"/>
                    </a:moveTo>
                    <a:cubicBezTo>
                      <a:pt x="14605" y="0"/>
                      <a:pt x="12705" y="181"/>
                      <a:pt x="10875" y="831"/>
                    </a:cubicBezTo>
                    <a:cubicBezTo>
                      <a:pt x="9607" y="1265"/>
                      <a:pt x="8339" y="1865"/>
                      <a:pt x="7172" y="2666"/>
                    </a:cubicBezTo>
                    <a:cubicBezTo>
                      <a:pt x="4303" y="4601"/>
                      <a:pt x="1868" y="6969"/>
                      <a:pt x="701" y="11639"/>
                    </a:cubicBezTo>
                    <a:cubicBezTo>
                      <a:pt x="534" y="12206"/>
                      <a:pt x="434" y="12840"/>
                      <a:pt x="334" y="13474"/>
                    </a:cubicBezTo>
                    <a:cubicBezTo>
                      <a:pt x="167" y="14474"/>
                      <a:pt x="67" y="15575"/>
                      <a:pt x="0" y="16776"/>
                    </a:cubicBezTo>
                    <a:cubicBezTo>
                      <a:pt x="701" y="16943"/>
                      <a:pt x="1401" y="17110"/>
                      <a:pt x="2068" y="17243"/>
                    </a:cubicBezTo>
                    <a:cubicBezTo>
                      <a:pt x="2402" y="16342"/>
                      <a:pt x="2836" y="15442"/>
                      <a:pt x="3136" y="14608"/>
                    </a:cubicBezTo>
                    <a:cubicBezTo>
                      <a:pt x="3169" y="14541"/>
                      <a:pt x="3169" y="14441"/>
                      <a:pt x="3202" y="14341"/>
                    </a:cubicBezTo>
                    <a:cubicBezTo>
                      <a:pt x="3215" y="14316"/>
                      <a:pt x="3243" y="14305"/>
                      <a:pt x="3271" y="14305"/>
                    </a:cubicBezTo>
                    <a:cubicBezTo>
                      <a:pt x="3318" y="14305"/>
                      <a:pt x="3369" y="14333"/>
                      <a:pt x="3369" y="14374"/>
                    </a:cubicBezTo>
                    <a:cubicBezTo>
                      <a:pt x="3369" y="14474"/>
                      <a:pt x="3369" y="14608"/>
                      <a:pt x="3369" y="14708"/>
                    </a:cubicBezTo>
                    <a:cubicBezTo>
                      <a:pt x="3403" y="15642"/>
                      <a:pt x="3269" y="16509"/>
                      <a:pt x="3069" y="17443"/>
                    </a:cubicBezTo>
                    <a:cubicBezTo>
                      <a:pt x="3069" y="17477"/>
                      <a:pt x="3069" y="17477"/>
                      <a:pt x="3069" y="17477"/>
                    </a:cubicBezTo>
                    <a:cubicBezTo>
                      <a:pt x="4270" y="17777"/>
                      <a:pt x="5471" y="18044"/>
                      <a:pt x="6605" y="18277"/>
                    </a:cubicBezTo>
                    <a:cubicBezTo>
                      <a:pt x="6772" y="17543"/>
                      <a:pt x="6972" y="16809"/>
                      <a:pt x="7272" y="16076"/>
                    </a:cubicBezTo>
                    <a:cubicBezTo>
                      <a:pt x="7572" y="15242"/>
                      <a:pt x="7973" y="14474"/>
                      <a:pt x="8440" y="13774"/>
                    </a:cubicBezTo>
                    <a:cubicBezTo>
                      <a:pt x="8706" y="13340"/>
                      <a:pt x="9007" y="12973"/>
                      <a:pt x="9307" y="12640"/>
                    </a:cubicBezTo>
                    <a:cubicBezTo>
                      <a:pt x="9330" y="12616"/>
                      <a:pt x="9358" y="12605"/>
                      <a:pt x="9383" y="12605"/>
                    </a:cubicBezTo>
                    <a:cubicBezTo>
                      <a:pt x="9428" y="12605"/>
                      <a:pt x="9462" y="12642"/>
                      <a:pt x="9440" y="12706"/>
                    </a:cubicBezTo>
                    <a:cubicBezTo>
                      <a:pt x="9273" y="13107"/>
                      <a:pt x="9140" y="13507"/>
                      <a:pt x="9007" y="13907"/>
                    </a:cubicBezTo>
                    <a:cubicBezTo>
                      <a:pt x="8740" y="14741"/>
                      <a:pt x="8540" y="15575"/>
                      <a:pt x="8406" y="16443"/>
                    </a:cubicBezTo>
                    <a:cubicBezTo>
                      <a:pt x="8339" y="16943"/>
                      <a:pt x="8273" y="17410"/>
                      <a:pt x="8206" y="17877"/>
                    </a:cubicBezTo>
                    <a:cubicBezTo>
                      <a:pt x="8173" y="18110"/>
                      <a:pt x="8173" y="18344"/>
                      <a:pt x="8139" y="18611"/>
                    </a:cubicBezTo>
                    <a:cubicBezTo>
                      <a:pt x="9841" y="18978"/>
                      <a:pt x="11508" y="19311"/>
                      <a:pt x="13110" y="19611"/>
                    </a:cubicBezTo>
                    <a:cubicBezTo>
                      <a:pt x="13210" y="19011"/>
                      <a:pt x="13310" y="18411"/>
                      <a:pt x="13443" y="17844"/>
                    </a:cubicBezTo>
                    <a:cubicBezTo>
                      <a:pt x="13643" y="17076"/>
                      <a:pt x="13843" y="16342"/>
                      <a:pt x="14077" y="15709"/>
                    </a:cubicBezTo>
                    <a:cubicBezTo>
                      <a:pt x="14091" y="15680"/>
                      <a:pt x="14117" y="15670"/>
                      <a:pt x="14142" y="15670"/>
                    </a:cubicBezTo>
                    <a:cubicBezTo>
                      <a:pt x="14177" y="15670"/>
                      <a:pt x="14210" y="15689"/>
                      <a:pt x="14210" y="15709"/>
                    </a:cubicBezTo>
                    <a:cubicBezTo>
                      <a:pt x="14244" y="16509"/>
                      <a:pt x="14277" y="17276"/>
                      <a:pt x="14277" y="18044"/>
                    </a:cubicBezTo>
                    <a:cubicBezTo>
                      <a:pt x="14277" y="18511"/>
                      <a:pt x="14277" y="18978"/>
                      <a:pt x="14277" y="19445"/>
                    </a:cubicBezTo>
                    <a:cubicBezTo>
                      <a:pt x="14277" y="19545"/>
                      <a:pt x="14277" y="19678"/>
                      <a:pt x="14277" y="19812"/>
                    </a:cubicBezTo>
                    <a:cubicBezTo>
                      <a:pt x="16178" y="20145"/>
                      <a:pt x="17980" y="20445"/>
                      <a:pt x="19748" y="20679"/>
                    </a:cubicBezTo>
                    <a:cubicBezTo>
                      <a:pt x="19848" y="20145"/>
                      <a:pt x="19948" y="19611"/>
                      <a:pt x="20014" y="19044"/>
                    </a:cubicBezTo>
                    <a:cubicBezTo>
                      <a:pt x="20181" y="17877"/>
                      <a:pt x="20281" y="16676"/>
                      <a:pt x="20415" y="15508"/>
                    </a:cubicBezTo>
                    <a:cubicBezTo>
                      <a:pt x="20481" y="14941"/>
                      <a:pt x="20515" y="14408"/>
                      <a:pt x="20582" y="13841"/>
                    </a:cubicBezTo>
                    <a:cubicBezTo>
                      <a:pt x="20582" y="13787"/>
                      <a:pt x="20648" y="13753"/>
                      <a:pt x="20711" y="13753"/>
                    </a:cubicBezTo>
                    <a:cubicBezTo>
                      <a:pt x="20765" y="13753"/>
                      <a:pt x="20815" y="13779"/>
                      <a:pt x="20815" y="13841"/>
                    </a:cubicBezTo>
                    <a:cubicBezTo>
                      <a:pt x="20848" y="14408"/>
                      <a:pt x="20915" y="14975"/>
                      <a:pt x="20948" y="15542"/>
                    </a:cubicBezTo>
                    <a:cubicBezTo>
                      <a:pt x="21015" y="16743"/>
                      <a:pt x="21049" y="17977"/>
                      <a:pt x="21015" y="19178"/>
                    </a:cubicBezTo>
                    <a:cubicBezTo>
                      <a:pt x="21015" y="19611"/>
                      <a:pt x="21015" y="20012"/>
                      <a:pt x="20982" y="20412"/>
                    </a:cubicBezTo>
                    <a:cubicBezTo>
                      <a:pt x="20982" y="20545"/>
                      <a:pt x="20982" y="20679"/>
                      <a:pt x="20982" y="20812"/>
                    </a:cubicBezTo>
                    <a:cubicBezTo>
                      <a:pt x="24117" y="21213"/>
                      <a:pt x="27120" y="21413"/>
                      <a:pt x="30055" y="21413"/>
                    </a:cubicBezTo>
                    <a:cubicBezTo>
                      <a:pt x="30188" y="20779"/>
                      <a:pt x="30288" y="20145"/>
                      <a:pt x="30322" y="19511"/>
                    </a:cubicBezTo>
                    <a:cubicBezTo>
                      <a:pt x="30355" y="19011"/>
                      <a:pt x="30355" y="18511"/>
                      <a:pt x="30288" y="17977"/>
                    </a:cubicBezTo>
                    <a:cubicBezTo>
                      <a:pt x="30269" y="17919"/>
                      <a:pt x="30317" y="17883"/>
                      <a:pt x="30368" y="17883"/>
                    </a:cubicBezTo>
                    <a:cubicBezTo>
                      <a:pt x="30404" y="17883"/>
                      <a:pt x="30441" y="17902"/>
                      <a:pt x="30455" y="17944"/>
                    </a:cubicBezTo>
                    <a:cubicBezTo>
                      <a:pt x="30722" y="18444"/>
                      <a:pt x="30922" y="18944"/>
                      <a:pt x="31089" y="19478"/>
                    </a:cubicBezTo>
                    <a:cubicBezTo>
                      <a:pt x="31256" y="20112"/>
                      <a:pt x="31356" y="20746"/>
                      <a:pt x="31389" y="21379"/>
                    </a:cubicBezTo>
                    <a:cubicBezTo>
                      <a:pt x="31956" y="21379"/>
                      <a:pt x="32557" y="21379"/>
                      <a:pt x="33124" y="21346"/>
                    </a:cubicBezTo>
                    <a:cubicBezTo>
                      <a:pt x="33157" y="20679"/>
                      <a:pt x="33191" y="20012"/>
                      <a:pt x="33191" y="19378"/>
                    </a:cubicBezTo>
                    <a:cubicBezTo>
                      <a:pt x="33191" y="18277"/>
                      <a:pt x="33090" y="17210"/>
                      <a:pt x="32623" y="16142"/>
                    </a:cubicBezTo>
                    <a:cubicBezTo>
                      <a:pt x="32623" y="16101"/>
                      <a:pt x="32649" y="16073"/>
                      <a:pt x="32676" y="16073"/>
                    </a:cubicBezTo>
                    <a:cubicBezTo>
                      <a:pt x="32693" y="16073"/>
                      <a:pt x="32711" y="16083"/>
                      <a:pt x="32724" y="16109"/>
                    </a:cubicBezTo>
                    <a:cubicBezTo>
                      <a:pt x="33557" y="17076"/>
                      <a:pt x="34024" y="18144"/>
                      <a:pt x="34325" y="19278"/>
                    </a:cubicBezTo>
                    <a:cubicBezTo>
                      <a:pt x="34491" y="19912"/>
                      <a:pt x="34558" y="20579"/>
                      <a:pt x="34625" y="21246"/>
                    </a:cubicBezTo>
                    <a:cubicBezTo>
                      <a:pt x="35759" y="21179"/>
                      <a:pt x="36893" y="21079"/>
                      <a:pt x="38027" y="20912"/>
                    </a:cubicBezTo>
                    <a:cubicBezTo>
                      <a:pt x="38261" y="20879"/>
                      <a:pt x="38428" y="19812"/>
                      <a:pt x="38528" y="18811"/>
                    </a:cubicBezTo>
                    <a:cubicBezTo>
                      <a:pt x="38594" y="17944"/>
                      <a:pt x="38661" y="17143"/>
                      <a:pt x="38628" y="17043"/>
                    </a:cubicBezTo>
                    <a:cubicBezTo>
                      <a:pt x="38561" y="16543"/>
                      <a:pt x="38494" y="15942"/>
                      <a:pt x="38461" y="15308"/>
                    </a:cubicBezTo>
                    <a:cubicBezTo>
                      <a:pt x="38361" y="14241"/>
                      <a:pt x="38294" y="13107"/>
                      <a:pt x="38061" y="12273"/>
                    </a:cubicBezTo>
                    <a:cubicBezTo>
                      <a:pt x="36693" y="7369"/>
                      <a:pt x="32523" y="4401"/>
                      <a:pt x="28821" y="2432"/>
                    </a:cubicBezTo>
                    <a:cubicBezTo>
                      <a:pt x="25618" y="731"/>
                      <a:pt x="22116" y="264"/>
                      <a:pt x="18714" y="64"/>
                    </a:cubicBezTo>
                    <a:cubicBezTo>
                      <a:pt x="17981" y="27"/>
                      <a:pt x="17246" y="0"/>
                      <a:pt x="165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2" name="Google Shape;2212;p61"/>
              <p:cNvSpPr/>
              <p:nvPr/>
            </p:nvSpPr>
            <p:spPr>
              <a:xfrm>
                <a:off x="1117250" y="3678750"/>
                <a:ext cx="467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2469" extrusionOk="0">
                    <a:moveTo>
                      <a:pt x="368" y="0"/>
                    </a:moveTo>
                    <a:cubicBezTo>
                      <a:pt x="201" y="567"/>
                      <a:pt x="101" y="1168"/>
                      <a:pt x="1" y="1835"/>
                    </a:cubicBezTo>
                    <a:cubicBezTo>
                      <a:pt x="468" y="2035"/>
                      <a:pt x="968" y="2268"/>
                      <a:pt x="1468" y="2468"/>
                    </a:cubicBezTo>
                    <a:cubicBezTo>
                      <a:pt x="1535" y="2168"/>
                      <a:pt x="1602" y="1868"/>
                      <a:pt x="1669" y="1568"/>
                    </a:cubicBezTo>
                    <a:cubicBezTo>
                      <a:pt x="1735" y="1234"/>
                      <a:pt x="1802" y="867"/>
                      <a:pt x="1869" y="467"/>
                    </a:cubicBezTo>
                    <a:cubicBezTo>
                      <a:pt x="1368" y="300"/>
                      <a:pt x="868" y="167"/>
                      <a:pt x="368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3" name="Google Shape;2213;p61"/>
              <p:cNvSpPr/>
              <p:nvPr/>
            </p:nvSpPr>
            <p:spPr>
              <a:xfrm>
                <a:off x="1175625" y="3697075"/>
                <a:ext cx="144300" cy="92600"/>
              </a:xfrm>
              <a:custGeom>
                <a:avLst/>
                <a:gdLst/>
                <a:ahLst/>
                <a:cxnLst/>
                <a:rect l="l" t="t" r="r" b="b"/>
                <a:pathLst>
                  <a:path w="5772" h="3704" extrusionOk="0">
                    <a:moveTo>
                      <a:pt x="334" y="1"/>
                    </a:moveTo>
                    <a:cubicBezTo>
                      <a:pt x="234" y="535"/>
                      <a:pt x="168" y="1068"/>
                      <a:pt x="67" y="1602"/>
                    </a:cubicBezTo>
                    <a:cubicBezTo>
                      <a:pt x="34" y="1769"/>
                      <a:pt x="34" y="1902"/>
                      <a:pt x="1" y="2036"/>
                    </a:cubicBezTo>
                    <a:cubicBezTo>
                      <a:pt x="134" y="2102"/>
                      <a:pt x="301" y="2169"/>
                      <a:pt x="468" y="2236"/>
                    </a:cubicBezTo>
                    <a:cubicBezTo>
                      <a:pt x="534" y="2269"/>
                      <a:pt x="635" y="2303"/>
                      <a:pt x="701" y="2336"/>
                    </a:cubicBezTo>
                    <a:cubicBezTo>
                      <a:pt x="1468" y="2603"/>
                      <a:pt x="2236" y="2870"/>
                      <a:pt x="2970" y="3170"/>
                    </a:cubicBezTo>
                    <a:cubicBezTo>
                      <a:pt x="3537" y="3337"/>
                      <a:pt x="4070" y="3537"/>
                      <a:pt x="4604" y="3704"/>
                    </a:cubicBezTo>
                    <a:cubicBezTo>
                      <a:pt x="4904" y="2870"/>
                      <a:pt x="5305" y="2102"/>
                      <a:pt x="5772" y="1402"/>
                    </a:cubicBezTo>
                    <a:cubicBezTo>
                      <a:pt x="5138" y="1268"/>
                      <a:pt x="4504" y="1135"/>
                      <a:pt x="3870" y="968"/>
                    </a:cubicBezTo>
                    <a:cubicBezTo>
                      <a:pt x="2703" y="701"/>
                      <a:pt x="1502" y="334"/>
                      <a:pt x="334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4" name="Google Shape;2214;p61"/>
              <p:cNvSpPr/>
              <p:nvPr/>
            </p:nvSpPr>
            <p:spPr>
              <a:xfrm>
                <a:off x="1319075" y="3735450"/>
                <a:ext cx="67575" cy="7675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3070" extrusionOk="0">
                    <a:moveTo>
                      <a:pt x="601" y="0"/>
                    </a:moveTo>
                    <a:cubicBezTo>
                      <a:pt x="334" y="834"/>
                      <a:pt x="134" y="1668"/>
                      <a:pt x="0" y="2536"/>
                    </a:cubicBezTo>
                    <a:cubicBezTo>
                      <a:pt x="601" y="2736"/>
                      <a:pt x="1168" y="2902"/>
                      <a:pt x="1768" y="3069"/>
                    </a:cubicBezTo>
                    <a:cubicBezTo>
                      <a:pt x="2068" y="2169"/>
                      <a:pt x="2402" y="1268"/>
                      <a:pt x="2702" y="401"/>
                    </a:cubicBezTo>
                    <a:cubicBezTo>
                      <a:pt x="2002" y="267"/>
                      <a:pt x="1301" y="134"/>
                      <a:pt x="601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5" name="Google Shape;2215;p61"/>
              <p:cNvSpPr/>
              <p:nvPr/>
            </p:nvSpPr>
            <p:spPr>
              <a:xfrm>
                <a:off x="1390775" y="3748800"/>
                <a:ext cx="130950" cy="97575"/>
              </a:xfrm>
              <a:custGeom>
                <a:avLst/>
                <a:gdLst/>
                <a:ahLst/>
                <a:cxnLst/>
                <a:rect l="l" t="t" r="r" b="b"/>
                <a:pathLst>
                  <a:path w="5238" h="3903" extrusionOk="0">
                    <a:moveTo>
                      <a:pt x="735" y="0"/>
                    </a:moveTo>
                    <a:cubicBezTo>
                      <a:pt x="468" y="934"/>
                      <a:pt x="201" y="1868"/>
                      <a:pt x="1" y="2835"/>
                    </a:cubicBezTo>
                    <a:cubicBezTo>
                      <a:pt x="735" y="3036"/>
                      <a:pt x="1435" y="3236"/>
                      <a:pt x="2169" y="3403"/>
                    </a:cubicBezTo>
                    <a:cubicBezTo>
                      <a:pt x="2369" y="2635"/>
                      <a:pt x="2569" y="1901"/>
                      <a:pt x="2803" y="1268"/>
                    </a:cubicBezTo>
                    <a:cubicBezTo>
                      <a:pt x="2816" y="1242"/>
                      <a:pt x="2838" y="1231"/>
                      <a:pt x="2861" y="1231"/>
                    </a:cubicBezTo>
                    <a:cubicBezTo>
                      <a:pt x="2898" y="1231"/>
                      <a:pt x="2936" y="1260"/>
                      <a:pt x="2936" y="1301"/>
                    </a:cubicBezTo>
                    <a:cubicBezTo>
                      <a:pt x="2970" y="2068"/>
                      <a:pt x="3003" y="2835"/>
                      <a:pt x="3003" y="3603"/>
                    </a:cubicBezTo>
                    <a:cubicBezTo>
                      <a:pt x="3503" y="3703"/>
                      <a:pt x="4004" y="3803"/>
                      <a:pt x="4504" y="3903"/>
                    </a:cubicBezTo>
                    <a:cubicBezTo>
                      <a:pt x="4738" y="2835"/>
                      <a:pt x="4938" y="1735"/>
                      <a:pt x="5238" y="667"/>
                    </a:cubicBezTo>
                    <a:cubicBezTo>
                      <a:pt x="3737" y="500"/>
                      <a:pt x="2236" y="267"/>
                      <a:pt x="735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6" name="Google Shape;2216;p61"/>
              <p:cNvSpPr/>
              <p:nvPr/>
            </p:nvSpPr>
            <p:spPr>
              <a:xfrm>
                <a:off x="1540900" y="3768800"/>
                <a:ext cx="78400" cy="95100"/>
              </a:xfrm>
              <a:custGeom>
                <a:avLst/>
                <a:gdLst/>
                <a:ahLst/>
                <a:cxnLst/>
                <a:rect l="l" t="t" r="r" b="b"/>
                <a:pathLst>
                  <a:path w="3136" h="3804" extrusionOk="0">
                    <a:moveTo>
                      <a:pt x="534" y="1"/>
                    </a:moveTo>
                    <a:cubicBezTo>
                      <a:pt x="300" y="1135"/>
                      <a:pt x="167" y="2269"/>
                      <a:pt x="0" y="3403"/>
                    </a:cubicBezTo>
                    <a:cubicBezTo>
                      <a:pt x="901" y="3537"/>
                      <a:pt x="1801" y="3703"/>
                      <a:pt x="2735" y="3803"/>
                    </a:cubicBezTo>
                    <a:cubicBezTo>
                      <a:pt x="2902" y="2636"/>
                      <a:pt x="3002" y="1435"/>
                      <a:pt x="3136" y="267"/>
                    </a:cubicBezTo>
                    <a:cubicBezTo>
                      <a:pt x="2268" y="201"/>
                      <a:pt x="1368" y="101"/>
                      <a:pt x="534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7" name="Google Shape;2217;p61"/>
              <p:cNvSpPr/>
              <p:nvPr/>
            </p:nvSpPr>
            <p:spPr>
              <a:xfrm>
                <a:off x="2029575" y="3770475"/>
                <a:ext cx="45050" cy="91750"/>
              </a:xfrm>
              <a:custGeom>
                <a:avLst/>
                <a:gdLst/>
                <a:ahLst/>
                <a:cxnLst/>
                <a:rect l="l" t="t" r="r" b="b"/>
                <a:pathLst>
                  <a:path w="1802" h="3670" extrusionOk="0">
                    <a:moveTo>
                      <a:pt x="1635" y="0"/>
                    </a:moveTo>
                    <a:cubicBezTo>
                      <a:pt x="1101" y="67"/>
                      <a:pt x="534" y="134"/>
                      <a:pt x="0" y="167"/>
                    </a:cubicBezTo>
                    <a:cubicBezTo>
                      <a:pt x="67" y="968"/>
                      <a:pt x="134" y="1735"/>
                      <a:pt x="234" y="2502"/>
                    </a:cubicBezTo>
                    <a:cubicBezTo>
                      <a:pt x="301" y="2869"/>
                      <a:pt x="334" y="3269"/>
                      <a:pt x="401" y="3670"/>
                    </a:cubicBezTo>
                    <a:cubicBezTo>
                      <a:pt x="834" y="3603"/>
                      <a:pt x="1268" y="3570"/>
                      <a:pt x="1702" y="3503"/>
                    </a:cubicBezTo>
                    <a:cubicBezTo>
                      <a:pt x="1768" y="2636"/>
                      <a:pt x="1802" y="1835"/>
                      <a:pt x="1802" y="1702"/>
                    </a:cubicBezTo>
                    <a:cubicBezTo>
                      <a:pt x="1735" y="1235"/>
                      <a:pt x="1668" y="634"/>
                      <a:pt x="1635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8" name="Google Shape;2218;p61"/>
              <p:cNvSpPr/>
              <p:nvPr/>
            </p:nvSpPr>
            <p:spPr>
              <a:xfrm>
                <a:off x="1632625" y="3776300"/>
                <a:ext cx="67575" cy="96775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387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67" y="1202"/>
                      <a:pt x="101" y="2436"/>
                      <a:pt x="67" y="3637"/>
                    </a:cubicBezTo>
                    <a:cubicBezTo>
                      <a:pt x="901" y="3737"/>
                      <a:pt x="1735" y="3804"/>
                      <a:pt x="2569" y="3870"/>
                    </a:cubicBezTo>
                    <a:cubicBezTo>
                      <a:pt x="2502" y="2636"/>
                      <a:pt x="2569" y="1402"/>
                      <a:pt x="2702" y="168"/>
                    </a:cubicBezTo>
                    <a:cubicBezTo>
                      <a:pt x="1802" y="134"/>
                      <a:pt x="901" y="68"/>
                      <a:pt x="0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9" name="Google Shape;2219;p61"/>
              <p:cNvSpPr/>
              <p:nvPr/>
            </p:nvSpPr>
            <p:spPr>
              <a:xfrm>
                <a:off x="1716850" y="3781300"/>
                <a:ext cx="59225" cy="94275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3771" extrusionOk="0">
                    <a:moveTo>
                      <a:pt x="34" y="1"/>
                    </a:moveTo>
                    <a:cubicBezTo>
                      <a:pt x="1" y="1235"/>
                      <a:pt x="1" y="2469"/>
                      <a:pt x="67" y="3704"/>
                    </a:cubicBezTo>
                    <a:cubicBezTo>
                      <a:pt x="701" y="3737"/>
                      <a:pt x="1335" y="3770"/>
                      <a:pt x="1969" y="3770"/>
                    </a:cubicBezTo>
                    <a:cubicBezTo>
                      <a:pt x="2169" y="2570"/>
                      <a:pt x="2336" y="1335"/>
                      <a:pt x="2369" y="101"/>
                    </a:cubicBezTo>
                    <a:cubicBezTo>
                      <a:pt x="1602" y="68"/>
                      <a:pt x="801" y="34"/>
                      <a:pt x="34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0" name="Google Shape;2220;p61"/>
              <p:cNvSpPr/>
              <p:nvPr/>
            </p:nvSpPr>
            <p:spPr>
              <a:xfrm>
                <a:off x="1791900" y="3776300"/>
                <a:ext cx="226025" cy="100100"/>
              </a:xfrm>
              <a:custGeom>
                <a:avLst/>
                <a:gdLst/>
                <a:ahLst/>
                <a:cxnLst/>
                <a:rect l="l" t="t" r="r" b="b"/>
                <a:pathLst>
                  <a:path w="9041" h="4004" extrusionOk="0">
                    <a:moveTo>
                      <a:pt x="8774" y="1"/>
                    </a:moveTo>
                    <a:cubicBezTo>
                      <a:pt x="6349" y="226"/>
                      <a:pt x="3924" y="309"/>
                      <a:pt x="1479" y="309"/>
                    </a:cubicBezTo>
                    <a:cubicBezTo>
                      <a:pt x="1031" y="309"/>
                      <a:pt x="583" y="306"/>
                      <a:pt x="134" y="301"/>
                    </a:cubicBezTo>
                    <a:lnTo>
                      <a:pt x="134" y="301"/>
                    </a:lnTo>
                    <a:cubicBezTo>
                      <a:pt x="167" y="1535"/>
                      <a:pt x="134" y="2770"/>
                      <a:pt x="1" y="4004"/>
                    </a:cubicBezTo>
                    <a:cubicBezTo>
                      <a:pt x="1001" y="4004"/>
                      <a:pt x="2002" y="4004"/>
                      <a:pt x="3003" y="3970"/>
                    </a:cubicBezTo>
                    <a:cubicBezTo>
                      <a:pt x="3036" y="3470"/>
                      <a:pt x="3036" y="2970"/>
                      <a:pt x="2969" y="2436"/>
                    </a:cubicBezTo>
                    <a:cubicBezTo>
                      <a:pt x="2948" y="2371"/>
                      <a:pt x="3010" y="2335"/>
                      <a:pt x="3065" y="2335"/>
                    </a:cubicBezTo>
                    <a:cubicBezTo>
                      <a:pt x="3096" y="2335"/>
                      <a:pt x="3124" y="2346"/>
                      <a:pt x="3136" y="2369"/>
                    </a:cubicBezTo>
                    <a:cubicBezTo>
                      <a:pt x="3403" y="2870"/>
                      <a:pt x="3603" y="3403"/>
                      <a:pt x="3737" y="3937"/>
                    </a:cubicBezTo>
                    <a:cubicBezTo>
                      <a:pt x="4471" y="3904"/>
                      <a:pt x="5171" y="3870"/>
                      <a:pt x="5872" y="3837"/>
                    </a:cubicBezTo>
                    <a:cubicBezTo>
                      <a:pt x="5872" y="2736"/>
                      <a:pt x="5738" y="1635"/>
                      <a:pt x="5304" y="601"/>
                    </a:cubicBezTo>
                    <a:cubicBezTo>
                      <a:pt x="5304" y="560"/>
                      <a:pt x="5330" y="532"/>
                      <a:pt x="5357" y="532"/>
                    </a:cubicBezTo>
                    <a:cubicBezTo>
                      <a:pt x="5374" y="532"/>
                      <a:pt x="5392" y="542"/>
                      <a:pt x="5405" y="568"/>
                    </a:cubicBezTo>
                    <a:cubicBezTo>
                      <a:pt x="6238" y="1535"/>
                      <a:pt x="6705" y="2603"/>
                      <a:pt x="7006" y="3737"/>
                    </a:cubicBezTo>
                    <a:cubicBezTo>
                      <a:pt x="7673" y="3670"/>
                      <a:pt x="8373" y="3603"/>
                      <a:pt x="9040" y="3537"/>
                    </a:cubicBezTo>
                    <a:cubicBezTo>
                      <a:pt x="9007" y="3036"/>
                      <a:pt x="8974" y="2536"/>
                      <a:pt x="8907" y="2036"/>
                    </a:cubicBezTo>
                    <a:cubicBezTo>
                      <a:pt x="8840" y="1369"/>
                      <a:pt x="8807" y="701"/>
                      <a:pt x="8774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221" name="Google Shape;2221;p61"/>
          <p:cNvGrpSpPr/>
          <p:nvPr/>
        </p:nvGrpSpPr>
        <p:grpSpPr>
          <a:xfrm rot="-1529053">
            <a:off x="5279259" y="653376"/>
            <a:ext cx="1199946" cy="1079748"/>
            <a:chOff x="2618501" y="1381730"/>
            <a:chExt cx="1105076" cy="994381"/>
          </a:xfrm>
        </p:grpSpPr>
        <p:grpSp>
          <p:nvGrpSpPr>
            <p:cNvPr id="2222" name="Google Shape;2222;p61"/>
            <p:cNvGrpSpPr/>
            <p:nvPr/>
          </p:nvGrpSpPr>
          <p:grpSpPr>
            <a:xfrm>
              <a:off x="2618501" y="1381730"/>
              <a:ext cx="1105076" cy="994381"/>
              <a:chOff x="6972101" y="876305"/>
              <a:chExt cx="1105076" cy="994381"/>
            </a:xfrm>
          </p:grpSpPr>
          <p:sp>
            <p:nvSpPr>
              <p:cNvPr id="2223" name="Google Shape;2223;p61"/>
              <p:cNvSpPr/>
              <p:nvPr/>
            </p:nvSpPr>
            <p:spPr>
              <a:xfrm>
                <a:off x="6972149" y="880502"/>
                <a:ext cx="1105028" cy="990184"/>
              </a:xfrm>
              <a:custGeom>
                <a:avLst/>
                <a:gdLst/>
                <a:ahLst/>
                <a:cxnLst/>
                <a:rect l="l" t="t" r="r" b="b"/>
                <a:pathLst>
                  <a:path w="47168" h="44180" extrusionOk="0">
                    <a:moveTo>
                      <a:pt x="19019" y="1"/>
                    </a:moveTo>
                    <a:cubicBezTo>
                      <a:pt x="17373" y="1"/>
                      <a:pt x="15730" y="309"/>
                      <a:pt x="14178" y="1062"/>
                    </a:cubicBezTo>
                    <a:cubicBezTo>
                      <a:pt x="13144" y="1595"/>
                      <a:pt x="12109" y="2296"/>
                      <a:pt x="11175" y="3263"/>
                    </a:cubicBezTo>
                    <a:cubicBezTo>
                      <a:pt x="10942" y="3530"/>
                      <a:pt x="10708" y="3764"/>
                      <a:pt x="10508" y="4064"/>
                    </a:cubicBezTo>
                    <a:cubicBezTo>
                      <a:pt x="10308" y="4264"/>
                      <a:pt x="10175" y="4497"/>
                      <a:pt x="10041" y="4731"/>
                    </a:cubicBezTo>
                    <a:cubicBezTo>
                      <a:pt x="10308" y="4664"/>
                      <a:pt x="10542" y="4598"/>
                      <a:pt x="10809" y="4531"/>
                    </a:cubicBezTo>
                    <a:cubicBezTo>
                      <a:pt x="11776" y="4331"/>
                      <a:pt x="12777" y="4164"/>
                      <a:pt x="13744" y="4164"/>
                    </a:cubicBezTo>
                    <a:cubicBezTo>
                      <a:pt x="13877" y="4131"/>
                      <a:pt x="13977" y="4131"/>
                      <a:pt x="14111" y="4131"/>
                    </a:cubicBezTo>
                    <a:cubicBezTo>
                      <a:pt x="13977" y="4231"/>
                      <a:pt x="13844" y="4297"/>
                      <a:pt x="13744" y="4364"/>
                    </a:cubicBezTo>
                    <a:cubicBezTo>
                      <a:pt x="12476" y="5165"/>
                      <a:pt x="11376" y="5965"/>
                      <a:pt x="10408" y="6766"/>
                    </a:cubicBezTo>
                    <a:cubicBezTo>
                      <a:pt x="4971" y="11302"/>
                      <a:pt x="4070" y="15739"/>
                      <a:pt x="3470" y="16706"/>
                    </a:cubicBezTo>
                    <a:cubicBezTo>
                      <a:pt x="4671" y="16973"/>
                      <a:pt x="5972" y="17207"/>
                      <a:pt x="7406" y="17407"/>
                    </a:cubicBezTo>
                    <a:cubicBezTo>
                      <a:pt x="7273" y="17707"/>
                      <a:pt x="7139" y="18007"/>
                      <a:pt x="7006" y="18307"/>
                    </a:cubicBezTo>
                    <a:cubicBezTo>
                      <a:pt x="6502" y="18102"/>
                      <a:pt x="5936" y="17991"/>
                      <a:pt x="5366" y="17991"/>
                    </a:cubicBezTo>
                    <a:cubicBezTo>
                      <a:pt x="4916" y="17991"/>
                      <a:pt x="4464" y="18060"/>
                      <a:pt x="4037" y="18207"/>
                    </a:cubicBezTo>
                    <a:cubicBezTo>
                      <a:pt x="2669" y="18708"/>
                      <a:pt x="1702" y="19808"/>
                      <a:pt x="1102" y="20976"/>
                    </a:cubicBezTo>
                    <a:cubicBezTo>
                      <a:pt x="134" y="22844"/>
                      <a:pt x="1" y="24979"/>
                      <a:pt x="701" y="26813"/>
                    </a:cubicBezTo>
                    <a:cubicBezTo>
                      <a:pt x="1302" y="28415"/>
                      <a:pt x="2503" y="29782"/>
                      <a:pt x="4070" y="30683"/>
                    </a:cubicBezTo>
                    <a:cubicBezTo>
                      <a:pt x="4738" y="33318"/>
                      <a:pt x="6305" y="35686"/>
                      <a:pt x="8707" y="37288"/>
                    </a:cubicBezTo>
                    <a:cubicBezTo>
                      <a:pt x="12743" y="39956"/>
                      <a:pt x="17013" y="41991"/>
                      <a:pt x="21616" y="43425"/>
                    </a:cubicBezTo>
                    <a:cubicBezTo>
                      <a:pt x="22720" y="43771"/>
                      <a:pt x="23840" y="43937"/>
                      <a:pt x="24944" y="43937"/>
                    </a:cubicBezTo>
                    <a:cubicBezTo>
                      <a:pt x="26609" y="43937"/>
                      <a:pt x="28238" y="43560"/>
                      <a:pt x="29722" y="42858"/>
                    </a:cubicBezTo>
                    <a:cubicBezTo>
                      <a:pt x="29855" y="43025"/>
                      <a:pt x="30089" y="43125"/>
                      <a:pt x="30289" y="43259"/>
                    </a:cubicBezTo>
                    <a:cubicBezTo>
                      <a:pt x="31496" y="43862"/>
                      <a:pt x="32793" y="44180"/>
                      <a:pt x="34052" y="44180"/>
                    </a:cubicBezTo>
                    <a:cubicBezTo>
                      <a:pt x="34812" y="44180"/>
                      <a:pt x="35557" y="44064"/>
                      <a:pt x="36260" y="43826"/>
                    </a:cubicBezTo>
                    <a:cubicBezTo>
                      <a:pt x="38128" y="43192"/>
                      <a:pt x="39696" y="41757"/>
                      <a:pt x="40530" y="39823"/>
                    </a:cubicBezTo>
                    <a:cubicBezTo>
                      <a:pt x="41064" y="38622"/>
                      <a:pt x="41330" y="37154"/>
                      <a:pt x="40830" y="35820"/>
                    </a:cubicBezTo>
                    <a:cubicBezTo>
                      <a:pt x="40363" y="34452"/>
                      <a:pt x="39129" y="33385"/>
                      <a:pt x="37895" y="33218"/>
                    </a:cubicBezTo>
                    <a:cubicBezTo>
                      <a:pt x="37778" y="33201"/>
                      <a:pt x="37669" y="33193"/>
                      <a:pt x="37565" y="33193"/>
                    </a:cubicBezTo>
                    <a:cubicBezTo>
                      <a:pt x="37461" y="33193"/>
                      <a:pt x="37361" y="33201"/>
                      <a:pt x="37261" y="33218"/>
                    </a:cubicBezTo>
                    <a:cubicBezTo>
                      <a:pt x="37261" y="33185"/>
                      <a:pt x="37261" y="33185"/>
                      <a:pt x="37261" y="33151"/>
                    </a:cubicBezTo>
                    <a:cubicBezTo>
                      <a:pt x="38762" y="31884"/>
                      <a:pt x="40163" y="30483"/>
                      <a:pt x="41064" y="28415"/>
                    </a:cubicBezTo>
                    <a:cubicBezTo>
                      <a:pt x="41264" y="27914"/>
                      <a:pt x="41430" y="27414"/>
                      <a:pt x="41597" y="26880"/>
                    </a:cubicBezTo>
                    <a:cubicBezTo>
                      <a:pt x="41931" y="27214"/>
                      <a:pt x="42198" y="27514"/>
                      <a:pt x="42431" y="27814"/>
                    </a:cubicBezTo>
                    <a:cubicBezTo>
                      <a:pt x="43065" y="28815"/>
                      <a:pt x="43198" y="29749"/>
                      <a:pt x="43465" y="30816"/>
                    </a:cubicBezTo>
                    <a:cubicBezTo>
                      <a:pt x="43599" y="30583"/>
                      <a:pt x="43732" y="30349"/>
                      <a:pt x="43866" y="30116"/>
                    </a:cubicBezTo>
                    <a:cubicBezTo>
                      <a:pt x="43999" y="29882"/>
                      <a:pt x="44733" y="28214"/>
                      <a:pt x="45233" y="26080"/>
                    </a:cubicBezTo>
                    <a:cubicBezTo>
                      <a:pt x="45900" y="23144"/>
                      <a:pt x="46100" y="19341"/>
                      <a:pt x="43632" y="17040"/>
                    </a:cubicBezTo>
                    <a:lnTo>
                      <a:pt x="43632" y="17040"/>
                    </a:lnTo>
                    <a:cubicBezTo>
                      <a:pt x="43765" y="17073"/>
                      <a:pt x="43866" y="17073"/>
                      <a:pt x="43966" y="17073"/>
                    </a:cubicBezTo>
                    <a:cubicBezTo>
                      <a:pt x="45166" y="17273"/>
                      <a:pt x="46234" y="17974"/>
                      <a:pt x="47101" y="18808"/>
                    </a:cubicBezTo>
                    <a:cubicBezTo>
                      <a:pt x="47108" y="18814"/>
                      <a:pt x="47114" y="18817"/>
                      <a:pt x="47120" y="18817"/>
                    </a:cubicBezTo>
                    <a:cubicBezTo>
                      <a:pt x="47146" y="18817"/>
                      <a:pt x="47168" y="18768"/>
                      <a:pt x="47168" y="18741"/>
                    </a:cubicBezTo>
                    <a:cubicBezTo>
                      <a:pt x="46634" y="17307"/>
                      <a:pt x="45533" y="16306"/>
                      <a:pt x="44066" y="15839"/>
                    </a:cubicBezTo>
                    <a:cubicBezTo>
                      <a:pt x="43658" y="15726"/>
                      <a:pt x="43188" y="15658"/>
                      <a:pt x="42720" y="15658"/>
                    </a:cubicBezTo>
                    <a:cubicBezTo>
                      <a:pt x="42499" y="15658"/>
                      <a:pt x="42278" y="15673"/>
                      <a:pt x="42064" y="15705"/>
                    </a:cubicBezTo>
                    <a:cubicBezTo>
                      <a:pt x="42631" y="15038"/>
                      <a:pt x="43065" y="14138"/>
                      <a:pt x="43298" y="13471"/>
                    </a:cubicBezTo>
                    <a:cubicBezTo>
                      <a:pt x="43866" y="11869"/>
                      <a:pt x="43966" y="10135"/>
                      <a:pt x="43432" y="8500"/>
                    </a:cubicBezTo>
                    <a:cubicBezTo>
                      <a:pt x="43432" y="8470"/>
                      <a:pt x="43405" y="8454"/>
                      <a:pt x="43375" y="8454"/>
                    </a:cubicBezTo>
                    <a:cubicBezTo>
                      <a:pt x="43339" y="8454"/>
                      <a:pt x="43298" y="8479"/>
                      <a:pt x="43298" y="8534"/>
                    </a:cubicBezTo>
                    <a:cubicBezTo>
                      <a:pt x="43132" y="9801"/>
                      <a:pt x="42831" y="11002"/>
                      <a:pt x="42364" y="12136"/>
                    </a:cubicBezTo>
                    <a:cubicBezTo>
                      <a:pt x="42298" y="11936"/>
                      <a:pt x="42198" y="11736"/>
                      <a:pt x="42098" y="11536"/>
                    </a:cubicBezTo>
                    <a:cubicBezTo>
                      <a:pt x="40830" y="9134"/>
                      <a:pt x="38762" y="6933"/>
                      <a:pt x="36694" y="5231"/>
                    </a:cubicBezTo>
                    <a:cubicBezTo>
                      <a:pt x="34792" y="3664"/>
                      <a:pt x="32624" y="2363"/>
                      <a:pt x="30256" y="1429"/>
                    </a:cubicBezTo>
                    <a:lnTo>
                      <a:pt x="30256" y="1429"/>
                    </a:lnTo>
                    <a:cubicBezTo>
                      <a:pt x="31457" y="2696"/>
                      <a:pt x="33091" y="4297"/>
                      <a:pt x="33191" y="6065"/>
                    </a:cubicBezTo>
                    <a:cubicBezTo>
                      <a:pt x="33216" y="6114"/>
                      <a:pt x="33169" y="6145"/>
                      <a:pt x="33128" y="6145"/>
                    </a:cubicBezTo>
                    <a:cubicBezTo>
                      <a:pt x="33114" y="6145"/>
                      <a:pt x="33100" y="6141"/>
                      <a:pt x="33091" y="6132"/>
                    </a:cubicBezTo>
                    <a:cubicBezTo>
                      <a:pt x="32105" y="4853"/>
                      <a:pt x="25546" y="1"/>
                      <a:pt x="190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228600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dist="47625" dir="2460000" algn="bl" rotWithShape="0">
                  <a:schemeClr val="dk1">
                    <a:alpha val="2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224" name="Google Shape;2224;p61"/>
              <p:cNvGrpSpPr/>
              <p:nvPr/>
            </p:nvGrpSpPr>
            <p:grpSpPr>
              <a:xfrm>
                <a:off x="6972101" y="876305"/>
                <a:ext cx="1105028" cy="990162"/>
                <a:chOff x="7056575" y="164888"/>
                <a:chExt cx="1179200" cy="1104475"/>
              </a:xfrm>
            </p:grpSpPr>
            <p:sp>
              <p:nvSpPr>
                <p:cNvPr id="2225" name="Google Shape;2225;p61"/>
                <p:cNvSpPr/>
                <p:nvPr/>
              </p:nvSpPr>
              <p:spPr>
                <a:xfrm>
                  <a:off x="7056575" y="614363"/>
                  <a:ext cx="226850" cy="33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74" h="13323" extrusionOk="0">
                      <a:moveTo>
                        <a:pt x="5403" y="1"/>
                      </a:moveTo>
                      <a:cubicBezTo>
                        <a:pt x="4941" y="1"/>
                        <a:pt x="4475" y="75"/>
                        <a:pt x="4037" y="228"/>
                      </a:cubicBezTo>
                      <a:cubicBezTo>
                        <a:pt x="2669" y="729"/>
                        <a:pt x="1702" y="1829"/>
                        <a:pt x="1102" y="2997"/>
                      </a:cubicBezTo>
                      <a:cubicBezTo>
                        <a:pt x="134" y="4865"/>
                        <a:pt x="1" y="7000"/>
                        <a:pt x="701" y="8834"/>
                      </a:cubicBezTo>
                      <a:cubicBezTo>
                        <a:pt x="1368" y="10702"/>
                        <a:pt x="2903" y="12237"/>
                        <a:pt x="4904" y="13138"/>
                      </a:cubicBezTo>
                      <a:cubicBezTo>
                        <a:pt x="5148" y="13219"/>
                        <a:pt x="5392" y="13322"/>
                        <a:pt x="5654" y="13322"/>
                      </a:cubicBezTo>
                      <a:cubicBezTo>
                        <a:pt x="5715" y="13322"/>
                        <a:pt x="5776" y="13317"/>
                        <a:pt x="5838" y="13304"/>
                      </a:cubicBezTo>
                      <a:cubicBezTo>
                        <a:pt x="6472" y="13204"/>
                        <a:pt x="6839" y="12570"/>
                        <a:pt x="7039" y="12037"/>
                      </a:cubicBezTo>
                      <a:cubicBezTo>
                        <a:pt x="7806" y="9902"/>
                        <a:pt x="8440" y="7667"/>
                        <a:pt x="8774" y="5465"/>
                      </a:cubicBezTo>
                      <a:cubicBezTo>
                        <a:pt x="9007" y="3998"/>
                        <a:pt x="9074" y="1996"/>
                        <a:pt x="7906" y="895"/>
                      </a:cubicBezTo>
                      <a:cubicBezTo>
                        <a:pt x="7279" y="313"/>
                        <a:pt x="6350" y="1"/>
                        <a:pt x="5403" y="1"/>
                      </a:cubicBezTo>
                      <a:close/>
                    </a:path>
                  </a:pathLst>
                </a:custGeom>
                <a:solidFill>
                  <a:srgbClr val="EDB59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6" name="Google Shape;2226;p61"/>
                <p:cNvSpPr/>
                <p:nvPr/>
              </p:nvSpPr>
              <p:spPr>
                <a:xfrm>
                  <a:off x="7094950" y="682013"/>
                  <a:ext cx="102600" cy="20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8154" extrusionOk="0">
                      <a:moveTo>
                        <a:pt x="1912" y="0"/>
                      </a:moveTo>
                      <a:cubicBezTo>
                        <a:pt x="1673" y="0"/>
                        <a:pt x="1404" y="49"/>
                        <a:pt x="1101" y="158"/>
                      </a:cubicBezTo>
                      <a:cubicBezTo>
                        <a:pt x="1068" y="158"/>
                        <a:pt x="1068" y="191"/>
                        <a:pt x="1101" y="191"/>
                      </a:cubicBezTo>
                      <a:cubicBezTo>
                        <a:pt x="2836" y="191"/>
                        <a:pt x="3236" y="2559"/>
                        <a:pt x="3303" y="3894"/>
                      </a:cubicBezTo>
                      <a:lnTo>
                        <a:pt x="3303" y="3960"/>
                      </a:lnTo>
                      <a:cubicBezTo>
                        <a:pt x="2745" y="3338"/>
                        <a:pt x="2063" y="2730"/>
                        <a:pt x="1310" y="2730"/>
                      </a:cubicBezTo>
                      <a:cubicBezTo>
                        <a:pt x="892" y="2730"/>
                        <a:pt x="453" y="2917"/>
                        <a:pt x="0" y="3393"/>
                      </a:cubicBezTo>
                      <a:cubicBezTo>
                        <a:pt x="0" y="3417"/>
                        <a:pt x="0" y="3440"/>
                        <a:pt x="12" y="3440"/>
                      </a:cubicBezTo>
                      <a:cubicBezTo>
                        <a:pt x="17" y="3440"/>
                        <a:pt x="24" y="3436"/>
                        <a:pt x="34" y="3427"/>
                      </a:cubicBezTo>
                      <a:cubicBezTo>
                        <a:pt x="279" y="3307"/>
                        <a:pt x="520" y="3254"/>
                        <a:pt x="754" y="3254"/>
                      </a:cubicBezTo>
                      <a:cubicBezTo>
                        <a:pt x="1760" y="3254"/>
                        <a:pt x="2641" y="4235"/>
                        <a:pt x="3236" y="5128"/>
                      </a:cubicBezTo>
                      <a:cubicBezTo>
                        <a:pt x="3136" y="5995"/>
                        <a:pt x="2869" y="6862"/>
                        <a:pt x="2502" y="7730"/>
                      </a:cubicBezTo>
                      <a:cubicBezTo>
                        <a:pt x="2388" y="7996"/>
                        <a:pt x="2567" y="8154"/>
                        <a:pt x="2778" y="8154"/>
                      </a:cubicBezTo>
                      <a:cubicBezTo>
                        <a:pt x="2938" y="8154"/>
                        <a:pt x="3117" y="8064"/>
                        <a:pt x="3203" y="7863"/>
                      </a:cubicBezTo>
                      <a:cubicBezTo>
                        <a:pt x="3469" y="7296"/>
                        <a:pt x="3670" y="6696"/>
                        <a:pt x="3803" y="6095"/>
                      </a:cubicBezTo>
                      <a:cubicBezTo>
                        <a:pt x="3903" y="5695"/>
                        <a:pt x="3970" y="5295"/>
                        <a:pt x="4003" y="4894"/>
                      </a:cubicBezTo>
                      <a:cubicBezTo>
                        <a:pt x="4103" y="3994"/>
                        <a:pt x="4036" y="3060"/>
                        <a:pt x="3803" y="2192"/>
                      </a:cubicBezTo>
                      <a:cubicBezTo>
                        <a:pt x="3527" y="1142"/>
                        <a:pt x="3067" y="0"/>
                        <a:pt x="1912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72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7" name="Google Shape;2227;p61"/>
                <p:cNvSpPr/>
                <p:nvPr/>
              </p:nvSpPr>
              <p:spPr>
                <a:xfrm>
                  <a:off x="7121625" y="298838"/>
                  <a:ext cx="1002400" cy="96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96" h="38587" extrusionOk="0">
                      <a:moveTo>
                        <a:pt x="17764" y="1"/>
                      </a:moveTo>
                      <a:cubicBezTo>
                        <a:pt x="13812" y="1"/>
                        <a:pt x="10055" y="2112"/>
                        <a:pt x="8073" y="5711"/>
                      </a:cubicBezTo>
                      <a:cubicBezTo>
                        <a:pt x="5771" y="9847"/>
                        <a:pt x="3737" y="14150"/>
                        <a:pt x="1969" y="18553"/>
                      </a:cubicBezTo>
                      <a:cubicBezTo>
                        <a:pt x="1" y="23424"/>
                        <a:pt x="1702" y="29028"/>
                        <a:pt x="6105" y="31930"/>
                      </a:cubicBezTo>
                      <a:cubicBezTo>
                        <a:pt x="10141" y="34598"/>
                        <a:pt x="14411" y="36633"/>
                        <a:pt x="19014" y="38067"/>
                      </a:cubicBezTo>
                      <a:cubicBezTo>
                        <a:pt x="20119" y="38419"/>
                        <a:pt x="21242" y="38587"/>
                        <a:pt x="22349" y="38587"/>
                      </a:cubicBezTo>
                      <a:cubicBezTo>
                        <a:pt x="26286" y="38587"/>
                        <a:pt x="30019" y="36457"/>
                        <a:pt x="32024" y="32864"/>
                      </a:cubicBezTo>
                      <a:cubicBezTo>
                        <a:pt x="34325" y="28727"/>
                        <a:pt x="36360" y="24424"/>
                        <a:pt x="38128" y="20054"/>
                      </a:cubicBezTo>
                      <a:cubicBezTo>
                        <a:pt x="40096" y="15151"/>
                        <a:pt x="38395" y="9547"/>
                        <a:pt x="33992" y="6645"/>
                      </a:cubicBezTo>
                      <a:cubicBezTo>
                        <a:pt x="29955" y="3976"/>
                        <a:pt x="25686" y="1941"/>
                        <a:pt x="21082" y="507"/>
                      </a:cubicBezTo>
                      <a:cubicBezTo>
                        <a:pt x="19984" y="165"/>
                        <a:pt x="18866" y="1"/>
                        <a:pt x="17764" y="1"/>
                      </a:cubicBezTo>
                      <a:close/>
                    </a:path>
                  </a:pathLst>
                </a:custGeom>
                <a:solidFill>
                  <a:srgbClr val="EDB59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8" name="Google Shape;2228;p61"/>
                <p:cNvSpPr/>
                <p:nvPr/>
              </p:nvSpPr>
              <p:spPr>
                <a:xfrm>
                  <a:off x="7787100" y="994663"/>
                  <a:ext cx="302750" cy="27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10" h="10988" extrusionOk="0">
                      <a:moveTo>
                        <a:pt x="8274" y="0"/>
                      </a:moveTo>
                      <a:cubicBezTo>
                        <a:pt x="6836" y="0"/>
                        <a:pt x="5460" y="1211"/>
                        <a:pt x="4537" y="2195"/>
                      </a:cubicBezTo>
                      <a:cubicBezTo>
                        <a:pt x="3036" y="3863"/>
                        <a:pt x="1735" y="5764"/>
                        <a:pt x="568" y="7733"/>
                      </a:cubicBezTo>
                      <a:cubicBezTo>
                        <a:pt x="268" y="8233"/>
                        <a:pt x="1" y="8867"/>
                        <a:pt x="301" y="9434"/>
                      </a:cubicBezTo>
                      <a:cubicBezTo>
                        <a:pt x="468" y="9734"/>
                        <a:pt x="768" y="9901"/>
                        <a:pt x="1035" y="10034"/>
                      </a:cubicBezTo>
                      <a:cubicBezTo>
                        <a:pt x="2247" y="10661"/>
                        <a:pt x="3564" y="10987"/>
                        <a:pt x="4838" y="10987"/>
                      </a:cubicBezTo>
                      <a:cubicBezTo>
                        <a:pt x="5597" y="10987"/>
                        <a:pt x="6342" y="10871"/>
                        <a:pt x="7039" y="10635"/>
                      </a:cubicBezTo>
                      <a:cubicBezTo>
                        <a:pt x="8907" y="10001"/>
                        <a:pt x="10475" y="8566"/>
                        <a:pt x="11309" y="6632"/>
                      </a:cubicBezTo>
                      <a:cubicBezTo>
                        <a:pt x="11843" y="5431"/>
                        <a:pt x="12109" y="3963"/>
                        <a:pt x="11609" y="2629"/>
                      </a:cubicBezTo>
                      <a:cubicBezTo>
                        <a:pt x="11142" y="1261"/>
                        <a:pt x="9908" y="194"/>
                        <a:pt x="8640" y="27"/>
                      </a:cubicBezTo>
                      <a:cubicBezTo>
                        <a:pt x="8518" y="9"/>
                        <a:pt x="8396" y="0"/>
                        <a:pt x="8274" y="0"/>
                      </a:cubicBezTo>
                      <a:close/>
                    </a:path>
                  </a:pathLst>
                </a:custGeom>
                <a:solidFill>
                  <a:srgbClr val="EDB59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9" name="Google Shape;2229;p61"/>
                <p:cNvSpPr/>
                <p:nvPr/>
              </p:nvSpPr>
              <p:spPr>
                <a:xfrm>
                  <a:off x="7842975" y="1106763"/>
                  <a:ext cx="196825" cy="11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4492" extrusionOk="0">
                      <a:moveTo>
                        <a:pt x="6152" y="0"/>
                      </a:moveTo>
                      <a:cubicBezTo>
                        <a:pt x="5671" y="0"/>
                        <a:pt x="5152" y="128"/>
                        <a:pt x="4671" y="280"/>
                      </a:cubicBezTo>
                      <a:cubicBezTo>
                        <a:pt x="3837" y="547"/>
                        <a:pt x="3036" y="980"/>
                        <a:pt x="2302" y="1547"/>
                      </a:cubicBezTo>
                      <a:cubicBezTo>
                        <a:pt x="1969" y="1814"/>
                        <a:pt x="1668" y="2081"/>
                        <a:pt x="1402" y="2381"/>
                      </a:cubicBezTo>
                      <a:cubicBezTo>
                        <a:pt x="968" y="2815"/>
                        <a:pt x="568" y="3282"/>
                        <a:pt x="201" y="3816"/>
                      </a:cubicBezTo>
                      <a:cubicBezTo>
                        <a:pt x="1" y="4116"/>
                        <a:pt x="232" y="4491"/>
                        <a:pt x="473" y="4491"/>
                      </a:cubicBezTo>
                      <a:cubicBezTo>
                        <a:pt x="553" y="4491"/>
                        <a:pt x="634" y="4449"/>
                        <a:pt x="701" y="4349"/>
                      </a:cubicBezTo>
                      <a:cubicBezTo>
                        <a:pt x="1235" y="3549"/>
                        <a:pt x="1835" y="2882"/>
                        <a:pt x="2536" y="2315"/>
                      </a:cubicBezTo>
                      <a:cubicBezTo>
                        <a:pt x="3837" y="2348"/>
                        <a:pt x="5538" y="2681"/>
                        <a:pt x="5671" y="4149"/>
                      </a:cubicBezTo>
                      <a:cubicBezTo>
                        <a:pt x="5671" y="4166"/>
                        <a:pt x="5680" y="4174"/>
                        <a:pt x="5688" y="4174"/>
                      </a:cubicBezTo>
                      <a:cubicBezTo>
                        <a:pt x="5696" y="4174"/>
                        <a:pt x="5705" y="4166"/>
                        <a:pt x="5705" y="4149"/>
                      </a:cubicBezTo>
                      <a:cubicBezTo>
                        <a:pt x="6172" y="2348"/>
                        <a:pt x="4771" y="1881"/>
                        <a:pt x="3470" y="1647"/>
                      </a:cubicBezTo>
                      <a:cubicBezTo>
                        <a:pt x="3503" y="1647"/>
                        <a:pt x="3503" y="1614"/>
                        <a:pt x="3536" y="1614"/>
                      </a:cubicBezTo>
                      <a:cubicBezTo>
                        <a:pt x="4243" y="1210"/>
                        <a:pt x="5329" y="708"/>
                        <a:pt x="6283" y="708"/>
                      </a:cubicBezTo>
                      <a:cubicBezTo>
                        <a:pt x="6905" y="708"/>
                        <a:pt x="7471" y="922"/>
                        <a:pt x="7840" y="1514"/>
                      </a:cubicBezTo>
                      <a:cubicBezTo>
                        <a:pt x="7840" y="1514"/>
                        <a:pt x="7873" y="1514"/>
                        <a:pt x="7873" y="1481"/>
                      </a:cubicBezTo>
                      <a:cubicBezTo>
                        <a:pt x="7625" y="342"/>
                        <a:pt x="6939" y="0"/>
                        <a:pt x="6152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72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0" name="Google Shape;2230;p61"/>
                <p:cNvSpPr/>
                <p:nvPr/>
              </p:nvSpPr>
              <p:spPr>
                <a:xfrm>
                  <a:off x="7143300" y="164888"/>
                  <a:ext cx="1092475" cy="88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699" h="35487" extrusionOk="0">
                      <a:moveTo>
                        <a:pt x="15550" y="1"/>
                      </a:moveTo>
                      <a:cubicBezTo>
                        <a:pt x="13904" y="1"/>
                        <a:pt x="12261" y="309"/>
                        <a:pt x="10709" y="1062"/>
                      </a:cubicBezTo>
                      <a:cubicBezTo>
                        <a:pt x="9675" y="1595"/>
                        <a:pt x="8640" y="2296"/>
                        <a:pt x="7706" y="3263"/>
                      </a:cubicBezTo>
                      <a:cubicBezTo>
                        <a:pt x="7473" y="3530"/>
                        <a:pt x="7239" y="3764"/>
                        <a:pt x="7039" y="4030"/>
                      </a:cubicBezTo>
                      <a:cubicBezTo>
                        <a:pt x="6839" y="4264"/>
                        <a:pt x="6706" y="4497"/>
                        <a:pt x="6572" y="4731"/>
                      </a:cubicBezTo>
                      <a:cubicBezTo>
                        <a:pt x="6806" y="4664"/>
                        <a:pt x="7073" y="4598"/>
                        <a:pt x="7340" y="4531"/>
                      </a:cubicBezTo>
                      <a:cubicBezTo>
                        <a:pt x="8307" y="4331"/>
                        <a:pt x="9308" y="4164"/>
                        <a:pt x="10275" y="4164"/>
                      </a:cubicBezTo>
                      <a:cubicBezTo>
                        <a:pt x="10408" y="4131"/>
                        <a:pt x="10508" y="4131"/>
                        <a:pt x="10642" y="4131"/>
                      </a:cubicBezTo>
                      <a:cubicBezTo>
                        <a:pt x="10508" y="4231"/>
                        <a:pt x="10375" y="4297"/>
                        <a:pt x="10275" y="4364"/>
                      </a:cubicBezTo>
                      <a:cubicBezTo>
                        <a:pt x="9007" y="5165"/>
                        <a:pt x="7873" y="5965"/>
                        <a:pt x="6939" y="6766"/>
                      </a:cubicBezTo>
                      <a:cubicBezTo>
                        <a:pt x="1502" y="11269"/>
                        <a:pt x="601" y="15739"/>
                        <a:pt x="1" y="16706"/>
                      </a:cubicBezTo>
                      <a:cubicBezTo>
                        <a:pt x="2543" y="17257"/>
                        <a:pt x="5506" y="17752"/>
                        <a:pt x="9175" y="17752"/>
                      </a:cubicBezTo>
                      <a:cubicBezTo>
                        <a:pt x="9503" y="17752"/>
                        <a:pt x="9836" y="17748"/>
                        <a:pt x="10175" y="17740"/>
                      </a:cubicBezTo>
                      <a:cubicBezTo>
                        <a:pt x="12110" y="17707"/>
                        <a:pt x="14244" y="17540"/>
                        <a:pt x="16613" y="17140"/>
                      </a:cubicBezTo>
                      <a:cubicBezTo>
                        <a:pt x="17614" y="16973"/>
                        <a:pt x="18648" y="16773"/>
                        <a:pt x="19748" y="16539"/>
                      </a:cubicBezTo>
                      <a:lnTo>
                        <a:pt x="19748" y="16539"/>
                      </a:lnTo>
                      <a:cubicBezTo>
                        <a:pt x="19048" y="17006"/>
                        <a:pt x="18347" y="17473"/>
                        <a:pt x="17614" y="17874"/>
                      </a:cubicBezTo>
                      <a:cubicBezTo>
                        <a:pt x="16713" y="18374"/>
                        <a:pt x="15846" y="18841"/>
                        <a:pt x="14945" y="19275"/>
                      </a:cubicBezTo>
                      <a:cubicBezTo>
                        <a:pt x="14311" y="19575"/>
                        <a:pt x="13644" y="19875"/>
                        <a:pt x="12977" y="20109"/>
                      </a:cubicBezTo>
                      <a:cubicBezTo>
                        <a:pt x="12577" y="20309"/>
                        <a:pt x="12143" y="20442"/>
                        <a:pt x="11709" y="20609"/>
                      </a:cubicBezTo>
                      <a:cubicBezTo>
                        <a:pt x="13377" y="20943"/>
                        <a:pt x="15379" y="21676"/>
                        <a:pt x="17647" y="22143"/>
                      </a:cubicBezTo>
                      <a:cubicBezTo>
                        <a:pt x="18846" y="22380"/>
                        <a:pt x="20127" y="22550"/>
                        <a:pt x="21476" y="22550"/>
                      </a:cubicBezTo>
                      <a:cubicBezTo>
                        <a:pt x="22979" y="22550"/>
                        <a:pt x="24567" y="22339"/>
                        <a:pt x="26220" y="21777"/>
                      </a:cubicBezTo>
                      <a:cubicBezTo>
                        <a:pt x="27687" y="21276"/>
                        <a:pt x="29222" y="20509"/>
                        <a:pt x="30823" y="19341"/>
                      </a:cubicBezTo>
                      <a:lnTo>
                        <a:pt x="30823" y="19341"/>
                      </a:lnTo>
                      <a:cubicBezTo>
                        <a:pt x="30289" y="20342"/>
                        <a:pt x="29622" y="21510"/>
                        <a:pt x="28955" y="22577"/>
                      </a:cubicBezTo>
                      <a:cubicBezTo>
                        <a:pt x="28421" y="23411"/>
                        <a:pt x="27888" y="24178"/>
                        <a:pt x="27354" y="24779"/>
                      </a:cubicBezTo>
                      <a:cubicBezTo>
                        <a:pt x="27020" y="25179"/>
                        <a:pt x="26720" y="25479"/>
                        <a:pt x="26420" y="25713"/>
                      </a:cubicBezTo>
                      <a:cubicBezTo>
                        <a:pt x="28588" y="25613"/>
                        <a:pt x="30122" y="25212"/>
                        <a:pt x="31257" y="24645"/>
                      </a:cubicBezTo>
                      <a:cubicBezTo>
                        <a:pt x="32191" y="24145"/>
                        <a:pt x="32858" y="23544"/>
                        <a:pt x="33358" y="22877"/>
                      </a:cubicBezTo>
                      <a:cubicBezTo>
                        <a:pt x="33558" y="22644"/>
                        <a:pt x="33758" y="22377"/>
                        <a:pt x="33925" y="22110"/>
                      </a:cubicBezTo>
                      <a:lnTo>
                        <a:pt x="33925" y="22110"/>
                      </a:lnTo>
                      <a:cubicBezTo>
                        <a:pt x="33859" y="22344"/>
                        <a:pt x="33792" y="22610"/>
                        <a:pt x="33725" y="22877"/>
                      </a:cubicBezTo>
                      <a:cubicBezTo>
                        <a:pt x="33592" y="23378"/>
                        <a:pt x="33458" y="23878"/>
                        <a:pt x="33325" y="24378"/>
                      </a:cubicBezTo>
                      <a:cubicBezTo>
                        <a:pt x="32924" y="26080"/>
                        <a:pt x="32491" y="27814"/>
                        <a:pt x="32091" y="29615"/>
                      </a:cubicBezTo>
                      <a:cubicBezTo>
                        <a:pt x="31657" y="31550"/>
                        <a:pt x="31290" y="33518"/>
                        <a:pt x="31023" y="35486"/>
                      </a:cubicBezTo>
                      <a:cubicBezTo>
                        <a:pt x="33392" y="33351"/>
                        <a:pt x="36127" y="31717"/>
                        <a:pt x="37595" y="28415"/>
                      </a:cubicBezTo>
                      <a:cubicBezTo>
                        <a:pt x="37795" y="27914"/>
                        <a:pt x="37961" y="27414"/>
                        <a:pt x="38128" y="26880"/>
                      </a:cubicBezTo>
                      <a:cubicBezTo>
                        <a:pt x="38462" y="27214"/>
                        <a:pt x="38729" y="27514"/>
                        <a:pt x="38962" y="27814"/>
                      </a:cubicBezTo>
                      <a:cubicBezTo>
                        <a:pt x="39596" y="28782"/>
                        <a:pt x="39729" y="29749"/>
                        <a:pt x="39996" y="30816"/>
                      </a:cubicBezTo>
                      <a:cubicBezTo>
                        <a:pt x="40130" y="30583"/>
                        <a:pt x="40263" y="30349"/>
                        <a:pt x="40397" y="30116"/>
                      </a:cubicBezTo>
                      <a:cubicBezTo>
                        <a:pt x="40530" y="29882"/>
                        <a:pt x="41264" y="28214"/>
                        <a:pt x="41731" y="26080"/>
                      </a:cubicBezTo>
                      <a:cubicBezTo>
                        <a:pt x="42431" y="23144"/>
                        <a:pt x="42631" y="19341"/>
                        <a:pt x="40163" y="17040"/>
                      </a:cubicBezTo>
                      <a:lnTo>
                        <a:pt x="40163" y="17040"/>
                      </a:lnTo>
                      <a:cubicBezTo>
                        <a:pt x="40296" y="17073"/>
                        <a:pt x="40397" y="17073"/>
                        <a:pt x="40497" y="17073"/>
                      </a:cubicBezTo>
                      <a:cubicBezTo>
                        <a:pt x="41697" y="17273"/>
                        <a:pt x="42765" y="17974"/>
                        <a:pt x="43632" y="18808"/>
                      </a:cubicBezTo>
                      <a:cubicBezTo>
                        <a:pt x="43639" y="18814"/>
                        <a:pt x="43645" y="18817"/>
                        <a:pt x="43651" y="18817"/>
                      </a:cubicBezTo>
                      <a:cubicBezTo>
                        <a:pt x="43677" y="18817"/>
                        <a:pt x="43699" y="18768"/>
                        <a:pt x="43699" y="18741"/>
                      </a:cubicBezTo>
                      <a:cubicBezTo>
                        <a:pt x="43165" y="17307"/>
                        <a:pt x="42064" y="16306"/>
                        <a:pt x="40597" y="15839"/>
                      </a:cubicBezTo>
                      <a:cubicBezTo>
                        <a:pt x="40212" y="15711"/>
                        <a:pt x="39772" y="15651"/>
                        <a:pt x="39330" y="15651"/>
                      </a:cubicBezTo>
                      <a:cubicBezTo>
                        <a:pt x="39083" y="15651"/>
                        <a:pt x="38835" y="15670"/>
                        <a:pt x="38595" y="15705"/>
                      </a:cubicBezTo>
                      <a:cubicBezTo>
                        <a:pt x="39162" y="15038"/>
                        <a:pt x="39563" y="14104"/>
                        <a:pt x="39829" y="13437"/>
                      </a:cubicBezTo>
                      <a:cubicBezTo>
                        <a:pt x="40397" y="11836"/>
                        <a:pt x="40463" y="10135"/>
                        <a:pt x="39963" y="8500"/>
                      </a:cubicBezTo>
                      <a:cubicBezTo>
                        <a:pt x="39963" y="8470"/>
                        <a:pt x="39936" y="8454"/>
                        <a:pt x="39906" y="8454"/>
                      </a:cubicBezTo>
                      <a:cubicBezTo>
                        <a:pt x="39870" y="8454"/>
                        <a:pt x="39829" y="8479"/>
                        <a:pt x="39829" y="8534"/>
                      </a:cubicBezTo>
                      <a:cubicBezTo>
                        <a:pt x="39663" y="9801"/>
                        <a:pt x="39362" y="10969"/>
                        <a:pt x="38862" y="12136"/>
                      </a:cubicBezTo>
                      <a:cubicBezTo>
                        <a:pt x="38795" y="11936"/>
                        <a:pt x="38729" y="11736"/>
                        <a:pt x="38629" y="11536"/>
                      </a:cubicBezTo>
                      <a:cubicBezTo>
                        <a:pt x="37361" y="9134"/>
                        <a:pt x="35293" y="6933"/>
                        <a:pt x="33225" y="5231"/>
                      </a:cubicBezTo>
                      <a:cubicBezTo>
                        <a:pt x="31323" y="3664"/>
                        <a:pt x="29155" y="2363"/>
                        <a:pt x="26787" y="1395"/>
                      </a:cubicBezTo>
                      <a:lnTo>
                        <a:pt x="26787" y="1395"/>
                      </a:lnTo>
                      <a:cubicBezTo>
                        <a:pt x="27954" y="2663"/>
                        <a:pt x="29622" y="4297"/>
                        <a:pt x="29722" y="6065"/>
                      </a:cubicBezTo>
                      <a:cubicBezTo>
                        <a:pt x="29722" y="6114"/>
                        <a:pt x="29686" y="6145"/>
                        <a:pt x="29654" y="6145"/>
                      </a:cubicBezTo>
                      <a:cubicBezTo>
                        <a:pt x="29642" y="6145"/>
                        <a:pt x="29631" y="6141"/>
                        <a:pt x="29622" y="6132"/>
                      </a:cubicBezTo>
                      <a:cubicBezTo>
                        <a:pt x="28636" y="4853"/>
                        <a:pt x="22077" y="1"/>
                        <a:pt x="1555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1" name="Google Shape;2231;p61"/>
                <p:cNvSpPr/>
                <p:nvPr/>
              </p:nvSpPr>
              <p:spPr>
                <a:xfrm>
                  <a:off x="7326775" y="191413"/>
                  <a:ext cx="84250" cy="8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0" h="3470" extrusionOk="0">
                      <a:moveTo>
                        <a:pt x="3370" y="1"/>
                      </a:moveTo>
                      <a:lnTo>
                        <a:pt x="3370" y="1"/>
                      </a:lnTo>
                      <a:cubicBezTo>
                        <a:pt x="2336" y="534"/>
                        <a:pt x="1301" y="1235"/>
                        <a:pt x="367" y="2202"/>
                      </a:cubicBezTo>
                      <a:cubicBezTo>
                        <a:pt x="234" y="2636"/>
                        <a:pt x="134" y="3070"/>
                        <a:pt x="1" y="3470"/>
                      </a:cubicBezTo>
                      <a:cubicBezTo>
                        <a:pt x="968" y="3270"/>
                        <a:pt x="1969" y="3103"/>
                        <a:pt x="2936" y="3103"/>
                      </a:cubicBezTo>
                      <a:cubicBezTo>
                        <a:pt x="2969" y="2069"/>
                        <a:pt x="3136" y="1035"/>
                        <a:pt x="337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2" name="Google Shape;2232;p61"/>
                <p:cNvSpPr/>
                <p:nvPr/>
              </p:nvSpPr>
              <p:spPr>
                <a:xfrm>
                  <a:off x="7313425" y="273988"/>
                  <a:ext cx="90100" cy="10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4" h="4103" extrusionOk="0">
                      <a:moveTo>
                        <a:pt x="3470" y="0"/>
                      </a:moveTo>
                      <a:lnTo>
                        <a:pt x="3470" y="0"/>
                      </a:lnTo>
                      <a:cubicBezTo>
                        <a:pt x="2202" y="801"/>
                        <a:pt x="1102" y="1601"/>
                        <a:pt x="134" y="2402"/>
                      </a:cubicBezTo>
                      <a:cubicBezTo>
                        <a:pt x="68" y="2969"/>
                        <a:pt x="1" y="3536"/>
                        <a:pt x="1" y="4103"/>
                      </a:cubicBezTo>
                      <a:cubicBezTo>
                        <a:pt x="1168" y="3402"/>
                        <a:pt x="2369" y="2702"/>
                        <a:pt x="3603" y="2035"/>
                      </a:cubicBezTo>
                      <a:cubicBezTo>
                        <a:pt x="3503" y="1368"/>
                        <a:pt x="3437" y="667"/>
                        <a:pt x="347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3" name="Google Shape;2233;p61"/>
                <p:cNvSpPr/>
                <p:nvPr/>
              </p:nvSpPr>
              <p:spPr>
                <a:xfrm>
                  <a:off x="7313425" y="345688"/>
                  <a:ext cx="105100" cy="8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3270" extrusionOk="0">
                      <a:moveTo>
                        <a:pt x="3737" y="1"/>
                      </a:moveTo>
                      <a:cubicBezTo>
                        <a:pt x="2469" y="768"/>
                        <a:pt x="1202" y="1569"/>
                        <a:pt x="1" y="2369"/>
                      </a:cubicBezTo>
                      <a:cubicBezTo>
                        <a:pt x="34" y="2669"/>
                        <a:pt x="34" y="2970"/>
                        <a:pt x="101" y="3270"/>
                      </a:cubicBezTo>
                      <a:cubicBezTo>
                        <a:pt x="1435" y="2669"/>
                        <a:pt x="2803" y="2069"/>
                        <a:pt x="4204" y="1535"/>
                      </a:cubicBezTo>
                      <a:cubicBezTo>
                        <a:pt x="4004" y="1035"/>
                        <a:pt x="3870" y="501"/>
                        <a:pt x="373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4" name="Google Shape;2234;p61"/>
                <p:cNvSpPr/>
                <p:nvPr/>
              </p:nvSpPr>
              <p:spPr>
                <a:xfrm>
                  <a:off x="7319275" y="402413"/>
                  <a:ext cx="239350" cy="20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4" h="8273" extrusionOk="0">
                      <a:moveTo>
                        <a:pt x="4203" y="0"/>
                      </a:moveTo>
                      <a:cubicBezTo>
                        <a:pt x="2802" y="634"/>
                        <a:pt x="1401" y="1268"/>
                        <a:pt x="67" y="1935"/>
                      </a:cubicBezTo>
                      <a:lnTo>
                        <a:pt x="0" y="1968"/>
                      </a:lnTo>
                      <a:cubicBezTo>
                        <a:pt x="301" y="3503"/>
                        <a:pt x="834" y="5004"/>
                        <a:pt x="1735" y="6405"/>
                      </a:cubicBezTo>
                      <a:cubicBezTo>
                        <a:pt x="2169" y="7072"/>
                        <a:pt x="2636" y="7706"/>
                        <a:pt x="3136" y="8273"/>
                      </a:cubicBezTo>
                      <a:cubicBezTo>
                        <a:pt x="5071" y="8206"/>
                        <a:pt x="7205" y="8039"/>
                        <a:pt x="9574" y="7639"/>
                      </a:cubicBezTo>
                      <a:cubicBezTo>
                        <a:pt x="8406" y="6705"/>
                        <a:pt x="7306" y="5671"/>
                        <a:pt x="6472" y="4403"/>
                      </a:cubicBezTo>
                      <a:cubicBezTo>
                        <a:pt x="5604" y="3102"/>
                        <a:pt x="4804" y="1568"/>
                        <a:pt x="420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5" name="Google Shape;2235;p61"/>
                <p:cNvSpPr/>
                <p:nvPr/>
              </p:nvSpPr>
              <p:spPr>
                <a:xfrm>
                  <a:off x="7467700" y="611713"/>
                  <a:ext cx="215200" cy="106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08" h="4271" extrusionOk="0">
                      <a:moveTo>
                        <a:pt x="4638" y="1"/>
                      </a:moveTo>
                      <a:cubicBezTo>
                        <a:pt x="3737" y="501"/>
                        <a:pt x="2870" y="968"/>
                        <a:pt x="1969" y="1402"/>
                      </a:cubicBezTo>
                      <a:cubicBezTo>
                        <a:pt x="1335" y="1702"/>
                        <a:pt x="668" y="2002"/>
                        <a:pt x="1" y="2269"/>
                      </a:cubicBezTo>
                      <a:cubicBezTo>
                        <a:pt x="1435" y="3170"/>
                        <a:pt x="3003" y="3803"/>
                        <a:pt x="4671" y="4270"/>
                      </a:cubicBezTo>
                      <a:lnTo>
                        <a:pt x="4704" y="4270"/>
                      </a:lnTo>
                      <a:cubicBezTo>
                        <a:pt x="6005" y="3637"/>
                        <a:pt x="7306" y="3003"/>
                        <a:pt x="8607" y="2336"/>
                      </a:cubicBezTo>
                      <a:cubicBezTo>
                        <a:pt x="7973" y="2069"/>
                        <a:pt x="7339" y="1769"/>
                        <a:pt x="6739" y="1368"/>
                      </a:cubicBezTo>
                      <a:cubicBezTo>
                        <a:pt x="6005" y="935"/>
                        <a:pt x="5305" y="501"/>
                        <a:pt x="4638" y="1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6" name="Google Shape;2236;p61"/>
                <p:cNvSpPr/>
                <p:nvPr/>
              </p:nvSpPr>
              <p:spPr>
                <a:xfrm>
                  <a:off x="7639500" y="683438"/>
                  <a:ext cx="159300" cy="4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72" h="1825" extrusionOk="0">
                      <a:moveTo>
                        <a:pt x="3036" y="0"/>
                      </a:moveTo>
                      <a:cubicBezTo>
                        <a:pt x="2035" y="601"/>
                        <a:pt x="1035" y="1168"/>
                        <a:pt x="0" y="1735"/>
                      </a:cubicBezTo>
                      <a:cubicBezTo>
                        <a:pt x="559" y="1792"/>
                        <a:pt x="1132" y="1824"/>
                        <a:pt x="1717" y="1824"/>
                      </a:cubicBezTo>
                      <a:cubicBezTo>
                        <a:pt x="3192" y="1824"/>
                        <a:pt x="4748" y="1617"/>
                        <a:pt x="6372" y="1068"/>
                      </a:cubicBezTo>
                      <a:cubicBezTo>
                        <a:pt x="5238" y="734"/>
                        <a:pt x="4137" y="401"/>
                        <a:pt x="3036" y="0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7" name="Google Shape;2237;p61"/>
                <p:cNvSpPr/>
                <p:nvPr/>
              </p:nvSpPr>
              <p:spPr>
                <a:xfrm>
                  <a:off x="7827125" y="730138"/>
                  <a:ext cx="150150" cy="5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6" h="2203" extrusionOk="0">
                      <a:moveTo>
                        <a:pt x="1602" y="0"/>
                      </a:moveTo>
                      <a:cubicBezTo>
                        <a:pt x="1068" y="801"/>
                        <a:pt x="535" y="1568"/>
                        <a:pt x="1" y="2202"/>
                      </a:cubicBezTo>
                      <a:cubicBezTo>
                        <a:pt x="635" y="2202"/>
                        <a:pt x="1268" y="2202"/>
                        <a:pt x="1902" y="2169"/>
                      </a:cubicBezTo>
                      <a:cubicBezTo>
                        <a:pt x="2536" y="2135"/>
                        <a:pt x="3203" y="2069"/>
                        <a:pt x="3904" y="2035"/>
                      </a:cubicBezTo>
                      <a:cubicBezTo>
                        <a:pt x="4838" y="1535"/>
                        <a:pt x="5505" y="934"/>
                        <a:pt x="6005" y="267"/>
                      </a:cubicBezTo>
                      <a:lnTo>
                        <a:pt x="6005" y="267"/>
                      </a:lnTo>
                      <a:cubicBezTo>
                        <a:pt x="5772" y="301"/>
                        <a:pt x="5538" y="301"/>
                        <a:pt x="5338" y="301"/>
                      </a:cubicBezTo>
                      <a:cubicBezTo>
                        <a:pt x="4471" y="301"/>
                        <a:pt x="3603" y="267"/>
                        <a:pt x="2736" y="134"/>
                      </a:cubicBezTo>
                      <a:cubicBezTo>
                        <a:pt x="2336" y="101"/>
                        <a:pt x="1969" y="34"/>
                        <a:pt x="160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8" name="Google Shape;2238;p61"/>
                <p:cNvSpPr/>
                <p:nvPr/>
              </p:nvSpPr>
              <p:spPr>
                <a:xfrm>
                  <a:off x="8069800" y="696788"/>
                  <a:ext cx="85100" cy="5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4" h="2002" extrusionOk="0">
                      <a:moveTo>
                        <a:pt x="3403" y="0"/>
                      </a:moveTo>
                      <a:lnTo>
                        <a:pt x="3403" y="0"/>
                      </a:lnTo>
                      <a:cubicBezTo>
                        <a:pt x="2269" y="501"/>
                        <a:pt x="1135" y="834"/>
                        <a:pt x="34" y="1101"/>
                      </a:cubicBezTo>
                      <a:cubicBezTo>
                        <a:pt x="34" y="1401"/>
                        <a:pt x="1" y="1701"/>
                        <a:pt x="1" y="2002"/>
                      </a:cubicBezTo>
                      <a:cubicBezTo>
                        <a:pt x="1102" y="1535"/>
                        <a:pt x="2236" y="867"/>
                        <a:pt x="340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9" name="Google Shape;2239;p61"/>
                <p:cNvSpPr/>
                <p:nvPr/>
              </p:nvSpPr>
              <p:spPr>
                <a:xfrm>
                  <a:off x="7977250" y="728463"/>
                  <a:ext cx="74225" cy="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9" h="1836" extrusionOk="0">
                      <a:moveTo>
                        <a:pt x="2969" y="1"/>
                      </a:moveTo>
                      <a:cubicBezTo>
                        <a:pt x="2035" y="168"/>
                        <a:pt x="1134" y="268"/>
                        <a:pt x="367" y="334"/>
                      </a:cubicBezTo>
                      <a:cubicBezTo>
                        <a:pt x="234" y="835"/>
                        <a:pt x="100" y="1335"/>
                        <a:pt x="0" y="1835"/>
                      </a:cubicBezTo>
                      <a:cubicBezTo>
                        <a:pt x="901" y="1669"/>
                        <a:pt x="1835" y="1435"/>
                        <a:pt x="2802" y="1102"/>
                      </a:cubicBezTo>
                      <a:cubicBezTo>
                        <a:pt x="2869" y="735"/>
                        <a:pt x="2902" y="368"/>
                        <a:pt x="296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0" name="Google Shape;2240;p61"/>
                <p:cNvSpPr/>
                <p:nvPr/>
              </p:nvSpPr>
              <p:spPr>
                <a:xfrm>
                  <a:off x="7919700" y="875238"/>
                  <a:ext cx="163475" cy="17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9" h="7073" extrusionOk="0">
                      <a:moveTo>
                        <a:pt x="6539" y="1"/>
                      </a:moveTo>
                      <a:lnTo>
                        <a:pt x="6539" y="1"/>
                      </a:lnTo>
                      <a:cubicBezTo>
                        <a:pt x="4771" y="634"/>
                        <a:pt x="2903" y="1001"/>
                        <a:pt x="1035" y="1201"/>
                      </a:cubicBezTo>
                      <a:cubicBezTo>
                        <a:pt x="601" y="3136"/>
                        <a:pt x="234" y="5104"/>
                        <a:pt x="0" y="7072"/>
                      </a:cubicBezTo>
                      <a:cubicBezTo>
                        <a:pt x="2336" y="4937"/>
                        <a:pt x="5071" y="3303"/>
                        <a:pt x="6539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72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1" name="Google Shape;2241;p61"/>
                <p:cNvSpPr/>
                <p:nvPr/>
              </p:nvSpPr>
              <p:spPr>
                <a:xfrm>
                  <a:off x="8117350" y="816863"/>
                  <a:ext cx="70075" cy="11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4738" extrusionOk="0">
                      <a:moveTo>
                        <a:pt x="2802" y="1"/>
                      </a:moveTo>
                      <a:lnTo>
                        <a:pt x="2802" y="1"/>
                      </a:lnTo>
                      <a:cubicBezTo>
                        <a:pt x="1935" y="668"/>
                        <a:pt x="1001" y="1268"/>
                        <a:pt x="0" y="1735"/>
                      </a:cubicBezTo>
                      <a:cubicBezTo>
                        <a:pt x="634" y="2736"/>
                        <a:pt x="767" y="3670"/>
                        <a:pt x="1034" y="4737"/>
                      </a:cubicBezTo>
                      <a:cubicBezTo>
                        <a:pt x="1168" y="4504"/>
                        <a:pt x="1301" y="4270"/>
                        <a:pt x="1435" y="4037"/>
                      </a:cubicBezTo>
                      <a:cubicBezTo>
                        <a:pt x="1568" y="3803"/>
                        <a:pt x="2302" y="2135"/>
                        <a:pt x="2802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72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242" name="Google Shape;2242;p61"/>
            <p:cNvGrpSpPr/>
            <p:nvPr/>
          </p:nvGrpSpPr>
          <p:grpSpPr>
            <a:xfrm rot="1720047">
              <a:off x="2775354" y="1791586"/>
              <a:ext cx="566332" cy="439654"/>
              <a:chOff x="7421216" y="3262879"/>
              <a:chExt cx="641672" cy="498141"/>
            </a:xfrm>
          </p:grpSpPr>
          <p:grpSp>
            <p:nvGrpSpPr>
              <p:cNvPr id="2243" name="Google Shape;2243;p61"/>
              <p:cNvGrpSpPr/>
              <p:nvPr/>
            </p:nvGrpSpPr>
            <p:grpSpPr>
              <a:xfrm rot="1017954">
                <a:off x="7449180" y="3342268"/>
                <a:ext cx="585744" cy="279026"/>
                <a:chOff x="1078359" y="4061986"/>
                <a:chExt cx="535972" cy="255316"/>
              </a:xfrm>
            </p:grpSpPr>
            <p:sp>
              <p:nvSpPr>
                <p:cNvPr id="2244" name="Google Shape;2244;p61"/>
                <p:cNvSpPr/>
                <p:nvPr/>
              </p:nvSpPr>
              <p:spPr>
                <a:xfrm rot="-419147">
                  <a:off x="1313155" y="4258333"/>
                  <a:ext cx="127181" cy="51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2617" extrusionOk="0">
                      <a:moveTo>
                        <a:pt x="3533" y="1"/>
                      </a:moveTo>
                      <a:cubicBezTo>
                        <a:pt x="3337" y="1"/>
                        <a:pt x="3138" y="15"/>
                        <a:pt x="2936" y="48"/>
                      </a:cubicBezTo>
                      <a:cubicBezTo>
                        <a:pt x="2502" y="114"/>
                        <a:pt x="2102" y="248"/>
                        <a:pt x="1769" y="415"/>
                      </a:cubicBezTo>
                      <a:cubicBezTo>
                        <a:pt x="1402" y="581"/>
                        <a:pt x="1101" y="782"/>
                        <a:pt x="835" y="1048"/>
                      </a:cubicBezTo>
                      <a:cubicBezTo>
                        <a:pt x="368" y="1515"/>
                        <a:pt x="101" y="2083"/>
                        <a:pt x="1" y="2616"/>
                      </a:cubicBezTo>
                      <a:cubicBezTo>
                        <a:pt x="401" y="2149"/>
                        <a:pt x="801" y="1682"/>
                        <a:pt x="1302" y="1315"/>
                      </a:cubicBezTo>
                      <a:cubicBezTo>
                        <a:pt x="1802" y="948"/>
                        <a:pt x="2369" y="715"/>
                        <a:pt x="3003" y="615"/>
                      </a:cubicBezTo>
                      <a:cubicBezTo>
                        <a:pt x="3195" y="583"/>
                        <a:pt x="3395" y="568"/>
                        <a:pt x="3596" y="568"/>
                      </a:cubicBezTo>
                      <a:cubicBezTo>
                        <a:pt x="4024" y="568"/>
                        <a:pt x="4463" y="635"/>
                        <a:pt x="4871" y="748"/>
                      </a:cubicBezTo>
                      <a:cubicBezTo>
                        <a:pt x="5471" y="948"/>
                        <a:pt x="6038" y="1215"/>
                        <a:pt x="6472" y="1616"/>
                      </a:cubicBezTo>
                      <a:cubicBezTo>
                        <a:pt x="6339" y="1082"/>
                        <a:pt x="5838" y="615"/>
                        <a:pt x="5204" y="348"/>
                      </a:cubicBezTo>
                      <a:cubicBezTo>
                        <a:pt x="4724" y="146"/>
                        <a:pt x="4147" y="1"/>
                        <a:pt x="3533" y="1"/>
                      </a:cubicBezTo>
                      <a:close/>
                    </a:path>
                  </a:pathLst>
                </a:custGeom>
                <a:solidFill>
                  <a:srgbClr val="000000">
                    <a:alpha val="49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5" name="Google Shape;2245;p61"/>
                <p:cNvSpPr/>
                <p:nvPr/>
              </p:nvSpPr>
              <p:spPr>
                <a:xfrm rot="-419147">
                  <a:off x="1458740" y="4142343"/>
                  <a:ext cx="152609" cy="58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66" h="2970" extrusionOk="0">
                      <a:moveTo>
                        <a:pt x="5221" y="1"/>
                      </a:moveTo>
                      <a:cubicBezTo>
                        <a:pt x="3204" y="1"/>
                        <a:pt x="828" y="1447"/>
                        <a:pt x="27" y="2894"/>
                      </a:cubicBezTo>
                      <a:cubicBezTo>
                        <a:pt x="0" y="2921"/>
                        <a:pt x="17" y="2970"/>
                        <a:pt x="59" y="2970"/>
                      </a:cubicBezTo>
                      <a:cubicBezTo>
                        <a:pt x="70" y="2970"/>
                        <a:pt x="81" y="2967"/>
                        <a:pt x="94" y="2961"/>
                      </a:cubicBezTo>
                      <a:cubicBezTo>
                        <a:pt x="1361" y="2294"/>
                        <a:pt x="2462" y="1493"/>
                        <a:pt x="3897" y="1193"/>
                      </a:cubicBezTo>
                      <a:cubicBezTo>
                        <a:pt x="4177" y="1144"/>
                        <a:pt x="4448" y="1124"/>
                        <a:pt x="4712" y="1124"/>
                      </a:cubicBezTo>
                      <a:cubicBezTo>
                        <a:pt x="5703" y="1124"/>
                        <a:pt x="6605" y="1400"/>
                        <a:pt x="7633" y="1426"/>
                      </a:cubicBezTo>
                      <a:cubicBezTo>
                        <a:pt x="7733" y="1426"/>
                        <a:pt x="7766" y="1326"/>
                        <a:pt x="7733" y="1259"/>
                      </a:cubicBezTo>
                      <a:cubicBezTo>
                        <a:pt x="7144" y="360"/>
                        <a:pt x="6227" y="1"/>
                        <a:pt x="5221" y="1"/>
                      </a:cubicBezTo>
                      <a:close/>
                    </a:path>
                  </a:pathLst>
                </a:custGeom>
                <a:solidFill>
                  <a:srgbClr val="000000">
                    <a:alpha val="49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6" name="Google Shape;2246;p61"/>
                <p:cNvSpPr/>
                <p:nvPr/>
              </p:nvSpPr>
              <p:spPr>
                <a:xfrm rot="-419243">
                  <a:off x="1461251" y="4069888"/>
                  <a:ext cx="134506" cy="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3" h="1523" extrusionOk="0">
                      <a:moveTo>
                        <a:pt x="1846" y="0"/>
                      </a:moveTo>
                      <a:cubicBezTo>
                        <a:pt x="1518" y="0"/>
                        <a:pt x="1144" y="293"/>
                        <a:pt x="901" y="455"/>
                      </a:cubicBezTo>
                      <a:cubicBezTo>
                        <a:pt x="434" y="722"/>
                        <a:pt x="201" y="1022"/>
                        <a:pt x="0" y="1489"/>
                      </a:cubicBezTo>
                      <a:cubicBezTo>
                        <a:pt x="0" y="1489"/>
                        <a:pt x="0" y="1522"/>
                        <a:pt x="0" y="1522"/>
                      </a:cubicBezTo>
                      <a:cubicBezTo>
                        <a:pt x="201" y="1422"/>
                        <a:pt x="367" y="1322"/>
                        <a:pt x="534" y="1222"/>
                      </a:cubicBezTo>
                      <a:cubicBezTo>
                        <a:pt x="768" y="1122"/>
                        <a:pt x="934" y="955"/>
                        <a:pt x="1135" y="855"/>
                      </a:cubicBezTo>
                      <a:cubicBezTo>
                        <a:pt x="1435" y="655"/>
                        <a:pt x="1969" y="588"/>
                        <a:pt x="2135" y="288"/>
                      </a:cubicBezTo>
                      <a:cubicBezTo>
                        <a:pt x="2202" y="188"/>
                        <a:pt x="2169" y="88"/>
                        <a:pt x="2069" y="55"/>
                      </a:cubicBezTo>
                      <a:cubicBezTo>
                        <a:pt x="1999" y="16"/>
                        <a:pt x="1924" y="0"/>
                        <a:pt x="184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49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7" name="Google Shape;2247;p61"/>
                <p:cNvSpPr/>
                <p:nvPr/>
              </p:nvSpPr>
              <p:spPr>
                <a:xfrm rot="-419147">
                  <a:off x="1104242" y="4251250"/>
                  <a:ext cx="154593" cy="46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67" h="2389" extrusionOk="0">
                      <a:moveTo>
                        <a:pt x="3763" y="0"/>
                      </a:moveTo>
                      <a:cubicBezTo>
                        <a:pt x="2067" y="0"/>
                        <a:pt x="462" y="629"/>
                        <a:pt x="28" y="2247"/>
                      </a:cubicBezTo>
                      <a:cubicBezTo>
                        <a:pt x="0" y="2329"/>
                        <a:pt x="63" y="2389"/>
                        <a:pt x="123" y="2389"/>
                      </a:cubicBezTo>
                      <a:cubicBezTo>
                        <a:pt x="136" y="2389"/>
                        <a:pt x="149" y="2386"/>
                        <a:pt x="161" y="2380"/>
                      </a:cubicBezTo>
                      <a:cubicBezTo>
                        <a:pt x="1395" y="1946"/>
                        <a:pt x="2296" y="1179"/>
                        <a:pt x="3630" y="979"/>
                      </a:cubicBezTo>
                      <a:cubicBezTo>
                        <a:pt x="3908" y="941"/>
                        <a:pt x="4181" y="925"/>
                        <a:pt x="4449" y="925"/>
                      </a:cubicBezTo>
                      <a:cubicBezTo>
                        <a:pt x="5595" y="925"/>
                        <a:pt x="6664" y="1223"/>
                        <a:pt x="7800" y="1413"/>
                      </a:cubicBezTo>
                      <a:cubicBezTo>
                        <a:pt x="7866" y="1413"/>
                        <a:pt x="7866" y="1346"/>
                        <a:pt x="7833" y="1313"/>
                      </a:cubicBezTo>
                      <a:cubicBezTo>
                        <a:pt x="6955" y="530"/>
                        <a:pt x="5320" y="0"/>
                        <a:pt x="3763" y="0"/>
                      </a:cubicBezTo>
                      <a:close/>
                    </a:path>
                  </a:pathLst>
                </a:custGeom>
                <a:solidFill>
                  <a:srgbClr val="000000">
                    <a:alpha val="49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8" name="Google Shape;2248;p61"/>
                <p:cNvSpPr/>
                <p:nvPr/>
              </p:nvSpPr>
              <p:spPr>
                <a:xfrm rot="-419032">
                  <a:off x="1080052" y="4195724"/>
                  <a:ext cx="144278" cy="36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893" extrusionOk="0">
                      <a:moveTo>
                        <a:pt x="559" y="0"/>
                      </a:moveTo>
                      <a:cubicBezTo>
                        <a:pt x="383" y="0"/>
                        <a:pt x="219" y="41"/>
                        <a:pt x="101" y="159"/>
                      </a:cubicBezTo>
                      <a:cubicBezTo>
                        <a:pt x="1" y="225"/>
                        <a:pt x="34" y="325"/>
                        <a:pt x="101" y="392"/>
                      </a:cubicBezTo>
                      <a:cubicBezTo>
                        <a:pt x="368" y="659"/>
                        <a:pt x="901" y="559"/>
                        <a:pt x="1235" y="626"/>
                      </a:cubicBezTo>
                      <a:cubicBezTo>
                        <a:pt x="1468" y="659"/>
                        <a:pt x="1702" y="759"/>
                        <a:pt x="1935" y="792"/>
                      </a:cubicBezTo>
                      <a:cubicBezTo>
                        <a:pt x="2136" y="826"/>
                        <a:pt x="2336" y="859"/>
                        <a:pt x="2502" y="892"/>
                      </a:cubicBezTo>
                      <a:cubicBezTo>
                        <a:pt x="2536" y="892"/>
                        <a:pt x="2536" y="859"/>
                        <a:pt x="2536" y="859"/>
                      </a:cubicBezTo>
                      <a:cubicBezTo>
                        <a:pt x="2169" y="459"/>
                        <a:pt x="1869" y="292"/>
                        <a:pt x="1335" y="159"/>
                      </a:cubicBezTo>
                      <a:cubicBezTo>
                        <a:pt x="1132" y="98"/>
                        <a:pt x="831" y="0"/>
                        <a:pt x="559" y="0"/>
                      </a:cubicBezTo>
                      <a:close/>
                    </a:path>
                  </a:pathLst>
                </a:custGeom>
                <a:solidFill>
                  <a:srgbClr val="000000">
                    <a:alpha val="49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249" name="Google Shape;2249;p61"/>
              <p:cNvSpPr/>
              <p:nvPr/>
            </p:nvSpPr>
            <p:spPr>
              <a:xfrm rot="-10442518">
                <a:off x="7593607" y="3709611"/>
                <a:ext cx="283649" cy="36787"/>
              </a:xfrm>
              <a:custGeom>
                <a:avLst/>
                <a:gdLst/>
                <a:ahLst/>
                <a:cxnLst/>
                <a:rect l="l" t="t" r="r" b="b"/>
                <a:pathLst>
                  <a:path w="10775" h="2055" extrusionOk="0">
                    <a:moveTo>
                      <a:pt x="10775" y="0"/>
                    </a:moveTo>
                    <a:lnTo>
                      <a:pt x="10775" y="0"/>
                    </a:lnTo>
                    <a:cubicBezTo>
                      <a:pt x="9040" y="601"/>
                      <a:pt x="7306" y="1168"/>
                      <a:pt x="5504" y="1435"/>
                    </a:cubicBezTo>
                    <a:cubicBezTo>
                      <a:pt x="4545" y="1574"/>
                      <a:pt x="3585" y="1623"/>
                      <a:pt x="2625" y="1623"/>
                    </a:cubicBezTo>
                    <a:cubicBezTo>
                      <a:pt x="1750" y="1623"/>
                      <a:pt x="875" y="1583"/>
                      <a:pt x="0" y="1535"/>
                    </a:cubicBezTo>
                    <a:lnTo>
                      <a:pt x="0" y="1535"/>
                    </a:lnTo>
                    <a:cubicBezTo>
                      <a:pt x="1251" y="1859"/>
                      <a:pt x="2550" y="2055"/>
                      <a:pt x="3852" y="2055"/>
                    </a:cubicBezTo>
                    <a:cubicBezTo>
                      <a:pt x="4426" y="2055"/>
                      <a:pt x="5000" y="2017"/>
                      <a:pt x="5571" y="1935"/>
                    </a:cubicBezTo>
                    <a:cubicBezTo>
                      <a:pt x="7406" y="1668"/>
                      <a:pt x="9174" y="968"/>
                      <a:pt x="10775" y="0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250" name="Google Shape;2250;p61"/>
          <p:cNvGrpSpPr/>
          <p:nvPr/>
        </p:nvGrpSpPr>
        <p:grpSpPr>
          <a:xfrm>
            <a:off x="5581929" y="2202510"/>
            <a:ext cx="1279110" cy="1478174"/>
            <a:chOff x="1501713" y="3668602"/>
            <a:chExt cx="1036640" cy="1197969"/>
          </a:xfrm>
        </p:grpSpPr>
        <p:sp>
          <p:nvSpPr>
            <p:cNvPr id="2251" name="Google Shape;2251;p61"/>
            <p:cNvSpPr/>
            <p:nvPr/>
          </p:nvSpPr>
          <p:spPr>
            <a:xfrm rot="285413" flipH="1">
              <a:off x="1550248" y="3710362"/>
              <a:ext cx="938237" cy="1119558"/>
            </a:xfrm>
            <a:custGeom>
              <a:avLst/>
              <a:gdLst/>
              <a:ahLst/>
              <a:cxnLst/>
              <a:rect l="l" t="t" r="r" b="b"/>
              <a:pathLst>
                <a:path w="48402" h="54586" extrusionOk="0">
                  <a:moveTo>
                    <a:pt x="6739" y="33492"/>
                  </a:moveTo>
                  <a:lnTo>
                    <a:pt x="7005" y="34325"/>
                  </a:lnTo>
                  <a:cubicBezTo>
                    <a:pt x="6905" y="34259"/>
                    <a:pt x="6805" y="34159"/>
                    <a:pt x="6672" y="34092"/>
                  </a:cubicBezTo>
                  <a:lnTo>
                    <a:pt x="6672" y="33992"/>
                  </a:lnTo>
                  <a:cubicBezTo>
                    <a:pt x="6705" y="33825"/>
                    <a:pt x="6739" y="33658"/>
                    <a:pt x="6739" y="33492"/>
                  </a:cubicBezTo>
                  <a:close/>
                  <a:moveTo>
                    <a:pt x="28054" y="1"/>
                  </a:moveTo>
                  <a:cubicBezTo>
                    <a:pt x="24485" y="1735"/>
                    <a:pt x="21716" y="4471"/>
                    <a:pt x="20248" y="7606"/>
                  </a:cubicBezTo>
                  <a:cubicBezTo>
                    <a:pt x="17513" y="8607"/>
                    <a:pt x="14878" y="9708"/>
                    <a:pt x="12743" y="11309"/>
                  </a:cubicBezTo>
                  <a:cubicBezTo>
                    <a:pt x="10808" y="12743"/>
                    <a:pt x="9307" y="14645"/>
                    <a:pt x="8773" y="16746"/>
                  </a:cubicBezTo>
                  <a:cubicBezTo>
                    <a:pt x="8340" y="16946"/>
                    <a:pt x="7939" y="17147"/>
                    <a:pt x="7572" y="17413"/>
                  </a:cubicBezTo>
                  <a:cubicBezTo>
                    <a:pt x="5371" y="19015"/>
                    <a:pt x="5071" y="22050"/>
                    <a:pt x="5204" y="24685"/>
                  </a:cubicBezTo>
                  <a:cubicBezTo>
                    <a:pt x="5304" y="26253"/>
                    <a:pt x="5471" y="27787"/>
                    <a:pt x="5738" y="29322"/>
                  </a:cubicBezTo>
                  <a:cubicBezTo>
                    <a:pt x="5905" y="30189"/>
                    <a:pt x="6105" y="31056"/>
                    <a:pt x="6305" y="31890"/>
                  </a:cubicBezTo>
                  <a:cubicBezTo>
                    <a:pt x="6138" y="32491"/>
                    <a:pt x="6005" y="33125"/>
                    <a:pt x="5938" y="33758"/>
                  </a:cubicBezTo>
                  <a:cubicBezTo>
                    <a:pt x="5625" y="33667"/>
                    <a:pt x="5287" y="33622"/>
                    <a:pt x="4940" y="33622"/>
                  </a:cubicBezTo>
                  <a:cubicBezTo>
                    <a:pt x="4143" y="33622"/>
                    <a:pt x="3300" y="33861"/>
                    <a:pt x="2602" y="34325"/>
                  </a:cubicBezTo>
                  <a:cubicBezTo>
                    <a:pt x="1401" y="35159"/>
                    <a:pt x="734" y="36460"/>
                    <a:pt x="467" y="37761"/>
                  </a:cubicBezTo>
                  <a:cubicBezTo>
                    <a:pt x="0" y="39796"/>
                    <a:pt x="401" y="41898"/>
                    <a:pt x="1568" y="43499"/>
                  </a:cubicBezTo>
                  <a:cubicBezTo>
                    <a:pt x="2702" y="45133"/>
                    <a:pt x="4570" y="46234"/>
                    <a:pt x="6739" y="46568"/>
                  </a:cubicBezTo>
                  <a:cubicBezTo>
                    <a:pt x="6878" y="46599"/>
                    <a:pt x="7024" y="46622"/>
                    <a:pt x="7171" y="46622"/>
                  </a:cubicBezTo>
                  <a:cubicBezTo>
                    <a:pt x="7341" y="46622"/>
                    <a:pt x="7511" y="46590"/>
                    <a:pt x="7673" y="46501"/>
                  </a:cubicBezTo>
                  <a:lnTo>
                    <a:pt x="7706" y="46501"/>
                  </a:lnTo>
                  <a:cubicBezTo>
                    <a:pt x="8973" y="48969"/>
                    <a:pt x="11175" y="50971"/>
                    <a:pt x="13944" y="51905"/>
                  </a:cubicBezTo>
                  <a:cubicBezTo>
                    <a:pt x="18547" y="53473"/>
                    <a:pt x="23184" y="54340"/>
                    <a:pt x="28020" y="54573"/>
                  </a:cubicBezTo>
                  <a:cubicBezTo>
                    <a:pt x="28191" y="54581"/>
                    <a:pt x="28361" y="54585"/>
                    <a:pt x="28530" y="54585"/>
                  </a:cubicBezTo>
                  <a:cubicBezTo>
                    <a:pt x="31208" y="54585"/>
                    <a:pt x="33716" y="53601"/>
                    <a:pt x="35693" y="51938"/>
                  </a:cubicBezTo>
                  <a:cubicBezTo>
                    <a:pt x="35893" y="52072"/>
                    <a:pt x="36093" y="52138"/>
                    <a:pt x="36326" y="52172"/>
                  </a:cubicBezTo>
                  <a:cubicBezTo>
                    <a:pt x="36953" y="52309"/>
                    <a:pt x="37579" y="52377"/>
                    <a:pt x="38194" y="52377"/>
                  </a:cubicBezTo>
                  <a:cubicBezTo>
                    <a:pt x="39674" y="52377"/>
                    <a:pt x="41086" y="51982"/>
                    <a:pt x="42264" y="51204"/>
                  </a:cubicBezTo>
                  <a:cubicBezTo>
                    <a:pt x="43932" y="50137"/>
                    <a:pt x="45066" y="48336"/>
                    <a:pt x="45400" y="46234"/>
                  </a:cubicBezTo>
                  <a:cubicBezTo>
                    <a:pt x="45600" y="44966"/>
                    <a:pt x="45466" y="43465"/>
                    <a:pt x="44666" y="42298"/>
                  </a:cubicBezTo>
                  <a:cubicBezTo>
                    <a:pt x="44065" y="41397"/>
                    <a:pt x="43098" y="40797"/>
                    <a:pt x="42131" y="40597"/>
                  </a:cubicBezTo>
                  <a:cubicBezTo>
                    <a:pt x="42131" y="40563"/>
                    <a:pt x="42131" y="40563"/>
                    <a:pt x="42131" y="40563"/>
                  </a:cubicBezTo>
                  <a:cubicBezTo>
                    <a:pt x="42231" y="40263"/>
                    <a:pt x="42297" y="39963"/>
                    <a:pt x="42364" y="39629"/>
                  </a:cubicBezTo>
                  <a:cubicBezTo>
                    <a:pt x="43098" y="38462"/>
                    <a:pt x="43832" y="37161"/>
                    <a:pt x="44532" y="35927"/>
                  </a:cubicBezTo>
                  <a:cubicBezTo>
                    <a:pt x="45166" y="34692"/>
                    <a:pt x="45766" y="33492"/>
                    <a:pt x="46300" y="32491"/>
                  </a:cubicBezTo>
                  <a:cubicBezTo>
                    <a:pt x="47468" y="30089"/>
                    <a:pt x="48402" y="27187"/>
                    <a:pt x="46967" y="24885"/>
                  </a:cubicBezTo>
                  <a:cubicBezTo>
                    <a:pt x="46767" y="24585"/>
                    <a:pt x="46567" y="24318"/>
                    <a:pt x="46334" y="24051"/>
                  </a:cubicBezTo>
                  <a:cubicBezTo>
                    <a:pt x="46300" y="22617"/>
                    <a:pt x="45666" y="21149"/>
                    <a:pt x="44732" y="19815"/>
                  </a:cubicBezTo>
                  <a:cubicBezTo>
                    <a:pt x="43565" y="18247"/>
                    <a:pt x="41964" y="16880"/>
                    <a:pt x="40262" y="15612"/>
                  </a:cubicBezTo>
                  <a:cubicBezTo>
                    <a:pt x="37661" y="13677"/>
                    <a:pt x="34859" y="11876"/>
                    <a:pt x="31823" y="10308"/>
                  </a:cubicBezTo>
                  <a:cubicBezTo>
                    <a:pt x="29788" y="7173"/>
                    <a:pt x="28454" y="3637"/>
                    <a:pt x="28054" y="1"/>
                  </a:cubicBezTo>
                  <a:close/>
                </a:path>
              </a:pathLst>
            </a:custGeom>
            <a:solidFill>
              <a:schemeClr val="lt2"/>
            </a:solidFill>
            <a:ln w="22860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47625" dir="246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52" name="Google Shape;2252;p61"/>
            <p:cNvGrpSpPr/>
            <p:nvPr/>
          </p:nvGrpSpPr>
          <p:grpSpPr>
            <a:xfrm rot="285413" flipH="1">
              <a:off x="1551582" y="3705254"/>
              <a:ext cx="938237" cy="1119537"/>
              <a:chOff x="2768850" y="3921688"/>
              <a:chExt cx="1210050" cy="1364625"/>
            </a:xfrm>
          </p:grpSpPr>
          <p:sp>
            <p:nvSpPr>
              <p:cNvPr id="2253" name="Google Shape;2253;p61"/>
              <p:cNvSpPr/>
              <p:nvPr/>
            </p:nvSpPr>
            <p:spPr>
              <a:xfrm>
                <a:off x="3644475" y="4934513"/>
                <a:ext cx="264375" cy="29660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11864" extrusionOk="0">
                    <a:moveTo>
                      <a:pt x="6418" y="1"/>
                    </a:moveTo>
                    <a:cubicBezTo>
                      <a:pt x="6312" y="1"/>
                      <a:pt x="6208" y="6"/>
                      <a:pt x="6105" y="17"/>
                    </a:cubicBezTo>
                    <a:cubicBezTo>
                      <a:pt x="4537" y="217"/>
                      <a:pt x="3403" y="1885"/>
                      <a:pt x="2702" y="3186"/>
                    </a:cubicBezTo>
                    <a:cubicBezTo>
                      <a:pt x="1668" y="5187"/>
                      <a:pt x="868" y="7356"/>
                      <a:pt x="234" y="9557"/>
                    </a:cubicBezTo>
                    <a:cubicBezTo>
                      <a:pt x="100" y="10091"/>
                      <a:pt x="0" y="10791"/>
                      <a:pt x="434" y="11258"/>
                    </a:cubicBezTo>
                    <a:cubicBezTo>
                      <a:pt x="668" y="11492"/>
                      <a:pt x="1001" y="11592"/>
                      <a:pt x="1301" y="11659"/>
                    </a:cubicBezTo>
                    <a:cubicBezTo>
                      <a:pt x="1928" y="11796"/>
                      <a:pt x="2557" y="11864"/>
                      <a:pt x="3175" y="11864"/>
                    </a:cubicBezTo>
                    <a:cubicBezTo>
                      <a:pt x="4663" y="11864"/>
                      <a:pt x="6084" y="11469"/>
                      <a:pt x="7239" y="10691"/>
                    </a:cubicBezTo>
                    <a:cubicBezTo>
                      <a:pt x="8907" y="9624"/>
                      <a:pt x="10041" y="7823"/>
                      <a:pt x="10375" y="5721"/>
                    </a:cubicBezTo>
                    <a:cubicBezTo>
                      <a:pt x="10575" y="4453"/>
                      <a:pt x="10441" y="2986"/>
                      <a:pt x="9641" y="1785"/>
                    </a:cubicBezTo>
                    <a:cubicBezTo>
                      <a:pt x="8905" y="682"/>
                      <a:pt x="7607" y="1"/>
                      <a:pt x="6418" y="1"/>
                    </a:cubicBezTo>
                    <a:close/>
                  </a:path>
                </a:pathLst>
              </a:custGeom>
              <a:solidFill>
                <a:srgbClr val="EC8D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4" name="Google Shape;2254;p61"/>
              <p:cNvSpPr/>
              <p:nvPr/>
            </p:nvSpPr>
            <p:spPr>
              <a:xfrm>
                <a:off x="2768850" y="4762213"/>
                <a:ext cx="219350" cy="325125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13005" extrusionOk="0">
                    <a:moveTo>
                      <a:pt x="4939" y="0"/>
                    </a:moveTo>
                    <a:cubicBezTo>
                      <a:pt x="4134" y="0"/>
                      <a:pt x="3288" y="248"/>
                      <a:pt x="2602" y="738"/>
                    </a:cubicBezTo>
                    <a:cubicBezTo>
                      <a:pt x="1401" y="1538"/>
                      <a:pt x="734" y="2873"/>
                      <a:pt x="467" y="4140"/>
                    </a:cubicBezTo>
                    <a:cubicBezTo>
                      <a:pt x="0" y="6175"/>
                      <a:pt x="401" y="8277"/>
                      <a:pt x="1568" y="9878"/>
                    </a:cubicBezTo>
                    <a:cubicBezTo>
                      <a:pt x="2702" y="11512"/>
                      <a:pt x="4570" y="12613"/>
                      <a:pt x="6739" y="12947"/>
                    </a:cubicBezTo>
                    <a:cubicBezTo>
                      <a:pt x="6889" y="12980"/>
                      <a:pt x="7047" y="13005"/>
                      <a:pt x="7210" y="13005"/>
                    </a:cubicBezTo>
                    <a:cubicBezTo>
                      <a:pt x="7372" y="13005"/>
                      <a:pt x="7539" y="12980"/>
                      <a:pt x="7706" y="12913"/>
                    </a:cubicBezTo>
                    <a:cubicBezTo>
                      <a:pt x="8273" y="12646"/>
                      <a:pt x="8440" y="11946"/>
                      <a:pt x="8506" y="11379"/>
                    </a:cubicBezTo>
                    <a:cubicBezTo>
                      <a:pt x="8707" y="9077"/>
                      <a:pt x="8773" y="6776"/>
                      <a:pt x="8540" y="4574"/>
                    </a:cubicBezTo>
                    <a:cubicBezTo>
                      <a:pt x="8373" y="3106"/>
                      <a:pt x="7906" y="1105"/>
                      <a:pt x="6505" y="371"/>
                    </a:cubicBezTo>
                    <a:cubicBezTo>
                      <a:pt x="6050" y="123"/>
                      <a:pt x="5505" y="0"/>
                      <a:pt x="4939" y="0"/>
                    </a:cubicBezTo>
                    <a:close/>
                  </a:path>
                </a:pathLst>
              </a:custGeom>
              <a:solidFill>
                <a:srgbClr val="EC8D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5" name="Google Shape;2255;p61"/>
              <p:cNvSpPr/>
              <p:nvPr/>
            </p:nvSpPr>
            <p:spPr>
              <a:xfrm>
                <a:off x="2916450" y="4364163"/>
                <a:ext cx="916525" cy="922150"/>
              </a:xfrm>
              <a:custGeom>
                <a:avLst/>
                <a:gdLst/>
                <a:ahLst/>
                <a:cxnLst/>
                <a:rect l="l" t="t" r="r" b="b"/>
                <a:pathLst>
                  <a:path w="36661" h="36886" extrusionOk="0">
                    <a:moveTo>
                      <a:pt x="13956" y="0"/>
                    </a:moveTo>
                    <a:cubicBezTo>
                      <a:pt x="8945" y="0"/>
                      <a:pt x="4524" y="3463"/>
                      <a:pt x="3270" y="8354"/>
                    </a:cubicBezTo>
                    <a:cubicBezTo>
                      <a:pt x="2102" y="12957"/>
                      <a:pt x="1235" y="17627"/>
                      <a:pt x="634" y="22331"/>
                    </a:cubicBezTo>
                    <a:cubicBezTo>
                      <a:pt x="1" y="27534"/>
                      <a:pt x="3069" y="32538"/>
                      <a:pt x="8073" y="34206"/>
                    </a:cubicBezTo>
                    <a:cubicBezTo>
                      <a:pt x="12643" y="35774"/>
                      <a:pt x="17280" y="36641"/>
                      <a:pt x="22116" y="36874"/>
                    </a:cubicBezTo>
                    <a:cubicBezTo>
                      <a:pt x="22283" y="36882"/>
                      <a:pt x="22448" y="36885"/>
                      <a:pt x="22613" y="36885"/>
                    </a:cubicBezTo>
                    <a:cubicBezTo>
                      <a:pt x="27678" y="36885"/>
                      <a:pt x="32098" y="33444"/>
                      <a:pt x="33358" y="28502"/>
                    </a:cubicBezTo>
                    <a:cubicBezTo>
                      <a:pt x="34525" y="23932"/>
                      <a:pt x="35426" y="19262"/>
                      <a:pt x="35993" y="14558"/>
                    </a:cubicBezTo>
                    <a:cubicBezTo>
                      <a:pt x="36660" y="9321"/>
                      <a:pt x="33558" y="4351"/>
                      <a:pt x="28588" y="2683"/>
                    </a:cubicBezTo>
                    <a:cubicBezTo>
                      <a:pt x="24018" y="1115"/>
                      <a:pt x="19348" y="248"/>
                      <a:pt x="14511" y="15"/>
                    </a:cubicBezTo>
                    <a:cubicBezTo>
                      <a:pt x="14325" y="5"/>
                      <a:pt x="14140" y="0"/>
                      <a:pt x="13956" y="0"/>
                    </a:cubicBezTo>
                    <a:close/>
                  </a:path>
                </a:pathLst>
              </a:custGeom>
              <a:solidFill>
                <a:srgbClr val="EC8D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6" name="Google Shape;2256;p61"/>
              <p:cNvSpPr/>
              <p:nvPr/>
            </p:nvSpPr>
            <p:spPr>
              <a:xfrm>
                <a:off x="3275050" y="4976288"/>
                <a:ext cx="121775" cy="65400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2616" extrusionOk="0">
                    <a:moveTo>
                      <a:pt x="2385" y="1"/>
                    </a:moveTo>
                    <a:cubicBezTo>
                      <a:pt x="1908" y="1"/>
                      <a:pt x="1449" y="152"/>
                      <a:pt x="1068" y="381"/>
                    </a:cubicBezTo>
                    <a:cubicBezTo>
                      <a:pt x="567" y="714"/>
                      <a:pt x="134" y="1181"/>
                      <a:pt x="0" y="1715"/>
                    </a:cubicBezTo>
                    <a:cubicBezTo>
                      <a:pt x="367" y="1281"/>
                      <a:pt x="801" y="1015"/>
                      <a:pt x="1301" y="814"/>
                    </a:cubicBezTo>
                    <a:cubicBezTo>
                      <a:pt x="1651" y="664"/>
                      <a:pt x="2020" y="589"/>
                      <a:pt x="2366" y="589"/>
                    </a:cubicBezTo>
                    <a:cubicBezTo>
                      <a:pt x="2481" y="589"/>
                      <a:pt x="2594" y="598"/>
                      <a:pt x="2702" y="614"/>
                    </a:cubicBezTo>
                    <a:cubicBezTo>
                      <a:pt x="3202" y="714"/>
                      <a:pt x="3603" y="948"/>
                      <a:pt x="3970" y="1315"/>
                    </a:cubicBezTo>
                    <a:cubicBezTo>
                      <a:pt x="4303" y="1682"/>
                      <a:pt x="4570" y="2149"/>
                      <a:pt x="4870" y="2616"/>
                    </a:cubicBezTo>
                    <a:cubicBezTo>
                      <a:pt x="4837" y="2082"/>
                      <a:pt x="4670" y="1515"/>
                      <a:pt x="4337" y="1015"/>
                    </a:cubicBezTo>
                    <a:cubicBezTo>
                      <a:pt x="4170" y="781"/>
                      <a:pt x="3936" y="548"/>
                      <a:pt x="3669" y="381"/>
                    </a:cubicBezTo>
                    <a:cubicBezTo>
                      <a:pt x="3436" y="214"/>
                      <a:pt x="3136" y="81"/>
                      <a:pt x="2836" y="47"/>
                    </a:cubicBezTo>
                    <a:cubicBezTo>
                      <a:pt x="2685" y="15"/>
                      <a:pt x="2534" y="1"/>
                      <a:pt x="2385" y="1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7" name="Google Shape;2257;p61"/>
              <p:cNvSpPr/>
              <p:nvPr/>
            </p:nvSpPr>
            <p:spPr>
              <a:xfrm>
                <a:off x="3479350" y="4872788"/>
                <a:ext cx="203500" cy="173075"/>
              </a:xfrm>
              <a:custGeom>
                <a:avLst/>
                <a:gdLst/>
                <a:ahLst/>
                <a:cxnLst/>
                <a:rect l="l" t="t" r="r" b="b"/>
                <a:pathLst>
                  <a:path w="8140" h="6923" extrusionOk="0">
                    <a:moveTo>
                      <a:pt x="4460" y="0"/>
                    </a:moveTo>
                    <a:cubicBezTo>
                      <a:pt x="3892" y="0"/>
                      <a:pt x="3324" y="109"/>
                      <a:pt x="2803" y="318"/>
                    </a:cubicBezTo>
                    <a:cubicBezTo>
                      <a:pt x="1468" y="885"/>
                      <a:pt x="468" y="2086"/>
                      <a:pt x="167" y="3487"/>
                    </a:cubicBezTo>
                    <a:cubicBezTo>
                      <a:pt x="1" y="4120"/>
                      <a:pt x="1" y="4754"/>
                      <a:pt x="167" y="5388"/>
                    </a:cubicBezTo>
                    <a:cubicBezTo>
                      <a:pt x="234" y="5588"/>
                      <a:pt x="334" y="5822"/>
                      <a:pt x="434" y="6022"/>
                    </a:cubicBezTo>
                    <a:cubicBezTo>
                      <a:pt x="1075" y="5826"/>
                      <a:pt x="1744" y="5735"/>
                      <a:pt x="2420" y="5735"/>
                    </a:cubicBezTo>
                    <a:cubicBezTo>
                      <a:pt x="3928" y="5735"/>
                      <a:pt x="5470" y="6186"/>
                      <a:pt x="6806" y="6922"/>
                    </a:cubicBezTo>
                    <a:cubicBezTo>
                      <a:pt x="6939" y="6822"/>
                      <a:pt x="7072" y="6689"/>
                      <a:pt x="7206" y="6556"/>
                    </a:cubicBezTo>
                    <a:cubicBezTo>
                      <a:pt x="7840" y="5755"/>
                      <a:pt x="8140" y="4688"/>
                      <a:pt x="8073" y="3653"/>
                    </a:cubicBezTo>
                    <a:cubicBezTo>
                      <a:pt x="7973" y="2586"/>
                      <a:pt x="7473" y="1052"/>
                      <a:pt x="6472" y="518"/>
                    </a:cubicBezTo>
                    <a:cubicBezTo>
                      <a:pt x="5863" y="167"/>
                      <a:pt x="5162" y="0"/>
                      <a:pt x="44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8" name="Google Shape;2258;p61"/>
              <p:cNvSpPr/>
              <p:nvPr/>
            </p:nvSpPr>
            <p:spPr>
              <a:xfrm>
                <a:off x="3487700" y="4908813"/>
                <a:ext cx="146800" cy="118700"/>
              </a:xfrm>
              <a:custGeom>
                <a:avLst/>
                <a:gdLst/>
                <a:ahLst/>
                <a:cxnLst/>
                <a:rect l="l" t="t" r="r" b="b"/>
                <a:pathLst>
                  <a:path w="5872" h="4748" extrusionOk="0">
                    <a:moveTo>
                      <a:pt x="2894" y="0"/>
                    </a:moveTo>
                    <a:cubicBezTo>
                      <a:pt x="1562" y="0"/>
                      <a:pt x="400" y="912"/>
                      <a:pt x="134" y="2246"/>
                    </a:cubicBezTo>
                    <a:cubicBezTo>
                      <a:pt x="0" y="3046"/>
                      <a:pt x="200" y="3847"/>
                      <a:pt x="667" y="4447"/>
                    </a:cubicBezTo>
                    <a:cubicBezTo>
                      <a:pt x="1131" y="4343"/>
                      <a:pt x="1610" y="4295"/>
                      <a:pt x="2095" y="4295"/>
                    </a:cubicBezTo>
                    <a:cubicBezTo>
                      <a:pt x="3005" y="4295"/>
                      <a:pt x="3933" y="4465"/>
                      <a:pt x="4804" y="4748"/>
                    </a:cubicBezTo>
                    <a:cubicBezTo>
                      <a:pt x="5204" y="4381"/>
                      <a:pt x="5504" y="3880"/>
                      <a:pt x="5604" y="3280"/>
                    </a:cubicBezTo>
                    <a:cubicBezTo>
                      <a:pt x="5871" y="1779"/>
                      <a:pt x="4904" y="344"/>
                      <a:pt x="3403" y="44"/>
                    </a:cubicBezTo>
                    <a:cubicBezTo>
                      <a:pt x="3231" y="14"/>
                      <a:pt x="3061" y="0"/>
                      <a:pt x="289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9" name="Google Shape;2259;p61"/>
              <p:cNvSpPr/>
              <p:nvPr/>
            </p:nvSpPr>
            <p:spPr>
              <a:xfrm>
                <a:off x="3540400" y="4865713"/>
                <a:ext cx="153325" cy="107975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4319" extrusionOk="0">
                    <a:moveTo>
                      <a:pt x="2277" y="1"/>
                    </a:moveTo>
                    <a:cubicBezTo>
                      <a:pt x="1538" y="1"/>
                      <a:pt x="760" y="228"/>
                      <a:pt x="27" y="734"/>
                    </a:cubicBezTo>
                    <a:cubicBezTo>
                      <a:pt x="0" y="734"/>
                      <a:pt x="16" y="777"/>
                      <a:pt x="41" y="777"/>
                    </a:cubicBezTo>
                    <a:cubicBezTo>
                      <a:pt x="47" y="777"/>
                      <a:pt x="54" y="774"/>
                      <a:pt x="60" y="768"/>
                    </a:cubicBezTo>
                    <a:cubicBezTo>
                      <a:pt x="534" y="563"/>
                      <a:pt x="1024" y="469"/>
                      <a:pt x="1508" y="469"/>
                    </a:cubicBezTo>
                    <a:cubicBezTo>
                      <a:pt x="3552" y="469"/>
                      <a:pt x="5496" y="2146"/>
                      <a:pt x="5631" y="4303"/>
                    </a:cubicBezTo>
                    <a:cubicBezTo>
                      <a:pt x="5631" y="4303"/>
                      <a:pt x="5646" y="4318"/>
                      <a:pt x="5656" y="4318"/>
                    </a:cubicBezTo>
                    <a:cubicBezTo>
                      <a:pt x="5661" y="4318"/>
                      <a:pt x="5664" y="4314"/>
                      <a:pt x="5664" y="4303"/>
                    </a:cubicBezTo>
                    <a:cubicBezTo>
                      <a:pt x="6133" y="1815"/>
                      <a:pt x="4363" y="1"/>
                      <a:pt x="227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0" name="Google Shape;2260;p61"/>
              <p:cNvSpPr/>
              <p:nvPr/>
            </p:nvSpPr>
            <p:spPr>
              <a:xfrm>
                <a:off x="3031525" y="4784213"/>
                <a:ext cx="205175" cy="184100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7364" extrusionOk="0">
                    <a:moveTo>
                      <a:pt x="3680" y="1"/>
                    </a:moveTo>
                    <a:cubicBezTo>
                      <a:pt x="3531" y="1"/>
                      <a:pt x="3383" y="9"/>
                      <a:pt x="3237" y="25"/>
                    </a:cubicBezTo>
                    <a:cubicBezTo>
                      <a:pt x="2102" y="191"/>
                      <a:pt x="1068" y="1426"/>
                      <a:pt x="568" y="2393"/>
                    </a:cubicBezTo>
                    <a:cubicBezTo>
                      <a:pt x="134" y="3294"/>
                      <a:pt x="1" y="4394"/>
                      <a:pt x="334" y="5395"/>
                    </a:cubicBezTo>
                    <a:cubicBezTo>
                      <a:pt x="401" y="5562"/>
                      <a:pt x="468" y="5729"/>
                      <a:pt x="535" y="5896"/>
                    </a:cubicBezTo>
                    <a:cubicBezTo>
                      <a:pt x="975" y="5835"/>
                      <a:pt x="1423" y="5805"/>
                      <a:pt x="1872" y="5805"/>
                    </a:cubicBezTo>
                    <a:cubicBezTo>
                      <a:pt x="3668" y="5805"/>
                      <a:pt x="5471" y="6296"/>
                      <a:pt x="6806" y="7363"/>
                    </a:cubicBezTo>
                    <a:cubicBezTo>
                      <a:pt x="6973" y="7230"/>
                      <a:pt x="7139" y="7063"/>
                      <a:pt x="7273" y="6863"/>
                    </a:cubicBezTo>
                    <a:cubicBezTo>
                      <a:pt x="7673" y="6363"/>
                      <a:pt x="7907" y="5762"/>
                      <a:pt x="8007" y="5128"/>
                    </a:cubicBezTo>
                    <a:cubicBezTo>
                      <a:pt x="8207" y="3727"/>
                      <a:pt x="7706" y="2193"/>
                      <a:pt x="6706" y="1226"/>
                    </a:cubicBezTo>
                    <a:cubicBezTo>
                      <a:pt x="5912" y="432"/>
                      <a:pt x="4782" y="1"/>
                      <a:pt x="36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1" name="Google Shape;2261;p61"/>
              <p:cNvSpPr/>
              <p:nvPr/>
            </p:nvSpPr>
            <p:spPr>
              <a:xfrm>
                <a:off x="3083250" y="4831863"/>
                <a:ext cx="145950" cy="128100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124" extrusionOk="0">
                    <a:moveTo>
                      <a:pt x="2801" y="0"/>
                    </a:moveTo>
                    <a:cubicBezTo>
                      <a:pt x="1507" y="0"/>
                      <a:pt x="364" y="934"/>
                      <a:pt x="100" y="2255"/>
                    </a:cubicBezTo>
                    <a:cubicBezTo>
                      <a:pt x="0" y="2822"/>
                      <a:pt x="67" y="3422"/>
                      <a:pt x="300" y="3923"/>
                    </a:cubicBezTo>
                    <a:cubicBezTo>
                      <a:pt x="1735" y="3990"/>
                      <a:pt x="3136" y="4356"/>
                      <a:pt x="4303" y="5124"/>
                    </a:cubicBezTo>
                    <a:cubicBezTo>
                      <a:pt x="4937" y="4757"/>
                      <a:pt x="5404" y="4090"/>
                      <a:pt x="5571" y="3289"/>
                    </a:cubicBezTo>
                    <a:cubicBezTo>
                      <a:pt x="5838" y="1788"/>
                      <a:pt x="4870" y="320"/>
                      <a:pt x="3336" y="53"/>
                    </a:cubicBezTo>
                    <a:cubicBezTo>
                      <a:pt x="3156" y="17"/>
                      <a:pt x="2977" y="0"/>
                      <a:pt x="28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2" name="Google Shape;2262;p61"/>
              <p:cNvSpPr/>
              <p:nvPr/>
            </p:nvSpPr>
            <p:spPr>
              <a:xfrm>
                <a:off x="3042375" y="4776688"/>
                <a:ext cx="163475" cy="75700"/>
              </a:xfrm>
              <a:custGeom>
                <a:avLst/>
                <a:gdLst/>
                <a:ahLst/>
                <a:cxnLst/>
                <a:rect l="l" t="t" r="r" b="b"/>
                <a:pathLst>
                  <a:path w="6539" h="3028" extrusionOk="0">
                    <a:moveTo>
                      <a:pt x="3424" y="1"/>
                    </a:moveTo>
                    <a:cubicBezTo>
                      <a:pt x="1849" y="1"/>
                      <a:pt x="350" y="1069"/>
                      <a:pt x="1" y="3028"/>
                    </a:cubicBezTo>
                    <a:cubicBezTo>
                      <a:pt x="692" y="1542"/>
                      <a:pt x="2240" y="690"/>
                      <a:pt x="3774" y="690"/>
                    </a:cubicBezTo>
                    <a:cubicBezTo>
                      <a:pt x="4755" y="690"/>
                      <a:pt x="5730" y="1039"/>
                      <a:pt x="6472" y="1793"/>
                    </a:cubicBezTo>
                    <a:cubicBezTo>
                      <a:pt x="6478" y="1800"/>
                      <a:pt x="6485" y="1802"/>
                      <a:pt x="6491" y="1802"/>
                    </a:cubicBezTo>
                    <a:cubicBezTo>
                      <a:pt x="6517" y="1802"/>
                      <a:pt x="6539" y="1754"/>
                      <a:pt x="6539" y="1727"/>
                    </a:cubicBezTo>
                    <a:cubicBezTo>
                      <a:pt x="5729" y="554"/>
                      <a:pt x="4557" y="1"/>
                      <a:pt x="342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3" name="Google Shape;2263;p61"/>
              <p:cNvSpPr/>
              <p:nvPr/>
            </p:nvSpPr>
            <p:spPr>
              <a:xfrm>
                <a:off x="3520225" y="4764763"/>
                <a:ext cx="211525" cy="69725"/>
              </a:xfrm>
              <a:custGeom>
                <a:avLst/>
                <a:gdLst/>
                <a:ahLst/>
                <a:cxnLst/>
                <a:rect l="l" t="t" r="r" b="b"/>
                <a:pathLst>
                  <a:path w="8461" h="2789" extrusionOk="0">
                    <a:moveTo>
                      <a:pt x="3097" y="1"/>
                    </a:moveTo>
                    <a:cubicBezTo>
                      <a:pt x="2191" y="1"/>
                      <a:pt x="1263" y="181"/>
                      <a:pt x="367" y="569"/>
                    </a:cubicBezTo>
                    <a:cubicBezTo>
                      <a:pt x="200" y="636"/>
                      <a:pt x="67" y="836"/>
                      <a:pt x="34" y="1003"/>
                    </a:cubicBezTo>
                    <a:cubicBezTo>
                      <a:pt x="0" y="1170"/>
                      <a:pt x="34" y="1203"/>
                      <a:pt x="100" y="1370"/>
                    </a:cubicBezTo>
                    <a:cubicBezTo>
                      <a:pt x="177" y="1472"/>
                      <a:pt x="292" y="1515"/>
                      <a:pt x="417" y="1515"/>
                    </a:cubicBezTo>
                    <a:cubicBezTo>
                      <a:pt x="455" y="1515"/>
                      <a:pt x="495" y="1511"/>
                      <a:pt x="534" y="1503"/>
                    </a:cubicBezTo>
                    <a:cubicBezTo>
                      <a:pt x="1465" y="1344"/>
                      <a:pt x="2356" y="1253"/>
                      <a:pt x="3210" y="1253"/>
                    </a:cubicBezTo>
                    <a:cubicBezTo>
                      <a:pt x="5051" y="1253"/>
                      <a:pt x="6724" y="1677"/>
                      <a:pt x="8273" y="2771"/>
                    </a:cubicBezTo>
                    <a:cubicBezTo>
                      <a:pt x="8286" y="2783"/>
                      <a:pt x="8301" y="2789"/>
                      <a:pt x="8316" y="2789"/>
                    </a:cubicBezTo>
                    <a:cubicBezTo>
                      <a:pt x="8383" y="2789"/>
                      <a:pt x="8460" y="2691"/>
                      <a:pt x="8406" y="2637"/>
                    </a:cubicBezTo>
                    <a:cubicBezTo>
                      <a:pt x="7236" y="999"/>
                      <a:pt x="5228" y="1"/>
                      <a:pt x="3097" y="1"/>
                    </a:cubicBezTo>
                    <a:close/>
                  </a:path>
                </a:pathLst>
              </a:custGeom>
              <a:solidFill>
                <a:srgbClr val="3341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dk2"/>
                  </a:solidFill>
                </a:endParaRPr>
              </a:p>
            </p:txBody>
          </p:sp>
          <p:sp>
            <p:nvSpPr>
              <p:cNvPr id="2264" name="Google Shape;2264;p61"/>
              <p:cNvSpPr/>
              <p:nvPr/>
            </p:nvSpPr>
            <p:spPr>
              <a:xfrm>
                <a:off x="3039200" y="4675838"/>
                <a:ext cx="212525" cy="71925"/>
              </a:xfrm>
              <a:custGeom>
                <a:avLst/>
                <a:gdLst/>
                <a:ahLst/>
                <a:cxnLst/>
                <a:rect l="l" t="t" r="r" b="b"/>
                <a:pathLst>
                  <a:path w="8501" h="2877" extrusionOk="0">
                    <a:moveTo>
                      <a:pt x="3494" y="1"/>
                    </a:moveTo>
                    <a:cubicBezTo>
                      <a:pt x="2265" y="1"/>
                      <a:pt x="1064" y="336"/>
                      <a:pt x="61" y="991"/>
                    </a:cubicBezTo>
                    <a:cubicBezTo>
                      <a:pt x="0" y="1021"/>
                      <a:pt x="50" y="1162"/>
                      <a:pt x="110" y="1162"/>
                    </a:cubicBezTo>
                    <a:cubicBezTo>
                      <a:pt x="116" y="1162"/>
                      <a:pt x="122" y="1160"/>
                      <a:pt x="128" y="1157"/>
                    </a:cubicBezTo>
                    <a:cubicBezTo>
                      <a:pt x="787" y="1003"/>
                      <a:pt x="1431" y="929"/>
                      <a:pt x="2063" y="929"/>
                    </a:cubicBezTo>
                    <a:cubicBezTo>
                      <a:pt x="4024" y="929"/>
                      <a:pt x="5883" y="1632"/>
                      <a:pt x="7800" y="2792"/>
                    </a:cubicBezTo>
                    <a:cubicBezTo>
                      <a:pt x="7905" y="2834"/>
                      <a:pt x="8011" y="2876"/>
                      <a:pt x="8108" y="2876"/>
                    </a:cubicBezTo>
                    <a:cubicBezTo>
                      <a:pt x="8164" y="2876"/>
                      <a:pt x="8218" y="2862"/>
                      <a:pt x="8267" y="2825"/>
                    </a:cubicBezTo>
                    <a:cubicBezTo>
                      <a:pt x="8400" y="2725"/>
                      <a:pt x="8433" y="2692"/>
                      <a:pt x="8467" y="2525"/>
                    </a:cubicBezTo>
                    <a:cubicBezTo>
                      <a:pt x="8500" y="2358"/>
                      <a:pt x="8433" y="2125"/>
                      <a:pt x="8333" y="1991"/>
                    </a:cubicBezTo>
                    <a:cubicBezTo>
                      <a:pt x="6974" y="651"/>
                      <a:pt x="5207" y="1"/>
                      <a:pt x="3494" y="1"/>
                    </a:cubicBezTo>
                    <a:close/>
                  </a:path>
                </a:pathLst>
              </a:custGeom>
              <a:solidFill>
                <a:srgbClr val="3341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dk2"/>
                  </a:solidFill>
                </a:endParaRPr>
              </a:p>
            </p:txBody>
          </p:sp>
          <p:sp>
            <p:nvSpPr>
              <p:cNvPr id="2265" name="Google Shape;2265;p61"/>
              <p:cNvSpPr/>
              <p:nvPr/>
            </p:nvSpPr>
            <p:spPr>
              <a:xfrm>
                <a:off x="3116600" y="5038338"/>
                <a:ext cx="413650" cy="132825"/>
              </a:xfrm>
              <a:custGeom>
                <a:avLst/>
                <a:gdLst/>
                <a:ahLst/>
                <a:cxnLst/>
                <a:rect l="l" t="t" r="r" b="b"/>
                <a:pathLst>
                  <a:path w="16546" h="5313" extrusionOk="0">
                    <a:moveTo>
                      <a:pt x="893" y="1"/>
                    </a:moveTo>
                    <a:cubicBezTo>
                      <a:pt x="755" y="1"/>
                      <a:pt x="620" y="41"/>
                      <a:pt x="501" y="134"/>
                    </a:cubicBezTo>
                    <a:cubicBezTo>
                      <a:pt x="200" y="367"/>
                      <a:pt x="0" y="734"/>
                      <a:pt x="100" y="1134"/>
                    </a:cubicBezTo>
                    <a:cubicBezTo>
                      <a:pt x="234" y="1735"/>
                      <a:pt x="934" y="1935"/>
                      <a:pt x="1401" y="2235"/>
                    </a:cubicBezTo>
                    <a:cubicBezTo>
                      <a:pt x="2068" y="2669"/>
                      <a:pt x="2636" y="3169"/>
                      <a:pt x="3336" y="3536"/>
                    </a:cubicBezTo>
                    <a:cubicBezTo>
                      <a:pt x="4437" y="4137"/>
                      <a:pt x="5704" y="4503"/>
                      <a:pt x="6972" y="4770"/>
                    </a:cubicBezTo>
                    <a:cubicBezTo>
                      <a:pt x="7239" y="4837"/>
                      <a:pt x="7506" y="4870"/>
                      <a:pt x="7773" y="4904"/>
                    </a:cubicBezTo>
                    <a:cubicBezTo>
                      <a:pt x="8039" y="4970"/>
                      <a:pt x="8306" y="5037"/>
                      <a:pt x="8573" y="5071"/>
                    </a:cubicBezTo>
                    <a:cubicBezTo>
                      <a:pt x="9439" y="5207"/>
                      <a:pt x="10321" y="5313"/>
                      <a:pt x="11197" y="5313"/>
                    </a:cubicBezTo>
                    <a:cubicBezTo>
                      <a:pt x="11603" y="5313"/>
                      <a:pt x="12008" y="5290"/>
                      <a:pt x="12409" y="5237"/>
                    </a:cubicBezTo>
                    <a:cubicBezTo>
                      <a:pt x="13176" y="5171"/>
                      <a:pt x="13910" y="4904"/>
                      <a:pt x="14677" y="4770"/>
                    </a:cubicBezTo>
                    <a:cubicBezTo>
                      <a:pt x="15211" y="4637"/>
                      <a:pt x="15945" y="4704"/>
                      <a:pt x="16279" y="4203"/>
                    </a:cubicBezTo>
                    <a:cubicBezTo>
                      <a:pt x="16545" y="3870"/>
                      <a:pt x="16479" y="3469"/>
                      <a:pt x="16279" y="3136"/>
                    </a:cubicBezTo>
                    <a:cubicBezTo>
                      <a:pt x="16134" y="2895"/>
                      <a:pt x="15885" y="2793"/>
                      <a:pt x="15619" y="2793"/>
                    </a:cubicBezTo>
                    <a:cubicBezTo>
                      <a:pt x="15517" y="2793"/>
                      <a:pt x="15413" y="2808"/>
                      <a:pt x="15311" y="2836"/>
                    </a:cubicBezTo>
                    <a:cubicBezTo>
                      <a:pt x="15011" y="2902"/>
                      <a:pt x="14744" y="3102"/>
                      <a:pt x="14544" y="3369"/>
                    </a:cubicBezTo>
                    <a:cubicBezTo>
                      <a:pt x="14544" y="3369"/>
                      <a:pt x="14511" y="3403"/>
                      <a:pt x="14511" y="3436"/>
                    </a:cubicBezTo>
                    <a:cubicBezTo>
                      <a:pt x="14377" y="3636"/>
                      <a:pt x="14277" y="3870"/>
                      <a:pt x="14044" y="4036"/>
                    </a:cubicBezTo>
                    <a:cubicBezTo>
                      <a:pt x="13477" y="4537"/>
                      <a:pt x="12643" y="4770"/>
                      <a:pt x="11809" y="4837"/>
                    </a:cubicBezTo>
                    <a:cubicBezTo>
                      <a:pt x="11575" y="4854"/>
                      <a:pt x="11350" y="4862"/>
                      <a:pt x="11125" y="4862"/>
                    </a:cubicBezTo>
                    <a:cubicBezTo>
                      <a:pt x="10900" y="4862"/>
                      <a:pt x="10675" y="4854"/>
                      <a:pt x="10441" y="4837"/>
                    </a:cubicBezTo>
                    <a:cubicBezTo>
                      <a:pt x="9607" y="4837"/>
                      <a:pt x="8740" y="4737"/>
                      <a:pt x="7906" y="4604"/>
                    </a:cubicBezTo>
                    <a:lnTo>
                      <a:pt x="7839" y="4570"/>
                    </a:lnTo>
                    <a:lnTo>
                      <a:pt x="7773" y="4570"/>
                    </a:lnTo>
                    <a:cubicBezTo>
                      <a:pt x="6939" y="4403"/>
                      <a:pt x="6105" y="4170"/>
                      <a:pt x="5304" y="3870"/>
                    </a:cubicBezTo>
                    <a:cubicBezTo>
                      <a:pt x="4870" y="3736"/>
                      <a:pt x="4437" y="3569"/>
                      <a:pt x="4037" y="3369"/>
                    </a:cubicBezTo>
                    <a:cubicBezTo>
                      <a:pt x="3269" y="3002"/>
                      <a:pt x="2602" y="2502"/>
                      <a:pt x="2235" y="1802"/>
                    </a:cubicBezTo>
                    <a:cubicBezTo>
                      <a:pt x="2102" y="1568"/>
                      <a:pt x="2102" y="1335"/>
                      <a:pt x="2035" y="1068"/>
                    </a:cubicBezTo>
                    <a:cubicBezTo>
                      <a:pt x="2035" y="1034"/>
                      <a:pt x="2035" y="1001"/>
                      <a:pt x="2035" y="1001"/>
                    </a:cubicBezTo>
                    <a:cubicBezTo>
                      <a:pt x="1968" y="701"/>
                      <a:pt x="1768" y="401"/>
                      <a:pt x="1501" y="234"/>
                    </a:cubicBezTo>
                    <a:cubicBezTo>
                      <a:pt x="1321" y="93"/>
                      <a:pt x="1103" y="1"/>
                      <a:pt x="893" y="1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6" name="Google Shape;2266;p61"/>
              <p:cNvSpPr/>
              <p:nvPr/>
            </p:nvSpPr>
            <p:spPr>
              <a:xfrm>
                <a:off x="3695825" y="5030288"/>
                <a:ext cx="175225" cy="144200"/>
              </a:xfrm>
              <a:custGeom>
                <a:avLst/>
                <a:gdLst/>
                <a:ahLst/>
                <a:cxnLst/>
                <a:rect l="l" t="t" r="r" b="b"/>
                <a:pathLst>
                  <a:path w="7009" h="5768" extrusionOk="0">
                    <a:moveTo>
                      <a:pt x="6986" y="1123"/>
                    </a:moveTo>
                    <a:cubicBezTo>
                      <a:pt x="6986" y="1134"/>
                      <a:pt x="6990" y="1138"/>
                      <a:pt x="6994" y="1138"/>
                    </a:cubicBezTo>
                    <a:cubicBezTo>
                      <a:pt x="7001" y="1138"/>
                      <a:pt x="7008" y="1123"/>
                      <a:pt x="6986" y="1123"/>
                    </a:cubicBezTo>
                    <a:close/>
                    <a:moveTo>
                      <a:pt x="5477" y="1"/>
                    </a:moveTo>
                    <a:cubicBezTo>
                      <a:pt x="4870" y="1"/>
                      <a:pt x="4213" y="315"/>
                      <a:pt x="3617" y="656"/>
                    </a:cubicBezTo>
                    <a:cubicBezTo>
                      <a:pt x="2850" y="1123"/>
                      <a:pt x="2183" y="1757"/>
                      <a:pt x="1616" y="2457"/>
                    </a:cubicBezTo>
                    <a:cubicBezTo>
                      <a:pt x="1349" y="2791"/>
                      <a:pt x="1149" y="3124"/>
                      <a:pt x="915" y="3458"/>
                    </a:cubicBezTo>
                    <a:cubicBezTo>
                      <a:pt x="615" y="3992"/>
                      <a:pt x="348" y="4559"/>
                      <a:pt x="115" y="5159"/>
                    </a:cubicBezTo>
                    <a:cubicBezTo>
                      <a:pt x="0" y="5479"/>
                      <a:pt x="230" y="5767"/>
                      <a:pt x="451" y="5767"/>
                    </a:cubicBezTo>
                    <a:cubicBezTo>
                      <a:pt x="553" y="5767"/>
                      <a:pt x="652" y="5706"/>
                      <a:pt x="715" y="5559"/>
                    </a:cubicBezTo>
                    <a:cubicBezTo>
                      <a:pt x="1049" y="4659"/>
                      <a:pt x="1482" y="3858"/>
                      <a:pt x="2016" y="3158"/>
                    </a:cubicBezTo>
                    <a:cubicBezTo>
                      <a:pt x="2431" y="3070"/>
                      <a:pt x="2896" y="3004"/>
                      <a:pt x="3350" y="3004"/>
                    </a:cubicBezTo>
                    <a:cubicBezTo>
                      <a:pt x="4283" y="3004"/>
                      <a:pt x="5171" y="3283"/>
                      <a:pt x="5485" y="4225"/>
                    </a:cubicBezTo>
                    <a:cubicBezTo>
                      <a:pt x="5485" y="4225"/>
                      <a:pt x="5519" y="4225"/>
                      <a:pt x="5519" y="4192"/>
                    </a:cubicBezTo>
                    <a:cubicBezTo>
                      <a:pt x="5547" y="2610"/>
                      <a:pt x="4460" y="2268"/>
                      <a:pt x="3326" y="2268"/>
                    </a:cubicBezTo>
                    <a:cubicBezTo>
                      <a:pt x="3145" y="2268"/>
                      <a:pt x="2962" y="2277"/>
                      <a:pt x="2783" y="2290"/>
                    </a:cubicBezTo>
                    <a:cubicBezTo>
                      <a:pt x="2783" y="2257"/>
                      <a:pt x="2817" y="2257"/>
                      <a:pt x="2817" y="2224"/>
                    </a:cubicBezTo>
                    <a:cubicBezTo>
                      <a:pt x="3541" y="1572"/>
                      <a:pt x="4737" y="658"/>
                      <a:pt x="5823" y="658"/>
                    </a:cubicBezTo>
                    <a:cubicBezTo>
                      <a:pt x="6237" y="658"/>
                      <a:pt x="6636" y="791"/>
                      <a:pt x="6986" y="1123"/>
                    </a:cubicBezTo>
                    <a:cubicBezTo>
                      <a:pt x="6594" y="290"/>
                      <a:pt x="6059" y="1"/>
                      <a:pt x="5477" y="1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7" name="Google Shape;2267;p61"/>
              <p:cNvSpPr/>
              <p:nvPr/>
            </p:nvSpPr>
            <p:spPr>
              <a:xfrm>
                <a:off x="2828900" y="4849663"/>
                <a:ext cx="110925" cy="1922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7691" extrusionOk="0">
                    <a:moveTo>
                      <a:pt x="1374" y="0"/>
                    </a:moveTo>
                    <a:cubicBezTo>
                      <a:pt x="1024" y="0"/>
                      <a:pt x="635" y="130"/>
                      <a:pt x="200" y="442"/>
                    </a:cubicBezTo>
                    <a:cubicBezTo>
                      <a:pt x="167" y="442"/>
                      <a:pt x="200" y="476"/>
                      <a:pt x="200" y="476"/>
                    </a:cubicBezTo>
                    <a:cubicBezTo>
                      <a:pt x="371" y="425"/>
                      <a:pt x="535" y="402"/>
                      <a:pt x="692" y="402"/>
                    </a:cubicBezTo>
                    <a:cubicBezTo>
                      <a:pt x="2097" y="402"/>
                      <a:pt x="2946" y="2271"/>
                      <a:pt x="3336" y="3411"/>
                    </a:cubicBezTo>
                    <a:cubicBezTo>
                      <a:pt x="3336" y="3429"/>
                      <a:pt x="3336" y="3448"/>
                      <a:pt x="3341" y="3461"/>
                    </a:cubicBezTo>
                    <a:lnTo>
                      <a:pt x="3341" y="3461"/>
                    </a:lnTo>
                    <a:cubicBezTo>
                      <a:pt x="2758" y="3102"/>
                      <a:pt x="2114" y="2784"/>
                      <a:pt x="1515" y="2784"/>
                    </a:cubicBezTo>
                    <a:cubicBezTo>
                      <a:pt x="955" y="2784"/>
                      <a:pt x="433" y="3062"/>
                      <a:pt x="33" y="3845"/>
                    </a:cubicBezTo>
                    <a:cubicBezTo>
                      <a:pt x="0" y="3878"/>
                      <a:pt x="33" y="3878"/>
                      <a:pt x="67" y="3878"/>
                    </a:cubicBezTo>
                    <a:cubicBezTo>
                      <a:pt x="407" y="3559"/>
                      <a:pt x="788" y="3430"/>
                      <a:pt x="1181" y="3430"/>
                    </a:cubicBezTo>
                    <a:cubicBezTo>
                      <a:pt x="2022" y="3430"/>
                      <a:pt x="2921" y="4021"/>
                      <a:pt x="3603" y="4612"/>
                    </a:cubicBezTo>
                    <a:cubicBezTo>
                      <a:pt x="3736" y="5479"/>
                      <a:pt x="3736" y="6380"/>
                      <a:pt x="3603" y="7347"/>
                    </a:cubicBezTo>
                    <a:cubicBezTo>
                      <a:pt x="3572" y="7581"/>
                      <a:pt x="3715" y="7691"/>
                      <a:pt x="3883" y="7691"/>
                    </a:cubicBezTo>
                    <a:cubicBezTo>
                      <a:pt x="4076" y="7691"/>
                      <a:pt x="4301" y="7547"/>
                      <a:pt x="4337" y="7280"/>
                    </a:cubicBezTo>
                    <a:cubicBezTo>
                      <a:pt x="4403" y="6647"/>
                      <a:pt x="4437" y="6013"/>
                      <a:pt x="4403" y="5412"/>
                    </a:cubicBezTo>
                    <a:cubicBezTo>
                      <a:pt x="4403" y="4979"/>
                      <a:pt x="4370" y="4578"/>
                      <a:pt x="4303" y="4212"/>
                    </a:cubicBezTo>
                    <a:cubicBezTo>
                      <a:pt x="4136" y="3278"/>
                      <a:pt x="3836" y="2410"/>
                      <a:pt x="3369" y="1643"/>
                    </a:cubicBezTo>
                    <a:cubicBezTo>
                      <a:pt x="2891" y="830"/>
                      <a:pt x="2259" y="0"/>
                      <a:pt x="1374" y="0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8" name="Google Shape;2268;p61"/>
              <p:cNvSpPr/>
              <p:nvPr/>
            </p:nvSpPr>
            <p:spPr>
              <a:xfrm>
                <a:off x="2895600" y="3921688"/>
                <a:ext cx="1083300" cy="1069125"/>
              </a:xfrm>
              <a:custGeom>
                <a:avLst/>
                <a:gdLst/>
                <a:ahLst/>
                <a:cxnLst/>
                <a:rect l="l" t="t" r="r" b="b"/>
                <a:pathLst>
                  <a:path w="43332" h="42765" extrusionOk="0">
                    <a:moveTo>
                      <a:pt x="22984" y="1"/>
                    </a:moveTo>
                    <a:cubicBezTo>
                      <a:pt x="19415" y="1735"/>
                      <a:pt x="16646" y="4471"/>
                      <a:pt x="15178" y="7606"/>
                    </a:cubicBezTo>
                    <a:cubicBezTo>
                      <a:pt x="12443" y="8607"/>
                      <a:pt x="9808" y="9708"/>
                      <a:pt x="7673" y="11309"/>
                    </a:cubicBezTo>
                    <a:cubicBezTo>
                      <a:pt x="5738" y="12743"/>
                      <a:pt x="4237" y="14645"/>
                      <a:pt x="3737" y="16746"/>
                    </a:cubicBezTo>
                    <a:cubicBezTo>
                      <a:pt x="3303" y="16913"/>
                      <a:pt x="2903" y="17147"/>
                      <a:pt x="2502" y="17413"/>
                    </a:cubicBezTo>
                    <a:cubicBezTo>
                      <a:pt x="301" y="19015"/>
                      <a:pt x="1" y="22050"/>
                      <a:pt x="134" y="24685"/>
                    </a:cubicBezTo>
                    <a:cubicBezTo>
                      <a:pt x="234" y="26220"/>
                      <a:pt x="401" y="27787"/>
                      <a:pt x="701" y="29322"/>
                    </a:cubicBezTo>
                    <a:cubicBezTo>
                      <a:pt x="1135" y="31824"/>
                      <a:pt x="1835" y="34325"/>
                      <a:pt x="2769" y="36661"/>
                    </a:cubicBezTo>
                    <a:cubicBezTo>
                      <a:pt x="4604" y="35326"/>
                      <a:pt x="3870" y="32858"/>
                      <a:pt x="3970" y="30589"/>
                    </a:cubicBezTo>
                    <a:cubicBezTo>
                      <a:pt x="3970" y="30589"/>
                      <a:pt x="4004" y="30589"/>
                      <a:pt x="4004" y="30556"/>
                    </a:cubicBezTo>
                    <a:cubicBezTo>
                      <a:pt x="5438" y="29889"/>
                      <a:pt x="6639" y="28888"/>
                      <a:pt x="7439" y="27654"/>
                    </a:cubicBezTo>
                    <a:cubicBezTo>
                      <a:pt x="8473" y="26120"/>
                      <a:pt x="8907" y="24252"/>
                      <a:pt x="8740" y="22284"/>
                    </a:cubicBezTo>
                    <a:cubicBezTo>
                      <a:pt x="9608" y="21683"/>
                      <a:pt x="10675" y="21249"/>
                      <a:pt x="11842" y="21049"/>
                    </a:cubicBezTo>
                    <a:cubicBezTo>
                      <a:pt x="12196" y="20993"/>
                      <a:pt x="12597" y="20967"/>
                      <a:pt x="13031" y="20967"/>
                    </a:cubicBezTo>
                    <a:cubicBezTo>
                      <a:pt x="15702" y="20967"/>
                      <a:pt x="19617" y="21978"/>
                      <a:pt x="21483" y="23384"/>
                    </a:cubicBezTo>
                    <a:cubicBezTo>
                      <a:pt x="22311" y="23135"/>
                      <a:pt x="23202" y="23012"/>
                      <a:pt x="24110" y="23012"/>
                    </a:cubicBezTo>
                    <a:cubicBezTo>
                      <a:pt x="25869" y="23012"/>
                      <a:pt x="27693" y="23472"/>
                      <a:pt x="29255" y="24352"/>
                    </a:cubicBezTo>
                    <a:cubicBezTo>
                      <a:pt x="30322" y="24952"/>
                      <a:pt x="32224" y="25953"/>
                      <a:pt x="32958" y="26887"/>
                    </a:cubicBezTo>
                    <a:cubicBezTo>
                      <a:pt x="32390" y="28688"/>
                      <a:pt x="32424" y="30656"/>
                      <a:pt x="33058" y="32491"/>
                    </a:cubicBezTo>
                    <a:cubicBezTo>
                      <a:pt x="33358" y="33391"/>
                      <a:pt x="33658" y="34826"/>
                      <a:pt x="34092" y="36127"/>
                    </a:cubicBezTo>
                    <a:cubicBezTo>
                      <a:pt x="34392" y="37061"/>
                      <a:pt x="34759" y="37895"/>
                      <a:pt x="35293" y="38395"/>
                    </a:cubicBezTo>
                    <a:cubicBezTo>
                      <a:pt x="35026" y="39896"/>
                      <a:pt x="34359" y="41297"/>
                      <a:pt x="34992" y="42765"/>
                    </a:cubicBezTo>
                    <a:cubicBezTo>
                      <a:pt x="36493" y="41064"/>
                      <a:pt x="38095" y="38428"/>
                      <a:pt x="39462" y="35927"/>
                    </a:cubicBezTo>
                    <a:cubicBezTo>
                      <a:pt x="40129" y="34692"/>
                      <a:pt x="40730" y="33492"/>
                      <a:pt x="41230" y="32491"/>
                    </a:cubicBezTo>
                    <a:cubicBezTo>
                      <a:pt x="42398" y="30089"/>
                      <a:pt x="43332" y="27187"/>
                      <a:pt x="41897" y="24885"/>
                    </a:cubicBezTo>
                    <a:cubicBezTo>
                      <a:pt x="41697" y="24585"/>
                      <a:pt x="41497" y="24318"/>
                      <a:pt x="41264" y="24051"/>
                    </a:cubicBezTo>
                    <a:cubicBezTo>
                      <a:pt x="41230" y="22617"/>
                      <a:pt x="40596" y="21149"/>
                      <a:pt x="39662" y="19815"/>
                    </a:cubicBezTo>
                    <a:cubicBezTo>
                      <a:pt x="38495" y="18247"/>
                      <a:pt x="36894" y="16880"/>
                      <a:pt x="35192" y="15612"/>
                    </a:cubicBezTo>
                    <a:cubicBezTo>
                      <a:pt x="32591" y="13677"/>
                      <a:pt x="29789" y="11876"/>
                      <a:pt x="26753" y="10308"/>
                    </a:cubicBezTo>
                    <a:cubicBezTo>
                      <a:pt x="24718" y="7173"/>
                      <a:pt x="23384" y="3637"/>
                      <a:pt x="2298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dk2"/>
                  </a:solidFill>
                </a:endParaRPr>
              </a:p>
            </p:txBody>
          </p:sp>
          <p:sp>
            <p:nvSpPr>
              <p:cNvPr id="2269" name="Google Shape;2269;p61"/>
              <p:cNvSpPr/>
              <p:nvPr/>
            </p:nvSpPr>
            <p:spPr>
              <a:xfrm>
                <a:off x="2913125" y="4654713"/>
                <a:ext cx="97575" cy="183500"/>
              </a:xfrm>
              <a:custGeom>
                <a:avLst/>
                <a:gdLst/>
                <a:ahLst/>
                <a:cxnLst/>
                <a:rect l="l" t="t" r="r" b="b"/>
                <a:pathLst>
                  <a:path w="3903" h="7340" extrusionOk="0">
                    <a:moveTo>
                      <a:pt x="0" y="1"/>
                    </a:moveTo>
                    <a:cubicBezTo>
                      <a:pt x="434" y="2536"/>
                      <a:pt x="1134" y="5004"/>
                      <a:pt x="2068" y="7340"/>
                    </a:cubicBezTo>
                    <a:cubicBezTo>
                      <a:pt x="3903" y="6005"/>
                      <a:pt x="3169" y="3537"/>
                      <a:pt x="3269" y="1268"/>
                    </a:cubicBezTo>
                    <a:cubicBezTo>
                      <a:pt x="3269" y="1268"/>
                      <a:pt x="3303" y="1268"/>
                      <a:pt x="3303" y="1235"/>
                    </a:cubicBezTo>
                    <a:cubicBezTo>
                      <a:pt x="2168" y="902"/>
                      <a:pt x="1034" y="535"/>
                      <a:pt x="0" y="1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0" name="Google Shape;2270;p61"/>
              <p:cNvSpPr/>
              <p:nvPr/>
            </p:nvSpPr>
            <p:spPr>
              <a:xfrm>
                <a:off x="3747875" y="4819838"/>
                <a:ext cx="134300" cy="170975"/>
              </a:xfrm>
              <a:custGeom>
                <a:avLst/>
                <a:gdLst/>
                <a:ahLst/>
                <a:cxnLst/>
                <a:rect l="l" t="t" r="r" b="b"/>
                <a:pathLst>
                  <a:path w="5372" h="6839" extrusionOk="0">
                    <a:moveTo>
                      <a:pt x="5371" y="1"/>
                    </a:moveTo>
                    <a:cubicBezTo>
                      <a:pt x="3870" y="140"/>
                      <a:pt x="2392" y="209"/>
                      <a:pt x="899" y="209"/>
                    </a:cubicBezTo>
                    <a:cubicBezTo>
                      <a:pt x="600" y="209"/>
                      <a:pt x="301" y="206"/>
                      <a:pt x="1" y="201"/>
                    </a:cubicBezTo>
                    <a:lnTo>
                      <a:pt x="1" y="201"/>
                    </a:lnTo>
                    <a:cubicBezTo>
                      <a:pt x="301" y="1135"/>
                      <a:pt x="668" y="1969"/>
                      <a:pt x="1202" y="2469"/>
                    </a:cubicBezTo>
                    <a:cubicBezTo>
                      <a:pt x="935" y="3970"/>
                      <a:pt x="268" y="5371"/>
                      <a:pt x="901" y="6839"/>
                    </a:cubicBezTo>
                    <a:cubicBezTo>
                      <a:pt x="2436" y="5138"/>
                      <a:pt x="4004" y="2502"/>
                      <a:pt x="5371" y="1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1" name="Google Shape;2271;p61"/>
              <p:cNvSpPr/>
              <p:nvPr/>
            </p:nvSpPr>
            <p:spPr>
              <a:xfrm>
                <a:off x="3431825" y="3998088"/>
                <a:ext cx="441775" cy="519600"/>
              </a:xfrm>
              <a:custGeom>
                <a:avLst/>
                <a:gdLst/>
                <a:ahLst/>
                <a:cxnLst/>
                <a:rect l="l" t="t" r="r" b="b"/>
                <a:pathLst>
                  <a:path w="17671" h="20784" extrusionOk="0">
                    <a:moveTo>
                      <a:pt x="1010" y="1"/>
                    </a:moveTo>
                    <a:cubicBezTo>
                      <a:pt x="988" y="1"/>
                      <a:pt x="968" y="17"/>
                      <a:pt x="968" y="47"/>
                    </a:cubicBezTo>
                    <a:cubicBezTo>
                      <a:pt x="0" y="4717"/>
                      <a:pt x="2302" y="8453"/>
                      <a:pt x="5504" y="11589"/>
                    </a:cubicBezTo>
                    <a:cubicBezTo>
                      <a:pt x="7239" y="13323"/>
                      <a:pt x="9374" y="14558"/>
                      <a:pt x="11408" y="15825"/>
                    </a:cubicBezTo>
                    <a:cubicBezTo>
                      <a:pt x="13610" y="17193"/>
                      <a:pt x="15478" y="18894"/>
                      <a:pt x="17379" y="20729"/>
                    </a:cubicBezTo>
                    <a:cubicBezTo>
                      <a:pt x="17418" y="20767"/>
                      <a:pt x="17458" y="20783"/>
                      <a:pt x="17497" y="20783"/>
                    </a:cubicBezTo>
                    <a:cubicBezTo>
                      <a:pt x="17592" y="20783"/>
                      <a:pt x="17670" y="20681"/>
                      <a:pt x="17646" y="20562"/>
                    </a:cubicBezTo>
                    <a:cubicBezTo>
                      <a:pt x="16912" y="16626"/>
                      <a:pt x="13143" y="13590"/>
                      <a:pt x="10108" y="11589"/>
                    </a:cubicBezTo>
                    <a:cubicBezTo>
                      <a:pt x="6171" y="8954"/>
                      <a:pt x="667" y="5818"/>
                      <a:pt x="1068" y="81"/>
                    </a:cubicBezTo>
                    <a:cubicBezTo>
                      <a:pt x="1068" y="25"/>
                      <a:pt x="1037" y="1"/>
                      <a:pt x="1010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2" name="Google Shape;2272;p61"/>
              <p:cNvSpPr/>
              <p:nvPr/>
            </p:nvSpPr>
            <p:spPr>
              <a:xfrm>
                <a:off x="2989000" y="4165938"/>
                <a:ext cx="245825" cy="257200"/>
              </a:xfrm>
              <a:custGeom>
                <a:avLst/>
                <a:gdLst/>
                <a:ahLst/>
                <a:cxnLst/>
                <a:rect l="l" t="t" r="r" b="b"/>
                <a:pathLst>
                  <a:path w="9833" h="10288" extrusionOk="0">
                    <a:moveTo>
                      <a:pt x="9609" y="0"/>
                    </a:moveTo>
                    <a:cubicBezTo>
                      <a:pt x="9598" y="0"/>
                      <a:pt x="9586" y="2"/>
                      <a:pt x="9574" y="5"/>
                    </a:cubicBezTo>
                    <a:cubicBezTo>
                      <a:pt x="5204" y="1172"/>
                      <a:pt x="1" y="5442"/>
                      <a:pt x="1001" y="10045"/>
                    </a:cubicBezTo>
                    <a:cubicBezTo>
                      <a:pt x="1024" y="10182"/>
                      <a:pt x="1172" y="10287"/>
                      <a:pt x="1316" y="10287"/>
                    </a:cubicBezTo>
                    <a:cubicBezTo>
                      <a:pt x="1383" y="10287"/>
                      <a:pt x="1449" y="10265"/>
                      <a:pt x="1502" y="10212"/>
                    </a:cubicBezTo>
                    <a:cubicBezTo>
                      <a:pt x="3003" y="8878"/>
                      <a:pt x="3970" y="6943"/>
                      <a:pt x="5138" y="5342"/>
                    </a:cubicBezTo>
                    <a:cubicBezTo>
                      <a:pt x="6472" y="3474"/>
                      <a:pt x="8073" y="1839"/>
                      <a:pt x="9741" y="238"/>
                    </a:cubicBezTo>
                    <a:cubicBezTo>
                      <a:pt x="9832" y="147"/>
                      <a:pt x="9729" y="0"/>
                      <a:pt x="9609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3" name="Google Shape;2273;p61"/>
              <p:cNvSpPr/>
              <p:nvPr/>
            </p:nvSpPr>
            <p:spPr>
              <a:xfrm>
                <a:off x="3295900" y="3982238"/>
                <a:ext cx="138925" cy="470625"/>
              </a:xfrm>
              <a:custGeom>
                <a:avLst/>
                <a:gdLst/>
                <a:ahLst/>
                <a:cxnLst/>
                <a:rect l="l" t="t" r="r" b="b"/>
                <a:pathLst>
                  <a:path w="5557" h="18825" extrusionOk="0">
                    <a:moveTo>
                      <a:pt x="5265" y="0"/>
                    </a:moveTo>
                    <a:cubicBezTo>
                      <a:pt x="5257" y="0"/>
                      <a:pt x="5247" y="4"/>
                      <a:pt x="5237" y="14"/>
                    </a:cubicBezTo>
                    <a:cubicBezTo>
                      <a:pt x="2035" y="1248"/>
                      <a:pt x="334" y="5885"/>
                      <a:pt x="200" y="9054"/>
                    </a:cubicBezTo>
                    <a:cubicBezTo>
                      <a:pt x="0" y="12790"/>
                      <a:pt x="1768" y="17093"/>
                      <a:pt x="5271" y="18794"/>
                    </a:cubicBezTo>
                    <a:cubicBezTo>
                      <a:pt x="5299" y="18815"/>
                      <a:pt x="5329" y="18825"/>
                      <a:pt x="5358" y="18825"/>
                    </a:cubicBezTo>
                    <a:cubicBezTo>
                      <a:pt x="5464" y="18825"/>
                      <a:pt x="5557" y="18699"/>
                      <a:pt x="5504" y="18594"/>
                    </a:cubicBezTo>
                    <a:cubicBezTo>
                      <a:pt x="3769" y="15659"/>
                      <a:pt x="2168" y="12890"/>
                      <a:pt x="2068" y="9354"/>
                    </a:cubicBezTo>
                    <a:cubicBezTo>
                      <a:pt x="2002" y="7720"/>
                      <a:pt x="2302" y="5985"/>
                      <a:pt x="2869" y="4451"/>
                    </a:cubicBezTo>
                    <a:cubicBezTo>
                      <a:pt x="3436" y="2816"/>
                      <a:pt x="4570" y="1582"/>
                      <a:pt x="5271" y="47"/>
                    </a:cubicBezTo>
                    <a:cubicBezTo>
                      <a:pt x="5294" y="24"/>
                      <a:pt x="5284" y="0"/>
                      <a:pt x="5265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4" name="Google Shape;2274;p61"/>
              <p:cNvSpPr/>
              <p:nvPr/>
            </p:nvSpPr>
            <p:spPr>
              <a:xfrm>
                <a:off x="2954675" y="4455188"/>
                <a:ext cx="115250" cy="194150"/>
              </a:xfrm>
              <a:custGeom>
                <a:avLst/>
                <a:gdLst/>
                <a:ahLst/>
                <a:cxnLst/>
                <a:rect l="l" t="t" r="r" b="b"/>
                <a:pathLst>
                  <a:path w="4610" h="7766" extrusionOk="0">
                    <a:moveTo>
                      <a:pt x="4289" y="1"/>
                    </a:moveTo>
                    <a:cubicBezTo>
                      <a:pt x="4226" y="1"/>
                      <a:pt x="4160" y="33"/>
                      <a:pt x="4109" y="110"/>
                    </a:cubicBezTo>
                    <a:cubicBezTo>
                      <a:pt x="3375" y="1277"/>
                      <a:pt x="2941" y="2678"/>
                      <a:pt x="2241" y="3879"/>
                    </a:cubicBezTo>
                    <a:cubicBezTo>
                      <a:pt x="1574" y="5013"/>
                      <a:pt x="473" y="5980"/>
                      <a:pt x="106" y="7181"/>
                    </a:cubicBezTo>
                    <a:cubicBezTo>
                      <a:pt x="0" y="7526"/>
                      <a:pt x="273" y="7765"/>
                      <a:pt x="574" y="7765"/>
                    </a:cubicBezTo>
                    <a:cubicBezTo>
                      <a:pt x="652" y="7765"/>
                      <a:pt x="731" y="7749"/>
                      <a:pt x="807" y="7715"/>
                    </a:cubicBezTo>
                    <a:cubicBezTo>
                      <a:pt x="2007" y="7148"/>
                      <a:pt x="2841" y="5447"/>
                      <a:pt x="3408" y="4313"/>
                    </a:cubicBezTo>
                    <a:cubicBezTo>
                      <a:pt x="3976" y="3112"/>
                      <a:pt x="4609" y="1544"/>
                      <a:pt x="4509" y="210"/>
                    </a:cubicBezTo>
                    <a:cubicBezTo>
                      <a:pt x="4489" y="86"/>
                      <a:pt x="4392" y="1"/>
                      <a:pt x="4289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5" name="Google Shape;2275;p61"/>
              <p:cNvSpPr/>
              <p:nvPr/>
            </p:nvSpPr>
            <p:spPr>
              <a:xfrm>
                <a:off x="3740375" y="4557988"/>
                <a:ext cx="91750" cy="239500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9580" extrusionOk="0">
                    <a:moveTo>
                      <a:pt x="401" y="0"/>
                    </a:moveTo>
                    <a:cubicBezTo>
                      <a:pt x="0" y="167"/>
                      <a:pt x="367" y="701"/>
                      <a:pt x="467" y="934"/>
                    </a:cubicBezTo>
                    <a:cubicBezTo>
                      <a:pt x="634" y="1335"/>
                      <a:pt x="801" y="1802"/>
                      <a:pt x="968" y="2235"/>
                    </a:cubicBezTo>
                    <a:cubicBezTo>
                      <a:pt x="1535" y="4003"/>
                      <a:pt x="1802" y="5871"/>
                      <a:pt x="1768" y="7739"/>
                    </a:cubicBezTo>
                    <a:cubicBezTo>
                      <a:pt x="1768" y="8106"/>
                      <a:pt x="1735" y="8507"/>
                      <a:pt x="1702" y="8907"/>
                    </a:cubicBezTo>
                    <a:cubicBezTo>
                      <a:pt x="1702" y="9040"/>
                      <a:pt x="1702" y="9207"/>
                      <a:pt x="1735" y="9340"/>
                    </a:cubicBezTo>
                    <a:cubicBezTo>
                      <a:pt x="1795" y="9460"/>
                      <a:pt x="1908" y="9579"/>
                      <a:pt x="2050" y="9579"/>
                    </a:cubicBezTo>
                    <a:cubicBezTo>
                      <a:pt x="2067" y="9579"/>
                      <a:pt x="2084" y="9578"/>
                      <a:pt x="2102" y="9574"/>
                    </a:cubicBezTo>
                    <a:cubicBezTo>
                      <a:pt x="2169" y="9541"/>
                      <a:pt x="2269" y="9474"/>
                      <a:pt x="2302" y="9374"/>
                    </a:cubicBezTo>
                    <a:cubicBezTo>
                      <a:pt x="3203" y="8273"/>
                      <a:pt x="3670" y="6839"/>
                      <a:pt x="3636" y="5404"/>
                    </a:cubicBezTo>
                    <a:cubicBezTo>
                      <a:pt x="3570" y="3636"/>
                      <a:pt x="2803" y="1735"/>
                      <a:pt x="1435" y="568"/>
                    </a:cubicBezTo>
                    <a:cubicBezTo>
                      <a:pt x="1268" y="434"/>
                      <a:pt x="868" y="67"/>
                      <a:pt x="601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6" name="Google Shape;2276;p61"/>
              <p:cNvSpPr/>
              <p:nvPr/>
            </p:nvSpPr>
            <p:spPr>
              <a:xfrm>
                <a:off x="3282550" y="4915913"/>
                <a:ext cx="143450" cy="40725"/>
              </a:xfrm>
              <a:custGeom>
                <a:avLst/>
                <a:gdLst/>
                <a:ahLst/>
                <a:cxnLst/>
                <a:rect l="l" t="t" r="r" b="b"/>
                <a:pathLst>
                  <a:path w="5738" h="1629" extrusionOk="0">
                    <a:moveTo>
                      <a:pt x="1367" y="1"/>
                    </a:moveTo>
                    <a:cubicBezTo>
                      <a:pt x="907" y="1"/>
                      <a:pt x="450" y="34"/>
                      <a:pt x="0" y="94"/>
                    </a:cubicBezTo>
                    <a:lnTo>
                      <a:pt x="167" y="728"/>
                    </a:lnTo>
                    <a:cubicBezTo>
                      <a:pt x="543" y="672"/>
                      <a:pt x="925" y="645"/>
                      <a:pt x="1310" y="645"/>
                    </a:cubicBezTo>
                    <a:cubicBezTo>
                      <a:pt x="1848" y="645"/>
                      <a:pt x="2392" y="697"/>
                      <a:pt x="2936" y="794"/>
                    </a:cubicBezTo>
                    <a:cubicBezTo>
                      <a:pt x="3803" y="961"/>
                      <a:pt x="4604" y="1228"/>
                      <a:pt x="5371" y="1628"/>
                    </a:cubicBezTo>
                    <a:lnTo>
                      <a:pt x="5738" y="1061"/>
                    </a:lnTo>
                    <a:cubicBezTo>
                      <a:pt x="4904" y="628"/>
                      <a:pt x="4003" y="327"/>
                      <a:pt x="3069" y="161"/>
                    </a:cubicBezTo>
                    <a:cubicBezTo>
                      <a:pt x="2500" y="50"/>
                      <a:pt x="1931" y="1"/>
                      <a:pt x="136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7" name="Google Shape;2277;p61"/>
              <p:cNvSpPr/>
              <p:nvPr/>
            </p:nvSpPr>
            <p:spPr>
              <a:xfrm>
                <a:off x="3386800" y="4679413"/>
                <a:ext cx="452000" cy="414200"/>
              </a:xfrm>
              <a:custGeom>
                <a:avLst/>
                <a:gdLst/>
                <a:ahLst/>
                <a:cxnLst/>
                <a:rect l="l" t="t" r="r" b="b"/>
                <a:pathLst>
                  <a:path w="18080" h="16568" extrusionOk="0">
                    <a:moveTo>
                      <a:pt x="9407" y="747"/>
                    </a:moveTo>
                    <a:cubicBezTo>
                      <a:pt x="9974" y="747"/>
                      <a:pt x="10541" y="781"/>
                      <a:pt x="11108" y="881"/>
                    </a:cubicBezTo>
                    <a:cubicBezTo>
                      <a:pt x="13243" y="1281"/>
                      <a:pt x="14977" y="2482"/>
                      <a:pt x="16045" y="4283"/>
                    </a:cubicBezTo>
                    <a:cubicBezTo>
                      <a:pt x="17079" y="6051"/>
                      <a:pt x="17279" y="8119"/>
                      <a:pt x="16679" y="10121"/>
                    </a:cubicBezTo>
                    <a:cubicBezTo>
                      <a:pt x="16078" y="12089"/>
                      <a:pt x="14744" y="13723"/>
                      <a:pt x="12976" y="14791"/>
                    </a:cubicBezTo>
                    <a:cubicBezTo>
                      <a:pt x="11672" y="15568"/>
                      <a:pt x="10218" y="15950"/>
                      <a:pt x="8769" y="15950"/>
                    </a:cubicBezTo>
                    <a:cubicBezTo>
                      <a:pt x="8290" y="15950"/>
                      <a:pt x="7811" y="15908"/>
                      <a:pt x="7339" y="15825"/>
                    </a:cubicBezTo>
                    <a:cubicBezTo>
                      <a:pt x="3369" y="15091"/>
                      <a:pt x="801" y="11355"/>
                      <a:pt x="1601" y="7319"/>
                    </a:cubicBezTo>
                    <a:cubicBezTo>
                      <a:pt x="2001" y="5284"/>
                      <a:pt x="3202" y="3483"/>
                      <a:pt x="5004" y="2249"/>
                    </a:cubicBezTo>
                    <a:cubicBezTo>
                      <a:pt x="6338" y="1315"/>
                      <a:pt x="7872" y="814"/>
                      <a:pt x="9407" y="747"/>
                    </a:cubicBezTo>
                    <a:close/>
                    <a:moveTo>
                      <a:pt x="9710" y="0"/>
                    </a:moveTo>
                    <a:cubicBezTo>
                      <a:pt x="7891" y="0"/>
                      <a:pt x="6084" y="565"/>
                      <a:pt x="4537" y="1648"/>
                    </a:cubicBezTo>
                    <a:cubicBezTo>
                      <a:pt x="2602" y="2982"/>
                      <a:pt x="1301" y="4984"/>
                      <a:pt x="867" y="7185"/>
                    </a:cubicBezTo>
                    <a:cubicBezTo>
                      <a:pt x="0" y="11589"/>
                      <a:pt x="2869" y="15625"/>
                      <a:pt x="7172" y="16425"/>
                    </a:cubicBezTo>
                    <a:cubicBezTo>
                      <a:pt x="7638" y="16508"/>
                      <a:pt x="8105" y="16567"/>
                      <a:pt x="8572" y="16567"/>
                    </a:cubicBezTo>
                    <a:cubicBezTo>
                      <a:pt x="8672" y="16567"/>
                      <a:pt x="8773" y="16565"/>
                      <a:pt x="8873" y="16559"/>
                    </a:cubicBezTo>
                    <a:cubicBezTo>
                      <a:pt x="10407" y="16559"/>
                      <a:pt x="11975" y="16125"/>
                      <a:pt x="13376" y="15291"/>
                    </a:cubicBezTo>
                    <a:cubicBezTo>
                      <a:pt x="15311" y="14157"/>
                      <a:pt x="16745" y="12356"/>
                      <a:pt x="17413" y="10254"/>
                    </a:cubicBezTo>
                    <a:cubicBezTo>
                      <a:pt x="18080" y="8086"/>
                      <a:pt x="17880" y="5818"/>
                      <a:pt x="16745" y="3916"/>
                    </a:cubicBezTo>
                    <a:cubicBezTo>
                      <a:pt x="15578" y="1915"/>
                      <a:pt x="13643" y="581"/>
                      <a:pt x="11308" y="147"/>
                    </a:cubicBezTo>
                    <a:cubicBezTo>
                      <a:pt x="10779" y="49"/>
                      <a:pt x="10244" y="0"/>
                      <a:pt x="971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8" name="Google Shape;2278;p61"/>
              <p:cNvSpPr/>
              <p:nvPr/>
            </p:nvSpPr>
            <p:spPr>
              <a:xfrm>
                <a:off x="2910625" y="4583163"/>
                <a:ext cx="430325" cy="424350"/>
              </a:xfrm>
              <a:custGeom>
                <a:avLst/>
                <a:gdLst/>
                <a:ahLst/>
                <a:cxnLst/>
                <a:rect l="l" t="t" r="r" b="b"/>
                <a:pathLst>
                  <a:path w="17213" h="16974" extrusionOk="0">
                    <a:moveTo>
                      <a:pt x="8099" y="764"/>
                    </a:moveTo>
                    <a:cubicBezTo>
                      <a:pt x="8553" y="764"/>
                      <a:pt x="9012" y="807"/>
                      <a:pt x="9474" y="895"/>
                    </a:cubicBezTo>
                    <a:cubicBezTo>
                      <a:pt x="11575" y="1295"/>
                      <a:pt x="13443" y="2529"/>
                      <a:pt x="14711" y="4364"/>
                    </a:cubicBezTo>
                    <a:cubicBezTo>
                      <a:pt x="15945" y="6132"/>
                      <a:pt x="16412" y="8267"/>
                      <a:pt x="16078" y="10335"/>
                    </a:cubicBezTo>
                    <a:cubicBezTo>
                      <a:pt x="15745" y="12336"/>
                      <a:pt x="14644" y="14038"/>
                      <a:pt x="13043" y="15105"/>
                    </a:cubicBezTo>
                    <a:cubicBezTo>
                      <a:pt x="11881" y="15913"/>
                      <a:pt x="10509" y="16339"/>
                      <a:pt x="9086" y="16339"/>
                    </a:cubicBezTo>
                    <a:cubicBezTo>
                      <a:pt x="8630" y="16339"/>
                      <a:pt x="8168" y="16295"/>
                      <a:pt x="7706" y="16206"/>
                    </a:cubicBezTo>
                    <a:cubicBezTo>
                      <a:pt x="3736" y="15472"/>
                      <a:pt x="734" y="11669"/>
                      <a:pt x="1001" y="7533"/>
                    </a:cubicBezTo>
                    <a:cubicBezTo>
                      <a:pt x="1168" y="5465"/>
                      <a:pt x="2102" y="3597"/>
                      <a:pt x="3703" y="2296"/>
                    </a:cubicBezTo>
                    <a:cubicBezTo>
                      <a:pt x="4953" y="1306"/>
                      <a:pt x="6487" y="764"/>
                      <a:pt x="8099" y="764"/>
                    </a:cubicBezTo>
                    <a:close/>
                    <a:moveTo>
                      <a:pt x="7973" y="1"/>
                    </a:moveTo>
                    <a:cubicBezTo>
                      <a:pt x="6208" y="1"/>
                      <a:pt x="4530" y="591"/>
                      <a:pt x="3169" y="1695"/>
                    </a:cubicBezTo>
                    <a:cubicBezTo>
                      <a:pt x="1434" y="3096"/>
                      <a:pt x="400" y="5131"/>
                      <a:pt x="267" y="7399"/>
                    </a:cubicBezTo>
                    <a:cubicBezTo>
                      <a:pt x="0" y="11903"/>
                      <a:pt x="3302" y="16006"/>
                      <a:pt x="7606" y="16806"/>
                    </a:cubicBezTo>
                    <a:cubicBezTo>
                      <a:pt x="8173" y="16906"/>
                      <a:pt x="8740" y="16973"/>
                      <a:pt x="9307" y="16973"/>
                    </a:cubicBezTo>
                    <a:cubicBezTo>
                      <a:pt x="10808" y="16940"/>
                      <a:pt x="12276" y="16473"/>
                      <a:pt x="13510" y="15639"/>
                    </a:cubicBezTo>
                    <a:cubicBezTo>
                      <a:pt x="15278" y="14471"/>
                      <a:pt x="16445" y="12637"/>
                      <a:pt x="16812" y="10468"/>
                    </a:cubicBezTo>
                    <a:cubicBezTo>
                      <a:pt x="17212" y="8267"/>
                      <a:pt x="16679" y="5932"/>
                      <a:pt x="15344" y="3964"/>
                    </a:cubicBezTo>
                    <a:cubicBezTo>
                      <a:pt x="13977" y="1962"/>
                      <a:pt x="11909" y="595"/>
                      <a:pt x="9574" y="161"/>
                    </a:cubicBezTo>
                    <a:cubicBezTo>
                      <a:pt x="9036" y="54"/>
                      <a:pt x="8501" y="1"/>
                      <a:pt x="797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279" name="Google Shape;2279;p61"/>
          <p:cNvGrpSpPr/>
          <p:nvPr/>
        </p:nvGrpSpPr>
        <p:grpSpPr>
          <a:xfrm>
            <a:off x="7151262" y="2879831"/>
            <a:ext cx="1197745" cy="1465448"/>
            <a:chOff x="939568" y="866774"/>
            <a:chExt cx="1127502" cy="1379505"/>
          </a:xfrm>
        </p:grpSpPr>
        <p:sp>
          <p:nvSpPr>
            <p:cNvPr id="2280" name="Google Shape;2280;p61"/>
            <p:cNvSpPr/>
            <p:nvPr/>
          </p:nvSpPr>
          <p:spPr>
            <a:xfrm>
              <a:off x="949976" y="866774"/>
              <a:ext cx="1106650" cy="1379484"/>
            </a:xfrm>
            <a:custGeom>
              <a:avLst/>
              <a:gdLst/>
              <a:ahLst/>
              <a:cxnLst/>
              <a:rect l="l" t="t" r="r" b="b"/>
              <a:pathLst>
                <a:path w="49570" h="61791" extrusionOk="0">
                  <a:moveTo>
                    <a:pt x="24764" y="1"/>
                  </a:moveTo>
                  <a:cubicBezTo>
                    <a:pt x="23558" y="1"/>
                    <a:pt x="22347" y="82"/>
                    <a:pt x="21149" y="180"/>
                  </a:cubicBezTo>
                  <a:cubicBezTo>
                    <a:pt x="17447" y="480"/>
                    <a:pt x="13711" y="1114"/>
                    <a:pt x="10408" y="2949"/>
                  </a:cubicBezTo>
                  <a:cubicBezTo>
                    <a:pt x="5471" y="5684"/>
                    <a:pt x="1" y="10287"/>
                    <a:pt x="2202" y="26766"/>
                  </a:cubicBezTo>
                  <a:cubicBezTo>
                    <a:pt x="1969" y="26933"/>
                    <a:pt x="1769" y="27166"/>
                    <a:pt x="1569" y="27400"/>
                  </a:cubicBezTo>
                  <a:cubicBezTo>
                    <a:pt x="701" y="28567"/>
                    <a:pt x="535" y="30035"/>
                    <a:pt x="668" y="31303"/>
                  </a:cubicBezTo>
                  <a:cubicBezTo>
                    <a:pt x="935" y="33404"/>
                    <a:pt x="1969" y="35239"/>
                    <a:pt x="3570" y="36406"/>
                  </a:cubicBezTo>
                  <a:cubicBezTo>
                    <a:pt x="3737" y="36506"/>
                    <a:pt x="3870" y="36606"/>
                    <a:pt x="4037" y="36706"/>
                  </a:cubicBezTo>
                  <a:cubicBezTo>
                    <a:pt x="4404" y="38574"/>
                    <a:pt x="4771" y="40476"/>
                    <a:pt x="4971" y="42344"/>
                  </a:cubicBezTo>
                  <a:cubicBezTo>
                    <a:pt x="5038" y="42777"/>
                    <a:pt x="5071" y="43211"/>
                    <a:pt x="5105" y="43645"/>
                  </a:cubicBezTo>
                  <a:cubicBezTo>
                    <a:pt x="5438" y="48048"/>
                    <a:pt x="5438" y="52418"/>
                    <a:pt x="5772" y="56821"/>
                  </a:cubicBezTo>
                  <a:cubicBezTo>
                    <a:pt x="5772" y="56866"/>
                    <a:pt x="5799" y="56884"/>
                    <a:pt x="5832" y="56884"/>
                  </a:cubicBezTo>
                  <a:cubicBezTo>
                    <a:pt x="5872" y="56884"/>
                    <a:pt x="5920" y="56857"/>
                    <a:pt x="5938" y="56821"/>
                  </a:cubicBezTo>
                  <a:cubicBezTo>
                    <a:pt x="6205" y="54319"/>
                    <a:pt x="6372" y="51717"/>
                    <a:pt x="6472" y="49082"/>
                  </a:cubicBezTo>
                  <a:cubicBezTo>
                    <a:pt x="6539" y="49882"/>
                    <a:pt x="6639" y="50650"/>
                    <a:pt x="6806" y="51417"/>
                  </a:cubicBezTo>
                  <a:cubicBezTo>
                    <a:pt x="7239" y="53485"/>
                    <a:pt x="7440" y="55453"/>
                    <a:pt x="7840" y="57521"/>
                  </a:cubicBezTo>
                  <a:cubicBezTo>
                    <a:pt x="8073" y="58655"/>
                    <a:pt x="8173" y="60890"/>
                    <a:pt x="8974" y="61791"/>
                  </a:cubicBezTo>
                  <a:cubicBezTo>
                    <a:pt x="11176" y="60890"/>
                    <a:pt x="13344" y="60123"/>
                    <a:pt x="15545" y="59489"/>
                  </a:cubicBezTo>
                  <a:cubicBezTo>
                    <a:pt x="15012" y="55787"/>
                    <a:pt x="14978" y="52084"/>
                    <a:pt x="13811" y="48515"/>
                  </a:cubicBezTo>
                  <a:cubicBezTo>
                    <a:pt x="13789" y="48450"/>
                    <a:pt x="13838" y="48399"/>
                    <a:pt x="13893" y="48399"/>
                  </a:cubicBezTo>
                  <a:cubicBezTo>
                    <a:pt x="13923" y="48399"/>
                    <a:pt x="13954" y="48413"/>
                    <a:pt x="13978" y="48448"/>
                  </a:cubicBezTo>
                  <a:cubicBezTo>
                    <a:pt x="15345" y="51917"/>
                    <a:pt x="15712" y="55587"/>
                    <a:pt x="16413" y="59222"/>
                  </a:cubicBezTo>
                  <a:cubicBezTo>
                    <a:pt x="17013" y="59056"/>
                    <a:pt x="17647" y="58889"/>
                    <a:pt x="18281" y="58722"/>
                  </a:cubicBezTo>
                  <a:cubicBezTo>
                    <a:pt x="18014" y="57688"/>
                    <a:pt x="17747" y="56687"/>
                    <a:pt x="17580" y="55687"/>
                  </a:cubicBezTo>
                  <a:cubicBezTo>
                    <a:pt x="17558" y="55598"/>
                    <a:pt x="17625" y="55524"/>
                    <a:pt x="17691" y="55524"/>
                  </a:cubicBezTo>
                  <a:cubicBezTo>
                    <a:pt x="17725" y="55524"/>
                    <a:pt x="17758" y="55542"/>
                    <a:pt x="17780" y="55587"/>
                  </a:cubicBezTo>
                  <a:cubicBezTo>
                    <a:pt x="18381" y="56420"/>
                    <a:pt x="18714" y="57488"/>
                    <a:pt x="19014" y="58522"/>
                  </a:cubicBezTo>
                  <a:cubicBezTo>
                    <a:pt x="23851" y="57321"/>
                    <a:pt x="28821" y="56621"/>
                    <a:pt x="34059" y="56387"/>
                  </a:cubicBezTo>
                  <a:cubicBezTo>
                    <a:pt x="33925" y="55253"/>
                    <a:pt x="33825" y="54152"/>
                    <a:pt x="33758" y="53085"/>
                  </a:cubicBezTo>
                  <a:cubicBezTo>
                    <a:pt x="33740" y="52960"/>
                    <a:pt x="33818" y="52892"/>
                    <a:pt x="33905" y="52892"/>
                  </a:cubicBezTo>
                  <a:cubicBezTo>
                    <a:pt x="33980" y="52892"/>
                    <a:pt x="34061" y="52943"/>
                    <a:pt x="34092" y="53051"/>
                  </a:cubicBezTo>
                  <a:cubicBezTo>
                    <a:pt x="34359" y="54119"/>
                    <a:pt x="34659" y="55220"/>
                    <a:pt x="34959" y="56354"/>
                  </a:cubicBezTo>
                  <a:cubicBezTo>
                    <a:pt x="35960" y="56320"/>
                    <a:pt x="36969" y="56304"/>
                    <a:pt x="37986" y="56304"/>
                  </a:cubicBezTo>
                  <a:cubicBezTo>
                    <a:pt x="39004" y="56304"/>
                    <a:pt x="40029" y="56320"/>
                    <a:pt x="41064" y="56354"/>
                  </a:cubicBezTo>
                  <a:cubicBezTo>
                    <a:pt x="41064" y="55653"/>
                    <a:pt x="41064" y="54953"/>
                    <a:pt x="40997" y="54219"/>
                  </a:cubicBezTo>
                  <a:cubicBezTo>
                    <a:pt x="40830" y="52251"/>
                    <a:pt x="40430" y="50249"/>
                    <a:pt x="40396" y="48281"/>
                  </a:cubicBezTo>
                  <a:cubicBezTo>
                    <a:pt x="40396" y="48223"/>
                    <a:pt x="40453" y="48188"/>
                    <a:pt x="40506" y="48188"/>
                  </a:cubicBezTo>
                  <a:cubicBezTo>
                    <a:pt x="40545" y="48188"/>
                    <a:pt x="40583" y="48206"/>
                    <a:pt x="40597" y="48248"/>
                  </a:cubicBezTo>
                  <a:cubicBezTo>
                    <a:pt x="41197" y="50416"/>
                    <a:pt x="41497" y="52684"/>
                    <a:pt x="41731" y="54919"/>
                  </a:cubicBezTo>
                  <a:cubicBezTo>
                    <a:pt x="41797" y="55386"/>
                    <a:pt x="41864" y="55887"/>
                    <a:pt x="41897" y="56387"/>
                  </a:cubicBezTo>
                  <a:cubicBezTo>
                    <a:pt x="42164" y="56420"/>
                    <a:pt x="42398" y="56420"/>
                    <a:pt x="42631" y="56420"/>
                  </a:cubicBezTo>
                  <a:cubicBezTo>
                    <a:pt x="42698" y="55553"/>
                    <a:pt x="42698" y="54719"/>
                    <a:pt x="42665" y="53852"/>
                  </a:cubicBezTo>
                  <a:cubicBezTo>
                    <a:pt x="42565" y="50950"/>
                    <a:pt x="42264" y="48014"/>
                    <a:pt x="41531" y="45212"/>
                  </a:cubicBezTo>
                  <a:cubicBezTo>
                    <a:pt x="41509" y="45147"/>
                    <a:pt x="41572" y="45096"/>
                    <a:pt x="41628" y="45096"/>
                  </a:cubicBezTo>
                  <a:cubicBezTo>
                    <a:pt x="41658" y="45096"/>
                    <a:pt x="41686" y="45111"/>
                    <a:pt x="41697" y="45146"/>
                  </a:cubicBezTo>
                  <a:cubicBezTo>
                    <a:pt x="42798" y="48048"/>
                    <a:pt x="43298" y="51017"/>
                    <a:pt x="43499" y="54119"/>
                  </a:cubicBezTo>
                  <a:cubicBezTo>
                    <a:pt x="43565" y="54886"/>
                    <a:pt x="43632" y="55687"/>
                    <a:pt x="43665" y="56487"/>
                  </a:cubicBezTo>
                  <a:cubicBezTo>
                    <a:pt x="44966" y="56554"/>
                    <a:pt x="46301" y="56654"/>
                    <a:pt x="47668" y="56787"/>
                  </a:cubicBezTo>
                  <a:cubicBezTo>
                    <a:pt x="47602" y="56787"/>
                    <a:pt x="47068" y="47514"/>
                    <a:pt x="46934" y="46780"/>
                  </a:cubicBezTo>
                  <a:cubicBezTo>
                    <a:pt x="46334" y="43912"/>
                    <a:pt x="45400" y="41176"/>
                    <a:pt x="44633" y="38374"/>
                  </a:cubicBezTo>
                  <a:cubicBezTo>
                    <a:pt x="44366" y="37474"/>
                    <a:pt x="44132" y="36573"/>
                    <a:pt x="43932" y="35639"/>
                  </a:cubicBezTo>
                  <a:lnTo>
                    <a:pt x="43932" y="35639"/>
                  </a:lnTo>
                  <a:cubicBezTo>
                    <a:pt x="44199" y="36506"/>
                    <a:pt x="44499" y="37407"/>
                    <a:pt x="44800" y="38274"/>
                  </a:cubicBezTo>
                  <a:cubicBezTo>
                    <a:pt x="45066" y="38975"/>
                    <a:pt x="45333" y="39675"/>
                    <a:pt x="45600" y="40409"/>
                  </a:cubicBezTo>
                  <a:cubicBezTo>
                    <a:pt x="46668" y="43144"/>
                    <a:pt x="47702" y="46180"/>
                    <a:pt x="49536" y="48448"/>
                  </a:cubicBezTo>
                  <a:lnTo>
                    <a:pt x="49570" y="48448"/>
                  </a:lnTo>
                  <a:cubicBezTo>
                    <a:pt x="49069" y="45346"/>
                    <a:pt x="47702" y="42377"/>
                    <a:pt x="46801" y="39342"/>
                  </a:cubicBezTo>
                  <a:cubicBezTo>
                    <a:pt x="46601" y="38674"/>
                    <a:pt x="46401" y="37974"/>
                    <a:pt x="46234" y="37273"/>
                  </a:cubicBezTo>
                  <a:cubicBezTo>
                    <a:pt x="45600" y="35005"/>
                    <a:pt x="45033" y="32737"/>
                    <a:pt x="44533" y="30469"/>
                  </a:cubicBezTo>
                  <a:cubicBezTo>
                    <a:pt x="44533" y="30435"/>
                    <a:pt x="44566" y="30402"/>
                    <a:pt x="44599" y="30402"/>
                  </a:cubicBezTo>
                  <a:cubicBezTo>
                    <a:pt x="45800" y="28834"/>
                    <a:pt x="46267" y="26733"/>
                    <a:pt x="45900" y="24664"/>
                  </a:cubicBezTo>
                  <a:cubicBezTo>
                    <a:pt x="45667" y="23397"/>
                    <a:pt x="45066" y="22029"/>
                    <a:pt x="43932" y="21195"/>
                  </a:cubicBezTo>
                  <a:cubicBezTo>
                    <a:pt x="43599" y="20928"/>
                    <a:pt x="43232" y="20762"/>
                    <a:pt x="42865" y="20628"/>
                  </a:cubicBezTo>
                  <a:cubicBezTo>
                    <a:pt x="42298" y="10955"/>
                    <a:pt x="38695" y="3249"/>
                    <a:pt x="29655" y="614"/>
                  </a:cubicBezTo>
                  <a:cubicBezTo>
                    <a:pt x="28057" y="152"/>
                    <a:pt x="26414" y="1"/>
                    <a:pt x="24764" y="1"/>
                  </a:cubicBezTo>
                  <a:close/>
                </a:path>
              </a:pathLst>
            </a:custGeom>
            <a:solidFill>
              <a:schemeClr val="lt2"/>
            </a:solidFill>
            <a:ln w="22860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47625" dir="2400000" algn="bl" rotWithShape="0">
                <a:schemeClr val="dk1">
                  <a:alpha val="2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81" name="Google Shape;2281;p61"/>
            <p:cNvGrpSpPr/>
            <p:nvPr/>
          </p:nvGrpSpPr>
          <p:grpSpPr>
            <a:xfrm>
              <a:off x="939568" y="866795"/>
              <a:ext cx="1127502" cy="1379484"/>
              <a:chOff x="831475" y="3598725"/>
              <a:chExt cx="1262600" cy="1544775"/>
            </a:xfrm>
          </p:grpSpPr>
          <p:sp>
            <p:nvSpPr>
              <p:cNvPr id="2282" name="Google Shape;2282;p61"/>
              <p:cNvSpPr/>
              <p:nvPr/>
            </p:nvSpPr>
            <p:spPr>
              <a:xfrm>
                <a:off x="831475" y="3598725"/>
                <a:ext cx="1262600" cy="1544775"/>
              </a:xfrm>
              <a:custGeom>
                <a:avLst/>
                <a:gdLst/>
                <a:ahLst/>
                <a:cxnLst/>
                <a:rect l="l" t="t" r="r" b="b"/>
                <a:pathLst>
                  <a:path w="50504" h="61791" extrusionOk="0">
                    <a:moveTo>
                      <a:pt x="25698" y="1"/>
                    </a:moveTo>
                    <a:cubicBezTo>
                      <a:pt x="24492" y="1"/>
                      <a:pt x="23281" y="82"/>
                      <a:pt x="22083" y="180"/>
                    </a:cubicBezTo>
                    <a:cubicBezTo>
                      <a:pt x="18381" y="480"/>
                      <a:pt x="14645" y="1114"/>
                      <a:pt x="11342" y="2949"/>
                    </a:cubicBezTo>
                    <a:cubicBezTo>
                      <a:pt x="6005" y="5918"/>
                      <a:pt x="1" y="11055"/>
                      <a:pt x="3837" y="31136"/>
                    </a:cubicBezTo>
                    <a:cubicBezTo>
                      <a:pt x="4537" y="34838"/>
                      <a:pt x="5505" y="38574"/>
                      <a:pt x="5905" y="42344"/>
                    </a:cubicBezTo>
                    <a:cubicBezTo>
                      <a:pt x="5972" y="42777"/>
                      <a:pt x="6005" y="43211"/>
                      <a:pt x="6039" y="43645"/>
                    </a:cubicBezTo>
                    <a:cubicBezTo>
                      <a:pt x="6405" y="48048"/>
                      <a:pt x="6372" y="52418"/>
                      <a:pt x="6706" y="56821"/>
                    </a:cubicBezTo>
                    <a:cubicBezTo>
                      <a:pt x="6706" y="56871"/>
                      <a:pt x="6747" y="56896"/>
                      <a:pt x="6789" y="56896"/>
                    </a:cubicBezTo>
                    <a:cubicBezTo>
                      <a:pt x="6831" y="56896"/>
                      <a:pt x="6872" y="56871"/>
                      <a:pt x="6872" y="56821"/>
                    </a:cubicBezTo>
                    <a:cubicBezTo>
                      <a:pt x="7139" y="54319"/>
                      <a:pt x="7306" y="51717"/>
                      <a:pt x="7406" y="49115"/>
                    </a:cubicBezTo>
                    <a:cubicBezTo>
                      <a:pt x="7473" y="49882"/>
                      <a:pt x="7573" y="50650"/>
                      <a:pt x="7740" y="51417"/>
                    </a:cubicBezTo>
                    <a:cubicBezTo>
                      <a:pt x="8173" y="53485"/>
                      <a:pt x="8407" y="55486"/>
                      <a:pt x="8807" y="57555"/>
                    </a:cubicBezTo>
                    <a:cubicBezTo>
                      <a:pt x="9007" y="58655"/>
                      <a:pt x="9107" y="60890"/>
                      <a:pt x="9908" y="61791"/>
                    </a:cubicBezTo>
                    <a:cubicBezTo>
                      <a:pt x="12110" y="60890"/>
                      <a:pt x="14278" y="60123"/>
                      <a:pt x="16479" y="59489"/>
                    </a:cubicBezTo>
                    <a:cubicBezTo>
                      <a:pt x="15946" y="55787"/>
                      <a:pt x="15912" y="52117"/>
                      <a:pt x="14745" y="48515"/>
                    </a:cubicBezTo>
                    <a:cubicBezTo>
                      <a:pt x="14723" y="48450"/>
                      <a:pt x="14772" y="48399"/>
                      <a:pt x="14827" y="48399"/>
                    </a:cubicBezTo>
                    <a:cubicBezTo>
                      <a:pt x="14857" y="48399"/>
                      <a:pt x="14888" y="48413"/>
                      <a:pt x="14912" y="48448"/>
                    </a:cubicBezTo>
                    <a:cubicBezTo>
                      <a:pt x="16279" y="51917"/>
                      <a:pt x="16646" y="55587"/>
                      <a:pt x="17347" y="59222"/>
                    </a:cubicBezTo>
                    <a:cubicBezTo>
                      <a:pt x="17980" y="59056"/>
                      <a:pt x="18581" y="58889"/>
                      <a:pt x="19215" y="58722"/>
                    </a:cubicBezTo>
                    <a:cubicBezTo>
                      <a:pt x="18981" y="57721"/>
                      <a:pt x="18681" y="56721"/>
                      <a:pt x="18514" y="55687"/>
                    </a:cubicBezTo>
                    <a:cubicBezTo>
                      <a:pt x="18492" y="55598"/>
                      <a:pt x="18559" y="55538"/>
                      <a:pt x="18635" y="55538"/>
                    </a:cubicBezTo>
                    <a:cubicBezTo>
                      <a:pt x="18673" y="55538"/>
                      <a:pt x="18714" y="55553"/>
                      <a:pt x="18748" y="55587"/>
                    </a:cubicBezTo>
                    <a:cubicBezTo>
                      <a:pt x="19348" y="56420"/>
                      <a:pt x="19648" y="57488"/>
                      <a:pt x="19948" y="58555"/>
                    </a:cubicBezTo>
                    <a:cubicBezTo>
                      <a:pt x="24785" y="57321"/>
                      <a:pt x="29755" y="56621"/>
                      <a:pt x="34993" y="56420"/>
                    </a:cubicBezTo>
                    <a:cubicBezTo>
                      <a:pt x="34859" y="55286"/>
                      <a:pt x="34759" y="54152"/>
                      <a:pt x="34692" y="53118"/>
                    </a:cubicBezTo>
                    <a:cubicBezTo>
                      <a:pt x="34674" y="52971"/>
                      <a:pt x="34756" y="52895"/>
                      <a:pt x="34846" y="52895"/>
                    </a:cubicBezTo>
                    <a:cubicBezTo>
                      <a:pt x="34918" y="52895"/>
                      <a:pt x="34996" y="52946"/>
                      <a:pt x="35026" y="53051"/>
                    </a:cubicBezTo>
                    <a:cubicBezTo>
                      <a:pt x="35293" y="54119"/>
                      <a:pt x="35593" y="55220"/>
                      <a:pt x="35893" y="56354"/>
                    </a:cubicBezTo>
                    <a:cubicBezTo>
                      <a:pt x="36894" y="56320"/>
                      <a:pt x="37903" y="56304"/>
                      <a:pt x="38920" y="56304"/>
                    </a:cubicBezTo>
                    <a:cubicBezTo>
                      <a:pt x="39938" y="56304"/>
                      <a:pt x="40963" y="56320"/>
                      <a:pt x="41998" y="56354"/>
                    </a:cubicBezTo>
                    <a:cubicBezTo>
                      <a:pt x="41998" y="55653"/>
                      <a:pt x="41998" y="54953"/>
                      <a:pt x="41931" y="54219"/>
                    </a:cubicBezTo>
                    <a:cubicBezTo>
                      <a:pt x="41764" y="52251"/>
                      <a:pt x="41364" y="50283"/>
                      <a:pt x="41330" y="48281"/>
                    </a:cubicBezTo>
                    <a:cubicBezTo>
                      <a:pt x="41330" y="48223"/>
                      <a:pt x="41387" y="48188"/>
                      <a:pt x="41440" y="48188"/>
                    </a:cubicBezTo>
                    <a:cubicBezTo>
                      <a:pt x="41479" y="48188"/>
                      <a:pt x="41517" y="48206"/>
                      <a:pt x="41531" y="48248"/>
                    </a:cubicBezTo>
                    <a:cubicBezTo>
                      <a:pt x="42131" y="50416"/>
                      <a:pt x="42431" y="52718"/>
                      <a:pt x="42698" y="54919"/>
                    </a:cubicBezTo>
                    <a:cubicBezTo>
                      <a:pt x="42731" y="55386"/>
                      <a:pt x="42798" y="55887"/>
                      <a:pt x="42831" y="56387"/>
                    </a:cubicBezTo>
                    <a:cubicBezTo>
                      <a:pt x="43098" y="56420"/>
                      <a:pt x="43332" y="56420"/>
                      <a:pt x="43599" y="56420"/>
                    </a:cubicBezTo>
                    <a:cubicBezTo>
                      <a:pt x="43632" y="55587"/>
                      <a:pt x="43632" y="54719"/>
                      <a:pt x="43599" y="53852"/>
                    </a:cubicBezTo>
                    <a:cubicBezTo>
                      <a:pt x="43532" y="50950"/>
                      <a:pt x="43232" y="48014"/>
                      <a:pt x="42465" y="45212"/>
                    </a:cubicBezTo>
                    <a:cubicBezTo>
                      <a:pt x="42443" y="45148"/>
                      <a:pt x="42505" y="45111"/>
                      <a:pt x="42560" y="45111"/>
                    </a:cubicBezTo>
                    <a:cubicBezTo>
                      <a:pt x="42591" y="45111"/>
                      <a:pt x="42619" y="45122"/>
                      <a:pt x="42631" y="45146"/>
                    </a:cubicBezTo>
                    <a:cubicBezTo>
                      <a:pt x="43732" y="48048"/>
                      <a:pt x="44232" y="51017"/>
                      <a:pt x="44466" y="54119"/>
                    </a:cubicBezTo>
                    <a:cubicBezTo>
                      <a:pt x="44499" y="54886"/>
                      <a:pt x="44566" y="55687"/>
                      <a:pt x="44599" y="56487"/>
                    </a:cubicBezTo>
                    <a:cubicBezTo>
                      <a:pt x="45900" y="56554"/>
                      <a:pt x="47235" y="56654"/>
                      <a:pt x="48602" y="56787"/>
                    </a:cubicBezTo>
                    <a:cubicBezTo>
                      <a:pt x="48536" y="56787"/>
                      <a:pt x="48002" y="47547"/>
                      <a:pt x="47868" y="46780"/>
                    </a:cubicBezTo>
                    <a:cubicBezTo>
                      <a:pt x="47268" y="43912"/>
                      <a:pt x="46334" y="41176"/>
                      <a:pt x="45567" y="38374"/>
                    </a:cubicBezTo>
                    <a:cubicBezTo>
                      <a:pt x="45300" y="37474"/>
                      <a:pt x="45066" y="36573"/>
                      <a:pt x="44866" y="35639"/>
                    </a:cubicBezTo>
                    <a:lnTo>
                      <a:pt x="44866" y="35639"/>
                    </a:lnTo>
                    <a:cubicBezTo>
                      <a:pt x="45166" y="36540"/>
                      <a:pt x="45433" y="37407"/>
                      <a:pt x="45734" y="38274"/>
                    </a:cubicBezTo>
                    <a:cubicBezTo>
                      <a:pt x="46000" y="38975"/>
                      <a:pt x="46267" y="39709"/>
                      <a:pt x="46534" y="40409"/>
                    </a:cubicBezTo>
                    <a:cubicBezTo>
                      <a:pt x="47602" y="43144"/>
                      <a:pt x="48636" y="46180"/>
                      <a:pt x="50470" y="48448"/>
                    </a:cubicBezTo>
                    <a:cubicBezTo>
                      <a:pt x="50470" y="48459"/>
                      <a:pt x="50474" y="48463"/>
                      <a:pt x="50479" y="48463"/>
                    </a:cubicBezTo>
                    <a:cubicBezTo>
                      <a:pt x="50489" y="48463"/>
                      <a:pt x="50504" y="48448"/>
                      <a:pt x="50504" y="48448"/>
                    </a:cubicBezTo>
                    <a:cubicBezTo>
                      <a:pt x="50003" y="45346"/>
                      <a:pt x="48636" y="42377"/>
                      <a:pt x="47735" y="39342"/>
                    </a:cubicBezTo>
                    <a:cubicBezTo>
                      <a:pt x="47535" y="38674"/>
                      <a:pt x="47335" y="37974"/>
                      <a:pt x="47168" y="37273"/>
                    </a:cubicBezTo>
                    <a:cubicBezTo>
                      <a:pt x="46434" y="34605"/>
                      <a:pt x="45767" y="31903"/>
                      <a:pt x="45166" y="29201"/>
                    </a:cubicBezTo>
                    <a:cubicBezTo>
                      <a:pt x="44599" y="26532"/>
                      <a:pt x="44232" y="23864"/>
                      <a:pt x="43832" y="21162"/>
                    </a:cubicBezTo>
                    <a:cubicBezTo>
                      <a:pt x="43799" y="21095"/>
                      <a:pt x="43799" y="21028"/>
                      <a:pt x="43799" y="20962"/>
                    </a:cubicBezTo>
                    <a:cubicBezTo>
                      <a:pt x="43332" y="11155"/>
                      <a:pt x="39763" y="3282"/>
                      <a:pt x="30589" y="614"/>
                    </a:cubicBezTo>
                    <a:cubicBezTo>
                      <a:pt x="28991" y="152"/>
                      <a:pt x="27348" y="1"/>
                      <a:pt x="2569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3" name="Google Shape;2283;p61"/>
              <p:cNvSpPr/>
              <p:nvPr/>
            </p:nvSpPr>
            <p:spPr>
              <a:xfrm>
                <a:off x="979100" y="4558075"/>
                <a:ext cx="1067450" cy="585425"/>
              </a:xfrm>
              <a:custGeom>
                <a:avLst/>
                <a:gdLst/>
                <a:ahLst/>
                <a:cxnLst/>
                <a:rect l="l" t="t" r="r" b="b"/>
                <a:pathLst>
                  <a:path w="42698" h="23417" extrusionOk="0">
                    <a:moveTo>
                      <a:pt x="39662" y="0"/>
                    </a:moveTo>
                    <a:cubicBezTo>
                      <a:pt x="33424" y="4170"/>
                      <a:pt x="26085" y="6638"/>
                      <a:pt x="18613" y="7105"/>
                    </a:cubicBezTo>
                    <a:cubicBezTo>
                      <a:pt x="17805" y="7152"/>
                      <a:pt x="16997" y="7175"/>
                      <a:pt x="16189" y="7175"/>
                    </a:cubicBezTo>
                    <a:cubicBezTo>
                      <a:pt x="13496" y="7175"/>
                      <a:pt x="10808" y="6918"/>
                      <a:pt x="8139" y="6405"/>
                    </a:cubicBezTo>
                    <a:cubicBezTo>
                      <a:pt x="5371" y="5871"/>
                      <a:pt x="2635" y="5037"/>
                      <a:pt x="0" y="3970"/>
                    </a:cubicBezTo>
                    <a:lnTo>
                      <a:pt x="0" y="3970"/>
                    </a:lnTo>
                    <a:cubicBezTo>
                      <a:pt x="67" y="4403"/>
                      <a:pt x="100" y="4837"/>
                      <a:pt x="134" y="5271"/>
                    </a:cubicBezTo>
                    <a:cubicBezTo>
                      <a:pt x="500" y="9674"/>
                      <a:pt x="467" y="14044"/>
                      <a:pt x="801" y="18447"/>
                    </a:cubicBezTo>
                    <a:cubicBezTo>
                      <a:pt x="801" y="18492"/>
                      <a:pt x="835" y="18510"/>
                      <a:pt x="872" y="18510"/>
                    </a:cubicBezTo>
                    <a:cubicBezTo>
                      <a:pt x="917" y="18510"/>
                      <a:pt x="967" y="18483"/>
                      <a:pt x="967" y="18447"/>
                    </a:cubicBezTo>
                    <a:cubicBezTo>
                      <a:pt x="1234" y="15945"/>
                      <a:pt x="1401" y="13343"/>
                      <a:pt x="1501" y="10708"/>
                    </a:cubicBezTo>
                    <a:cubicBezTo>
                      <a:pt x="1568" y="11508"/>
                      <a:pt x="1668" y="12276"/>
                      <a:pt x="1835" y="13043"/>
                    </a:cubicBezTo>
                    <a:cubicBezTo>
                      <a:pt x="2268" y="15111"/>
                      <a:pt x="2502" y="17079"/>
                      <a:pt x="2902" y="19147"/>
                    </a:cubicBezTo>
                    <a:cubicBezTo>
                      <a:pt x="3102" y="20281"/>
                      <a:pt x="3202" y="22516"/>
                      <a:pt x="4003" y="23417"/>
                    </a:cubicBezTo>
                    <a:cubicBezTo>
                      <a:pt x="6205" y="22516"/>
                      <a:pt x="8373" y="21749"/>
                      <a:pt x="10574" y="21115"/>
                    </a:cubicBezTo>
                    <a:cubicBezTo>
                      <a:pt x="10041" y="17413"/>
                      <a:pt x="10007" y="13743"/>
                      <a:pt x="8840" y="10141"/>
                    </a:cubicBezTo>
                    <a:cubicBezTo>
                      <a:pt x="8818" y="10076"/>
                      <a:pt x="8867" y="10025"/>
                      <a:pt x="8922" y="10025"/>
                    </a:cubicBezTo>
                    <a:cubicBezTo>
                      <a:pt x="8952" y="10025"/>
                      <a:pt x="8983" y="10039"/>
                      <a:pt x="9007" y="10074"/>
                    </a:cubicBezTo>
                    <a:cubicBezTo>
                      <a:pt x="10374" y="13543"/>
                      <a:pt x="10741" y="17213"/>
                      <a:pt x="11442" y="20848"/>
                    </a:cubicBezTo>
                    <a:cubicBezTo>
                      <a:pt x="12075" y="20682"/>
                      <a:pt x="12676" y="20515"/>
                      <a:pt x="13310" y="20348"/>
                    </a:cubicBezTo>
                    <a:cubicBezTo>
                      <a:pt x="13076" y="19347"/>
                      <a:pt x="12776" y="18347"/>
                      <a:pt x="12609" y="17313"/>
                    </a:cubicBezTo>
                    <a:cubicBezTo>
                      <a:pt x="12587" y="17224"/>
                      <a:pt x="12654" y="17164"/>
                      <a:pt x="12730" y="17164"/>
                    </a:cubicBezTo>
                    <a:cubicBezTo>
                      <a:pt x="12768" y="17164"/>
                      <a:pt x="12809" y="17179"/>
                      <a:pt x="12843" y="17213"/>
                    </a:cubicBezTo>
                    <a:cubicBezTo>
                      <a:pt x="13443" y="18046"/>
                      <a:pt x="13743" y="19114"/>
                      <a:pt x="14043" y="20148"/>
                    </a:cubicBezTo>
                    <a:cubicBezTo>
                      <a:pt x="18880" y="18947"/>
                      <a:pt x="23850" y="18247"/>
                      <a:pt x="29088" y="18013"/>
                    </a:cubicBezTo>
                    <a:cubicBezTo>
                      <a:pt x="28954" y="16912"/>
                      <a:pt x="28854" y="15778"/>
                      <a:pt x="28787" y="14744"/>
                    </a:cubicBezTo>
                    <a:cubicBezTo>
                      <a:pt x="28769" y="14597"/>
                      <a:pt x="28851" y="14521"/>
                      <a:pt x="28941" y="14521"/>
                    </a:cubicBezTo>
                    <a:cubicBezTo>
                      <a:pt x="29013" y="14521"/>
                      <a:pt x="29091" y="14572"/>
                      <a:pt x="29121" y="14677"/>
                    </a:cubicBezTo>
                    <a:cubicBezTo>
                      <a:pt x="29388" y="15745"/>
                      <a:pt x="29688" y="16846"/>
                      <a:pt x="29988" y="17980"/>
                    </a:cubicBezTo>
                    <a:cubicBezTo>
                      <a:pt x="30989" y="17946"/>
                      <a:pt x="31998" y="17930"/>
                      <a:pt x="33015" y="17930"/>
                    </a:cubicBezTo>
                    <a:cubicBezTo>
                      <a:pt x="34033" y="17930"/>
                      <a:pt x="35058" y="17946"/>
                      <a:pt x="36093" y="17980"/>
                    </a:cubicBezTo>
                    <a:cubicBezTo>
                      <a:pt x="36093" y="17279"/>
                      <a:pt x="36093" y="16579"/>
                      <a:pt x="36026" y="15845"/>
                    </a:cubicBezTo>
                    <a:cubicBezTo>
                      <a:pt x="35859" y="13877"/>
                      <a:pt x="35459" y="11909"/>
                      <a:pt x="35425" y="9907"/>
                    </a:cubicBezTo>
                    <a:cubicBezTo>
                      <a:pt x="35425" y="9849"/>
                      <a:pt x="35482" y="9814"/>
                      <a:pt x="35535" y="9814"/>
                    </a:cubicBezTo>
                    <a:cubicBezTo>
                      <a:pt x="35574" y="9814"/>
                      <a:pt x="35612" y="9832"/>
                      <a:pt x="35626" y="9874"/>
                    </a:cubicBezTo>
                    <a:cubicBezTo>
                      <a:pt x="36226" y="12042"/>
                      <a:pt x="36526" y="14344"/>
                      <a:pt x="36793" y="16545"/>
                    </a:cubicBezTo>
                    <a:cubicBezTo>
                      <a:pt x="36826" y="17012"/>
                      <a:pt x="36893" y="17513"/>
                      <a:pt x="36926" y="18013"/>
                    </a:cubicBezTo>
                    <a:cubicBezTo>
                      <a:pt x="37193" y="18046"/>
                      <a:pt x="37427" y="18046"/>
                      <a:pt x="37694" y="18046"/>
                    </a:cubicBezTo>
                    <a:cubicBezTo>
                      <a:pt x="37727" y="17213"/>
                      <a:pt x="37727" y="16345"/>
                      <a:pt x="37694" y="15478"/>
                    </a:cubicBezTo>
                    <a:cubicBezTo>
                      <a:pt x="37627" y="12576"/>
                      <a:pt x="37327" y="9640"/>
                      <a:pt x="36560" y="6838"/>
                    </a:cubicBezTo>
                    <a:cubicBezTo>
                      <a:pt x="36538" y="6774"/>
                      <a:pt x="36600" y="6737"/>
                      <a:pt x="36655" y="6737"/>
                    </a:cubicBezTo>
                    <a:cubicBezTo>
                      <a:pt x="36686" y="6737"/>
                      <a:pt x="36714" y="6748"/>
                      <a:pt x="36726" y="6772"/>
                    </a:cubicBezTo>
                    <a:cubicBezTo>
                      <a:pt x="37827" y="9674"/>
                      <a:pt x="38327" y="12643"/>
                      <a:pt x="38561" y="15745"/>
                    </a:cubicBezTo>
                    <a:cubicBezTo>
                      <a:pt x="38594" y="16512"/>
                      <a:pt x="38661" y="17313"/>
                      <a:pt x="38694" y="18113"/>
                    </a:cubicBezTo>
                    <a:cubicBezTo>
                      <a:pt x="39995" y="18180"/>
                      <a:pt x="41330" y="18280"/>
                      <a:pt x="42697" y="18413"/>
                    </a:cubicBezTo>
                    <a:cubicBezTo>
                      <a:pt x="42631" y="18413"/>
                      <a:pt x="42097" y="9173"/>
                      <a:pt x="41963" y="8406"/>
                    </a:cubicBezTo>
                    <a:cubicBezTo>
                      <a:pt x="41363" y="5538"/>
                      <a:pt x="40429" y="2802"/>
                      <a:pt x="39662" y="0"/>
                    </a:cubicBezTo>
                    <a:close/>
                  </a:path>
                </a:pathLst>
              </a:custGeom>
              <a:solidFill>
                <a:srgbClr val="B7B7B7">
                  <a:alpha val="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4" name="Google Shape;2284;p61"/>
              <p:cNvSpPr/>
              <p:nvPr/>
            </p:nvSpPr>
            <p:spPr>
              <a:xfrm>
                <a:off x="1792175" y="4107900"/>
                <a:ext cx="220175" cy="322450"/>
              </a:xfrm>
              <a:custGeom>
                <a:avLst/>
                <a:gdLst/>
                <a:ahLst/>
                <a:cxnLst/>
                <a:rect l="l" t="t" r="r" b="b"/>
                <a:pathLst>
                  <a:path w="8807" h="12898" extrusionOk="0">
                    <a:moveTo>
                      <a:pt x="3949" y="0"/>
                    </a:moveTo>
                    <a:cubicBezTo>
                      <a:pt x="3443" y="0"/>
                      <a:pt x="2955" y="97"/>
                      <a:pt x="2535" y="295"/>
                    </a:cubicBezTo>
                    <a:cubicBezTo>
                      <a:pt x="1101" y="995"/>
                      <a:pt x="567" y="2930"/>
                      <a:pt x="367" y="4397"/>
                    </a:cubicBezTo>
                    <a:cubicBezTo>
                      <a:pt x="34" y="6632"/>
                      <a:pt x="0" y="8934"/>
                      <a:pt x="100" y="11202"/>
                    </a:cubicBezTo>
                    <a:cubicBezTo>
                      <a:pt x="134" y="11803"/>
                      <a:pt x="267" y="12503"/>
                      <a:pt x="868" y="12770"/>
                    </a:cubicBezTo>
                    <a:cubicBezTo>
                      <a:pt x="1045" y="12869"/>
                      <a:pt x="1235" y="12897"/>
                      <a:pt x="1422" y="12897"/>
                    </a:cubicBezTo>
                    <a:cubicBezTo>
                      <a:pt x="1551" y="12897"/>
                      <a:pt x="1679" y="12884"/>
                      <a:pt x="1802" y="12870"/>
                    </a:cubicBezTo>
                    <a:cubicBezTo>
                      <a:pt x="3970" y="12637"/>
                      <a:pt x="5905" y="11603"/>
                      <a:pt x="7105" y="10035"/>
                    </a:cubicBezTo>
                    <a:cubicBezTo>
                      <a:pt x="8306" y="8467"/>
                      <a:pt x="8807" y="6366"/>
                      <a:pt x="8440" y="4297"/>
                    </a:cubicBezTo>
                    <a:cubicBezTo>
                      <a:pt x="8206" y="3030"/>
                      <a:pt x="7606" y="1662"/>
                      <a:pt x="6438" y="828"/>
                    </a:cubicBezTo>
                    <a:cubicBezTo>
                      <a:pt x="5724" y="282"/>
                      <a:pt x="4810" y="0"/>
                      <a:pt x="3949" y="0"/>
                    </a:cubicBezTo>
                    <a:close/>
                  </a:path>
                </a:pathLst>
              </a:custGeom>
              <a:solidFill>
                <a:srgbClr val="EBC9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5" name="Google Shape;2285;p61"/>
              <p:cNvSpPr/>
              <p:nvPr/>
            </p:nvSpPr>
            <p:spPr>
              <a:xfrm>
                <a:off x="868175" y="4242800"/>
                <a:ext cx="257700" cy="29975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11990" extrusionOk="0">
                    <a:moveTo>
                      <a:pt x="4179" y="0"/>
                    </a:moveTo>
                    <a:cubicBezTo>
                      <a:pt x="3030" y="0"/>
                      <a:pt x="1799" y="637"/>
                      <a:pt x="1035" y="1637"/>
                    </a:cubicBezTo>
                    <a:cubicBezTo>
                      <a:pt x="167" y="2804"/>
                      <a:pt x="1" y="4272"/>
                      <a:pt x="134" y="5573"/>
                    </a:cubicBezTo>
                    <a:cubicBezTo>
                      <a:pt x="401" y="7641"/>
                      <a:pt x="1435" y="9509"/>
                      <a:pt x="3069" y="10643"/>
                    </a:cubicBezTo>
                    <a:cubicBezTo>
                      <a:pt x="4281" y="11526"/>
                      <a:pt x="5797" y="11990"/>
                      <a:pt x="7388" y="11990"/>
                    </a:cubicBezTo>
                    <a:cubicBezTo>
                      <a:pt x="7900" y="11990"/>
                      <a:pt x="8420" y="11942"/>
                      <a:pt x="8940" y="11844"/>
                    </a:cubicBezTo>
                    <a:cubicBezTo>
                      <a:pt x="9241" y="11811"/>
                      <a:pt x="9607" y="11711"/>
                      <a:pt x="9841" y="11477"/>
                    </a:cubicBezTo>
                    <a:cubicBezTo>
                      <a:pt x="10308" y="11043"/>
                      <a:pt x="10241" y="10343"/>
                      <a:pt x="10108" y="9776"/>
                    </a:cubicBezTo>
                    <a:cubicBezTo>
                      <a:pt x="9574" y="7541"/>
                      <a:pt x="8840" y="5373"/>
                      <a:pt x="7906" y="3338"/>
                    </a:cubicBezTo>
                    <a:cubicBezTo>
                      <a:pt x="7272" y="2004"/>
                      <a:pt x="6205" y="269"/>
                      <a:pt x="4637" y="36"/>
                    </a:cubicBezTo>
                    <a:cubicBezTo>
                      <a:pt x="4487" y="12"/>
                      <a:pt x="4334" y="0"/>
                      <a:pt x="4179" y="0"/>
                    </a:cubicBezTo>
                    <a:close/>
                  </a:path>
                </a:pathLst>
              </a:custGeom>
              <a:solidFill>
                <a:srgbClr val="EBC9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6" name="Google Shape;2286;p61"/>
              <p:cNvSpPr/>
              <p:nvPr/>
            </p:nvSpPr>
            <p:spPr>
              <a:xfrm>
                <a:off x="971575" y="3693275"/>
                <a:ext cx="897350" cy="913175"/>
              </a:xfrm>
              <a:custGeom>
                <a:avLst/>
                <a:gdLst/>
                <a:ahLst/>
                <a:cxnLst/>
                <a:rect l="l" t="t" r="r" b="b"/>
                <a:pathLst>
                  <a:path w="35894" h="36527" extrusionOk="0">
                    <a:moveTo>
                      <a:pt x="22554" y="1"/>
                    </a:moveTo>
                    <a:cubicBezTo>
                      <a:pt x="22531" y="1"/>
                      <a:pt x="22507" y="1"/>
                      <a:pt x="22484" y="1"/>
                    </a:cubicBezTo>
                    <a:cubicBezTo>
                      <a:pt x="17647" y="34"/>
                      <a:pt x="12977" y="701"/>
                      <a:pt x="8340" y="2069"/>
                    </a:cubicBezTo>
                    <a:cubicBezTo>
                      <a:pt x="3270" y="3570"/>
                      <a:pt x="1" y="8407"/>
                      <a:pt x="435" y="13644"/>
                    </a:cubicBezTo>
                    <a:cubicBezTo>
                      <a:pt x="835" y="18381"/>
                      <a:pt x="1535" y="23051"/>
                      <a:pt x="2503" y="27687"/>
                    </a:cubicBezTo>
                    <a:cubicBezTo>
                      <a:pt x="3570" y="32858"/>
                      <a:pt x="8140" y="36527"/>
                      <a:pt x="13377" y="36527"/>
                    </a:cubicBezTo>
                    <a:cubicBezTo>
                      <a:pt x="18214" y="36494"/>
                      <a:pt x="22917" y="35793"/>
                      <a:pt x="27554" y="34425"/>
                    </a:cubicBezTo>
                    <a:cubicBezTo>
                      <a:pt x="32591" y="32958"/>
                      <a:pt x="35893" y="28121"/>
                      <a:pt x="35460" y="22851"/>
                    </a:cubicBezTo>
                    <a:cubicBezTo>
                      <a:pt x="35059" y="18147"/>
                      <a:pt x="34359" y="13444"/>
                      <a:pt x="33391" y="8807"/>
                    </a:cubicBezTo>
                    <a:cubicBezTo>
                      <a:pt x="32296" y="3693"/>
                      <a:pt x="27795" y="1"/>
                      <a:pt x="22554" y="1"/>
                    </a:cubicBezTo>
                    <a:close/>
                  </a:path>
                </a:pathLst>
              </a:custGeom>
              <a:solidFill>
                <a:srgbClr val="EBC9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7" name="Google Shape;2287;p61"/>
              <p:cNvSpPr/>
              <p:nvPr/>
            </p:nvSpPr>
            <p:spPr>
              <a:xfrm>
                <a:off x="1388550" y="4302350"/>
                <a:ext cx="122600" cy="63100"/>
              </a:xfrm>
              <a:custGeom>
                <a:avLst/>
                <a:gdLst/>
                <a:ahLst/>
                <a:cxnLst/>
                <a:rect l="l" t="t" r="r" b="b"/>
                <a:pathLst>
                  <a:path w="4904" h="2524" extrusionOk="0">
                    <a:moveTo>
                      <a:pt x="2535" y="0"/>
                    </a:moveTo>
                    <a:cubicBezTo>
                      <a:pt x="2406" y="0"/>
                      <a:pt x="2273" y="8"/>
                      <a:pt x="2135" y="22"/>
                    </a:cubicBezTo>
                    <a:cubicBezTo>
                      <a:pt x="1535" y="122"/>
                      <a:pt x="968" y="489"/>
                      <a:pt x="601" y="923"/>
                    </a:cubicBezTo>
                    <a:cubicBezTo>
                      <a:pt x="234" y="1390"/>
                      <a:pt x="0" y="1957"/>
                      <a:pt x="34" y="2524"/>
                    </a:cubicBezTo>
                    <a:cubicBezTo>
                      <a:pt x="234" y="2023"/>
                      <a:pt x="568" y="1590"/>
                      <a:pt x="934" y="1256"/>
                    </a:cubicBezTo>
                    <a:cubicBezTo>
                      <a:pt x="1335" y="923"/>
                      <a:pt x="1768" y="689"/>
                      <a:pt x="2235" y="622"/>
                    </a:cubicBezTo>
                    <a:cubicBezTo>
                      <a:pt x="2349" y="606"/>
                      <a:pt x="2464" y="598"/>
                      <a:pt x="2580" y="598"/>
                    </a:cubicBezTo>
                    <a:cubicBezTo>
                      <a:pt x="2941" y="598"/>
                      <a:pt x="3308" y="679"/>
                      <a:pt x="3636" y="856"/>
                    </a:cubicBezTo>
                    <a:cubicBezTo>
                      <a:pt x="4103" y="1089"/>
                      <a:pt x="4504" y="1423"/>
                      <a:pt x="4904" y="1823"/>
                    </a:cubicBezTo>
                    <a:cubicBezTo>
                      <a:pt x="4704" y="1290"/>
                      <a:pt x="4370" y="823"/>
                      <a:pt x="3903" y="456"/>
                    </a:cubicBezTo>
                    <a:cubicBezTo>
                      <a:pt x="3670" y="255"/>
                      <a:pt x="3370" y="122"/>
                      <a:pt x="3069" y="55"/>
                    </a:cubicBezTo>
                    <a:cubicBezTo>
                      <a:pt x="2893" y="16"/>
                      <a:pt x="2718" y="0"/>
                      <a:pt x="2535" y="0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8" name="Google Shape;2288;p61"/>
              <p:cNvSpPr/>
              <p:nvPr/>
            </p:nvSpPr>
            <p:spPr>
              <a:xfrm>
                <a:off x="1537825" y="3954050"/>
                <a:ext cx="214125" cy="67675"/>
              </a:xfrm>
              <a:custGeom>
                <a:avLst/>
                <a:gdLst/>
                <a:ahLst/>
                <a:cxnLst/>
                <a:rect l="l" t="t" r="r" b="b"/>
                <a:pathLst>
                  <a:path w="8565" h="2707" extrusionOk="0">
                    <a:moveTo>
                      <a:pt x="4812" y="1"/>
                    </a:moveTo>
                    <a:cubicBezTo>
                      <a:pt x="3192" y="1"/>
                      <a:pt x="1520" y="584"/>
                      <a:pt x="201" y="1812"/>
                    </a:cubicBezTo>
                    <a:cubicBezTo>
                      <a:pt x="67" y="1912"/>
                      <a:pt x="0" y="2145"/>
                      <a:pt x="34" y="2312"/>
                    </a:cubicBezTo>
                    <a:cubicBezTo>
                      <a:pt x="67" y="2479"/>
                      <a:pt x="100" y="2512"/>
                      <a:pt x="234" y="2646"/>
                    </a:cubicBezTo>
                    <a:cubicBezTo>
                      <a:pt x="276" y="2688"/>
                      <a:pt x="335" y="2706"/>
                      <a:pt x="400" y="2706"/>
                    </a:cubicBezTo>
                    <a:cubicBezTo>
                      <a:pt x="490" y="2706"/>
                      <a:pt x="590" y="2671"/>
                      <a:pt x="668" y="2612"/>
                    </a:cubicBezTo>
                    <a:cubicBezTo>
                      <a:pt x="2533" y="1597"/>
                      <a:pt x="4298" y="983"/>
                      <a:pt x="6117" y="983"/>
                    </a:cubicBezTo>
                    <a:cubicBezTo>
                      <a:pt x="6867" y="983"/>
                      <a:pt x="7627" y="1087"/>
                      <a:pt x="8406" y="1312"/>
                    </a:cubicBezTo>
                    <a:cubicBezTo>
                      <a:pt x="8415" y="1315"/>
                      <a:pt x="8424" y="1316"/>
                      <a:pt x="8433" y="1316"/>
                    </a:cubicBezTo>
                    <a:cubicBezTo>
                      <a:pt x="8517" y="1316"/>
                      <a:pt x="8564" y="1175"/>
                      <a:pt x="8473" y="1145"/>
                    </a:cubicBezTo>
                    <a:cubicBezTo>
                      <a:pt x="7436" y="393"/>
                      <a:pt x="6141" y="1"/>
                      <a:pt x="481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9" name="Google Shape;2289;p61"/>
              <p:cNvSpPr/>
              <p:nvPr/>
            </p:nvSpPr>
            <p:spPr>
              <a:xfrm>
                <a:off x="1054450" y="4023725"/>
                <a:ext cx="212375" cy="64475"/>
              </a:xfrm>
              <a:custGeom>
                <a:avLst/>
                <a:gdLst/>
                <a:ahLst/>
                <a:cxnLst/>
                <a:rect l="l" t="t" r="r" b="b"/>
                <a:pathLst>
                  <a:path w="8495" h="2579" extrusionOk="0">
                    <a:moveTo>
                      <a:pt x="5191" y="1"/>
                    </a:moveTo>
                    <a:cubicBezTo>
                      <a:pt x="3160" y="1"/>
                      <a:pt x="1240" y="907"/>
                      <a:pt x="55" y="2427"/>
                    </a:cubicBezTo>
                    <a:cubicBezTo>
                      <a:pt x="1" y="2481"/>
                      <a:pt x="56" y="2579"/>
                      <a:pt x="132" y="2579"/>
                    </a:cubicBezTo>
                    <a:cubicBezTo>
                      <a:pt x="150" y="2579"/>
                      <a:pt x="169" y="2574"/>
                      <a:pt x="188" y="2561"/>
                    </a:cubicBezTo>
                    <a:cubicBezTo>
                      <a:pt x="1657" y="1616"/>
                      <a:pt x="3205" y="1240"/>
                      <a:pt x="4874" y="1240"/>
                    </a:cubicBezTo>
                    <a:cubicBezTo>
                      <a:pt x="5858" y="1240"/>
                      <a:pt x="6884" y="1371"/>
                      <a:pt x="7961" y="1593"/>
                    </a:cubicBezTo>
                    <a:cubicBezTo>
                      <a:pt x="8016" y="1605"/>
                      <a:pt x="8075" y="1612"/>
                      <a:pt x="8132" y="1612"/>
                    </a:cubicBezTo>
                    <a:cubicBezTo>
                      <a:pt x="8246" y="1612"/>
                      <a:pt x="8350" y="1582"/>
                      <a:pt x="8394" y="1493"/>
                    </a:cubicBezTo>
                    <a:cubicBezTo>
                      <a:pt x="8494" y="1327"/>
                      <a:pt x="8494" y="1293"/>
                      <a:pt x="8494" y="1126"/>
                    </a:cubicBezTo>
                    <a:cubicBezTo>
                      <a:pt x="8461" y="960"/>
                      <a:pt x="8328" y="759"/>
                      <a:pt x="8194" y="693"/>
                    </a:cubicBezTo>
                    <a:cubicBezTo>
                      <a:pt x="7215" y="220"/>
                      <a:pt x="6190" y="1"/>
                      <a:pt x="5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0" name="Google Shape;2290;p61"/>
              <p:cNvSpPr/>
              <p:nvPr/>
            </p:nvSpPr>
            <p:spPr>
              <a:xfrm>
                <a:off x="1253450" y="4372925"/>
                <a:ext cx="4136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16546" h="8026" extrusionOk="0">
                    <a:moveTo>
                      <a:pt x="16546" y="1"/>
                    </a:moveTo>
                    <a:lnTo>
                      <a:pt x="16546" y="1"/>
                    </a:lnTo>
                    <a:cubicBezTo>
                      <a:pt x="15145" y="101"/>
                      <a:pt x="13677" y="134"/>
                      <a:pt x="12276" y="234"/>
                    </a:cubicBezTo>
                    <a:cubicBezTo>
                      <a:pt x="9874" y="335"/>
                      <a:pt x="7573" y="668"/>
                      <a:pt x="5304" y="1235"/>
                    </a:cubicBezTo>
                    <a:cubicBezTo>
                      <a:pt x="5104" y="1269"/>
                      <a:pt x="4904" y="1335"/>
                      <a:pt x="4704" y="1369"/>
                    </a:cubicBezTo>
                    <a:lnTo>
                      <a:pt x="4704" y="1402"/>
                    </a:lnTo>
                    <a:cubicBezTo>
                      <a:pt x="3136" y="1802"/>
                      <a:pt x="1568" y="2236"/>
                      <a:pt x="1" y="2603"/>
                    </a:cubicBezTo>
                    <a:cubicBezTo>
                      <a:pt x="1380" y="5031"/>
                      <a:pt x="4780" y="8026"/>
                      <a:pt x="8336" y="8026"/>
                    </a:cubicBezTo>
                    <a:cubicBezTo>
                      <a:pt x="8737" y="8026"/>
                      <a:pt x="9139" y="7988"/>
                      <a:pt x="9541" y="7907"/>
                    </a:cubicBezTo>
                    <a:cubicBezTo>
                      <a:pt x="13410" y="7173"/>
                      <a:pt x="15945" y="2903"/>
                      <a:pt x="1654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1" name="Google Shape;2291;p61"/>
              <p:cNvSpPr/>
              <p:nvPr/>
            </p:nvSpPr>
            <p:spPr>
              <a:xfrm>
                <a:off x="1299325" y="4375450"/>
                <a:ext cx="3277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13110" h="7930" extrusionOk="0">
                    <a:moveTo>
                      <a:pt x="12643" y="0"/>
                    </a:moveTo>
                    <a:cubicBezTo>
                      <a:pt x="11909" y="67"/>
                      <a:pt x="11175" y="67"/>
                      <a:pt x="10441" y="133"/>
                    </a:cubicBezTo>
                    <a:cubicBezTo>
                      <a:pt x="8039" y="234"/>
                      <a:pt x="5738" y="567"/>
                      <a:pt x="3469" y="1134"/>
                    </a:cubicBezTo>
                    <a:cubicBezTo>
                      <a:pt x="3269" y="1168"/>
                      <a:pt x="3069" y="1234"/>
                      <a:pt x="2836" y="1268"/>
                    </a:cubicBezTo>
                    <a:cubicBezTo>
                      <a:pt x="1902" y="1534"/>
                      <a:pt x="968" y="1801"/>
                      <a:pt x="0" y="2035"/>
                    </a:cubicBezTo>
                    <a:cubicBezTo>
                      <a:pt x="300" y="2669"/>
                      <a:pt x="567" y="3302"/>
                      <a:pt x="834" y="3936"/>
                    </a:cubicBezTo>
                    <a:cubicBezTo>
                      <a:pt x="734" y="4437"/>
                      <a:pt x="667" y="4904"/>
                      <a:pt x="567" y="5371"/>
                    </a:cubicBezTo>
                    <a:cubicBezTo>
                      <a:pt x="2169" y="6804"/>
                      <a:pt x="4339" y="7929"/>
                      <a:pt x="6499" y="7929"/>
                    </a:cubicBezTo>
                    <a:cubicBezTo>
                      <a:pt x="6903" y="7929"/>
                      <a:pt x="7306" y="7890"/>
                      <a:pt x="7706" y="7806"/>
                    </a:cubicBezTo>
                    <a:cubicBezTo>
                      <a:pt x="9974" y="7372"/>
                      <a:pt x="11909" y="5637"/>
                      <a:pt x="13110" y="3736"/>
                    </a:cubicBezTo>
                    <a:cubicBezTo>
                      <a:pt x="12843" y="3269"/>
                      <a:pt x="12609" y="2769"/>
                      <a:pt x="12376" y="2302"/>
                    </a:cubicBezTo>
                    <a:cubicBezTo>
                      <a:pt x="12476" y="1534"/>
                      <a:pt x="12576" y="767"/>
                      <a:pt x="1264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2" name="Google Shape;2292;p61"/>
              <p:cNvSpPr/>
              <p:nvPr/>
            </p:nvSpPr>
            <p:spPr>
              <a:xfrm>
                <a:off x="1330175" y="4434650"/>
                <a:ext cx="269375" cy="51375"/>
              </a:xfrm>
              <a:custGeom>
                <a:avLst/>
                <a:gdLst/>
                <a:ahLst/>
                <a:cxnLst/>
                <a:rect l="l" t="t" r="r" b="b"/>
                <a:pathLst>
                  <a:path w="10775" h="2055" extrusionOk="0">
                    <a:moveTo>
                      <a:pt x="10775" y="0"/>
                    </a:moveTo>
                    <a:lnTo>
                      <a:pt x="10775" y="0"/>
                    </a:lnTo>
                    <a:cubicBezTo>
                      <a:pt x="9040" y="601"/>
                      <a:pt x="7306" y="1168"/>
                      <a:pt x="5504" y="1435"/>
                    </a:cubicBezTo>
                    <a:cubicBezTo>
                      <a:pt x="4545" y="1574"/>
                      <a:pt x="3585" y="1623"/>
                      <a:pt x="2625" y="1623"/>
                    </a:cubicBezTo>
                    <a:cubicBezTo>
                      <a:pt x="1750" y="1623"/>
                      <a:pt x="875" y="1583"/>
                      <a:pt x="0" y="1535"/>
                    </a:cubicBezTo>
                    <a:lnTo>
                      <a:pt x="0" y="1535"/>
                    </a:lnTo>
                    <a:cubicBezTo>
                      <a:pt x="1251" y="1859"/>
                      <a:pt x="2550" y="2055"/>
                      <a:pt x="3852" y="2055"/>
                    </a:cubicBezTo>
                    <a:cubicBezTo>
                      <a:pt x="4426" y="2055"/>
                      <a:pt x="5000" y="2017"/>
                      <a:pt x="5571" y="1935"/>
                    </a:cubicBezTo>
                    <a:cubicBezTo>
                      <a:pt x="7406" y="1668"/>
                      <a:pt x="9174" y="968"/>
                      <a:pt x="1077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3" name="Google Shape;2293;p61"/>
              <p:cNvSpPr/>
              <p:nvPr/>
            </p:nvSpPr>
            <p:spPr>
              <a:xfrm>
                <a:off x="1570350" y="4184825"/>
                <a:ext cx="1943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7773" h="2865" extrusionOk="0">
                    <a:moveTo>
                      <a:pt x="5180" y="1"/>
                    </a:moveTo>
                    <a:cubicBezTo>
                      <a:pt x="3182" y="1"/>
                      <a:pt x="837" y="1380"/>
                      <a:pt x="0" y="2788"/>
                    </a:cubicBezTo>
                    <a:cubicBezTo>
                      <a:pt x="0" y="2815"/>
                      <a:pt x="22" y="2864"/>
                      <a:pt x="48" y="2864"/>
                    </a:cubicBezTo>
                    <a:cubicBezTo>
                      <a:pt x="54" y="2864"/>
                      <a:pt x="61" y="2861"/>
                      <a:pt x="67" y="2855"/>
                    </a:cubicBezTo>
                    <a:cubicBezTo>
                      <a:pt x="1368" y="2221"/>
                      <a:pt x="2469" y="1421"/>
                      <a:pt x="3936" y="1187"/>
                    </a:cubicBezTo>
                    <a:cubicBezTo>
                      <a:pt x="4195" y="1141"/>
                      <a:pt x="4447" y="1122"/>
                      <a:pt x="4694" y="1122"/>
                    </a:cubicBezTo>
                    <a:cubicBezTo>
                      <a:pt x="5693" y="1122"/>
                      <a:pt x="6623" y="1427"/>
                      <a:pt x="7639" y="1454"/>
                    </a:cubicBezTo>
                    <a:cubicBezTo>
                      <a:pt x="7739" y="1454"/>
                      <a:pt x="7773" y="1354"/>
                      <a:pt x="7739" y="1287"/>
                    </a:cubicBezTo>
                    <a:cubicBezTo>
                      <a:pt x="7149" y="368"/>
                      <a:pt x="6211" y="1"/>
                      <a:pt x="5180" y="1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4" name="Google Shape;2294;p61"/>
              <p:cNvSpPr/>
              <p:nvPr/>
            </p:nvSpPr>
            <p:spPr>
              <a:xfrm>
                <a:off x="1583700" y="4148375"/>
                <a:ext cx="5587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2235" h="1478" extrusionOk="0">
                    <a:moveTo>
                      <a:pt x="1925" y="1"/>
                    </a:moveTo>
                    <a:cubicBezTo>
                      <a:pt x="1585" y="1"/>
                      <a:pt x="1181" y="273"/>
                      <a:pt x="934" y="410"/>
                    </a:cubicBezTo>
                    <a:cubicBezTo>
                      <a:pt x="467" y="710"/>
                      <a:pt x="234" y="977"/>
                      <a:pt x="0" y="1444"/>
                    </a:cubicBezTo>
                    <a:cubicBezTo>
                      <a:pt x="0" y="1478"/>
                      <a:pt x="33" y="1478"/>
                      <a:pt x="33" y="1478"/>
                    </a:cubicBezTo>
                    <a:cubicBezTo>
                      <a:pt x="200" y="1377"/>
                      <a:pt x="400" y="1311"/>
                      <a:pt x="567" y="1211"/>
                    </a:cubicBezTo>
                    <a:cubicBezTo>
                      <a:pt x="767" y="1111"/>
                      <a:pt x="967" y="944"/>
                      <a:pt x="1168" y="844"/>
                    </a:cubicBezTo>
                    <a:cubicBezTo>
                      <a:pt x="1468" y="677"/>
                      <a:pt x="2001" y="610"/>
                      <a:pt x="2202" y="310"/>
                    </a:cubicBezTo>
                    <a:cubicBezTo>
                      <a:pt x="2235" y="210"/>
                      <a:pt x="2235" y="110"/>
                      <a:pt x="2135" y="43"/>
                    </a:cubicBezTo>
                    <a:cubicBezTo>
                      <a:pt x="2070" y="14"/>
                      <a:pt x="1999" y="1"/>
                      <a:pt x="1925" y="1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5" name="Google Shape;2295;p61"/>
              <p:cNvSpPr/>
              <p:nvPr/>
            </p:nvSpPr>
            <p:spPr>
              <a:xfrm>
                <a:off x="1105150" y="4258575"/>
                <a:ext cx="197525" cy="57900"/>
              </a:xfrm>
              <a:custGeom>
                <a:avLst/>
                <a:gdLst/>
                <a:ahLst/>
                <a:cxnLst/>
                <a:rect l="l" t="t" r="r" b="b"/>
                <a:pathLst>
                  <a:path w="7901" h="2316" extrusionOk="0">
                    <a:moveTo>
                      <a:pt x="3683" y="0"/>
                    </a:moveTo>
                    <a:cubicBezTo>
                      <a:pt x="2025" y="0"/>
                      <a:pt x="470" y="612"/>
                      <a:pt x="28" y="2173"/>
                    </a:cubicBezTo>
                    <a:cubicBezTo>
                      <a:pt x="1" y="2256"/>
                      <a:pt x="64" y="2315"/>
                      <a:pt x="124" y="2315"/>
                    </a:cubicBezTo>
                    <a:cubicBezTo>
                      <a:pt x="137" y="2315"/>
                      <a:pt x="150" y="2313"/>
                      <a:pt x="162" y="2307"/>
                    </a:cubicBezTo>
                    <a:cubicBezTo>
                      <a:pt x="1396" y="1906"/>
                      <a:pt x="2330" y="1139"/>
                      <a:pt x="3664" y="972"/>
                    </a:cubicBezTo>
                    <a:cubicBezTo>
                      <a:pt x="3890" y="947"/>
                      <a:pt x="4112" y="935"/>
                      <a:pt x="4330" y="935"/>
                    </a:cubicBezTo>
                    <a:cubicBezTo>
                      <a:pt x="5527" y="935"/>
                      <a:pt x="6621" y="1280"/>
                      <a:pt x="7834" y="1506"/>
                    </a:cubicBezTo>
                    <a:cubicBezTo>
                      <a:pt x="7901" y="1506"/>
                      <a:pt x="7901" y="1439"/>
                      <a:pt x="7867" y="1406"/>
                    </a:cubicBezTo>
                    <a:cubicBezTo>
                      <a:pt x="6982" y="570"/>
                      <a:pt x="5285" y="0"/>
                      <a:pt x="3683" y="0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6" name="Google Shape;2296;p61"/>
              <p:cNvSpPr/>
              <p:nvPr/>
            </p:nvSpPr>
            <p:spPr>
              <a:xfrm>
                <a:off x="1206750" y="4208650"/>
                <a:ext cx="62575" cy="23375"/>
              </a:xfrm>
              <a:custGeom>
                <a:avLst/>
                <a:gdLst/>
                <a:ahLst/>
                <a:cxnLst/>
                <a:rect l="l" t="t" r="r" b="b"/>
                <a:pathLst>
                  <a:path w="2503" h="935" extrusionOk="0">
                    <a:moveTo>
                      <a:pt x="494" y="1"/>
                    </a:moveTo>
                    <a:cubicBezTo>
                      <a:pt x="329" y="1"/>
                      <a:pt x="178" y="36"/>
                      <a:pt x="67" y="134"/>
                    </a:cubicBezTo>
                    <a:cubicBezTo>
                      <a:pt x="1" y="234"/>
                      <a:pt x="1" y="334"/>
                      <a:pt x="67" y="401"/>
                    </a:cubicBezTo>
                    <a:cubicBezTo>
                      <a:pt x="334" y="634"/>
                      <a:pt x="868" y="568"/>
                      <a:pt x="1201" y="634"/>
                    </a:cubicBezTo>
                    <a:cubicBezTo>
                      <a:pt x="1435" y="668"/>
                      <a:pt x="1635" y="768"/>
                      <a:pt x="1869" y="834"/>
                    </a:cubicBezTo>
                    <a:cubicBezTo>
                      <a:pt x="2069" y="868"/>
                      <a:pt x="2269" y="868"/>
                      <a:pt x="2469" y="935"/>
                    </a:cubicBezTo>
                    <a:cubicBezTo>
                      <a:pt x="2502" y="935"/>
                      <a:pt x="2502" y="901"/>
                      <a:pt x="2502" y="901"/>
                    </a:cubicBezTo>
                    <a:cubicBezTo>
                      <a:pt x="2135" y="501"/>
                      <a:pt x="1835" y="301"/>
                      <a:pt x="1335" y="167"/>
                    </a:cubicBezTo>
                    <a:cubicBezTo>
                      <a:pt x="1103" y="104"/>
                      <a:pt x="778" y="1"/>
                      <a:pt x="494" y="1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7" name="Google Shape;2297;p61"/>
              <p:cNvSpPr/>
              <p:nvPr/>
            </p:nvSpPr>
            <p:spPr>
              <a:xfrm>
                <a:off x="1835025" y="4191750"/>
                <a:ext cx="130625" cy="180125"/>
              </a:xfrm>
              <a:custGeom>
                <a:avLst/>
                <a:gdLst/>
                <a:ahLst/>
                <a:cxnLst/>
                <a:rect l="l" t="t" r="r" b="b"/>
                <a:pathLst>
                  <a:path w="5225" h="7205" extrusionOk="0">
                    <a:moveTo>
                      <a:pt x="3909" y="0"/>
                    </a:moveTo>
                    <a:cubicBezTo>
                      <a:pt x="3124" y="0"/>
                      <a:pt x="2435" y="655"/>
                      <a:pt x="1889" y="1310"/>
                    </a:cubicBezTo>
                    <a:cubicBezTo>
                      <a:pt x="1288" y="2011"/>
                      <a:pt x="855" y="2811"/>
                      <a:pt x="555" y="3679"/>
                    </a:cubicBezTo>
                    <a:cubicBezTo>
                      <a:pt x="421" y="4079"/>
                      <a:pt x="321" y="4446"/>
                      <a:pt x="221" y="4846"/>
                    </a:cubicBezTo>
                    <a:cubicBezTo>
                      <a:pt x="88" y="5447"/>
                      <a:pt x="21" y="6080"/>
                      <a:pt x="21" y="6714"/>
                    </a:cubicBezTo>
                    <a:cubicBezTo>
                      <a:pt x="1" y="7013"/>
                      <a:pt x="242" y="7204"/>
                      <a:pt x="447" y="7204"/>
                    </a:cubicBezTo>
                    <a:cubicBezTo>
                      <a:pt x="586" y="7204"/>
                      <a:pt x="708" y="7116"/>
                      <a:pt x="721" y="6914"/>
                    </a:cubicBezTo>
                    <a:cubicBezTo>
                      <a:pt x="721" y="5947"/>
                      <a:pt x="888" y="5046"/>
                      <a:pt x="1155" y="4212"/>
                    </a:cubicBezTo>
                    <a:cubicBezTo>
                      <a:pt x="1825" y="3799"/>
                      <a:pt x="2658" y="3420"/>
                      <a:pt x="3414" y="3420"/>
                    </a:cubicBezTo>
                    <a:cubicBezTo>
                      <a:pt x="3937" y="3420"/>
                      <a:pt x="4422" y="3601"/>
                      <a:pt x="4791" y="4079"/>
                    </a:cubicBezTo>
                    <a:cubicBezTo>
                      <a:pt x="4791" y="4079"/>
                      <a:pt x="4824" y="4079"/>
                      <a:pt x="4824" y="4046"/>
                    </a:cubicBezTo>
                    <a:cubicBezTo>
                      <a:pt x="4504" y="3047"/>
                      <a:pt x="3896" y="2719"/>
                      <a:pt x="3211" y="2719"/>
                    </a:cubicBezTo>
                    <a:cubicBezTo>
                      <a:pt x="2684" y="2719"/>
                      <a:pt x="2111" y="2913"/>
                      <a:pt x="1589" y="3145"/>
                    </a:cubicBezTo>
                    <a:lnTo>
                      <a:pt x="1622" y="3078"/>
                    </a:lnTo>
                    <a:cubicBezTo>
                      <a:pt x="2157" y="2064"/>
                      <a:pt x="3215" y="504"/>
                      <a:pt x="4475" y="504"/>
                    </a:cubicBezTo>
                    <a:cubicBezTo>
                      <a:pt x="4708" y="504"/>
                      <a:pt x="4947" y="557"/>
                      <a:pt x="5191" y="677"/>
                    </a:cubicBezTo>
                    <a:cubicBezTo>
                      <a:pt x="5225" y="677"/>
                      <a:pt x="5225" y="643"/>
                      <a:pt x="5225" y="643"/>
                    </a:cubicBezTo>
                    <a:cubicBezTo>
                      <a:pt x="4764" y="182"/>
                      <a:pt x="4323" y="0"/>
                      <a:pt x="3909" y="0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8" name="Google Shape;2298;p61"/>
              <p:cNvSpPr/>
              <p:nvPr/>
            </p:nvSpPr>
            <p:spPr>
              <a:xfrm>
                <a:off x="920725" y="4337950"/>
                <a:ext cx="155075" cy="163450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6538" extrusionOk="0">
                    <a:moveTo>
                      <a:pt x="1408" y="0"/>
                    </a:moveTo>
                    <a:cubicBezTo>
                      <a:pt x="921" y="0"/>
                      <a:pt x="438" y="237"/>
                      <a:pt x="0" y="866"/>
                    </a:cubicBezTo>
                    <a:cubicBezTo>
                      <a:pt x="0" y="900"/>
                      <a:pt x="0" y="900"/>
                      <a:pt x="33" y="900"/>
                    </a:cubicBezTo>
                    <a:cubicBezTo>
                      <a:pt x="332" y="686"/>
                      <a:pt x="645" y="596"/>
                      <a:pt x="959" y="596"/>
                    </a:cubicBezTo>
                    <a:cubicBezTo>
                      <a:pt x="2119" y="596"/>
                      <a:pt x="3306" y="1828"/>
                      <a:pt x="3936" y="2668"/>
                    </a:cubicBezTo>
                    <a:cubicBezTo>
                      <a:pt x="3936" y="2701"/>
                      <a:pt x="3970" y="2701"/>
                      <a:pt x="3970" y="2734"/>
                    </a:cubicBezTo>
                    <a:cubicBezTo>
                      <a:pt x="3569" y="2639"/>
                      <a:pt x="3148" y="2564"/>
                      <a:pt x="2751" y="2564"/>
                    </a:cubicBezTo>
                    <a:cubicBezTo>
                      <a:pt x="1894" y="2564"/>
                      <a:pt x="1150" y="2914"/>
                      <a:pt x="967" y="4169"/>
                    </a:cubicBezTo>
                    <a:cubicBezTo>
                      <a:pt x="945" y="4169"/>
                      <a:pt x="953" y="4183"/>
                      <a:pt x="970" y="4183"/>
                    </a:cubicBezTo>
                    <a:cubicBezTo>
                      <a:pt x="979" y="4183"/>
                      <a:pt x="990" y="4180"/>
                      <a:pt x="1001" y="4169"/>
                    </a:cubicBezTo>
                    <a:cubicBezTo>
                      <a:pt x="1347" y="3510"/>
                      <a:pt x="1973" y="3284"/>
                      <a:pt x="2668" y="3284"/>
                    </a:cubicBezTo>
                    <a:cubicBezTo>
                      <a:pt x="3310" y="3284"/>
                      <a:pt x="4010" y="3477"/>
                      <a:pt x="4603" y="3702"/>
                    </a:cubicBezTo>
                    <a:cubicBezTo>
                      <a:pt x="5004" y="4469"/>
                      <a:pt x="5304" y="5369"/>
                      <a:pt x="5471" y="6303"/>
                    </a:cubicBezTo>
                    <a:cubicBezTo>
                      <a:pt x="5506" y="6468"/>
                      <a:pt x="5612" y="6538"/>
                      <a:pt x="5730" y="6538"/>
                    </a:cubicBezTo>
                    <a:cubicBezTo>
                      <a:pt x="5946" y="6538"/>
                      <a:pt x="6203" y="6305"/>
                      <a:pt x="6138" y="6003"/>
                    </a:cubicBezTo>
                    <a:cubicBezTo>
                      <a:pt x="6004" y="5369"/>
                      <a:pt x="5838" y="4769"/>
                      <a:pt x="5604" y="4202"/>
                    </a:cubicBezTo>
                    <a:cubicBezTo>
                      <a:pt x="5471" y="3802"/>
                      <a:pt x="5304" y="3435"/>
                      <a:pt x="5104" y="3101"/>
                    </a:cubicBezTo>
                    <a:cubicBezTo>
                      <a:pt x="4637" y="2301"/>
                      <a:pt x="4070" y="1567"/>
                      <a:pt x="3403" y="1000"/>
                    </a:cubicBezTo>
                    <a:cubicBezTo>
                      <a:pt x="2812" y="488"/>
                      <a:pt x="2106" y="0"/>
                      <a:pt x="1408" y="0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9" name="Google Shape;2299;p61"/>
              <p:cNvSpPr/>
              <p:nvPr/>
            </p:nvSpPr>
            <p:spPr>
              <a:xfrm rot="-172021">
                <a:off x="920731" y="3641235"/>
                <a:ext cx="918756" cy="461928"/>
              </a:xfrm>
              <a:custGeom>
                <a:avLst/>
                <a:gdLst/>
                <a:ahLst/>
                <a:cxnLst/>
                <a:rect l="l" t="t" r="r" b="b"/>
                <a:pathLst>
                  <a:path w="37060" h="25029" extrusionOk="0">
                    <a:moveTo>
                      <a:pt x="22165" y="1"/>
                    </a:moveTo>
                    <a:cubicBezTo>
                      <a:pt x="20678" y="1"/>
                      <a:pt x="19179" y="157"/>
                      <a:pt x="17679" y="344"/>
                    </a:cubicBezTo>
                    <a:cubicBezTo>
                      <a:pt x="14244" y="778"/>
                      <a:pt x="10774" y="1478"/>
                      <a:pt x="7706" y="3180"/>
                    </a:cubicBezTo>
                    <a:cubicBezTo>
                      <a:pt x="4170" y="5148"/>
                      <a:pt x="1068" y="8950"/>
                      <a:pt x="267" y="13087"/>
                    </a:cubicBezTo>
                    <a:cubicBezTo>
                      <a:pt x="167" y="13620"/>
                      <a:pt x="100" y="14121"/>
                      <a:pt x="67" y="14654"/>
                    </a:cubicBezTo>
                    <a:cubicBezTo>
                      <a:pt x="0" y="15288"/>
                      <a:pt x="0" y="15955"/>
                      <a:pt x="33" y="16589"/>
                    </a:cubicBezTo>
                    <a:cubicBezTo>
                      <a:pt x="100" y="17690"/>
                      <a:pt x="267" y="18757"/>
                      <a:pt x="534" y="19791"/>
                    </a:cubicBezTo>
                    <a:cubicBezTo>
                      <a:pt x="1034" y="21693"/>
                      <a:pt x="1635" y="23627"/>
                      <a:pt x="3069" y="25028"/>
                    </a:cubicBezTo>
                    <a:cubicBezTo>
                      <a:pt x="3269" y="23961"/>
                      <a:pt x="3769" y="22527"/>
                      <a:pt x="3903" y="22226"/>
                    </a:cubicBezTo>
                    <a:cubicBezTo>
                      <a:pt x="4437" y="20692"/>
                      <a:pt x="4470" y="18991"/>
                      <a:pt x="4737" y="17390"/>
                    </a:cubicBezTo>
                    <a:cubicBezTo>
                      <a:pt x="4737" y="17356"/>
                      <a:pt x="4737" y="17323"/>
                      <a:pt x="4737" y="17290"/>
                    </a:cubicBezTo>
                    <a:cubicBezTo>
                      <a:pt x="4870" y="16456"/>
                      <a:pt x="5037" y="15622"/>
                      <a:pt x="5237" y="14821"/>
                    </a:cubicBezTo>
                    <a:cubicBezTo>
                      <a:pt x="5237" y="14821"/>
                      <a:pt x="5237" y="14788"/>
                      <a:pt x="5237" y="14788"/>
                    </a:cubicBezTo>
                    <a:cubicBezTo>
                      <a:pt x="5304" y="14522"/>
                      <a:pt x="5935" y="12661"/>
                      <a:pt x="5838" y="12554"/>
                    </a:cubicBezTo>
                    <a:lnTo>
                      <a:pt x="5838" y="12554"/>
                    </a:lnTo>
                    <a:cubicBezTo>
                      <a:pt x="6472" y="13221"/>
                      <a:pt x="6905" y="13988"/>
                      <a:pt x="7272" y="14821"/>
                    </a:cubicBezTo>
                    <a:cubicBezTo>
                      <a:pt x="7606" y="15688"/>
                      <a:pt x="7839" y="16622"/>
                      <a:pt x="8039" y="17590"/>
                    </a:cubicBezTo>
                    <a:cubicBezTo>
                      <a:pt x="8139" y="18224"/>
                      <a:pt x="8239" y="18891"/>
                      <a:pt x="8306" y="19525"/>
                    </a:cubicBezTo>
                    <a:cubicBezTo>
                      <a:pt x="8319" y="19592"/>
                      <a:pt x="8637" y="19621"/>
                      <a:pt x="9161" y="19621"/>
                    </a:cubicBezTo>
                    <a:cubicBezTo>
                      <a:pt x="9934" y="19621"/>
                      <a:pt x="11156" y="19557"/>
                      <a:pt x="12509" y="19458"/>
                    </a:cubicBezTo>
                    <a:cubicBezTo>
                      <a:pt x="12442" y="18891"/>
                      <a:pt x="12376" y="18357"/>
                      <a:pt x="12276" y="17823"/>
                    </a:cubicBezTo>
                    <a:cubicBezTo>
                      <a:pt x="12109" y="16756"/>
                      <a:pt x="11842" y="15688"/>
                      <a:pt x="11542" y="14654"/>
                    </a:cubicBezTo>
                    <a:cubicBezTo>
                      <a:pt x="11308" y="13854"/>
                      <a:pt x="11041" y="13020"/>
                      <a:pt x="10774" y="12219"/>
                    </a:cubicBezTo>
                    <a:cubicBezTo>
                      <a:pt x="10753" y="12154"/>
                      <a:pt x="10831" y="12088"/>
                      <a:pt x="10897" y="12088"/>
                    </a:cubicBezTo>
                    <a:cubicBezTo>
                      <a:pt x="10932" y="12088"/>
                      <a:pt x="10963" y="12107"/>
                      <a:pt x="10975" y="12153"/>
                    </a:cubicBezTo>
                    <a:cubicBezTo>
                      <a:pt x="11241" y="12920"/>
                      <a:pt x="11575" y="13754"/>
                      <a:pt x="11875" y="14621"/>
                    </a:cubicBezTo>
                    <a:cubicBezTo>
                      <a:pt x="12242" y="15655"/>
                      <a:pt x="12609" y="16723"/>
                      <a:pt x="12876" y="17823"/>
                    </a:cubicBezTo>
                    <a:cubicBezTo>
                      <a:pt x="12976" y="18357"/>
                      <a:pt x="13109" y="18891"/>
                      <a:pt x="13176" y="19424"/>
                    </a:cubicBezTo>
                    <a:cubicBezTo>
                      <a:pt x="16245" y="19191"/>
                      <a:pt x="19714" y="18857"/>
                      <a:pt x="20281" y="18791"/>
                    </a:cubicBezTo>
                    <a:cubicBezTo>
                      <a:pt x="21349" y="18691"/>
                      <a:pt x="22416" y="18557"/>
                      <a:pt x="23484" y="18424"/>
                    </a:cubicBezTo>
                    <a:cubicBezTo>
                      <a:pt x="23484" y="18357"/>
                      <a:pt x="23484" y="18257"/>
                      <a:pt x="23450" y="18190"/>
                    </a:cubicBezTo>
                    <a:cubicBezTo>
                      <a:pt x="23383" y="17890"/>
                      <a:pt x="23317" y="17590"/>
                      <a:pt x="23250" y="17256"/>
                    </a:cubicBezTo>
                    <a:cubicBezTo>
                      <a:pt x="23017" y="16189"/>
                      <a:pt x="22783" y="15155"/>
                      <a:pt x="22750" y="14021"/>
                    </a:cubicBezTo>
                    <a:cubicBezTo>
                      <a:pt x="22728" y="13955"/>
                      <a:pt x="22806" y="13890"/>
                      <a:pt x="22872" y="13890"/>
                    </a:cubicBezTo>
                    <a:cubicBezTo>
                      <a:pt x="22907" y="13890"/>
                      <a:pt x="22938" y="13908"/>
                      <a:pt x="22950" y="13954"/>
                    </a:cubicBezTo>
                    <a:cubicBezTo>
                      <a:pt x="23183" y="14821"/>
                      <a:pt x="23684" y="15955"/>
                      <a:pt x="24117" y="17156"/>
                    </a:cubicBezTo>
                    <a:cubicBezTo>
                      <a:pt x="24251" y="17523"/>
                      <a:pt x="24384" y="17890"/>
                      <a:pt x="24484" y="18257"/>
                    </a:cubicBezTo>
                    <a:cubicBezTo>
                      <a:pt x="25218" y="18190"/>
                      <a:pt x="25919" y="18057"/>
                      <a:pt x="26619" y="17957"/>
                    </a:cubicBezTo>
                    <a:cubicBezTo>
                      <a:pt x="26552" y="17590"/>
                      <a:pt x="26486" y="17190"/>
                      <a:pt x="26419" y="16789"/>
                    </a:cubicBezTo>
                    <a:cubicBezTo>
                      <a:pt x="26352" y="16489"/>
                      <a:pt x="26286" y="16189"/>
                      <a:pt x="26252" y="15889"/>
                    </a:cubicBezTo>
                    <a:cubicBezTo>
                      <a:pt x="26232" y="15789"/>
                      <a:pt x="26307" y="15725"/>
                      <a:pt x="26385" y="15725"/>
                    </a:cubicBezTo>
                    <a:cubicBezTo>
                      <a:pt x="26438" y="15725"/>
                      <a:pt x="26492" y="15755"/>
                      <a:pt x="26519" y="15822"/>
                    </a:cubicBezTo>
                    <a:cubicBezTo>
                      <a:pt x="26652" y="16089"/>
                      <a:pt x="26786" y="16389"/>
                      <a:pt x="26953" y="16723"/>
                    </a:cubicBezTo>
                    <a:cubicBezTo>
                      <a:pt x="27086" y="17056"/>
                      <a:pt x="27253" y="17456"/>
                      <a:pt x="27386" y="17823"/>
                    </a:cubicBezTo>
                    <a:cubicBezTo>
                      <a:pt x="28754" y="17623"/>
                      <a:pt x="30122" y="17356"/>
                      <a:pt x="31489" y="17089"/>
                    </a:cubicBezTo>
                    <a:cubicBezTo>
                      <a:pt x="31456" y="16656"/>
                      <a:pt x="31423" y="16222"/>
                      <a:pt x="31389" y="15789"/>
                    </a:cubicBezTo>
                    <a:cubicBezTo>
                      <a:pt x="31222" y="14388"/>
                      <a:pt x="30956" y="13020"/>
                      <a:pt x="30455" y="11686"/>
                    </a:cubicBezTo>
                    <a:cubicBezTo>
                      <a:pt x="30022" y="10618"/>
                      <a:pt x="29454" y="9551"/>
                      <a:pt x="28654" y="8517"/>
                    </a:cubicBezTo>
                    <a:cubicBezTo>
                      <a:pt x="28654" y="8493"/>
                      <a:pt x="28671" y="8470"/>
                      <a:pt x="28680" y="8470"/>
                    </a:cubicBezTo>
                    <a:cubicBezTo>
                      <a:pt x="28684" y="8470"/>
                      <a:pt x="28687" y="8474"/>
                      <a:pt x="28687" y="8483"/>
                    </a:cubicBezTo>
                    <a:cubicBezTo>
                      <a:pt x="29454" y="9417"/>
                      <a:pt x="30155" y="10485"/>
                      <a:pt x="30755" y="11619"/>
                    </a:cubicBezTo>
                    <a:cubicBezTo>
                      <a:pt x="31389" y="12853"/>
                      <a:pt x="31956" y="14221"/>
                      <a:pt x="32290" y="15588"/>
                    </a:cubicBezTo>
                    <a:cubicBezTo>
                      <a:pt x="32390" y="16022"/>
                      <a:pt x="32490" y="16456"/>
                      <a:pt x="32557" y="16889"/>
                    </a:cubicBezTo>
                    <a:cubicBezTo>
                      <a:pt x="32890" y="16823"/>
                      <a:pt x="33224" y="16756"/>
                      <a:pt x="33557" y="16689"/>
                    </a:cubicBezTo>
                    <a:lnTo>
                      <a:pt x="36193" y="19791"/>
                    </a:lnTo>
                    <a:cubicBezTo>
                      <a:pt x="36259" y="19858"/>
                      <a:pt x="36326" y="19925"/>
                      <a:pt x="36459" y="19925"/>
                    </a:cubicBezTo>
                    <a:cubicBezTo>
                      <a:pt x="36593" y="19925"/>
                      <a:pt x="36626" y="19725"/>
                      <a:pt x="36660" y="19591"/>
                    </a:cubicBezTo>
                    <a:cubicBezTo>
                      <a:pt x="36860" y="17857"/>
                      <a:pt x="37060" y="16089"/>
                      <a:pt x="37060" y="14321"/>
                    </a:cubicBezTo>
                    <a:cubicBezTo>
                      <a:pt x="37060" y="13820"/>
                      <a:pt x="37060" y="13320"/>
                      <a:pt x="37027" y="12820"/>
                    </a:cubicBezTo>
                    <a:cubicBezTo>
                      <a:pt x="36960" y="11886"/>
                      <a:pt x="36826" y="10918"/>
                      <a:pt x="36593" y="9951"/>
                    </a:cubicBezTo>
                    <a:cubicBezTo>
                      <a:pt x="36293" y="8683"/>
                      <a:pt x="35859" y="7483"/>
                      <a:pt x="35159" y="6482"/>
                    </a:cubicBezTo>
                    <a:cubicBezTo>
                      <a:pt x="33090" y="3046"/>
                      <a:pt x="29421" y="1178"/>
                      <a:pt x="25618" y="344"/>
                    </a:cubicBezTo>
                    <a:cubicBezTo>
                      <a:pt x="24478" y="96"/>
                      <a:pt x="23326" y="1"/>
                      <a:pt x="2216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91AA06A2-1E8A-CF89-5073-EA9F5A01396B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Let’s talk</a:t>
            </a:r>
          </a:p>
        </p:txBody>
      </p:sp>
    </p:spTree>
    <p:extLst>
      <p:ext uri="{BB962C8B-B14F-4D97-AF65-F5344CB8AC3E}">
        <p14:creationId xmlns:p14="http://schemas.microsoft.com/office/powerpoint/2010/main" val="78567454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58B1F68B-6C0B-4106-49C2-AB35E686934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6828" y="612893"/>
            <a:ext cx="8672160" cy="39242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1845973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9" name="Google Shape;2159;p61"/>
          <p:cNvSpPr/>
          <p:nvPr/>
        </p:nvSpPr>
        <p:spPr>
          <a:xfrm>
            <a:off x="576231" y="2968851"/>
            <a:ext cx="4742189" cy="593131"/>
          </a:xfrm>
          <a:custGeom>
            <a:avLst/>
            <a:gdLst/>
            <a:ahLst/>
            <a:cxnLst/>
            <a:rect l="l" t="t" r="r" b="b"/>
            <a:pathLst>
              <a:path w="149020" h="13531" extrusionOk="0">
                <a:moveTo>
                  <a:pt x="80159" y="1"/>
                </a:moveTo>
                <a:cubicBezTo>
                  <a:pt x="78216" y="1"/>
                  <a:pt x="76274" y="26"/>
                  <a:pt x="74331" y="82"/>
                </a:cubicBezTo>
                <a:cubicBezTo>
                  <a:pt x="67866" y="273"/>
                  <a:pt x="61437" y="821"/>
                  <a:pt x="54983" y="1225"/>
                </a:cubicBezTo>
                <a:cubicBezTo>
                  <a:pt x="44400" y="1906"/>
                  <a:pt x="33793" y="2247"/>
                  <a:pt x="23186" y="2247"/>
                </a:cubicBezTo>
                <a:cubicBezTo>
                  <a:pt x="16730" y="2247"/>
                  <a:pt x="10274" y="2121"/>
                  <a:pt x="3822" y="1868"/>
                </a:cubicBezTo>
                <a:cubicBezTo>
                  <a:pt x="3647" y="1862"/>
                  <a:pt x="3471" y="1855"/>
                  <a:pt x="3295" y="1855"/>
                </a:cubicBezTo>
                <a:cubicBezTo>
                  <a:pt x="2824" y="1855"/>
                  <a:pt x="2360" y="1902"/>
                  <a:pt x="1953" y="2118"/>
                </a:cubicBezTo>
                <a:cubicBezTo>
                  <a:pt x="0" y="3166"/>
                  <a:pt x="227" y="8595"/>
                  <a:pt x="1370" y="11024"/>
                </a:cubicBezTo>
                <a:cubicBezTo>
                  <a:pt x="2320" y="13032"/>
                  <a:pt x="5183" y="13531"/>
                  <a:pt x="8303" y="13531"/>
                </a:cubicBezTo>
                <a:cubicBezTo>
                  <a:pt x="9013" y="13531"/>
                  <a:pt x="9737" y="13505"/>
                  <a:pt x="10454" y="13465"/>
                </a:cubicBezTo>
                <a:cubicBezTo>
                  <a:pt x="15455" y="13167"/>
                  <a:pt x="21813" y="12929"/>
                  <a:pt x="26825" y="12572"/>
                </a:cubicBezTo>
                <a:cubicBezTo>
                  <a:pt x="35937" y="11909"/>
                  <a:pt x="69618" y="10689"/>
                  <a:pt x="79980" y="10689"/>
                </a:cubicBezTo>
                <a:cubicBezTo>
                  <a:pt x="81154" y="10689"/>
                  <a:pt x="82029" y="10705"/>
                  <a:pt x="82535" y="10738"/>
                </a:cubicBezTo>
                <a:cubicBezTo>
                  <a:pt x="87713" y="11082"/>
                  <a:pt x="91752" y="11170"/>
                  <a:pt x="95301" y="11170"/>
                </a:cubicBezTo>
                <a:cubicBezTo>
                  <a:pt x="99043" y="11170"/>
                  <a:pt x="102240" y="11072"/>
                  <a:pt x="105653" y="11072"/>
                </a:cubicBezTo>
                <a:cubicBezTo>
                  <a:pt x="109444" y="11072"/>
                  <a:pt x="113503" y="11193"/>
                  <a:pt x="118872" y="11703"/>
                </a:cubicBezTo>
                <a:cubicBezTo>
                  <a:pt x="124759" y="12256"/>
                  <a:pt x="130232" y="12841"/>
                  <a:pt x="135833" y="12841"/>
                </a:cubicBezTo>
                <a:cubicBezTo>
                  <a:pt x="138672" y="12841"/>
                  <a:pt x="141543" y="12690"/>
                  <a:pt x="144518" y="12310"/>
                </a:cubicBezTo>
                <a:cubicBezTo>
                  <a:pt x="146507" y="12048"/>
                  <a:pt x="148983" y="11131"/>
                  <a:pt x="148960" y="9131"/>
                </a:cubicBezTo>
                <a:cubicBezTo>
                  <a:pt x="148948" y="8131"/>
                  <a:pt x="149019" y="7762"/>
                  <a:pt x="148960" y="6762"/>
                </a:cubicBezTo>
                <a:cubicBezTo>
                  <a:pt x="148912" y="5940"/>
                  <a:pt x="148531" y="4559"/>
                  <a:pt x="148186" y="3809"/>
                </a:cubicBezTo>
                <a:cubicBezTo>
                  <a:pt x="147769" y="2928"/>
                  <a:pt x="146602" y="2761"/>
                  <a:pt x="145638" y="2714"/>
                </a:cubicBezTo>
                <a:cubicBezTo>
                  <a:pt x="130838" y="2035"/>
                  <a:pt x="116051" y="1344"/>
                  <a:pt x="101263" y="654"/>
                </a:cubicBezTo>
                <a:cubicBezTo>
                  <a:pt x="94228" y="327"/>
                  <a:pt x="87194" y="1"/>
                  <a:pt x="8015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0" name="Google Shape;2160;p61"/>
          <p:cNvSpPr/>
          <p:nvPr/>
        </p:nvSpPr>
        <p:spPr>
          <a:xfrm rot="3363349">
            <a:off x="2114630" y="988339"/>
            <a:ext cx="1780055" cy="1396916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1" name="Google Shape;2161;p61"/>
          <p:cNvSpPr txBox="1">
            <a:spLocks noGrp="1"/>
          </p:cNvSpPr>
          <p:nvPr>
            <p:ph type="title"/>
          </p:nvPr>
        </p:nvSpPr>
        <p:spPr>
          <a:xfrm>
            <a:off x="922325" y="2150850"/>
            <a:ext cx="4032645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Fun  Time</a:t>
            </a:r>
            <a:endParaRPr dirty="0"/>
          </a:p>
        </p:txBody>
      </p:sp>
      <p:sp>
        <p:nvSpPr>
          <p:cNvPr id="2162" name="Google Shape;2162;p61"/>
          <p:cNvSpPr txBox="1">
            <a:spLocks noGrp="1"/>
          </p:cNvSpPr>
          <p:nvPr>
            <p:ph type="title" idx="2"/>
          </p:nvPr>
        </p:nvSpPr>
        <p:spPr>
          <a:xfrm>
            <a:off x="2171075" y="1098000"/>
            <a:ext cx="15525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lt1"/>
                </a:solidFill>
              </a:rPr>
              <a:t>06</a:t>
            </a:r>
            <a:endParaRPr dirty="0">
              <a:solidFill>
                <a:schemeClr val="lt1"/>
              </a:solidFill>
            </a:endParaRPr>
          </a:p>
        </p:txBody>
      </p:sp>
      <p:grpSp>
        <p:nvGrpSpPr>
          <p:cNvPr id="2164" name="Google Shape;2164;p61"/>
          <p:cNvGrpSpPr/>
          <p:nvPr/>
        </p:nvGrpSpPr>
        <p:grpSpPr>
          <a:xfrm rot="552268">
            <a:off x="2523934" y="3678987"/>
            <a:ext cx="378883" cy="361453"/>
            <a:chOff x="5580879" y="2689650"/>
            <a:chExt cx="465121" cy="443725"/>
          </a:xfrm>
        </p:grpSpPr>
        <p:sp>
          <p:nvSpPr>
            <p:cNvPr id="2165" name="Google Shape;2165;p61"/>
            <p:cNvSpPr/>
            <p:nvPr/>
          </p:nvSpPr>
          <p:spPr>
            <a:xfrm>
              <a:off x="5580879" y="3015875"/>
              <a:ext cx="143791" cy="110950"/>
            </a:xfrm>
            <a:custGeom>
              <a:avLst/>
              <a:gdLst/>
              <a:ahLst/>
              <a:cxnLst/>
              <a:rect l="l" t="t" r="r" b="b"/>
              <a:pathLst>
                <a:path w="4438" h="4438" extrusionOk="0">
                  <a:moveTo>
                    <a:pt x="2202" y="1"/>
                  </a:moveTo>
                  <a:cubicBezTo>
                    <a:pt x="1002" y="1"/>
                    <a:pt x="1" y="968"/>
                    <a:pt x="1" y="2202"/>
                  </a:cubicBezTo>
                  <a:cubicBezTo>
                    <a:pt x="1" y="3437"/>
                    <a:pt x="1002" y="4437"/>
                    <a:pt x="2202" y="4437"/>
                  </a:cubicBezTo>
                  <a:cubicBezTo>
                    <a:pt x="3437" y="4437"/>
                    <a:pt x="4437" y="3437"/>
                    <a:pt x="4437" y="2202"/>
                  </a:cubicBezTo>
                  <a:cubicBezTo>
                    <a:pt x="4437" y="968"/>
                    <a:pt x="3437" y="1"/>
                    <a:pt x="220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61"/>
            <p:cNvSpPr/>
            <p:nvPr/>
          </p:nvSpPr>
          <p:spPr>
            <a:xfrm>
              <a:off x="5880786" y="3022425"/>
              <a:ext cx="143791" cy="110950"/>
            </a:xfrm>
            <a:custGeom>
              <a:avLst/>
              <a:gdLst/>
              <a:ahLst/>
              <a:cxnLst/>
              <a:rect l="l" t="t" r="r" b="b"/>
              <a:pathLst>
                <a:path w="4438" h="4438" extrusionOk="0">
                  <a:moveTo>
                    <a:pt x="2202" y="1"/>
                  </a:moveTo>
                  <a:cubicBezTo>
                    <a:pt x="1002" y="1"/>
                    <a:pt x="1" y="968"/>
                    <a:pt x="1" y="2202"/>
                  </a:cubicBezTo>
                  <a:cubicBezTo>
                    <a:pt x="1" y="3437"/>
                    <a:pt x="1002" y="4437"/>
                    <a:pt x="2202" y="4437"/>
                  </a:cubicBezTo>
                  <a:cubicBezTo>
                    <a:pt x="3437" y="4437"/>
                    <a:pt x="4437" y="3437"/>
                    <a:pt x="4437" y="2202"/>
                  </a:cubicBezTo>
                  <a:cubicBezTo>
                    <a:pt x="4437" y="968"/>
                    <a:pt x="3437" y="1"/>
                    <a:pt x="220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167" name="Google Shape;2167;p61"/>
            <p:cNvCxnSpPr/>
            <p:nvPr/>
          </p:nvCxnSpPr>
          <p:spPr>
            <a:xfrm rot="10800000" flipH="1">
              <a:off x="5704275" y="2689650"/>
              <a:ext cx="18000" cy="378600"/>
            </a:xfrm>
            <a:prstGeom prst="straightConnector1">
              <a:avLst/>
            </a:prstGeom>
            <a:noFill/>
            <a:ln w="38100" cap="flat" cmpd="sng">
              <a:solidFill>
                <a:schemeClr val="accent6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68" name="Google Shape;2168;p61"/>
            <p:cNvCxnSpPr/>
            <p:nvPr/>
          </p:nvCxnSpPr>
          <p:spPr>
            <a:xfrm rot="10800000" flipH="1">
              <a:off x="6003125" y="2690700"/>
              <a:ext cx="28500" cy="395400"/>
            </a:xfrm>
            <a:prstGeom prst="straightConnector1">
              <a:avLst/>
            </a:prstGeom>
            <a:noFill/>
            <a:ln w="38100" cap="flat" cmpd="sng">
              <a:solidFill>
                <a:schemeClr val="accent6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69" name="Google Shape;2169;p61"/>
            <p:cNvCxnSpPr/>
            <p:nvPr/>
          </p:nvCxnSpPr>
          <p:spPr>
            <a:xfrm rot="10800000">
              <a:off x="5704300" y="2701475"/>
              <a:ext cx="341700" cy="8400"/>
            </a:xfrm>
            <a:prstGeom prst="straightConnector1">
              <a:avLst/>
            </a:prstGeom>
            <a:noFill/>
            <a:ln w="38100" cap="flat" cmpd="sng">
              <a:solidFill>
                <a:schemeClr val="accent6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170" name="Google Shape;2170;p61"/>
          <p:cNvGrpSpPr/>
          <p:nvPr/>
        </p:nvGrpSpPr>
        <p:grpSpPr>
          <a:xfrm rot="551995">
            <a:off x="3482459" y="3678860"/>
            <a:ext cx="377323" cy="359922"/>
            <a:chOff x="5580879" y="2689650"/>
            <a:chExt cx="465121" cy="443725"/>
          </a:xfrm>
        </p:grpSpPr>
        <p:sp>
          <p:nvSpPr>
            <p:cNvPr id="2171" name="Google Shape;2171;p61"/>
            <p:cNvSpPr/>
            <p:nvPr/>
          </p:nvSpPr>
          <p:spPr>
            <a:xfrm>
              <a:off x="5580879" y="3015875"/>
              <a:ext cx="143791" cy="110950"/>
            </a:xfrm>
            <a:custGeom>
              <a:avLst/>
              <a:gdLst/>
              <a:ahLst/>
              <a:cxnLst/>
              <a:rect l="l" t="t" r="r" b="b"/>
              <a:pathLst>
                <a:path w="4438" h="4438" extrusionOk="0">
                  <a:moveTo>
                    <a:pt x="2202" y="1"/>
                  </a:moveTo>
                  <a:cubicBezTo>
                    <a:pt x="1002" y="1"/>
                    <a:pt x="1" y="968"/>
                    <a:pt x="1" y="2202"/>
                  </a:cubicBezTo>
                  <a:cubicBezTo>
                    <a:pt x="1" y="3437"/>
                    <a:pt x="1002" y="4437"/>
                    <a:pt x="2202" y="4437"/>
                  </a:cubicBezTo>
                  <a:cubicBezTo>
                    <a:pt x="3437" y="4437"/>
                    <a:pt x="4437" y="3437"/>
                    <a:pt x="4437" y="2202"/>
                  </a:cubicBezTo>
                  <a:cubicBezTo>
                    <a:pt x="4437" y="968"/>
                    <a:pt x="3437" y="1"/>
                    <a:pt x="22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61"/>
            <p:cNvSpPr/>
            <p:nvPr/>
          </p:nvSpPr>
          <p:spPr>
            <a:xfrm>
              <a:off x="5880786" y="3022425"/>
              <a:ext cx="143791" cy="110950"/>
            </a:xfrm>
            <a:custGeom>
              <a:avLst/>
              <a:gdLst/>
              <a:ahLst/>
              <a:cxnLst/>
              <a:rect l="l" t="t" r="r" b="b"/>
              <a:pathLst>
                <a:path w="4438" h="4438" extrusionOk="0">
                  <a:moveTo>
                    <a:pt x="2202" y="1"/>
                  </a:moveTo>
                  <a:cubicBezTo>
                    <a:pt x="1002" y="1"/>
                    <a:pt x="1" y="968"/>
                    <a:pt x="1" y="2202"/>
                  </a:cubicBezTo>
                  <a:cubicBezTo>
                    <a:pt x="1" y="3437"/>
                    <a:pt x="1002" y="4437"/>
                    <a:pt x="2202" y="4437"/>
                  </a:cubicBezTo>
                  <a:cubicBezTo>
                    <a:pt x="3437" y="4437"/>
                    <a:pt x="4437" y="3437"/>
                    <a:pt x="4437" y="2202"/>
                  </a:cubicBezTo>
                  <a:cubicBezTo>
                    <a:pt x="4437" y="968"/>
                    <a:pt x="3437" y="1"/>
                    <a:pt x="22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173" name="Google Shape;2173;p61"/>
            <p:cNvCxnSpPr/>
            <p:nvPr/>
          </p:nvCxnSpPr>
          <p:spPr>
            <a:xfrm rot="10800000" flipH="1">
              <a:off x="5704275" y="2689650"/>
              <a:ext cx="18000" cy="378600"/>
            </a:xfrm>
            <a:prstGeom prst="straightConnector1">
              <a:avLst/>
            </a:prstGeom>
            <a:noFill/>
            <a:ln w="38100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74" name="Google Shape;2174;p61"/>
            <p:cNvCxnSpPr/>
            <p:nvPr/>
          </p:nvCxnSpPr>
          <p:spPr>
            <a:xfrm rot="10800000" flipH="1">
              <a:off x="6003125" y="2690700"/>
              <a:ext cx="28500" cy="395400"/>
            </a:xfrm>
            <a:prstGeom prst="straightConnector1">
              <a:avLst/>
            </a:prstGeom>
            <a:noFill/>
            <a:ln w="38100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75" name="Google Shape;2175;p61"/>
            <p:cNvCxnSpPr/>
            <p:nvPr/>
          </p:nvCxnSpPr>
          <p:spPr>
            <a:xfrm rot="10800000">
              <a:off x="5704300" y="2701475"/>
              <a:ext cx="341700" cy="8400"/>
            </a:xfrm>
            <a:prstGeom prst="straightConnector1">
              <a:avLst/>
            </a:prstGeom>
            <a:noFill/>
            <a:ln w="38100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176" name="Google Shape;2176;p61"/>
          <p:cNvGrpSpPr/>
          <p:nvPr/>
        </p:nvGrpSpPr>
        <p:grpSpPr>
          <a:xfrm rot="-1112321">
            <a:off x="3040706" y="3848924"/>
            <a:ext cx="118038" cy="358876"/>
            <a:chOff x="5580879" y="2689650"/>
            <a:chExt cx="143791" cy="437175"/>
          </a:xfrm>
        </p:grpSpPr>
        <p:sp>
          <p:nvSpPr>
            <p:cNvPr id="2177" name="Google Shape;2177;p61"/>
            <p:cNvSpPr/>
            <p:nvPr/>
          </p:nvSpPr>
          <p:spPr>
            <a:xfrm>
              <a:off x="5580879" y="3015875"/>
              <a:ext cx="143791" cy="110950"/>
            </a:xfrm>
            <a:custGeom>
              <a:avLst/>
              <a:gdLst/>
              <a:ahLst/>
              <a:cxnLst/>
              <a:rect l="l" t="t" r="r" b="b"/>
              <a:pathLst>
                <a:path w="4438" h="4438" extrusionOk="0">
                  <a:moveTo>
                    <a:pt x="2202" y="1"/>
                  </a:moveTo>
                  <a:cubicBezTo>
                    <a:pt x="1002" y="1"/>
                    <a:pt x="1" y="968"/>
                    <a:pt x="1" y="2202"/>
                  </a:cubicBezTo>
                  <a:cubicBezTo>
                    <a:pt x="1" y="3437"/>
                    <a:pt x="1002" y="4437"/>
                    <a:pt x="2202" y="4437"/>
                  </a:cubicBezTo>
                  <a:cubicBezTo>
                    <a:pt x="3437" y="4437"/>
                    <a:pt x="4437" y="3437"/>
                    <a:pt x="4437" y="2202"/>
                  </a:cubicBezTo>
                  <a:cubicBezTo>
                    <a:pt x="4437" y="968"/>
                    <a:pt x="3437" y="1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178" name="Google Shape;2178;p61"/>
            <p:cNvCxnSpPr/>
            <p:nvPr/>
          </p:nvCxnSpPr>
          <p:spPr>
            <a:xfrm rot="10800000" flipH="1">
              <a:off x="5704275" y="2689650"/>
              <a:ext cx="18000" cy="378600"/>
            </a:xfrm>
            <a:prstGeom prst="straightConnector1">
              <a:avLst/>
            </a:prstGeom>
            <a:noFill/>
            <a:ln w="38100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179" name="Google Shape;2179;p61"/>
          <p:cNvSpPr/>
          <p:nvPr/>
        </p:nvSpPr>
        <p:spPr>
          <a:xfrm>
            <a:off x="6787150" y="687738"/>
            <a:ext cx="219073" cy="179081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0" name="Google Shape;2180;p61"/>
          <p:cNvSpPr/>
          <p:nvPr/>
        </p:nvSpPr>
        <p:spPr>
          <a:xfrm>
            <a:off x="6972150" y="2295577"/>
            <a:ext cx="179095" cy="179073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1" name="Google Shape;2181;p61"/>
          <p:cNvSpPr/>
          <p:nvPr/>
        </p:nvSpPr>
        <p:spPr>
          <a:xfrm rot="-4320377">
            <a:off x="7773084" y="2446239"/>
            <a:ext cx="219074" cy="179074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2" name="Google Shape;2182;p61"/>
          <p:cNvSpPr/>
          <p:nvPr/>
        </p:nvSpPr>
        <p:spPr>
          <a:xfrm>
            <a:off x="956400" y="1463413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3" name="Google Shape;2183;p61"/>
          <p:cNvSpPr/>
          <p:nvPr/>
        </p:nvSpPr>
        <p:spPr>
          <a:xfrm>
            <a:off x="922325" y="734877"/>
            <a:ext cx="179095" cy="179073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4" name="Google Shape;2184;p61"/>
          <p:cNvSpPr/>
          <p:nvPr/>
        </p:nvSpPr>
        <p:spPr>
          <a:xfrm>
            <a:off x="1129588" y="4270400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5" name="Google Shape;2185;p61"/>
          <p:cNvSpPr/>
          <p:nvPr/>
        </p:nvSpPr>
        <p:spPr>
          <a:xfrm rot="444932" flipH="1">
            <a:off x="5857732" y="3969939"/>
            <a:ext cx="413063" cy="274961"/>
          </a:xfrm>
          <a:custGeom>
            <a:avLst/>
            <a:gdLst/>
            <a:ahLst/>
            <a:cxnLst/>
            <a:rect l="l" t="t" r="r" b="b"/>
            <a:pathLst>
              <a:path w="20042" h="13743" extrusionOk="0">
                <a:moveTo>
                  <a:pt x="14071" y="0"/>
                </a:moveTo>
                <a:cubicBezTo>
                  <a:pt x="10001" y="0"/>
                  <a:pt x="11375" y="7108"/>
                  <a:pt x="11375" y="7108"/>
                </a:cubicBezTo>
                <a:cubicBezTo>
                  <a:pt x="11375" y="7108"/>
                  <a:pt x="9274" y="1408"/>
                  <a:pt x="6596" y="1408"/>
                </a:cubicBezTo>
                <a:cubicBezTo>
                  <a:pt x="5720" y="1408"/>
                  <a:pt x="4783" y="2019"/>
                  <a:pt x="3837" y="3639"/>
                </a:cubicBezTo>
                <a:cubicBezTo>
                  <a:pt x="1" y="10243"/>
                  <a:pt x="13177" y="13713"/>
                  <a:pt x="13177" y="13713"/>
                </a:cubicBezTo>
                <a:cubicBezTo>
                  <a:pt x="13237" y="13732"/>
                  <a:pt x="13299" y="13742"/>
                  <a:pt x="13363" y="13742"/>
                </a:cubicBezTo>
                <a:cubicBezTo>
                  <a:pt x="15662" y="13742"/>
                  <a:pt x="20041" y="1206"/>
                  <a:pt x="14978" y="103"/>
                </a:cubicBezTo>
                <a:cubicBezTo>
                  <a:pt x="14649" y="33"/>
                  <a:pt x="14348" y="0"/>
                  <a:pt x="1407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6" name="Google Shape;2186;p61"/>
          <p:cNvSpPr/>
          <p:nvPr/>
        </p:nvSpPr>
        <p:spPr>
          <a:xfrm>
            <a:off x="4962438" y="4106300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87" name="Google Shape;2187;p61"/>
          <p:cNvGrpSpPr/>
          <p:nvPr/>
        </p:nvGrpSpPr>
        <p:grpSpPr>
          <a:xfrm>
            <a:off x="6980530" y="1028907"/>
            <a:ext cx="1346984" cy="1010994"/>
            <a:chOff x="939574" y="3499738"/>
            <a:chExt cx="1288610" cy="967180"/>
          </a:xfrm>
        </p:grpSpPr>
        <p:sp>
          <p:nvSpPr>
            <p:cNvPr id="2188" name="Google Shape;2188;p61"/>
            <p:cNvSpPr/>
            <p:nvPr/>
          </p:nvSpPr>
          <p:spPr>
            <a:xfrm>
              <a:off x="942721" y="3499738"/>
              <a:ext cx="1285464" cy="967157"/>
            </a:xfrm>
            <a:custGeom>
              <a:avLst/>
              <a:gdLst/>
              <a:ahLst/>
              <a:cxnLst/>
              <a:rect l="l" t="t" r="r" b="b"/>
              <a:pathLst>
                <a:path w="58610" h="44097" extrusionOk="0">
                  <a:moveTo>
                    <a:pt x="29237" y="1"/>
                  </a:moveTo>
                  <a:cubicBezTo>
                    <a:pt x="26559" y="1"/>
                    <a:pt x="23816" y="300"/>
                    <a:pt x="21049" y="1627"/>
                  </a:cubicBezTo>
                  <a:cubicBezTo>
                    <a:pt x="19381" y="2461"/>
                    <a:pt x="17680" y="3528"/>
                    <a:pt x="15979" y="4929"/>
                  </a:cubicBezTo>
                  <a:cubicBezTo>
                    <a:pt x="11509" y="8699"/>
                    <a:pt x="7172" y="13602"/>
                    <a:pt x="3203" y="24677"/>
                  </a:cubicBezTo>
                  <a:cubicBezTo>
                    <a:pt x="2102" y="27779"/>
                    <a:pt x="1035" y="31348"/>
                    <a:pt x="1" y="35485"/>
                  </a:cubicBezTo>
                  <a:cubicBezTo>
                    <a:pt x="1535" y="35985"/>
                    <a:pt x="3003" y="36485"/>
                    <a:pt x="4471" y="36952"/>
                  </a:cubicBezTo>
                  <a:cubicBezTo>
                    <a:pt x="5038" y="35018"/>
                    <a:pt x="5571" y="33083"/>
                    <a:pt x="6272" y="31181"/>
                  </a:cubicBezTo>
                  <a:cubicBezTo>
                    <a:pt x="6272" y="31165"/>
                    <a:pt x="6289" y="31156"/>
                    <a:pt x="6305" y="31156"/>
                  </a:cubicBezTo>
                  <a:cubicBezTo>
                    <a:pt x="6322" y="31156"/>
                    <a:pt x="6339" y="31165"/>
                    <a:pt x="6339" y="31181"/>
                  </a:cubicBezTo>
                  <a:cubicBezTo>
                    <a:pt x="6505" y="33150"/>
                    <a:pt x="6138" y="35051"/>
                    <a:pt x="5738" y="36952"/>
                  </a:cubicBezTo>
                  <a:cubicBezTo>
                    <a:pt x="5705" y="37086"/>
                    <a:pt x="5705" y="37219"/>
                    <a:pt x="5671" y="37353"/>
                  </a:cubicBezTo>
                  <a:cubicBezTo>
                    <a:pt x="13177" y="39721"/>
                    <a:pt x="19982" y="41556"/>
                    <a:pt x="26386" y="42723"/>
                  </a:cubicBezTo>
                  <a:cubicBezTo>
                    <a:pt x="26586" y="42189"/>
                    <a:pt x="26820" y="41656"/>
                    <a:pt x="26987" y="41222"/>
                  </a:cubicBezTo>
                  <a:cubicBezTo>
                    <a:pt x="27016" y="41163"/>
                    <a:pt x="27077" y="41137"/>
                    <a:pt x="27137" y="41137"/>
                  </a:cubicBezTo>
                  <a:cubicBezTo>
                    <a:pt x="27213" y="41137"/>
                    <a:pt x="27287" y="41180"/>
                    <a:pt x="27287" y="41255"/>
                  </a:cubicBezTo>
                  <a:cubicBezTo>
                    <a:pt x="27320" y="41822"/>
                    <a:pt x="27287" y="42323"/>
                    <a:pt x="27187" y="42856"/>
                  </a:cubicBezTo>
                  <a:cubicBezTo>
                    <a:pt x="27754" y="42957"/>
                    <a:pt x="28321" y="43057"/>
                    <a:pt x="28888" y="43157"/>
                  </a:cubicBezTo>
                  <a:cubicBezTo>
                    <a:pt x="29088" y="42156"/>
                    <a:pt x="29355" y="41222"/>
                    <a:pt x="29622" y="40255"/>
                  </a:cubicBezTo>
                  <a:cubicBezTo>
                    <a:pt x="29637" y="40225"/>
                    <a:pt x="29672" y="40208"/>
                    <a:pt x="29709" y="40208"/>
                  </a:cubicBezTo>
                  <a:cubicBezTo>
                    <a:pt x="29755" y="40208"/>
                    <a:pt x="29804" y="40233"/>
                    <a:pt x="29822" y="40288"/>
                  </a:cubicBezTo>
                  <a:cubicBezTo>
                    <a:pt x="29855" y="41289"/>
                    <a:pt x="29822" y="42289"/>
                    <a:pt x="29755" y="43290"/>
                  </a:cubicBezTo>
                  <a:cubicBezTo>
                    <a:pt x="33410" y="43814"/>
                    <a:pt x="36929" y="44096"/>
                    <a:pt x="40369" y="44096"/>
                  </a:cubicBezTo>
                  <a:cubicBezTo>
                    <a:pt x="44370" y="44096"/>
                    <a:pt x="48264" y="43715"/>
                    <a:pt x="52138" y="42890"/>
                  </a:cubicBezTo>
                  <a:cubicBezTo>
                    <a:pt x="52238" y="41689"/>
                    <a:pt x="52438" y="40521"/>
                    <a:pt x="52772" y="39321"/>
                  </a:cubicBezTo>
                  <a:cubicBezTo>
                    <a:pt x="52786" y="39279"/>
                    <a:pt x="52817" y="39260"/>
                    <a:pt x="52849" y="39260"/>
                  </a:cubicBezTo>
                  <a:cubicBezTo>
                    <a:pt x="52893" y="39260"/>
                    <a:pt x="52938" y="39296"/>
                    <a:pt x="52938" y="39354"/>
                  </a:cubicBezTo>
                  <a:cubicBezTo>
                    <a:pt x="52938" y="40388"/>
                    <a:pt x="53039" y="41522"/>
                    <a:pt x="53105" y="42690"/>
                  </a:cubicBezTo>
                  <a:cubicBezTo>
                    <a:pt x="53639" y="42556"/>
                    <a:pt x="54206" y="42423"/>
                    <a:pt x="54740" y="42289"/>
                  </a:cubicBezTo>
                  <a:cubicBezTo>
                    <a:pt x="54673" y="39988"/>
                    <a:pt x="54440" y="37719"/>
                    <a:pt x="54339" y="35418"/>
                  </a:cubicBezTo>
                  <a:cubicBezTo>
                    <a:pt x="54339" y="35399"/>
                    <a:pt x="54362" y="35379"/>
                    <a:pt x="54381" y="35379"/>
                  </a:cubicBezTo>
                  <a:cubicBezTo>
                    <a:pt x="54394" y="35379"/>
                    <a:pt x="54406" y="35390"/>
                    <a:pt x="54406" y="35418"/>
                  </a:cubicBezTo>
                  <a:cubicBezTo>
                    <a:pt x="54773" y="37619"/>
                    <a:pt x="55207" y="39854"/>
                    <a:pt x="55574" y="42056"/>
                  </a:cubicBezTo>
                  <a:cubicBezTo>
                    <a:pt x="56374" y="41856"/>
                    <a:pt x="57141" y="41622"/>
                    <a:pt x="57942" y="41355"/>
                  </a:cubicBezTo>
                  <a:cubicBezTo>
                    <a:pt x="58609" y="41122"/>
                    <a:pt x="57809" y="32049"/>
                    <a:pt x="57709" y="31482"/>
                  </a:cubicBezTo>
                  <a:cubicBezTo>
                    <a:pt x="57642" y="31181"/>
                    <a:pt x="57575" y="30915"/>
                    <a:pt x="57542" y="30614"/>
                  </a:cubicBezTo>
                  <a:cubicBezTo>
                    <a:pt x="56941" y="27546"/>
                    <a:pt x="56408" y="23476"/>
                    <a:pt x="55707" y="21008"/>
                  </a:cubicBezTo>
                  <a:cubicBezTo>
                    <a:pt x="54106" y="15570"/>
                    <a:pt x="51638" y="11601"/>
                    <a:pt x="48936" y="8599"/>
                  </a:cubicBezTo>
                  <a:cubicBezTo>
                    <a:pt x="47401" y="6530"/>
                    <a:pt x="45333" y="4929"/>
                    <a:pt x="43265" y="3695"/>
                  </a:cubicBezTo>
                  <a:cubicBezTo>
                    <a:pt x="43098" y="3562"/>
                    <a:pt x="42931" y="3462"/>
                    <a:pt x="42765" y="3362"/>
                  </a:cubicBezTo>
                  <a:cubicBezTo>
                    <a:pt x="38862" y="726"/>
                    <a:pt x="34759" y="126"/>
                    <a:pt x="30689" y="26"/>
                  </a:cubicBezTo>
                  <a:cubicBezTo>
                    <a:pt x="30208" y="10"/>
                    <a:pt x="29724" y="1"/>
                    <a:pt x="29237" y="1"/>
                  </a:cubicBezTo>
                  <a:close/>
                </a:path>
              </a:pathLst>
            </a:custGeom>
            <a:solidFill>
              <a:schemeClr val="lt2"/>
            </a:solidFill>
            <a:ln w="22860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38100" dir="2400000" algn="bl" rotWithShape="0">
                <a:schemeClr val="dk1">
                  <a:alpha val="21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189" name="Google Shape;2189;p61"/>
            <p:cNvGrpSpPr/>
            <p:nvPr/>
          </p:nvGrpSpPr>
          <p:grpSpPr>
            <a:xfrm>
              <a:off x="939574" y="3499760"/>
              <a:ext cx="1285464" cy="967157"/>
              <a:chOff x="787850" y="3378725"/>
              <a:chExt cx="1465250" cy="1102425"/>
            </a:xfrm>
          </p:grpSpPr>
          <p:sp>
            <p:nvSpPr>
              <p:cNvPr id="2190" name="Google Shape;2190;p61"/>
              <p:cNvSpPr/>
              <p:nvPr/>
            </p:nvSpPr>
            <p:spPr>
              <a:xfrm>
                <a:off x="787850" y="3378725"/>
                <a:ext cx="1465250" cy="1102425"/>
              </a:xfrm>
              <a:custGeom>
                <a:avLst/>
                <a:gdLst/>
                <a:ahLst/>
                <a:cxnLst/>
                <a:rect l="l" t="t" r="r" b="b"/>
                <a:pathLst>
                  <a:path w="58610" h="44097" extrusionOk="0">
                    <a:moveTo>
                      <a:pt x="29237" y="1"/>
                    </a:moveTo>
                    <a:cubicBezTo>
                      <a:pt x="26559" y="1"/>
                      <a:pt x="23816" y="300"/>
                      <a:pt x="21049" y="1627"/>
                    </a:cubicBezTo>
                    <a:cubicBezTo>
                      <a:pt x="19381" y="2461"/>
                      <a:pt x="17680" y="3528"/>
                      <a:pt x="15979" y="4929"/>
                    </a:cubicBezTo>
                    <a:cubicBezTo>
                      <a:pt x="11509" y="8699"/>
                      <a:pt x="7172" y="13602"/>
                      <a:pt x="3203" y="24677"/>
                    </a:cubicBezTo>
                    <a:cubicBezTo>
                      <a:pt x="2102" y="27779"/>
                      <a:pt x="1035" y="31348"/>
                      <a:pt x="1" y="35485"/>
                    </a:cubicBezTo>
                    <a:cubicBezTo>
                      <a:pt x="1535" y="35985"/>
                      <a:pt x="3003" y="36485"/>
                      <a:pt x="4471" y="36952"/>
                    </a:cubicBezTo>
                    <a:cubicBezTo>
                      <a:pt x="5038" y="35018"/>
                      <a:pt x="5571" y="33083"/>
                      <a:pt x="6272" y="31181"/>
                    </a:cubicBezTo>
                    <a:cubicBezTo>
                      <a:pt x="6272" y="31165"/>
                      <a:pt x="6289" y="31156"/>
                      <a:pt x="6305" y="31156"/>
                    </a:cubicBezTo>
                    <a:cubicBezTo>
                      <a:pt x="6322" y="31156"/>
                      <a:pt x="6339" y="31165"/>
                      <a:pt x="6339" y="31181"/>
                    </a:cubicBezTo>
                    <a:cubicBezTo>
                      <a:pt x="6505" y="33150"/>
                      <a:pt x="6138" y="35084"/>
                      <a:pt x="5738" y="36952"/>
                    </a:cubicBezTo>
                    <a:cubicBezTo>
                      <a:pt x="5705" y="37086"/>
                      <a:pt x="5705" y="37219"/>
                      <a:pt x="5671" y="37353"/>
                    </a:cubicBezTo>
                    <a:cubicBezTo>
                      <a:pt x="13177" y="39721"/>
                      <a:pt x="19982" y="41556"/>
                      <a:pt x="26386" y="42723"/>
                    </a:cubicBezTo>
                    <a:cubicBezTo>
                      <a:pt x="26586" y="42189"/>
                      <a:pt x="26820" y="41656"/>
                      <a:pt x="26987" y="41222"/>
                    </a:cubicBezTo>
                    <a:cubicBezTo>
                      <a:pt x="27001" y="41163"/>
                      <a:pt x="27061" y="41137"/>
                      <a:pt x="27123" y="41137"/>
                    </a:cubicBezTo>
                    <a:cubicBezTo>
                      <a:pt x="27203" y="41137"/>
                      <a:pt x="27287" y="41180"/>
                      <a:pt x="27287" y="41255"/>
                    </a:cubicBezTo>
                    <a:cubicBezTo>
                      <a:pt x="27320" y="41822"/>
                      <a:pt x="27287" y="42323"/>
                      <a:pt x="27187" y="42856"/>
                    </a:cubicBezTo>
                    <a:cubicBezTo>
                      <a:pt x="27754" y="42957"/>
                      <a:pt x="28321" y="43057"/>
                      <a:pt x="28888" y="43157"/>
                    </a:cubicBezTo>
                    <a:cubicBezTo>
                      <a:pt x="29088" y="42189"/>
                      <a:pt x="29355" y="41222"/>
                      <a:pt x="29622" y="40255"/>
                    </a:cubicBezTo>
                    <a:cubicBezTo>
                      <a:pt x="29637" y="40225"/>
                      <a:pt x="29679" y="40208"/>
                      <a:pt x="29720" y="40208"/>
                    </a:cubicBezTo>
                    <a:cubicBezTo>
                      <a:pt x="29771" y="40208"/>
                      <a:pt x="29822" y="40233"/>
                      <a:pt x="29822" y="40288"/>
                    </a:cubicBezTo>
                    <a:cubicBezTo>
                      <a:pt x="29855" y="41289"/>
                      <a:pt x="29822" y="42289"/>
                      <a:pt x="29755" y="43290"/>
                    </a:cubicBezTo>
                    <a:cubicBezTo>
                      <a:pt x="33395" y="43814"/>
                      <a:pt x="36913" y="44096"/>
                      <a:pt x="40356" y="44096"/>
                    </a:cubicBezTo>
                    <a:cubicBezTo>
                      <a:pt x="44360" y="44096"/>
                      <a:pt x="48264" y="43715"/>
                      <a:pt x="52138" y="42890"/>
                    </a:cubicBezTo>
                    <a:cubicBezTo>
                      <a:pt x="52238" y="41689"/>
                      <a:pt x="52438" y="40521"/>
                      <a:pt x="52772" y="39321"/>
                    </a:cubicBezTo>
                    <a:cubicBezTo>
                      <a:pt x="52786" y="39279"/>
                      <a:pt x="52817" y="39260"/>
                      <a:pt x="52849" y="39260"/>
                    </a:cubicBezTo>
                    <a:cubicBezTo>
                      <a:pt x="52893" y="39260"/>
                      <a:pt x="52938" y="39296"/>
                      <a:pt x="52938" y="39354"/>
                    </a:cubicBezTo>
                    <a:cubicBezTo>
                      <a:pt x="52938" y="40388"/>
                      <a:pt x="53039" y="41522"/>
                      <a:pt x="53105" y="42690"/>
                    </a:cubicBezTo>
                    <a:cubicBezTo>
                      <a:pt x="53639" y="42556"/>
                      <a:pt x="54206" y="42423"/>
                      <a:pt x="54740" y="42289"/>
                    </a:cubicBezTo>
                    <a:cubicBezTo>
                      <a:pt x="54673" y="39988"/>
                      <a:pt x="54440" y="37719"/>
                      <a:pt x="54339" y="35418"/>
                    </a:cubicBezTo>
                    <a:cubicBezTo>
                      <a:pt x="54339" y="35401"/>
                      <a:pt x="54356" y="35393"/>
                      <a:pt x="54373" y="35393"/>
                    </a:cubicBezTo>
                    <a:cubicBezTo>
                      <a:pt x="54390" y="35393"/>
                      <a:pt x="54406" y="35401"/>
                      <a:pt x="54406" y="35418"/>
                    </a:cubicBezTo>
                    <a:cubicBezTo>
                      <a:pt x="54773" y="37619"/>
                      <a:pt x="55207" y="39854"/>
                      <a:pt x="55574" y="42056"/>
                    </a:cubicBezTo>
                    <a:cubicBezTo>
                      <a:pt x="56374" y="41856"/>
                      <a:pt x="57141" y="41622"/>
                      <a:pt x="57942" y="41355"/>
                    </a:cubicBezTo>
                    <a:cubicBezTo>
                      <a:pt x="58609" y="41122"/>
                      <a:pt x="57809" y="32049"/>
                      <a:pt x="57709" y="31482"/>
                    </a:cubicBezTo>
                    <a:cubicBezTo>
                      <a:pt x="57642" y="31181"/>
                      <a:pt x="57575" y="30915"/>
                      <a:pt x="57542" y="30614"/>
                    </a:cubicBezTo>
                    <a:cubicBezTo>
                      <a:pt x="56941" y="27546"/>
                      <a:pt x="56408" y="23476"/>
                      <a:pt x="55707" y="20974"/>
                    </a:cubicBezTo>
                    <a:cubicBezTo>
                      <a:pt x="52905" y="11467"/>
                      <a:pt x="47401" y="6464"/>
                      <a:pt x="42765" y="3362"/>
                    </a:cubicBezTo>
                    <a:cubicBezTo>
                      <a:pt x="38862" y="726"/>
                      <a:pt x="34759" y="126"/>
                      <a:pt x="30689" y="26"/>
                    </a:cubicBezTo>
                    <a:cubicBezTo>
                      <a:pt x="30208" y="10"/>
                      <a:pt x="29724" y="1"/>
                      <a:pt x="2923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1" name="Google Shape;2191;p61"/>
              <p:cNvSpPr/>
              <p:nvPr/>
            </p:nvSpPr>
            <p:spPr>
              <a:xfrm>
                <a:off x="787850" y="3995625"/>
                <a:ext cx="1465250" cy="485525"/>
              </a:xfrm>
              <a:custGeom>
                <a:avLst/>
                <a:gdLst/>
                <a:ahLst/>
                <a:cxnLst/>
                <a:rect l="l" t="t" r="r" b="b"/>
                <a:pathLst>
                  <a:path w="58610" h="19421" extrusionOk="0">
                    <a:moveTo>
                      <a:pt x="3203" y="1"/>
                    </a:moveTo>
                    <a:cubicBezTo>
                      <a:pt x="2102" y="3103"/>
                      <a:pt x="1035" y="6672"/>
                      <a:pt x="1" y="10809"/>
                    </a:cubicBezTo>
                    <a:cubicBezTo>
                      <a:pt x="1535" y="11309"/>
                      <a:pt x="3003" y="11809"/>
                      <a:pt x="4471" y="12276"/>
                    </a:cubicBezTo>
                    <a:cubicBezTo>
                      <a:pt x="5038" y="10342"/>
                      <a:pt x="5571" y="8407"/>
                      <a:pt x="6272" y="6505"/>
                    </a:cubicBezTo>
                    <a:cubicBezTo>
                      <a:pt x="6272" y="6489"/>
                      <a:pt x="6289" y="6480"/>
                      <a:pt x="6305" y="6480"/>
                    </a:cubicBezTo>
                    <a:cubicBezTo>
                      <a:pt x="6322" y="6480"/>
                      <a:pt x="6339" y="6489"/>
                      <a:pt x="6339" y="6505"/>
                    </a:cubicBezTo>
                    <a:cubicBezTo>
                      <a:pt x="6505" y="8474"/>
                      <a:pt x="6138" y="10408"/>
                      <a:pt x="5738" y="12276"/>
                    </a:cubicBezTo>
                    <a:cubicBezTo>
                      <a:pt x="5705" y="12410"/>
                      <a:pt x="5705" y="12543"/>
                      <a:pt x="5671" y="12677"/>
                    </a:cubicBezTo>
                    <a:cubicBezTo>
                      <a:pt x="13177" y="15045"/>
                      <a:pt x="19982" y="16880"/>
                      <a:pt x="26386" y="18047"/>
                    </a:cubicBezTo>
                    <a:cubicBezTo>
                      <a:pt x="26586" y="17513"/>
                      <a:pt x="26820" y="16980"/>
                      <a:pt x="26987" y="16546"/>
                    </a:cubicBezTo>
                    <a:cubicBezTo>
                      <a:pt x="27001" y="16487"/>
                      <a:pt x="27061" y="16461"/>
                      <a:pt x="27123" y="16461"/>
                    </a:cubicBezTo>
                    <a:cubicBezTo>
                      <a:pt x="27203" y="16461"/>
                      <a:pt x="27287" y="16504"/>
                      <a:pt x="27287" y="16579"/>
                    </a:cubicBezTo>
                    <a:cubicBezTo>
                      <a:pt x="27320" y="17146"/>
                      <a:pt x="27287" y="17647"/>
                      <a:pt x="27187" y="18180"/>
                    </a:cubicBezTo>
                    <a:cubicBezTo>
                      <a:pt x="27754" y="18281"/>
                      <a:pt x="28321" y="18381"/>
                      <a:pt x="28888" y="18481"/>
                    </a:cubicBezTo>
                    <a:cubicBezTo>
                      <a:pt x="29088" y="17513"/>
                      <a:pt x="29355" y="16546"/>
                      <a:pt x="29622" y="15579"/>
                    </a:cubicBezTo>
                    <a:cubicBezTo>
                      <a:pt x="29637" y="15549"/>
                      <a:pt x="29679" y="15532"/>
                      <a:pt x="29720" y="15532"/>
                    </a:cubicBezTo>
                    <a:cubicBezTo>
                      <a:pt x="29771" y="15532"/>
                      <a:pt x="29822" y="15557"/>
                      <a:pt x="29822" y="15612"/>
                    </a:cubicBezTo>
                    <a:cubicBezTo>
                      <a:pt x="29855" y="16613"/>
                      <a:pt x="29822" y="17613"/>
                      <a:pt x="29755" y="18614"/>
                    </a:cubicBezTo>
                    <a:cubicBezTo>
                      <a:pt x="33395" y="19138"/>
                      <a:pt x="36913" y="19420"/>
                      <a:pt x="40356" y="19420"/>
                    </a:cubicBezTo>
                    <a:cubicBezTo>
                      <a:pt x="44360" y="19420"/>
                      <a:pt x="48264" y="19039"/>
                      <a:pt x="52138" y="18214"/>
                    </a:cubicBezTo>
                    <a:cubicBezTo>
                      <a:pt x="52238" y="17013"/>
                      <a:pt x="52438" y="15845"/>
                      <a:pt x="52772" y="14645"/>
                    </a:cubicBezTo>
                    <a:cubicBezTo>
                      <a:pt x="52786" y="14603"/>
                      <a:pt x="52817" y="14584"/>
                      <a:pt x="52849" y="14584"/>
                    </a:cubicBezTo>
                    <a:cubicBezTo>
                      <a:pt x="52893" y="14584"/>
                      <a:pt x="52938" y="14620"/>
                      <a:pt x="52938" y="14678"/>
                    </a:cubicBezTo>
                    <a:cubicBezTo>
                      <a:pt x="52938" y="15712"/>
                      <a:pt x="53039" y="16846"/>
                      <a:pt x="53105" y="18014"/>
                    </a:cubicBezTo>
                    <a:cubicBezTo>
                      <a:pt x="53639" y="17880"/>
                      <a:pt x="54206" y="17747"/>
                      <a:pt x="54740" y="17613"/>
                    </a:cubicBezTo>
                    <a:cubicBezTo>
                      <a:pt x="54673" y="15312"/>
                      <a:pt x="54440" y="13043"/>
                      <a:pt x="54339" y="10742"/>
                    </a:cubicBezTo>
                    <a:cubicBezTo>
                      <a:pt x="54339" y="10725"/>
                      <a:pt x="54356" y="10717"/>
                      <a:pt x="54373" y="10717"/>
                    </a:cubicBezTo>
                    <a:cubicBezTo>
                      <a:pt x="54390" y="10717"/>
                      <a:pt x="54406" y="10725"/>
                      <a:pt x="54406" y="10742"/>
                    </a:cubicBezTo>
                    <a:cubicBezTo>
                      <a:pt x="54773" y="12943"/>
                      <a:pt x="55207" y="15178"/>
                      <a:pt x="55574" y="17380"/>
                    </a:cubicBezTo>
                    <a:cubicBezTo>
                      <a:pt x="56374" y="17180"/>
                      <a:pt x="57141" y="16946"/>
                      <a:pt x="57942" y="16679"/>
                    </a:cubicBezTo>
                    <a:cubicBezTo>
                      <a:pt x="58609" y="16446"/>
                      <a:pt x="57809" y="7373"/>
                      <a:pt x="57709" y="6772"/>
                    </a:cubicBezTo>
                    <a:cubicBezTo>
                      <a:pt x="57642" y="6505"/>
                      <a:pt x="57575" y="6239"/>
                      <a:pt x="57542" y="5938"/>
                    </a:cubicBezTo>
                    <a:cubicBezTo>
                      <a:pt x="51178" y="7340"/>
                      <a:pt x="44659" y="8049"/>
                      <a:pt x="38143" y="8049"/>
                    </a:cubicBezTo>
                    <a:cubicBezTo>
                      <a:pt x="31475" y="8049"/>
                      <a:pt x="24809" y="7306"/>
                      <a:pt x="18314" y="5805"/>
                    </a:cubicBezTo>
                    <a:cubicBezTo>
                      <a:pt x="13043" y="4604"/>
                      <a:pt x="7773" y="2836"/>
                      <a:pt x="3203" y="1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2" name="Google Shape;2192;p61"/>
              <p:cNvSpPr/>
              <p:nvPr/>
            </p:nvSpPr>
            <p:spPr>
              <a:xfrm>
                <a:off x="950475" y="3863150"/>
                <a:ext cx="236025" cy="342250"/>
              </a:xfrm>
              <a:custGeom>
                <a:avLst/>
                <a:gdLst/>
                <a:ahLst/>
                <a:cxnLst/>
                <a:rect l="l" t="t" r="r" b="b"/>
                <a:pathLst>
                  <a:path w="9441" h="13690" extrusionOk="0">
                    <a:moveTo>
                      <a:pt x="5102" y="0"/>
                    </a:moveTo>
                    <a:cubicBezTo>
                      <a:pt x="4167" y="0"/>
                      <a:pt x="3180" y="325"/>
                      <a:pt x="2402" y="930"/>
                    </a:cubicBezTo>
                    <a:cubicBezTo>
                      <a:pt x="1168" y="1864"/>
                      <a:pt x="567" y="3298"/>
                      <a:pt x="367" y="4666"/>
                    </a:cubicBezTo>
                    <a:cubicBezTo>
                      <a:pt x="0" y="6901"/>
                      <a:pt x="567" y="9103"/>
                      <a:pt x="1868" y="10737"/>
                    </a:cubicBezTo>
                    <a:cubicBezTo>
                      <a:pt x="3203" y="12372"/>
                      <a:pt x="5271" y="13439"/>
                      <a:pt x="7572" y="13672"/>
                    </a:cubicBezTo>
                    <a:cubicBezTo>
                      <a:pt x="7686" y="13683"/>
                      <a:pt x="7799" y="13690"/>
                      <a:pt x="7911" y="13690"/>
                    </a:cubicBezTo>
                    <a:cubicBezTo>
                      <a:pt x="8160" y="13690"/>
                      <a:pt x="8399" y="13654"/>
                      <a:pt x="8606" y="13539"/>
                    </a:cubicBezTo>
                    <a:cubicBezTo>
                      <a:pt x="9207" y="13239"/>
                      <a:pt x="9340" y="12472"/>
                      <a:pt x="9374" y="11871"/>
                    </a:cubicBezTo>
                    <a:cubicBezTo>
                      <a:pt x="9440" y="9436"/>
                      <a:pt x="9340" y="6968"/>
                      <a:pt x="8940" y="4633"/>
                    </a:cubicBezTo>
                    <a:cubicBezTo>
                      <a:pt x="8707" y="3065"/>
                      <a:pt x="8073" y="997"/>
                      <a:pt x="6538" y="296"/>
                    </a:cubicBezTo>
                    <a:cubicBezTo>
                      <a:pt x="6103" y="96"/>
                      <a:pt x="5610" y="0"/>
                      <a:pt x="5102" y="0"/>
                    </a:cubicBezTo>
                    <a:close/>
                  </a:path>
                </a:pathLst>
              </a:custGeom>
              <a:solidFill>
                <a:srgbClr val="F5DC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3" name="Google Shape;2193;p61"/>
              <p:cNvSpPr/>
              <p:nvPr/>
            </p:nvSpPr>
            <p:spPr>
              <a:xfrm>
                <a:off x="1900325" y="3987000"/>
                <a:ext cx="271050" cy="321725"/>
              </a:xfrm>
              <a:custGeom>
                <a:avLst/>
                <a:gdLst/>
                <a:ahLst/>
                <a:cxnLst/>
                <a:rect l="l" t="t" r="r" b="b"/>
                <a:pathLst>
                  <a:path w="10842" h="12869" extrusionOk="0">
                    <a:moveTo>
                      <a:pt x="6331" y="1"/>
                    </a:moveTo>
                    <a:cubicBezTo>
                      <a:pt x="6153" y="1"/>
                      <a:pt x="5976" y="15"/>
                      <a:pt x="5804" y="46"/>
                    </a:cubicBezTo>
                    <a:cubicBezTo>
                      <a:pt x="4136" y="346"/>
                      <a:pt x="3036" y="2214"/>
                      <a:pt x="2402" y="3648"/>
                    </a:cubicBezTo>
                    <a:cubicBezTo>
                      <a:pt x="1434" y="5816"/>
                      <a:pt x="734" y="8185"/>
                      <a:pt x="200" y="10553"/>
                    </a:cubicBezTo>
                    <a:cubicBezTo>
                      <a:pt x="67" y="11154"/>
                      <a:pt x="0" y="11921"/>
                      <a:pt x="500" y="12388"/>
                    </a:cubicBezTo>
                    <a:cubicBezTo>
                      <a:pt x="767" y="12621"/>
                      <a:pt x="1134" y="12688"/>
                      <a:pt x="1468" y="12755"/>
                    </a:cubicBezTo>
                    <a:cubicBezTo>
                      <a:pt x="1948" y="12831"/>
                      <a:pt x="2426" y="12869"/>
                      <a:pt x="2898" y="12869"/>
                    </a:cubicBezTo>
                    <a:cubicBezTo>
                      <a:pt x="4689" y="12869"/>
                      <a:pt x="6386" y="12331"/>
                      <a:pt x="7706" y="11354"/>
                    </a:cubicBezTo>
                    <a:cubicBezTo>
                      <a:pt x="9407" y="10086"/>
                      <a:pt x="10508" y="8085"/>
                      <a:pt x="10708" y="5850"/>
                    </a:cubicBezTo>
                    <a:cubicBezTo>
                      <a:pt x="10841" y="4482"/>
                      <a:pt x="10608" y="2914"/>
                      <a:pt x="9674" y="1713"/>
                    </a:cubicBezTo>
                    <a:cubicBezTo>
                      <a:pt x="8860" y="667"/>
                      <a:pt x="7540" y="1"/>
                      <a:pt x="6331" y="1"/>
                    </a:cubicBezTo>
                    <a:close/>
                  </a:path>
                </a:pathLst>
              </a:custGeom>
              <a:solidFill>
                <a:srgbClr val="F5DC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4" name="Google Shape;2194;p61"/>
              <p:cNvSpPr/>
              <p:nvPr/>
            </p:nvSpPr>
            <p:spPr>
              <a:xfrm>
                <a:off x="1965850" y="4094375"/>
                <a:ext cx="173000" cy="147500"/>
              </a:xfrm>
              <a:custGeom>
                <a:avLst/>
                <a:gdLst/>
                <a:ahLst/>
                <a:cxnLst/>
                <a:rect l="l" t="t" r="r" b="b"/>
                <a:pathLst>
                  <a:path w="6920" h="5900" extrusionOk="0">
                    <a:moveTo>
                      <a:pt x="5411" y="1"/>
                    </a:moveTo>
                    <a:cubicBezTo>
                      <a:pt x="4787" y="1"/>
                      <a:pt x="4115" y="352"/>
                      <a:pt x="3517" y="721"/>
                    </a:cubicBezTo>
                    <a:cubicBezTo>
                      <a:pt x="2750" y="1188"/>
                      <a:pt x="2082" y="1822"/>
                      <a:pt x="1549" y="2589"/>
                    </a:cubicBezTo>
                    <a:cubicBezTo>
                      <a:pt x="1282" y="2889"/>
                      <a:pt x="1082" y="3223"/>
                      <a:pt x="882" y="3590"/>
                    </a:cubicBezTo>
                    <a:cubicBezTo>
                      <a:pt x="581" y="4123"/>
                      <a:pt x="315" y="4690"/>
                      <a:pt x="114" y="5291"/>
                    </a:cubicBezTo>
                    <a:cubicBezTo>
                      <a:pt x="0" y="5611"/>
                      <a:pt x="246" y="5899"/>
                      <a:pt x="466" y="5899"/>
                    </a:cubicBezTo>
                    <a:cubicBezTo>
                      <a:pt x="567" y="5899"/>
                      <a:pt x="662" y="5838"/>
                      <a:pt x="715" y="5691"/>
                    </a:cubicBezTo>
                    <a:cubicBezTo>
                      <a:pt x="1015" y="4790"/>
                      <a:pt x="1449" y="3956"/>
                      <a:pt x="1949" y="3256"/>
                    </a:cubicBezTo>
                    <a:cubicBezTo>
                      <a:pt x="2408" y="3138"/>
                      <a:pt x="2917" y="3054"/>
                      <a:pt x="3405" y="3054"/>
                    </a:cubicBezTo>
                    <a:cubicBezTo>
                      <a:pt x="4301" y="3054"/>
                      <a:pt x="5128" y="3338"/>
                      <a:pt x="5452" y="4223"/>
                    </a:cubicBezTo>
                    <a:cubicBezTo>
                      <a:pt x="5452" y="4223"/>
                      <a:pt x="5485" y="4223"/>
                      <a:pt x="5485" y="4190"/>
                    </a:cubicBezTo>
                    <a:cubicBezTo>
                      <a:pt x="5485" y="2642"/>
                      <a:pt x="4416" y="2329"/>
                      <a:pt x="3301" y="2329"/>
                    </a:cubicBezTo>
                    <a:cubicBezTo>
                      <a:pt x="3097" y="2329"/>
                      <a:pt x="2891" y="2339"/>
                      <a:pt x="2690" y="2355"/>
                    </a:cubicBezTo>
                    <a:lnTo>
                      <a:pt x="2690" y="2355"/>
                    </a:lnTo>
                    <a:cubicBezTo>
                      <a:pt x="2716" y="2351"/>
                      <a:pt x="2719" y="2322"/>
                      <a:pt x="2750" y="2322"/>
                    </a:cubicBezTo>
                    <a:cubicBezTo>
                      <a:pt x="3458" y="1638"/>
                      <a:pt x="4648" y="669"/>
                      <a:pt x="5745" y="669"/>
                    </a:cubicBezTo>
                    <a:cubicBezTo>
                      <a:pt x="6147" y="669"/>
                      <a:pt x="6537" y="799"/>
                      <a:pt x="6886" y="1121"/>
                    </a:cubicBezTo>
                    <a:cubicBezTo>
                      <a:pt x="6886" y="1121"/>
                      <a:pt x="6919" y="1121"/>
                      <a:pt x="6886" y="1088"/>
                    </a:cubicBezTo>
                    <a:cubicBezTo>
                      <a:pt x="6492" y="283"/>
                      <a:pt x="5970" y="1"/>
                      <a:pt x="5411" y="1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5" name="Google Shape;2195;p61"/>
              <p:cNvSpPr/>
              <p:nvPr/>
            </p:nvSpPr>
            <p:spPr>
              <a:xfrm>
                <a:off x="983825" y="3974150"/>
                <a:ext cx="135625" cy="177375"/>
              </a:xfrm>
              <a:custGeom>
                <a:avLst/>
                <a:gdLst/>
                <a:ahLst/>
                <a:cxnLst/>
                <a:rect l="l" t="t" r="r" b="b"/>
                <a:pathLst>
                  <a:path w="5425" h="7095" extrusionOk="0">
                    <a:moveTo>
                      <a:pt x="1350" y="0"/>
                    </a:moveTo>
                    <a:cubicBezTo>
                      <a:pt x="928" y="0"/>
                      <a:pt x="485" y="194"/>
                      <a:pt x="34" y="693"/>
                    </a:cubicBezTo>
                    <a:cubicBezTo>
                      <a:pt x="1" y="693"/>
                      <a:pt x="34" y="726"/>
                      <a:pt x="67" y="726"/>
                    </a:cubicBezTo>
                    <a:cubicBezTo>
                      <a:pt x="318" y="595"/>
                      <a:pt x="567" y="538"/>
                      <a:pt x="810" y="538"/>
                    </a:cubicBezTo>
                    <a:cubicBezTo>
                      <a:pt x="2051" y="538"/>
                      <a:pt x="3145" y="2046"/>
                      <a:pt x="3703" y="2995"/>
                    </a:cubicBezTo>
                    <a:lnTo>
                      <a:pt x="3737" y="3095"/>
                    </a:lnTo>
                    <a:cubicBezTo>
                      <a:pt x="3217" y="2884"/>
                      <a:pt x="2661" y="2709"/>
                      <a:pt x="2152" y="2709"/>
                    </a:cubicBezTo>
                    <a:cubicBezTo>
                      <a:pt x="1453" y="2709"/>
                      <a:pt x="843" y="3039"/>
                      <a:pt x="534" y="4062"/>
                    </a:cubicBezTo>
                    <a:cubicBezTo>
                      <a:pt x="534" y="4086"/>
                      <a:pt x="551" y="4109"/>
                      <a:pt x="561" y="4109"/>
                    </a:cubicBezTo>
                    <a:cubicBezTo>
                      <a:pt x="565" y="4109"/>
                      <a:pt x="568" y="4105"/>
                      <a:pt x="568" y="4095"/>
                    </a:cubicBezTo>
                    <a:cubicBezTo>
                      <a:pt x="934" y="3602"/>
                      <a:pt x="1431" y="3419"/>
                      <a:pt x="1971" y="3419"/>
                    </a:cubicBezTo>
                    <a:cubicBezTo>
                      <a:pt x="2710" y="3419"/>
                      <a:pt x="3529" y="3763"/>
                      <a:pt x="4204" y="4129"/>
                    </a:cubicBezTo>
                    <a:cubicBezTo>
                      <a:pt x="4504" y="4963"/>
                      <a:pt x="4671" y="5863"/>
                      <a:pt x="4704" y="6831"/>
                    </a:cubicBezTo>
                    <a:cubicBezTo>
                      <a:pt x="4717" y="7014"/>
                      <a:pt x="4833" y="7094"/>
                      <a:pt x="4967" y="7094"/>
                    </a:cubicBezTo>
                    <a:cubicBezTo>
                      <a:pt x="5174" y="7094"/>
                      <a:pt x="5425" y="6901"/>
                      <a:pt x="5404" y="6597"/>
                    </a:cubicBezTo>
                    <a:cubicBezTo>
                      <a:pt x="5371" y="5963"/>
                      <a:pt x="5271" y="5330"/>
                      <a:pt x="5138" y="4763"/>
                    </a:cubicBezTo>
                    <a:cubicBezTo>
                      <a:pt x="5038" y="4362"/>
                      <a:pt x="4904" y="3962"/>
                      <a:pt x="4771" y="3595"/>
                    </a:cubicBezTo>
                    <a:cubicBezTo>
                      <a:pt x="4437" y="2728"/>
                      <a:pt x="3970" y="1927"/>
                      <a:pt x="3370" y="1260"/>
                    </a:cubicBezTo>
                    <a:cubicBezTo>
                      <a:pt x="2811" y="637"/>
                      <a:pt x="2114" y="0"/>
                      <a:pt x="1350" y="0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6" name="Google Shape;2196;p61"/>
              <p:cNvSpPr/>
              <p:nvPr/>
            </p:nvSpPr>
            <p:spPr>
              <a:xfrm>
                <a:off x="1106425" y="3413425"/>
                <a:ext cx="945700" cy="968450"/>
              </a:xfrm>
              <a:custGeom>
                <a:avLst/>
                <a:gdLst/>
                <a:ahLst/>
                <a:cxnLst/>
                <a:rect l="l" t="t" r="r" b="b"/>
                <a:pathLst>
                  <a:path w="37828" h="38738" extrusionOk="0">
                    <a:moveTo>
                      <a:pt x="14414" y="1"/>
                    </a:moveTo>
                    <a:cubicBezTo>
                      <a:pt x="14169" y="1"/>
                      <a:pt x="13923" y="2"/>
                      <a:pt x="13677" y="5"/>
                    </a:cubicBezTo>
                    <a:cubicBezTo>
                      <a:pt x="8073" y="72"/>
                      <a:pt x="3302" y="4108"/>
                      <a:pt x="2235" y="9612"/>
                    </a:cubicBezTo>
                    <a:cubicBezTo>
                      <a:pt x="1301" y="14583"/>
                      <a:pt x="667" y="19620"/>
                      <a:pt x="334" y="24656"/>
                    </a:cubicBezTo>
                    <a:cubicBezTo>
                      <a:pt x="0" y="30260"/>
                      <a:pt x="3603" y="35331"/>
                      <a:pt x="9007" y="36832"/>
                    </a:cubicBezTo>
                    <a:cubicBezTo>
                      <a:pt x="13740" y="38103"/>
                      <a:pt x="18504" y="38738"/>
                      <a:pt x="23413" y="38738"/>
                    </a:cubicBezTo>
                    <a:cubicBezTo>
                      <a:pt x="23659" y="38738"/>
                      <a:pt x="23904" y="38736"/>
                      <a:pt x="24151" y="38733"/>
                    </a:cubicBezTo>
                    <a:cubicBezTo>
                      <a:pt x="29755" y="38666"/>
                      <a:pt x="34525" y="34630"/>
                      <a:pt x="35559" y="29126"/>
                    </a:cubicBezTo>
                    <a:cubicBezTo>
                      <a:pt x="36526" y="24156"/>
                      <a:pt x="37160" y="19119"/>
                      <a:pt x="37460" y="14082"/>
                    </a:cubicBezTo>
                    <a:cubicBezTo>
                      <a:pt x="37827" y="8478"/>
                      <a:pt x="34225" y="3408"/>
                      <a:pt x="28821" y="1907"/>
                    </a:cubicBezTo>
                    <a:cubicBezTo>
                      <a:pt x="24087" y="636"/>
                      <a:pt x="19323" y="1"/>
                      <a:pt x="14414" y="1"/>
                    </a:cubicBezTo>
                    <a:close/>
                  </a:path>
                </a:pathLst>
              </a:custGeom>
              <a:solidFill>
                <a:srgbClr val="F5DC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7" name="Google Shape;2197;p61"/>
              <p:cNvSpPr/>
              <p:nvPr/>
            </p:nvSpPr>
            <p:spPr>
              <a:xfrm>
                <a:off x="1485850" y="4060650"/>
                <a:ext cx="130950" cy="66775"/>
              </a:xfrm>
              <a:custGeom>
                <a:avLst/>
                <a:gdLst/>
                <a:ahLst/>
                <a:cxnLst/>
                <a:rect l="l" t="t" r="r" b="b"/>
                <a:pathLst>
                  <a:path w="5238" h="2671" extrusionOk="0">
                    <a:moveTo>
                      <a:pt x="2564" y="0"/>
                    </a:moveTo>
                    <a:cubicBezTo>
                      <a:pt x="2351" y="0"/>
                      <a:pt x="2129" y="37"/>
                      <a:pt x="1935" y="102"/>
                    </a:cubicBezTo>
                    <a:cubicBezTo>
                      <a:pt x="1602" y="168"/>
                      <a:pt x="1302" y="335"/>
                      <a:pt x="1068" y="535"/>
                    </a:cubicBezTo>
                    <a:cubicBezTo>
                      <a:pt x="568" y="902"/>
                      <a:pt x="201" y="1436"/>
                      <a:pt x="1" y="2003"/>
                    </a:cubicBezTo>
                    <a:cubicBezTo>
                      <a:pt x="434" y="1603"/>
                      <a:pt x="868" y="1203"/>
                      <a:pt x="1335" y="936"/>
                    </a:cubicBezTo>
                    <a:cubicBezTo>
                      <a:pt x="1707" y="750"/>
                      <a:pt x="2099" y="649"/>
                      <a:pt x="2513" y="649"/>
                    </a:cubicBezTo>
                    <a:cubicBezTo>
                      <a:pt x="2619" y="649"/>
                      <a:pt x="2727" y="655"/>
                      <a:pt x="2836" y="669"/>
                    </a:cubicBezTo>
                    <a:cubicBezTo>
                      <a:pt x="3303" y="736"/>
                      <a:pt x="3803" y="969"/>
                      <a:pt x="4204" y="1336"/>
                    </a:cubicBezTo>
                    <a:cubicBezTo>
                      <a:pt x="4637" y="1670"/>
                      <a:pt x="4971" y="2103"/>
                      <a:pt x="5238" y="2670"/>
                    </a:cubicBezTo>
                    <a:cubicBezTo>
                      <a:pt x="5238" y="2070"/>
                      <a:pt x="4971" y="1436"/>
                      <a:pt x="4571" y="969"/>
                    </a:cubicBezTo>
                    <a:cubicBezTo>
                      <a:pt x="4170" y="502"/>
                      <a:pt x="3570" y="102"/>
                      <a:pt x="2903" y="35"/>
                    </a:cubicBezTo>
                    <a:cubicBezTo>
                      <a:pt x="2796" y="11"/>
                      <a:pt x="2682" y="0"/>
                      <a:pt x="2564" y="0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8" name="Google Shape;2198;p61"/>
              <p:cNvSpPr/>
              <p:nvPr/>
            </p:nvSpPr>
            <p:spPr>
              <a:xfrm>
                <a:off x="1210650" y="3869325"/>
                <a:ext cx="217675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8707" h="8714" extrusionOk="0">
                    <a:moveTo>
                      <a:pt x="3971" y="1"/>
                    </a:moveTo>
                    <a:cubicBezTo>
                      <a:pt x="3691" y="1"/>
                      <a:pt x="3412" y="28"/>
                      <a:pt x="3136" y="83"/>
                    </a:cubicBezTo>
                    <a:cubicBezTo>
                      <a:pt x="1935" y="283"/>
                      <a:pt x="935" y="1684"/>
                      <a:pt x="468" y="2751"/>
                    </a:cubicBezTo>
                    <a:cubicBezTo>
                      <a:pt x="67" y="3752"/>
                      <a:pt x="1" y="4953"/>
                      <a:pt x="401" y="5953"/>
                    </a:cubicBezTo>
                    <a:cubicBezTo>
                      <a:pt x="835" y="7021"/>
                      <a:pt x="1735" y="7855"/>
                      <a:pt x="2769" y="8288"/>
                    </a:cubicBezTo>
                    <a:cubicBezTo>
                      <a:pt x="3391" y="8565"/>
                      <a:pt x="4045" y="8714"/>
                      <a:pt x="4697" y="8714"/>
                    </a:cubicBezTo>
                    <a:cubicBezTo>
                      <a:pt x="4990" y="8714"/>
                      <a:pt x="5282" y="8684"/>
                      <a:pt x="5571" y="8622"/>
                    </a:cubicBezTo>
                    <a:cubicBezTo>
                      <a:pt x="6505" y="8422"/>
                      <a:pt x="7373" y="7855"/>
                      <a:pt x="7906" y="7088"/>
                    </a:cubicBezTo>
                    <a:cubicBezTo>
                      <a:pt x="8307" y="6521"/>
                      <a:pt x="8507" y="5853"/>
                      <a:pt x="8574" y="5186"/>
                    </a:cubicBezTo>
                    <a:cubicBezTo>
                      <a:pt x="8707" y="3652"/>
                      <a:pt x="8073" y="2084"/>
                      <a:pt x="6906" y="1083"/>
                    </a:cubicBezTo>
                    <a:cubicBezTo>
                      <a:pt x="6112" y="395"/>
                      <a:pt x="5044" y="1"/>
                      <a:pt x="3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9" name="Google Shape;2199;p61"/>
              <p:cNvSpPr/>
              <p:nvPr/>
            </p:nvSpPr>
            <p:spPr>
              <a:xfrm>
                <a:off x="1262350" y="3918175"/>
                <a:ext cx="157650" cy="148100"/>
              </a:xfrm>
              <a:custGeom>
                <a:avLst/>
                <a:gdLst/>
                <a:ahLst/>
                <a:cxnLst/>
                <a:rect l="l" t="t" r="r" b="b"/>
                <a:pathLst>
                  <a:path w="6306" h="5924" extrusionOk="0">
                    <a:moveTo>
                      <a:pt x="3120" y="0"/>
                    </a:moveTo>
                    <a:cubicBezTo>
                      <a:pt x="1660" y="0"/>
                      <a:pt x="417" y="1104"/>
                      <a:pt x="234" y="2598"/>
                    </a:cubicBezTo>
                    <a:cubicBezTo>
                      <a:pt x="1" y="4200"/>
                      <a:pt x="1168" y="5701"/>
                      <a:pt x="2770" y="5901"/>
                    </a:cubicBezTo>
                    <a:cubicBezTo>
                      <a:pt x="2895" y="5916"/>
                      <a:pt x="3020" y="5924"/>
                      <a:pt x="3143" y="5924"/>
                    </a:cubicBezTo>
                    <a:cubicBezTo>
                      <a:pt x="4627" y="5924"/>
                      <a:pt x="5920" y="4841"/>
                      <a:pt x="6105" y="3332"/>
                    </a:cubicBezTo>
                    <a:cubicBezTo>
                      <a:pt x="6305" y="1698"/>
                      <a:pt x="5138" y="230"/>
                      <a:pt x="3537" y="30"/>
                    </a:cubicBezTo>
                    <a:cubicBezTo>
                      <a:pt x="3397" y="10"/>
                      <a:pt x="3258" y="0"/>
                      <a:pt x="31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0" name="Google Shape;2200;p61"/>
              <p:cNvSpPr/>
              <p:nvPr/>
            </p:nvSpPr>
            <p:spPr>
              <a:xfrm>
                <a:off x="1304900" y="3957275"/>
                <a:ext cx="73400" cy="69250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2770" extrusionOk="0">
                    <a:moveTo>
                      <a:pt x="1301" y="0"/>
                    </a:moveTo>
                    <a:cubicBezTo>
                      <a:pt x="667" y="67"/>
                      <a:pt x="167" y="567"/>
                      <a:pt x="67" y="1201"/>
                    </a:cubicBezTo>
                    <a:cubicBezTo>
                      <a:pt x="0" y="1968"/>
                      <a:pt x="534" y="2669"/>
                      <a:pt x="1268" y="2769"/>
                    </a:cubicBezTo>
                    <a:lnTo>
                      <a:pt x="1601" y="2769"/>
                    </a:lnTo>
                    <a:cubicBezTo>
                      <a:pt x="2235" y="2702"/>
                      <a:pt x="2735" y="2202"/>
                      <a:pt x="2835" y="1568"/>
                    </a:cubicBezTo>
                    <a:cubicBezTo>
                      <a:pt x="2936" y="801"/>
                      <a:pt x="2368" y="100"/>
                      <a:pt x="1635" y="34"/>
                    </a:cubicBezTo>
                    <a:cubicBezTo>
                      <a:pt x="1501" y="0"/>
                      <a:pt x="1401" y="0"/>
                      <a:pt x="13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1" name="Google Shape;2201;p61"/>
              <p:cNvSpPr/>
              <p:nvPr/>
            </p:nvSpPr>
            <p:spPr>
              <a:xfrm>
                <a:off x="1219000" y="3860900"/>
                <a:ext cx="172650" cy="86400"/>
              </a:xfrm>
              <a:custGeom>
                <a:avLst/>
                <a:gdLst/>
                <a:ahLst/>
                <a:cxnLst/>
                <a:rect l="l" t="t" r="r" b="b"/>
                <a:pathLst>
                  <a:path w="6906" h="3456" extrusionOk="0">
                    <a:moveTo>
                      <a:pt x="3685" y="1"/>
                    </a:moveTo>
                    <a:cubicBezTo>
                      <a:pt x="1926" y="1"/>
                      <a:pt x="263" y="1249"/>
                      <a:pt x="0" y="3455"/>
                    </a:cubicBezTo>
                    <a:lnTo>
                      <a:pt x="34" y="3455"/>
                    </a:lnTo>
                    <a:cubicBezTo>
                      <a:pt x="698" y="1740"/>
                      <a:pt x="2423" y="728"/>
                      <a:pt x="4138" y="728"/>
                    </a:cubicBezTo>
                    <a:cubicBezTo>
                      <a:pt x="5092" y="728"/>
                      <a:pt x="6042" y="1041"/>
                      <a:pt x="6805" y="1721"/>
                    </a:cubicBezTo>
                    <a:cubicBezTo>
                      <a:pt x="6839" y="1721"/>
                      <a:pt x="6905" y="1687"/>
                      <a:pt x="6872" y="1654"/>
                    </a:cubicBezTo>
                    <a:cubicBezTo>
                      <a:pt x="6006" y="526"/>
                      <a:pt x="4825" y="1"/>
                      <a:pt x="368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2" name="Google Shape;2202;p61"/>
              <p:cNvSpPr/>
              <p:nvPr/>
            </p:nvSpPr>
            <p:spPr>
              <a:xfrm>
                <a:off x="1701000" y="3933800"/>
                <a:ext cx="216850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8534" extrusionOk="0">
                    <a:moveTo>
                      <a:pt x="4741" y="0"/>
                    </a:moveTo>
                    <a:cubicBezTo>
                      <a:pt x="4037" y="0"/>
                      <a:pt x="3329" y="159"/>
                      <a:pt x="2703" y="472"/>
                    </a:cubicBezTo>
                    <a:cubicBezTo>
                      <a:pt x="1335" y="1140"/>
                      <a:pt x="334" y="2507"/>
                      <a:pt x="101" y="4008"/>
                    </a:cubicBezTo>
                    <a:cubicBezTo>
                      <a:pt x="1" y="4675"/>
                      <a:pt x="34" y="5376"/>
                      <a:pt x="234" y="6010"/>
                    </a:cubicBezTo>
                    <a:cubicBezTo>
                      <a:pt x="568" y="6910"/>
                      <a:pt x="1268" y="7644"/>
                      <a:pt x="2136" y="8078"/>
                    </a:cubicBezTo>
                    <a:cubicBezTo>
                      <a:pt x="2744" y="8394"/>
                      <a:pt x="3442" y="8533"/>
                      <a:pt x="4137" y="8533"/>
                    </a:cubicBezTo>
                    <a:cubicBezTo>
                      <a:pt x="4395" y="8533"/>
                      <a:pt x="4652" y="8514"/>
                      <a:pt x="4904" y="8478"/>
                    </a:cubicBezTo>
                    <a:cubicBezTo>
                      <a:pt x="6038" y="8311"/>
                      <a:pt x="7106" y="7711"/>
                      <a:pt x="7806" y="6810"/>
                    </a:cubicBezTo>
                    <a:cubicBezTo>
                      <a:pt x="8440" y="5910"/>
                      <a:pt x="8674" y="4775"/>
                      <a:pt x="8540" y="3675"/>
                    </a:cubicBezTo>
                    <a:cubicBezTo>
                      <a:pt x="8373" y="2541"/>
                      <a:pt x="7706" y="939"/>
                      <a:pt x="6605" y="406"/>
                    </a:cubicBezTo>
                    <a:cubicBezTo>
                      <a:pt x="6031" y="134"/>
                      <a:pt x="5387" y="0"/>
                      <a:pt x="47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3" name="Google Shape;2203;p61"/>
              <p:cNvSpPr/>
              <p:nvPr/>
            </p:nvSpPr>
            <p:spPr>
              <a:xfrm>
                <a:off x="1706850" y="3974225"/>
                <a:ext cx="157625" cy="148100"/>
              </a:xfrm>
              <a:custGeom>
                <a:avLst/>
                <a:gdLst/>
                <a:ahLst/>
                <a:cxnLst/>
                <a:rect l="l" t="t" r="r" b="b"/>
                <a:pathLst>
                  <a:path w="6305" h="5924" extrusionOk="0">
                    <a:moveTo>
                      <a:pt x="3171" y="1"/>
                    </a:moveTo>
                    <a:cubicBezTo>
                      <a:pt x="1688" y="1"/>
                      <a:pt x="419" y="1110"/>
                      <a:pt x="234" y="2591"/>
                    </a:cubicBezTo>
                    <a:cubicBezTo>
                      <a:pt x="0" y="4226"/>
                      <a:pt x="1168" y="5694"/>
                      <a:pt x="2802" y="5894"/>
                    </a:cubicBezTo>
                    <a:cubicBezTo>
                      <a:pt x="2940" y="5914"/>
                      <a:pt x="3077" y="5924"/>
                      <a:pt x="3212" y="5924"/>
                    </a:cubicBezTo>
                    <a:cubicBezTo>
                      <a:pt x="4652" y="5924"/>
                      <a:pt x="5922" y="4822"/>
                      <a:pt x="6105" y="3359"/>
                    </a:cubicBezTo>
                    <a:cubicBezTo>
                      <a:pt x="6305" y="1724"/>
                      <a:pt x="5171" y="223"/>
                      <a:pt x="3536" y="23"/>
                    </a:cubicBezTo>
                    <a:cubicBezTo>
                      <a:pt x="3413" y="8"/>
                      <a:pt x="3292" y="1"/>
                      <a:pt x="31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4" name="Google Shape;2204;p61"/>
              <p:cNvSpPr/>
              <p:nvPr/>
            </p:nvSpPr>
            <p:spPr>
              <a:xfrm>
                <a:off x="1750200" y="4013975"/>
                <a:ext cx="72575" cy="69250"/>
              </a:xfrm>
              <a:custGeom>
                <a:avLst/>
                <a:gdLst/>
                <a:ahLst/>
                <a:cxnLst/>
                <a:rect l="l" t="t" r="r" b="b"/>
                <a:pathLst>
                  <a:path w="2903" h="2770" extrusionOk="0">
                    <a:moveTo>
                      <a:pt x="1268" y="1"/>
                    </a:moveTo>
                    <a:cubicBezTo>
                      <a:pt x="635" y="67"/>
                      <a:pt x="134" y="568"/>
                      <a:pt x="68" y="1202"/>
                    </a:cubicBezTo>
                    <a:cubicBezTo>
                      <a:pt x="1" y="1568"/>
                      <a:pt x="101" y="1935"/>
                      <a:pt x="334" y="2236"/>
                    </a:cubicBezTo>
                    <a:cubicBezTo>
                      <a:pt x="568" y="2502"/>
                      <a:pt x="868" y="2703"/>
                      <a:pt x="1235" y="2736"/>
                    </a:cubicBezTo>
                    <a:cubicBezTo>
                      <a:pt x="1368" y="2769"/>
                      <a:pt x="1469" y="2769"/>
                      <a:pt x="1569" y="2769"/>
                    </a:cubicBezTo>
                    <a:cubicBezTo>
                      <a:pt x="2202" y="2703"/>
                      <a:pt x="2703" y="2202"/>
                      <a:pt x="2803" y="1535"/>
                    </a:cubicBezTo>
                    <a:cubicBezTo>
                      <a:pt x="2903" y="801"/>
                      <a:pt x="2369" y="101"/>
                      <a:pt x="160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5" name="Google Shape;2205;p61"/>
              <p:cNvSpPr/>
              <p:nvPr/>
            </p:nvSpPr>
            <p:spPr>
              <a:xfrm>
                <a:off x="1759550" y="3926150"/>
                <a:ext cx="164750" cy="109525"/>
              </a:xfrm>
              <a:custGeom>
                <a:avLst/>
                <a:gdLst/>
                <a:ahLst/>
                <a:cxnLst/>
                <a:rect l="l" t="t" r="r" b="b"/>
                <a:pathLst>
                  <a:path w="6590" h="4381" extrusionOk="0">
                    <a:moveTo>
                      <a:pt x="2594" y="1"/>
                    </a:moveTo>
                    <a:cubicBezTo>
                      <a:pt x="1742" y="1"/>
                      <a:pt x="845" y="284"/>
                      <a:pt x="27" y="912"/>
                    </a:cubicBezTo>
                    <a:cubicBezTo>
                      <a:pt x="0" y="939"/>
                      <a:pt x="17" y="988"/>
                      <a:pt x="42" y="988"/>
                    </a:cubicBezTo>
                    <a:cubicBezTo>
                      <a:pt x="48" y="988"/>
                      <a:pt x="54" y="985"/>
                      <a:pt x="60" y="979"/>
                    </a:cubicBezTo>
                    <a:cubicBezTo>
                      <a:pt x="637" y="687"/>
                      <a:pt x="1246" y="553"/>
                      <a:pt x="1849" y="553"/>
                    </a:cubicBezTo>
                    <a:cubicBezTo>
                      <a:pt x="3935" y="553"/>
                      <a:pt x="5939" y="2156"/>
                      <a:pt x="6198" y="4381"/>
                    </a:cubicBezTo>
                    <a:lnTo>
                      <a:pt x="6232" y="4381"/>
                    </a:lnTo>
                    <a:cubicBezTo>
                      <a:pt x="6589" y="1782"/>
                      <a:pt x="4731" y="1"/>
                      <a:pt x="259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6" name="Google Shape;2206;p61"/>
              <p:cNvSpPr/>
              <p:nvPr/>
            </p:nvSpPr>
            <p:spPr>
              <a:xfrm>
                <a:off x="1186650" y="3793450"/>
                <a:ext cx="22750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9100" h="2723" extrusionOk="0">
                    <a:moveTo>
                      <a:pt x="5523" y="1"/>
                    </a:moveTo>
                    <a:cubicBezTo>
                      <a:pt x="3366" y="1"/>
                      <a:pt x="1328" y="949"/>
                      <a:pt x="60" y="2551"/>
                    </a:cubicBezTo>
                    <a:cubicBezTo>
                      <a:pt x="1" y="2610"/>
                      <a:pt x="100" y="2723"/>
                      <a:pt x="170" y="2723"/>
                    </a:cubicBezTo>
                    <a:cubicBezTo>
                      <a:pt x="178" y="2723"/>
                      <a:pt x="186" y="2721"/>
                      <a:pt x="194" y="2717"/>
                    </a:cubicBezTo>
                    <a:cubicBezTo>
                      <a:pt x="1773" y="1720"/>
                      <a:pt x="3404" y="1318"/>
                      <a:pt x="5160" y="1318"/>
                    </a:cubicBezTo>
                    <a:cubicBezTo>
                      <a:pt x="6222" y="1318"/>
                      <a:pt x="7330" y="1465"/>
                      <a:pt x="8499" y="1717"/>
                    </a:cubicBezTo>
                    <a:cubicBezTo>
                      <a:pt x="8551" y="1727"/>
                      <a:pt x="8609" y="1734"/>
                      <a:pt x="8666" y="1734"/>
                    </a:cubicBezTo>
                    <a:cubicBezTo>
                      <a:pt x="8795" y="1734"/>
                      <a:pt x="8920" y="1698"/>
                      <a:pt x="8966" y="1583"/>
                    </a:cubicBezTo>
                    <a:cubicBezTo>
                      <a:pt x="9067" y="1450"/>
                      <a:pt x="9100" y="1416"/>
                      <a:pt x="9067" y="1216"/>
                    </a:cubicBezTo>
                    <a:cubicBezTo>
                      <a:pt x="9067" y="1049"/>
                      <a:pt x="8933" y="849"/>
                      <a:pt x="8766" y="749"/>
                    </a:cubicBezTo>
                    <a:cubicBezTo>
                      <a:pt x="7710" y="238"/>
                      <a:pt x="6602" y="1"/>
                      <a:pt x="552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7" name="Google Shape;2207;p61"/>
              <p:cNvSpPr/>
              <p:nvPr/>
            </p:nvSpPr>
            <p:spPr>
              <a:xfrm>
                <a:off x="1749375" y="3849100"/>
                <a:ext cx="204100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8164" h="4722" extrusionOk="0">
                    <a:moveTo>
                      <a:pt x="1444" y="1"/>
                    </a:moveTo>
                    <a:cubicBezTo>
                      <a:pt x="1144" y="1"/>
                      <a:pt x="840" y="19"/>
                      <a:pt x="534" y="58"/>
                    </a:cubicBezTo>
                    <a:cubicBezTo>
                      <a:pt x="367" y="58"/>
                      <a:pt x="167" y="224"/>
                      <a:pt x="101" y="391"/>
                    </a:cubicBezTo>
                    <a:cubicBezTo>
                      <a:pt x="0" y="558"/>
                      <a:pt x="0" y="591"/>
                      <a:pt x="34" y="792"/>
                    </a:cubicBezTo>
                    <a:cubicBezTo>
                      <a:pt x="67" y="958"/>
                      <a:pt x="267" y="1025"/>
                      <a:pt x="434" y="1058"/>
                    </a:cubicBezTo>
                    <a:cubicBezTo>
                      <a:pt x="3603" y="1425"/>
                      <a:pt x="6138" y="2359"/>
                      <a:pt x="7973" y="4694"/>
                    </a:cubicBezTo>
                    <a:cubicBezTo>
                      <a:pt x="7991" y="4713"/>
                      <a:pt x="8015" y="4721"/>
                      <a:pt x="8039" y="4721"/>
                    </a:cubicBezTo>
                    <a:cubicBezTo>
                      <a:pt x="8101" y="4721"/>
                      <a:pt x="8164" y="4666"/>
                      <a:pt x="8140" y="4594"/>
                    </a:cubicBezTo>
                    <a:cubicBezTo>
                      <a:pt x="7258" y="1979"/>
                      <a:pt x="4545" y="1"/>
                      <a:pt x="144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8" name="Google Shape;2208;p61"/>
              <p:cNvSpPr/>
              <p:nvPr/>
            </p:nvSpPr>
            <p:spPr>
              <a:xfrm>
                <a:off x="1321575" y="4171875"/>
                <a:ext cx="431150" cy="158575"/>
              </a:xfrm>
              <a:custGeom>
                <a:avLst/>
                <a:gdLst/>
                <a:ahLst/>
                <a:cxnLst/>
                <a:rect l="l" t="t" r="r" b="b"/>
                <a:pathLst>
                  <a:path w="17246" h="6343" extrusionOk="0">
                    <a:moveTo>
                      <a:pt x="1824" y="1"/>
                    </a:moveTo>
                    <a:cubicBezTo>
                      <a:pt x="1216" y="1"/>
                      <a:pt x="608" y="9"/>
                      <a:pt x="0" y="23"/>
                    </a:cubicBezTo>
                    <a:cubicBezTo>
                      <a:pt x="1201" y="3191"/>
                      <a:pt x="4237" y="5693"/>
                      <a:pt x="7706" y="6227"/>
                    </a:cubicBezTo>
                    <a:cubicBezTo>
                      <a:pt x="8198" y="6304"/>
                      <a:pt x="8694" y="6342"/>
                      <a:pt x="9190" y="6342"/>
                    </a:cubicBezTo>
                    <a:cubicBezTo>
                      <a:pt x="12324" y="6342"/>
                      <a:pt x="15431" y="4839"/>
                      <a:pt x="17246" y="2391"/>
                    </a:cubicBezTo>
                    <a:cubicBezTo>
                      <a:pt x="15678" y="1891"/>
                      <a:pt x="14077" y="1490"/>
                      <a:pt x="12442" y="1123"/>
                    </a:cubicBezTo>
                    <a:cubicBezTo>
                      <a:pt x="12209" y="1090"/>
                      <a:pt x="12009" y="1023"/>
                      <a:pt x="11775" y="990"/>
                    </a:cubicBezTo>
                    <a:cubicBezTo>
                      <a:pt x="9374" y="523"/>
                      <a:pt x="6905" y="223"/>
                      <a:pt x="4403" y="56"/>
                    </a:cubicBezTo>
                    <a:cubicBezTo>
                      <a:pt x="3544" y="17"/>
                      <a:pt x="2684" y="1"/>
                      <a:pt x="182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9" name="Google Shape;2209;p61"/>
              <p:cNvSpPr/>
              <p:nvPr/>
            </p:nvSpPr>
            <p:spPr>
              <a:xfrm>
                <a:off x="1396625" y="4268550"/>
                <a:ext cx="24102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2477" extrusionOk="0">
                    <a:moveTo>
                      <a:pt x="2697" y="0"/>
                    </a:moveTo>
                    <a:cubicBezTo>
                      <a:pt x="1792" y="0"/>
                      <a:pt x="888" y="86"/>
                      <a:pt x="0" y="258"/>
                    </a:cubicBezTo>
                    <a:cubicBezTo>
                      <a:pt x="1368" y="1326"/>
                      <a:pt x="2969" y="2093"/>
                      <a:pt x="4704" y="2360"/>
                    </a:cubicBezTo>
                    <a:cubicBezTo>
                      <a:pt x="5196" y="2439"/>
                      <a:pt x="5691" y="2477"/>
                      <a:pt x="6184" y="2477"/>
                    </a:cubicBezTo>
                    <a:cubicBezTo>
                      <a:pt x="7364" y="2477"/>
                      <a:pt x="8535" y="2259"/>
                      <a:pt x="9641" y="1860"/>
                    </a:cubicBezTo>
                    <a:cubicBezTo>
                      <a:pt x="7551" y="620"/>
                      <a:pt x="5124" y="0"/>
                      <a:pt x="269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0" name="Google Shape;2210;p61"/>
              <p:cNvSpPr/>
              <p:nvPr/>
            </p:nvSpPr>
            <p:spPr>
              <a:xfrm>
                <a:off x="1431650" y="4174100"/>
                <a:ext cx="201000" cy="78525"/>
              </a:xfrm>
              <a:custGeom>
                <a:avLst/>
                <a:gdLst/>
                <a:ahLst/>
                <a:cxnLst/>
                <a:rect l="l" t="t" r="r" b="b"/>
                <a:pathLst>
                  <a:path w="8040" h="314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4" y="567"/>
                      <a:pt x="100" y="1168"/>
                      <a:pt x="167" y="1735"/>
                    </a:cubicBezTo>
                    <a:cubicBezTo>
                      <a:pt x="201" y="2002"/>
                      <a:pt x="401" y="2235"/>
                      <a:pt x="634" y="2302"/>
                    </a:cubicBezTo>
                    <a:cubicBezTo>
                      <a:pt x="2502" y="2836"/>
                      <a:pt x="4437" y="3102"/>
                      <a:pt x="6372" y="3136"/>
                    </a:cubicBezTo>
                    <a:cubicBezTo>
                      <a:pt x="6396" y="3139"/>
                      <a:pt x="6420" y="3141"/>
                      <a:pt x="6444" y="3141"/>
                    </a:cubicBezTo>
                    <a:cubicBezTo>
                      <a:pt x="6646" y="3141"/>
                      <a:pt x="6819" y="3018"/>
                      <a:pt x="6939" y="2869"/>
                    </a:cubicBezTo>
                    <a:cubicBezTo>
                      <a:pt x="7339" y="2269"/>
                      <a:pt x="7706" y="1668"/>
                      <a:pt x="8039" y="1034"/>
                    </a:cubicBezTo>
                    <a:cubicBezTo>
                      <a:pt x="7806" y="1001"/>
                      <a:pt x="7606" y="968"/>
                      <a:pt x="7372" y="901"/>
                    </a:cubicBezTo>
                    <a:cubicBezTo>
                      <a:pt x="4971" y="434"/>
                      <a:pt x="2502" y="134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1" name="Google Shape;2211;p61"/>
              <p:cNvSpPr/>
              <p:nvPr/>
            </p:nvSpPr>
            <p:spPr>
              <a:xfrm>
                <a:off x="1108925" y="3387775"/>
                <a:ext cx="966550" cy="535325"/>
              </a:xfrm>
              <a:custGeom>
                <a:avLst/>
                <a:gdLst/>
                <a:ahLst/>
                <a:cxnLst/>
                <a:rect l="l" t="t" r="r" b="b"/>
                <a:pathLst>
                  <a:path w="38662" h="21413" extrusionOk="0">
                    <a:moveTo>
                      <a:pt x="16512" y="0"/>
                    </a:moveTo>
                    <a:cubicBezTo>
                      <a:pt x="14605" y="0"/>
                      <a:pt x="12705" y="181"/>
                      <a:pt x="10875" y="831"/>
                    </a:cubicBezTo>
                    <a:cubicBezTo>
                      <a:pt x="9607" y="1265"/>
                      <a:pt x="8339" y="1865"/>
                      <a:pt x="7172" y="2666"/>
                    </a:cubicBezTo>
                    <a:cubicBezTo>
                      <a:pt x="4303" y="4601"/>
                      <a:pt x="1868" y="6969"/>
                      <a:pt x="701" y="11639"/>
                    </a:cubicBezTo>
                    <a:cubicBezTo>
                      <a:pt x="534" y="12206"/>
                      <a:pt x="434" y="12840"/>
                      <a:pt x="334" y="13474"/>
                    </a:cubicBezTo>
                    <a:cubicBezTo>
                      <a:pt x="167" y="14474"/>
                      <a:pt x="67" y="15575"/>
                      <a:pt x="0" y="16776"/>
                    </a:cubicBezTo>
                    <a:cubicBezTo>
                      <a:pt x="701" y="16943"/>
                      <a:pt x="1401" y="17110"/>
                      <a:pt x="2068" y="17243"/>
                    </a:cubicBezTo>
                    <a:cubicBezTo>
                      <a:pt x="2402" y="16342"/>
                      <a:pt x="2836" y="15442"/>
                      <a:pt x="3136" y="14608"/>
                    </a:cubicBezTo>
                    <a:cubicBezTo>
                      <a:pt x="3169" y="14541"/>
                      <a:pt x="3169" y="14441"/>
                      <a:pt x="3202" y="14341"/>
                    </a:cubicBezTo>
                    <a:cubicBezTo>
                      <a:pt x="3215" y="14316"/>
                      <a:pt x="3243" y="14305"/>
                      <a:pt x="3271" y="14305"/>
                    </a:cubicBezTo>
                    <a:cubicBezTo>
                      <a:pt x="3318" y="14305"/>
                      <a:pt x="3369" y="14333"/>
                      <a:pt x="3369" y="14374"/>
                    </a:cubicBezTo>
                    <a:cubicBezTo>
                      <a:pt x="3369" y="14474"/>
                      <a:pt x="3369" y="14608"/>
                      <a:pt x="3369" y="14708"/>
                    </a:cubicBezTo>
                    <a:cubicBezTo>
                      <a:pt x="3403" y="15642"/>
                      <a:pt x="3269" y="16509"/>
                      <a:pt x="3069" y="17443"/>
                    </a:cubicBezTo>
                    <a:cubicBezTo>
                      <a:pt x="3069" y="17477"/>
                      <a:pt x="3069" y="17477"/>
                      <a:pt x="3069" y="17477"/>
                    </a:cubicBezTo>
                    <a:cubicBezTo>
                      <a:pt x="4270" y="17777"/>
                      <a:pt x="5471" y="18044"/>
                      <a:pt x="6605" y="18277"/>
                    </a:cubicBezTo>
                    <a:cubicBezTo>
                      <a:pt x="6772" y="17543"/>
                      <a:pt x="6972" y="16809"/>
                      <a:pt x="7272" y="16076"/>
                    </a:cubicBezTo>
                    <a:cubicBezTo>
                      <a:pt x="7572" y="15242"/>
                      <a:pt x="7973" y="14474"/>
                      <a:pt x="8440" y="13774"/>
                    </a:cubicBezTo>
                    <a:cubicBezTo>
                      <a:pt x="8706" y="13340"/>
                      <a:pt x="9007" y="12973"/>
                      <a:pt x="9307" y="12640"/>
                    </a:cubicBezTo>
                    <a:cubicBezTo>
                      <a:pt x="9330" y="12616"/>
                      <a:pt x="9358" y="12605"/>
                      <a:pt x="9383" y="12605"/>
                    </a:cubicBezTo>
                    <a:cubicBezTo>
                      <a:pt x="9428" y="12605"/>
                      <a:pt x="9462" y="12642"/>
                      <a:pt x="9440" y="12706"/>
                    </a:cubicBezTo>
                    <a:cubicBezTo>
                      <a:pt x="9273" y="13107"/>
                      <a:pt x="9140" y="13507"/>
                      <a:pt x="9007" y="13907"/>
                    </a:cubicBezTo>
                    <a:cubicBezTo>
                      <a:pt x="8740" y="14741"/>
                      <a:pt x="8540" y="15575"/>
                      <a:pt x="8406" y="16443"/>
                    </a:cubicBezTo>
                    <a:cubicBezTo>
                      <a:pt x="8339" y="16943"/>
                      <a:pt x="8273" y="17410"/>
                      <a:pt x="8206" y="17877"/>
                    </a:cubicBezTo>
                    <a:cubicBezTo>
                      <a:pt x="8173" y="18110"/>
                      <a:pt x="8173" y="18344"/>
                      <a:pt x="8139" y="18611"/>
                    </a:cubicBezTo>
                    <a:cubicBezTo>
                      <a:pt x="9841" y="18978"/>
                      <a:pt x="11508" y="19311"/>
                      <a:pt x="13110" y="19611"/>
                    </a:cubicBezTo>
                    <a:cubicBezTo>
                      <a:pt x="13210" y="19011"/>
                      <a:pt x="13310" y="18411"/>
                      <a:pt x="13443" y="17844"/>
                    </a:cubicBezTo>
                    <a:cubicBezTo>
                      <a:pt x="13643" y="17076"/>
                      <a:pt x="13843" y="16342"/>
                      <a:pt x="14077" y="15709"/>
                    </a:cubicBezTo>
                    <a:cubicBezTo>
                      <a:pt x="14091" y="15680"/>
                      <a:pt x="14117" y="15670"/>
                      <a:pt x="14142" y="15670"/>
                    </a:cubicBezTo>
                    <a:cubicBezTo>
                      <a:pt x="14177" y="15670"/>
                      <a:pt x="14210" y="15689"/>
                      <a:pt x="14210" y="15709"/>
                    </a:cubicBezTo>
                    <a:cubicBezTo>
                      <a:pt x="14244" y="16509"/>
                      <a:pt x="14277" y="17276"/>
                      <a:pt x="14277" y="18044"/>
                    </a:cubicBezTo>
                    <a:cubicBezTo>
                      <a:pt x="14277" y="18511"/>
                      <a:pt x="14277" y="18978"/>
                      <a:pt x="14277" y="19445"/>
                    </a:cubicBezTo>
                    <a:cubicBezTo>
                      <a:pt x="14277" y="19545"/>
                      <a:pt x="14277" y="19678"/>
                      <a:pt x="14277" y="19812"/>
                    </a:cubicBezTo>
                    <a:cubicBezTo>
                      <a:pt x="16178" y="20145"/>
                      <a:pt x="17980" y="20445"/>
                      <a:pt x="19748" y="20679"/>
                    </a:cubicBezTo>
                    <a:cubicBezTo>
                      <a:pt x="19848" y="20145"/>
                      <a:pt x="19948" y="19611"/>
                      <a:pt x="20014" y="19044"/>
                    </a:cubicBezTo>
                    <a:cubicBezTo>
                      <a:pt x="20181" y="17877"/>
                      <a:pt x="20281" y="16676"/>
                      <a:pt x="20415" y="15508"/>
                    </a:cubicBezTo>
                    <a:cubicBezTo>
                      <a:pt x="20481" y="14941"/>
                      <a:pt x="20515" y="14408"/>
                      <a:pt x="20582" y="13841"/>
                    </a:cubicBezTo>
                    <a:cubicBezTo>
                      <a:pt x="20582" y="13787"/>
                      <a:pt x="20648" y="13753"/>
                      <a:pt x="20711" y="13753"/>
                    </a:cubicBezTo>
                    <a:cubicBezTo>
                      <a:pt x="20765" y="13753"/>
                      <a:pt x="20815" y="13779"/>
                      <a:pt x="20815" y="13841"/>
                    </a:cubicBezTo>
                    <a:cubicBezTo>
                      <a:pt x="20848" y="14408"/>
                      <a:pt x="20915" y="14975"/>
                      <a:pt x="20948" y="15542"/>
                    </a:cubicBezTo>
                    <a:cubicBezTo>
                      <a:pt x="21015" y="16743"/>
                      <a:pt x="21049" y="17977"/>
                      <a:pt x="21015" y="19178"/>
                    </a:cubicBezTo>
                    <a:cubicBezTo>
                      <a:pt x="21015" y="19611"/>
                      <a:pt x="21015" y="20012"/>
                      <a:pt x="20982" y="20412"/>
                    </a:cubicBezTo>
                    <a:cubicBezTo>
                      <a:pt x="20982" y="20545"/>
                      <a:pt x="20982" y="20679"/>
                      <a:pt x="20982" y="20812"/>
                    </a:cubicBezTo>
                    <a:cubicBezTo>
                      <a:pt x="24117" y="21213"/>
                      <a:pt x="27120" y="21413"/>
                      <a:pt x="30055" y="21413"/>
                    </a:cubicBezTo>
                    <a:cubicBezTo>
                      <a:pt x="30188" y="20779"/>
                      <a:pt x="30288" y="20145"/>
                      <a:pt x="30322" y="19511"/>
                    </a:cubicBezTo>
                    <a:cubicBezTo>
                      <a:pt x="30355" y="19011"/>
                      <a:pt x="30355" y="18511"/>
                      <a:pt x="30288" y="17977"/>
                    </a:cubicBezTo>
                    <a:cubicBezTo>
                      <a:pt x="30269" y="17919"/>
                      <a:pt x="30317" y="17883"/>
                      <a:pt x="30368" y="17883"/>
                    </a:cubicBezTo>
                    <a:cubicBezTo>
                      <a:pt x="30404" y="17883"/>
                      <a:pt x="30441" y="17902"/>
                      <a:pt x="30455" y="17944"/>
                    </a:cubicBezTo>
                    <a:cubicBezTo>
                      <a:pt x="30722" y="18444"/>
                      <a:pt x="30922" y="18944"/>
                      <a:pt x="31089" y="19478"/>
                    </a:cubicBezTo>
                    <a:cubicBezTo>
                      <a:pt x="31256" y="20112"/>
                      <a:pt x="31356" y="20746"/>
                      <a:pt x="31389" y="21379"/>
                    </a:cubicBezTo>
                    <a:cubicBezTo>
                      <a:pt x="31956" y="21379"/>
                      <a:pt x="32557" y="21379"/>
                      <a:pt x="33124" y="21346"/>
                    </a:cubicBezTo>
                    <a:cubicBezTo>
                      <a:pt x="33157" y="20679"/>
                      <a:pt x="33191" y="20012"/>
                      <a:pt x="33191" y="19378"/>
                    </a:cubicBezTo>
                    <a:cubicBezTo>
                      <a:pt x="33191" y="18277"/>
                      <a:pt x="33090" y="17210"/>
                      <a:pt x="32623" y="16142"/>
                    </a:cubicBezTo>
                    <a:cubicBezTo>
                      <a:pt x="32623" y="16101"/>
                      <a:pt x="32649" y="16073"/>
                      <a:pt x="32676" y="16073"/>
                    </a:cubicBezTo>
                    <a:cubicBezTo>
                      <a:pt x="32693" y="16073"/>
                      <a:pt x="32711" y="16083"/>
                      <a:pt x="32724" y="16109"/>
                    </a:cubicBezTo>
                    <a:cubicBezTo>
                      <a:pt x="33557" y="17076"/>
                      <a:pt x="34024" y="18144"/>
                      <a:pt x="34325" y="19278"/>
                    </a:cubicBezTo>
                    <a:cubicBezTo>
                      <a:pt x="34491" y="19912"/>
                      <a:pt x="34558" y="20579"/>
                      <a:pt x="34625" y="21246"/>
                    </a:cubicBezTo>
                    <a:cubicBezTo>
                      <a:pt x="35759" y="21179"/>
                      <a:pt x="36893" y="21079"/>
                      <a:pt x="38027" y="20912"/>
                    </a:cubicBezTo>
                    <a:cubicBezTo>
                      <a:pt x="38261" y="20879"/>
                      <a:pt x="38428" y="19812"/>
                      <a:pt x="38528" y="18811"/>
                    </a:cubicBezTo>
                    <a:cubicBezTo>
                      <a:pt x="38594" y="17944"/>
                      <a:pt x="38661" y="17143"/>
                      <a:pt x="38628" y="17043"/>
                    </a:cubicBezTo>
                    <a:cubicBezTo>
                      <a:pt x="38561" y="16543"/>
                      <a:pt x="38494" y="15942"/>
                      <a:pt x="38461" y="15308"/>
                    </a:cubicBezTo>
                    <a:cubicBezTo>
                      <a:pt x="38361" y="14241"/>
                      <a:pt x="38294" y="13107"/>
                      <a:pt x="38061" y="12273"/>
                    </a:cubicBezTo>
                    <a:cubicBezTo>
                      <a:pt x="36693" y="7369"/>
                      <a:pt x="32523" y="4401"/>
                      <a:pt x="28821" y="2432"/>
                    </a:cubicBezTo>
                    <a:cubicBezTo>
                      <a:pt x="25618" y="731"/>
                      <a:pt x="22116" y="264"/>
                      <a:pt x="18714" y="64"/>
                    </a:cubicBezTo>
                    <a:cubicBezTo>
                      <a:pt x="17981" y="27"/>
                      <a:pt x="17246" y="0"/>
                      <a:pt x="165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2" name="Google Shape;2212;p61"/>
              <p:cNvSpPr/>
              <p:nvPr/>
            </p:nvSpPr>
            <p:spPr>
              <a:xfrm>
                <a:off x="1117250" y="3678750"/>
                <a:ext cx="467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2469" extrusionOk="0">
                    <a:moveTo>
                      <a:pt x="368" y="0"/>
                    </a:moveTo>
                    <a:cubicBezTo>
                      <a:pt x="201" y="567"/>
                      <a:pt x="101" y="1168"/>
                      <a:pt x="1" y="1835"/>
                    </a:cubicBezTo>
                    <a:cubicBezTo>
                      <a:pt x="468" y="2035"/>
                      <a:pt x="968" y="2268"/>
                      <a:pt x="1468" y="2468"/>
                    </a:cubicBezTo>
                    <a:cubicBezTo>
                      <a:pt x="1535" y="2168"/>
                      <a:pt x="1602" y="1868"/>
                      <a:pt x="1669" y="1568"/>
                    </a:cubicBezTo>
                    <a:cubicBezTo>
                      <a:pt x="1735" y="1234"/>
                      <a:pt x="1802" y="867"/>
                      <a:pt x="1869" y="467"/>
                    </a:cubicBezTo>
                    <a:cubicBezTo>
                      <a:pt x="1368" y="300"/>
                      <a:pt x="868" y="167"/>
                      <a:pt x="368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3" name="Google Shape;2213;p61"/>
              <p:cNvSpPr/>
              <p:nvPr/>
            </p:nvSpPr>
            <p:spPr>
              <a:xfrm>
                <a:off x="1175625" y="3697075"/>
                <a:ext cx="144300" cy="92600"/>
              </a:xfrm>
              <a:custGeom>
                <a:avLst/>
                <a:gdLst/>
                <a:ahLst/>
                <a:cxnLst/>
                <a:rect l="l" t="t" r="r" b="b"/>
                <a:pathLst>
                  <a:path w="5772" h="3704" extrusionOk="0">
                    <a:moveTo>
                      <a:pt x="334" y="1"/>
                    </a:moveTo>
                    <a:cubicBezTo>
                      <a:pt x="234" y="535"/>
                      <a:pt x="168" y="1068"/>
                      <a:pt x="67" y="1602"/>
                    </a:cubicBezTo>
                    <a:cubicBezTo>
                      <a:pt x="34" y="1769"/>
                      <a:pt x="34" y="1902"/>
                      <a:pt x="1" y="2036"/>
                    </a:cubicBezTo>
                    <a:cubicBezTo>
                      <a:pt x="134" y="2102"/>
                      <a:pt x="301" y="2169"/>
                      <a:pt x="468" y="2236"/>
                    </a:cubicBezTo>
                    <a:cubicBezTo>
                      <a:pt x="534" y="2269"/>
                      <a:pt x="635" y="2303"/>
                      <a:pt x="701" y="2336"/>
                    </a:cubicBezTo>
                    <a:cubicBezTo>
                      <a:pt x="1468" y="2603"/>
                      <a:pt x="2236" y="2870"/>
                      <a:pt x="2970" y="3170"/>
                    </a:cubicBezTo>
                    <a:cubicBezTo>
                      <a:pt x="3537" y="3337"/>
                      <a:pt x="4070" y="3537"/>
                      <a:pt x="4604" y="3704"/>
                    </a:cubicBezTo>
                    <a:cubicBezTo>
                      <a:pt x="4904" y="2870"/>
                      <a:pt x="5305" y="2102"/>
                      <a:pt x="5772" y="1402"/>
                    </a:cubicBezTo>
                    <a:cubicBezTo>
                      <a:pt x="5138" y="1268"/>
                      <a:pt x="4504" y="1135"/>
                      <a:pt x="3870" y="968"/>
                    </a:cubicBezTo>
                    <a:cubicBezTo>
                      <a:pt x="2703" y="701"/>
                      <a:pt x="1502" y="334"/>
                      <a:pt x="334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4" name="Google Shape;2214;p61"/>
              <p:cNvSpPr/>
              <p:nvPr/>
            </p:nvSpPr>
            <p:spPr>
              <a:xfrm>
                <a:off x="1319075" y="3735450"/>
                <a:ext cx="67575" cy="7675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3070" extrusionOk="0">
                    <a:moveTo>
                      <a:pt x="601" y="0"/>
                    </a:moveTo>
                    <a:cubicBezTo>
                      <a:pt x="334" y="834"/>
                      <a:pt x="134" y="1668"/>
                      <a:pt x="0" y="2536"/>
                    </a:cubicBezTo>
                    <a:cubicBezTo>
                      <a:pt x="601" y="2736"/>
                      <a:pt x="1168" y="2902"/>
                      <a:pt x="1768" y="3069"/>
                    </a:cubicBezTo>
                    <a:cubicBezTo>
                      <a:pt x="2068" y="2169"/>
                      <a:pt x="2402" y="1268"/>
                      <a:pt x="2702" y="401"/>
                    </a:cubicBezTo>
                    <a:cubicBezTo>
                      <a:pt x="2002" y="267"/>
                      <a:pt x="1301" y="134"/>
                      <a:pt x="601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5" name="Google Shape;2215;p61"/>
              <p:cNvSpPr/>
              <p:nvPr/>
            </p:nvSpPr>
            <p:spPr>
              <a:xfrm>
                <a:off x="1390775" y="3748800"/>
                <a:ext cx="130950" cy="97575"/>
              </a:xfrm>
              <a:custGeom>
                <a:avLst/>
                <a:gdLst/>
                <a:ahLst/>
                <a:cxnLst/>
                <a:rect l="l" t="t" r="r" b="b"/>
                <a:pathLst>
                  <a:path w="5238" h="3903" extrusionOk="0">
                    <a:moveTo>
                      <a:pt x="735" y="0"/>
                    </a:moveTo>
                    <a:cubicBezTo>
                      <a:pt x="468" y="934"/>
                      <a:pt x="201" y="1868"/>
                      <a:pt x="1" y="2835"/>
                    </a:cubicBezTo>
                    <a:cubicBezTo>
                      <a:pt x="735" y="3036"/>
                      <a:pt x="1435" y="3236"/>
                      <a:pt x="2169" y="3403"/>
                    </a:cubicBezTo>
                    <a:cubicBezTo>
                      <a:pt x="2369" y="2635"/>
                      <a:pt x="2569" y="1901"/>
                      <a:pt x="2803" y="1268"/>
                    </a:cubicBezTo>
                    <a:cubicBezTo>
                      <a:pt x="2816" y="1242"/>
                      <a:pt x="2838" y="1231"/>
                      <a:pt x="2861" y="1231"/>
                    </a:cubicBezTo>
                    <a:cubicBezTo>
                      <a:pt x="2898" y="1231"/>
                      <a:pt x="2936" y="1260"/>
                      <a:pt x="2936" y="1301"/>
                    </a:cubicBezTo>
                    <a:cubicBezTo>
                      <a:pt x="2970" y="2068"/>
                      <a:pt x="3003" y="2835"/>
                      <a:pt x="3003" y="3603"/>
                    </a:cubicBezTo>
                    <a:cubicBezTo>
                      <a:pt x="3503" y="3703"/>
                      <a:pt x="4004" y="3803"/>
                      <a:pt x="4504" y="3903"/>
                    </a:cubicBezTo>
                    <a:cubicBezTo>
                      <a:pt x="4738" y="2835"/>
                      <a:pt x="4938" y="1735"/>
                      <a:pt x="5238" y="667"/>
                    </a:cubicBezTo>
                    <a:cubicBezTo>
                      <a:pt x="3737" y="500"/>
                      <a:pt x="2236" y="267"/>
                      <a:pt x="735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6" name="Google Shape;2216;p61"/>
              <p:cNvSpPr/>
              <p:nvPr/>
            </p:nvSpPr>
            <p:spPr>
              <a:xfrm>
                <a:off x="1540900" y="3768800"/>
                <a:ext cx="78400" cy="95100"/>
              </a:xfrm>
              <a:custGeom>
                <a:avLst/>
                <a:gdLst/>
                <a:ahLst/>
                <a:cxnLst/>
                <a:rect l="l" t="t" r="r" b="b"/>
                <a:pathLst>
                  <a:path w="3136" h="3804" extrusionOk="0">
                    <a:moveTo>
                      <a:pt x="534" y="1"/>
                    </a:moveTo>
                    <a:cubicBezTo>
                      <a:pt x="300" y="1135"/>
                      <a:pt x="167" y="2269"/>
                      <a:pt x="0" y="3403"/>
                    </a:cubicBezTo>
                    <a:cubicBezTo>
                      <a:pt x="901" y="3537"/>
                      <a:pt x="1801" y="3703"/>
                      <a:pt x="2735" y="3803"/>
                    </a:cubicBezTo>
                    <a:cubicBezTo>
                      <a:pt x="2902" y="2636"/>
                      <a:pt x="3002" y="1435"/>
                      <a:pt x="3136" y="267"/>
                    </a:cubicBezTo>
                    <a:cubicBezTo>
                      <a:pt x="2268" y="201"/>
                      <a:pt x="1368" y="101"/>
                      <a:pt x="534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7" name="Google Shape;2217;p61"/>
              <p:cNvSpPr/>
              <p:nvPr/>
            </p:nvSpPr>
            <p:spPr>
              <a:xfrm>
                <a:off x="2029575" y="3770475"/>
                <a:ext cx="45050" cy="91750"/>
              </a:xfrm>
              <a:custGeom>
                <a:avLst/>
                <a:gdLst/>
                <a:ahLst/>
                <a:cxnLst/>
                <a:rect l="l" t="t" r="r" b="b"/>
                <a:pathLst>
                  <a:path w="1802" h="3670" extrusionOk="0">
                    <a:moveTo>
                      <a:pt x="1635" y="0"/>
                    </a:moveTo>
                    <a:cubicBezTo>
                      <a:pt x="1101" y="67"/>
                      <a:pt x="534" y="134"/>
                      <a:pt x="0" y="167"/>
                    </a:cubicBezTo>
                    <a:cubicBezTo>
                      <a:pt x="67" y="968"/>
                      <a:pt x="134" y="1735"/>
                      <a:pt x="234" y="2502"/>
                    </a:cubicBezTo>
                    <a:cubicBezTo>
                      <a:pt x="301" y="2869"/>
                      <a:pt x="334" y="3269"/>
                      <a:pt x="401" y="3670"/>
                    </a:cubicBezTo>
                    <a:cubicBezTo>
                      <a:pt x="834" y="3603"/>
                      <a:pt x="1268" y="3570"/>
                      <a:pt x="1702" y="3503"/>
                    </a:cubicBezTo>
                    <a:cubicBezTo>
                      <a:pt x="1768" y="2636"/>
                      <a:pt x="1802" y="1835"/>
                      <a:pt x="1802" y="1702"/>
                    </a:cubicBezTo>
                    <a:cubicBezTo>
                      <a:pt x="1735" y="1235"/>
                      <a:pt x="1668" y="634"/>
                      <a:pt x="1635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8" name="Google Shape;2218;p61"/>
              <p:cNvSpPr/>
              <p:nvPr/>
            </p:nvSpPr>
            <p:spPr>
              <a:xfrm>
                <a:off x="1632625" y="3776300"/>
                <a:ext cx="67575" cy="96775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387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67" y="1202"/>
                      <a:pt x="101" y="2436"/>
                      <a:pt x="67" y="3637"/>
                    </a:cubicBezTo>
                    <a:cubicBezTo>
                      <a:pt x="901" y="3737"/>
                      <a:pt x="1735" y="3804"/>
                      <a:pt x="2569" y="3870"/>
                    </a:cubicBezTo>
                    <a:cubicBezTo>
                      <a:pt x="2502" y="2636"/>
                      <a:pt x="2569" y="1402"/>
                      <a:pt x="2702" y="168"/>
                    </a:cubicBezTo>
                    <a:cubicBezTo>
                      <a:pt x="1802" y="134"/>
                      <a:pt x="901" y="68"/>
                      <a:pt x="0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9" name="Google Shape;2219;p61"/>
              <p:cNvSpPr/>
              <p:nvPr/>
            </p:nvSpPr>
            <p:spPr>
              <a:xfrm>
                <a:off x="1716850" y="3781300"/>
                <a:ext cx="59225" cy="94275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3771" extrusionOk="0">
                    <a:moveTo>
                      <a:pt x="34" y="1"/>
                    </a:moveTo>
                    <a:cubicBezTo>
                      <a:pt x="1" y="1235"/>
                      <a:pt x="1" y="2469"/>
                      <a:pt x="67" y="3704"/>
                    </a:cubicBezTo>
                    <a:cubicBezTo>
                      <a:pt x="701" y="3737"/>
                      <a:pt x="1335" y="3770"/>
                      <a:pt x="1969" y="3770"/>
                    </a:cubicBezTo>
                    <a:cubicBezTo>
                      <a:pt x="2169" y="2570"/>
                      <a:pt x="2336" y="1335"/>
                      <a:pt x="2369" y="101"/>
                    </a:cubicBezTo>
                    <a:cubicBezTo>
                      <a:pt x="1602" y="68"/>
                      <a:pt x="801" y="34"/>
                      <a:pt x="34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0" name="Google Shape;2220;p61"/>
              <p:cNvSpPr/>
              <p:nvPr/>
            </p:nvSpPr>
            <p:spPr>
              <a:xfrm>
                <a:off x="1791900" y="3776300"/>
                <a:ext cx="226025" cy="100100"/>
              </a:xfrm>
              <a:custGeom>
                <a:avLst/>
                <a:gdLst/>
                <a:ahLst/>
                <a:cxnLst/>
                <a:rect l="l" t="t" r="r" b="b"/>
                <a:pathLst>
                  <a:path w="9041" h="4004" extrusionOk="0">
                    <a:moveTo>
                      <a:pt x="8774" y="1"/>
                    </a:moveTo>
                    <a:cubicBezTo>
                      <a:pt x="6349" y="226"/>
                      <a:pt x="3924" y="309"/>
                      <a:pt x="1479" y="309"/>
                    </a:cubicBezTo>
                    <a:cubicBezTo>
                      <a:pt x="1031" y="309"/>
                      <a:pt x="583" y="306"/>
                      <a:pt x="134" y="301"/>
                    </a:cubicBezTo>
                    <a:lnTo>
                      <a:pt x="134" y="301"/>
                    </a:lnTo>
                    <a:cubicBezTo>
                      <a:pt x="167" y="1535"/>
                      <a:pt x="134" y="2770"/>
                      <a:pt x="1" y="4004"/>
                    </a:cubicBezTo>
                    <a:cubicBezTo>
                      <a:pt x="1001" y="4004"/>
                      <a:pt x="2002" y="4004"/>
                      <a:pt x="3003" y="3970"/>
                    </a:cubicBezTo>
                    <a:cubicBezTo>
                      <a:pt x="3036" y="3470"/>
                      <a:pt x="3036" y="2970"/>
                      <a:pt x="2969" y="2436"/>
                    </a:cubicBezTo>
                    <a:cubicBezTo>
                      <a:pt x="2948" y="2371"/>
                      <a:pt x="3010" y="2335"/>
                      <a:pt x="3065" y="2335"/>
                    </a:cubicBezTo>
                    <a:cubicBezTo>
                      <a:pt x="3096" y="2335"/>
                      <a:pt x="3124" y="2346"/>
                      <a:pt x="3136" y="2369"/>
                    </a:cubicBezTo>
                    <a:cubicBezTo>
                      <a:pt x="3403" y="2870"/>
                      <a:pt x="3603" y="3403"/>
                      <a:pt x="3737" y="3937"/>
                    </a:cubicBezTo>
                    <a:cubicBezTo>
                      <a:pt x="4471" y="3904"/>
                      <a:pt x="5171" y="3870"/>
                      <a:pt x="5872" y="3837"/>
                    </a:cubicBezTo>
                    <a:cubicBezTo>
                      <a:pt x="5872" y="2736"/>
                      <a:pt x="5738" y="1635"/>
                      <a:pt x="5304" y="601"/>
                    </a:cubicBezTo>
                    <a:cubicBezTo>
                      <a:pt x="5304" y="560"/>
                      <a:pt x="5330" y="532"/>
                      <a:pt x="5357" y="532"/>
                    </a:cubicBezTo>
                    <a:cubicBezTo>
                      <a:pt x="5374" y="532"/>
                      <a:pt x="5392" y="542"/>
                      <a:pt x="5405" y="568"/>
                    </a:cubicBezTo>
                    <a:cubicBezTo>
                      <a:pt x="6238" y="1535"/>
                      <a:pt x="6705" y="2603"/>
                      <a:pt x="7006" y="3737"/>
                    </a:cubicBezTo>
                    <a:cubicBezTo>
                      <a:pt x="7673" y="3670"/>
                      <a:pt x="8373" y="3603"/>
                      <a:pt x="9040" y="3537"/>
                    </a:cubicBezTo>
                    <a:cubicBezTo>
                      <a:pt x="9007" y="3036"/>
                      <a:pt x="8974" y="2536"/>
                      <a:pt x="8907" y="2036"/>
                    </a:cubicBezTo>
                    <a:cubicBezTo>
                      <a:pt x="8840" y="1369"/>
                      <a:pt x="8807" y="701"/>
                      <a:pt x="8774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221" name="Google Shape;2221;p61"/>
          <p:cNvGrpSpPr/>
          <p:nvPr/>
        </p:nvGrpSpPr>
        <p:grpSpPr>
          <a:xfrm rot="-1529053">
            <a:off x="5279259" y="653376"/>
            <a:ext cx="1199946" cy="1079748"/>
            <a:chOff x="2618501" y="1381730"/>
            <a:chExt cx="1105076" cy="994381"/>
          </a:xfrm>
        </p:grpSpPr>
        <p:grpSp>
          <p:nvGrpSpPr>
            <p:cNvPr id="2222" name="Google Shape;2222;p61"/>
            <p:cNvGrpSpPr/>
            <p:nvPr/>
          </p:nvGrpSpPr>
          <p:grpSpPr>
            <a:xfrm>
              <a:off x="2618501" y="1381730"/>
              <a:ext cx="1105076" cy="994381"/>
              <a:chOff x="6972101" y="876305"/>
              <a:chExt cx="1105076" cy="994381"/>
            </a:xfrm>
          </p:grpSpPr>
          <p:sp>
            <p:nvSpPr>
              <p:cNvPr id="2223" name="Google Shape;2223;p61"/>
              <p:cNvSpPr/>
              <p:nvPr/>
            </p:nvSpPr>
            <p:spPr>
              <a:xfrm>
                <a:off x="6972149" y="880502"/>
                <a:ext cx="1105028" cy="990184"/>
              </a:xfrm>
              <a:custGeom>
                <a:avLst/>
                <a:gdLst/>
                <a:ahLst/>
                <a:cxnLst/>
                <a:rect l="l" t="t" r="r" b="b"/>
                <a:pathLst>
                  <a:path w="47168" h="44180" extrusionOk="0">
                    <a:moveTo>
                      <a:pt x="19019" y="1"/>
                    </a:moveTo>
                    <a:cubicBezTo>
                      <a:pt x="17373" y="1"/>
                      <a:pt x="15730" y="309"/>
                      <a:pt x="14178" y="1062"/>
                    </a:cubicBezTo>
                    <a:cubicBezTo>
                      <a:pt x="13144" y="1595"/>
                      <a:pt x="12109" y="2296"/>
                      <a:pt x="11175" y="3263"/>
                    </a:cubicBezTo>
                    <a:cubicBezTo>
                      <a:pt x="10942" y="3530"/>
                      <a:pt x="10708" y="3764"/>
                      <a:pt x="10508" y="4064"/>
                    </a:cubicBezTo>
                    <a:cubicBezTo>
                      <a:pt x="10308" y="4264"/>
                      <a:pt x="10175" y="4497"/>
                      <a:pt x="10041" y="4731"/>
                    </a:cubicBezTo>
                    <a:cubicBezTo>
                      <a:pt x="10308" y="4664"/>
                      <a:pt x="10542" y="4598"/>
                      <a:pt x="10809" y="4531"/>
                    </a:cubicBezTo>
                    <a:cubicBezTo>
                      <a:pt x="11776" y="4331"/>
                      <a:pt x="12777" y="4164"/>
                      <a:pt x="13744" y="4164"/>
                    </a:cubicBezTo>
                    <a:cubicBezTo>
                      <a:pt x="13877" y="4131"/>
                      <a:pt x="13977" y="4131"/>
                      <a:pt x="14111" y="4131"/>
                    </a:cubicBezTo>
                    <a:cubicBezTo>
                      <a:pt x="13977" y="4231"/>
                      <a:pt x="13844" y="4297"/>
                      <a:pt x="13744" y="4364"/>
                    </a:cubicBezTo>
                    <a:cubicBezTo>
                      <a:pt x="12476" y="5165"/>
                      <a:pt x="11376" y="5965"/>
                      <a:pt x="10408" y="6766"/>
                    </a:cubicBezTo>
                    <a:cubicBezTo>
                      <a:pt x="4971" y="11302"/>
                      <a:pt x="4070" y="15739"/>
                      <a:pt x="3470" y="16706"/>
                    </a:cubicBezTo>
                    <a:cubicBezTo>
                      <a:pt x="4671" y="16973"/>
                      <a:pt x="5972" y="17207"/>
                      <a:pt x="7406" y="17407"/>
                    </a:cubicBezTo>
                    <a:cubicBezTo>
                      <a:pt x="7273" y="17707"/>
                      <a:pt x="7139" y="18007"/>
                      <a:pt x="7006" y="18307"/>
                    </a:cubicBezTo>
                    <a:cubicBezTo>
                      <a:pt x="6502" y="18102"/>
                      <a:pt x="5936" y="17991"/>
                      <a:pt x="5366" y="17991"/>
                    </a:cubicBezTo>
                    <a:cubicBezTo>
                      <a:pt x="4916" y="17991"/>
                      <a:pt x="4464" y="18060"/>
                      <a:pt x="4037" y="18207"/>
                    </a:cubicBezTo>
                    <a:cubicBezTo>
                      <a:pt x="2669" y="18708"/>
                      <a:pt x="1702" y="19808"/>
                      <a:pt x="1102" y="20976"/>
                    </a:cubicBezTo>
                    <a:cubicBezTo>
                      <a:pt x="134" y="22844"/>
                      <a:pt x="1" y="24979"/>
                      <a:pt x="701" y="26813"/>
                    </a:cubicBezTo>
                    <a:cubicBezTo>
                      <a:pt x="1302" y="28415"/>
                      <a:pt x="2503" y="29782"/>
                      <a:pt x="4070" y="30683"/>
                    </a:cubicBezTo>
                    <a:cubicBezTo>
                      <a:pt x="4738" y="33318"/>
                      <a:pt x="6305" y="35686"/>
                      <a:pt x="8707" y="37288"/>
                    </a:cubicBezTo>
                    <a:cubicBezTo>
                      <a:pt x="12743" y="39956"/>
                      <a:pt x="17013" y="41991"/>
                      <a:pt x="21616" y="43425"/>
                    </a:cubicBezTo>
                    <a:cubicBezTo>
                      <a:pt x="22720" y="43771"/>
                      <a:pt x="23840" y="43937"/>
                      <a:pt x="24944" y="43937"/>
                    </a:cubicBezTo>
                    <a:cubicBezTo>
                      <a:pt x="26609" y="43937"/>
                      <a:pt x="28238" y="43560"/>
                      <a:pt x="29722" y="42858"/>
                    </a:cubicBezTo>
                    <a:cubicBezTo>
                      <a:pt x="29855" y="43025"/>
                      <a:pt x="30089" y="43125"/>
                      <a:pt x="30289" y="43259"/>
                    </a:cubicBezTo>
                    <a:cubicBezTo>
                      <a:pt x="31496" y="43862"/>
                      <a:pt x="32793" y="44180"/>
                      <a:pt x="34052" y="44180"/>
                    </a:cubicBezTo>
                    <a:cubicBezTo>
                      <a:pt x="34812" y="44180"/>
                      <a:pt x="35557" y="44064"/>
                      <a:pt x="36260" y="43826"/>
                    </a:cubicBezTo>
                    <a:cubicBezTo>
                      <a:pt x="38128" y="43192"/>
                      <a:pt x="39696" y="41757"/>
                      <a:pt x="40530" y="39823"/>
                    </a:cubicBezTo>
                    <a:cubicBezTo>
                      <a:pt x="41064" y="38622"/>
                      <a:pt x="41330" y="37154"/>
                      <a:pt x="40830" y="35820"/>
                    </a:cubicBezTo>
                    <a:cubicBezTo>
                      <a:pt x="40363" y="34452"/>
                      <a:pt x="39129" y="33385"/>
                      <a:pt x="37895" y="33218"/>
                    </a:cubicBezTo>
                    <a:cubicBezTo>
                      <a:pt x="37778" y="33201"/>
                      <a:pt x="37669" y="33193"/>
                      <a:pt x="37565" y="33193"/>
                    </a:cubicBezTo>
                    <a:cubicBezTo>
                      <a:pt x="37461" y="33193"/>
                      <a:pt x="37361" y="33201"/>
                      <a:pt x="37261" y="33218"/>
                    </a:cubicBezTo>
                    <a:cubicBezTo>
                      <a:pt x="37261" y="33185"/>
                      <a:pt x="37261" y="33185"/>
                      <a:pt x="37261" y="33151"/>
                    </a:cubicBezTo>
                    <a:cubicBezTo>
                      <a:pt x="38762" y="31884"/>
                      <a:pt x="40163" y="30483"/>
                      <a:pt x="41064" y="28415"/>
                    </a:cubicBezTo>
                    <a:cubicBezTo>
                      <a:pt x="41264" y="27914"/>
                      <a:pt x="41430" y="27414"/>
                      <a:pt x="41597" y="26880"/>
                    </a:cubicBezTo>
                    <a:cubicBezTo>
                      <a:pt x="41931" y="27214"/>
                      <a:pt x="42198" y="27514"/>
                      <a:pt x="42431" y="27814"/>
                    </a:cubicBezTo>
                    <a:cubicBezTo>
                      <a:pt x="43065" y="28815"/>
                      <a:pt x="43198" y="29749"/>
                      <a:pt x="43465" y="30816"/>
                    </a:cubicBezTo>
                    <a:cubicBezTo>
                      <a:pt x="43599" y="30583"/>
                      <a:pt x="43732" y="30349"/>
                      <a:pt x="43866" y="30116"/>
                    </a:cubicBezTo>
                    <a:cubicBezTo>
                      <a:pt x="43999" y="29882"/>
                      <a:pt x="44733" y="28214"/>
                      <a:pt x="45233" y="26080"/>
                    </a:cubicBezTo>
                    <a:cubicBezTo>
                      <a:pt x="45900" y="23144"/>
                      <a:pt x="46100" y="19341"/>
                      <a:pt x="43632" y="17040"/>
                    </a:cubicBezTo>
                    <a:lnTo>
                      <a:pt x="43632" y="17040"/>
                    </a:lnTo>
                    <a:cubicBezTo>
                      <a:pt x="43765" y="17073"/>
                      <a:pt x="43866" y="17073"/>
                      <a:pt x="43966" y="17073"/>
                    </a:cubicBezTo>
                    <a:cubicBezTo>
                      <a:pt x="45166" y="17273"/>
                      <a:pt x="46234" y="17974"/>
                      <a:pt x="47101" y="18808"/>
                    </a:cubicBezTo>
                    <a:cubicBezTo>
                      <a:pt x="47108" y="18814"/>
                      <a:pt x="47114" y="18817"/>
                      <a:pt x="47120" y="18817"/>
                    </a:cubicBezTo>
                    <a:cubicBezTo>
                      <a:pt x="47146" y="18817"/>
                      <a:pt x="47168" y="18768"/>
                      <a:pt x="47168" y="18741"/>
                    </a:cubicBezTo>
                    <a:cubicBezTo>
                      <a:pt x="46634" y="17307"/>
                      <a:pt x="45533" y="16306"/>
                      <a:pt x="44066" y="15839"/>
                    </a:cubicBezTo>
                    <a:cubicBezTo>
                      <a:pt x="43658" y="15726"/>
                      <a:pt x="43188" y="15658"/>
                      <a:pt x="42720" y="15658"/>
                    </a:cubicBezTo>
                    <a:cubicBezTo>
                      <a:pt x="42499" y="15658"/>
                      <a:pt x="42278" y="15673"/>
                      <a:pt x="42064" y="15705"/>
                    </a:cubicBezTo>
                    <a:cubicBezTo>
                      <a:pt x="42631" y="15038"/>
                      <a:pt x="43065" y="14138"/>
                      <a:pt x="43298" y="13471"/>
                    </a:cubicBezTo>
                    <a:cubicBezTo>
                      <a:pt x="43866" y="11869"/>
                      <a:pt x="43966" y="10135"/>
                      <a:pt x="43432" y="8500"/>
                    </a:cubicBezTo>
                    <a:cubicBezTo>
                      <a:pt x="43432" y="8470"/>
                      <a:pt x="43405" y="8454"/>
                      <a:pt x="43375" y="8454"/>
                    </a:cubicBezTo>
                    <a:cubicBezTo>
                      <a:pt x="43339" y="8454"/>
                      <a:pt x="43298" y="8479"/>
                      <a:pt x="43298" y="8534"/>
                    </a:cubicBezTo>
                    <a:cubicBezTo>
                      <a:pt x="43132" y="9801"/>
                      <a:pt x="42831" y="11002"/>
                      <a:pt x="42364" y="12136"/>
                    </a:cubicBezTo>
                    <a:cubicBezTo>
                      <a:pt x="42298" y="11936"/>
                      <a:pt x="42198" y="11736"/>
                      <a:pt x="42098" y="11536"/>
                    </a:cubicBezTo>
                    <a:cubicBezTo>
                      <a:pt x="40830" y="9134"/>
                      <a:pt x="38762" y="6933"/>
                      <a:pt x="36694" y="5231"/>
                    </a:cubicBezTo>
                    <a:cubicBezTo>
                      <a:pt x="34792" y="3664"/>
                      <a:pt x="32624" y="2363"/>
                      <a:pt x="30256" y="1429"/>
                    </a:cubicBezTo>
                    <a:lnTo>
                      <a:pt x="30256" y="1429"/>
                    </a:lnTo>
                    <a:cubicBezTo>
                      <a:pt x="31457" y="2696"/>
                      <a:pt x="33091" y="4297"/>
                      <a:pt x="33191" y="6065"/>
                    </a:cubicBezTo>
                    <a:cubicBezTo>
                      <a:pt x="33216" y="6114"/>
                      <a:pt x="33169" y="6145"/>
                      <a:pt x="33128" y="6145"/>
                    </a:cubicBezTo>
                    <a:cubicBezTo>
                      <a:pt x="33114" y="6145"/>
                      <a:pt x="33100" y="6141"/>
                      <a:pt x="33091" y="6132"/>
                    </a:cubicBezTo>
                    <a:cubicBezTo>
                      <a:pt x="32105" y="4853"/>
                      <a:pt x="25546" y="1"/>
                      <a:pt x="190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228600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dist="47625" dir="2460000" algn="bl" rotWithShape="0">
                  <a:schemeClr val="dk1">
                    <a:alpha val="2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224" name="Google Shape;2224;p61"/>
              <p:cNvGrpSpPr/>
              <p:nvPr/>
            </p:nvGrpSpPr>
            <p:grpSpPr>
              <a:xfrm>
                <a:off x="6972101" y="876305"/>
                <a:ext cx="1105028" cy="990162"/>
                <a:chOff x="7056575" y="164888"/>
                <a:chExt cx="1179200" cy="1104475"/>
              </a:xfrm>
            </p:grpSpPr>
            <p:sp>
              <p:nvSpPr>
                <p:cNvPr id="2225" name="Google Shape;2225;p61"/>
                <p:cNvSpPr/>
                <p:nvPr/>
              </p:nvSpPr>
              <p:spPr>
                <a:xfrm>
                  <a:off x="7056575" y="614363"/>
                  <a:ext cx="226850" cy="33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74" h="13323" extrusionOk="0">
                      <a:moveTo>
                        <a:pt x="5403" y="1"/>
                      </a:moveTo>
                      <a:cubicBezTo>
                        <a:pt x="4941" y="1"/>
                        <a:pt x="4475" y="75"/>
                        <a:pt x="4037" y="228"/>
                      </a:cubicBezTo>
                      <a:cubicBezTo>
                        <a:pt x="2669" y="729"/>
                        <a:pt x="1702" y="1829"/>
                        <a:pt x="1102" y="2997"/>
                      </a:cubicBezTo>
                      <a:cubicBezTo>
                        <a:pt x="134" y="4865"/>
                        <a:pt x="1" y="7000"/>
                        <a:pt x="701" y="8834"/>
                      </a:cubicBezTo>
                      <a:cubicBezTo>
                        <a:pt x="1368" y="10702"/>
                        <a:pt x="2903" y="12237"/>
                        <a:pt x="4904" y="13138"/>
                      </a:cubicBezTo>
                      <a:cubicBezTo>
                        <a:pt x="5148" y="13219"/>
                        <a:pt x="5392" y="13322"/>
                        <a:pt x="5654" y="13322"/>
                      </a:cubicBezTo>
                      <a:cubicBezTo>
                        <a:pt x="5715" y="13322"/>
                        <a:pt x="5776" y="13317"/>
                        <a:pt x="5838" y="13304"/>
                      </a:cubicBezTo>
                      <a:cubicBezTo>
                        <a:pt x="6472" y="13204"/>
                        <a:pt x="6839" y="12570"/>
                        <a:pt x="7039" y="12037"/>
                      </a:cubicBezTo>
                      <a:cubicBezTo>
                        <a:pt x="7806" y="9902"/>
                        <a:pt x="8440" y="7667"/>
                        <a:pt x="8774" y="5465"/>
                      </a:cubicBezTo>
                      <a:cubicBezTo>
                        <a:pt x="9007" y="3998"/>
                        <a:pt x="9074" y="1996"/>
                        <a:pt x="7906" y="895"/>
                      </a:cubicBezTo>
                      <a:cubicBezTo>
                        <a:pt x="7279" y="313"/>
                        <a:pt x="6350" y="1"/>
                        <a:pt x="5403" y="1"/>
                      </a:cubicBezTo>
                      <a:close/>
                    </a:path>
                  </a:pathLst>
                </a:custGeom>
                <a:solidFill>
                  <a:srgbClr val="EDB59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6" name="Google Shape;2226;p61"/>
                <p:cNvSpPr/>
                <p:nvPr/>
              </p:nvSpPr>
              <p:spPr>
                <a:xfrm>
                  <a:off x="7094950" y="682013"/>
                  <a:ext cx="102600" cy="20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8154" extrusionOk="0">
                      <a:moveTo>
                        <a:pt x="1912" y="0"/>
                      </a:moveTo>
                      <a:cubicBezTo>
                        <a:pt x="1673" y="0"/>
                        <a:pt x="1404" y="49"/>
                        <a:pt x="1101" y="158"/>
                      </a:cubicBezTo>
                      <a:cubicBezTo>
                        <a:pt x="1068" y="158"/>
                        <a:pt x="1068" y="191"/>
                        <a:pt x="1101" y="191"/>
                      </a:cubicBezTo>
                      <a:cubicBezTo>
                        <a:pt x="2836" y="191"/>
                        <a:pt x="3236" y="2559"/>
                        <a:pt x="3303" y="3894"/>
                      </a:cubicBezTo>
                      <a:lnTo>
                        <a:pt x="3303" y="3960"/>
                      </a:lnTo>
                      <a:cubicBezTo>
                        <a:pt x="2745" y="3338"/>
                        <a:pt x="2063" y="2730"/>
                        <a:pt x="1310" y="2730"/>
                      </a:cubicBezTo>
                      <a:cubicBezTo>
                        <a:pt x="892" y="2730"/>
                        <a:pt x="453" y="2917"/>
                        <a:pt x="0" y="3393"/>
                      </a:cubicBezTo>
                      <a:cubicBezTo>
                        <a:pt x="0" y="3417"/>
                        <a:pt x="0" y="3440"/>
                        <a:pt x="12" y="3440"/>
                      </a:cubicBezTo>
                      <a:cubicBezTo>
                        <a:pt x="17" y="3440"/>
                        <a:pt x="24" y="3436"/>
                        <a:pt x="34" y="3427"/>
                      </a:cubicBezTo>
                      <a:cubicBezTo>
                        <a:pt x="279" y="3307"/>
                        <a:pt x="520" y="3254"/>
                        <a:pt x="754" y="3254"/>
                      </a:cubicBezTo>
                      <a:cubicBezTo>
                        <a:pt x="1760" y="3254"/>
                        <a:pt x="2641" y="4235"/>
                        <a:pt x="3236" y="5128"/>
                      </a:cubicBezTo>
                      <a:cubicBezTo>
                        <a:pt x="3136" y="5995"/>
                        <a:pt x="2869" y="6862"/>
                        <a:pt x="2502" y="7730"/>
                      </a:cubicBezTo>
                      <a:cubicBezTo>
                        <a:pt x="2388" y="7996"/>
                        <a:pt x="2567" y="8154"/>
                        <a:pt x="2778" y="8154"/>
                      </a:cubicBezTo>
                      <a:cubicBezTo>
                        <a:pt x="2938" y="8154"/>
                        <a:pt x="3117" y="8064"/>
                        <a:pt x="3203" y="7863"/>
                      </a:cubicBezTo>
                      <a:cubicBezTo>
                        <a:pt x="3469" y="7296"/>
                        <a:pt x="3670" y="6696"/>
                        <a:pt x="3803" y="6095"/>
                      </a:cubicBezTo>
                      <a:cubicBezTo>
                        <a:pt x="3903" y="5695"/>
                        <a:pt x="3970" y="5295"/>
                        <a:pt x="4003" y="4894"/>
                      </a:cubicBezTo>
                      <a:cubicBezTo>
                        <a:pt x="4103" y="3994"/>
                        <a:pt x="4036" y="3060"/>
                        <a:pt x="3803" y="2192"/>
                      </a:cubicBezTo>
                      <a:cubicBezTo>
                        <a:pt x="3527" y="1142"/>
                        <a:pt x="3067" y="0"/>
                        <a:pt x="1912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72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7" name="Google Shape;2227;p61"/>
                <p:cNvSpPr/>
                <p:nvPr/>
              </p:nvSpPr>
              <p:spPr>
                <a:xfrm>
                  <a:off x="7121625" y="298838"/>
                  <a:ext cx="1002400" cy="96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96" h="38587" extrusionOk="0">
                      <a:moveTo>
                        <a:pt x="17764" y="1"/>
                      </a:moveTo>
                      <a:cubicBezTo>
                        <a:pt x="13812" y="1"/>
                        <a:pt x="10055" y="2112"/>
                        <a:pt x="8073" y="5711"/>
                      </a:cubicBezTo>
                      <a:cubicBezTo>
                        <a:pt x="5771" y="9847"/>
                        <a:pt x="3737" y="14150"/>
                        <a:pt x="1969" y="18553"/>
                      </a:cubicBezTo>
                      <a:cubicBezTo>
                        <a:pt x="1" y="23424"/>
                        <a:pt x="1702" y="29028"/>
                        <a:pt x="6105" y="31930"/>
                      </a:cubicBezTo>
                      <a:cubicBezTo>
                        <a:pt x="10141" y="34598"/>
                        <a:pt x="14411" y="36633"/>
                        <a:pt x="19014" y="38067"/>
                      </a:cubicBezTo>
                      <a:cubicBezTo>
                        <a:pt x="20119" y="38419"/>
                        <a:pt x="21242" y="38587"/>
                        <a:pt x="22349" y="38587"/>
                      </a:cubicBezTo>
                      <a:cubicBezTo>
                        <a:pt x="26286" y="38587"/>
                        <a:pt x="30019" y="36457"/>
                        <a:pt x="32024" y="32864"/>
                      </a:cubicBezTo>
                      <a:cubicBezTo>
                        <a:pt x="34325" y="28727"/>
                        <a:pt x="36360" y="24424"/>
                        <a:pt x="38128" y="20054"/>
                      </a:cubicBezTo>
                      <a:cubicBezTo>
                        <a:pt x="40096" y="15151"/>
                        <a:pt x="38395" y="9547"/>
                        <a:pt x="33992" y="6645"/>
                      </a:cubicBezTo>
                      <a:cubicBezTo>
                        <a:pt x="29955" y="3976"/>
                        <a:pt x="25686" y="1941"/>
                        <a:pt x="21082" y="507"/>
                      </a:cubicBezTo>
                      <a:cubicBezTo>
                        <a:pt x="19984" y="165"/>
                        <a:pt x="18866" y="1"/>
                        <a:pt x="17764" y="1"/>
                      </a:cubicBezTo>
                      <a:close/>
                    </a:path>
                  </a:pathLst>
                </a:custGeom>
                <a:solidFill>
                  <a:srgbClr val="EDB59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8" name="Google Shape;2228;p61"/>
                <p:cNvSpPr/>
                <p:nvPr/>
              </p:nvSpPr>
              <p:spPr>
                <a:xfrm>
                  <a:off x="7787100" y="994663"/>
                  <a:ext cx="302750" cy="27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10" h="10988" extrusionOk="0">
                      <a:moveTo>
                        <a:pt x="8274" y="0"/>
                      </a:moveTo>
                      <a:cubicBezTo>
                        <a:pt x="6836" y="0"/>
                        <a:pt x="5460" y="1211"/>
                        <a:pt x="4537" y="2195"/>
                      </a:cubicBezTo>
                      <a:cubicBezTo>
                        <a:pt x="3036" y="3863"/>
                        <a:pt x="1735" y="5764"/>
                        <a:pt x="568" y="7733"/>
                      </a:cubicBezTo>
                      <a:cubicBezTo>
                        <a:pt x="268" y="8233"/>
                        <a:pt x="1" y="8867"/>
                        <a:pt x="301" y="9434"/>
                      </a:cubicBezTo>
                      <a:cubicBezTo>
                        <a:pt x="468" y="9734"/>
                        <a:pt x="768" y="9901"/>
                        <a:pt x="1035" y="10034"/>
                      </a:cubicBezTo>
                      <a:cubicBezTo>
                        <a:pt x="2247" y="10661"/>
                        <a:pt x="3564" y="10987"/>
                        <a:pt x="4838" y="10987"/>
                      </a:cubicBezTo>
                      <a:cubicBezTo>
                        <a:pt x="5597" y="10987"/>
                        <a:pt x="6342" y="10871"/>
                        <a:pt x="7039" y="10635"/>
                      </a:cubicBezTo>
                      <a:cubicBezTo>
                        <a:pt x="8907" y="10001"/>
                        <a:pt x="10475" y="8566"/>
                        <a:pt x="11309" y="6632"/>
                      </a:cubicBezTo>
                      <a:cubicBezTo>
                        <a:pt x="11843" y="5431"/>
                        <a:pt x="12109" y="3963"/>
                        <a:pt x="11609" y="2629"/>
                      </a:cubicBezTo>
                      <a:cubicBezTo>
                        <a:pt x="11142" y="1261"/>
                        <a:pt x="9908" y="194"/>
                        <a:pt x="8640" y="27"/>
                      </a:cubicBezTo>
                      <a:cubicBezTo>
                        <a:pt x="8518" y="9"/>
                        <a:pt x="8396" y="0"/>
                        <a:pt x="8274" y="0"/>
                      </a:cubicBezTo>
                      <a:close/>
                    </a:path>
                  </a:pathLst>
                </a:custGeom>
                <a:solidFill>
                  <a:srgbClr val="EDB59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9" name="Google Shape;2229;p61"/>
                <p:cNvSpPr/>
                <p:nvPr/>
              </p:nvSpPr>
              <p:spPr>
                <a:xfrm>
                  <a:off x="7842975" y="1106763"/>
                  <a:ext cx="196825" cy="11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4492" extrusionOk="0">
                      <a:moveTo>
                        <a:pt x="6152" y="0"/>
                      </a:moveTo>
                      <a:cubicBezTo>
                        <a:pt x="5671" y="0"/>
                        <a:pt x="5152" y="128"/>
                        <a:pt x="4671" y="280"/>
                      </a:cubicBezTo>
                      <a:cubicBezTo>
                        <a:pt x="3837" y="547"/>
                        <a:pt x="3036" y="980"/>
                        <a:pt x="2302" y="1547"/>
                      </a:cubicBezTo>
                      <a:cubicBezTo>
                        <a:pt x="1969" y="1814"/>
                        <a:pt x="1668" y="2081"/>
                        <a:pt x="1402" y="2381"/>
                      </a:cubicBezTo>
                      <a:cubicBezTo>
                        <a:pt x="968" y="2815"/>
                        <a:pt x="568" y="3282"/>
                        <a:pt x="201" y="3816"/>
                      </a:cubicBezTo>
                      <a:cubicBezTo>
                        <a:pt x="1" y="4116"/>
                        <a:pt x="232" y="4491"/>
                        <a:pt x="473" y="4491"/>
                      </a:cubicBezTo>
                      <a:cubicBezTo>
                        <a:pt x="553" y="4491"/>
                        <a:pt x="634" y="4449"/>
                        <a:pt x="701" y="4349"/>
                      </a:cubicBezTo>
                      <a:cubicBezTo>
                        <a:pt x="1235" y="3549"/>
                        <a:pt x="1835" y="2882"/>
                        <a:pt x="2536" y="2315"/>
                      </a:cubicBezTo>
                      <a:cubicBezTo>
                        <a:pt x="3837" y="2348"/>
                        <a:pt x="5538" y="2681"/>
                        <a:pt x="5671" y="4149"/>
                      </a:cubicBezTo>
                      <a:cubicBezTo>
                        <a:pt x="5671" y="4166"/>
                        <a:pt x="5680" y="4174"/>
                        <a:pt x="5688" y="4174"/>
                      </a:cubicBezTo>
                      <a:cubicBezTo>
                        <a:pt x="5696" y="4174"/>
                        <a:pt x="5705" y="4166"/>
                        <a:pt x="5705" y="4149"/>
                      </a:cubicBezTo>
                      <a:cubicBezTo>
                        <a:pt x="6172" y="2348"/>
                        <a:pt x="4771" y="1881"/>
                        <a:pt x="3470" y="1647"/>
                      </a:cubicBezTo>
                      <a:cubicBezTo>
                        <a:pt x="3503" y="1647"/>
                        <a:pt x="3503" y="1614"/>
                        <a:pt x="3536" y="1614"/>
                      </a:cubicBezTo>
                      <a:cubicBezTo>
                        <a:pt x="4243" y="1210"/>
                        <a:pt x="5329" y="708"/>
                        <a:pt x="6283" y="708"/>
                      </a:cubicBezTo>
                      <a:cubicBezTo>
                        <a:pt x="6905" y="708"/>
                        <a:pt x="7471" y="922"/>
                        <a:pt x="7840" y="1514"/>
                      </a:cubicBezTo>
                      <a:cubicBezTo>
                        <a:pt x="7840" y="1514"/>
                        <a:pt x="7873" y="1514"/>
                        <a:pt x="7873" y="1481"/>
                      </a:cubicBezTo>
                      <a:cubicBezTo>
                        <a:pt x="7625" y="342"/>
                        <a:pt x="6939" y="0"/>
                        <a:pt x="6152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72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0" name="Google Shape;2230;p61"/>
                <p:cNvSpPr/>
                <p:nvPr/>
              </p:nvSpPr>
              <p:spPr>
                <a:xfrm>
                  <a:off x="7143300" y="164888"/>
                  <a:ext cx="1092475" cy="88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699" h="35487" extrusionOk="0">
                      <a:moveTo>
                        <a:pt x="15550" y="1"/>
                      </a:moveTo>
                      <a:cubicBezTo>
                        <a:pt x="13904" y="1"/>
                        <a:pt x="12261" y="309"/>
                        <a:pt x="10709" y="1062"/>
                      </a:cubicBezTo>
                      <a:cubicBezTo>
                        <a:pt x="9675" y="1595"/>
                        <a:pt x="8640" y="2296"/>
                        <a:pt x="7706" y="3263"/>
                      </a:cubicBezTo>
                      <a:cubicBezTo>
                        <a:pt x="7473" y="3530"/>
                        <a:pt x="7239" y="3764"/>
                        <a:pt x="7039" y="4030"/>
                      </a:cubicBezTo>
                      <a:cubicBezTo>
                        <a:pt x="6839" y="4264"/>
                        <a:pt x="6706" y="4497"/>
                        <a:pt x="6572" y="4731"/>
                      </a:cubicBezTo>
                      <a:cubicBezTo>
                        <a:pt x="6806" y="4664"/>
                        <a:pt x="7073" y="4598"/>
                        <a:pt x="7340" y="4531"/>
                      </a:cubicBezTo>
                      <a:cubicBezTo>
                        <a:pt x="8307" y="4331"/>
                        <a:pt x="9308" y="4164"/>
                        <a:pt x="10275" y="4164"/>
                      </a:cubicBezTo>
                      <a:cubicBezTo>
                        <a:pt x="10408" y="4131"/>
                        <a:pt x="10508" y="4131"/>
                        <a:pt x="10642" y="4131"/>
                      </a:cubicBezTo>
                      <a:cubicBezTo>
                        <a:pt x="10508" y="4231"/>
                        <a:pt x="10375" y="4297"/>
                        <a:pt x="10275" y="4364"/>
                      </a:cubicBezTo>
                      <a:cubicBezTo>
                        <a:pt x="9007" y="5165"/>
                        <a:pt x="7873" y="5965"/>
                        <a:pt x="6939" y="6766"/>
                      </a:cubicBezTo>
                      <a:cubicBezTo>
                        <a:pt x="1502" y="11269"/>
                        <a:pt x="601" y="15739"/>
                        <a:pt x="1" y="16706"/>
                      </a:cubicBezTo>
                      <a:cubicBezTo>
                        <a:pt x="2543" y="17257"/>
                        <a:pt x="5506" y="17752"/>
                        <a:pt x="9175" y="17752"/>
                      </a:cubicBezTo>
                      <a:cubicBezTo>
                        <a:pt x="9503" y="17752"/>
                        <a:pt x="9836" y="17748"/>
                        <a:pt x="10175" y="17740"/>
                      </a:cubicBezTo>
                      <a:cubicBezTo>
                        <a:pt x="12110" y="17707"/>
                        <a:pt x="14244" y="17540"/>
                        <a:pt x="16613" y="17140"/>
                      </a:cubicBezTo>
                      <a:cubicBezTo>
                        <a:pt x="17614" y="16973"/>
                        <a:pt x="18648" y="16773"/>
                        <a:pt x="19748" y="16539"/>
                      </a:cubicBezTo>
                      <a:lnTo>
                        <a:pt x="19748" y="16539"/>
                      </a:lnTo>
                      <a:cubicBezTo>
                        <a:pt x="19048" y="17006"/>
                        <a:pt x="18347" y="17473"/>
                        <a:pt x="17614" y="17874"/>
                      </a:cubicBezTo>
                      <a:cubicBezTo>
                        <a:pt x="16713" y="18374"/>
                        <a:pt x="15846" y="18841"/>
                        <a:pt x="14945" y="19275"/>
                      </a:cubicBezTo>
                      <a:cubicBezTo>
                        <a:pt x="14311" y="19575"/>
                        <a:pt x="13644" y="19875"/>
                        <a:pt x="12977" y="20109"/>
                      </a:cubicBezTo>
                      <a:cubicBezTo>
                        <a:pt x="12577" y="20309"/>
                        <a:pt x="12143" y="20442"/>
                        <a:pt x="11709" y="20609"/>
                      </a:cubicBezTo>
                      <a:cubicBezTo>
                        <a:pt x="13377" y="20943"/>
                        <a:pt x="15379" y="21676"/>
                        <a:pt x="17647" y="22143"/>
                      </a:cubicBezTo>
                      <a:cubicBezTo>
                        <a:pt x="18846" y="22380"/>
                        <a:pt x="20127" y="22550"/>
                        <a:pt x="21476" y="22550"/>
                      </a:cubicBezTo>
                      <a:cubicBezTo>
                        <a:pt x="22979" y="22550"/>
                        <a:pt x="24567" y="22339"/>
                        <a:pt x="26220" y="21777"/>
                      </a:cubicBezTo>
                      <a:cubicBezTo>
                        <a:pt x="27687" y="21276"/>
                        <a:pt x="29222" y="20509"/>
                        <a:pt x="30823" y="19341"/>
                      </a:cubicBezTo>
                      <a:lnTo>
                        <a:pt x="30823" y="19341"/>
                      </a:lnTo>
                      <a:cubicBezTo>
                        <a:pt x="30289" y="20342"/>
                        <a:pt x="29622" y="21510"/>
                        <a:pt x="28955" y="22577"/>
                      </a:cubicBezTo>
                      <a:cubicBezTo>
                        <a:pt x="28421" y="23411"/>
                        <a:pt x="27888" y="24178"/>
                        <a:pt x="27354" y="24779"/>
                      </a:cubicBezTo>
                      <a:cubicBezTo>
                        <a:pt x="27020" y="25179"/>
                        <a:pt x="26720" y="25479"/>
                        <a:pt x="26420" y="25713"/>
                      </a:cubicBezTo>
                      <a:cubicBezTo>
                        <a:pt x="28588" y="25613"/>
                        <a:pt x="30122" y="25212"/>
                        <a:pt x="31257" y="24645"/>
                      </a:cubicBezTo>
                      <a:cubicBezTo>
                        <a:pt x="32191" y="24145"/>
                        <a:pt x="32858" y="23544"/>
                        <a:pt x="33358" y="22877"/>
                      </a:cubicBezTo>
                      <a:cubicBezTo>
                        <a:pt x="33558" y="22644"/>
                        <a:pt x="33758" y="22377"/>
                        <a:pt x="33925" y="22110"/>
                      </a:cubicBezTo>
                      <a:lnTo>
                        <a:pt x="33925" y="22110"/>
                      </a:lnTo>
                      <a:cubicBezTo>
                        <a:pt x="33859" y="22344"/>
                        <a:pt x="33792" y="22610"/>
                        <a:pt x="33725" y="22877"/>
                      </a:cubicBezTo>
                      <a:cubicBezTo>
                        <a:pt x="33592" y="23378"/>
                        <a:pt x="33458" y="23878"/>
                        <a:pt x="33325" y="24378"/>
                      </a:cubicBezTo>
                      <a:cubicBezTo>
                        <a:pt x="32924" y="26080"/>
                        <a:pt x="32491" y="27814"/>
                        <a:pt x="32091" y="29615"/>
                      </a:cubicBezTo>
                      <a:cubicBezTo>
                        <a:pt x="31657" y="31550"/>
                        <a:pt x="31290" y="33518"/>
                        <a:pt x="31023" y="35486"/>
                      </a:cubicBezTo>
                      <a:cubicBezTo>
                        <a:pt x="33392" y="33351"/>
                        <a:pt x="36127" y="31717"/>
                        <a:pt x="37595" y="28415"/>
                      </a:cubicBezTo>
                      <a:cubicBezTo>
                        <a:pt x="37795" y="27914"/>
                        <a:pt x="37961" y="27414"/>
                        <a:pt x="38128" y="26880"/>
                      </a:cubicBezTo>
                      <a:cubicBezTo>
                        <a:pt x="38462" y="27214"/>
                        <a:pt x="38729" y="27514"/>
                        <a:pt x="38962" y="27814"/>
                      </a:cubicBezTo>
                      <a:cubicBezTo>
                        <a:pt x="39596" y="28782"/>
                        <a:pt x="39729" y="29749"/>
                        <a:pt x="39996" y="30816"/>
                      </a:cubicBezTo>
                      <a:cubicBezTo>
                        <a:pt x="40130" y="30583"/>
                        <a:pt x="40263" y="30349"/>
                        <a:pt x="40397" y="30116"/>
                      </a:cubicBezTo>
                      <a:cubicBezTo>
                        <a:pt x="40530" y="29882"/>
                        <a:pt x="41264" y="28214"/>
                        <a:pt x="41731" y="26080"/>
                      </a:cubicBezTo>
                      <a:cubicBezTo>
                        <a:pt x="42431" y="23144"/>
                        <a:pt x="42631" y="19341"/>
                        <a:pt x="40163" y="17040"/>
                      </a:cubicBezTo>
                      <a:lnTo>
                        <a:pt x="40163" y="17040"/>
                      </a:lnTo>
                      <a:cubicBezTo>
                        <a:pt x="40296" y="17073"/>
                        <a:pt x="40397" y="17073"/>
                        <a:pt x="40497" y="17073"/>
                      </a:cubicBezTo>
                      <a:cubicBezTo>
                        <a:pt x="41697" y="17273"/>
                        <a:pt x="42765" y="17974"/>
                        <a:pt x="43632" y="18808"/>
                      </a:cubicBezTo>
                      <a:cubicBezTo>
                        <a:pt x="43639" y="18814"/>
                        <a:pt x="43645" y="18817"/>
                        <a:pt x="43651" y="18817"/>
                      </a:cubicBezTo>
                      <a:cubicBezTo>
                        <a:pt x="43677" y="18817"/>
                        <a:pt x="43699" y="18768"/>
                        <a:pt x="43699" y="18741"/>
                      </a:cubicBezTo>
                      <a:cubicBezTo>
                        <a:pt x="43165" y="17307"/>
                        <a:pt x="42064" y="16306"/>
                        <a:pt x="40597" y="15839"/>
                      </a:cubicBezTo>
                      <a:cubicBezTo>
                        <a:pt x="40212" y="15711"/>
                        <a:pt x="39772" y="15651"/>
                        <a:pt x="39330" y="15651"/>
                      </a:cubicBezTo>
                      <a:cubicBezTo>
                        <a:pt x="39083" y="15651"/>
                        <a:pt x="38835" y="15670"/>
                        <a:pt x="38595" y="15705"/>
                      </a:cubicBezTo>
                      <a:cubicBezTo>
                        <a:pt x="39162" y="15038"/>
                        <a:pt x="39563" y="14104"/>
                        <a:pt x="39829" y="13437"/>
                      </a:cubicBezTo>
                      <a:cubicBezTo>
                        <a:pt x="40397" y="11836"/>
                        <a:pt x="40463" y="10135"/>
                        <a:pt x="39963" y="8500"/>
                      </a:cubicBezTo>
                      <a:cubicBezTo>
                        <a:pt x="39963" y="8470"/>
                        <a:pt x="39936" y="8454"/>
                        <a:pt x="39906" y="8454"/>
                      </a:cubicBezTo>
                      <a:cubicBezTo>
                        <a:pt x="39870" y="8454"/>
                        <a:pt x="39829" y="8479"/>
                        <a:pt x="39829" y="8534"/>
                      </a:cubicBezTo>
                      <a:cubicBezTo>
                        <a:pt x="39663" y="9801"/>
                        <a:pt x="39362" y="10969"/>
                        <a:pt x="38862" y="12136"/>
                      </a:cubicBezTo>
                      <a:cubicBezTo>
                        <a:pt x="38795" y="11936"/>
                        <a:pt x="38729" y="11736"/>
                        <a:pt x="38629" y="11536"/>
                      </a:cubicBezTo>
                      <a:cubicBezTo>
                        <a:pt x="37361" y="9134"/>
                        <a:pt x="35293" y="6933"/>
                        <a:pt x="33225" y="5231"/>
                      </a:cubicBezTo>
                      <a:cubicBezTo>
                        <a:pt x="31323" y="3664"/>
                        <a:pt x="29155" y="2363"/>
                        <a:pt x="26787" y="1395"/>
                      </a:cubicBezTo>
                      <a:lnTo>
                        <a:pt x="26787" y="1395"/>
                      </a:lnTo>
                      <a:cubicBezTo>
                        <a:pt x="27954" y="2663"/>
                        <a:pt x="29622" y="4297"/>
                        <a:pt x="29722" y="6065"/>
                      </a:cubicBezTo>
                      <a:cubicBezTo>
                        <a:pt x="29722" y="6114"/>
                        <a:pt x="29686" y="6145"/>
                        <a:pt x="29654" y="6145"/>
                      </a:cubicBezTo>
                      <a:cubicBezTo>
                        <a:pt x="29642" y="6145"/>
                        <a:pt x="29631" y="6141"/>
                        <a:pt x="29622" y="6132"/>
                      </a:cubicBezTo>
                      <a:cubicBezTo>
                        <a:pt x="28636" y="4853"/>
                        <a:pt x="22077" y="1"/>
                        <a:pt x="1555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1" name="Google Shape;2231;p61"/>
                <p:cNvSpPr/>
                <p:nvPr/>
              </p:nvSpPr>
              <p:spPr>
                <a:xfrm>
                  <a:off x="7326775" y="191413"/>
                  <a:ext cx="84250" cy="8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0" h="3470" extrusionOk="0">
                      <a:moveTo>
                        <a:pt x="3370" y="1"/>
                      </a:moveTo>
                      <a:lnTo>
                        <a:pt x="3370" y="1"/>
                      </a:lnTo>
                      <a:cubicBezTo>
                        <a:pt x="2336" y="534"/>
                        <a:pt x="1301" y="1235"/>
                        <a:pt x="367" y="2202"/>
                      </a:cubicBezTo>
                      <a:cubicBezTo>
                        <a:pt x="234" y="2636"/>
                        <a:pt x="134" y="3070"/>
                        <a:pt x="1" y="3470"/>
                      </a:cubicBezTo>
                      <a:cubicBezTo>
                        <a:pt x="968" y="3270"/>
                        <a:pt x="1969" y="3103"/>
                        <a:pt x="2936" y="3103"/>
                      </a:cubicBezTo>
                      <a:cubicBezTo>
                        <a:pt x="2969" y="2069"/>
                        <a:pt x="3136" y="1035"/>
                        <a:pt x="337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2" name="Google Shape;2232;p61"/>
                <p:cNvSpPr/>
                <p:nvPr/>
              </p:nvSpPr>
              <p:spPr>
                <a:xfrm>
                  <a:off x="7313425" y="273988"/>
                  <a:ext cx="90100" cy="10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4" h="4103" extrusionOk="0">
                      <a:moveTo>
                        <a:pt x="3470" y="0"/>
                      </a:moveTo>
                      <a:lnTo>
                        <a:pt x="3470" y="0"/>
                      </a:lnTo>
                      <a:cubicBezTo>
                        <a:pt x="2202" y="801"/>
                        <a:pt x="1102" y="1601"/>
                        <a:pt x="134" y="2402"/>
                      </a:cubicBezTo>
                      <a:cubicBezTo>
                        <a:pt x="68" y="2969"/>
                        <a:pt x="1" y="3536"/>
                        <a:pt x="1" y="4103"/>
                      </a:cubicBezTo>
                      <a:cubicBezTo>
                        <a:pt x="1168" y="3402"/>
                        <a:pt x="2369" y="2702"/>
                        <a:pt x="3603" y="2035"/>
                      </a:cubicBezTo>
                      <a:cubicBezTo>
                        <a:pt x="3503" y="1368"/>
                        <a:pt x="3437" y="667"/>
                        <a:pt x="347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3" name="Google Shape;2233;p61"/>
                <p:cNvSpPr/>
                <p:nvPr/>
              </p:nvSpPr>
              <p:spPr>
                <a:xfrm>
                  <a:off x="7313425" y="345688"/>
                  <a:ext cx="105100" cy="8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3270" extrusionOk="0">
                      <a:moveTo>
                        <a:pt x="3737" y="1"/>
                      </a:moveTo>
                      <a:cubicBezTo>
                        <a:pt x="2469" y="768"/>
                        <a:pt x="1202" y="1569"/>
                        <a:pt x="1" y="2369"/>
                      </a:cubicBezTo>
                      <a:cubicBezTo>
                        <a:pt x="34" y="2669"/>
                        <a:pt x="34" y="2970"/>
                        <a:pt x="101" y="3270"/>
                      </a:cubicBezTo>
                      <a:cubicBezTo>
                        <a:pt x="1435" y="2669"/>
                        <a:pt x="2803" y="2069"/>
                        <a:pt x="4204" y="1535"/>
                      </a:cubicBezTo>
                      <a:cubicBezTo>
                        <a:pt x="4004" y="1035"/>
                        <a:pt x="3870" y="501"/>
                        <a:pt x="373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4" name="Google Shape;2234;p61"/>
                <p:cNvSpPr/>
                <p:nvPr/>
              </p:nvSpPr>
              <p:spPr>
                <a:xfrm>
                  <a:off x="7319275" y="402413"/>
                  <a:ext cx="239350" cy="20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4" h="8273" extrusionOk="0">
                      <a:moveTo>
                        <a:pt x="4203" y="0"/>
                      </a:moveTo>
                      <a:cubicBezTo>
                        <a:pt x="2802" y="634"/>
                        <a:pt x="1401" y="1268"/>
                        <a:pt x="67" y="1935"/>
                      </a:cubicBezTo>
                      <a:lnTo>
                        <a:pt x="0" y="1968"/>
                      </a:lnTo>
                      <a:cubicBezTo>
                        <a:pt x="301" y="3503"/>
                        <a:pt x="834" y="5004"/>
                        <a:pt x="1735" y="6405"/>
                      </a:cubicBezTo>
                      <a:cubicBezTo>
                        <a:pt x="2169" y="7072"/>
                        <a:pt x="2636" y="7706"/>
                        <a:pt x="3136" y="8273"/>
                      </a:cubicBezTo>
                      <a:cubicBezTo>
                        <a:pt x="5071" y="8206"/>
                        <a:pt x="7205" y="8039"/>
                        <a:pt x="9574" y="7639"/>
                      </a:cubicBezTo>
                      <a:cubicBezTo>
                        <a:pt x="8406" y="6705"/>
                        <a:pt x="7306" y="5671"/>
                        <a:pt x="6472" y="4403"/>
                      </a:cubicBezTo>
                      <a:cubicBezTo>
                        <a:pt x="5604" y="3102"/>
                        <a:pt x="4804" y="1568"/>
                        <a:pt x="420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5" name="Google Shape;2235;p61"/>
                <p:cNvSpPr/>
                <p:nvPr/>
              </p:nvSpPr>
              <p:spPr>
                <a:xfrm>
                  <a:off x="7467700" y="611713"/>
                  <a:ext cx="215200" cy="106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08" h="4271" extrusionOk="0">
                      <a:moveTo>
                        <a:pt x="4638" y="1"/>
                      </a:moveTo>
                      <a:cubicBezTo>
                        <a:pt x="3737" y="501"/>
                        <a:pt x="2870" y="968"/>
                        <a:pt x="1969" y="1402"/>
                      </a:cubicBezTo>
                      <a:cubicBezTo>
                        <a:pt x="1335" y="1702"/>
                        <a:pt x="668" y="2002"/>
                        <a:pt x="1" y="2269"/>
                      </a:cubicBezTo>
                      <a:cubicBezTo>
                        <a:pt x="1435" y="3170"/>
                        <a:pt x="3003" y="3803"/>
                        <a:pt x="4671" y="4270"/>
                      </a:cubicBezTo>
                      <a:lnTo>
                        <a:pt x="4704" y="4270"/>
                      </a:lnTo>
                      <a:cubicBezTo>
                        <a:pt x="6005" y="3637"/>
                        <a:pt x="7306" y="3003"/>
                        <a:pt x="8607" y="2336"/>
                      </a:cubicBezTo>
                      <a:cubicBezTo>
                        <a:pt x="7973" y="2069"/>
                        <a:pt x="7339" y="1769"/>
                        <a:pt x="6739" y="1368"/>
                      </a:cubicBezTo>
                      <a:cubicBezTo>
                        <a:pt x="6005" y="935"/>
                        <a:pt x="5305" y="501"/>
                        <a:pt x="4638" y="1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6" name="Google Shape;2236;p61"/>
                <p:cNvSpPr/>
                <p:nvPr/>
              </p:nvSpPr>
              <p:spPr>
                <a:xfrm>
                  <a:off x="7639500" y="683438"/>
                  <a:ext cx="159300" cy="4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72" h="1825" extrusionOk="0">
                      <a:moveTo>
                        <a:pt x="3036" y="0"/>
                      </a:moveTo>
                      <a:cubicBezTo>
                        <a:pt x="2035" y="601"/>
                        <a:pt x="1035" y="1168"/>
                        <a:pt x="0" y="1735"/>
                      </a:cubicBezTo>
                      <a:cubicBezTo>
                        <a:pt x="559" y="1792"/>
                        <a:pt x="1132" y="1824"/>
                        <a:pt x="1717" y="1824"/>
                      </a:cubicBezTo>
                      <a:cubicBezTo>
                        <a:pt x="3192" y="1824"/>
                        <a:pt x="4748" y="1617"/>
                        <a:pt x="6372" y="1068"/>
                      </a:cubicBezTo>
                      <a:cubicBezTo>
                        <a:pt x="5238" y="734"/>
                        <a:pt x="4137" y="401"/>
                        <a:pt x="3036" y="0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7" name="Google Shape;2237;p61"/>
                <p:cNvSpPr/>
                <p:nvPr/>
              </p:nvSpPr>
              <p:spPr>
                <a:xfrm>
                  <a:off x="7827125" y="730138"/>
                  <a:ext cx="150150" cy="5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6" h="2203" extrusionOk="0">
                      <a:moveTo>
                        <a:pt x="1602" y="0"/>
                      </a:moveTo>
                      <a:cubicBezTo>
                        <a:pt x="1068" y="801"/>
                        <a:pt x="535" y="1568"/>
                        <a:pt x="1" y="2202"/>
                      </a:cubicBezTo>
                      <a:cubicBezTo>
                        <a:pt x="635" y="2202"/>
                        <a:pt x="1268" y="2202"/>
                        <a:pt x="1902" y="2169"/>
                      </a:cubicBezTo>
                      <a:cubicBezTo>
                        <a:pt x="2536" y="2135"/>
                        <a:pt x="3203" y="2069"/>
                        <a:pt x="3904" y="2035"/>
                      </a:cubicBezTo>
                      <a:cubicBezTo>
                        <a:pt x="4838" y="1535"/>
                        <a:pt x="5505" y="934"/>
                        <a:pt x="6005" y="267"/>
                      </a:cubicBezTo>
                      <a:lnTo>
                        <a:pt x="6005" y="267"/>
                      </a:lnTo>
                      <a:cubicBezTo>
                        <a:pt x="5772" y="301"/>
                        <a:pt x="5538" y="301"/>
                        <a:pt x="5338" y="301"/>
                      </a:cubicBezTo>
                      <a:cubicBezTo>
                        <a:pt x="4471" y="301"/>
                        <a:pt x="3603" y="267"/>
                        <a:pt x="2736" y="134"/>
                      </a:cubicBezTo>
                      <a:cubicBezTo>
                        <a:pt x="2336" y="101"/>
                        <a:pt x="1969" y="34"/>
                        <a:pt x="160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8" name="Google Shape;2238;p61"/>
                <p:cNvSpPr/>
                <p:nvPr/>
              </p:nvSpPr>
              <p:spPr>
                <a:xfrm>
                  <a:off x="8069800" y="696788"/>
                  <a:ext cx="85100" cy="5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4" h="2002" extrusionOk="0">
                      <a:moveTo>
                        <a:pt x="3403" y="0"/>
                      </a:moveTo>
                      <a:lnTo>
                        <a:pt x="3403" y="0"/>
                      </a:lnTo>
                      <a:cubicBezTo>
                        <a:pt x="2269" y="501"/>
                        <a:pt x="1135" y="834"/>
                        <a:pt x="34" y="1101"/>
                      </a:cubicBezTo>
                      <a:cubicBezTo>
                        <a:pt x="34" y="1401"/>
                        <a:pt x="1" y="1701"/>
                        <a:pt x="1" y="2002"/>
                      </a:cubicBezTo>
                      <a:cubicBezTo>
                        <a:pt x="1102" y="1535"/>
                        <a:pt x="2236" y="867"/>
                        <a:pt x="340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9" name="Google Shape;2239;p61"/>
                <p:cNvSpPr/>
                <p:nvPr/>
              </p:nvSpPr>
              <p:spPr>
                <a:xfrm>
                  <a:off x="7977250" y="728463"/>
                  <a:ext cx="74225" cy="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9" h="1836" extrusionOk="0">
                      <a:moveTo>
                        <a:pt x="2969" y="1"/>
                      </a:moveTo>
                      <a:cubicBezTo>
                        <a:pt x="2035" y="168"/>
                        <a:pt x="1134" y="268"/>
                        <a:pt x="367" y="334"/>
                      </a:cubicBezTo>
                      <a:cubicBezTo>
                        <a:pt x="234" y="835"/>
                        <a:pt x="100" y="1335"/>
                        <a:pt x="0" y="1835"/>
                      </a:cubicBezTo>
                      <a:cubicBezTo>
                        <a:pt x="901" y="1669"/>
                        <a:pt x="1835" y="1435"/>
                        <a:pt x="2802" y="1102"/>
                      </a:cubicBezTo>
                      <a:cubicBezTo>
                        <a:pt x="2869" y="735"/>
                        <a:pt x="2902" y="368"/>
                        <a:pt x="296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0" name="Google Shape;2240;p61"/>
                <p:cNvSpPr/>
                <p:nvPr/>
              </p:nvSpPr>
              <p:spPr>
                <a:xfrm>
                  <a:off x="7919700" y="875238"/>
                  <a:ext cx="163475" cy="17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9" h="7073" extrusionOk="0">
                      <a:moveTo>
                        <a:pt x="6539" y="1"/>
                      </a:moveTo>
                      <a:lnTo>
                        <a:pt x="6539" y="1"/>
                      </a:lnTo>
                      <a:cubicBezTo>
                        <a:pt x="4771" y="634"/>
                        <a:pt x="2903" y="1001"/>
                        <a:pt x="1035" y="1201"/>
                      </a:cubicBezTo>
                      <a:cubicBezTo>
                        <a:pt x="601" y="3136"/>
                        <a:pt x="234" y="5104"/>
                        <a:pt x="0" y="7072"/>
                      </a:cubicBezTo>
                      <a:cubicBezTo>
                        <a:pt x="2336" y="4937"/>
                        <a:pt x="5071" y="3303"/>
                        <a:pt x="6539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72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1" name="Google Shape;2241;p61"/>
                <p:cNvSpPr/>
                <p:nvPr/>
              </p:nvSpPr>
              <p:spPr>
                <a:xfrm>
                  <a:off x="8117350" y="816863"/>
                  <a:ext cx="70075" cy="11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4738" extrusionOk="0">
                      <a:moveTo>
                        <a:pt x="2802" y="1"/>
                      </a:moveTo>
                      <a:lnTo>
                        <a:pt x="2802" y="1"/>
                      </a:lnTo>
                      <a:cubicBezTo>
                        <a:pt x="1935" y="668"/>
                        <a:pt x="1001" y="1268"/>
                        <a:pt x="0" y="1735"/>
                      </a:cubicBezTo>
                      <a:cubicBezTo>
                        <a:pt x="634" y="2736"/>
                        <a:pt x="767" y="3670"/>
                        <a:pt x="1034" y="4737"/>
                      </a:cubicBezTo>
                      <a:cubicBezTo>
                        <a:pt x="1168" y="4504"/>
                        <a:pt x="1301" y="4270"/>
                        <a:pt x="1435" y="4037"/>
                      </a:cubicBezTo>
                      <a:cubicBezTo>
                        <a:pt x="1568" y="3803"/>
                        <a:pt x="2302" y="2135"/>
                        <a:pt x="2802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72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242" name="Google Shape;2242;p61"/>
            <p:cNvGrpSpPr/>
            <p:nvPr/>
          </p:nvGrpSpPr>
          <p:grpSpPr>
            <a:xfrm rot="1720047">
              <a:off x="2775354" y="1791586"/>
              <a:ext cx="566332" cy="439654"/>
              <a:chOff x="7421216" y="3262879"/>
              <a:chExt cx="641672" cy="498141"/>
            </a:xfrm>
          </p:grpSpPr>
          <p:grpSp>
            <p:nvGrpSpPr>
              <p:cNvPr id="2243" name="Google Shape;2243;p61"/>
              <p:cNvGrpSpPr/>
              <p:nvPr/>
            </p:nvGrpSpPr>
            <p:grpSpPr>
              <a:xfrm rot="1017954">
                <a:off x="7449180" y="3342268"/>
                <a:ext cx="585744" cy="279026"/>
                <a:chOff x="1078359" y="4061986"/>
                <a:chExt cx="535972" cy="255316"/>
              </a:xfrm>
            </p:grpSpPr>
            <p:sp>
              <p:nvSpPr>
                <p:cNvPr id="2244" name="Google Shape;2244;p61"/>
                <p:cNvSpPr/>
                <p:nvPr/>
              </p:nvSpPr>
              <p:spPr>
                <a:xfrm rot="-419147">
                  <a:off x="1313155" y="4258333"/>
                  <a:ext cx="127181" cy="51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2617" extrusionOk="0">
                      <a:moveTo>
                        <a:pt x="3533" y="1"/>
                      </a:moveTo>
                      <a:cubicBezTo>
                        <a:pt x="3337" y="1"/>
                        <a:pt x="3138" y="15"/>
                        <a:pt x="2936" y="48"/>
                      </a:cubicBezTo>
                      <a:cubicBezTo>
                        <a:pt x="2502" y="114"/>
                        <a:pt x="2102" y="248"/>
                        <a:pt x="1769" y="415"/>
                      </a:cubicBezTo>
                      <a:cubicBezTo>
                        <a:pt x="1402" y="581"/>
                        <a:pt x="1101" y="782"/>
                        <a:pt x="835" y="1048"/>
                      </a:cubicBezTo>
                      <a:cubicBezTo>
                        <a:pt x="368" y="1515"/>
                        <a:pt x="101" y="2083"/>
                        <a:pt x="1" y="2616"/>
                      </a:cubicBezTo>
                      <a:cubicBezTo>
                        <a:pt x="401" y="2149"/>
                        <a:pt x="801" y="1682"/>
                        <a:pt x="1302" y="1315"/>
                      </a:cubicBezTo>
                      <a:cubicBezTo>
                        <a:pt x="1802" y="948"/>
                        <a:pt x="2369" y="715"/>
                        <a:pt x="3003" y="615"/>
                      </a:cubicBezTo>
                      <a:cubicBezTo>
                        <a:pt x="3195" y="583"/>
                        <a:pt x="3395" y="568"/>
                        <a:pt x="3596" y="568"/>
                      </a:cubicBezTo>
                      <a:cubicBezTo>
                        <a:pt x="4024" y="568"/>
                        <a:pt x="4463" y="635"/>
                        <a:pt x="4871" y="748"/>
                      </a:cubicBezTo>
                      <a:cubicBezTo>
                        <a:pt x="5471" y="948"/>
                        <a:pt x="6038" y="1215"/>
                        <a:pt x="6472" y="1616"/>
                      </a:cubicBezTo>
                      <a:cubicBezTo>
                        <a:pt x="6339" y="1082"/>
                        <a:pt x="5838" y="615"/>
                        <a:pt x="5204" y="348"/>
                      </a:cubicBezTo>
                      <a:cubicBezTo>
                        <a:pt x="4724" y="146"/>
                        <a:pt x="4147" y="1"/>
                        <a:pt x="3533" y="1"/>
                      </a:cubicBezTo>
                      <a:close/>
                    </a:path>
                  </a:pathLst>
                </a:custGeom>
                <a:solidFill>
                  <a:srgbClr val="000000">
                    <a:alpha val="49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5" name="Google Shape;2245;p61"/>
                <p:cNvSpPr/>
                <p:nvPr/>
              </p:nvSpPr>
              <p:spPr>
                <a:xfrm rot="-419147">
                  <a:off x="1458740" y="4142343"/>
                  <a:ext cx="152609" cy="58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66" h="2970" extrusionOk="0">
                      <a:moveTo>
                        <a:pt x="5221" y="1"/>
                      </a:moveTo>
                      <a:cubicBezTo>
                        <a:pt x="3204" y="1"/>
                        <a:pt x="828" y="1447"/>
                        <a:pt x="27" y="2894"/>
                      </a:cubicBezTo>
                      <a:cubicBezTo>
                        <a:pt x="0" y="2921"/>
                        <a:pt x="17" y="2970"/>
                        <a:pt x="59" y="2970"/>
                      </a:cubicBezTo>
                      <a:cubicBezTo>
                        <a:pt x="70" y="2970"/>
                        <a:pt x="81" y="2967"/>
                        <a:pt x="94" y="2961"/>
                      </a:cubicBezTo>
                      <a:cubicBezTo>
                        <a:pt x="1361" y="2294"/>
                        <a:pt x="2462" y="1493"/>
                        <a:pt x="3897" y="1193"/>
                      </a:cubicBezTo>
                      <a:cubicBezTo>
                        <a:pt x="4177" y="1144"/>
                        <a:pt x="4448" y="1124"/>
                        <a:pt x="4712" y="1124"/>
                      </a:cubicBezTo>
                      <a:cubicBezTo>
                        <a:pt x="5703" y="1124"/>
                        <a:pt x="6605" y="1400"/>
                        <a:pt x="7633" y="1426"/>
                      </a:cubicBezTo>
                      <a:cubicBezTo>
                        <a:pt x="7733" y="1426"/>
                        <a:pt x="7766" y="1326"/>
                        <a:pt x="7733" y="1259"/>
                      </a:cubicBezTo>
                      <a:cubicBezTo>
                        <a:pt x="7144" y="360"/>
                        <a:pt x="6227" y="1"/>
                        <a:pt x="5221" y="1"/>
                      </a:cubicBezTo>
                      <a:close/>
                    </a:path>
                  </a:pathLst>
                </a:custGeom>
                <a:solidFill>
                  <a:srgbClr val="000000">
                    <a:alpha val="49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6" name="Google Shape;2246;p61"/>
                <p:cNvSpPr/>
                <p:nvPr/>
              </p:nvSpPr>
              <p:spPr>
                <a:xfrm rot="-419243">
                  <a:off x="1461251" y="4069888"/>
                  <a:ext cx="134506" cy="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3" h="1523" extrusionOk="0">
                      <a:moveTo>
                        <a:pt x="1846" y="0"/>
                      </a:moveTo>
                      <a:cubicBezTo>
                        <a:pt x="1518" y="0"/>
                        <a:pt x="1144" y="293"/>
                        <a:pt x="901" y="455"/>
                      </a:cubicBezTo>
                      <a:cubicBezTo>
                        <a:pt x="434" y="722"/>
                        <a:pt x="201" y="1022"/>
                        <a:pt x="0" y="1489"/>
                      </a:cubicBezTo>
                      <a:cubicBezTo>
                        <a:pt x="0" y="1489"/>
                        <a:pt x="0" y="1522"/>
                        <a:pt x="0" y="1522"/>
                      </a:cubicBezTo>
                      <a:cubicBezTo>
                        <a:pt x="201" y="1422"/>
                        <a:pt x="367" y="1322"/>
                        <a:pt x="534" y="1222"/>
                      </a:cubicBezTo>
                      <a:cubicBezTo>
                        <a:pt x="768" y="1122"/>
                        <a:pt x="934" y="955"/>
                        <a:pt x="1135" y="855"/>
                      </a:cubicBezTo>
                      <a:cubicBezTo>
                        <a:pt x="1435" y="655"/>
                        <a:pt x="1969" y="588"/>
                        <a:pt x="2135" y="288"/>
                      </a:cubicBezTo>
                      <a:cubicBezTo>
                        <a:pt x="2202" y="188"/>
                        <a:pt x="2169" y="88"/>
                        <a:pt x="2069" y="55"/>
                      </a:cubicBezTo>
                      <a:cubicBezTo>
                        <a:pt x="1999" y="16"/>
                        <a:pt x="1924" y="0"/>
                        <a:pt x="184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49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7" name="Google Shape;2247;p61"/>
                <p:cNvSpPr/>
                <p:nvPr/>
              </p:nvSpPr>
              <p:spPr>
                <a:xfrm rot="-419147">
                  <a:off x="1104242" y="4251250"/>
                  <a:ext cx="154593" cy="46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67" h="2389" extrusionOk="0">
                      <a:moveTo>
                        <a:pt x="3763" y="0"/>
                      </a:moveTo>
                      <a:cubicBezTo>
                        <a:pt x="2067" y="0"/>
                        <a:pt x="462" y="629"/>
                        <a:pt x="28" y="2247"/>
                      </a:cubicBezTo>
                      <a:cubicBezTo>
                        <a:pt x="0" y="2329"/>
                        <a:pt x="63" y="2389"/>
                        <a:pt x="123" y="2389"/>
                      </a:cubicBezTo>
                      <a:cubicBezTo>
                        <a:pt x="136" y="2389"/>
                        <a:pt x="149" y="2386"/>
                        <a:pt x="161" y="2380"/>
                      </a:cubicBezTo>
                      <a:cubicBezTo>
                        <a:pt x="1395" y="1946"/>
                        <a:pt x="2296" y="1179"/>
                        <a:pt x="3630" y="979"/>
                      </a:cubicBezTo>
                      <a:cubicBezTo>
                        <a:pt x="3908" y="941"/>
                        <a:pt x="4181" y="925"/>
                        <a:pt x="4449" y="925"/>
                      </a:cubicBezTo>
                      <a:cubicBezTo>
                        <a:pt x="5595" y="925"/>
                        <a:pt x="6664" y="1223"/>
                        <a:pt x="7800" y="1413"/>
                      </a:cubicBezTo>
                      <a:cubicBezTo>
                        <a:pt x="7866" y="1413"/>
                        <a:pt x="7866" y="1346"/>
                        <a:pt x="7833" y="1313"/>
                      </a:cubicBezTo>
                      <a:cubicBezTo>
                        <a:pt x="6955" y="530"/>
                        <a:pt x="5320" y="0"/>
                        <a:pt x="3763" y="0"/>
                      </a:cubicBezTo>
                      <a:close/>
                    </a:path>
                  </a:pathLst>
                </a:custGeom>
                <a:solidFill>
                  <a:srgbClr val="000000">
                    <a:alpha val="49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8" name="Google Shape;2248;p61"/>
                <p:cNvSpPr/>
                <p:nvPr/>
              </p:nvSpPr>
              <p:spPr>
                <a:xfrm rot="-419032">
                  <a:off x="1080052" y="4195724"/>
                  <a:ext cx="144278" cy="36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893" extrusionOk="0">
                      <a:moveTo>
                        <a:pt x="559" y="0"/>
                      </a:moveTo>
                      <a:cubicBezTo>
                        <a:pt x="383" y="0"/>
                        <a:pt x="219" y="41"/>
                        <a:pt x="101" y="159"/>
                      </a:cubicBezTo>
                      <a:cubicBezTo>
                        <a:pt x="1" y="225"/>
                        <a:pt x="34" y="325"/>
                        <a:pt x="101" y="392"/>
                      </a:cubicBezTo>
                      <a:cubicBezTo>
                        <a:pt x="368" y="659"/>
                        <a:pt x="901" y="559"/>
                        <a:pt x="1235" y="626"/>
                      </a:cubicBezTo>
                      <a:cubicBezTo>
                        <a:pt x="1468" y="659"/>
                        <a:pt x="1702" y="759"/>
                        <a:pt x="1935" y="792"/>
                      </a:cubicBezTo>
                      <a:cubicBezTo>
                        <a:pt x="2136" y="826"/>
                        <a:pt x="2336" y="859"/>
                        <a:pt x="2502" y="892"/>
                      </a:cubicBezTo>
                      <a:cubicBezTo>
                        <a:pt x="2536" y="892"/>
                        <a:pt x="2536" y="859"/>
                        <a:pt x="2536" y="859"/>
                      </a:cubicBezTo>
                      <a:cubicBezTo>
                        <a:pt x="2169" y="459"/>
                        <a:pt x="1869" y="292"/>
                        <a:pt x="1335" y="159"/>
                      </a:cubicBezTo>
                      <a:cubicBezTo>
                        <a:pt x="1132" y="98"/>
                        <a:pt x="831" y="0"/>
                        <a:pt x="559" y="0"/>
                      </a:cubicBezTo>
                      <a:close/>
                    </a:path>
                  </a:pathLst>
                </a:custGeom>
                <a:solidFill>
                  <a:srgbClr val="000000">
                    <a:alpha val="49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249" name="Google Shape;2249;p61"/>
              <p:cNvSpPr/>
              <p:nvPr/>
            </p:nvSpPr>
            <p:spPr>
              <a:xfrm rot="-10442518">
                <a:off x="7593607" y="3709611"/>
                <a:ext cx="283649" cy="36787"/>
              </a:xfrm>
              <a:custGeom>
                <a:avLst/>
                <a:gdLst/>
                <a:ahLst/>
                <a:cxnLst/>
                <a:rect l="l" t="t" r="r" b="b"/>
                <a:pathLst>
                  <a:path w="10775" h="2055" extrusionOk="0">
                    <a:moveTo>
                      <a:pt x="10775" y="0"/>
                    </a:moveTo>
                    <a:lnTo>
                      <a:pt x="10775" y="0"/>
                    </a:lnTo>
                    <a:cubicBezTo>
                      <a:pt x="9040" y="601"/>
                      <a:pt x="7306" y="1168"/>
                      <a:pt x="5504" y="1435"/>
                    </a:cubicBezTo>
                    <a:cubicBezTo>
                      <a:pt x="4545" y="1574"/>
                      <a:pt x="3585" y="1623"/>
                      <a:pt x="2625" y="1623"/>
                    </a:cubicBezTo>
                    <a:cubicBezTo>
                      <a:pt x="1750" y="1623"/>
                      <a:pt x="875" y="1583"/>
                      <a:pt x="0" y="1535"/>
                    </a:cubicBezTo>
                    <a:lnTo>
                      <a:pt x="0" y="1535"/>
                    </a:lnTo>
                    <a:cubicBezTo>
                      <a:pt x="1251" y="1859"/>
                      <a:pt x="2550" y="2055"/>
                      <a:pt x="3852" y="2055"/>
                    </a:cubicBezTo>
                    <a:cubicBezTo>
                      <a:pt x="4426" y="2055"/>
                      <a:pt x="5000" y="2017"/>
                      <a:pt x="5571" y="1935"/>
                    </a:cubicBezTo>
                    <a:cubicBezTo>
                      <a:pt x="7406" y="1668"/>
                      <a:pt x="9174" y="968"/>
                      <a:pt x="10775" y="0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250" name="Google Shape;2250;p61"/>
          <p:cNvGrpSpPr/>
          <p:nvPr/>
        </p:nvGrpSpPr>
        <p:grpSpPr>
          <a:xfrm>
            <a:off x="5581929" y="2202510"/>
            <a:ext cx="1279110" cy="1478174"/>
            <a:chOff x="1501713" y="3668602"/>
            <a:chExt cx="1036640" cy="1197969"/>
          </a:xfrm>
        </p:grpSpPr>
        <p:sp>
          <p:nvSpPr>
            <p:cNvPr id="2251" name="Google Shape;2251;p61"/>
            <p:cNvSpPr/>
            <p:nvPr/>
          </p:nvSpPr>
          <p:spPr>
            <a:xfrm rot="285413" flipH="1">
              <a:off x="1550248" y="3710362"/>
              <a:ext cx="938237" cy="1119558"/>
            </a:xfrm>
            <a:custGeom>
              <a:avLst/>
              <a:gdLst/>
              <a:ahLst/>
              <a:cxnLst/>
              <a:rect l="l" t="t" r="r" b="b"/>
              <a:pathLst>
                <a:path w="48402" h="54586" extrusionOk="0">
                  <a:moveTo>
                    <a:pt x="6739" y="33492"/>
                  </a:moveTo>
                  <a:lnTo>
                    <a:pt x="7005" y="34325"/>
                  </a:lnTo>
                  <a:cubicBezTo>
                    <a:pt x="6905" y="34259"/>
                    <a:pt x="6805" y="34159"/>
                    <a:pt x="6672" y="34092"/>
                  </a:cubicBezTo>
                  <a:lnTo>
                    <a:pt x="6672" y="33992"/>
                  </a:lnTo>
                  <a:cubicBezTo>
                    <a:pt x="6705" y="33825"/>
                    <a:pt x="6739" y="33658"/>
                    <a:pt x="6739" y="33492"/>
                  </a:cubicBezTo>
                  <a:close/>
                  <a:moveTo>
                    <a:pt x="28054" y="1"/>
                  </a:moveTo>
                  <a:cubicBezTo>
                    <a:pt x="24485" y="1735"/>
                    <a:pt x="21716" y="4471"/>
                    <a:pt x="20248" y="7606"/>
                  </a:cubicBezTo>
                  <a:cubicBezTo>
                    <a:pt x="17513" y="8607"/>
                    <a:pt x="14878" y="9708"/>
                    <a:pt x="12743" y="11309"/>
                  </a:cubicBezTo>
                  <a:cubicBezTo>
                    <a:pt x="10808" y="12743"/>
                    <a:pt x="9307" y="14645"/>
                    <a:pt x="8773" y="16746"/>
                  </a:cubicBezTo>
                  <a:cubicBezTo>
                    <a:pt x="8340" y="16946"/>
                    <a:pt x="7939" y="17147"/>
                    <a:pt x="7572" y="17413"/>
                  </a:cubicBezTo>
                  <a:cubicBezTo>
                    <a:pt x="5371" y="19015"/>
                    <a:pt x="5071" y="22050"/>
                    <a:pt x="5204" y="24685"/>
                  </a:cubicBezTo>
                  <a:cubicBezTo>
                    <a:pt x="5304" y="26253"/>
                    <a:pt x="5471" y="27787"/>
                    <a:pt x="5738" y="29322"/>
                  </a:cubicBezTo>
                  <a:cubicBezTo>
                    <a:pt x="5905" y="30189"/>
                    <a:pt x="6105" y="31056"/>
                    <a:pt x="6305" y="31890"/>
                  </a:cubicBezTo>
                  <a:cubicBezTo>
                    <a:pt x="6138" y="32491"/>
                    <a:pt x="6005" y="33125"/>
                    <a:pt x="5938" y="33758"/>
                  </a:cubicBezTo>
                  <a:cubicBezTo>
                    <a:pt x="5625" y="33667"/>
                    <a:pt x="5287" y="33622"/>
                    <a:pt x="4940" y="33622"/>
                  </a:cubicBezTo>
                  <a:cubicBezTo>
                    <a:pt x="4143" y="33622"/>
                    <a:pt x="3300" y="33861"/>
                    <a:pt x="2602" y="34325"/>
                  </a:cubicBezTo>
                  <a:cubicBezTo>
                    <a:pt x="1401" y="35159"/>
                    <a:pt x="734" y="36460"/>
                    <a:pt x="467" y="37761"/>
                  </a:cubicBezTo>
                  <a:cubicBezTo>
                    <a:pt x="0" y="39796"/>
                    <a:pt x="401" y="41898"/>
                    <a:pt x="1568" y="43499"/>
                  </a:cubicBezTo>
                  <a:cubicBezTo>
                    <a:pt x="2702" y="45133"/>
                    <a:pt x="4570" y="46234"/>
                    <a:pt x="6739" y="46568"/>
                  </a:cubicBezTo>
                  <a:cubicBezTo>
                    <a:pt x="6878" y="46599"/>
                    <a:pt x="7024" y="46622"/>
                    <a:pt x="7171" y="46622"/>
                  </a:cubicBezTo>
                  <a:cubicBezTo>
                    <a:pt x="7341" y="46622"/>
                    <a:pt x="7511" y="46590"/>
                    <a:pt x="7673" y="46501"/>
                  </a:cubicBezTo>
                  <a:lnTo>
                    <a:pt x="7706" y="46501"/>
                  </a:lnTo>
                  <a:cubicBezTo>
                    <a:pt x="8973" y="48969"/>
                    <a:pt x="11175" y="50971"/>
                    <a:pt x="13944" y="51905"/>
                  </a:cubicBezTo>
                  <a:cubicBezTo>
                    <a:pt x="18547" y="53473"/>
                    <a:pt x="23184" y="54340"/>
                    <a:pt x="28020" y="54573"/>
                  </a:cubicBezTo>
                  <a:cubicBezTo>
                    <a:pt x="28191" y="54581"/>
                    <a:pt x="28361" y="54585"/>
                    <a:pt x="28530" y="54585"/>
                  </a:cubicBezTo>
                  <a:cubicBezTo>
                    <a:pt x="31208" y="54585"/>
                    <a:pt x="33716" y="53601"/>
                    <a:pt x="35693" y="51938"/>
                  </a:cubicBezTo>
                  <a:cubicBezTo>
                    <a:pt x="35893" y="52072"/>
                    <a:pt x="36093" y="52138"/>
                    <a:pt x="36326" y="52172"/>
                  </a:cubicBezTo>
                  <a:cubicBezTo>
                    <a:pt x="36953" y="52309"/>
                    <a:pt x="37579" y="52377"/>
                    <a:pt x="38194" y="52377"/>
                  </a:cubicBezTo>
                  <a:cubicBezTo>
                    <a:pt x="39674" y="52377"/>
                    <a:pt x="41086" y="51982"/>
                    <a:pt x="42264" y="51204"/>
                  </a:cubicBezTo>
                  <a:cubicBezTo>
                    <a:pt x="43932" y="50137"/>
                    <a:pt x="45066" y="48336"/>
                    <a:pt x="45400" y="46234"/>
                  </a:cubicBezTo>
                  <a:cubicBezTo>
                    <a:pt x="45600" y="44966"/>
                    <a:pt x="45466" y="43465"/>
                    <a:pt x="44666" y="42298"/>
                  </a:cubicBezTo>
                  <a:cubicBezTo>
                    <a:pt x="44065" y="41397"/>
                    <a:pt x="43098" y="40797"/>
                    <a:pt x="42131" y="40597"/>
                  </a:cubicBezTo>
                  <a:cubicBezTo>
                    <a:pt x="42131" y="40563"/>
                    <a:pt x="42131" y="40563"/>
                    <a:pt x="42131" y="40563"/>
                  </a:cubicBezTo>
                  <a:cubicBezTo>
                    <a:pt x="42231" y="40263"/>
                    <a:pt x="42297" y="39963"/>
                    <a:pt x="42364" y="39629"/>
                  </a:cubicBezTo>
                  <a:cubicBezTo>
                    <a:pt x="43098" y="38462"/>
                    <a:pt x="43832" y="37161"/>
                    <a:pt x="44532" y="35927"/>
                  </a:cubicBezTo>
                  <a:cubicBezTo>
                    <a:pt x="45166" y="34692"/>
                    <a:pt x="45766" y="33492"/>
                    <a:pt x="46300" y="32491"/>
                  </a:cubicBezTo>
                  <a:cubicBezTo>
                    <a:pt x="47468" y="30089"/>
                    <a:pt x="48402" y="27187"/>
                    <a:pt x="46967" y="24885"/>
                  </a:cubicBezTo>
                  <a:cubicBezTo>
                    <a:pt x="46767" y="24585"/>
                    <a:pt x="46567" y="24318"/>
                    <a:pt x="46334" y="24051"/>
                  </a:cubicBezTo>
                  <a:cubicBezTo>
                    <a:pt x="46300" y="22617"/>
                    <a:pt x="45666" y="21149"/>
                    <a:pt x="44732" y="19815"/>
                  </a:cubicBezTo>
                  <a:cubicBezTo>
                    <a:pt x="43565" y="18247"/>
                    <a:pt x="41964" y="16880"/>
                    <a:pt x="40262" y="15612"/>
                  </a:cubicBezTo>
                  <a:cubicBezTo>
                    <a:pt x="37661" y="13677"/>
                    <a:pt x="34859" y="11876"/>
                    <a:pt x="31823" y="10308"/>
                  </a:cubicBezTo>
                  <a:cubicBezTo>
                    <a:pt x="29788" y="7173"/>
                    <a:pt x="28454" y="3637"/>
                    <a:pt x="28054" y="1"/>
                  </a:cubicBezTo>
                  <a:close/>
                </a:path>
              </a:pathLst>
            </a:custGeom>
            <a:solidFill>
              <a:schemeClr val="lt2"/>
            </a:solidFill>
            <a:ln w="22860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47625" dir="246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52" name="Google Shape;2252;p61"/>
            <p:cNvGrpSpPr/>
            <p:nvPr/>
          </p:nvGrpSpPr>
          <p:grpSpPr>
            <a:xfrm rot="285413" flipH="1">
              <a:off x="1551582" y="3705254"/>
              <a:ext cx="938237" cy="1119537"/>
              <a:chOff x="2768850" y="3921688"/>
              <a:chExt cx="1210050" cy="1364625"/>
            </a:xfrm>
          </p:grpSpPr>
          <p:sp>
            <p:nvSpPr>
              <p:cNvPr id="2253" name="Google Shape;2253;p61"/>
              <p:cNvSpPr/>
              <p:nvPr/>
            </p:nvSpPr>
            <p:spPr>
              <a:xfrm>
                <a:off x="3644475" y="4934513"/>
                <a:ext cx="264375" cy="29660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11864" extrusionOk="0">
                    <a:moveTo>
                      <a:pt x="6418" y="1"/>
                    </a:moveTo>
                    <a:cubicBezTo>
                      <a:pt x="6312" y="1"/>
                      <a:pt x="6208" y="6"/>
                      <a:pt x="6105" y="17"/>
                    </a:cubicBezTo>
                    <a:cubicBezTo>
                      <a:pt x="4537" y="217"/>
                      <a:pt x="3403" y="1885"/>
                      <a:pt x="2702" y="3186"/>
                    </a:cubicBezTo>
                    <a:cubicBezTo>
                      <a:pt x="1668" y="5187"/>
                      <a:pt x="868" y="7356"/>
                      <a:pt x="234" y="9557"/>
                    </a:cubicBezTo>
                    <a:cubicBezTo>
                      <a:pt x="100" y="10091"/>
                      <a:pt x="0" y="10791"/>
                      <a:pt x="434" y="11258"/>
                    </a:cubicBezTo>
                    <a:cubicBezTo>
                      <a:pt x="668" y="11492"/>
                      <a:pt x="1001" y="11592"/>
                      <a:pt x="1301" y="11659"/>
                    </a:cubicBezTo>
                    <a:cubicBezTo>
                      <a:pt x="1928" y="11796"/>
                      <a:pt x="2557" y="11864"/>
                      <a:pt x="3175" y="11864"/>
                    </a:cubicBezTo>
                    <a:cubicBezTo>
                      <a:pt x="4663" y="11864"/>
                      <a:pt x="6084" y="11469"/>
                      <a:pt x="7239" y="10691"/>
                    </a:cubicBezTo>
                    <a:cubicBezTo>
                      <a:pt x="8907" y="9624"/>
                      <a:pt x="10041" y="7823"/>
                      <a:pt x="10375" y="5721"/>
                    </a:cubicBezTo>
                    <a:cubicBezTo>
                      <a:pt x="10575" y="4453"/>
                      <a:pt x="10441" y="2986"/>
                      <a:pt x="9641" y="1785"/>
                    </a:cubicBezTo>
                    <a:cubicBezTo>
                      <a:pt x="8905" y="682"/>
                      <a:pt x="7607" y="1"/>
                      <a:pt x="6418" y="1"/>
                    </a:cubicBezTo>
                    <a:close/>
                  </a:path>
                </a:pathLst>
              </a:custGeom>
              <a:solidFill>
                <a:srgbClr val="EC8D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4" name="Google Shape;2254;p61"/>
              <p:cNvSpPr/>
              <p:nvPr/>
            </p:nvSpPr>
            <p:spPr>
              <a:xfrm>
                <a:off x="2768850" y="4762213"/>
                <a:ext cx="219350" cy="325125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13005" extrusionOk="0">
                    <a:moveTo>
                      <a:pt x="4939" y="0"/>
                    </a:moveTo>
                    <a:cubicBezTo>
                      <a:pt x="4134" y="0"/>
                      <a:pt x="3288" y="248"/>
                      <a:pt x="2602" y="738"/>
                    </a:cubicBezTo>
                    <a:cubicBezTo>
                      <a:pt x="1401" y="1538"/>
                      <a:pt x="734" y="2873"/>
                      <a:pt x="467" y="4140"/>
                    </a:cubicBezTo>
                    <a:cubicBezTo>
                      <a:pt x="0" y="6175"/>
                      <a:pt x="401" y="8277"/>
                      <a:pt x="1568" y="9878"/>
                    </a:cubicBezTo>
                    <a:cubicBezTo>
                      <a:pt x="2702" y="11512"/>
                      <a:pt x="4570" y="12613"/>
                      <a:pt x="6739" y="12947"/>
                    </a:cubicBezTo>
                    <a:cubicBezTo>
                      <a:pt x="6889" y="12980"/>
                      <a:pt x="7047" y="13005"/>
                      <a:pt x="7210" y="13005"/>
                    </a:cubicBezTo>
                    <a:cubicBezTo>
                      <a:pt x="7372" y="13005"/>
                      <a:pt x="7539" y="12980"/>
                      <a:pt x="7706" y="12913"/>
                    </a:cubicBezTo>
                    <a:cubicBezTo>
                      <a:pt x="8273" y="12646"/>
                      <a:pt x="8440" y="11946"/>
                      <a:pt x="8506" y="11379"/>
                    </a:cubicBezTo>
                    <a:cubicBezTo>
                      <a:pt x="8707" y="9077"/>
                      <a:pt x="8773" y="6776"/>
                      <a:pt x="8540" y="4574"/>
                    </a:cubicBezTo>
                    <a:cubicBezTo>
                      <a:pt x="8373" y="3106"/>
                      <a:pt x="7906" y="1105"/>
                      <a:pt x="6505" y="371"/>
                    </a:cubicBezTo>
                    <a:cubicBezTo>
                      <a:pt x="6050" y="123"/>
                      <a:pt x="5505" y="0"/>
                      <a:pt x="4939" y="0"/>
                    </a:cubicBezTo>
                    <a:close/>
                  </a:path>
                </a:pathLst>
              </a:custGeom>
              <a:solidFill>
                <a:srgbClr val="EC8D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5" name="Google Shape;2255;p61"/>
              <p:cNvSpPr/>
              <p:nvPr/>
            </p:nvSpPr>
            <p:spPr>
              <a:xfrm>
                <a:off x="2916450" y="4364163"/>
                <a:ext cx="916525" cy="922150"/>
              </a:xfrm>
              <a:custGeom>
                <a:avLst/>
                <a:gdLst/>
                <a:ahLst/>
                <a:cxnLst/>
                <a:rect l="l" t="t" r="r" b="b"/>
                <a:pathLst>
                  <a:path w="36661" h="36886" extrusionOk="0">
                    <a:moveTo>
                      <a:pt x="13956" y="0"/>
                    </a:moveTo>
                    <a:cubicBezTo>
                      <a:pt x="8945" y="0"/>
                      <a:pt x="4524" y="3463"/>
                      <a:pt x="3270" y="8354"/>
                    </a:cubicBezTo>
                    <a:cubicBezTo>
                      <a:pt x="2102" y="12957"/>
                      <a:pt x="1235" y="17627"/>
                      <a:pt x="634" y="22331"/>
                    </a:cubicBezTo>
                    <a:cubicBezTo>
                      <a:pt x="1" y="27534"/>
                      <a:pt x="3069" y="32538"/>
                      <a:pt x="8073" y="34206"/>
                    </a:cubicBezTo>
                    <a:cubicBezTo>
                      <a:pt x="12643" y="35774"/>
                      <a:pt x="17280" y="36641"/>
                      <a:pt x="22116" y="36874"/>
                    </a:cubicBezTo>
                    <a:cubicBezTo>
                      <a:pt x="22283" y="36882"/>
                      <a:pt x="22448" y="36885"/>
                      <a:pt x="22613" y="36885"/>
                    </a:cubicBezTo>
                    <a:cubicBezTo>
                      <a:pt x="27678" y="36885"/>
                      <a:pt x="32098" y="33444"/>
                      <a:pt x="33358" y="28502"/>
                    </a:cubicBezTo>
                    <a:cubicBezTo>
                      <a:pt x="34525" y="23932"/>
                      <a:pt x="35426" y="19262"/>
                      <a:pt x="35993" y="14558"/>
                    </a:cubicBezTo>
                    <a:cubicBezTo>
                      <a:pt x="36660" y="9321"/>
                      <a:pt x="33558" y="4351"/>
                      <a:pt x="28588" y="2683"/>
                    </a:cubicBezTo>
                    <a:cubicBezTo>
                      <a:pt x="24018" y="1115"/>
                      <a:pt x="19348" y="248"/>
                      <a:pt x="14511" y="15"/>
                    </a:cubicBezTo>
                    <a:cubicBezTo>
                      <a:pt x="14325" y="5"/>
                      <a:pt x="14140" y="0"/>
                      <a:pt x="13956" y="0"/>
                    </a:cubicBezTo>
                    <a:close/>
                  </a:path>
                </a:pathLst>
              </a:custGeom>
              <a:solidFill>
                <a:srgbClr val="EC8D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6" name="Google Shape;2256;p61"/>
              <p:cNvSpPr/>
              <p:nvPr/>
            </p:nvSpPr>
            <p:spPr>
              <a:xfrm>
                <a:off x="3275050" y="4976288"/>
                <a:ext cx="121775" cy="65400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2616" extrusionOk="0">
                    <a:moveTo>
                      <a:pt x="2385" y="1"/>
                    </a:moveTo>
                    <a:cubicBezTo>
                      <a:pt x="1908" y="1"/>
                      <a:pt x="1449" y="152"/>
                      <a:pt x="1068" y="381"/>
                    </a:cubicBezTo>
                    <a:cubicBezTo>
                      <a:pt x="567" y="714"/>
                      <a:pt x="134" y="1181"/>
                      <a:pt x="0" y="1715"/>
                    </a:cubicBezTo>
                    <a:cubicBezTo>
                      <a:pt x="367" y="1281"/>
                      <a:pt x="801" y="1015"/>
                      <a:pt x="1301" y="814"/>
                    </a:cubicBezTo>
                    <a:cubicBezTo>
                      <a:pt x="1651" y="664"/>
                      <a:pt x="2020" y="589"/>
                      <a:pt x="2366" y="589"/>
                    </a:cubicBezTo>
                    <a:cubicBezTo>
                      <a:pt x="2481" y="589"/>
                      <a:pt x="2594" y="598"/>
                      <a:pt x="2702" y="614"/>
                    </a:cubicBezTo>
                    <a:cubicBezTo>
                      <a:pt x="3202" y="714"/>
                      <a:pt x="3603" y="948"/>
                      <a:pt x="3970" y="1315"/>
                    </a:cubicBezTo>
                    <a:cubicBezTo>
                      <a:pt x="4303" y="1682"/>
                      <a:pt x="4570" y="2149"/>
                      <a:pt x="4870" y="2616"/>
                    </a:cubicBezTo>
                    <a:cubicBezTo>
                      <a:pt x="4837" y="2082"/>
                      <a:pt x="4670" y="1515"/>
                      <a:pt x="4337" y="1015"/>
                    </a:cubicBezTo>
                    <a:cubicBezTo>
                      <a:pt x="4170" y="781"/>
                      <a:pt x="3936" y="548"/>
                      <a:pt x="3669" y="381"/>
                    </a:cubicBezTo>
                    <a:cubicBezTo>
                      <a:pt x="3436" y="214"/>
                      <a:pt x="3136" y="81"/>
                      <a:pt x="2836" y="47"/>
                    </a:cubicBezTo>
                    <a:cubicBezTo>
                      <a:pt x="2685" y="15"/>
                      <a:pt x="2534" y="1"/>
                      <a:pt x="2385" y="1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7" name="Google Shape;2257;p61"/>
              <p:cNvSpPr/>
              <p:nvPr/>
            </p:nvSpPr>
            <p:spPr>
              <a:xfrm>
                <a:off x="3479350" y="4872788"/>
                <a:ext cx="203500" cy="173075"/>
              </a:xfrm>
              <a:custGeom>
                <a:avLst/>
                <a:gdLst/>
                <a:ahLst/>
                <a:cxnLst/>
                <a:rect l="l" t="t" r="r" b="b"/>
                <a:pathLst>
                  <a:path w="8140" h="6923" extrusionOk="0">
                    <a:moveTo>
                      <a:pt x="4460" y="0"/>
                    </a:moveTo>
                    <a:cubicBezTo>
                      <a:pt x="3892" y="0"/>
                      <a:pt x="3324" y="109"/>
                      <a:pt x="2803" y="318"/>
                    </a:cubicBezTo>
                    <a:cubicBezTo>
                      <a:pt x="1468" y="885"/>
                      <a:pt x="468" y="2086"/>
                      <a:pt x="167" y="3487"/>
                    </a:cubicBezTo>
                    <a:cubicBezTo>
                      <a:pt x="1" y="4120"/>
                      <a:pt x="1" y="4754"/>
                      <a:pt x="167" y="5388"/>
                    </a:cubicBezTo>
                    <a:cubicBezTo>
                      <a:pt x="234" y="5588"/>
                      <a:pt x="334" y="5822"/>
                      <a:pt x="434" y="6022"/>
                    </a:cubicBezTo>
                    <a:cubicBezTo>
                      <a:pt x="1075" y="5826"/>
                      <a:pt x="1744" y="5735"/>
                      <a:pt x="2420" y="5735"/>
                    </a:cubicBezTo>
                    <a:cubicBezTo>
                      <a:pt x="3928" y="5735"/>
                      <a:pt x="5470" y="6186"/>
                      <a:pt x="6806" y="6922"/>
                    </a:cubicBezTo>
                    <a:cubicBezTo>
                      <a:pt x="6939" y="6822"/>
                      <a:pt x="7072" y="6689"/>
                      <a:pt x="7206" y="6556"/>
                    </a:cubicBezTo>
                    <a:cubicBezTo>
                      <a:pt x="7840" y="5755"/>
                      <a:pt x="8140" y="4688"/>
                      <a:pt x="8073" y="3653"/>
                    </a:cubicBezTo>
                    <a:cubicBezTo>
                      <a:pt x="7973" y="2586"/>
                      <a:pt x="7473" y="1052"/>
                      <a:pt x="6472" y="518"/>
                    </a:cubicBezTo>
                    <a:cubicBezTo>
                      <a:pt x="5863" y="167"/>
                      <a:pt x="5162" y="0"/>
                      <a:pt x="44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8" name="Google Shape;2258;p61"/>
              <p:cNvSpPr/>
              <p:nvPr/>
            </p:nvSpPr>
            <p:spPr>
              <a:xfrm>
                <a:off x="3487700" y="4908813"/>
                <a:ext cx="146800" cy="118700"/>
              </a:xfrm>
              <a:custGeom>
                <a:avLst/>
                <a:gdLst/>
                <a:ahLst/>
                <a:cxnLst/>
                <a:rect l="l" t="t" r="r" b="b"/>
                <a:pathLst>
                  <a:path w="5872" h="4748" extrusionOk="0">
                    <a:moveTo>
                      <a:pt x="2894" y="0"/>
                    </a:moveTo>
                    <a:cubicBezTo>
                      <a:pt x="1562" y="0"/>
                      <a:pt x="400" y="912"/>
                      <a:pt x="134" y="2246"/>
                    </a:cubicBezTo>
                    <a:cubicBezTo>
                      <a:pt x="0" y="3046"/>
                      <a:pt x="200" y="3847"/>
                      <a:pt x="667" y="4447"/>
                    </a:cubicBezTo>
                    <a:cubicBezTo>
                      <a:pt x="1131" y="4343"/>
                      <a:pt x="1610" y="4295"/>
                      <a:pt x="2095" y="4295"/>
                    </a:cubicBezTo>
                    <a:cubicBezTo>
                      <a:pt x="3005" y="4295"/>
                      <a:pt x="3933" y="4465"/>
                      <a:pt x="4804" y="4748"/>
                    </a:cubicBezTo>
                    <a:cubicBezTo>
                      <a:pt x="5204" y="4381"/>
                      <a:pt x="5504" y="3880"/>
                      <a:pt x="5604" y="3280"/>
                    </a:cubicBezTo>
                    <a:cubicBezTo>
                      <a:pt x="5871" y="1779"/>
                      <a:pt x="4904" y="344"/>
                      <a:pt x="3403" y="44"/>
                    </a:cubicBezTo>
                    <a:cubicBezTo>
                      <a:pt x="3231" y="14"/>
                      <a:pt x="3061" y="0"/>
                      <a:pt x="289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9" name="Google Shape;2259;p61"/>
              <p:cNvSpPr/>
              <p:nvPr/>
            </p:nvSpPr>
            <p:spPr>
              <a:xfrm>
                <a:off x="3540400" y="4865713"/>
                <a:ext cx="153325" cy="107975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4319" extrusionOk="0">
                    <a:moveTo>
                      <a:pt x="2277" y="1"/>
                    </a:moveTo>
                    <a:cubicBezTo>
                      <a:pt x="1538" y="1"/>
                      <a:pt x="760" y="228"/>
                      <a:pt x="27" y="734"/>
                    </a:cubicBezTo>
                    <a:cubicBezTo>
                      <a:pt x="0" y="734"/>
                      <a:pt x="16" y="777"/>
                      <a:pt x="41" y="777"/>
                    </a:cubicBezTo>
                    <a:cubicBezTo>
                      <a:pt x="47" y="777"/>
                      <a:pt x="54" y="774"/>
                      <a:pt x="60" y="768"/>
                    </a:cubicBezTo>
                    <a:cubicBezTo>
                      <a:pt x="534" y="563"/>
                      <a:pt x="1024" y="469"/>
                      <a:pt x="1508" y="469"/>
                    </a:cubicBezTo>
                    <a:cubicBezTo>
                      <a:pt x="3552" y="469"/>
                      <a:pt x="5496" y="2146"/>
                      <a:pt x="5631" y="4303"/>
                    </a:cubicBezTo>
                    <a:cubicBezTo>
                      <a:pt x="5631" y="4303"/>
                      <a:pt x="5646" y="4318"/>
                      <a:pt x="5656" y="4318"/>
                    </a:cubicBezTo>
                    <a:cubicBezTo>
                      <a:pt x="5661" y="4318"/>
                      <a:pt x="5664" y="4314"/>
                      <a:pt x="5664" y="4303"/>
                    </a:cubicBezTo>
                    <a:cubicBezTo>
                      <a:pt x="6133" y="1815"/>
                      <a:pt x="4363" y="1"/>
                      <a:pt x="227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0" name="Google Shape;2260;p61"/>
              <p:cNvSpPr/>
              <p:nvPr/>
            </p:nvSpPr>
            <p:spPr>
              <a:xfrm>
                <a:off x="3031525" y="4784213"/>
                <a:ext cx="205175" cy="184100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7364" extrusionOk="0">
                    <a:moveTo>
                      <a:pt x="3680" y="1"/>
                    </a:moveTo>
                    <a:cubicBezTo>
                      <a:pt x="3531" y="1"/>
                      <a:pt x="3383" y="9"/>
                      <a:pt x="3237" y="25"/>
                    </a:cubicBezTo>
                    <a:cubicBezTo>
                      <a:pt x="2102" y="191"/>
                      <a:pt x="1068" y="1426"/>
                      <a:pt x="568" y="2393"/>
                    </a:cubicBezTo>
                    <a:cubicBezTo>
                      <a:pt x="134" y="3294"/>
                      <a:pt x="1" y="4394"/>
                      <a:pt x="334" y="5395"/>
                    </a:cubicBezTo>
                    <a:cubicBezTo>
                      <a:pt x="401" y="5562"/>
                      <a:pt x="468" y="5729"/>
                      <a:pt x="535" y="5896"/>
                    </a:cubicBezTo>
                    <a:cubicBezTo>
                      <a:pt x="975" y="5835"/>
                      <a:pt x="1423" y="5805"/>
                      <a:pt x="1872" y="5805"/>
                    </a:cubicBezTo>
                    <a:cubicBezTo>
                      <a:pt x="3668" y="5805"/>
                      <a:pt x="5471" y="6296"/>
                      <a:pt x="6806" y="7363"/>
                    </a:cubicBezTo>
                    <a:cubicBezTo>
                      <a:pt x="6973" y="7230"/>
                      <a:pt x="7139" y="7063"/>
                      <a:pt x="7273" y="6863"/>
                    </a:cubicBezTo>
                    <a:cubicBezTo>
                      <a:pt x="7673" y="6363"/>
                      <a:pt x="7907" y="5762"/>
                      <a:pt x="8007" y="5128"/>
                    </a:cubicBezTo>
                    <a:cubicBezTo>
                      <a:pt x="8207" y="3727"/>
                      <a:pt x="7706" y="2193"/>
                      <a:pt x="6706" y="1226"/>
                    </a:cubicBezTo>
                    <a:cubicBezTo>
                      <a:pt x="5912" y="432"/>
                      <a:pt x="4782" y="1"/>
                      <a:pt x="36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1" name="Google Shape;2261;p61"/>
              <p:cNvSpPr/>
              <p:nvPr/>
            </p:nvSpPr>
            <p:spPr>
              <a:xfrm>
                <a:off x="3083250" y="4831863"/>
                <a:ext cx="145950" cy="128100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124" extrusionOk="0">
                    <a:moveTo>
                      <a:pt x="2801" y="0"/>
                    </a:moveTo>
                    <a:cubicBezTo>
                      <a:pt x="1507" y="0"/>
                      <a:pt x="364" y="934"/>
                      <a:pt x="100" y="2255"/>
                    </a:cubicBezTo>
                    <a:cubicBezTo>
                      <a:pt x="0" y="2822"/>
                      <a:pt x="67" y="3422"/>
                      <a:pt x="300" y="3923"/>
                    </a:cubicBezTo>
                    <a:cubicBezTo>
                      <a:pt x="1735" y="3990"/>
                      <a:pt x="3136" y="4356"/>
                      <a:pt x="4303" y="5124"/>
                    </a:cubicBezTo>
                    <a:cubicBezTo>
                      <a:pt x="4937" y="4757"/>
                      <a:pt x="5404" y="4090"/>
                      <a:pt x="5571" y="3289"/>
                    </a:cubicBezTo>
                    <a:cubicBezTo>
                      <a:pt x="5838" y="1788"/>
                      <a:pt x="4870" y="320"/>
                      <a:pt x="3336" y="53"/>
                    </a:cubicBezTo>
                    <a:cubicBezTo>
                      <a:pt x="3156" y="17"/>
                      <a:pt x="2977" y="0"/>
                      <a:pt x="28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2" name="Google Shape;2262;p61"/>
              <p:cNvSpPr/>
              <p:nvPr/>
            </p:nvSpPr>
            <p:spPr>
              <a:xfrm>
                <a:off x="3042375" y="4776688"/>
                <a:ext cx="163475" cy="75700"/>
              </a:xfrm>
              <a:custGeom>
                <a:avLst/>
                <a:gdLst/>
                <a:ahLst/>
                <a:cxnLst/>
                <a:rect l="l" t="t" r="r" b="b"/>
                <a:pathLst>
                  <a:path w="6539" h="3028" extrusionOk="0">
                    <a:moveTo>
                      <a:pt x="3424" y="1"/>
                    </a:moveTo>
                    <a:cubicBezTo>
                      <a:pt x="1849" y="1"/>
                      <a:pt x="350" y="1069"/>
                      <a:pt x="1" y="3028"/>
                    </a:cubicBezTo>
                    <a:cubicBezTo>
                      <a:pt x="692" y="1542"/>
                      <a:pt x="2240" y="690"/>
                      <a:pt x="3774" y="690"/>
                    </a:cubicBezTo>
                    <a:cubicBezTo>
                      <a:pt x="4755" y="690"/>
                      <a:pt x="5730" y="1039"/>
                      <a:pt x="6472" y="1793"/>
                    </a:cubicBezTo>
                    <a:cubicBezTo>
                      <a:pt x="6478" y="1800"/>
                      <a:pt x="6485" y="1802"/>
                      <a:pt x="6491" y="1802"/>
                    </a:cubicBezTo>
                    <a:cubicBezTo>
                      <a:pt x="6517" y="1802"/>
                      <a:pt x="6539" y="1754"/>
                      <a:pt x="6539" y="1727"/>
                    </a:cubicBezTo>
                    <a:cubicBezTo>
                      <a:pt x="5729" y="554"/>
                      <a:pt x="4557" y="1"/>
                      <a:pt x="342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3" name="Google Shape;2263;p61"/>
              <p:cNvSpPr/>
              <p:nvPr/>
            </p:nvSpPr>
            <p:spPr>
              <a:xfrm>
                <a:off x="3520225" y="4764763"/>
                <a:ext cx="211525" cy="69725"/>
              </a:xfrm>
              <a:custGeom>
                <a:avLst/>
                <a:gdLst/>
                <a:ahLst/>
                <a:cxnLst/>
                <a:rect l="l" t="t" r="r" b="b"/>
                <a:pathLst>
                  <a:path w="8461" h="2789" extrusionOk="0">
                    <a:moveTo>
                      <a:pt x="3097" y="1"/>
                    </a:moveTo>
                    <a:cubicBezTo>
                      <a:pt x="2191" y="1"/>
                      <a:pt x="1263" y="181"/>
                      <a:pt x="367" y="569"/>
                    </a:cubicBezTo>
                    <a:cubicBezTo>
                      <a:pt x="200" y="636"/>
                      <a:pt x="67" y="836"/>
                      <a:pt x="34" y="1003"/>
                    </a:cubicBezTo>
                    <a:cubicBezTo>
                      <a:pt x="0" y="1170"/>
                      <a:pt x="34" y="1203"/>
                      <a:pt x="100" y="1370"/>
                    </a:cubicBezTo>
                    <a:cubicBezTo>
                      <a:pt x="177" y="1472"/>
                      <a:pt x="292" y="1515"/>
                      <a:pt x="417" y="1515"/>
                    </a:cubicBezTo>
                    <a:cubicBezTo>
                      <a:pt x="455" y="1515"/>
                      <a:pt x="495" y="1511"/>
                      <a:pt x="534" y="1503"/>
                    </a:cubicBezTo>
                    <a:cubicBezTo>
                      <a:pt x="1465" y="1344"/>
                      <a:pt x="2356" y="1253"/>
                      <a:pt x="3210" y="1253"/>
                    </a:cubicBezTo>
                    <a:cubicBezTo>
                      <a:pt x="5051" y="1253"/>
                      <a:pt x="6724" y="1677"/>
                      <a:pt x="8273" y="2771"/>
                    </a:cubicBezTo>
                    <a:cubicBezTo>
                      <a:pt x="8286" y="2783"/>
                      <a:pt x="8301" y="2789"/>
                      <a:pt x="8316" y="2789"/>
                    </a:cubicBezTo>
                    <a:cubicBezTo>
                      <a:pt x="8383" y="2789"/>
                      <a:pt x="8460" y="2691"/>
                      <a:pt x="8406" y="2637"/>
                    </a:cubicBezTo>
                    <a:cubicBezTo>
                      <a:pt x="7236" y="999"/>
                      <a:pt x="5228" y="1"/>
                      <a:pt x="3097" y="1"/>
                    </a:cubicBezTo>
                    <a:close/>
                  </a:path>
                </a:pathLst>
              </a:custGeom>
              <a:solidFill>
                <a:srgbClr val="3341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dk2"/>
                  </a:solidFill>
                </a:endParaRPr>
              </a:p>
            </p:txBody>
          </p:sp>
          <p:sp>
            <p:nvSpPr>
              <p:cNvPr id="2264" name="Google Shape;2264;p61"/>
              <p:cNvSpPr/>
              <p:nvPr/>
            </p:nvSpPr>
            <p:spPr>
              <a:xfrm>
                <a:off x="3039200" y="4675838"/>
                <a:ext cx="212525" cy="71925"/>
              </a:xfrm>
              <a:custGeom>
                <a:avLst/>
                <a:gdLst/>
                <a:ahLst/>
                <a:cxnLst/>
                <a:rect l="l" t="t" r="r" b="b"/>
                <a:pathLst>
                  <a:path w="8501" h="2877" extrusionOk="0">
                    <a:moveTo>
                      <a:pt x="3494" y="1"/>
                    </a:moveTo>
                    <a:cubicBezTo>
                      <a:pt x="2265" y="1"/>
                      <a:pt x="1064" y="336"/>
                      <a:pt x="61" y="991"/>
                    </a:cubicBezTo>
                    <a:cubicBezTo>
                      <a:pt x="0" y="1021"/>
                      <a:pt x="50" y="1162"/>
                      <a:pt x="110" y="1162"/>
                    </a:cubicBezTo>
                    <a:cubicBezTo>
                      <a:pt x="116" y="1162"/>
                      <a:pt x="122" y="1160"/>
                      <a:pt x="128" y="1157"/>
                    </a:cubicBezTo>
                    <a:cubicBezTo>
                      <a:pt x="787" y="1003"/>
                      <a:pt x="1431" y="929"/>
                      <a:pt x="2063" y="929"/>
                    </a:cubicBezTo>
                    <a:cubicBezTo>
                      <a:pt x="4024" y="929"/>
                      <a:pt x="5883" y="1632"/>
                      <a:pt x="7800" y="2792"/>
                    </a:cubicBezTo>
                    <a:cubicBezTo>
                      <a:pt x="7905" y="2834"/>
                      <a:pt x="8011" y="2876"/>
                      <a:pt x="8108" y="2876"/>
                    </a:cubicBezTo>
                    <a:cubicBezTo>
                      <a:pt x="8164" y="2876"/>
                      <a:pt x="8218" y="2862"/>
                      <a:pt x="8267" y="2825"/>
                    </a:cubicBezTo>
                    <a:cubicBezTo>
                      <a:pt x="8400" y="2725"/>
                      <a:pt x="8433" y="2692"/>
                      <a:pt x="8467" y="2525"/>
                    </a:cubicBezTo>
                    <a:cubicBezTo>
                      <a:pt x="8500" y="2358"/>
                      <a:pt x="8433" y="2125"/>
                      <a:pt x="8333" y="1991"/>
                    </a:cubicBezTo>
                    <a:cubicBezTo>
                      <a:pt x="6974" y="651"/>
                      <a:pt x="5207" y="1"/>
                      <a:pt x="3494" y="1"/>
                    </a:cubicBezTo>
                    <a:close/>
                  </a:path>
                </a:pathLst>
              </a:custGeom>
              <a:solidFill>
                <a:srgbClr val="3341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dk2"/>
                  </a:solidFill>
                </a:endParaRPr>
              </a:p>
            </p:txBody>
          </p:sp>
          <p:sp>
            <p:nvSpPr>
              <p:cNvPr id="2265" name="Google Shape;2265;p61"/>
              <p:cNvSpPr/>
              <p:nvPr/>
            </p:nvSpPr>
            <p:spPr>
              <a:xfrm>
                <a:off x="3116600" y="5038338"/>
                <a:ext cx="413650" cy="132825"/>
              </a:xfrm>
              <a:custGeom>
                <a:avLst/>
                <a:gdLst/>
                <a:ahLst/>
                <a:cxnLst/>
                <a:rect l="l" t="t" r="r" b="b"/>
                <a:pathLst>
                  <a:path w="16546" h="5313" extrusionOk="0">
                    <a:moveTo>
                      <a:pt x="893" y="1"/>
                    </a:moveTo>
                    <a:cubicBezTo>
                      <a:pt x="755" y="1"/>
                      <a:pt x="620" y="41"/>
                      <a:pt x="501" y="134"/>
                    </a:cubicBezTo>
                    <a:cubicBezTo>
                      <a:pt x="200" y="367"/>
                      <a:pt x="0" y="734"/>
                      <a:pt x="100" y="1134"/>
                    </a:cubicBezTo>
                    <a:cubicBezTo>
                      <a:pt x="234" y="1735"/>
                      <a:pt x="934" y="1935"/>
                      <a:pt x="1401" y="2235"/>
                    </a:cubicBezTo>
                    <a:cubicBezTo>
                      <a:pt x="2068" y="2669"/>
                      <a:pt x="2636" y="3169"/>
                      <a:pt x="3336" y="3536"/>
                    </a:cubicBezTo>
                    <a:cubicBezTo>
                      <a:pt x="4437" y="4137"/>
                      <a:pt x="5704" y="4503"/>
                      <a:pt x="6972" y="4770"/>
                    </a:cubicBezTo>
                    <a:cubicBezTo>
                      <a:pt x="7239" y="4837"/>
                      <a:pt x="7506" y="4870"/>
                      <a:pt x="7773" y="4904"/>
                    </a:cubicBezTo>
                    <a:cubicBezTo>
                      <a:pt x="8039" y="4970"/>
                      <a:pt x="8306" y="5037"/>
                      <a:pt x="8573" y="5071"/>
                    </a:cubicBezTo>
                    <a:cubicBezTo>
                      <a:pt x="9439" y="5207"/>
                      <a:pt x="10321" y="5313"/>
                      <a:pt x="11197" y="5313"/>
                    </a:cubicBezTo>
                    <a:cubicBezTo>
                      <a:pt x="11603" y="5313"/>
                      <a:pt x="12008" y="5290"/>
                      <a:pt x="12409" y="5237"/>
                    </a:cubicBezTo>
                    <a:cubicBezTo>
                      <a:pt x="13176" y="5171"/>
                      <a:pt x="13910" y="4904"/>
                      <a:pt x="14677" y="4770"/>
                    </a:cubicBezTo>
                    <a:cubicBezTo>
                      <a:pt x="15211" y="4637"/>
                      <a:pt x="15945" y="4704"/>
                      <a:pt x="16279" y="4203"/>
                    </a:cubicBezTo>
                    <a:cubicBezTo>
                      <a:pt x="16545" y="3870"/>
                      <a:pt x="16479" y="3469"/>
                      <a:pt x="16279" y="3136"/>
                    </a:cubicBezTo>
                    <a:cubicBezTo>
                      <a:pt x="16134" y="2895"/>
                      <a:pt x="15885" y="2793"/>
                      <a:pt x="15619" y="2793"/>
                    </a:cubicBezTo>
                    <a:cubicBezTo>
                      <a:pt x="15517" y="2793"/>
                      <a:pt x="15413" y="2808"/>
                      <a:pt x="15311" y="2836"/>
                    </a:cubicBezTo>
                    <a:cubicBezTo>
                      <a:pt x="15011" y="2902"/>
                      <a:pt x="14744" y="3102"/>
                      <a:pt x="14544" y="3369"/>
                    </a:cubicBezTo>
                    <a:cubicBezTo>
                      <a:pt x="14544" y="3369"/>
                      <a:pt x="14511" y="3403"/>
                      <a:pt x="14511" y="3436"/>
                    </a:cubicBezTo>
                    <a:cubicBezTo>
                      <a:pt x="14377" y="3636"/>
                      <a:pt x="14277" y="3870"/>
                      <a:pt x="14044" y="4036"/>
                    </a:cubicBezTo>
                    <a:cubicBezTo>
                      <a:pt x="13477" y="4537"/>
                      <a:pt x="12643" y="4770"/>
                      <a:pt x="11809" y="4837"/>
                    </a:cubicBezTo>
                    <a:cubicBezTo>
                      <a:pt x="11575" y="4854"/>
                      <a:pt x="11350" y="4862"/>
                      <a:pt x="11125" y="4862"/>
                    </a:cubicBezTo>
                    <a:cubicBezTo>
                      <a:pt x="10900" y="4862"/>
                      <a:pt x="10675" y="4854"/>
                      <a:pt x="10441" y="4837"/>
                    </a:cubicBezTo>
                    <a:cubicBezTo>
                      <a:pt x="9607" y="4837"/>
                      <a:pt x="8740" y="4737"/>
                      <a:pt x="7906" y="4604"/>
                    </a:cubicBezTo>
                    <a:lnTo>
                      <a:pt x="7839" y="4570"/>
                    </a:lnTo>
                    <a:lnTo>
                      <a:pt x="7773" y="4570"/>
                    </a:lnTo>
                    <a:cubicBezTo>
                      <a:pt x="6939" y="4403"/>
                      <a:pt x="6105" y="4170"/>
                      <a:pt x="5304" y="3870"/>
                    </a:cubicBezTo>
                    <a:cubicBezTo>
                      <a:pt x="4870" y="3736"/>
                      <a:pt x="4437" y="3569"/>
                      <a:pt x="4037" y="3369"/>
                    </a:cubicBezTo>
                    <a:cubicBezTo>
                      <a:pt x="3269" y="3002"/>
                      <a:pt x="2602" y="2502"/>
                      <a:pt x="2235" y="1802"/>
                    </a:cubicBezTo>
                    <a:cubicBezTo>
                      <a:pt x="2102" y="1568"/>
                      <a:pt x="2102" y="1335"/>
                      <a:pt x="2035" y="1068"/>
                    </a:cubicBezTo>
                    <a:cubicBezTo>
                      <a:pt x="2035" y="1034"/>
                      <a:pt x="2035" y="1001"/>
                      <a:pt x="2035" y="1001"/>
                    </a:cubicBezTo>
                    <a:cubicBezTo>
                      <a:pt x="1968" y="701"/>
                      <a:pt x="1768" y="401"/>
                      <a:pt x="1501" y="234"/>
                    </a:cubicBezTo>
                    <a:cubicBezTo>
                      <a:pt x="1321" y="93"/>
                      <a:pt x="1103" y="1"/>
                      <a:pt x="893" y="1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6" name="Google Shape;2266;p61"/>
              <p:cNvSpPr/>
              <p:nvPr/>
            </p:nvSpPr>
            <p:spPr>
              <a:xfrm>
                <a:off x="3695825" y="5030288"/>
                <a:ext cx="175225" cy="144200"/>
              </a:xfrm>
              <a:custGeom>
                <a:avLst/>
                <a:gdLst/>
                <a:ahLst/>
                <a:cxnLst/>
                <a:rect l="l" t="t" r="r" b="b"/>
                <a:pathLst>
                  <a:path w="7009" h="5768" extrusionOk="0">
                    <a:moveTo>
                      <a:pt x="6986" y="1123"/>
                    </a:moveTo>
                    <a:cubicBezTo>
                      <a:pt x="6986" y="1134"/>
                      <a:pt x="6990" y="1138"/>
                      <a:pt x="6994" y="1138"/>
                    </a:cubicBezTo>
                    <a:cubicBezTo>
                      <a:pt x="7001" y="1138"/>
                      <a:pt x="7008" y="1123"/>
                      <a:pt x="6986" y="1123"/>
                    </a:cubicBezTo>
                    <a:close/>
                    <a:moveTo>
                      <a:pt x="5477" y="1"/>
                    </a:moveTo>
                    <a:cubicBezTo>
                      <a:pt x="4870" y="1"/>
                      <a:pt x="4213" y="315"/>
                      <a:pt x="3617" y="656"/>
                    </a:cubicBezTo>
                    <a:cubicBezTo>
                      <a:pt x="2850" y="1123"/>
                      <a:pt x="2183" y="1757"/>
                      <a:pt x="1616" y="2457"/>
                    </a:cubicBezTo>
                    <a:cubicBezTo>
                      <a:pt x="1349" y="2791"/>
                      <a:pt x="1149" y="3124"/>
                      <a:pt x="915" y="3458"/>
                    </a:cubicBezTo>
                    <a:cubicBezTo>
                      <a:pt x="615" y="3992"/>
                      <a:pt x="348" y="4559"/>
                      <a:pt x="115" y="5159"/>
                    </a:cubicBezTo>
                    <a:cubicBezTo>
                      <a:pt x="0" y="5479"/>
                      <a:pt x="230" y="5767"/>
                      <a:pt x="451" y="5767"/>
                    </a:cubicBezTo>
                    <a:cubicBezTo>
                      <a:pt x="553" y="5767"/>
                      <a:pt x="652" y="5706"/>
                      <a:pt x="715" y="5559"/>
                    </a:cubicBezTo>
                    <a:cubicBezTo>
                      <a:pt x="1049" y="4659"/>
                      <a:pt x="1482" y="3858"/>
                      <a:pt x="2016" y="3158"/>
                    </a:cubicBezTo>
                    <a:cubicBezTo>
                      <a:pt x="2431" y="3070"/>
                      <a:pt x="2896" y="3004"/>
                      <a:pt x="3350" y="3004"/>
                    </a:cubicBezTo>
                    <a:cubicBezTo>
                      <a:pt x="4283" y="3004"/>
                      <a:pt x="5171" y="3283"/>
                      <a:pt x="5485" y="4225"/>
                    </a:cubicBezTo>
                    <a:cubicBezTo>
                      <a:pt x="5485" y="4225"/>
                      <a:pt x="5519" y="4225"/>
                      <a:pt x="5519" y="4192"/>
                    </a:cubicBezTo>
                    <a:cubicBezTo>
                      <a:pt x="5547" y="2610"/>
                      <a:pt x="4460" y="2268"/>
                      <a:pt x="3326" y="2268"/>
                    </a:cubicBezTo>
                    <a:cubicBezTo>
                      <a:pt x="3145" y="2268"/>
                      <a:pt x="2962" y="2277"/>
                      <a:pt x="2783" y="2290"/>
                    </a:cubicBezTo>
                    <a:cubicBezTo>
                      <a:pt x="2783" y="2257"/>
                      <a:pt x="2817" y="2257"/>
                      <a:pt x="2817" y="2224"/>
                    </a:cubicBezTo>
                    <a:cubicBezTo>
                      <a:pt x="3541" y="1572"/>
                      <a:pt x="4737" y="658"/>
                      <a:pt x="5823" y="658"/>
                    </a:cubicBezTo>
                    <a:cubicBezTo>
                      <a:pt x="6237" y="658"/>
                      <a:pt x="6636" y="791"/>
                      <a:pt x="6986" y="1123"/>
                    </a:cubicBezTo>
                    <a:cubicBezTo>
                      <a:pt x="6594" y="290"/>
                      <a:pt x="6059" y="1"/>
                      <a:pt x="5477" y="1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7" name="Google Shape;2267;p61"/>
              <p:cNvSpPr/>
              <p:nvPr/>
            </p:nvSpPr>
            <p:spPr>
              <a:xfrm>
                <a:off x="2828900" y="4849663"/>
                <a:ext cx="110925" cy="1922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7691" extrusionOk="0">
                    <a:moveTo>
                      <a:pt x="1374" y="0"/>
                    </a:moveTo>
                    <a:cubicBezTo>
                      <a:pt x="1024" y="0"/>
                      <a:pt x="635" y="130"/>
                      <a:pt x="200" y="442"/>
                    </a:cubicBezTo>
                    <a:cubicBezTo>
                      <a:pt x="167" y="442"/>
                      <a:pt x="200" y="476"/>
                      <a:pt x="200" y="476"/>
                    </a:cubicBezTo>
                    <a:cubicBezTo>
                      <a:pt x="371" y="425"/>
                      <a:pt x="535" y="402"/>
                      <a:pt x="692" y="402"/>
                    </a:cubicBezTo>
                    <a:cubicBezTo>
                      <a:pt x="2097" y="402"/>
                      <a:pt x="2946" y="2271"/>
                      <a:pt x="3336" y="3411"/>
                    </a:cubicBezTo>
                    <a:cubicBezTo>
                      <a:pt x="3336" y="3429"/>
                      <a:pt x="3336" y="3448"/>
                      <a:pt x="3341" y="3461"/>
                    </a:cubicBezTo>
                    <a:lnTo>
                      <a:pt x="3341" y="3461"/>
                    </a:lnTo>
                    <a:cubicBezTo>
                      <a:pt x="2758" y="3102"/>
                      <a:pt x="2114" y="2784"/>
                      <a:pt x="1515" y="2784"/>
                    </a:cubicBezTo>
                    <a:cubicBezTo>
                      <a:pt x="955" y="2784"/>
                      <a:pt x="433" y="3062"/>
                      <a:pt x="33" y="3845"/>
                    </a:cubicBezTo>
                    <a:cubicBezTo>
                      <a:pt x="0" y="3878"/>
                      <a:pt x="33" y="3878"/>
                      <a:pt x="67" y="3878"/>
                    </a:cubicBezTo>
                    <a:cubicBezTo>
                      <a:pt x="407" y="3559"/>
                      <a:pt x="788" y="3430"/>
                      <a:pt x="1181" y="3430"/>
                    </a:cubicBezTo>
                    <a:cubicBezTo>
                      <a:pt x="2022" y="3430"/>
                      <a:pt x="2921" y="4021"/>
                      <a:pt x="3603" y="4612"/>
                    </a:cubicBezTo>
                    <a:cubicBezTo>
                      <a:pt x="3736" y="5479"/>
                      <a:pt x="3736" y="6380"/>
                      <a:pt x="3603" y="7347"/>
                    </a:cubicBezTo>
                    <a:cubicBezTo>
                      <a:pt x="3572" y="7581"/>
                      <a:pt x="3715" y="7691"/>
                      <a:pt x="3883" y="7691"/>
                    </a:cubicBezTo>
                    <a:cubicBezTo>
                      <a:pt x="4076" y="7691"/>
                      <a:pt x="4301" y="7547"/>
                      <a:pt x="4337" y="7280"/>
                    </a:cubicBezTo>
                    <a:cubicBezTo>
                      <a:pt x="4403" y="6647"/>
                      <a:pt x="4437" y="6013"/>
                      <a:pt x="4403" y="5412"/>
                    </a:cubicBezTo>
                    <a:cubicBezTo>
                      <a:pt x="4403" y="4979"/>
                      <a:pt x="4370" y="4578"/>
                      <a:pt x="4303" y="4212"/>
                    </a:cubicBezTo>
                    <a:cubicBezTo>
                      <a:pt x="4136" y="3278"/>
                      <a:pt x="3836" y="2410"/>
                      <a:pt x="3369" y="1643"/>
                    </a:cubicBezTo>
                    <a:cubicBezTo>
                      <a:pt x="2891" y="830"/>
                      <a:pt x="2259" y="0"/>
                      <a:pt x="1374" y="0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8" name="Google Shape;2268;p61"/>
              <p:cNvSpPr/>
              <p:nvPr/>
            </p:nvSpPr>
            <p:spPr>
              <a:xfrm>
                <a:off x="2895600" y="3921688"/>
                <a:ext cx="1083300" cy="1069125"/>
              </a:xfrm>
              <a:custGeom>
                <a:avLst/>
                <a:gdLst/>
                <a:ahLst/>
                <a:cxnLst/>
                <a:rect l="l" t="t" r="r" b="b"/>
                <a:pathLst>
                  <a:path w="43332" h="42765" extrusionOk="0">
                    <a:moveTo>
                      <a:pt x="22984" y="1"/>
                    </a:moveTo>
                    <a:cubicBezTo>
                      <a:pt x="19415" y="1735"/>
                      <a:pt x="16646" y="4471"/>
                      <a:pt x="15178" y="7606"/>
                    </a:cubicBezTo>
                    <a:cubicBezTo>
                      <a:pt x="12443" y="8607"/>
                      <a:pt x="9808" y="9708"/>
                      <a:pt x="7673" y="11309"/>
                    </a:cubicBezTo>
                    <a:cubicBezTo>
                      <a:pt x="5738" y="12743"/>
                      <a:pt x="4237" y="14645"/>
                      <a:pt x="3737" y="16746"/>
                    </a:cubicBezTo>
                    <a:cubicBezTo>
                      <a:pt x="3303" y="16913"/>
                      <a:pt x="2903" y="17147"/>
                      <a:pt x="2502" y="17413"/>
                    </a:cubicBezTo>
                    <a:cubicBezTo>
                      <a:pt x="301" y="19015"/>
                      <a:pt x="1" y="22050"/>
                      <a:pt x="134" y="24685"/>
                    </a:cubicBezTo>
                    <a:cubicBezTo>
                      <a:pt x="234" y="26220"/>
                      <a:pt x="401" y="27787"/>
                      <a:pt x="701" y="29322"/>
                    </a:cubicBezTo>
                    <a:cubicBezTo>
                      <a:pt x="1135" y="31824"/>
                      <a:pt x="1835" y="34325"/>
                      <a:pt x="2769" y="36661"/>
                    </a:cubicBezTo>
                    <a:cubicBezTo>
                      <a:pt x="4604" y="35326"/>
                      <a:pt x="3870" y="32858"/>
                      <a:pt x="3970" y="30589"/>
                    </a:cubicBezTo>
                    <a:cubicBezTo>
                      <a:pt x="3970" y="30589"/>
                      <a:pt x="4004" y="30589"/>
                      <a:pt x="4004" y="30556"/>
                    </a:cubicBezTo>
                    <a:cubicBezTo>
                      <a:pt x="5438" y="29889"/>
                      <a:pt x="6639" y="28888"/>
                      <a:pt x="7439" y="27654"/>
                    </a:cubicBezTo>
                    <a:cubicBezTo>
                      <a:pt x="8473" y="26120"/>
                      <a:pt x="8907" y="24252"/>
                      <a:pt x="8740" y="22284"/>
                    </a:cubicBezTo>
                    <a:cubicBezTo>
                      <a:pt x="9608" y="21683"/>
                      <a:pt x="10675" y="21249"/>
                      <a:pt x="11842" y="21049"/>
                    </a:cubicBezTo>
                    <a:cubicBezTo>
                      <a:pt x="12196" y="20993"/>
                      <a:pt x="12597" y="20967"/>
                      <a:pt x="13031" y="20967"/>
                    </a:cubicBezTo>
                    <a:cubicBezTo>
                      <a:pt x="15702" y="20967"/>
                      <a:pt x="19617" y="21978"/>
                      <a:pt x="21483" y="23384"/>
                    </a:cubicBezTo>
                    <a:cubicBezTo>
                      <a:pt x="22311" y="23135"/>
                      <a:pt x="23202" y="23012"/>
                      <a:pt x="24110" y="23012"/>
                    </a:cubicBezTo>
                    <a:cubicBezTo>
                      <a:pt x="25869" y="23012"/>
                      <a:pt x="27693" y="23472"/>
                      <a:pt x="29255" y="24352"/>
                    </a:cubicBezTo>
                    <a:cubicBezTo>
                      <a:pt x="30322" y="24952"/>
                      <a:pt x="32224" y="25953"/>
                      <a:pt x="32958" y="26887"/>
                    </a:cubicBezTo>
                    <a:cubicBezTo>
                      <a:pt x="32390" y="28688"/>
                      <a:pt x="32424" y="30656"/>
                      <a:pt x="33058" y="32491"/>
                    </a:cubicBezTo>
                    <a:cubicBezTo>
                      <a:pt x="33358" y="33391"/>
                      <a:pt x="33658" y="34826"/>
                      <a:pt x="34092" y="36127"/>
                    </a:cubicBezTo>
                    <a:cubicBezTo>
                      <a:pt x="34392" y="37061"/>
                      <a:pt x="34759" y="37895"/>
                      <a:pt x="35293" y="38395"/>
                    </a:cubicBezTo>
                    <a:cubicBezTo>
                      <a:pt x="35026" y="39896"/>
                      <a:pt x="34359" y="41297"/>
                      <a:pt x="34992" y="42765"/>
                    </a:cubicBezTo>
                    <a:cubicBezTo>
                      <a:pt x="36493" y="41064"/>
                      <a:pt x="38095" y="38428"/>
                      <a:pt x="39462" y="35927"/>
                    </a:cubicBezTo>
                    <a:cubicBezTo>
                      <a:pt x="40129" y="34692"/>
                      <a:pt x="40730" y="33492"/>
                      <a:pt x="41230" y="32491"/>
                    </a:cubicBezTo>
                    <a:cubicBezTo>
                      <a:pt x="42398" y="30089"/>
                      <a:pt x="43332" y="27187"/>
                      <a:pt x="41897" y="24885"/>
                    </a:cubicBezTo>
                    <a:cubicBezTo>
                      <a:pt x="41697" y="24585"/>
                      <a:pt x="41497" y="24318"/>
                      <a:pt x="41264" y="24051"/>
                    </a:cubicBezTo>
                    <a:cubicBezTo>
                      <a:pt x="41230" y="22617"/>
                      <a:pt x="40596" y="21149"/>
                      <a:pt x="39662" y="19815"/>
                    </a:cubicBezTo>
                    <a:cubicBezTo>
                      <a:pt x="38495" y="18247"/>
                      <a:pt x="36894" y="16880"/>
                      <a:pt x="35192" y="15612"/>
                    </a:cubicBezTo>
                    <a:cubicBezTo>
                      <a:pt x="32591" y="13677"/>
                      <a:pt x="29789" y="11876"/>
                      <a:pt x="26753" y="10308"/>
                    </a:cubicBezTo>
                    <a:cubicBezTo>
                      <a:pt x="24718" y="7173"/>
                      <a:pt x="23384" y="3637"/>
                      <a:pt x="2298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dk2"/>
                  </a:solidFill>
                </a:endParaRPr>
              </a:p>
            </p:txBody>
          </p:sp>
          <p:sp>
            <p:nvSpPr>
              <p:cNvPr id="2269" name="Google Shape;2269;p61"/>
              <p:cNvSpPr/>
              <p:nvPr/>
            </p:nvSpPr>
            <p:spPr>
              <a:xfrm>
                <a:off x="2913125" y="4654713"/>
                <a:ext cx="97575" cy="183500"/>
              </a:xfrm>
              <a:custGeom>
                <a:avLst/>
                <a:gdLst/>
                <a:ahLst/>
                <a:cxnLst/>
                <a:rect l="l" t="t" r="r" b="b"/>
                <a:pathLst>
                  <a:path w="3903" h="7340" extrusionOk="0">
                    <a:moveTo>
                      <a:pt x="0" y="1"/>
                    </a:moveTo>
                    <a:cubicBezTo>
                      <a:pt x="434" y="2536"/>
                      <a:pt x="1134" y="5004"/>
                      <a:pt x="2068" y="7340"/>
                    </a:cubicBezTo>
                    <a:cubicBezTo>
                      <a:pt x="3903" y="6005"/>
                      <a:pt x="3169" y="3537"/>
                      <a:pt x="3269" y="1268"/>
                    </a:cubicBezTo>
                    <a:cubicBezTo>
                      <a:pt x="3269" y="1268"/>
                      <a:pt x="3303" y="1268"/>
                      <a:pt x="3303" y="1235"/>
                    </a:cubicBezTo>
                    <a:cubicBezTo>
                      <a:pt x="2168" y="902"/>
                      <a:pt x="1034" y="535"/>
                      <a:pt x="0" y="1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0" name="Google Shape;2270;p61"/>
              <p:cNvSpPr/>
              <p:nvPr/>
            </p:nvSpPr>
            <p:spPr>
              <a:xfrm>
                <a:off x="3747875" y="4819838"/>
                <a:ext cx="134300" cy="170975"/>
              </a:xfrm>
              <a:custGeom>
                <a:avLst/>
                <a:gdLst/>
                <a:ahLst/>
                <a:cxnLst/>
                <a:rect l="l" t="t" r="r" b="b"/>
                <a:pathLst>
                  <a:path w="5372" h="6839" extrusionOk="0">
                    <a:moveTo>
                      <a:pt x="5371" y="1"/>
                    </a:moveTo>
                    <a:cubicBezTo>
                      <a:pt x="3870" y="140"/>
                      <a:pt x="2392" y="209"/>
                      <a:pt x="899" y="209"/>
                    </a:cubicBezTo>
                    <a:cubicBezTo>
                      <a:pt x="600" y="209"/>
                      <a:pt x="301" y="206"/>
                      <a:pt x="1" y="201"/>
                    </a:cubicBezTo>
                    <a:lnTo>
                      <a:pt x="1" y="201"/>
                    </a:lnTo>
                    <a:cubicBezTo>
                      <a:pt x="301" y="1135"/>
                      <a:pt x="668" y="1969"/>
                      <a:pt x="1202" y="2469"/>
                    </a:cubicBezTo>
                    <a:cubicBezTo>
                      <a:pt x="935" y="3970"/>
                      <a:pt x="268" y="5371"/>
                      <a:pt x="901" y="6839"/>
                    </a:cubicBezTo>
                    <a:cubicBezTo>
                      <a:pt x="2436" y="5138"/>
                      <a:pt x="4004" y="2502"/>
                      <a:pt x="5371" y="1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1" name="Google Shape;2271;p61"/>
              <p:cNvSpPr/>
              <p:nvPr/>
            </p:nvSpPr>
            <p:spPr>
              <a:xfrm>
                <a:off x="3431825" y="3998088"/>
                <a:ext cx="441775" cy="519600"/>
              </a:xfrm>
              <a:custGeom>
                <a:avLst/>
                <a:gdLst/>
                <a:ahLst/>
                <a:cxnLst/>
                <a:rect l="l" t="t" r="r" b="b"/>
                <a:pathLst>
                  <a:path w="17671" h="20784" extrusionOk="0">
                    <a:moveTo>
                      <a:pt x="1010" y="1"/>
                    </a:moveTo>
                    <a:cubicBezTo>
                      <a:pt x="988" y="1"/>
                      <a:pt x="968" y="17"/>
                      <a:pt x="968" y="47"/>
                    </a:cubicBezTo>
                    <a:cubicBezTo>
                      <a:pt x="0" y="4717"/>
                      <a:pt x="2302" y="8453"/>
                      <a:pt x="5504" y="11589"/>
                    </a:cubicBezTo>
                    <a:cubicBezTo>
                      <a:pt x="7239" y="13323"/>
                      <a:pt x="9374" y="14558"/>
                      <a:pt x="11408" y="15825"/>
                    </a:cubicBezTo>
                    <a:cubicBezTo>
                      <a:pt x="13610" y="17193"/>
                      <a:pt x="15478" y="18894"/>
                      <a:pt x="17379" y="20729"/>
                    </a:cubicBezTo>
                    <a:cubicBezTo>
                      <a:pt x="17418" y="20767"/>
                      <a:pt x="17458" y="20783"/>
                      <a:pt x="17497" y="20783"/>
                    </a:cubicBezTo>
                    <a:cubicBezTo>
                      <a:pt x="17592" y="20783"/>
                      <a:pt x="17670" y="20681"/>
                      <a:pt x="17646" y="20562"/>
                    </a:cubicBezTo>
                    <a:cubicBezTo>
                      <a:pt x="16912" y="16626"/>
                      <a:pt x="13143" y="13590"/>
                      <a:pt x="10108" y="11589"/>
                    </a:cubicBezTo>
                    <a:cubicBezTo>
                      <a:pt x="6171" y="8954"/>
                      <a:pt x="667" y="5818"/>
                      <a:pt x="1068" y="81"/>
                    </a:cubicBezTo>
                    <a:cubicBezTo>
                      <a:pt x="1068" y="25"/>
                      <a:pt x="1037" y="1"/>
                      <a:pt x="1010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2" name="Google Shape;2272;p61"/>
              <p:cNvSpPr/>
              <p:nvPr/>
            </p:nvSpPr>
            <p:spPr>
              <a:xfrm>
                <a:off x="2989000" y="4165938"/>
                <a:ext cx="245825" cy="257200"/>
              </a:xfrm>
              <a:custGeom>
                <a:avLst/>
                <a:gdLst/>
                <a:ahLst/>
                <a:cxnLst/>
                <a:rect l="l" t="t" r="r" b="b"/>
                <a:pathLst>
                  <a:path w="9833" h="10288" extrusionOk="0">
                    <a:moveTo>
                      <a:pt x="9609" y="0"/>
                    </a:moveTo>
                    <a:cubicBezTo>
                      <a:pt x="9598" y="0"/>
                      <a:pt x="9586" y="2"/>
                      <a:pt x="9574" y="5"/>
                    </a:cubicBezTo>
                    <a:cubicBezTo>
                      <a:pt x="5204" y="1172"/>
                      <a:pt x="1" y="5442"/>
                      <a:pt x="1001" y="10045"/>
                    </a:cubicBezTo>
                    <a:cubicBezTo>
                      <a:pt x="1024" y="10182"/>
                      <a:pt x="1172" y="10287"/>
                      <a:pt x="1316" y="10287"/>
                    </a:cubicBezTo>
                    <a:cubicBezTo>
                      <a:pt x="1383" y="10287"/>
                      <a:pt x="1449" y="10265"/>
                      <a:pt x="1502" y="10212"/>
                    </a:cubicBezTo>
                    <a:cubicBezTo>
                      <a:pt x="3003" y="8878"/>
                      <a:pt x="3970" y="6943"/>
                      <a:pt x="5138" y="5342"/>
                    </a:cubicBezTo>
                    <a:cubicBezTo>
                      <a:pt x="6472" y="3474"/>
                      <a:pt x="8073" y="1839"/>
                      <a:pt x="9741" y="238"/>
                    </a:cubicBezTo>
                    <a:cubicBezTo>
                      <a:pt x="9832" y="147"/>
                      <a:pt x="9729" y="0"/>
                      <a:pt x="9609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3" name="Google Shape;2273;p61"/>
              <p:cNvSpPr/>
              <p:nvPr/>
            </p:nvSpPr>
            <p:spPr>
              <a:xfrm>
                <a:off x="3295900" y="3982238"/>
                <a:ext cx="138925" cy="470625"/>
              </a:xfrm>
              <a:custGeom>
                <a:avLst/>
                <a:gdLst/>
                <a:ahLst/>
                <a:cxnLst/>
                <a:rect l="l" t="t" r="r" b="b"/>
                <a:pathLst>
                  <a:path w="5557" h="18825" extrusionOk="0">
                    <a:moveTo>
                      <a:pt x="5265" y="0"/>
                    </a:moveTo>
                    <a:cubicBezTo>
                      <a:pt x="5257" y="0"/>
                      <a:pt x="5247" y="4"/>
                      <a:pt x="5237" y="14"/>
                    </a:cubicBezTo>
                    <a:cubicBezTo>
                      <a:pt x="2035" y="1248"/>
                      <a:pt x="334" y="5885"/>
                      <a:pt x="200" y="9054"/>
                    </a:cubicBezTo>
                    <a:cubicBezTo>
                      <a:pt x="0" y="12790"/>
                      <a:pt x="1768" y="17093"/>
                      <a:pt x="5271" y="18794"/>
                    </a:cubicBezTo>
                    <a:cubicBezTo>
                      <a:pt x="5299" y="18815"/>
                      <a:pt x="5329" y="18825"/>
                      <a:pt x="5358" y="18825"/>
                    </a:cubicBezTo>
                    <a:cubicBezTo>
                      <a:pt x="5464" y="18825"/>
                      <a:pt x="5557" y="18699"/>
                      <a:pt x="5504" y="18594"/>
                    </a:cubicBezTo>
                    <a:cubicBezTo>
                      <a:pt x="3769" y="15659"/>
                      <a:pt x="2168" y="12890"/>
                      <a:pt x="2068" y="9354"/>
                    </a:cubicBezTo>
                    <a:cubicBezTo>
                      <a:pt x="2002" y="7720"/>
                      <a:pt x="2302" y="5985"/>
                      <a:pt x="2869" y="4451"/>
                    </a:cubicBezTo>
                    <a:cubicBezTo>
                      <a:pt x="3436" y="2816"/>
                      <a:pt x="4570" y="1582"/>
                      <a:pt x="5271" y="47"/>
                    </a:cubicBezTo>
                    <a:cubicBezTo>
                      <a:pt x="5294" y="24"/>
                      <a:pt x="5284" y="0"/>
                      <a:pt x="5265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4" name="Google Shape;2274;p61"/>
              <p:cNvSpPr/>
              <p:nvPr/>
            </p:nvSpPr>
            <p:spPr>
              <a:xfrm>
                <a:off x="2954675" y="4455188"/>
                <a:ext cx="115250" cy="194150"/>
              </a:xfrm>
              <a:custGeom>
                <a:avLst/>
                <a:gdLst/>
                <a:ahLst/>
                <a:cxnLst/>
                <a:rect l="l" t="t" r="r" b="b"/>
                <a:pathLst>
                  <a:path w="4610" h="7766" extrusionOk="0">
                    <a:moveTo>
                      <a:pt x="4289" y="1"/>
                    </a:moveTo>
                    <a:cubicBezTo>
                      <a:pt x="4226" y="1"/>
                      <a:pt x="4160" y="33"/>
                      <a:pt x="4109" y="110"/>
                    </a:cubicBezTo>
                    <a:cubicBezTo>
                      <a:pt x="3375" y="1277"/>
                      <a:pt x="2941" y="2678"/>
                      <a:pt x="2241" y="3879"/>
                    </a:cubicBezTo>
                    <a:cubicBezTo>
                      <a:pt x="1574" y="5013"/>
                      <a:pt x="473" y="5980"/>
                      <a:pt x="106" y="7181"/>
                    </a:cubicBezTo>
                    <a:cubicBezTo>
                      <a:pt x="0" y="7526"/>
                      <a:pt x="273" y="7765"/>
                      <a:pt x="574" y="7765"/>
                    </a:cubicBezTo>
                    <a:cubicBezTo>
                      <a:pt x="652" y="7765"/>
                      <a:pt x="731" y="7749"/>
                      <a:pt x="807" y="7715"/>
                    </a:cubicBezTo>
                    <a:cubicBezTo>
                      <a:pt x="2007" y="7148"/>
                      <a:pt x="2841" y="5447"/>
                      <a:pt x="3408" y="4313"/>
                    </a:cubicBezTo>
                    <a:cubicBezTo>
                      <a:pt x="3976" y="3112"/>
                      <a:pt x="4609" y="1544"/>
                      <a:pt x="4509" y="210"/>
                    </a:cubicBezTo>
                    <a:cubicBezTo>
                      <a:pt x="4489" y="86"/>
                      <a:pt x="4392" y="1"/>
                      <a:pt x="4289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5" name="Google Shape;2275;p61"/>
              <p:cNvSpPr/>
              <p:nvPr/>
            </p:nvSpPr>
            <p:spPr>
              <a:xfrm>
                <a:off x="3740375" y="4557988"/>
                <a:ext cx="91750" cy="239500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9580" extrusionOk="0">
                    <a:moveTo>
                      <a:pt x="401" y="0"/>
                    </a:moveTo>
                    <a:cubicBezTo>
                      <a:pt x="0" y="167"/>
                      <a:pt x="367" y="701"/>
                      <a:pt x="467" y="934"/>
                    </a:cubicBezTo>
                    <a:cubicBezTo>
                      <a:pt x="634" y="1335"/>
                      <a:pt x="801" y="1802"/>
                      <a:pt x="968" y="2235"/>
                    </a:cubicBezTo>
                    <a:cubicBezTo>
                      <a:pt x="1535" y="4003"/>
                      <a:pt x="1802" y="5871"/>
                      <a:pt x="1768" y="7739"/>
                    </a:cubicBezTo>
                    <a:cubicBezTo>
                      <a:pt x="1768" y="8106"/>
                      <a:pt x="1735" y="8507"/>
                      <a:pt x="1702" y="8907"/>
                    </a:cubicBezTo>
                    <a:cubicBezTo>
                      <a:pt x="1702" y="9040"/>
                      <a:pt x="1702" y="9207"/>
                      <a:pt x="1735" y="9340"/>
                    </a:cubicBezTo>
                    <a:cubicBezTo>
                      <a:pt x="1795" y="9460"/>
                      <a:pt x="1908" y="9579"/>
                      <a:pt x="2050" y="9579"/>
                    </a:cubicBezTo>
                    <a:cubicBezTo>
                      <a:pt x="2067" y="9579"/>
                      <a:pt x="2084" y="9578"/>
                      <a:pt x="2102" y="9574"/>
                    </a:cubicBezTo>
                    <a:cubicBezTo>
                      <a:pt x="2169" y="9541"/>
                      <a:pt x="2269" y="9474"/>
                      <a:pt x="2302" y="9374"/>
                    </a:cubicBezTo>
                    <a:cubicBezTo>
                      <a:pt x="3203" y="8273"/>
                      <a:pt x="3670" y="6839"/>
                      <a:pt x="3636" y="5404"/>
                    </a:cubicBezTo>
                    <a:cubicBezTo>
                      <a:pt x="3570" y="3636"/>
                      <a:pt x="2803" y="1735"/>
                      <a:pt x="1435" y="568"/>
                    </a:cubicBezTo>
                    <a:cubicBezTo>
                      <a:pt x="1268" y="434"/>
                      <a:pt x="868" y="67"/>
                      <a:pt x="601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6" name="Google Shape;2276;p61"/>
              <p:cNvSpPr/>
              <p:nvPr/>
            </p:nvSpPr>
            <p:spPr>
              <a:xfrm>
                <a:off x="3282550" y="4915913"/>
                <a:ext cx="143450" cy="40725"/>
              </a:xfrm>
              <a:custGeom>
                <a:avLst/>
                <a:gdLst/>
                <a:ahLst/>
                <a:cxnLst/>
                <a:rect l="l" t="t" r="r" b="b"/>
                <a:pathLst>
                  <a:path w="5738" h="1629" extrusionOk="0">
                    <a:moveTo>
                      <a:pt x="1367" y="1"/>
                    </a:moveTo>
                    <a:cubicBezTo>
                      <a:pt x="907" y="1"/>
                      <a:pt x="450" y="34"/>
                      <a:pt x="0" y="94"/>
                    </a:cubicBezTo>
                    <a:lnTo>
                      <a:pt x="167" y="728"/>
                    </a:lnTo>
                    <a:cubicBezTo>
                      <a:pt x="543" y="672"/>
                      <a:pt x="925" y="645"/>
                      <a:pt x="1310" y="645"/>
                    </a:cubicBezTo>
                    <a:cubicBezTo>
                      <a:pt x="1848" y="645"/>
                      <a:pt x="2392" y="697"/>
                      <a:pt x="2936" y="794"/>
                    </a:cubicBezTo>
                    <a:cubicBezTo>
                      <a:pt x="3803" y="961"/>
                      <a:pt x="4604" y="1228"/>
                      <a:pt x="5371" y="1628"/>
                    </a:cubicBezTo>
                    <a:lnTo>
                      <a:pt x="5738" y="1061"/>
                    </a:lnTo>
                    <a:cubicBezTo>
                      <a:pt x="4904" y="628"/>
                      <a:pt x="4003" y="327"/>
                      <a:pt x="3069" y="161"/>
                    </a:cubicBezTo>
                    <a:cubicBezTo>
                      <a:pt x="2500" y="50"/>
                      <a:pt x="1931" y="1"/>
                      <a:pt x="136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7" name="Google Shape;2277;p61"/>
              <p:cNvSpPr/>
              <p:nvPr/>
            </p:nvSpPr>
            <p:spPr>
              <a:xfrm>
                <a:off x="3386800" y="4679413"/>
                <a:ext cx="452000" cy="414200"/>
              </a:xfrm>
              <a:custGeom>
                <a:avLst/>
                <a:gdLst/>
                <a:ahLst/>
                <a:cxnLst/>
                <a:rect l="l" t="t" r="r" b="b"/>
                <a:pathLst>
                  <a:path w="18080" h="16568" extrusionOk="0">
                    <a:moveTo>
                      <a:pt x="9407" y="747"/>
                    </a:moveTo>
                    <a:cubicBezTo>
                      <a:pt x="9974" y="747"/>
                      <a:pt x="10541" y="781"/>
                      <a:pt x="11108" y="881"/>
                    </a:cubicBezTo>
                    <a:cubicBezTo>
                      <a:pt x="13243" y="1281"/>
                      <a:pt x="14977" y="2482"/>
                      <a:pt x="16045" y="4283"/>
                    </a:cubicBezTo>
                    <a:cubicBezTo>
                      <a:pt x="17079" y="6051"/>
                      <a:pt x="17279" y="8119"/>
                      <a:pt x="16679" y="10121"/>
                    </a:cubicBezTo>
                    <a:cubicBezTo>
                      <a:pt x="16078" y="12089"/>
                      <a:pt x="14744" y="13723"/>
                      <a:pt x="12976" y="14791"/>
                    </a:cubicBezTo>
                    <a:cubicBezTo>
                      <a:pt x="11672" y="15568"/>
                      <a:pt x="10218" y="15950"/>
                      <a:pt x="8769" y="15950"/>
                    </a:cubicBezTo>
                    <a:cubicBezTo>
                      <a:pt x="8290" y="15950"/>
                      <a:pt x="7811" y="15908"/>
                      <a:pt x="7339" y="15825"/>
                    </a:cubicBezTo>
                    <a:cubicBezTo>
                      <a:pt x="3369" y="15091"/>
                      <a:pt x="801" y="11355"/>
                      <a:pt x="1601" y="7319"/>
                    </a:cubicBezTo>
                    <a:cubicBezTo>
                      <a:pt x="2001" y="5284"/>
                      <a:pt x="3202" y="3483"/>
                      <a:pt x="5004" y="2249"/>
                    </a:cubicBezTo>
                    <a:cubicBezTo>
                      <a:pt x="6338" y="1315"/>
                      <a:pt x="7872" y="814"/>
                      <a:pt x="9407" y="747"/>
                    </a:cubicBezTo>
                    <a:close/>
                    <a:moveTo>
                      <a:pt x="9710" y="0"/>
                    </a:moveTo>
                    <a:cubicBezTo>
                      <a:pt x="7891" y="0"/>
                      <a:pt x="6084" y="565"/>
                      <a:pt x="4537" y="1648"/>
                    </a:cubicBezTo>
                    <a:cubicBezTo>
                      <a:pt x="2602" y="2982"/>
                      <a:pt x="1301" y="4984"/>
                      <a:pt x="867" y="7185"/>
                    </a:cubicBezTo>
                    <a:cubicBezTo>
                      <a:pt x="0" y="11589"/>
                      <a:pt x="2869" y="15625"/>
                      <a:pt x="7172" y="16425"/>
                    </a:cubicBezTo>
                    <a:cubicBezTo>
                      <a:pt x="7638" y="16508"/>
                      <a:pt x="8105" y="16567"/>
                      <a:pt x="8572" y="16567"/>
                    </a:cubicBezTo>
                    <a:cubicBezTo>
                      <a:pt x="8672" y="16567"/>
                      <a:pt x="8773" y="16565"/>
                      <a:pt x="8873" y="16559"/>
                    </a:cubicBezTo>
                    <a:cubicBezTo>
                      <a:pt x="10407" y="16559"/>
                      <a:pt x="11975" y="16125"/>
                      <a:pt x="13376" y="15291"/>
                    </a:cubicBezTo>
                    <a:cubicBezTo>
                      <a:pt x="15311" y="14157"/>
                      <a:pt x="16745" y="12356"/>
                      <a:pt x="17413" y="10254"/>
                    </a:cubicBezTo>
                    <a:cubicBezTo>
                      <a:pt x="18080" y="8086"/>
                      <a:pt x="17880" y="5818"/>
                      <a:pt x="16745" y="3916"/>
                    </a:cubicBezTo>
                    <a:cubicBezTo>
                      <a:pt x="15578" y="1915"/>
                      <a:pt x="13643" y="581"/>
                      <a:pt x="11308" y="147"/>
                    </a:cubicBezTo>
                    <a:cubicBezTo>
                      <a:pt x="10779" y="49"/>
                      <a:pt x="10244" y="0"/>
                      <a:pt x="971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8" name="Google Shape;2278;p61"/>
              <p:cNvSpPr/>
              <p:nvPr/>
            </p:nvSpPr>
            <p:spPr>
              <a:xfrm>
                <a:off x="2910625" y="4583163"/>
                <a:ext cx="430325" cy="424350"/>
              </a:xfrm>
              <a:custGeom>
                <a:avLst/>
                <a:gdLst/>
                <a:ahLst/>
                <a:cxnLst/>
                <a:rect l="l" t="t" r="r" b="b"/>
                <a:pathLst>
                  <a:path w="17213" h="16974" extrusionOk="0">
                    <a:moveTo>
                      <a:pt x="8099" y="764"/>
                    </a:moveTo>
                    <a:cubicBezTo>
                      <a:pt x="8553" y="764"/>
                      <a:pt x="9012" y="807"/>
                      <a:pt x="9474" y="895"/>
                    </a:cubicBezTo>
                    <a:cubicBezTo>
                      <a:pt x="11575" y="1295"/>
                      <a:pt x="13443" y="2529"/>
                      <a:pt x="14711" y="4364"/>
                    </a:cubicBezTo>
                    <a:cubicBezTo>
                      <a:pt x="15945" y="6132"/>
                      <a:pt x="16412" y="8267"/>
                      <a:pt x="16078" y="10335"/>
                    </a:cubicBezTo>
                    <a:cubicBezTo>
                      <a:pt x="15745" y="12336"/>
                      <a:pt x="14644" y="14038"/>
                      <a:pt x="13043" y="15105"/>
                    </a:cubicBezTo>
                    <a:cubicBezTo>
                      <a:pt x="11881" y="15913"/>
                      <a:pt x="10509" y="16339"/>
                      <a:pt x="9086" y="16339"/>
                    </a:cubicBezTo>
                    <a:cubicBezTo>
                      <a:pt x="8630" y="16339"/>
                      <a:pt x="8168" y="16295"/>
                      <a:pt x="7706" y="16206"/>
                    </a:cubicBezTo>
                    <a:cubicBezTo>
                      <a:pt x="3736" y="15472"/>
                      <a:pt x="734" y="11669"/>
                      <a:pt x="1001" y="7533"/>
                    </a:cubicBezTo>
                    <a:cubicBezTo>
                      <a:pt x="1168" y="5465"/>
                      <a:pt x="2102" y="3597"/>
                      <a:pt x="3703" y="2296"/>
                    </a:cubicBezTo>
                    <a:cubicBezTo>
                      <a:pt x="4953" y="1306"/>
                      <a:pt x="6487" y="764"/>
                      <a:pt x="8099" y="764"/>
                    </a:cubicBezTo>
                    <a:close/>
                    <a:moveTo>
                      <a:pt x="7973" y="1"/>
                    </a:moveTo>
                    <a:cubicBezTo>
                      <a:pt x="6208" y="1"/>
                      <a:pt x="4530" y="591"/>
                      <a:pt x="3169" y="1695"/>
                    </a:cubicBezTo>
                    <a:cubicBezTo>
                      <a:pt x="1434" y="3096"/>
                      <a:pt x="400" y="5131"/>
                      <a:pt x="267" y="7399"/>
                    </a:cubicBezTo>
                    <a:cubicBezTo>
                      <a:pt x="0" y="11903"/>
                      <a:pt x="3302" y="16006"/>
                      <a:pt x="7606" y="16806"/>
                    </a:cubicBezTo>
                    <a:cubicBezTo>
                      <a:pt x="8173" y="16906"/>
                      <a:pt x="8740" y="16973"/>
                      <a:pt x="9307" y="16973"/>
                    </a:cubicBezTo>
                    <a:cubicBezTo>
                      <a:pt x="10808" y="16940"/>
                      <a:pt x="12276" y="16473"/>
                      <a:pt x="13510" y="15639"/>
                    </a:cubicBezTo>
                    <a:cubicBezTo>
                      <a:pt x="15278" y="14471"/>
                      <a:pt x="16445" y="12637"/>
                      <a:pt x="16812" y="10468"/>
                    </a:cubicBezTo>
                    <a:cubicBezTo>
                      <a:pt x="17212" y="8267"/>
                      <a:pt x="16679" y="5932"/>
                      <a:pt x="15344" y="3964"/>
                    </a:cubicBezTo>
                    <a:cubicBezTo>
                      <a:pt x="13977" y="1962"/>
                      <a:pt x="11909" y="595"/>
                      <a:pt x="9574" y="161"/>
                    </a:cubicBezTo>
                    <a:cubicBezTo>
                      <a:pt x="9036" y="54"/>
                      <a:pt x="8501" y="1"/>
                      <a:pt x="797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279" name="Google Shape;2279;p61"/>
          <p:cNvGrpSpPr/>
          <p:nvPr/>
        </p:nvGrpSpPr>
        <p:grpSpPr>
          <a:xfrm>
            <a:off x="7151262" y="2879831"/>
            <a:ext cx="1197745" cy="1465448"/>
            <a:chOff x="939568" y="866774"/>
            <a:chExt cx="1127502" cy="1379505"/>
          </a:xfrm>
        </p:grpSpPr>
        <p:sp>
          <p:nvSpPr>
            <p:cNvPr id="2280" name="Google Shape;2280;p61"/>
            <p:cNvSpPr/>
            <p:nvPr/>
          </p:nvSpPr>
          <p:spPr>
            <a:xfrm>
              <a:off x="949976" y="866774"/>
              <a:ext cx="1106650" cy="1379484"/>
            </a:xfrm>
            <a:custGeom>
              <a:avLst/>
              <a:gdLst/>
              <a:ahLst/>
              <a:cxnLst/>
              <a:rect l="l" t="t" r="r" b="b"/>
              <a:pathLst>
                <a:path w="49570" h="61791" extrusionOk="0">
                  <a:moveTo>
                    <a:pt x="24764" y="1"/>
                  </a:moveTo>
                  <a:cubicBezTo>
                    <a:pt x="23558" y="1"/>
                    <a:pt x="22347" y="82"/>
                    <a:pt x="21149" y="180"/>
                  </a:cubicBezTo>
                  <a:cubicBezTo>
                    <a:pt x="17447" y="480"/>
                    <a:pt x="13711" y="1114"/>
                    <a:pt x="10408" y="2949"/>
                  </a:cubicBezTo>
                  <a:cubicBezTo>
                    <a:pt x="5471" y="5684"/>
                    <a:pt x="1" y="10287"/>
                    <a:pt x="2202" y="26766"/>
                  </a:cubicBezTo>
                  <a:cubicBezTo>
                    <a:pt x="1969" y="26933"/>
                    <a:pt x="1769" y="27166"/>
                    <a:pt x="1569" y="27400"/>
                  </a:cubicBezTo>
                  <a:cubicBezTo>
                    <a:pt x="701" y="28567"/>
                    <a:pt x="535" y="30035"/>
                    <a:pt x="668" y="31303"/>
                  </a:cubicBezTo>
                  <a:cubicBezTo>
                    <a:pt x="935" y="33404"/>
                    <a:pt x="1969" y="35239"/>
                    <a:pt x="3570" y="36406"/>
                  </a:cubicBezTo>
                  <a:cubicBezTo>
                    <a:pt x="3737" y="36506"/>
                    <a:pt x="3870" y="36606"/>
                    <a:pt x="4037" y="36706"/>
                  </a:cubicBezTo>
                  <a:cubicBezTo>
                    <a:pt x="4404" y="38574"/>
                    <a:pt x="4771" y="40476"/>
                    <a:pt x="4971" y="42344"/>
                  </a:cubicBezTo>
                  <a:cubicBezTo>
                    <a:pt x="5038" y="42777"/>
                    <a:pt x="5071" y="43211"/>
                    <a:pt x="5105" y="43645"/>
                  </a:cubicBezTo>
                  <a:cubicBezTo>
                    <a:pt x="5438" y="48048"/>
                    <a:pt x="5438" y="52418"/>
                    <a:pt x="5772" y="56821"/>
                  </a:cubicBezTo>
                  <a:cubicBezTo>
                    <a:pt x="5772" y="56866"/>
                    <a:pt x="5799" y="56884"/>
                    <a:pt x="5832" y="56884"/>
                  </a:cubicBezTo>
                  <a:cubicBezTo>
                    <a:pt x="5872" y="56884"/>
                    <a:pt x="5920" y="56857"/>
                    <a:pt x="5938" y="56821"/>
                  </a:cubicBezTo>
                  <a:cubicBezTo>
                    <a:pt x="6205" y="54319"/>
                    <a:pt x="6372" y="51717"/>
                    <a:pt x="6472" y="49082"/>
                  </a:cubicBezTo>
                  <a:cubicBezTo>
                    <a:pt x="6539" y="49882"/>
                    <a:pt x="6639" y="50650"/>
                    <a:pt x="6806" y="51417"/>
                  </a:cubicBezTo>
                  <a:cubicBezTo>
                    <a:pt x="7239" y="53485"/>
                    <a:pt x="7440" y="55453"/>
                    <a:pt x="7840" y="57521"/>
                  </a:cubicBezTo>
                  <a:cubicBezTo>
                    <a:pt x="8073" y="58655"/>
                    <a:pt x="8173" y="60890"/>
                    <a:pt x="8974" y="61791"/>
                  </a:cubicBezTo>
                  <a:cubicBezTo>
                    <a:pt x="11176" y="60890"/>
                    <a:pt x="13344" y="60123"/>
                    <a:pt x="15545" y="59489"/>
                  </a:cubicBezTo>
                  <a:cubicBezTo>
                    <a:pt x="15012" y="55787"/>
                    <a:pt x="14978" y="52084"/>
                    <a:pt x="13811" y="48515"/>
                  </a:cubicBezTo>
                  <a:cubicBezTo>
                    <a:pt x="13789" y="48450"/>
                    <a:pt x="13838" y="48399"/>
                    <a:pt x="13893" y="48399"/>
                  </a:cubicBezTo>
                  <a:cubicBezTo>
                    <a:pt x="13923" y="48399"/>
                    <a:pt x="13954" y="48413"/>
                    <a:pt x="13978" y="48448"/>
                  </a:cubicBezTo>
                  <a:cubicBezTo>
                    <a:pt x="15345" y="51917"/>
                    <a:pt x="15712" y="55587"/>
                    <a:pt x="16413" y="59222"/>
                  </a:cubicBezTo>
                  <a:cubicBezTo>
                    <a:pt x="17013" y="59056"/>
                    <a:pt x="17647" y="58889"/>
                    <a:pt x="18281" y="58722"/>
                  </a:cubicBezTo>
                  <a:cubicBezTo>
                    <a:pt x="18014" y="57688"/>
                    <a:pt x="17747" y="56687"/>
                    <a:pt x="17580" y="55687"/>
                  </a:cubicBezTo>
                  <a:cubicBezTo>
                    <a:pt x="17558" y="55598"/>
                    <a:pt x="17625" y="55524"/>
                    <a:pt x="17691" y="55524"/>
                  </a:cubicBezTo>
                  <a:cubicBezTo>
                    <a:pt x="17725" y="55524"/>
                    <a:pt x="17758" y="55542"/>
                    <a:pt x="17780" y="55587"/>
                  </a:cubicBezTo>
                  <a:cubicBezTo>
                    <a:pt x="18381" y="56420"/>
                    <a:pt x="18714" y="57488"/>
                    <a:pt x="19014" y="58522"/>
                  </a:cubicBezTo>
                  <a:cubicBezTo>
                    <a:pt x="23851" y="57321"/>
                    <a:pt x="28821" y="56621"/>
                    <a:pt x="34059" y="56387"/>
                  </a:cubicBezTo>
                  <a:cubicBezTo>
                    <a:pt x="33925" y="55253"/>
                    <a:pt x="33825" y="54152"/>
                    <a:pt x="33758" y="53085"/>
                  </a:cubicBezTo>
                  <a:cubicBezTo>
                    <a:pt x="33740" y="52960"/>
                    <a:pt x="33818" y="52892"/>
                    <a:pt x="33905" y="52892"/>
                  </a:cubicBezTo>
                  <a:cubicBezTo>
                    <a:pt x="33980" y="52892"/>
                    <a:pt x="34061" y="52943"/>
                    <a:pt x="34092" y="53051"/>
                  </a:cubicBezTo>
                  <a:cubicBezTo>
                    <a:pt x="34359" y="54119"/>
                    <a:pt x="34659" y="55220"/>
                    <a:pt x="34959" y="56354"/>
                  </a:cubicBezTo>
                  <a:cubicBezTo>
                    <a:pt x="35960" y="56320"/>
                    <a:pt x="36969" y="56304"/>
                    <a:pt x="37986" y="56304"/>
                  </a:cubicBezTo>
                  <a:cubicBezTo>
                    <a:pt x="39004" y="56304"/>
                    <a:pt x="40029" y="56320"/>
                    <a:pt x="41064" y="56354"/>
                  </a:cubicBezTo>
                  <a:cubicBezTo>
                    <a:pt x="41064" y="55653"/>
                    <a:pt x="41064" y="54953"/>
                    <a:pt x="40997" y="54219"/>
                  </a:cubicBezTo>
                  <a:cubicBezTo>
                    <a:pt x="40830" y="52251"/>
                    <a:pt x="40430" y="50249"/>
                    <a:pt x="40396" y="48281"/>
                  </a:cubicBezTo>
                  <a:cubicBezTo>
                    <a:pt x="40396" y="48223"/>
                    <a:pt x="40453" y="48188"/>
                    <a:pt x="40506" y="48188"/>
                  </a:cubicBezTo>
                  <a:cubicBezTo>
                    <a:pt x="40545" y="48188"/>
                    <a:pt x="40583" y="48206"/>
                    <a:pt x="40597" y="48248"/>
                  </a:cubicBezTo>
                  <a:cubicBezTo>
                    <a:pt x="41197" y="50416"/>
                    <a:pt x="41497" y="52684"/>
                    <a:pt x="41731" y="54919"/>
                  </a:cubicBezTo>
                  <a:cubicBezTo>
                    <a:pt x="41797" y="55386"/>
                    <a:pt x="41864" y="55887"/>
                    <a:pt x="41897" y="56387"/>
                  </a:cubicBezTo>
                  <a:cubicBezTo>
                    <a:pt x="42164" y="56420"/>
                    <a:pt x="42398" y="56420"/>
                    <a:pt x="42631" y="56420"/>
                  </a:cubicBezTo>
                  <a:cubicBezTo>
                    <a:pt x="42698" y="55553"/>
                    <a:pt x="42698" y="54719"/>
                    <a:pt x="42665" y="53852"/>
                  </a:cubicBezTo>
                  <a:cubicBezTo>
                    <a:pt x="42565" y="50950"/>
                    <a:pt x="42264" y="48014"/>
                    <a:pt x="41531" y="45212"/>
                  </a:cubicBezTo>
                  <a:cubicBezTo>
                    <a:pt x="41509" y="45147"/>
                    <a:pt x="41572" y="45096"/>
                    <a:pt x="41628" y="45096"/>
                  </a:cubicBezTo>
                  <a:cubicBezTo>
                    <a:pt x="41658" y="45096"/>
                    <a:pt x="41686" y="45111"/>
                    <a:pt x="41697" y="45146"/>
                  </a:cubicBezTo>
                  <a:cubicBezTo>
                    <a:pt x="42798" y="48048"/>
                    <a:pt x="43298" y="51017"/>
                    <a:pt x="43499" y="54119"/>
                  </a:cubicBezTo>
                  <a:cubicBezTo>
                    <a:pt x="43565" y="54886"/>
                    <a:pt x="43632" y="55687"/>
                    <a:pt x="43665" y="56487"/>
                  </a:cubicBezTo>
                  <a:cubicBezTo>
                    <a:pt x="44966" y="56554"/>
                    <a:pt x="46301" y="56654"/>
                    <a:pt x="47668" y="56787"/>
                  </a:cubicBezTo>
                  <a:cubicBezTo>
                    <a:pt x="47602" y="56787"/>
                    <a:pt x="47068" y="47514"/>
                    <a:pt x="46934" y="46780"/>
                  </a:cubicBezTo>
                  <a:cubicBezTo>
                    <a:pt x="46334" y="43912"/>
                    <a:pt x="45400" y="41176"/>
                    <a:pt x="44633" y="38374"/>
                  </a:cubicBezTo>
                  <a:cubicBezTo>
                    <a:pt x="44366" y="37474"/>
                    <a:pt x="44132" y="36573"/>
                    <a:pt x="43932" y="35639"/>
                  </a:cubicBezTo>
                  <a:lnTo>
                    <a:pt x="43932" y="35639"/>
                  </a:lnTo>
                  <a:cubicBezTo>
                    <a:pt x="44199" y="36506"/>
                    <a:pt x="44499" y="37407"/>
                    <a:pt x="44800" y="38274"/>
                  </a:cubicBezTo>
                  <a:cubicBezTo>
                    <a:pt x="45066" y="38975"/>
                    <a:pt x="45333" y="39675"/>
                    <a:pt x="45600" y="40409"/>
                  </a:cubicBezTo>
                  <a:cubicBezTo>
                    <a:pt x="46668" y="43144"/>
                    <a:pt x="47702" y="46180"/>
                    <a:pt x="49536" y="48448"/>
                  </a:cubicBezTo>
                  <a:lnTo>
                    <a:pt x="49570" y="48448"/>
                  </a:lnTo>
                  <a:cubicBezTo>
                    <a:pt x="49069" y="45346"/>
                    <a:pt x="47702" y="42377"/>
                    <a:pt x="46801" y="39342"/>
                  </a:cubicBezTo>
                  <a:cubicBezTo>
                    <a:pt x="46601" y="38674"/>
                    <a:pt x="46401" y="37974"/>
                    <a:pt x="46234" y="37273"/>
                  </a:cubicBezTo>
                  <a:cubicBezTo>
                    <a:pt x="45600" y="35005"/>
                    <a:pt x="45033" y="32737"/>
                    <a:pt x="44533" y="30469"/>
                  </a:cubicBezTo>
                  <a:cubicBezTo>
                    <a:pt x="44533" y="30435"/>
                    <a:pt x="44566" y="30402"/>
                    <a:pt x="44599" y="30402"/>
                  </a:cubicBezTo>
                  <a:cubicBezTo>
                    <a:pt x="45800" y="28834"/>
                    <a:pt x="46267" y="26733"/>
                    <a:pt x="45900" y="24664"/>
                  </a:cubicBezTo>
                  <a:cubicBezTo>
                    <a:pt x="45667" y="23397"/>
                    <a:pt x="45066" y="22029"/>
                    <a:pt x="43932" y="21195"/>
                  </a:cubicBezTo>
                  <a:cubicBezTo>
                    <a:pt x="43599" y="20928"/>
                    <a:pt x="43232" y="20762"/>
                    <a:pt x="42865" y="20628"/>
                  </a:cubicBezTo>
                  <a:cubicBezTo>
                    <a:pt x="42298" y="10955"/>
                    <a:pt x="38695" y="3249"/>
                    <a:pt x="29655" y="614"/>
                  </a:cubicBezTo>
                  <a:cubicBezTo>
                    <a:pt x="28057" y="152"/>
                    <a:pt x="26414" y="1"/>
                    <a:pt x="24764" y="1"/>
                  </a:cubicBezTo>
                  <a:close/>
                </a:path>
              </a:pathLst>
            </a:custGeom>
            <a:solidFill>
              <a:schemeClr val="lt2"/>
            </a:solidFill>
            <a:ln w="22860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47625" dir="2400000" algn="bl" rotWithShape="0">
                <a:schemeClr val="dk1">
                  <a:alpha val="2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81" name="Google Shape;2281;p61"/>
            <p:cNvGrpSpPr/>
            <p:nvPr/>
          </p:nvGrpSpPr>
          <p:grpSpPr>
            <a:xfrm>
              <a:off x="939568" y="866795"/>
              <a:ext cx="1127502" cy="1379484"/>
              <a:chOff x="831475" y="3598725"/>
              <a:chExt cx="1262600" cy="1544775"/>
            </a:xfrm>
          </p:grpSpPr>
          <p:sp>
            <p:nvSpPr>
              <p:cNvPr id="2282" name="Google Shape;2282;p61"/>
              <p:cNvSpPr/>
              <p:nvPr/>
            </p:nvSpPr>
            <p:spPr>
              <a:xfrm>
                <a:off x="831475" y="3598725"/>
                <a:ext cx="1262600" cy="1544775"/>
              </a:xfrm>
              <a:custGeom>
                <a:avLst/>
                <a:gdLst/>
                <a:ahLst/>
                <a:cxnLst/>
                <a:rect l="l" t="t" r="r" b="b"/>
                <a:pathLst>
                  <a:path w="50504" h="61791" extrusionOk="0">
                    <a:moveTo>
                      <a:pt x="25698" y="1"/>
                    </a:moveTo>
                    <a:cubicBezTo>
                      <a:pt x="24492" y="1"/>
                      <a:pt x="23281" y="82"/>
                      <a:pt x="22083" y="180"/>
                    </a:cubicBezTo>
                    <a:cubicBezTo>
                      <a:pt x="18381" y="480"/>
                      <a:pt x="14645" y="1114"/>
                      <a:pt x="11342" y="2949"/>
                    </a:cubicBezTo>
                    <a:cubicBezTo>
                      <a:pt x="6005" y="5918"/>
                      <a:pt x="1" y="11055"/>
                      <a:pt x="3837" y="31136"/>
                    </a:cubicBezTo>
                    <a:cubicBezTo>
                      <a:pt x="4537" y="34838"/>
                      <a:pt x="5505" y="38574"/>
                      <a:pt x="5905" y="42344"/>
                    </a:cubicBezTo>
                    <a:cubicBezTo>
                      <a:pt x="5972" y="42777"/>
                      <a:pt x="6005" y="43211"/>
                      <a:pt x="6039" y="43645"/>
                    </a:cubicBezTo>
                    <a:cubicBezTo>
                      <a:pt x="6405" y="48048"/>
                      <a:pt x="6372" y="52418"/>
                      <a:pt x="6706" y="56821"/>
                    </a:cubicBezTo>
                    <a:cubicBezTo>
                      <a:pt x="6706" y="56871"/>
                      <a:pt x="6747" y="56896"/>
                      <a:pt x="6789" y="56896"/>
                    </a:cubicBezTo>
                    <a:cubicBezTo>
                      <a:pt x="6831" y="56896"/>
                      <a:pt x="6872" y="56871"/>
                      <a:pt x="6872" y="56821"/>
                    </a:cubicBezTo>
                    <a:cubicBezTo>
                      <a:pt x="7139" y="54319"/>
                      <a:pt x="7306" y="51717"/>
                      <a:pt x="7406" y="49115"/>
                    </a:cubicBezTo>
                    <a:cubicBezTo>
                      <a:pt x="7473" y="49882"/>
                      <a:pt x="7573" y="50650"/>
                      <a:pt x="7740" y="51417"/>
                    </a:cubicBezTo>
                    <a:cubicBezTo>
                      <a:pt x="8173" y="53485"/>
                      <a:pt x="8407" y="55486"/>
                      <a:pt x="8807" y="57555"/>
                    </a:cubicBezTo>
                    <a:cubicBezTo>
                      <a:pt x="9007" y="58655"/>
                      <a:pt x="9107" y="60890"/>
                      <a:pt x="9908" y="61791"/>
                    </a:cubicBezTo>
                    <a:cubicBezTo>
                      <a:pt x="12110" y="60890"/>
                      <a:pt x="14278" y="60123"/>
                      <a:pt x="16479" y="59489"/>
                    </a:cubicBezTo>
                    <a:cubicBezTo>
                      <a:pt x="15946" y="55787"/>
                      <a:pt x="15912" y="52117"/>
                      <a:pt x="14745" y="48515"/>
                    </a:cubicBezTo>
                    <a:cubicBezTo>
                      <a:pt x="14723" y="48450"/>
                      <a:pt x="14772" y="48399"/>
                      <a:pt x="14827" y="48399"/>
                    </a:cubicBezTo>
                    <a:cubicBezTo>
                      <a:pt x="14857" y="48399"/>
                      <a:pt x="14888" y="48413"/>
                      <a:pt x="14912" y="48448"/>
                    </a:cubicBezTo>
                    <a:cubicBezTo>
                      <a:pt x="16279" y="51917"/>
                      <a:pt x="16646" y="55587"/>
                      <a:pt x="17347" y="59222"/>
                    </a:cubicBezTo>
                    <a:cubicBezTo>
                      <a:pt x="17980" y="59056"/>
                      <a:pt x="18581" y="58889"/>
                      <a:pt x="19215" y="58722"/>
                    </a:cubicBezTo>
                    <a:cubicBezTo>
                      <a:pt x="18981" y="57721"/>
                      <a:pt x="18681" y="56721"/>
                      <a:pt x="18514" y="55687"/>
                    </a:cubicBezTo>
                    <a:cubicBezTo>
                      <a:pt x="18492" y="55598"/>
                      <a:pt x="18559" y="55538"/>
                      <a:pt x="18635" y="55538"/>
                    </a:cubicBezTo>
                    <a:cubicBezTo>
                      <a:pt x="18673" y="55538"/>
                      <a:pt x="18714" y="55553"/>
                      <a:pt x="18748" y="55587"/>
                    </a:cubicBezTo>
                    <a:cubicBezTo>
                      <a:pt x="19348" y="56420"/>
                      <a:pt x="19648" y="57488"/>
                      <a:pt x="19948" y="58555"/>
                    </a:cubicBezTo>
                    <a:cubicBezTo>
                      <a:pt x="24785" y="57321"/>
                      <a:pt x="29755" y="56621"/>
                      <a:pt x="34993" y="56420"/>
                    </a:cubicBezTo>
                    <a:cubicBezTo>
                      <a:pt x="34859" y="55286"/>
                      <a:pt x="34759" y="54152"/>
                      <a:pt x="34692" y="53118"/>
                    </a:cubicBezTo>
                    <a:cubicBezTo>
                      <a:pt x="34674" y="52971"/>
                      <a:pt x="34756" y="52895"/>
                      <a:pt x="34846" y="52895"/>
                    </a:cubicBezTo>
                    <a:cubicBezTo>
                      <a:pt x="34918" y="52895"/>
                      <a:pt x="34996" y="52946"/>
                      <a:pt x="35026" y="53051"/>
                    </a:cubicBezTo>
                    <a:cubicBezTo>
                      <a:pt x="35293" y="54119"/>
                      <a:pt x="35593" y="55220"/>
                      <a:pt x="35893" y="56354"/>
                    </a:cubicBezTo>
                    <a:cubicBezTo>
                      <a:pt x="36894" y="56320"/>
                      <a:pt x="37903" y="56304"/>
                      <a:pt x="38920" y="56304"/>
                    </a:cubicBezTo>
                    <a:cubicBezTo>
                      <a:pt x="39938" y="56304"/>
                      <a:pt x="40963" y="56320"/>
                      <a:pt x="41998" y="56354"/>
                    </a:cubicBezTo>
                    <a:cubicBezTo>
                      <a:pt x="41998" y="55653"/>
                      <a:pt x="41998" y="54953"/>
                      <a:pt x="41931" y="54219"/>
                    </a:cubicBezTo>
                    <a:cubicBezTo>
                      <a:pt x="41764" y="52251"/>
                      <a:pt x="41364" y="50283"/>
                      <a:pt x="41330" y="48281"/>
                    </a:cubicBezTo>
                    <a:cubicBezTo>
                      <a:pt x="41330" y="48223"/>
                      <a:pt x="41387" y="48188"/>
                      <a:pt x="41440" y="48188"/>
                    </a:cubicBezTo>
                    <a:cubicBezTo>
                      <a:pt x="41479" y="48188"/>
                      <a:pt x="41517" y="48206"/>
                      <a:pt x="41531" y="48248"/>
                    </a:cubicBezTo>
                    <a:cubicBezTo>
                      <a:pt x="42131" y="50416"/>
                      <a:pt x="42431" y="52718"/>
                      <a:pt x="42698" y="54919"/>
                    </a:cubicBezTo>
                    <a:cubicBezTo>
                      <a:pt x="42731" y="55386"/>
                      <a:pt x="42798" y="55887"/>
                      <a:pt x="42831" y="56387"/>
                    </a:cubicBezTo>
                    <a:cubicBezTo>
                      <a:pt x="43098" y="56420"/>
                      <a:pt x="43332" y="56420"/>
                      <a:pt x="43599" y="56420"/>
                    </a:cubicBezTo>
                    <a:cubicBezTo>
                      <a:pt x="43632" y="55587"/>
                      <a:pt x="43632" y="54719"/>
                      <a:pt x="43599" y="53852"/>
                    </a:cubicBezTo>
                    <a:cubicBezTo>
                      <a:pt x="43532" y="50950"/>
                      <a:pt x="43232" y="48014"/>
                      <a:pt x="42465" y="45212"/>
                    </a:cubicBezTo>
                    <a:cubicBezTo>
                      <a:pt x="42443" y="45148"/>
                      <a:pt x="42505" y="45111"/>
                      <a:pt x="42560" y="45111"/>
                    </a:cubicBezTo>
                    <a:cubicBezTo>
                      <a:pt x="42591" y="45111"/>
                      <a:pt x="42619" y="45122"/>
                      <a:pt x="42631" y="45146"/>
                    </a:cubicBezTo>
                    <a:cubicBezTo>
                      <a:pt x="43732" y="48048"/>
                      <a:pt x="44232" y="51017"/>
                      <a:pt x="44466" y="54119"/>
                    </a:cubicBezTo>
                    <a:cubicBezTo>
                      <a:pt x="44499" y="54886"/>
                      <a:pt x="44566" y="55687"/>
                      <a:pt x="44599" y="56487"/>
                    </a:cubicBezTo>
                    <a:cubicBezTo>
                      <a:pt x="45900" y="56554"/>
                      <a:pt x="47235" y="56654"/>
                      <a:pt x="48602" y="56787"/>
                    </a:cubicBezTo>
                    <a:cubicBezTo>
                      <a:pt x="48536" y="56787"/>
                      <a:pt x="48002" y="47547"/>
                      <a:pt x="47868" y="46780"/>
                    </a:cubicBezTo>
                    <a:cubicBezTo>
                      <a:pt x="47268" y="43912"/>
                      <a:pt x="46334" y="41176"/>
                      <a:pt x="45567" y="38374"/>
                    </a:cubicBezTo>
                    <a:cubicBezTo>
                      <a:pt x="45300" y="37474"/>
                      <a:pt x="45066" y="36573"/>
                      <a:pt x="44866" y="35639"/>
                    </a:cubicBezTo>
                    <a:lnTo>
                      <a:pt x="44866" y="35639"/>
                    </a:lnTo>
                    <a:cubicBezTo>
                      <a:pt x="45166" y="36540"/>
                      <a:pt x="45433" y="37407"/>
                      <a:pt x="45734" y="38274"/>
                    </a:cubicBezTo>
                    <a:cubicBezTo>
                      <a:pt x="46000" y="38975"/>
                      <a:pt x="46267" y="39709"/>
                      <a:pt x="46534" y="40409"/>
                    </a:cubicBezTo>
                    <a:cubicBezTo>
                      <a:pt x="47602" y="43144"/>
                      <a:pt x="48636" y="46180"/>
                      <a:pt x="50470" y="48448"/>
                    </a:cubicBezTo>
                    <a:cubicBezTo>
                      <a:pt x="50470" y="48459"/>
                      <a:pt x="50474" y="48463"/>
                      <a:pt x="50479" y="48463"/>
                    </a:cubicBezTo>
                    <a:cubicBezTo>
                      <a:pt x="50489" y="48463"/>
                      <a:pt x="50504" y="48448"/>
                      <a:pt x="50504" y="48448"/>
                    </a:cubicBezTo>
                    <a:cubicBezTo>
                      <a:pt x="50003" y="45346"/>
                      <a:pt x="48636" y="42377"/>
                      <a:pt x="47735" y="39342"/>
                    </a:cubicBezTo>
                    <a:cubicBezTo>
                      <a:pt x="47535" y="38674"/>
                      <a:pt x="47335" y="37974"/>
                      <a:pt x="47168" y="37273"/>
                    </a:cubicBezTo>
                    <a:cubicBezTo>
                      <a:pt x="46434" y="34605"/>
                      <a:pt x="45767" y="31903"/>
                      <a:pt x="45166" y="29201"/>
                    </a:cubicBezTo>
                    <a:cubicBezTo>
                      <a:pt x="44599" y="26532"/>
                      <a:pt x="44232" y="23864"/>
                      <a:pt x="43832" y="21162"/>
                    </a:cubicBezTo>
                    <a:cubicBezTo>
                      <a:pt x="43799" y="21095"/>
                      <a:pt x="43799" y="21028"/>
                      <a:pt x="43799" y="20962"/>
                    </a:cubicBezTo>
                    <a:cubicBezTo>
                      <a:pt x="43332" y="11155"/>
                      <a:pt x="39763" y="3282"/>
                      <a:pt x="30589" y="614"/>
                    </a:cubicBezTo>
                    <a:cubicBezTo>
                      <a:pt x="28991" y="152"/>
                      <a:pt x="27348" y="1"/>
                      <a:pt x="2569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3" name="Google Shape;2283;p61"/>
              <p:cNvSpPr/>
              <p:nvPr/>
            </p:nvSpPr>
            <p:spPr>
              <a:xfrm>
                <a:off x="979100" y="4558075"/>
                <a:ext cx="1067450" cy="585425"/>
              </a:xfrm>
              <a:custGeom>
                <a:avLst/>
                <a:gdLst/>
                <a:ahLst/>
                <a:cxnLst/>
                <a:rect l="l" t="t" r="r" b="b"/>
                <a:pathLst>
                  <a:path w="42698" h="23417" extrusionOk="0">
                    <a:moveTo>
                      <a:pt x="39662" y="0"/>
                    </a:moveTo>
                    <a:cubicBezTo>
                      <a:pt x="33424" y="4170"/>
                      <a:pt x="26085" y="6638"/>
                      <a:pt x="18613" y="7105"/>
                    </a:cubicBezTo>
                    <a:cubicBezTo>
                      <a:pt x="17805" y="7152"/>
                      <a:pt x="16997" y="7175"/>
                      <a:pt x="16189" y="7175"/>
                    </a:cubicBezTo>
                    <a:cubicBezTo>
                      <a:pt x="13496" y="7175"/>
                      <a:pt x="10808" y="6918"/>
                      <a:pt x="8139" y="6405"/>
                    </a:cubicBezTo>
                    <a:cubicBezTo>
                      <a:pt x="5371" y="5871"/>
                      <a:pt x="2635" y="5037"/>
                      <a:pt x="0" y="3970"/>
                    </a:cubicBezTo>
                    <a:lnTo>
                      <a:pt x="0" y="3970"/>
                    </a:lnTo>
                    <a:cubicBezTo>
                      <a:pt x="67" y="4403"/>
                      <a:pt x="100" y="4837"/>
                      <a:pt x="134" y="5271"/>
                    </a:cubicBezTo>
                    <a:cubicBezTo>
                      <a:pt x="500" y="9674"/>
                      <a:pt x="467" y="14044"/>
                      <a:pt x="801" y="18447"/>
                    </a:cubicBezTo>
                    <a:cubicBezTo>
                      <a:pt x="801" y="18492"/>
                      <a:pt x="835" y="18510"/>
                      <a:pt x="872" y="18510"/>
                    </a:cubicBezTo>
                    <a:cubicBezTo>
                      <a:pt x="917" y="18510"/>
                      <a:pt x="967" y="18483"/>
                      <a:pt x="967" y="18447"/>
                    </a:cubicBezTo>
                    <a:cubicBezTo>
                      <a:pt x="1234" y="15945"/>
                      <a:pt x="1401" y="13343"/>
                      <a:pt x="1501" y="10708"/>
                    </a:cubicBezTo>
                    <a:cubicBezTo>
                      <a:pt x="1568" y="11508"/>
                      <a:pt x="1668" y="12276"/>
                      <a:pt x="1835" y="13043"/>
                    </a:cubicBezTo>
                    <a:cubicBezTo>
                      <a:pt x="2268" y="15111"/>
                      <a:pt x="2502" y="17079"/>
                      <a:pt x="2902" y="19147"/>
                    </a:cubicBezTo>
                    <a:cubicBezTo>
                      <a:pt x="3102" y="20281"/>
                      <a:pt x="3202" y="22516"/>
                      <a:pt x="4003" y="23417"/>
                    </a:cubicBezTo>
                    <a:cubicBezTo>
                      <a:pt x="6205" y="22516"/>
                      <a:pt x="8373" y="21749"/>
                      <a:pt x="10574" y="21115"/>
                    </a:cubicBezTo>
                    <a:cubicBezTo>
                      <a:pt x="10041" y="17413"/>
                      <a:pt x="10007" y="13743"/>
                      <a:pt x="8840" y="10141"/>
                    </a:cubicBezTo>
                    <a:cubicBezTo>
                      <a:pt x="8818" y="10076"/>
                      <a:pt x="8867" y="10025"/>
                      <a:pt x="8922" y="10025"/>
                    </a:cubicBezTo>
                    <a:cubicBezTo>
                      <a:pt x="8952" y="10025"/>
                      <a:pt x="8983" y="10039"/>
                      <a:pt x="9007" y="10074"/>
                    </a:cubicBezTo>
                    <a:cubicBezTo>
                      <a:pt x="10374" y="13543"/>
                      <a:pt x="10741" y="17213"/>
                      <a:pt x="11442" y="20848"/>
                    </a:cubicBezTo>
                    <a:cubicBezTo>
                      <a:pt x="12075" y="20682"/>
                      <a:pt x="12676" y="20515"/>
                      <a:pt x="13310" y="20348"/>
                    </a:cubicBezTo>
                    <a:cubicBezTo>
                      <a:pt x="13076" y="19347"/>
                      <a:pt x="12776" y="18347"/>
                      <a:pt x="12609" y="17313"/>
                    </a:cubicBezTo>
                    <a:cubicBezTo>
                      <a:pt x="12587" y="17224"/>
                      <a:pt x="12654" y="17164"/>
                      <a:pt x="12730" y="17164"/>
                    </a:cubicBezTo>
                    <a:cubicBezTo>
                      <a:pt x="12768" y="17164"/>
                      <a:pt x="12809" y="17179"/>
                      <a:pt x="12843" y="17213"/>
                    </a:cubicBezTo>
                    <a:cubicBezTo>
                      <a:pt x="13443" y="18046"/>
                      <a:pt x="13743" y="19114"/>
                      <a:pt x="14043" y="20148"/>
                    </a:cubicBezTo>
                    <a:cubicBezTo>
                      <a:pt x="18880" y="18947"/>
                      <a:pt x="23850" y="18247"/>
                      <a:pt x="29088" y="18013"/>
                    </a:cubicBezTo>
                    <a:cubicBezTo>
                      <a:pt x="28954" y="16912"/>
                      <a:pt x="28854" y="15778"/>
                      <a:pt x="28787" y="14744"/>
                    </a:cubicBezTo>
                    <a:cubicBezTo>
                      <a:pt x="28769" y="14597"/>
                      <a:pt x="28851" y="14521"/>
                      <a:pt x="28941" y="14521"/>
                    </a:cubicBezTo>
                    <a:cubicBezTo>
                      <a:pt x="29013" y="14521"/>
                      <a:pt x="29091" y="14572"/>
                      <a:pt x="29121" y="14677"/>
                    </a:cubicBezTo>
                    <a:cubicBezTo>
                      <a:pt x="29388" y="15745"/>
                      <a:pt x="29688" y="16846"/>
                      <a:pt x="29988" y="17980"/>
                    </a:cubicBezTo>
                    <a:cubicBezTo>
                      <a:pt x="30989" y="17946"/>
                      <a:pt x="31998" y="17930"/>
                      <a:pt x="33015" y="17930"/>
                    </a:cubicBezTo>
                    <a:cubicBezTo>
                      <a:pt x="34033" y="17930"/>
                      <a:pt x="35058" y="17946"/>
                      <a:pt x="36093" y="17980"/>
                    </a:cubicBezTo>
                    <a:cubicBezTo>
                      <a:pt x="36093" y="17279"/>
                      <a:pt x="36093" y="16579"/>
                      <a:pt x="36026" y="15845"/>
                    </a:cubicBezTo>
                    <a:cubicBezTo>
                      <a:pt x="35859" y="13877"/>
                      <a:pt x="35459" y="11909"/>
                      <a:pt x="35425" y="9907"/>
                    </a:cubicBezTo>
                    <a:cubicBezTo>
                      <a:pt x="35425" y="9849"/>
                      <a:pt x="35482" y="9814"/>
                      <a:pt x="35535" y="9814"/>
                    </a:cubicBezTo>
                    <a:cubicBezTo>
                      <a:pt x="35574" y="9814"/>
                      <a:pt x="35612" y="9832"/>
                      <a:pt x="35626" y="9874"/>
                    </a:cubicBezTo>
                    <a:cubicBezTo>
                      <a:pt x="36226" y="12042"/>
                      <a:pt x="36526" y="14344"/>
                      <a:pt x="36793" y="16545"/>
                    </a:cubicBezTo>
                    <a:cubicBezTo>
                      <a:pt x="36826" y="17012"/>
                      <a:pt x="36893" y="17513"/>
                      <a:pt x="36926" y="18013"/>
                    </a:cubicBezTo>
                    <a:cubicBezTo>
                      <a:pt x="37193" y="18046"/>
                      <a:pt x="37427" y="18046"/>
                      <a:pt x="37694" y="18046"/>
                    </a:cubicBezTo>
                    <a:cubicBezTo>
                      <a:pt x="37727" y="17213"/>
                      <a:pt x="37727" y="16345"/>
                      <a:pt x="37694" y="15478"/>
                    </a:cubicBezTo>
                    <a:cubicBezTo>
                      <a:pt x="37627" y="12576"/>
                      <a:pt x="37327" y="9640"/>
                      <a:pt x="36560" y="6838"/>
                    </a:cubicBezTo>
                    <a:cubicBezTo>
                      <a:pt x="36538" y="6774"/>
                      <a:pt x="36600" y="6737"/>
                      <a:pt x="36655" y="6737"/>
                    </a:cubicBezTo>
                    <a:cubicBezTo>
                      <a:pt x="36686" y="6737"/>
                      <a:pt x="36714" y="6748"/>
                      <a:pt x="36726" y="6772"/>
                    </a:cubicBezTo>
                    <a:cubicBezTo>
                      <a:pt x="37827" y="9674"/>
                      <a:pt x="38327" y="12643"/>
                      <a:pt x="38561" y="15745"/>
                    </a:cubicBezTo>
                    <a:cubicBezTo>
                      <a:pt x="38594" y="16512"/>
                      <a:pt x="38661" y="17313"/>
                      <a:pt x="38694" y="18113"/>
                    </a:cubicBezTo>
                    <a:cubicBezTo>
                      <a:pt x="39995" y="18180"/>
                      <a:pt x="41330" y="18280"/>
                      <a:pt x="42697" y="18413"/>
                    </a:cubicBezTo>
                    <a:cubicBezTo>
                      <a:pt x="42631" y="18413"/>
                      <a:pt x="42097" y="9173"/>
                      <a:pt x="41963" y="8406"/>
                    </a:cubicBezTo>
                    <a:cubicBezTo>
                      <a:pt x="41363" y="5538"/>
                      <a:pt x="40429" y="2802"/>
                      <a:pt x="39662" y="0"/>
                    </a:cubicBezTo>
                    <a:close/>
                  </a:path>
                </a:pathLst>
              </a:custGeom>
              <a:solidFill>
                <a:srgbClr val="B7B7B7">
                  <a:alpha val="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4" name="Google Shape;2284;p61"/>
              <p:cNvSpPr/>
              <p:nvPr/>
            </p:nvSpPr>
            <p:spPr>
              <a:xfrm>
                <a:off x="1792175" y="4107900"/>
                <a:ext cx="220175" cy="322450"/>
              </a:xfrm>
              <a:custGeom>
                <a:avLst/>
                <a:gdLst/>
                <a:ahLst/>
                <a:cxnLst/>
                <a:rect l="l" t="t" r="r" b="b"/>
                <a:pathLst>
                  <a:path w="8807" h="12898" extrusionOk="0">
                    <a:moveTo>
                      <a:pt x="3949" y="0"/>
                    </a:moveTo>
                    <a:cubicBezTo>
                      <a:pt x="3443" y="0"/>
                      <a:pt x="2955" y="97"/>
                      <a:pt x="2535" y="295"/>
                    </a:cubicBezTo>
                    <a:cubicBezTo>
                      <a:pt x="1101" y="995"/>
                      <a:pt x="567" y="2930"/>
                      <a:pt x="367" y="4397"/>
                    </a:cubicBezTo>
                    <a:cubicBezTo>
                      <a:pt x="34" y="6632"/>
                      <a:pt x="0" y="8934"/>
                      <a:pt x="100" y="11202"/>
                    </a:cubicBezTo>
                    <a:cubicBezTo>
                      <a:pt x="134" y="11803"/>
                      <a:pt x="267" y="12503"/>
                      <a:pt x="868" y="12770"/>
                    </a:cubicBezTo>
                    <a:cubicBezTo>
                      <a:pt x="1045" y="12869"/>
                      <a:pt x="1235" y="12897"/>
                      <a:pt x="1422" y="12897"/>
                    </a:cubicBezTo>
                    <a:cubicBezTo>
                      <a:pt x="1551" y="12897"/>
                      <a:pt x="1679" y="12884"/>
                      <a:pt x="1802" y="12870"/>
                    </a:cubicBezTo>
                    <a:cubicBezTo>
                      <a:pt x="3970" y="12637"/>
                      <a:pt x="5905" y="11603"/>
                      <a:pt x="7105" y="10035"/>
                    </a:cubicBezTo>
                    <a:cubicBezTo>
                      <a:pt x="8306" y="8467"/>
                      <a:pt x="8807" y="6366"/>
                      <a:pt x="8440" y="4297"/>
                    </a:cubicBezTo>
                    <a:cubicBezTo>
                      <a:pt x="8206" y="3030"/>
                      <a:pt x="7606" y="1662"/>
                      <a:pt x="6438" y="828"/>
                    </a:cubicBezTo>
                    <a:cubicBezTo>
                      <a:pt x="5724" y="282"/>
                      <a:pt x="4810" y="0"/>
                      <a:pt x="3949" y="0"/>
                    </a:cubicBezTo>
                    <a:close/>
                  </a:path>
                </a:pathLst>
              </a:custGeom>
              <a:solidFill>
                <a:srgbClr val="EBC9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5" name="Google Shape;2285;p61"/>
              <p:cNvSpPr/>
              <p:nvPr/>
            </p:nvSpPr>
            <p:spPr>
              <a:xfrm>
                <a:off x="868175" y="4242800"/>
                <a:ext cx="257700" cy="29975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11990" extrusionOk="0">
                    <a:moveTo>
                      <a:pt x="4179" y="0"/>
                    </a:moveTo>
                    <a:cubicBezTo>
                      <a:pt x="3030" y="0"/>
                      <a:pt x="1799" y="637"/>
                      <a:pt x="1035" y="1637"/>
                    </a:cubicBezTo>
                    <a:cubicBezTo>
                      <a:pt x="167" y="2804"/>
                      <a:pt x="1" y="4272"/>
                      <a:pt x="134" y="5573"/>
                    </a:cubicBezTo>
                    <a:cubicBezTo>
                      <a:pt x="401" y="7641"/>
                      <a:pt x="1435" y="9509"/>
                      <a:pt x="3069" y="10643"/>
                    </a:cubicBezTo>
                    <a:cubicBezTo>
                      <a:pt x="4281" y="11526"/>
                      <a:pt x="5797" y="11990"/>
                      <a:pt x="7388" y="11990"/>
                    </a:cubicBezTo>
                    <a:cubicBezTo>
                      <a:pt x="7900" y="11990"/>
                      <a:pt x="8420" y="11942"/>
                      <a:pt x="8940" y="11844"/>
                    </a:cubicBezTo>
                    <a:cubicBezTo>
                      <a:pt x="9241" y="11811"/>
                      <a:pt x="9607" y="11711"/>
                      <a:pt x="9841" y="11477"/>
                    </a:cubicBezTo>
                    <a:cubicBezTo>
                      <a:pt x="10308" y="11043"/>
                      <a:pt x="10241" y="10343"/>
                      <a:pt x="10108" y="9776"/>
                    </a:cubicBezTo>
                    <a:cubicBezTo>
                      <a:pt x="9574" y="7541"/>
                      <a:pt x="8840" y="5373"/>
                      <a:pt x="7906" y="3338"/>
                    </a:cubicBezTo>
                    <a:cubicBezTo>
                      <a:pt x="7272" y="2004"/>
                      <a:pt x="6205" y="269"/>
                      <a:pt x="4637" y="36"/>
                    </a:cubicBezTo>
                    <a:cubicBezTo>
                      <a:pt x="4487" y="12"/>
                      <a:pt x="4334" y="0"/>
                      <a:pt x="4179" y="0"/>
                    </a:cubicBezTo>
                    <a:close/>
                  </a:path>
                </a:pathLst>
              </a:custGeom>
              <a:solidFill>
                <a:srgbClr val="EBC9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6" name="Google Shape;2286;p61"/>
              <p:cNvSpPr/>
              <p:nvPr/>
            </p:nvSpPr>
            <p:spPr>
              <a:xfrm>
                <a:off x="971575" y="3693275"/>
                <a:ext cx="897350" cy="913175"/>
              </a:xfrm>
              <a:custGeom>
                <a:avLst/>
                <a:gdLst/>
                <a:ahLst/>
                <a:cxnLst/>
                <a:rect l="l" t="t" r="r" b="b"/>
                <a:pathLst>
                  <a:path w="35894" h="36527" extrusionOk="0">
                    <a:moveTo>
                      <a:pt x="22554" y="1"/>
                    </a:moveTo>
                    <a:cubicBezTo>
                      <a:pt x="22531" y="1"/>
                      <a:pt x="22507" y="1"/>
                      <a:pt x="22484" y="1"/>
                    </a:cubicBezTo>
                    <a:cubicBezTo>
                      <a:pt x="17647" y="34"/>
                      <a:pt x="12977" y="701"/>
                      <a:pt x="8340" y="2069"/>
                    </a:cubicBezTo>
                    <a:cubicBezTo>
                      <a:pt x="3270" y="3570"/>
                      <a:pt x="1" y="8407"/>
                      <a:pt x="435" y="13644"/>
                    </a:cubicBezTo>
                    <a:cubicBezTo>
                      <a:pt x="835" y="18381"/>
                      <a:pt x="1535" y="23051"/>
                      <a:pt x="2503" y="27687"/>
                    </a:cubicBezTo>
                    <a:cubicBezTo>
                      <a:pt x="3570" y="32858"/>
                      <a:pt x="8140" y="36527"/>
                      <a:pt x="13377" y="36527"/>
                    </a:cubicBezTo>
                    <a:cubicBezTo>
                      <a:pt x="18214" y="36494"/>
                      <a:pt x="22917" y="35793"/>
                      <a:pt x="27554" y="34425"/>
                    </a:cubicBezTo>
                    <a:cubicBezTo>
                      <a:pt x="32591" y="32958"/>
                      <a:pt x="35893" y="28121"/>
                      <a:pt x="35460" y="22851"/>
                    </a:cubicBezTo>
                    <a:cubicBezTo>
                      <a:pt x="35059" y="18147"/>
                      <a:pt x="34359" y="13444"/>
                      <a:pt x="33391" y="8807"/>
                    </a:cubicBezTo>
                    <a:cubicBezTo>
                      <a:pt x="32296" y="3693"/>
                      <a:pt x="27795" y="1"/>
                      <a:pt x="22554" y="1"/>
                    </a:cubicBezTo>
                    <a:close/>
                  </a:path>
                </a:pathLst>
              </a:custGeom>
              <a:solidFill>
                <a:srgbClr val="EBC9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7" name="Google Shape;2287;p61"/>
              <p:cNvSpPr/>
              <p:nvPr/>
            </p:nvSpPr>
            <p:spPr>
              <a:xfrm>
                <a:off x="1388550" y="4302350"/>
                <a:ext cx="122600" cy="63100"/>
              </a:xfrm>
              <a:custGeom>
                <a:avLst/>
                <a:gdLst/>
                <a:ahLst/>
                <a:cxnLst/>
                <a:rect l="l" t="t" r="r" b="b"/>
                <a:pathLst>
                  <a:path w="4904" h="2524" extrusionOk="0">
                    <a:moveTo>
                      <a:pt x="2535" y="0"/>
                    </a:moveTo>
                    <a:cubicBezTo>
                      <a:pt x="2406" y="0"/>
                      <a:pt x="2273" y="8"/>
                      <a:pt x="2135" y="22"/>
                    </a:cubicBezTo>
                    <a:cubicBezTo>
                      <a:pt x="1535" y="122"/>
                      <a:pt x="968" y="489"/>
                      <a:pt x="601" y="923"/>
                    </a:cubicBezTo>
                    <a:cubicBezTo>
                      <a:pt x="234" y="1390"/>
                      <a:pt x="0" y="1957"/>
                      <a:pt x="34" y="2524"/>
                    </a:cubicBezTo>
                    <a:cubicBezTo>
                      <a:pt x="234" y="2023"/>
                      <a:pt x="568" y="1590"/>
                      <a:pt x="934" y="1256"/>
                    </a:cubicBezTo>
                    <a:cubicBezTo>
                      <a:pt x="1335" y="923"/>
                      <a:pt x="1768" y="689"/>
                      <a:pt x="2235" y="622"/>
                    </a:cubicBezTo>
                    <a:cubicBezTo>
                      <a:pt x="2349" y="606"/>
                      <a:pt x="2464" y="598"/>
                      <a:pt x="2580" y="598"/>
                    </a:cubicBezTo>
                    <a:cubicBezTo>
                      <a:pt x="2941" y="598"/>
                      <a:pt x="3308" y="679"/>
                      <a:pt x="3636" y="856"/>
                    </a:cubicBezTo>
                    <a:cubicBezTo>
                      <a:pt x="4103" y="1089"/>
                      <a:pt x="4504" y="1423"/>
                      <a:pt x="4904" y="1823"/>
                    </a:cubicBezTo>
                    <a:cubicBezTo>
                      <a:pt x="4704" y="1290"/>
                      <a:pt x="4370" y="823"/>
                      <a:pt x="3903" y="456"/>
                    </a:cubicBezTo>
                    <a:cubicBezTo>
                      <a:pt x="3670" y="255"/>
                      <a:pt x="3370" y="122"/>
                      <a:pt x="3069" y="55"/>
                    </a:cubicBezTo>
                    <a:cubicBezTo>
                      <a:pt x="2893" y="16"/>
                      <a:pt x="2718" y="0"/>
                      <a:pt x="2535" y="0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8" name="Google Shape;2288;p61"/>
              <p:cNvSpPr/>
              <p:nvPr/>
            </p:nvSpPr>
            <p:spPr>
              <a:xfrm>
                <a:off x="1537825" y="3954050"/>
                <a:ext cx="214125" cy="67675"/>
              </a:xfrm>
              <a:custGeom>
                <a:avLst/>
                <a:gdLst/>
                <a:ahLst/>
                <a:cxnLst/>
                <a:rect l="l" t="t" r="r" b="b"/>
                <a:pathLst>
                  <a:path w="8565" h="2707" extrusionOk="0">
                    <a:moveTo>
                      <a:pt x="4812" y="1"/>
                    </a:moveTo>
                    <a:cubicBezTo>
                      <a:pt x="3192" y="1"/>
                      <a:pt x="1520" y="584"/>
                      <a:pt x="201" y="1812"/>
                    </a:cubicBezTo>
                    <a:cubicBezTo>
                      <a:pt x="67" y="1912"/>
                      <a:pt x="0" y="2145"/>
                      <a:pt x="34" y="2312"/>
                    </a:cubicBezTo>
                    <a:cubicBezTo>
                      <a:pt x="67" y="2479"/>
                      <a:pt x="100" y="2512"/>
                      <a:pt x="234" y="2646"/>
                    </a:cubicBezTo>
                    <a:cubicBezTo>
                      <a:pt x="276" y="2688"/>
                      <a:pt x="335" y="2706"/>
                      <a:pt x="400" y="2706"/>
                    </a:cubicBezTo>
                    <a:cubicBezTo>
                      <a:pt x="490" y="2706"/>
                      <a:pt x="590" y="2671"/>
                      <a:pt x="668" y="2612"/>
                    </a:cubicBezTo>
                    <a:cubicBezTo>
                      <a:pt x="2533" y="1597"/>
                      <a:pt x="4298" y="983"/>
                      <a:pt x="6117" y="983"/>
                    </a:cubicBezTo>
                    <a:cubicBezTo>
                      <a:pt x="6867" y="983"/>
                      <a:pt x="7627" y="1087"/>
                      <a:pt x="8406" y="1312"/>
                    </a:cubicBezTo>
                    <a:cubicBezTo>
                      <a:pt x="8415" y="1315"/>
                      <a:pt x="8424" y="1316"/>
                      <a:pt x="8433" y="1316"/>
                    </a:cubicBezTo>
                    <a:cubicBezTo>
                      <a:pt x="8517" y="1316"/>
                      <a:pt x="8564" y="1175"/>
                      <a:pt x="8473" y="1145"/>
                    </a:cubicBezTo>
                    <a:cubicBezTo>
                      <a:pt x="7436" y="393"/>
                      <a:pt x="6141" y="1"/>
                      <a:pt x="481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9" name="Google Shape;2289;p61"/>
              <p:cNvSpPr/>
              <p:nvPr/>
            </p:nvSpPr>
            <p:spPr>
              <a:xfrm>
                <a:off x="1054450" y="4023725"/>
                <a:ext cx="212375" cy="64475"/>
              </a:xfrm>
              <a:custGeom>
                <a:avLst/>
                <a:gdLst/>
                <a:ahLst/>
                <a:cxnLst/>
                <a:rect l="l" t="t" r="r" b="b"/>
                <a:pathLst>
                  <a:path w="8495" h="2579" extrusionOk="0">
                    <a:moveTo>
                      <a:pt x="5191" y="1"/>
                    </a:moveTo>
                    <a:cubicBezTo>
                      <a:pt x="3160" y="1"/>
                      <a:pt x="1240" y="907"/>
                      <a:pt x="55" y="2427"/>
                    </a:cubicBezTo>
                    <a:cubicBezTo>
                      <a:pt x="1" y="2481"/>
                      <a:pt x="56" y="2579"/>
                      <a:pt x="132" y="2579"/>
                    </a:cubicBezTo>
                    <a:cubicBezTo>
                      <a:pt x="150" y="2579"/>
                      <a:pt x="169" y="2574"/>
                      <a:pt x="188" y="2561"/>
                    </a:cubicBezTo>
                    <a:cubicBezTo>
                      <a:pt x="1657" y="1616"/>
                      <a:pt x="3205" y="1240"/>
                      <a:pt x="4874" y="1240"/>
                    </a:cubicBezTo>
                    <a:cubicBezTo>
                      <a:pt x="5858" y="1240"/>
                      <a:pt x="6884" y="1371"/>
                      <a:pt x="7961" y="1593"/>
                    </a:cubicBezTo>
                    <a:cubicBezTo>
                      <a:pt x="8016" y="1605"/>
                      <a:pt x="8075" y="1612"/>
                      <a:pt x="8132" y="1612"/>
                    </a:cubicBezTo>
                    <a:cubicBezTo>
                      <a:pt x="8246" y="1612"/>
                      <a:pt x="8350" y="1582"/>
                      <a:pt x="8394" y="1493"/>
                    </a:cubicBezTo>
                    <a:cubicBezTo>
                      <a:pt x="8494" y="1327"/>
                      <a:pt x="8494" y="1293"/>
                      <a:pt x="8494" y="1126"/>
                    </a:cubicBezTo>
                    <a:cubicBezTo>
                      <a:pt x="8461" y="960"/>
                      <a:pt x="8328" y="759"/>
                      <a:pt x="8194" y="693"/>
                    </a:cubicBezTo>
                    <a:cubicBezTo>
                      <a:pt x="7215" y="220"/>
                      <a:pt x="6190" y="1"/>
                      <a:pt x="5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0" name="Google Shape;2290;p61"/>
              <p:cNvSpPr/>
              <p:nvPr/>
            </p:nvSpPr>
            <p:spPr>
              <a:xfrm>
                <a:off x="1253450" y="4372925"/>
                <a:ext cx="4136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16546" h="8026" extrusionOk="0">
                    <a:moveTo>
                      <a:pt x="16546" y="1"/>
                    </a:moveTo>
                    <a:lnTo>
                      <a:pt x="16546" y="1"/>
                    </a:lnTo>
                    <a:cubicBezTo>
                      <a:pt x="15145" y="101"/>
                      <a:pt x="13677" y="134"/>
                      <a:pt x="12276" y="234"/>
                    </a:cubicBezTo>
                    <a:cubicBezTo>
                      <a:pt x="9874" y="335"/>
                      <a:pt x="7573" y="668"/>
                      <a:pt x="5304" y="1235"/>
                    </a:cubicBezTo>
                    <a:cubicBezTo>
                      <a:pt x="5104" y="1269"/>
                      <a:pt x="4904" y="1335"/>
                      <a:pt x="4704" y="1369"/>
                    </a:cubicBezTo>
                    <a:lnTo>
                      <a:pt x="4704" y="1402"/>
                    </a:lnTo>
                    <a:cubicBezTo>
                      <a:pt x="3136" y="1802"/>
                      <a:pt x="1568" y="2236"/>
                      <a:pt x="1" y="2603"/>
                    </a:cubicBezTo>
                    <a:cubicBezTo>
                      <a:pt x="1380" y="5031"/>
                      <a:pt x="4780" y="8026"/>
                      <a:pt x="8336" y="8026"/>
                    </a:cubicBezTo>
                    <a:cubicBezTo>
                      <a:pt x="8737" y="8026"/>
                      <a:pt x="9139" y="7988"/>
                      <a:pt x="9541" y="7907"/>
                    </a:cubicBezTo>
                    <a:cubicBezTo>
                      <a:pt x="13410" y="7173"/>
                      <a:pt x="15945" y="2903"/>
                      <a:pt x="1654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1" name="Google Shape;2291;p61"/>
              <p:cNvSpPr/>
              <p:nvPr/>
            </p:nvSpPr>
            <p:spPr>
              <a:xfrm>
                <a:off x="1299325" y="4375450"/>
                <a:ext cx="3277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13110" h="7930" extrusionOk="0">
                    <a:moveTo>
                      <a:pt x="12643" y="0"/>
                    </a:moveTo>
                    <a:cubicBezTo>
                      <a:pt x="11909" y="67"/>
                      <a:pt x="11175" y="67"/>
                      <a:pt x="10441" y="133"/>
                    </a:cubicBezTo>
                    <a:cubicBezTo>
                      <a:pt x="8039" y="234"/>
                      <a:pt x="5738" y="567"/>
                      <a:pt x="3469" y="1134"/>
                    </a:cubicBezTo>
                    <a:cubicBezTo>
                      <a:pt x="3269" y="1168"/>
                      <a:pt x="3069" y="1234"/>
                      <a:pt x="2836" y="1268"/>
                    </a:cubicBezTo>
                    <a:cubicBezTo>
                      <a:pt x="1902" y="1534"/>
                      <a:pt x="968" y="1801"/>
                      <a:pt x="0" y="2035"/>
                    </a:cubicBezTo>
                    <a:cubicBezTo>
                      <a:pt x="300" y="2669"/>
                      <a:pt x="567" y="3302"/>
                      <a:pt x="834" y="3936"/>
                    </a:cubicBezTo>
                    <a:cubicBezTo>
                      <a:pt x="734" y="4437"/>
                      <a:pt x="667" y="4904"/>
                      <a:pt x="567" y="5371"/>
                    </a:cubicBezTo>
                    <a:cubicBezTo>
                      <a:pt x="2169" y="6804"/>
                      <a:pt x="4339" y="7929"/>
                      <a:pt x="6499" y="7929"/>
                    </a:cubicBezTo>
                    <a:cubicBezTo>
                      <a:pt x="6903" y="7929"/>
                      <a:pt x="7306" y="7890"/>
                      <a:pt x="7706" y="7806"/>
                    </a:cubicBezTo>
                    <a:cubicBezTo>
                      <a:pt x="9974" y="7372"/>
                      <a:pt x="11909" y="5637"/>
                      <a:pt x="13110" y="3736"/>
                    </a:cubicBezTo>
                    <a:cubicBezTo>
                      <a:pt x="12843" y="3269"/>
                      <a:pt x="12609" y="2769"/>
                      <a:pt x="12376" y="2302"/>
                    </a:cubicBezTo>
                    <a:cubicBezTo>
                      <a:pt x="12476" y="1534"/>
                      <a:pt x="12576" y="767"/>
                      <a:pt x="1264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2" name="Google Shape;2292;p61"/>
              <p:cNvSpPr/>
              <p:nvPr/>
            </p:nvSpPr>
            <p:spPr>
              <a:xfrm>
                <a:off x="1330175" y="4434650"/>
                <a:ext cx="269375" cy="51375"/>
              </a:xfrm>
              <a:custGeom>
                <a:avLst/>
                <a:gdLst/>
                <a:ahLst/>
                <a:cxnLst/>
                <a:rect l="l" t="t" r="r" b="b"/>
                <a:pathLst>
                  <a:path w="10775" h="2055" extrusionOk="0">
                    <a:moveTo>
                      <a:pt x="10775" y="0"/>
                    </a:moveTo>
                    <a:lnTo>
                      <a:pt x="10775" y="0"/>
                    </a:lnTo>
                    <a:cubicBezTo>
                      <a:pt x="9040" y="601"/>
                      <a:pt x="7306" y="1168"/>
                      <a:pt x="5504" y="1435"/>
                    </a:cubicBezTo>
                    <a:cubicBezTo>
                      <a:pt x="4545" y="1574"/>
                      <a:pt x="3585" y="1623"/>
                      <a:pt x="2625" y="1623"/>
                    </a:cubicBezTo>
                    <a:cubicBezTo>
                      <a:pt x="1750" y="1623"/>
                      <a:pt x="875" y="1583"/>
                      <a:pt x="0" y="1535"/>
                    </a:cubicBezTo>
                    <a:lnTo>
                      <a:pt x="0" y="1535"/>
                    </a:lnTo>
                    <a:cubicBezTo>
                      <a:pt x="1251" y="1859"/>
                      <a:pt x="2550" y="2055"/>
                      <a:pt x="3852" y="2055"/>
                    </a:cubicBezTo>
                    <a:cubicBezTo>
                      <a:pt x="4426" y="2055"/>
                      <a:pt x="5000" y="2017"/>
                      <a:pt x="5571" y="1935"/>
                    </a:cubicBezTo>
                    <a:cubicBezTo>
                      <a:pt x="7406" y="1668"/>
                      <a:pt x="9174" y="968"/>
                      <a:pt x="1077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3" name="Google Shape;2293;p61"/>
              <p:cNvSpPr/>
              <p:nvPr/>
            </p:nvSpPr>
            <p:spPr>
              <a:xfrm>
                <a:off x="1570350" y="4184825"/>
                <a:ext cx="1943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7773" h="2865" extrusionOk="0">
                    <a:moveTo>
                      <a:pt x="5180" y="1"/>
                    </a:moveTo>
                    <a:cubicBezTo>
                      <a:pt x="3182" y="1"/>
                      <a:pt x="837" y="1380"/>
                      <a:pt x="0" y="2788"/>
                    </a:cubicBezTo>
                    <a:cubicBezTo>
                      <a:pt x="0" y="2815"/>
                      <a:pt x="22" y="2864"/>
                      <a:pt x="48" y="2864"/>
                    </a:cubicBezTo>
                    <a:cubicBezTo>
                      <a:pt x="54" y="2864"/>
                      <a:pt x="61" y="2861"/>
                      <a:pt x="67" y="2855"/>
                    </a:cubicBezTo>
                    <a:cubicBezTo>
                      <a:pt x="1368" y="2221"/>
                      <a:pt x="2469" y="1421"/>
                      <a:pt x="3936" y="1187"/>
                    </a:cubicBezTo>
                    <a:cubicBezTo>
                      <a:pt x="4195" y="1141"/>
                      <a:pt x="4447" y="1122"/>
                      <a:pt x="4694" y="1122"/>
                    </a:cubicBezTo>
                    <a:cubicBezTo>
                      <a:pt x="5693" y="1122"/>
                      <a:pt x="6623" y="1427"/>
                      <a:pt x="7639" y="1454"/>
                    </a:cubicBezTo>
                    <a:cubicBezTo>
                      <a:pt x="7739" y="1454"/>
                      <a:pt x="7773" y="1354"/>
                      <a:pt x="7739" y="1287"/>
                    </a:cubicBezTo>
                    <a:cubicBezTo>
                      <a:pt x="7149" y="368"/>
                      <a:pt x="6211" y="1"/>
                      <a:pt x="5180" y="1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4" name="Google Shape;2294;p61"/>
              <p:cNvSpPr/>
              <p:nvPr/>
            </p:nvSpPr>
            <p:spPr>
              <a:xfrm>
                <a:off x="1583700" y="4148375"/>
                <a:ext cx="5587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2235" h="1478" extrusionOk="0">
                    <a:moveTo>
                      <a:pt x="1925" y="1"/>
                    </a:moveTo>
                    <a:cubicBezTo>
                      <a:pt x="1585" y="1"/>
                      <a:pt x="1181" y="273"/>
                      <a:pt x="934" y="410"/>
                    </a:cubicBezTo>
                    <a:cubicBezTo>
                      <a:pt x="467" y="710"/>
                      <a:pt x="234" y="977"/>
                      <a:pt x="0" y="1444"/>
                    </a:cubicBezTo>
                    <a:cubicBezTo>
                      <a:pt x="0" y="1478"/>
                      <a:pt x="33" y="1478"/>
                      <a:pt x="33" y="1478"/>
                    </a:cubicBezTo>
                    <a:cubicBezTo>
                      <a:pt x="200" y="1377"/>
                      <a:pt x="400" y="1311"/>
                      <a:pt x="567" y="1211"/>
                    </a:cubicBezTo>
                    <a:cubicBezTo>
                      <a:pt x="767" y="1111"/>
                      <a:pt x="967" y="944"/>
                      <a:pt x="1168" y="844"/>
                    </a:cubicBezTo>
                    <a:cubicBezTo>
                      <a:pt x="1468" y="677"/>
                      <a:pt x="2001" y="610"/>
                      <a:pt x="2202" y="310"/>
                    </a:cubicBezTo>
                    <a:cubicBezTo>
                      <a:pt x="2235" y="210"/>
                      <a:pt x="2235" y="110"/>
                      <a:pt x="2135" y="43"/>
                    </a:cubicBezTo>
                    <a:cubicBezTo>
                      <a:pt x="2070" y="14"/>
                      <a:pt x="1999" y="1"/>
                      <a:pt x="1925" y="1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5" name="Google Shape;2295;p61"/>
              <p:cNvSpPr/>
              <p:nvPr/>
            </p:nvSpPr>
            <p:spPr>
              <a:xfrm>
                <a:off x="1105150" y="4258575"/>
                <a:ext cx="197525" cy="57900"/>
              </a:xfrm>
              <a:custGeom>
                <a:avLst/>
                <a:gdLst/>
                <a:ahLst/>
                <a:cxnLst/>
                <a:rect l="l" t="t" r="r" b="b"/>
                <a:pathLst>
                  <a:path w="7901" h="2316" extrusionOk="0">
                    <a:moveTo>
                      <a:pt x="3683" y="0"/>
                    </a:moveTo>
                    <a:cubicBezTo>
                      <a:pt x="2025" y="0"/>
                      <a:pt x="470" y="612"/>
                      <a:pt x="28" y="2173"/>
                    </a:cubicBezTo>
                    <a:cubicBezTo>
                      <a:pt x="1" y="2256"/>
                      <a:pt x="64" y="2315"/>
                      <a:pt x="124" y="2315"/>
                    </a:cubicBezTo>
                    <a:cubicBezTo>
                      <a:pt x="137" y="2315"/>
                      <a:pt x="150" y="2313"/>
                      <a:pt x="162" y="2307"/>
                    </a:cubicBezTo>
                    <a:cubicBezTo>
                      <a:pt x="1396" y="1906"/>
                      <a:pt x="2330" y="1139"/>
                      <a:pt x="3664" y="972"/>
                    </a:cubicBezTo>
                    <a:cubicBezTo>
                      <a:pt x="3890" y="947"/>
                      <a:pt x="4112" y="935"/>
                      <a:pt x="4330" y="935"/>
                    </a:cubicBezTo>
                    <a:cubicBezTo>
                      <a:pt x="5527" y="935"/>
                      <a:pt x="6621" y="1280"/>
                      <a:pt x="7834" y="1506"/>
                    </a:cubicBezTo>
                    <a:cubicBezTo>
                      <a:pt x="7901" y="1506"/>
                      <a:pt x="7901" y="1439"/>
                      <a:pt x="7867" y="1406"/>
                    </a:cubicBezTo>
                    <a:cubicBezTo>
                      <a:pt x="6982" y="570"/>
                      <a:pt x="5285" y="0"/>
                      <a:pt x="3683" y="0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6" name="Google Shape;2296;p61"/>
              <p:cNvSpPr/>
              <p:nvPr/>
            </p:nvSpPr>
            <p:spPr>
              <a:xfrm>
                <a:off x="1206750" y="4208650"/>
                <a:ext cx="62575" cy="23375"/>
              </a:xfrm>
              <a:custGeom>
                <a:avLst/>
                <a:gdLst/>
                <a:ahLst/>
                <a:cxnLst/>
                <a:rect l="l" t="t" r="r" b="b"/>
                <a:pathLst>
                  <a:path w="2503" h="935" extrusionOk="0">
                    <a:moveTo>
                      <a:pt x="494" y="1"/>
                    </a:moveTo>
                    <a:cubicBezTo>
                      <a:pt x="329" y="1"/>
                      <a:pt x="178" y="36"/>
                      <a:pt x="67" y="134"/>
                    </a:cubicBezTo>
                    <a:cubicBezTo>
                      <a:pt x="1" y="234"/>
                      <a:pt x="1" y="334"/>
                      <a:pt x="67" y="401"/>
                    </a:cubicBezTo>
                    <a:cubicBezTo>
                      <a:pt x="334" y="634"/>
                      <a:pt x="868" y="568"/>
                      <a:pt x="1201" y="634"/>
                    </a:cubicBezTo>
                    <a:cubicBezTo>
                      <a:pt x="1435" y="668"/>
                      <a:pt x="1635" y="768"/>
                      <a:pt x="1869" y="834"/>
                    </a:cubicBezTo>
                    <a:cubicBezTo>
                      <a:pt x="2069" y="868"/>
                      <a:pt x="2269" y="868"/>
                      <a:pt x="2469" y="935"/>
                    </a:cubicBezTo>
                    <a:cubicBezTo>
                      <a:pt x="2502" y="935"/>
                      <a:pt x="2502" y="901"/>
                      <a:pt x="2502" y="901"/>
                    </a:cubicBezTo>
                    <a:cubicBezTo>
                      <a:pt x="2135" y="501"/>
                      <a:pt x="1835" y="301"/>
                      <a:pt x="1335" y="167"/>
                    </a:cubicBezTo>
                    <a:cubicBezTo>
                      <a:pt x="1103" y="104"/>
                      <a:pt x="778" y="1"/>
                      <a:pt x="494" y="1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7" name="Google Shape;2297;p61"/>
              <p:cNvSpPr/>
              <p:nvPr/>
            </p:nvSpPr>
            <p:spPr>
              <a:xfrm>
                <a:off x="1835025" y="4191750"/>
                <a:ext cx="130625" cy="180125"/>
              </a:xfrm>
              <a:custGeom>
                <a:avLst/>
                <a:gdLst/>
                <a:ahLst/>
                <a:cxnLst/>
                <a:rect l="l" t="t" r="r" b="b"/>
                <a:pathLst>
                  <a:path w="5225" h="7205" extrusionOk="0">
                    <a:moveTo>
                      <a:pt x="3909" y="0"/>
                    </a:moveTo>
                    <a:cubicBezTo>
                      <a:pt x="3124" y="0"/>
                      <a:pt x="2435" y="655"/>
                      <a:pt x="1889" y="1310"/>
                    </a:cubicBezTo>
                    <a:cubicBezTo>
                      <a:pt x="1288" y="2011"/>
                      <a:pt x="855" y="2811"/>
                      <a:pt x="555" y="3679"/>
                    </a:cubicBezTo>
                    <a:cubicBezTo>
                      <a:pt x="421" y="4079"/>
                      <a:pt x="321" y="4446"/>
                      <a:pt x="221" y="4846"/>
                    </a:cubicBezTo>
                    <a:cubicBezTo>
                      <a:pt x="88" y="5447"/>
                      <a:pt x="21" y="6080"/>
                      <a:pt x="21" y="6714"/>
                    </a:cubicBezTo>
                    <a:cubicBezTo>
                      <a:pt x="1" y="7013"/>
                      <a:pt x="242" y="7204"/>
                      <a:pt x="447" y="7204"/>
                    </a:cubicBezTo>
                    <a:cubicBezTo>
                      <a:pt x="586" y="7204"/>
                      <a:pt x="708" y="7116"/>
                      <a:pt x="721" y="6914"/>
                    </a:cubicBezTo>
                    <a:cubicBezTo>
                      <a:pt x="721" y="5947"/>
                      <a:pt x="888" y="5046"/>
                      <a:pt x="1155" y="4212"/>
                    </a:cubicBezTo>
                    <a:cubicBezTo>
                      <a:pt x="1825" y="3799"/>
                      <a:pt x="2658" y="3420"/>
                      <a:pt x="3414" y="3420"/>
                    </a:cubicBezTo>
                    <a:cubicBezTo>
                      <a:pt x="3937" y="3420"/>
                      <a:pt x="4422" y="3601"/>
                      <a:pt x="4791" y="4079"/>
                    </a:cubicBezTo>
                    <a:cubicBezTo>
                      <a:pt x="4791" y="4079"/>
                      <a:pt x="4824" y="4079"/>
                      <a:pt x="4824" y="4046"/>
                    </a:cubicBezTo>
                    <a:cubicBezTo>
                      <a:pt x="4504" y="3047"/>
                      <a:pt x="3896" y="2719"/>
                      <a:pt x="3211" y="2719"/>
                    </a:cubicBezTo>
                    <a:cubicBezTo>
                      <a:pt x="2684" y="2719"/>
                      <a:pt x="2111" y="2913"/>
                      <a:pt x="1589" y="3145"/>
                    </a:cubicBezTo>
                    <a:lnTo>
                      <a:pt x="1622" y="3078"/>
                    </a:lnTo>
                    <a:cubicBezTo>
                      <a:pt x="2157" y="2064"/>
                      <a:pt x="3215" y="504"/>
                      <a:pt x="4475" y="504"/>
                    </a:cubicBezTo>
                    <a:cubicBezTo>
                      <a:pt x="4708" y="504"/>
                      <a:pt x="4947" y="557"/>
                      <a:pt x="5191" y="677"/>
                    </a:cubicBezTo>
                    <a:cubicBezTo>
                      <a:pt x="5225" y="677"/>
                      <a:pt x="5225" y="643"/>
                      <a:pt x="5225" y="643"/>
                    </a:cubicBezTo>
                    <a:cubicBezTo>
                      <a:pt x="4764" y="182"/>
                      <a:pt x="4323" y="0"/>
                      <a:pt x="3909" y="0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8" name="Google Shape;2298;p61"/>
              <p:cNvSpPr/>
              <p:nvPr/>
            </p:nvSpPr>
            <p:spPr>
              <a:xfrm>
                <a:off x="920725" y="4337950"/>
                <a:ext cx="155075" cy="163450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6538" extrusionOk="0">
                    <a:moveTo>
                      <a:pt x="1408" y="0"/>
                    </a:moveTo>
                    <a:cubicBezTo>
                      <a:pt x="921" y="0"/>
                      <a:pt x="438" y="237"/>
                      <a:pt x="0" y="866"/>
                    </a:cubicBezTo>
                    <a:cubicBezTo>
                      <a:pt x="0" y="900"/>
                      <a:pt x="0" y="900"/>
                      <a:pt x="33" y="900"/>
                    </a:cubicBezTo>
                    <a:cubicBezTo>
                      <a:pt x="332" y="686"/>
                      <a:pt x="645" y="596"/>
                      <a:pt x="959" y="596"/>
                    </a:cubicBezTo>
                    <a:cubicBezTo>
                      <a:pt x="2119" y="596"/>
                      <a:pt x="3306" y="1828"/>
                      <a:pt x="3936" y="2668"/>
                    </a:cubicBezTo>
                    <a:cubicBezTo>
                      <a:pt x="3936" y="2701"/>
                      <a:pt x="3970" y="2701"/>
                      <a:pt x="3970" y="2734"/>
                    </a:cubicBezTo>
                    <a:cubicBezTo>
                      <a:pt x="3569" y="2639"/>
                      <a:pt x="3148" y="2564"/>
                      <a:pt x="2751" y="2564"/>
                    </a:cubicBezTo>
                    <a:cubicBezTo>
                      <a:pt x="1894" y="2564"/>
                      <a:pt x="1150" y="2914"/>
                      <a:pt x="967" y="4169"/>
                    </a:cubicBezTo>
                    <a:cubicBezTo>
                      <a:pt x="945" y="4169"/>
                      <a:pt x="953" y="4183"/>
                      <a:pt x="970" y="4183"/>
                    </a:cubicBezTo>
                    <a:cubicBezTo>
                      <a:pt x="979" y="4183"/>
                      <a:pt x="990" y="4180"/>
                      <a:pt x="1001" y="4169"/>
                    </a:cubicBezTo>
                    <a:cubicBezTo>
                      <a:pt x="1347" y="3510"/>
                      <a:pt x="1973" y="3284"/>
                      <a:pt x="2668" y="3284"/>
                    </a:cubicBezTo>
                    <a:cubicBezTo>
                      <a:pt x="3310" y="3284"/>
                      <a:pt x="4010" y="3477"/>
                      <a:pt x="4603" y="3702"/>
                    </a:cubicBezTo>
                    <a:cubicBezTo>
                      <a:pt x="5004" y="4469"/>
                      <a:pt x="5304" y="5369"/>
                      <a:pt x="5471" y="6303"/>
                    </a:cubicBezTo>
                    <a:cubicBezTo>
                      <a:pt x="5506" y="6468"/>
                      <a:pt x="5612" y="6538"/>
                      <a:pt x="5730" y="6538"/>
                    </a:cubicBezTo>
                    <a:cubicBezTo>
                      <a:pt x="5946" y="6538"/>
                      <a:pt x="6203" y="6305"/>
                      <a:pt x="6138" y="6003"/>
                    </a:cubicBezTo>
                    <a:cubicBezTo>
                      <a:pt x="6004" y="5369"/>
                      <a:pt x="5838" y="4769"/>
                      <a:pt x="5604" y="4202"/>
                    </a:cubicBezTo>
                    <a:cubicBezTo>
                      <a:pt x="5471" y="3802"/>
                      <a:pt x="5304" y="3435"/>
                      <a:pt x="5104" y="3101"/>
                    </a:cubicBezTo>
                    <a:cubicBezTo>
                      <a:pt x="4637" y="2301"/>
                      <a:pt x="4070" y="1567"/>
                      <a:pt x="3403" y="1000"/>
                    </a:cubicBezTo>
                    <a:cubicBezTo>
                      <a:pt x="2812" y="488"/>
                      <a:pt x="2106" y="0"/>
                      <a:pt x="1408" y="0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9" name="Google Shape;2299;p61"/>
              <p:cNvSpPr/>
              <p:nvPr/>
            </p:nvSpPr>
            <p:spPr>
              <a:xfrm rot="-172021">
                <a:off x="920731" y="3641235"/>
                <a:ext cx="918756" cy="461928"/>
              </a:xfrm>
              <a:custGeom>
                <a:avLst/>
                <a:gdLst/>
                <a:ahLst/>
                <a:cxnLst/>
                <a:rect l="l" t="t" r="r" b="b"/>
                <a:pathLst>
                  <a:path w="37060" h="25029" extrusionOk="0">
                    <a:moveTo>
                      <a:pt x="22165" y="1"/>
                    </a:moveTo>
                    <a:cubicBezTo>
                      <a:pt x="20678" y="1"/>
                      <a:pt x="19179" y="157"/>
                      <a:pt x="17679" y="344"/>
                    </a:cubicBezTo>
                    <a:cubicBezTo>
                      <a:pt x="14244" y="778"/>
                      <a:pt x="10774" y="1478"/>
                      <a:pt x="7706" y="3180"/>
                    </a:cubicBezTo>
                    <a:cubicBezTo>
                      <a:pt x="4170" y="5148"/>
                      <a:pt x="1068" y="8950"/>
                      <a:pt x="267" y="13087"/>
                    </a:cubicBezTo>
                    <a:cubicBezTo>
                      <a:pt x="167" y="13620"/>
                      <a:pt x="100" y="14121"/>
                      <a:pt x="67" y="14654"/>
                    </a:cubicBezTo>
                    <a:cubicBezTo>
                      <a:pt x="0" y="15288"/>
                      <a:pt x="0" y="15955"/>
                      <a:pt x="33" y="16589"/>
                    </a:cubicBezTo>
                    <a:cubicBezTo>
                      <a:pt x="100" y="17690"/>
                      <a:pt x="267" y="18757"/>
                      <a:pt x="534" y="19791"/>
                    </a:cubicBezTo>
                    <a:cubicBezTo>
                      <a:pt x="1034" y="21693"/>
                      <a:pt x="1635" y="23627"/>
                      <a:pt x="3069" y="25028"/>
                    </a:cubicBezTo>
                    <a:cubicBezTo>
                      <a:pt x="3269" y="23961"/>
                      <a:pt x="3769" y="22527"/>
                      <a:pt x="3903" y="22226"/>
                    </a:cubicBezTo>
                    <a:cubicBezTo>
                      <a:pt x="4437" y="20692"/>
                      <a:pt x="4470" y="18991"/>
                      <a:pt x="4737" y="17390"/>
                    </a:cubicBezTo>
                    <a:cubicBezTo>
                      <a:pt x="4737" y="17356"/>
                      <a:pt x="4737" y="17323"/>
                      <a:pt x="4737" y="17290"/>
                    </a:cubicBezTo>
                    <a:cubicBezTo>
                      <a:pt x="4870" y="16456"/>
                      <a:pt x="5037" y="15622"/>
                      <a:pt x="5237" y="14821"/>
                    </a:cubicBezTo>
                    <a:cubicBezTo>
                      <a:pt x="5237" y="14821"/>
                      <a:pt x="5237" y="14788"/>
                      <a:pt x="5237" y="14788"/>
                    </a:cubicBezTo>
                    <a:cubicBezTo>
                      <a:pt x="5304" y="14522"/>
                      <a:pt x="5935" y="12661"/>
                      <a:pt x="5838" y="12554"/>
                    </a:cubicBezTo>
                    <a:lnTo>
                      <a:pt x="5838" y="12554"/>
                    </a:lnTo>
                    <a:cubicBezTo>
                      <a:pt x="6472" y="13221"/>
                      <a:pt x="6905" y="13988"/>
                      <a:pt x="7272" y="14821"/>
                    </a:cubicBezTo>
                    <a:cubicBezTo>
                      <a:pt x="7606" y="15688"/>
                      <a:pt x="7839" y="16622"/>
                      <a:pt x="8039" y="17590"/>
                    </a:cubicBezTo>
                    <a:cubicBezTo>
                      <a:pt x="8139" y="18224"/>
                      <a:pt x="8239" y="18891"/>
                      <a:pt x="8306" y="19525"/>
                    </a:cubicBezTo>
                    <a:cubicBezTo>
                      <a:pt x="8319" y="19592"/>
                      <a:pt x="8637" y="19621"/>
                      <a:pt x="9161" y="19621"/>
                    </a:cubicBezTo>
                    <a:cubicBezTo>
                      <a:pt x="9934" y="19621"/>
                      <a:pt x="11156" y="19557"/>
                      <a:pt x="12509" y="19458"/>
                    </a:cubicBezTo>
                    <a:cubicBezTo>
                      <a:pt x="12442" y="18891"/>
                      <a:pt x="12376" y="18357"/>
                      <a:pt x="12276" y="17823"/>
                    </a:cubicBezTo>
                    <a:cubicBezTo>
                      <a:pt x="12109" y="16756"/>
                      <a:pt x="11842" y="15688"/>
                      <a:pt x="11542" y="14654"/>
                    </a:cubicBezTo>
                    <a:cubicBezTo>
                      <a:pt x="11308" y="13854"/>
                      <a:pt x="11041" y="13020"/>
                      <a:pt x="10774" y="12219"/>
                    </a:cubicBezTo>
                    <a:cubicBezTo>
                      <a:pt x="10753" y="12154"/>
                      <a:pt x="10831" y="12088"/>
                      <a:pt x="10897" y="12088"/>
                    </a:cubicBezTo>
                    <a:cubicBezTo>
                      <a:pt x="10932" y="12088"/>
                      <a:pt x="10963" y="12107"/>
                      <a:pt x="10975" y="12153"/>
                    </a:cubicBezTo>
                    <a:cubicBezTo>
                      <a:pt x="11241" y="12920"/>
                      <a:pt x="11575" y="13754"/>
                      <a:pt x="11875" y="14621"/>
                    </a:cubicBezTo>
                    <a:cubicBezTo>
                      <a:pt x="12242" y="15655"/>
                      <a:pt x="12609" y="16723"/>
                      <a:pt x="12876" y="17823"/>
                    </a:cubicBezTo>
                    <a:cubicBezTo>
                      <a:pt x="12976" y="18357"/>
                      <a:pt x="13109" y="18891"/>
                      <a:pt x="13176" y="19424"/>
                    </a:cubicBezTo>
                    <a:cubicBezTo>
                      <a:pt x="16245" y="19191"/>
                      <a:pt x="19714" y="18857"/>
                      <a:pt x="20281" y="18791"/>
                    </a:cubicBezTo>
                    <a:cubicBezTo>
                      <a:pt x="21349" y="18691"/>
                      <a:pt x="22416" y="18557"/>
                      <a:pt x="23484" y="18424"/>
                    </a:cubicBezTo>
                    <a:cubicBezTo>
                      <a:pt x="23484" y="18357"/>
                      <a:pt x="23484" y="18257"/>
                      <a:pt x="23450" y="18190"/>
                    </a:cubicBezTo>
                    <a:cubicBezTo>
                      <a:pt x="23383" y="17890"/>
                      <a:pt x="23317" y="17590"/>
                      <a:pt x="23250" y="17256"/>
                    </a:cubicBezTo>
                    <a:cubicBezTo>
                      <a:pt x="23017" y="16189"/>
                      <a:pt x="22783" y="15155"/>
                      <a:pt x="22750" y="14021"/>
                    </a:cubicBezTo>
                    <a:cubicBezTo>
                      <a:pt x="22728" y="13955"/>
                      <a:pt x="22806" y="13890"/>
                      <a:pt x="22872" y="13890"/>
                    </a:cubicBezTo>
                    <a:cubicBezTo>
                      <a:pt x="22907" y="13890"/>
                      <a:pt x="22938" y="13908"/>
                      <a:pt x="22950" y="13954"/>
                    </a:cubicBezTo>
                    <a:cubicBezTo>
                      <a:pt x="23183" y="14821"/>
                      <a:pt x="23684" y="15955"/>
                      <a:pt x="24117" y="17156"/>
                    </a:cubicBezTo>
                    <a:cubicBezTo>
                      <a:pt x="24251" y="17523"/>
                      <a:pt x="24384" y="17890"/>
                      <a:pt x="24484" y="18257"/>
                    </a:cubicBezTo>
                    <a:cubicBezTo>
                      <a:pt x="25218" y="18190"/>
                      <a:pt x="25919" y="18057"/>
                      <a:pt x="26619" y="17957"/>
                    </a:cubicBezTo>
                    <a:cubicBezTo>
                      <a:pt x="26552" y="17590"/>
                      <a:pt x="26486" y="17190"/>
                      <a:pt x="26419" y="16789"/>
                    </a:cubicBezTo>
                    <a:cubicBezTo>
                      <a:pt x="26352" y="16489"/>
                      <a:pt x="26286" y="16189"/>
                      <a:pt x="26252" y="15889"/>
                    </a:cubicBezTo>
                    <a:cubicBezTo>
                      <a:pt x="26232" y="15789"/>
                      <a:pt x="26307" y="15725"/>
                      <a:pt x="26385" y="15725"/>
                    </a:cubicBezTo>
                    <a:cubicBezTo>
                      <a:pt x="26438" y="15725"/>
                      <a:pt x="26492" y="15755"/>
                      <a:pt x="26519" y="15822"/>
                    </a:cubicBezTo>
                    <a:cubicBezTo>
                      <a:pt x="26652" y="16089"/>
                      <a:pt x="26786" y="16389"/>
                      <a:pt x="26953" y="16723"/>
                    </a:cubicBezTo>
                    <a:cubicBezTo>
                      <a:pt x="27086" y="17056"/>
                      <a:pt x="27253" y="17456"/>
                      <a:pt x="27386" y="17823"/>
                    </a:cubicBezTo>
                    <a:cubicBezTo>
                      <a:pt x="28754" y="17623"/>
                      <a:pt x="30122" y="17356"/>
                      <a:pt x="31489" y="17089"/>
                    </a:cubicBezTo>
                    <a:cubicBezTo>
                      <a:pt x="31456" y="16656"/>
                      <a:pt x="31423" y="16222"/>
                      <a:pt x="31389" y="15789"/>
                    </a:cubicBezTo>
                    <a:cubicBezTo>
                      <a:pt x="31222" y="14388"/>
                      <a:pt x="30956" y="13020"/>
                      <a:pt x="30455" y="11686"/>
                    </a:cubicBezTo>
                    <a:cubicBezTo>
                      <a:pt x="30022" y="10618"/>
                      <a:pt x="29454" y="9551"/>
                      <a:pt x="28654" y="8517"/>
                    </a:cubicBezTo>
                    <a:cubicBezTo>
                      <a:pt x="28654" y="8493"/>
                      <a:pt x="28671" y="8470"/>
                      <a:pt x="28680" y="8470"/>
                    </a:cubicBezTo>
                    <a:cubicBezTo>
                      <a:pt x="28684" y="8470"/>
                      <a:pt x="28687" y="8474"/>
                      <a:pt x="28687" y="8483"/>
                    </a:cubicBezTo>
                    <a:cubicBezTo>
                      <a:pt x="29454" y="9417"/>
                      <a:pt x="30155" y="10485"/>
                      <a:pt x="30755" y="11619"/>
                    </a:cubicBezTo>
                    <a:cubicBezTo>
                      <a:pt x="31389" y="12853"/>
                      <a:pt x="31956" y="14221"/>
                      <a:pt x="32290" y="15588"/>
                    </a:cubicBezTo>
                    <a:cubicBezTo>
                      <a:pt x="32390" y="16022"/>
                      <a:pt x="32490" y="16456"/>
                      <a:pt x="32557" y="16889"/>
                    </a:cubicBezTo>
                    <a:cubicBezTo>
                      <a:pt x="32890" y="16823"/>
                      <a:pt x="33224" y="16756"/>
                      <a:pt x="33557" y="16689"/>
                    </a:cubicBezTo>
                    <a:lnTo>
                      <a:pt x="36193" y="19791"/>
                    </a:lnTo>
                    <a:cubicBezTo>
                      <a:pt x="36259" y="19858"/>
                      <a:pt x="36326" y="19925"/>
                      <a:pt x="36459" y="19925"/>
                    </a:cubicBezTo>
                    <a:cubicBezTo>
                      <a:pt x="36593" y="19925"/>
                      <a:pt x="36626" y="19725"/>
                      <a:pt x="36660" y="19591"/>
                    </a:cubicBezTo>
                    <a:cubicBezTo>
                      <a:pt x="36860" y="17857"/>
                      <a:pt x="37060" y="16089"/>
                      <a:pt x="37060" y="14321"/>
                    </a:cubicBezTo>
                    <a:cubicBezTo>
                      <a:pt x="37060" y="13820"/>
                      <a:pt x="37060" y="13320"/>
                      <a:pt x="37027" y="12820"/>
                    </a:cubicBezTo>
                    <a:cubicBezTo>
                      <a:pt x="36960" y="11886"/>
                      <a:pt x="36826" y="10918"/>
                      <a:pt x="36593" y="9951"/>
                    </a:cubicBezTo>
                    <a:cubicBezTo>
                      <a:pt x="36293" y="8683"/>
                      <a:pt x="35859" y="7483"/>
                      <a:pt x="35159" y="6482"/>
                    </a:cubicBezTo>
                    <a:cubicBezTo>
                      <a:pt x="33090" y="3046"/>
                      <a:pt x="29421" y="1178"/>
                      <a:pt x="25618" y="344"/>
                    </a:cubicBezTo>
                    <a:cubicBezTo>
                      <a:pt x="24478" y="96"/>
                      <a:pt x="23326" y="1"/>
                      <a:pt x="2216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91AA06A2-1E8A-CF89-5073-EA9F5A01396B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Slap the board  game</a:t>
            </a:r>
          </a:p>
        </p:txBody>
      </p:sp>
    </p:spTree>
    <p:extLst>
      <p:ext uri="{BB962C8B-B14F-4D97-AF65-F5344CB8AC3E}">
        <p14:creationId xmlns:p14="http://schemas.microsoft.com/office/powerpoint/2010/main" val="119607064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9" name="Google Shape;2159;p61"/>
          <p:cNvSpPr/>
          <p:nvPr/>
        </p:nvSpPr>
        <p:spPr>
          <a:xfrm>
            <a:off x="576231" y="2968851"/>
            <a:ext cx="4742189" cy="593131"/>
          </a:xfrm>
          <a:custGeom>
            <a:avLst/>
            <a:gdLst/>
            <a:ahLst/>
            <a:cxnLst/>
            <a:rect l="l" t="t" r="r" b="b"/>
            <a:pathLst>
              <a:path w="149020" h="13531" extrusionOk="0">
                <a:moveTo>
                  <a:pt x="80159" y="1"/>
                </a:moveTo>
                <a:cubicBezTo>
                  <a:pt x="78216" y="1"/>
                  <a:pt x="76274" y="26"/>
                  <a:pt x="74331" y="82"/>
                </a:cubicBezTo>
                <a:cubicBezTo>
                  <a:pt x="67866" y="273"/>
                  <a:pt x="61437" y="821"/>
                  <a:pt x="54983" y="1225"/>
                </a:cubicBezTo>
                <a:cubicBezTo>
                  <a:pt x="44400" y="1906"/>
                  <a:pt x="33793" y="2247"/>
                  <a:pt x="23186" y="2247"/>
                </a:cubicBezTo>
                <a:cubicBezTo>
                  <a:pt x="16730" y="2247"/>
                  <a:pt x="10274" y="2121"/>
                  <a:pt x="3822" y="1868"/>
                </a:cubicBezTo>
                <a:cubicBezTo>
                  <a:pt x="3647" y="1862"/>
                  <a:pt x="3471" y="1855"/>
                  <a:pt x="3295" y="1855"/>
                </a:cubicBezTo>
                <a:cubicBezTo>
                  <a:pt x="2824" y="1855"/>
                  <a:pt x="2360" y="1902"/>
                  <a:pt x="1953" y="2118"/>
                </a:cubicBezTo>
                <a:cubicBezTo>
                  <a:pt x="0" y="3166"/>
                  <a:pt x="227" y="8595"/>
                  <a:pt x="1370" y="11024"/>
                </a:cubicBezTo>
                <a:cubicBezTo>
                  <a:pt x="2320" y="13032"/>
                  <a:pt x="5183" y="13531"/>
                  <a:pt x="8303" y="13531"/>
                </a:cubicBezTo>
                <a:cubicBezTo>
                  <a:pt x="9013" y="13531"/>
                  <a:pt x="9737" y="13505"/>
                  <a:pt x="10454" y="13465"/>
                </a:cubicBezTo>
                <a:cubicBezTo>
                  <a:pt x="15455" y="13167"/>
                  <a:pt x="21813" y="12929"/>
                  <a:pt x="26825" y="12572"/>
                </a:cubicBezTo>
                <a:cubicBezTo>
                  <a:pt x="35937" y="11909"/>
                  <a:pt x="69618" y="10689"/>
                  <a:pt x="79980" y="10689"/>
                </a:cubicBezTo>
                <a:cubicBezTo>
                  <a:pt x="81154" y="10689"/>
                  <a:pt x="82029" y="10705"/>
                  <a:pt x="82535" y="10738"/>
                </a:cubicBezTo>
                <a:cubicBezTo>
                  <a:pt x="87713" y="11082"/>
                  <a:pt x="91752" y="11170"/>
                  <a:pt x="95301" y="11170"/>
                </a:cubicBezTo>
                <a:cubicBezTo>
                  <a:pt x="99043" y="11170"/>
                  <a:pt x="102240" y="11072"/>
                  <a:pt x="105653" y="11072"/>
                </a:cubicBezTo>
                <a:cubicBezTo>
                  <a:pt x="109444" y="11072"/>
                  <a:pt x="113503" y="11193"/>
                  <a:pt x="118872" y="11703"/>
                </a:cubicBezTo>
                <a:cubicBezTo>
                  <a:pt x="124759" y="12256"/>
                  <a:pt x="130232" y="12841"/>
                  <a:pt x="135833" y="12841"/>
                </a:cubicBezTo>
                <a:cubicBezTo>
                  <a:pt x="138672" y="12841"/>
                  <a:pt x="141543" y="12690"/>
                  <a:pt x="144518" y="12310"/>
                </a:cubicBezTo>
                <a:cubicBezTo>
                  <a:pt x="146507" y="12048"/>
                  <a:pt x="148983" y="11131"/>
                  <a:pt x="148960" y="9131"/>
                </a:cubicBezTo>
                <a:cubicBezTo>
                  <a:pt x="148948" y="8131"/>
                  <a:pt x="149019" y="7762"/>
                  <a:pt x="148960" y="6762"/>
                </a:cubicBezTo>
                <a:cubicBezTo>
                  <a:pt x="148912" y="5940"/>
                  <a:pt x="148531" y="4559"/>
                  <a:pt x="148186" y="3809"/>
                </a:cubicBezTo>
                <a:cubicBezTo>
                  <a:pt x="147769" y="2928"/>
                  <a:pt x="146602" y="2761"/>
                  <a:pt x="145638" y="2714"/>
                </a:cubicBezTo>
                <a:cubicBezTo>
                  <a:pt x="130838" y="2035"/>
                  <a:pt x="116051" y="1344"/>
                  <a:pt x="101263" y="654"/>
                </a:cubicBezTo>
                <a:cubicBezTo>
                  <a:pt x="94228" y="327"/>
                  <a:pt x="87194" y="1"/>
                  <a:pt x="8015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0" name="Google Shape;2160;p61"/>
          <p:cNvSpPr/>
          <p:nvPr/>
        </p:nvSpPr>
        <p:spPr>
          <a:xfrm rot="3363349">
            <a:off x="2114630" y="988339"/>
            <a:ext cx="1780055" cy="1396916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1" name="Google Shape;2161;p61"/>
          <p:cNvSpPr txBox="1">
            <a:spLocks noGrp="1"/>
          </p:cNvSpPr>
          <p:nvPr>
            <p:ph type="title"/>
          </p:nvPr>
        </p:nvSpPr>
        <p:spPr>
          <a:xfrm>
            <a:off x="1222114" y="2127051"/>
            <a:ext cx="3470579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Warm-up</a:t>
            </a:r>
            <a:endParaRPr dirty="0"/>
          </a:p>
        </p:txBody>
      </p:sp>
      <p:sp>
        <p:nvSpPr>
          <p:cNvPr id="2162" name="Google Shape;2162;p61"/>
          <p:cNvSpPr txBox="1">
            <a:spLocks noGrp="1"/>
          </p:cNvSpPr>
          <p:nvPr>
            <p:ph type="title" idx="2"/>
          </p:nvPr>
        </p:nvSpPr>
        <p:spPr>
          <a:xfrm>
            <a:off x="2171075" y="1098000"/>
            <a:ext cx="15525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lt1"/>
                </a:solidFill>
              </a:rPr>
              <a:t>01</a:t>
            </a:r>
            <a:endParaRPr dirty="0">
              <a:solidFill>
                <a:schemeClr val="lt1"/>
              </a:solidFill>
            </a:endParaRPr>
          </a:p>
        </p:txBody>
      </p:sp>
      <p:grpSp>
        <p:nvGrpSpPr>
          <p:cNvPr id="2164" name="Google Shape;2164;p61"/>
          <p:cNvGrpSpPr/>
          <p:nvPr/>
        </p:nvGrpSpPr>
        <p:grpSpPr>
          <a:xfrm rot="552268">
            <a:off x="2523934" y="3678987"/>
            <a:ext cx="378883" cy="361453"/>
            <a:chOff x="5580879" y="2689650"/>
            <a:chExt cx="465121" cy="443725"/>
          </a:xfrm>
        </p:grpSpPr>
        <p:sp>
          <p:nvSpPr>
            <p:cNvPr id="2165" name="Google Shape;2165;p61"/>
            <p:cNvSpPr/>
            <p:nvPr/>
          </p:nvSpPr>
          <p:spPr>
            <a:xfrm>
              <a:off x="5580879" y="3015875"/>
              <a:ext cx="143791" cy="110950"/>
            </a:xfrm>
            <a:custGeom>
              <a:avLst/>
              <a:gdLst/>
              <a:ahLst/>
              <a:cxnLst/>
              <a:rect l="l" t="t" r="r" b="b"/>
              <a:pathLst>
                <a:path w="4438" h="4438" extrusionOk="0">
                  <a:moveTo>
                    <a:pt x="2202" y="1"/>
                  </a:moveTo>
                  <a:cubicBezTo>
                    <a:pt x="1002" y="1"/>
                    <a:pt x="1" y="968"/>
                    <a:pt x="1" y="2202"/>
                  </a:cubicBezTo>
                  <a:cubicBezTo>
                    <a:pt x="1" y="3437"/>
                    <a:pt x="1002" y="4437"/>
                    <a:pt x="2202" y="4437"/>
                  </a:cubicBezTo>
                  <a:cubicBezTo>
                    <a:pt x="3437" y="4437"/>
                    <a:pt x="4437" y="3437"/>
                    <a:pt x="4437" y="2202"/>
                  </a:cubicBezTo>
                  <a:cubicBezTo>
                    <a:pt x="4437" y="968"/>
                    <a:pt x="3437" y="1"/>
                    <a:pt x="220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61"/>
            <p:cNvSpPr/>
            <p:nvPr/>
          </p:nvSpPr>
          <p:spPr>
            <a:xfrm>
              <a:off x="5880786" y="3022425"/>
              <a:ext cx="143791" cy="110950"/>
            </a:xfrm>
            <a:custGeom>
              <a:avLst/>
              <a:gdLst/>
              <a:ahLst/>
              <a:cxnLst/>
              <a:rect l="l" t="t" r="r" b="b"/>
              <a:pathLst>
                <a:path w="4438" h="4438" extrusionOk="0">
                  <a:moveTo>
                    <a:pt x="2202" y="1"/>
                  </a:moveTo>
                  <a:cubicBezTo>
                    <a:pt x="1002" y="1"/>
                    <a:pt x="1" y="968"/>
                    <a:pt x="1" y="2202"/>
                  </a:cubicBezTo>
                  <a:cubicBezTo>
                    <a:pt x="1" y="3437"/>
                    <a:pt x="1002" y="4437"/>
                    <a:pt x="2202" y="4437"/>
                  </a:cubicBezTo>
                  <a:cubicBezTo>
                    <a:pt x="3437" y="4437"/>
                    <a:pt x="4437" y="3437"/>
                    <a:pt x="4437" y="2202"/>
                  </a:cubicBezTo>
                  <a:cubicBezTo>
                    <a:pt x="4437" y="968"/>
                    <a:pt x="3437" y="1"/>
                    <a:pt x="220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167" name="Google Shape;2167;p61"/>
            <p:cNvCxnSpPr/>
            <p:nvPr/>
          </p:nvCxnSpPr>
          <p:spPr>
            <a:xfrm rot="10800000" flipH="1">
              <a:off x="5704275" y="2689650"/>
              <a:ext cx="18000" cy="378600"/>
            </a:xfrm>
            <a:prstGeom prst="straightConnector1">
              <a:avLst/>
            </a:prstGeom>
            <a:noFill/>
            <a:ln w="38100" cap="flat" cmpd="sng">
              <a:solidFill>
                <a:schemeClr val="accent6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68" name="Google Shape;2168;p61"/>
            <p:cNvCxnSpPr/>
            <p:nvPr/>
          </p:nvCxnSpPr>
          <p:spPr>
            <a:xfrm rot="10800000" flipH="1">
              <a:off x="6003125" y="2690700"/>
              <a:ext cx="28500" cy="395400"/>
            </a:xfrm>
            <a:prstGeom prst="straightConnector1">
              <a:avLst/>
            </a:prstGeom>
            <a:noFill/>
            <a:ln w="38100" cap="flat" cmpd="sng">
              <a:solidFill>
                <a:schemeClr val="accent6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69" name="Google Shape;2169;p61"/>
            <p:cNvCxnSpPr/>
            <p:nvPr/>
          </p:nvCxnSpPr>
          <p:spPr>
            <a:xfrm rot="10800000">
              <a:off x="5704300" y="2701475"/>
              <a:ext cx="341700" cy="8400"/>
            </a:xfrm>
            <a:prstGeom prst="straightConnector1">
              <a:avLst/>
            </a:prstGeom>
            <a:noFill/>
            <a:ln w="38100" cap="flat" cmpd="sng">
              <a:solidFill>
                <a:schemeClr val="accent6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170" name="Google Shape;2170;p61"/>
          <p:cNvGrpSpPr/>
          <p:nvPr/>
        </p:nvGrpSpPr>
        <p:grpSpPr>
          <a:xfrm rot="551995">
            <a:off x="3482459" y="3678860"/>
            <a:ext cx="377323" cy="359922"/>
            <a:chOff x="5580879" y="2689650"/>
            <a:chExt cx="465121" cy="443725"/>
          </a:xfrm>
        </p:grpSpPr>
        <p:sp>
          <p:nvSpPr>
            <p:cNvPr id="2171" name="Google Shape;2171;p61"/>
            <p:cNvSpPr/>
            <p:nvPr/>
          </p:nvSpPr>
          <p:spPr>
            <a:xfrm>
              <a:off x="5580879" y="3015875"/>
              <a:ext cx="143791" cy="110950"/>
            </a:xfrm>
            <a:custGeom>
              <a:avLst/>
              <a:gdLst/>
              <a:ahLst/>
              <a:cxnLst/>
              <a:rect l="l" t="t" r="r" b="b"/>
              <a:pathLst>
                <a:path w="4438" h="4438" extrusionOk="0">
                  <a:moveTo>
                    <a:pt x="2202" y="1"/>
                  </a:moveTo>
                  <a:cubicBezTo>
                    <a:pt x="1002" y="1"/>
                    <a:pt x="1" y="968"/>
                    <a:pt x="1" y="2202"/>
                  </a:cubicBezTo>
                  <a:cubicBezTo>
                    <a:pt x="1" y="3437"/>
                    <a:pt x="1002" y="4437"/>
                    <a:pt x="2202" y="4437"/>
                  </a:cubicBezTo>
                  <a:cubicBezTo>
                    <a:pt x="3437" y="4437"/>
                    <a:pt x="4437" y="3437"/>
                    <a:pt x="4437" y="2202"/>
                  </a:cubicBezTo>
                  <a:cubicBezTo>
                    <a:pt x="4437" y="968"/>
                    <a:pt x="3437" y="1"/>
                    <a:pt x="22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61"/>
            <p:cNvSpPr/>
            <p:nvPr/>
          </p:nvSpPr>
          <p:spPr>
            <a:xfrm>
              <a:off x="5880786" y="3022425"/>
              <a:ext cx="143791" cy="110950"/>
            </a:xfrm>
            <a:custGeom>
              <a:avLst/>
              <a:gdLst/>
              <a:ahLst/>
              <a:cxnLst/>
              <a:rect l="l" t="t" r="r" b="b"/>
              <a:pathLst>
                <a:path w="4438" h="4438" extrusionOk="0">
                  <a:moveTo>
                    <a:pt x="2202" y="1"/>
                  </a:moveTo>
                  <a:cubicBezTo>
                    <a:pt x="1002" y="1"/>
                    <a:pt x="1" y="968"/>
                    <a:pt x="1" y="2202"/>
                  </a:cubicBezTo>
                  <a:cubicBezTo>
                    <a:pt x="1" y="3437"/>
                    <a:pt x="1002" y="4437"/>
                    <a:pt x="2202" y="4437"/>
                  </a:cubicBezTo>
                  <a:cubicBezTo>
                    <a:pt x="3437" y="4437"/>
                    <a:pt x="4437" y="3437"/>
                    <a:pt x="4437" y="2202"/>
                  </a:cubicBezTo>
                  <a:cubicBezTo>
                    <a:pt x="4437" y="968"/>
                    <a:pt x="3437" y="1"/>
                    <a:pt x="22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173" name="Google Shape;2173;p61"/>
            <p:cNvCxnSpPr/>
            <p:nvPr/>
          </p:nvCxnSpPr>
          <p:spPr>
            <a:xfrm rot="10800000" flipH="1">
              <a:off x="5704275" y="2689650"/>
              <a:ext cx="18000" cy="378600"/>
            </a:xfrm>
            <a:prstGeom prst="straightConnector1">
              <a:avLst/>
            </a:prstGeom>
            <a:noFill/>
            <a:ln w="38100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74" name="Google Shape;2174;p61"/>
            <p:cNvCxnSpPr/>
            <p:nvPr/>
          </p:nvCxnSpPr>
          <p:spPr>
            <a:xfrm rot="10800000" flipH="1">
              <a:off x="6003125" y="2690700"/>
              <a:ext cx="28500" cy="395400"/>
            </a:xfrm>
            <a:prstGeom prst="straightConnector1">
              <a:avLst/>
            </a:prstGeom>
            <a:noFill/>
            <a:ln w="38100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75" name="Google Shape;2175;p61"/>
            <p:cNvCxnSpPr/>
            <p:nvPr/>
          </p:nvCxnSpPr>
          <p:spPr>
            <a:xfrm rot="10800000">
              <a:off x="5704300" y="2701475"/>
              <a:ext cx="341700" cy="8400"/>
            </a:xfrm>
            <a:prstGeom prst="straightConnector1">
              <a:avLst/>
            </a:prstGeom>
            <a:noFill/>
            <a:ln w="38100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176" name="Google Shape;2176;p61"/>
          <p:cNvGrpSpPr/>
          <p:nvPr/>
        </p:nvGrpSpPr>
        <p:grpSpPr>
          <a:xfrm rot="-1112321">
            <a:off x="3040706" y="3848924"/>
            <a:ext cx="118038" cy="358876"/>
            <a:chOff x="5580879" y="2689650"/>
            <a:chExt cx="143791" cy="437175"/>
          </a:xfrm>
        </p:grpSpPr>
        <p:sp>
          <p:nvSpPr>
            <p:cNvPr id="2177" name="Google Shape;2177;p61"/>
            <p:cNvSpPr/>
            <p:nvPr/>
          </p:nvSpPr>
          <p:spPr>
            <a:xfrm>
              <a:off x="5580879" y="3015875"/>
              <a:ext cx="143791" cy="110950"/>
            </a:xfrm>
            <a:custGeom>
              <a:avLst/>
              <a:gdLst/>
              <a:ahLst/>
              <a:cxnLst/>
              <a:rect l="l" t="t" r="r" b="b"/>
              <a:pathLst>
                <a:path w="4438" h="4438" extrusionOk="0">
                  <a:moveTo>
                    <a:pt x="2202" y="1"/>
                  </a:moveTo>
                  <a:cubicBezTo>
                    <a:pt x="1002" y="1"/>
                    <a:pt x="1" y="968"/>
                    <a:pt x="1" y="2202"/>
                  </a:cubicBezTo>
                  <a:cubicBezTo>
                    <a:pt x="1" y="3437"/>
                    <a:pt x="1002" y="4437"/>
                    <a:pt x="2202" y="4437"/>
                  </a:cubicBezTo>
                  <a:cubicBezTo>
                    <a:pt x="3437" y="4437"/>
                    <a:pt x="4437" y="3437"/>
                    <a:pt x="4437" y="2202"/>
                  </a:cubicBezTo>
                  <a:cubicBezTo>
                    <a:pt x="4437" y="968"/>
                    <a:pt x="3437" y="1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178" name="Google Shape;2178;p61"/>
            <p:cNvCxnSpPr/>
            <p:nvPr/>
          </p:nvCxnSpPr>
          <p:spPr>
            <a:xfrm rot="10800000" flipH="1">
              <a:off x="5704275" y="2689650"/>
              <a:ext cx="18000" cy="378600"/>
            </a:xfrm>
            <a:prstGeom prst="straightConnector1">
              <a:avLst/>
            </a:prstGeom>
            <a:noFill/>
            <a:ln w="38100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179" name="Google Shape;2179;p61"/>
          <p:cNvSpPr/>
          <p:nvPr/>
        </p:nvSpPr>
        <p:spPr>
          <a:xfrm>
            <a:off x="6787150" y="687738"/>
            <a:ext cx="219073" cy="179081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0" name="Google Shape;2180;p61"/>
          <p:cNvSpPr/>
          <p:nvPr/>
        </p:nvSpPr>
        <p:spPr>
          <a:xfrm>
            <a:off x="6972150" y="2295577"/>
            <a:ext cx="179095" cy="179073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1" name="Google Shape;2181;p61"/>
          <p:cNvSpPr/>
          <p:nvPr/>
        </p:nvSpPr>
        <p:spPr>
          <a:xfrm rot="-4320377">
            <a:off x="7773084" y="2446239"/>
            <a:ext cx="219074" cy="179074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2" name="Google Shape;2182;p61"/>
          <p:cNvSpPr/>
          <p:nvPr/>
        </p:nvSpPr>
        <p:spPr>
          <a:xfrm>
            <a:off x="956400" y="1463413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3" name="Google Shape;2183;p61"/>
          <p:cNvSpPr/>
          <p:nvPr/>
        </p:nvSpPr>
        <p:spPr>
          <a:xfrm>
            <a:off x="922325" y="734877"/>
            <a:ext cx="179095" cy="179073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4" name="Google Shape;2184;p61"/>
          <p:cNvSpPr/>
          <p:nvPr/>
        </p:nvSpPr>
        <p:spPr>
          <a:xfrm>
            <a:off x="1129588" y="4270400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5" name="Google Shape;2185;p61"/>
          <p:cNvSpPr/>
          <p:nvPr/>
        </p:nvSpPr>
        <p:spPr>
          <a:xfrm rot="444932" flipH="1">
            <a:off x="5857732" y="3969939"/>
            <a:ext cx="413063" cy="274961"/>
          </a:xfrm>
          <a:custGeom>
            <a:avLst/>
            <a:gdLst/>
            <a:ahLst/>
            <a:cxnLst/>
            <a:rect l="l" t="t" r="r" b="b"/>
            <a:pathLst>
              <a:path w="20042" h="13743" extrusionOk="0">
                <a:moveTo>
                  <a:pt x="14071" y="0"/>
                </a:moveTo>
                <a:cubicBezTo>
                  <a:pt x="10001" y="0"/>
                  <a:pt x="11375" y="7108"/>
                  <a:pt x="11375" y="7108"/>
                </a:cubicBezTo>
                <a:cubicBezTo>
                  <a:pt x="11375" y="7108"/>
                  <a:pt x="9274" y="1408"/>
                  <a:pt x="6596" y="1408"/>
                </a:cubicBezTo>
                <a:cubicBezTo>
                  <a:pt x="5720" y="1408"/>
                  <a:pt x="4783" y="2019"/>
                  <a:pt x="3837" y="3639"/>
                </a:cubicBezTo>
                <a:cubicBezTo>
                  <a:pt x="1" y="10243"/>
                  <a:pt x="13177" y="13713"/>
                  <a:pt x="13177" y="13713"/>
                </a:cubicBezTo>
                <a:cubicBezTo>
                  <a:pt x="13237" y="13732"/>
                  <a:pt x="13299" y="13742"/>
                  <a:pt x="13363" y="13742"/>
                </a:cubicBezTo>
                <a:cubicBezTo>
                  <a:pt x="15662" y="13742"/>
                  <a:pt x="20041" y="1206"/>
                  <a:pt x="14978" y="103"/>
                </a:cubicBezTo>
                <a:cubicBezTo>
                  <a:pt x="14649" y="33"/>
                  <a:pt x="14348" y="0"/>
                  <a:pt x="1407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6" name="Google Shape;2186;p61"/>
          <p:cNvSpPr/>
          <p:nvPr/>
        </p:nvSpPr>
        <p:spPr>
          <a:xfrm>
            <a:off x="4962438" y="4106300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87" name="Google Shape;2187;p61"/>
          <p:cNvGrpSpPr/>
          <p:nvPr/>
        </p:nvGrpSpPr>
        <p:grpSpPr>
          <a:xfrm>
            <a:off x="6980530" y="1028907"/>
            <a:ext cx="1346984" cy="1010994"/>
            <a:chOff x="939574" y="3499738"/>
            <a:chExt cx="1288610" cy="967180"/>
          </a:xfrm>
        </p:grpSpPr>
        <p:sp>
          <p:nvSpPr>
            <p:cNvPr id="2188" name="Google Shape;2188;p61"/>
            <p:cNvSpPr/>
            <p:nvPr/>
          </p:nvSpPr>
          <p:spPr>
            <a:xfrm>
              <a:off x="942721" y="3499738"/>
              <a:ext cx="1285464" cy="967157"/>
            </a:xfrm>
            <a:custGeom>
              <a:avLst/>
              <a:gdLst/>
              <a:ahLst/>
              <a:cxnLst/>
              <a:rect l="l" t="t" r="r" b="b"/>
              <a:pathLst>
                <a:path w="58610" h="44097" extrusionOk="0">
                  <a:moveTo>
                    <a:pt x="29237" y="1"/>
                  </a:moveTo>
                  <a:cubicBezTo>
                    <a:pt x="26559" y="1"/>
                    <a:pt x="23816" y="300"/>
                    <a:pt x="21049" y="1627"/>
                  </a:cubicBezTo>
                  <a:cubicBezTo>
                    <a:pt x="19381" y="2461"/>
                    <a:pt x="17680" y="3528"/>
                    <a:pt x="15979" y="4929"/>
                  </a:cubicBezTo>
                  <a:cubicBezTo>
                    <a:pt x="11509" y="8699"/>
                    <a:pt x="7172" y="13602"/>
                    <a:pt x="3203" y="24677"/>
                  </a:cubicBezTo>
                  <a:cubicBezTo>
                    <a:pt x="2102" y="27779"/>
                    <a:pt x="1035" y="31348"/>
                    <a:pt x="1" y="35485"/>
                  </a:cubicBezTo>
                  <a:cubicBezTo>
                    <a:pt x="1535" y="35985"/>
                    <a:pt x="3003" y="36485"/>
                    <a:pt x="4471" y="36952"/>
                  </a:cubicBezTo>
                  <a:cubicBezTo>
                    <a:pt x="5038" y="35018"/>
                    <a:pt x="5571" y="33083"/>
                    <a:pt x="6272" y="31181"/>
                  </a:cubicBezTo>
                  <a:cubicBezTo>
                    <a:pt x="6272" y="31165"/>
                    <a:pt x="6289" y="31156"/>
                    <a:pt x="6305" y="31156"/>
                  </a:cubicBezTo>
                  <a:cubicBezTo>
                    <a:pt x="6322" y="31156"/>
                    <a:pt x="6339" y="31165"/>
                    <a:pt x="6339" y="31181"/>
                  </a:cubicBezTo>
                  <a:cubicBezTo>
                    <a:pt x="6505" y="33150"/>
                    <a:pt x="6138" y="35051"/>
                    <a:pt x="5738" y="36952"/>
                  </a:cubicBezTo>
                  <a:cubicBezTo>
                    <a:pt x="5705" y="37086"/>
                    <a:pt x="5705" y="37219"/>
                    <a:pt x="5671" y="37353"/>
                  </a:cubicBezTo>
                  <a:cubicBezTo>
                    <a:pt x="13177" y="39721"/>
                    <a:pt x="19982" y="41556"/>
                    <a:pt x="26386" y="42723"/>
                  </a:cubicBezTo>
                  <a:cubicBezTo>
                    <a:pt x="26586" y="42189"/>
                    <a:pt x="26820" y="41656"/>
                    <a:pt x="26987" y="41222"/>
                  </a:cubicBezTo>
                  <a:cubicBezTo>
                    <a:pt x="27016" y="41163"/>
                    <a:pt x="27077" y="41137"/>
                    <a:pt x="27137" y="41137"/>
                  </a:cubicBezTo>
                  <a:cubicBezTo>
                    <a:pt x="27213" y="41137"/>
                    <a:pt x="27287" y="41180"/>
                    <a:pt x="27287" y="41255"/>
                  </a:cubicBezTo>
                  <a:cubicBezTo>
                    <a:pt x="27320" y="41822"/>
                    <a:pt x="27287" y="42323"/>
                    <a:pt x="27187" y="42856"/>
                  </a:cubicBezTo>
                  <a:cubicBezTo>
                    <a:pt x="27754" y="42957"/>
                    <a:pt x="28321" y="43057"/>
                    <a:pt x="28888" y="43157"/>
                  </a:cubicBezTo>
                  <a:cubicBezTo>
                    <a:pt x="29088" y="42156"/>
                    <a:pt x="29355" y="41222"/>
                    <a:pt x="29622" y="40255"/>
                  </a:cubicBezTo>
                  <a:cubicBezTo>
                    <a:pt x="29637" y="40225"/>
                    <a:pt x="29672" y="40208"/>
                    <a:pt x="29709" y="40208"/>
                  </a:cubicBezTo>
                  <a:cubicBezTo>
                    <a:pt x="29755" y="40208"/>
                    <a:pt x="29804" y="40233"/>
                    <a:pt x="29822" y="40288"/>
                  </a:cubicBezTo>
                  <a:cubicBezTo>
                    <a:pt x="29855" y="41289"/>
                    <a:pt x="29822" y="42289"/>
                    <a:pt x="29755" y="43290"/>
                  </a:cubicBezTo>
                  <a:cubicBezTo>
                    <a:pt x="33410" y="43814"/>
                    <a:pt x="36929" y="44096"/>
                    <a:pt x="40369" y="44096"/>
                  </a:cubicBezTo>
                  <a:cubicBezTo>
                    <a:pt x="44370" y="44096"/>
                    <a:pt x="48264" y="43715"/>
                    <a:pt x="52138" y="42890"/>
                  </a:cubicBezTo>
                  <a:cubicBezTo>
                    <a:pt x="52238" y="41689"/>
                    <a:pt x="52438" y="40521"/>
                    <a:pt x="52772" y="39321"/>
                  </a:cubicBezTo>
                  <a:cubicBezTo>
                    <a:pt x="52786" y="39279"/>
                    <a:pt x="52817" y="39260"/>
                    <a:pt x="52849" y="39260"/>
                  </a:cubicBezTo>
                  <a:cubicBezTo>
                    <a:pt x="52893" y="39260"/>
                    <a:pt x="52938" y="39296"/>
                    <a:pt x="52938" y="39354"/>
                  </a:cubicBezTo>
                  <a:cubicBezTo>
                    <a:pt x="52938" y="40388"/>
                    <a:pt x="53039" y="41522"/>
                    <a:pt x="53105" y="42690"/>
                  </a:cubicBezTo>
                  <a:cubicBezTo>
                    <a:pt x="53639" y="42556"/>
                    <a:pt x="54206" y="42423"/>
                    <a:pt x="54740" y="42289"/>
                  </a:cubicBezTo>
                  <a:cubicBezTo>
                    <a:pt x="54673" y="39988"/>
                    <a:pt x="54440" y="37719"/>
                    <a:pt x="54339" y="35418"/>
                  </a:cubicBezTo>
                  <a:cubicBezTo>
                    <a:pt x="54339" y="35399"/>
                    <a:pt x="54362" y="35379"/>
                    <a:pt x="54381" y="35379"/>
                  </a:cubicBezTo>
                  <a:cubicBezTo>
                    <a:pt x="54394" y="35379"/>
                    <a:pt x="54406" y="35390"/>
                    <a:pt x="54406" y="35418"/>
                  </a:cubicBezTo>
                  <a:cubicBezTo>
                    <a:pt x="54773" y="37619"/>
                    <a:pt x="55207" y="39854"/>
                    <a:pt x="55574" y="42056"/>
                  </a:cubicBezTo>
                  <a:cubicBezTo>
                    <a:pt x="56374" y="41856"/>
                    <a:pt x="57141" y="41622"/>
                    <a:pt x="57942" y="41355"/>
                  </a:cubicBezTo>
                  <a:cubicBezTo>
                    <a:pt x="58609" y="41122"/>
                    <a:pt x="57809" y="32049"/>
                    <a:pt x="57709" y="31482"/>
                  </a:cubicBezTo>
                  <a:cubicBezTo>
                    <a:pt x="57642" y="31181"/>
                    <a:pt x="57575" y="30915"/>
                    <a:pt x="57542" y="30614"/>
                  </a:cubicBezTo>
                  <a:cubicBezTo>
                    <a:pt x="56941" y="27546"/>
                    <a:pt x="56408" y="23476"/>
                    <a:pt x="55707" y="21008"/>
                  </a:cubicBezTo>
                  <a:cubicBezTo>
                    <a:pt x="54106" y="15570"/>
                    <a:pt x="51638" y="11601"/>
                    <a:pt x="48936" y="8599"/>
                  </a:cubicBezTo>
                  <a:cubicBezTo>
                    <a:pt x="47401" y="6530"/>
                    <a:pt x="45333" y="4929"/>
                    <a:pt x="43265" y="3695"/>
                  </a:cubicBezTo>
                  <a:cubicBezTo>
                    <a:pt x="43098" y="3562"/>
                    <a:pt x="42931" y="3462"/>
                    <a:pt x="42765" y="3362"/>
                  </a:cubicBezTo>
                  <a:cubicBezTo>
                    <a:pt x="38862" y="726"/>
                    <a:pt x="34759" y="126"/>
                    <a:pt x="30689" y="26"/>
                  </a:cubicBezTo>
                  <a:cubicBezTo>
                    <a:pt x="30208" y="10"/>
                    <a:pt x="29724" y="1"/>
                    <a:pt x="29237" y="1"/>
                  </a:cubicBezTo>
                  <a:close/>
                </a:path>
              </a:pathLst>
            </a:custGeom>
            <a:solidFill>
              <a:schemeClr val="lt2"/>
            </a:solidFill>
            <a:ln w="22860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38100" dir="2400000" algn="bl" rotWithShape="0">
                <a:schemeClr val="dk1">
                  <a:alpha val="21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189" name="Google Shape;2189;p61"/>
            <p:cNvGrpSpPr/>
            <p:nvPr/>
          </p:nvGrpSpPr>
          <p:grpSpPr>
            <a:xfrm>
              <a:off x="939574" y="3499760"/>
              <a:ext cx="1285464" cy="967157"/>
              <a:chOff x="787850" y="3378725"/>
              <a:chExt cx="1465250" cy="1102425"/>
            </a:xfrm>
          </p:grpSpPr>
          <p:sp>
            <p:nvSpPr>
              <p:cNvPr id="2190" name="Google Shape;2190;p61"/>
              <p:cNvSpPr/>
              <p:nvPr/>
            </p:nvSpPr>
            <p:spPr>
              <a:xfrm>
                <a:off x="787850" y="3378725"/>
                <a:ext cx="1465250" cy="1102425"/>
              </a:xfrm>
              <a:custGeom>
                <a:avLst/>
                <a:gdLst/>
                <a:ahLst/>
                <a:cxnLst/>
                <a:rect l="l" t="t" r="r" b="b"/>
                <a:pathLst>
                  <a:path w="58610" h="44097" extrusionOk="0">
                    <a:moveTo>
                      <a:pt x="29237" y="1"/>
                    </a:moveTo>
                    <a:cubicBezTo>
                      <a:pt x="26559" y="1"/>
                      <a:pt x="23816" y="300"/>
                      <a:pt x="21049" y="1627"/>
                    </a:cubicBezTo>
                    <a:cubicBezTo>
                      <a:pt x="19381" y="2461"/>
                      <a:pt x="17680" y="3528"/>
                      <a:pt x="15979" y="4929"/>
                    </a:cubicBezTo>
                    <a:cubicBezTo>
                      <a:pt x="11509" y="8699"/>
                      <a:pt x="7172" y="13602"/>
                      <a:pt x="3203" y="24677"/>
                    </a:cubicBezTo>
                    <a:cubicBezTo>
                      <a:pt x="2102" y="27779"/>
                      <a:pt x="1035" y="31348"/>
                      <a:pt x="1" y="35485"/>
                    </a:cubicBezTo>
                    <a:cubicBezTo>
                      <a:pt x="1535" y="35985"/>
                      <a:pt x="3003" y="36485"/>
                      <a:pt x="4471" y="36952"/>
                    </a:cubicBezTo>
                    <a:cubicBezTo>
                      <a:pt x="5038" y="35018"/>
                      <a:pt x="5571" y="33083"/>
                      <a:pt x="6272" y="31181"/>
                    </a:cubicBezTo>
                    <a:cubicBezTo>
                      <a:pt x="6272" y="31165"/>
                      <a:pt x="6289" y="31156"/>
                      <a:pt x="6305" y="31156"/>
                    </a:cubicBezTo>
                    <a:cubicBezTo>
                      <a:pt x="6322" y="31156"/>
                      <a:pt x="6339" y="31165"/>
                      <a:pt x="6339" y="31181"/>
                    </a:cubicBezTo>
                    <a:cubicBezTo>
                      <a:pt x="6505" y="33150"/>
                      <a:pt x="6138" y="35084"/>
                      <a:pt x="5738" y="36952"/>
                    </a:cubicBezTo>
                    <a:cubicBezTo>
                      <a:pt x="5705" y="37086"/>
                      <a:pt x="5705" y="37219"/>
                      <a:pt x="5671" y="37353"/>
                    </a:cubicBezTo>
                    <a:cubicBezTo>
                      <a:pt x="13177" y="39721"/>
                      <a:pt x="19982" y="41556"/>
                      <a:pt x="26386" y="42723"/>
                    </a:cubicBezTo>
                    <a:cubicBezTo>
                      <a:pt x="26586" y="42189"/>
                      <a:pt x="26820" y="41656"/>
                      <a:pt x="26987" y="41222"/>
                    </a:cubicBezTo>
                    <a:cubicBezTo>
                      <a:pt x="27001" y="41163"/>
                      <a:pt x="27061" y="41137"/>
                      <a:pt x="27123" y="41137"/>
                    </a:cubicBezTo>
                    <a:cubicBezTo>
                      <a:pt x="27203" y="41137"/>
                      <a:pt x="27287" y="41180"/>
                      <a:pt x="27287" y="41255"/>
                    </a:cubicBezTo>
                    <a:cubicBezTo>
                      <a:pt x="27320" y="41822"/>
                      <a:pt x="27287" y="42323"/>
                      <a:pt x="27187" y="42856"/>
                    </a:cubicBezTo>
                    <a:cubicBezTo>
                      <a:pt x="27754" y="42957"/>
                      <a:pt x="28321" y="43057"/>
                      <a:pt x="28888" y="43157"/>
                    </a:cubicBezTo>
                    <a:cubicBezTo>
                      <a:pt x="29088" y="42189"/>
                      <a:pt x="29355" y="41222"/>
                      <a:pt x="29622" y="40255"/>
                    </a:cubicBezTo>
                    <a:cubicBezTo>
                      <a:pt x="29637" y="40225"/>
                      <a:pt x="29679" y="40208"/>
                      <a:pt x="29720" y="40208"/>
                    </a:cubicBezTo>
                    <a:cubicBezTo>
                      <a:pt x="29771" y="40208"/>
                      <a:pt x="29822" y="40233"/>
                      <a:pt x="29822" y="40288"/>
                    </a:cubicBezTo>
                    <a:cubicBezTo>
                      <a:pt x="29855" y="41289"/>
                      <a:pt x="29822" y="42289"/>
                      <a:pt x="29755" y="43290"/>
                    </a:cubicBezTo>
                    <a:cubicBezTo>
                      <a:pt x="33395" y="43814"/>
                      <a:pt x="36913" y="44096"/>
                      <a:pt x="40356" y="44096"/>
                    </a:cubicBezTo>
                    <a:cubicBezTo>
                      <a:pt x="44360" y="44096"/>
                      <a:pt x="48264" y="43715"/>
                      <a:pt x="52138" y="42890"/>
                    </a:cubicBezTo>
                    <a:cubicBezTo>
                      <a:pt x="52238" y="41689"/>
                      <a:pt x="52438" y="40521"/>
                      <a:pt x="52772" y="39321"/>
                    </a:cubicBezTo>
                    <a:cubicBezTo>
                      <a:pt x="52786" y="39279"/>
                      <a:pt x="52817" y="39260"/>
                      <a:pt x="52849" y="39260"/>
                    </a:cubicBezTo>
                    <a:cubicBezTo>
                      <a:pt x="52893" y="39260"/>
                      <a:pt x="52938" y="39296"/>
                      <a:pt x="52938" y="39354"/>
                    </a:cubicBezTo>
                    <a:cubicBezTo>
                      <a:pt x="52938" y="40388"/>
                      <a:pt x="53039" y="41522"/>
                      <a:pt x="53105" y="42690"/>
                    </a:cubicBezTo>
                    <a:cubicBezTo>
                      <a:pt x="53639" y="42556"/>
                      <a:pt x="54206" y="42423"/>
                      <a:pt x="54740" y="42289"/>
                    </a:cubicBezTo>
                    <a:cubicBezTo>
                      <a:pt x="54673" y="39988"/>
                      <a:pt x="54440" y="37719"/>
                      <a:pt x="54339" y="35418"/>
                    </a:cubicBezTo>
                    <a:cubicBezTo>
                      <a:pt x="54339" y="35401"/>
                      <a:pt x="54356" y="35393"/>
                      <a:pt x="54373" y="35393"/>
                    </a:cubicBezTo>
                    <a:cubicBezTo>
                      <a:pt x="54390" y="35393"/>
                      <a:pt x="54406" y="35401"/>
                      <a:pt x="54406" y="35418"/>
                    </a:cubicBezTo>
                    <a:cubicBezTo>
                      <a:pt x="54773" y="37619"/>
                      <a:pt x="55207" y="39854"/>
                      <a:pt x="55574" y="42056"/>
                    </a:cubicBezTo>
                    <a:cubicBezTo>
                      <a:pt x="56374" y="41856"/>
                      <a:pt x="57141" y="41622"/>
                      <a:pt x="57942" y="41355"/>
                    </a:cubicBezTo>
                    <a:cubicBezTo>
                      <a:pt x="58609" y="41122"/>
                      <a:pt x="57809" y="32049"/>
                      <a:pt x="57709" y="31482"/>
                    </a:cubicBezTo>
                    <a:cubicBezTo>
                      <a:pt x="57642" y="31181"/>
                      <a:pt x="57575" y="30915"/>
                      <a:pt x="57542" y="30614"/>
                    </a:cubicBezTo>
                    <a:cubicBezTo>
                      <a:pt x="56941" y="27546"/>
                      <a:pt x="56408" y="23476"/>
                      <a:pt x="55707" y="20974"/>
                    </a:cubicBezTo>
                    <a:cubicBezTo>
                      <a:pt x="52905" y="11467"/>
                      <a:pt x="47401" y="6464"/>
                      <a:pt x="42765" y="3362"/>
                    </a:cubicBezTo>
                    <a:cubicBezTo>
                      <a:pt x="38862" y="726"/>
                      <a:pt x="34759" y="126"/>
                      <a:pt x="30689" y="26"/>
                    </a:cubicBezTo>
                    <a:cubicBezTo>
                      <a:pt x="30208" y="10"/>
                      <a:pt x="29724" y="1"/>
                      <a:pt x="2923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1" name="Google Shape;2191;p61"/>
              <p:cNvSpPr/>
              <p:nvPr/>
            </p:nvSpPr>
            <p:spPr>
              <a:xfrm>
                <a:off x="787850" y="3995625"/>
                <a:ext cx="1465250" cy="485525"/>
              </a:xfrm>
              <a:custGeom>
                <a:avLst/>
                <a:gdLst/>
                <a:ahLst/>
                <a:cxnLst/>
                <a:rect l="l" t="t" r="r" b="b"/>
                <a:pathLst>
                  <a:path w="58610" h="19421" extrusionOk="0">
                    <a:moveTo>
                      <a:pt x="3203" y="1"/>
                    </a:moveTo>
                    <a:cubicBezTo>
                      <a:pt x="2102" y="3103"/>
                      <a:pt x="1035" y="6672"/>
                      <a:pt x="1" y="10809"/>
                    </a:cubicBezTo>
                    <a:cubicBezTo>
                      <a:pt x="1535" y="11309"/>
                      <a:pt x="3003" y="11809"/>
                      <a:pt x="4471" y="12276"/>
                    </a:cubicBezTo>
                    <a:cubicBezTo>
                      <a:pt x="5038" y="10342"/>
                      <a:pt x="5571" y="8407"/>
                      <a:pt x="6272" y="6505"/>
                    </a:cubicBezTo>
                    <a:cubicBezTo>
                      <a:pt x="6272" y="6489"/>
                      <a:pt x="6289" y="6480"/>
                      <a:pt x="6305" y="6480"/>
                    </a:cubicBezTo>
                    <a:cubicBezTo>
                      <a:pt x="6322" y="6480"/>
                      <a:pt x="6339" y="6489"/>
                      <a:pt x="6339" y="6505"/>
                    </a:cubicBezTo>
                    <a:cubicBezTo>
                      <a:pt x="6505" y="8474"/>
                      <a:pt x="6138" y="10408"/>
                      <a:pt x="5738" y="12276"/>
                    </a:cubicBezTo>
                    <a:cubicBezTo>
                      <a:pt x="5705" y="12410"/>
                      <a:pt x="5705" y="12543"/>
                      <a:pt x="5671" y="12677"/>
                    </a:cubicBezTo>
                    <a:cubicBezTo>
                      <a:pt x="13177" y="15045"/>
                      <a:pt x="19982" y="16880"/>
                      <a:pt x="26386" y="18047"/>
                    </a:cubicBezTo>
                    <a:cubicBezTo>
                      <a:pt x="26586" y="17513"/>
                      <a:pt x="26820" y="16980"/>
                      <a:pt x="26987" y="16546"/>
                    </a:cubicBezTo>
                    <a:cubicBezTo>
                      <a:pt x="27001" y="16487"/>
                      <a:pt x="27061" y="16461"/>
                      <a:pt x="27123" y="16461"/>
                    </a:cubicBezTo>
                    <a:cubicBezTo>
                      <a:pt x="27203" y="16461"/>
                      <a:pt x="27287" y="16504"/>
                      <a:pt x="27287" y="16579"/>
                    </a:cubicBezTo>
                    <a:cubicBezTo>
                      <a:pt x="27320" y="17146"/>
                      <a:pt x="27287" y="17647"/>
                      <a:pt x="27187" y="18180"/>
                    </a:cubicBezTo>
                    <a:cubicBezTo>
                      <a:pt x="27754" y="18281"/>
                      <a:pt x="28321" y="18381"/>
                      <a:pt x="28888" y="18481"/>
                    </a:cubicBezTo>
                    <a:cubicBezTo>
                      <a:pt x="29088" y="17513"/>
                      <a:pt x="29355" y="16546"/>
                      <a:pt x="29622" y="15579"/>
                    </a:cubicBezTo>
                    <a:cubicBezTo>
                      <a:pt x="29637" y="15549"/>
                      <a:pt x="29679" y="15532"/>
                      <a:pt x="29720" y="15532"/>
                    </a:cubicBezTo>
                    <a:cubicBezTo>
                      <a:pt x="29771" y="15532"/>
                      <a:pt x="29822" y="15557"/>
                      <a:pt x="29822" y="15612"/>
                    </a:cubicBezTo>
                    <a:cubicBezTo>
                      <a:pt x="29855" y="16613"/>
                      <a:pt x="29822" y="17613"/>
                      <a:pt x="29755" y="18614"/>
                    </a:cubicBezTo>
                    <a:cubicBezTo>
                      <a:pt x="33395" y="19138"/>
                      <a:pt x="36913" y="19420"/>
                      <a:pt x="40356" y="19420"/>
                    </a:cubicBezTo>
                    <a:cubicBezTo>
                      <a:pt x="44360" y="19420"/>
                      <a:pt x="48264" y="19039"/>
                      <a:pt x="52138" y="18214"/>
                    </a:cubicBezTo>
                    <a:cubicBezTo>
                      <a:pt x="52238" y="17013"/>
                      <a:pt x="52438" y="15845"/>
                      <a:pt x="52772" y="14645"/>
                    </a:cubicBezTo>
                    <a:cubicBezTo>
                      <a:pt x="52786" y="14603"/>
                      <a:pt x="52817" y="14584"/>
                      <a:pt x="52849" y="14584"/>
                    </a:cubicBezTo>
                    <a:cubicBezTo>
                      <a:pt x="52893" y="14584"/>
                      <a:pt x="52938" y="14620"/>
                      <a:pt x="52938" y="14678"/>
                    </a:cubicBezTo>
                    <a:cubicBezTo>
                      <a:pt x="52938" y="15712"/>
                      <a:pt x="53039" y="16846"/>
                      <a:pt x="53105" y="18014"/>
                    </a:cubicBezTo>
                    <a:cubicBezTo>
                      <a:pt x="53639" y="17880"/>
                      <a:pt x="54206" y="17747"/>
                      <a:pt x="54740" y="17613"/>
                    </a:cubicBezTo>
                    <a:cubicBezTo>
                      <a:pt x="54673" y="15312"/>
                      <a:pt x="54440" y="13043"/>
                      <a:pt x="54339" y="10742"/>
                    </a:cubicBezTo>
                    <a:cubicBezTo>
                      <a:pt x="54339" y="10725"/>
                      <a:pt x="54356" y="10717"/>
                      <a:pt x="54373" y="10717"/>
                    </a:cubicBezTo>
                    <a:cubicBezTo>
                      <a:pt x="54390" y="10717"/>
                      <a:pt x="54406" y="10725"/>
                      <a:pt x="54406" y="10742"/>
                    </a:cubicBezTo>
                    <a:cubicBezTo>
                      <a:pt x="54773" y="12943"/>
                      <a:pt x="55207" y="15178"/>
                      <a:pt x="55574" y="17380"/>
                    </a:cubicBezTo>
                    <a:cubicBezTo>
                      <a:pt x="56374" y="17180"/>
                      <a:pt x="57141" y="16946"/>
                      <a:pt x="57942" y="16679"/>
                    </a:cubicBezTo>
                    <a:cubicBezTo>
                      <a:pt x="58609" y="16446"/>
                      <a:pt x="57809" y="7373"/>
                      <a:pt x="57709" y="6772"/>
                    </a:cubicBezTo>
                    <a:cubicBezTo>
                      <a:pt x="57642" y="6505"/>
                      <a:pt x="57575" y="6239"/>
                      <a:pt x="57542" y="5938"/>
                    </a:cubicBezTo>
                    <a:cubicBezTo>
                      <a:pt x="51178" y="7340"/>
                      <a:pt x="44659" y="8049"/>
                      <a:pt x="38143" y="8049"/>
                    </a:cubicBezTo>
                    <a:cubicBezTo>
                      <a:pt x="31475" y="8049"/>
                      <a:pt x="24809" y="7306"/>
                      <a:pt x="18314" y="5805"/>
                    </a:cubicBezTo>
                    <a:cubicBezTo>
                      <a:pt x="13043" y="4604"/>
                      <a:pt x="7773" y="2836"/>
                      <a:pt x="3203" y="1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2" name="Google Shape;2192;p61"/>
              <p:cNvSpPr/>
              <p:nvPr/>
            </p:nvSpPr>
            <p:spPr>
              <a:xfrm>
                <a:off x="950475" y="3863150"/>
                <a:ext cx="236025" cy="342250"/>
              </a:xfrm>
              <a:custGeom>
                <a:avLst/>
                <a:gdLst/>
                <a:ahLst/>
                <a:cxnLst/>
                <a:rect l="l" t="t" r="r" b="b"/>
                <a:pathLst>
                  <a:path w="9441" h="13690" extrusionOk="0">
                    <a:moveTo>
                      <a:pt x="5102" y="0"/>
                    </a:moveTo>
                    <a:cubicBezTo>
                      <a:pt x="4167" y="0"/>
                      <a:pt x="3180" y="325"/>
                      <a:pt x="2402" y="930"/>
                    </a:cubicBezTo>
                    <a:cubicBezTo>
                      <a:pt x="1168" y="1864"/>
                      <a:pt x="567" y="3298"/>
                      <a:pt x="367" y="4666"/>
                    </a:cubicBezTo>
                    <a:cubicBezTo>
                      <a:pt x="0" y="6901"/>
                      <a:pt x="567" y="9103"/>
                      <a:pt x="1868" y="10737"/>
                    </a:cubicBezTo>
                    <a:cubicBezTo>
                      <a:pt x="3203" y="12372"/>
                      <a:pt x="5271" y="13439"/>
                      <a:pt x="7572" y="13672"/>
                    </a:cubicBezTo>
                    <a:cubicBezTo>
                      <a:pt x="7686" y="13683"/>
                      <a:pt x="7799" y="13690"/>
                      <a:pt x="7911" y="13690"/>
                    </a:cubicBezTo>
                    <a:cubicBezTo>
                      <a:pt x="8160" y="13690"/>
                      <a:pt x="8399" y="13654"/>
                      <a:pt x="8606" y="13539"/>
                    </a:cubicBezTo>
                    <a:cubicBezTo>
                      <a:pt x="9207" y="13239"/>
                      <a:pt x="9340" y="12472"/>
                      <a:pt x="9374" y="11871"/>
                    </a:cubicBezTo>
                    <a:cubicBezTo>
                      <a:pt x="9440" y="9436"/>
                      <a:pt x="9340" y="6968"/>
                      <a:pt x="8940" y="4633"/>
                    </a:cubicBezTo>
                    <a:cubicBezTo>
                      <a:pt x="8707" y="3065"/>
                      <a:pt x="8073" y="997"/>
                      <a:pt x="6538" y="296"/>
                    </a:cubicBezTo>
                    <a:cubicBezTo>
                      <a:pt x="6103" y="96"/>
                      <a:pt x="5610" y="0"/>
                      <a:pt x="5102" y="0"/>
                    </a:cubicBezTo>
                    <a:close/>
                  </a:path>
                </a:pathLst>
              </a:custGeom>
              <a:solidFill>
                <a:srgbClr val="F5DC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3" name="Google Shape;2193;p61"/>
              <p:cNvSpPr/>
              <p:nvPr/>
            </p:nvSpPr>
            <p:spPr>
              <a:xfrm>
                <a:off x="1900325" y="3987000"/>
                <a:ext cx="271050" cy="321725"/>
              </a:xfrm>
              <a:custGeom>
                <a:avLst/>
                <a:gdLst/>
                <a:ahLst/>
                <a:cxnLst/>
                <a:rect l="l" t="t" r="r" b="b"/>
                <a:pathLst>
                  <a:path w="10842" h="12869" extrusionOk="0">
                    <a:moveTo>
                      <a:pt x="6331" y="1"/>
                    </a:moveTo>
                    <a:cubicBezTo>
                      <a:pt x="6153" y="1"/>
                      <a:pt x="5976" y="15"/>
                      <a:pt x="5804" y="46"/>
                    </a:cubicBezTo>
                    <a:cubicBezTo>
                      <a:pt x="4136" y="346"/>
                      <a:pt x="3036" y="2214"/>
                      <a:pt x="2402" y="3648"/>
                    </a:cubicBezTo>
                    <a:cubicBezTo>
                      <a:pt x="1434" y="5816"/>
                      <a:pt x="734" y="8185"/>
                      <a:pt x="200" y="10553"/>
                    </a:cubicBezTo>
                    <a:cubicBezTo>
                      <a:pt x="67" y="11154"/>
                      <a:pt x="0" y="11921"/>
                      <a:pt x="500" y="12388"/>
                    </a:cubicBezTo>
                    <a:cubicBezTo>
                      <a:pt x="767" y="12621"/>
                      <a:pt x="1134" y="12688"/>
                      <a:pt x="1468" y="12755"/>
                    </a:cubicBezTo>
                    <a:cubicBezTo>
                      <a:pt x="1948" y="12831"/>
                      <a:pt x="2426" y="12869"/>
                      <a:pt x="2898" y="12869"/>
                    </a:cubicBezTo>
                    <a:cubicBezTo>
                      <a:pt x="4689" y="12869"/>
                      <a:pt x="6386" y="12331"/>
                      <a:pt x="7706" y="11354"/>
                    </a:cubicBezTo>
                    <a:cubicBezTo>
                      <a:pt x="9407" y="10086"/>
                      <a:pt x="10508" y="8085"/>
                      <a:pt x="10708" y="5850"/>
                    </a:cubicBezTo>
                    <a:cubicBezTo>
                      <a:pt x="10841" y="4482"/>
                      <a:pt x="10608" y="2914"/>
                      <a:pt x="9674" y="1713"/>
                    </a:cubicBezTo>
                    <a:cubicBezTo>
                      <a:pt x="8860" y="667"/>
                      <a:pt x="7540" y="1"/>
                      <a:pt x="6331" y="1"/>
                    </a:cubicBezTo>
                    <a:close/>
                  </a:path>
                </a:pathLst>
              </a:custGeom>
              <a:solidFill>
                <a:srgbClr val="F5DC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4" name="Google Shape;2194;p61"/>
              <p:cNvSpPr/>
              <p:nvPr/>
            </p:nvSpPr>
            <p:spPr>
              <a:xfrm>
                <a:off x="1965850" y="4094375"/>
                <a:ext cx="173000" cy="147500"/>
              </a:xfrm>
              <a:custGeom>
                <a:avLst/>
                <a:gdLst/>
                <a:ahLst/>
                <a:cxnLst/>
                <a:rect l="l" t="t" r="r" b="b"/>
                <a:pathLst>
                  <a:path w="6920" h="5900" extrusionOk="0">
                    <a:moveTo>
                      <a:pt x="5411" y="1"/>
                    </a:moveTo>
                    <a:cubicBezTo>
                      <a:pt x="4787" y="1"/>
                      <a:pt x="4115" y="352"/>
                      <a:pt x="3517" y="721"/>
                    </a:cubicBezTo>
                    <a:cubicBezTo>
                      <a:pt x="2750" y="1188"/>
                      <a:pt x="2082" y="1822"/>
                      <a:pt x="1549" y="2589"/>
                    </a:cubicBezTo>
                    <a:cubicBezTo>
                      <a:pt x="1282" y="2889"/>
                      <a:pt x="1082" y="3223"/>
                      <a:pt x="882" y="3590"/>
                    </a:cubicBezTo>
                    <a:cubicBezTo>
                      <a:pt x="581" y="4123"/>
                      <a:pt x="315" y="4690"/>
                      <a:pt x="114" y="5291"/>
                    </a:cubicBezTo>
                    <a:cubicBezTo>
                      <a:pt x="0" y="5611"/>
                      <a:pt x="246" y="5899"/>
                      <a:pt x="466" y="5899"/>
                    </a:cubicBezTo>
                    <a:cubicBezTo>
                      <a:pt x="567" y="5899"/>
                      <a:pt x="662" y="5838"/>
                      <a:pt x="715" y="5691"/>
                    </a:cubicBezTo>
                    <a:cubicBezTo>
                      <a:pt x="1015" y="4790"/>
                      <a:pt x="1449" y="3956"/>
                      <a:pt x="1949" y="3256"/>
                    </a:cubicBezTo>
                    <a:cubicBezTo>
                      <a:pt x="2408" y="3138"/>
                      <a:pt x="2917" y="3054"/>
                      <a:pt x="3405" y="3054"/>
                    </a:cubicBezTo>
                    <a:cubicBezTo>
                      <a:pt x="4301" y="3054"/>
                      <a:pt x="5128" y="3338"/>
                      <a:pt x="5452" y="4223"/>
                    </a:cubicBezTo>
                    <a:cubicBezTo>
                      <a:pt x="5452" y="4223"/>
                      <a:pt x="5485" y="4223"/>
                      <a:pt x="5485" y="4190"/>
                    </a:cubicBezTo>
                    <a:cubicBezTo>
                      <a:pt x="5485" y="2642"/>
                      <a:pt x="4416" y="2329"/>
                      <a:pt x="3301" y="2329"/>
                    </a:cubicBezTo>
                    <a:cubicBezTo>
                      <a:pt x="3097" y="2329"/>
                      <a:pt x="2891" y="2339"/>
                      <a:pt x="2690" y="2355"/>
                    </a:cubicBezTo>
                    <a:lnTo>
                      <a:pt x="2690" y="2355"/>
                    </a:lnTo>
                    <a:cubicBezTo>
                      <a:pt x="2716" y="2351"/>
                      <a:pt x="2719" y="2322"/>
                      <a:pt x="2750" y="2322"/>
                    </a:cubicBezTo>
                    <a:cubicBezTo>
                      <a:pt x="3458" y="1638"/>
                      <a:pt x="4648" y="669"/>
                      <a:pt x="5745" y="669"/>
                    </a:cubicBezTo>
                    <a:cubicBezTo>
                      <a:pt x="6147" y="669"/>
                      <a:pt x="6537" y="799"/>
                      <a:pt x="6886" y="1121"/>
                    </a:cubicBezTo>
                    <a:cubicBezTo>
                      <a:pt x="6886" y="1121"/>
                      <a:pt x="6919" y="1121"/>
                      <a:pt x="6886" y="1088"/>
                    </a:cubicBezTo>
                    <a:cubicBezTo>
                      <a:pt x="6492" y="283"/>
                      <a:pt x="5970" y="1"/>
                      <a:pt x="5411" y="1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5" name="Google Shape;2195;p61"/>
              <p:cNvSpPr/>
              <p:nvPr/>
            </p:nvSpPr>
            <p:spPr>
              <a:xfrm>
                <a:off x="983825" y="3974150"/>
                <a:ext cx="135625" cy="177375"/>
              </a:xfrm>
              <a:custGeom>
                <a:avLst/>
                <a:gdLst/>
                <a:ahLst/>
                <a:cxnLst/>
                <a:rect l="l" t="t" r="r" b="b"/>
                <a:pathLst>
                  <a:path w="5425" h="7095" extrusionOk="0">
                    <a:moveTo>
                      <a:pt x="1350" y="0"/>
                    </a:moveTo>
                    <a:cubicBezTo>
                      <a:pt x="928" y="0"/>
                      <a:pt x="485" y="194"/>
                      <a:pt x="34" y="693"/>
                    </a:cubicBezTo>
                    <a:cubicBezTo>
                      <a:pt x="1" y="693"/>
                      <a:pt x="34" y="726"/>
                      <a:pt x="67" y="726"/>
                    </a:cubicBezTo>
                    <a:cubicBezTo>
                      <a:pt x="318" y="595"/>
                      <a:pt x="567" y="538"/>
                      <a:pt x="810" y="538"/>
                    </a:cubicBezTo>
                    <a:cubicBezTo>
                      <a:pt x="2051" y="538"/>
                      <a:pt x="3145" y="2046"/>
                      <a:pt x="3703" y="2995"/>
                    </a:cubicBezTo>
                    <a:lnTo>
                      <a:pt x="3737" y="3095"/>
                    </a:lnTo>
                    <a:cubicBezTo>
                      <a:pt x="3217" y="2884"/>
                      <a:pt x="2661" y="2709"/>
                      <a:pt x="2152" y="2709"/>
                    </a:cubicBezTo>
                    <a:cubicBezTo>
                      <a:pt x="1453" y="2709"/>
                      <a:pt x="843" y="3039"/>
                      <a:pt x="534" y="4062"/>
                    </a:cubicBezTo>
                    <a:cubicBezTo>
                      <a:pt x="534" y="4086"/>
                      <a:pt x="551" y="4109"/>
                      <a:pt x="561" y="4109"/>
                    </a:cubicBezTo>
                    <a:cubicBezTo>
                      <a:pt x="565" y="4109"/>
                      <a:pt x="568" y="4105"/>
                      <a:pt x="568" y="4095"/>
                    </a:cubicBezTo>
                    <a:cubicBezTo>
                      <a:pt x="934" y="3602"/>
                      <a:pt x="1431" y="3419"/>
                      <a:pt x="1971" y="3419"/>
                    </a:cubicBezTo>
                    <a:cubicBezTo>
                      <a:pt x="2710" y="3419"/>
                      <a:pt x="3529" y="3763"/>
                      <a:pt x="4204" y="4129"/>
                    </a:cubicBezTo>
                    <a:cubicBezTo>
                      <a:pt x="4504" y="4963"/>
                      <a:pt x="4671" y="5863"/>
                      <a:pt x="4704" y="6831"/>
                    </a:cubicBezTo>
                    <a:cubicBezTo>
                      <a:pt x="4717" y="7014"/>
                      <a:pt x="4833" y="7094"/>
                      <a:pt x="4967" y="7094"/>
                    </a:cubicBezTo>
                    <a:cubicBezTo>
                      <a:pt x="5174" y="7094"/>
                      <a:pt x="5425" y="6901"/>
                      <a:pt x="5404" y="6597"/>
                    </a:cubicBezTo>
                    <a:cubicBezTo>
                      <a:pt x="5371" y="5963"/>
                      <a:pt x="5271" y="5330"/>
                      <a:pt x="5138" y="4763"/>
                    </a:cubicBezTo>
                    <a:cubicBezTo>
                      <a:pt x="5038" y="4362"/>
                      <a:pt x="4904" y="3962"/>
                      <a:pt x="4771" y="3595"/>
                    </a:cubicBezTo>
                    <a:cubicBezTo>
                      <a:pt x="4437" y="2728"/>
                      <a:pt x="3970" y="1927"/>
                      <a:pt x="3370" y="1260"/>
                    </a:cubicBezTo>
                    <a:cubicBezTo>
                      <a:pt x="2811" y="637"/>
                      <a:pt x="2114" y="0"/>
                      <a:pt x="1350" y="0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6" name="Google Shape;2196;p61"/>
              <p:cNvSpPr/>
              <p:nvPr/>
            </p:nvSpPr>
            <p:spPr>
              <a:xfrm>
                <a:off x="1106425" y="3413425"/>
                <a:ext cx="945700" cy="968450"/>
              </a:xfrm>
              <a:custGeom>
                <a:avLst/>
                <a:gdLst/>
                <a:ahLst/>
                <a:cxnLst/>
                <a:rect l="l" t="t" r="r" b="b"/>
                <a:pathLst>
                  <a:path w="37828" h="38738" extrusionOk="0">
                    <a:moveTo>
                      <a:pt x="14414" y="1"/>
                    </a:moveTo>
                    <a:cubicBezTo>
                      <a:pt x="14169" y="1"/>
                      <a:pt x="13923" y="2"/>
                      <a:pt x="13677" y="5"/>
                    </a:cubicBezTo>
                    <a:cubicBezTo>
                      <a:pt x="8073" y="72"/>
                      <a:pt x="3302" y="4108"/>
                      <a:pt x="2235" y="9612"/>
                    </a:cubicBezTo>
                    <a:cubicBezTo>
                      <a:pt x="1301" y="14583"/>
                      <a:pt x="667" y="19620"/>
                      <a:pt x="334" y="24656"/>
                    </a:cubicBezTo>
                    <a:cubicBezTo>
                      <a:pt x="0" y="30260"/>
                      <a:pt x="3603" y="35331"/>
                      <a:pt x="9007" y="36832"/>
                    </a:cubicBezTo>
                    <a:cubicBezTo>
                      <a:pt x="13740" y="38103"/>
                      <a:pt x="18504" y="38738"/>
                      <a:pt x="23413" y="38738"/>
                    </a:cubicBezTo>
                    <a:cubicBezTo>
                      <a:pt x="23659" y="38738"/>
                      <a:pt x="23904" y="38736"/>
                      <a:pt x="24151" y="38733"/>
                    </a:cubicBezTo>
                    <a:cubicBezTo>
                      <a:pt x="29755" y="38666"/>
                      <a:pt x="34525" y="34630"/>
                      <a:pt x="35559" y="29126"/>
                    </a:cubicBezTo>
                    <a:cubicBezTo>
                      <a:pt x="36526" y="24156"/>
                      <a:pt x="37160" y="19119"/>
                      <a:pt x="37460" y="14082"/>
                    </a:cubicBezTo>
                    <a:cubicBezTo>
                      <a:pt x="37827" y="8478"/>
                      <a:pt x="34225" y="3408"/>
                      <a:pt x="28821" y="1907"/>
                    </a:cubicBezTo>
                    <a:cubicBezTo>
                      <a:pt x="24087" y="636"/>
                      <a:pt x="19323" y="1"/>
                      <a:pt x="14414" y="1"/>
                    </a:cubicBezTo>
                    <a:close/>
                  </a:path>
                </a:pathLst>
              </a:custGeom>
              <a:solidFill>
                <a:srgbClr val="F5DC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7" name="Google Shape;2197;p61"/>
              <p:cNvSpPr/>
              <p:nvPr/>
            </p:nvSpPr>
            <p:spPr>
              <a:xfrm>
                <a:off x="1485850" y="4060650"/>
                <a:ext cx="130950" cy="66775"/>
              </a:xfrm>
              <a:custGeom>
                <a:avLst/>
                <a:gdLst/>
                <a:ahLst/>
                <a:cxnLst/>
                <a:rect l="l" t="t" r="r" b="b"/>
                <a:pathLst>
                  <a:path w="5238" h="2671" extrusionOk="0">
                    <a:moveTo>
                      <a:pt x="2564" y="0"/>
                    </a:moveTo>
                    <a:cubicBezTo>
                      <a:pt x="2351" y="0"/>
                      <a:pt x="2129" y="37"/>
                      <a:pt x="1935" y="102"/>
                    </a:cubicBezTo>
                    <a:cubicBezTo>
                      <a:pt x="1602" y="168"/>
                      <a:pt x="1302" y="335"/>
                      <a:pt x="1068" y="535"/>
                    </a:cubicBezTo>
                    <a:cubicBezTo>
                      <a:pt x="568" y="902"/>
                      <a:pt x="201" y="1436"/>
                      <a:pt x="1" y="2003"/>
                    </a:cubicBezTo>
                    <a:cubicBezTo>
                      <a:pt x="434" y="1603"/>
                      <a:pt x="868" y="1203"/>
                      <a:pt x="1335" y="936"/>
                    </a:cubicBezTo>
                    <a:cubicBezTo>
                      <a:pt x="1707" y="750"/>
                      <a:pt x="2099" y="649"/>
                      <a:pt x="2513" y="649"/>
                    </a:cubicBezTo>
                    <a:cubicBezTo>
                      <a:pt x="2619" y="649"/>
                      <a:pt x="2727" y="655"/>
                      <a:pt x="2836" y="669"/>
                    </a:cubicBezTo>
                    <a:cubicBezTo>
                      <a:pt x="3303" y="736"/>
                      <a:pt x="3803" y="969"/>
                      <a:pt x="4204" y="1336"/>
                    </a:cubicBezTo>
                    <a:cubicBezTo>
                      <a:pt x="4637" y="1670"/>
                      <a:pt x="4971" y="2103"/>
                      <a:pt x="5238" y="2670"/>
                    </a:cubicBezTo>
                    <a:cubicBezTo>
                      <a:pt x="5238" y="2070"/>
                      <a:pt x="4971" y="1436"/>
                      <a:pt x="4571" y="969"/>
                    </a:cubicBezTo>
                    <a:cubicBezTo>
                      <a:pt x="4170" y="502"/>
                      <a:pt x="3570" y="102"/>
                      <a:pt x="2903" y="35"/>
                    </a:cubicBezTo>
                    <a:cubicBezTo>
                      <a:pt x="2796" y="11"/>
                      <a:pt x="2682" y="0"/>
                      <a:pt x="2564" y="0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8" name="Google Shape;2198;p61"/>
              <p:cNvSpPr/>
              <p:nvPr/>
            </p:nvSpPr>
            <p:spPr>
              <a:xfrm>
                <a:off x="1210650" y="3869325"/>
                <a:ext cx="217675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8707" h="8714" extrusionOk="0">
                    <a:moveTo>
                      <a:pt x="3971" y="1"/>
                    </a:moveTo>
                    <a:cubicBezTo>
                      <a:pt x="3691" y="1"/>
                      <a:pt x="3412" y="28"/>
                      <a:pt x="3136" y="83"/>
                    </a:cubicBezTo>
                    <a:cubicBezTo>
                      <a:pt x="1935" y="283"/>
                      <a:pt x="935" y="1684"/>
                      <a:pt x="468" y="2751"/>
                    </a:cubicBezTo>
                    <a:cubicBezTo>
                      <a:pt x="67" y="3752"/>
                      <a:pt x="1" y="4953"/>
                      <a:pt x="401" y="5953"/>
                    </a:cubicBezTo>
                    <a:cubicBezTo>
                      <a:pt x="835" y="7021"/>
                      <a:pt x="1735" y="7855"/>
                      <a:pt x="2769" y="8288"/>
                    </a:cubicBezTo>
                    <a:cubicBezTo>
                      <a:pt x="3391" y="8565"/>
                      <a:pt x="4045" y="8714"/>
                      <a:pt x="4697" y="8714"/>
                    </a:cubicBezTo>
                    <a:cubicBezTo>
                      <a:pt x="4990" y="8714"/>
                      <a:pt x="5282" y="8684"/>
                      <a:pt x="5571" y="8622"/>
                    </a:cubicBezTo>
                    <a:cubicBezTo>
                      <a:pt x="6505" y="8422"/>
                      <a:pt x="7373" y="7855"/>
                      <a:pt x="7906" y="7088"/>
                    </a:cubicBezTo>
                    <a:cubicBezTo>
                      <a:pt x="8307" y="6521"/>
                      <a:pt x="8507" y="5853"/>
                      <a:pt x="8574" y="5186"/>
                    </a:cubicBezTo>
                    <a:cubicBezTo>
                      <a:pt x="8707" y="3652"/>
                      <a:pt x="8073" y="2084"/>
                      <a:pt x="6906" y="1083"/>
                    </a:cubicBezTo>
                    <a:cubicBezTo>
                      <a:pt x="6112" y="395"/>
                      <a:pt x="5044" y="1"/>
                      <a:pt x="3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9" name="Google Shape;2199;p61"/>
              <p:cNvSpPr/>
              <p:nvPr/>
            </p:nvSpPr>
            <p:spPr>
              <a:xfrm>
                <a:off x="1262350" y="3918175"/>
                <a:ext cx="157650" cy="148100"/>
              </a:xfrm>
              <a:custGeom>
                <a:avLst/>
                <a:gdLst/>
                <a:ahLst/>
                <a:cxnLst/>
                <a:rect l="l" t="t" r="r" b="b"/>
                <a:pathLst>
                  <a:path w="6306" h="5924" extrusionOk="0">
                    <a:moveTo>
                      <a:pt x="3120" y="0"/>
                    </a:moveTo>
                    <a:cubicBezTo>
                      <a:pt x="1660" y="0"/>
                      <a:pt x="417" y="1104"/>
                      <a:pt x="234" y="2598"/>
                    </a:cubicBezTo>
                    <a:cubicBezTo>
                      <a:pt x="1" y="4200"/>
                      <a:pt x="1168" y="5701"/>
                      <a:pt x="2770" y="5901"/>
                    </a:cubicBezTo>
                    <a:cubicBezTo>
                      <a:pt x="2895" y="5916"/>
                      <a:pt x="3020" y="5924"/>
                      <a:pt x="3143" y="5924"/>
                    </a:cubicBezTo>
                    <a:cubicBezTo>
                      <a:pt x="4627" y="5924"/>
                      <a:pt x="5920" y="4841"/>
                      <a:pt x="6105" y="3332"/>
                    </a:cubicBezTo>
                    <a:cubicBezTo>
                      <a:pt x="6305" y="1698"/>
                      <a:pt x="5138" y="230"/>
                      <a:pt x="3537" y="30"/>
                    </a:cubicBezTo>
                    <a:cubicBezTo>
                      <a:pt x="3397" y="10"/>
                      <a:pt x="3258" y="0"/>
                      <a:pt x="31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0" name="Google Shape;2200;p61"/>
              <p:cNvSpPr/>
              <p:nvPr/>
            </p:nvSpPr>
            <p:spPr>
              <a:xfrm>
                <a:off x="1304900" y="3957275"/>
                <a:ext cx="73400" cy="69250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2770" extrusionOk="0">
                    <a:moveTo>
                      <a:pt x="1301" y="0"/>
                    </a:moveTo>
                    <a:cubicBezTo>
                      <a:pt x="667" y="67"/>
                      <a:pt x="167" y="567"/>
                      <a:pt x="67" y="1201"/>
                    </a:cubicBezTo>
                    <a:cubicBezTo>
                      <a:pt x="0" y="1968"/>
                      <a:pt x="534" y="2669"/>
                      <a:pt x="1268" y="2769"/>
                    </a:cubicBezTo>
                    <a:lnTo>
                      <a:pt x="1601" y="2769"/>
                    </a:lnTo>
                    <a:cubicBezTo>
                      <a:pt x="2235" y="2702"/>
                      <a:pt x="2735" y="2202"/>
                      <a:pt x="2835" y="1568"/>
                    </a:cubicBezTo>
                    <a:cubicBezTo>
                      <a:pt x="2936" y="801"/>
                      <a:pt x="2368" y="100"/>
                      <a:pt x="1635" y="34"/>
                    </a:cubicBezTo>
                    <a:cubicBezTo>
                      <a:pt x="1501" y="0"/>
                      <a:pt x="1401" y="0"/>
                      <a:pt x="13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1" name="Google Shape;2201;p61"/>
              <p:cNvSpPr/>
              <p:nvPr/>
            </p:nvSpPr>
            <p:spPr>
              <a:xfrm>
                <a:off x="1219000" y="3860900"/>
                <a:ext cx="172650" cy="86400"/>
              </a:xfrm>
              <a:custGeom>
                <a:avLst/>
                <a:gdLst/>
                <a:ahLst/>
                <a:cxnLst/>
                <a:rect l="l" t="t" r="r" b="b"/>
                <a:pathLst>
                  <a:path w="6906" h="3456" extrusionOk="0">
                    <a:moveTo>
                      <a:pt x="3685" y="1"/>
                    </a:moveTo>
                    <a:cubicBezTo>
                      <a:pt x="1926" y="1"/>
                      <a:pt x="263" y="1249"/>
                      <a:pt x="0" y="3455"/>
                    </a:cubicBezTo>
                    <a:lnTo>
                      <a:pt x="34" y="3455"/>
                    </a:lnTo>
                    <a:cubicBezTo>
                      <a:pt x="698" y="1740"/>
                      <a:pt x="2423" y="728"/>
                      <a:pt x="4138" y="728"/>
                    </a:cubicBezTo>
                    <a:cubicBezTo>
                      <a:pt x="5092" y="728"/>
                      <a:pt x="6042" y="1041"/>
                      <a:pt x="6805" y="1721"/>
                    </a:cubicBezTo>
                    <a:cubicBezTo>
                      <a:pt x="6839" y="1721"/>
                      <a:pt x="6905" y="1687"/>
                      <a:pt x="6872" y="1654"/>
                    </a:cubicBezTo>
                    <a:cubicBezTo>
                      <a:pt x="6006" y="526"/>
                      <a:pt x="4825" y="1"/>
                      <a:pt x="368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2" name="Google Shape;2202;p61"/>
              <p:cNvSpPr/>
              <p:nvPr/>
            </p:nvSpPr>
            <p:spPr>
              <a:xfrm>
                <a:off x="1701000" y="3933800"/>
                <a:ext cx="216850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8534" extrusionOk="0">
                    <a:moveTo>
                      <a:pt x="4741" y="0"/>
                    </a:moveTo>
                    <a:cubicBezTo>
                      <a:pt x="4037" y="0"/>
                      <a:pt x="3329" y="159"/>
                      <a:pt x="2703" y="472"/>
                    </a:cubicBezTo>
                    <a:cubicBezTo>
                      <a:pt x="1335" y="1140"/>
                      <a:pt x="334" y="2507"/>
                      <a:pt x="101" y="4008"/>
                    </a:cubicBezTo>
                    <a:cubicBezTo>
                      <a:pt x="1" y="4675"/>
                      <a:pt x="34" y="5376"/>
                      <a:pt x="234" y="6010"/>
                    </a:cubicBezTo>
                    <a:cubicBezTo>
                      <a:pt x="568" y="6910"/>
                      <a:pt x="1268" y="7644"/>
                      <a:pt x="2136" y="8078"/>
                    </a:cubicBezTo>
                    <a:cubicBezTo>
                      <a:pt x="2744" y="8394"/>
                      <a:pt x="3442" y="8533"/>
                      <a:pt x="4137" y="8533"/>
                    </a:cubicBezTo>
                    <a:cubicBezTo>
                      <a:pt x="4395" y="8533"/>
                      <a:pt x="4652" y="8514"/>
                      <a:pt x="4904" y="8478"/>
                    </a:cubicBezTo>
                    <a:cubicBezTo>
                      <a:pt x="6038" y="8311"/>
                      <a:pt x="7106" y="7711"/>
                      <a:pt x="7806" y="6810"/>
                    </a:cubicBezTo>
                    <a:cubicBezTo>
                      <a:pt x="8440" y="5910"/>
                      <a:pt x="8674" y="4775"/>
                      <a:pt x="8540" y="3675"/>
                    </a:cubicBezTo>
                    <a:cubicBezTo>
                      <a:pt x="8373" y="2541"/>
                      <a:pt x="7706" y="939"/>
                      <a:pt x="6605" y="406"/>
                    </a:cubicBezTo>
                    <a:cubicBezTo>
                      <a:pt x="6031" y="134"/>
                      <a:pt x="5387" y="0"/>
                      <a:pt x="47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3" name="Google Shape;2203;p61"/>
              <p:cNvSpPr/>
              <p:nvPr/>
            </p:nvSpPr>
            <p:spPr>
              <a:xfrm>
                <a:off x="1706850" y="3974225"/>
                <a:ext cx="157625" cy="148100"/>
              </a:xfrm>
              <a:custGeom>
                <a:avLst/>
                <a:gdLst/>
                <a:ahLst/>
                <a:cxnLst/>
                <a:rect l="l" t="t" r="r" b="b"/>
                <a:pathLst>
                  <a:path w="6305" h="5924" extrusionOk="0">
                    <a:moveTo>
                      <a:pt x="3171" y="1"/>
                    </a:moveTo>
                    <a:cubicBezTo>
                      <a:pt x="1688" y="1"/>
                      <a:pt x="419" y="1110"/>
                      <a:pt x="234" y="2591"/>
                    </a:cubicBezTo>
                    <a:cubicBezTo>
                      <a:pt x="0" y="4226"/>
                      <a:pt x="1168" y="5694"/>
                      <a:pt x="2802" y="5894"/>
                    </a:cubicBezTo>
                    <a:cubicBezTo>
                      <a:pt x="2940" y="5914"/>
                      <a:pt x="3077" y="5924"/>
                      <a:pt x="3212" y="5924"/>
                    </a:cubicBezTo>
                    <a:cubicBezTo>
                      <a:pt x="4652" y="5924"/>
                      <a:pt x="5922" y="4822"/>
                      <a:pt x="6105" y="3359"/>
                    </a:cubicBezTo>
                    <a:cubicBezTo>
                      <a:pt x="6305" y="1724"/>
                      <a:pt x="5171" y="223"/>
                      <a:pt x="3536" y="23"/>
                    </a:cubicBezTo>
                    <a:cubicBezTo>
                      <a:pt x="3413" y="8"/>
                      <a:pt x="3292" y="1"/>
                      <a:pt x="31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4" name="Google Shape;2204;p61"/>
              <p:cNvSpPr/>
              <p:nvPr/>
            </p:nvSpPr>
            <p:spPr>
              <a:xfrm>
                <a:off x="1750200" y="4013975"/>
                <a:ext cx="72575" cy="69250"/>
              </a:xfrm>
              <a:custGeom>
                <a:avLst/>
                <a:gdLst/>
                <a:ahLst/>
                <a:cxnLst/>
                <a:rect l="l" t="t" r="r" b="b"/>
                <a:pathLst>
                  <a:path w="2903" h="2770" extrusionOk="0">
                    <a:moveTo>
                      <a:pt x="1268" y="1"/>
                    </a:moveTo>
                    <a:cubicBezTo>
                      <a:pt x="635" y="67"/>
                      <a:pt x="134" y="568"/>
                      <a:pt x="68" y="1202"/>
                    </a:cubicBezTo>
                    <a:cubicBezTo>
                      <a:pt x="1" y="1568"/>
                      <a:pt x="101" y="1935"/>
                      <a:pt x="334" y="2236"/>
                    </a:cubicBezTo>
                    <a:cubicBezTo>
                      <a:pt x="568" y="2502"/>
                      <a:pt x="868" y="2703"/>
                      <a:pt x="1235" y="2736"/>
                    </a:cubicBezTo>
                    <a:cubicBezTo>
                      <a:pt x="1368" y="2769"/>
                      <a:pt x="1469" y="2769"/>
                      <a:pt x="1569" y="2769"/>
                    </a:cubicBezTo>
                    <a:cubicBezTo>
                      <a:pt x="2202" y="2703"/>
                      <a:pt x="2703" y="2202"/>
                      <a:pt x="2803" y="1535"/>
                    </a:cubicBezTo>
                    <a:cubicBezTo>
                      <a:pt x="2903" y="801"/>
                      <a:pt x="2369" y="101"/>
                      <a:pt x="160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5" name="Google Shape;2205;p61"/>
              <p:cNvSpPr/>
              <p:nvPr/>
            </p:nvSpPr>
            <p:spPr>
              <a:xfrm>
                <a:off x="1759550" y="3926150"/>
                <a:ext cx="164750" cy="109525"/>
              </a:xfrm>
              <a:custGeom>
                <a:avLst/>
                <a:gdLst/>
                <a:ahLst/>
                <a:cxnLst/>
                <a:rect l="l" t="t" r="r" b="b"/>
                <a:pathLst>
                  <a:path w="6590" h="4381" extrusionOk="0">
                    <a:moveTo>
                      <a:pt x="2594" y="1"/>
                    </a:moveTo>
                    <a:cubicBezTo>
                      <a:pt x="1742" y="1"/>
                      <a:pt x="845" y="284"/>
                      <a:pt x="27" y="912"/>
                    </a:cubicBezTo>
                    <a:cubicBezTo>
                      <a:pt x="0" y="939"/>
                      <a:pt x="17" y="988"/>
                      <a:pt x="42" y="988"/>
                    </a:cubicBezTo>
                    <a:cubicBezTo>
                      <a:pt x="48" y="988"/>
                      <a:pt x="54" y="985"/>
                      <a:pt x="60" y="979"/>
                    </a:cubicBezTo>
                    <a:cubicBezTo>
                      <a:pt x="637" y="687"/>
                      <a:pt x="1246" y="553"/>
                      <a:pt x="1849" y="553"/>
                    </a:cubicBezTo>
                    <a:cubicBezTo>
                      <a:pt x="3935" y="553"/>
                      <a:pt x="5939" y="2156"/>
                      <a:pt x="6198" y="4381"/>
                    </a:cubicBezTo>
                    <a:lnTo>
                      <a:pt x="6232" y="4381"/>
                    </a:lnTo>
                    <a:cubicBezTo>
                      <a:pt x="6589" y="1782"/>
                      <a:pt x="4731" y="1"/>
                      <a:pt x="259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6" name="Google Shape;2206;p61"/>
              <p:cNvSpPr/>
              <p:nvPr/>
            </p:nvSpPr>
            <p:spPr>
              <a:xfrm>
                <a:off x="1186650" y="3793450"/>
                <a:ext cx="22750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9100" h="2723" extrusionOk="0">
                    <a:moveTo>
                      <a:pt x="5523" y="1"/>
                    </a:moveTo>
                    <a:cubicBezTo>
                      <a:pt x="3366" y="1"/>
                      <a:pt x="1328" y="949"/>
                      <a:pt x="60" y="2551"/>
                    </a:cubicBezTo>
                    <a:cubicBezTo>
                      <a:pt x="1" y="2610"/>
                      <a:pt x="100" y="2723"/>
                      <a:pt x="170" y="2723"/>
                    </a:cubicBezTo>
                    <a:cubicBezTo>
                      <a:pt x="178" y="2723"/>
                      <a:pt x="186" y="2721"/>
                      <a:pt x="194" y="2717"/>
                    </a:cubicBezTo>
                    <a:cubicBezTo>
                      <a:pt x="1773" y="1720"/>
                      <a:pt x="3404" y="1318"/>
                      <a:pt x="5160" y="1318"/>
                    </a:cubicBezTo>
                    <a:cubicBezTo>
                      <a:pt x="6222" y="1318"/>
                      <a:pt x="7330" y="1465"/>
                      <a:pt x="8499" y="1717"/>
                    </a:cubicBezTo>
                    <a:cubicBezTo>
                      <a:pt x="8551" y="1727"/>
                      <a:pt x="8609" y="1734"/>
                      <a:pt x="8666" y="1734"/>
                    </a:cubicBezTo>
                    <a:cubicBezTo>
                      <a:pt x="8795" y="1734"/>
                      <a:pt x="8920" y="1698"/>
                      <a:pt x="8966" y="1583"/>
                    </a:cubicBezTo>
                    <a:cubicBezTo>
                      <a:pt x="9067" y="1450"/>
                      <a:pt x="9100" y="1416"/>
                      <a:pt x="9067" y="1216"/>
                    </a:cubicBezTo>
                    <a:cubicBezTo>
                      <a:pt x="9067" y="1049"/>
                      <a:pt x="8933" y="849"/>
                      <a:pt x="8766" y="749"/>
                    </a:cubicBezTo>
                    <a:cubicBezTo>
                      <a:pt x="7710" y="238"/>
                      <a:pt x="6602" y="1"/>
                      <a:pt x="552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7" name="Google Shape;2207;p61"/>
              <p:cNvSpPr/>
              <p:nvPr/>
            </p:nvSpPr>
            <p:spPr>
              <a:xfrm>
                <a:off x="1749375" y="3849100"/>
                <a:ext cx="204100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8164" h="4722" extrusionOk="0">
                    <a:moveTo>
                      <a:pt x="1444" y="1"/>
                    </a:moveTo>
                    <a:cubicBezTo>
                      <a:pt x="1144" y="1"/>
                      <a:pt x="840" y="19"/>
                      <a:pt x="534" y="58"/>
                    </a:cubicBezTo>
                    <a:cubicBezTo>
                      <a:pt x="367" y="58"/>
                      <a:pt x="167" y="224"/>
                      <a:pt x="101" y="391"/>
                    </a:cubicBezTo>
                    <a:cubicBezTo>
                      <a:pt x="0" y="558"/>
                      <a:pt x="0" y="591"/>
                      <a:pt x="34" y="792"/>
                    </a:cubicBezTo>
                    <a:cubicBezTo>
                      <a:pt x="67" y="958"/>
                      <a:pt x="267" y="1025"/>
                      <a:pt x="434" y="1058"/>
                    </a:cubicBezTo>
                    <a:cubicBezTo>
                      <a:pt x="3603" y="1425"/>
                      <a:pt x="6138" y="2359"/>
                      <a:pt x="7973" y="4694"/>
                    </a:cubicBezTo>
                    <a:cubicBezTo>
                      <a:pt x="7991" y="4713"/>
                      <a:pt x="8015" y="4721"/>
                      <a:pt x="8039" y="4721"/>
                    </a:cubicBezTo>
                    <a:cubicBezTo>
                      <a:pt x="8101" y="4721"/>
                      <a:pt x="8164" y="4666"/>
                      <a:pt x="8140" y="4594"/>
                    </a:cubicBezTo>
                    <a:cubicBezTo>
                      <a:pt x="7258" y="1979"/>
                      <a:pt x="4545" y="1"/>
                      <a:pt x="144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8" name="Google Shape;2208;p61"/>
              <p:cNvSpPr/>
              <p:nvPr/>
            </p:nvSpPr>
            <p:spPr>
              <a:xfrm>
                <a:off x="1321575" y="4171875"/>
                <a:ext cx="431150" cy="158575"/>
              </a:xfrm>
              <a:custGeom>
                <a:avLst/>
                <a:gdLst/>
                <a:ahLst/>
                <a:cxnLst/>
                <a:rect l="l" t="t" r="r" b="b"/>
                <a:pathLst>
                  <a:path w="17246" h="6343" extrusionOk="0">
                    <a:moveTo>
                      <a:pt x="1824" y="1"/>
                    </a:moveTo>
                    <a:cubicBezTo>
                      <a:pt x="1216" y="1"/>
                      <a:pt x="608" y="9"/>
                      <a:pt x="0" y="23"/>
                    </a:cubicBezTo>
                    <a:cubicBezTo>
                      <a:pt x="1201" y="3191"/>
                      <a:pt x="4237" y="5693"/>
                      <a:pt x="7706" y="6227"/>
                    </a:cubicBezTo>
                    <a:cubicBezTo>
                      <a:pt x="8198" y="6304"/>
                      <a:pt x="8694" y="6342"/>
                      <a:pt x="9190" y="6342"/>
                    </a:cubicBezTo>
                    <a:cubicBezTo>
                      <a:pt x="12324" y="6342"/>
                      <a:pt x="15431" y="4839"/>
                      <a:pt x="17246" y="2391"/>
                    </a:cubicBezTo>
                    <a:cubicBezTo>
                      <a:pt x="15678" y="1891"/>
                      <a:pt x="14077" y="1490"/>
                      <a:pt x="12442" y="1123"/>
                    </a:cubicBezTo>
                    <a:cubicBezTo>
                      <a:pt x="12209" y="1090"/>
                      <a:pt x="12009" y="1023"/>
                      <a:pt x="11775" y="990"/>
                    </a:cubicBezTo>
                    <a:cubicBezTo>
                      <a:pt x="9374" y="523"/>
                      <a:pt x="6905" y="223"/>
                      <a:pt x="4403" y="56"/>
                    </a:cubicBezTo>
                    <a:cubicBezTo>
                      <a:pt x="3544" y="17"/>
                      <a:pt x="2684" y="1"/>
                      <a:pt x="182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9" name="Google Shape;2209;p61"/>
              <p:cNvSpPr/>
              <p:nvPr/>
            </p:nvSpPr>
            <p:spPr>
              <a:xfrm>
                <a:off x="1396625" y="4268550"/>
                <a:ext cx="24102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2477" extrusionOk="0">
                    <a:moveTo>
                      <a:pt x="2697" y="0"/>
                    </a:moveTo>
                    <a:cubicBezTo>
                      <a:pt x="1792" y="0"/>
                      <a:pt x="888" y="86"/>
                      <a:pt x="0" y="258"/>
                    </a:cubicBezTo>
                    <a:cubicBezTo>
                      <a:pt x="1368" y="1326"/>
                      <a:pt x="2969" y="2093"/>
                      <a:pt x="4704" y="2360"/>
                    </a:cubicBezTo>
                    <a:cubicBezTo>
                      <a:pt x="5196" y="2439"/>
                      <a:pt x="5691" y="2477"/>
                      <a:pt x="6184" y="2477"/>
                    </a:cubicBezTo>
                    <a:cubicBezTo>
                      <a:pt x="7364" y="2477"/>
                      <a:pt x="8535" y="2259"/>
                      <a:pt x="9641" y="1860"/>
                    </a:cubicBezTo>
                    <a:cubicBezTo>
                      <a:pt x="7551" y="620"/>
                      <a:pt x="5124" y="0"/>
                      <a:pt x="269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0" name="Google Shape;2210;p61"/>
              <p:cNvSpPr/>
              <p:nvPr/>
            </p:nvSpPr>
            <p:spPr>
              <a:xfrm>
                <a:off x="1431650" y="4174100"/>
                <a:ext cx="201000" cy="78525"/>
              </a:xfrm>
              <a:custGeom>
                <a:avLst/>
                <a:gdLst/>
                <a:ahLst/>
                <a:cxnLst/>
                <a:rect l="l" t="t" r="r" b="b"/>
                <a:pathLst>
                  <a:path w="8040" h="314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4" y="567"/>
                      <a:pt x="100" y="1168"/>
                      <a:pt x="167" y="1735"/>
                    </a:cubicBezTo>
                    <a:cubicBezTo>
                      <a:pt x="201" y="2002"/>
                      <a:pt x="401" y="2235"/>
                      <a:pt x="634" y="2302"/>
                    </a:cubicBezTo>
                    <a:cubicBezTo>
                      <a:pt x="2502" y="2836"/>
                      <a:pt x="4437" y="3102"/>
                      <a:pt x="6372" y="3136"/>
                    </a:cubicBezTo>
                    <a:cubicBezTo>
                      <a:pt x="6396" y="3139"/>
                      <a:pt x="6420" y="3141"/>
                      <a:pt x="6444" y="3141"/>
                    </a:cubicBezTo>
                    <a:cubicBezTo>
                      <a:pt x="6646" y="3141"/>
                      <a:pt x="6819" y="3018"/>
                      <a:pt x="6939" y="2869"/>
                    </a:cubicBezTo>
                    <a:cubicBezTo>
                      <a:pt x="7339" y="2269"/>
                      <a:pt x="7706" y="1668"/>
                      <a:pt x="8039" y="1034"/>
                    </a:cubicBezTo>
                    <a:cubicBezTo>
                      <a:pt x="7806" y="1001"/>
                      <a:pt x="7606" y="968"/>
                      <a:pt x="7372" y="901"/>
                    </a:cubicBezTo>
                    <a:cubicBezTo>
                      <a:pt x="4971" y="434"/>
                      <a:pt x="2502" y="134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1" name="Google Shape;2211;p61"/>
              <p:cNvSpPr/>
              <p:nvPr/>
            </p:nvSpPr>
            <p:spPr>
              <a:xfrm>
                <a:off x="1108925" y="3387775"/>
                <a:ext cx="966550" cy="535325"/>
              </a:xfrm>
              <a:custGeom>
                <a:avLst/>
                <a:gdLst/>
                <a:ahLst/>
                <a:cxnLst/>
                <a:rect l="l" t="t" r="r" b="b"/>
                <a:pathLst>
                  <a:path w="38662" h="21413" extrusionOk="0">
                    <a:moveTo>
                      <a:pt x="16512" y="0"/>
                    </a:moveTo>
                    <a:cubicBezTo>
                      <a:pt x="14605" y="0"/>
                      <a:pt x="12705" y="181"/>
                      <a:pt x="10875" y="831"/>
                    </a:cubicBezTo>
                    <a:cubicBezTo>
                      <a:pt x="9607" y="1265"/>
                      <a:pt x="8339" y="1865"/>
                      <a:pt x="7172" y="2666"/>
                    </a:cubicBezTo>
                    <a:cubicBezTo>
                      <a:pt x="4303" y="4601"/>
                      <a:pt x="1868" y="6969"/>
                      <a:pt x="701" y="11639"/>
                    </a:cubicBezTo>
                    <a:cubicBezTo>
                      <a:pt x="534" y="12206"/>
                      <a:pt x="434" y="12840"/>
                      <a:pt x="334" y="13474"/>
                    </a:cubicBezTo>
                    <a:cubicBezTo>
                      <a:pt x="167" y="14474"/>
                      <a:pt x="67" y="15575"/>
                      <a:pt x="0" y="16776"/>
                    </a:cubicBezTo>
                    <a:cubicBezTo>
                      <a:pt x="701" y="16943"/>
                      <a:pt x="1401" y="17110"/>
                      <a:pt x="2068" y="17243"/>
                    </a:cubicBezTo>
                    <a:cubicBezTo>
                      <a:pt x="2402" y="16342"/>
                      <a:pt x="2836" y="15442"/>
                      <a:pt x="3136" y="14608"/>
                    </a:cubicBezTo>
                    <a:cubicBezTo>
                      <a:pt x="3169" y="14541"/>
                      <a:pt x="3169" y="14441"/>
                      <a:pt x="3202" y="14341"/>
                    </a:cubicBezTo>
                    <a:cubicBezTo>
                      <a:pt x="3215" y="14316"/>
                      <a:pt x="3243" y="14305"/>
                      <a:pt x="3271" y="14305"/>
                    </a:cubicBezTo>
                    <a:cubicBezTo>
                      <a:pt x="3318" y="14305"/>
                      <a:pt x="3369" y="14333"/>
                      <a:pt x="3369" y="14374"/>
                    </a:cubicBezTo>
                    <a:cubicBezTo>
                      <a:pt x="3369" y="14474"/>
                      <a:pt x="3369" y="14608"/>
                      <a:pt x="3369" y="14708"/>
                    </a:cubicBezTo>
                    <a:cubicBezTo>
                      <a:pt x="3403" y="15642"/>
                      <a:pt x="3269" y="16509"/>
                      <a:pt x="3069" y="17443"/>
                    </a:cubicBezTo>
                    <a:cubicBezTo>
                      <a:pt x="3069" y="17477"/>
                      <a:pt x="3069" y="17477"/>
                      <a:pt x="3069" y="17477"/>
                    </a:cubicBezTo>
                    <a:cubicBezTo>
                      <a:pt x="4270" y="17777"/>
                      <a:pt x="5471" y="18044"/>
                      <a:pt x="6605" y="18277"/>
                    </a:cubicBezTo>
                    <a:cubicBezTo>
                      <a:pt x="6772" y="17543"/>
                      <a:pt x="6972" y="16809"/>
                      <a:pt x="7272" y="16076"/>
                    </a:cubicBezTo>
                    <a:cubicBezTo>
                      <a:pt x="7572" y="15242"/>
                      <a:pt x="7973" y="14474"/>
                      <a:pt x="8440" y="13774"/>
                    </a:cubicBezTo>
                    <a:cubicBezTo>
                      <a:pt x="8706" y="13340"/>
                      <a:pt x="9007" y="12973"/>
                      <a:pt x="9307" y="12640"/>
                    </a:cubicBezTo>
                    <a:cubicBezTo>
                      <a:pt x="9330" y="12616"/>
                      <a:pt x="9358" y="12605"/>
                      <a:pt x="9383" y="12605"/>
                    </a:cubicBezTo>
                    <a:cubicBezTo>
                      <a:pt x="9428" y="12605"/>
                      <a:pt x="9462" y="12642"/>
                      <a:pt x="9440" y="12706"/>
                    </a:cubicBezTo>
                    <a:cubicBezTo>
                      <a:pt x="9273" y="13107"/>
                      <a:pt x="9140" y="13507"/>
                      <a:pt x="9007" y="13907"/>
                    </a:cubicBezTo>
                    <a:cubicBezTo>
                      <a:pt x="8740" y="14741"/>
                      <a:pt x="8540" y="15575"/>
                      <a:pt x="8406" y="16443"/>
                    </a:cubicBezTo>
                    <a:cubicBezTo>
                      <a:pt x="8339" y="16943"/>
                      <a:pt x="8273" y="17410"/>
                      <a:pt x="8206" y="17877"/>
                    </a:cubicBezTo>
                    <a:cubicBezTo>
                      <a:pt x="8173" y="18110"/>
                      <a:pt x="8173" y="18344"/>
                      <a:pt x="8139" y="18611"/>
                    </a:cubicBezTo>
                    <a:cubicBezTo>
                      <a:pt x="9841" y="18978"/>
                      <a:pt x="11508" y="19311"/>
                      <a:pt x="13110" y="19611"/>
                    </a:cubicBezTo>
                    <a:cubicBezTo>
                      <a:pt x="13210" y="19011"/>
                      <a:pt x="13310" y="18411"/>
                      <a:pt x="13443" y="17844"/>
                    </a:cubicBezTo>
                    <a:cubicBezTo>
                      <a:pt x="13643" y="17076"/>
                      <a:pt x="13843" y="16342"/>
                      <a:pt x="14077" y="15709"/>
                    </a:cubicBezTo>
                    <a:cubicBezTo>
                      <a:pt x="14091" y="15680"/>
                      <a:pt x="14117" y="15670"/>
                      <a:pt x="14142" y="15670"/>
                    </a:cubicBezTo>
                    <a:cubicBezTo>
                      <a:pt x="14177" y="15670"/>
                      <a:pt x="14210" y="15689"/>
                      <a:pt x="14210" y="15709"/>
                    </a:cubicBezTo>
                    <a:cubicBezTo>
                      <a:pt x="14244" y="16509"/>
                      <a:pt x="14277" y="17276"/>
                      <a:pt x="14277" y="18044"/>
                    </a:cubicBezTo>
                    <a:cubicBezTo>
                      <a:pt x="14277" y="18511"/>
                      <a:pt x="14277" y="18978"/>
                      <a:pt x="14277" y="19445"/>
                    </a:cubicBezTo>
                    <a:cubicBezTo>
                      <a:pt x="14277" y="19545"/>
                      <a:pt x="14277" y="19678"/>
                      <a:pt x="14277" y="19812"/>
                    </a:cubicBezTo>
                    <a:cubicBezTo>
                      <a:pt x="16178" y="20145"/>
                      <a:pt x="17980" y="20445"/>
                      <a:pt x="19748" y="20679"/>
                    </a:cubicBezTo>
                    <a:cubicBezTo>
                      <a:pt x="19848" y="20145"/>
                      <a:pt x="19948" y="19611"/>
                      <a:pt x="20014" y="19044"/>
                    </a:cubicBezTo>
                    <a:cubicBezTo>
                      <a:pt x="20181" y="17877"/>
                      <a:pt x="20281" y="16676"/>
                      <a:pt x="20415" y="15508"/>
                    </a:cubicBezTo>
                    <a:cubicBezTo>
                      <a:pt x="20481" y="14941"/>
                      <a:pt x="20515" y="14408"/>
                      <a:pt x="20582" y="13841"/>
                    </a:cubicBezTo>
                    <a:cubicBezTo>
                      <a:pt x="20582" y="13787"/>
                      <a:pt x="20648" y="13753"/>
                      <a:pt x="20711" y="13753"/>
                    </a:cubicBezTo>
                    <a:cubicBezTo>
                      <a:pt x="20765" y="13753"/>
                      <a:pt x="20815" y="13779"/>
                      <a:pt x="20815" y="13841"/>
                    </a:cubicBezTo>
                    <a:cubicBezTo>
                      <a:pt x="20848" y="14408"/>
                      <a:pt x="20915" y="14975"/>
                      <a:pt x="20948" y="15542"/>
                    </a:cubicBezTo>
                    <a:cubicBezTo>
                      <a:pt x="21015" y="16743"/>
                      <a:pt x="21049" y="17977"/>
                      <a:pt x="21015" y="19178"/>
                    </a:cubicBezTo>
                    <a:cubicBezTo>
                      <a:pt x="21015" y="19611"/>
                      <a:pt x="21015" y="20012"/>
                      <a:pt x="20982" y="20412"/>
                    </a:cubicBezTo>
                    <a:cubicBezTo>
                      <a:pt x="20982" y="20545"/>
                      <a:pt x="20982" y="20679"/>
                      <a:pt x="20982" y="20812"/>
                    </a:cubicBezTo>
                    <a:cubicBezTo>
                      <a:pt x="24117" y="21213"/>
                      <a:pt x="27120" y="21413"/>
                      <a:pt x="30055" y="21413"/>
                    </a:cubicBezTo>
                    <a:cubicBezTo>
                      <a:pt x="30188" y="20779"/>
                      <a:pt x="30288" y="20145"/>
                      <a:pt x="30322" y="19511"/>
                    </a:cubicBezTo>
                    <a:cubicBezTo>
                      <a:pt x="30355" y="19011"/>
                      <a:pt x="30355" y="18511"/>
                      <a:pt x="30288" y="17977"/>
                    </a:cubicBezTo>
                    <a:cubicBezTo>
                      <a:pt x="30269" y="17919"/>
                      <a:pt x="30317" y="17883"/>
                      <a:pt x="30368" y="17883"/>
                    </a:cubicBezTo>
                    <a:cubicBezTo>
                      <a:pt x="30404" y="17883"/>
                      <a:pt x="30441" y="17902"/>
                      <a:pt x="30455" y="17944"/>
                    </a:cubicBezTo>
                    <a:cubicBezTo>
                      <a:pt x="30722" y="18444"/>
                      <a:pt x="30922" y="18944"/>
                      <a:pt x="31089" y="19478"/>
                    </a:cubicBezTo>
                    <a:cubicBezTo>
                      <a:pt x="31256" y="20112"/>
                      <a:pt x="31356" y="20746"/>
                      <a:pt x="31389" y="21379"/>
                    </a:cubicBezTo>
                    <a:cubicBezTo>
                      <a:pt x="31956" y="21379"/>
                      <a:pt x="32557" y="21379"/>
                      <a:pt x="33124" y="21346"/>
                    </a:cubicBezTo>
                    <a:cubicBezTo>
                      <a:pt x="33157" y="20679"/>
                      <a:pt x="33191" y="20012"/>
                      <a:pt x="33191" y="19378"/>
                    </a:cubicBezTo>
                    <a:cubicBezTo>
                      <a:pt x="33191" y="18277"/>
                      <a:pt x="33090" y="17210"/>
                      <a:pt x="32623" y="16142"/>
                    </a:cubicBezTo>
                    <a:cubicBezTo>
                      <a:pt x="32623" y="16101"/>
                      <a:pt x="32649" y="16073"/>
                      <a:pt x="32676" y="16073"/>
                    </a:cubicBezTo>
                    <a:cubicBezTo>
                      <a:pt x="32693" y="16073"/>
                      <a:pt x="32711" y="16083"/>
                      <a:pt x="32724" y="16109"/>
                    </a:cubicBezTo>
                    <a:cubicBezTo>
                      <a:pt x="33557" y="17076"/>
                      <a:pt x="34024" y="18144"/>
                      <a:pt x="34325" y="19278"/>
                    </a:cubicBezTo>
                    <a:cubicBezTo>
                      <a:pt x="34491" y="19912"/>
                      <a:pt x="34558" y="20579"/>
                      <a:pt x="34625" y="21246"/>
                    </a:cubicBezTo>
                    <a:cubicBezTo>
                      <a:pt x="35759" y="21179"/>
                      <a:pt x="36893" y="21079"/>
                      <a:pt x="38027" y="20912"/>
                    </a:cubicBezTo>
                    <a:cubicBezTo>
                      <a:pt x="38261" y="20879"/>
                      <a:pt x="38428" y="19812"/>
                      <a:pt x="38528" y="18811"/>
                    </a:cubicBezTo>
                    <a:cubicBezTo>
                      <a:pt x="38594" y="17944"/>
                      <a:pt x="38661" y="17143"/>
                      <a:pt x="38628" y="17043"/>
                    </a:cubicBezTo>
                    <a:cubicBezTo>
                      <a:pt x="38561" y="16543"/>
                      <a:pt x="38494" y="15942"/>
                      <a:pt x="38461" y="15308"/>
                    </a:cubicBezTo>
                    <a:cubicBezTo>
                      <a:pt x="38361" y="14241"/>
                      <a:pt x="38294" y="13107"/>
                      <a:pt x="38061" y="12273"/>
                    </a:cubicBezTo>
                    <a:cubicBezTo>
                      <a:pt x="36693" y="7369"/>
                      <a:pt x="32523" y="4401"/>
                      <a:pt x="28821" y="2432"/>
                    </a:cubicBezTo>
                    <a:cubicBezTo>
                      <a:pt x="25618" y="731"/>
                      <a:pt x="22116" y="264"/>
                      <a:pt x="18714" y="64"/>
                    </a:cubicBezTo>
                    <a:cubicBezTo>
                      <a:pt x="17981" y="27"/>
                      <a:pt x="17246" y="0"/>
                      <a:pt x="165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2" name="Google Shape;2212;p61"/>
              <p:cNvSpPr/>
              <p:nvPr/>
            </p:nvSpPr>
            <p:spPr>
              <a:xfrm>
                <a:off x="1117250" y="3678750"/>
                <a:ext cx="467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2469" extrusionOk="0">
                    <a:moveTo>
                      <a:pt x="368" y="0"/>
                    </a:moveTo>
                    <a:cubicBezTo>
                      <a:pt x="201" y="567"/>
                      <a:pt x="101" y="1168"/>
                      <a:pt x="1" y="1835"/>
                    </a:cubicBezTo>
                    <a:cubicBezTo>
                      <a:pt x="468" y="2035"/>
                      <a:pt x="968" y="2268"/>
                      <a:pt x="1468" y="2468"/>
                    </a:cubicBezTo>
                    <a:cubicBezTo>
                      <a:pt x="1535" y="2168"/>
                      <a:pt x="1602" y="1868"/>
                      <a:pt x="1669" y="1568"/>
                    </a:cubicBezTo>
                    <a:cubicBezTo>
                      <a:pt x="1735" y="1234"/>
                      <a:pt x="1802" y="867"/>
                      <a:pt x="1869" y="467"/>
                    </a:cubicBezTo>
                    <a:cubicBezTo>
                      <a:pt x="1368" y="300"/>
                      <a:pt x="868" y="167"/>
                      <a:pt x="368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3" name="Google Shape;2213;p61"/>
              <p:cNvSpPr/>
              <p:nvPr/>
            </p:nvSpPr>
            <p:spPr>
              <a:xfrm>
                <a:off x="1175625" y="3697075"/>
                <a:ext cx="144300" cy="92600"/>
              </a:xfrm>
              <a:custGeom>
                <a:avLst/>
                <a:gdLst/>
                <a:ahLst/>
                <a:cxnLst/>
                <a:rect l="l" t="t" r="r" b="b"/>
                <a:pathLst>
                  <a:path w="5772" h="3704" extrusionOk="0">
                    <a:moveTo>
                      <a:pt x="334" y="1"/>
                    </a:moveTo>
                    <a:cubicBezTo>
                      <a:pt x="234" y="535"/>
                      <a:pt x="168" y="1068"/>
                      <a:pt x="67" y="1602"/>
                    </a:cubicBezTo>
                    <a:cubicBezTo>
                      <a:pt x="34" y="1769"/>
                      <a:pt x="34" y="1902"/>
                      <a:pt x="1" y="2036"/>
                    </a:cubicBezTo>
                    <a:cubicBezTo>
                      <a:pt x="134" y="2102"/>
                      <a:pt x="301" y="2169"/>
                      <a:pt x="468" y="2236"/>
                    </a:cubicBezTo>
                    <a:cubicBezTo>
                      <a:pt x="534" y="2269"/>
                      <a:pt x="635" y="2303"/>
                      <a:pt x="701" y="2336"/>
                    </a:cubicBezTo>
                    <a:cubicBezTo>
                      <a:pt x="1468" y="2603"/>
                      <a:pt x="2236" y="2870"/>
                      <a:pt x="2970" y="3170"/>
                    </a:cubicBezTo>
                    <a:cubicBezTo>
                      <a:pt x="3537" y="3337"/>
                      <a:pt x="4070" y="3537"/>
                      <a:pt x="4604" y="3704"/>
                    </a:cubicBezTo>
                    <a:cubicBezTo>
                      <a:pt x="4904" y="2870"/>
                      <a:pt x="5305" y="2102"/>
                      <a:pt x="5772" y="1402"/>
                    </a:cubicBezTo>
                    <a:cubicBezTo>
                      <a:pt x="5138" y="1268"/>
                      <a:pt x="4504" y="1135"/>
                      <a:pt x="3870" y="968"/>
                    </a:cubicBezTo>
                    <a:cubicBezTo>
                      <a:pt x="2703" y="701"/>
                      <a:pt x="1502" y="334"/>
                      <a:pt x="334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4" name="Google Shape;2214;p61"/>
              <p:cNvSpPr/>
              <p:nvPr/>
            </p:nvSpPr>
            <p:spPr>
              <a:xfrm>
                <a:off x="1319075" y="3735450"/>
                <a:ext cx="67575" cy="7675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3070" extrusionOk="0">
                    <a:moveTo>
                      <a:pt x="601" y="0"/>
                    </a:moveTo>
                    <a:cubicBezTo>
                      <a:pt x="334" y="834"/>
                      <a:pt x="134" y="1668"/>
                      <a:pt x="0" y="2536"/>
                    </a:cubicBezTo>
                    <a:cubicBezTo>
                      <a:pt x="601" y="2736"/>
                      <a:pt x="1168" y="2902"/>
                      <a:pt x="1768" y="3069"/>
                    </a:cubicBezTo>
                    <a:cubicBezTo>
                      <a:pt x="2068" y="2169"/>
                      <a:pt x="2402" y="1268"/>
                      <a:pt x="2702" y="401"/>
                    </a:cubicBezTo>
                    <a:cubicBezTo>
                      <a:pt x="2002" y="267"/>
                      <a:pt x="1301" y="134"/>
                      <a:pt x="601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5" name="Google Shape;2215;p61"/>
              <p:cNvSpPr/>
              <p:nvPr/>
            </p:nvSpPr>
            <p:spPr>
              <a:xfrm>
                <a:off x="1390775" y="3748800"/>
                <a:ext cx="130950" cy="97575"/>
              </a:xfrm>
              <a:custGeom>
                <a:avLst/>
                <a:gdLst/>
                <a:ahLst/>
                <a:cxnLst/>
                <a:rect l="l" t="t" r="r" b="b"/>
                <a:pathLst>
                  <a:path w="5238" h="3903" extrusionOk="0">
                    <a:moveTo>
                      <a:pt x="735" y="0"/>
                    </a:moveTo>
                    <a:cubicBezTo>
                      <a:pt x="468" y="934"/>
                      <a:pt x="201" y="1868"/>
                      <a:pt x="1" y="2835"/>
                    </a:cubicBezTo>
                    <a:cubicBezTo>
                      <a:pt x="735" y="3036"/>
                      <a:pt x="1435" y="3236"/>
                      <a:pt x="2169" y="3403"/>
                    </a:cubicBezTo>
                    <a:cubicBezTo>
                      <a:pt x="2369" y="2635"/>
                      <a:pt x="2569" y="1901"/>
                      <a:pt x="2803" y="1268"/>
                    </a:cubicBezTo>
                    <a:cubicBezTo>
                      <a:pt x="2816" y="1242"/>
                      <a:pt x="2838" y="1231"/>
                      <a:pt x="2861" y="1231"/>
                    </a:cubicBezTo>
                    <a:cubicBezTo>
                      <a:pt x="2898" y="1231"/>
                      <a:pt x="2936" y="1260"/>
                      <a:pt x="2936" y="1301"/>
                    </a:cubicBezTo>
                    <a:cubicBezTo>
                      <a:pt x="2970" y="2068"/>
                      <a:pt x="3003" y="2835"/>
                      <a:pt x="3003" y="3603"/>
                    </a:cubicBezTo>
                    <a:cubicBezTo>
                      <a:pt x="3503" y="3703"/>
                      <a:pt x="4004" y="3803"/>
                      <a:pt x="4504" y="3903"/>
                    </a:cubicBezTo>
                    <a:cubicBezTo>
                      <a:pt x="4738" y="2835"/>
                      <a:pt x="4938" y="1735"/>
                      <a:pt x="5238" y="667"/>
                    </a:cubicBezTo>
                    <a:cubicBezTo>
                      <a:pt x="3737" y="500"/>
                      <a:pt x="2236" y="267"/>
                      <a:pt x="735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6" name="Google Shape;2216;p61"/>
              <p:cNvSpPr/>
              <p:nvPr/>
            </p:nvSpPr>
            <p:spPr>
              <a:xfrm>
                <a:off x="1540900" y="3768800"/>
                <a:ext cx="78400" cy="95100"/>
              </a:xfrm>
              <a:custGeom>
                <a:avLst/>
                <a:gdLst/>
                <a:ahLst/>
                <a:cxnLst/>
                <a:rect l="l" t="t" r="r" b="b"/>
                <a:pathLst>
                  <a:path w="3136" h="3804" extrusionOk="0">
                    <a:moveTo>
                      <a:pt x="534" y="1"/>
                    </a:moveTo>
                    <a:cubicBezTo>
                      <a:pt x="300" y="1135"/>
                      <a:pt x="167" y="2269"/>
                      <a:pt x="0" y="3403"/>
                    </a:cubicBezTo>
                    <a:cubicBezTo>
                      <a:pt x="901" y="3537"/>
                      <a:pt x="1801" y="3703"/>
                      <a:pt x="2735" y="3803"/>
                    </a:cubicBezTo>
                    <a:cubicBezTo>
                      <a:pt x="2902" y="2636"/>
                      <a:pt x="3002" y="1435"/>
                      <a:pt x="3136" y="267"/>
                    </a:cubicBezTo>
                    <a:cubicBezTo>
                      <a:pt x="2268" y="201"/>
                      <a:pt x="1368" y="101"/>
                      <a:pt x="534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7" name="Google Shape;2217;p61"/>
              <p:cNvSpPr/>
              <p:nvPr/>
            </p:nvSpPr>
            <p:spPr>
              <a:xfrm>
                <a:off x="2029575" y="3770475"/>
                <a:ext cx="45050" cy="91750"/>
              </a:xfrm>
              <a:custGeom>
                <a:avLst/>
                <a:gdLst/>
                <a:ahLst/>
                <a:cxnLst/>
                <a:rect l="l" t="t" r="r" b="b"/>
                <a:pathLst>
                  <a:path w="1802" h="3670" extrusionOk="0">
                    <a:moveTo>
                      <a:pt x="1635" y="0"/>
                    </a:moveTo>
                    <a:cubicBezTo>
                      <a:pt x="1101" y="67"/>
                      <a:pt x="534" y="134"/>
                      <a:pt x="0" y="167"/>
                    </a:cubicBezTo>
                    <a:cubicBezTo>
                      <a:pt x="67" y="968"/>
                      <a:pt x="134" y="1735"/>
                      <a:pt x="234" y="2502"/>
                    </a:cubicBezTo>
                    <a:cubicBezTo>
                      <a:pt x="301" y="2869"/>
                      <a:pt x="334" y="3269"/>
                      <a:pt x="401" y="3670"/>
                    </a:cubicBezTo>
                    <a:cubicBezTo>
                      <a:pt x="834" y="3603"/>
                      <a:pt x="1268" y="3570"/>
                      <a:pt x="1702" y="3503"/>
                    </a:cubicBezTo>
                    <a:cubicBezTo>
                      <a:pt x="1768" y="2636"/>
                      <a:pt x="1802" y="1835"/>
                      <a:pt x="1802" y="1702"/>
                    </a:cubicBezTo>
                    <a:cubicBezTo>
                      <a:pt x="1735" y="1235"/>
                      <a:pt x="1668" y="634"/>
                      <a:pt x="1635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8" name="Google Shape;2218;p61"/>
              <p:cNvSpPr/>
              <p:nvPr/>
            </p:nvSpPr>
            <p:spPr>
              <a:xfrm>
                <a:off x="1632625" y="3776300"/>
                <a:ext cx="67575" cy="96775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387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67" y="1202"/>
                      <a:pt x="101" y="2436"/>
                      <a:pt x="67" y="3637"/>
                    </a:cubicBezTo>
                    <a:cubicBezTo>
                      <a:pt x="901" y="3737"/>
                      <a:pt x="1735" y="3804"/>
                      <a:pt x="2569" y="3870"/>
                    </a:cubicBezTo>
                    <a:cubicBezTo>
                      <a:pt x="2502" y="2636"/>
                      <a:pt x="2569" y="1402"/>
                      <a:pt x="2702" y="168"/>
                    </a:cubicBezTo>
                    <a:cubicBezTo>
                      <a:pt x="1802" y="134"/>
                      <a:pt x="901" y="68"/>
                      <a:pt x="0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9" name="Google Shape;2219;p61"/>
              <p:cNvSpPr/>
              <p:nvPr/>
            </p:nvSpPr>
            <p:spPr>
              <a:xfrm>
                <a:off x="1716850" y="3781300"/>
                <a:ext cx="59225" cy="94275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3771" extrusionOk="0">
                    <a:moveTo>
                      <a:pt x="34" y="1"/>
                    </a:moveTo>
                    <a:cubicBezTo>
                      <a:pt x="1" y="1235"/>
                      <a:pt x="1" y="2469"/>
                      <a:pt x="67" y="3704"/>
                    </a:cubicBezTo>
                    <a:cubicBezTo>
                      <a:pt x="701" y="3737"/>
                      <a:pt x="1335" y="3770"/>
                      <a:pt x="1969" y="3770"/>
                    </a:cubicBezTo>
                    <a:cubicBezTo>
                      <a:pt x="2169" y="2570"/>
                      <a:pt x="2336" y="1335"/>
                      <a:pt x="2369" y="101"/>
                    </a:cubicBezTo>
                    <a:cubicBezTo>
                      <a:pt x="1602" y="68"/>
                      <a:pt x="801" y="34"/>
                      <a:pt x="34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0" name="Google Shape;2220;p61"/>
              <p:cNvSpPr/>
              <p:nvPr/>
            </p:nvSpPr>
            <p:spPr>
              <a:xfrm>
                <a:off x="1791900" y="3776300"/>
                <a:ext cx="226025" cy="100100"/>
              </a:xfrm>
              <a:custGeom>
                <a:avLst/>
                <a:gdLst/>
                <a:ahLst/>
                <a:cxnLst/>
                <a:rect l="l" t="t" r="r" b="b"/>
                <a:pathLst>
                  <a:path w="9041" h="4004" extrusionOk="0">
                    <a:moveTo>
                      <a:pt x="8774" y="1"/>
                    </a:moveTo>
                    <a:cubicBezTo>
                      <a:pt x="6349" y="226"/>
                      <a:pt x="3924" y="309"/>
                      <a:pt x="1479" y="309"/>
                    </a:cubicBezTo>
                    <a:cubicBezTo>
                      <a:pt x="1031" y="309"/>
                      <a:pt x="583" y="306"/>
                      <a:pt x="134" y="301"/>
                    </a:cubicBezTo>
                    <a:lnTo>
                      <a:pt x="134" y="301"/>
                    </a:lnTo>
                    <a:cubicBezTo>
                      <a:pt x="167" y="1535"/>
                      <a:pt x="134" y="2770"/>
                      <a:pt x="1" y="4004"/>
                    </a:cubicBezTo>
                    <a:cubicBezTo>
                      <a:pt x="1001" y="4004"/>
                      <a:pt x="2002" y="4004"/>
                      <a:pt x="3003" y="3970"/>
                    </a:cubicBezTo>
                    <a:cubicBezTo>
                      <a:pt x="3036" y="3470"/>
                      <a:pt x="3036" y="2970"/>
                      <a:pt x="2969" y="2436"/>
                    </a:cubicBezTo>
                    <a:cubicBezTo>
                      <a:pt x="2948" y="2371"/>
                      <a:pt x="3010" y="2335"/>
                      <a:pt x="3065" y="2335"/>
                    </a:cubicBezTo>
                    <a:cubicBezTo>
                      <a:pt x="3096" y="2335"/>
                      <a:pt x="3124" y="2346"/>
                      <a:pt x="3136" y="2369"/>
                    </a:cubicBezTo>
                    <a:cubicBezTo>
                      <a:pt x="3403" y="2870"/>
                      <a:pt x="3603" y="3403"/>
                      <a:pt x="3737" y="3937"/>
                    </a:cubicBezTo>
                    <a:cubicBezTo>
                      <a:pt x="4471" y="3904"/>
                      <a:pt x="5171" y="3870"/>
                      <a:pt x="5872" y="3837"/>
                    </a:cubicBezTo>
                    <a:cubicBezTo>
                      <a:pt x="5872" y="2736"/>
                      <a:pt x="5738" y="1635"/>
                      <a:pt x="5304" y="601"/>
                    </a:cubicBezTo>
                    <a:cubicBezTo>
                      <a:pt x="5304" y="560"/>
                      <a:pt x="5330" y="532"/>
                      <a:pt x="5357" y="532"/>
                    </a:cubicBezTo>
                    <a:cubicBezTo>
                      <a:pt x="5374" y="532"/>
                      <a:pt x="5392" y="542"/>
                      <a:pt x="5405" y="568"/>
                    </a:cubicBezTo>
                    <a:cubicBezTo>
                      <a:pt x="6238" y="1535"/>
                      <a:pt x="6705" y="2603"/>
                      <a:pt x="7006" y="3737"/>
                    </a:cubicBezTo>
                    <a:cubicBezTo>
                      <a:pt x="7673" y="3670"/>
                      <a:pt x="8373" y="3603"/>
                      <a:pt x="9040" y="3537"/>
                    </a:cubicBezTo>
                    <a:cubicBezTo>
                      <a:pt x="9007" y="3036"/>
                      <a:pt x="8974" y="2536"/>
                      <a:pt x="8907" y="2036"/>
                    </a:cubicBezTo>
                    <a:cubicBezTo>
                      <a:pt x="8840" y="1369"/>
                      <a:pt x="8807" y="701"/>
                      <a:pt x="8774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221" name="Google Shape;2221;p61"/>
          <p:cNvGrpSpPr/>
          <p:nvPr/>
        </p:nvGrpSpPr>
        <p:grpSpPr>
          <a:xfrm rot="-1529053">
            <a:off x="5279259" y="653376"/>
            <a:ext cx="1199946" cy="1079748"/>
            <a:chOff x="2618501" y="1381730"/>
            <a:chExt cx="1105076" cy="994381"/>
          </a:xfrm>
        </p:grpSpPr>
        <p:grpSp>
          <p:nvGrpSpPr>
            <p:cNvPr id="2222" name="Google Shape;2222;p61"/>
            <p:cNvGrpSpPr/>
            <p:nvPr/>
          </p:nvGrpSpPr>
          <p:grpSpPr>
            <a:xfrm>
              <a:off x="2618501" y="1381730"/>
              <a:ext cx="1105076" cy="994381"/>
              <a:chOff x="6972101" y="876305"/>
              <a:chExt cx="1105076" cy="994381"/>
            </a:xfrm>
          </p:grpSpPr>
          <p:sp>
            <p:nvSpPr>
              <p:cNvPr id="2223" name="Google Shape;2223;p61"/>
              <p:cNvSpPr/>
              <p:nvPr/>
            </p:nvSpPr>
            <p:spPr>
              <a:xfrm>
                <a:off x="6972149" y="880502"/>
                <a:ext cx="1105028" cy="990184"/>
              </a:xfrm>
              <a:custGeom>
                <a:avLst/>
                <a:gdLst/>
                <a:ahLst/>
                <a:cxnLst/>
                <a:rect l="l" t="t" r="r" b="b"/>
                <a:pathLst>
                  <a:path w="47168" h="44180" extrusionOk="0">
                    <a:moveTo>
                      <a:pt x="19019" y="1"/>
                    </a:moveTo>
                    <a:cubicBezTo>
                      <a:pt x="17373" y="1"/>
                      <a:pt x="15730" y="309"/>
                      <a:pt x="14178" y="1062"/>
                    </a:cubicBezTo>
                    <a:cubicBezTo>
                      <a:pt x="13144" y="1595"/>
                      <a:pt x="12109" y="2296"/>
                      <a:pt x="11175" y="3263"/>
                    </a:cubicBezTo>
                    <a:cubicBezTo>
                      <a:pt x="10942" y="3530"/>
                      <a:pt x="10708" y="3764"/>
                      <a:pt x="10508" y="4064"/>
                    </a:cubicBezTo>
                    <a:cubicBezTo>
                      <a:pt x="10308" y="4264"/>
                      <a:pt x="10175" y="4497"/>
                      <a:pt x="10041" y="4731"/>
                    </a:cubicBezTo>
                    <a:cubicBezTo>
                      <a:pt x="10308" y="4664"/>
                      <a:pt x="10542" y="4598"/>
                      <a:pt x="10809" y="4531"/>
                    </a:cubicBezTo>
                    <a:cubicBezTo>
                      <a:pt x="11776" y="4331"/>
                      <a:pt x="12777" y="4164"/>
                      <a:pt x="13744" y="4164"/>
                    </a:cubicBezTo>
                    <a:cubicBezTo>
                      <a:pt x="13877" y="4131"/>
                      <a:pt x="13977" y="4131"/>
                      <a:pt x="14111" y="4131"/>
                    </a:cubicBezTo>
                    <a:cubicBezTo>
                      <a:pt x="13977" y="4231"/>
                      <a:pt x="13844" y="4297"/>
                      <a:pt x="13744" y="4364"/>
                    </a:cubicBezTo>
                    <a:cubicBezTo>
                      <a:pt x="12476" y="5165"/>
                      <a:pt x="11376" y="5965"/>
                      <a:pt x="10408" y="6766"/>
                    </a:cubicBezTo>
                    <a:cubicBezTo>
                      <a:pt x="4971" y="11302"/>
                      <a:pt x="4070" y="15739"/>
                      <a:pt x="3470" y="16706"/>
                    </a:cubicBezTo>
                    <a:cubicBezTo>
                      <a:pt x="4671" y="16973"/>
                      <a:pt x="5972" y="17207"/>
                      <a:pt x="7406" y="17407"/>
                    </a:cubicBezTo>
                    <a:cubicBezTo>
                      <a:pt x="7273" y="17707"/>
                      <a:pt x="7139" y="18007"/>
                      <a:pt x="7006" y="18307"/>
                    </a:cubicBezTo>
                    <a:cubicBezTo>
                      <a:pt x="6502" y="18102"/>
                      <a:pt x="5936" y="17991"/>
                      <a:pt x="5366" y="17991"/>
                    </a:cubicBezTo>
                    <a:cubicBezTo>
                      <a:pt x="4916" y="17991"/>
                      <a:pt x="4464" y="18060"/>
                      <a:pt x="4037" y="18207"/>
                    </a:cubicBezTo>
                    <a:cubicBezTo>
                      <a:pt x="2669" y="18708"/>
                      <a:pt x="1702" y="19808"/>
                      <a:pt x="1102" y="20976"/>
                    </a:cubicBezTo>
                    <a:cubicBezTo>
                      <a:pt x="134" y="22844"/>
                      <a:pt x="1" y="24979"/>
                      <a:pt x="701" y="26813"/>
                    </a:cubicBezTo>
                    <a:cubicBezTo>
                      <a:pt x="1302" y="28415"/>
                      <a:pt x="2503" y="29782"/>
                      <a:pt x="4070" y="30683"/>
                    </a:cubicBezTo>
                    <a:cubicBezTo>
                      <a:pt x="4738" y="33318"/>
                      <a:pt x="6305" y="35686"/>
                      <a:pt x="8707" y="37288"/>
                    </a:cubicBezTo>
                    <a:cubicBezTo>
                      <a:pt x="12743" y="39956"/>
                      <a:pt x="17013" y="41991"/>
                      <a:pt x="21616" y="43425"/>
                    </a:cubicBezTo>
                    <a:cubicBezTo>
                      <a:pt x="22720" y="43771"/>
                      <a:pt x="23840" y="43937"/>
                      <a:pt x="24944" y="43937"/>
                    </a:cubicBezTo>
                    <a:cubicBezTo>
                      <a:pt x="26609" y="43937"/>
                      <a:pt x="28238" y="43560"/>
                      <a:pt x="29722" y="42858"/>
                    </a:cubicBezTo>
                    <a:cubicBezTo>
                      <a:pt x="29855" y="43025"/>
                      <a:pt x="30089" y="43125"/>
                      <a:pt x="30289" y="43259"/>
                    </a:cubicBezTo>
                    <a:cubicBezTo>
                      <a:pt x="31496" y="43862"/>
                      <a:pt x="32793" y="44180"/>
                      <a:pt x="34052" y="44180"/>
                    </a:cubicBezTo>
                    <a:cubicBezTo>
                      <a:pt x="34812" y="44180"/>
                      <a:pt x="35557" y="44064"/>
                      <a:pt x="36260" y="43826"/>
                    </a:cubicBezTo>
                    <a:cubicBezTo>
                      <a:pt x="38128" y="43192"/>
                      <a:pt x="39696" y="41757"/>
                      <a:pt x="40530" y="39823"/>
                    </a:cubicBezTo>
                    <a:cubicBezTo>
                      <a:pt x="41064" y="38622"/>
                      <a:pt x="41330" y="37154"/>
                      <a:pt x="40830" y="35820"/>
                    </a:cubicBezTo>
                    <a:cubicBezTo>
                      <a:pt x="40363" y="34452"/>
                      <a:pt x="39129" y="33385"/>
                      <a:pt x="37895" y="33218"/>
                    </a:cubicBezTo>
                    <a:cubicBezTo>
                      <a:pt x="37778" y="33201"/>
                      <a:pt x="37669" y="33193"/>
                      <a:pt x="37565" y="33193"/>
                    </a:cubicBezTo>
                    <a:cubicBezTo>
                      <a:pt x="37461" y="33193"/>
                      <a:pt x="37361" y="33201"/>
                      <a:pt x="37261" y="33218"/>
                    </a:cubicBezTo>
                    <a:cubicBezTo>
                      <a:pt x="37261" y="33185"/>
                      <a:pt x="37261" y="33185"/>
                      <a:pt x="37261" y="33151"/>
                    </a:cubicBezTo>
                    <a:cubicBezTo>
                      <a:pt x="38762" y="31884"/>
                      <a:pt x="40163" y="30483"/>
                      <a:pt x="41064" y="28415"/>
                    </a:cubicBezTo>
                    <a:cubicBezTo>
                      <a:pt x="41264" y="27914"/>
                      <a:pt x="41430" y="27414"/>
                      <a:pt x="41597" y="26880"/>
                    </a:cubicBezTo>
                    <a:cubicBezTo>
                      <a:pt x="41931" y="27214"/>
                      <a:pt x="42198" y="27514"/>
                      <a:pt x="42431" y="27814"/>
                    </a:cubicBezTo>
                    <a:cubicBezTo>
                      <a:pt x="43065" y="28815"/>
                      <a:pt x="43198" y="29749"/>
                      <a:pt x="43465" y="30816"/>
                    </a:cubicBezTo>
                    <a:cubicBezTo>
                      <a:pt x="43599" y="30583"/>
                      <a:pt x="43732" y="30349"/>
                      <a:pt x="43866" y="30116"/>
                    </a:cubicBezTo>
                    <a:cubicBezTo>
                      <a:pt x="43999" y="29882"/>
                      <a:pt x="44733" y="28214"/>
                      <a:pt x="45233" y="26080"/>
                    </a:cubicBezTo>
                    <a:cubicBezTo>
                      <a:pt x="45900" y="23144"/>
                      <a:pt x="46100" y="19341"/>
                      <a:pt x="43632" y="17040"/>
                    </a:cubicBezTo>
                    <a:lnTo>
                      <a:pt x="43632" y="17040"/>
                    </a:lnTo>
                    <a:cubicBezTo>
                      <a:pt x="43765" y="17073"/>
                      <a:pt x="43866" y="17073"/>
                      <a:pt x="43966" y="17073"/>
                    </a:cubicBezTo>
                    <a:cubicBezTo>
                      <a:pt x="45166" y="17273"/>
                      <a:pt x="46234" y="17974"/>
                      <a:pt x="47101" y="18808"/>
                    </a:cubicBezTo>
                    <a:cubicBezTo>
                      <a:pt x="47108" y="18814"/>
                      <a:pt x="47114" y="18817"/>
                      <a:pt x="47120" y="18817"/>
                    </a:cubicBezTo>
                    <a:cubicBezTo>
                      <a:pt x="47146" y="18817"/>
                      <a:pt x="47168" y="18768"/>
                      <a:pt x="47168" y="18741"/>
                    </a:cubicBezTo>
                    <a:cubicBezTo>
                      <a:pt x="46634" y="17307"/>
                      <a:pt x="45533" y="16306"/>
                      <a:pt x="44066" y="15839"/>
                    </a:cubicBezTo>
                    <a:cubicBezTo>
                      <a:pt x="43658" y="15726"/>
                      <a:pt x="43188" y="15658"/>
                      <a:pt x="42720" y="15658"/>
                    </a:cubicBezTo>
                    <a:cubicBezTo>
                      <a:pt x="42499" y="15658"/>
                      <a:pt x="42278" y="15673"/>
                      <a:pt x="42064" y="15705"/>
                    </a:cubicBezTo>
                    <a:cubicBezTo>
                      <a:pt x="42631" y="15038"/>
                      <a:pt x="43065" y="14138"/>
                      <a:pt x="43298" y="13471"/>
                    </a:cubicBezTo>
                    <a:cubicBezTo>
                      <a:pt x="43866" y="11869"/>
                      <a:pt x="43966" y="10135"/>
                      <a:pt x="43432" y="8500"/>
                    </a:cubicBezTo>
                    <a:cubicBezTo>
                      <a:pt x="43432" y="8470"/>
                      <a:pt x="43405" y="8454"/>
                      <a:pt x="43375" y="8454"/>
                    </a:cubicBezTo>
                    <a:cubicBezTo>
                      <a:pt x="43339" y="8454"/>
                      <a:pt x="43298" y="8479"/>
                      <a:pt x="43298" y="8534"/>
                    </a:cubicBezTo>
                    <a:cubicBezTo>
                      <a:pt x="43132" y="9801"/>
                      <a:pt x="42831" y="11002"/>
                      <a:pt x="42364" y="12136"/>
                    </a:cubicBezTo>
                    <a:cubicBezTo>
                      <a:pt x="42298" y="11936"/>
                      <a:pt x="42198" y="11736"/>
                      <a:pt x="42098" y="11536"/>
                    </a:cubicBezTo>
                    <a:cubicBezTo>
                      <a:pt x="40830" y="9134"/>
                      <a:pt x="38762" y="6933"/>
                      <a:pt x="36694" y="5231"/>
                    </a:cubicBezTo>
                    <a:cubicBezTo>
                      <a:pt x="34792" y="3664"/>
                      <a:pt x="32624" y="2363"/>
                      <a:pt x="30256" y="1429"/>
                    </a:cubicBezTo>
                    <a:lnTo>
                      <a:pt x="30256" y="1429"/>
                    </a:lnTo>
                    <a:cubicBezTo>
                      <a:pt x="31457" y="2696"/>
                      <a:pt x="33091" y="4297"/>
                      <a:pt x="33191" y="6065"/>
                    </a:cubicBezTo>
                    <a:cubicBezTo>
                      <a:pt x="33216" y="6114"/>
                      <a:pt x="33169" y="6145"/>
                      <a:pt x="33128" y="6145"/>
                    </a:cubicBezTo>
                    <a:cubicBezTo>
                      <a:pt x="33114" y="6145"/>
                      <a:pt x="33100" y="6141"/>
                      <a:pt x="33091" y="6132"/>
                    </a:cubicBezTo>
                    <a:cubicBezTo>
                      <a:pt x="32105" y="4853"/>
                      <a:pt x="25546" y="1"/>
                      <a:pt x="190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228600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dist="47625" dir="2460000" algn="bl" rotWithShape="0">
                  <a:schemeClr val="dk1">
                    <a:alpha val="2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224" name="Google Shape;2224;p61"/>
              <p:cNvGrpSpPr/>
              <p:nvPr/>
            </p:nvGrpSpPr>
            <p:grpSpPr>
              <a:xfrm>
                <a:off x="6972101" y="876305"/>
                <a:ext cx="1105028" cy="990162"/>
                <a:chOff x="7056575" y="164888"/>
                <a:chExt cx="1179200" cy="1104475"/>
              </a:xfrm>
            </p:grpSpPr>
            <p:sp>
              <p:nvSpPr>
                <p:cNvPr id="2225" name="Google Shape;2225;p61"/>
                <p:cNvSpPr/>
                <p:nvPr/>
              </p:nvSpPr>
              <p:spPr>
                <a:xfrm>
                  <a:off x="7056575" y="614363"/>
                  <a:ext cx="226850" cy="33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74" h="13323" extrusionOk="0">
                      <a:moveTo>
                        <a:pt x="5403" y="1"/>
                      </a:moveTo>
                      <a:cubicBezTo>
                        <a:pt x="4941" y="1"/>
                        <a:pt x="4475" y="75"/>
                        <a:pt x="4037" y="228"/>
                      </a:cubicBezTo>
                      <a:cubicBezTo>
                        <a:pt x="2669" y="729"/>
                        <a:pt x="1702" y="1829"/>
                        <a:pt x="1102" y="2997"/>
                      </a:cubicBezTo>
                      <a:cubicBezTo>
                        <a:pt x="134" y="4865"/>
                        <a:pt x="1" y="7000"/>
                        <a:pt x="701" y="8834"/>
                      </a:cubicBezTo>
                      <a:cubicBezTo>
                        <a:pt x="1368" y="10702"/>
                        <a:pt x="2903" y="12237"/>
                        <a:pt x="4904" y="13138"/>
                      </a:cubicBezTo>
                      <a:cubicBezTo>
                        <a:pt x="5148" y="13219"/>
                        <a:pt x="5392" y="13322"/>
                        <a:pt x="5654" y="13322"/>
                      </a:cubicBezTo>
                      <a:cubicBezTo>
                        <a:pt x="5715" y="13322"/>
                        <a:pt x="5776" y="13317"/>
                        <a:pt x="5838" y="13304"/>
                      </a:cubicBezTo>
                      <a:cubicBezTo>
                        <a:pt x="6472" y="13204"/>
                        <a:pt x="6839" y="12570"/>
                        <a:pt x="7039" y="12037"/>
                      </a:cubicBezTo>
                      <a:cubicBezTo>
                        <a:pt x="7806" y="9902"/>
                        <a:pt x="8440" y="7667"/>
                        <a:pt x="8774" y="5465"/>
                      </a:cubicBezTo>
                      <a:cubicBezTo>
                        <a:pt x="9007" y="3998"/>
                        <a:pt x="9074" y="1996"/>
                        <a:pt x="7906" y="895"/>
                      </a:cubicBezTo>
                      <a:cubicBezTo>
                        <a:pt x="7279" y="313"/>
                        <a:pt x="6350" y="1"/>
                        <a:pt x="5403" y="1"/>
                      </a:cubicBezTo>
                      <a:close/>
                    </a:path>
                  </a:pathLst>
                </a:custGeom>
                <a:solidFill>
                  <a:srgbClr val="EDB59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6" name="Google Shape;2226;p61"/>
                <p:cNvSpPr/>
                <p:nvPr/>
              </p:nvSpPr>
              <p:spPr>
                <a:xfrm>
                  <a:off x="7094950" y="682013"/>
                  <a:ext cx="102600" cy="20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8154" extrusionOk="0">
                      <a:moveTo>
                        <a:pt x="1912" y="0"/>
                      </a:moveTo>
                      <a:cubicBezTo>
                        <a:pt x="1673" y="0"/>
                        <a:pt x="1404" y="49"/>
                        <a:pt x="1101" y="158"/>
                      </a:cubicBezTo>
                      <a:cubicBezTo>
                        <a:pt x="1068" y="158"/>
                        <a:pt x="1068" y="191"/>
                        <a:pt x="1101" y="191"/>
                      </a:cubicBezTo>
                      <a:cubicBezTo>
                        <a:pt x="2836" y="191"/>
                        <a:pt x="3236" y="2559"/>
                        <a:pt x="3303" y="3894"/>
                      </a:cubicBezTo>
                      <a:lnTo>
                        <a:pt x="3303" y="3960"/>
                      </a:lnTo>
                      <a:cubicBezTo>
                        <a:pt x="2745" y="3338"/>
                        <a:pt x="2063" y="2730"/>
                        <a:pt x="1310" y="2730"/>
                      </a:cubicBezTo>
                      <a:cubicBezTo>
                        <a:pt x="892" y="2730"/>
                        <a:pt x="453" y="2917"/>
                        <a:pt x="0" y="3393"/>
                      </a:cubicBezTo>
                      <a:cubicBezTo>
                        <a:pt x="0" y="3417"/>
                        <a:pt x="0" y="3440"/>
                        <a:pt x="12" y="3440"/>
                      </a:cubicBezTo>
                      <a:cubicBezTo>
                        <a:pt x="17" y="3440"/>
                        <a:pt x="24" y="3436"/>
                        <a:pt x="34" y="3427"/>
                      </a:cubicBezTo>
                      <a:cubicBezTo>
                        <a:pt x="279" y="3307"/>
                        <a:pt x="520" y="3254"/>
                        <a:pt x="754" y="3254"/>
                      </a:cubicBezTo>
                      <a:cubicBezTo>
                        <a:pt x="1760" y="3254"/>
                        <a:pt x="2641" y="4235"/>
                        <a:pt x="3236" y="5128"/>
                      </a:cubicBezTo>
                      <a:cubicBezTo>
                        <a:pt x="3136" y="5995"/>
                        <a:pt x="2869" y="6862"/>
                        <a:pt x="2502" y="7730"/>
                      </a:cubicBezTo>
                      <a:cubicBezTo>
                        <a:pt x="2388" y="7996"/>
                        <a:pt x="2567" y="8154"/>
                        <a:pt x="2778" y="8154"/>
                      </a:cubicBezTo>
                      <a:cubicBezTo>
                        <a:pt x="2938" y="8154"/>
                        <a:pt x="3117" y="8064"/>
                        <a:pt x="3203" y="7863"/>
                      </a:cubicBezTo>
                      <a:cubicBezTo>
                        <a:pt x="3469" y="7296"/>
                        <a:pt x="3670" y="6696"/>
                        <a:pt x="3803" y="6095"/>
                      </a:cubicBezTo>
                      <a:cubicBezTo>
                        <a:pt x="3903" y="5695"/>
                        <a:pt x="3970" y="5295"/>
                        <a:pt x="4003" y="4894"/>
                      </a:cubicBezTo>
                      <a:cubicBezTo>
                        <a:pt x="4103" y="3994"/>
                        <a:pt x="4036" y="3060"/>
                        <a:pt x="3803" y="2192"/>
                      </a:cubicBezTo>
                      <a:cubicBezTo>
                        <a:pt x="3527" y="1142"/>
                        <a:pt x="3067" y="0"/>
                        <a:pt x="1912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72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7" name="Google Shape;2227;p61"/>
                <p:cNvSpPr/>
                <p:nvPr/>
              </p:nvSpPr>
              <p:spPr>
                <a:xfrm>
                  <a:off x="7121625" y="298838"/>
                  <a:ext cx="1002400" cy="96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96" h="38587" extrusionOk="0">
                      <a:moveTo>
                        <a:pt x="17764" y="1"/>
                      </a:moveTo>
                      <a:cubicBezTo>
                        <a:pt x="13812" y="1"/>
                        <a:pt x="10055" y="2112"/>
                        <a:pt x="8073" y="5711"/>
                      </a:cubicBezTo>
                      <a:cubicBezTo>
                        <a:pt x="5771" y="9847"/>
                        <a:pt x="3737" y="14150"/>
                        <a:pt x="1969" y="18553"/>
                      </a:cubicBezTo>
                      <a:cubicBezTo>
                        <a:pt x="1" y="23424"/>
                        <a:pt x="1702" y="29028"/>
                        <a:pt x="6105" y="31930"/>
                      </a:cubicBezTo>
                      <a:cubicBezTo>
                        <a:pt x="10141" y="34598"/>
                        <a:pt x="14411" y="36633"/>
                        <a:pt x="19014" y="38067"/>
                      </a:cubicBezTo>
                      <a:cubicBezTo>
                        <a:pt x="20119" y="38419"/>
                        <a:pt x="21242" y="38587"/>
                        <a:pt x="22349" y="38587"/>
                      </a:cubicBezTo>
                      <a:cubicBezTo>
                        <a:pt x="26286" y="38587"/>
                        <a:pt x="30019" y="36457"/>
                        <a:pt x="32024" y="32864"/>
                      </a:cubicBezTo>
                      <a:cubicBezTo>
                        <a:pt x="34325" y="28727"/>
                        <a:pt x="36360" y="24424"/>
                        <a:pt x="38128" y="20054"/>
                      </a:cubicBezTo>
                      <a:cubicBezTo>
                        <a:pt x="40096" y="15151"/>
                        <a:pt x="38395" y="9547"/>
                        <a:pt x="33992" y="6645"/>
                      </a:cubicBezTo>
                      <a:cubicBezTo>
                        <a:pt x="29955" y="3976"/>
                        <a:pt x="25686" y="1941"/>
                        <a:pt x="21082" y="507"/>
                      </a:cubicBezTo>
                      <a:cubicBezTo>
                        <a:pt x="19984" y="165"/>
                        <a:pt x="18866" y="1"/>
                        <a:pt x="17764" y="1"/>
                      </a:cubicBezTo>
                      <a:close/>
                    </a:path>
                  </a:pathLst>
                </a:custGeom>
                <a:solidFill>
                  <a:srgbClr val="EDB59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8" name="Google Shape;2228;p61"/>
                <p:cNvSpPr/>
                <p:nvPr/>
              </p:nvSpPr>
              <p:spPr>
                <a:xfrm>
                  <a:off x="7787100" y="994663"/>
                  <a:ext cx="302750" cy="27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10" h="10988" extrusionOk="0">
                      <a:moveTo>
                        <a:pt x="8274" y="0"/>
                      </a:moveTo>
                      <a:cubicBezTo>
                        <a:pt x="6836" y="0"/>
                        <a:pt x="5460" y="1211"/>
                        <a:pt x="4537" y="2195"/>
                      </a:cubicBezTo>
                      <a:cubicBezTo>
                        <a:pt x="3036" y="3863"/>
                        <a:pt x="1735" y="5764"/>
                        <a:pt x="568" y="7733"/>
                      </a:cubicBezTo>
                      <a:cubicBezTo>
                        <a:pt x="268" y="8233"/>
                        <a:pt x="1" y="8867"/>
                        <a:pt x="301" y="9434"/>
                      </a:cubicBezTo>
                      <a:cubicBezTo>
                        <a:pt x="468" y="9734"/>
                        <a:pt x="768" y="9901"/>
                        <a:pt x="1035" y="10034"/>
                      </a:cubicBezTo>
                      <a:cubicBezTo>
                        <a:pt x="2247" y="10661"/>
                        <a:pt x="3564" y="10987"/>
                        <a:pt x="4838" y="10987"/>
                      </a:cubicBezTo>
                      <a:cubicBezTo>
                        <a:pt x="5597" y="10987"/>
                        <a:pt x="6342" y="10871"/>
                        <a:pt x="7039" y="10635"/>
                      </a:cubicBezTo>
                      <a:cubicBezTo>
                        <a:pt x="8907" y="10001"/>
                        <a:pt x="10475" y="8566"/>
                        <a:pt x="11309" y="6632"/>
                      </a:cubicBezTo>
                      <a:cubicBezTo>
                        <a:pt x="11843" y="5431"/>
                        <a:pt x="12109" y="3963"/>
                        <a:pt x="11609" y="2629"/>
                      </a:cubicBezTo>
                      <a:cubicBezTo>
                        <a:pt x="11142" y="1261"/>
                        <a:pt x="9908" y="194"/>
                        <a:pt x="8640" y="27"/>
                      </a:cubicBezTo>
                      <a:cubicBezTo>
                        <a:pt x="8518" y="9"/>
                        <a:pt x="8396" y="0"/>
                        <a:pt x="8274" y="0"/>
                      </a:cubicBezTo>
                      <a:close/>
                    </a:path>
                  </a:pathLst>
                </a:custGeom>
                <a:solidFill>
                  <a:srgbClr val="EDB59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9" name="Google Shape;2229;p61"/>
                <p:cNvSpPr/>
                <p:nvPr/>
              </p:nvSpPr>
              <p:spPr>
                <a:xfrm>
                  <a:off x="7842975" y="1106763"/>
                  <a:ext cx="196825" cy="11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4492" extrusionOk="0">
                      <a:moveTo>
                        <a:pt x="6152" y="0"/>
                      </a:moveTo>
                      <a:cubicBezTo>
                        <a:pt x="5671" y="0"/>
                        <a:pt x="5152" y="128"/>
                        <a:pt x="4671" y="280"/>
                      </a:cubicBezTo>
                      <a:cubicBezTo>
                        <a:pt x="3837" y="547"/>
                        <a:pt x="3036" y="980"/>
                        <a:pt x="2302" y="1547"/>
                      </a:cubicBezTo>
                      <a:cubicBezTo>
                        <a:pt x="1969" y="1814"/>
                        <a:pt x="1668" y="2081"/>
                        <a:pt x="1402" y="2381"/>
                      </a:cubicBezTo>
                      <a:cubicBezTo>
                        <a:pt x="968" y="2815"/>
                        <a:pt x="568" y="3282"/>
                        <a:pt x="201" y="3816"/>
                      </a:cubicBezTo>
                      <a:cubicBezTo>
                        <a:pt x="1" y="4116"/>
                        <a:pt x="232" y="4491"/>
                        <a:pt x="473" y="4491"/>
                      </a:cubicBezTo>
                      <a:cubicBezTo>
                        <a:pt x="553" y="4491"/>
                        <a:pt x="634" y="4449"/>
                        <a:pt x="701" y="4349"/>
                      </a:cubicBezTo>
                      <a:cubicBezTo>
                        <a:pt x="1235" y="3549"/>
                        <a:pt x="1835" y="2882"/>
                        <a:pt x="2536" y="2315"/>
                      </a:cubicBezTo>
                      <a:cubicBezTo>
                        <a:pt x="3837" y="2348"/>
                        <a:pt x="5538" y="2681"/>
                        <a:pt x="5671" y="4149"/>
                      </a:cubicBezTo>
                      <a:cubicBezTo>
                        <a:pt x="5671" y="4166"/>
                        <a:pt x="5680" y="4174"/>
                        <a:pt x="5688" y="4174"/>
                      </a:cubicBezTo>
                      <a:cubicBezTo>
                        <a:pt x="5696" y="4174"/>
                        <a:pt x="5705" y="4166"/>
                        <a:pt x="5705" y="4149"/>
                      </a:cubicBezTo>
                      <a:cubicBezTo>
                        <a:pt x="6172" y="2348"/>
                        <a:pt x="4771" y="1881"/>
                        <a:pt x="3470" y="1647"/>
                      </a:cubicBezTo>
                      <a:cubicBezTo>
                        <a:pt x="3503" y="1647"/>
                        <a:pt x="3503" y="1614"/>
                        <a:pt x="3536" y="1614"/>
                      </a:cubicBezTo>
                      <a:cubicBezTo>
                        <a:pt x="4243" y="1210"/>
                        <a:pt x="5329" y="708"/>
                        <a:pt x="6283" y="708"/>
                      </a:cubicBezTo>
                      <a:cubicBezTo>
                        <a:pt x="6905" y="708"/>
                        <a:pt x="7471" y="922"/>
                        <a:pt x="7840" y="1514"/>
                      </a:cubicBezTo>
                      <a:cubicBezTo>
                        <a:pt x="7840" y="1514"/>
                        <a:pt x="7873" y="1514"/>
                        <a:pt x="7873" y="1481"/>
                      </a:cubicBezTo>
                      <a:cubicBezTo>
                        <a:pt x="7625" y="342"/>
                        <a:pt x="6939" y="0"/>
                        <a:pt x="6152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72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0" name="Google Shape;2230;p61"/>
                <p:cNvSpPr/>
                <p:nvPr/>
              </p:nvSpPr>
              <p:spPr>
                <a:xfrm>
                  <a:off x="7143300" y="164888"/>
                  <a:ext cx="1092475" cy="88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699" h="35487" extrusionOk="0">
                      <a:moveTo>
                        <a:pt x="15550" y="1"/>
                      </a:moveTo>
                      <a:cubicBezTo>
                        <a:pt x="13904" y="1"/>
                        <a:pt x="12261" y="309"/>
                        <a:pt x="10709" y="1062"/>
                      </a:cubicBezTo>
                      <a:cubicBezTo>
                        <a:pt x="9675" y="1595"/>
                        <a:pt x="8640" y="2296"/>
                        <a:pt x="7706" y="3263"/>
                      </a:cubicBezTo>
                      <a:cubicBezTo>
                        <a:pt x="7473" y="3530"/>
                        <a:pt x="7239" y="3764"/>
                        <a:pt x="7039" y="4030"/>
                      </a:cubicBezTo>
                      <a:cubicBezTo>
                        <a:pt x="6839" y="4264"/>
                        <a:pt x="6706" y="4497"/>
                        <a:pt x="6572" y="4731"/>
                      </a:cubicBezTo>
                      <a:cubicBezTo>
                        <a:pt x="6806" y="4664"/>
                        <a:pt x="7073" y="4598"/>
                        <a:pt x="7340" y="4531"/>
                      </a:cubicBezTo>
                      <a:cubicBezTo>
                        <a:pt x="8307" y="4331"/>
                        <a:pt x="9308" y="4164"/>
                        <a:pt x="10275" y="4164"/>
                      </a:cubicBezTo>
                      <a:cubicBezTo>
                        <a:pt x="10408" y="4131"/>
                        <a:pt x="10508" y="4131"/>
                        <a:pt x="10642" y="4131"/>
                      </a:cubicBezTo>
                      <a:cubicBezTo>
                        <a:pt x="10508" y="4231"/>
                        <a:pt x="10375" y="4297"/>
                        <a:pt x="10275" y="4364"/>
                      </a:cubicBezTo>
                      <a:cubicBezTo>
                        <a:pt x="9007" y="5165"/>
                        <a:pt x="7873" y="5965"/>
                        <a:pt x="6939" y="6766"/>
                      </a:cubicBezTo>
                      <a:cubicBezTo>
                        <a:pt x="1502" y="11269"/>
                        <a:pt x="601" y="15739"/>
                        <a:pt x="1" y="16706"/>
                      </a:cubicBezTo>
                      <a:cubicBezTo>
                        <a:pt x="2543" y="17257"/>
                        <a:pt x="5506" y="17752"/>
                        <a:pt x="9175" y="17752"/>
                      </a:cubicBezTo>
                      <a:cubicBezTo>
                        <a:pt x="9503" y="17752"/>
                        <a:pt x="9836" y="17748"/>
                        <a:pt x="10175" y="17740"/>
                      </a:cubicBezTo>
                      <a:cubicBezTo>
                        <a:pt x="12110" y="17707"/>
                        <a:pt x="14244" y="17540"/>
                        <a:pt x="16613" y="17140"/>
                      </a:cubicBezTo>
                      <a:cubicBezTo>
                        <a:pt x="17614" y="16973"/>
                        <a:pt x="18648" y="16773"/>
                        <a:pt x="19748" y="16539"/>
                      </a:cubicBezTo>
                      <a:lnTo>
                        <a:pt x="19748" y="16539"/>
                      </a:lnTo>
                      <a:cubicBezTo>
                        <a:pt x="19048" y="17006"/>
                        <a:pt x="18347" y="17473"/>
                        <a:pt x="17614" y="17874"/>
                      </a:cubicBezTo>
                      <a:cubicBezTo>
                        <a:pt x="16713" y="18374"/>
                        <a:pt x="15846" y="18841"/>
                        <a:pt x="14945" y="19275"/>
                      </a:cubicBezTo>
                      <a:cubicBezTo>
                        <a:pt x="14311" y="19575"/>
                        <a:pt x="13644" y="19875"/>
                        <a:pt x="12977" y="20109"/>
                      </a:cubicBezTo>
                      <a:cubicBezTo>
                        <a:pt x="12577" y="20309"/>
                        <a:pt x="12143" y="20442"/>
                        <a:pt x="11709" y="20609"/>
                      </a:cubicBezTo>
                      <a:cubicBezTo>
                        <a:pt x="13377" y="20943"/>
                        <a:pt x="15379" y="21676"/>
                        <a:pt x="17647" y="22143"/>
                      </a:cubicBezTo>
                      <a:cubicBezTo>
                        <a:pt x="18846" y="22380"/>
                        <a:pt x="20127" y="22550"/>
                        <a:pt x="21476" y="22550"/>
                      </a:cubicBezTo>
                      <a:cubicBezTo>
                        <a:pt x="22979" y="22550"/>
                        <a:pt x="24567" y="22339"/>
                        <a:pt x="26220" y="21777"/>
                      </a:cubicBezTo>
                      <a:cubicBezTo>
                        <a:pt x="27687" y="21276"/>
                        <a:pt x="29222" y="20509"/>
                        <a:pt x="30823" y="19341"/>
                      </a:cubicBezTo>
                      <a:lnTo>
                        <a:pt x="30823" y="19341"/>
                      </a:lnTo>
                      <a:cubicBezTo>
                        <a:pt x="30289" y="20342"/>
                        <a:pt x="29622" y="21510"/>
                        <a:pt x="28955" y="22577"/>
                      </a:cubicBezTo>
                      <a:cubicBezTo>
                        <a:pt x="28421" y="23411"/>
                        <a:pt x="27888" y="24178"/>
                        <a:pt x="27354" y="24779"/>
                      </a:cubicBezTo>
                      <a:cubicBezTo>
                        <a:pt x="27020" y="25179"/>
                        <a:pt x="26720" y="25479"/>
                        <a:pt x="26420" y="25713"/>
                      </a:cubicBezTo>
                      <a:cubicBezTo>
                        <a:pt x="28588" y="25613"/>
                        <a:pt x="30122" y="25212"/>
                        <a:pt x="31257" y="24645"/>
                      </a:cubicBezTo>
                      <a:cubicBezTo>
                        <a:pt x="32191" y="24145"/>
                        <a:pt x="32858" y="23544"/>
                        <a:pt x="33358" y="22877"/>
                      </a:cubicBezTo>
                      <a:cubicBezTo>
                        <a:pt x="33558" y="22644"/>
                        <a:pt x="33758" y="22377"/>
                        <a:pt x="33925" y="22110"/>
                      </a:cubicBezTo>
                      <a:lnTo>
                        <a:pt x="33925" y="22110"/>
                      </a:lnTo>
                      <a:cubicBezTo>
                        <a:pt x="33859" y="22344"/>
                        <a:pt x="33792" y="22610"/>
                        <a:pt x="33725" y="22877"/>
                      </a:cubicBezTo>
                      <a:cubicBezTo>
                        <a:pt x="33592" y="23378"/>
                        <a:pt x="33458" y="23878"/>
                        <a:pt x="33325" y="24378"/>
                      </a:cubicBezTo>
                      <a:cubicBezTo>
                        <a:pt x="32924" y="26080"/>
                        <a:pt x="32491" y="27814"/>
                        <a:pt x="32091" y="29615"/>
                      </a:cubicBezTo>
                      <a:cubicBezTo>
                        <a:pt x="31657" y="31550"/>
                        <a:pt x="31290" y="33518"/>
                        <a:pt x="31023" y="35486"/>
                      </a:cubicBezTo>
                      <a:cubicBezTo>
                        <a:pt x="33392" y="33351"/>
                        <a:pt x="36127" y="31717"/>
                        <a:pt x="37595" y="28415"/>
                      </a:cubicBezTo>
                      <a:cubicBezTo>
                        <a:pt x="37795" y="27914"/>
                        <a:pt x="37961" y="27414"/>
                        <a:pt x="38128" y="26880"/>
                      </a:cubicBezTo>
                      <a:cubicBezTo>
                        <a:pt x="38462" y="27214"/>
                        <a:pt x="38729" y="27514"/>
                        <a:pt x="38962" y="27814"/>
                      </a:cubicBezTo>
                      <a:cubicBezTo>
                        <a:pt x="39596" y="28782"/>
                        <a:pt x="39729" y="29749"/>
                        <a:pt x="39996" y="30816"/>
                      </a:cubicBezTo>
                      <a:cubicBezTo>
                        <a:pt x="40130" y="30583"/>
                        <a:pt x="40263" y="30349"/>
                        <a:pt x="40397" y="30116"/>
                      </a:cubicBezTo>
                      <a:cubicBezTo>
                        <a:pt x="40530" y="29882"/>
                        <a:pt x="41264" y="28214"/>
                        <a:pt x="41731" y="26080"/>
                      </a:cubicBezTo>
                      <a:cubicBezTo>
                        <a:pt x="42431" y="23144"/>
                        <a:pt x="42631" y="19341"/>
                        <a:pt x="40163" y="17040"/>
                      </a:cubicBezTo>
                      <a:lnTo>
                        <a:pt x="40163" y="17040"/>
                      </a:lnTo>
                      <a:cubicBezTo>
                        <a:pt x="40296" y="17073"/>
                        <a:pt x="40397" y="17073"/>
                        <a:pt x="40497" y="17073"/>
                      </a:cubicBezTo>
                      <a:cubicBezTo>
                        <a:pt x="41697" y="17273"/>
                        <a:pt x="42765" y="17974"/>
                        <a:pt x="43632" y="18808"/>
                      </a:cubicBezTo>
                      <a:cubicBezTo>
                        <a:pt x="43639" y="18814"/>
                        <a:pt x="43645" y="18817"/>
                        <a:pt x="43651" y="18817"/>
                      </a:cubicBezTo>
                      <a:cubicBezTo>
                        <a:pt x="43677" y="18817"/>
                        <a:pt x="43699" y="18768"/>
                        <a:pt x="43699" y="18741"/>
                      </a:cubicBezTo>
                      <a:cubicBezTo>
                        <a:pt x="43165" y="17307"/>
                        <a:pt x="42064" y="16306"/>
                        <a:pt x="40597" y="15839"/>
                      </a:cubicBezTo>
                      <a:cubicBezTo>
                        <a:pt x="40212" y="15711"/>
                        <a:pt x="39772" y="15651"/>
                        <a:pt x="39330" y="15651"/>
                      </a:cubicBezTo>
                      <a:cubicBezTo>
                        <a:pt x="39083" y="15651"/>
                        <a:pt x="38835" y="15670"/>
                        <a:pt x="38595" y="15705"/>
                      </a:cubicBezTo>
                      <a:cubicBezTo>
                        <a:pt x="39162" y="15038"/>
                        <a:pt x="39563" y="14104"/>
                        <a:pt x="39829" y="13437"/>
                      </a:cubicBezTo>
                      <a:cubicBezTo>
                        <a:pt x="40397" y="11836"/>
                        <a:pt x="40463" y="10135"/>
                        <a:pt x="39963" y="8500"/>
                      </a:cubicBezTo>
                      <a:cubicBezTo>
                        <a:pt x="39963" y="8470"/>
                        <a:pt x="39936" y="8454"/>
                        <a:pt x="39906" y="8454"/>
                      </a:cubicBezTo>
                      <a:cubicBezTo>
                        <a:pt x="39870" y="8454"/>
                        <a:pt x="39829" y="8479"/>
                        <a:pt x="39829" y="8534"/>
                      </a:cubicBezTo>
                      <a:cubicBezTo>
                        <a:pt x="39663" y="9801"/>
                        <a:pt x="39362" y="10969"/>
                        <a:pt x="38862" y="12136"/>
                      </a:cubicBezTo>
                      <a:cubicBezTo>
                        <a:pt x="38795" y="11936"/>
                        <a:pt x="38729" y="11736"/>
                        <a:pt x="38629" y="11536"/>
                      </a:cubicBezTo>
                      <a:cubicBezTo>
                        <a:pt x="37361" y="9134"/>
                        <a:pt x="35293" y="6933"/>
                        <a:pt x="33225" y="5231"/>
                      </a:cubicBezTo>
                      <a:cubicBezTo>
                        <a:pt x="31323" y="3664"/>
                        <a:pt x="29155" y="2363"/>
                        <a:pt x="26787" y="1395"/>
                      </a:cubicBezTo>
                      <a:lnTo>
                        <a:pt x="26787" y="1395"/>
                      </a:lnTo>
                      <a:cubicBezTo>
                        <a:pt x="27954" y="2663"/>
                        <a:pt x="29622" y="4297"/>
                        <a:pt x="29722" y="6065"/>
                      </a:cubicBezTo>
                      <a:cubicBezTo>
                        <a:pt x="29722" y="6114"/>
                        <a:pt x="29686" y="6145"/>
                        <a:pt x="29654" y="6145"/>
                      </a:cubicBezTo>
                      <a:cubicBezTo>
                        <a:pt x="29642" y="6145"/>
                        <a:pt x="29631" y="6141"/>
                        <a:pt x="29622" y="6132"/>
                      </a:cubicBezTo>
                      <a:cubicBezTo>
                        <a:pt x="28636" y="4853"/>
                        <a:pt x="22077" y="1"/>
                        <a:pt x="1555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1" name="Google Shape;2231;p61"/>
                <p:cNvSpPr/>
                <p:nvPr/>
              </p:nvSpPr>
              <p:spPr>
                <a:xfrm>
                  <a:off x="7326775" y="191413"/>
                  <a:ext cx="84250" cy="8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0" h="3470" extrusionOk="0">
                      <a:moveTo>
                        <a:pt x="3370" y="1"/>
                      </a:moveTo>
                      <a:lnTo>
                        <a:pt x="3370" y="1"/>
                      </a:lnTo>
                      <a:cubicBezTo>
                        <a:pt x="2336" y="534"/>
                        <a:pt x="1301" y="1235"/>
                        <a:pt x="367" y="2202"/>
                      </a:cubicBezTo>
                      <a:cubicBezTo>
                        <a:pt x="234" y="2636"/>
                        <a:pt x="134" y="3070"/>
                        <a:pt x="1" y="3470"/>
                      </a:cubicBezTo>
                      <a:cubicBezTo>
                        <a:pt x="968" y="3270"/>
                        <a:pt x="1969" y="3103"/>
                        <a:pt x="2936" y="3103"/>
                      </a:cubicBezTo>
                      <a:cubicBezTo>
                        <a:pt x="2969" y="2069"/>
                        <a:pt x="3136" y="1035"/>
                        <a:pt x="337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2" name="Google Shape;2232;p61"/>
                <p:cNvSpPr/>
                <p:nvPr/>
              </p:nvSpPr>
              <p:spPr>
                <a:xfrm>
                  <a:off x="7313425" y="273988"/>
                  <a:ext cx="90100" cy="10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4" h="4103" extrusionOk="0">
                      <a:moveTo>
                        <a:pt x="3470" y="0"/>
                      </a:moveTo>
                      <a:lnTo>
                        <a:pt x="3470" y="0"/>
                      </a:lnTo>
                      <a:cubicBezTo>
                        <a:pt x="2202" y="801"/>
                        <a:pt x="1102" y="1601"/>
                        <a:pt x="134" y="2402"/>
                      </a:cubicBezTo>
                      <a:cubicBezTo>
                        <a:pt x="68" y="2969"/>
                        <a:pt x="1" y="3536"/>
                        <a:pt x="1" y="4103"/>
                      </a:cubicBezTo>
                      <a:cubicBezTo>
                        <a:pt x="1168" y="3402"/>
                        <a:pt x="2369" y="2702"/>
                        <a:pt x="3603" y="2035"/>
                      </a:cubicBezTo>
                      <a:cubicBezTo>
                        <a:pt x="3503" y="1368"/>
                        <a:pt x="3437" y="667"/>
                        <a:pt x="347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3" name="Google Shape;2233;p61"/>
                <p:cNvSpPr/>
                <p:nvPr/>
              </p:nvSpPr>
              <p:spPr>
                <a:xfrm>
                  <a:off x="7313425" y="345688"/>
                  <a:ext cx="105100" cy="8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3270" extrusionOk="0">
                      <a:moveTo>
                        <a:pt x="3737" y="1"/>
                      </a:moveTo>
                      <a:cubicBezTo>
                        <a:pt x="2469" y="768"/>
                        <a:pt x="1202" y="1569"/>
                        <a:pt x="1" y="2369"/>
                      </a:cubicBezTo>
                      <a:cubicBezTo>
                        <a:pt x="34" y="2669"/>
                        <a:pt x="34" y="2970"/>
                        <a:pt x="101" y="3270"/>
                      </a:cubicBezTo>
                      <a:cubicBezTo>
                        <a:pt x="1435" y="2669"/>
                        <a:pt x="2803" y="2069"/>
                        <a:pt x="4204" y="1535"/>
                      </a:cubicBezTo>
                      <a:cubicBezTo>
                        <a:pt x="4004" y="1035"/>
                        <a:pt x="3870" y="501"/>
                        <a:pt x="373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4" name="Google Shape;2234;p61"/>
                <p:cNvSpPr/>
                <p:nvPr/>
              </p:nvSpPr>
              <p:spPr>
                <a:xfrm>
                  <a:off x="7319275" y="402413"/>
                  <a:ext cx="239350" cy="20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4" h="8273" extrusionOk="0">
                      <a:moveTo>
                        <a:pt x="4203" y="0"/>
                      </a:moveTo>
                      <a:cubicBezTo>
                        <a:pt x="2802" y="634"/>
                        <a:pt x="1401" y="1268"/>
                        <a:pt x="67" y="1935"/>
                      </a:cubicBezTo>
                      <a:lnTo>
                        <a:pt x="0" y="1968"/>
                      </a:lnTo>
                      <a:cubicBezTo>
                        <a:pt x="301" y="3503"/>
                        <a:pt x="834" y="5004"/>
                        <a:pt x="1735" y="6405"/>
                      </a:cubicBezTo>
                      <a:cubicBezTo>
                        <a:pt x="2169" y="7072"/>
                        <a:pt x="2636" y="7706"/>
                        <a:pt x="3136" y="8273"/>
                      </a:cubicBezTo>
                      <a:cubicBezTo>
                        <a:pt x="5071" y="8206"/>
                        <a:pt x="7205" y="8039"/>
                        <a:pt x="9574" y="7639"/>
                      </a:cubicBezTo>
                      <a:cubicBezTo>
                        <a:pt x="8406" y="6705"/>
                        <a:pt x="7306" y="5671"/>
                        <a:pt x="6472" y="4403"/>
                      </a:cubicBezTo>
                      <a:cubicBezTo>
                        <a:pt x="5604" y="3102"/>
                        <a:pt x="4804" y="1568"/>
                        <a:pt x="420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5" name="Google Shape;2235;p61"/>
                <p:cNvSpPr/>
                <p:nvPr/>
              </p:nvSpPr>
              <p:spPr>
                <a:xfrm>
                  <a:off x="7467700" y="611713"/>
                  <a:ext cx="215200" cy="106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08" h="4271" extrusionOk="0">
                      <a:moveTo>
                        <a:pt x="4638" y="1"/>
                      </a:moveTo>
                      <a:cubicBezTo>
                        <a:pt x="3737" y="501"/>
                        <a:pt x="2870" y="968"/>
                        <a:pt x="1969" y="1402"/>
                      </a:cubicBezTo>
                      <a:cubicBezTo>
                        <a:pt x="1335" y="1702"/>
                        <a:pt x="668" y="2002"/>
                        <a:pt x="1" y="2269"/>
                      </a:cubicBezTo>
                      <a:cubicBezTo>
                        <a:pt x="1435" y="3170"/>
                        <a:pt x="3003" y="3803"/>
                        <a:pt x="4671" y="4270"/>
                      </a:cubicBezTo>
                      <a:lnTo>
                        <a:pt x="4704" y="4270"/>
                      </a:lnTo>
                      <a:cubicBezTo>
                        <a:pt x="6005" y="3637"/>
                        <a:pt x="7306" y="3003"/>
                        <a:pt x="8607" y="2336"/>
                      </a:cubicBezTo>
                      <a:cubicBezTo>
                        <a:pt x="7973" y="2069"/>
                        <a:pt x="7339" y="1769"/>
                        <a:pt x="6739" y="1368"/>
                      </a:cubicBezTo>
                      <a:cubicBezTo>
                        <a:pt x="6005" y="935"/>
                        <a:pt x="5305" y="501"/>
                        <a:pt x="4638" y="1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6" name="Google Shape;2236;p61"/>
                <p:cNvSpPr/>
                <p:nvPr/>
              </p:nvSpPr>
              <p:spPr>
                <a:xfrm>
                  <a:off x="7639500" y="683438"/>
                  <a:ext cx="159300" cy="4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72" h="1825" extrusionOk="0">
                      <a:moveTo>
                        <a:pt x="3036" y="0"/>
                      </a:moveTo>
                      <a:cubicBezTo>
                        <a:pt x="2035" y="601"/>
                        <a:pt x="1035" y="1168"/>
                        <a:pt x="0" y="1735"/>
                      </a:cubicBezTo>
                      <a:cubicBezTo>
                        <a:pt x="559" y="1792"/>
                        <a:pt x="1132" y="1824"/>
                        <a:pt x="1717" y="1824"/>
                      </a:cubicBezTo>
                      <a:cubicBezTo>
                        <a:pt x="3192" y="1824"/>
                        <a:pt x="4748" y="1617"/>
                        <a:pt x="6372" y="1068"/>
                      </a:cubicBezTo>
                      <a:cubicBezTo>
                        <a:pt x="5238" y="734"/>
                        <a:pt x="4137" y="401"/>
                        <a:pt x="3036" y="0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7" name="Google Shape;2237;p61"/>
                <p:cNvSpPr/>
                <p:nvPr/>
              </p:nvSpPr>
              <p:spPr>
                <a:xfrm>
                  <a:off x="7827125" y="730138"/>
                  <a:ext cx="150150" cy="5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6" h="2203" extrusionOk="0">
                      <a:moveTo>
                        <a:pt x="1602" y="0"/>
                      </a:moveTo>
                      <a:cubicBezTo>
                        <a:pt x="1068" y="801"/>
                        <a:pt x="535" y="1568"/>
                        <a:pt x="1" y="2202"/>
                      </a:cubicBezTo>
                      <a:cubicBezTo>
                        <a:pt x="635" y="2202"/>
                        <a:pt x="1268" y="2202"/>
                        <a:pt x="1902" y="2169"/>
                      </a:cubicBezTo>
                      <a:cubicBezTo>
                        <a:pt x="2536" y="2135"/>
                        <a:pt x="3203" y="2069"/>
                        <a:pt x="3904" y="2035"/>
                      </a:cubicBezTo>
                      <a:cubicBezTo>
                        <a:pt x="4838" y="1535"/>
                        <a:pt x="5505" y="934"/>
                        <a:pt x="6005" y="267"/>
                      </a:cubicBezTo>
                      <a:lnTo>
                        <a:pt x="6005" y="267"/>
                      </a:lnTo>
                      <a:cubicBezTo>
                        <a:pt x="5772" y="301"/>
                        <a:pt x="5538" y="301"/>
                        <a:pt x="5338" y="301"/>
                      </a:cubicBezTo>
                      <a:cubicBezTo>
                        <a:pt x="4471" y="301"/>
                        <a:pt x="3603" y="267"/>
                        <a:pt x="2736" y="134"/>
                      </a:cubicBezTo>
                      <a:cubicBezTo>
                        <a:pt x="2336" y="101"/>
                        <a:pt x="1969" y="34"/>
                        <a:pt x="160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8" name="Google Shape;2238;p61"/>
                <p:cNvSpPr/>
                <p:nvPr/>
              </p:nvSpPr>
              <p:spPr>
                <a:xfrm>
                  <a:off x="8069800" y="696788"/>
                  <a:ext cx="85100" cy="5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4" h="2002" extrusionOk="0">
                      <a:moveTo>
                        <a:pt x="3403" y="0"/>
                      </a:moveTo>
                      <a:lnTo>
                        <a:pt x="3403" y="0"/>
                      </a:lnTo>
                      <a:cubicBezTo>
                        <a:pt x="2269" y="501"/>
                        <a:pt x="1135" y="834"/>
                        <a:pt x="34" y="1101"/>
                      </a:cubicBezTo>
                      <a:cubicBezTo>
                        <a:pt x="34" y="1401"/>
                        <a:pt x="1" y="1701"/>
                        <a:pt x="1" y="2002"/>
                      </a:cubicBezTo>
                      <a:cubicBezTo>
                        <a:pt x="1102" y="1535"/>
                        <a:pt x="2236" y="867"/>
                        <a:pt x="340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9" name="Google Shape;2239;p61"/>
                <p:cNvSpPr/>
                <p:nvPr/>
              </p:nvSpPr>
              <p:spPr>
                <a:xfrm>
                  <a:off x="7977250" y="728463"/>
                  <a:ext cx="74225" cy="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9" h="1836" extrusionOk="0">
                      <a:moveTo>
                        <a:pt x="2969" y="1"/>
                      </a:moveTo>
                      <a:cubicBezTo>
                        <a:pt x="2035" y="168"/>
                        <a:pt x="1134" y="268"/>
                        <a:pt x="367" y="334"/>
                      </a:cubicBezTo>
                      <a:cubicBezTo>
                        <a:pt x="234" y="835"/>
                        <a:pt x="100" y="1335"/>
                        <a:pt x="0" y="1835"/>
                      </a:cubicBezTo>
                      <a:cubicBezTo>
                        <a:pt x="901" y="1669"/>
                        <a:pt x="1835" y="1435"/>
                        <a:pt x="2802" y="1102"/>
                      </a:cubicBezTo>
                      <a:cubicBezTo>
                        <a:pt x="2869" y="735"/>
                        <a:pt x="2902" y="368"/>
                        <a:pt x="296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0" name="Google Shape;2240;p61"/>
                <p:cNvSpPr/>
                <p:nvPr/>
              </p:nvSpPr>
              <p:spPr>
                <a:xfrm>
                  <a:off x="7919700" y="875238"/>
                  <a:ext cx="163475" cy="17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9" h="7073" extrusionOk="0">
                      <a:moveTo>
                        <a:pt x="6539" y="1"/>
                      </a:moveTo>
                      <a:lnTo>
                        <a:pt x="6539" y="1"/>
                      </a:lnTo>
                      <a:cubicBezTo>
                        <a:pt x="4771" y="634"/>
                        <a:pt x="2903" y="1001"/>
                        <a:pt x="1035" y="1201"/>
                      </a:cubicBezTo>
                      <a:cubicBezTo>
                        <a:pt x="601" y="3136"/>
                        <a:pt x="234" y="5104"/>
                        <a:pt x="0" y="7072"/>
                      </a:cubicBezTo>
                      <a:cubicBezTo>
                        <a:pt x="2336" y="4937"/>
                        <a:pt x="5071" y="3303"/>
                        <a:pt x="6539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72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1" name="Google Shape;2241;p61"/>
                <p:cNvSpPr/>
                <p:nvPr/>
              </p:nvSpPr>
              <p:spPr>
                <a:xfrm>
                  <a:off x="8117350" y="816863"/>
                  <a:ext cx="70075" cy="11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4738" extrusionOk="0">
                      <a:moveTo>
                        <a:pt x="2802" y="1"/>
                      </a:moveTo>
                      <a:lnTo>
                        <a:pt x="2802" y="1"/>
                      </a:lnTo>
                      <a:cubicBezTo>
                        <a:pt x="1935" y="668"/>
                        <a:pt x="1001" y="1268"/>
                        <a:pt x="0" y="1735"/>
                      </a:cubicBezTo>
                      <a:cubicBezTo>
                        <a:pt x="634" y="2736"/>
                        <a:pt x="767" y="3670"/>
                        <a:pt x="1034" y="4737"/>
                      </a:cubicBezTo>
                      <a:cubicBezTo>
                        <a:pt x="1168" y="4504"/>
                        <a:pt x="1301" y="4270"/>
                        <a:pt x="1435" y="4037"/>
                      </a:cubicBezTo>
                      <a:cubicBezTo>
                        <a:pt x="1568" y="3803"/>
                        <a:pt x="2302" y="2135"/>
                        <a:pt x="2802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72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242" name="Google Shape;2242;p61"/>
            <p:cNvGrpSpPr/>
            <p:nvPr/>
          </p:nvGrpSpPr>
          <p:grpSpPr>
            <a:xfrm rot="1720047">
              <a:off x="2775354" y="1791586"/>
              <a:ext cx="566332" cy="439654"/>
              <a:chOff x="7421216" y="3262879"/>
              <a:chExt cx="641672" cy="498141"/>
            </a:xfrm>
          </p:grpSpPr>
          <p:grpSp>
            <p:nvGrpSpPr>
              <p:cNvPr id="2243" name="Google Shape;2243;p61"/>
              <p:cNvGrpSpPr/>
              <p:nvPr/>
            </p:nvGrpSpPr>
            <p:grpSpPr>
              <a:xfrm rot="1017954">
                <a:off x="7449180" y="3342268"/>
                <a:ext cx="585744" cy="279026"/>
                <a:chOff x="1078359" y="4061986"/>
                <a:chExt cx="535972" cy="255316"/>
              </a:xfrm>
            </p:grpSpPr>
            <p:sp>
              <p:nvSpPr>
                <p:cNvPr id="2244" name="Google Shape;2244;p61"/>
                <p:cNvSpPr/>
                <p:nvPr/>
              </p:nvSpPr>
              <p:spPr>
                <a:xfrm rot="-419147">
                  <a:off x="1313155" y="4258333"/>
                  <a:ext cx="127181" cy="51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2617" extrusionOk="0">
                      <a:moveTo>
                        <a:pt x="3533" y="1"/>
                      </a:moveTo>
                      <a:cubicBezTo>
                        <a:pt x="3337" y="1"/>
                        <a:pt x="3138" y="15"/>
                        <a:pt x="2936" y="48"/>
                      </a:cubicBezTo>
                      <a:cubicBezTo>
                        <a:pt x="2502" y="114"/>
                        <a:pt x="2102" y="248"/>
                        <a:pt x="1769" y="415"/>
                      </a:cubicBezTo>
                      <a:cubicBezTo>
                        <a:pt x="1402" y="581"/>
                        <a:pt x="1101" y="782"/>
                        <a:pt x="835" y="1048"/>
                      </a:cubicBezTo>
                      <a:cubicBezTo>
                        <a:pt x="368" y="1515"/>
                        <a:pt x="101" y="2083"/>
                        <a:pt x="1" y="2616"/>
                      </a:cubicBezTo>
                      <a:cubicBezTo>
                        <a:pt x="401" y="2149"/>
                        <a:pt x="801" y="1682"/>
                        <a:pt x="1302" y="1315"/>
                      </a:cubicBezTo>
                      <a:cubicBezTo>
                        <a:pt x="1802" y="948"/>
                        <a:pt x="2369" y="715"/>
                        <a:pt x="3003" y="615"/>
                      </a:cubicBezTo>
                      <a:cubicBezTo>
                        <a:pt x="3195" y="583"/>
                        <a:pt x="3395" y="568"/>
                        <a:pt x="3596" y="568"/>
                      </a:cubicBezTo>
                      <a:cubicBezTo>
                        <a:pt x="4024" y="568"/>
                        <a:pt x="4463" y="635"/>
                        <a:pt x="4871" y="748"/>
                      </a:cubicBezTo>
                      <a:cubicBezTo>
                        <a:pt x="5471" y="948"/>
                        <a:pt x="6038" y="1215"/>
                        <a:pt x="6472" y="1616"/>
                      </a:cubicBezTo>
                      <a:cubicBezTo>
                        <a:pt x="6339" y="1082"/>
                        <a:pt x="5838" y="615"/>
                        <a:pt x="5204" y="348"/>
                      </a:cubicBezTo>
                      <a:cubicBezTo>
                        <a:pt x="4724" y="146"/>
                        <a:pt x="4147" y="1"/>
                        <a:pt x="3533" y="1"/>
                      </a:cubicBezTo>
                      <a:close/>
                    </a:path>
                  </a:pathLst>
                </a:custGeom>
                <a:solidFill>
                  <a:srgbClr val="000000">
                    <a:alpha val="49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5" name="Google Shape;2245;p61"/>
                <p:cNvSpPr/>
                <p:nvPr/>
              </p:nvSpPr>
              <p:spPr>
                <a:xfrm rot="-419147">
                  <a:off x="1458740" y="4142343"/>
                  <a:ext cx="152609" cy="58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66" h="2970" extrusionOk="0">
                      <a:moveTo>
                        <a:pt x="5221" y="1"/>
                      </a:moveTo>
                      <a:cubicBezTo>
                        <a:pt x="3204" y="1"/>
                        <a:pt x="828" y="1447"/>
                        <a:pt x="27" y="2894"/>
                      </a:cubicBezTo>
                      <a:cubicBezTo>
                        <a:pt x="0" y="2921"/>
                        <a:pt x="17" y="2970"/>
                        <a:pt x="59" y="2970"/>
                      </a:cubicBezTo>
                      <a:cubicBezTo>
                        <a:pt x="70" y="2970"/>
                        <a:pt x="81" y="2967"/>
                        <a:pt x="94" y="2961"/>
                      </a:cubicBezTo>
                      <a:cubicBezTo>
                        <a:pt x="1361" y="2294"/>
                        <a:pt x="2462" y="1493"/>
                        <a:pt x="3897" y="1193"/>
                      </a:cubicBezTo>
                      <a:cubicBezTo>
                        <a:pt x="4177" y="1144"/>
                        <a:pt x="4448" y="1124"/>
                        <a:pt x="4712" y="1124"/>
                      </a:cubicBezTo>
                      <a:cubicBezTo>
                        <a:pt x="5703" y="1124"/>
                        <a:pt x="6605" y="1400"/>
                        <a:pt x="7633" y="1426"/>
                      </a:cubicBezTo>
                      <a:cubicBezTo>
                        <a:pt x="7733" y="1426"/>
                        <a:pt x="7766" y="1326"/>
                        <a:pt x="7733" y="1259"/>
                      </a:cubicBezTo>
                      <a:cubicBezTo>
                        <a:pt x="7144" y="360"/>
                        <a:pt x="6227" y="1"/>
                        <a:pt x="5221" y="1"/>
                      </a:cubicBezTo>
                      <a:close/>
                    </a:path>
                  </a:pathLst>
                </a:custGeom>
                <a:solidFill>
                  <a:srgbClr val="000000">
                    <a:alpha val="49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6" name="Google Shape;2246;p61"/>
                <p:cNvSpPr/>
                <p:nvPr/>
              </p:nvSpPr>
              <p:spPr>
                <a:xfrm rot="-419243">
                  <a:off x="1461251" y="4069888"/>
                  <a:ext cx="134506" cy="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3" h="1523" extrusionOk="0">
                      <a:moveTo>
                        <a:pt x="1846" y="0"/>
                      </a:moveTo>
                      <a:cubicBezTo>
                        <a:pt x="1518" y="0"/>
                        <a:pt x="1144" y="293"/>
                        <a:pt x="901" y="455"/>
                      </a:cubicBezTo>
                      <a:cubicBezTo>
                        <a:pt x="434" y="722"/>
                        <a:pt x="201" y="1022"/>
                        <a:pt x="0" y="1489"/>
                      </a:cubicBezTo>
                      <a:cubicBezTo>
                        <a:pt x="0" y="1489"/>
                        <a:pt x="0" y="1522"/>
                        <a:pt x="0" y="1522"/>
                      </a:cubicBezTo>
                      <a:cubicBezTo>
                        <a:pt x="201" y="1422"/>
                        <a:pt x="367" y="1322"/>
                        <a:pt x="534" y="1222"/>
                      </a:cubicBezTo>
                      <a:cubicBezTo>
                        <a:pt x="768" y="1122"/>
                        <a:pt x="934" y="955"/>
                        <a:pt x="1135" y="855"/>
                      </a:cubicBezTo>
                      <a:cubicBezTo>
                        <a:pt x="1435" y="655"/>
                        <a:pt x="1969" y="588"/>
                        <a:pt x="2135" y="288"/>
                      </a:cubicBezTo>
                      <a:cubicBezTo>
                        <a:pt x="2202" y="188"/>
                        <a:pt x="2169" y="88"/>
                        <a:pt x="2069" y="55"/>
                      </a:cubicBezTo>
                      <a:cubicBezTo>
                        <a:pt x="1999" y="16"/>
                        <a:pt x="1924" y="0"/>
                        <a:pt x="184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49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7" name="Google Shape;2247;p61"/>
                <p:cNvSpPr/>
                <p:nvPr/>
              </p:nvSpPr>
              <p:spPr>
                <a:xfrm rot="-419147">
                  <a:off x="1104242" y="4251250"/>
                  <a:ext cx="154593" cy="46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67" h="2389" extrusionOk="0">
                      <a:moveTo>
                        <a:pt x="3763" y="0"/>
                      </a:moveTo>
                      <a:cubicBezTo>
                        <a:pt x="2067" y="0"/>
                        <a:pt x="462" y="629"/>
                        <a:pt x="28" y="2247"/>
                      </a:cubicBezTo>
                      <a:cubicBezTo>
                        <a:pt x="0" y="2329"/>
                        <a:pt x="63" y="2389"/>
                        <a:pt x="123" y="2389"/>
                      </a:cubicBezTo>
                      <a:cubicBezTo>
                        <a:pt x="136" y="2389"/>
                        <a:pt x="149" y="2386"/>
                        <a:pt x="161" y="2380"/>
                      </a:cubicBezTo>
                      <a:cubicBezTo>
                        <a:pt x="1395" y="1946"/>
                        <a:pt x="2296" y="1179"/>
                        <a:pt x="3630" y="979"/>
                      </a:cubicBezTo>
                      <a:cubicBezTo>
                        <a:pt x="3908" y="941"/>
                        <a:pt x="4181" y="925"/>
                        <a:pt x="4449" y="925"/>
                      </a:cubicBezTo>
                      <a:cubicBezTo>
                        <a:pt x="5595" y="925"/>
                        <a:pt x="6664" y="1223"/>
                        <a:pt x="7800" y="1413"/>
                      </a:cubicBezTo>
                      <a:cubicBezTo>
                        <a:pt x="7866" y="1413"/>
                        <a:pt x="7866" y="1346"/>
                        <a:pt x="7833" y="1313"/>
                      </a:cubicBezTo>
                      <a:cubicBezTo>
                        <a:pt x="6955" y="530"/>
                        <a:pt x="5320" y="0"/>
                        <a:pt x="3763" y="0"/>
                      </a:cubicBezTo>
                      <a:close/>
                    </a:path>
                  </a:pathLst>
                </a:custGeom>
                <a:solidFill>
                  <a:srgbClr val="000000">
                    <a:alpha val="49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8" name="Google Shape;2248;p61"/>
                <p:cNvSpPr/>
                <p:nvPr/>
              </p:nvSpPr>
              <p:spPr>
                <a:xfrm rot="-419032">
                  <a:off x="1080052" y="4195724"/>
                  <a:ext cx="144278" cy="36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893" extrusionOk="0">
                      <a:moveTo>
                        <a:pt x="559" y="0"/>
                      </a:moveTo>
                      <a:cubicBezTo>
                        <a:pt x="383" y="0"/>
                        <a:pt x="219" y="41"/>
                        <a:pt x="101" y="159"/>
                      </a:cubicBezTo>
                      <a:cubicBezTo>
                        <a:pt x="1" y="225"/>
                        <a:pt x="34" y="325"/>
                        <a:pt x="101" y="392"/>
                      </a:cubicBezTo>
                      <a:cubicBezTo>
                        <a:pt x="368" y="659"/>
                        <a:pt x="901" y="559"/>
                        <a:pt x="1235" y="626"/>
                      </a:cubicBezTo>
                      <a:cubicBezTo>
                        <a:pt x="1468" y="659"/>
                        <a:pt x="1702" y="759"/>
                        <a:pt x="1935" y="792"/>
                      </a:cubicBezTo>
                      <a:cubicBezTo>
                        <a:pt x="2136" y="826"/>
                        <a:pt x="2336" y="859"/>
                        <a:pt x="2502" y="892"/>
                      </a:cubicBezTo>
                      <a:cubicBezTo>
                        <a:pt x="2536" y="892"/>
                        <a:pt x="2536" y="859"/>
                        <a:pt x="2536" y="859"/>
                      </a:cubicBezTo>
                      <a:cubicBezTo>
                        <a:pt x="2169" y="459"/>
                        <a:pt x="1869" y="292"/>
                        <a:pt x="1335" y="159"/>
                      </a:cubicBezTo>
                      <a:cubicBezTo>
                        <a:pt x="1132" y="98"/>
                        <a:pt x="831" y="0"/>
                        <a:pt x="559" y="0"/>
                      </a:cubicBezTo>
                      <a:close/>
                    </a:path>
                  </a:pathLst>
                </a:custGeom>
                <a:solidFill>
                  <a:srgbClr val="000000">
                    <a:alpha val="49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249" name="Google Shape;2249;p61"/>
              <p:cNvSpPr/>
              <p:nvPr/>
            </p:nvSpPr>
            <p:spPr>
              <a:xfrm rot="-10442518">
                <a:off x="7593607" y="3709611"/>
                <a:ext cx="283649" cy="36787"/>
              </a:xfrm>
              <a:custGeom>
                <a:avLst/>
                <a:gdLst/>
                <a:ahLst/>
                <a:cxnLst/>
                <a:rect l="l" t="t" r="r" b="b"/>
                <a:pathLst>
                  <a:path w="10775" h="2055" extrusionOk="0">
                    <a:moveTo>
                      <a:pt x="10775" y="0"/>
                    </a:moveTo>
                    <a:lnTo>
                      <a:pt x="10775" y="0"/>
                    </a:lnTo>
                    <a:cubicBezTo>
                      <a:pt x="9040" y="601"/>
                      <a:pt x="7306" y="1168"/>
                      <a:pt x="5504" y="1435"/>
                    </a:cubicBezTo>
                    <a:cubicBezTo>
                      <a:pt x="4545" y="1574"/>
                      <a:pt x="3585" y="1623"/>
                      <a:pt x="2625" y="1623"/>
                    </a:cubicBezTo>
                    <a:cubicBezTo>
                      <a:pt x="1750" y="1623"/>
                      <a:pt x="875" y="1583"/>
                      <a:pt x="0" y="1535"/>
                    </a:cubicBezTo>
                    <a:lnTo>
                      <a:pt x="0" y="1535"/>
                    </a:lnTo>
                    <a:cubicBezTo>
                      <a:pt x="1251" y="1859"/>
                      <a:pt x="2550" y="2055"/>
                      <a:pt x="3852" y="2055"/>
                    </a:cubicBezTo>
                    <a:cubicBezTo>
                      <a:pt x="4426" y="2055"/>
                      <a:pt x="5000" y="2017"/>
                      <a:pt x="5571" y="1935"/>
                    </a:cubicBezTo>
                    <a:cubicBezTo>
                      <a:pt x="7406" y="1668"/>
                      <a:pt x="9174" y="968"/>
                      <a:pt x="10775" y="0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250" name="Google Shape;2250;p61"/>
          <p:cNvGrpSpPr/>
          <p:nvPr/>
        </p:nvGrpSpPr>
        <p:grpSpPr>
          <a:xfrm>
            <a:off x="5581929" y="2202510"/>
            <a:ext cx="1279110" cy="1478174"/>
            <a:chOff x="1501713" y="3668602"/>
            <a:chExt cx="1036640" cy="1197969"/>
          </a:xfrm>
        </p:grpSpPr>
        <p:sp>
          <p:nvSpPr>
            <p:cNvPr id="2251" name="Google Shape;2251;p61"/>
            <p:cNvSpPr/>
            <p:nvPr/>
          </p:nvSpPr>
          <p:spPr>
            <a:xfrm rot="285413" flipH="1">
              <a:off x="1550248" y="3710362"/>
              <a:ext cx="938237" cy="1119558"/>
            </a:xfrm>
            <a:custGeom>
              <a:avLst/>
              <a:gdLst/>
              <a:ahLst/>
              <a:cxnLst/>
              <a:rect l="l" t="t" r="r" b="b"/>
              <a:pathLst>
                <a:path w="48402" h="54586" extrusionOk="0">
                  <a:moveTo>
                    <a:pt x="6739" y="33492"/>
                  </a:moveTo>
                  <a:lnTo>
                    <a:pt x="7005" y="34325"/>
                  </a:lnTo>
                  <a:cubicBezTo>
                    <a:pt x="6905" y="34259"/>
                    <a:pt x="6805" y="34159"/>
                    <a:pt x="6672" y="34092"/>
                  </a:cubicBezTo>
                  <a:lnTo>
                    <a:pt x="6672" y="33992"/>
                  </a:lnTo>
                  <a:cubicBezTo>
                    <a:pt x="6705" y="33825"/>
                    <a:pt x="6739" y="33658"/>
                    <a:pt x="6739" y="33492"/>
                  </a:cubicBezTo>
                  <a:close/>
                  <a:moveTo>
                    <a:pt x="28054" y="1"/>
                  </a:moveTo>
                  <a:cubicBezTo>
                    <a:pt x="24485" y="1735"/>
                    <a:pt x="21716" y="4471"/>
                    <a:pt x="20248" y="7606"/>
                  </a:cubicBezTo>
                  <a:cubicBezTo>
                    <a:pt x="17513" y="8607"/>
                    <a:pt x="14878" y="9708"/>
                    <a:pt x="12743" y="11309"/>
                  </a:cubicBezTo>
                  <a:cubicBezTo>
                    <a:pt x="10808" y="12743"/>
                    <a:pt x="9307" y="14645"/>
                    <a:pt x="8773" y="16746"/>
                  </a:cubicBezTo>
                  <a:cubicBezTo>
                    <a:pt x="8340" y="16946"/>
                    <a:pt x="7939" y="17147"/>
                    <a:pt x="7572" y="17413"/>
                  </a:cubicBezTo>
                  <a:cubicBezTo>
                    <a:pt x="5371" y="19015"/>
                    <a:pt x="5071" y="22050"/>
                    <a:pt x="5204" y="24685"/>
                  </a:cubicBezTo>
                  <a:cubicBezTo>
                    <a:pt x="5304" y="26253"/>
                    <a:pt x="5471" y="27787"/>
                    <a:pt x="5738" y="29322"/>
                  </a:cubicBezTo>
                  <a:cubicBezTo>
                    <a:pt x="5905" y="30189"/>
                    <a:pt x="6105" y="31056"/>
                    <a:pt x="6305" y="31890"/>
                  </a:cubicBezTo>
                  <a:cubicBezTo>
                    <a:pt x="6138" y="32491"/>
                    <a:pt x="6005" y="33125"/>
                    <a:pt x="5938" y="33758"/>
                  </a:cubicBezTo>
                  <a:cubicBezTo>
                    <a:pt x="5625" y="33667"/>
                    <a:pt x="5287" y="33622"/>
                    <a:pt x="4940" y="33622"/>
                  </a:cubicBezTo>
                  <a:cubicBezTo>
                    <a:pt x="4143" y="33622"/>
                    <a:pt x="3300" y="33861"/>
                    <a:pt x="2602" y="34325"/>
                  </a:cubicBezTo>
                  <a:cubicBezTo>
                    <a:pt x="1401" y="35159"/>
                    <a:pt x="734" y="36460"/>
                    <a:pt x="467" y="37761"/>
                  </a:cubicBezTo>
                  <a:cubicBezTo>
                    <a:pt x="0" y="39796"/>
                    <a:pt x="401" y="41898"/>
                    <a:pt x="1568" y="43499"/>
                  </a:cubicBezTo>
                  <a:cubicBezTo>
                    <a:pt x="2702" y="45133"/>
                    <a:pt x="4570" y="46234"/>
                    <a:pt x="6739" y="46568"/>
                  </a:cubicBezTo>
                  <a:cubicBezTo>
                    <a:pt x="6878" y="46599"/>
                    <a:pt x="7024" y="46622"/>
                    <a:pt x="7171" y="46622"/>
                  </a:cubicBezTo>
                  <a:cubicBezTo>
                    <a:pt x="7341" y="46622"/>
                    <a:pt x="7511" y="46590"/>
                    <a:pt x="7673" y="46501"/>
                  </a:cubicBezTo>
                  <a:lnTo>
                    <a:pt x="7706" y="46501"/>
                  </a:lnTo>
                  <a:cubicBezTo>
                    <a:pt x="8973" y="48969"/>
                    <a:pt x="11175" y="50971"/>
                    <a:pt x="13944" y="51905"/>
                  </a:cubicBezTo>
                  <a:cubicBezTo>
                    <a:pt x="18547" y="53473"/>
                    <a:pt x="23184" y="54340"/>
                    <a:pt x="28020" y="54573"/>
                  </a:cubicBezTo>
                  <a:cubicBezTo>
                    <a:pt x="28191" y="54581"/>
                    <a:pt x="28361" y="54585"/>
                    <a:pt x="28530" y="54585"/>
                  </a:cubicBezTo>
                  <a:cubicBezTo>
                    <a:pt x="31208" y="54585"/>
                    <a:pt x="33716" y="53601"/>
                    <a:pt x="35693" y="51938"/>
                  </a:cubicBezTo>
                  <a:cubicBezTo>
                    <a:pt x="35893" y="52072"/>
                    <a:pt x="36093" y="52138"/>
                    <a:pt x="36326" y="52172"/>
                  </a:cubicBezTo>
                  <a:cubicBezTo>
                    <a:pt x="36953" y="52309"/>
                    <a:pt x="37579" y="52377"/>
                    <a:pt x="38194" y="52377"/>
                  </a:cubicBezTo>
                  <a:cubicBezTo>
                    <a:pt x="39674" y="52377"/>
                    <a:pt x="41086" y="51982"/>
                    <a:pt x="42264" y="51204"/>
                  </a:cubicBezTo>
                  <a:cubicBezTo>
                    <a:pt x="43932" y="50137"/>
                    <a:pt x="45066" y="48336"/>
                    <a:pt x="45400" y="46234"/>
                  </a:cubicBezTo>
                  <a:cubicBezTo>
                    <a:pt x="45600" y="44966"/>
                    <a:pt x="45466" y="43465"/>
                    <a:pt x="44666" y="42298"/>
                  </a:cubicBezTo>
                  <a:cubicBezTo>
                    <a:pt x="44065" y="41397"/>
                    <a:pt x="43098" y="40797"/>
                    <a:pt x="42131" y="40597"/>
                  </a:cubicBezTo>
                  <a:cubicBezTo>
                    <a:pt x="42131" y="40563"/>
                    <a:pt x="42131" y="40563"/>
                    <a:pt x="42131" y="40563"/>
                  </a:cubicBezTo>
                  <a:cubicBezTo>
                    <a:pt x="42231" y="40263"/>
                    <a:pt x="42297" y="39963"/>
                    <a:pt x="42364" y="39629"/>
                  </a:cubicBezTo>
                  <a:cubicBezTo>
                    <a:pt x="43098" y="38462"/>
                    <a:pt x="43832" y="37161"/>
                    <a:pt x="44532" y="35927"/>
                  </a:cubicBezTo>
                  <a:cubicBezTo>
                    <a:pt x="45166" y="34692"/>
                    <a:pt x="45766" y="33492"/>
                    <a:pt x="46300" y="32491"/>
                  </a:cubicBezTo>
                  <a:cubicBezTo>
                    <a:pt x="47468" y="30089"/>
                    <a:pt x="48402" y="27187"/>
                    <a:pt x="46967" y="24885"/>
                  </a:cubicBezTo>
                  <a:cubicBezTo>
                    <a:pt x="46767" y="24585"/>
                    <a:pt x="46567" y="24318"/>
                    <a:pt x="46334" y="24051"/>
                  </a:cubicBezTo>
                  <a:cubicBezTo>
                    <a:pt x="46300" y="22617"/>
                    <a:pt x="45666" y="21149"/>
                    <a:pt x="44732" y="19815"/>
                  </a:cubicBezTo>
                  <a:cubicBezTo>
                    <a:pt x="43565" y="18247"/>
                    <a:pt x="41964" y="16880"/>
                    <a:pt x="40262" y="15612"/>
                  </a:cubicBezTo>
                  <a:cubicBezTo>
                    <a:pt x="37661" y="13677"/>
                    <a:pt x="34859" y="11876"/>
                    <a:pt x="31823" y="10308"/>
                  </a:cubicBezTo>
                  <a:cubicBezTo>
                    <a:pt x="29788" y="7173"/>
                    <a:pt x="28454" y="3637"/>
                    <a:pt x="28054" y="1"/>
                  </a:cubicBezTo>
                  <a:close/>
                </a:path>
              </a:pathLst>
            </a:custGeom>
            <a:solidFill>
              <a:schemeClr val="lt2"/>
            </a:solidFill>
            <a:ln w="22860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47625" dir="246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52" name="Google Shape;2252;p61"/>
            <p:cNvGrpSpPr/>
            <p:nvPr/>
          </p:nvGrpSpPr>
          <p:grpSpPr>
            <a:xfrm rot="285413" flipH="1">
              <a:off x="1551582" y="3705254"/>
              <a:ext cx="938237" cy="1119537"/>
              <a:chOff x="2768850" y="3921688"/>
              <a:chExt cx="1210050" cy="1364625"/>
            </a:xfrm>
          </p:grpSpPr>
          <p:sp>
            <p:nvSpPr>
              <p:cNvPr id="2253" name="Google Shape;2253;p61"/>
              <p:cNvSpPr/>
              <p:nvPr/>
            </p:nvSpPr>
            <p:spPr>
              <a:xfrm>
                <a:off x="3644475" y="4934513"/>
                <a:ext cx="264375" cy="29660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11864" extrusionOk="0">
                    <a:moveTo>
                      <a:pt x="6418" y="1"/>
                    </a:moveTo>
                    <a:cubicBezTo>
                      <a:pt x="6312" y="1"/>
                      <a:pt x="6208" y="6"/>
                      <a:pt x="6105" y="17"/>
                    </a:cubicBezTo>
                    <a:cubicBezTo>
                      <a:pt x="4537" y="217"/>
                      <a:pt x="3403" y="1885"/>
                      <a:pt x="2702" y="3186"/>
                    </a:cubicBezTo>
                    <a:cubicBezTo>
                      <a:pt x="1668" y="5187"/>
                      <a:pt x="868" y="7356"/>
                      <a:pt x="234" y="9557"/>
                    </a:cubicBezTo>
                    <a:cubicBezTo>
                      <a:pt x="100" y="10091"/>
                      <a:pt x="0" y="10791"/>
                      <a:pt x="434" y="11258"/>
                    </a:cubicBezTo>
                    <a:cubicBezTo>
                      <a:pt x="668" y="11492"/>
                      <a:pt x="1001" y="11592"/>
                      <a:pt x="1301" y="11659"/>
                    </a:cubicBezTo>
                    <a:cubicBezTo>
                      <a:pt x="1928" y="11796"/>
                      <a:pt x="2557" y="11864"/>
                      <a:pt x="3175" y="11864"/>
                    </a:cubicBezTo>
                    <a:cubicBezTo>
                      <a:pt x="4663" y="11864"/>
                      <a:pt x="6084" y="11469"/>
                      <a:pt x="7239" y="10691"/>
                    </a:cubicBezTo>
                    <a:cubicBezTo>
                      <a:pt x="8907" y="9624"/>
                      <a:pt x="10041" y="7823"/>
                      <a:pt x="10375" y="5721"/>
                    </a:cubicBezTo>
                    <a:cubicBezTo>
                      <a:pt x="10575" y="4453"/>
                      <a:pt x="10441" y="2986"/>
                      <a:pt x="9641" y="1785"/>
                    </a:cubicBezTo>
                    <a:cubicBezTo>
                      <a:pt x="8905" y="682"/>
                      <a:pt x="7607" y="1"/>
                      <a:pt x="6418" y="1"/>
                    </a:cubicBezTo>
                    <a:close/>
                  </a:path>
                </a:pathLst>
              </a:custGeom>
              <a:solidFill>
                <a:srgbClr val="EC8D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4" name="Google Shape;2254;p61"/>
              <p:cNvSpPr/>
              <p:nvPr/>
            </p:nvSpPr>
            <p:spPr>
              <a:xfrm>
                <a:off x="2768850" y="4762213"/>
                <a:ext cx="219350" cy="325125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13005" extrusionOk="0">
                    <a:moveTo>
                      <a:pt x="4939" y="0"/>
                    </a:moveTo>
                    <a:cubicBezTo>
                      <a:pt x="4134" y="0"/>
                      <a:pt x="3288" y="248"/>
                      <a:pt x="2602" y="738"/>
                    </a:cubicBezTo>
                    <a:cubicBezTo>
                      <a:pt x="1401" y="1538"/>
                      <a:pt x="734" y="2873"/>
                      <a:pt x="467" y="4140"/>
                    </a:cubicBezTo>
                    <a:cubicBezTo>
                      <a:pt x="0" y="6175"/>
                      <a:pt x="401" y="8277"/>
                      <a:pt x="1568" y="9878"/>
                    </a:cubicBezTo>
                    <a:cubicBezTo>
                      <a:pt x="2702" y="11512"/>
                      <a:pt x="4570" y="12613"/>
                      <a:pt x="6739" y="12947"/>
                    </a:cubicBezTo>
                    <a:cubicBezTo>
                      <a:pt x="6889" y="12980"/>
                      <a:pt x="7047" y="13005"/>
                      <a:pt x="7210" y="13005"/>
                    </a:cubicBezTo>
                    <a:cubicBezTo>
                      <a:pt x="7372" y="13005"/>
                      <a:pt x="7539" y="12980"/>
                      <a:pt x="7706" y="12913"/>
                    </a:cubicBezTo>
                    <a:cubicBezTo>
                      <a:pt x="8273" y="12646"/>
                      <a:pt x="8440" y="11946"/>
                      <a:pt x="8506" y="11379"/>
                    </a:cubicBezTo>
                    <a:cubicBezTo>
                      <a:pt x="8707" y="9077"/>
                      <a:pt x="8773" y="6776"/>
                      <a:pt x="8540" y="4574"/>
                    </a:cubicBezTo>
                    <a:cubicBezTo>
                      <a:pt x="8373" y="3106"/>
                      <a:pt x="7906" y="1105"/>
                      <a:pt x="6505" y="371"/>
                    </a:cubicBezTo>
                    <a:cubicBezTo>
                      <a:pt x="6050" y="123"/>
                      <a:pt x="5505" y="0"/>
                      <a:pt x="4939" y="0"/>
                    </a:cubicBezTo>
                    <a:close/>
                  </a:path>
                </a:pathLst>
              </a:custGeom>
              <a:solidFill>
                <a:srgbClr val="EC8D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5" name="Google Shape;2255;p61"/>
              <p:cNvSpPr/>
              <p:nvPr/>
            </p:nvSpPr>
            <p:spPr>
              <a:xfrm>
                <a:off x="2916450" y="4364163"/>
                <a:ext cx="916525" cy="922150"/>
              </a:xfrm>
              <a:custGeom>
                <a:avLst/>
                <a:gdLst/>
                <a:ahLst/>
                <a:cxnLst/>
                <a:rect l="l" t="t" r="r" b="b"/>
                <a:pathLst>
                  <a:path w="36661" h="36886" extrusionOk="0">
                    <a:moveTo>
                      <a:pt x="13956" y="0"/>
                    </a:moveTo>
                    <a:cubicBezTo>
                      <a:pt x="8945" y="0"/>
                      <a:pt x="4524" y="3463"/>
                      <a:pt x="3270" y="8354"/>
                    </a:cubicBezTo>
                    <a:cubicBezTo>
                      <a:pt x="2102" y="12957"/>
                      <a:pt x="1235" y="17627"/>
                      <a:pt x="634" y="22331"/>
                    </a:cubicBezTo>
                    <a:cubicBezTo>
                      <a:pt x="1" y="27534"/>
                      <a:pt x="3069" y="32538"/>
                      <a:pt x="8073" y="34206"/>
                    </a:cubicBezTo>
                    <a:cubicBezTo>
                      <a:pt x="12643" y="35774"/>
                      <a:pt x="17280" y="36641"/>
                      <a:pt x="22116" y="36874"/>
                    </a:cubicBezTo>
                    <a:cubicBezTo>
                      <a:pt x="22283" y="36882"/>
                      <a:pt x="22448" y="36885"/>
                      <a:pt x="22613" y="36885"/>
                    </a:cubicBezTo>
                    <a:cubicBezTo>
                      <a:pt x="27678" y="36885"/>
                      <a:pt x="32098" y="33444"/>
                      <a:pt x="33358" y="28502"/>
                    </a:cubicBezTo>
                    <a:cubicBezTo>
                      <a:pt x="34525" y="23932"/>
                      <a:pt x="35426" y="19262"/>
                      <a:pt x="35993" y="14558"/>
                    </a:cubicBezTo>
                    <a:cubicBezTo>
                      <a:pt x="36660" y="9321"/>
                      <a:pt x="33558" y="4351"/>
                      <a:pt x="28588" y="2683"/>
                    </a:cubicBezTo>
                    <a:cubicBezTo>
                      <a:pt x="24018" y="1115"/>
                      <a:pt x="19348" y="248"/>
                      <a:pt x="14511" y="15"/>
                    </a:cubicBezTo>
                    <a:cubicBezTo>
                      <a:pt x="14325" y="5"/>
                      <a:pt x="14140" y="0"/>
                      <a:pt x="13956" y="0"/>
                    </a:cubicBezTo>
                    <a:close/>
                  </a:path>
                </a:pathLst>
              </a:custGeom>
              <a:solidFill>
                <a:srgbClr val="EC8D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6" name="Google Shape;2256;p61"/>
              <p:cNvSpPr/>
              <p:nvPr/>
            </p:nvSpPr>
            <p:spPr>
              <a:xfrm>
                <a:off x="3275050" y="4976288"/>
                <a:ext cx="121775" cy="65400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2616" extrusionOk="0">
                    <a:moveTo>
                      <a:pt x="2385" y="1"/>
                    </a:moveTo>
                    <a:cubicBezTo>
                      <a:pt x="1908" y="1"/>
                      <a:pt x="1449" y="152"/>
                      <a:pt x="1068" y="381"/>
                    </a:cubicBezTo>
                    <a:cubicBezTo>
                      <a:pt x="567" y="714"/>
                      <a:pt x="134" y="1181"/>
                      <a:pt x="0" y="1715"/>
                    </a:cubicBezTo>
                    <a:cubicBezTo>
                      <a:pt x="367" y="1281"/>
                      <a:pt x="801" y="1015"/>
                      <a:pt x="1301" y="814"/>
                    </a:cubicBezTo>
                    <a:cubicBezTo>
                      <a:pt x="1651" y="664"/>
                      <a:pt x="2020" y="589"/>
                      <a:pt x="2366" y="589"/>
                    </a:cubicBezTo>
                    <a:cubicBezTo>
                      <a:pt x="2481" y="589"/>
                      <a:pt x="2594" y="598"/>
                      <a:pt x="2702" y="614"/>
                    </a:cubicBezTo>
                    <a:cubicBezTo>
                      <a:pt x="3202" y="714"/>
                      <a:pt x="3603" y="948"/>
                      <a:pt x="3970" y="1315"/>
                    </a:cubicBezTo>
                    <a:cubicBezTo>
                      <a:pt x="4303" y="1682"/>
                      <a:pt x="4570" y="2149"/>
                      <a:pt x="4870" y="2616"/>
                    </a:cubicBezTo>
                    <a:cubicBezTo>
                      <a:pt x="4837" y="2082"/>
                      <a:pt x="4670" y="1515"/>
                      <a:pt x="4337" y="1015"/>
                    </a:cubicBezTo>
                    <a:cubicBezTo>
                      <a:pt x="4170" y="781"/>
                      <a:pt x="3936" y="548"/>
                      <a:pt x="3669" y="381"/>
                    </a:cubicBezTo>
                    <a:cubicBezTo>
                      <a:pt x="3436" y="214"/>
                      <a:pt x="3136" y="81"/>
                      <a:pt x="2836" y="47"/>
                    </a:cubicBezTo>
                    <a:cubicBezTo>
                      <a:pt x="2685" y="15"/>
                      <a:pt x="2534" y="1"/>
                      <a:pt x="2385" y="1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7" name="Google Shape;2257;p61"/>
              <p:cNvSpPr/>
              <p:nvPr/>
            </p:nvSpPr>
            <p:spPr>
              <a:xfrm>
                <a:off x="3479350" y="4872788"/>
                <a:ext cx="203500" cy="173075"/>
              </a:xfrm>
              <a:custGeom>
                <a:avLst/>
                <a:gdLst/>
                <a:ahLst/>
                <a:cxnLst/>
                <a:rect l="l" t="t" r="r" b="b"/>
                <a:pathLst>
                  <a:path w="8140" h="6923" extrusionOk="0">
                    <a:moveTo>
                      <a:pt x="4460" y="0"/>
                    </a:moveTo>
                    <a:cubicBezTo>
                      <a:pt x="3892" y="0"/>
                      <a:pt x="3324" y="109"/>
                      <a:pt x="2803" y="318"/>
                    </a:cubicBezTo>
                    <a:cubicBezTo>
                      <a:pt x="1468" y="885"/>
                      <a:pt x="468" y="2086"/>
                      <a:pt x="167" y="3487"/>
                    </a:cubicBezTo>
                    <a:cubicBezTo>
                      <a:pt x="1" y="4120"/>
                      <a:pt x="1" y="4754"/>
                      <a:pt x="167" y="5388"/>
                    </a:cubicBezTo>
                    <a:cubicBezTo>
                      <a:pt x="234" y="5588"/>
                      <a:pt x="334" y="5822"/>
                      <a:pt x="434" y="6022"/>
                    </a:cubicBezTo>
                    <a:cubicBezTo>
                      <a:pt x="1075" y="5826"/>
                      <a:pt x="1744" y="5735"/>
                      <a:pt x="2420" y="5735"/>
                    </a:cubicBezTo>
                    <a:cubicBezTo>
                      <a:pt x="3928" y="5735"/>
                      <a:pt x="5470" y="6186"/>
                      <a:pt x="6806" y="6922"/>
                    </a:cubicBezTo>
                    <a:cubicBezTo>
                      <a:pt x="6939" y="6822"/>
                      <a:pt x="7072" y="6689"/>
                      <a:pt x="7206" y="6556"/>
                    </a:cubicBezTo>
                    <a:cubicBezTo>
                      <a:pt x="7840" y="5755"/>
                      <a:pt x="8140" y="4688"/>
                      <a:pt x="8073" y="3653"/>
                    </a:cubicBezTo>
                    <a:cubicBezTo>
                      <a:pt x="7973" y="2586"/>
                      <a:pt x="7473" y="1052"/>
                      <a:pt x="6472" y="518"/>
                    </a:cubicBezTo>
                    <a:cubicBezTo>
                      <a:pt x="5863" y="167"/>
                      <a:pt x="5162" y="0"/>
                      <a:pt x="44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8" name="Google Shape;2258;p61"/>
              <p:cNvSpPr/>
              <p:nvPr/>
            </p:nvSpPr>
            <p:spPr>
              <a:xfrm>
                <a:off x="3487700" y="4908813"/>
                <a:ext cx="146800" cy="118700"/>
              </a:xfrm>
              <a:custGeom>
                <a:avLst/>
                <a:gdLst/>
                <a:ahLst/>
                <a:cxnLst/>
                <a:rect l="l" t="t" r="r" b="b"/>
                <a:pathLst>
                  <a:path w="5872" h="4748" extrusionOk="0">
                    <a:moveTo>
                      <a:pt x="2894" y="0"/>
                    </a:moveTo>
                    <a:cubicBezTo>
                      <a:pt x="1562" y="0"/>
                      <a:pt x="400" y="912"/>
                      <a:pt x="134" y="2246"/>
                    </a:cubicBezTo>
                    <a:cubicBezTo>
                      <a:pt x="0" y="3046"/>
                      <a:pt x="200" y="3847"/>
                      <a:pt x="667" y="4447"/>
                    </a:cubicBezTo>
                    <a:cubicBezTo>
                      <a:pt x="1131" y="4343"/>
                      <a:pt x="1610" y="4295"/>
                      <a:pt x="2095" y="4295"/>
                    </a:cubicBezTo>
                    <a:cubicBezTo>
                      <a:pt x="3005" y="4295"/>
                      <a:pt x="3933" y="4465"/>
                      <a:pt x="4804" y="4748"/>
                    </a:cubicBezTo>
                    <a:cubicBezTo>
                      <a:pt x="5204" y="4381"/>
                      <a:pt x="5504" y="3880"/>
                      <a:pt x="5604" y="3280"/>
                    </a:cubicBezTo>
                    <a:cubicBezTo>
                      <a:pt x="5871" y="1779"/>
                      <a:pt x="4904" y="344"/>
                      <a:pt x="3403" y="44"/>
                    </a:cubicBezTo>
                    <a:cubicBezTo>
                      <a:pt x="3231" y="14"/>
                      <a:pt x="3061" y="0"/>
                      <a:pt x="289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9" name="Google Shape;2259;p61"/>
              <p:cNvSpPr/>
              <p:nvPr/>
            </p:nvSpPr>
            <p:spPr>
              <a:xfrm>
                <a:off x="3540400" y="4865713"/>
                <a:ext cx="153325" cy="107975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4319" extrusionOk="0">
                    <a:moveTo>
                      <a:pt x="2277" y="1"/>
                    </a:moveTo>
                    <a:cubicBezTo>
                      <a:pt x="1538" y="1"/>
                      <a:pt x="760" y="228"/>
                      <a:pt x="27" y="734"/>
                    </a:cubicBezTo>
                    <a:cubicBezTo>
                      <a:pt x="0" y="734"/>
                      <a:pt x="16" y="777"/>
                      <a:pt x="41" y="777"/>
                    </a:cubicBezTo>
                    <a:cubicBezTo>
                      <a:pt x="47" y="777"/>
                      <a:pt x="54" y="774"/>
                      <a:pt x="60" y="768"/>
                    </a:cubicBezTo>
                    <a:cubicBezTo>
                      <a:pt x="534" y="563"/>
                      <a:pt x="1024" y="469"/>
                      <a:pt x="1508" y="469"/>
                    </a:cubicBezTo>
                    <a:cubicBezTo>
                      <a:pt x="3552" y="469"/>
                      <a:pt x="5496" y="2146"/>
                      <a:pt x="5631" y="4303"/>
                    </a:cubicBezTo>
                    <a:cubicBezTo>
                      <a:pt x="5631" y="4303"/>
                      <a:pt x="5646" y="4318"/>
                      <a:pt x="5656" y="4318"/>
                    </a:cubicBezTo>
                    <a:cubicBezTo>
                      <a:pt x="5661" y="4318"/>
                      <a:pt x="5664" y="4314"/>
                      <a:pt x="5664" y="4303"/>
                    </a:cubicBezTo>
                    <a:cubicBezTo>
                      <a:pt x="6133" y="1815"/>
                      <a:pt x="4363" y="1"/>
                      <a:pt x="227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0" name="Google Shape;2260;p61"/>
              <p:cNvSpPr/>
              <p:nvPr/>
            </p:nvSpPr>
            <p:spPr>
              <a:xfrm>
                <a:off x="3031525" y="4784213"/>
                <a:ext cx="205175" cy="184100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7364" extrusionOk="0">
                    <a:moveTo>
                      <a:pt x="3680" y="1"/>
                    </a:moveTo>
                    <a:cubicBezTo>
                      <a:pt x="3531" y="1"/>
                      <a:pt x="3383" y="9"/>
                      <a:pt x="3237" y="25"/>
                    </a:cubicBezTo>
                    <a:cubicBezTo>
                      <a:pt x="2102" y="191"/>
                      <a:pt x="1068" y="1426"/>
                      <a:pt x="568" y="2393"/>
                    </a:cubicBezTo>
                    <a:cubicBezTo>
                      <a:pt x="134" y="3294"/>
                      <a:pt x="1" y="4394"/>
                      <a:pt x="334" y="5395"/>
                    </a:cubicBezTo>
                    <a:cubicBezTo>
                      <a:pt x="401" y="5562"/>
                      <a:pt x="468" y="5729"/>
                      <a:pt x="535" y="5896"/>
                    </a:cubicBezTo>
                    <a:cubicBezTo>
                      <a:pt x="975" y="5835"/>
                      <a:pt x="1423" y="5805"/>
                      <a:pt x="1872" y="5805"/>
                    </a:cubicBezTo>
                    <a:cubicBezTo>
                      <a:pt x="3668" y="5805"/>
                      <a:pt x="5471" y="6296"/>
                      <a:pt x="6806" y="7363"/>
                    </a:cubicBezTo>
                    <a:cubicBezTo>
                      <a:pt x="6973" y="7230"/>
                      <a:pt x="7139" y="7063"/>
                      <a:pt x="7273" y="6863"/>
                    </a:cubicBezTo>
                    <a:cubicBezTo>
                      <a:pt x="7673" y="6363"/>
                      <a:pt x="7907" y="5762"/>
                      <a:pt x="8007" y="5128"/>
                    </a:cubicBezTo>
                    <a:cubicBezTo>
                      <a:pt x="8207" y="3727"/>
                      <a:pt x="7706" y="2193"/>
                      <a:pt x="6706" y="1226"/>
                    </a:cubicBezTo>
                    <a:cubicBezTo>
                      <a:pt x="5912" y="432"/>
                      <a:pt x="4782" y="1"/>
                      <a:pt x="36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1" name="Google Shape;2261;p61"/>
              <p:cNvSpPr/>
              <p:nvPr/>
            </p:nvSpPr>
            <p:spPr>
              <a:xfrm>
                <a:off x="3083250" y="4831863"/>
                <a:ext cx="145950" cy="128100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124" extrusionOk="0">
                    <a:moveTo>
                      <a:pt x="2801" y="0"/>
                    </a:moveTo>
                    <a:cubicBezTo>
                      <a:pt x="1507" y="0"/>
                      <a:pt x="364" y="934"/>
                      <a:pt x="100" y="2255"/>
                    </a:cubicBezTo>
                    <a:cubicBezTo>
                      <a:pt x="0" y="2822"/>
                      <a:pt x="67" y="3422"/>
                      <a:pt x="300" y="3923"/>
                    </a:cubicBezTo>
                    <a:cubicBezTo>
                      <a:pt x="1735" y="3990"/>
                      <a:pt x="3136" y="4356"/>
                      <a:pt x="4303" y="5124"/>
                    </a:cubicBezTo>
                    <a:cubicBezTo>
                      <a:pt x="4937" y="4757"/>
                      <a:pt x="5404" y="4090"/>
                      <a:pt x="5571" y="3289"/>
                    </a:cubicBezTo>
                    <a:cubicBezTo>
                      <a:pt x="5838" y="1788"/>
                      <a:pt x="4870" y="320"/>
                      <a:pt x="3336" y="53"/>
                    </a:cubicBezTo>
                    <a:cubicBezTo>
                      <a:pt x="3156" y="17"/>
                      <a:pt x="2977" y="0"/>
                      <a:pt x="28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2" name="Google Shape;2262;p61"/>
              <p:cNvSpPr/>
              <p:nvPr/>
            </p:nvSpPr>
            <p:spPr>
              <a:xfrm>
                <a:off x="3042375" y="4776688"/>
                <a:ext cx="163475" cy="75700"/>
              </a:xfrm>
              <a:custGeom>
                <a:avLst/>
                <a:gdLst/>
                <a:ahLst/>
                <a:cxnLst/>
                <a:rect l="l" t="t" r="r" b="b"/>
                <a:pathLst>
                  <a:path w="6539" h="3028" extrusionOk="0">
                    <a:moveTo>
                      <a:pt x="3424" y="1"/>
                    </a:moveTo>
                    <a:cubicBezTo>
                      <a:pt x="1849" y="1"/>
                      <a:pt x="350" y="1069"/>
                      <a:pt x="1" y="3028"/>
                    </a:cubicBezTo>
                    <a:cubicBezTo>
                      <a:pt x="692" y="1542"/>
                      <a:pt x="2240" y="690"/>
                      <a:pt x="3774" y="690"/>
                    </a:cubicBezTo>
                    <a:cubicBezTo>
                      <a:pt x="4755" y="690"/>
                      <a:pt x="5730" y="1039"/>
                      <a:pt x="6472" y="1793"/>
                    </a:cubicBezTo>
                    <a:cubicBezTo>
                      <a:pt x="6478" y="1800"/>
                      <a:pt x="6485" y="1802"/>
                      <a:pt x="6491" y="1802"/>
                    </a:cubicBezTo>
                    <a:cubicBezTo>
                      <a:pt x="6517" y="1802"/>
                      <a:pt x="6539" y="1754"/>
                      <a:pt x="6539" y="1727"/>
                    </a:cubicBezTo>
                    <a:cubicBezTo>
                      <a:pt x="5729" y="554"/>
                      <a:pt x="4557" y="1"/>
                      <a:pt x="342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3" name="Google Shape;2263;p61"/>
              <p:cNvSpPr/>
              <p:nvPr/>
            </p:nvSpPr>
            <p:spPr>
              <a:xfrm>
                <a:off x="3520225" y="4764763"/>
                <a:ext cx="211525" cy="69725"/>
              </a:xfrm>
              <a:custGeom>
                <a:avLst/>
                <a:gdLst/>
                <a:ahLst/>
                <a:cxnLst/>
                <a:rect l="l" t="t" r="r" b="b"/>
                <a:pathLst>
                  <a:path w="8461" h="2789" extrusionOk="0">
                    <a:moveTo>
                      <a:pt x="3097" y="1"/>
                    </a:moveTo>
                    <a:cubicBezTo>
                      <a:pt x="2191" y="1"/>
                      <a:pt x="1263" y="181"/>
                      <a:pt x="367" y="569"/>
                    </a:cubicBezTo>
                    <a:cubicBezTo>
                      <a:pt x="200" y="636"/>
                      <a:pt x="67" y="836"/>
                      <a:pt x="34" y="1003"/>
                    </a:cubicBezTo>
                    <a:cubicBezTo>
                      <a:pt x="0" y="1170"/>
                      <a:pt x="34" y="1203"/>
                      <a:pt x="100" y="1370"/>
                    </a:cubicBezTo>
                    <a:cubicBezTo>
                      <a:pt x="177" y="1472"/>
                      <a:pt x="292" y="1515"/>
                      <a:pt x="417" y="1515"/>
                    </a:cubicBezTo>
                    <a:cubicBezTo>
                      <a:pt x="455" y="1515"/>
                      <a:pt x="495" y="1511"/>
                      <a:pt x="534" y="1503"/>
                    </a:cubicBezTo>
                    <a:cubicBezTo>
                      <a:pt x="1465" y="1344"/>
                      <a:pt x="2356" y="1253"/>
                      <a:pt x="3210" y="1253"/>
                    </a:cubicBezTo>
                    <a:cubicBezTo>
                      <a:pt x="5051" y="1253"/>
                      <a:pt x="6724" y="1677"/>
                      <a:pt x="8273" y="2771"/>
                    </a:cubicBezTo>
                    <a:cubicBezTo>
                      <a:pt x="8286" y="2783"/>
                      <a:pt x="8301" y="2789"/>
                      <a:pt x="8316" y="2789"/>
                    </a:cubicBezTo>
                    <a:cubicBezTo>
                      <a:pt x="8383" y="2789"/>
                      <a:pt x="8460" y="2691"/>
                      <a:pt x="8406" y="2637"/>
                    </a:cubicBezTo>
                    <a:cubicBezTo>
                      <a:pt x="7236" y="999"/>
                      <a:pt x="5228" y="1"/>
                      <a:pt x="3097" y="1"/>
                    </a:cubicBezTo>
                    <a:close/>
                  </a:path>
                </a:pathLst>
              </a:custGeom>
              <a:solidFill>
                <a:srgbClr val="3341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dk2"/>
                  </a:solidFill>
                </a:endParaRPr>
              </a:p>
            </p:txBody>
          </p:sp>
          <p:sp>
            <p:nvSpPr>
              <p:cNvPr id="2264" name="Google Shape;2264;p61"/>
              <p:cNvSpPr/>
              <p:nvPr/>
            </p:nvSpPr>
            <p:spPr>
              <a:xfrm>
                <a:off x="3039200" y="4675838"/>
                <a:ext cx="212525" cy="71925"/>
              </a:xfrm>
              <a:custGeom>
                <a:avLst/>
                <a:gdLst/>
                <a:ahLst/>
                <a:cxnLst/>
                <a:rect l="l" t="t" r="r" b="b"/>
                <a:pathLst>
                  <a:path w="8501" h="2877" extrusionOk="0">
                    <a:moveTo>
                      <a:pt x="3494" y="1"/>
                    </a:moveTo>
                    <a:cubicBezTo>
                      <a:pt x="2265" y="1"/>
                      <a:pt x="1064" y="336"/>
                      <a:pt x="61" y="991"/>
                    </a:cubicBezTo>
                    <a:cubicBezTo>
                      <a:pt x="0" y="1021"/>
                      <a:pt x="50" y="1162"/>
                      <a:pt x="110" y="1162"/>
                    </a:cubicBezTo>
                    <a:cubicBezTo>
                      <a:pt x="116" y="1162"/>
                      <a:pt x="122" y="1160"/>
                      <a:pt x="128" y="1157"/>
                    </a:cubicBezTo>
                    <a:cubicBezTo>
                      <a:pt x="787" y="1003"/>
                      <a:pt x="1431" y="929"/>
                      <a:pt x="2063" y="929"/>
                    </a:cubicBezTo>
                    <a:cubicBezTo>
                      <a:pt x="4024" y="929"/>
                      <a:pt x="5883" y="1632"/>
                      <a:pt x="7800" y="2792"/>
                    </a:cubicBezTo>
                    <a:cubicBezTo>
                      <a:pt x="7905" y="2834"/>
                      <a:pt x="8011" y="2876"/>
                      <a:pt x="8108" y="2876"/>
                    </a:cubicBezTo>
                    <a:cubicBezTo>
                      <a:pt x="8164" y="2876"/>
                      <a:pt x="8218" y="2862"/>
                      <a:pt x="8267" y="2825"/>
                    </a:cubicBezTo>
                    <a:cubicBezTo>
                      <a:pt x="8400" y="2725"/>
                      <a:pt x="8433" y="2692"/>
                      <a:pt x="8467" y="2525"/>
                    </a:cubicBezTo>
                    <a:cubicBezTo>
                      <a:pt x="8500" y="2358"/>
                      <a:pt x="8433" y="2125"/>
                      <a:pt x="8333" y="1991"/>
                    </a:cubicBezTo>
                    <a:cubicBezTo>
                      <a:pt x="6974" y="651"/>
                      <a:pt x="5207" y="1"/>
                      <a:pt x="3494" y="1"/>
                    </a:cubicBezTo>
                    <a:close/>
                  </a:path>
                </a:pathLst>
              </a:custGeom>
              <a:solidFill>
                <a:srgbClr val="3341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dk2"/>
                  </a:solidFill>
                </a:endParaRPr>
              </a:p>
            </p:txBody>
          </p:sp>
          <p:sp>
            <p:nvSpPr>
              <p:cNvPr id="2265" name="Google Shape;2265;p61"/>
              <p:cNvSpPr/>
              <p:nvPr/>
            </p:nvSpPr>
            <p:spPr>
              <a:xfrm>
                <a:off x="3116600" y="5038338"/>
                <a:ext cx="413650" cy="132825"/>
              </a:xfrm>
              <a:custGeom>
                <a:avLst/>
                <a:gdLst/>
                <a:ahLst/>
                <a:cxnLst/>
                <a:rect l="l" t="t" r="r" b="b"/>
                <a:pathLst>
                  <a:path w="16546" h="5313" extrusionOk="0">
                    <a:moveTo>
                      <a:pt x="893" y="1"/>
                    </a:moveTo>
                    <a:cubicBezTo>
                      <a:pt x="755" y="1"/>
                      <a:pt x="620" y="41"/>
                      <a:pt x="501" y="134"/>
                    </a:cubicBezTo>
                    <a:cubicBezTo>
                      <a:pt x="200" y="367"/>
                      <a:pt x="0" y="734"/>
                      <a:pt x="100" y="1134"/>
                    </a:cubicBezTo>
                    <a:cubicBezTo>
                      <a:pt x="234" y="1735"/>
                      <a:pt x="934" y="1935"/>
                      <a:pt x="1401" y="2235"/>
                    </a:cubicBezTo>
                    <a:cubicBezTo>
                      <a:pt x="2068" y="2669"/>
                      <a:pt x="2636" y="3169"/>
                      <a:pt x="3336" y="3536"/>
                    </a:cubicBezTo>
                    <a:cubicBezTo>
                      <a:pt x="4437" y="4137"/>
                      <a:pt x="5704" y="4503"/>
                      <a:pt x="6972" y="4770"/>
                    </a:cubicBezTo>
                    <a:cubicBezTo>
                      <a:pt x="7239" y="4837"/>
                      <a:pt x="7506" y="4870"/>
                      <a:pt x="7773" y="4904"/>
                    </a:cubicBezTo>
                    <a:cubicBezTo>
                      <a:pt x="8039" y="4970"/>
                      <a:pt x="8306" y="5037"/>
                      <a:pt x="8573" y="5071"/>
                    </a:cubicBezTo>
                    <a:cubicBezTo>
                      <a:pt x="9439" y="5207"/>
                      <a:pt x="10321" y="5313"/>
                      <a:pt x="11197" y="5313"/>
                    </a:cubicBezTo>
                    <a:cubicBezTo>
                      <a:pt x="11603" y="5313"/>
                      <a:pt x="12008" y="5290"/>
                      <a:pt x="12409" y="5237"/>
                    </a:cubicBezTo>
                    <a:cubicBezTo>
                      <a:pt x="13176" y="5171"/>
                      <a:pt x="13910" y="4904"/>
                      <a:pt x="14677" y="4770"/>
                    </a:cubicBezTo>
                    <a:cubicBezTo>
                      <a:pt x="15211" y="4637"/>
                      <a:pt x="15945" y="4704"/>
                      <a:pt x="16279" y="4203"/>
                    </a:cubicBezTo>
                    <a:cubicBezTo>
                      <a:pt x="16545" y="3870"/>
                      <a:pt x="16479" y="3469"/>
                      <a:pt x="16279" y="3136"/>
                    </a:cubicBezTo>
                    <a:cubicBezTo>
                      <a:pt x="16134" y="2895"/>
                      <a:pt x="15885" y="2793"/>
                      <a:pt x="15619" y="2793"/>
                    </a:cubicBezTo>
                    <a:cubicBezTo>
                      <a:pt x="15517" y="2793"/>
                      <a:pt x="15413" y="2808"/>
                      <a:pt x="15311" y="2836"/>
                    </a:cubicBezTo>
                    <a:cubicBezTo>
                      <a:pt x="15011" y="2902"/>
                      <a:pt x="14744" y="3102"/>
                      <a:pt x="14544" y="3369"/>
                    </a:cubicBezTo>
                    <a:cubicBezTo>
                      <a:pt x="14544" y="3369"/>
                      <a:pt x="14511" y="3403"/>
                      <a:pt x="14511" y="3436"/>
                    </a:cubicBezTo>
                    <a:cubicBezTo>
                      <a:pt x="14377" y="3636"/>
                      <a:pt x="14277" y="3870"/>
                      <a:pt x="14044" y="4036"/>
                    </a:cubicBezTo>
                    <a:cubicBezTo>
                      <a:pt x="13477" y="4537"/>
                      <a:pt x="12643" y="4770"/>
                      <a:pt x="11809" y="4837"/>
                    </a:cubicBezTo>
                    <a:cubicBezTo>
                      <a:pt x="11575" y="4854"/>
                      <a:pt x="11350" y="4862"/>
                      <a:pt x="11125" y="4862"/>
                    </a:cubicBezTo>
                    <a:cubicBezTo>
                      <a:pt x="10900" y="4862"/>
                      <a:pt x="10675" y="4854"/>
                      <a:pt x="10441" y="4837"/>
                    </a:cubicBezTo>
                    <a:cubicBezTo>
                      <a:pt x="9607" y="4837"/>
                      <a:pt x="8740" y="4737"/>
                      <a:pt x="7906" y="4604"/>
                    </a:cubicBezTo>
                    <a:lnTo>
                      <a:pt x="7839" y="4570"/>
                    </a:lnTo>
                    <a:lnTo>
                      <a:pt x="7773" y="4570"/>
                    </a:lnTo>
                    <a:cubicBezTo>
                      <a:pt x="6939" y="4403"/>
                      <a:pt x="6105" y="4170"/>
                      <a:pt x="5304" y="3870"/>
                    </a:cubicBezTo>
                    <a:cubicBezTo>
                      <a:pt x="4870" y="3736"/>
                      <a:pt x="4437" y="3569"/>
                      <a:pt x="4037" y="3369"/>
                    </a:cubicBezTo>
                    <a:cubicBezTo>
                      <a:pt x="3269" y="3002"/>
                      <a:pt x="2602" y="2502"/>
                      <a:pt x="2235" y="1802"/>
                    </a:cubicBezTo>
                    <a:cubicBezTo>
                      <a:pt x="2102" y="1568"/>
                      <a:pt x="2102" y="1335"/>
                      <a:pt x="2035" y="1068"/>
                    </a:cubicBezTo>
                    <a:cubicBezTo>
                      <a:pt x="2035" y="1034"/>
                      <a:pt x="2035" y="1001"/>
                      <a:pt x="2035" y="1001"/>
                    </a:cubicBezTo>
                    <a:cubicBezTo>
                      <a:pt x="1968" y="701"/>
                      <a:pt x="1768" y="401"/>
                      <a:pt x="1501" y="234"/>
                    </a:cubicBezTo>
                    <a:cubicBezTo>
                      <a:pt x="1321" y="93"/>
                      <a:pt x="1103" y="1"/>
                      <a:pt x="893" y="1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6" name="Google Shape;2266;p61"/>
              <p:cNvSpPr/>
              <p:nvPr/>
            </p:nvSpPr>
            <p:spPr>
              <a:xfrm>
                <a:off x="3695825" y="5030288"/>
                <a:ext cx="175225" cy="144200"/>
              </a:xfrm>
              <a:custGeom>
                <a:avLst/>
                <a:gdLst/>
                <a:ahLst/>
                <a:cxnLst/>
                <a:rect l="l" t="t" r="r" b="b"/>
                <a:pathLst>
                  <a:path w="7009" h="5768" extrusionOk="0">
                    <a:moveTo>
                      <a:pt x="6986" y="1123"/>
                    </a:moveTo>
                    <a:cubicBezTo>
                      <a:pt x="6986" y="1134"/>
                      <a:pt x="6990" y="1138"/>
                      <a:pt x="6994" y="1138"/>
                    </a:cubicBezTo>
                    <a:cubicBezTo>
                      <a:pt x="7001" y="1138"/>
                      <a:pt x="7008" y="1123"/>
                      <a:pt x="6986" y="1123"/>
                    </a:cubicBezTo>
                    <a:close/>
                    <a:moveTo>
                      <a:pt x="5477" y="1"/>
                    </a:moveTo>
                    <a:cubicBezTo>
                      <a:pt x="4870" y="1"/>
                      <a:pt x="4213" y="315"/>
                      <a:pt x="3617" y="656"/>
                    </a:cubicBezTo>
                    <a:cubicBezTo>
                      <a:pt x="2850" y="1123"/>
                      <a:pt x="2183" y="1757"/>
                      <a:pt x="1616" y="2457"/>
                    </a:cubicBezTo>
                    <a:cubicBezTo>
                      <a:pt x="1349" y="2791"/>
                      <a:pt x="1149" y="3124"/>
                      <a:pt x="915" y="3458"/>
                    </a:cubicBezTo>
                    <a:cubicBezTo>
                      <a:pt x="615" y="3992"/>
                      <a:pt x="348" y="4559"/>
                      <a:pt x="115" y="5159"/>
                    </a:cubicBezTo>
                    <a:cubicBezTo>
                      <a:pt x="0" y="5479"/>
                      <a:pt x="230" y="5767"/>
                      <a:pt x="451" y="5767"/>
                    </a:cubicBezTo>
                    <a:cubicBezTo>
                      <a:pt x="553" y="5767"/>
                      <a:pt x="652" y="5706"/>
                      <a:pt x="715" y="5559"/>
                    </a:cubicBezTo>
                    <a:cubicBezTo>
                      <a:pt x="1049" y="4659"/>
                      <a:pt x="1482" y="3858"/>
                      <a:pt x="2016" y="3158"/>
                    </a:cubicBezTo>
                    <a:cubicBezTo>
                      <a:pt x="2431" y="3070"/>
                      <a:pt x="2896" y="3004"/>
                      <a:pt x="3350" y="3004"/>
                    </a:cubicBezTo>
                    <a:cubicBezTo>
                      <a:pt x="4283" y="3004"/>
                      <a:pt x="5171" y="3283"/>
                      <a:pt x="5485" y="4225"/>
                    </a:cubicBezTo>
                    <a:cubicBezTo>
                      <a:pt x="5485" y="4225"/>
                      <a:pt x="5519" y="4225"/>
                      <a:pt x="5519" y="4192"/>
                    </a:cubicBezTo>
                    <a:cubicBezTo>
                      <a:pt x="5547" y="2610"/>
                      <a:pt x="4460" y="2268"/>
                      <a:pt x="3326" y="2268"/>
                    </a:cubicBezTo>
                    <a:cubicBezTo>
                      <a:pt x="3145" y="2268"/>
                      <a:pt x="2962" y="2277"/>
                      <a:pt x="2783" y="2290"/>
                    </a:cubicBezTo>
                    <a:cubicBezTo>
                      <a:pt x="2783" y="2257"/>
                      <a:pt x="2817" y="2257"/>
                      <a:pt x="2817" y="2224"/>
                    </a:cubicBezTo>
                    <a:cubicBezTo>
                      <a:pt x="3541" y="1572"/>
                      <a:pt x="4737" y="658"/>
                      <a:pt x="5823" y="658"/>
                    </a:cubicBezTo>
                    <a:cubicBezTo>
                      <a:pt x="6237" y="658"/>
                      <a:pt x="6636" y="791"/>
                      <a:pt x="6986" y="1123"/>
                    </a:cubicBezTo>
                    <a:cubicBezTo>
                      <a:pt x="6594" y="290"/>
                      <a:pt x="6059" y="1"/>
                      <a:pt x="5477" y="1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7" name="Google Shape;2267;p61"/>
              <p:cNvSpPr/>
              <p:nvPr/>
            </p:nvSpPr>
            <p:spPr>
              <a:xfrm>
                <a:off x="2828900" y="4849663"/>
                <a:ext cx="110925" cy="1922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7691" extrusionOk="0">
                    <a:moveTo>
                      <a:pt x="1374" y="0"/>
                    </a:moveTo>
                    <a:cubicBezTo>
                      <a:pt x="1024" y="0"/>
                      <a:pt x="635" y="130"/>
                      <a:pt x="200" y="442"/>
                    </a:cubicBezTo>
                    <a:cubicBezTo>
                      <a:pt x="167" y="442"/>
                      <a:pt x="200" y="476"/>
                      <a:pt x="200" y="476"/>
                    </a:cubicBezTo>
                    <a:cubicBezTo>
                      <a:pt x="371" y="425"/>
                      <a:pt x="535" y="402"/>
                      <a:pt x="692" y="402"/>
                    </a:cubicBezTo>
                    <a:cubicBezTo>
                      <a:pt x="2097" y="402"/>
                      <a:pt x="2946" y="2271"/>
                      <a:pt x="3336" y="3411"/>
                    </a:cubicBezTo>
                    <a:cubicBezTo>
                      <a:pt x="3336" y="3429"/>
                      <a:pt x="3336" y="3448"/>
                      <a:pt x="3341" y="3461"/>
                    </a:cubicBezTo>
                    <a:lnTo>
                      <a:pt x="3341" y="3461"/>
                    </a:lnTo>
                    <a:cubicBezTo>
                      <a:pt x="2758" y="3102"/>
                      <a:pt x="2114" y="2784"/>
                      <a:pt x="1515" y="2784"/>
                    </a:cubicBezTo>
                    <a:cubicBezTo>
                      <a:pt x="955" y="2784"/>
                      <a:pt x="433" y="3062"/>
                      <a:pt x="33" y="3845"/>
                    </a:cubicBezTo>
                    <a:cubicBezTo>
                      <a:pt x="0" y="3878"/>
                      <a:pt x="33" y="3878"/>
                      <a:pt x="67" y="3878"/>
                    </a:cubicBezTo>
                    <a:cubicBezTo>
                      <a:pt x="407" y="3559"/>
                      <a:pt x="788" y="3430"/>
                      <a:pt x="1181" y="3430"/>
                    </a:cubicBezTo>
                    <a:cubicBezTo>
                      <a:pt x="2022" y="3430"/>
                      <a:pt x="2921" y="4021"/>
                      <a:pt x="3603" y="4612"/>
                    </a:cubicBezTo>
                    <a:cubicBezTo>
                      <a:pt x="3736" y="5479"/>
                      <a:pt x="3736" y="6380"/>
                      <a:pt x="3603" y="7347"/>
                    </a:cubicBezTo>
                    <a:cubicBezTo>
                      <a:pt x="3572" y="7581"/>
                      <a:pt x="3715" y="7691"/>
                      <a:pt x="3883" y="7691"/>
                    </a:cubicBezTo>
                    <a:cubicBezTo>
                      <a:pt x="4076" y="7691"/>
                      <a:pt x="4301" y="7547"/>
                      <a:pt x="4337" y="7280"/>
                    </a:cubicBezTo>
                    <a:cubicBezTo>
                      <a:pt x="4403" y="6647"/>
                      <a:pt x="4437" y="6013"/>
                      <a:pt x="4403" y="5412"/>
                    </a:cubicBezTo>
                    <a:cubicBezTo>
                      <a:pt x="4403" y="4979"/>
                      <a:pt x="4370" y="4578"/>
                      <a:pt x="4303" y="4212"/>
                    </a:cubicBezTo>
                    <a:cubicBezTo>
                      <a:pt x="4136" y="3278"/>
                      <a:pt x="3836" y="2410"/>
                      <a:pt x="3369" y="1643"/>
                    </a:cubicBezTo>
                    <a:cubicBezTo>
                      <a:pt x="2891" y="830"/>
                      <a:pt x="2259" y="0"/>
                      <a:pt x="1374" y="0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8" name="Google Shape;2268;p61"/>
              <p:cNvSpPr/>
              <p:nvPr/>
            </p:nvSpPr>
            <p:spPr>
              <a:xfrm>
                <a:off x="2895600" y="3921688"/>
                <a:ext cx="1083300" cy="1069125"/>
              </a:xfrm>
              <a:custGeom>
                <a:avLst/>
                <a:gdLst/>
                <a:ahLst/>
                <a:cxnLst/>
                <a:rect l="l" t="t" r="r" b="b"/>
                <a:pathLst>
                  <a:path w="43332" h="42765" extrusionOk="0">
                    <a:moveTo>
                      <a:pt x="22984" y="1"/>
                    </a:moveTo>
                    <a:cubicBezTo>
                      <a:pt x="19415" y="1735"/>
                      <a:pt x="16646" y="4471"/>
                      <a:pt x="15178" y="7606"/>
                    </a:cubicBezTo>
                    <a:cubicBezTo>
                      <a:pt x="12443" y="8607"/>
                      <a:pt x="9808" y="9708"/>
                      <a:pt x="7673" y="11309"/>
                    </a:cubicBezTo>
                    <a:cubicBezTo>
                      <a:pt x="5738" y="12743"/>
                      <a:pt x="4237" y="14645"/>
                      <a:pt x="3737" y="16746"/>
                    </a:cubicBezTo>
                    <a:cubicBezTo>
                      <a:pt x="3303" y="16913"/>
                      <a:pt x="2903" y="17147"/>
                      <a:pt x="2502" y="17413"/>
                    </a:cubicBezTo>
                    <a:cubicBezTo>
                      <a:pt x="301" y="19015"/>
                      <a:pt x="1" y="22050"/>
                      <a:pt x="134" y="24685"/>
                    </a:cubicBezTo>
                    <a:cubicBezTo>
                      <a:pt x="234" y="26220"/>
                      <a:pt x="401" y="27787"/>
                      <a:pt x="701" y="29322"/>
                    </a:cubicBezTo>
                    <a:cubicBezTo>
                      <a:pt x="1135" y="31824"/>
                      <a:pt x="1835" y="34325"/>
                      <a:pt x="2769" y="36661"/>
                    </a:cubicBezTo>
                    <a:cubicBezTo>
                      <a:pt x="4604" y="35326"/>
                      <a:pt x="3870" y="32858"/>
                      <a:pt x="3970" y="30589"/>
                    </a:cubicBezTo>
                    <a:cubicBezTo>
                      <a:pt x="3970" y="30589"/>
                      <a:pt x="4004" y="30589"/>
                      <a:pt x="4004" y="30556"/>
                    </a:cubicBezTo>
                    <a:cubicBezTo>
                      <a:pt x="5438" y="29889"/>
                      <a:pt x="6639" y="28888"/>
                      <a:pt x="7439" y="27654"/>
                    </a:cubicBezTo>
                    <a:cubicBezTo>
                      <a:pt x="8473" y="26120"/>
                      <a:pt x="8907" y="24252"/>
                      <a:pt x="8740" y="22284"/>
                    </a:cubicBezTo>
                    <a:cubicBezTo>
                      <a:pt x="9608" y="21683"/>
                      <a:pt x="10675" y="21249"/>
                      <a:pt x="11842" y="21049"/>
                    </a:cubicBezTo>
                    <a:cubicBezTo>
                      <a:pt x="12196" y="20993"/>
                      <a:pt x="12597" y="20967"/>
                      <a:pt x="13031" y="20967"/>
                    </a:cubicBezTo>
                    <a:cubicBezTo>
                      <a:pt x="15702" y="20967"/>
                      <a:pt x="19617" y="21978"/>
                      <a:pt x="21483" y="23384"/>
                    </a:cubicBezTo>
                    <a:cubicBezTo>
                      <a:pt x="22311" y="23135"/>
                      <a:pt x="23202" y="23012"/>
                      <a:pt x="24110" y="23012"/>
                    </a:cubicBezTo>
                    <a:cubicBezTo>
                      <a:pt x="25869" y="23012"/>
                      <a:pt x="27693" y="23472"/>
                      <a:pt x="29255" y="24352"/>
                    </a:cubicBezTo>
                    <a:cubicBezTo>
                      <a:pt x="30322" y="24952"/>
                      <a:pt x="32224" y="25953"/>
                      <a:pt x="32958" y="26887"/>
                    </a:cubicBezTo>
                    <a:cubicBezTo>
                      <a:pt x="32390" y="28688"/>
                      <a:pt x="32424" y="30656"/>
                      <a:pt x="33058" y="32491"/>
                    </a:cubicBezTo>
                    <a:cubicBezTo>
                      <a:pt x="33358" y="33391"/>
                      <a:pt x="33658" y="34826"/>
                      <a:pt x="34092" y="36127"/>
                    </a:cubicBezTo>
                    <a:cubicBezTo>
                      <a:pt x="34392" y="37061"/>
                      <a:pt x="34759" y="37895"/>
                      <a:pt x="35293" y="38395"/>
                    </a:cubicBezTo>
                    <a:cubicBezTo>
                      <a:pt x="35026" y="39896"/>
                      <a:pt x="34359" y="41297"/>
                      <a:pt x="34992" y="42765"/>
                    </a:cubicBezTo>
                    <a:cubicBezTo>
                      <a:pt x="36493" y="41064"/>
                      <a:pt x="38095" y="38428"/>
                      <a:pt x="39462" y="35927"/>
                    </a:cubicBezTo>
                    <a:cubicBezTo>
                      <a:pt x="40129" y="34692"/>
                      <a:pt x="40730" y="33492"/>
                      <a:pt x="41230" y="32491"/>
                    </a:cubicBezTo>
                    <a:cubicBezTo>
                      <a:pt x="42398" y="30089"/>
                      <a:pt x="43332" y="27187"/>
                      <a:pt x="41897" y="24885"/>
                    </a:cubicBezTo>
                    <a:cubicBezTo>
                      <a:pt x="41697" y="24585"/>
                      <a:pt x="41497" y="24318"/>
                      <a:pt x="41264" y="24051"/>
                    </a:cubicBezTo>
                    <a:cubicBezTo>
                      <a:pt x="41230" y="22617"/>
                      <a:pt x="40596" y="21149"/>
                      <a:pt x="39662" y="19815"/>
                    </a:cubicBezTo>
                    <a:cubicBezTo>
                      <a:pt x="38495" y="18247"/>
                      <a:pt x="36894" y="16880"/>
                      <a:pt x="35192" y="15612"/>
                    </a:cubicBezTo>
                    <a:cubicBezTo>
                      <a:pt x="32591" y="13677"/>
                      <a:pt x="29789" y="11876"/>
                      <a:pt x="26753" y="10308"/>
                    </a:cubicBezTo>
                    <a:cubicBezTo>
                      <a:pt x="24718" y="7173"/>
                      <a:pt x="23384" y="3637"/>
                      <a:pt x="2298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dk2"/>
                  </a:solidFill>
                </a:endParaRPr>
              </a:p>
            </p:txBody>
          </p:sp>
          <p:sp>
            <p:nvSpPr>
              <p:cNvPr id="2269" name="Google Shape;2269;p61"/>
              <p:cNvSpPr/>
              <p:nvPr/>
            </p:nvSpPr>
            <p:spPr>
              <a:xfrm>
                <a:off x="2913125" y="4654713"/>
                <a:ext cx="97575" cy="183500"/>
              </a:xfrm>
              <a:custGeom>
                <a:avLst/>
                <a:gdLst/>
                <a:ahLst/>
                <a:cxnLst/>
                <a:rect l="l" t="t" r="r" b="b"/>
                <a:pathLst>
                  <a:path w="3903" h="7340" extrusionOk="0">
                    <a:moveTo>
                      <a:pt x="0" y="1"/>
                    </a:moveTo>
                    <a:cubicBezTo>
                      <a:pt x="434" y="2536"/>
                      <a:pt x="1134" y="5004"/>
                      <a:pt x="2068" y="7340"/>
                    </a:cubicBezTo>
                    <a:cubicBezTo>
                      <a:pt x="3903" y="6005"/>
                      <a:pt x="3169" y="3537"/>
                      <a:pt x="3269" y="1268"/>
                    </a:cubicBezTo>
                    <a:cubicBezTo>
                      <a:pt x="3269" y="1268"/>
                      <a:pt x="3303" y="1268"/>
                      <a:pt x="3303" y="1235"/>
                    </a:cubicBezTo>
                    <a:cubicBezTo>
                      <a:pt x="2168" y="902"/>
                      <a:pt x="1034" y="535"/>
                      <a:pt x="0" y="1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0" name="Google Shape;2270;p61"/>
              <p:cNvSpPr/>
              <p:nvPr/>
            </p:nvSpPr>
            <p:spPr>
              <a:xfrm>
                <a:off x="3747875" y="4819838"/>
                <a:ext cx="134300" cy="170975"/>
              </a:xfrm>
              <a:custGeom>
                <a:avLst/>
                <a:gdLst/>
                <a:ahLst/>
                <a:cxnLst/>
                <a:rect l="l" t="t" r="r" b="b"/>
                <a:pathLst>
                  <a:path w="5372" h="6839" extrusionOk="0">
                    <a:moveTo>
                      <a:pt x="5371" y="1"/>
                    </a:moveTo>
                    <a:cubicBezTo>
                      <a:pt x="3870" y="140"/>
                      <a:pt x="2392" y="209"/>
                      <a:pt x="899" y="209"/>
                    </a:cubicBezTo>
                    <a:cubicBezTo>
                      <a:pt x="600" y="209"/>
                      <a:pt x="301" y="206"/>
                      <a:pt x="1" y="201"/>
                    </a:cubicBezTo>
                    <a:lnTo>
                      <a:pt x="1" y="201"/>
                    </a:lnTo>
                    <a:cubicBezTo>
                      <a:pt x="301" y="1135"/>
                      <a:pt x="668" y="1969"/>
                      <a:pt x="1202" y="2469"/>
                    </a:cubicBezTo>
                    <a:cubicBezTo>
                      <a:pt x="935" y="3970"/>
                      <a:pt x="268" y="5371"/>
                      <a:pt x="901" y="6839"/>
                    </a:cubicBezTo>
                    <a:cubicBezTo>
                      <a:pt x="2436" y="5138"/>
                      <a:pt x="4004" y="2502"/>
                      <a:pt x="5371" y="1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1" name="Google Shape;2271;p61"/>
              <p:cNvSpPr/>
              <p:nvPr/>
            </p:nvSpPr>
            <p:spPr>
              <a:xfrm>
                <a:off x="3431825" y="3998088"/>
                <a:ext cx="441775" cy="519600"/>
              </a:xfrm>
              <a:custGeom>
                <a:avLst/>
                <a:gdLst/>
                <a:ahLst/>
                <a:cxnLst/>
                <a:rect l="l" t="t" r="r" b="b"/>
                <a:pathLst>
                  <a:path w="17671" h="20784" extrusionOk="0">
                    <a:moveTo>
                      <a:pt x="1010" y="1"/>
                    </a:moveTo>
                    <a:cubicBezTo>
                      <a:pt x="988" y="1"/>
                      <a:pt x="968" y="17"/>
                      <a:pt x="968" y="47"/>
                    </a:cubicBezTo>
                    <a:cubicBezTo>
                      <a:pt x="0" y="4717"/>
                      <a:pt x="2302" y="8453"/>
                      <a:pt x="5504" y="11589"/>
                    </a:cubicBezTo>
                    <a:cubicBezTo>
                      <a:pt x="7239" y="13323"/>
                      <a:pt x="9374" y="14558"/>
                      <a:pt x="11408" y="15825"/>
                    </a:cubicBezTo>
                    <a:cubicBezTo>
                      <a:pt x="13610" y="17193"/>
                      <a:pt x="15478" y="18894"/>
                      <a:pt x="17379" y="20729"/>
                    </a:cubicBezTo>
                    <a:cubicBezTo>
                      <a:pt x="17418" y="20767"/>
                      <a:pt x="17458" y="20783"/>
                      <a:pt x="17497" y="20783"/>
                    </a:cubicBezTo>
                    <a:cubicBezTo>
                      <a:pt x="17592" y="20783"/>
                      <a:pt x="17670" y="20681"/>
                      <a:pt x="17646" y="20562"/>
                    </a:cubicBezTo>
                    <a:cubicBezTo>
                      <a:pt x="16912" y="16626"/>
                      <a:pt x="13143" y="13590"/>
                      <a:pt x="10108" y="11589"/>
                    </a:cubicBezTo>
                    <a:cubicBezTo>
                      <a:pt x="6171" y="8954"/>
                      <a:pt x="667" y="5818"/>
                      <a:pt x="1068" y="81"/>
                    </a:cubicBezTo>
                    <a:cubicBezTo>
                      <a:pt x="1068" y="25"/>
                      <a:pt x="1037" y="1"/>
                      <a:pt x="1010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2" name="Google Shape;2272;p61"/>
              <p:cNvSpPr/>
              <p:nvPr/>
            </p:nvSpPr>
            <p:spPr>
              <a:xfrm>
                <a:off x="2989000" y="4165938"/>
                <a:ext cx="245825" cy="257200"/>
              </a:xfrm>
              <a:custGeom>
                <a:avLst/>
                <a:gdLst/>
                <a:ahLst/>
                <a:cxnLst/>
                <a:rect l="l" t="t" r="r" b="b"/>
                <a:pathLst>
                  <a:path w="9833" h="10288" extrusionOk="0">
                    <a:moveTo>
                      <a:pt x="9609" y="0"/>
                    </a:moveTo>
                    <a:cubicBezTo>
                      <a:pt x="9598" y="0"/>
                      <a:pt x="9586" y="2"/>
                      <a:pt x="9574" y="5"/>
                    </a:cubicBezTo>
                    <a:cubicBezTo>
                      <a:pt x="5204" y="1172"/>
                      <a:pt x="1" y="5442"/>
                      <a:pt x="1001" y="10045"/>
                    </a:cubicBezTo>
                    <a:cubicBezTo>
                      <a:pt x="1024" y="10182"/>
                      <a:pt x="1172" y="10287"/>
                      <a:pt x="1316" y="10287"/>
                    </a:cubicBezTo>
                    <a:cubicBezTo>
                      <a:pt x="1383" y="10287"/>
                      <a:pt x="1449" y="10265"/>
                      <a:pt x="1502" y="10212"/>
                    </a:cubicBezTo>
                    <a:cubicBezTo>
                      <a:pt x="3003" y="8878"/>
                      <a:pt x="3970" y="6943"/>
                      <a:pt x="5138" y="5342"/>
                    </a:cubicBezTo>
                    <a:cubicBezTo>
                      <a:pt x="6472" y="3474"/>
                      <a:pt x="8073" y="1839"/>
                      <a:pt x="9741" y="238"/>
                    </a:cubicBezTo>
                    <a:cubicBezTo>
                      <a:pt x="9832" y="147"/>
                      <a:pt x="9729" y="0"/>
                      <a:pt x="9609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3" name="Google Shape;2273;p61"/>
              <p:cNvSpPr/>
              <p:nvPr/>
            </p:nvSpPr>
            <p:spPr>
              <a:xfrm>
                <a:off x="3295900" y="3982238"/>
                <a:ext cx="138925" cy="470625"/>
              </a:xfrm>
              <a:custGeom>
                <a:avLst/>
                <a:gdLst/>
                <a:ahLst/>
                <a:cxnLst/>
                <a:rect l="l" t="t" r="r" b="b"/>
                <a:pathLst>
                  <a:path w="5557" h="18825" extrusionOk="0">
                    <a:moveTo>
                      <a:pt x="5265" y="0"/>
                    </a:moveTo>
                    <a:cubicBezTo>
                      <a:pt x="5257" y="0"/>
                      <a:pt x="5247" y="4"/>
                      <a:pt x="5237" y="14"/>
                    </a:cubicBezTo>
                    <a:cubicBezTo>
                      <a:pt x="2035" y="1248"/>
                      <a:pt x="334" y="5885"/>
                      <a:pt x="200" y="9054"/>
                    </a:cubicBezTo>
                    <a:cubicBezTo>
                      <a:pt x="0" y="12790"/>
                      <a:pt x="1768" y="17093"/>
                      <a:pt x="5271" y="18794"/>
                    </a:cubicBezTo>
                    <a:cubicBezTo>
                      <a:pt x="5299" y="18815"/>
                      <a:pt x="5329" y="18825"/>
                      <a:pt x="5358" y="18825"/>
                    </a:cubicBezTo>
                    <a:cubicBezTo>
                      <a:pt x="5464" y="18825"/>
                      <a:pt x="5557" y="18699"/>
                      <a:pt x="5504" y="18594"/>
                    </a:cubicBezTo>
                    <a:cubicBezTo>
                      <a:pt x="3769" y="15659"/>
                      <a:pt x="2168" y="12890"/>
                      <a:pt x="2068" y="9354"/>
                    </a:cubicBezTo>
                    <a:cubicBezTo>
                      <a:pt x="2002" y="7720"/>
                      <a:pt x="2302" y="5985"/>
                      <a:pt x="2869" y="4451"/>
                    </a:cubicBezTo>
                    <a:cubicBezTo>
                      <a:pt x="3436" y="2816"/>
                      <a:pt x="4570" y="1582"/>
                      <a:pt x="5271" y="47"/>
                    </a:cubicBezTo>
                    <a:cubicBezTo>
                      <a:pt x="5294" y="24"/>
                      <a:pt x="5284" y="0"/>
                      <a:pt x="5265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4" name="Google Shape;2274;p61"/>
              <p:cNvSpPr/>
              <p:nvPr/>
            </p:nvSpPr>
            <p:spPr>
              <a:xfrm>
                <a:off x="2954675" y="4455188"/>
                <a:ext cx="115250" cy="194150"/>
              </a:xfrm>
              <a:custGeom>
                <a:avLst/>
                <a:gdLst/>
                <a:ahLst/>
                <a:cxnLst/>
                <a:rect l="l" t="t" r="r" b="b"/>
                <a:pathLst>
                  <a:path w="4610" h="7766" extrusionOk="0">
                    <a:moveTo>
                      <a:pt x="4289" y="1"/>
                    </a:moveTo>
                    <a:cubicBezTo>
                      <a:pt x="4226" y="1"/>
                      <a:pt x="4160" y="33"/>
                      <a:pt x="4109" y="110"/>
                    </a:cubicBezTo>
                    <a:cubicBezTo>
                      <a:pt x="3375" y="1277"/>
                      <a:pt x="2941" y="2678"/>
                      <a:pt x="2241" y="3879"/>
                    </a:cubicBezTo>
                    <a:cubicBezTo>
                      <a:pt x="1574" y="5013"/>
                      <a:pt x="473" y="5980"/>
                      <a:pt x="106" y="7181"/>
                    </a:cubicBezTo>
                    <a:cubicBezTo>
                      <a:pt x="0" y="7526"/>
                      <a:pt x="273" y="7765"/>
                      <a:pt x="574" y="7765"/>
                    </a:cubicBezTo>
                    <a:cubicBezTo>
                      <a:pt x="652" y="7765"/>
                      <a:pt x="731" y="7749"/>
                      <a:pt x="807" y="7715"/>
                    </a:cubicBezTo>
                    <a:cubicBezTo>
                      <a:pt x="2007" y="7148"/>
                      <a:pt x="2841" y="5447"/>
                      <a:pt x="3408" y="4313"/>
                    </a:cubicBezTo>
                    <a:cubicBezTo>
                      <a:pt x="3976" y="3112"/>
                      <a:pt x="4609" y="1544"/>
                      <a:pt x="4509" y="210"/>
                    </a:cubicBezTo>
                    <a:cubicBezTo>
                      <a:pt x="4489" y="86"/>
                      <a:pt x="4392" y="1"/>
                      <a:pt x="4289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5" name="Google Shape;2275;p61"/>
              <p:cNvSpPr/>
              <p:nvPr/>
            </p:nvSpPr>
            <p:spPr>
              <a:xfrm>
                <a:off x="3740375" y="4557988"/>
                <a:ext cx="91750" cy="239500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9580" extrusionOk="0">
                    <a:moveTo>
                      <a:pt x="401" y="0"/>
                    </a:moveTo>
                    <a:cubicBezTo>
                      <a:pt x="0" y="167"/>
                      <a:pt x="367" y="701"/>
                      <a:pt x="467" y="934"/>
                    </a:cubicBezTo>
                    <a:cubicBezTo>
                      <a:pt x="634" y="1335"/>
                      <a:pt x="801" y="1802"/>
                      <a:pt x="968" y="2235"/>
                    </a:cubicBezTo>
                    <a:cubicBezTo>
                      <a:pt x="1535" y="4003"/>
                      <a:pt x="1802" y="5871"/>
                      <a:pt x="1768" y="7739"/>
                    </a:cubicBezTo>
                    <a:cubicBezTo>
                      <a:pt x="1768" y="8106"/>
                      <a:pt x="1735" y="8507"/>
                      <a:pt x="1702" y="8907"/>
                    </a:cubicBezTo>
                    <a:cubicBezTo>
                      <a:pt x="1702" y="9040"/>
                      <a:pt x="1702" y="9207"/>
                      <a:pt x="1735" y="9340"/>
                    </a:cubicBezTo>
                    <a:cubicBezTo>
                      <a:pt x="1795" y="9460"/>
                      <a:pt x="1908" y="9579"/>
                      <a:pt x="2050" y="9579"/>
                    </a:cubicBezTo>
                    <a:cubicBezTo>
                      <a:pt x="2067" y="9579"/>
                      <a:pt x="2084" y="9578"/>
                      <a:pt x="2102" y="9574"/>
                    </a:cubicBezTo>
                    <a:cubicBezTo>
                      <a:pt x="2169" y="9541"/>
                      <a:pt x="2269" y="9474"/>
                      <a:pt x="2302" y="9374"/>
                    </a:cubicBezTo>
                    <a:cubicBezTo>
                      <a:pt x="3203" y="8273"/>
                      <a:pt x="3670" y="6839"/>
                      <a:pt x="3636" y="5404"/>
                    </a:cubicBezTo>
                    <a:cubicBezTo>
                      <a:pt x="3570" y="3636"/>
                      <a:pt x="2803" y="1735"/>
                      <a:pt x="1435" y="568"/>
                    </a:cubicBezTo>
                    <a:cubicBezTo>
                      <a:pt x="1268" y="434"/>
                      <a:pt x="868" y="67"/>
                      <a:pt x="601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6" name="Google Shape;2276;p61"/>
              <p:cNvSpPr/>
              <p:nvPr/>
            </p:nvSpPr>
            <p:spPr>
              <a:xfrm>
                <a:off x="3282550" y="4915913"/>
                <a:ext cx="143450" cy="40725"/>
              </a:xfrm>
              <a:custGeom>
                <a:avLst/>
                <a:gdLst/>
                <a:ahLst/>
                <a:cxnLst/>
                <a:rect l="l" t="t" r="r" b="b"/>
                <a:pathLst>
                  <a:path w="5738" h="1629" extrusionOk="0">
                    <a:moveTo>
                      <a:pt x="1367" y="1"/>
                    </a:moveTo>
                    <a:cubicBezTo>
                      <a:pt x="907" y="1"/>
                      <a:pt x="450" y="34"/>
                      <a:pt x="0" y="94"/>
                    </a:cubicBezTo>
                    <a:lnTo>
                      <a:pt x="167" y="728"/>
                    </a:lnTo>
                    <a:cubicBezTo>
                      <a:pt x="543" y="672"/>
                      <a:pt x="925" y="645"/>
                      <a:pt x="1310" y="645"/>
                    </a:cubicBezTo>
                    <a:cubicBezTo>
                      <a:pt x="1848" y="645"/>
                      <a:pt x="2392" y="697"/>
                      <a:pt x="2936" y="794"/>
                    </a:cubicBezTo>
                    <a:cubicBezTo>
                      <a:pt x="3803" y="961"/>
                      <a:pt x="4604" y="1228"/>
                      <a:pt x="5371" y="1628"/>
                    </a:cubicBezTo>
                    <a:lnTo>
                      <a:pt x="5738" y="1061"/>
                    </a:lnTo>
                    <a:cubicBezTo>
                      <a:pt x="4904" y="628"/>
                      <a:pt x="4003" y="327"/>
                      <a:pt x="3069" y="161"/>
                    </a:cubicBezTo>
                    <a:cubicBezTo>
                      <a:pt x="2500" y="50"/>
                      <a:pt x="1931" y="1"/>
                      <a:pt x="136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7" name="Google Shape;2277;p61"/>
              <p:cNvSpPr/>
              <p:nvPr/>
            </p:nvSpPr>
            <p:spPr>
              <a:xfrm>
                <a:off x="3386800" y="4679413"/>
                <a:ext cx="452000" cy="414200"/>
              </a:xfrm>
              <a:custGeom>
                <a:avLst/>
                <a:gdLst/>
                <a:ahLst/>
                <a:cxnLst/>
                <a:rect l="l" t="t" r="r" b="b"/>
                <a:pathLst>
                  <a:path w="18080" h="16568" extrusionOk="0">
                    <a:moveTo>
                      <a:pt x="9407" y="747"/>
                    </a:moveTo>
                    <a:cubicBezTo>
                      <a:pt x="9974" y="747"/>
                      <a:pt x="10541" y="781"/>
                      <a:pt x="11108" y="881"/>
                    </a:cubicBezTo>
                    <a:cubicBezTo>
                      <a:pt x="13243" y="1281"/>
                      <a:pt x="14977" y="2482"/>
                      <a:pt x="16045" y="4283"/>
                    </a:cubicBezTo>
                    <a:cubicBezTo>
                      <a:pt x="17079" y="6051"/>
                      <a:pt x="17279" y="8119"/>
                      <a:pt x="16679" y="10121"/>
                    </a:cubicBezTo>
                    <a:cubicBezTo>
                      <a:pt x="16078" y="12089"/>
                      <a:pt x="14744" y="13723"/>
                      <a:pt x="12976" y="14791"/>
                    </a:cubicBezTo>
                    <a:cubicBezTo>
                      <a:pt x="11672" y="15568"/>
                      <a:pt x="10218" y="15950"/>
                      <a:pt x="8769" y="15950"/>
                    </a:cubicBezTo>
                    <a:cubicBezTo>
                      <a:pt x="8290" y="15950"/>
                      <a:pt x="7811" y="15908"/>
                      <a:pt x="7339" y="15825"/>
                    </a:cubicBezTo>
                    <a:cubicBezTo>
                      <a:pt x="3369" y="15091"/>
                      <a:pt x="801" y="11355"/>
                      <a:pt x="1601" y="7319"/>
                    </a:cubicBezTo>
                    <a:cubicBezTo>
                      <a:pt x="2001" y="5284"/>
                      <a:pt x="3202" y="3483"/>
                      <a:pt x="5004" y="2249"/>
                    </a:cubicBezTo>
                    <a:cubicBezTo>
                      <a:pt x="6338" y="1315"/>
                      <a:pt x="7872" y="814"/>
                      <a:pt x="9407" y="747"/>
                    </a:cubicBezTo>
                    <a:close/>
                    <a:moveTo>
                      <a:pt x="9710" y="0"/>
                    </a:moveTo>
                    <a:cubicBezTo>
                      <a:pt x="7891" y="0"/>
                      <a:pt x="6084" y="565"/>
                      <a:pt x="4537" y="1648"/>
                    </a:cubicBezTo>
                    <a:cubicBezTo>
                      <a:pt x="2602" y="2982"/>
                      <a:pt x="1301" y="4984"/>
                      <a:pt x="867" y="7185"/>
                    </a:cubicBezTo>
                    <a:cubicBezTo>
                      <a:pt x="0" y="11589"/>
                      <a:pt x="2869" y="15625"/>
                      <a:pt x="7172" y="16425"/>
                    </a:cubicBezTo>
                    <a:cubicBezTo>
                      <a:pt x="7638" y="16508"/>
                      <a:pt x="8105" y="16567"/>
                      <a:pt x="8572" y="16567"/>
                    </a:cubicBezTo>
                    <a:cubicBezTo>
                      <a:pt x="8672" y="16567"/>
                      <a:pt x="8773" y="16565"/>
                      <a:pt x="8873" y="16559"/>
                    </a:cubicBezTo>
                    <a:cubicBezTo>
                      <a:pt x="10407" y="16559"/>
                      <a:pt x="11975" y="16125"/>
                      <a:pt x="13376" y="15291"/>
                    </a:cubicBezTo>
                    <a:cubicBezTo>
                      <a:pt x="15311" y="14157"/>
                      <a:pt x="16745" y="12356"/>
                      <a:pt x="17413" y="10254"/>
                    </a:cubicBezTo>
                    <a:cubicBezTo>
                      <a:pt x="18080" y="8086"/>
                      <a:pt x="17880" y="5818"/>
                      <a:pt x="16745" y="3916"/>
                    </a:cubicBezTo>
                    <a:cubicBezTo>
                      <a:pt x="15578" y="1915"/>
                      <a:pt x="13643" y="581"/>
                      <a:pt x="11308" y="147"/>
                    </a:cubicBezTo>
                    <a:cubicBezTo>
                      <a:pt x="10779" y="49"/>
                      <a:pt x="10244" y="0"/>
                      <a:pt x="971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8" name="Google Shape;2278;p61"/>
              <p:cNvSpPr/>
              <p:nvPr/>
            </p:nvSpPr>
            <p:spPr>
              <a:xfrm>
                <a:off x="2910625" y="4583163"/>
                <a:ext cx="430325" cy="424350"/>
              </a:xfrm>
              <a:custGeom>
                <a:avLst/>
                <a:gdLst/>
                <a:ahLst/>
                <a:cxnLst/>
                <a:rect l="l" t="t" r="r" b="b"/>
                <a:pathLst>
                  <a:path w="17213" h="16974" extrusionOk="0">
                    <a:moveTo>
                      <a:pt x="8099" y="764"/>
                    </a:moveTo>
                    <a:cubicBezTo>
                      <a:pt x="8553" y="764"/>
                      <a:pt x="9012" y="807"/>
                      <a:pt x="9474" y="895"/>
                    </a:cubicBezTo>
                    <a:cubicBezTo>
                      <a:pt x="11575" y="1295"/>
                      <a:pt x="13443" y="2529"/>
                      <a:pt x="14711" y="4364"/>
                    </a:cubicBezTo>
                    <a:cubicBezTo>
                      <a:pt x="15945" y="6132"/>
                      <a:pt x="16412" y="8267"/>
                      <a:pt x="16078" y="10335"/>
                    </a:cubicBezTo>
                    <a:cubicBezTo>
                      <a:pt x="15745" y="12336"/>
                      <a:pt x="14644" y="14038"/>
                      <a:pt x="13043" y="15105"/>
                    </a:cubicBezTo>
                    <a:cubicBezTo>
                      <a:pt x="11881" y="15913"/>
                      <a:pt x="10509" y="16339"/>
                      <a:pt x="9086" y="16339"/>
                    </a:cubicBezTo>
                    <a:cubicBezTo>
                      <a:pt x="8630" y="16339"/>
                      <a:pt x="8168" y="16295"/>
                      <a:pt x="7706" y="16206"/>
                    </a:cubicBezTo>
                    <a:cubicBezTo>
                      <a:pt x="3736" y="15472"/>
                      <a:pt x="734" y="11669"/>
                      <a:pt x="1001" y="7533"/>
                    </a:cubicBezTo>
                    <a:cubicBezTo>
                      <a:pt x="1168" y="5465"/>
                      <a:pt x="2102" y="3597"/>
                      <a:pt x="3703" y="2296"/>
                    </a:cubicBezTo>
                    <a:cubicBezTo>
                      <a:pt x="4953" y="1306"/>
                      <a:pt x="6487" y="764"/>
                      <a:pt x="8099" y="764"/>
                    </a:cubicBezTo>
                    <a:close/>
                    <a:moveTo>
                      <a:pt x="7973" y="1"/>
                    </a:moveTo>
                    <a:cubicBezTo>
                      <a:pt x="6208" y="1"/>
                      <a:pt x="4530" y="591"/>
                      <a:pt x="3169" y="1695"/>
                    </a:cubicBezTo>
                    <a:cubicBezTo>
                      <a:pt x="1434" y="3096"/>
                      <a:pt x="400" y="5131"/>
                      <a:pt x="267" y="7399"/>
                    </a:cubicBezTo>
                    <a:cubicBezTo>
                      <a:pt x="0" y="11903"/>
                      <a:pt x="3302" y="16006"/>
                      <a:pt x="7606" y="16806"/>
                    </a:cubicBezTo>
                    <a:cubicBezTo>
                      <a:pt x="8173" y="16906"/>
                      <a:pt x="8740" y="16973"/>
                      <a:pt x="9307" y="16973"/>
                    </a:cubicBezTo>
                    <a:cubicBezTo>
                      <a:pt x="10808" y="16940"/>
                      <a:pt x="12276" y="16473"/>
                      <a:pt x="13510" y="15639"/>
                    </a:cubicBezTo>
                    <a:cubicBezTo>
                      <a:pt x="15278" y="14471"/>
                      <a:pt x="16445" y="12637"/>
                      <a:pt x="16812" y="10468"/>
                    </a:cubicBezTo>
                    <a:cubicBezTo>
                      <a:pt x="17212" y="8267"/>
                      <a:pt x="16679" y="5932"/>
                      <a:pt x="15344" y="3964"/>
                    </a:cubicBezTo>
                    <a:cubicBezTo>
                      <a:pt x="13977" y="1962"/>
                      <a:pt x="11909" y="595"/>
                      <a:pt x="9574" y="161"/>
                    </a:cubicBezTo>
                    <a:cubicBezTo>
                      <a:pt x="9036" y="54"/>
                      <a:pt x="8501" y="1"/>
                      <a:pt x="797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279" name="Google Shape;2279;p61"/>
          <p:cNvGrpSpPr/>
          <p:nvPr/>
        </p:nvGrpSpPr>
        <p:grpSpPr>
          <a:xfrm>
            <a:off x="7151262" y="2879831"/>
            <a:ext cx="1197745" cy="1465448"/>
            <a:chOff x="939568" y="866774"/>
            <a:chExt cx="1127502" cy="1379505"/>
          </a:xfrm>
        </p:grpSpPr>
        <p:sp>
          <p:nvSpPr>
            <p:cNvPr id="2280" name="Google Shape;2280;p61"/>
            <p:cNvSpPr/>
            <p:nvPr/>
          </p:nvSpPr>
          <p:spPr>
            <a:xfrm>
              <a:off x="949976" y="866774"/>
              <a:ext cx="1106650" cy="1379484"/>
            </a:xfrm>
            <a:custGeom>
              <a:avLst/>
              <a:gdLst/>
              <a:ahLst/>
              <a:cxnLst/>
              <a:rect l="l" t="t" r="r" b="b"/>
              <a:pathLst>
                <a:path w="49570" h="61791" extrusionOk="0">
                  <a:moveTo>
                    <a:pt x="24764" y="1"/>
                  </a:moveTo>
                  <a:cubicBezTo>
                    <a:pt x="23558" y="1"/>
                    <a:pt x="22347" y="82"/>
                    <a:pt x="21149" y="180"/>
                  </a:cubicBezTo>
                  <a:cubicBezTo>
                    <a:pt x="17447" y="480"/>
                    <a:pt x="13711" y="1114"/>
                    <a:pt x="10408" y="2949"/>
                  </a:cubicBezTo>
                  <a:cubicBezTo>
                    <a:pt x="5471" y="5684"/>
                    <a:pt x="1" y="10287"/>
                    <a:pt x="2202" y="26766"/>
                  </a:cubicBezTo>
                  <a:cubicBezTo>
                    <a:pt x="1969" y="26933"/>
                    <a:pt x="1769" y="27166"/>
                    <a:pt x="1569" y="27400"/>
                  </a:cubicBezTo>
                  <a:cubicBezTo>
                    <a:pt x="701" y="28567"/>
                    <a:pt x="535" y="30035"/>
                    <a:pt x="668" y="31303"/>
                  </a:cubicBezTo>
                  <a:cubicBezTo>
                    <a:pt x="935" y="33404"/>
                    <a:pt x="1969" y="35239"/>
                    <a:pt x="3570" y="36406"/>
                  </a:cubicBezTo>
                  <a:cubicBezTo>
                    <a:pt x="3737" y="36506"/>
                    <a:pt x="3870" y="36606"/>
                    <a:pt x="4037" y="36706"/>
                  </a:cubicBezTo>
                  <a:cubicBezTo>
                    <a:pt x="4404" y="38574"/>
                    <a:pt x="4771" y="40476"/>
                    <a:pt x="4971" y="42344"/>
                  </a:cubicBezTo>
                  <a:cubicBezTo>
                    <a:pt x="5038" y="42777"/>
                    <a:pt x="5071" y="43211"/>
                    <a:pt x="5105" y="43645"/>
                  </a:cubicBezTo>
                  <a:cubicBezTo>
                    <a:pt x="5438" y="48048"/>
                    <a:pt x="5438" y="52418"/>
                    <a:pt x="5772" y="56821"/>
                  </a:cubicBezTo>
                  <a:cubicBezTo>
                    <a:pt x="5772" y="56866"/>
                    <a:pt x="5799" y="56884"/>
                    <a:pt x="5832" y="56884"/>
                  </a:cubicBezTo>
                  <a:cubicBezTo>
                    <a:pt x="5872" y="56884"/>
                    <a:pt x="5920" y="56857"/>
                    <a:pt x="5938" y="56821"/>
                  </a:cubicBezTo>
                  <a:cubicBezTo>
                    <a:pt x="6205" y="54319"/>
                    <a:pt x="6372" y="51717"/>
                    <a:pt x="6472" y="49082"/>
                  </a:cubicBezTo>
                  <a:cubicBezTo>
                    <a:pt x="6539" y="49882"/>
                    <a:pt x="6639" y="50650"/>
                    <a:pt x="6806" y="51417"/>
                  </a:cubicBezTo>
                  <a:cubicBezTo>
                    <a:pt x="7239" y="53485"/>
                    <a:pt x="7440" y="55453"/>
                    <a:pt x="7840" y="57521"/>
                  </a:cubicBezTo>
                  <a:cubicBezTo>
                    <a:pt x="8073" y="58655"/>
                    <a:pt x="8173" y="60890"/>
                    <a:pt x="8974" y="61791"/>
                  </a:cubicBezTo>
                  <a:cubicBezTo>
                    <a:pt x="11176" y="60890"/>
                    <a:pt x="13344" y="60123"/>
                    <a:pt x="15545" y="59489"/>
                  </a:cubicBezTo>
                  <a:cubicBezTo>
                    <a:pt x="15012" y="55787"/>
                    <a:pt x="14978" y="52084"/>
                    <a:pt x="13811" y="48515"/>
                  </a:cubicBezTo>
                  <a:cubicBezTo>
                    <a:pt x="13789" y="48450"/>
                    <a:pt x="13838" y="48399"/>
                    <a:pt x="13893" y="48399"/>
                  </a:cubicBezTo>
                  <a:cubicBezTo>
                    <a:pt x="13923" y="48399"/>
                    <a:pt x="13954" y="48413"/>
                    <a:pt x="13978" y="48448"/>
                  </a:cubicBezTo>
                  <a:cubicBezTo>
                    <a:pt x="15345" y="51917"/>
                    <a:pt x="15712" y="55587"/>
                    <a:pt x="16413" y="59222"/>
                  </a:cubicBezTo>
                  <a:cubicBezTo>
                    <a:pt x="17013" y="59056"/>
                    <a:pt x="17647" y="58889"/>
                    <a:pt x="18281" y="58722"/>
                  </a:cubicBezTo>
                  <a:cubicBezTo>
                    <a:pt x="18014" y="57688"/>
                    <a:pt x="17747" y="56687"/>
                    <a:pt x="17580" y="55687"/>
                  </a:cubicBezTo>
                  <a:cubicBezTo>
                    <a:pt x="17558" y="55598"/>
                    <a:pt x="17625" y="55524"/>
                    <a:pt x="17691" y="55524"/>
                  </a:cubicBezTo>
                  <a:cubicBezTo>
                    <a:pt x="17725" y="55524"/>
                    <a:pt x="17758" y="55542"/>
                    <a:pt x="17780" y="55587"/>
                  </a:cubicBezTo>
                  <a:cubicBezTo>
                    <a:pt x="18381" y="56420"/>
                    <a:pt x="18714" y="57488"/>
                    <a:pt x="19014" y="58522"/>
                  </a:cubicBezTo>
                  <a:cubicBezTo>
                    <a:pt x="23851" y="57321"/>
                    <a:pt x="28821" y="56621"/>
                    <a:pt x="34059" y="56387"/>
                  </a:cubicBezTo>
                  <a:cubicBezTo>
                    <a:pt x="33925" y="55253"/>
                    <a:pt x="33825" y="54152"/>
                    <a:pt x="33758" y="53085"/>
                  </a:cubicBezTo>
                  <a:cubicBezTo>
                    <a:pt x="33740" y="52960"/>
                    <a:pt x="33818" y="52892"/>
                    <a:pt x="33905" y="52892"/>
                  </a:cubicBezTo>
                  <a:cubicBezTo>
                    <a:pt x="33980" y="52892"/>
                    <a:pt x="34061" y="52943"/>
                    <a:pt x="34092" y="53051"/>
                  </a:cubicBezTo>
                  <a:cubicBezTo>
                    <a:pt x="34359" y="54119"/>
                    <a:pt x="34659" y="55220"/>
                    <a:pt x="34959" y="56354"/>
                  </a:cubicBezTo>
                  <a:cubicBezTo>
                    <a:pt x="35960" y="56320"/>
                    <a:pt x="36969" y="56304"/>
                    <a:pt x="37986" y="56304"/>
                  </a:cubicBezTo>
                  <a:cubicBezTo>
                    <a:pt x="39004" y="56304"/>
                    <a:pt x="40029" y="56320"/>
                    <a:pt x="41064" y="56354"/>
                  </a:cubicBezTo>
                  <a:cubicBezTo>
                    <a:pt x="41064" y="55653"/>
                    <a:pt x="41064" y="54953"/>
                    <a:pt x="40997" y="54219"/>
                  </a:cubicBezTo>
                  <a:cubicBezTo>
                    <a:pt x="40830" y="52251"/>
                    <a:pt x="40430" y="50249"/>
                    <a:pt x="40396" y="48281"/>
                  </a:cubicBezTo>
                  <a:cubicBezTo>
                    <a:pt x="40396" y="48223"/>
                    <a:pt x="40453" y="48188"/>
                    <a:pt x="40506" y="48188"/>
                  </a:cubicBezTo>
                  <a:cubicBezTo>
                    <a:pt x="40545" y="48188"/>
                    <a:pt x="40583" y="48206"/>
                    <a:pt x="40597" y="48248"/>
                  </a:cubicBezTo>
                  <a:cubicBezTo>
                    <a:pt x="41197" y="50416"/>
                    <a:pt x="41497" y="52684"/>
                    <a:pt x="41731" y="54919"/>
                  </a:cubicBezTo>
                  <a:cubicBezTo>
                    <a:pt x="41797" y="55386"/>
                    <a:pt x="41864" y="55887"/>
                    <a:pt x="41897" y="56387"/>
                  </a:cubicBezTo>
                  <a:cubicBezTo>
                    <a:pt x="42164" y="56420"/>
                    <a:pt x="42398" y="56420"/>
                    <a:pt x="42631" y="56420"/>
                  </a:cubicBezTo>
                  <a:cubicBezTo>
                    <a:pt x="42698" y="55553"/>
                    <a:pt x="42698" y="54719"/>
                    <a:pt x="42665" y="53852"/>
                  </a:cubicBezTo>
                  <a:cubicBezTo>
                    <a:pt x="42565" y="50950"/>
                    <a:pt x="42264" y="48014"/>
                    <a:pt x="41531" y="45212"/>
                  </a:cubicBezTo>
                  <a:cubicBezTo>
                    <a:pt x="41509" y="45147"/>
                    <a:pt x="41572" y="45096"/>
                    <a:pt x="41628" y="45096"/>
                  </a:cubicBezTo>
                  <a:cubicBezTo>
                    <a:pt x="41658" y="45096"/>
                    <a:pt x="41686" y="45111"/>
                    <a:pt x="41697" y="45146"/>
                  </a:cubicBezTo>
                  <a:cubicBezTo>
                    <a:pt x="42798" y="48048"/>
                    <a:pt x="43298" y="51017"/>
                    <a:pt x="43499" y="54119"/>
                  </a:cubicBezTo>
                  <a:cubicBezTo>
                    <a:pt x="43565" y="54886"/>
                    <a:pt x="43632" y="55687"/>
                    <a:pt x="43665" y="56487"/>
                  </a:cubicBezTo>
                  <a:cubicBezTo>
                    <a:pt x="44966" y="56554"/>
                    <a:pt x="46301" y="56654"/>
                    <a:pt x="47668" y="56787"/>
                  </a:cubicBezTo>
                  <a:cubicBezTo>
                    <a:pt x="47602" y="56787"/>
                    <a:pt x="47068" y="47514"/>
                    <a:pt x="46934" y="46780"/>
                  </a:cubicBezTo>
                  <a:cubicBezTo>
                    <a:pt x="46334" y="43912"/>
                    <a:pt x="45400" y="41176"/>
                    <a:pt x="44633" y="38374"/>
                  </a:cubicBezTo>
                  <a:cubicBezTo>
                    <a:pt x="44366" y="37474"/>
                    <a:pt x="44132" y="36573"/>
                    <a:pt x="43932" y="35639"/>
                  </a:cubicBezTo>
                  <a:lnTo>
                    <a:pt x="43932" y="35639"/>
                  </a:lnTo>
                  <a:cubicBezTo>
                    <a:pt x="44199" y="36506"/>
                    <a:pt x="44499" y="37407"/>
                    <a:pt x="44800" y="38274"/>
                  </a:cubicBezTo>
                  <a:cubicBezTo>
                    <a:pt x="45066" y="38975"/>
                    <a:pt x="45333" y="39675"/>
                    <a:pt x="45600" y="40409"/>
                  </a:cubicBezTo>
                  <a:cubicBezTo>
                    <a:pt x="46668" y="43144"/>
                    <a:pt x="47702" y="46180"/>
                    <a:pt x="49536" y="48448"/>
                  </a:cubicBezTo>
                  <a:lnTo>
                    <a:pt x="49570" y="48448"/>
                  </a:lnTo>
                  <a:cubicBezTo>
                    <a:pt x="49069" y="45346"/>
                    <a:pt x="47702" y="42377"/>
                    <a:pt x="46801" y="39342"/>
                  </a:cubicBezTo>
                  <a:cubicBezTo>
                    <a:pt x="46601" y="38674"/>
                    <a:pt x="46401" y="37974"/>
                    <a:pt x="46234" y="37273"/>
                  </a:cubicBezTo>
                  <a:cubicBezTo>
                    <a:pt x="45600" y="35005"/>
                    <a:pt x="45033" y="32737"/>
                    <a:pt x="44533" y="30469"/>
                  </a:cubicBezTo>
                  <a:cubicBezTo>
                    <a:pt x="44533" y="30435"/>
                    <a:pt x="44566" y="30402"/>
                    <a:pt x="44599" y="30402"/>
                  </a:cubicBezTo>
                  <a:cubicBezTo>
                    <a:pt x="45800" y="28834"/>
                    <a:pt x="46267" y="26733"/>
                    <a:pt x="45900" y="24664"/>
                  </a:cubicBezTo>
                  <a:cubicBezTo>
                    <a:pt x="45667" y="23397"/>
                    <a:pt x="45066" y="22029"/>
                    <a:pt x="43932" y="21195"/>
                  </a:cubicBezTo>
                  <a:cubicBezTo>
                    <a:pt x="43599" y="20928"/>
                    <a:pt x="43232" y="20762"/>
                    <a:pt x="42865" y="20628"/>
                  </a:cubicBezTo>
                  <a:cubicBezTo>
                    <a:pt x="42298" y="10955"/>
                    <a:pt x="38695" y="3249"/>
                    <a:pt x="29655" y="614"/>
                  </a:cubicBezTo>
                  <a:cubicBezTo>
                    <a:pt x="28057" y="152"/>
                    <a:pt x="26414" y="1"/>
                    <a:pt x="24764" y="1"/>
                  </a:cubicBezTo>
                  <a:close/>
                </a:path>
              </a:pathLst>
            </a:custGeom>
            <a:solidFill>
              <a:schemeClr val="lt2"/>
            </a:solidFill>
            <a:ln w="22860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47625" dir="2400000" algn="bl" rotWithShape="0">
                <a:schemeClr val="dk1">
                  <a:alpha val="2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81" name="Google Shape;2281;p61"/>
            <p:cNvGrpSpPr/>
            <p:nvPr/>
          </p:nvGrpSpPr>
          <p:grpSpPr>
            <a:xfrm>
              <a:off x="939568" y="866795"/>
              <a:ext cx="1127502" cy="1379484"/>
              <a:chOff x="831475" y="3598725"/>
              <a:chExt cx="1262600" cy="1544775"/>
            </a:xfrm>
          </p:grpSpPr>
          <p:sp>
            <p:nvSpPr>
              <p:cNvPr id="2282" name="Google Shape;2282;p61"/>
              <p:cNvSpPr/>
              <p:nvPr/>
            </p:nvSpPr>
            <p:spPr>
              <a:xfrm>
                <a:off x="831475" y="3598725"/>
                <a:ext cx="1262600" cy="1544775"/>
              </a:xfrm>
              <a:custGeom>
                <a:avLst/>
                <a:gdLst/>
                <a:ahLst/>
                <a:cxnLst/>
                <a:rect l="l" t="t" r="r" b="b"/>
                <a:pathLst>
                  <a:path w="50504" h="61791" extrusionOk="0">
                    <a:moveTo>
                      <a:pt x="25698" y="1"/>
                    </a:moveTo>
                    <a:cubicBezTo>
                      <a:pt x="24492" y="1"/>
                      <a:pt x="23281" y="82"/>
                      <a:pt x="22083" y="180"/>
                    </a:cubicBezTo>
                    <a:cubicBezTo>
                      <a:pt x="18381" y="480"/>
                      <a:pt x="14645" y="1114"/>
                      <a:pt x="11342" y="2949"/>
                    </a:cubicBezTo>
                    <a:cubicBezTo>
                      <a:pt x="6005" y="5918"/>
                      <a:pt x="1" y="11055"/>
                      <a:pt x="3837" y="31136"/>
                    </a:cubicBezTo>
                    <a:cubicBezTo>
                      <a:pt x="4537" y="34838"/>
                      <a:pt x="5505" y="38574"/>
                      <a:pt x="5905" y="42344"/>
                    </a:cubicBezTo>
                    <a:cubicBezTo>
                      <a:pt x="5972" y="42777"/>
                      <a:pt x="6005" y="43211"/>
                      <a:pt x="6039" y="43645"/>
                    </a:cubicBezTo>
                    <a:cubicBezTo>
                      <a:pt x="6405" y="48048"/>
                      <a:pt x="6372" y="52418"/>
                      <a:pt x="6706" y="56821"/>
                    </a:cubicBezTo>
                    <a:cubicBezTo>
                      <a:pt x="6706" y="56871"/>
                      <a:pt x="6747" y="56896"/>
                      <a:pt x="6789" y="56896"/>
                    </a:cubicBezTo>
                    <a:cubicBezTo>
                      <a:pt x="6831" y="56896"/>
                      <a:pt x="6872" y="56871"/>
                      <a:pt x="6872" y="56821"/>
                    </a:cubicBezTo>
                    <a:cubicBezTo>
                      <a:pt x="7139" y="54319"/>
                      <a:pt x="7306" y="51717"/>
                      <a:pt x="7406" y="49115"/>
                    </a:cubicBezTo>
                    <a:cubicBezTo>
                      <a:pt x="7473" y="49882"/>
                      <a:pt x="7573" y="50650"/>
                      <a:pt x="7740" y="51417"/>
                    </a:cubicBezTo>
                    <a:cubicBezTo>
                      <a:pt x="8173" y="53485"/>
                      <a:pt x="8407" y="55486"/>
                      <a:pt x="8807" y="57555"/>
                    </a:cubicBezTo>
                    <a:cubicBezTo>
                      <a:pt x="9007" y="58655"/>
                      <a:pt x="9107" y="60890"/>
                      <a:pt x="9908" y="61791"/>
                    </a:cubicBezTo>
                    <a:cubicBezTo>
                      <a:pt x="12110" y="60890"/>
                      <a:pt x="14278" y="60123"/>
                      <a:pt x="16479" y="59489"/>
                    </a:cubicBezTo>
                    <a:cubicBezTo>
                      <a:pt x="15946" y="55787"/>
                      <a:pt x="15912" y="52117"/>
                      <a:pt x="14745" y="48515"/>
                    </a:cubicBezTo>
                    <a:cubicBezTo>
                      <a:pt x="14723" y="48450"/>
                      <a:pt x="14772" y="48399"/>
                      <a:pt x="14827" y="48399"/>
                    </a:cubicBezTo>
                    <a:cubicBezTo>
                      <a:pt x="14857" y="48399"/>
                      <a:pt x="14888" y="48413"/>
                      <a:pt x="14912" y="48448"/>
                    </a:cubicBezTo>
                    <a:cubicBezTo>
                      <a:pt x="16279" y="51917"/>
                      <a:pt x="16646" y="55587"/>
                      <a:pt x="17347" y="59222"/>
                    </a:cubicBezTo>
                    <a:cubicBezTo>
                      <a:pt x="17980" y="59056"/>
                      <a:pt x="18581" y="58889"/>
                      <a:pt x="19215" y="58722"/>
                    </a:cubicBezTo>
                    <a:cubicBezTo>
                      <a:pt x="18981" y="57721"/>
                      <a:pt x="18681" y="56721"/>
                      <a:pt x="18514" y="55687"/>
                    </a:cubicBezTo>
                    <a:cubicBezTo>
                      <a:pt x="18492" y="55598"/>
                      <a:pt x="18559" y="55538"/>
                      <a:pt x="18635" y="55538"/>
                    </a:cubicBezTo>
                    <a:cubicBezTo>
                      <a:pt x="18673" y="55538"/>
                      <a:pt x="18714" y="55553"/>
                      <a:pt x="18748" y="55587"/>
                    </a:cubicBezTo>
                    <a:cubicBezTo>
                      <a:pt x="19348" y="56420"/>
                      <a:pt x="19648" y="57488"/>
                      <a:pt x="19948" y="58555"/>
                    </a:cubicBezTo>
                    <a:cubicBezTo>
                      <a:pt x="24785" y="57321"/>
                      <a:pt x="29755" y="56621"/>
                      <a:pt x="34993" y="56420"/>
                    </a:cubicBezTo>
                    <a:cubicBezTo>
                      <a:pt x="34859" y="55286"/>
                      <a:pt x="34759" y="54152"/>
                      <a:pt x="34692" y="53118"/>
                    </a:cubicBezTo>
                    <a:cubicBezTo>
                      <a:pt x="34674" y="52971"/>
                      <a:pt x="34756" y="52895"/>
                      <a:pt x="34846" y="52895"/>
                    </a:cubicBezTo>
                    <a:cubicBezTo>
                      <a:pt x="34918" y="52895"/>
                      <a:pt x="34996" y="52946"/>
                      <a:pt x="35026" y="53051"/>
                    </a:cubicBezTo>
                    <a:cubicBezTo>
                      <a:pt x="35293" y="54119"/>
                      <a:pt x="35593" y="55220"/>
                      <a:pt x="35893" y="56354"/>
                    </a:cubicBezTo>
                    <a:cubicBezTo>
                      <a:pt x="36894" y="56320"/>
                      <a:pt x="37903" y="56304"/>
                      <a:pt x="38920" y="56304"/>
                    </a:cubicBezTo>
                    <a:cubicBezTo>
                      <a:pt x="39938" y="56304"/>
                      <a:pt x="40963" y="56320"/>
                      <a:pt x="41998" y="56354"/>
                    </a:cubicBezTo>
                    <a:cubicBezTo>
                      <a:pt x="41998" y="55653"/>
                      <a:pt x="41998" y="54953"/>
                      <a:pt x="41931" y="54219"/>
                    </a:cubicBezTo>
                    <a:cubicBezTo>
                      <a:pt x="41764" y="52251"/>
                      <a:pt x="41364" y="50283"/>
                      <a:pt x="41330" y="48281"/>
                    </a:cubicBezTo>
                    <a:cubicBezTo>
                      <a:pt x="41330" y="48223"/>
                      <a:pt x="41387" y="48188"/>
                      <a:pt x="41440" y="48188"/>
                    </a:cubicBezTo>
                    <a:cubicBezTo>
                      <a:pt x="41479" y="48188"/>
                      <a:pt x="41517" y="48206"/>
                      <a:pt x="41531" y="48248"/>
                    </a:cubicBezTo>
                    <a:cubicBezTo>
                      <a:pt x="42131" y="50416"/>
                      <a:pt x="42431" y="52718"/>
                      <a:pt x="42698" y="54919"/>
                    </a:cubicBezTo>
                    <a:cubicBezTo>
                      <a:pt x="42731" y="55386"/>
                      <a:pt x="42798" y="55887"/>
                      <a:pt x="42831" y="56387"/>
                    </a:cubicBezTo>
                    <a:cubicBezTo>
                      <a:pt x="43098" y="56420"/>
                      <a:pt x="43332" y="56420"/>
                      <a:pt x="43599" y="56420"/>
                    </a:cubicBezTo>
                    <a:cubicBezTo>
                      <a:pt x="43632" y="55587"/>
                      <a:pt x="43632" y="54719"/>
                      <a:pt x="43599" y="53852"/>
                    </a:cubicBezTo>
                    <a:cubicBezTo>
                      <a:pt x="43532" y="50950"/>
                      <a:pt x="43232" y="48014"/>
                      <a:pt x="42465" y="45212"/>
                    </a:cubicBezTo>
                    <a:cubicBezTo>
                      <a:pt x="42443" y="45148"/>
                      <a:pt x="42505" y="45111"/>
                      <a:pt x="42560" y="45111"/>
                    </a:cubicBezTo>
                    <a:cubicBezTo>
                      <a:pt x="42591" y="45111"/>
                      <a:pt x="42619" y="45122"/>
                      <a:pt x="42631" y="45146"/>
                    </a:cubicBezTo>
                    <a:cubicBezTo>
                      <a:pt x="43732" y="48048"/>
                      <a:pt x="44232" y="51017"/>
                      <a:pt x="44466" y="54119"/>
                    </a:cubicBezTo>
                    <a:cubicBezTo>
                      <a:pt x="44499" y="54886"/>
                      <a:pt x="44566" y="55687"/>
                      <a:pt x="44599" y="56487"/>
                    </a:cubicBezTo>
                    <a:cubicBezTo>
                      <a:pt x="45900" y="56554"/>
                      <a:pt x="47235" y="56654"/>
                      <a:pt x="48602" y="56787"/>
                    </a:cubicBezTo>
                    <a:cubicBezTo>
                      <a:pt x="48536" y="56787"/>
                      <a:pt x="48002" y="47547"/>
                      <a:pt x="47868" y="46780"/>
                    </a:cubicBezTo>
                    <a:cubicBezTo>
                      <a:pt x="47268" y="43912"/>
                      <a:pt x="46334" y="41176"/>
                      <a:pt x="45567" y="38374"/>
                    </a:cubicBezTo>
                    <a:cubicBezTo>
                      <a:pt x="45300" y="37474"/>
                      <a:pt x="45066" y="36573"/>
                      <a:pt x="44866" y="35639"/>
                    </a:cubicBezTo>
                    <a:lnTo>
                      <a:pt x="44866" y="35639"/>
                    </a:lnTo>
                    <a:cubicBezTo>
                      <a:pt x="45166" y="36540"/>
                      <a:pt x="45433" y="37407"/>
                      <a:pt x="45734" y="38274"/>
                    </a:cubicBezTo>
                    <a:cubicBezTo>
                      <a:pt x="46000" y="38975"/>
                      <a:pt x="46267" y="39709"/>
                      <a:pt x="46534" y="40409"/>
                    </a:cubicBezTo>
                    <a:cubicBezTo>
                      <a:pt x="47602" y="43144"/>
                      <a:pt x="48636" y="46180"/>
                      <a:pt x="50470" y="48448"/>
                    </a:cubicBezTo>
                    <a:cubicBezTo>
                      <a:pt x="50470" y="48459"/>
                      <a:pt x="50474" y="48463"/>
                      <a:pt x="50479" y="48463"/>
                    </a:cubicBezTo>
                    <a:cubicBezTo>
                      <a:pt x="50489" y="48463"/>
                      <a:pt x="50504" y="48448"/>
                      <a:pt x="50504" y="48448"/>
                    </a:cubicBezTo>
                    <a:cubicBezTo>
                      <a:pt x="50003" y="45346"/>
                      <a:pt x="48636" y="42377"/>
                      <a:pt x="47735" y="39342"/>
                    </a:cubicBezTo>
                    <a:cubicBezTo>
                      <a:pt x="47535" y="38674"/>
                      <a:pt x="47335" y="37974"/>
                      <a:pt x="47168" y="37273"/>
                    </a:cubicBezTo>
                    <a:cubicBezTo>
                      <a:pt x="46434" y="34605"/>
                      <a:pt x="45767" y="31903"/>
                      <a:pt x="45166" y="29201"/>
                    </a:cubicBezTo>
                    <a:cubicBezTo>
                      <a:pt x="44599" y="26532"/>
                      <a:pt x="44232" y="23864"/>
                      <a:pt x="43832" y="21162"/>
                    </a:cubicBezTo>
                    <a:cubicBezTo>
                      <a:pt x="43799" y="21095"/>
                      <a:pt x="43799" y="21028"/>
                      <a:pt x="43799" y="20962"/>
                    </a:cubicBezTo>
                    <a:cubicBezTo>
                      <a:pt x="43332" y="11155"/>
                      <a:pt x="39763" y="3282"/>
                      <a:pt x="30589" y="614"/>
                    </a:cubicBezTo>
                    <a:cubicBezTo>
                      <a:pt x="28991" y="152"/>
                      <a:pt x="27348" y="1"/>
                      <a:pt x="2569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3" name="Google Shape;2283;p61"/>
              <p:cNvSpPr/>
              <p:nvPr/>
            </p:nvSpPr>
            <p:spPr>
              <a:xfrm>
                <a:off x="979100" y="4558075"/>
                <a:ext cx="1067450" cy="585425"/>
              </a:xfrm>
              <a:custGeom>
                <a:avLst/>
                <a:gdLst/>
                <a:ahLst/>
                <a:cxnLst/>
                <a:rect l="l" t="t" r="r" b="b"/>
                <a:pathLst>
                  <a:path w="42698" h="23417" extrusionOk="0">
                    <a:moveTo>
                      <a:pt x="39662" y="0"/>
                    </a:moveTo>
                    <a:cubicBezTo>
                      <a:pt x="33424" y="4170"/>
                      <a:pt x="26085" y="6638"/>
                      <a:pt x="18613" y="7105"/>
                    </a:cubicBezTo>
                    <a:cubicBezTo>
                      <a:pt x="17805" y="7152"/>
                      <a:pt x="16997" y="7175"/>
                      <a:pt x="16189" y="7175"/>
                    </a:cubicBezTo>
                    <a:cubicBezTo>
                      <a:pt x="13496" y="7175"/>
                      <a:pt x="10808" y="6918"/>
                      <a:pt x="8139" y="6405"/>
                    </a:cubicBezTo>
                    <a:cubicBezTo>
                      <a:pt x="5371" y="5871"/>
                      <a:pt x="2635" y="5037"/>
                      <a:pt x="0" y="3970"/>
                    </a:cubicBezTo>
                    <a:lnTo>
                      <a:pt x="0" y="3970"/>
                    </a:lnTo>
                    <a:cubicBezTo>
                      <a:pt x="67" y="4403"/>
                      <a:pt x="100" y="4837"/>
                      <a:pt x="134" y="5271"/>
                    </a:cubicBezTo>
                    <a:cubicBezTo>
                      <a:pt x="500" y="9674"/>
                      <a:pt x="467" y="14044"/>
                      <a:pt x="801" y="18447"/>
                    </a:cubicBezTo>
                    <a:cubicBezTo>
                      <a:pt x="801" y="18492"/>
                      <a:pt x="835" y="18510"/>
                      <a:pt x="872" y="18510"/>
                    </a:cubicBezTo>
                    <a:cubicBezTo>
                      <a:pt x="917" y="18510"/>
                      <a:pt x="967" y="18483"/>
                      <a:pt x="967" y="18447"/>
                    </a:cubicBezTo>
                    <a:cubicBezTo>
                      <a:pt x="1234" y="15945"/>
                      <a:pt x="1401" y="13343"/>
                      <a:pt x="1501" y="10708"/>
                    </a:cubicBezTo>
                    <a:cubicBezTo>
                      <a:pt x="1568" y="11508"/>
                      <a:pt x="1668" y="12276"/>
                      <a:pt x="1835" y="13043"/>
                    </a:cubicBezTo>
                    <a:cubicBezTo>
                      <a:pt x="2268" y="15111"/>
                      <a:pt x="2502" y="17079"/>
                      <a:pt x="2902" y="19147"/>
                    </a:cubicBezTo>
                    <a:cubicBezTo>
                      <a:pt x="3102" y="20281"/>
                      <a:pt x="3202" y="22516"/>
                      <a:pt x="4003" y="23417"/>
                    </a:cubicBezTo>
                    <a:cubicBezTo>
                      <a:pt x="6205" y="22516"/>
                      <a:pt x="8373" y="21749"/>
                      <a:pt x="10574" y="21115"/>
                    </a:cubicBezTo>
                    <a:cubicBezTo>
                      <a:pt x="10041" y="17413"/>
                      <a:pt x="10007" y="13743"/>
                      <a:pt x="8840" y="10141"/>
                    </a:cubicBezTo>
                    <a:cubicBezTo>
                      <a:pt x="8818" y="10076"/>
                      <a:pt x="8867" y="10025"/>
                      <a:pt x="8922" y="10025"/>
                    </a:cubicBezTo>
                    <a:cubicBezTo>
                      <a:pt x="8952" y="10025"/>
                      <a:pt x="8983" y="10039"/>
                      <a:pt x="9007" y="10074"/>
                    </a:cubicBezTo>
                    <a:cubicBezTo>
                      <a:pt x="10374" y="13543"/>
                      <a:pt x="10741" y="17213"/>
                      <a:pt x="11442" y="20848"/>
                    </a:cubicBezTo>
                    <a:cubicBezTo>
                      <a:pt x="12075" y="20682"/>
                      <a:pt x="12676" y="20515"/>
                      <a:pt x="13310" y="20348"/>
                    </a:cubicBezTo>
                    <a:cubicBezTo>
                      <a:pt x="13076" y="19347"/>
                      <a:pt x="12776" y="18347"/>
                      <a:pt x="12609" y="17313"/>
                    </a:cubicBezTo>
                    <a:cubicBezTo>
                      <a:pt x="12587" y="17224"/>
                      <a:pt x="12654" y="17164"/>
                      <a:pt x="12730" y="17164"/>
                    </a:cubicBezTo>
                    <a:cubicBezTo>
                      <a:pt x="12768" y="17164"/>
                      <a:pt x="12809" y="17179"/>
                      <a:pt x="12843" y="17213"/>
                    </a:cubicBezTo>
                    <a:cubicBezTo>
                      <a:pt x="13443" y="18046"/>
                      <a:pt x="13743" y="19114"/>
                      <a:pt x="14043" y="20148"/>
                    </a:cubicBezTo>
                    <a:cubicBezTo>
                      <a:pt x="18880" y="18947"/>
                      <a:pt x="23850" y="18247"/>
                      <a:pt x="29088" y="18013"/>
                    </a:cubicBezTo>
                    <a:cubicBezTo>
                      <a:pt x="28954" y="16912"/>
                      <a:pt x="28854" y="15778"/>
                      <a:pt x="28787" y="14744"/>
                    </a:cubicBezTo>
                    <a:cubicBezTo>
                      <a:pt x="28769" y="14597"/>
                      <a:pt x="28851" y="14521"/>
                      <a:pt x="28941" y="14521"/>
                    </a:cubicBezTo>
                    <a:cubicBezTo>
                      <a:pt x="29013" y="14521"/>
                      <a:pt x="29091" y="14572"/>
                      <a:pt x="29121" y="14677"/>
                    </a:cubicBezTo>
                    <a:cubicBezTo>
                      <a:pt x="29388" y="15745"/>
                      <a:pt x="29688" y="16846"/>
                      <a:pt x="29988" y="17980"/>
                    </a:cubicBezTo>
                    <a:cubicBezTo>
                      <a:pt x="30989" y="17946"/>
                      <a:pt x="31998" y="17930"/>
                      <a:pt x="33015" y="17930"/>
                    </a:cubicBezTo>
                    <a:cubicBezTo>
                      <a:pt x="34033" y="17930"/>
                      <a:pt x="35058" y="17946"/>
                      <a:pt x="36093" y="17980"/>
                    </a:cubicBezTo>
                    <a:cubicBezTo>
                      <a:pt x="36093" y="17279"/>
                      <a:pt x="36093" y="16579"/>
                      <a:pt x="36026" y="15845"/>
                    </a:cubicBezTo>
                    <a:cubicBezTo>
                      <a:pt x="35859" y="13877"/>
                      <a:pt x="35459" y="11909"/>
                      <a:pt x="35425" y="9907"/>
                    </a:cubicBezTo>
                    <a:cubicBezTo>
                      <a:pt x="35425" y="9849"/>
                      <a:pt x="35482" y="9814"/>
                      <a:pt x="35535" y="9814"/>
                    </a:cubicBezTo>
                    <a:cubicBezTo>
                      <a:pt x="35574" y="9814"/>
                      <a:pt x="35612" y="9832"/>
                      <a:pt x="35626" y="9874"/>
                    </a:cubicBezTo>
                    <a:cubicBezTo>
                      <a:pt x="36226" y="12042"/>
                      <a:pt x="36526" y="14344"/>
                      <a:pt x="36793" y="16545"/>
                    </a:cubicBezTo>
                    <a:cubicBezTo>
                      <a:pt x="36826" y="17012"/>
                      <a:pt x="36893" y="17513"/>
                      <a:pt x="36926" y="18013"/>
                    </a:cubicBezTo>
                    <a:cubicBezTo>
                      <a:pt x="37193" y="18046"/>
                      <a:pt x="37427" y="18046"/>
                      <a:pt x="37694" y="18046"/>
                    </a:cubicBezTo>
                    <a:cubicBezTo>
                      <a:pt x="37727" y="17213"/>
                      <a:pt x="37727" y="16345"/>
                      <a:pt x="37694" y="15478"/>
                    </a:cubicBezTo>
                    <a:cubicBezTo>
                      <a:pt x="37627" y="12576"/>
                      <a:pt x="37327" y="9640"/>
                      <a:pt x="36560" y="6838"/>
                    </a:cubicBezTo>
                    <a:cubicBezTo>
                      <a:pt x="36538" y="6774"/>
                      <a:pt x="36600" y="6737"/>
                      <a:pt x="36655" y="6737"/>
                    </a:cubicBezTo>
                    <a:cubicBezTo>
                      <a:pt x="36686" y="6737"/>
                      <a:pt x="36714" y="6748"/>
                      <a:pt x="36726" y="6772"/>
                    </a:cubicBezTo>
                    <a:cubicBezTo>
                      <a:pt x="37827" y="9674"/>
                      <a:pt x="38327" y="12643"/>
                      <a:pt x="38561" y="15745"/>
                    </a:cubicBezTo>
                    <a:cubicBezTo>
                      <a:pt x="38594" y="16512"/>
                      <a:pt x="38661" y="17313"/>
                      <a:pt x="38694" y="18113"/>
                    </a:cubicBezTo>
                    <a:cubicBezTo>
                      <a:pt x="39995" y="18180"/>
                      <a:pt x="41330" y="18280"/>
                      <a:pt x="42697" y="18413"/>
                    </a:cubicBezTo>
                    <a:cubicBezTo>
                      <a:pt x="42631" y="18413"/>
                      <a:pt x="42097" y="9173"/>
                      <a:pt x="41963" y="8406"/>
                    </a:cubicBezTo>
                    <a:cubicBezTo>
                      <a:pt x="41363" y="5538"/>
                      <a:pt x="40429" y="2802"/>
                      <a:pt x="39662" y="0"/>
                    </a:cubicBezTo>
                    <a:close/>
                  </a:path>
                </a:pathLst>
              </a:custGeom>
              <a:solidFill>
                <a:srgbClr val="B7B7B7">
                  <a:alpha val="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4" name="Google Shape;2284;p61"/>
              <p:cNvSpPr/>
              <p:nvPr/>
            </p:nvSpPr>
            <p:spPr>
              <a:xfrm>
                <a:off x="1792175" y="4107900"/>
                <a:ext cx="220175" cy="322450"/>
              </a:xfrm>
              <a:custGeom>
                <a:avLst/>
                <a:gdLst/>
                <a:ahLst/>
                <a:cxnLst/>
                <a:rect l="l" t="t" r="r" b="b"/>
                <a:pathLst>
                  <a:path w="8807" h="12898" extrusionOk="0">
                    <a:moveTo>
                      <a:pt x="3949" y="0"/>
                    </a:moveTo>
                    <a:cubicBezTo>
                      <a:pt x="3443" y="0"/>
                      <a:pt x="2955" y="97"/>
                      <a:pt x="2535" y="295"/>
                    </a:cubicBezTo>
                    <a:cubicBezTo>
                      <a:pt x="1101" y="995"/>
                      <a:pt x="567" y="2930"/>
                      <a:pt x="367" y="4397"/>
                    </a:cubicBezTo>
                    <a:cubicBezTo>
                      <a:pt x="34" y="6632"/>
                      <a:pt x="0" y="8934"/>
                      <a:pt x="100" y="11202"/>
                    </a:cubicBezTo>
                    <a:cubicBezTo>
                      <a:pt x="134" y="11803"/>
                      <a:pt x="267" y="12503"/>
                      <a:pt x="868" y="12770"/>
                    </a:cubicBezTo>
                    <a:cubicBezTo>
                      <a:pt x="1045" y="12869"/>
                      <a:pt x="1235" y="12897"/>
                      <a:pt x="1422" y="12897"/>
                    </a:cubicBezTo>
                    <a:cubicBezTo>
                      <a:pt x="1551" y="12897"/>
                      <a:pt x="1679" y="12884"/>
                      <a:pt x="1802" y="12870"/>
                    </a:cubicBezTo>
                    <a:cubicBezTo>
                      <a:pt x="3970" y="12637"/>
                      <a:pt x="5905" y="11603"/>
                      <a:pt x="7105" y="10035"/>
                    </a:cubicBezTo>
                    <a:cubicBezTo>
                      <a:pt x="8306" y="8467"/>
                      <a:pt x="8807" y="6366"/>
                      <a:pt x="8440" y="4297"/>
                    </a:cubicBezTo>
                    <a:cubicBezTo>
                      <a:pt x="8206" y="3030"/>
                      <a:pt x="7606" y="1662"/>
                      <a:pt x="6438" y="828"/>
                    </a:cubicBezTo>
                    <a:cubicBezTo>
                      <a:pt x="5724" y="282"/>
                      <a:pt x="4810" y="0"/>
                      <a:pt x="3949" y="0"/>
                    </a:cubicBezTo>
                    <a:close/>
                  </a:path>
                </a:pathLst>
              </a:custGeom>
              <a:solidFill>
                <a:srgbClr val="EBC9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5" name="Google Shape;2285;p61"/>
              <p:cNvSpPr/>
              <p:nvPr/>
            </p:nvSpPr>
            <p:spPr>
              <a:xfrm>
                <a:off x="868175" y="4242800"/>
                <a:ext cx="257700" cy="29975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11990" extrusionOk="0">
                    <a:moveTo>
                      <a:pt x="4179" y="0"/>
                    </a:moveTo>
                    <a:cubicBezTo>
                      <a:pt x="3030" y="0"/>
                      <a:pt x="1799" y="637"/>
                      <a:pt x="1035" y="1637"/>
                    </a:cubicBezTo>
                    <a:cubicBezTo>
                      <a:pt x="167" y="2804"/>
                      <a:pt x="1" y="4272"/>
                      <a:pt x="134" y="5573"/>
                    </a:cubicBezTo>
                    <a:cubicBezTo>
                      <a:pt x="401" y="7641"/>
                      <a:pt x="1435" y="9509"/>
                      <a:pt x="3069" y="10643"/>
                    </a:cubicBezTo>
                    <a:cubicBezTo>
                      <a:pt x="4281" y="11526"/>
                      <a:pt x="5797" y="11990"/>
                      <a:pt x="7388" y="11990"/>
                    </a:cubicBezTo>
                    <a:cubicBezTo>
                      <a:pt x="7900" y="11990"/>
                      <a:pt x="8420" y="11942"/>
                      <a:pt x="8940" y="11844"/>
                    </a:cubicBezTo>
                    <a:cubicBezTo>
                      <a:pt x="9241" y="11811"/>
                      <a:pt x="9607" y="11711"/>
                      <a:pt x="9841" y="11477"/>
                    </a:cubicBezTo>
                    <a:cubicBezTo>
                      <a:pt x="10308" y="11043"/>
                      <a:pt x="10241" y="10343"/>
                      <a:pt x="10108" y="9776"/>
                    </a:cubicBezTo>
                    <a:cubicBezTo>
                      <a:pt x="9574" y="7541"/>
                      <a:pt x="8840" y="5373"/>
                      <a:pt x="7906" y="3338"/>
                    </a:cubicBezTo>
                    <a:cubicBezTo>
                      <a:pt x="7272" y="2004"/>
                      <a:pt x="6205" y="269"/>
                      <a:pt x="4637" y="36"/>
                    </a:cubicBezTo>
                    <a:cubicBezTo>
                      <a:pt x="4487" y="12"/>
                      <a:pt x="4334" y="0"/>
                      <a:pt x="4179" y="0"/>
                    </a:cubicBezTo>
                    <a:close/>
                  </a:path>
                </a:pathLst>
              </a:custGeom>
              <a:solidFill>
                <a:srgbClr val="EBC9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6" name="Google Shape;2286;p61"/>
              <p:cNvSpPr/>
              <p:nvPr/>
            </p:nvSpPr>
            <p:spPr>
              <a:xfrm>
                <a:off x="971575" y="3693275"/>
                <a:ext cx="897350" cy="913175"/>
              </a:xfrm>
              <a:custGeom>
                <a:avLst/>
                <a:gdLst/>
                <a:ahLst/>
                <a:cxnLst/>
                <a:rect l="l" t="t" r="r" b="b"/>
                <a:pathLst>
                  <a:path w="35894" h="36527" extrusionOk="0">
                    <a:moveTo>
                      <a:pt x="22554" y="1"/>
                    </a:moveTo>
                    <a:cubicBezTo>
                      <a:pt x="22531" y="1"/>
                      <a:pt x="22507" y="1"/>
                      <a:pt x="22484" y="1"/>
                    </a:cubicBezTo>
                    <a:cubicBezTo>
                      <a:pt x="17647" y="34"/>
                      <a:pt x="12977" y="701"/>
                      <a:pt x="8340" y="2069"/>
                    </a:cubicBezTo>
                    <a:cubicBezTo>
                      <a:pt x="3270" y="3570"/>
                      <a:pt x="1" y="8407"/>
                      <a:pt x="435" y="13644"/>
                    </a:cubicBezTo>
                    <a:cubicBezTo>
                      <a:pt x="835" y="18381"/>
                      <a:pt x="1535" y="23051"/>
                      <a:pt x="2503" y="27687"/>
                    </a:cubicBezTo>
                    <a:cubicBezTo>
                      <a:pt x="3570" y="32858"/>
                      <a:pt x="8140" y="36527"/>
                      <a:pt x="13377" y="36527"/>
                    </a:cubicBezTo>
                    <a:cubicBezTo>
                      <a:pt x="18214" y="36494"/>
                      <a:pt x="22917" y="35793"/>
                      <a:pt x="27554" y="34425"/>
                    </a:cubicBezTo>
                    <a:cubicBezTo>
                      <a:pt x="32591" y="32958"/>
                      <a:pt x="35893" y="28121"/>
                      <a:pt x="35460" y="22851"/>
                    </a:cubicBezTo>
                    <a:cubicBezTo>
                      <a:pt x="35059" y="18147"/>
                      <a:pt x="34359" y="13444"/>
                      <a:pt x="33391" y="8807"/>
                    </a:cubicBezTo>
                    <a:cubicBezTo>
                      <a:pt x="32296" y="3693"/>
                      <a:pt x="27795" y="1"/>
                      <a:pt x="22554" y="1"/>
                    </a:cubicBezTo>
                    <a:close/>
                  </a:path>
                </a:pathLst>
              </a:custGeom>
              <a:solidFill>
                <a:srgbClr val="EBC9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7" name="Google Shape;2287;p61"/>
              <p:cNvSpPr/>
              <p:nvPr/>
            </p:nvSpPr>
            <p:spPr>
              <a:xfrm>
                <a:off x="1388550" y="4302350"/>
                <a:ext cx="122600" cy="63100"/>
              </a:xfrm>
              <a:custGeom>
                <a:avLst/>
                <a:gdLst/>
                <a:ahLst/>
                <a:cxnLst/>
                <a:rect l="l" t="t" r="r" b="b"/>
                <a:pathLst>
                  <a:path w="4904" h="2524" extrusionOk="0">
                    <a:moveTo>
                      <a:pt x="2535" y="0"/>
                    </a:moveTo>
                    <a:cubicBezTo>
                      <a:pt x="2406" y="0"/>
                      <a:pt x="2273" y="8"/>
                      <a:pt x="2135" y="22"/>
                    </a:cubicBezTo>
                    <a:cubicBezTo>
                      <a:pt x="1535" y="122"/>
                      <a:pt x="968" y="489"/>
                      <a:pt x="601" y="923"/>
                    </a:cubicBezTo>
                    <a:cubicBezTo>
                      <a:pt x="234" y="1390"/>
                      <a:pt x="0" y="1957"/>
                      <a:pt x="34" y="2524"/>
                    </a:cubicBezTo>
                    <a:cubicBezTo>
                      <a:pt x="234" y="2023"/>
                      <a:pt x="568" y="1590"/>
                      <a:pt x="934" y="1256"/>
                    </a:cubicBezTo>
                    <a:cubicBezTo>
                      <a:pt x="1335" y="923"/>
                      <a:pt x="1768" y="689"/>
                      <a:pt x="2235" y="622"/>
                    </a:cubicBezTo>
                    <a:cubicBezTo>
                      <a:pt x="2349" y="606"/>
                      <a:pt x="2464" y="598"/>
                      <a:pt x="2580" y="598"/>
                    </a:cubicBezTo>
                    <a:cubicBezTo>
                      <a:pt x="2941" y="598"/>
                      <a:pt x="3308" y="679"/>
                      <a:pt x="3636" y="856"/>
                    </a:cubicBezTo>
                    <a:cubicBezTo>
                      <a:pt x="4103" y="1089"/>
                      <a:pt x="4504" y="1423"/>
                      <a:pt x="4904" y="1823"/>
                    </a:cubicBezTo>
                    <a:cubicBezTo>
                      <a:pt x="4704" y="1290"/>
                      <a:pt x="4370" y="823"/>
                      <a:pt x="3903" y="456"/>
                    </a:cubicBezTo>
                    <a:cubicBezTo>
                      <a:pt x="3670" y="255"/>
                      <a:pt x="3370" y="122"/>
                      <a:pt x="3069" y="55"/>
                    </a:cubicBezTo>
                    <a:cubicBezTo>
                      <a:pt x="2893" y="16"/>
                      <a:pt x="2718" y="0"/>
                      <a:pt x="2535" y="0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8" name="Google Shape;2288;p61"/>
              <p:cNvSpPr/>
              <p:nvPr/>
            </p:nvSpPr>
            <p:spPr>
              <a:xfrm>
                <a:off x="1537825" y="3954050"/>
                <a:ext cx="214125" cy="67675"/>
              </a:xfrm>
              <a:custGeom>
                <a:avLst/>
                <a:gdLst/>
                <a:ahLst/>
                <a:cxnLst/>
                <a:rect l="l" t="t" r="r" b="b"/>
                <a:pathLst>
                  <a:path w="8565" h="2707" extrusionOk="0">
                    <a:moveTo>
                      <a:pt x="4812" y="1"/>
                    </a:moveTo>
                    <a:cubicBezTo>
                      <a:pt x="3192" y="1"/>
                      <a:pt x="1520" y="584"/>
                      <a:pt x="201" y="1812"/>
                    </a:cubicBezTo>
                    <a:cubicBezTo>
                      <a:pt x="67" y="1912"/>
                      <a:pt x="0" y="2145"/>
                      <a:pt x="34" y="2312"/>
                    </a:cubicBezTo>
                    <a:cubicBezTo>
                      <a:pt x="67" y="2479"/>
                      <a:pt x="100" y="2512"/>
                      <a:pt x="234" y="2646"/>
                    </a:cubicBezTo>
                    <a:cubicBezTo>
                      <a:pt x="276" y="2688"/>
                      <a:pt x="335" y="2706"/>
                      <a:pt x="400" y="2706"/>
                    </a:cubicBezTo>
                    <a:cubicBezTo>
                      <a:pt x="490" y="2706"/>
                      <a:pt x="590" y="2671"/>
                      <a:pt x="668" y="2612"/>
                    </a:cubicBezTo>
                    <a:cubicBezTo>
                      <a:pt x="2533" y="1597"/>
                      <a:pt x="4298" y="983"/>
                      <a:pt x="6117" y="983"/>
                    </a:cubicBezTo>
                    <a:cubicBezTo>
                      <a:pt x="6867" y="983"/>
                      <a:pt x="7627" y="1087"/>
                      <a:pt x="8406" y="1312"/>
                    </a:cubicBezTo>
                    <a:cubicBezTo>
                      <a:pt x="8415" y="1315"/>
                      <a:pt x="8424" y="1316"/>
                      <a:pt x="8433" y="1316"/>
                    </a:cubicBezTo>
                    <a:cubicBezTo>
                      <a:pt x="8517" y="1316"/>
                      <a:pt x="8564" y="1175"/>
                      <a:pt x="8473" y="1145"/>
                    </a:cubicBezTo>
                    <a:cubicBezTo>
                      <a:pt x="7436" y="393"/>
                      <a:pt x="6141" y="1"/>
                      <a:pt x="481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9" name="Google Shape;2289;p61"/>
              <p:cNvSpPr/>
              <p:nvPr/>
            </p:nvSpPr>
            <p:spPr>
              <a:xfrm>
                <a:off x="1054450" y="4023725"/>
                <a:ext cx="212375" cy="64475"/>
              </a:xfrm>
              <a:custGeom>
                <a:avLst/>
                <a:gdLst/>
                <a:ahLst/>
                <a:cxnLst/>
                <a:rect l="l" t="t" r="r" b="b"/>
                <a:pathLst>
                  <a:path w="8495" h="2579" extrusionOk="0">
                    <a:moveTo>
                      <a:pt x="5191" y="1"/>
                    </a:moveTo>
                    <a:cubicBezTo>
                      <a:pt x="3160" y="1"/>
                      <a:pt x="1240" y="907"/>
                      <a:pt x="55" y="2427"/>
                    </a:cubicBezTo>
                    <a:cubicBezTo>
                      <a:pt x="1" y="2481"/>
                      <a:pt x="56" y="2579"/>
                      <a:pt x="132" y="2579"/>
                    </a:cubicBezTo>
                    <a:cubicBezTo>
                      <a:pt x="150" y="2579"/>
                      <a:pt x="169" y="2574"/>
                      <a:pt x="188" y="2561"/>
                    </a:cubicBezTo>
                    <a:cubicBezTo>
                      <a:pt x="1657" y="1616"/>
                      <a:pt x="3205" y="1240"/>
                      <a:pt x="4874" y="1240"/>
                    </a:cubicBezTo>
                    <a:cubicBezTo>
                      <a:pt x="5858" y="1240"/>
                      <a:pt x="6884" y="1371"/>
                      <a:pt x="7961" y="1593"/>
                    </a:cubicBezTo>
                    <a:cubicBezTo>
                      <a:pt x="8016" y="1605"/>
                      <a:pt x="8075" y="1612"/>
                      <a:pt x="8132" y="1612"/>
                    </a:cubicBezTo>
                    <a:cubicBezTo>
                      <a:pt x="8246" y="1612"/>
                      <a:pt x="8350" y="1582"/>
                      <a:pt x="8394" y="1493"/>
                    </a:cubicBezTo>
                    <a:cubicBezTo>
                      <a:pt x="8494" y="1327"/>
                      <a:pt x="8494" y="1293"/>
                      <a:pt x="8494" y="1126"/>
                    </a:cubicBezTo>
                    <a:cubicBezTo>
                      <a:pt x="8461" y="960"/>
                      <a:pt x="8328" y="759"/>
                      <a:pt x="8194" y="693"/>
                    </a:cubicBezTo>
                    <a:cubicBezTo>
                      <a:pt x="7215" y="220"/>
                      <a:pt x="6190" y="1"/>
                      <a:pt x="5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0" name="Google Shape;2290;p61"/>
              <p:cNvSpPr/>
              <p:nvPr/>
            </p:nvSpPr>
            <p:spPr>
              <a:xfrm>
                <a:off x="1253450" y="4372925"/>
                <a:ext cx="4136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16546" h="8026" extrusionOk="0">
                    <a:moveTo>
                      <a:pt x="16546" y="1"/>
                    </a:moveTo>
                    <a:lnTo>
                      <a:pt x="16546" y="1"/>
                    </a:lnTo>
                    <a:cubicBezTo>
                      <a:pt x="15145" y="101"/>
                      <a:pt x="13677" y="134"/>
                      <a:pt x="12276" y="234"/>
                    </a:cubicBezTo>
                    <a:cubicBezTo>
                      <a:pt x="9874" y="335"/>
                      <a:pt x="7573" y="668"/>
                      <a:pt x="5304" y="1235"/>
                    </a:cubicBezTo>
                    <a:cubicBezTo>
                      <a:pt x="5104" y="1269"/>
                      <a:pt x="4904" y="1335"/>
                      <a:pt x="4704" y="1369"/>
                    </a:cubicBezTo>
                    <a:lnTo>
                      <a:pt x="4704" y="1402"/>
                    </a:lnTo>
                    <a:cubicBezTo>
                      <a:pt x="3136" y="1802"/>
                      <a:pt x="1568" y="2236"/>
                      <a:pt x="1" y="2603"/>
                    </a:cubicBezTo>
                    <a:cubicBezTo>
                      <a:pt x="1380" y="5031"/>
                      <a:pt x="4780" y="8026"/>
                      <a:pt x="8336" y="8026"/>
                    </a:cubicBezTo>
                    <a:cubicBezTo>
                      <a:pt x="8737" y="8026"/>
                      <a:pt x="9139" y="7988"/>
                      <a:pt x="9541" y="7907"/>
                    </a:cubicBezTo>
                    <a:cubicBezTo>
                      <a:pt x="13410" y="7173"/>
                      <a:pt x="15945" y="2903"/>
                      <a:pt x="1654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1" name="Google Shape;2291;p61"/>
              <p:cNvSpPr/>
              <p:nvPr/>
            </p:nvSpPr>
            <p:spPr>
              <a:xfrm>
                <a:off x="1299325" y="4375450"/>
                <a:ext cx="3277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13110" h="7930" extrusionOk="0">
                    <a:moveTo>
                      <a:pt x="12643" y="0"/>
                    </a:moveTo>
                    <a:cubicBezTo>
                      <a:pt x="11909" y="67"/>
                      <a:pt x="11175" y="67"/>
                      <a:pt x="10441" y="133"/>
                    </a:cubicBezTo>
                    <a:cubicBezTo>
                      <a:pt x="8039" y="234"/>
                      <a:pt x="5738" y="567"/>
                      <a:pt x="3469" y="1134"/>
                    </a:cubicBezTo>
                    <a:cubicBezTo>
                      <a:pt x="3269" y="1168"/>
                      <a:pt x="3069" y="1234"/>
                      <a:pt x="2836" y="1268"/>
                    </a:cubicBezTo>
                    <a:cubicBezTo>
                      <a:pt x="1902" y="1534"/>
                      <a:pt x="968" y="1801"/>
                      <a:pt x="0" y="2035"/>
                    </a:cubicBezTo>
                    <a:cubicBezTo>
                      <a:pt x="300" y="2669"/>
                      <a:pt x="567" y="3302"/>
                      <a:pt x="834" y="3936"/>
                    </a:cubicBezTo>
                    <a:cubicBezTo>
                      <a:pt x="734" y="4437"/>
                      <a:pt x="667" y="4904"/>
                      <a:pt x="567" y="5371"/>
                    </a:cubicBezTo>
                    <a:cubicBezTo>
                      <a:pt x="2169" y="6804"/>
                      <a:pt x="4339" y="7929"/>
                      <a:pt x="6499" y="7929"/>
                    </a:cubicBezTo>
                    <a:cubicBezTo>
                      <a:pt x="6903" y="7929"/>
                      <a:pt x="7306" y="7890"/>
                      <a:pt x="7706" y="7806"/>
                    </a:cubicBezTo>
                    <a:cubicBezTo>
                      <a:pt x="9974" y="7372"/>
                      <a:pt x="11909" y="5637"/>
                      <a:pt x="13110" y="3736"/>
                    </a:cubicBezTo>
                    <a:cubicBezTo>
                      <a:pt x="12843" y="3269"/>
                      <a:pt x="12609" y="2769"/>
                      <a:pt x="12376" y="2302"/>
                    </a:cubicBezTo>
                    <a:cubicBezTo>
                      <a:pt x="12476" y="1534"/>
                      <a:pt x="12576" y="767"/>
                      <a:pt x="1264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2" name="Google Shape;2292;p61"/>
              <p:cNvSpPr/>
              <p:nvPr/>
            </p:nvSpPr>
            <p:spPr>
              <a:xfrm>
                <a:off x="1330175" y="4434650"/>
                <a:ext cx="269375" cy="51375"/>
              </a:xfrm>
              <a:custGeom>
                <a:avLst/>
                <a:gdLst/>
                <a:ahLst/>
                <a:cxnLst/>
                <a:rect l="l" t="t" r="r" b="b"/>
                <a:pathLst>
                  <a:path w="10775" h="2055" extrusionOk="0">
                    <a:moveTo>
                      <a:pt x="10775" y="0"/>
                    </a:moveTo>
                    <a:lnTo>
                      <a:pt x="10775" y="0"/>
                    </a:lnTo>
                    <a:cubicBezTo>
                      <a:pt x="9040" y="601"/>
                      <a:pt x="7306" y="1168"/>
                      <a:pt x="5504" y="1435"/>
                    </a:cubicBezTo>
                    <a:cubicBezTo>
                      <a:pt x="4545" y="1574"/>
                      <a:pt x="3585" y="1623"/>
                      <a:pt x="2625" y="1623"/>
                    </a:cubicBezTo>
                    <a:cubicBezTo>
                      <a:pt x="1750" y="1623"/>
                      <a:pt x="875" y="1583"/>
                      <a:pt x="0" y="1535"/>
                    </a:cubicBezTo>
                    <a:lnTo>
                      <a:pt x="0" y="1535"/>
                    </a:lnTo>
                    <a:cubicBezTo>
                      <a:pt x="1251" y="1859"/>
                      <a:pt x="2550" y="2055"/>
                      <a:pt x="3852" y="2055"/>
                    </a:cubicBezTo>
                    <a:cubicBezTo>
                      <a:pt x="4426" y="2055"/>
                      <a:pt x="5000" y="2017"/>
                      <a:pt x="5571" y="1935"/>
                    </a:cubicBezTo>
                    <a:cubicBezTo>
                      <a:pt x="7406" y="1668"/>
                      <a:pt x="9174" y="968"/>
                      <a:pt x="1077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3" name="Google Shape;2293;p61"/>
              <p:cNvSpPr/>
              <p:nvPr/>
            </p:nvSpPr>
            <p:spPr>
              <a:xfrm>
                <a:off x="1570350" y="4184825"/>
                <a:ext cx="1943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7773" h="2865" extrusionOk="0">
                    <a:moveTo>
                      <a:pt x="5180" y="1"/>
                    </a:moveTo>
                    <a:cubicBezTo>
                      <a:pt x="3182" y="1"/>
                      <a:pt x="837" y="1380"/>
                      <a:pt x="0" y="2788"/>
                    </a:cubicBezTo>
                    <a:cubicBezTo>
                      <a:pt x="0" y="2815"/>
                      <a:pt x="22" y="2864"/>
                      <a:pt x="48" y="2864"/>
                    </a:cubicBezTo>
                    <a:cubicBezTo>
                      <a:pt x="54" y="2864"/>
                      <a:pt x="61" y="2861"/>
                      <a:pt x="67" y="2855"/>
                    </a:cubicBezTo>
                    <a:cubicBezTo>
                      <a:pt x="1368" y="2221"/>
                      <a:pt x="2469" y="1421"/>
                      <a:pt x="3936" y="1187"/>
                    </a:cubicBezTo>
                    <a:cubicBezTo>
                      <a:pt x="4195" y="1141"/>
                      <a:pt x="4447" y="1122"/>
                      <a:pt x="4694" y="1122"/>
                    </a:cubicBezTo>
                    <a:cubicBezTo>
                      <a:pt x="5693" y="1122"/>
                      <a:pt x="6623" y="1427"/>
                      <a:pt x="7639" y="1454"/>
                    </a:cubicBezTo>
                    <a:cubicBezTo>
                      <a:pt x="7739" y="1454"/>
                      <a:pt x="7773" y="1354"/>
                      <a:pt x="7739" y="1287"/>
                    </a:cubicBezTo>
                    <a:cubicBezTo>
                      <a:pt x="7149" y="368"/>
                      <a:pt x="6211" y="1"/>
                      <a:pt x="5180" y="1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4" name="Google Shape;2294;p61"/>
              <p:cNvSpPr/>
              <p:nvPr/>
            </p:nvSpPr>
            <p:spPr>
              <a:xfrm>
                <a:off x="1583700" y="4148375"/>
                <a:ext cx="5587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2235" h="1478" extrusionOk="0">
                    <a:moveTo>
                      <a:pt x="1925" y="1"/>
                    </a:moveTo>
                    <a:cubicBezTo>
                      <a:pt x="1585" y="1"/>
                      <a:pt x="1181" y="273"/>
                      <a:pt x="934" y="410"/>
                    </a:cubicBezTo>
                    <a:cubicBezTo>
                      <a:pt x="467" y="710"/>
                      <a:pt x="234" y="977"/>
                      <a:pt x="0" y="1444"/>
                    </a:cubicBezTo>
                    <a:cubicBezTo>
                      <a:pt x="0" y="1478"/>
                      <a:pt x="33" y="1478"/>
                      <a:pt x="33" y="1478"/>
                    </a:cubicBezTo>
                    <a:cubicBezTo>
                      <a:pt x="200" y="1377"/>
                      <a:pt x="400" y="1311"/>
                      <a:pt x="567" y="1211"/>
                    </a:cubicBezTo>
                    <a:cubicBezTo>
                      <a:pt x="767" y="1111"/>
                      <a:pt x="967" y="944"/>
                      <a:pt x="1168" y="844"/>
                    </a:cubicBezTo>
                    <a:cubicBezTo>
                      <a:pt x="1468" y="677"/>
                      <a:pt x="2001" y="610"/>
                      <a:pt x="2202" y="310"/>
                    </a:cubicBezTo>
                    <a:cubicBezTo>
                      <a:pt x="2235" y="210"/>
                      <a:pt x="2235" y="110"/>
                      <a:pt x="2135" y="43"/>
                    </a:cubicBezTo>
                    <a:cubicBezTo>
                      <a:pt x="2070" y="14"/>
                      <a:pt x="1999" y="1"/>
                      <a:pt x="1925" y="1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5" name="Google Shape;2295;p61"/>
              <p:cNvSpPr/>
              <p:nvPr/>
            </p:nvSpPr>
            <p:spPr>
              <a:xfrm>
                <a:off x="1105150" y="4258575"/>
                <a:ext cx="197525" cy="57900"/>
              </a:xfrm>
              <a:custGeom>
                <a:avLst/>
                <a:gdLst/>
                <a:ahLst/>
                <a:cxnLst/>
                <a:rect l="l" t="t" r="r" b="b"/>
                <a:pathLst>
                  <a:path w="7901" h="2316" extrusionOk="0">
                    <a:moveTo>
                      <a:pt x="3683" y="0"/>
                    </a:moveTo>
                    <a:cubicBezTo>
                      <a:pt x="2025" y="0"/>
                      <a:pt x="470" y="612"/>
                      <a:pt x="28" y="2173"/>
                    </a:cubicBezTo>
                    <a:cubicBezTo>
                      <a:pt x="1" y="2256"/>
                      <a:pt x="64" y="2315"/>
                      <a:pt x="124" y="2315"/>
                    </a:cubicBezTo>
                    <a:cubicBezTo>
                      <a:pt x="137" y="2315"/>
                      <a:pt x="150" y="2313"/>
                      <a:pt x="162" y="2307"/>
                    </a:cubicBezTo>
                    <a:cubicBezTo>
                      <a:pt x="1396" y="1906"/>
                      <a:pt x="2330" y="1139"/>
                      <a:pt x="3664" y="972"/>
                    </a:cubicBezTo>
                    <a:cubicBezTo>
                      <a:pt x="3890" y="947"/>
                      <a:pt x="4112" y="935"/>
                      <a:pt x="4330" y="935"/>
                    </a:cubicBezTo>
                    <a:cubicBezTo>
                      <a:pt x="5527" y="935"/>
                      <a:pt x="6621" y="1280"/>
                      <a:pt x="7834" y="1506"/>
                    </a:cubicBezTo>
                    <a:cubicBezTo>
                      <a:pt x="7901" y="1506"/>
                      <a:pt x="7901" y="1439"/>
                      <a:pt x="7867" y="1406"/>
                    </a:cubicBezTo>
                    <a:cubicBezTo>
                      <a:pt x="6982" y="570"/>
                      <a:pt x="5285" y="0"/>
                      <a:pt x="3683" y="0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6" name="Google Shape;2296;p61"/>
              <p:cNvSpPr/>
              <p:nvPr/>
            </p:nvSpPr>
            <p:spPr>
              <a:xfrm>
                <a:off x="1206750" y="4208650"/>
                <a:ext cx="62575" cy="23375"/>
              </a:xfrm>
              <a:custGeom>
                <a:avLst/>
                <a:gdLst/>
                <a:ahLst/>
                <a:cxnLst/>
                <a:rect l="l" t="t" r="r" b="b"/>
                <a:pathLst>
                  <a:path w="2503" h="935" extrusionOk="0">
                    <a:moveTo>
                      <a:pt x="494" y="1"/>
                    </a:moveTo>
                    <a:cubicBezTo>
                      <a:pt x="329" y="1"/>
                      <a:pt x="178" y="36"/>
                      <a:pt x="67" y="134"/>
                    </a:cubicBezTo>
                    <a:cubicBezTo>
                      <a:pt x="1" y="234"/>
                      <a:pt x="1" y="334"/>
                      <a:pt x="67" y="401"/>
                    </a:cubicBezTo>
                    <a:cubicBezTo>
                      <a:pt x="334" y="634"/>
                      <a:pt x="868" y="568"/>
                      <a:pt x="1201" y="634"/>
                    </a:cubicBezTo>
                    <a:cubicBezTo>
                      <a:pt x="1435" y="668"/>
                      <a:pt x="1635" y="768"/>
                      <a:pt x="1869" y="834"/>
                    </a:cubicBezTo>
                    <a:cubicBezTo>
                      <a:pt x="2069" y="868"/>
                      <a:pt x="2269" y="868"/>
                      <a:pt x="2469" y="935"/>
                    </a:cubicBezTo>
                    <a:cubicBezTo>
                      <a:pt x="2502" y="935"/>
                      <a:pt x="2502" y="901"/>
                      <a:pt x="2502" y="901"/>
                    </a:cubicBezTo>
                    <a:cubicBezTo>
                      <a:pt x="2135" y="501"/>
                      <a:pt x="1835" y="301"/>
                      <a:pt x="1335" y="167"/>
                    </a:cubicBezTo>
                    <a:cubicBezTo>
                      <a:pt x="1103" y="104"/>
                      <a:pt x="778" y="1"/>
                      <a:pt x="494" y="1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7" name="Google Shape;2297;p61"/>
              <p:cNvSpPr/>
              <p:nvPr/>
            </p:nvSpPr>
            <p:spPr>
              <a:xfrm>
                <a:off x="1835025" y="4191750"/>
                <a:ext cx="130625" cy="180125"/>
              </a:xfrm>
              <a:custGeom>
                <a:avLst/>
                <a:gdLst/>
                <a:ahLst/>
                <a:cxnLst/>
                <a:rect l="l" t="t" r="r" b="b"/>
                <a:pathLst>
                  <a:path w="5225" h="7205" extrusionOk="0">
                    <a:moveTo>
                      <a:pt x="3909" y="0"/>
                    </a:moveTo>
                    <a:cubicBezTo>
                      <a:pt x="3124" y="0"/>
                      <a:pt x="2435" y="655"/>
                      <a:pt x="1889" y="1310"/>
                    </a:cubicBezTo>
                    <a:cubicBezTo>
                      <a:pt x="1288" y="2011"/>
                      <a:pt x="855" y="2811"/>
                      <a:pt x="555" y="3679"/>
                    </a:cubicBezTo>
                    <a:cubicBezTo>
                      <a:pt x="421" y="4079"/>
                      <a:pt x="321" y="4446"/>
                      <a:pt x="221" y="4846"/>
                    </a:cubicBezTo>
                    <a:cubicBezTo>
                      <a:pt x="88" y="5447"/>
                      <a:pt x="21" y="6080"/>
                      <a:pt x="21" y="6714"/>
                    </a:cubicBezTo>
                    <a:cubicBezTo>
                      <a:pt x="1" y="7013"/>
                      <a:pt x="242" y="7204"/>
                      <a:pt x="447" y="7204"/>
                    </a:cubicBezTo>
                    <a:cubicBezTo>
                      <a:pt x="586" y="7204"/>
                      <a:pt x="708" y="7116"/>
                      <a:pt x="721" y="6914"/>
                    </a:cubicBezTo>
                    <a:cubicBezTo>
                      <a:pt x="721" y="5947"/>
                      <a:pt x="888" y="5046"/>
                      <a:pt x="1155" y="4212"/>
                    </a:cubicBezTo>
                    <a:cubicBezTo>
                      <a:pt x="1825" y="3799"/>
                      <a:pt x="2658" y="3420"/>
                      <a:pt x="3414" y="3420"/>
                    </a:cubicBezTo>
                    <a:cubicBezTo>
                      <a:pt x="3937" y="3420"/>
                      <a:pt x="4422" y="3601"/>
                      <a:pt x="4791" y="4079"/>
                    </a:cubicBezTo>
                    <a:cubicBezTo>
                      <a:pt x="4791" y="4079"/>
                      <a:pt x="4824" y="4079"/>
                      <a:pt x="4824" y="4046"/>
                    </a:cubicBezTo>
                    <a:cubicBezTo>
                      <a:pt x="4504" y="3047"/>
                      <a:pt x="3896" y="2719"/>
                      <a:pt x="3211" y="2719"/>
                    </a:cubicBezTo>
                    <a:cubicBezTo>
                      <a:pt x="2684" y="2719"/>
                      <a:pt x="2111" y="2913"/>
                      <a:pt x="1589" y="3145"/>
                    </a:cubicBezTo>
                    <a:lnTo>
                      <a:pt x="1622" y="3078"/>
                    </a:lnTo>
                    <a:cubicBezTo>
                      <a:pt x="2157" y="2064"/>
                      <a:pt x="3215" y="504"/>
                      <a:pt x="4475" y="504"/>
                    </a:cubicBezTo>
                    <a:cubicBezTo>
                      <a:pt x="4708" y="504"/>
                      <a:pt x="4947" y="557"/>
                      <a:pt x="5191" y="677"/>
                    </a:cubicBezTo>
                    <a:cubicBezTo>
                      <a:pt x="5225" y="677"/>
                      <a:pt x="5225" y="643"/>
                      <a:pt x="5225" y="643"/>
                    </a:cubicBezTo>
                    <a:cubicBezTo>
                      <a:pt x="4764" y="182"/>
                      <a:pt x="4323" y="0"/>
                      <a:pt x="3909" y="0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8" name="Google Shape;2298;p61"/>
              <p:cNvSpPr/>
              <p:nvPr/>
            </p:nvSpPr>
            <p:spPr>
              <a:xfrm>
                <a:off x="920725" y="4337950"/>
                <a:ext cx="155075" cy="163450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6538" extrusionOk="0">
                    <a:moveTo>
                      <a:pt x="1408" y="0"/>
                    </a:moveTo>
                    <a:cubicBezTo>
                      <a:pt x="921" y="0"/>
                      <a:pt x="438" y="237"/>
                      <a:pt x="0" y="866"/>
                    </a:cubicBezTo>
                    <a:cubicBezTo>
                      <a:pt x="0" y="900"/>
                      <a:pt x="0" y="900"/>
                      <a:pt x="33" y="900"/>
                    </a:cubicBezTo>
                    <a:cubicBezTo>
                      <a:pt x="332" y="686"/>
                      <a:pt x="645" y="596"/>
                      <a:pt x="959" y="596"/>
                    </a:cubicBezTo>
                    <a:cubicBezTo>
                      <a:pt x="2119" y="596"/>
                      <a:pt x="3306" y="1828"/>
                      <a:pt x="3936" y="2668"/>
                    </a:cubicBezTo>
                    <a:cubicBezTo>
                      <a:pt x="3936" y="2701"/>
                      <a:pt x="3970" y="2701"/>
                      <a:pt x="3970" y="2734"/>
                    </a:cubicBezTo>
                    <a:cubicBezTo>
                      <a:pt x="3569" y="2639"/>
                      <a:pt x="3148" y="2564"/>
                      <a:pt x="2751" y="2564"/>
                    </a:cubicBezTo>
                    <a:cubicBezTo>
                      <a:pt x="1894" y="2564"/>
                      <a:pt x="1150" y="2914"/>
                      <a:pt x="967" y="4169"/>
                    </a:cubicBezTo>
                    <a:cubicBezTo>
                      <a:pt x="945" y="4169"/>
                      <a:pt x="953" y="4183"/>
                      <a:pt x="970" y="4183"/>
                    </a:cubicBezTo>
                    <a:cubicBezTo>
                      <a:pt x="979" y="4183"/>
                      <a:pt x="990" y="4180"/>
                      <a:pt x="1001" y="4169"/>
                    </a:cubicBezTo>
                    <a:cubicBezTo>
                      <a:pt x="1347" y="3510"/>
                      <a:pt x="1973" y="3284"/>
                      <a:pt x="2668" y="3284"/>
                    </a:cubicBezTo>
                    <a:cubicBezTo>
                      <a:pt x="3310" y="3284"/>
                      <a:pt x="4010" y="3477"/>
                      <a:pt x="4603" y="3702"/>
                    </a:cubicBezTo>
                    <a:cubicBezTo>
                      <a:pt x="5004" y="4469"/>
                      <a:pt x="5304" y="5369"/>
                      <a:pt x="5471" y="6303"/>
                    </a:cubicBezTo>
                    <a:cubicBezTo>
                      <a:pt x="5506" y="6468"/>
                      <a:pt x="5612" y="6538"/>
                      <a:pt x="5730" y="6538"/>
                    </a:cubicBezTo>
                    <a:cubicBezTo>
                      <a:pt x="5946" y="6538"/>
                      <a:pt x="6203" y="6305"/>
                      <a:pt x="6138" y="6003"/>
                    </a:cubicBezTo>
                    <a:cubicBezTo>
                      <a:pt x="6004" y="5369"/>
                      <a:pt x="5838" y="4769"/>
                      <a:pt x="5604" y="4202"/>
                    </a:cubicBezTo>
                    <a:cubicBezTo>
                      <a:pt x="5471" y="3802"/>
                      <a:pt x="5304" y="3435"/>
                      <a:pt x="5104" y="3101"/>
                    </a:cubicBezTo>
                    <a:cubicBezTo>
                      <a:pt x="4637" y="2301"/>
                      <a:pt x="4070" y="1567"/>
                      <a:pt x="3403" y="1000"/>
                    </a:cubicBezTo>
                    <a:cubicBezTo>
                      <a:pt x="2812" y="488"/>
                      <a:pt x="2106" y="0"/>
                      <a:pt x="1408" y="0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9" name="Google Shape;2299;p61"/>
              <p:cNvSpPr/>
              <p:nvPr/>
            </p:nvSpPr>
            <p:spPr>
              <a:xfrm rot="-172021">
                <a:off x="920731" y="3641235"/>
                <a:ext cx="918756" cy="461928"/>
              </a:xfrm>
              <a:custGeom>
                <a:avLst/>
                <a:gdLst/>
                <a:ahLst/>
                <a:cxnLst/>
                <a:rect l="l" t="t" r="r" b="b"/>
                <a:pathLst>
                  <a:path w="37060" h="25029" extrusionOk="0">
                    <a:moveTo>
                      <a:pt x="22165" y="1"/>
                    </a:moveTo>
                    <a:cubicBezTo>
                      <a:pt x="20678" y="1"/>
                      <a:pt x="19179" y="157"/>
                      <a:pt x="17679" y="344"/>
                    </a:cubicBezTo>
                    <a:cubicBezTo>
                      <a:pt x="14244" y="778"/>
                      <a:pt x="10774" y="1478"/>
                      <a:pt x="7706" y="3180"/>
                    </a:cubicBezTo>
                    <a:cubicBezTo>
                      <a:pt x="4170" y="5148"/>
                      <a:pt x="1068" y="8950"/>
                      <a:pt x="267" y="13087"/>
                    </a:cubicBezTo>
                    <a:cubicBezTo>
                      <a:pt x="167" y="13620"/>
                      <a:pt x="100" y="14121"/>
                      <a:pt x="67" y="14654"/>
                    </a:cubicBezTo>
                    <a:cubicBezTo>
                      <a:pt x="0" y="15288"/>
                      <a:pt x="0" y="15955"/>
                      <a:pt x="33" y="16589"/>
                    </a:cubicBezTo>
                    <a:cubicBezTo>
                      <a:pt x="100" y="17690"/>
                      <a:pt x="267" y="18757"/>
                      <a:pt x="534" y="19791"/>
                    </a:cubicBezTo>
                    <a:cubicBezTo>
                      <a:pt x="1034" y="21693"/>
                      <a:pt x="1635" y="23627"/>
                      <a:pt x="3069" y="25028"/>
                    </a:cubicBezTo>
                    <a:cubicBezTo>
                      <a:pt x="3269" y="23961"/>
                      <a:pt x="3769" y="22527"/>
                      <a:pt x="3903" y="22226"/>
                    </a:cubicBezTo>
                    <a:cubicBezTo>
                      <a:pt x="4437" y="20692"/>
                      <a:pt x="4470" y="18991"/>
                      <a:pt x="4737" y="17390"/>
                    </a:cubicBezTo>
                    <a:cubicBezTo>
                      <a:pt x="4737" y="17356"/>
                      <a:pt x="4737" y="17323"/>
                      <a:pt x="4737" y="17290"/>
                    </a:cubicBezTo>
                    <a:cubicBezTo>
                      <a:pt x="4870" y="16456"/>
                      <a:pt x="5037" y="15622"/>
                      <a:pt x="5237" y="14821"/>
                    </a:cubicBezTo>
                    <a:cubicBezTo>
                      <a:pt x="5237" y="14821"/>
                      <a:pt x="5237" y="14788"/>
                      <a:pt x="5237" y="14788"/>
                    </a:cubicBezTo>
                    <a:cubicBezTo>
                      <a:pt x="5304" y="14522"/>
                      <a:pt x="5935" y="12661"/>
                      <a:pt x="5838" y="12554"/>
                    </a:cubicBezTo>
                    <a:lnTo>
                      <a:pt x="5838" y="12554"/>
                    </a:lnTo>
                    <a:cubicBezTo>
                      <a:pt x="6472" y="13221"/>
                      <a:pt x="6905" y="13988"/>
                      <a:pt x="7272" y="14821"/>
                    </a:cubicBezTo>
                    <a:cubicBezTo>
                      <a:pt x="7606" y="15688"/>
                      <a:pt x="7839" y="16622"/>
                      <a:pt x="8039" y="17590"/>
                    </a:cubicBezTo>
                    <a:cubicBezTo>
                      <a:pt x="8139" y="18224"/>
                      <a:pt x="8239" y="18891"/>
                      <a:pt x="8306" y="19525"/>
                    </a:cubicBezTo>
                    <a:cubicBezTo>
                      <a:pt x="8319" y="19592"/>
                      <a:pt x="8637" y="19621"/>
                      <a:pt x="9161" y="19621"/>
                    </a:cubicBezTo>
                    <a:cubicBezTo>
                      <a:pt x="9934" y="19621"/>
                      <a:pt x="11156" y="19557"/>
                      <a:pt x="12509" y="19458"/>
                    </a:cubicBezTo>
                    <a:cubicBezTo>
                      <a:pt x="12442" y="18891"/>
                      <a:pt x="12376" y="18357"/>
                      <a:pt x="12276" y="17823"/>
                    </a:cubicBezTo>
                    <a:cubicBezTo>
                      <a:pt x="12109" y="16756"/>
                      <a:pt x="11842" y="15688"/>
                      <a:pt x="11542" y="14654"/>
                    </a:cubicBezTo>
                    <a:cubicBezTo>
                      <a:pt x="11308" y="13854"/>
                      <a:pt x="11041" y="13020"/>
                      <a:pt x="10774" y="12219"/>
                    </a:cubicBezTo>
                    <a:cubicBezTo>
                      <a:pt x="10753" y="12154"/>
                      <a:pt x="10831" y="12088"/>
                      <a:pt x="10897" y="12088"/>
                    </a:cubicBezTo>
                    <a:cubicBezTo>
                      <a:pt x="10932" y="12088"/>
                      <a:pt x="10963" y="12107"/>
                      <a:pt x="10975" y="12153"/>
                    </a:cubicBezTo>
                    <a:cubicBezTo>
                      <a:pt x="11241" y="12920"/>
                      <a:pt x="11575" y="13754"/>
                      <a:pt x="11875" y="14621"/>
                    </a:cubicBezTo>
                    <a:cubicBezTo>
                      <a:pt x="12242" y="15655"/>
                      <a:pt x="12609" y="16723"/>
                      <a:pt x="12876" y="17823"/>
                    </a:cubicBezTo>
                    <a:cubicBezTo>
                      <a:pt x="12976" y="18357"/>
                      <a:pt x="13109" y="18891"/>
                      <a:pt x="13176" y="19424"/>
                    </a:cubicBezTo>
                    <a:cubicBezTo>
                      <a:pt x="16245" y="19191"/>
                      <a:pt x="19714" y="18857"/>
                      <a:pt x="20281" y="18791"/>
                    </a:cubicBezTo>
                    <a:cubicBezTo>
                      <a:pt x="21349" y="18691"/>
                      <a:pt x="22416" y="18557"/>
                      <a:pt x="23484" y="18424"/>
                    </a:cubicBezTo>
                    <a:cubicBezTo>
                      <a:pt x="23484" y="18357"/>
                      <a:pt x="23484" y="18257"/>
                      <a:pt x="23450" y="18190"/>
                    </a:cubicBezTo>
                    <a:cubicBezTo>
                      <a:pt x="23383" y="17890"/>
                      <a:pt x="23317" y="17590"/>
                      <a:pt x="23250" y="17256"/>
                    </a:cubicBezTo>
                    <a:cubicBezTo>
                      <a:pt x="23017" y="16189"/>
                      <a:pt x="22783" y="15155"/>
                      <a:pt x="22750" y="14021"/>
                    </a:cubicBezTo>
                    <a:cubicBezTo>
                      <a:pt x="22728" y="13955"/>
                      <a:pt x="22806" y="13890"/>
                      <a:pt x="22872" y="13890"/>
                    </a:cubicBezTo>
                    <a:cubicBezTo>
                      <a:pt x="22907" y="13890"/>
                      <a:pt x="22938" y="13908"/>
                      <a:pt x="22950" y="13954"/>
                    </a:cubicBezTo>
                    <a:cubicBezTo>
                      <a:pt x="23183" y="14821"/>
                      <a:pt x="23684" y="15955"/>
                      <a:pt x="24117" y="17156"/>
                    </a:cubicBezTo>
                    <a:cubicBezTo>
                      <a:pt x="24251" y="17523"/>
                      <a:pt x="24384" y="17890"/>
                      <a:pt x="24484" y="18257"/>
                    </a:cubicBezTo>
                    <a:cubicBezTo>
                      <a:pt x="25218" y="18190"/>
                      <a:pt x="25919" y="18057"/>
                      <a:pt x="26619" y="17957"/>
                    </a:cubicBezTo>
                    <a:cubicBezTo>
                      <a:pt x="26552" y="17590"/>
                      <a:pt x="26486" y="17190"/>
                      <a:pt x="26419" y="16789"/>
                    </a:cubicBezTo>
                    <a:cubicBezTo>
                      <a:pt x="26352" y="16489"/>
                      <a:pt x="26286" y="16189"/>
                      <a:pt x="26252" y="15889"/>
                    </a:cubicBezTo>
                    <a:cubicBezTo>
                      <a:pt x="26232" y="15789"/>
                      <a:pt x="26307" y="15725"/>
                      <a:pt x="26385" y="15725"/>
                    </a:cubicBezTo>
                    <a:cubicBezTo>
                      <a:pt x="26438" y="15725"/>
                      <a:pt x="26492" y="15755"/>
                      <a:pt x="26519" y="15822"/>
                    </a:cubicBezTo>
                    <a:cubicBezTo>
                      <a:pt x="26652" y="16089"/>
                      <a:pt x="26786" y="16389"/>
                      <a:pt x="26953" y="16723"/>
                    </a:cubicBezTo>
                    <a:cubicBezTo>
                      <a:pt x="27086" y="17056"/>
                      <a:pt x="27253" y="17456"/>
                      <a:pt x="27386" y="17823"/>
                    </a:cubicBezTo>
                    <a:cubicBezTo>
                      <a:pt x="28754" y="17623"/>
                      <a:pt x="30122" y="17356"/>
                      <a:pt x="31489" y="17089"/>
                    </a:cubicBezTo>
                    <a:cubicBezTo>
                      <a:pt x="31456" y="16656"/>
                      <a:pt x="31423" y="16222"/>
                      <a:pt x="31389" y="15789"/>
                    </a:cubicBezTo>
                    <a:cubicBezTo>
                      <a:pt x="31222" y="14388"/>
                      <a:pt x="30956" y="13020"/>
                      <a:pt x="30455" y="11686"/>
                    </a:cubicBezTo>
                    <a:cubicBezTo>
                      <a:pt x="30022" y="10618"/>
                      <a:pt x="29454" y="9551"/>
                      <a:pt x="28654" y="8517"/>
                    </a:cubicBezTo>
                    <a:cubicBezTo>
                      <a:pt x="28654" y="8493"/>
                      <a:pt x="28671" y="8470"/>
                      <a:pt x="28680" y="8470"/>
                    </a:cubicBezTo>
                    <a:cubicBezTo>
                      <a:pt x="28684" y="8470"/>
                      <a:pt x="28687" y="8474"/>
                      <a:pt x="28687" y="8483"/>
                    </a:cubicBezTo>
                    <a:cubicBezTo>
                      <a:pt x="29454" y="9417"/>
                      <a:pt x="30155" y="10485"/>
                      <a:pt x="30755" y="11619"/>
                    </a:cubicBezTo>
                    <a:cubicBezTo>
                      <a:pt x="31389" y="12853"/>
                      <a:pt x="31956" y="14221"/>
                      <a:pt x="32290" y="15588"/>
                    </a:cubicBezTo>
                    <a:cubicBezTo>
                      <a:pt x="32390" y="16022"/>
                      <a:pt x="32490" y="16456"/>
                      <a:pt x="32557" y="16889"/>
                    </a:cubicBezTo>
                    <a:cubicBezTo>
                      <a:pt x="32890" y="16823"/>
                      <a:pt x="33224" y="16756"/>
                      <a:pt x="33557" y="16689"/>
                    </a:cubicBezTo>
                    <a:lnTo>
                      <a:pt x="36193" y="19791"/>
                    </a:lnTo>
                    <a:cubicBezTo>
                      <a:pt x="36259" y="19858"/>
                      <a:pt x="36326" y="19925"/>
                      <a:pt x="36459" y="19925"/>
                    </a:cubicBezTo>
                    <a:cubicBezTo>
                      <a:pt x="36593" y="19925"/>
                      <a:pt x="36626" y="19725"/>
                      <a:pt x="36660" y="19591"/>
                    </a:cubicBezTo>
                    <a:cubicBezTo>
                      <a:pt x="36860" y="17857"/>
                      <a:pt x="37060" y="16089"/>
                      <a:pt x="37060" y="14321"/>
                    </a:cubicBezTo>
                    <a:cubicBezTo>
                      <a:pt x="37060" y="13820"/>
                      <a:pt x="37060" y="13320"/>
                      <a:pt x="37027" y="12820"/>
                    </a:cubicBezTo>
                    <a:cubicBezTo>
                      <a:pt x="36960" y="11886"/>
                      <a:pt x="36826" y="10918"/>
                      <a:pt x="36593" y="9951"/>
                    </a:cubicBezTo>
                    <a:cubicBezTo>
                      <a:pt x="36293" y="8683"/>
                      <a:pt x="35859" y="7483"/>
                      <a:pt x="35159" y="6482"/>
                    </a:cubicBezTo>
                    <a:cubicBezTo>
                      <a:pt x="33090" y="3046"/>
                      <a:pt x="29421" y="1178"/>
                      <a:pt x="25618" y="344"/>
                    </a:cubicBezTo>
                    <a:cubicBezTo>
                      <a:pt x="24478" y="96"/>
                      <a:pt x="23326" y="1"/>
                      <a:pt x="2216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CC4D8B2A-91F1-7880-C72C-1B4EC71ABCCD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Let’s sing</a:t>
            </a:r>
          </a:p>
        </p:txBody>
      </p:sp>
    </p:spTree>
    <p:extLst>
      <p:ext uri="{BB962C8B-B14F-4D97-AF65-F5344CB8AC3E}">
        <p14:creationId xmlns:p14="http://schemas.microsoft.com/office/powerpoint/2010/main" val="1905024711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hlinkClick r:id="rId4" action="ppaction://hlinksldjump"/>
            <a:extLst>
              <a:ext uri="{FF2B5EF4-FFF2-40B4-BE49-F238E27FC236}">
                <a16:creationId xmlns:a16="http://schemas.microsoft.com/office/drawing/2014/main" id="{7B53D0A9-C513-8DA4-F374-8A4D352B8E12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3000" y="0"/>
            <a:ext cx="6858000" cy="5143500"/>
          </a:xfrm>
          <a:prstGeom prst="rect">
            <a:avLst/>
          </a:prstGeom>
        </p:spPr>
      </p:pic>
      <p:sp>
        <p:nvSpPr>
          <p:cNvPr id="45" name="Oval 44">
            <a:extLst>
              <a:ext uri="{FF2B5EF4-FFF2-40B4-BE49-F238E27FC236}">
                <a16:creationId xmlns:a16="http://schemas.microsoft.com/office/drawing/2014/main" id="{030B0215-3BD7-36EB-B138-3EE66AA16F7F}"/>
              </a:ext>
            </a:extLst>
          </p:cNvPr>
          <p:cNvSpPr/>
          <p:nvPr/>
        </p:nvSpPr>
        <p:spPr>
          <a:xfrm>
            <a:off x="7473936" y="3052040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21" name="Content Placeholder 20">
            <a:hlinkClick r:id="rId4" action="ppaction://hlinksldjump"/>
            <a:extLst>
              <a:ext uri="{FF2B5EF4-FFF2-40B4-BE49-F238E27FC236}">
                <a16:creationId xmlns:a16="http://schemas.microsoft.com/office/drawing/2014/main" id="{8ABF5F7E-A4B1-19C9-4396-B9D0910570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99780" y="2765524"/>
            <a:ext cx="2681145" cy="1956141"/>
          </a:xfrm>
        </p:spPr>
      </p:pic>
      <p:sp>
        <p:nvSpPr>
          <p:cNvPr id="36" name="Oval 35">
            <a:extLst>
              <a:ext uri="{FF2B5EF4-FFF2-40B4-BE49-F238E27FC236}">
                <a16:creationId xmlns:a16="http://schemas.microsoft.com/office/drawing/2014/main" id="{504B96BE-238B-F29F-A67C-75E73EA6520C}"/>
              </a:ext>
            </a:extLst>
          </p:cNvPr>
          <p:cNvSpPr/>
          <p:nvPr/>
        </p:nvSpPr>
        <p:spPr>
          <a:xfrm>
            <a:off x="1210791" y="3052040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99EE7ACD-C376-2B79-09F8-2BECFF632FD9}"/>
              </a:ext>
            </a:extLst>
          </p:cNvPr>
          <p:cNvSpPr/>
          <p:nvPr/>
        </p:nvSpPr>
        <p:spPr>
          <a:xfrm>
            <a:off x="1182024" y="1669239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B62EB2A5-54FC-2692-7E08-649D59799000}"/>
              </a:ext>
            </a:extLst>
          </p:cNvPr>
          <p:cNvSpPr/>
          <p:nvPr/>
        </p:nvSpPr>
        <p:spPr>
          <a:xfrm>
            <a:off x="1210790" y="90142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87B1E092-C5AA-391A-B30F-2830F5D5ACDE}"/>
              </a:ext>
            </a:extLst>
          </p:cNvPr>
          <p:cNvSpPr/>
          <p:nvPr/>
        </p:nvSpPr>
        <p:spPr>
          <a:xfrm>
            <a:off x="3011293" y="32522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2" name="Oval 41">
            <a:extLst>
              <a:ext uri="{FF2B5EF4-FFF2-40B4-BE49-F238E27FC236}">
                <a16:creationId xmlns:a16="http://schemas.microsoft.com/office/drawing/2014/main" id="{A6A5AFD3-B017-01FB-5FAE-8F4BDD2658F8}"/>
              </a:ext>
            </a:extLst>
          </p:cNvPr>
          <p:cNvSpPr/>
          <p:nvPr/>
        </p:nvSpPr>
        <p:spPr>
          <a:xfrm>
            <a:off x="5388070" y="14601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CA5A4F7F-2203-DB86-352D-3858EC0C37BF}"/>
              </a:ext>
            </a:extLst>
          </p:cNvPr>
          <p:cNvSpPr/>
          <p:nvPr/>
        </p:nvSpPr>
        <p:spPr>
          <a:xfrm>
            <a:off x="7424273" y="90142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62AA277B-6923-7455-6DDE-77944FE9072B}"/>
              </a:ext>
            </a:extLst>
          </p:cNvPr>
          <p:cNvSpPr/>
          <p:nvPr/>
        </p:nvSpPr>
        <p:spPr>
          <a:xfrm>
            <a:off x="7469321" y="1603489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50" name="Picture 49">
            <a:extLst>
              <a:ext uri="{FF2B5EF4-FFF2-40B4-BE49-F238E27FC236}">
                <a16:creationId xmlns:a16="http://schemas.microsoft.com/office/drawing/2014/main" id="{759292BE-7044-88BA-2FBC-8C9ACBE37D0B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1040" y="1559263"/>
            <a:ext cx="1562100" cy="1162050"/>
          </a:xfrm>
          <a:prstGeom prst="rect">
            <a:avLst/>
          </a:prstGeom>
        </p:spPr>
      </p:pic>
      <p:pic>
        <p:nvPicPr>
          <p:cNvPr id="62" name="Picture 61">
            <a:extLst>
              <a:ext uri="{FF2B5EF4-FFF2-40B4-BE49-F238E27FC236}">
                <a16:creationId xmlns:a16="http://schemas.microsoft.com/office/drawing/2014/main" id="{82C07ED4-1559-3304-4E57-71BC8B83908C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35085" y="1946219"/>
            <a:ext cx="797458" cy="494000"/>
          </a:xfrm>
          <a:prstGeom prst="rect">
            <a:avLst/>
          </a:prstGeom>
        </p:spPr>
      </p:pic>
      <p:pic>
        <p:nvPicPr>
          <p:cNvPr id="52" name="Picture 51">
            <a:extLst>
              <a:ext uri="{FF2B5EF4-FFF2-40B4-BE49-F238E27FC236}">
                <a16:creationId xmlns:a16="http://schemas.microsoft.com/office/drawing/2014/main" id="{6CC57674-4B8D-DB4B-E126-E3E93D586838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74925" y="1842304"/>
            <a:ext cx="629640" cy="960688"/>
          </a:xfrm>
          <a:prstGeom prst="rect">
            <a:avLst/>
          </a:prstGeom>
        </p:spPr>
      </p:pic>
      <p:pic>
        <p:nvPicPr>
          <p:cNvPr id="54" name="Picture 53">
            <a:extLst>
              <a:ext uri="{FF2B5EF4-FFF2-40B4-BE49-F238E27FC236}">
                <a16:creationId xmlns:a16="http://schemas.microsoft.com/office/drawing/2014/main" id="{9B57FAEE-5DB7-D10B-4D37-7D2823B713E4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56473" y="2172796"/>
            <a:ext cx="973229" cy="597689"/>
          </a:xfrm>
          <a:prstGeom prst="rect">
            <a:avLst/>
          </a:prstGeom>
        </p:spPr>
      </p:pic>
      <p:pic>
        <p:nvPicPr>
          <p:cNvPr id="57" name="Picture 56">
            <a:extLst>
              <a:ext uri="{FF2B5EF4-FFF2-40B4-BE49-F238E27FC236}">
                <a16:creationId xmlns:a16="http://schemas.microsoft.com/office/drawing/2014/main" id="{A5B621A3-0627-7387-AD82-BF983E0DF0E1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40048" y="2063445"/>
            <a:ext cx="785358" cy="739546"/>
          </a:xfrm>
          <a:prstGeom prst="rect">
            <a:avLst/>
          </a:prstGeom>
        </p:spPr>
      </p:pic>
      <p:pic>
        <p:nvPicPr>
          <p:cNvPr id="64" name="Picture 63">
            <a:extLst>
              <a:ext uri="{FF2B5EF4-FFF2-40B4-BE49-F238E27FC236}">
                <a16:creationId xmlns:a16="http://schemas.microsoft.com/office/drawing/2014/main" id="{94558325-AC70-3BB1-1843-97ED4486D3D1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51680" y="1671991"/>
            <a:ext cx="618638" cy="1189688"/>
          </a:xfrm>
          <a:prstGeom prst="rect">
            <a:avLst/>
          </a:prstGeom>
        </p:spPr>
      </p:pic>
      <p:pic>
        <p:nvPicPr>
          <p:cNvPr id="23" name="Claw Machine">
            <a:hlinkClick r:id="rId4" action="ppaction://hlinksldjump"/>
            <a:extLst>
              <a:ext uri="{FF2B5EF4-FFF2-40B4-BE49-F238E27FC236}">
                <a16:creationId xmlns:a16="http://schemas.microsoft.com/office/drawing/2014/main" id="{6FC44849-F2FF-C289-DA44-3EB456455301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891556" y="1037332"/>
            <a:ext cx="2681145" cy="1998222"/>
          </a:xfrm>
          <a:prstGeom prst="rect">
            <a:avLst/>
          </a:prstGeom>
        </p:spPr>
      </p:pic>
      <p:pic>
        <p:nvPicPr>
          <p:cNvPr id="65" name="Coin 2">
            <a:extLst>
              <a:ext uri="{FF2B5EF4-FFF2-40B4-BE49-F238E27FC236}">
                <a16:creationId xmlns:a16="http://schemas.microsoft.com/office/drawing/2014/main" id="{A5F51FC3-F204-3579-4542-A8CCA831FDD8}"/>
              </a:ext>
            </a:extLst>
          </p:cNvPr>
          <p:cNvPicPr>
            <a:picLocks noChangeAspect="1"/>
          </p:cNvPicPr>
          <p:nvPr/>
        </p:nvPicPr>
        <p:blipFill rotWithShape="1"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3078" b="58191"/>
          <a:stretch/>
        </p:blipFill>
        <p:spPr>
          <a:xfrm>
            <a:off x="5327444" y="2778202"/>
            <a:ext cx="195312" cy="214895"/>
          </a:xfrm>
          <a:prstGeom prst="rect">
            <a:avLst/>
          </a:prstGeom>
        </p:spPr>
      </p:pic>
      <p:pic>
        <p:nvPicPr>
          <p:cNvPr id="66" name="Forward 2">
            <a:extLst>
              <a:ext uri="{FF2B5EF4-FFF2-40B4-BE49-F238E27FC236}">
                <a16:creationId xmlns:a16="http://schemas.microsoft.com/office/drawing/2014/main" id="{8161FF67-1A26-3401-7DBE-091BD70B2410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57950" y="2794842"/>
            <a:ext cx="404649" cy="202325"/>
          </a:xfrm>
          <a:prstGeom prst="rect">
            <a:avLst/>
          </a:prstGeom>
        </p:spPr>
      </p:pic>
      <p:pic>
        <p:nvPicPr>
          <p:cNvPr id="67" name="Backward 2">
            <a:extLst>
              <a:ext uri="{FF2B5EF4-FFF2-40B4-BE49-F238E27FC236}">
                <a16:creationId xmlns:a16="http://schemas.microsoft.com/office/drawing/2014/main" id="{08155873-64C6-E3DD-FC7C-144644631896}"/>
              </a:ext>
            </a:extLst>
          </p:cNvPr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50546" y="2794104"/>
            <a:ext cx="366188" cy="183094"/>
          </a:xfrm>
          <a:prstGeom prst="rect">
            <a:avLst/>
          </a:prstGeom>
        </p:spPr>
      </p:pic>
      <p:pic>
        <p:nvPicPr>
          <p:cNvPr id="68" name="Catch Button 3">
            <a:extLst>
              <a:ext uri="{FF2B5EF4-FFF2-40B4-BE49-F238E27FC236}">
                <a16:creationId xmlns:a16="http://schemas.microsoft.com/office/drawing/2014/main" id="{7F116132-CC2F-D126-6FFC-F777408C2E1A}"/>
              </a:ext>
            </a:extLst>
          </p:cNvPr>
          <p:cNvPicPr>
            <a:picLocks noChangeAspect="1"/>
          </p:cNvPicPr>
          <p:nvPr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989" r="76988"/>
          <a:stretch/>
        </p:blipFill>
        <p:spPr>
          <a:xfrm>
            <a:off x="6039283" y="2767376"/>
            <a:ext cx="339800" cy="220826"/>
          </a:xfrm>
          <a:prstGeom prst="rect">
            <a:avLst/>
          </a:prstGeom>
        </p:spPr>
      </p:pic>
      <p:sp>
        <p:nvSpPr>
          <p:cNvPr id="24" name="Oval 23">
            <a:extLst>
              <a:ext uri="{FF2B5EF4-FFF2-40B4-BE49-F238E27FC236}">
                <a16:creationId xmlns:a16="http://schemas.microsoft.com/office/drawing/2014/main" id="{0A9E1CF9-7212-D880-E7C4-9D82020E8337}"/>
              </a:ext>
            </a:extLst>
          </p:cNvPr>
          <p:cNvSpPr/>
          <p:nvPr/>
        </p:nvSpPr>
        <p:spPr>
          <a:xfrm>
            <a:off x="1213486" y="457780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88" name="Group 87">
            <a:extLst>
              <a:ext uri="{FF2B5EF4-FFF2-40B4-BE49-F238E27FC236}">
                <a16:creationId xmlns:a16="http://schemas.microsoft.com/office/drawing/2014/main" id="{D224D4D4-6ED4-8E51-A022-3780CB06B526}"/>
              </a:ext>
            </a:extLst>
          </p:cNvPr>
          <p:cNvGrpSpPr/>
          <p:nvPr/>
        </p:nvGrpSpPr>
        <p:grpSpPr>
          <a:xfrm rot="20940364">
            <a:off x="1332826" y="336374"/>
            <a:ext cx="4477592" cy="2445776"/>
            <a:chOff x="1554835" y="1179538"/>
            <a:chExt cx="5970123" cy="3261034"/>
          </a:xfrm>
        </p:grpSpPr>
        <p:pic>
          <p:nvPicPr>
            <p:cNvPr id="71" name="Content Placeholder 9">
              <a:extLst>
                <a:ext uri="{FF2B5EF4-FFF2-40B4-BE49-F238E27FC236}">
                  <a16:creationId xmlns:a16="http://schemas.microsoft.com/office/drawing/2014/main" id="{23847A2C-9B53-0B4C-BDAC-3E2B3709604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604" t="6578" r="73012" b="77567"/>
            <a:stretch/>
          </p:blipFill>
          <p:spPr>
            <a:xfrm>
              <a:off x="4046332" y="1191936"/>
              <a:ext cx="1008112" cy="1080120"/>
            </a:xfrm>
            <a:prstGeom prst="rect">
              <a:avLst/>
            </a:prstGeom>
          </p:spPr>
        </p:pic>
        <p:pic>
          <p:nvPicPr>
            <p:cNvPr id="72" name="Content Placeholder 9">
              <a:extLst>
                <a:ext uri="{FF2B5EF4-FFF2-40B4-BE49-F238E27FC236}">
                  <a16:creationId xmlns:a16="http://schemas.microsoft.com/office/drawing/2014/main" id="{47314B65-57E1-33C3-6A39-1BC7C1E608A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3311" t="6983" r="41305" b="77162"/>
            <a:stretch/>
          </p:blipFill>
          <p:spPr>
            <a:xfrm rot="20747871">
              <a:off x="2272483" y="1332775"/>
              <a:ext cx="1008112" cy="1080120"/>
            </a:xfrm>
            <a:prstGeom prst="rect">
              <a:avLst/>
            </a:prstGeom>
          </p:spPr>
        </p:pic>
        <p:pic>
          <p:nvPicPr>
            <p:cNvPr id="73" name="Content Placeholder 9">
              <a:extLst>
                <a:ext uri="{FF2B5EF4-FFF2-40B4-BE49-F238E27FC236}">
                  <a16:creationId xmlns:a16="http://schemas.microsoft.com/office/drawing/2014/main" id="{8EFD2E72-36DA-1316-B83F-CE3E3039280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3241" t="7068" r="11375" b="77077"/>
            <a:stretch/>
          </p:blipFill>
          <p:spPr>
            <a:xfrm>
              <a:off x="6516846" y="2198987"/>
              <a:ext cx="1008112" cy="1080120"/>
            </a:xfrm>
            <a:prstGeom prst="rect">
              <a:avLst/>
            </a:prstGeom>
          </p:spPr>
        </p:pic>
        <p:pic>
          <p:nvPicPr>
            <p:cNvPr id="74" name="Content Placeholder 9">
              <a:extLst>
                <a:ext uri="{FF2B5EF4-FFF2-40B4-BE49-F238E27FC236}">
                  <a16:creationId xmlns:a16="http://schemas.microsoft.com/office/drawing/2014/main" id="{74F34DDA-88E9-7C53-2474-ECB9518F17C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1473" t="25262" r="63143" b="58883"/>
            <a:stretch/>
          </p:blipFill>
          <p:spPr>
            <a:xfrm>
              <a:off x="2859777" y="3357787"/>
              <a:ext cx="1008112" cy="1080120"/>
            </a:xfrm>
            <a:prstGeom prst="rect">
              <a:avLst/>
            </a:prstGeom>
          </p:spPr>
        </p:pic>
        <p:pic>
          <p:nvPicPr>
            <p:cNvPr id="75" name="Content Placeholder 9">
              <a:extLst>
                <a:ext uri="{FF2B5EF4-FFF2-40B4-BE49-F238E27FC236}">
                  <a16:creationId xmlns:a16="http://schemas.microsoft.com/office/drawing/2014/main" id="{60F9637E-8F3A-30EA-729D-F8501E75E7C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6344" t="25262" r="48272" b="58883"/>
            <a:stretch/>
          </p:blipFill>
          <p:spPr>
            <a:xfrm>
              <a:off x="4332618" y="2320881"/>
              <a:ext cx="1008112" cy="1080120"/>
            </a:xfrm>
            <a:prstGeom prst="rect">
              <a:avLst/>
            </a:prstGeom>
          </p:spPr>
        </p:pic>
        <p:pic>
          <p:nvPicPr>
            <p:cNvPr id="76" name="Content Placeholder 9">
              <a:extLst>
                <a:ext uri="{FF2B5EF4-FFF2-40B4-BE49-F238E27FC236}">
                  <a16:creationId xmlns:a16="http://schemas.microsoft.com/office/drawing/2014/main" id="{D0F2C860-AD38-3332-9692-82C83BD1C50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147" t="24433" r="38343" b="59712"/>
            <a:stretch/>
          </p:blipFill>
          <p:spPr>
            <a:xfrm>
              <a:off x="5142626" y="2235412"/>
              <a:ext cx="623169" cy="1080120"/>
            </a:xfrm>
            <a:prstGeom prst="rect">
              <a:avLst/>
            </a:prstGeom>
          </p:spPr>
        </p:pic>
        <p:pic>
          <p:nvPicPr>
            <p:cNvPr id="77" name="Content Placeholder 9">
              <a:extLst>
                <a:ext uri="{FF2B5EF4-FFF2-40B4-BE49-F238E27FC236}">
                  <a16:creationId xmlns:a16="http://schemas.microsoft.com/office/drawing/2014/main" id="{589067D1-380E-B704-445B-FB99DBD2A80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198" t="42073" r="78418" b="42073"/>
            <a:stretch/>
          </p:blipFill>
          <p:spPr>
            <a:xfrm rot="21149586">
              <a:off x="3123554" y="1179538"/>
              <a:ext cx="1008112" cy="1080120"/>
            </a:xfrm>
            <a:prstGeom prst="rect">
              <a:avLst/>
            </a:prstGeom>
          </p:spPr>
        </p:pic>
        <p:pic>
          <p:nvPicPr>
            <p:cNvPr id="79" name="Content Placeholder 9">
              <a:extLst>
                <a:ext uri="{FF2B5EF4-FFF2-40B4-BE49-F238E27FC236}">
                  <a16:creationId xmlns:a16="http://schemas.microsoft.com/office/drawing/2014/main" id="{B0B524E0-3686-4E6E-DE76-6D03A1F2A1E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539" t="42073" r="59551" b="42073"/>
            <a:stretch/>
          </p:blipFill>
          <p:spPr>
            <a:xfrm rot="21197983">
              <a:off x="1554835" y="2275359"/>
              <a:ext cx="1173665" cy="1080120"/>
            </a:xfrm>
            <a:prstGeom prst="rect">
              <a:avLst/>
            </a:prstGeom>
          </p:spPr>
        </p:pic>
        <p:pic>
          <p:nvPicPr>
            <p:cNvPr id="80" name="Content Placeholder 9">
              <a:extLst>
                <a:ext uri="{FF2B5EF4-FFF2-40B4-BE49-F238E27FC236}">
                  <a16:creationId xmlns:a16="http://schemas.microsoft.com/office/drawing/2014/main" id="{B28EE6E8-0411-BBCB-D115-1ECA2374A02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2308" t="42073" r="42308" b="42073"/>
            <a:stretch/>
          </p:blipFill>
          <p:spPr>
            <a:xfrm>
              <a:off x="5610163" y="2221710"/>
              <a:ext cx="1008112" cy="1080120"/>
            </a:xfrm>
            <a:prstGeom prst="rect">
              <a:avLst/>
            </a:prstGeom>
          </p:spPr>
        </p:pic>
        <p:pic>
          <p:nvPicPr>
            <p:cNvPr id="81" name="Content Placeholder 9">
              <a:extLst>
                <a:ext uri="{FF2B5EF4-FFF2-40B4-BE49-F238E27FC236}">
                  <a16:creationId xmlns:a16="http://schemas.microsoft.com/office/drawing/2014/main" id="{4192D8D6-7D93-2E3E-6020-A7F58424CE6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0676" t="76444" r="67773" b="7701"/>
            <a:stretch/>
          </p:blipFill>
          <p:spPr>
            <a:xfrm rot="496883">
              <a:off x="4863417" y="1251414"/>
              <a:ext cx="1412235" cy="1080120"/>
            </a:xfrm>
            <a:prstGeom prst="rect">
              <a:avLst/>
            </a:prstGeom>
          </p:spPr>
        </p:pic>
        <p:pic>
          <p:nvPicPr>
            <p:cNvPr id="82" name="Content Placeholder 9">
              <a:extLst>
                <a:ext uri="{FF2B5EF4-FFF2-40B4-BE49-F238E27FC236}">
                  <a16:creationId xmlns:a16="http://schemas.microsoft.com/office/drawing/2014/main" id="{6F0F3D7A-263C-21F5-C2F3-E5EE4C21041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604" t="6578" r="73012" b="77567"/>
            <a:stretch/>
          </p:blipFill>
          <p:spPr>
            <a:xfrm>
              <a:off x="2776540" y="2207966"/>
              <a:ext cx="1008112" cy="1080120"/>
            </a:xfrm>
            <a:prstGeom prst="rect">
              <a:avLst/>
            </a:prstGeom>
          </p:spPr>
        </p:pic>
        <p:pic>
          <p:nvPicPr>
            <p:cNvPr id="83" name="Content Placeholder 9">
              <a:extLst>
                <a:ext uri="{FF2B5EF4-FFF2-40B4-BE49-F238E27FC236}">
                  <a16:creationId xmlns:a16="http://schemas.microsoft.com/office/drawing/2014/main" id="{3841C5D4-6590-FBF2-C2EF-167FC30323F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604" t="6578" r="73012" b="77567"/>
            <a:stretch/>
          </p:blipFill>
          <p:spPr>
            <a:xfrm>
              <a:off x="3796850" y="3322086"/>
              <a:ext cx="1008112" cy="1080120"/>
            </a:xfrm>
            <a:prstGeom prst="rect">
              <a:avLst/>
            </a:prstGeom>
          </p:spPr>
        </p:pic>
        <p:pic>
          <p:nvPicPr>
            <p:cNvPr id="84" name="Content Placeholder 9">
              <a:extLst>
                <a:ext uri="{FF2B5EF4-FFF2-40B4-BE49-F238E27FC236}">
                  <a16:creationId xmlns:a16="http://schemas.microsoft.com/office/drawing/2014/main" id="{A7E58BBF-19B3-6718-0DE2-EA1A43CD40F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3311" t="6983" r="41305" b="77162"/>
            <a:stretch/>
          </p:blipFill>
          <p:spPr>
            <a:xfrm>
              <a:off x="3608516" y="2277667"/>
              <a:ext cx="1008112" cy="1080120"/>
            </a:xfrm>
            <a:prstGeom prst="rect">
              <a:avLst/>
            </a:prstGeom>
          </p:spPr>
        </p:pic>
        <p:pic>
          <p:nvPicPr>
            <p:cNvPr id="86" name="Content Placeholder 9">
              <a:extLst>
                <a:ext uri="{FF2B5EF4-FFF2-40B4-BE49-F238E27FC236}">
                  <a16:creationId xmlns:a16="http://schemas.microsoft.com/office/drawing/2014/main" id="{A4AE22D4-D98D-788C-B357-480E1D59203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539" t="42073" r="59551" b="42073"/>
            <a:stretch/>
          </p:blipFill>
          <p:spPr>
            <a:xfrm>
              <a:off x="4843095" y="3274101"/>
              <a:ext cx="1173665" cy="1080120"/>
            </a:xfrm>
            <a:prstGeom prst="rect">
              <a:avLst/>
            </a:prstGeom>
          </p:spPr>
        </p:pic>
        <p:pic>
          <p:nvPicPr>
            <p:cNvPr id="87" name="Content Placeholder 9">
              <a:extLst>
                <a:ext uri="{FF2B5EF4-FFF2-40B4-BE49-F238E27FC236}">
                  <a16:creationId xmlns:a16="http://schemas.microsoft.com/office/drawing/2014/main" id="{8A932CCC-3851-447A-B0EA-7245DA21788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3241" t="7068" r="11375" b="77077"/>
            <a:stretch/>
          </p:blipFill>
          <p:spPr>
            <a:xfrm>
              <a:off x="5927616" y="3360452"/>
              <a:ext cx="1008112" cy="1080120"/>
            </a:xfrm>
            <a:prstGeom prst="rect">
              <a:avLst/>
            </a:prstGeom>
          </p:spPr>
        </p:pic>
      </p:grpSp>
      <p:pic>
        <p:nvPicPr>
          <p:cNvPr id="103" name="Picture 102">
            <a:extLst>
              <a:ext uri="{FF2B5EF4-FFF2-40B4-BE49-F238E27FC236}">
                <a16:creationId xmlns:a16="http://schemas.microsoft.com/office/drawing/2014/main" id="{E884BC69-41A9-D2FD-C33C-2E2C79DD1EF9}"/>
              </a:ext>
            </a:extLst>
          </p:cNvPr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78288" y="3379416"/>
            <a:ext cx="1941524" cy="871705"/>
          </a:xfrm>
          <a:prstGeom prst="rect">
            <a:avLst/>
          </a:prstGeom>
        </p:spPr>
      </p:pic>
      <p:sp>
        <p:nvSpPr>
          <p:cNvPr id="3" name="Oval 2">
            <a:extLst>
              <a:ext uri="{FF2B5EF4-FFF2-40B4-BE49-F238E27FC236}">
                <a16:creationId xmlns:a16="http://schemas.microsoft.com/office/drawing/2014/main" id="{23EBE554-C7E2-6BDC-8D3C-4DBF80A92AA2}"/>
              </a:ext>
            </a:extLst>
          </p:cNvPr>
          <p:cNvSpPr/>
          <p:nvPr/>
        </p:nvSpPr>
        <p:spPr>
          <a:xfrm>
            <a:off x="7459498" y="464132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C0BC5972-49D4-D220-2F46-9058C638F7B9}"/>
              </a:ext>
            </a:extLst>
          </p:cNvPr>
          <p:cNvSpPr/>
          <p:nvPr/>
        </p:nvSpPr>
        <p:spPr>
          <a:xfrm>
            <a:off x="5388070" y="4645777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B8645498-4BAF-1C93-4C5B-AA6EF6DC3E45}"/>
              </a:ext>
            </a:extLst>
          </p:cNvPr>
          <p:cNvSpPr/>
          <p:nvPr/>
        </p:nvSpPr>
        <p:spPr>
          <a:xfrm>
            <a:off x="2972982" y="4610045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%EF%BC%BBPAOKAI%EF%BC%BDNEW TRIPLE CATCHER %E5%BE%85%E6%A9%9FBGM%EF%BC%86%E6%93%8D%E4%BD%9C%E9%9F%B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4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0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2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24" dur="1000" tmFilter="0, 0; .2, .5; .8, .5; 1, 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5" dur="500" autoRev="1" fill="hold"/>
                                        <p:tgtEl>
                                          <p:spTgt spid="10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 animBg="1"/>
      <p:bldP spid="36" grpId="0" animBg="1"/>
      <p:bldP spid="37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24" grpId="0" animBg="1"/>
      <p:bldP spid="3" grpId="0" animBg="1"/>
      <p:bldP spid="4" grpId="0" animBg="1"/>
      <p:bldP spid="5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BB66062-1422-426B-091D-16239DFAF48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VN" dirty="0"/>
              <a:t>For teachers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D0A9A83-097F-8AE4-5491-57CF2E0C36E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133350" indent="0">
              <a:buNone/>
            </a:pPr>
            <a:r>
              <a:rPr lang="en-VN" dirty="0"/>
              <a:t>RULES</a:t>
            </a:r>
          </a:p>
          <a:p>
            <a:r>
              <a:rPr lang="en-VN" sz="1600" dirty="0"/>
              <a:t>Chọn 1 món đồ chơi để đi đến câu hỏi</a:t>
            </a:r>
          </a:p>
          <a:p>
            <a:r>
              <a:rPr lang="en-VN" sz="1600" dirty="0"/>
              <a:t>Học sinh trả lời đúng câu hỏi, chuyển sang slide tiếp theo để gắp đồ chơi. Gắp đúng sẽ nhận được 10 điểm. </a:t>
            </a:r>
          </a:p>
          <a:p>
            <a:r>
              <a:rPr lang="en-VN" sz="1600" dirty="0"/>
              <a:t>Sau đó click vào mũi tên hoặc hình ảnh món đồ chơi để quay lại màn hình chính của game</a:t>
            </a:r>
          </a:p>
          <a:p>
            <a:pPr marL="133350" indent="0">
              <a:buNone/>
            </a:pPr>
            <a:r>
              <a:rPr lang="en-VN" sz="1600" dirty="0">
                <a:solidFill>
                  <a:srgbClr val="FF0000"/>
                </a:solidFill>
              </a:rPr>
              <a:t>Lưu ý khi gắp thú:</a:t>
            </a:r>
          </a:p>
          <a:p>
            <a:pPr marL="133350" indent="0">
              <a:buNone/>
            </a:pPr>
            <a:r>
              <a:rPr lang="en-VN" sz="1600" dirty="0">
                <a:solidFill>
                  <a:srgbClr val="FF0000"/>
                </a:solidFill>
              </a:rPr>
              <a:t>- Click vào đồng xu</a:t>
            </a:r>
          </a:p>
          <a:p>
            <a:pPr marL="133350" indent="0">
              <a:buNone/>
            </a:pPr>
            <a:r>
              <a:rPr lang="en-VN" sz="1600" dirty="0">
                <a:solidFill>
                  <a:srgbClr val="FF0000"/>
                </a:solidFill>
              </a:rPr>
              <a:t>- S</a:t>
            </a:r>
            <a:r>
              <a:rPr lang="en-US" sz="1600" dirty="0">
                <a:solidFill>
                  <a:srgbClr val="FF0000"/>
                </a:solidFill>
              </a:rPr>
              <a:t>a</a:t>
            </a:r>
            <a:r>
              <a:rPr lang="en-VN" sz="1600" dirty="0">
                <a:solidFill>
                  <a:srgbClr val="FF0000"/>
                </a:solidFill>
              </a:rPr>
              <a:t>u đó click RIGHT hoặc LEFT để đi tới món đồ chơi muốn gắp. Click CATCH khi đầu gắp đi đến vị trí của món đồ chơi. (Không đợi đầu gắp dừng)</a:t>
            </a:r>
          </a:p>
          <a:p>
            <a:pPr marL="133350" indent="0">
              <a:buNone/>
            </a:pPr>
            <a:endParaRPr lang="en-VN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268B664-F1C0-EA15-DDD7-6DC76E42C0F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31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87058611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Google Shape;7019;p33">
            <a:extLst>
              <a:ext uri="{FF2B5EF4-FFF2-40B4-BE49-F238E27FC236}">
                <a16:creationId xmlns:a16="http://schemas.microsoft.com/office/drawing/2014/main" id="{0394D256-1CA4-C1AA-EA32-FC00D3A8C71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600" dirty="0"/>
              <a:t>10 points </a:t>
            </a:r>
            <a:endParaRPr sz="6600" dirty="0"/>
          </a:p>
        </p:txBody>
      </p:sp>
      <p:pic>
        <p:nvPicPr>
          <p:cNvPr id="6" name="Picture 5">
            <a:hlinkClick r:id="rId3" action="ppaction://hlinksldjump"/>
            <a:extLst>
              <a:ext uri="{FF2B5EF4-FFF2-40B4-BE49-F238E27FC236}">
                <a16:creationId xmlns:a16="http://schemas.microsoft.com/office/drawing/2014/main" id="{444930D1-0A57-4D32-0A31-7DAD5C847BF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547367" y="1547630"/>
            <a:ext cx="884827" cy="1690688"/>
          </a:xfrm>
          <a:prstGeom prst="rect">
            <a:avLst/>
          </a:prstGeom>
        </p:spPr>
      </p:pic>
      <p:pic>
        <p:nvPicPr>
          <p:cNvPr id="7" name="Picture 6">
            <a:hlinkClick r:id="rId5" action="ppaction://hlinksldjump"/>
            <a:extLst>
              <a:ext uri="{FF2B5EF4-FFF2-40B4-BE49-F238E27FC236}">
                <a16:creationId xmlns:a16="http://schemas.microsoft.com/office/drawing/2014/main" id="{1C89B02B-44F1-24E5-F227-7983E68338B9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457326" y="3789287"/>
            <a:ext cx="1215560" cy="750409"/>
          </a:xfrm>
          <a:prstGeom prst="rect">
            <a:avLst/>
          </a:prstGeom>
        </p:spPr>
      </p:pic>
      <p:pic>
        <p:nvPicPr>
          <p:cNvPr id="8" name="Picture 7">
            <a:hlinkClick r:id="rId7" action="ppaction://hlinksldjump"/>
            <a:extLst>
              <a:ext uri="{FF2B5EF4-FFF2-40B4-BE49-F238E27FC236}">
                <a16:creationId xmlns:a16="http://schemas.microsoft.com/office/drawing/2014/main" id="{E448575E-254A-B370-E44D-56932D09B905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06039" y="1300411"/>
            <a:ext cx="1467464" cy="1467464"/>
          </a:xfrm>
          <a:prstGeom prst="rect">
            <a:avLst/>
          </a:prstGeom>
        </p:spPr>
      </p:pic>
      <p:pic>
        <p:nvPicPr>
          <p:cNvPr id="9" name="Picture 8">
            <a:hlinkClick r:id="rId9" action="ppaction://hlinksldjump"/>
            <a:extLst>
              <a:ext uri="{FF2B5EF4-FFF2-40B4-BE49-F238E27FC236}">
                <a16:creationId xmlns:a16="http://schemas.microsoft.com/office/drawing/2014/main" id="{94DDB9E9-9650-56D1-66DC-8B9D828B30AD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155743" y="1387793"/>
            <a:ext cx="1222382" cy="909638"/>
          </a:xfrm>
          <a:prstGeom prst="rect">
            <a:avLst/>
          </a:prstGeom>
        </p:spPr>
      </p:pic>
      <p:pic>
        <p:nvPicPr>
          <p:cNvPr id="12" name="Picture 11">
            <a:hlinkClick r:id="rId11" action="ppaction://hlinksldjump"/>
            <a:extLst>
              <a:ext uri="{FF2B5EF4-FFF2-40B4-BE49-F238E27FC236}">
                <a16:creationId xmlns:a16="http://schemas.microsoft.com/office/drawing/2014/main" id="{5D97EFBA-A171-34C2-208E-1E41E8F7984A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838801" y="2668765"/>
            <a:ext cx="920642" cy="875513"/>
          </a:xfrm>
          <a:prstGeom prst="rect">
            <a:avLst/>
          </a:prstGeom>
        </p:spPr>
      </p:pic>
      <p:pic>
        <p:nvPicPr>
          <p:cNvPr id="14" name="Picture 13">
            <a:hlinkClick r:id="rId13" action="ppaction://hlinksldjump"/>
            <a:extLst>
              <a:ext uri="{FF2B5EF4-FFF2-40B4-BE49-F238E27FC236}">
                <a16:creationId xmlns:a16="http://schemas.microsoft.com/office/drawing/2014/main" id="{A08DD341-3AED-5D0F-E01B-E30230559A5C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766934" y="3238318"/>
            <a:ext cx="1042509" cy="1582974"/>
          </a:xfrm>
          <a:prstGeom prst="rect">
            <a:avLst/>
          </a:prstGeom>
        </p:spPr>
      </p:pic>
      <p:pic>
        <p:nvPicPr>
          <p:cNvPr id="16" name="Picture 15">
            <a:hlinkClick r:id="rId15" action="ppaction://hlinksldjump"/>
            <a:extLst>
              <a:ext uri="{FF2B5EF4-FFF2-40B4-BE49-F238E27FC236}">
                <a16:creationId xmlns:a16="http://schemas.microsoft.com/office/drawing/2014/main" id="{F9D41140-6A15-F72F-DDF6-8D8A23A69E19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232443" y="3830206"/>
            <a:ext cx="943546" cy="887159"/>
          </a:xfrm>
          <a:prstGeom prst="rect">
            <a:avLst/>
          </a:prstGeom>
        </p:spPr>
      </p:pic>
      <p:pic>
        <p:nvPicPr>
          <p:cNvPr id="17" name="Picture 16">
            <a:hlinkClick r:id="rId17" action="ppaction://hlinksldjump"/>
            <a:extLst>
              <a:ext uri="{FF2B5EF4-FFF2-40B4-BE49-F238E27FC236}">
                <a16:creationId xmlns:a16="http://schemas.microsoft.com/office/drawing/2014/main" id="{1AAB0AD1-672C-7F15-8AE1-1CF3CF4FFDC8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515343" y="2717077"/>
            <a:ext cx="1517288" cy="931287"/>
          </a:xfrm>
          <a:prstGeom prst="rect">
            <a:avLst/>
          </a:prstGeom>
        </p:spPr>
      </p:pic>
      <p:pic>
        <p:nvPicPr>
          <p:cNvPr id="1026" name="Picture 2" descr="Doll Clipart Images | Free Download | PNG Transparent ...">
            <a:hlinkClick r:id="rId15" action="ppaction://hlinksldjump"/>
            <a:extLst>
              <a:ext uri="{FF2B5EF4-FFF2-40B4-BE49-F238E27FC236}">
                <a16:creationId xmlns:a16="http://schemas.microsoft.com/office/drawing/2014/main" id="{FFE2F6C9-CDDB-CDCD-4AC5-1EEE93239A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9167" b="93889" l="10000" r="90000">
                        <a14:foregroundMark x1="53611" y1="9444" x2="53611" y2="9444"/>
                        <a14:foregroundMark x1="53611" y1="9444" x2="53611" y2="9444"/>
                        <a14:foregroundMark x1="26389" y1="78889" x2="26389" y2="78889"/>
                        <a14:foregroundMark x1="26389" y1="78889" x2="26389" y2="78889"/>
                        <a14:foregroundMark x1="48333" y1="85000" x2="48333" y2="85000"/>
                        <a14:foregroundMark x1="48333" y1="85000" x2="48333" y2="85000"/>
                        <a14:foregroundMark x1="45000" y1="93889" x2="45000" y2="93889"/>
                        <a14:foregroundMark x1="45000" y1="93889" x2="45000" y2="93889"/>
                        <a14:foregroundMark x1="56944" y1="52778" x2="56944" y2="52778"/>
                        <a14:foregroundMark x1="56944" y1="53056" x2="56944" y2="5305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5989" y="1236138"/>
            <a:ext cx="1467464" cy="14674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Airplane Clipart, Download Free Transparent PNG Format ...">
            <a:hlinkClick r:id="rId21" action="ppaction://hlinksldjump"/>
            <a:extLst>
              <a:ext uri="{FF2B5EF4-FFF2-40B4-BE49-F238E27FC236}">
                <a16:creationId xmlns:a16="http://schemas.microsoft.com/office/drawing/2014/main" id="{1C2158EE-32D6-EEF6-8104-98C8C83A28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2"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10000" b="90000" l="6667" r="95000">
                        <a14:foregroundMark x1="6667" y1="51944" x2="6667" y2="51944"/>
                        <a14:foregroundMark x1="6667" y1="51944" x2="6667" y2="51944"/>
                        <a14:foregroundMark x1="89444" y1="59167" x2="89444" y2="59167"/>
                        <a14:foregroundMark x1="89444" y1="59167" x2="89444" y2="59167"/>
                        <a14:foregroundMark x1="95000" y1="41389" x2="95000" y2="41389"/>
                        <a14:foregroundMark x1="95000" y1="41389" x2="95000" y2="4138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43674" y="3384569"/>
            <a:ext cx="1467465" cy="14674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69679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10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4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26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10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0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28"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7AF995B2-96AC-B84B-90C3-AB46AA709ED7}"/>
              </a:ext>
            </a:extLst>
          </p:cNvPr>
          <p:cNvSpPr/>
          <p:nvPr/>
        </p:nvSpPr>
        <p:spPr>
          <a:xfrm>
            <a:off x="981865" y="225957"/>
            <a:ext cx="33432" cy="840621"/>
          </a:xfrm>
          <a:prstGeom prst="rect">
            <a:avLst/>
          </a:prstGeom>
          <a:solidFill>
            <a:srgbClr val="FE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6865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316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107EA667-E2F4-0043-851D-E569DDF66E7F}"/>
              </a:ext>
            </a:extLst>
          </p:cNvPr>
          <p:cNvSpPr txBox="1">
            <a:spLocks/>
          </p:cNvSpPr>
          <p:nvPr/>
        </p:nvSpPr>
        <p:spPr>
          <a:xfrm>
            <a:off x="1440293" y="319146"/>
            <a:ext cx="7018765" cy="835819"/>
          </a:xfrm>
          <a:prstGeom prst="rect">
            <a:avLst/>
          </a:prstGeom>
          <a:noFill/>
        </p:spPr>
        <p:txBody>
          <a:bodyPr vert="horz" lIns="66866" tIns="33433" rIns="66866" bIns="33433" rtlCol="0" anchor="ctr">
            <a:normAutofit fontScale="850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68655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mic Sans MS" panose="030F0902030302020204" pitchFamily="66" charset="0"/>
                <a:cs typeface="KodchiangUPC" pitchFamily="18" charset="-34"/>
                <a:sym typeface="Arial"/>
              </a:rPr>
              <a:t>What do you do in the morning ?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9A011724-B937-436F-4B74-F92A8B08FF3F}"/>
              </a:ext>
            </a:extLst>
          </p:cNvPr>
          <p:cNvSpPr txBox="1">
            <a:spLocks/>
          </p:cNvSpPr>
          <p:nvPr/>
        </p:nvSpPr>
        <p:spPr>
          <a:xfrm>
            <a:off x="2040381" y="3988535"/>
            <a:ext cx="4146234" cy="835819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txBody>
          <a:bodyPr vert="horz" lIns="66866" tIns="33433" rIns="66866" bIns="33433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defTabSz="66865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217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Kristen ITC" pitchFamily="66" charset="0"/>
                <a:ea typeface="+mj-ea"/>
                <a:cs typeface="KodchiangUPC" pitchFamily="18" charset="-34"/>
                <a:sym typeface="Wingdings"/>
              </a:rPr>
              <a:t>I wash the clothes</a:t>
            </a:r>
            <a:r>
              <a:rPr kumimoji="0" lang="en-US" sz="3217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Kristen ITC" pitchFamily="66" charset="0"/>
                <a:ea typeface="+mj-ea"/>
                <a:cs typeface="KodchiangUPC" pitchFamily="18" charset="-34"/>
                <a:sym typeface="Arial"/>
              </a:rPr>
              <a:t>.</a:t>
            </a:r>
          </a:p>
        </p:txBody>
      </p:sp>
      <p:pic>
        <p:nvPicPr>
          <p:cNvPr id="4" name="Picture 2" descr="Premium Vector | Happy cute kid do laundry with washing machine">
            <a:extLst>
              <a:ext uri="{FF2B5EF4-FFF2-40B4-BE49-F238E27FC236}">
                <a16:creationId xmlns:a16="http://schemas.microsoft.com/office/drawing/2014/main" id="{745418EF-7492-1661-D2BF-304027A4976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750" r="15634"/>
          <a:stretch/>
        </p:blipFill>
        <p:spPr bwMode="auto">
          <a:xfrm>
            <a:off x="2672018" y="1023253"/>
            <a:ext cx="2882961" cy="28538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6183678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BG">
            <a:extLst>
              <a:ext uri="{FF2B5EF4-FFF2-40B4-BE49-F238E27FC236}">
                <a16:creationId xmlns:a16="http://schemas.microsoft.com/office/drawing/2014/main" id="{8C06E889-F26E-FE20-8EE8-96A4679BAD53}"/>
              </a:ext>
            </a:extLst>
          </p:cNvPr>
          <p:cNvSpPr/>
          <p:nvPr/>
        </p:nvSpPr>
        <p:spPr>
          <a:xfrm>
            <a:off x="1143000" y="0"/>
            <a:ext cx="6851610" cy="5143500"/>
          </a:xfrm>
          <a:prstGeom prst="rect">
            <a:avLst/>
          </a:prstGeom>
          <a:solidFill>
            <a:srgbClr val="B5E4A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7C363C7-C480-CAB1-C776-2123B1B55D2E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3000" y="0"/>
            <a:ext cx="6858000" cy="5143500"/>
          </a:xfrm>
          <a:prstGeom prst="rect">
            <a:avLst/>
          </a:prstGeom>
        </p:spPr>
      </p:pic>
      <p:pic>
        <p:nvPicPr>
          <p:cNvPr id="10" name="claw 1" descr="C:\Users\Zhao Youyi\Desktop\333.png333">
            <a:extLst>
              <a:ext uri="{FF2B5EF4-FFF2-40B4-BE49-F238E27FC236}">
                <a16:creationId xmlns:a16="http://schemas.microsoft.com/office/drawing/2014/main" id="{B0B19700-EB08-5662-5A56-77A7A5372B0E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1752964" y="-227053"/>
            <a:ext cx="828675" cy="2746534"/>
          </a:xfrm>
          <a:prstGeom prst="rect">
            <a:avLst/>
          </a:prstGeom>
        </p:spPr>
      </p:pic>
      <p:sp>
        <p:nvSpPr>
          <p:cNvPr id="18" name="blue light l">
            <a:extLst>
              <a:ext uri="{FF2B5EF4-FFF2-40B4-BE49-F238E27FC236}">
                <a16:creationId xmlns:a16="http://schemas.microsoft.com/office/drawing/2014/main" id="{997D090C-5C18-CEC4-6B3F-068DA9863C91}"/>
              </a:ext>
            </a:extLst>
          </p:cNvPr>
          <p:cNvSpPr/>
          <p:nvPr/>
        </p:nvSpPr>
        <p:spPr>
          <a:xfrm>
            <a:off x="1187291" y="529114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9" name="blue light l">
            <a:extLst>
              <a:ext uri="{FF2B5EF4-FFF2-40B4-BE49-F238E27FC236}">
                <a16:creationId xmlns:a16="http://schemas.microsoft.com/office/drawing/2014/main" id="{369EBAEF-7967-E20F-CC8B-0434527DE932}"/>
              </a:ext>
            </a:extLst>
          </p:cNvPr>
          <p:cNvSpPr/>
          <p:nvPr/>
        </p:nvSpPr>
        <p:spPr>
          <a:xfrm>
            <a:off x="1187291" y="2497931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0" name="green light l">
            <a:extLst>
              <a:ext uri="{FF2B5EF4-FFF2-40B4-BE49-F238E27FC236}">
                <a16:creationId xmlns:a16="http://schemas.microsoft.com/office/drawing/2014/main" id="{C1979C61-F081-7E56-8994-CBC33664AF7B}"/>
              </a:ext>
            </a:extLst>
          </p:cNvPr>
          <p:cNvSpPr/>
          <p:nvPr/>
        </p:nvSpPr>
        <p:spPr>
          <a:xfrm>
            <a:off x="1187291" y="3629025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1" name="blue light r">
            <a:extLst>
              <a:ext uri="{FF2B5EF4-FFF2-40B4-BE49-F238E27FC236}">
                <a16:creationId xmlns:a16="http://schemas.microsoft.com/office/drawing/2014/main" id="{EDDF266A-B144-3AE0-1F3C-DA710A4E2E5F}"/>
              </a:ext>
            </a:extLst>
          </p:cNvPr>
          <p:cNvSpPr/>
          <p:nvPr/>
        </p:nvSpPr>
        <p:spPr>
          <a:xfrm>
            <a:off x="7870507" y="529114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2" name="green light r">
            <a:extLst>
              <a:ext uri="{FF2B5EF4-FFF2-40B4-BE49-F238E27FC236}">
                <a16:creationId xmlns:a16="http://schemas.microsoft.com/office/drawing/2014/main" id="{30935299-89EE-8E04-E9F7-13A64C1C7904}"/>
              </a:ext>
            </a:extLst>
          </p:cNvPr>
          <p:cNvSpPr/>
          <p:nvPr/>
        </p:nvSpPr>
        <p:spPr>
          <a:xfrm>
            <a:off x="7870507" y="1660207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3" name="blue light r">
            <a:extLst>
              <a:ext uri="{FF2B5EF4-FFF2-40B4-BE49-F238E27FC236}">
                <a16:creationId xmlns:a16="http://schemas.microsoft.com/office/drawing/2014/main" id="{16B3C074-5549-7343-A5E7-26B29D2E4739}"/>
              </a:ext>
            </a:extLst>
          </p:cNvPr>
          <p:cNvSpPr/>
          <p:nvPr/>
        </p:nvSpPr>
        <p:spPr>
          <a:xfrm>
            <a:off x="7870507" y="2497931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4" name="green light r">
            <a:extLst>
              <a:ext uri="{FF2B5EF4-FFF2-40B4-BE49-F238E27FC236}">
                <a16:creationId xmlns:a16="http://schemas.microsoft.com/office/drawing/2014/main" id="{0E3A4131-45D3-DC06-0899-7E812DA0FA38}"/>
              </a:ext>
            </a:extLst>
          </p:cNvPr>
          <p:cNvSpPr/>
          <p:nvPr/>
        </p:nvSpPr>
        <p:spPr>
          <a:xfrm>
            <a:off x="7870507" y="3719512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5" name="green light l">
            <a:extLst>
              <a:ext uri="{FF2B5EF4-FFF2-40B4-BE49-F238E27FC236}">
                <a16:creationId xmlns:a16="http://schemas.microsoft.com/office/drawing/2014/main" id="{EC1056D6-002F-F2A2-B7F4-FB73591D0042}"/>
              </a:ext>
            </a:extLst>
          </p:cNvPr>
          <p:cNvSpPr/>
          <p:nvPr/>
        </p:nvSpPr>
        <p:spPr>
          <a:xfrm>
            <a:off x="1199435" y="1569720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 dirty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grpSp>
        <p:nvGrpSpPr>
          <p:cNvPr id="32" name="Claw 1 clasped">
            <a:extLst>
              <a:ext uri="{FF2B5EF4-FFF2-40B4-BE49-F238E27FC236}">
                <a16:creationId xmlns:a16="http://schemas.microsoft.com/office/drawing/2014/main" id="{A058F5E1-4346-13AD-74B0-628EA2830A7D}"/>
              </a:ext>
            </a:extLst>
          </p:cNvPr>
          <p:cNvGrpSpPr/>
          <p:nvPr/>
        </p:nvGrpSpPr>
        <p:grpSpPr>
          <a:xfrm>
            <a:off x="3449033" y="-203646"/>
            <a:ext cx="824204" cy="2727353"/>
            <a:chOff x="5321046" y="-454425"/>
            <a:chExt cx="1104900" cy="3636472"/>
          </a:xfrm>
        </p:grpSpPr>
        <p:pic>
          <p:nvPicPr>
            <p:cNvPr id="15" name="claw" descr="C:\Users\Zhao Youyi\Desktop\20200306103953.png20200306103953">
              <a:extLst>
                <a:ext uri="{FF2B5EF4-FFF2-40B4-BE49-F238E27FC236}">
                  <a16:creationId xmlns:a16="http://schemas.microsoft.com/office/drawing/2014/main" id="{B63C17CB-BA98-3FD9-0B98-85273767A053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>
            <a:xfrm>
              <a:off x="5522845" y="1950782"/>
              <a:ext cx="732790" cy="1231265"/>
            </a:xfrm>
            <a:prstGeom prst="rect">
              <a:avLst/>
            </a:prstGeom>
          </p:spPr>
        </p:pic>
        <p:pic>
          <p:nvPicPr>
            <p:cNvPr id="31" name="string" descr="C:\Users\Zhao Youyi\Desktop\333.png333">
              <a:extLst>
                <a:ext uri="{FF2B5EF4-FFF2-40B4-BE49-F238E27FC236}">
                  <a16:creationId xmlns:a16="http://schemas.microsoft.com/office/drawing/2014/main" id="{D38E03A3-1F3F-A775-75C5-4B23FF78DC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" b="27144"/>
            <a:stretch/>
          </p:blipFill>
          <p:spPr>
            <a:xfrm>
              <a:off x="5321046" y="-454425"/>
              <a:ext cx="1104900" cy="2668036"/>
            </a:xfrm>
            <a:prstGeom prst="rect">
              <a:avLst/>
            </a:prstGeom>
          </p:spPr>
        </p:pic>
      </p:grpSp>
      <p:pic>
        <p:nvPicPr>
          <p:cNvPr id="26" name="claw 1 unclasped" descr="C:\Users\Zhao Youyi\Desktop\333.png333">
            <a:extLst>
              <a:ext uri="{FF2B5EF4-FFF2-40B4-BE49-F238E27FC236}">
                <a16:creationId xmlns:a16="http://schemas.microsoft.com/office/drawing/2014/main" id="{1C388990-880A-7B13-DF19-10B4A24420B2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3445604" y="-202927"/>
            <a:ext cx="828675" cy="2746534"/>
          </a:xfrm>
          <a:prstGeom prst="rect">
            <a:avLst/>
          </a:prstGeom>
        </p:spPr>
      </p:pic>
      <p:pic>
        <p:nvPicPr>
          <p:cNvPr id="7" name="Toy">
            <a:extLst>
              <a:ext uri="{FF2B5EF4-FFF2-40B4-BE49-F238E27FC236}">
                <a16:creationId xmlns:a16="http://schemas.microsoft.com/office/drawing/2014/main" id="{7E37ACD3-28E8-7911-4679-CF5DB90A1B3E}"/>
              </a:ext>
            </a:extLst>
          </p:cNvPr>
          <p:cNvPicPr>
            <a:picLocks noChangeAspect="1"/>
          </p:cNvPicPr>
          <p:nvPr/>
        </p:nvPicPr>
        <p:blipFill rotWithShape="1"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3789" r="-2821" b="-2619"/>
          <a:stretch/>
        </p:blipFill>
        <p:spPr>
          <a:xfrm>
            <a:off x="3491880" y="3506992"/>
            <a:ext cx="813714" cy="933988"/>
          </a:xfrm>
          <a:prstGeom prst="rect">
            <a:avLst/>
          </a:prstGeom>
        </p:spPr>
      </p:pic>
      <p:grpSp>
        <p:nvGrpSpPr>
          <p:cNvPr id="45" name="Claw 2 clasped">
            <a:extLst>
              <a:ext uri="{FF2B5EF4-FFF2-40B4-BE49-F238E27FC236}">
                <a16:creationId xmlns:a16="http://schemas.microsoft.com/office/drawing/2014/main" id="{CDD8BF2B-43E6-14B0-2BFB-A8B98DC24AC0}"/>
              </a:ext>
            </a:extLst>
          </p:cNvPr>
          <p:cNvGrpSpPr/>
          <p:nvPr/>
        </p:nvGrpSpPr>
        <p:grpSpPr>
          <a:xfrm>
            <a:off x="4754341" y="-203646"/>
            <a:ext cx="824204" cy="2727353"/>
            <a:chOff x="5321046" y="-454425"/>
            <a:chExt cx="1104900" cy="3636472"/>
          </a:xfrm>
        </p:grpSpPr>
        <p:pic>
          <p:nvPicPr>
            <p:cNvPr id="46" name="claw" descr="C:\Users\Zhao Youyi\Desktop\20200306103953.png20200306103953">
              <a:extLst>
                <a:ext uri="{FF2B5EF4-FFF2-40B4-BE49-F238E27FC236}">
                  <a16:creationId xmlns:a16="http://schemas.microsoft.com/office/drawing/2014/main" id="{A436D891-40CA-A7F2-664C-C25823F2C1DE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>
            <a:xfrm>
              <a:off x="5522845" y="1950782"/>
              <a:ext cx="732790" cy="1231265"/>
            </a:xfrm>
            <a:prstGeom prst="rect">
              <a:avLst/>
            </a:prstGeom>
          </p:spPr>
        </p:pic>
        <p:pic>
          <p:nvPicPr>
            <p:cNvPr id="47" name="string" descr="C:\Users\Zhao Youyi\Desktop\333.png333">
              <a:extLst>
                <a:ext uri="{FF2B5EF4-FFF2-40B4-BE49-F238E27FC236}">
                  <a16:creationId xmlns:a16="http://schemas.microsoft.com/office/drawing/2014/main" id="{A3847614-9B4F-28AF-4755-937F8A072AA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" b="27144"/>
            <a:stretch/>
          </p:blipFill>
          <p:spPr>
            <a:xfrm>
              <a:off x="5321046" y="-454425"/>
              <a:ext cx="1104900" cy="2668036"/>
            </a:xfrm>
            <a:prstGeom prst="rect">
              <a:avLst/>
            </a:prstGeom>
          </p:spPr>
        </p:pic>
      </p:grpSp>
      <p:pic>
        <p:nvPicPr>
          <p:cNvPr id="48" name="claw 2 unclasped" descr="C:\Users\Zhao Youyi\Desktop\333.png333">
            <a:extLst>
              <a:ext uri="{FF2B5EF4-FFF2-40B4-BE49-F238E27FC236}">
                <a16:creationId xmlns:a16="http://schemas.microsoft.com/office/drawing/2014/main" id="{C78D22CC-6660-492E-69EB-15CF4249C6E3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4750913" y="-212538"/>
            <a:ext cx="828675" cy="2746534"/>
          </a:xfrm>
          <a:prstGeom prst="rect">
            <a:avLst/>
          </a:prstGeom>
        </p:spPr>
      </p:pic>
      <p:pic>
        <p:nvPicPr>
          <p:cNvPr id="44" name="Toy 2">
            <a:extLst>
              <a:ext uri="{FF2B5EF4-FFF2-40B4-BE49-F238E27FC236}">
                <a16:creationId xmlns:a16="http://schemas.microsoft.com/office/drawing/2014/main" id="{42F56DA4-EA66-6B31-3BC5-4C867581112F}"/>
              </a:ext>
            </a:extLst>
          </p:cNvPr>
          <p:cNvPicPr>
            <a:picLocks noChangeAspect="1"/>
          </p:cNvPicPr>
          <p:nvPr/>
        </p:nvPicPr>
        <p:blipFill rotWithShape="1"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3207" r="-3440" b="-1908"/>
          <a:stretch/>
        </p:blipFill>
        <p:spPr>
          <a:xfrm>
            <a:off x="4756156" y="3503535"/>
            <a:ext cx="841958" cy="933987"/>
          </a:xfrm>
          <a:prstGeom prst="rect">
            <a:avLst/>
          </a:prstGeom>
        </p:spPr>
      </p:pic>
      <p:grpSp>
        <p:nvGrpSpPr>
          <p:cNvPr id="57" name="Claw 3 clasped">
            <a:extLst>
              <a:ext uri="{FF2B5EF4-FFF2-40B4-BE49-F238E27FC236}">
                <a16:creationId xmlns:a16="http://schemas.microsoft.com/office/drawing/2014/main" id="{D2D08786-40C6-6848-3B36-6F56418FC177}"/>
              </a:ext>
            </a:extLst>
          </p:cNvPr>
          <p:cNvGrpSpPr/>
          <p:nvPr/>
        </p:nvGrpSpPr>
        <p:grpSpPr>
          <a:xfrm>
            <a:off x="6033364" y="-202023"/>
            <a:ext cx="824204" cy="2727353"/>
            <a:chOff x="5321046" y="-454425"/>
            <a:chExt cx="1104900" cy="3636472"/>
          </a:xfrm>
        </p:grpSpPr>
        <p:pic>
          <p:nvPicPr>
            <p:cNvPr id="58" name="claw" descr="C:\Users\Zhao Youyi\Desktop\20200306103953.png20200306103953">
              <a:extLst>
                <a:ext uri="{FF2B5EF4-FFF2-40B4-BE49-F238E27FC236}">
                  <a16:creationId xmlns:a16="http://schemas.microsoft.com/office/drawing/2014/main" id="{B2F69987-BADC-5605-6DEF-898622D1EA87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>
            <a:xfrm>
              <a:off x="5522845" y="1950782"/>
              <a:ext cx="732790" cy="1231265"/>
            </a:xfrm>
            <a:prstGeom prst="rect">
              <a:avLst/>
            </a:prstGeom>
          </p:spPr>
        </p:pic>
        <p:pic>
          <p:nvPicPr>
            <p:cNvPr id="59" name="string" descr="C:\Users\Zhao Youyi\Desktop\333.png333">
              <a:extLst>
                <a:ext uri="{FF2B5EF4-FFF2-40B4-BE49-F238E27FC236}">
                  <a16:creationId xmlns:a16="http://schemas.microsoft.com/office/drawing/2014/main" id="{A777CE16-11B9-BD19-F072-8035E812499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" b="27144"/>
            <a:stretch/>
          </p:blipFill>
          <p:spPr>
            <a:xfrm>
              <a:off x="5321046" y="-454425"/>
              <a:ext cx="1104900" cy="2668036"/>
            </a:xfrm>
            <a:prstGeom prst="rect">
              <a:avLst/>
            </a:prstGeom>
          </p:spPr>
        </p:pic>
      </p:grpSp>
      <p:pic>
        <p:nvPicPr>
          <p:cNvPr id="60" name="claw 3 unclasped" descr="C:\Users\Zhao Youyi\Desktop\333.png333">
            <a:extLst>
              <a:ext uri="{FF2B5EF4-FFF2-40B4-BE49-F238E27FC236}">
                <a16:creationId xmlns:a16="http://schemas.microsoft.com/office/drawing/2014/main" id="{F2E327D7-0316-71E0-2ED9-8BD066F62E49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6026807" y="-203647"/>
            <a:ext cx="828675" cy="2746534"/>
          </a:xfrm>
          <a:prstGeom prst="rect">
            <a:avLst/>
          </a:prstGeom>
        </p:spPr>
      </p:pic>
      <p:pic>
        <p:nvPicPr>
          <p:cNvPr id="56" name="Toy 3">
            <a:extLst>
              <a:ext uri="{FF2B5EF4-FFF2-40B4-BE49-F238E27FC236}">
                <a16:creationId xmlns:a16="http://schemas.microsoft.com/office/drawing/2014/main" id="{E0A3B1F7-5179-62F4-C011-D83FBB3A5B62}"/>
              </a:ext>
            </a:extLst>
          </p:cNvPr>
          <p:cNvPicPr>
            <a:picLocks noChangeAspect="1"/>
          </p:cNvPicPr>
          <p:nvPr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-1337" r="534" b="-1496"/>
          <a:stretch/>
        </p:blipFill>
        <p:spPr>
          <a:xfrm>
            <a:off x="6030162" y="3485803"/>
            <a:ext cx="809250" cy="951719"/>
          </a:xfrm>
          <a:prstGeom prst="rect">
            <a:avLst/>
          </a:prstGeom>
        </p:spPr>
      </p:pic>
      <p:pic>
        <p:nvPicPr>
          <p:cNvPr id="53" name="Explosion">
            <a:extLst>
              <a:ext uri="{FF2B5EF4-FFF2-40B4-BE49-F238E27FC236}">
                <a16:creationId xmlns:a16="http://schemas.microsoft.com/office/drawing/2014/main" id="{859F9BD6-B16A-DE0C-B5D9-1571CD978243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1296" y="1050935"/>
            <a:ext cx="2084627" cy="2075941"/>
          </a:xfrm>
          <a:prstGeom prst="rect">
            <a:avLst/>
          </a:prstGeom>
        </p:spPr>
      </p:pic>
      <p:pic>
        <p:nvPicPr>
          <p:cNvPr id="27" name="box" descr="20200306125950">
            <a:extLst>
              <a:ext uri="{FF2B5EF4-FFF2-40B4-BE49-F238E27FC236}">
                <a16:creationId xmlns:a16="http://schemas.microsoft.com/office/drawing/2014/main" id="{76CC4DC4-C8A3-F276-0015-F4CC7356858A}"/>
              </a:ext>
            </a:extLst>
          </p:cNvPr>
          <p:cNvPicPr>
            <a:picLocks noChangeAspect="1"/>
          </p:cNvPicPr>
          <p:nvPr/>
        </p:nvPicPr>
        <p:blipFill>
          <a:blip r:embed="rId18"/>
          <a:srcRect t="23678"/>
          <a:stretch>
            <a:fillRect/>
          </a:stretch>
        </p:blipFill>
        <p:spPr>
          <a:xfrm>
            <a:off x="1602264" y="3804734"/>
            <a:ext cx="1428274" cy="618649"/>
          </a:xfrm>
          <a:prstGeom prst="rect">
            <a:avLst/>
          </a:prstGeom>
        </p:spPr>
      </p:pic>
      <p:pic>
        <p:nvPicPr>
          <p:cNvPr id="33" name="Explosion">
            <a:extLst>
              <a:ext uri="{FF2B5EF4-FFF2-40B4-BE49-F238E27FC236}">
                <a16:creationId xmlns:a16="http://schemas.microsoft.com/office/drawing/2014/main" id="{9B318067-E07B-3329-9E6E-6290AE176250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5873" y="1064211"/>
            <a:ext cx="2084627" cy="2075941"/>
          </a:xfrm>
          <a:prstGeom prst="rect">
            <a:avLst/>
          </a:prstGeom>
        </p:spPr>
      </p:pic>
      <p:pic>
        <p:nvPicPr>
          <p:cNvPr id="5" name="Claw Machine">
            <a:hlinkClick r:id="rId19" action="ppaction://hlinksldjump"/>
            <a:extLst>
              <a:ext uri="{FF2B5EF4-FFF2-40B4-BE49-F238E27FC236}">
                <a16:creationId xmlns:a16="http://schemas.microsoft.com/office/drawing/2014/main" id="{9256CA31-B04A-5706-4B36-ACA8C334ADF7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79997" y="1"/>
            <a:ext cx="6977617" cy="5164038"/>
          </a:xfrm>
        </p:spPr>
      </p:pic>
      <p:pic>
        <p:nvPicPr>
          <p:cNvPr id="49" name="Picture 48">
            <a:hlinkClick r:id="rId21" action="ppaction://hlinksldjump"/>
            <a:extLst>
              <a:ext uri="{FF2B5EF4-FFF2-40B4-BE49-F238E27FC236}">
                <a16:creationId xmlns:a16="http://schemas.microsoft.com/office/drawing/2014/main" id="{9325A615-B7DC-50DD-EE13-0B4627FB2508}"/>
              </a:ext>
            </a:extLst>
          </p:cNvPr>
          <p:cNvPicPr>
            <a:picLocks noChangeAspect="1"/>
          </p:cNvPicPr>
          <p:nvPr/>
        </p:nvPicPr>
        <p:blipFill rotWithShape="1"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825" t="33323" r="8965" b="39692"/>
          <a:stretch/>
        </p:blipFill>
        <p:spPr>
          <a:xfrm>
            <a:off x="3901670" y="5231596"/>
            <a:ext cx="1446212" cy="1830795"/>
          </a:xfrm>
          <a:prstGeom prst="rect">
            <a:avLst/>
          </a:prstGeom>
        </p:spPr>
      </p:pic>
      <p:pic>
        <p:nvPicPr>
          <p:cNvPr id="50" name="Picture 49">
            <a:hlinkClick r:id="rId21" action="ppaction://hlinksldjump"/>
            <a:extLst>
              <a:ext uri="{FF2B5EF4-FFF2-40B4-BE49-F238E27FC236}">
                <a16:creationId xmlns:a16="http://schemas.microsoft.com/office/drawing/2014/main" id="{FDEBAD0F-6525-051D-3FD2-0D5ADAB74B7D}"/>
              </a:ext>
            </a:extLst>
          </p:cNvPr>
          <p:cNvPicPr>
            <a:picLocks noChangeAspect="1"/>
          </p:cNvPicPr>
          <p:nvPr/>
        </p:nvPicPr>
        <p:blipFill rotWithShape="1"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825" t="33323" r="8965" b="39692"/>
          <a:stretch/>
        </p:blipFill>
        <p:spPr>
          <a:xfrm>
            <a:off x="3914731" y="5231596"/>
            <a:ext cx="1446212" cy="1830795"/>
          </a:xfrm>
          <a:prstGeom prst="rect">
            <a:avLst/>
          </a:prstGeom>
        </p:spPr>
      </p:pic>
      <p:sp>
        <p:nvSpPr>
          <p:cNvPr id="8" name="Oval 7">
            <a:extLst>
              <a:ext uri="{FF2B5EF4-FFF2-40B4-BE49-F238E27FC236}">
                <a16:creationId xmlns:a16="http://schemas.microsoft.com/office/drawing/2014/main" id="{EB3C79A3-A79D-E872-27F9-91EDC28D745B}"/>
              </a:ext>
            </a:extLst>
          </p:cNvPr>
          <p:cNvSpPr/>
          <p:nvPr/>
        </p:nvSpPr>
        <p:spPr>
          <a:xfrm>
            <a:off x="1817694" y="323478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A3D71163-AA2E-9738-7ACF-B296ADC3D144}"/>
              </a:ext>
            </a:extLst>
          </p:cNvPr>
          <p:cNvSpPr/>
          <p:nvPr/>
        </p:nvSpPr>
        <p:spPr>
          <a:xfrm>
            <a:off x="2428996" y="323478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C615D430-C5E1-3B25-3F65-737019CB889A}"/>
              </a:ext>
            </a:extLst>
          </p:cNvPr>
          <p:cNvSpPr/>
          <p:nvPr/>
        </p:nvSpPr>
        <p:spPr>
          <a:xfrm>
            <a:off x="3000712" y="323478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77A47E62-4176-100D-0E8F-9DBA89F37890}"/>
              </a:ext>
            </a:extLst>
          </p:cNvPr>
          <p:cNvSpPr/>
          <p:nvPr/>
        </p:nvSpPr>
        <p:spPr>
          <a:xfrm>
            <a:off x="3728262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ACD691FC-F173-8C8B-89F1-4AAFA1C5CA66}"/>
              </a:ext>
            </a:extLst>
          </p:cNvPr>
          <p:cNvSpPr/>
          <p:nvPr/>
        </p:nvSpPr>
        <p:spPr>
          <a:xfrm>
            <a:off x="4339563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87FCC811-6518-DD28-7AB7-FAE5F4FE5930}"/>
              </a:ext>
            </a:extLst>
          </p:cNvPr>
          <p:cNvSpPr/>
          <p:nvPr/>
        </p:nvSpPr>
        <p:spPr>
          <a:xfrm>
            <a:off x="4911279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A15E075A-6436-B861-AA6C-AF643F01E343}"/>
              </a:ext>
            </a:extLst>
          </p:cNvPr>
          <p:cNvSpPr/>
          <p:nvPr/>
        </p:nvSpPr>
        <p:spPr>
          <a:xfrm>
            <a:off x="5640290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1D1D95F1-E978-CD99-2E4A-80514DBF7833}"/>
              </a:ext>
            </a:extLst>
          </p:cNvPr>
          <p:cNvSpPr/>
          <p:nvPr/>
        </p:nvSpPr>
        <p:spPr>
          <a:xfrm>
            <a:off x="6251592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E1B84451-D02F-0389-58EC-AE6A216887F3}"/>
              </a:ext>
            </a:extLst>
          </p:cNvPr>
          <p:cNvSpPr/>
          <p:nvPr/>
        </p:nvSpPr>
        <p:spPr>
          <a:xfrm>
            <a:off x="6823308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6" name="TextBox 5">
            <a:hlinkClick r:id="rId19" action="ppaction://hlinksldjump"/>
            <a:extLst>
              <a:ext uri="{FF2B5EF4-FFF2-40B4-BE49-F238E27FC236}">
                <a16:creationId xmlns:a16="http://schemas.microsoft.com/office/drawing/2014/main" id="{A78CB4CC-F52F-A9BC-A040-82DCACE3C246}"/>
              </a:ext>
            </a:extLst>
          </p:cNvPr>
          <p:cNvSpPr txBox="1"/>
          <p:nvPr/>
        </p:nvSpPr>
        <p:spPr>
          <a:xfrm>
            <a:off x="5921080" y="4860791"/>
            <a:ext cx="46198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Left</a:t>
            </a:r>
          </a:p>
        </p:txBody>
      </p:sp>
      <p:pic>
        <p:nvPicPr>
          <p:cNvPr id="34" name="Catch Button">
            <a:extLst>
              <a:ext uri="{FF2B5EF4-FFF2-40B4-BE49-F238E27FC236}">
                <a16:creationId xmlns:a16="http://schemas.microsoft.com/office/drawing/2014/main" id="{29876B1B-6836-9310-AB82-3C17B5F6868C}"/>
              </a:ext>
            </a:extLst>
          </p:cNvPr>
          <p:cNvPicPr>
            <a:picLocks noChangeAspect="1"/>
          </p:cNvPicPr>
          <p:nvPr/>
        </p:nvPicPr>
        <p:blipFill rotWithShape="1"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989" r="76988"/>
          <a:stretch/>
        </p:blipFill>
        <p:spPr>
          <a:xfrm>
            <a:off x="4230220" y="4546526"/>
            <a:ext cx="588167" cy="382232"/>
          </a:xfrm>
          <a:prstGeom prst="rect">
            <a:avLst/>
          </a:prstGeom>
        </p:spPr>
      </p:pic>
      <p:pic>
        <p:nvPicPr>
          <p:cNvPr id="3" name="Backward 0">
            <a:extLst>
              <a:ext uri="{FF2B5EF4-FFF2-40B4-BE49-F238E27FC236}">
                <a16:creationId xmlns:a16="http://schemas.microsoft.com/office/drawing/2014/main" id="{F2E86FBB-5771-50F7-6B31-70E836DEB0FA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65494" y="4621322"/>
            <a:ext cx="599613" cy="299807"/>
          </a:xfrm>
          <a:prstGeom prst="rect">
            <a:avLst/>
          </a:prstGeom>
        </p:spPr>
      </p:pic>
      <p:pic>
        <p:nvPicPr>
          <p:cNvPr id="4" name="Forward 0">
            <a:extLst>
              <a:ext uri="{FF2B5EF4-FFF2-40B4-BE49-F238E27FC236}">
                <a16:creationId xmlns:a16="http://schemas.microsoft.com/office/drawing/2014/main" id="{C303BD39-40F3-A631-3131-70093E9777CF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571" y="4621322"/>
            <a:ext cx="599613" cy="299807"/>
          </a:xfrm>
          <a:prstGeom prst="rect">
            <a:avLst/>
          </a:prstGeom>
        </p:spPr>
      </p:pic>
      <p:sp>
        <p:nvSpPr>
          <p:cNvPr id="11" name="TextBox 10">
            <a:hlinkClick r:id="rId19" action="ppaction://hlinksldjump"/>
            <a:extLst>
              <a:ext uri="{FF2B5EF4-FFF2-40B4-BE49-F238E27FC236}">
                <a16:creationId xmlns:a16="http://schemas.microsoft.com/office/drawing/2014/main" id="{EE166E6C-B9D7-F145-DB58-2B354B441484}"/>
              </a:ext>
            </a:extLst>
          </p:cNvPr>
          <p:cNvSpPr txBox="1"/>
          <p:nvPr/>
        </p:nvSpPr>
        <p:spPr>
          <a:xfrm>
            <a:off x="6668227" y="4860791"/>
            <a:ext cx="56938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Right</a:t>
            </a:r>
          </a:p>
        </p:txBody>
      </p:sp>
      <p:sp>
        <p:nvSpPr>
          <p:cNvPr id="12" name="TextBox 11">
            <a:hlinkClick r:id="rId19" action="ppaction://hlinksldjump"/>
            <a:extLst>
              <a:ext uri="{FF2B5EF4-FFF2-40B4-BE49-F238E27FC236}">
                <a16:creationId xmlns:a16="http://schemas.microsoft.com/office/drawing/2014/main" id="{73250655-2425-2256-E0E8-065F66254633}"/>
              </a:ext>
            </a:extLst>
          </p:cNvPr>
          <p:cNvSpPr txBox="1"/>
          <p:nvPr/>
        </p:nvSpPr>
        <p:spPr>
          <a:xfrm>
            <a:off x="4214956" y="4873219"/>
            <a:ext cx="58221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Catch</a:t>
            </a:r>
          </a:p>
        </p:txBody>
      </p:sp>
      <p:sp>
        <p:nvSpPr>
          <p:cNvPr id="13" name="TextBox 12">
            <a:hlinkClick r:id="rId19" action="ppaction://hlinksldjump"/>
            <a:extLst>
              <a:ext uri="{FF2B5EF4-FFF2-40B4-BE49-F238E27FC236}">
                <a16:creationId xmlns:a16="http://schemas.microsoft.com/office/drawing/2014/main" id="{EF2E600E-95FC-69B1-EBD2-38E79DBBAA94}"/>
              </a:ext>
            </a:extLst>
          </p:cNvPr>
          <p:cNvSpPr txBox="1"/>
          <p:nvPr/>
        </p:nvSpPr>
        <p:spPr>
          <a:xfrm rot="17946534">
            <a:off x="1443511" y="4639185"/>
            <a:ext cx="50045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Coin</a:t>
            </a:r>
          </a:p>
        </p:txBody>
      </p:sp>
      <p:pic>
        <p:nvPicPr>
          <p:cNvPr id="14" name="Forward 1">
            <a:extLst>
              <a:ext uri="{FF2B5EF4-FFF2-40B4-BE49-F238E27FC236}">
                <a16:creationId xmlns:a16="http://schemas.microsoft.com/office/drawing/2014/main" id="{CAEA798C-5E10-D0C4-92B2-343C8EBDEBFC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571" y="4621322"/>
            <a:ext cx="599613" cy="299807"/>
          </a:xfrm>
          <a:prstGeom prst="rect">
            <a:avLst/>
          </a:prstGeom>
        </p:spPr>
      </p:pic>
      <p:pic>
        <p:nvPicPr>
          <p:cNvPr id="16" name="Forward 2">
            <a:extLst>
              <a:ext uri="{FF2B5EF4-FFF2-40B4-BE49-F238E27FC236}">
                <a16:creationId xmlns:a16="http://schemas.microsoft.com/office/drawing/2014/main" id="{F870E6E9-5B89-1A36-0892-ECB4347983E5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571" y="4621322"/>
            <a:ext cx="599613" cy="299807"/>
          </a:xfrm>
          <a:prstGeom prst="rect">
            <a:avLst/>
          </a:prstGeom>
        </p:spPr>
      </p:pic>
      <p:pic>
        <p:nvPicPr>
          <p:cNvPr id="29" name="Backward 1">
            <a:extLst>
              <a:ext uri="{FF2B5EF4-FFF2-40B4-BE49-F238E27FC236}">
                <a16:creationId xmlns:a16="http://schemas.microsoft.com/office/drawing/2014/main" id="{2C3BB7F9-C6BA-221C-901B-56E11544B4CD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65494" y="4621322"/>
            <a:ext cx="599613" cy="299807"/>
          </a:xfrm>
          <a:prstGeom prst="rect">
            <a:avLst/>
          </a:prstGeom>
        </p:spPr>
      </p:pic>
      <p:pic>
        <p:nvPicPr>
          <p:cNvPr id="30" name="Backward 2">
            <a:extLst>
              <a:ext uri="{FF2B5EF4-FFF2-40B4-BE49-F238E27FC236}">
                <a16:creationId xmlns:a16="http://schemas.microsoft.com/office/drawing/2014/main" id="{B90C1845-F426-06F8-7A00-973F380DB32A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65494" y="4621322"/>
            <a:ext cx="599613" cy="299807"/>
          </a:xfrm>
          <a:prstGeom prst="rect">
            <a:avLst/>
          </a:prstGeom>
        </p:spPr>
      </p:pic>
      <p:pic>
        <p:nvPicPr>
          <p:cNvPr id="41" name="Coin 2">
            <a:extLst>
              <a:ext uri="{FF2B5EF4-FFF2-40B4-BE49-F238E27FC236}">
                <a16:creationId xmlns:a16="http://schemas.microsoft.com/office/drawing/2014/main" id="{EB1EFC87-F4A2-5059-8160-D1C21525CCF2}"/>
              </a:ext>
            </a:extLst>
          </p:cNvPr>
          <p:cNvPicPr>
            <a:picLocks noChangeAspect="1"/>
          </p:cNvPicPr>
          <p:nvPr/>
        </p:nvPicPr>
        <p:blipFill rotWithShape="1"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3078" b="58191"/>
          <a:stretch/>
        </p:blipFill>
        <p:spPr>
          <a:xfrm>
            <a:off x="2316402" y="4490939"/>
            <a:ext cx="457384" cy="503244"/>
          </a:xfrm>
          <a:prstGeom prst="rect">
            <a:avLst/>
          </a:prstGeom>
        </p:spPr>
      </p:pic>
      <p:pic>
        <p:nvPicPr>
          <p:cNvPr id="42" name="Coin 3">
            <a:extLst>
              <a:ext uri="{FF2B5EF4-FFF2-40B4-BE49-F238E27FC236}">
                <a16:creationId xmlns:a16="http://schemas.microsoft.com/office/drawing/2014/main" id="{6A708532-F4B3-4641-7591-8FE5191F148E}"/>
              </a:ext>
            </a:extLst>
          </p:cNvPr>
          <p:cNvPicPr>
            <a:picLocks noChangeAspect="1"/>
          </p:cNvPicPr>
          <p:nvPr/>
        </p:nvPicPr>
        <p:blipFill rotWithShape="1"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3078" b="58191"/>
          <a:stretch/>
        </p:blipFill>
        <p:spPr>
          <a:xfrm>
            <a:off x="1820384" y="4382777"/>
            <a:ext cx="192037" cy="503244"/>
          </a:xfrm>
          <a:prstGeom prst="rect">
            <a:avLst/>
          </a:prstGeom>
        </p:spPr>
      </p:pic>
      <p:pic>
        <p:nvPicPr>
          <p:cNvPr id="43" name="Catch Button 2">
            <a:extLst>
              <a:ext uri="{FF2B5EF4-FFF2-40B4-BE49-F238E27FC236}">
                <a16:creationId xmlns:a16="http://schemas.microsoft.com/office/drawing/2014/main" id="{E12DDCCC-17BD-44B0-07FD-807E834D7B1E}"/>
              </a:ext>
            </a:extLst>
          </p:cNvPr>
          <p:cNvPicPr>
            <a:picLocks noChangeAspect="1"/>
          </p:cNvPicPr>
          <p:nvPr/>
        </p:nvPicPr>
        <p:blipFill rotWithShape="1"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989" r="76988"/>
          <a:stretch/>
        </p:blipFill>
        <p:spPr>
          <a:xfrm>
            <a:off x="4230220" y="4546526"/>
            <a:ext cx="588167" cy="382232"/>
          </a:xfrm>
          <a:prstGeom prst="rect">
            <a:avLst/>
          </a:prstGeom>
        </p:spPr>
      </p:pic>
      <p:pic>
        <p:nvPicPr>
          <p:cNvPr id="55" name="Catch Button 3">
            <a:extLst>
              <a:ext uri="{FF2B5EF4-FFF2-40B4-BE49-F238E27FC236}">
                <a16:creationId xmlns:a16="http://schemas.microsoft.com/office/drawing/2014/main" id="{871A64F6-CAF8-53F7-08F0-434A6395F267}"/>
              </a:ext>
            </a:extLst>
          </p:cNvPr>
          <p:cNvPicPr>
            <a:picLocks noChangeAspect="1"/>
          </p:cNvPicPr>
          <p:nvPr/>
        </p:nvPicPr>
        <p:blipFill rotWithShape="1"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989" r="76988"/>
          <a:stretch/>
        </p:blipFill>
        <p:spPr>
          <a:xfrm>
            <a:off x="4230220" y="4546526"/>
            <a:ext cx="588167" cy="382232"/>
          </a:xfrm>
          <a:prstGeom prst="rect">
            <a:avLst/>
          </a:prstGeom>
        </p:spPr>
      </p:pic>
      <p:pic>
        <p:nvPicPr>
          <p:cNvPr id="37" name="Picture 36">
            <a:hlinkClick r:id="rId19" action="ppaction://hlinksldjump"/>
            <a:extLst>
              <a:ext uri="{FF2B5EF4-FFF2-40B4-BE49-F238E27FC236}">
                <a16:creationId xmlns:a16="http://schemas.microsoft.com/office/drawing/2014/main" id="{4C6CB7DC-959D-BE65-7D27-273A0AC7930C}"/>
              </a:ext>
            </a:extLst>
          </p:cNvPr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5641" y="-5243713"/>
            <a:ext cx="6851068" cy="5188946"/>
          </a:xfrm>
          <a:prstGeom prst="rect">
            <a:avLst/>
          </a:prstGeom>
        </p:spPr>
      </p:pic>
      <p:pic>
        <p:nvPicPr>
          <p:cNvPr id="39" name="Picture 38">
            <a:hlinkClick r:id="rId21" action="ppaction://hlinksldjump"/>
            <a:extLst>
              <a:ext uri="{FF2B5EF4-FFF2-40B4-BE49-F238E27FC236}">
                <a16:creationId xmlns:a16="http://schemas.microsoft.com/office/drawing/2014/main" id="{73FD9F06-DB3E-AB2C-1078-4B94BC07FD11}"/>
              </a:ext>
            </a:extLst>
          </p:cNvPr>
          <p:cNvPicPr>
            <a:picLocks noChangeAspect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924664" y="-5187060"/>
            <a:ext cx="5143500" cy="4891368"/>
          </a:xfrm>
          <a:prstGeom prst="rect">
            <a:avLst/>
          </a:prstGeom>
        </p:spPr>
      </p:pic>
      <p:pic>
        <p:nvPicPr>
          <p:cNvPr id="17" name="Picture 16">
            <a:hlinkClick r:id="rId29" action="ppaction://hlinksldjump"/>
            <a:extLst>
              <a:ext uri="{FF2B5EF4-FFF2-40B4-BE49-F238E27FC236}">
                <a16:creationId xmlns:a16="http://schemas.microsoft.com/office/drawing/2014/main" id="{B0BB91A7-6EB1-2E12-F705-77E464A05DD9}"/>
              </a:ext>
            </a:extLst>
          </p:cNvPr>
          <p:cNvPicPr>
            <a:picLocks noChangeAspect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5540" y="3126875"/>
            <a:ext cx="2286000" cy="2286000"/>
          </a:xfrm>
          <a:prstGeom prst="rect">
            <a:avLst/>
          </a:prstGeom>
        </p:spPr>
      </p:pic>
      <p:pic>
        <p:nvPicPr>
          <p:cNvPr id="28" name="Picture 27">
            <a:hlinkClick r:id="rId29" action="ppaction://hlinksldjump"/>
            <a:extLst>
              <a:ext uri="{FF2B5EF4-FFF2-40B4-BE49-F238E27FC236}">
                <a16:creationId xmlns:a16="http://schemas.microsoft.com/office/drawing/2014/main" id="{50E0E922-CFC5-A4F6-8F5F-25E8522134CE}"/>
              </a:ext>
            </a:extLst>
          </p:cNvPr>
          <p:cNvPicPr>
            <a:picLocks noChangeAspect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877366" y="3093833"/>
            <a:ext cx="2286000" cy="228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377881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8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5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00"/>
                            </p:stCondLst>
                            <p:childTnLst>
                              <p:par>
                                <p:cTn id="4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4.81481E-6 L 0.24826 0.00439 " pathEditMode="relative" rAng="0" ptsTypes="AA">
                                      <p:cBhvr>
                                        <p:cTn id="48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413" y="208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0" tmFilter="0, 0; .2, .5; .8, .5; 1, 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1" dur="250" autoRev="1" fill="hold"/>
                                        <p:tgtEl>
                                          <p:spTgt spid="1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000"/>
                            </p:stCondLst>
                            <p:childTnLst>
                              <p:par>
                                <p:cTn id="8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4826 0.00439 L 0.43732 0.00439 " pathEditMode="relative" rAng="0" ptsTypes="AA">
                                      <p:cBhvr>
                                        <p:cTn id="84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444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3000"/>
                            </p:stCondLst>
                            <p:childTnLst>
                              <p:par>
                                <p:cTn id="86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6" dur="500" tmFilter="0, 0; .2, .5; .8, .5; 1, 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7" dur="250" autoRev="1" fill="hold"/>
                                        <p:tgtEl>
                                          <p:spTgt spid="1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1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000"/>
                            </p:stCondLst>
                            <p:childTnLst>
                              <p:par>
                                <p:cTn id="12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3732 0.00439 L 0.62708 0.00439 " pathEditMode="relative" rAng="0" ptsTypes="AA">
                                      <p:cBhvr>
                                        <p:cTn id="12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479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3000"/>
                            </p:stCondLst>
                            <p:childTnLst>
                              <p:par>
                                <p:cTn id="12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130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1" fill="hold">
                      <p:stCondLst>
                        <p:cond delay="0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4" dur="500" tmFilter="0, 0; .2, .5; .8, .5; 1, 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5" dur="250" autoRev="1" fill="hold"/>
                                        <p:tgtEl>
                                          <p:spTgt spid="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5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5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5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000"/>
                            </p:stCondLst>
                            <p:childTnLst>
                              <p:par>
                                <p:cTn id="16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4826 0.00439 L 0.00416 0.00439 " pathEditMode="relative" rAng="0" ptsTypes="AA">
                                      <p:cBhvr>
                                        <p:cTn id="16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205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>
                            <p:stCondLst>
                              <p:cond delay="3000"/>
                            </p:stCondLst>
                            <p:childTnLst>
                              <p:par>
                                <p:cTn id="16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6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seq concurrent="1" nextAc="seek">
              <p:cTn id="170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1" fill="hold">
                      <p:stCondLst>
                        <p:cond delay="0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4" dur="500" tmFilter="0, 0; .2, .5; .8, .5; 1, 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5" dur="250" autoRev="1" fill="hold"/>
                                        <p:tgtEl>
                                          <p:spTgt spid="2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9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9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9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0" fill="hold">
                            <p:stCondLst>
                              <p:cond delay="1000"/>
                            </p:stCondLst>
                            <p:childTnLst>
                              <p:par>
                                <p:cTn id="20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3732 0.00439 L 0.24826 0.00439 " pathEditMode="relative" rAng="0" ptsTypes="AA">
                                      <p:cBhvr>
                                        <p:cTn id="20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462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3" fill="hold">
                            <p:stCondLst>
                              <p:cond delay="3000"/>
                            </p:stCondLst>
                            <p:childTnLst>
                              <p:par>
                                <p:cTn id="20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0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210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1" fill="hold">
                      <p:stCondLst>
                        <p:cond delay="0"/>
                      </p:stCondLst>
                      <p:childTnLst>
                        <p:par>
                          <p:cTn id="212" fill="hold">
                            <p:stCondLst>
                              <p:cond delay="0"/>
                            </p:stCondLst>
                            <p:childTnLst>
                              <p:par>
                                <p:cTn id="21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4" dur="500" tmFilter="0, 0; .2, .5; .8, .5; 1, 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15" dur="250" autoRev="1" fill="hold"/>
                                        <p:tgtEl>
                                          <p:spTgt spid="3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1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3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3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3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0" fill="hold">
                            <p:stCondLst>
                              <p:cond delay="1000"/>
                            </p:stCondLst>
                            <p:childTnLst>
                              <p:par>
                                <p:cTn id="24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2708 0.00439 L 0.43732 0.00439 " pathEditMode="relative" rAng="0" ptsTypes="AA">
                                      <p:cBhvr>
                                        <p:cTn id="24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497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3000"/>
                            </p:stCondLst>
                            <p:childTnLst>
                              <p:par>
                                <p:cTn id="24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250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1" fill="hold">
                      <p:stCondLst>
                        <p:cond delay="0"/>
                      </p:stCondLst>
                      <p:childTnLst>
                        <p:par>
                          <p:cTn id="252" fill="hold">
                            <p:stCondLst>
                              <p:cond delay="0"/>
                            </p:stCondLst>
                            <p:childTnLst>
                              <p:par>
                                <p:cTn id="25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7" fill="hold">
                            <p:stCondLst>
                              <p:cond delay="0"/>
                            </p:stCondLst>
                            <p:childTnLst>
                              <p:par>
                                <p:cTn id="258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-0.00255 L 0.00417 0.31134 " pathEditMode="relative" rAng="0" ptsTypes="AA">
                                      <p:cBhvr>
                                        <p:cTn id="259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1569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oing dow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0" fill="hold">
                            <p:stCondLst>
                              <p:cond delay="2000"/>
                            </p:stCondLst>
                            <p:childTnLst>
                              <p:par>
                                <p:cTn id="261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3" fill="hold">
                            <p:stCondLst>
                              <p:cond delay="2000"/>
                            </p:stCondLst>
                            <p:childTnLst>
                              <p:par>
                                <p:cTn id="26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6" fill="hold">
                            <p:stCondLst>
                              <p:cond delay="2000"/>
                            </p:stCondLst>
                            <p:childTnLst>
                              <p:par>
                                <p:cTn id="26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52 0.3132 L -4.16667E-6 -2.96296E-6 " pathEditMode="relative" rAng="0" ptsTypes="AA">
                                      <p:cBhvr>
                                        <p:cTn id="268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6" y="-15417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Going U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6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13 0.00393 L -0.00382 -0.33218 " pathEditMode="relative" rAng="0" ptsTypes="AA">
                                      <p:cBhvr>
                                        <p:cTn id="270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-168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1" fill="hold">
                            <p:stCondLst>
                              <p:cond delay="4000"/>
                            </p:stCondLst>
                            <p:childTnLst>
                              <p:par>
                                <p:cTn id="272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7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7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8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8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8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8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>
                            <p:stCondLst>
                              <p:cond delay="5000"/>
                            </p:stCondLst>
                            <p:childTnLst>
                              <p:par>
                                <p:cTn id="28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4 0.00023 L -0.24427 0.00023 " pathEditMode="relative" ptsTypes="AA">
                                      <p:cBhvr>
                                        <p:cTn id="288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8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4878 0.00324 L 0.00052 0.00324 " pathEditMode="relative" ptsTypes="AA">
                                      <p:cBhvr>
                                        <p:cTn id="290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9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48 -0.30047 L -0.24271 -0.30047 " pathEditMode="relative" rAng="0" ptsTypes="AA">
                                      <p:cBhvr>
                                        <p:cTn id="292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962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3" fill="hold">
                            <p:stCondLst>
                              <p:cond delay="7000"/>
                            </p:stCondLst>
                            <p:childTnLst>
                              <p:par>
                                <p:cTn id="29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9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9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9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9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9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4601 -0.29098 L -0.24271 -0.00024 " pathEditMode="relative" rAng="0" ptsTypes="AA">
                                      <p:cBhvr>
                                        <p:cTn id="303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6" y="14537"/>
                                    </p:animMotion>
                                  </p:childTnLst>
                                </p:cTn>
                              </p:par>
                              <p:par>
                                <p:cTn id="30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9000"/>
                            </p:stCondLst>
                            <p:childTnLst>
                              <p:par>
                                <p:cTn id="30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onfetti Sound Effects _ Confetti Pop With Yay Sound _ Sound Of Confetti Popping Party Celebrat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3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120000">
                                      <p:cBhvr>
                                        <p:cTn id="31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1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1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3.7037E-7 L 0.01354 1.04514 " pathEditMode="relative" rAng="0" ptsTypes="AA">
                                      <p:cBhvr>
                                        <p:cTn id="320" dur="1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77" y="52269"/>
                                    </p:animMotion>
                                  </p:childTnLst>
                                </p:cTn>
                              </p:par>
                              <p:par>
                                <p:cTn id="32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3.7037E-6 L 0.00156 1.01505 " pathEditMode="relative" rAng="0" ptsTypes="AA">
                                      <p:cBhvr>
                                        <p:cTn id="322" dur="1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" y="507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23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4" fill="hold">
                      <p:stCondLst>
                        <p:cond delay="0"/>
                      </p:stCondLst>
                      <p:childTnLst>
                        <p:par>
                          <p:cTn id="325" fill="hold">
                            <p:stCondLst>
                              <p:cond delay="0"/>
                            </p:stCondLst>
                            <p:childTnLst>
                              <p:par>
                                <p:cTn id="32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0" fill="hold">
                            <p:stCondLst>
                              <p:cond delay="0"/>
                            </p:stCondLst>
                            <p:childTnLst>
                              <p:par>
                                <p:cTn id="33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-0.00254 L 0.00121 0.23264 " pathEditMode="relative" rAng="0" ptsTypes="AA">
                                      <p:cBhvr>
                                        <p:cTn id="332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1175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oing dow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33" fill="hold">
                            <p:stCondLst>
                              <p:cond delay="2000"/>
                            </p:stCondLst>
                            <p:childTnLst>
                              <p:par>
                                <p:cTn id="334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3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9" fill="hold">
                            <p:stCondLst>
                              <p:cond delay="2000"/>
                            </p:stCondLst>
                            <p:childTnLst>
                              <p:par>
                                <p:cTn id="340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99 0.30602 L -1.94444E-6 -2.96296E-6 " pathEditMode="relative" rAng="0" ptsTypes="AA">
                                      <p:cBhvr>
                                        <p:cTn id="341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1" y="-15301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Going U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42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81 0.01157 L -0.00173 -0.3 " pathEditMode="relative" rAng="0" ptsTypes="AA">
                                      <p:cBhvr>
                                        <p:cTn id="343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" y="-1557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4" fill="hold">
                            <p:stCondLst>
                              <p:cond delay="4000"/>
                            </p:stCondLst>
                            <p:childTnLst>
                              <p:par>
                                <p:cTn id="345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4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4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4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4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5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1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5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5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5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9" fill="hold">
                            <p:stCondLst>
                              <p:cond delay="5000"/>
                            </p:stCondLst>
                            <p:childTnLst>
                              <p:par>
                                <p:cTn id="36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Explos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62" presetID="2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63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4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6" fill="hold">
                            <p:stCondLst>
                              <p:cond delay="5500"/>
                            </p:stCondLst>
                            <p:childTnLst>
                              <p:par>
                                <p:cTn id="367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9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7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7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7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5" fill="hold">
                            <p:stCondLst>
                              <p:cond delay="6500"/>
                            </p:stCondLst>
                            <p:childTnLst>
                              <p:par>
                                <p:cTn id="376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2.96296E-6 L -0.43733 -0.00278 " pathEditMode="relative" rAng="0" ptsTypes="AA">
                                      <p:cBhvr>
                                        <p:cTn id="377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667" y="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Game Fail Sound Effect 2 _ Free Sound Clips _ Game and Interface Sounds_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8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4236 0.00439 L 0.0059 0.00439 " pathEditMode="relative" ptsTypes="AA">
                                      <p:cBhvr>
                                        <p:cTn id="379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0" fill="hold">
                            <p:stCondLst>
                              <p:cond delay="8500"/>
                            </p:stCondLst>
                            <p:childTnLst>
                              <p:par>
                                <p:cTn id="381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8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8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8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8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8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8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885 -0.02153 L -0.00052 -0.68033 " pathEditMode="relative" rAng="0" ptsTypes="AA">
                                      <p:cBhvr>
                                        <p:cTn id="394" dur="1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9" y="-32940"/>
                                    </p:animMotion>
                                  </p:childTnLst>
                                </p:cTn>
                              </p:par>
                              <p:par>
                                <p:cTn id="395" presetID="26" presetClass="emph" presetSubtype="0" repeatCount="indefinite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396" dur="500" tmFilter="0, 0; .2, .5; .8, .5; 1, 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97" dur="250" autoRev="1" fill="hold"/>
                                        <p:tgtEl>
                                          <p:spTgt spid="4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398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9" fill="hold">
                      <p:stCondLst>
                        <p:cond delay="0"/>
                      </p:stCondLst>
                      <p:childTnLst>
                        <p:par>
                          <p:cTn id="400" fill="hold">
                            <p:stCondLst>
                              <p:cond delay="0"/>
                            </p:stCondLst>
                            <p:childTnLst>
                              <p:par>
                                <p:cTn id="40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5" fill="hold">
                            <p:stCondLst>
                              <p:cond delay="0"/>
                            </p:stCondLst>
                            <p:childTnLst>
                              <p:par>
                                <p:cTn id="406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-0.00254 L 0.00121 0.23264 " pathEditMode="relative" rAng="0" ptsTypes="AA">
                                      <p:cBhvr>
                                        <p:cTn id="407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1175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oing dow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2000"/>
                            </p:stCondLst>
                            <p:childTnLst>
                              <p:par>
                                <p:cTn id="409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1" fill="hold">
                            <p:stCondLst>
                              <p:cond delay="2000"/>
                            </p:stCondLst>
                            <p:childTnLst>
                              <p:par>
                                <p:cTn id="41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4" fill="hold">
                            <p:stCondLst>
                              <p:cond delay="2000"/>
                            </p:stCondLst>
                            <p:childTnLst>
                              <p:par>
                                <p:cTn id="415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5 0.30579 L -2.77778E-7 -4.44444E-6 " pathEditMode="relative" rAng="0" ptsTypes="AA">
                                      <p:cBhvr>
                                        <p:cTn id="416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-15301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Going U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1.11111E-6 L -0.00104 -0.29977 " pathEditMode="relative" rAng="0" ptsTypes="AA">
                                      <p:cBhvr>
                                        <p:cTn id="418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-150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9" fill="hold">
                            <p:stCondLst>
                              <p:cond delay="4000"/>
                            </p:stCondLst>
                            <p:childTnLst>
                              <p:par>
                                <p:cTn id="42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2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2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2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26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2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2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3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4" fill="hold">
                            <p:stCondLst>
                              <p:cond delay="5000"/>
                            </p:stCondLst>
                            <p:childTnLst>
                              <p:par>
                                <p:cTn id="43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Explos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37" presetID="2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38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9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1" fill="hold">
                            <p:stCondLst>
                              <p:cond delay="5500"/>
                            </p:stCondLst>
                            <p:childTnLst>
                              <p:par>
                                <p:cTn id="442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0" fill="hold">
                            <p:stCondLst>
                              <p:cond delay="6500"/>
                            </p:stCondLst>
                            <p:childTnLst>
                              <p:par>
                                <p:cTn id="45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-4.44444E-6 L -0.62379 -0.00301 " pathEditMode="relative" rAng="0" ptsTypes="AA">
                                      <p:cBhvr>
                                        <p:cTn id="452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990" y="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Game Fail Sound Effect 2 _ Free Sound Clips _ Game and Interface Sounds_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5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2656 0.00439 L 0.00416 0.00439 " pathEditMode="relative" ptsTypes="AA">
                                      <p:cBhvr>
                                        <p:cTn id="454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5" fill="hold">
                            <p:stCondLst>
                              <p:cond delay="8500"/>
                            </p:stCondLst>
                            <p:childTnLst>
                              <p:par>
                                <p:cTn id="456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5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5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6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6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8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885 -0.02153 L -0.00052 -0.68033 " pathEditMode="relative" rAng="0" ptsTypes="AA">
                                      <p:cBhvr>
                                        <p:cTn id="469" dur="1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9" y="-32940"/>
                                    </p:animMotion>
                                  </p:childTnLst>
                                </p:cTn>
                              </p:par>
                              <p:par>
                                <p:cTn id="470" presetID="26" presetClass="emph" presetSubtype="0" repeatCount="indefinite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471" dur="500" tmFilter="0, 0; .2, .5; .8, .5; 1, 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72" dur="250" autoRev="1" fill="hold"/>
                                        <p:tgtEl>
                                          <p:spTgt spid="5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473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4" fill="hold">
                      <p:stCondLst>
                        <p:cond delay="0"/>
                      </p:stCondLst>
                      <p:childTnLst>
                        <p:par>
                          <p:cTn id="475" fill="hold">
                            <p:stCondLst>
                              <p:cond delay="0"/>
                            </p:stCondLst>
                            <p:childTnLst>
                              <p:par>
                                <p:cTn id="476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7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78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oin sound eff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9" fill="hold">
                            <p:stCondLst>
                              <p:cond delay="500"/>
                            </p:stCondLst>
                            <p:childTnLst>
                              <p:par>
                                <p:cTn id="480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43 0.00579 L -0.07517 0.00579 " pathEditMode="relative" rAng="0" ptsTypes="AA">
                                      <p:cBhvr>
                                        <p:cTn id="481" dur="2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80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Coin insert sound effect_Coin sound effect_Insert coin sound effect lpb_Insert coin sound eff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82" fill="hold">
                            <p:stCondLst>
                              <p:cond delay="2500"/>
                            </p:stCondLst>
                            <p:childTnLst>
                              <p:par>
                                <p:cTn id="483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5" fill="hold">
                            <p:stCondLst>
                              <p:cond delay="2500"/>
                            </p:stCondLst>
                            <p:childTnLst>
                              <p:par>
                                <p:cTn id="48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2500"/>
                            </p:stCondLst>
                            <p:childTnLst>
                              <p:par>
                                <p:cTn id="48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6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16 -0.24931 L 0.00416 0.00439 " pathEditMode="relative" rAng="0" ptsTypes="AA">
                                      <p:cBhvr>
                                        <p:cTn id="497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685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Mini Claw Machine Sounds. ALL SOUNDS! (1) (1)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9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0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2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4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6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8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0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2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4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6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8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0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2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3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4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6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8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9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0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31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2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33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</p:childTnLst>
        </p:cTn>
      </p:par>
    </p:tnLst>
    <p:bldLst>
      <p:bldP spid="18" grpId="0" bldLvl="0" animBg="1"/>
      <p:bldP spid="19" grpId="0" bldLvl="0" animBg="1"/>
      <p:bldP spid="20" grpId="0" bldLvl="0" animBg="1"/>
      <p:bldP spid="21" grpId="0" bldLvl="0" animBg="1"/>
      <p:bldP spid="22" grpId="0" bldLvl="0" animBg="1"/>
      <p:bldP spid="23" grpId="0" bldLvl="0" animBg="1"/>
      <p:bldP spid="24" grpId="0" bldLvl="0" animBg="1"/>
      <p:bldP spid="25" grpId="0" bldLvl="0" animBg="1"/>
      <p:bldP spid="8" grpId="0" animBg="1"/>
      <p:bldP spid="35" grpId="0" animBg="1"/>
      <p:bldP spid="36" grpId="0" animBg="1"/>
      <p:bldP spid="38" grpId="0" animBg="1"/>
      <p:bldP spid="40" grpId="0" animBg="1"/>
      <p:bldP spid="51" grpId="0" animBg="1"/>
      <p:bldP spid="52" grpId="0" animBg="1"/>
      <p:bldP spid="54" grpId="0" animBg="1"/>
      <p:bldP spid="61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7AF995B2-96AC-B84B-90C3-AB46AA709ED7}"/>
              </a:ext>
            </a:extLst>
          </p:cNvPr>
          <p:cNvSpPr/>
          <p:nvPr/>
        </p:nvSpPr>
        <p:spPr>
          <a:xfrm>
            <a:off x="981865" y="225957"/>
            <a:ext cx="33432" cy="840621"/>
          </a:xfrm>
          <a:prstGeom prst="rect">
            <a:avLst/>
          </a:prstGeom>
          <a:solidFill>
            <a:srgbClr val="FE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6865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316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107EA667-E2F4-0043-851D-E569DDF66E7F}"/>
              </a:ext>
            </a:extLst>
          </p:cNvPr>
          <p:cNvSpPr txBox="1">
            <a:spLocks/>
          </p:cNvSpPr>
          <p:nvPr/>
        </p:nvSpPr>
        <p:spPr>
          <a:xfrm>
            <a:off x="981865" y="321170"/>
            <a:ext cx="7180270" cy="835819"/>
          </a:xfrm>
          <a:prstGeom prst="rect">
            <a:avLst/>
          </a:prstGeom>
          <a:noFill/>
        </p:spPr>
        <p:txBody>
          <a:bodyPr vert="horz" lIns="66866" tIns="33433" rIns="66866" bIns="33433" rtlCol="0" anchor="ctr">
            <a:normAutofit fontScale="925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68655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mic Sans MS" panose="030F0902030302020204" pitchFamily="66" charset="0"/>
                <a:cs typeface="KodchiangUPC" pitchFamily="18" charset="-34"/>
                <a:sym typeface="Arial"/>
              </a:rPr>
              <a:t>What do you do in the evening?</a:t>
            </a:r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70E091AA-2BA7-6D6D-38E5-8E401CE2C84B}"/>
              </a:ext>
            </a:extLst>
          </p:cNvPr>
          <p:cNvSpPr txBox="1">
            <a:spLocks/>
          </p:cNvSpPr>
          <p:nvPr/>
        </p:nvSpPr>
        <p:spPr>
          <a:xfrm>
            <a:off x="3142065" y="3842418"/>
            <a:ext cx="2859868" cy="835819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txBody>
          <a:bodyPr vert="horz" lIns="66866" tIns="33433" rIns="66866" bIns="33433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6865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217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Kristen ITC" pitchFamily="66" charset="0"/>
                <a:ea typeface="+mj-ea"/>
                <a:cs typeface="KodchiangUPC" pitchFamily="18" charset="-34"/>
                <a:sym typeface="Wingdings"/>
              </a:rPr>
              <a:t>I watch TV</a:t>
            </a:r>
            <a:r>
              <a:rPr kumimoji="0" lang="en-US" sz="3217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Kristen ITC" pitchFamily="66" charset="0"/>
                <a:ea typeface="+mj-ea"/>
                <a:cs typeface="KodchiangUPC" pitchFamily="18" charset="-34"/>
                <a:sym typeface="Arial"/>
              </a:rPr>
              <a:t>.</a:t>
            </a:r>
          </a:p>
        </p:txBody>
      </p:sp>
      <p:pic>
        <p:nvPicPr>
          <p:cNvPr id="3" name="Content Placeholder 31">
            <a:extLst>
              <a:ext uri="{FF2B5EF4-FFF2-40B4-BE49-F238E27FC236}">
                <a16:creationId xmlns:a16="http://schemas.microsoft.com/office/drawing/2014/main" id="{A0F604D0-5B17-B384-F420-20C46DF4F3FD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71975" t="63224" r="3421" b="9366"/>
          <a:stretch/>
        </p:blipFill>
        <p:spPr>
          <a:xfrm>
            <a:off x="2883195" y="1411138"/>
            <a:ext cx="3377609" cy="19599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40294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BG">
            <a:extLst>
              <a:ext uri="{FF2B5EF4-FFF2-40B4-BE49-F238E27FC236}">
                <a16:creationId xmlns:a16="http://schemas.microsoft.com/office/drawing/2014/main" id="{8C06E889-F26E-FE20-8EE8-96A4679BAD53}"/>
              </a:ext>
            </a:extLst>
          </p:cNvPr>
          <p:cNvSpPr/>
          <p:nvPr/>
        </p:nvSpPr>
        <p:spPr>
          <a:xfrm>
            <a:off x="1143000" y="0"/>
            <a:ext cx="6851610" cy="5143500"/>
          </a:xfrm>
          <a:prstGeom prst="rect">
            <a:avLst/>
          </a:prstGeom>
          <a:solidFill>
            <a:srgbClr val="B5E4A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7C363C7-C480-CAB1-C776-2123B1B55D2E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3000" y="0"/>
            <a:ext cx="6858000" cy="5143500"/>
          </a:xfrm>
          <a:prstGeom prst="rect">
            <a:avLst/>
          </a:prstGeom>
        </p:spPr>
      </p:pic>
      <p:pic>
        <p:nvPicPr>
          <p:cNvPr id="10" name="claw 1" descr="C:\Users\Zhao Youyi\Desktop\333.png333">
            <a:extLst>
              <a:ext uri="{FF2B5EF4-FFF2-40B4-BE49-F238E27FC236}">
                <a16:creationId xmlns:a16="http://schemas.microsoft.com/office/drawing/2014/main" id="{B0B19700-EB08-5662-5A56-77A7A5372B0E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1752964" y="-227053"/>
            <a:ext cx="828675" cy="2746534"/>
          </a:xfrm>
          <a:prstGeom prst="rect">
            <a:avLst/>
          </a:prstGeom>
        </p:spPr>
      </p:pic>
      <p:sp>
        <p:nvSpPr>
          <p:cNvPr id="18" name="blue light l">
            <a:extLst>
              <a:ext uri="{FF2B5EF4-FFF2-40B4-BE49-F238E27FC236}">
                <a16:creationId xmlns:a16="http://schemas.microsoft.com/office/drawing/2014/main" id="{997D090C-5C18-CEC4-6B3F-068DA9863C91}"/>
              </a:ext>
            </a:extLst>
          </p:cNvPr>
          <p:cNvSpPr/>
          <p:nvPr/>
        </p:nvSpPr>
        <p:spPr>
          <a:xfrm>
            <a:off x="1187291" y="529114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9" name="blue light l">
            <a:extLst>
              <a:ext uri="{FF2B5EF4-FFF2-40B4-BE49-F238E27FC236}">
                <a16:creationId xmlns:a16="http://schemas.microsoft.com/office/drawing/2014/main" id="{369EBAEF-7967-E20F-CC8B-0434527DE932}"/>
              </a:ext>
            </a:extLst>
          </p:cNvPr>
          <p:cNvSpPr/>
          <p:nvPr/>
        </p:nvSpPr>
        <p:spPr>
          <a:xfrm>
            <a:off x="1187291" y="2497931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0" name="green light l">
            <a:extLst>
              <a:ext uri="{FF2B5EF4-FFF2-40B4-BE49-F238E27FC236}">
                <a16:creationId xmlns:a16="http://schemas.microsoft.com/office/drawing/2014/main" id="{C1979C61-F081-7E56-8994-CBC33664AF7B}"/>
              </a:ext>
            </a:extLst>
          </p:cNvPr>
          <p:cNvSpPr/>
          <p:nvPr/>
        </p:nvSpPr>
        <p:spPr>
          <a:xfrm>
            <a:off x="1187291" y="3629025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1" name="blue light r">
            <a:extLst>
              <a:ext uri="{FF2B5EF4-FFF2-40B4-BE49-F238E27FC236}">
                <a16:creationId xmlns:a16="http://schemas.microsoft.com/office/drawing/2014/main" id="{EDDF266A-B144-3AE0-1F3C-DA710A4E2E5F}"/>
              </a:ext>
            </a:extLst>
          </p:cNvPr>
          <p:cNvSpPr/>
          <p:nvPr/>
        </p:nvSpPr>
        <p:spPr>
          <a:xfrm>
            <a:off x="7870507" y="529114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2" name="green light r">
            <a:extLst>
              <a:ext uri="{FF2B5EF4-FFF2-40B4-BE49-F238E27FC236}">
                <a16:creationId xmlns:a16="http://schemas.microsoft.com/office/drawing/2014/main" id="{30935299-89EE-8E04-E9F7-13A64C1C7904}"/>
              </a:ext>
            </a:extLst>
          </p:cNvPr>
          <p:cNvSpPr/>
          <p:nvPr/>
        </p:nvSpPr>
        <p:spPr>
          <a:xfrm>
            <a:off x="7870507" y="1660207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3" name="blue light r">
            <a:extLst>
              <a:ext uri="{FF2B5EF4-FFF2-40B4-BE49-F238E27FC236}">
                <a16:creationId xmlns:a16="http://schemas.microsoft.com/office/drawing/2014/main" id="{16B3C074-5549-7343-A5E7-26B29D2E4739}"/>
              </a:ext>
            </a:extLst>
          </p:cNvPr>
          <p:cNvSpPr/>
          <p:nvPr/>
        </p:nvSpPr>
        <p:spPr>
          <a:xfrm>
            <a:off x="7870507" y="2497931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4" name="green light r">
            <a:extLst>
              <a:ext uri="{FF2B5EF4-FFF2-40B4-BE49-F238E27FC236}">
                <a16:creationId xmlns:a16="http://schemas.microsoft.com/office/drawing/2014/main" id="{0E3A4131-45D3-DC06-0899-7E812DA0FA38}"/>
              </a:ext>
            </a:extLst>
          </p:cNvPr>
          <p:cNvSpPr/>
          <p:nvPr/>
        </p:nvSpPr>
        <p:spPr>
          <a:xfrm>
            <a:off x="7870507" y="3719512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5" name="green light l">
            <a:extLst>
              <a:ext uri="{FF2B5EF4-FFF2-40B4-BE49-F238E27FC236}">
                <a16:creationId xmlns:a16="http://schemas.microsoft.com/office/drawing/2014/main" id="{EC1056D6-002F-F2A2-B7F4-FB73591D0042}"/>
              </a:ext>
            </a:extLst>
          </p:cNvPr>
          <p:cNvSpPr/>
          <p:nvPr/>
        </p:nvSpPr>
        <p:spPr>
          <a:xfrm>
            <a:off x="1199435" y="1569720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 dirty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grpSp>
        <p:nvGrpSpPr>
          <p:cNvPr id="32" name="Claw 1 clasped">
            <a:extLst>
              <a:ext uri="{FF2B5EF4-FFF2-40B4-BE49-F238E27FC236}">
                <a16:creationId xmlns:a16="http://schemas.microsoft.com/office/drawing/2014/main" id="{A058F5E1-4346-13AD-74B0-628EA2830A7D}"/>
              </a:ext>
            </a:extLst>
          </p:cNvPr>
          <p:cNvGrpSpPr/>
          <p:nvPr/>
        </p:nvGrpSpPr>
        <p:grpSpPr>
          <a:xfrm>
            <a:off x="3449033" y="-203646"/>
            <a:ext cx="824204" cy="2727353"/>
            <a:chOff x="5321046" y="-454425"/>
            <a:chExt cx="1104900" cy="3636472"/>
          </a:xfrm>
        </p:grpSpPr>
        <p:pic>
          <p:nvPicPr>
            <p:cNvPr id="15" name="claw" descr="C:\Users\Zhao Youyi\Desktop\20200306103953.png20200306103953">
              <a:extLst>
                <a:ext uri="{FF2B5EF4-FFF2-40B4-BE49-F238E27FC236}">
                  <a16:creationId xmlns:a16="http://schemas.microsoft.com/office/drawing/2014/main" id="{B63C17CB-BA98-3FD9-0B98-85273767A053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>
            <a:xfrm>
              <a:off x="5522845" y="1950782"/>
              <a:ext cx="732790" cy="1231265"/>
            </a:xfrm>
            <a:prstGeom prst="rect">
              <a:avLst/>
            </a:prstGeom>
          </p:spPr>
        </p:pic>
        <p:pic>
          <p:nvPicPr>
            <p:cNvPr id="31" name="string" descr="C:\Users\Zhao Youyi\Desktop\333.png333">
              <a:extLst>
                <a:ext uri="{FF2B5EF4-FFF2-40B4-BE49-F238E27FC236}">
                  <a16:creationId xmlns:a16="http://schemas.microsoft.com/office/drawing/2014/main" id="{D38E03A3-1F3F-A775-75C5-4B23FF78DC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" b="27144"/>
            <a:stretch/>
          </p:blipFill>
          <p:spPr>
            <a:xfrm>
              <a:off x="5321046" y="-454425"/>
              <a:ext cx="1104900" cy="2668036"/>
            </a:xfrm>
            <a:prstGeom prst="rect">
              <a:avLst/>
            </a:prstGeom>
          </p:spPr>
        </p:pic>
      </p:grpSp>
      <p:pic>
        <p:nvPicPr>
          <p:cNvPr id="26" name="claw 1 unclasped" descr="C:\Users\Zhao Youyi\Desktop\333.png333">
            <a:extLst>
              <a:ext uri="{FF2B5EF4-FFF2-40B4-BE49-F238E27FC236}">
                <a16:creationId xmlns:a16="http://schemas.microsoft.com/office/drawing/2014/main" id="{1C388990-880A-7B13-DF19-10B4A24420B2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3445604" y="-202927"/>
            <a:ext cx="828675" cy="2746534"/>
          </a:xfrm>
          <a:prstGeom prst="rect">
            <a:avLst/>
          </a:prstGeom>
        </p:spPr>
      </p:pic>
      <p:pic>
        <p:nvPicPr>
          <p:cNvPr id="7" name="Toy">
            <a:extLst>
              <a:ext uri="{FF2B5EF4-FFF2-40B4-BE49-F238E27FC236}">
                <a16:creationId xmlns:a16="http://schemas.microsoft.com/office/drawing/2014/main" id="{7E37ACD3-28E8-7911-4679-CF5DB90A1B3E}"/>
              </a:ext>
            </a:extLst>
          </p:cNvPr>
          <p:cNvPicPr>
            <a:picLocks noChangeAspect="1"/>
          </p:cNvPicPr>
          <p:nvPr/>
        </p:nvPicPr>
        <p:blipFill rotWithShape="1"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-2297" r="-1839" b="-1318"/>
          <a:stretch/>
        </p:blipFill>
        <p:spPr>
          <a:xfrm>
            <a:off x="3491880" y="3327835"/>
            <a:ext cx="828675" cy="1280211"/>
          </a:xfrm>
          <a:prstGeom prst="rect">
            <a:avLst/>
          </a:prstGeom>
        </p:spPr>
      </p:pic>
      <p:grpSp>
        <p:nvGrpSpPr>
          <p:cNvPr id="45" name="Claw 2 clasped">
            <a:extLst>
              <a:ext uri="{FF2B5EF4-FFF2-40B4-BE49-F238E27FC236}">
                <a16:creationId xmlns:a16="http://schemas.microsoft.com/office/drawing/2014/main" id="{CDD8BF2B-43E6-14B0-2BFB-A8B98DC24AC0}"/>
              </a:ext>
            </a:extLst>
          </p:cNvPr>
          <p:cNvGrpSpPr/>
          <p:nvPr/>
        </p:nvGrpSpPr>
        <p:grpSpPr>
          <a:xfrm>
            <a:off x="4754341" y="-203646"/>
            <a:ext cx="824204" cy="2727353"/>
            <a:chOff x="5321046" y="-454425"/>
            <a:chExt cx="1104900" cy="3636472"/>
          </a:xfrm>
        </p:grpSpPr>
        <p:pic>
          <p:nvPicPr>
            <p:cNvPr id="46" name="claw" descr="C:\Users\Zhao Youyi\Desktop\20200306103953.png20200306103953">
              <a:extLst>
                <a:ext uri="{FF2B5EF4-FFF2-40B4-BE49-F238E27FC236}">
                  <a16:creationId xmlns:a16="http://schemas.microsoft.com/office/drawing/2014/main" id="{A436D891-40CA-A7F2-664C-C25823F2C1DE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>
            <a:xfrm>
              <a:off x="5522845" y="1950782"/>
              <a:ext cx="732790" cy="1231265"/>
            </a:xfrm>
            <a:prstGeom prst="rect">
              <a:avLst/>
            </a:prstGeom>
          </p:spPr>
        </p:pic>
        <p:pic>
          <p:nvPicPr>
            <p:cNvPr id="47" name="string" descr="C:\Users\Zhao Youyi\Desktop\333.png333">
              <a:extLst>
                <a:ext uri="{FF2B5EF4-FFF2-40B4-BE49-F238E27FC236}">
                  <a16:creationId xmlns:a16="http://schemas.microsoft.com/office/drawing/2014/main" id="{A3847614-9B4F-28AF-4755-937F8A072AA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" b="27144"/>
            <a:stretch/>
          </p:blipFill>
          <p:spPr>
            <a:xfrm>
              <a:off x="5321046" y="-454425"/>
              <a:ext cx="1104900" cy="2668036"/>
            </a:xfrm>
            <a:prstGeom prst="rect">
              <a:avLst/>
            </a:prstGeom>
          </p:spPr>
        </p:pic>
      </p:grpSp>
      <p:pic>
        <p:nvPicPr>
          <p:cNvPr id="48" name="claw 2 unclasped" descr="C:\Users\Zhao Youyi\Desktop\333.png333">
            <a:extLst>
              <a:ext uri="{FF2B5EF4-FFF2-40B4-BE49-F238E27FC236}">
                <a16:creationId xmlns:a16="http://schemas.microsoft.com/office/drawing/2014/main" id="{C78D22CC-6660-492E-69EB-15CF4249C6E3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4750913" y="-212538"/>
            <a:ext cx="828675" cy="2746534"/>
          </a:xfrm>
          <a:prstGeom prst="rect">
            <a:avLst/>
          </a:prstGeom>
        </p:spPr>
      </p:pic>
      <p:pic>
        <p:nvPicPr>
          <p:cNvPr id="44" name="Toy 2">
            <a:extLst>
              <a:ext uri="{FF2B5EF4-FFF2-40B4-BE49-F238E27FC236}">
                <a16:creationId xmlns:a16="http://schemas.microsoft.com/office/drawing/2014/main" id="{42F56DA4-EA66-6B31-3BC5-4C867581112F}"/>
              </a:ext>
            </a:extLst>
          </p:cNvPr>
          <p:cNvPicPr>
            <a:picLocks noChangeAspect="1"/>
          </p:cNvPicPr>
          <p:nvPr/>
        </p:nvPicPr>
        <p:blipFill rotWithShape="1"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273" r="-5009" b="-1829"/>
          <a:stretch/>
        </p:blipFill>
        <p:spPr>
          <a:xfrm>
            <a:off x="4756156" y="3327835"/>
            <a:ext cx="884134" cy="1305296"/>
          </a:xfrm>
          <a:prstGeom prst="rect">
            <a:avLst/>
          </a:prstGeom>
        </p:spPr>
      </p:pic>
      <p:grpSp>
        <p:nvGrpSpPr>
          <p:cNvPr id="57" name="Claw 3 clasped">
            <a:extLst>
              <a:ext uri="{FF2B5EF4-FFF2-40B4-BE49-F238E27FC236}">
                <a16:creationId xmlns:a16="http://schemas.microsoft.com/office/drawing/2014/main" id="{D2D08786-40C6-6848-3B36-6F56418FC177}"/>
              </a:ext>
            </a:extLst>
          </p:cNvPr>
          <p:cNvGrpSpPr/>
          <p:nvPr/>
        </p:nvGrpSpPr>
        <p:grpSpPr>
          <a:xfrm>
            <a:off x="6033364" y="-202023"/>
            <a:ext cx="824204" cy="2727353"/>
            <a:chOff x="5321046" y="-454425"/>
            <a:chExt cx="1104900" cy="3636472"/>
          </a:xfrm>
        </p:grpSpPr>
        <p:pic>
          <p:nvPicPr>
            <p:cNvPr id="58" name="claw" descr="C:\Users\Zhao Youyi\Desktop\20200306103953.png20200306103953">
              <a:extLst>
                <a:ext uri="{FF2B5EF4-FFF2-40B4-BE49-F238E27FC236}">
                  <a16:creationId xmlns:a16="http://schemas.microsoft.com/office/drawing/2014/main" id="{B2F69987-BADC-5605-6DEF-898622D1EA87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>
            <a:xfrm>
              <a:off x="5522845" y="1950782"/>
              <a:ext cx="732790" cy="1231265"/>
            </a:xfrm>
            <a:prstGeom prst="rect">
              <a:avLst/>
            </a:prstGeom>
          </p:spPr>
        </p:pic>
        <p:pic>
          <p:nvPicPr>
            <p:cNvPr id="59" name="string" descr="C:\Users\Zhao Youyi\Desktop\333.png333">
              <a:extLst>
                <a:ext uri="{FF2B5EF4-FFF2-40B4-BE49-F238E27FC236}">
                  <a16:creationId xmlns:a16="http://schemas.microsoft.com/office/drawing/2014/main" id="{A777CE16-11B9-BD19-F072-8035E812499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" b="27144"/>
            <a:stretch/>
          </p:blipFill>
          <p:spPr>
            <a:xfrm>
              <a:off x="5321046" y="-454425"/>
              <a:ext cx="1104900" cy="2668036"/>
            </a:xfrm>
            <a:prstGeom prst="rect">
              <a:avLst/>
            </a:prstGeom>
          </p:spPr>
        </p:pic>
      </p:grpSp>
      <p:pic>
        <p:nvPicPr>
          <p:cNvPr id="60" name="claw 3 unclasped" descr="C:\Users\Zhao Youyi\Desktop\333.png333">
            <a:extLst>
              <a:ext uri="{FF2B5EF4-FFF2-40B4-BE49-F238E27FC236}">
                <a16:creationId xmlns:a16="http://schemas.microsoft.com/office/drawing/2014/main" id="{F2E327D7-0316-71E0-2ED9-8BD066F62E49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6026807" y="-203647"/>
            <a:ext cx="828675" cy="2746534"/>
          </a:xfrm>
          <a:prstGeom prst="rect">
            <a:avLst/>
          </a:prstGeom>
        </p:spPr>
      </p:pic>
      <p:pic>
        <p:nvPicPr>
          <p:cNvPr id="56" name="Toy 3">
            <a:extLst>
              <a:ext uri="{FF2B5EF4-FFF2-40B4-BE49-F238E27FC236}">
                <a16:creationId xmlns:a16="http://schemas.microsoft.com/office/drawing/2014/main" id="{E0A3B1F7-5179-62F4-C011-D83FBB3A5B62}"/>
              </a:ext>
            </a:extLst>
          </p:cNvPr>
          <p:cNvPicPr>
            <a:picLocks noChangeAspect="1"/>
          </p:cNvPicPr>
          <p:nvPr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-1581" r="-551" b="-2604"/>
          <a:stretch/>
        </p:blipFill>
        <p:spPr>
          <a:xfrm>
            <a:off x="6030162" y="3327835"/>
            <a:ext cx="813713" cy="1280211"/>
          </a:xfrm>
          <a:prstGeom prst="rect">
            <a:avLst/>
          </a:prstGeom>
        </p:spPr>
      </p:pic>
      <p:pic>
        <p:nvPicPr>
          <p:cNvPr id="27" name="box" descr="20200306125950">
            <a:extLst>
              <a:ext uri="{FF2B5EF4-FFF2-40B4-BE49-F238E27FC236}">
                <a16:creationId xmlns:a16="http://schemas.microsoft.com/office/drawing/2014/main" id="{76CC4DC4-C8A3-F276-0015-F4CC7356858A}"/>
              </a:ext>
            </a:extLst>
          </p:cNvPr>
          <p:cNvPicPr>
            <a:picLocks noChangeAspect="1"/>
          </p:cNvPicPr>
          <p:nvPr/>
        </p:nvPicPr>
        <p:blipFill>
          <a:blip r:embed="rId17"/>
          <a:srcRect t="23678"/>
          <a:stretch>
            <a:fillRect/>
          </a:stretch>
        </p:blipFill>
        <p:spPr>
          <a:xfrm>
            <a:off x="1602264" y="3804734"/>
            <a:ext cx="1428274" cy="618649"/>
          </a:xfrm>
          <a:prstGeom prst="rect">
            <a:avLst/>
          </a:prstGeom>
        </p:spPr>
      </p:pic>
      <p:pic>
        <p:nvPicPr>
          <p:cNvPr id="53" name="Explosion">
            <a:extLst>
              <a:ext uri="{FF2B5EF4-FFF2-40B4-BE49-F238E27FC236}">
                <a16:creationId xmlns:a16="http://schemas.microsoft.com/office/drawing/2014/main" id="{859F9BD6-B16A-DE0C-B5D9-1571CD978243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1296" y="1050935"/>
            <a:ext cx="2084627" cy="2075941"/>
          </a:xfrm>
          <a:prstGeom prst="rect">
            <a:avLst/>
          </a:prstGeom>
        </p:spPr>
      </p:pic>
      <p:pic>
        <p:nvPicPr>
          <p:cNvPr id="33" name="Explosion">
            <a:extLst>
              <a:ext uri="{FF2B5EF4-FFF2-40B4-BE49-F238E27FC236}">
                <a16:creationId xmlns:a16="http://schemas.microsoft.com/office/drawing/2014/main" id="{9B318067-E07B-3329-9E6E-6290AE176250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5873" y="1064211"/>
            <a:ext cx="2084627" cy="2075941"/>
          </a:xfrm>
          <a:prstGeom prst="rect">
            <a:avLst/>
          </a:prstGeom>
        </p:spPr>
      </p:pic>
      <p:pic>
        <p:nvPicPr>
          <p:cNvPr id="5" name="Claw Machine">
            <a:hlinkClick r:id="rId19" action="ppaction://hlinksldjump"/>
            <a:extLst>
              <a:ext uri="{FF2B5EF4-FFF2-40B4-BE49-F238E27FC236}">
                <a16:creationId xmlns:a16="http://schemas.microsoft.com/office/drawing/2014/main" id="{9256CA31-B04A-5706-4B36-ACA8C334ADF7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79997" y="1"/>
            <a:ext cx="6977617" cy="5164038"/>
          </a:xfrm>
        </p:spPr>
      </p:pic>
      <p:pic>
        <p:nvPicPr>
          <p:cNvPr id="49" name="Picture 48">
            <a:hlinkClick r:id="rId21" action="ppaction://hlinksldjump"/>
            <a:extLst>
              <a:ext uri="{FF2B5EF4-FFF2-40B4-BE49-F238E27FC236}">
                <a16:creationId xmlns:a16="http://schemas.microsoft.com/office/drawing/2014/main" id="{9325A615-B7DC-50DD-EE13-0B4627FB2508}"/>
              </a:ext>
            </a:extLst>
          </p:cNvPr>
          <p:cNvPicPr>
            <a:picLocks noChangeAspect="1"/>
          </p:cNvPicPr>
          <p:nvPr/>
        </p:nvPicPr>
        <p:blipFill rotWithShape="1"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825" t="33323" r="8965" b="39692"/>
          <a:stretch/>
        </p:blipFill>
        <p:spPr>
          <a:xfrm>
            <a:off x="3901670" y="5231596"/>
            <a:ext cx="1446212" cy="1830795"/>
          </a:xfrm>
          <a:prstGeom prst="rect">
            <a:avLst/>
          </a:prstGeom>
        </p:spPr>
      </p:pic>
      <p:pic>
        <p:nvPicPr>
          <p:cNvPr id="50" name="Picture 49">
            <a:hlinkClick r:id="rId21" action="ppaction://hlinksldjump"/>
            <a:extLst>
              <a:ext uri="{FF2B5EF4-FFF2-40B4-BE49-F238E27FC236}">
                <a16:creationId xmlns:a16="http://schemas.microsoft.com/office/drawing/2014/main" id="{FDEBAD0F-6525-051D-3FD2-0D5ADAB74B7D}"/>
              </a:ext>
            </a:extLst>
          </p:cNvPr>
          <p:cNvPicPr>
            <a:picLocks noChangeAspect="1"/>
          </p:cNvPicPr>
          <p:nvPr/>
        </p:nvPicPr>
        <p:blipFill rotWithShape="1"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825" t="33323" r="8965" b="39692"/>
          <a:stretch/>
        </p:blipFill>
        <p:spPr>
          <a:xfrm>
            <a:off x="3914731" y="5231596"/>
            <a:ext cx="1446212" cy="1830795"/>
          </a:xfrm>
          <a:prstGeom prst="rect">
            <a:avLst/>
          </a:prstGeom>
        </p:spPr>
      </p:pic>
      <p:sp>
        <p:nvSpPr>
          <p:cNvPr id="8" name="Oval 7">
            <a:extLst>
              <a:ext uri="{FF2B5EF4-FFF2-40B4-BE49-F238E27FC236}">
                <a16:creationId xmlns:a16="http://schemas.microsoft.com/office/drawing/2014/main" id="{EB3C79A3-A79D-E872-27F9-91EDC28D745B}"/>
              </a:ext>
            </a:extLst>
          </p:cNvPr>
          <p:cNvSpPr/>
          <p:nvPr/>
        </p:nvSpPr>
        <p:spPr>
          <a:xfrm>
            <a:off x="1817694" y="323478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A3D71163-AA2E-9738-7ACF-B296ADC3D144}"/>
              </a:ext>
            </a:extLst>
          </p:cNvPr>
          <p:cNvSpPr/>
          <p:nvPr/>
        </p:nvSpPr>
        <p:spPr>
          <a:xfrm>
            <a:off x="2428996" y="323478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C615D430-C5E1-3B25-3F65-737019CB889A}"/>
              </a:ext>
            </a:extLst>
          </p:cNvPr>
          <p:cNvSpPr/>
          <p:nvPr/>
        </p:nvSpPr>
        <p:spPr>
          <a:xfrm>
            <a:off x="3000712" y="323478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77A47E62-4176-100D-0E8F-9DBA89F37890}"/>
              </a:ext>
            </a:extLst>
          </p:cNvPr>
          <p:cNvSpPr/>
          <p:nvPr/>
        </p:nvSpPr>
        <p:spPr>
          <a:xfrm>
            <a:off x="3728262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ACD691FC-F173-8C8B-89F1-4AAFA1C5CA66}"/>
              </a:ext>
            </a:extLst>
          </p:cNvPr>
          <p:cNvSpPr/>
          <p:nvPr/>
        </p:nvSpPr>
        <p:spPr>
          <a:xfrm>
            <a:off x="4339563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87FCC811-6518-DD28-7AB7-FAE5F4FE5930}"/>
              </a:ext>
            </a:extLst>
          </p:cNvPr>
          <p:cNvSpPr/>
          <p:nvPr/>
        </p:nvSpPr>
        <p:spPr>
          <a:xfrm>
            <a:off x="4911279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A15E075A-6436-B861-AA6C-AF643F01E343}"/>
              </a:ext>
            </a:extLst>
          </p:cNvPr>
          <p:cNvSpPr/>
          <p:nvPr/>
        </p:nvSpPr>
        <p:spPr>
          <a:xfrm>
            <a:off x="5640290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1D1D95F1-E978-CD99-2E4A-80514DBF7833}"/>
              </a:ext>
            </a:extLst>
          </p:cNvPr>
          <p:cNvSpPr/>
          <p:nvPr/>
        </p:nvSpPr>
        <p:spPr>
          <a:xfrm>
            <a:off x="6251592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E1B84451-D02F-0389-58EC-AE6A216887F3}"/>
              </a:ext>
            </a:extLst>
          </p:cNvPr>
          <p:cNvSpPr/>
          <p:nvPr/>
        </p:nvSpPr>
        <p:spPr>
          <a:xfrm>
            <a:off x="6823308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6" name="TextBox 5">
            <a:hlinkClick r:id="rId19" action="ppaction://hlinksldjump"/>
            <a:extLst>
              <a:ext uri="{FF2B5EF4-FFF2-40B4-BE49-F238E27FC236}">
                <a16:creationId xmlns:a16="http://schemas.microsoft.com/office/drawing/2014/main" id="{A78CB4CC-F52F-A9BC-A040-82DCACE3C246}"/>
              </a:ext>
            </a:extLst>
          </p:cNvPr>
          <p:cNvSpPr txBox="1"/>
          <p:nvPr/>
        </p:nvSpPr>
        <p:spPr>
          <a:xfrm>
            <a:off x="5921080" y="4860791"/>
            <a:ext cx="46198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Left</a:t>
            </a:r>
          </a:p>
        </p:txBody>
      </p:sp>
      <p:pic>
        <p:nvPicPr>
          <p:cNvPr id="34" name="Catch Button">
            <a:extLst>
              <a:ext uri="{FF2B5EF4-FFF2-40B4-BE49-F238E27FC236}">
                <a16:creationId xmlns:a16="http://schemas.microsoft.com/office/drawing/2014/main" id="{29876B1B-6836-9310-AB82-3C17B5F6868C}"/>
              </a:ext>
            </a:extLst>
          </p:cNvPr>
          <p:cNvPicPr>
            <a:picLocks noChangeAspect="1"/>
          </p:cNvPicPr>
          <p:nvPr/>
        </p:nvPicPr>
        <p:blipFill rotWithShape="1"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989" r="76988"/>
          <a:stretch/>
        </p:blipFill>
        <p:spPr>
          <a:xfrm>
            <a:off x="4230220" y="4546526"/>
            <a:ext cx="588167" cy="382232"/>
          </a:xfrm>
          <a:prstGeom prst="rect">
            <a:avLst/>
          </a:prstGeom>
        </p:spPr>
      </p:pic>
      <p:pic>
        <p:nvPicPr>
          <p:cNvPr id="3" name="Backward 0">
            <a:extLst>
              <a:ext uri="{FF2B5EF4-FFF2-40B4-BE49-F238E27FC236}">
                <a16:creationId xmlns:a16="http://schemas.microsoft.com/office/drawing/2014/main" id="{F2E86FBB-5771-50F7-6B31-70E836DEB0FA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65494" y="4621322"/>
            <a:ext cx="599613" cy="299807"/>
          </a:xfrm>
          <a:prstGeom prst="rect">
            <a:avLst/>
          </a:prstGeom>
        </p:spPr>
      </p:pic>
      <p:pic>
        <p:nvPicPr>
          <p:cNvPr id="4" name="Forward 0">
            <a:extLst>
              <a:ext uri="{FF2B5EF4-FFF2-40B4-BE49-F238E27FC236}">
                <a16:creationId xmlns:a16="http://schemas.microsoft.com/office/drawing/2014/main" id="{C303BD39-40F3-A631-3131-70093E9777CF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571" y="4621322"/>
            <a:ext cx="599613" cy="299807"/>
          </a:xfrm>
          <a:prstGeom prst="rect">
            <a:avLst/>
          </a:prstGeom>
        </p:spPr>
      </p:pic>
      <p:sp>
        <p:nvSpPr>
          <p:cNvPr id="11" name="TextBox 10">
            <a:hlinkClick r:id="rId19" action="ppaction://hlinksldjump"/>
            <a:extLst>
              <a:ext uri="{FF2B5EF4-FFF2-40B4-BE49-F238E27FC236}">
                <a16:creationId xmlns:a16="http://schemas.microsoft.com/office/drawing/2014/main" id="{EE166E6C-B9D7-F145-DB58-2B354B441484}"/>
              </a:ext>
            </a:extLst>
          </p:cNvPr>
          <p:cNvSpPr txBox="1"/>
          <p:nvPr/>
        </p:nvSpPr>
        <p:spPr>
          <a:xfrm>
            <a:off x="6668227" y="4860791"/>
            <a:ext cx="56938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Right</a:t>
            </a:r>
          </a:p>
        </p:txBody>
      </p:sp>
      <p:sp>
        <p:nvSpPr>
          <p:cNvPr id="12" name="TextBox 11">
            <a:hlinkClick r:id="rId19" action="ppaction://hlinksldjump"/>
            <a:extLst>
              <a:ext uri="{FF2B5EF4-FFF2-40B4-BE49-F238E27FC236}">
                <a16:creationId xmlns:a16="http://schemas.microsoft.com/office/drawing/2014/main" id="{73250655-2425-2256-E0E8-065F66254633}"/>
              </a:ext>
            </a:extLst>
          </p:cNvPr>
          <p:cNvSpPr txBox="1"/>
          <p:nvPr/>
        </p:nvSpPr>
        <p:spPr>
          <a:xfrm>
            <a:off x="4214956" y="4873219"/>
            <a:ext cx="58221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Catch</a:t>
            </a:r>
          </a:p>
        </p:txBody>
      </p:sp>
      <p:sp>
        <p:nvSpPr>
          <p:cNvPr id="13" name="TextBox 12">
            <a:hlinkClick r:id="rId19" action="ppaction://hlinksldjump"/>
            <a:extLst>
              <a:ext uri="{FF2B5EF4-FFF2-40B4-BE49-F238E27FC236}">
                <a16:creationId xmlns:a16="http://schemas.microsoft.com/office/drawing/2014/main" id="{EF2E600E-95FC-69B1-EBD2-38E79DBBAA94}"/>
              </a:ext>
            </a:extLst>
          </p:cNvPr>
          <p:cNvSpPr txBox="1"/>
          <p:nvPr/>
        </p:nvSpPr>
        <p:spPr>
          <a:xfrm rot="17946534">
            <a:off x="1443511" y="4639185"/>
            <a:ext cx="50045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Coin</a:t>
            </a:r>
          </a:p>
        </p:txBody>
      </p:sp>
      <p:pic>
        <p:nvPicPr>
          <p:cNvPr id="14" name="Forward 1">
            <a:extLst>
              <a:ext uri="{FF2B5EF4-FFF2-40B4-BE49-F238E27FC236}">
                <a16:creationId xmlns:a16="http://schemas.microsoft.com/office/drawing/2014/main" id="{CAEA798C-5E10-D0C4-92B2-343C8EBDEBFC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571" y="4621322"/>
            <a:ext cx="599613" cy="299807"/>
          </a:xfrm>
          <a:prstGeom prst="rect">
            <a:avLst/>
          </a:prstGeom>
        </p:spPr>
      </p:pic>
      <p:pic>
        <p:nvPicPr>
          <p:cNvPr id="16" name="Forward 2">
            <a:extLst>
              <a:ext uri="{FF2B5EF4-FFF2-40B4-BE49-F238E27FC236}">
                <a16:creationId xmlns:a16="http://schemas.microsoft.com/office/drawing/2014/main" id="{F870E6E9-5B89-1A36-0892-ECB4347983E5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571" y="4621322"/>
            <a:ext cx="599613" cy="299807"/>
          </a:xfrm>
          <a:prstGeom prst="rect">
            <a:avLst/>
          </a:prstGeom>
        </p:spPr>
      </p:pic>
      <p:pic>
        <p:nvPicPr>
          <p:cNvPr id="29" name="Backward 1">
            <a:extLst>
              <a:ext uri="{FF2B5EF4-FFF2-40B4-BE49-F238E27FC236}">
                <a16:creationId xmlns:a16="http://schemas.microsoft.com/office/drawing/2014/main" id="{2C3BB7F9-C6BA-221C-901B-56E11544B4CD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65494" y="4621322"/>
            <a:ext cx="599613" cy="299807"/>
          </a:xfrm>
          <a:prstGeom prst="rect">
            <a:avLst/>
          </a:prstGeom>
        </p:spPr>
      </p:pic>
      <p:pic>
        <p:nvPicPr>
          <p:cNvPr id="30" name="Backward 2">
            <a:extLst>
              <a:ext uri="{FF2B5EF4-FFF2-40B4-BE49-F238E27FC236}">
                <a16:creationId xmlns:a16="http://schemas.microsoft.com/office/drawing/2014/main" id="{B90C1845-F426-06F8-7A00-973F380DB32A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65494" y="4621322"/>
            <a:ext cx="599613" cy="299807"/>
          </a:xfrm>
          <a:prstGeom prst="rect">
            <a:avLst/>
          </a:prstGeom>
        </p:spPr>
      </p:pic>
      <p:pic>
        <p:nvPicPr>
          <p:cNvPr id="41" name="Coin 2">
            <a:extLst>
              <a:ext uri="{FF2B5EF4-FFF2-40B4-BE49-F238E27FC236}">
                <a16:creationId xmlns:a16="http://schemas.microsoft.com/office/drawing/2014/main" id="{EB1EFC87-F4A2-5059-8160-D1C21525CCF2}"/>
              </a:ext>
            </a:extLst>
          </p:cNvPr>
          <p:cNvPicPr>
            <a:picLocks noChangeAspect="1"/>
          </p:cNvPicPr>
          <p:nvPr/>
        </p:nvPicPr>
        <p:blipFill rotWithShape="1"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3078" b="58191"/>
          <a:stretch/>
        </p:blipFill>
        <p:spPr>
          <a:xfrm>
            <a:off x="2316402" y="4490939"/>
            <a:ext cx="457384" cy="503244"/>
          </a:xfrm>
          <a:prstGeom prst="rect">
            <a:avLst/>
          </a:prstGeom>
        </p:spPr>
      </p:pic>
      <p:pic>
        <p:nvPicPr>
          <p:cNvPr id="42" name="Coin 3">
            <a:extLst>
              <a:ext uri="{FF2B5EF4-FFF2-40B4-BE49-F238E27FC236}">
                <a16:creationId xmlns:a16="http://schemas.microsoft.com/office/drawing/2014/main" id="{6A708532-F4B3-4641-7591-8FE5191F148E}"/>
              </a:ext>
            </a:extLst>
          </p:cNvPr>
          <p:cNvPicPr>
            <a:picLocks noChangeAspect="1"/>
          </p:cNvPicPr>
          <p:nvPr/>
        </p:nvPicPr>
        <p:blipFill rotWithShape="1"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3078" b="58191"/>
          <a:stretch/>
        </p:blipFill>
        <p:spPr>
          <a:xfrm>
            <a:off x="1820384" y="4382777"/>
            <a:ext cx="192037" cy="503244"/>
          </a:xfrm>
          <a:prstGeom prst="rect">
            <a:avLst/>
          </a:prstGeom>
        </p:spPr>
      </p:pic>
      <p:pic>
        <p:nvPicPr>
          <p:cNvPr id="43" name="Catch Button 2">
            <a:extLst>
              <a:ext uri="{FF2B5EF4-FFF2-40B4-BE49-F238E27FC236}">
                <a16:creationId xmlns:a16="http://schemas.microsoft.com/office/drawing/2014/main" id="{E12DDCCC-17BD-44B0-07FD-807E834D7B1E}"/>
              </a:ext>
            </a:extLst>
          </p:cNvPr>
          <p:cNvPicPr>
            <a:picLocks noChangeAspect="1"/>
          </p:cNvPicPr>
          <p:nvPr/>
        </p:nvPicPr>
        <p:blipFill rotWithShape="1"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989" r="76988"/>
          <a:stretch/>
        </p:blipFill>
        <p:spPr>
          <a:xfrm>
            <a:off x="4230220" y="4546526"/>
            <a:ext cx="588167" cy="382232"/>
          </a:xfrm>
          <a:prstGeom prst="rect">
            <a:avLst/>
          </a:prstGeom>
        </p:spPr>
      </p:pic>
      <p:pic>
        <p:nvPicPr>
          <p:cNvPr id="55" name="Catch Button 3">
            <a:extLst>
              <a:ext uri="{FF2B5EF4-FFF2-40B4-BE49-F238E27FC236}">
                <a16:creationId xmlns:a16="http://schemas.microsoft.com/office/drawing/2014/main" id="{871A64F6-CAF8-53F7-08F0-434A6395F267}"/>
              </a:ext>
            </a:extLst>
          </p:cNvPr>
          <p:cNvPicPr>
            <a:picLocks noChangeAspect="1"/>
          </p:cNvPicPr>
          <p:nvPr/>
        </p:nvPicPr>
        <p:blipFill rotWithShape="1"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989" r="76988"/>
          <a:stretch/>
        </p:blipFill>
        <p:spPr>
          <a:xfrm>
            <a:off x="4230220" y="4546526"/>
            <a:ext cx="588167" cy="382232"/>
          </a:xfrm>
          <a:prstGeom prst="rect">
            <a:avLst/>
          </a:prstGeom>
        </p:spPr>
      </p:pic>
      <p:pic>
        <p:nvPicPr>
          <p:cNvPr id="37" name="Picture 36">
            <a:hlinkClick r:id="rId19" action="ppaction://hlinksldjump"/>
            <a:extLst>
              <a:ext uri="{FF2B5EF4-FFF2-40B4-BE49-F238E27FC236}">
                <a16:creationId xmlns:a16="http://schemas.microsoft.com/office/drawing/2014/main" id="{4C6CB7DC-959D-BE65-7D27-273A0AC7930C}"/>
              </a:ext>
            </a:extLst>
          </p:cNvPr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5641" y="-5243713"/>
            <a:ext cx="6851068" cy="5188946"/>
          </a:xfrm>
          <a:prstGeom prst="rect">
            <a:avLst/>
          </a:prstGeom>
        </p:spPr>
      </p:pic>
      <p:pic>
        <p:nvPicPr>
          <p:cNvPr id="39" name="Picture 38">
            <a:hlinkClick r:id="rId21" action="ppaction://hlinksldjump"/>
            <a:extLst>
              <a:ext uri="{FF2B5EF4-FFF2-40B4-BE49-F238E27FC236}">
                <a16:creationId xmlns:a16="http://schemas.microsoft.com/office/drawing/2014/main" id="{73FD9F06-DB3E-AB2C-1078-4B94BC07FD11}"/>
              </a:ext>
            </a:extLst>
          </p:cNvPr>
          <p:cNvPicPr>
            <a:picLocks noChangeAspect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802720" y="-4904630"/>
            <a:ext cx="3118360" cy="4735003"/>
          </a:xfrm>
          <a:prstGeom prst="rect">
            <a:avLst/>
          </a:prstGeom>
        </p:spPr>
      </p:pic>
      <p:pic>
        <p:nvPicPr>
          <p:cNvPr id="17" name="Picture 16">
            <a:hlinkClick r:id="rId29" action="ppaction://hlinksldjump"/>
            <a:extLst>
              <a:ext uri="{FF2B5EF4-FFF2-40B4-BE49-F238E27FC236}">
                <a16:creationId xmlns:a16="http://schemas.microsoft.com/office/drawing/2014/main" id="{B0BB91A7-6EB1-2E12-F705-77E464A05DD9}"/>
              </a:ext>
            </a:extLst>
          </p:cNvPr>
          <p:cNvPicPr>
            <a:picLocks noChangeAspect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3987" y="3118127"/>
            <a:ext cx="2286000" cy="2286000"/>
          </a:xfrm>
          <a:prstGeom prst="rect">
            <a:avLst/>
          </a:prstGeom>
        </p:spPr>
      </p:pic>
      <p:pic>
        <p:nvPicPr>
          <p:cNvPr id="28" name="Picture 27">
            <a:hlinkClick r:id="rId29" action="ppaction://hlinksldjump"/>
            <a:extLst>
              <a:ext uri="{FF2B5EF4-FFF2-40B4-BE49-F238E27FC236}">
                <a16:creationId xmlns:a16="http://schemas.microsoft.com/office/drawing/2014/main" id="{50E0E922-CFC5-A4F6-8F5F-25E8522134CE}"/>
              </a:ext>
            </a:extLst>
          </p:cNvPr>
          <p:cNvPicPr>
            <a:picLocks noChangeAspect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933038" y="3093833"/>
            <a:ext cx="2286000" cy="228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455917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8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5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00"/>
                            </p:stCondLst>
                            <p:childTnLst>
                              <p:par>
                                <p:cTn id="4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4.81481E-6 L 0.24826 0.00439 " pathEditMode="relative" rAng="0" ptsTypes="AA">
                                      <p:cBhvr>
                                        <p:cTn id="48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413" y="208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0" tmFilter="0, 0; .2, .5; .8, .5; 1, 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1" dur="250" autoRev="1" fill="hold"/>
                                        <p:tgtEl>
                                          <p:spTgt spid="1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000"/>
                            </p:stCondLst>
                            <p:childTnLst>
                              <p:par>
                                <p:cTn id="8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4826 0.00439 L 0.43732 0.00439 " pathEditMode="relative" rAng="0" ptsTypes="AA">
                                      <p:cBhvr>
                                        <p:cTn id="84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444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3000"/>
                            </p:stCondLst>
                            <p:childTnLst>
                              <p:par>
                                <p:cTn id="86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6" dur="500" tmFilter="0, 0; .2, .5; .8, .5; 1, 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7" dur="250" autoRev="1" fill="hold"/>
                                        <p:tgtEl>
                                          <p:spTgt spid="1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1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000"/>
                            </p:stCondLst>
                            <p:childTnLst>
                              <p:par>
                                <p:cTn id="12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3732 0.00439 L 0.62708 0.00439 " pathEditMode="relative" rAng="0" ptsTypes="AA">
                                      <p:cBhvr>
                                        <p:cTn id="12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479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3000"/>
                            </p:stCondLst>
                            <p:childTnLst>
                              <p:par>
                                <p:cTn id="12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130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1" fill="hold">
                      <p:stCondLst>
                        <p:cond delay="0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4" dur="500" tmFilter="0, 0; .2, .5; .8, .5; 1, 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5" dur="250" autoRev="1" fill="hold"/>
                                        <p:tgtEl>
                                          <p:spTgt spid="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5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5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5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000"/>
                            </p:stCondLst>
                            <p:childTnLst>
                              <p:par>
                                <p:cTn id="16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4826 0.00439 L 0.00416 0.00439 " pathEditMode="relative" rAng="0" ptsTypes="AA">
                                      <p:cBhvr>
                                        <p:cTn id="16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205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>
                            <p:stCondLst>
                              <p:cond delay="3000"/>
                            </p:stCondLst>
                            <p:childTnLst>
                              <p:par>
                                <p:cTn id="16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6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seq concurrent="1" nextAc="seek">
              <p:cTn id="170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1" fill="hold">
                      <p:stCondLst>
                        <p:cond delay="0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4" dur="500" tmFilter="0, 0; .2, .5; .8, .5; 1, 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5" dur="250" autoRev="1" fill="hold"/>
                                        <p:tgtEl>
                                          <p:spTgt spid="2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9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9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9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0" fill="hold">
                            <p:stCondLst>
                              <p:cond delay="1000"/>
                            </p:stCondLst>
                            <p:childTnLst>
                              <p:par>
                                <p:cTn id="20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3732 0.00439 L 0.24826 0.00439 " pathEditMode="relative" rAng="0" ptsTypes="AA">
                                      <p:cBhvr>
                                        <p:cTn id="20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462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3" fill="hold">
                            <p:stCondLst>
                              <p:cond delay="3000"/>
                            </p:stCondLst>
                            <p:childTnLst>
                              <p:par>
                                <p:cTn id="20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0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210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1" fill="hold">
                      <p:stCondLst>
                        <p:cond delay="0"/>
                      </p:stCondLst>
                      <p:childTnLst>
                        <p:par>
                          <p:cTn id="212" fill="hold">
                            <p:stCondLst>
                              <p:cond delay="0"/>
                            </p:stCondLst>
                            <p:childTnLst>
                              <p:par>
                                <p:cTn id="21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4" dur="500" tmFilter="0, 0; .2, .5; .8, .5; 1, 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15" dur="250" autoRev="1" fill="hold"/>
                                        <p:tgtEl>
                                          <p:spTgt spid="3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1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3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3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3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0" fill="hold">
                            <p:stCondLst>
                              <p:cond delay="1000"/>
                            </p:stCondLst>
                            <p:childTnLst>
                              <p:par>
                                <p:cTn id="24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2708 0.00439 L 0.43732 0.00439 " pathEditMode="relative" rAng="0" ptsTypes="AA">
                                      <p:cBhvr>
                                        <p:cTn id="24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497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3000"/>
                            </p:stCondLst>
                            <p:childTnLst>
                              <p:par>
                                <p:cTn id="24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250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1" fill="hold">
                      <p:stCondLst>
                        <p:cond delay="0"/>
                      </p:stCondLst>
                      <p:childTnLst>
                        <p:par>
                          <p:cTn id="252" fill="hold">
                            <p:stCondLst>
                              <p:cond delay="0"/>
                            </p:stCondLst>
                            <p:childTnLst>
                              <p:par>
                                <p:cTn id="25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7" fill="hold">
                            <p:stCondLst>
                              <p:cond delay="0"/>
                            </p:stCondLst>
                            <p:childTnLst>
                              <p:par>
                                <p:cTn id="258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-0.00255 L 0.00417 0.31134 " pathEditMode="relative" rAng="0" ptsTypes="AA">
                                      <p:cBhvr>
                                        <p:cTn id="259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1569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oing dow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0" fill="hold">
                            <p:stCondLst>
                              <p:cond delay="2000"/>
                            </p:stCondLst>
                            <p:childTnLst>
                              <p:par>
                                <p:cTn id="261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3" fill="hold">
                            <p:stCondLst>
                              <p:cond delay="2000"/>
                            </p:stCondLst>
                            <p:childTnLst>
                              <p:par>
                                <p:cTn id="26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6" fill="hold">
                            <p:stCondLst>
                              <p:cond delay="2000"/>
                            </p:stCondLst>
                            <p:childTnLst>
                              <p:par>
                                <p:cTn id="26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52 0.3132 L -4.16667E-6 -2.96296E-6 " pathEditMode="relative" rAng="0" ptsTypes="AA">
                                      <p:cBhvr>
                                        <p:cTn id="268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6" y="-15417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Going U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6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12 0.00393 L -0.00382 -0.33218 " pathEditMode="relative" rAng="0" ptsTypes="AA">
                                      <p:cBhvr>
                                        <p:cTn id="270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-168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1" fill="hold">
                            <p:stCondLst>
                              <p:cond delay="4000"/>
                            </p:stCondLst>
                            <p:childTnLst>
                              <p:par>
                                <p:cTn id="272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7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7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8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8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8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8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>
                            <p:stCondLst>
                              <p:cond delay="5000"/>
                            </p:stCondLst>
                            <p:childTnLst>
                              <p:par>
                                <p:cTn id="28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4 0.00023 L -0.24427 0.00023 " pathEditMode="relative" ptsTypes="AA">
                                      <p:cBhvr>
                                        <p:cTn id="288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8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4878 0.00324 L 0.00052 0.00324 " pathEditMode="relative" ptsTypes="AA">
                                      <p:cBhvr>
                                        <p:cTn id="290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9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47 -0.30047 L -0.24271 -0.30047 " pathEditMode="relative" rAng="0" ptsTypes="AA">
                                      <p:cBhvr>
                                        <p:cTn id="292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962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3" fill="hold">
                            <p:stCondLst>
                              <p:cond delay="7000"/>
                            </p:stCondLst>
                            <p:childTnLst>
                              <p:par>
                                <p:cTn id="29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9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9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9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9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9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4601 -0.29098 L -0.24271 -0.00024 " pathEditMode="relative" rAng="0" ptsTypes="AA">
                                      <p:cBhvr>
                                        <p:cTn id="303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6" y="14537"/>
                                    </p:animMotion>
                                  </p:childTnLst>
                                </p:cTn>
                              </p:par>
                              <p:par>
                                <p:cTn id="30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9000"/>
                            </p:stCondLst>
                            <p:childTnLst>
                              <p:par>
                                <p:cTn id="30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onfetti Sound Effects _ Confetti Pop With Yay Sound _ Sound Of Confetti Popping Party Celebrat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3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120000">
                                      <p:cBhvr>
                                        <p:cTn id="31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1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1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4.44444E-6 L 0.01354 1.04514 " pathEditMode="relative" rAng="0" ptsTypes="AA">
                                      <p:cBhvr>
                                        <p:cTn id="320" dur="1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77" y="52245"/>
                                    </p:animMotion>
                                  </p:childTnLst>
                                </p:cTn>
                              </p:par>
                              <p:par>
                                <p:cTn id="32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3.7037E-6 L 0.00156 1.01505 " pathEditMode="relative" rAng="0" ptsTypes="AA">
                                      <p:cBhvr>
                                        <p:cTn id="322" dur="1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" y="507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23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4" fill="hold">
                      <p:stCondLst>
                        <p:cond delay="0"/>
                      </p:stCondLst>
                      <p:childTnLst>
                        <p:par>
                          <p:cTn id="325" fill="hold">
                            <p:stCondLst>
                              <p:cond delay="0"/>
                            </p:stCondLst>
                            <p:childTnLst>
                              <p:par>
                                <p:cTn id="32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0" fill="hold">
                            <p:stCondLst>
                              <p:cond delay="0"/>
                            </p:stCondLst>
                            <p:childTnLst>
                              <p:par>
                                <p:cTn id="33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-0.00254 L 0.00121 0.23264 " pathEditMode="relative" rAng="0" ptsTypes="AA">
                                      <p:cBhvr>
                                        <p:cTn id="332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1175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oing dow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33" fill="hold">
                            <p:stCondLst>
                              <p:cond delay="2000"/>
                            </p:stCondLst>
                            <p:childTnLst>
                              <p:par>
                                <p:cTn id="334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3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9" fill="hold">
                            <p:stCondLst>
                              <p:cond delay="2000"/>
                            </p:stCondLst>
                            <p:childTnLst>
                              <p:par>
                                <p:cTn id="340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99 0.30602 L -1.94444E-6 -2.96296E-6 " pathEditMode="relative" rAng="0" ptsTypes="AA">
                                      <p:cBhvr>
                                        <p:cTn id="341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1" y="-15301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Going U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42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82 0.01158 L -0.00174 -0.3 " pathEditMode="relative" rAng="0" ptsTypes="AA">
                                      <p:cBhvr>
                                        <p:cTn id="343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" y="-1557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4" fill="hold">
                            <p:stCondLst>
                              <p:cond delay="4000"/>
                            </p:stCondLst>
                            <p:childTnLst>
                              <p:par>
                                <p:cTn id="345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4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4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4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4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5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1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5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5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5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9" fill="hold">
                            <p:stCondLst>
                              <p:cond delay="5000"/>
                            </p:stCondLst>
                            <p:childTnLst>
                              <p:par>
                                <p:cTn id="36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Explos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62" presetID="2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63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4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6" fill="hold">
                            <p:stCondLst>
                              <p:cond delay="5500"/>
                            </p:stCondLst>
                            <p:childTnLst>
                              <p:par>
                                <p:cTn id="367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9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7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7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7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5" fill="hold">
                            <p:stCondLst>
                              <p:cond delay="6500"/>
                            </p:stCondLst>
                            <p:childTnLst>
                              <p:par>
                                <p:cTn id="376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2.96296E-6 L -0.43733 -0.00278 " pathEditMode="relative" rAng="0" ptsTypes="AA">
                                      <p:cBhvr>
                                        <p:cTn id="377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667" y="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Game Fail Sound Effect 2 _ Free Sound Clips _ Game and Interface Sounds_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8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4236 0.00439 L 0.0059 0.00439 " pathEditMode="relative" ptsTypes="AA">
                                      <p:cBhvr>
                                        <p:cTn id="379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0" fill="hold">
                            <p:stCondLst>
                              <p:cond delay="8500"/>
                            </p:stCondLst>
                            <p:childTnLst>
                              <p:par>
                                <p:cTn id="381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8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8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8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8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8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8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885 -0.02153 L -0.00052 -0.68033 " pathEditMode="relative" rAng="0" ptsTypes="AA">
                                      <p:cBhvr>
                                        <p:cTn id="394" dur="1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9" y="-32940"/>
                                    </p:animMotion>
                                  </p:childTnLst>
                                </p:cTn>
                              </p:par>
                              <p:par>
                                <p:cTn id="395" presetID="26" presetClass="emph" presetSubtype="0" repeatCount="indefinite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396" dur="500" tmFilter="0, 0; .2, .5; .8, .5; 1, 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97" dur="250" autoRev="1" fill="hold"/>
                                        <p:tgtEl>
                                          <p:spTgt spid="4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398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9" fill="hold">
                      <p:stCondLst>
                        <p:cond delay="0"/>
                      </p:stCondLst>
                      <p:childTnLst>
                        <p:par>
                          <p:cTn id="400" fill="hold">
                            <p:stCondLst>
                              <p:cond delay="0"/>
                            </p:stCondLst>
                            <p:childTnLst>
                              <p:par>
                                <p:cTn id="40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5" fill="hold">
                            <p:stCondLst>
                              <p:cond delay="0"/>
                            </p:stCondLst>
                            <p:childTnLst>
                              <p:par>
                                <p:cTn id="406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-0.00254 L 0.00121 0.23264 " pathEditMode="relative" rAng="0" ptsTypes="AA">
                                      <p:cBhvr>
                                        <p:cTn id="407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1175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oing dow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2000"/>
                            </p:stCondLst>
                            <p:childTnLst>
                              <p:par>
                                <p:cTn id="409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1" fill="hold">
                            <p:stCondLst>
                              <p:cond delay="2000"/>
                            </p:stCondLst>
                            <p:childTnLst>
                              <p:par>
                                <p:cTn id="41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4" fill="hold">
                            <p:stCondLst>
                              <p:cond delay="2000"/>
                            </p:stCondLst>
                            <p:childTnLst>
                              <p:par>
                                <p:cTn id="415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5 0.30579 L -2.77778E-7 -4.44444E-6 " pathEditMode="relative" rAng="0" ptsTypes="AA">
                                      <p:cBhvr>
                                        <p:cTn id="416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-15301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Going U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3.7037E-6 L -0.00104 -0.29977 " pathEditMode="relative" rAng="0" ptsTypes="AA">
                                      <p:cBhvr>
                                        <p:cTn id="418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-150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9" fill="hold">
                            <p:stCondLst>
                              <p:cond delay="4000"/>
                            </p:stCondLst>
                            <p:childTnLst>
                              <p:par>
                                <p:cTn id="42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2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2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2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26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2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2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3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4" fill="hold">
                            <p:stCondLst>
                              <p:cond delay="5000"/>
                            </p:stCondLst>
                            <p:childTnLst>
                              <p:par>
                                <p:cTn id="43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Explos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37" presetID="2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38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9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1" fill="hold">
                            <p:stCondLst>
                              <p:cond delay="5500"/>
                            </p:stCondLst>
                            <p:childTnLst>
                              <p:par>
                                <p:cTn id="442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0" fill="hold">
                            <p:stCondLst>
                              <p:cond delay="6500"/>
                            </p:stCondLst>
                            <p:childTnLst>
                              <p:par>
                                <p:cTn id="45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-4.44444E-6 L -0.62379 -0.00301 " pathEditMode="relative" rAng="0" ptsTypes="AA">
                                      <p:cBhvr>
                                        <p:cTn id="452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990" y="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Game Fail Sound Effect 2 _ Free Sound Clips _ Game and Interface Sounds_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5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2656 0.00439 L 0.00416 0.00439 " pathEditMode="relative" ptsTypes="AA">
                                      <p:cBhvr>
                                        <p:cTn id="454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5" fill="hold">
                            <p:stCondLst>
                              <p:cond delay="8500"/>
                            </p:stCondLst>
                            <p:childTnLst>
                              <p:par>
                                <p:cTn id="456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5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5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6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6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8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885 -0.02153 L -0.00052 -0.68033 " pathEditMode="relative" rAng="0" ptsTypes="AA">
                                      <p:cBhvr>
                                        <p:cTn id="469" dur="1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9" y="-32940"/>
                                    </p:animMotion>
                                  </p:childTnLst>
                                </p:cTn>
                              </p:par>
                              <p:par>
                                <p:cTn id="470" presetID="26" presetClass="emph" presetSubtype="0" repeatCount="indefinite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471" dur="500" tmFilter="0, 0; .2, .5; .8, .5; 1, 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72" dur="250" autoRev="1" fill="hold"/>
                                        <p:tgtEl>
                                          <p:spTgt spid="5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473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4" fill="hold">
                      <p:stCondLst>
                        <p:cond delay="0"/>
                      </p:stCondLst>
                      <p:childTnLst>
                        <p:par>
                          <p:cTn id="475" fill="hold">
                            <p:stCondLst>
                              <p:cond delay="0"/>
                            </p:stCondLst>
                            <p:childTnLst>
                              <p:par>
                                <p:cTn id="476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7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78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oin sound eff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9" fill="hold">
                            <p:stCondLst>
                              <p:cond delay="500"/>
                            </p:stCondLst>
                            <p:childTnLst>
                              <p:par>
                                <p:cTn id="480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43 0.00579 L -0.07517 0.00579 " pathEditMode="relative" rAng="0" ptsTypes="AA">
                                      <p:cBhvr>
                                        <p:cTn id="481" dur="2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80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Coin insert sound effect_Coin sound effect_Insert coin sound effect lpb_Insert coin sound eff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82" fill="hold">
                            <p:stCondLst>
                              <p:cond delay="2500"/>
                            </p:stCondLst>
                            <p:childTnLst>
                              <p:par>
                                <p:cTn id="483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5" fill="hold">
                            <p:stCondLst>
                              <p:cond delay="2500"/>
                            </p:stCondLst>
                            <p:childTnLst>
                              <p:par>
                                <p:cTn id="48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2500"/>
                            </p:stCondLst>
                            <p:childTnLst>
                              <p:par>
                                <p:cTn id="48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6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16 -0.24931 L 0.00416 0.00439 " pathEditMode="relative" rAng="0" ptsTypes="AA">
                                      <p:cBhvr>
                                        <p:cTn id="497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685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Mini Claw Machine Sounds. ALL SOUNDS! (1) (1)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9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0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2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4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6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8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0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2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4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6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8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0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2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3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4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6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8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9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0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31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2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33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</p:childTnLst>
        </p:cTn>
      </p:par>
    </p:tnLst>
    <p:bldLst>
      <p:bldP spid="18" grpId="0" bldLvl="0" animBg="1"/>
      <p:bldP spid="19" grpId="0" bldLvl="0" animBg="1"/>
      <p:bldP spid="20" grpId="0" bldLvl="0" animBg="1"/>
      <p:bldP spid="21" grpId="0" bldLvl="0" animBg="1"/>
      <p:bldP spid="22" grpId="0" bldLvl="0" animBg="1"/>
      <p:bldP spid="23" grpId="0" bldLvl="0" animBg="1"/>
      <p:bldP spid="24" grpId="0" bldLvl="0" animBg="1"/>
      <p:bldP spid="25" grpId="0" bldLvl="0" animBg="1"/>
      <p:bldP spid="8" grpId="0" animBg="1"/>
      <p:bldP spid="35" grpId="0" animBg="1"/>
      <p:bldP spid="36" grpId="0" animBg="1"/>
      <p:bldP spid="38" grpId="0" animBg="1"/>
      <p:bldP spid="40" grpId="0" animBg="1"/>
      <p:bldP spid="51" grpId="0" animBg="1"/>
      <p:bldP spid="52" grpId="0" animBg="1"/>
      <p:bldP spid="54" grpId="0" animBg="1"/>
      <p:bldP spid="61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5868AC8A-C10E-3E4B-A7C6-B86B6B65BB2A}"/>
              </a:ext>
            </a:extLst>
          </p:cNvPr>
          <p:cNvSpPr txBox="1">
            <a:spLocks/>
          </p:cNvSpPr>
          <p:nvPr/>
        </p:nvSpPr>
        <p:spPr>
          <a:xfrm>
            <a:off x="348615" y="153654"/>
            <a:ext cx="8446770" cy="835819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</p:spPr>
        <p:txBody>
          <a:bodyPr vert="horz" lIns="66866" tIns="33433" rIns="66866" bIns="33433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68655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0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mic Sans MS" panose="030F0902030302020204" pitchFamily="66" charset="0"/>
                <a:sym typeface="Arial"/>
              </a:rPr>
              <a:t>What</a:t>
            </a:r>
            <a:r>
              <a:rPr kumimoji="0" lang="en-US" sz="400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mic Sans MS" panose="030F0902030302020204" pitchFamily="66" charset="0"/>
                <a:sym typeface="Arial"/>
              </a:rPr>
              <a:t> do you do in the afternoon</a:t>
            </a:r>
            <a:r>
              <a:rPr kumimoji="0" lang="en-US" sz="40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mic Sans MS" panose="030F0902030302020204" pitchFamily="66" charset="0"/>
                <a:sym typeface="Arial"/>
              </a:rPr>
              <a:t>? </a:t>
            </a: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5B38C8B8-735F-B14E-A722-F3A7F4169F07}"/>
              </a:ext>
            </a:extLst>
          </p:cNvPr>
          <p:cNvSpPr txBox="1">
            <a:spLocks/>
          </p:cNvSpPr>
          <p:nvPr/>
        </p:nvSpPr>
        <p:spPr>
          <a:xfrm>
            <a:off x="1942213" y="3923449"/>
            <a:ext cx="4346258" cy="835819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</p:spPr>
        <p:txBody>
          <a:bodyPr vert="horz" lIns="66866" tIns="33433" rIns="66866" bIns="33433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66865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826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/>
                <a:ea typeface="+mj-ea"/>
                <a:cs typeface="+mj-cs"/>
                <a:sym typeface="Arial"/>
              </a:rPr>
              <a:t>I clean the floor.</a:t>
            </a:r>
          </a:p>
        </p:txBody>
      </p:sp>
      <p:pic>
        <p:nvPicPr>
          <p:cNvPr id="2" name="Picture 4" descr="Happy little boy holding mop and bucket cleaning floor doing housework  chore 9422883 Vector Art at Vecteezy">
            <a:extLst>
              <a:ext uri="{FF2B5EF4-FFF2-40B4-BE49-F238E27FC236}">
                <a16:creationId xmlns:a16="http://schemas.microsoft.com/office/drawing/2014/main" id="{8E5EBD0D-DBB7-B1BD-6356-24502F128F1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69940" y="1087380"/>
            <a:ext cx="2449177" cy="27073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6532933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BG">
            <a:extLst>
              <a:ext uri="{FF2B5EF4-FFF2-40B4-BE49-F238E27FC236}">
                <a16:creationId xmlns:a16="http://schemas.microsoft.com/office/drawing/2014/main" id="{8C06E889-F26E-FE20-8EE8-96A4679BAD53}"/>
              </a:ext>
            </a:extLst>
          </p:cNvPr>
          <p:cNvSpPr/>
          <p:nvPr/>
        </p:nvSpPr>
        <p:spPr>
          <a:xfrm>
            <a:off x="1143000" y="0"/>
            <a:ext cx="6851610" cy="5143500"/>
          </a:xfrm>
          <a:prstGeom prst="rect">
            <a:avLst/>
          </a:prstGeom>
          <a:solidFill>
            <a:srgbClr val="B5E4A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7C363C7-C480-CAB1-C776-2123B1B55D2E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3000" y="0"/>
            <a:ext cx="6858000" cy="5143500"/>
          </a:xfrm>
          <a:prstGeom prst="rect">
            <a:avLst/>
          </a:prstGeom>
        </p:spPr>
      </p:pic>
      <p:pic>
        <p:nvPicPr>
          <p:cNvPr id="10" name="claw 1" descr="C:\Users\Zhao Youyi\Desktop\333.png333">
            <a:extLst>
              <a:ext uri="{FF2B5EF4-FFF2-40B4-BE49-F238E27FC236}">
                <a16:creationId xmlns:a16="http://schemas.microsoft.com/office/drawing/2014/main" id="{B0B19700-EB08-5662-5A56-77A7A5372B0E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1752964" y="-227053"/>
            <a:ext cx="828675" cy="2746534"/>
          </a:xfrm>
          <a:prstGeom prst="rect">
            <a:avLst/>
          </a:prstGeom>
        </p:spPr>
      </p:pic>
      <p:sp>
        <p:nvSpPr>
          <p:cNvPr id="18" name="blue light l">
            <a:extLst>
              <a:ext uri="{FF2B5EF4-FFF2-40B4-BE49-F238E27FC236}">
                <a16:creationId xmlns:a16="http://schemas.microsoft.com/office/drawing/2014/main" id="{997D090C-5C18-CEC4-6B3F-068DA9863C91}"/>
              </a:ext>
            </a:extLst>
          </p:cNvPr>
          <p:cNvSpPr/>
          <p:nvPr/>
        </p:nvSpPr>
        <p:spPr>
          <a:xfrm>
            <a:off x="1187291" y="529114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9" name="blue light l">
            <a:extLst>
              <a:ext uri="{FF2B5EF4-FFF2-40B4-BE49-F238E27FC236}">
                <a16:creationId xmlns:a16="http://schemas.microsoft.com/office/drawing/2014/main" id="{369EBAEF-7967-E20F-CC8B-0434527DE932}"/>
              </a:ext>
            </a:extLst>
          </p:cNvPr>
          <p:cNvSpPr/>
          <p:nvPr/>
        </p:nvSpPr>
        <p:spPr>
          <a:xfrm>
            <a:off x="1187291" y="2497931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0" name="green light l">
            <a:extLst>
              <a:ext uri="{FF2B5EF4-FFF2-40B4-BE49-F238E27FC236}">
                <a16:creationId xmlns:a16="http://schemas.microsoft.com/office/drawing/2014/main" id="{C1979C61-F081-7E56-8994-CBC33664AF7B}"/>
              </a:ext>
            </a:extLst>
          </p:cNvPr>
          <p:cNvSpPr/>
          <p:nvPr/>
        </p:nvSpPr>
        <p:spPr>
          <a:xfrm>
            <a:off x="1187291" y="3629025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1" name="blue light r">
            <a:extLst>
              <a:ext uri="{FF2B5EF4-FFF2-40B4-BE49-F238E27FC236}">
                <a16:creationId xmlns:a16="http://schemas.microsoft.com/office/drawing/2014/main" id="{EDDF266A-B144-3AE0-1F3C-DA710A4E2E5F}"/>
              </a:ext>
            </a:extLst>
          </p:cNvPr>
          <p:cNvSpPr/>
          <p:nvPr/>
        </p:nvSpPr>
        <p:spPr>
          <a:xfrm>
            <a:off x="7870507" y="529114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2" name="green light r">
            <a:extLst>
              <a:ext uri="{FF2B5EF4-FFF2-40B4-BE49-F238E27FC236}">
                <a16:creationId xmlns:a16="http://schemas.microsoft.com/office/drawing/2014/main" id="{30935299-89EE-8E04-E9F7-13A64C1C7904}"/>
              </a:ext>
            </a:extLst>
          </p:cNvPr>
          <p:cNvSpPr/>
          <p:nvPr/>
        </p:nvSpPr>
        <p:spPr>
          <a:xfrm>
            <a:off x="7870507" y="1660207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3" name="blue light r">
            <a:extLst>
              <a:ext uri="{FF2B5EF4-FFF2-40B4-BE49-F238E27FC236}">
                <a16:creationId xmlns:a16="http://schemas.microsoft.com/office/drawing/2014/main" id="{16B3C074-5549-7343-A5E7-26B29D2E4739}"/>
              </a:ext>
            </a:extLst>
          </p:cNvPr>
          <p:cNvSpPr/>
          <p:nvPr/>
        </p:nvSpPr>
        <p:spPr>
          <a:xfrm>
            <a:off x="7870507" y="2497931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4" name="green light r">
            <a:extLst>
              <a:ext uri="{FF2B5EF4-FFF2-40B4-BE49-F238E27FC236}">
                <a16:creationId xmlns:a16="http://schemas.microsoft.com/office/drawing/2014/main" id="{0E3A4131-45D3-DC06-0899-7E812DA0FA38}"/>
              </a:ext>
            </a:extLst>
          </p:cNvPr>
          <p:cNvSpPr/>
          <p:nvPr/>
        </p:nvSpPr>
        <p:spPr>
          <a:xfrm>
            <a:off x="7870507" y="3719512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5" name="green light l">
            <a:extLst>
              <a:ext uri="{FF2B5EF4-FFF2-40B4-BE49-F238E27FC236}">
                <a16:creationId xmlns:a16="http://schemas.microsoft.com/office/drawing/2014/main" id="{EC1056D6-002F-F2A2-B7F4-FB73591D0042}"/>
              </a:ext>
            </a:extLst>
          </p:cNvPr>
          <p:cNvSpPr/>
          <p:nvPr/>
        </p:nvSpPr>
        <p:spPr>
          <a:xfrm>
            <a:off x="1199435" y="1569720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 dirty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grpSp>
        <p:nvGrpSpPr>
          <p:cNvPr id="32" name="Claw 1 clasped">
            <a:extLst>
              <a:ext uri="{FF2B5EF4-FFF2-40B4-BE49-F238E27FC236}">
                <a16:creationId xmlns:a16="http://schemas.microsoft.com/office/drawing/2014/main" id="{A058F5E1-4346-13AD-74B0-628EA2830A7D}"/>
              </a:ext>
            </a:extLst>
          </p:cNvPr>
          <p:cNvGrpSpPr/>
          <p:nvPr/>
        </p:nvGrpSpPr>
        <p:grpSpPr>
          <a:xfrm>
            <a:off x="3449033" y="-203646"/>
            <a:ext cx="824204" cy="2727353"/>
            <a:chOff x="5321046" y="-454425"/>
            <a:chExt cx="1104900" cy="3636472"/>
          </a:xfrm>
        </p:grpSpPr>
        <p:pic>
          <p:nvPicPr>
            <p:cNvPr id="15" name="claw" descr="C:\Users\Zhao Youyi\Desktop\20200306103953.png20200306103953">
              <a:extLst>
                <a:ext uri="{FF2B5EF4-FFF2-40B4-BE49-F238E27FC236}">
                  <a16:creationId xmlns:a16="http://schemas.microsoft.com/office/drawing/2014/main" id="{B63C17CB-BA98-3FD9-0B98-85273767A053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>
            <a:xfrm>
              <a:off x="5522845" y="1950782"/>
              <a:ext cx="732790" cy="1231265"/>
            </a:xfrm>
            <a:prstGeom prst="rect">
              <a:avLst/>
            </a:prstGeom>
          </p:spPr>
        </p:pic>
        <p:pic>
          <p:nvPicPr>
            <p:cNvPr id="31" name="string" descr="C:\Users\Zhao Youyi\Desktop\333.png333">
              <a:extLst>
                <a:ext uri="{FF2B5EF4-FFF2-40B4-BE49-F238E27FC236}">
                  <a16:creationId xmlns:a16="http://schemas.microsoft.com/office/drawing/2014/main" id="{D38E03A3-1F3F-A775-75C5-4B23FF78DC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" b="27144"/>
            <a:stretch/>
          </p:blipFill>
          <p:spPr>
            <a:xfrm>
              <a:off x="5321046" y="-454425"/>
              <a:ext cx="1104900" cy="2668036"/>
            </a:xfrm>
            <a:prstGeom prst="rect">
              <a:avLst/>
            </a:prstGeom>
          </p:spPr>
        </p:pic>
      </p:grpSp>
      <p:pic>
        <p:nvPicPr>
          <p:cNvPr id="26" name="claw 1 unclasped" descr="C:\Users\Zhao Youyi\Desktop\333.png333">
            <a:extLst>
              <a:ext uri="{FF2B5EF4-FFF2-40B4-BE49-F238E27FC236}">
                <a16:creationId xmlns:a16="http://schemas.microsoft.com/office/drawing/2014/main" id="{1C388990-880A-7B13-DF19-10B4A24420B2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3449033" y="-203359"/>
            <a:ext cx="828675" cy="2746534"/>
          </a:xfrm>
          <a:prstGeom prst="rect">
            <a:avLst/>
          </a:prstGeom>
        </p:spPr>
      </p:pic>
      <p:pic>
        <p:nvPicPr>
          <p:cNvPr id="7" name="Toy">
            <a:extLst>
              <a:ext uri="{FF2B5EF4-FFF2-40B4-BE49-F238E27FC236}">
                <a16:creationId xmlns:a16="http://schemas.microsoft.com/office/drawing/2014/main" id="{7E37ACD3-28E8-7911-4679-CF5DB90A1B3E}"/>
              </a:ext>
            </a:extLst>
          </p:cNvPr>
          <p:cNvPicPr>
            <a:picLocks noChangeAspect="1"/>
          </p:cNvPicPr>
          <p:nvPr/>
        </p:nvPicPr>
        <p:blipFill rotWithShape="1"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3718" r="-974" b="-4412"/>
          <a:stretch/>
        </p:blipFill>
        <p:spPr>
          <a:xfrm>
            <a:off x="3437874" y="3444814"/>
            <a:ext cx="998801" cy="1017146"/>
          </a:xfrm>
          <a:prstGeom prst="rect">
            <a:avLst/>
          </a:prstGeom>
        </p:spPr>
      </p:pic>
      <p:grpSp>
        <p:nvGrpSpPr>
          <p:cNvPr id="45" name="Claw 2 clasped">
            <a:extLst>
              <a:ext uri="{FF2B5EF4-FFF2-40B4-BE49-F238E27FC236}">
                <a16:creationId xmlns:a16="http://schemas.microsoft.com/office/drawing/2014/main" id="{CDD8BF2B-43E6-14B0-2BFB-A8B98DC24AC0}"/>
              </a:ext>
            </a:extLst>
          </p:cNvPr>
          <p:cNvGrpSpPr/>
          <p:nvPr/>
        </p:nvGrpSpPr>
        <p:grpSpPr>
          <a:xfrm>
            <a:off x="4754341" y="-203646"/>
            <a:ext cx="824204" cy="2727353"/>
            <a:chOff x="5321046" y="-454425"/>
            <a:chExt cx="1104900" cy="3636472"/>
          </a:xfrm>
        </p:grpSpPr>
        <p:pic>
          <p:nvPicPr>
            <p:cNvPr id="46" name="claw" descr="C:\Users\Zhao Youyi\Desktop\20200306103953.png20200306103953">
              <a:extLst>
                <a:ext uri="{FF2B5EF4-FFF2-40B4-BE49-F238E27FC236}">
                  <a16:creationId xmlns:a16="http://schemas.microsoft.com/office/drawing/2014/main" id="{A436D891-40CA-A7F2-664C-C25823F2C1DE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>
            <a:xfrm>
              <a:off x="5522845" y="1950782"/>
              <a:ext cx="732790" cy="1231265"/>
            </a:xfrm>
            <a:prstGeom prst="rect">
              <a:avLst/>
            </a:prstGeom>
          </p:spPr>
        </p:pic>
        <p:pic>
          <p:nvPicPr>
            <p:cNvPr id="47" name="string" descr="C:\Users\Zhao Youyi\Desktop\333.png333">
              <a:extLst>
                <a:ext uri="{FF2B5EF4-FFF2-40B4-BE49-F238E27FC236}">
                  <a16:creationId xmlns:a16="http://schemas.microsoft.com/office/drawing/2014/main" id="{A3847614-9B4F-28AF-4755-937F8A072AA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" b="27144"/>
            <a:stretch/>
          </p:blipFill>
          <p:spPr>
            <a:xfrm>
              <a:off x="5321046" y="-454425"/>
              <a:ext cx="1104900" cy="2668036"/>
            </a:xfrm>
            <a:prstGeom prst="rect">
              <a:avLst/>
            </a:prstGeom>
          </p:spPr>
        </p:pic>
      </p:grpSp>
      <p:pic>
        <p:nvPicPr>
          <p:cNvPr id="48" name="claw 2 unclasped" descr="C:\Users\Zhao Youyi\Desktop\333.png333">
            <a:extLst>
              <a:ext uri="{FF2B5EF4-FFF2-40B4-BE49-F238E27FC236}">
                <a16:creationId xmlns:a16="http://schemas.microsoft.com/office/drawing/2014/main" id="{C78D22CC-6660-492E-69EB-15CF4249C6E3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4754385" y="-203646"/>
            <a:ext cx="828675" cy="2746534"/>
          </a:xfrm>
          <a:prstGeom prst="rect">
            <a:avLst/>
          </a:prstGeom>
        </p:spPr>
      </p:pic>
      <p:pic>
        <p:nvPicPr>
          <p:cNvPr id="44" name="Toy 2">
            <a:extLst>
              <a:ext uri="{FF2B5EF4-FFF2-40B4-BE49-F238E27FC236}">
                <a16:creationId xmlns:a16="http://schemas.microsoft.com/office/drawing/2014/main" id="{42F56DA4-EA66-6B31-3BC5-4C867581112F}"/>
              </a:ext>
            </a:extLst>
          </p:cNvPr>
          <p:cNvPicPr>
            <a:picLocks noChangeAspect="1"/>
          </p:cNvPicPr>
          <p:nvPr/>
        </p:nvPicPr>
        <p:blipFill rotWithShape="1"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2218" r="-1221" b="-2266"/>
          <a:stretch/>
        </p:blipFill>
        <p:spPr>
          <a:xfrm>
            <a:off x="4680012" y="3486331"/>
            <a:ext cx="993914" cy="975629"/>
          </a:xfrm>
          <a:prstGeom prst="rect">
            <a:avLst/>
          </a:prstGeom>
        </p:spPr>
      </p:pic>
      <p:grpSp>
        <p:nvGrpSpPr>
          <p:cNvPr id="57" name="Claw 3 clasped">
            <a:extLst>
              <a:ext uri="{FF2B5EF4-FFF2-40B4-BE49-F238E27FC236}">
                <a16:creationId xmlns:a16="http://schemas.microsoft.com/office/drawing/2014/main" id="{D2D08786-40C6-6848-3B36-6F56418FC177}"/>
              </a:ext>
            </a:extLst>
          </p:cNvPr>
          <p:cNvGrpSpPr/>
          <p:nvPr/>
        </p:nvGrpSpPr>
        <p:grpSpPr>
          <a:xfrm>
            <a:off x="6033364" y="-202023"/>
            <a:ext cx="824204" cy="2727353"/>
            <a:chOff x="5321046" y="-454425"/>
            <a:chExt cx="1104900" cy="3636472"/>
          </a:xfrm>
        </p:grpSpPr>
        <p:pic>
          <p:nvPicPr>
            <p:cNvPr id="58" name="claw" descr="C:\Users\Zhao Youyi\Desktop\20200306103953.png20200306103953">
              <a:extLst>
                <a:ext uri="{FF2B5EF4-FFF2-40B4-BE49-F238E27FC236}">
                  <a16:creationId xmlns:a16="http://schemas.microsoft.com/office/drawing/2014/main" id="{B2F69987-BADC-5605-6DEF-898622D1EA87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>
            <a:xfrm>
              <a:off x="5522845" y="1950782"/>
              <a:ext cx="732790" cy="1231265"/>
            </a:xfrm>
            <a:prstGeom prst="rect">
              <a:avLst/>
            </a:prstGeom>
          </p:spPr>
        </p:pic>
        <p:pic>
          <p:nvPicPr>
            <p:cNvPr id="59" name="string" descr="C:\Users\Zhao Youyi\Desktop\333.png333">
              <a:extLst>
                <a:ext uri="{FF2B5EF4-FFF2-40B4-BE49-F238E27FC236}">
                  <a16:creationId xmlns:a16="http://schemas.microsoft.com/office/drawing/2014/main" id="{A777CE16-11B9-BD19-F072-8035E812499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" b="27144"/>
            <a:stretch/>
          </p:blipFill>
          <p:spPr>
            <a:xfrm>
              <a:off x="5321046" y="-454425"/>
              <a:ext cx="1104900" cy="2668036"/>
            </a:xfrm>
            <a:prstGeom prst="rect">
              <a:avLst/>
            </a:prstGeom>
          </p:spPr>
        </p:pic>
      </p:grpSp>
      <p:pic>
        <p:nvPicPr>
          <p:cNvPr id="33" name="Explosion">
            <a:extLst>
              <a:ext uri="{FF2B5EF4-FFF2-40B4-BE49-F238E27FC236}">
                <a16:creationId xmlns:a16="http://schemas.microsoft.com/office/drawing/2014/main" id="{9B318067-E07B-3329-9E6E-6290AE176250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5949" y="1052922"/>
            <a:ext cx="2084627" cy="2075941"/>
          </a:xfrm>
          <a:prstGeom prst="rect">
            <a:avLst/>
          </a:prstGeom>
        </p:spPr>
      </p:pic>
      <p:pic>
        <p:nvPicPr>
          <p:cNvPr id="60" name="claw 3 unclasped" descr="C:\Users\Zhao Youyi\Desktop\333.png333">
            <a:extLst>
              <a:ext uri="{FF2B5EF4-FFF2-40B4-BE49-F238E27FC236}">
                <a16:creationId xmlns:a16="http://schemas.microsoft.com/office/drawing/2014/main" id="{F2E327D7-0316-71E0-2ED9-8BD066F62E49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6026807" y="-203647"/>
            <a:ext cx="828675" cy="2746534"/>
          </a:xfrm>
          <a:prstGeom prst="rect">
            <a:avLst/>
          </a:prstGeom>
        </p:spPr>
      </p:pic>
      <p:pic>
        <p:nvPicPr>
          <p:cNvPr id="56" name="Toy 3">
            <a:extLst>
              <a:ext uri="{FF2B5EF4-FFF2-40B4-BE49-F238E27FC236}">
                <a16:creationId xmlns:a16="http://schemas.microsoft.com/office/drawing/2014/main" id="{E0A3B1F7-5179-62F4-C011-D83FBB3A5B62}"/>
              </a:ext>
            </a:extLst>
          </p:cNvPr>
          <p:cNvPicPr>
            <a:picLocks noChangeAspect="1"/>
          </p:cNvPicPr>
          <p:nvPr/>
        </p:nvPicPr>
        <p:blipFill rotWithShape="1"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3983" r="1439" b="-2593"/>
          <a:stretch/>
        </p:blipFill>
        <p:spPr>
          <a:xfrm>
            <a:off x="6030162" y="3471175"/>
            <a:ext cx="948752" cy="975629"/>
          </a:xfrm>
          <a:prstGeom prst="rect">
            <a:avLst/>
          </a:prstGeom>
        </p:spPr>
      </p:pic>
      <p:pic>
        <p:nvPicPr>
          <p:cNvPr id="27" name="box" descr="20200306125950">
            <a:extLst>
              <a:ext uri="{FF2B5EF4-FFF2-40B4-BE49-F238E27FC236}">
                <a16:creationId xmlns:a16="http://schemas.microsoft.com/office/drawing/2014/main" id="{76CC4DC4-C8A3-F276-0015-F4CC7356858A}"/>
              </a:ext>
            </a:extLst>
          </p:cNvPr>
          <p:cNvPicPr>
            <a:picLocks noChangeAspect="1"/>
          </p:cNvPicPr>
          <p:nvPr/>
        </p:nvPicPr>
        <p:blipFill>
          <a:blip r:embed="rId18"/>
          <a:srcRect t="23678"/>
          <a:stretch>
            <a:fillRect/>
          </a:stretch>
        </p:blipFill>
        <p:spPr>
          <a:xfrm>
            <a:off x="1566052" y="3785709"/>
            <a:ext cx="1428274" cy="618649"/>
          </a:xfrm>
          <a:prstGeom prst="rect">
            <a:avLst/>
          </a:prstGeom>
        </p:spPr>
      </p:pic>
      <p:pic>
        <p:nvPicPr>
          <p:cNvPr id="53" name="Explosion">
            <a:extLst>
              <a:ext uri="{FF2B5EF4-FFF2-40B4-BE49-F238E27FC236}">
                <a16:creationId xmlns:a16="http://schemas.microsoft.com/office/drawing/2014/main" id="{859F9BD6-B16A-DE0C-B5D9-1571CD978243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2128" y="1023060"/>
            <a:ext cx="2084627" cy="2075941"/>
          </a:xfrm>
          <a:prstGeom prst="rect">
            <a:avLst/>
          </a:prstGeom>
        </p:spPr>
      </p:pic>
      <p:pic>
        <p:nvPicPr>
          <p:cNvPr id="5" name="Claw Machine">
            <a:hlinkClick r:id="rId19" action="ppaction://hlinksldjump"/>
            <a:extLst>
              <a:ext uri="{FF2B5EF4-FFF2-40B4-BE49-F238E27FC236}">
                <a16:creationId xmlns:a16="http://schemas.microsoft.com/office/drawing/2014/main" id="{9256CA31-B04A-5706-4B36-ACA8C334ADF7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79997" y="0"/>
            <a:ext cx="6977617" cy="5160169"/>
          </a:xfrm>
        </p:spPr>
      </p:pic>
      <p:pic>
        <p:nvPicPr>
          <p:cNvPr id="49" name="Picture 48">
            <a:hlinkClick r:id="rId21" action="ppaction://hlinksldjump"/>
            <a:extLst>
              <a:ext uri="{FF2B5EF4-FFF2-40B4-BE49-F238E27FC236}">
                <a16:creationId xmlns:a16="http://schemas.microsoft.com/office/drawing/2014/main" id="{9325A615-B7DC-50DD-EE13-0B4627FB2508}"/>
              </a:ext>
            </a:extLst>
          </p:cNvPr>
          <p:cNvPicPr>
            <a:picLocks noChangeAspect="1"/>
          </p:cNvPicPr>
          <p:nvPr/>
        </p:nvPicPr>
        <p:blipFill rotWithShape="1"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825" t="33323" r="8965" b="39692"/>
          <a:stretch/>
        </p:blipFill>
        <p:spPr>
          <a:xfrm>
            <a:off x="3901670" y="5231596"/>
            <a:ext cx="1446212" cy="1830795"/>
          </a:xfrm>
          <a:prstGeom prst="rect">
            <a:avLst/>
          </a:prstGeom>
        </p:spPr>
      </p:pic>
      <p:pic>
        <p:nvPicPr>
          <p:cNvPr id="50" name="Picture 49">
            <a:hlinkClick r:id="rId21" action="ppaction://hlinksldjump"/>
            <a:extLst>
              <a:ext uri="{FF2B5EF4-FFF2-40B4-BE49-F238E27FC236}">
                <a16:creationId xmlns:a16="http://schemas.microsoft.com/office/drawing/2014/main" id="{FDEBAD0F-6525-051D-3FD2-0D5ADAB74B7D}"/>
              </a:ext>
            </a:extLst>
          </p:cNvPr>
          <p:cNvPicPr>
            <a:picLocks noChangeAspect="1"/>
          </p:cNvPicPr>
          <p:nvPr/>
        </p:nvPicPr>
        <p:blipFill rotWithShape="1"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825" t="33323" r="8965" b="39692"/>
          <a:stretch/>
        </p:blipFill>
        <p:spPr>
          <a:xfrm>
            <a:off x="3914731" y="5231596"/>
            <a:ext cx="1446212" cy="1830795"/>
          </a:xfrm>
          <a:prstGeom prst="rect">
            <a:avLst/>
          </a:prstGeom>
        </p:spPr>
      </p:pic>
      <p:sp>
        <p:nvSpPr>
          <p:cNvPr id="8" name="Oval 7">
            <a:extLst>
              <a:ext uri="{FF2B5EF4-FFF2-40B4-BE49-F238E27FC236}">
                <a16:creationId xmlns:a16="http://schemas.microsoft.com/office/drawing/2014/main" id="{7101B904-C97C-440A-9E54-D5C0B04702DF}"/>
              </a:ext>
            </a:extLst>
          </p:cNvPr>
          <p:cNvSpPr/>
          <p:nvPr/>
        </p:nvSpPr>
        <p:spPr>
          <a:xfrm>
            <a:off x="1817694" y="323478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860C8D81-69B1-AE98-019E-96BC54CEDD01}"/>
              </a:ext>
            </a:extLst>
          </p:cNvPr>
          <p:cNvSpPr/>
          <p:nvPr/>
        </p:nvSpPr>
        <p:spPr>
          <a:xfrm>
            <a:off x="2428996" y="323478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6AFBE0D3-7065-5570-7F56-A73ECEBABFBA}"/>
              </a:ext>
            </a:extLst>
          </p:cNvPr>
          <p:cNvSpPr/>
          <p:nvPr/>
        </p:nvSpPr>
        <p:spPr>
          <a:xfrm>
            <a:off x="3000712" y="323478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AE052DF3-59E8-9850-436C-78CD584BD0CC}"/>
              </a:ext>
            </a:extLst>
          </p:cNvPr>
          <p:cNvSpPr/>
          <p:nvPr/>
        </p:nvSpPr>
        <p:spPr>
          <a:xfrm>
            <a:off x="3728262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B2F1AC6A-CA64-2ED9-27E1-0193E8384F47}"/>
              </a:ext>
            </a:extLst>
          </p:cNvPr>
          <p:cNvSpPr/>
          <p:nvPr/>
        </p:nvSpPr>
        <p:spPr>
          <a:xfrm>
            <a:off x="4339563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FDDE15F4-C62E-C11F-D203-B2680347FFE4}"/>
              </a:ext>
            </a:extLst>
          </p:cNvPr>
          <p:cNvSpPr/>
          <p:nvPr/>
        </p:nvSpPr>
        <p:spPr>
          <a:xfrm>
            <a:off x="4911279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0FF38DB0-23BD-4B2B-CEE2-7C23641D0E70}"/>
              </a:ext>
            </a:extLst>
          </p:cNvPr>
          <p:cNvSpPr/>
          <p:nvPr/>
        </p:nvSpPr>
        <p:spPr>
          <a:xfrm>
            <a:off x="5640290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1357016A-F05E-41EF-7FDE-0B753AEA46D9}"/>
              </a:ext>
            </a:extLst>
          </p:cNvPr>
          <p:cNvSpPr/>
          <p:nvPr/>
        </p:nvSpPr>
        <p:spPr>
          <a:xfrm>
            <a:off x="6251592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629DAB52-8A15-2B96-6F82-41432DA6E771}"/>
              </a:ext>
            </a:extLst>
          </p:cNvPr>
          <p:cNvSpPr/>
          <p:nvPr/>
        </p:nvSpPr>
        <p:spPr>
          <a:xfrm>
            <a:off x="6823308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6" name="TextBox 5">
            <a:hlinkClick r:id="rId19" action="ppaction://hlinksldjump"/>
            <a:extLst>
              <a:ext uri="{FF2B5EF4-FFF2-40B4-BE49-F238E27FC236}">
                <a16:creationId xmlns:a16="http://schemas.microsoft.com/office/drawing/2014/main" id="{A78CB4CC-F52F-A9BC-A040-82DCACE3C246}"/>
              </a:ext>
            </a:extLst>
          </p:cNvPr>
          <p:cNvSpPr txBox="1"/>
          <p:nvPr/>
        </p:nvSpPr>
        <p:spPr>
          <a:xfrm>
            <a:off x="5921080" y="4860791"/>
            <a:ext cx="46198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Left</a:t>
            </a:r>
          </a:p>
        </p:txBody>
      </p:sp>
      <p:pic>
        <p:nvPicPr>
          <p:cNvPr id="34" name="Catch Button">
            <a:extLst>
              <a:ext uri="{FF2B5EF4-FFF2-40B4-BE49-F238E27FC236}">
                <a16:creationId xmlns:a16="http://schemas.microsoft.com/office/drawing/2014/main" id="{29876B1B-6836-9310-AB82-3C17B5F6868C}"/>
              </a:ext>
            </a:extLst>
          </p:cNvPr>
          <p:cNvPicPr>
            <a:picLocks noChangeAspect="1"/>
          </p:cNvPicPr>
          <p:nvPr/>
        </p:nvPicPr>
        <p:blipFill rotWithShape="1"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989" r="76309"/>
          <a:stretch/>
        </p:blipFill>
        <p:spPr>
          <a:xfrm>
            <a:off x="4240039" y="4547182"/>
            <a:ext cx="605540" cy="382232"/>
          </a:xfrm>
          <a:prstGeom prst="rect">
            <a:avLst/>
          </a:prstGeom>
        </p:spPr>
      </p:pic>
      <p:pic>
        <p:nvPicPr>
          <p:cNvPr id="3" name="Backward 0">
            <a:extLst>
              <a:ext uri="{FF2B5EF4-FFF2-40B4-BE49-F238E27FC236}">
                <a16:creationId xmlns:a16="http://schemas.microsoft.com/office/drawing/2014/main" id="{F2E86FBB-5771-50F7-6B31-70E836DEB0FA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1886" y="4626476"/>
            <a:ext cx="599613" cy="299807"/>
          </a:xfrm>
          <a:prstGeom prst="rect">
            <a:avLst/>
          </a:prstGeom>
        </p:spPr>
      </p:pic>
      <p:pic>
        <p:nvPicPr>
          <p:cNvPr id="4" name="Forward 0">
            <a:extLst>
              <a:ext uri="{FF2B5EF4-FFF2-40B4-BE49-F238E27FC236}">
                <a16:creationId xmlns:a16="http://schemas.microsoft.com/office/drawing/2014/main" id="{C303BD39-40F3-A631-3131-70093E9777CF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571" y="4621322"/>
            <a:ext cx="599613" cy="299807"/>
          </a:xfrm>
          <a:prstGeom prst="rect">
            <a:avLst/>
          </a:prstGeom>
        </p:spPr>
      </p:pic>
      <p:sp>
        <p:nvSpPr>
          <p:cNvPr id="11" name="TextBox 10">
            <a:hlinkClick r:id="rId19" action="ppaction://hlinksldjump"/>
            <a:extLst>
              <a:ext uri="{FF2B5EF4-FFF2-40B4-BE49-F238E27FC236}">
                <a16:creationId xmlns:a16="http://schemas.microsoft.com/office/drawing/2014/main" id="{EE166E6C-B9D7-F145-DB58-2B354B441484}"/>
              </a:ext>
            </a:extLst>
          </p:cNvPr>
          <p:cNvSpPr txBox="1"/>
          <p:nvPr/>
        </p:nvSpPr>
        <p:spPr>
          <a:xfrm>
            <a:off x="6668227" y="4860791"/>
            <a:ext cx="56938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Right</a:t>
            </a:r>
          </a:p>
        </p:txBody>
      </p:sp>
      <p:sp>
        <p:nvSpPr>
          <p:cNvPr id="12" name="TextBox 11">
            <a:hlinkClick r:id="rId19" action="ppaction://hlinksldjump"/>
            <a:extLst>
              <a:ext uri="{FF2B5EF4-FFF2-40B4-BE49-F238E27FC236}">
                <a16:creationId xmlns:a16="http://schemas.microsoft.com/office/drawing/2014/main" id="{73250655-2425-2256-E0E8-065F66254633}"/>
              </a:ext>
            </a:extLst>
          </p:cNvPr>
          <p:cNvSpPr txBox="1"/>
          <p:nvPr/>
        </p:nvSpPr>
        <p:spPr>
          <a:xfrm>
            <a:off x="4214956" y="4873219"/>
            <a:ext cx="58221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Catch</a:t>
            </a:r>
          </a:p>
        </p:txBody>
      </p:sp>
      <p:sp>
        <p:nvSpPr>
          <p:cNvPr id="13" name="TextBox 12">
            <a:hlinkClick r:id="rId19" action="ppaction://hlinksldjump"/>
            <a:extLst>
              <a:ext uri="{FF2B5EF4-FFF2-40B4-BE49-F238E27FC236}">
                <a16:creationId xmlns:a16="http://schemas.microsoft.com/office/drawing/2014/main" id="{EF2E600E-95FC-69B1-EBD2-38E79DBBAA94}"/>
              </a:ext>
            </a:extLst>
          </p:cNvPr>
          <p:cNvSpPr txBox="1"/>
          <p:nvPr/>
        </p:nvSpPr>
        <p:spPr>
          <a:xfrm rot="17946534">
            <a:off x="1443511" y="4639185"/>
            <a:ext cx="50045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Coin</a:t>
            </a:r>
          </a:p>
        </p:txBody>
      </p:sp>
      <p:pic>
        <p:nvPicPr>
          <p:cNvPr id="14" name="Forward 1">
            <a:extLst>
              <a:ext uri="{FF2B5EF4-FFF2-40B4-BE49-F238E27FC236}">
                <a16:creationId xmlns:a16="http://schemas.microsoft.com/office/drawing/2014/main" id="{CAEA798C-5E10-D0C4-92B2-343C8EBDEBFC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571" y="4621322"/>
            <a:ext cx="599613" cy="299807"/>
          </a:xfrm>
          <a:prstGeom prst="rect">
            <a:avLst/>
          </a:prstGeom>
        </p:spPr>
      </p:pic>
      <p:pic>
        <p:nvPicPr>
          <p:cNvPr id="16" name="Forward 2">
            <a:extLst>
              <a:ext uri="{FF2B5EF4-FFF2-40B4-BE49-F238E27FC236}">
                <a16:creationId xmlns:a16="http://schemas.microsoft.com/office/drawing/2014/main" id="{F870E6E9-5B89-1A36-0892-ECB4347983E5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571" y="4621322"/>
            <a:ext cx="599613" cy="299807"/>
          </a:xfrm>
          <a:prstGeom prst="rect">
            <a:avLst/>
          </a:prstGeom>
        </p:spPr>
      </p:pic>
      <p:pic>
        <p:nvPicPr>
          <p:cNvPr id="29" name="Backward 1">
            <a:extLst>
              <a:ext uri="{FF2B5EF4-FFF2-40B4-BE49-F238E27FC236}">
                <a16:creationId xmlns:a16="http://schemas.microsoft.com/office/drawing/2014/main" id="{2C3BB7F9-C6BA-221C-901B-56E11544B4CD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1886" y="4626476"/>
            <a:ext cx="599613" cy="299807"/>
          </a:xfrm>
          <a:prstGeom prst="rect">
            <a:avLst/>
          </a:prstGeom>
        </p:spPr>
      </p:pic>
      <p:pic>
        <p:nvPicPr>
          <p:cNvPr id="30" name="Backward 2">
            <a:extLst>
              <a:ext uri="{FF2B5EF4-FFF2-40B4-BE49-F238E27FC236}">
                <a16:creationId xmlns:a16="http://schemas.microsoft.com/office/drawing/2014/main" id="{B90C1845-F426-06F8-7A00-973F380DB32A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1886" y="4626476"/>
            <a:ext cx="599613" cy="299807"/>
          </a:xfrm>
          <a:prstGeom prst="rect">
            <a:avLst/>
          </a:prstGeom>
        </p:spPr>
      </p:pic>
      <p:pic>
        <p:nvPicPr>
          <p:cNvPr id="41" name="Coin 2">
            <a:extLst>
              <a:ext uri="{FF2B5EF4-FFF2-40B4-BE49-F238E27FC236}">
                <a16:creationId xmlns:a16="http://schemas.microsoft.com/office/drawing/2014/main" id="{EB1EFC87-F4A2-5059-8160-D1C21525CCF2}"/>
              </a:ext>
            </a:extLst>
          </p:cNvPr>
          <p:cNvPicPr>
            <a:picLocks noChangeAspect="1"/>
          </p:cNvPicPr>
          <p:nvPr/>
        </p:nvPicPr>
        <p:blipFill rotWithShape="1"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3078" b="58191"/>
          <a:stretch/>
        </p:blipFill>
        <p:spPr>
          <a:xfrm>
            <a:off x="2316402" y="4490939"/>
            <a:ext cx="457384" cy="503244"/>
          </a:xfrm>
          <a:prstGeom prst="rect">
            <a:avLst/>
          </a:prstGeom>
        </p:spPr>
      </p:pic>
      <p:pic>
        <p:nvPicPr>
          <p:cNvPr id="42" name="Coin 3">
            <a:extLst>
              <a:ext uri="{FF2B5EF4-FFF2-40B4-BE49-F238E27FC236}">
                <a16:creationId xmlns:a16="http://schemas.microsoft.com/office/drawing/2014/main" id="{6A708532-F4B3-4641-7591-8FE5191F148E}"/>
              </a:ext>
            </a:extLst>
          </p:cNvPr>
          <p:cNvPicPr>
            <a:picLocks noChangeAspect="1"/>
          </p:cNvPicPr>
          <p:nvPr/>
        </p:nvPicPr>
        <p:blipFill rotWithShape="1"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3078" b="58191"/>
          <a:stretch/>
        </p:blipFill>
        <p:spPr>
          <a:xfrm>
            <a:off x="1828020" y="4380008"/>
            <a:ext cx="192037" cy="503244"/>
          </a:xfrm>
          <a:prstGeom prst="rect">
            <a:avLst/>
          </a:prstGeom>
        </p:spPr>
      </p:pic>
      <p:pic>
        <p:nvPicPr>
          <p:cNvPr id="43" name="Catch Button 2">
            <a:extLst>
              <a:ext uri="{FF2B5EF4-FFF2-40B4-BE49-F238E27FC236}">
                <a16:creationId xmlns:a16="http://schemas.microsoft.com/office/drawing/2014/main" id="{E12DDCCC-17BD-44B0-07FD-807E834D7B1E}"/>
              </a:ext>
            </a:extLst>
          </p:cNvPr>
          <p:cNvPicPr>
            <a:picLocks noChangeAspect="1"/>
          </p:cNvPicPr>
          <p:nvPr/>
        </p:nvPicPr>
        <p:blipFill rotWithShape="1"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989" r="75884"/>
          <a:stretch/>
        </p:blipFill>
        <p:spPr>
          <a:xfrm>
            <a:off x="4234613" y="4547182"/>
            <a:ext cx="616392" cy="382232"/>
          </a:xfrm>
          <a:prstGeom prst="rect">
            <a:avLst/>
          </a:prstGeom>
        </p:spPr>
      </p:pic>
      <p:pic>
        <p:nvPicPr>
          <p:cNvPr id="55" name="Catch Button 3">
            <a:extLst>
              <a:ext uri="{FF2B5EF4-FFF2-40B4-BE49-F238E27FC236}">
                <a16:creationId xmlns:a16="http://schemas.microsoft.com/office/drawing/2014/main" id="{871A64F6-CAF8-53F7-08F0-434A6395F267}"/>
              </a:ext>
            </a:extLst>
          </p:cNvPr>
          <p:cNvPicPr>
            <a:picLocks noChangeAspect="1"/>
          </p:cNvPicPr>
          <p:nvPr/>
        </p:nvPicPr>
        <p:blipFill rotWithShape="1"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989" r="75698"/>
          <a:stretch/>
        </p:blipFill>
        <p:spPr>
          <a:xfrm>
            <a:off x="4232241" y="4547182"/>
            <a:ext cx="621139" cy="382232"/>
          </a:xfrm>
          <a:prstGeom prst="rect">
            <a:avLst/>
          </a:prstGeom>
        </p:spPr>
      </p:pic>
      <p:pic>
        <p:nvPicPr>
          <p:cNvPr id="37" name="Picture 36">
            <a:hlinkClick r:id="rId19" action="ppaction://hlinksldjump"/>
            <a:extLst>
              <a:ext uri="{FF2B5EF4-FFF2-40B4-BE49-F238E27FC236}">
                <a16:creationId xmlns:a16="http://schemas.microsoft.com/office/drawing/2014/main" id="{4C6CB7DC-959D-BE65-7D27-273A0AC7930C}"/>
              </a:ext>
            </a:extLst>
          </p:cNvPr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5641" y="-5243713"/>
            <a:ext cx="6851068" cy="5188946"/>
          </a:xfrm>
          <a:prstGeom prst="rect">
            <a:avLst/>
          </a:prstGeom>
        </p:spPr>
      </p:pic>
      <p:pic>
        <p:nvPicPr>
          <p:cNvPr id="39" name="Picture 38">
            <a:hlinkClick r:id="rId21" action="ppaction://hlinksldjump"/>
            <a:extLst>
              <a:ext uri="{FF2B5EF4-FFF2-40B4-BE49-F238E27FC236}">
                <a16:creationId xmlns:a16="http://schemas.microsoft.com/office/drawing/2014/main" id="{73FD9F06-DB3E-AB2C-1078-4B94BC07FD11}"/>
              </a:ext>
            </a:extLst>
          </p:cNvPr>
          <p:cNvPicPr>
            <a:picLocks noChangeAspect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924664" y="-5187060"/>
            <a:ext cx="5143500" cy="4891368"/>
          </a:xfrm>
          <a:prstGeom prst="rect">
            <a:avLst/>
          </a:prstGeom>
        </p:spPr>
      </p:pic>
      <p:pic>
        <p:nvPicPr>
          <p:cNvPr id="17" name="Picture 16">
            <a:hlinkClick r:id="rId19" action="ppaction://hlinksldjump"/>
            <a:extLst>
              <a:ext uri="{FF2B5EF4-FFF2-40B4-BE49-F238E27FC236}">
                <a16:creationId xmlns:a16="http://schemas.microsoft.com/office/drawing/2014/main" id="{B0BB91A7-6EB1-2E12-F705-77E464A05DD9}"/>
              </a:ext>
            </a:extLst>
          </p:cNvPr>
          <p:cNvPicPr>
            <a:picLocks noChangeAspect="1"/>
          </p:cNvPicPr>
          <p:nvPr/>
        </p:nvPicPr>
        <p:blipFill>
          <a:blip r:embed="rId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0008" y="3099001"/>
            <a:ext cx="2286000" cy="2286000"/>
          </a:xfrm>
          <a:prstGeom prst="rect">
            <a:avLst/>
          </a:prstGeom>
        </p:spPr>
      </p:pic>
      <p:pic>
        <p:nvPicPr>
          <p:cNvPr id="28" name="Picture 27">
            <a:hlinkClick r:id="rId19" action="ppaction://hlinksldjump"/>
            <a:extLst>
              <a:ext uri="{FF2B5EF4-FFF2-40B4-BE49-F238E27FC236}">
                <a16:creationId xmlns:a16="http://schemas.microsoft.com/office/drawing/2014/main" id="{50E0E922-CFC5-A4F6-8F5F-25E8522134CE}"/>
              </a:ext>
            </a:extLst>
          </p:cNvPr>
          <p:cNvPicPr>
            <a:picLocks noChangeAspect="1"/>
          </p:cNvPicPr>
          <p:nvPr/>
        </p:nvPicPr>
        <p:blipFill>
          <a:blip r:embed="rId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863173" y="3091847"/>
            <a:ext cx="2286000" cy="228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81930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8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5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00"/>
                            </p:stCondLst>
                            <p:childTnLst>
                              <p:par>
                                <p:cTn id="4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4.81481E-6 L 0.24826 0.00439 " pathEditMode="relative" rAng="0" ptsTypes="AA">
                                      <p:cBhvr>
                                        <p:cTn id="48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413" y="208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0" tmFilter="0, 0; .2, .5; .8, .5; 1, 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1" dur="250" autoRev="1" fill="hold"/>
                                        <p:tgtEl>
                                          <p:spTgt spid="1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000"/>
                            </p:stCondLst>
                            <p:childTnLst>
                              <p:par>
                                <p:cTn id="8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4826 0.00439 L 0.43732 0.00439 " pathEditMode="relative" rAng="0" ptsTypes="AA">
                                      <p:cBhvr>
                                        <p:cTn id="84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444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3000"/>
                            </p:stCondLst>
                            <p:childTnLst>
                              <p:par>
                                <p:cTn id="86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6" dur="500" tmFilter="0, 0; .2, .5; .8, .5; 1, 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7" dur="250" autoRev="1" fill="hold"/>
                                        <p:tgtEl>
                                          <p:spTgt spid="1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1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000"/>
                            </p:stCondLst>
                            <p:childTnLst>
                              <p:par>
                                <p:cTn id="12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3732 0.00439 L 0.62708 0.00439 " pathEditMode="relative" rAng="0" ptsTypes="AA">
                                      <p:cBhvr>
                                        <p:cTn id="12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479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3000"/>
                            </p:stCondLst>
                            <p:childTnLst>
                              <p:par>
                                <p:cTn id="12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130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1" fill="hold">
                      <p:stCondLst>
                        <p:cond delay="0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4" dur="500" tmFilter="0, 0; .2, .5; .8, .5; 1, 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5" dur="250" autoRev="1" fill="hold"/>
                                        <p:tgtEl>
                                          <p:spTgt spid="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5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5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5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000"/>
                            </p:stCondLst>
                            <p:childTnLst>
                              <p:par>
                                <p:cTn id="16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4826 0.00439 L 0.00416 0.00439 " pathEditMode="relative" rAng="0" ptsTypes="AA">
                                      <p:cBhvr>
                                        <p:cTn id="16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205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>
                            <p:stCondLst>
                              <p:cond delay="3000"/>
                            </p:stCondLst>
                            <p:childTnLst>
                              <p:par>
                                <p:cTn id="16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6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seq concurrent="1" nextAc="seek">
              <p:cTn id="170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1" fill="hold">
                      <p:stCondLst>
                        <p:cond delay="0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4" dur="500" tmFilter="0, 0; .2, .5; .8, .5; 1, 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5" dur="250" autoRev="1" fill="hold"/>
                                        <p:tgtEl>
                                          <p:spTgt spid="2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9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9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9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0" fill="hold">
                            <p:stCondLst>
                              <p:cond delay="1000"/>
                            </p:stCondLst>
                            <p:childTnLst>
                              <p:par>
                                <p:cTn id="20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3732 0.00439 L 0.24826 0.00439 " pathEditMode="relative" rAng="0" ptsTypes="AA">
                                      <p:cBhvr>
                                        <p:cTn id="20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462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3" fill="hold">
                            <p:stCondLst>
                              <p:cond delay="3000"/>
                            </p:stCondLst>
                            <p:childTnLst>
                              <p:par>
                                <p:cTn id="20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0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210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1" fill="hold">
                      <p:stCondLst>
                        <p:cond delay="0"/>
                      </p:stCondLst>
                      <p:childTnLst>
                        <p:par>
                          <p:cTn id="212" fill="hold">
                            <p:stCondLst>
                              <p:cond delay="0"/>
                            </p:stCondLst>
                            <p:childTnLst>
                              <p:par>
                                <p:cTn id="21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4" dur="500" tmFilter="0, 0; .2, .5; .8, .5; 1, 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15" dur="250" autoRev="1" fill="hold"/>
                                        <p:tgtEl>
                                          <p:spTgt spid="3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1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3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3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3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0" fill="hold">
                            <p:stCondLst>
                              <p:cond delay="1000"/>
                            </p:stCondLst>
                            <p:childTnLst>
                              <p:par>
                                <p:cTn id="24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2708 0.00439 L 0.43732 0.00439 " pathEditMode="relative" rAng="0" ptsTypes="AA">
                                      <p:cBhvr>
                                        <p:cTn id="24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497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3000"/>
                            </p:stCondLst>
                            <p:childTnLst>
                              <p:par>
                                <p:cTn id="24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250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1" fill="hold">
                      <p:stCondLst>
                        <p:cond delay="0"/>
                      </p:stCondLst>
                      <p:childTnLst>
                        <p:par>
                          <p:cTn id="252" fill="hold">
                            <p:stCondLst>
                              <p:cond delay="0"/>
                            </p:stCondLst>
                            <p:childTnLst>
                              <p:par>
                                <p:cTn id="25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Mini Claw Machine Sounds. ALL SOUNDS!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5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7" fill="hold">
                            <p:stCondLst>
                              <p:cond delay="0"/>
                            </p:stCondLst>
                            <p:childTnLst>
                              <p:par>
                                <p:cTn id="258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-0.00254 L 0.00417 0.31135 " pathEditMode="relative" rAng="0" ptsTypes="AA">
                                      <p:cBhvr>
                                        <p:cTn id="259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1569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Mini Claw Machine Sounds. ALL SOUNDS! (2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0" fill="hold">
                            <p:stCondLst>
                              <p:cond delay="2000"/>
                            </p:stCondLst>
                            <p:childTnLst>
                              <p:par>
                                <p:cTn id="261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3" fill="hold">
                            <p:stCondLst>
                              <p:cond delay="2000"/>
                            </p:stCondLst>
                            <p:childTnLst>
                              <p:par>
                                <p:cTn id="26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6" fill="hold">
                            <p:stCondLst>
                              <p:cond delay="2000"/>
                            </p:stCondLst>
                            <p:childTnLst>
                              <p:par>
                                <p:cTn id="26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52 0.3132 L -4.16667E-6 -2.96296E-6 " pathEditMode="relative" rAng="0" ptsTypes="AA">
                                      <p:cBhvr>
                                        <p:cTn id="268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6" y="-15417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Mini Claw Machine Sounds. ALL SOUNDS!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6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82 0.01157 L -0.00382 -0.33218 " pathEditMode="relative" rAng="0" ptsTypes="AA">
                                      <p:cBhvr>
                                        <p:cTn id="270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719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1" fill="hold">
                            <p:stCondLst>
                              <p:cond delay="4000"/>
                            </p:stCondLst>
                            <p:childTnLst>
                              <p:par>
                                <p:cTn id="272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7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7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8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8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8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4" fill="hold">
                            <p:stCondLst>
                              <p:cond delay="5000"/>
                            </p:stCondLst>
                            <p:childTnLst>
                              <p:par>
                                <p:cTn id="28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Mini Claw Machine Sounds. ALL SOUNDS! (1) (1) (2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87" presetID="2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88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9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1" fill="hold">
                            <p:stCondLst>
                              <p:cond delay="5500"/>
                            </p:stCondLst>
                            <p:childTnLst>
                              <p:par>
                                <p:cTn id="292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9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9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9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9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9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2" fill="hold">
                            <p:stCondLst>
                              <p:cond delay="6500"/>
                            </p:stCondLst>
                            <p:childTnLst>
                              <p:par>
                                <p:cTn id="30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2.96296E-6 L -0.24704 -2.96296E-6 " pathEditMode="relative" rAng="0" ptsTypes="AA">
                                      <p:cBhvr>
                                        <p:cTn id="304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361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Game Fail Sound Effect 2 _ Free Sound Clips _ Game and Interface Sounds_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0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4947 0.00277 L 0.00017 0.00277 " pathEditMode="relative" ptsTypes="AA">
                                      <p:cBhvr>
                                        <p:cTn id="30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7" fill="hold">
                            <p:stCondLst>
                              <p:cond delay="8500"/>
                            </p:stCondLst>
                            <p:childTnLst>
                              <p:par>
                                <p:cTn id="308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0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1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1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885 -0.02153 L -0.00052 -0.68033 " pathEditMode="relative" rAng="0" ptsTypes="AA">
                                      <p:cBhvr>
                                        <p:cTn id="321" dur="1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9" y="-32940"/>
                                    </p:animMotion>
                                  </p:childTnLst>
                                </p:cTn>
                              </p:par>
                              <p:par>
                                <p:cTn id="322" presetID="26" presetClass="emph" presetSubtype="0" repeatCount="indefinite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323" dur="500" tmFilter="0, 0; .2, .5; .8, .5; 1, 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24" dur="250" autoRev="1" fill="hold"/>
                                        <p:tgtEl>
                                          <p:spTgt spid="4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25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6" fill="hold">
                      <p:stCondLst>
                        <p:cond delay="0"/>
                      </p:stCondLst>
                      <p:childTnLst>
                        <p:par>
                          <p:cTn id="327" fill="hold">
                            <p:stCondLst>
                              <p:cond delay="0"/>
                            </p:stCondLst>
                            <p:childTnLst>
                              <p:par>
                                <p:cTn id="32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2" fill="hold">
                            <p:stCondLst>
                              <p:cond delay="0"/>
                            </p:stCondLst>
                            <p:childTnLst>
                              <p:par>
                                <p:cTn id="33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-0.00254 L 0.00121 0.23264 " pathEditMode="relative" rAng="0" ptsTypes="AA">
                                      <p:cBhvr>
                                        <p:cTn id="334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1175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going dow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36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3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1" fill="hold">
                            <p:stCondLst>
                              <p:cond delay="2000"/>
                            </p:stCondLst>
                            <p:childTnLst>
                              <p:par>
                                <p:cTn id="342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56 0.30602 L -1.94444E-6 -2.96296E-6 " pathEditMode="relative" rAng="0" ptsTypes="AA">
                                      <p:cBhvr>
                                        <p:cTn id="343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" y="-15301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oing U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44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81 0.01157 L -0.00173 -0.3 " pathEditMode="relative" rAng="0" ptsTypes="AA">
                                      <p:cBhvr>
                                        <p:cTn id="345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" y="-1557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6" fill="hold">
                            <p:stCondLst>
                              <p:cond delay="4000"/>
                            </p:stCondLst>
                            <p:childTnLst>
                              <p:par>
                                <p:cTn id="347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4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4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5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5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3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5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5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5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1" fill="hold">
                            <p:stCondLst>
                              <p:cond delay="5000"/>
                            </p:stCondLst>
                            <p:childTnLst>
                              <p:par>
                                <p:cTn id="362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2.96296E-6 L -0.43733 -0.00278 " pathEditMode="relative" rAng="0" ptsTypes="AA">
                                      <p:cBhvr>
                                        <p:cTn id="363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667" y="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64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4236 0.00439 L 0.0059 0.00439 " pathEditMode="relative" ptsTypes="AA">
                                      <p:cBhvr>
                                        <p:cTn id="365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66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38 -0.29815 L -0.43298 -0.3 " pathEditMode="relative" rAng="0" ptsTypes="AA">
                                      <p:cBhvr>
                                        <p:cTn id="367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580" y="-9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7000"/>
                            </p:stCondLst>
                            <p:childTnLst>
                              <p:par>
                                <p:cTn id="369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7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7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7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43298 -0.3 L -0.42934 0.01157 " pathEditMode="relative" rAng="0" ptsTypes="AA">
                                      <p:cBhvr>
                                        <p:cTn id="378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4" y="15579"/>
                                    </p:animMotion>
                                  </p:childTnLst>
                                </p:cTn>
                              </p:par>
                              <p:par>
                                <p:cTn id="3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3" fill="hold">
                            <p:stCondLst>
                              <p:cond delay="9000"/>
                            </p:stCondLst>
                            <p:childTnLst>
                              <p:par>
                                <p:cTn id="38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onfetti Sound Effects _ Confetti Pop With Yay Sound _ Sound Of Confetti Popping Party Celebrat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8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8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120000">
                                      <p:cBhvr>
                                        <p:cTn id="38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9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9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9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9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4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3.7037E-7 L 0.01354 1.04514 " pathEditMode="relative" rAng="0" ptsTypes="AA">
                                      <p:cBhvr>
                                        <p:cTn id="395" dur="1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77" y="52269"/>
                                    </p:animMotion>
                                  </p:childTnLst>
                                </p:cTn>
                              </p:par>
                              <p:par>
                                <p:cTn id="396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3.7037E-6 L 0.00156 1.01505 " pathEditMode="relative" rAng="0" ptsTypes="AA">
                                      <p:cBhvr>
                                        <p:cTn id="397" dur="1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" y="507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398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9" fill="hold">
                      <p:stCondLst>
                        <p:cond delay="0"/>
                      </p:stCondLst>
                      <p:childTnLst>
                        <p:par>
                          <p:cTn id="400" fill="hold">
                            <p:stCondLst>
                              <p:cond delay="0"/>
                            </p:stCondLst>
                            <p:childTnLst>
                              <p:par>
                                <p:cTn id="40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5" fill="hold">
                            <p:stCondLst>
                              <p:cond delay="0"/>
                            </p:stCondLst>
                            <p:childTnLst>
                              <p:par>
                                <p:cTn id="406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-0.00254 L 0.00121 0.23264 " pathEditMode="relative" rAng="0" ptsTypes="AA">
                                      <p:cBhvr>
                                        <p:cTn id="407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1175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going dow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2000"/>
                            </p:stCondLst>
                            <p:childTnLst>
                              <p:par>
                                <p:cTn id="409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1" fill="hold">
                            <p:stCondLst>
                              <p:cond delay="2000"/>
                            </p:stCondLst>
                            <p:childTnLst>
                              <p:par>
                                <p:cTn id="41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4" fill="hold">
                            <p:stCondLst>
                              <p:cond delay="2000"/>
                            </p:stCondLst>
                            <p:childTnLst>
                              <p:par>
                                <p:cTn id="415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08 0.30973 L -2.77778E-7 -4.44444E-6 " pathEditMode="relative" rAng="0" ptsTypes="AA">
                                      <p:cBhvr>
                                        <p:cTn id="416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4" y="-15486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oing U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4.07407E-6 L -0.00104 -0.29977 " pathEditMode="relative" rAng="0" ptsTypes="AA">
                                      <p:cBhvr>
                                        <p:cTn id="418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-150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9" fill="hold">
                            <p:stCondLst>
                              <p:cond delay="4000"/>
                            </p:stCondLst>
                            <p:childTnLst>
                              <p:par>
                                <p:cTn id="42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2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2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2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26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2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2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2" fill="hold">
                            <p:stCondLst>
                              <p:cond delay="5000"/>
                            </p:stCondLst>
                            <p:childTnLst>
                              <p:par>
                                <p:cTn id="43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Explos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35" presetID="2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36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7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40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2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4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4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4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0" fill="hold">
                            <p:stCondLst>
                              <p:cond delay="6500"/>
                            </p:stCondLst>
                            <p:childTnLst>
                              <p:par>
                                <p:cTn id="45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-4.44444E-6 L -0.62379 -0.00301 " pathEditMode="relative" rAng="0" ptsTypes="AA">
                                      <p:cBhvr>
                                        <p:cTn id="452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990" y="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Game Fail Sound Effect 2 _ Free Sound Clips _ Game and Interface Sounds_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5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2656 0.00439 L 0.00416 0.00439 " pathEditMode="relative" ptsTypes="AA">
                                      <p:cBhvr>
                                        <p:cTn id="454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5" fill="hold">
                            <p:stCondLst>
                              <p:cond delay="8500"/>
                            </p:stCondLst>
                            <p:childTnLst>
                              <p:par>
                                <p:cTn id="456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5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5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6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6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8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885 -0.02153 L -0.00052 -0.68033 " pathEditMode="relative" rAng="0" ptsTypes="AA">
                                      <p:cBhvr>
                                        <p:cTn id="469" dur="1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9" y="-32940"/>
                                    </p:animMotion>
                                  </p:childTnLst>
                                </p:cTn>
                              </p:par>
                              <p:par>
                                <p:cTn id="470" presetID="26" presetClass="emph" presetSubtype="0" repeatCount="indefinite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471" dur="500" tmFilter="0, 0; .2, .5; .8, .5; 1, 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72" dur="250" autoRev="1" fill="hold"/>
                                        <p:tgtEl>
                                          <p:spTgt spid="5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473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4" fill="hold">
                      <p:stCondLst>
                        <p:cond delay="0"/>
                      </p:stCondLst>
                      <p:childTnLst>
                        <p:par>
                          <p:cTn id="475" fill="hold">
                            <p:stCondLst>
                              <p:cond delay="0"/>
                            </p:stCondLst>
                            <p:childTnLst>
                              <p:par>
                                <p:cTn id="476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7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78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oin sound eff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9" fill="hold">
                            <p:stCondLst>
                              <p:cond delay="500"/>
                            </p:stCondLst>
                            <p:childTnLst>
                              <p:par>
                                <p:cTn id="480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43 0.00579 L -0.07517 0.00579 " pathEditMode="relative" rAng="0" ptsTypes="AA">
                                      <p:cBhvr>
                                        <p:cTn id="481" dur="2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80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Coin insert sound effect_Coin sound effect_Insert coin sound effect lpb_Insert coin sound eff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82" fill="hold">
                            <p:stCondLst>
                              <p:cond delay="2500"/>
                            </p:stCondLst>
                            <p:childTnLst>
                              <p:par>
                                <p:cTn id="483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5" fill="hold">
                            <p:stCondLst>
                              <p:cond delay="2500"/>
                            </p:stCondLst>
                            <p:childTnLst>
                              <p:par>
                                <p:cTn id="48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2500"/>
                            </p:stCondLst>
                            <p:childTnLst>
                              <p:par>
                                <p:cTn id="48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6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16 -0.24931 L 0.00416 0.00439 " pathEditMode="relative" rAng="0" ptsTypes="AA">
                                      <p:cBhvr>
                                        <p:cTn id="497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685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Mini Claw Machine Sounds. ALL SOUNDS! (1) (1)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9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0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2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4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6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8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0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2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4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6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8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0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2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3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4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6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8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9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0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31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2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33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</p:childTnLst>
        </p:cTn>
      </p:par>
    </p:tnLst>
    <p:bldLst>
      <p:bldP spid="18" grpId="0" bldLvl="0" animBg="1"/>
      <p:bldP spid="19" grpId="0" bldLvl="0" animBg="1"/>
      <p:bldP spid="20" grpId="0" bldLvl="0" animBg="1"/>
      <p:bldP spid="21" grpId="0" bldLvl="0" animBg="1"/>
      <p:bldP spid="22" grpId="0" bldLvl="0" animBg="1"/>
      <p:bldP spid="23" grpId="0" bldLvl="0" animBg="1"/>
      <p:bldP spid="24" grpId="0" bldLvl="0" animBg="1"/>
      <p:bldP spid="25" grpId="0" bldLvl="0" animBg="1"/>
      <p:bldP spid="8" grpId="0" animBg="1"/>
      <p:bldP spid="35" grpId="0" animBg="1"/>
      <p:bldP spid="36" grpId="0" animBg="1"/>
      <p:bldP spid="38" grpId="0" animBg="1"/>
      <p:bldP spid="40" grpId="0" animBg="1"/>
      <p:bldP spid="51" grpId="0" animBg="1"/>
      <p:bldP spid="52" grpId="0" animBg="1"/>
      <p:bldP spid="54" grpId="0" animBg="1"/>
      <p:bldP spid="61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>
            <a:extLst>
              <a:ext uri="{FF2B5EF4-FFF2-40B4-BE49-F238E27FC236}">
                <a16:creationId xmlns:a16="http://schemas.microsoft.com/office/drawing/2014/main" id="{B2C241EF-F35E-7C4E-B36B-148C4FC67E02}"/>
              </a:ext>
            </a:extLst>
          </p:cNvPr>
          <p:cNvSpPr txBox="1">
            <a:spLocks/>
          </p:cNvSpPr>
          <p:nvPr/>
        </p:nvSpPr>
        <p:spPr>
          <a:xfrm>
            <a:off x="1140900" y="341562"/>
            <a:ext cx="7651102" cy="835819"/>
          </a:xfrm>
          <a:prstGeom prst="rect">
            <a:avLst/>
          </a:prstGeom>
          <a:noFill/>
        </p:spPr>
        <p:txBody>
          <a:bodyPr vert="horz" lIns="66866" tIns="33433" rIns="66866" bIns="33433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68655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accent6">
                    <a:lumMod val="10000"/>
                  </a:schemeClr>
                </a:solidFill>
                <a:effectLst/>
                <a:uLnTx/>
                <a:uFillTx/>
                <a:latin typeface="Comic Sans MS" panose="030F0902030302020204" pitchFamily="66" charset="0"/>
                <a:ea typeface="+mj-ea"/>
                <a:cs typeface="+mj-cs"/>
                <a:sym typeface="Arial"/>
              </a:rPr>
              <a:t>When do you wash the dishes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mic Sans MS" panose="030F0902030302020204" pitchFamily="66" charset="0"/>
                <a:ea typeface="+mj-ea"/>
                <a:cs typeface="+mj-cs"/>
                <a:sym typeface="Arial"/>
              </a:rPr>
              <a:t>? </a:t>
            </a:r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59243276-73A5-4F40-87C6-44B95EB17149}"/>
              </a:ext>
            </a:extLst>
          </p:cNvPr>
          <p:cNvSpPr txBox="1">
            <a:spLocks/>
          </p:cNvSpPr>
          <p:nvPr/>
        </p:nvSpPr>
        <p:spPr>
          <a:xfrm>
            <a:off x="2527312" y="4384027"/>
            <a:ext cx="3199486" cy="309460"/>
          </a:xfrm>
          <a:prstGeom prst="rect">
            <a:avLst/>
          </a:prstGeom>
          <a:noFill/>
        </p:spPr>
        <p:txBody>
          <a:bodyPr vert="horz" lIns="66866" tIns="33433" rIns="66866" bIns="33433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66865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826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mic Sans MS" panose="030F0902030302020204" pitchFamily="66" charset="0"/>
                <a:sym typeface="Arial"/>
              </a:rPr>
              <a:t>At noon.</a:t>
            </a:r>
          </a:p>
        </p:txBody>
      </p:sp>
      <p:pic>
        <p:nvPicPr>
          <p:cNvPr id="3" name="Picture 2" descr="Children Washing Dishes Stock Illustration - Download Image Now - Washing  Dishes, Washing, Child - iStock">
            <a:extLst>
              <a:ext uri="{FF2B5EF4-FFF2-40B4-BE49-F238E27FC236}">
                <a16:creationId xmlns:a16="http://schemas.microsoft.com/office/drawing/2014/main" id="{F7ED0BCD-6194-4277-551D-9CCC32381C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70197" y="1177381"/>
            <a:ext cx="2756730" cy="26124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362" name="Picture 2">
            <a:extLst>
              <a:ext uri="{FF2B5EF4-FFF2-40B4-BE49-F238E27FC236}">
                <a16:creationId xmlns:a16="http://schemas.microsoft.com/office/drawing/2014/main" id="{800F4D3C-5957-32F4-349F-466306411B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53201" y="1947952"/>
            <a:ext cx="2720602" cy="9715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684769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2B501FA-9217-5E6C-4905-AACDEFE6C068}"/>
              </a:ext>
            </a:extLst>
          </p:cNvPr>
          <p:cNvSpPr>
            <a:spLocks noGrp="1"/>
          </p:cNvSpPr>
          <p:nvPr>
            <p:ph type="title" idx="2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4" name="Subtitle 3">
            <a:extLst>
              <a:ext uri="{FF2B5EF4-FFF2-40B4-BE49-F238E27FC236}">
                <a16:creationId xmlns:a16="http://schemas.microsoft.com/office/drawing/2014/main" id="{7F8D9FD7-F0CF-0E49-2626-9F72EE1983FF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9FB17484-C902-2C06-62F2-886094BC0264}"/>
              </a:ext>
            </a:extLst>
          </p:cNvPr>
          <p:cNvSpPr>
            <a:spLocks noGrp="1"/>
          </p:cNvSpPr>
          <p:nvPr>
            <p:ph type="title" idx="3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6" name="Subtitle 5">
            <a:extLst>
              <a:ext uri="{FF2B5EF4-FFF2-40B4-BE49-F238E27FC236}">
                <a16:creationId xmlns:a16="http://schemas.microsoft.com/office/drawing/2014/main" id="{853D479A-D84B-AE2F-0CD5-8453C867471D}"/>
              </a:ext>
            </a:extLst>
          </p:cNvPr>
          <p:cNvSpPr>
            <a:spLocks noGrp="1"/>
          </p:cNvSpPr>
          <p:nvPr>
            <p:ph type="subTitle" idx="4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9EC2B3A0-3F03-5F70-9264-0E722001A150}"/>
              </a:ext>
            </a:extLst>
          </p:cNvPr>
          <p:cNvSpPr>
            <a:spLocks noGrp="1"/>
          </p:cNvSpPr>
          <p:nvPr>
            <p:ph type="title" idx="5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8" name="Subtitle 7">
            <a:extLst>
              <a:ext uri="{FF2B5EF4-FFF2-40B4-BE49-F238E27FC236}">
                <a16:creationId xmlns:a16="http://schemas.microsoft.com/office/drawing/2014/main" id="{5D25937B-EC7A-BC8D-44B8-10A01A378228}"/>
              </a:ext>
            </a:extLst>
          </p:cNvPr>
          <p:cNvSpPr>
            <a:spLocks noGrp="1"/>
          </p:cNvSpPr>
          <p:nvPr>
            <p:ph type="subTitle" idx="6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9" name="Title 8">
            <a:extLst>
              <a:ext uri="{FF2B5EF4-FFF2-40B4-BE49-F238E27FC236}">
                <a16:creationId xmlns:a16="http://schemas.microsoft.com/office/drawing/2014/main" id="{6EF0AD0E-6FE8-C46C-8189-5F54178E70EE}"/>
              </a:ext>
            </a:extLst>
          </p:cNvPr>
          <p:cNvSpPr>
            <a:spLocks noGrp="1"/>
          </p:cNvSpPr>
          <p:nvPr>
            <p:ph type="title" idx="7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10" name="Subtitle 9">
            <a:extLst>
              <a:ext uri="{FF2B5EF4-FFF2-40B4-BE49-F238E27FC236}">
                <a16:creationId xmlns:a16="http://schemas.microsoft.com/office/drawing/2014/main" id="{17268500-97E3-4084-E748-1EB5D079F2DF}"/>
              </a:ext>
            </a:extLst>
          </p:cNvPr>
          <p:cNvSpPr>
            <a:spLocks noGrp="1"/>
          </p:cNvSpPr>
          <p:nvPr>
            <p:ph type="subTitle" idx="8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11" name="Title 10">
            <a:extLst>
              <a:ext uri="{FF2B5EF4-FFF2-40B4-BE49-F238E27FC236}">
                <a16:creationId xmlns:a16="http://schemas.microsoft.com/office/drawing/2014/main" id="{5E460D79-DB41-3162-203D-7ECD93019B96}"/>
              </a:ext>
            </a:extLst>
          </p:cNvPr>
          <p:cNvSpPr>
            <a:spLocks noGrp="1"/>
          </p:cNvSpPr>
          <p:nvPr>
            <p:ph type="title" idx="9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12" name="Title 11">
            <a:extLst>
              <a:ext uri="{FF2B5EF4-FFF2-40B4-BE49-F238E27FC236}">
                <a16:creationId xmlns:a16="http://schemas.microsoft.com/office/drawing/2014/main" id="{A9E2CCF1-1AEC-F1BC-C8AD-CC4C47A182BA}"/>
              </a:ext>
            </a:extLst>
          </p:cNvPr>
          <p:cNvSpPr>
            <a:spLocks noGrp="1"/>
          </p:cNvSpPr>
          <p:nvPr>
            <p:ph type="title" idx="13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13" name="Title 12">
            <a:extLst>
              <a:ext uri="{FF2B5EF4-FFF2-40B4-BE49-F238E27FC236}">
                <a16:creationId xmlns:a16="http://schemas.microsoft.com/office/drawing/2014/main" id="{54A578D2-AA6D-8AD4-5CCA-1845D439B56F}"/>
              </a:ext>
            </a:extLst>
          </p:cNvPr>
          <p:cNvSpPr>
            <a:spLocks noGrp="1"/>
          </p:cNvSpPr>
          <p:nvPr>
            <p:ph type="title" idx="14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14" name="Title 13">
            <a:extLst>
              <a:ext uri="{FF2B5EF4-FFF2-40B4-BE49-F238E27FC236}">
                <a16:creationId xmlns:a16="http://schemas.microsoft.com/office/drawing/2014/main" id="{14258471-3689-6D5B-E061-CA5006951AB6}"/>
              </a:ext>
            </a:extLst>
          </p:cNvPr>
          <p:cNvSpPr>
            <a:spLocks noGrp="1"/>
          </p:cNvSpPr>
          <p:nvPr>
            <p:ph type="title" idx="15"/>
          </p:nvPr>
        </p:nvSpPr>
        <p:spPr/>
        <p:txBody>
          <a:bodyPr/>
          <a:lstStyle/>
          <a:p>
            <a:endParaRPr lang="en-VN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49E6E1EC-F2CB-E783-E115-396205161D0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13699" y="1057645"/>
            <a:ext cx="8002595" cy="3866422"/>
          </a:xfrm>
          <a:prstGeom prst="rect">
            <a:avLst/>
          </a:prstGeom>
        </p:spPr>
      </p:pic>
      <p:pic>
        <p:nvPicPr>
          <p:cNvPr id="16" name="Track 35">
            <a:hlinkClick r:id="" action="ppaction://media"/>
            <a:extLst>
              <a:ext uri="{FF2B5EF4-FFF2-40B4-BE49-F238E27FC236}">
                <a16:creationId xmlns:a16="http://schemas.microsoft.com/office/drawing/2014/main" id="{1754CD3E-2775-37BD-2FFF-39AB5597D5DD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0" y="38625"/>
            <a:ext cx="812800" cy="812800"/>
          </a:xfrm>
          <a:prstGeom prst="rect">
            <a:avLst/>
          </a:prstGeom>
        </p:spPr>
      </p:pic>
      <p:sp>
        <p:nvSpPr>
          <p:cNvPr id="17" name="Title 1">
            <a:extLst>
              <a:ext uri="{FF2B5EF4-FFF2-40B4-BE49-F238E27FC236}">
                <a16:creationId xmlns:a16="http://schemas.microsoft.com/office/drawing/2014/main" id="{635E6BE6-BA9A-62DA-849E-DBA9AADB2488}"/>
              </a:ext>
            </a:extLst>
          </p:cNvPr>
          <p:cNvSpPr txBox="1">
            <a:spLocks/>
          </p:cNvSpPr>
          <p:nvPr/>
        </p:nvSpPr>
        <p:spPr>
          <a:xfrm>
            <a:off x="3467010" y="176969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Titan One"/>
              <a:buNone/>
              <a:defRPr sz="3500" b="0" i="0" u="none" strike="noStrike" cap="none">
                <a:solidFill>
                  <a:schemeClr val="dk2"/>
                </a:solidFill>
                <a:latin typeface="Titan One"/>
                <a:ea typeface="Titan One"/>
                <a:cs typeface="Titan One"/>
                <a:sym typeface="Titan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en-VN" sz="3600" b="1" dirty="0">
                <a:solidFill>
                  <a:srgbClr val="C00000"/>
                </a:solidFill>
                <a:latin typeface="Comic Sans MS" panose="030F0902030302020204" pitchFamily="66" charset="0"/>
              </a:rPr>
              <a:t>Listen.</a:t>
            </a:r>
          </a:p>
        </p:txBody>
      </p:sp>
    </p:spTree>
    <p:extLst>
      <p:ext uri="{BB962C8B-B14F-4D97-AF65-F5344CB8AC3E}">
        <p14:creationId xmlns:p14="http://schemas.microsoft.com/office/powerpoint/2010/main" val="19373223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6"/>
                </p:tgtEl>
              </p:cMediaNode>
            </p:audio>
          </p:childTnLst>
        </p:cTn>
      </p:par>
    </p:tnLst>
    <p:bldLst>
      <p:bldP spid="17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BG">
            <a:extLst>
              <a:ext uri="{FF2B5EF4-FFF2-40B4-BE49-F238E27FC236}">
                <a16:creationId xmlns:a16="http://schemas.microsoft.com/office/drawing/2014/main" id="{8C06E889-F26E-FE20-8EE8-96A4679BAD53}"/>
              </a:ext>
            </a:extLst>
          </p:cNvPr>
          <p:cNvSpPr/>
          <p:nvPr/>
        </p:nvSpPr>
        <p:spPr>
          <a:xfrm>
            <a:off x="1143000" y="0"/>
            <a:ext cx="6851610" cy="5143500"/>
          </a:xfrm>
          <a:prstGeom prst="rect">
            <a:avLst/>
          </a:prstGeom>
          <a:solidFill>
            <a:srgbClr val="B5E4A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7C363C7-C480-CAB1-C776-2123B1B55D2E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3000" y="0"/>
            <a:ext cx="6858000" cy="5143500"/>
          </a:xfrm>
          <a:prstGeom prst="rect">
            <a:avLst/>
          </a:prstGeom>
        </p:spPr>
      </p:pic>
      <p:pic>
        <p:nvPicPr>
          <p:cNvPr id="10" name="claw 1" descr="C:\Users\Zhao Youyi\Desktop\333.png333">
            <a:extLst>
              <a:ext uri="{FF2B5EF4-FFF2-40B4-BE49-F238E27FC236}">
                <a16:creationId xmlns:a16="http://schemas.microsoft.com/office/drawing/2014/main" id="{B0B19700-EB08-5662-5A56-77A7A5372B0E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1752964" y="-227053"/>
            <a:ext cx="828675" cy="2746534"/>
          </a:xfrm>
          <a:prstGeom prst="rect">
            <a:avLst/>
          </a:prstGeom>
        </p:spPr>
      </p:pic>
      <p:sp>
        <p:nvSpPr>
          <p:cNvPr id="18" name="blue light l">
            <a:extLst>
              <a:ext uri="{FF2B5EF4-FFF2-40B4-BE49-F238E27FC236}">
                <a16:creationId xmlns:a16="http://schemas.microsoft.com/office/drawing/2014/main" id="{997D090C-5C18-CEC4-6B3F-068DA9863C91}"/>
              </a:ext>
            </a:extLst>
          </p:cNvPr>
          <p:cNvSpPr/>
          <p:nvPr/>
        </p:nvSpPr>
        <p:spPr>
          <a:xfrm>
            <a:off x="1187291" y="529114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9" name="blue light l">
            <a:extLst>
              <a:ext uri="{FF2B5EF4-FFF2-40B4-BE49-F238E27FC236}">
                <a16:creationId xmlns:a16="http://schemas.microsoft.com/office/drawing/2014/main" id="{369EBAEF-7967-E20F-CC8B-0434527DE932}"/>
              </a:ext>
            </a:extLst>
          </p:cNvPr>
          <p:cNvSpPr/>
          <p:nvPr/>
        </p:nvSpPr>
        <p:spPr>
          <a:xfrm>
            <a:off x="1187291" y="2497931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0" name="green light l">
            <a:extLst>
              <a:ext uri="{FF2B5EF4-FFF2-40B4-BE49-F238E27FC236}">
                <a16:creationId xmlns:a16="http://schemas.microsoft.com/office/drawing/2014/main" id="{C1979C61-F081-7E56-8994-CBC33664AF7B}"/>
              </a:ext>
            </a:extLst>
          </p:cNvPr>
          <p:cNvSpPr/>
          <p:nvPr/>
        </p:nvSpPr>
        <p:spPr>
          <a:xfrm>
            <a:off x="1187291" y="3629025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1" name="blue light r">
            <a:extLst>
              <a:ext uri="{FF2B5EF4-FFF2-40B4-BE49-F238E27FC236}">
                <a16:creationId xmlns:a16="http://schemas.microsoft.com/office/drawing/2014/main" id="{EDDF266A-B144-3AE0-1F3C-DA710A4E2E5F}"/>
              </a:ext>
            </a:extLst>
          </p:cNvPr>
          <p:cNvSpPr/>
          <p:nvPr/>
        </p:nvSpPr>
        <p:spPr>
          <a:xfrm>
            <a:off x="7870507" y="529114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2" name="green light r">
            <a:extLst>
              <a:ext uri="{FF2B5EF4-FFF2-40B4-BE49-F238E27FC236}">
                <a16:creationId xmlns:a16="http://schemas.microsoft.com/office/drawing/2014/main" id="{30935299-89EE-8E04-E9F7-13A64C1C7904}"/>
              </a:ext>
            </a:extLst>
          </p:cNvPr>
          <p:cNvSpPr/>
          <p:nvPr/>
        </p:nvSpPr>
        <p:spPr>
          <a:xfrm>
            <a:off x="7870507" y="1660207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3" name="blue light r">
            <a:extLst>
              <a:ext uri="{FF2B5EF4-FFF2-40B4-BE49-F238E27FC236}">
                <a16:creationId xmlns:a16="http://schemas.microsoft.com/office/drawing/2014/main" id="{16B3C074-5549-7343-A5E7-26B29D2E4739}"/>
              </a:ext>
            </a:extLst>
          </p:cNvPr>
          <p:cNvSpPr/>
          <p:nvPr/>
        </p:nvSpPr>
        <p:spPr>
          <a:xfrm>
            <a:off x="7870507" y="2497931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4" name="green light r">
            <a:extLst>
              <a:ext uri="{FF2B5EF4-FFF2-40B4-BE49-F238E27FC236}">
                <a16:creationId xmlns:a16="http://schemas.microsoft.com/office/drawing/2014/main" id="{0E3A4131-45D3-DC06-0899-7E812DA0FA38}"/>
              </a:ext>
            </a:extLst>
          </p:cNvPr>
          <p:cNvSpPr/>
          <p:nvPr/>
        </p:nvSpPr>
        <p:spPr>
          <a:xfrm>
            <a:off x="7870507" y="3719512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5" name="green light l">
            <a:extLst>
              <a:ext uri="{FF2B5EF4-FFF2-40B4-BE49-F238E27FC236}">
                <a16:creationId xmlns:a16="http://schemas.microsoft.com/office/drawing/2014/main" id="{EC1056D6-002F-F2A2-B7F4-FB73591D0042}"/>
              </a:ext>
            </a:extLst>
          </p:cNvPr>
          <p:cNvSpPr/>
          <p:nvPr/>
        </p:nvSpPr>
        <p:spPr>
          <a:xfrm>
            <a:off x="1199435" y="1569720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 dirty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grpSp>
        <p:nvGrpSpPr>
          <p:cNvPr id="32" name="Claw 1 clasped">
            <a:extLst>
              <a:ext uri="{FF2B5EF4-FFF2-40B4-BE49-F238E27FC236}">
                <a16:creationId xmlns:a16="http://schemas.microsoft.com/office/drawing/2014/main" id="{A058F5E1-4346-13AD-74B0-628EA2830A7D}"/>
              </a:ext>
            </a:extLst>
          </p:cNvPr>
          <p:cNvGrpSpPr/>
          <p:nvPr/>
        </p:nvGrpSpPr>
        <p:grpSpPr>
          <a:xfrm>
            <a:off x="3449033" y="-203646"/>
            <a:ext cx="824204" cy="2727353"/>
            <a:chOff x="5321046" y="-454425"/>
            <a:chExt cx="1104900" cy="3636472"/>
          </a:xfrm>
        </p:grpSpPr>
        <p:pic>
          <p:nvPicPr>
            <p:cNvPr id="15" name="claw" descr="C:\Users\Zhao Youyi\Desktop\20200306103953.png20200306103953">
              <a:extLst>
                <a:ext uri="{FF2B5EF4-FFF2-40B4-BE49-F238E27FC236}">
                  <a16:creationId xmlns:a16="http://schemas.microsoft.com/office/drawing/2014/main" id="{B63C17CB-BA98-3FD9-0B98-85273767A053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>
            <a:xfrm>
              <a:off x="5522845" y="1950782"/>
              <a:ext cx="732790" cy="1231265"/>
            </a:xfrm>
            <a:prstGeom prst="rect">
              <a:avLst/>
            </a:prstGeom>
          </p:spPr>
        </p:pic>
        <p:pic>
          <p:nvPicPr>
            <p:cNvPr id="31" name="string" descr="C:\Users\Zhao Youyi\Desktop\333.png333">
              <a:extLst>
                <a:ext uri="{FF2B5EF4-FFF2-40B4-BE49-F238E27FC236}">
                  <a16:creationId xmlns:a16="http://schemas.microsoft.com/office/drawing/2014/main" id="{D38E03A3-1F3F-A775-75C5-4B23FF78DC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" b="27144"/>
            <a:stretch/>
          </p:blipFill>
          <p:spPr>
            <a:xfrm>
              <a:off x="5321046" y="-454425"/>
              <a:ext cx="1104900" cy="2668036"/>
            </a:xfrm>
            <a:prstGeom prst="rect">
              <a:avLst/>
            </a:prstGeom>
          </p:spPr>
        </p:pic>
      </p:grpSp>
      <p:pic>
        <p:nvPicPr>
          <p:cNvPr id="26" name="claw 1 unclasped" descr="C:\Users\Zhao Youyi\Desktop\333.png333">
            <a:extLst>
              <a:ext uri="{FF2B5EF4-FFF2-40B4-BE49-F238E27FC236}">
                <a16:creationId xmlns:a16="http://schemas.microsoft.com/office/drawing/2014/main" id="{1C388990-880A-7B13-DF19-10B4A24420B2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3445604" y="-202927"/>
            <a:ext cx="828675" cy="2746534"/>
          </a:xfrm>
          <a:prstGeom prst="rect">
            <a:avLst/>
          </a:prstGeom>
        </p:spPr>
      </p:pic>
      <p:pic>
        <p:nvPicPr>
          <p:cNvPr id="7" name="Toy">
            <a:extLst>
              <a:ext uri="{FF2B5EF4-FFF2-40B4-BE49-F238E27FC236}">
                <a16:creationId xmlns:a16="http://schemas.microsoft.com/office/drawing/2014/main" id="{7E37ACD3-28E8-7911-4679-CF5DB90A1B3E}"/>
              </a:ext>
            </a:extLst>
          </p:cNvPr>
          <p:cNvPicPr>
            <a:picLocks noChangeAspect="1"/>
          </p:cNvPicPr>
          <p:nvPr/>
        </p:nvPicPr>
        <p:blipFill rotWithShape="1"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2296" b="-2393"/>
          <a:stretch/>
        </p:blipFill>
        <p:spPr>
          <a:xfrm>
            <a:off x="3491880" y="3327835"/>
            <a:ext cx="813714" cy="1293488"/>
          </a:xfrm>
          <a:prstGeom prst="rect">
            <a:avLst/>
          </a:prstGeom>
        </p:spPr>
      </p:pic>
      <p:grpSp>
        <p:nvGrpSpPr>
          <p:cNvPr id="45" name="Claw 2 clasped">
            <a:extLst>
              <a:ext uri="{FF2B5EF4-FFF2-40B4-BE49-F238E27FC236}">
                <a16:creationId xmlns:a16="http://schemas.microsoft.com/office/drawing/2014/main" id="{CDD8BF2B-43E6-14B0-2BFB-A8B98DC24AC0}"/>
              </a:ext>
            </a:extLst>
          </p:cNvPr>
          <p:cNvGrpSpPr/>
          <p:nvPr/>
        </p:nvGrpSpPr>
        <p:grpSpPr>
          <a:xfrm>
            <a:off x="4754341" y="-203646"/>
            <a:ext cx="824204" cy="2727353"/>
            <a:chOff x="5321046" y="-454425"/>
            <a:chExt cx="1104900" cy="3636472"/>
          </a:xfrm>
        </p:grpSpPr>
        <p:pic>
          <p:nvPicPr>
            <p:cNvPr id="46" name="claw" descr="C:\Users\Zhao Youyi\Desktop\20200306103953.png20200306103953">
              <a:extLst>
                <a:ext uri="{FF2B5EF4-FFF2-40B4-BE49-F238E27FC236}">
                  <a16:creationId xmlns:a16="http://schemas.microsoft.com/office/drawing/2014/main" id="{A436D891-40CA-A7F2-664C-C25823F2C1DE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>
            <a:xfrm>
              <a:off x="5522845" y="1950782"/>
              <a:ext cx="732790" cy="1231265"/>
            </a:xfrm>
            <a:prstGeom prst="rect">
              <a:avLst/>
            </a:prstGeom>
          </p:spPr>
        </p:pic>
        <p:pic>
          <p:nvPicPr>
            <p:cNvPr id="47" name="string" descr="C:\Users\Zhao Youyi\Desktop\333.png333">
              <a:extLst>
                <a:ext uri="{FF2B5EF4-FFF2-40B4-BE49-F238E27FC236}">
                  <a16:creationId xmlns:a16="http://schemas.microsoft.com/office/drawing/2014/main" id="{A3847614-9B4F-28AF-4755-937F8A072AA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" b="27144"/>
            <a:stretch/>
          </p:blipFill>
          <p:spPr>
            <a:xfrm>
              <a:off x="5321046" y="-454425"/>
              <a:ext cx="1104900" cy="2668036"/>
            </a:xfrm>
            <a:prstGeom prst="rect">
              <a:avLst/>
            </a:prstGeom>
          </p:spPr>
        </p:pic>
      </p:grpSp>
      <p:pic>
        <p:nvPicPr>
          <p:cNvPr id="48" name="claw 2 unclasped" descr="C:\Users\Zhao Youyi\Desktop\333.png333">
            <a:extLst>
              <a:ext uri="{FF2B5EF4-FFF2-40B4-BE49-F238E27FC236}">
                <a16:creationId xmlns:a16="http://schemas.microsoft.com/office/drawing/2014/main" id="{C78D22CC-6660-492E-69EB-15CF4249C6E3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4750913" y="-212538"/>
            <a:ext cx="828675" cy="2746534"/>
          </a:xfrm>
          <a:prstGeom prst="rect">
            <a:avLst/>
          </a:prstGeom>
        </p:spPr>
      </p:pic>
      <p:pic>
        <p:nvPicPr>
          <p:cNvPr id="44" name="Toy 2">
            <a:extLst>
              <a:ext uri="{FF2B5EF4-FFF2-40B4-BE49-F238E27FC236}">
                <a16:creationId xmlns:a16="http://schemas.microsoft.com/office/drawing/2014/main" id="{42F56DA4-EA66-6B31-3BC5-4C867581112F}"/>
              </a:ext>
            </a:extLst>
          </p:cNvPr>
          <p:cNvPicPr>
            <a:picLocks noChangeAspect="1"/>
          </p:cNvPicPr>
          <p:nvPr/>
        </p:nvPicPr>
        <p:blipFill rotWithShape="1"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-273" r="-7552" b="-1829"/>
          <a:stretch/>
        </p:blipFill>
        <p:spPr>
          <a:xfrm>
            <a:off x="4756156" y="3327834"/>
            <a:ext cx="905536" cy="1305296"/>
          </a:xfrm>
          <a:prstGeom prst="rect">
            <a:avLst/>
          </a:prstGeom>
        </p:spPr>
      </p:pic>
      <p:grpSp>
        <p:nvGrpSpPr>
          <p:cNvPr id="57" name="Claw 3 clasped">
            <a:extLst>
              <a:ext uri="{FF2B5EF4-FFF2-40B4-BE49-F238E27FC236}">
                <a16:creationId xmlns:a16="http://schemas.microsoft.com/office/drawing/2014/main" id="{D2D08786-40C6-6848-3B36-6F56418FC177}"/>
              </a:ext>
            </a:extLst>
          </p:cNvPr>
          <p:cNvGrpSpPr/>
          <p:nvPr/>
        </p:nvGrpSpPr>
        <p:grpSpPr>
          <a:xfrm>
            <a:off x="6033364" y="-202023"/>
            <a:ext cx="824204" cy="2727353"/>
            <a:chOff x="5321046" y="-454425"/>
            <a:chExt cx="1104900" cy="3636472"/>
          </a:xfrm>
        </p:grpSpPr>
        <p:pic>
          <p:nvPicPr>
            <p:cNvPr id="58" name="claw" descr="C:\Users\Zhao Youyi\Desktop\20200306103953.png20200306103953">
              <a:extLst>
                <a:ext uri="{FF2B5EF4-FFF2-40B4-BE49-F238E27FC236}">
                  <a16:creationId xmlns:a16="http://schemas.microsoft.com/office/drawing/2014/main" id="{B2F69987-BADC-5605-6DEF-898622D1EA87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>
            <a:xfrm>
              <a:off x="5522845" y="1950782"/>
              <a:ext cx="732790" cy="1231265"/>
            </a:xfrm>
            <a:prstGeom prst="rect">
              <a:avLst/>
            </a:prstGeom>
          </p:spPr>
        </p:pic>
        <p:pic>
          <p:nvPicPr>
            <p:cNvPr id="59" name="string" descr="C:\Users\Zhao Youyi\Desktop\333.png333">
              <a:extLst>
                <a:ext uri="{FF2B5EF4-FFF2-40B4-BE49-F238E27FC236}">
                  <a16:creationId xmlns:a16="http://schemas.microsoft.com/office/drawing/2014/main" id="{A777CE16-11B9-BD19-F072-8035E812499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" b="27144"/>
            <a:stretch/>
          </p:blipFill>
          <p:spPr>
            <a:xfrm>
              <a:off x="5321046" y="-454425"/>
              <a:ext cx="1104900" cy="2668036"/>
            </a:xfrm>
            <a:prstGeom prst="rect">
              <a:avLst/>
            </a:prstGeom>
          </p:spPr>
        </p:pic>
      </p:grpSp>
      <p:pic>
        <p:nvPicPr>
          <p:cNvPr id="60" name="claw 3 unclasped" descr="C:\Users\Zhao Youyi\Desktop\333.png333">
            <a:extLst>
              <a:ext uri="{FF2B5EF4-FFF2-40B4-BE49-F238E27FC236}">
                <a16:creationId xmlns:a16="http://schemas.microsoft.com/office/drawing/2014/main" id="{F2E327D7-0316-71E0-2ED9-8BD066F62E49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6026807" y="-203647"/>
            <a:ext cx="828675" cy="2746534"/>
          </a:xfrm>
          <a:prstGeom prst="rect">
            <a:avLst/>
          </a:prstGeom>
        </p:spPr>
      </p:pic>
      <p:pic>
        <p:nvPicPr>
          <p:cNvPr id="56" name="Toy 3">
            <a:extLst>
              <a:ext uri="{FF2B5EF4-FFF2-40B4-BE49-F238E27FC236}">
                <a16:creationId xmlns:a16="http://schemas.microsoft.com/office/drawing/2014/main" id="{E0A3B1F7-5179-62F4-C011-D83FBB3A5B62}"/>
              </a:ext>
            </a:extLst>
          </p:cNvPr>
          <p:cNvPicPr>
            <a:picLocks noChangeAspect="1"/>
          </p:cNvPicPr>
          <p:nvPr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4380" r="-552" b="-887"/>
          <a:stretch/>
        </p:blipFill>
        <p:spPr>
          <a:xfrm>
            <a:off x="6030162" y="3293450"/>
            <a:ext cx="813714" cy="1293488"/>
          </a:xfrm>
          <a:prstGeom prst="rect">
            <a:avLst/>
          </a:prstGeom>
        </p:spPr>
      </p:pic>
      <p:pic>
        <p:nvPicPr>
          <p:cNvPr id="27" name="box" descr="20200306125950">
            <a:extLst>
              <a:ext uri="{FF2B5EF4-FFF2-40B4-BE49-F238E27FC236}">
                <a16:creationId xmlns:a16="http://schemas.microsoft.com/office/drawing/2014/main" id="{76CC4DC4-C8A3-F276-0015-F4CC7356858A}"/>
              </a:ext>
            </a:extLst>
          </p:cNvPr>
          <p:cNvPicPr>
            <a:picLocks noChangeAspect="1"/>
          </p:cNvPicPr>
          <p:nvPr/>
        </p:nvPicPr>
        <p:blipFill>
          <a:blip r:embed="rId17"/>
          <a:srcRect t="23678"/>
          <a:stretch>
            <a:fillRect/>
          </a:stretch>
        </p:blipFill>
        <p:spPr>
          <a:xfrm>
            <a:off x="1602264" y="3804734"/>
            <a:ext cx="1428274" cy="618649"/>
          </a:xfrm>
          <a:prstGeom prst="rect">
            <a:avLst/>
          </a:prstGeom>
        </p:spPr>
      </p:pic>
      <p:pic>
        <p:nvPicPr>
          <p:cNvPr id="53" name="Explosion">
            <a:extLst>
              <a:ext uri="{FF2B5EF4-FFF2-40B4-BE49-F238E27FC236}">
                <a16:creationId xmlns:a16="http://schemas.microsoft.com/office/drawing/2014/main" id="{859F9BD6-B16A-DE0C-B5D9-1571CD978243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1296" y="1050935"/>
            <a:ext cx="2084627" cy="2075941"/>
          </a:xfrm>
          <a:prstGeom prst="rect">
            <a:avLst/>
          </a:prstGeom>
        </p:spPr>
      </p:pic>
      <p:pic>
        <p:nvPicPr>
          <p:cNvPr id="33" name="Explosion">
            <a:extLst>
              <a:ext uri="{FF2B5EF4-FFF2-40B4-BE49-F238E27FC236}">
                <a16:creationId xmlns:a16="http://schemas.microsoft.com/office/drawing/2014/main" id="{9B318067-E07B-3329-9E6E-6290AE176250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5873" y="1064211"/>
            <a:ext cx="2084627" cy="2075941"/>
          </a:xfrm>
          <a:prstGeom prst="rect">
            <a:avLst/>
          </a:prstGeom>
        </p:spPr>
      </p:pic>
      <p:pic>
        <p:nvPicPr>
          <p:cNvPr id="5" name="Claw Machine">
            <a:hlinkClick r:id="rId19" action="ppaction://hlinksldjump"/>
            <a:extLst>
              <a:ext uri="{FF2B5EF4-FFF2-40B4-BE49-F238E27FC236}">
                <a16:creationId xmlns:a16="http://schemas.microsoft.com/office/drawing/2014/main" id="{9256CA31-B04A-5706-4B36-ACA8C334ADF7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79997" y="1"/>
            <a:ext cx="6977617" cy="5164038"/>
          </a:xfrm>
        </p:spPr>
      </p:pic>
      <p:pic>
        <p:nvPicPr>
          <p:cNvPr id="49" name="Picture 48">
            <a:hlinkClick r:id="rId21" action="ppaction://hlinksldjump"/>
            <a:extLst>
              <a:ext uri="{FF2B5EF4-FFF2-40B4-BE49-F238E27FC236}">
                <a16:creationId xmlns:a16="http://schemas.microsoft.com/office/drawing/2014/main" id="{9325A615-B7DC-50DD-EE13-0B4627FB2508}"/>
              </a:ext>
            </a:extLst>
          </p:cNvPr>
          <p:cNvPicPr>
            <a:picLocks noChangeAspect="1"/>
          </p:cNvPicPr>
          <p:nvPr/>
        </p:nvPicPr>
        <p:blipFill rotWithShape="1"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825" t="33323" r="8965" b="39692"/>
          <a:stretch/>
        </p:blipFill>
        <p:spPr>
          <a:xfrm>
            <a:off x="3901670" y="5231596"/>
            <a:ext cx="1446212" cy="1830795"/>
          </a:xfrm>
          <a:prstGeom prst="rect">
            <a:avLst/>
          </a:prstGeom>
        </p:spPr>
      </p:pic>
      <p:pic>
        <p:nvPicPr>
          <p:cNvPr id="50" name="Picture 49">
            <a:hlinkClick r:id="rId21" action="ppaction://hlinksldjump"/>
            <a:extLst>
              <a:ext uri="{FF2B5EF4-FFF2-40B4-BE49-F238E27FC236}">
                <a16:creationId xmlns:a16="http://schemas.microsoft.com/office/drawing/2014/main" id="{FDEBAD0F-6525-051D-3FD2-0D5ADAB74B7D}"/>
              </a:ext>
            </a:extLst>
          </p:cNvPr>
          <p:cNvPicPr>
            <a:picLocks noChangeAspect="1"/>
          </p:cNvPicPr>
          <p:nvPr/>
        </p:nvPicPr>
        <p:blipFill rotWithShape="1"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825" t="33323" r="8965" b="39692"/>
          <a:stretch/>
        </p:blipFill>
        <p:spPr>
          <a:xfrm>
            <a:off x="3914731" y="5231596"/>
            <a:ext cx="1446212" cy="1830795"/>
          </a:xfrm>
          <a:prstGeom prst="rect">
            <a:avLst/>
          </a:prstGeom>
        </p:spPr>
      </p:pic>
      <p:sp>
        <p:nvSpPr>
          <p:cNvPr id="8" name="Oval 7">
            <a:extLst>
              <a:ext uri="{FF2B5EF4-FFF2-40B4-BE49-F238E27FC236}">
                <a16:creationId xmlns:a16="http://schemas.microsoft.com/office/drawing/2014/main" id="{EB3C79A3-A79D-E872-27F9-91EDC28D745B}"/>
              </a:ext>
            </a:extLst>
          </p:cNvPr>
          <p:cNvSpPr/>
          <p:nvPr/>
        </p:nvSpPr>
        <p:spPr>
          <a:xfrm>
            <a:off x="1817694" y="323478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A3D71163-AA2E-9738-7ACF-B296ADC3D144}"/>
              </a:ext>
            </a:extLst>
          </p:cNvPr>
          <p:cNvSpPr/>
          <p:nvPr/>
        </p:nvSpPr>
        <p:spPr>
          <a:xfrm>
            <a:off x="2428996" y="323478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C615D430-C5E1-3B25-3F65-737019CB889A}"/>
              </a:ext>
            </a:extLst>
          </p:cNvPr>
          <p:cNvSpPr/>
          <p:nvPr/>
        </p:nvSpPr>
        <p:spPr>
          <a:xfrm>
            <a:off x="3000712" y="323478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77A47E62-4176-100D-0E8F-9DBA89F37890}"/>
              </a:ext>
            </a:extLst>
          </p:cNvPr>
          <p:cNvSpPr/>
          <p:nvPr/>
        </p:nvSpPr>
        <p:spPr>
          <a:xfrm>
            <a:off x="3728262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ACD691FC-F173-8C8B-89F1-4AAFA1C5CA66}"/>
              </a:ext>
            </a:extLst>
          </p:cNvPr>
          <p:cNvSpPr/>
          <p:nvPr/>
        </p:nvSpPr>
        <p:spPr>
          <a:xfrm>
            <a:off x="4339563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87FCC811-6518-DD28-7AB7-FAE5F4FE5930}"/>
              </a:ext>
            </a:extLst>
          </p:cNvPr>
          <p:cNvSpPr/>
          <p:nvPr/>
        </p:nvSpPr>
        <p:spPr>
          <a:xfrm>
            <a:off x="4911279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A15E075A-6436-B861-AA6C-AF643F01E343}"/>
              </a:ext>
            </a:extLst>
          </p:cNvPr>
          <p:cNvSpPr/>
          <p:nvPr/>
        </p:nvSpPr>
        <p:spPr>
          <a:xfrm>
            <a:off x="5640290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1D1D95F1-E978-CD99-2E4A-80514DBF7833}"/>
              </a:ext>
            </a:extLst>
          </p:cNvPr>
          <p:cNvSpPr/>
          <p:nvPr/>
        </p:nvSpPr>
        <p:spPr>
          <a:xfrm>
            <a:off x="6251592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E1B84451-D02F-0389-58EC-AE6A216887F3}"/>
              </a:ext>
            </a:extLst>
          </p:cNvPr>
          <p:cNvSpPr/>
          <p:nvPr/>
        </p:nvSpPr>
        <p:spPr>
          <a:xfrm>
            <a:off x="6823308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6" name="TextBox 5">
            <a:hlinkClick r:id="rId19" action="ppaction://hlinksldjump"/>
            <a:extLst>
              <a:ext uri="{FF2B5EF4-FFF2-40B4-BE49-F238E27FC236}">
                <a16:creationId xmlns:a16="http://schemas.microsoft.com/office/drawing/2014/main" id="{A78CB4CC-F52F-A9BC-A040-82DCACE3C246}"/>
              </a:ext>
            </a:extLst>
          </p:cNvPr>
          <p:cNvSpPr txBox="1"/>
          <p:nvPr/>
        </p:nvSpPr>
        <p:spPr>
          <a:xfrm>
            <a:off x="5921080" y="4860791"/>
            <a:ext cx="46198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Left</a:t>
            </a:r>
          </a:p>
        </p:txBody>
      </p:sp>
      <p:pic>
        <p:nvPicPr>
          <p:cNvPr id="34" name="Catch Button">
            <a:extLst>
              <a:ext uri="{FF2B5EF4-FFF2-40B4-BE49-F238E27FC236}">
                <a16:creationId xmlns:a16="http://schemas.microsoft.com/office/drawing/2014/main" id="{29876B1B-6836-9310-AB82-3C17B5F6868C}"/>
              </a:ext>
            </a:extLst>
          </p:cNvPr>
          <p:cNvPicPr>
            <a:picLocks noChangeAspect="1"/>
          </p:cNvPicPr>
          <p:nvPr/>
        </p:nvPicPr>
        <p:blipFill rotWithShape="1"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989" r="76988"/>
          <a:stretch/>
        </p:blipFill>
        <p:spPr>
          <a:xfrm>
            <a:off x="4230220" y="4546526"/>
            <a:ext cx="588167" cy="382232"/>
          </a:xfrm>
          <a:prstGeom prst="rect">
            <a:avLst/>
          </a:prstGeom>
        </p:spPr>
      </p:pic>
      <p:pic>
        <p:nvPicPr>
          <p:cNvPr id="3" name="Backward 0">
            <a:extLst>
              <a:ext uri="{FF2B5EF4-FFF2-40B4-BE49-F238E27FC236}">
                <a16:creationId xmlns:a16="http://schemas.microsoft.com/office/drawing/2014/main" id="{F2E86FBB-5771-50F7-6B31-70E836DEB0FA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65494" y="4621322"/>
            <a:ext cx="599613" cy="299807"/>
          </a:xfrm>
          <a:prstGeom prst="rect">
            <a:avLst/>
          </a:prstGeom>
        </p:spPr>
      </p:pic>
      <p:pic>
        <p:nvPicPr>
          <p:cNvPr id="4" name="Forward 0">
            <a:extLst>
              <a:ext uri="{FF2B5EF4-FFF2-40B4-BE49-F238E27FC236}">
                <a16:creationId xmlns:a16="http://schemas.microsoft.com/office/drawing/2014/main" id="{C303BD39-40F3-A631-3131-70093E9777CF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571" y="4621322"/>
            <a:ext cx="599613" cy="299807"/>
          </a:xfrm>
          <a:prstGeom prst="rect">
            <a:avLst/>
          </a:prstGeom>
        </p:spPr>
      </p:pic>
      <p:sp>
        <p:nvSpPr>
          <p:cNvPr id="11" name="TextBox 10">
            <a:hlinkClick r:id="rId19" action="ppaction://hlinksldjump"/>
            <a:extLst>
              <a:ext uri="{FF2B5EF4-FFF2-40B4-BE49-F238E27FC236}">
                <a16:creationId xmlns:a16="http://schemas.microsoft.com/office/drawing/2014/main" id="{EE166E6C-B9D7-F145-DB58-2B354B441484}"/>
              </a:ext>
            </a:extLst>
          </p:cNvPr>
          <p:cNvSpPr txBox="1"/>
          <p:nvPr/>
        </p:nvSpPr>
        <p:spPr>
          <a:xfrm>
            <a:off x="6668227" y="4860791"/>
            <a:ext cx="56938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Right</a:t>
            </a:r>
          </a:p>
        </p:txBody>
      </p:sp>
      <p:sp>
        <p:nvSpPr>
          <p:cNvPr id="12" name="TextBox 11">
            <a:hlinkClick r:id="rId19" action="ppaction://hlinksldjump"/>
            <a:extLst>
              <a:ext uri="{FF2B5EF4-FFF2-40B4-BE49-F238E27FC236}">
                <a16:creationId xmlns:a16="http://schemas.microsoft.com/office/drawing/2014/main" id="{73250655-2425-2256-E0E8-065F66254633}"/>
              </a:ext>
            </a:extLst>
          </p:cNvPr>
          <p:cNvSpPr txBox="1"/>
          <p:nvPr/>
        </p:nvSpPr>
        <p:spPr>
          <a:xfrm>
            <a:off x="4214956" y="4873219"/>
            <a:ext cx="58221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Catch</a:t>
            </a:r>
          </a:p>
        </p:txBody>
      </p:sp>
      <p:sp>
        <p:nvSpPr>
          <p:cNvPr id="13" name="TextBox 12">
            <a:hlinkClick r:id="rId19" action="ppaction://hlinksldjump"/>
            <a:extLst>
              <a:ext uri="{FF2B5EF4-FFF2-40B4-BE49-F238E27FC236}">
                <a16:creationId xmlns:a16="http://schemas.microsoft.com/office/drawing/2014/main" id="{EF2E600E-95FC-69B1-EBD2-38E79DBBAA94}"/>
              </a:ext>
            </a:extLst>
          </p:cNvPr>
          <p:cNvSpPr txBox="1"/>
          <p:nvPr/>
        </p:nvSpPr>
        <p:spPr>
          <a:xfrm rot="17946534">
            <a:off x="1443511" y="4639185"/>
            <a:ext cx="50045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Coin</a:t>
            </a:r>
          </a:p>
        </p:txBody>
      </p:sp>
      <p:pic>
        <p:nvPicPr>
          <p:cNvPr id="14" name="Forward 1">
            <a:extLst>
              <a:ext uri="{FF2B5EF4-FFF2-40B4-BE49-F238E27FC236}">
                <a16:creationId xmlns:a16="http://schemas.microsoft.com/office/drawing/2014/main" id="{CAEA798C-5E10-D0C4-92B2-343C8EBDEBFC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571" y="4621322"/>
            <a:ext cx="599613" cy="299807"/>
          </a:xfrm>
          <a:prstGeom prst="rect">
            <a:avLst/>
          </a:prstGeom>
        </p:spPr>
      </p:pic>
      <p:pic>
        <p:nvPicPr>
          <p:cNvPr id="16" name="Forward 2">
            <a:extLst>
              <a:ext uri="{FF2B5EF4-FFF2-40B4-BE49-F238E27FC236}">
                <a16:creationId xmlns:a16="http://schemas.microsoft.com/office/drawing/2014/main" id="{F870E6E9-5B89-1A36-0892-ECB4347983E5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571" y="4621322"/>
            <a:ext cx="599613" cy="299807"/>
          </a:xfrm>
          <a:prstGeom prst="rect">
            <a:avLst/>
          </a:prstGeom>
        </p:spPr>
      </p:pic>
      <p:pic>
        <p:nvPicPr>
          <p:cNvPr id="29" name="Backward 1">
            <a:extLst>
              <a:ext uri="{FF2B5EF4-FFF2-40B4-BE49-F238E27FC236}">
                <a16:creationId xmlns:a16="http://schemas.microsoft.com/office/drawing/2014/main" id="{2C3BB7F9-C6BA-221C-901B-56E11544B4CD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65494" y="4621322"/>
            <a:ext cx="599613" cy="299807"/>
          </a:xfrm>
          <a:prstGeom prst="rect">
            <a:avLst/>
          </a:prstGeom>
        </p:spPr>
      </p:pic>
      <p:pic>
        <p:nvPicPr>
          <p:cNvPr id="30" name="Backward 2">
            <a:extLst>
              <a:ext uri="{FF2B5EF4-FFF2-40B4-BE49-F238E27FC236}">
                <a16:creationId xmlns:a16="http://schemas.microsoft.com/office/drawing/2014/main" id="{B90C1845-F426-06F8-7A00-973F380DB32A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65494" y="4621322"/>
            <a:ext cx="599613" cy="299807"/>
          </a:xfrm>
          <a:prstGeom prst="rect">
            <a:avLst/>
          </a:prstGeom>
        </p:spPr>
      </p:pic>
      <p:pic>
        <p:nvPicPr>
          <p:cNvPr id="41" name="Coin 2">
            <a:extLst>
              <a:ext uri="{FF2B5EF4-FFF2-40B4-BE49-F238E27FC236}">
                <a16:creationId xmlns:a16="http://schemas.microsoft.com/office/drawing/2014/main" id="{EB1EFC87-F4A2-5059-8160-D1C21525CCF2}"/>
              </a:ext>
            </a:extLst>
          </p:cNvPr>
          <p:cNvPicPr>
            <a:picLocks noChangeAspect="1"/>
          </p:cNvPicPr>
          <p:nvPr/>
        </p:nvPicPr>
        <p:blipFill rotWithShape="1"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3078" b="58191"/>
          <a:stretch/>
        </p:blipFill>
        <p:spPr>
          <a:xfrm>
            <a:off x="2316402" y="4490939"/>
            <a:ext cx="457384" cy="503244"/>
          </a:xfrm>
          <a:prstGeom prst="rect">
            <a:avLst/>
          </a:prstGeom>
        </p:spPr>
      </p:pic>
      <p:pic>
        <p:nvPicPr>
          <p:cNvPr id="42" name="Coin 3">
            <a:extLst>
              <a:ext uri="{FF2B5EF4-FFF2-40B4-BE49-F238E27FC236}">
                <a16:creationId xmlns:a16="http://schemas.microsoft.com/office/drawing/2014/main" id="{6A708532-F4B3-4641-7591-8FE5191F148E}"/>
              </a:ext>
            </a:extLst>
          </p:cNvPr>
          <p:cNvPicPr>
            <a:picLocks noChangeAspect="1"/>
          </p:cNvPicPr>
          <p:nvPr/>
        </p:nvPicPr>
        <p:blipFill rotWithShape="1"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3078" b="58191"/>
          <a:stretch/>
        </p:blipFill>
        <p:spPr>
          <a:xfrm>
            <a:off x="1820384" y="4382777"/>
            <a:ext cx="192037" cy="503244"/>
          </a:xfrm>
          <a:prstGeom prst="rect">
            <a:avLst/>
          </a:prstGeom>
        </p:spPr>
      </p:pic>
      <p:pic>
        <p:nvPicPr>
          <p:cNvPr id="43" name="Catch Button 2">
            <a:extLst>
              <a:ext uri="{FF2B5EF4-FFF2-40B4-BE49-F238E27FC236}">
                <a16:creationId xmlns:a16="http://schemas.microsoft.com/office/drawing/2014/main" id="{E12DDCCC-17BD-44B0-07FD-807E834D7B1E}"/>
              </a:ext>
            </a:extLst>
          </p:cNvPr>
          <p:cNvPicPr>
            <a:picLocks noChangeAspect="1"/>
          </p:cNvPicPr>
          <p:nvPr/>
        </p:nvPicPr>
        <p:blipFill rotWithShape="1"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989" r="76988"/>
          <a:stretch/>
        </p:blipFill>
        <p:spPr>
          <a:xfrm>
            <a:off x="4230220" y="4546526"/>
            <a:ext cx="588167" cy="382232"/>
          </a:xfrm>
          <a:prstGeom prst="rect">
            <a:avLst/>
          </a:prstGeom>
        </p:spPr>
      </p:pic>
      <p:pic>
        <p:nvPicPr>
          <p:cNvPr id="55" name="Catch Button 3">
            <a:extLst>
              <a:ext uri="{FF2B5EF4-FFF2-40B4-BE49-F238E27FC236}">
                <a16:creationId xmlns:a16="http://schemas.microsoft.com/office/drawing/2014/main" id="{871A64F6-CAF8-53F7-08F0-434A6395F267}"/>
              </a:ext>
            </a:extLst>
          </p:cNvPr>
          <p:cNvPicPr>
            <a:picLocks noChangeAspect="1"/>
          </p:cNvPicPr>
          <p:nvPr/>
        </p:nvPicPr>
        <p:blipFill rotWithShape="1"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989" r="76988"/>
          <a:stretch/>
        </p:blipFill>
        <p:spPr>
          <a:xfrm>
            <a:off x="4230220" y="4546526"/>
            <a:ext cx="588167" cy="382232"/>
          </a:xfrm>
          <a:prstGeom prst="rect">
            <a:avLst/>
          </a:prstGeom>
        </p:spPr>
      </p:pic>
      <p:pic>
        <p:nvPicPr>
          <p:cNvPr id="37" name="Picture 36">
            <a:hlinkClick r:id="rId19" action="ppaction://hlinksldjump"/>
            <a:extLst>
              <a:ext uri="{FF2B5EF4-FFF2-40B4-BE49-F238E27FC236}">
                <a16:creationId xmlns:a16="http://schemas.microsoft.com/office/drawing/2014/main" id="{4C6CB7DC-959D-BE65-7D27-273A0AC7930C}"/>
              </a:ext>
            </a:extLst>
          </p:cNvPr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5641" y="-5243713"/>
            <a:ext cx="6851068" cy="5188946"/>
          </a:xfrm>
          <a:prstGeom prst="rect">
            <a:avLst/>
          </a:prstGeom>
        </p:spPr>
      </p:pic>
      <p:pic>
        <p:nvPicPr>
          <p:cNvPr id="39" name="Picture 38">
            <a:hlinkClick r:id="rId21" action="ppaction://hlinksldjump"/>
            <a:extLst>
              <a:ext uri="{FF2B5EF4-FFF2-40B4-BE49-F238E27FC236}">
                <a16:creationId xmlns:a16="http://schemas.microsoft.com/office/drawing/2014/main" id="{73FD9F06-DB3E-AB2C-1078-4B94BC07FD11}"/>
              </a:ext>
            </a:extLst>
          </p:cNvPr>
          <p:cNvPicPr>
            <a:picLocks noChangeAspect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968157" y="-5061923"/>
            <a:ext cx="3221950" cy="4892297"/>
          </a:xfrm>
          <a:prstGeom prst="rect">
            <a:avLst/>
          </a:prstGeom>
        </p:spPr>
      </p:pic>
      <p:pic>
        <p:nvPicPr>
          <p:cNvPr id="17" name="Picture 16">
            <a:hlinkClick r:id="rId29" action="ppaction://hlinksldjump"/>
            <a:extLst>
              <a:ext uri="{FF2B5EF4-FFF2-40B4-BE49-F238E27FC236}">
                <a16:creationId xmlns:a16="http://schemas.microsoft.com/office/drawing/2014/main" id="{B0BB91A7-6EB1-2E12-F705-77E464A05DD9}"/>
              </a:ext>
            </a:extLst>
          </p:cNvPr>
          <p:cNvPicPr>
            <a:picLocks noChangeAspect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7192" y="3142785"/>
            <a:ext cx="2286000" cy="2286000"/>
          </a:xfrm>
          <a:prstGeom prst="rect">
            <a:avLst/>
          </a:prstGeom>
        </p:spPr>
      </p:pic>
      <p:pic>
        <p:nvPicPr>
          <p:cNvPr id="28" name="Picture 27">
            <a:hlinkClick r:id="rId29" action="ppaction://hlinksldjump"/>
            <a:extLst>
              <a:ext uri="{FF2B5EF4-FFF2-40B4-BE49-F238E27FC236}">
                <a16:creationId xmlns:a16="http://schemas.microsoft.com/office/drawing/2014/main" id="{50E0E922-CFC5-A4F6-8F5F-25E8522134CE}"/>
              </a:ext>
            </a:extLst>
          </p:cNvPr>
          <p:cNvPicPr>
            <a:picLocks noChangeAspect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841539" y="3062999"/>
            <a:ext cx="2286000" cy="228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762877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8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5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00"/>
                            </p:stCondLst>
                            <p:childTnLst>
                              <p:par>
                                <p:cTn id="4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4.81481E-6 L 0.24826 0.00439 " pathEditMode="relative" rAng="0" ptsTypes="AA">
                                      <p:cBhvr>
                                        <p:cTn id="48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413" y="208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0" tmFilter="0, 0; .2, .5; .8, .5; 1, 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1" dur="250" autoRev="1" fill="hold"/>
                                        <p:tgtEl>
                                          <p:spTgt spid="1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000"/>
                            </p:stCondLst>
                            <p:childTnLst>
                              <p:par>
                                <p:cTn id="8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4826 0.00439 L 0.43732 0.00439 " pathEditMode="relative" rAng="0" ptsTypes="AA">
                                      <p:cBhvr>
                                        <p:cTn id="84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444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3000"/>
                            </p:stCondLst>
                            <p:childTnLst>
                              <p:par>
                                <p:cTn id="86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6" dur="500" tmFilter="0, 0; .2, .5; .8, .5; 1, 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7" dur="250" autoRev="1" fill="hold"/>
                                        <p:tgtEl>
                                          <p:spTgt spid="1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1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000"/>
                            </p:stCondLst>
                            <p:childTnLst>
                              <p:par>
                                <p:cTn id="12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3732 0.00439 L 0.62708 0.00439 " pathEditMode="relative" rAng="0" ptsTypes="AA">
                                      <p:cBhvr>
                                        <p:cTn id="12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479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3000"/>
                            </p:stCondLst>
                            <p:childTnLst>
                              <p:par>
                                <p:cTn id="12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130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1" fill="hold">
                      <p:stCondLst>
                        <p:cond delay="0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4" dur="500" tmFilter="0, 0; .2, .5; .8, .5; 1, 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5" dur="250" autoRev="1" fill="hold"/>
                                        <p:tgtEl>
                                          <p:spTgt spid="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5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5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5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000"/>
                            </p:stCondLst>
                            <p:childTnLst>
                              <p:par>
                                <p:cTn id="16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4826 0.00439 L 0.00416 0.00439 " pathEditMode="relative" rAng="0" ptsTypes="AA">
                                      <p:cBhvr>
                                        <p:cTn id="16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205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>
                            <p:stCondLst>
                              <p:cond delay="3000"/>
                            </p:stCondLst>
                            <p:childTnLst>
                              <p:par>
                                <p:cTn id="16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6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seq concurrent="1" nextAc="seek">
              <p:cTn id="170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1" fill="hold">
                      <p:stCondLst>
                        <p:cond delay="0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4" dur="500" tmFilter="0, 0; .2, .5; .8, .5; 1, 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5" dur="250" autoRev="1" fill="hold"/>
                                        <p:tgtEl>
                                          <p:spTgt spid="2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9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9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9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0" fill="hold">
                            <p:stCondLst>
                              <p:cond delay="1000"/>
                            </p:stCondLst>
                            <p:childTnLst>
                              <p:par>
                                <p:cTn id="20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3732 0.00439 L 0.24826 0.00439 " pathEditMode="relative" rAng="0" ptsTypes="AA">
                                      <p:cBhvr>
                                        <p:cTn id="20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462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3" fill="hold">
                            <p:stCondLst>
                              <p:cond delay="3000"/>
                            </p:stCondLst>
                            <p:childTnLst>
                              <p:par>
                                <p:cTn id="20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0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210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1" fill="hold">
                      <p:stCondLst>
                        <p:cond delay="0"/>
                      </p:stCondLst>
                      <p:childTnLst>
                        <p:par>
                          <p:cTn id="212" fill="hold">
                            <p:stCondLst>
                              <p:cond delay="0"/>
                            </p:stCondLst>
                            <p:childTnLst>
                              <p:par>
                                <p:cTn id="21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4" dur="500" tmFilter="0, 0; .2, .5; .8, .5; 1, 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15" dur="250" autoRev="1" fill="hold"/>
                                        <p:tgtEl>
                                          <p:spTgt spid="3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1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3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3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3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0" fill="hold">
                            <p:stCondLst>
                              <p:cond delay="1000"/>
                            </p:stCondLst>
                            <p:childTnLst>
                              <p:par>
                                <p:cTn id="24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2708 0.00439 L 0.43732 0.00439 " pathEditMode="relative" rAng="0" ptsTypes="AA">
                                      <p:cBhvr>
                                        <p:cTn id="24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497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3000"/>
                            </p:stCondLst>
                            <p:childTnLst>
                              <p:par>
                                <p:cTn id="24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250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1" fill="hold">
                      <p:stCondLst>
                        <p:cond delay="0"/>
                      </p:stCondLst>
                      <p:childTnLst>
                        <p:par>
                          <p:cTn id="252" fill="hold">
                            <p:stCondLst>
                              <p:cond delay="0"/>
                            </p:stCondLst>
                            <p:childTnLst>
                              <p:par>
                                <p:cTn id="25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7" fill="hold">
                            <p:stCondLst>
                              <p:cond delay="0"/>
                            </p:stCondLst>
                            <p:childTnLst>
                              <p:par>
                                <p:cTn id="258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-0.00255 L 0.00417 0.31134 " pathEditMode="relative" rAng="0" ptsTypes="AA">
                                      <p:cBhvr>
                                        <p:cTn id="259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1569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oing dow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0" fill="hold">
                            <p:stCondLst>
                              <p:cond delay="2000"/>
                            </p:stCondLst>
                            <p:childTnLst>
                              <p:par>
                                <p:cTn id="261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3" fill="hold">
                            <p:stCondLst>
                              <p:cond delay="2000"/>
                            </p:stCondLst>
                            <p:childTnLst>
                              <p:par>
                                <p:cTn id="26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6" fill="hold">
                            <p:stCondLst>
                              <p:cond delay="2000"/>
                            </p:stCondLst>
                            <p:childTnLst>
                              <p:par>
                                <p:cTn id="26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52 0.3132 L -4.16667E-6 -2.96296E-6 " pathEditMode="relative" rAng="0" ptsTypes="AA">
                                      <p:cBhvr>
                                        <p:cTn id="268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6" y="-15417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Going U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6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13 0.00393 L -0.00382 -0.33218 " pathEditMode="relative" rAng="0" ptsTypes="AA">
                                      <p:cBhvr>
                                        <p:cTn id="270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-168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1" fill="hold">
                            <p:stCondLst>
                              <p:cond delay="4000"/>
                            </p:stCondLst>
                            <p:childTnLst>
                              <p:par>
                                <p:cTn id="272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7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7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8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8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8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8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>
                            <p:stCondLst>
                              <p:cond delay="5000"/>
                            </p:stCondLst>
                            <p:childTnLst>
                              <p:par>
                                <p:cTn id="28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4 0.00023 L -0.24427 0.00023 " pathEditMode="relative" ptsTypes="AA">
                                      <p:cBhvr>
                                        <p:cTn id="288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8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4878 0.00324 L 0.00052 0.00324 " pathEditMode="relative" ptsTypes="AA">
                                      <p:cBhvr>
                                        <p:cTn id="290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9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48 -0.30047 L -0.24271 -0.30047 " pathEditMode="relative" rAng="0" ptsTypes="AA">
                                      <p:cBhvr>
                                        <p:cTn id="292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962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3" fill="hold">
                            <p:stCondLst>
                              <p:cond delay="7000"/>
                            </p:stCondLst>
                            <p:childTnLst>
                              <p:par>
                                <p:cTn id="29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9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9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9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9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9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4601 -0.29098 L -0.24271 -0.00024 " pathEditMode="relative" rAng="0" ptsTypes="AA">
                                      <p:cBhvr>
                                        <p:cTn id="303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6" y="14537"/>
                                    </p:animMotion>
                                  </p:childTnLst>
                                </p:cTn>
                              </p:par>
                              <p:par>
                                <p:cTn id="30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9000"/>
                            </p:stCondLst>
                            <p:childTnLst>
                              <p:par>
                                <p:cTn id="30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onfetti Sound Effects _ Confetti Pop With Yay Sound _ Sound Of Confetti Popping Party Celebrat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3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120000">
                                      <p:cBhvr>
                                        <p:cTn id="31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1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1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3.33333E-6 L 0.01354 1.04514 " pathEditMode="relative" rAng="0" ptsTypes="AA">
                                      <p:cBhvr>
                                        <p:cTn id="320" dur="1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77" y="52245"/>
                                    </p:animMotion>
                                  </p:childTnLst>
                                </p:cTn>
                              </p:par>
                              <p:par>
                                <p:cTn id="32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3.7037E-6 L 0.00156 1.01505 " pathEditMode="relative" rAng="0" ptsTypes="AA">
                                      <p:cBhvr>
                                        <p:cTn id="322" dur="1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" y="507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23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4" fill="hold">
                      <p:stCondLst>
                        <p:cond delay="0"/>
                      </p:stCondLst>
                      <p:childTnLst>
                        <p:par>
                          <p:cTn id="325" fill="hold">
                            <p:stCondLst>
                              <p:cond delay="0"/>
                            </p:stCondLst>
                            <p:childTnLst>
                              <p:par>
                                <p:cTn id="32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0" fill="hold">
                            <p:stCondLst>
                              <p:cond delay="0"/>
                            </p:stCondLst>
                            <p:childTnLst>
                              <p:par>
                                <p:cTn id="33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-0.00254 L 0.00121 0.23264 " pathEditMode="relative" rAng="0" ptsTypes="AA">
                                      <p:cBhvr>
                                        <p:cTn id="332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1175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oing dow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33" fill="hold">
                            <p:stCondLst>
                              <p:cond delay="2000"/>
                            </p:stCondLst>
                            <p:childTnLst>
                              <p:par>
                                <p:cTn id="334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3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9" fill="hold">
                            <p:stCondLst>
                              <p:cond delay="2000"/>
                            </p:stCondLst>
                            <p:childTnLst>
                              <p:par>
                                <p:cTn id="340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99 0.30602 L -1.94444E-6 -2.96296E-6 " pathEditMode="relative" rAng="0" ptsTypes="AA">
                                      <p:cBhvr>
                                        <p:cTn id="341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1" y="-15301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Going U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42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82 0.01158 L -0.00173 -0.3 " pathEditMode="relative" rAng="0" ptsTypes="AA">
                                      <p:cBhvr>
                                        <p:cTn id="343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" y="-1557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4" fill="hold">
                            <p:stCondLst>
                              <p:cond delay="4000"/>
                            </p:stCondLst>
                            <p:childTnLst>
                              <p:par>
                                <p:cTn id="345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4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4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4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4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5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1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5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5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5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9" fill="hold">
                            <p:stCondLst>
                              <p:cond delay="5000"/>
                            </p:stCondLst>
                            <p:childTnLst>
                              <p:par>
                                <p:cTn id="36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Explos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62" presetID="2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63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4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6" fill="hold">
                            <p:stCondLst>
                              <p:cond delay="5500"/>
                            </p:stCondLst>
                            <p:childTnLst>
                              <p:par>
                                <p:cTn id="367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9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7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7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7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5" fill="hold">
                            <p:stCondLst>
                              <p:cond delay="6500"/>
                            </p:stCondLst>
                            <p:childTnLst>
                              <p:par>
                                <p:cTn id="376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2.96296E-6 L -0.43733 -0.00278 " pathEditMode="relative" rAng="0" ptsTypes="AA">
                                      <p:cBhvr>
                                        <p:cTn id="377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667" y="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Game Fail Sound Effect 2 _ Free Sound Clips _ Game and Interface Sounds_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8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4236 0.00439 L 0.0059 0.00439 " pathEditMode="relative" ptsTypes="AA">
                                      <p:cBhvr>
                                        <p:cTn id="379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0" fill="hold">
                            <p:stCondLst>
                              <p:cond delay="8500"/>
                            </p:stCondLst>
                            <p:childTnLst>
                              <p:par>
                                <p:cTn id="381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8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8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8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8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8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8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885 -0.02153 L -0.00052 -0.68033 " pathEditMode="relative" rAng="0" ptsTypes="AA">
                                      <p:cBhvr>
                                        <p:cTn id="394" dur="1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9" y="-32940"/>
                                    </p:animMotion>
                                  </p:childTnLst>
                                </p:cTn>
                              </p:par>
                              <p:par>
                                <p:cTn id="395" presetID="26" presetClass="emph" presetSubtype="0" repeatCount="indefinite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396" dur="500" tmFilter="0, 0; .2, .5; .8, .5; 1, 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97" dur="250" autoRev="1" fill="hold"/>
                                        <p:tgtEl>
                                          <p:spTgt spid="4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398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9" fill="hold">
                      <p:stCondLst>
                        <p:cond delay="0"/>
                      </p:stCondLst>
                      <p:childTnLst>
                        <p:par>
                          <p:cTn id="400" fill="hold">
                            <p:stCondLst>
                              <p:cond delay="0"/>
                            </p:stCondLst>
                            <p:childTnLst>
                              <p:par>
                                <p:cTn id="40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5" fill="hold">
                            <p:stCondLst>
                              <p:cond delay="0"/>
                            </p:stCondLst>
                            <p:childTnLst>
                              <p:par>
                                <p:cTn id="406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-0.00254 L 0.00121 0.23264 " pathEditMode="relative" rAng="0" ptsTypes="AA">
                                      <p:cBhvr>
                                        <p:cTn id="407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1175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oing dow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2000"/>
                            </p:stCondLst>
                            <p:childTnLst>
                              <p:par>
                                <p:cTn id="409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1" fill="hold">
                            <p:stCondLst>
                              <p:cond delay="2000"/>
                            </p:stCondLst>
                            <p:childTnLst>
                              <p:par>
                                <p:cTn id="41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4" fill="hold">
                            <p:stCondLst>
                              <p:cond delay="2000"/>
                            </p:stCondLst>
                            <p:childTnLst>
                              <p:par>
                                <p:cTn id="415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5 0.30579 L -2.77778E-7 -4.44444E-6 " pathEditMode="relative" rAng="0" ptsTypes="AA">
                                      <p:cBhvr>
                                        <p:cTn id="416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-15301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Going U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-2.22222E-6 L -0.00104 -0.29977 " pathEditMode="relative" rAng="0" ptsTypes="AA">
                                      <p:cBhvr>
                                        <p:cTn id="418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-150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9" fill="hold">
                            <p:stCondLst>
                              <p:cond delay="4000"/>
                            </p:stCondLst>
                            <p:childTnLst>
                              <p:par>
                                <p:cTn id="42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2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2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2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26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2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2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3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4" fill="hold">
                            <p:stCondLst>
                              <p:cond delay="5000"/>
                            </p:stCondLst>
                            <p:childTnLst>
                              <p:par>
                                <p:cTn id="43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Explos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37" presetID="2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38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9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1" fill="hold">
                            <p:stCondLst>
                              <p:cond delay="5500"/>
                            </p:stCondLst>
                            <p:childTnLst>
                              <p:par>
                                <p:cTn id="442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0" fill="hold">
                            <p:stCondLst>
                              <p:cond delay="6500"/>
                            </p:stCondLst>
                            <p:childTnLst>
                              <p:par>
                                <p:cTn id="45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-4.44444E-6 L -0.62379 -0.00301 " pathEditMode="relative" rAng="0" ptsTypes="AA">
                                      <p:cBhvr>
                                        <p:cTn id="452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990" y="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Game Fail Sound Effect 2 _ Free Sound Clips _ Game and Interface Sounds_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5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2656 0.00439 L 0.00416 0.00439 " pathEditMode="relative" ptsTypes="AA">
                                      <p:cBhvr>
                                        <p:cTn id="454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5" fill="hold">
                            <p:stCondLst>
                              <p:cond delay="8500"/>
                            </p:stCondLst>
                            <p:childTnLst>
                              <p:par>
                                <p:cTn id="456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5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5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6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6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8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885 -0.02153 L -0.00052 -0.68033 " pathEditMode="relative" rAng="0" ptsTypes="AA">
                                      <p:cBhvr>
                                        <p:cTn id="469" dur="1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9" y="-32940"/>
                                    </p:animMotion>
                                  </p:childTnLst>
                                </p:cTn>
                              </p:par>
                              <p:par>
                                <p:cTn id="470" presetID="26" presetClass="emph" presetSubtype="0" repeatCount="indefinite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471" dur="500" tmFilter="0, 0; .2, .5; .8, .5; 1, 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72" dur="250" autoRev="1" fill="hold"/>
                                        <p:tgtEl>
                                          <p:spTgt spid="5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473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4" fill="hold">
                      <p:stCondLst>
                        <p:cond delay="0"/>
                      </p:stCondLst>
                      <p:childTnLst>
                        <p:par>
                          <p:cTn id="475" fill="hold">
                            <p:stCondLst>
                              <p:cond delay="0"/>
                            </p:stCondLst>
                            <p:childTnLst>
                              <p:par>
                                <p:cTn id="476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7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78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oin sound eff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9" fill="hold">
                            <p:stCondLst>
                              <p:cond delay="500"/>
                            </p:stCondLst>
                            <p:childTnLst>
                              <p:par>
                                <p:cTn id="480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43 0.00579 L -0.07517 0.00579 " pathEditMode="relative" rAng="0" ptsTypes="AA">
                                      <p:cBhvr>
                                        <p:cTn id="481" dur="2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80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Coin insert sound effect_Coin sound effect_Insert coin sound effect lpb_Insert coin sound eff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82" fill="hold">
                            <p:stCondLst>
                              <p:cond delay="2500"/>
                            </p:stCondLst>
                            <p:childTnLst>
                              <p:par>
                                <p:cTn id="483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5" fill="hold">
                            <p:stCondLst>
                              <p:cond delay="2500"/>
                            </p:stCondLst>
                            <p:childTnLst>
                              <p:par>
                                <p:cTn id="48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2500"/>
                            </p:stCondLst>
                            <p:childTnLst>
                              <p:par>
                                <p:cTn id="48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6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16 -0.24931 L 0.00416 0.00439 " pathEditMode="relative" rAng="0" ptsTypes="AA">
                                      <p:cBhvr>
                                        <p:cTn id="497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685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Mini Claw Machine Sounds. ALL SOUNDS! (1) (1)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9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0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2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4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6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8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0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2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4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6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8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0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2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3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4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6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8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9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0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31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2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33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</p:childTnLst>
        </p:cTn>
      </p:par>
    </p:tnLst>
    <p:bldLst>
      <p:bldP spid="18" grpId="0" bldLvl="0" animBg="1"/>
      <p:bldP spid="19" grpId="0" bldLvl="0" animBg="1"/>
      <p:bldP spid="20" grpId="0" bldLvl="0" animBg="1"/>
      <p:bldP spid="21" grpId="0" bldLvl="0" animBg="1"/>
      <p:bldP spid="22" grpId="0" bldLvl="0" animBg="1"/>
      <p:bldP spid="23" grpId="0" bldLvl="0" animBg="1"/>
      <p:bldP spid="24" grpId="0" bldLvl="0" animBg="1"/>
      <p:bldP spid="25" grpId="0" bldLvl="0" animBg="1"/>
      <p:bldP spid="8" grpId="0" animBg="1"/>
      <p:bldP spid="35" grpId="0" animBg="1"/>
      <p:bldP spid="36" grpId="0" animBg="1"/>
      <p:bldP spid="38" grpId="0" animBg="1"/>
      <p:bldP spid="40" grpId="0" animBg="1"/>
      <p:bldP spid="51" grpId="0" animBg="1"/>
      <p:bldP spid="52" grpId="0" animBg="1"/>
      <p:bldP spid="54" grpId="0" animBg="1"/>
      <p:bldP spid="61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>
            <a:extLst>
              <a:ext uri="{FF2B5EF4-FFF2-40B4-BE49-F238E27FC236}">
                <a16:creationId xmlns:a16="http://schemas.microsoft.com/office/drawing/2014/main" id="{E6BAFF45-9FE8-F144-AEE1-FC3BDAB1BAB4}"/>
              </a:ext>
            </a:extLst>
          </p:cNvPr>
          <p:cNvSpPr txBox="1">
            <a:spLocks/>
          </p:cNvSpPr>
          <p:nvPr/>
        </p:nvSpPr>
        <p:spPr>
          <a:xfrm>
            <a:off x="775834" y="445148"/>
            <a:ext cx="8004972" cy="835819"/>
          </a:xfrm>
          <a:prstGeom prst="rect">
            <a:avLst/>
          </a:prstGeom>
          <a:noFill/>
        </p:spPr>
        <p:txBody>
          <a:bodyPr vert="horz" lIns="66866" tIns="33433" rIns="66866" bIns="33433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68655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accent6">
                    <a:lumMod val="10000"/>
                  </a:schemeClr>
                </a:solidFill>
                <a:effectLst/>
                <a:uLnTx/>
                <a:uFillTx/>
                <a:latin typeface="Comic Sans MS" panose="030F0902030302020204" pitchFamily="66" charset="0"/>
                <a:ea typeface="+mj-ea"/>
                <a:cs typeface="+mj-cs"/>
                <a:sym typeface="Arial"/>
              </a:rPr>
              <a:t>When do you do the housework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mic Sans MS" panose="030F0902030302020204" pitchFamily="66" charset="0"/>
                <a:ea typeface="+mj-ea"/>
                <a:cs typeface="+mj-cs"/>
                <a:sym typeface="Arial"/>
              </a:rPr>
              <a:t>? </a:t>
            </a:r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9330BFCE-3D83-9E43-B6B6-5F7FFCC3C956}"/>
              </a:ext>
            </a:extLst>
          </p:cNvPr>
          <p:cNvSpPr txBox="1">
            <a:spLocks/>
          </p:cNvSpPr>
          <p:nvPr/>
        </p:nvSpPr>
        <p:spPr>
          <a:xfrm>
            <a:off x="1682784" y="3862533"/>
            <a:ext cx="4792027" cy="835819"/>
          </a:xfrm>
          <a:prstGeom prst="rect">
            <a:avLst/>
          </a:prstGeom>
          <a:noFill/>
        </p:spPr>
        <p:txBody>
          <a:bodyPr vert="horz" lIns="66866" tIns="33433" rIns="66866" bIns="33433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66865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mic Sans MS" panose="030F0902030302020204" pitchFamily="66" charset="0"/>
                <a:cs typeface="KodchiangUPC" pitchFamily="18" charset="-34"/>
                <a:sym typeface="Wingdings"/>
              </a:rPr>
              <a:t>In the morning</a:t>
            </a:r>
            <a:r>
              <a:rPr kumimoji="0" lang="en-US" sz="4826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mic Sans MS" panose="030F0902030302020204" pitchFamily="66" charset="0"/>
                <a:sym typeface="Arial"/>
              </a:rPr>
              <a:t>.</a:t>
            </a:r>
          </a:p>
        </p:txBody>
      </p:sp>
      <p:pic>
        <p:nvPicPr>
          <p:cNvPr id="2" name="Picture 2" descr="Kids doing chores Vectors &amp; Illustrations for Free Download | Freepik">
            <a:extLst>
              <a:ext uri="{FF2B5EF4-FFF2-40B4-BE49-F238E27FC236}">
                <a16:creationId xmlns:a16="http://schemas.microsoft.com/office/drawing/2014/main" id="{1D635E60-C880-F174-73F9-D9FB104C20D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0655" y="1280967"/>
            <a:ext cx="1943862" cy="24688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386" name="Picture 2" descr="9am Sunday Morning - Time 9 Am Png - 675x220 PNG Download - PNGkit">
            <a:extLst>
              <a:ext uri="{FF2B5EF4-FFF2-40B4-BE49-F238E27FC236}">
                <a16:creationId xmlns:a16="http://schemas.microsoft.com/office/drawing/2014/main" id="{CF0DFD8E-8EFE-D0D7-228D-F22D1CDCC88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3470" y="2015729"/>
            <a:ext cx="2468880" cy="7436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606653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BG">
            <a:extLst>
              <a:ext uri="{FF2B5EF4-FFF2-40B4-BE49-F238E27FC236}">
                <a16:creationId xmlns:a16="http://schemas.microsoft.com/office/drawing/2014/main" id="{8C06E889-F26E-FE20-8EE8-96A4679BAD53}"/>
              </a:ext>
            </a:extLst>
          </p:cNvPr>
          <p:cNvSpPr/>
          <p:nvPr/>
        </p:nvSpPr>
        <p:spPr>
          <a:xfrm>
            <a:off x="1143000" y="0"/>
            <a:ext cx="6851610" cy="5143500"/>
          </a:xfrm>
          <a:prstGeom prst="rect">
            <a:avLst/>
          </a:prstGeom>
          <a:solidFill>
            <a:srgbClr val="B5E4A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7C363C7-C480-CAB1-C776-2123B1B55D2E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3000" y="0"/>
            <a:ext cx="6858000" cy="5143500"/>
          </a:xfrm>
          <a:prstGeom prst="rect">
            <a:avLst/>
          </a:prstGeom>
        </p:spPr>
      </p:pic>
      <p:pic>
        <p:nvPicPr>
          <p:cNvPr id="10" name="claw 1" descr="C:\Users\Zhao Youyi\Desktop\333.png333">
            <a:extLst>
              <a:ext uri="{FF2B5EF4-FFF2-40B4-BE49-F238E27FC236}">
                <a16:creationId xmlns:a16="http://schemas.microsoft.com/office/drawing/2014/main" id="{B0B19700-EB08-5662-5A56-77A7A5372B0E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1752964" y="-227053"/>
            <a:ext cx="828675" cy="2746534"/>
          </a:xfrm>
          <a:prstGeom prst="rect">
            <a:avLst/>
          </a:prstGeom>
        </p:spPr>
      </p:pic>
      <p:sp>
        <p:nvSpPr>
          <p:cNvPr id="18" name="blue light l">
            <a:extLst>
              <a:ext uri="{FF2B5EF4-FFF2-40B4-BE49-F238E27FC236}">
                <a16:creationId xmlns:a16="http://schemas.microsoft.com/office/drawing/2014/main" id="{997D090C-5C18-CEC4-6B3F-068DA9863C91}"/>
              </a:ext>
            </a:extLst>
          </p:cNvPr>
          <p:cNvSpPr/>
          <p:nvPr/>
        </p:nvSpPr>
        <p:spPr>
          <a:xfrm>
            <a:off x="1187291" y="529114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9" name="blue light l">
            <a:extLst>
              <a:ext uri="{FF2B5EF4-FFF2-40B4-BE49-F238E27FC236}">
                <a16:creationId xmlns:a16="http://schemas.microsoft.com/office/drawing/2014/main" id="{369EBAEF-7967-E20F-CC8B-0434527DE932}"/>
              </a:ext>
            </a:extLst>
          </p:cNvPr>
          <p:cNvSpPr/>
          <p:nvPr/>
        </p:nvSpPr>
        <p:spPr>
          <a:xfrm>
            <a:off x="1187291" y="2497931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0" name="green light l">
            <a:extLst>
              <a:ext uri="{FF2B5EF4-FFF2-40B4-BE49-F238E27FC236}">
                <a16:creationId xmlns:a16="http://schemas.microsoft.com/office/drawing/2014/main" id="{C1979C61-F081-7E56-8994-CBC33664AF7B}"/>
              </a:ext>
            </a:extLst>
          </p:cNvPr>
          <p:cNvSpPr/>
          <p:nvPr/>
        </p:nvSpPr>
        <p:spPr>
          <a:xfrm>
            <a:off x="1187291" y="3629025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1" name="blue light r">
            <a:extLst>
              <a:ext uri="{FF2B5EF4-FFF2-40B4-BE49-F238E27FC236}">
                <a16:creationId xmlns:a16="http://schemas.microsoft.com/office/drawing/2014/main" id="{EDDF266A-B144-3AE0-1F3C-DA710A4E2E5F}"/>
              </a:ext>
            </a:extLst>
          </p:cNvPr>
          <p:cNvSpPr/>
          <p:nvPr/>
        </p:nvSpPr>
        <p:spPr>
          <a:xfrm>
            <a:off x="7870507" y="529114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2" name="green light r">
            <a:extLst>
              <a:ext uri="{FF2B5EF4-FFF2-40B4-BE49-F238E27FC236}">
                <a16:creationId xmlns:a16="http://schemas.microsoft.com/office/drawing/2014/main" id="{30935299-89EE-8E04-E9F7-13A64C1C7904}"/>
              </a:ext>
            </a:extLst>
          </p:cNvPr>
          <p:cNvSpPr/>
          <p:nvPr/>
        </p:nvSpPr>
        <p:spPr>
          <a:xfrm>
            <a:off x="7870507" y="1660207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3" name="blue light r">
            <a:extLst>
              <a:ext uri="{FF2B5EF4-FFF2-40B4-BE49-F238E27FC236}">
                <a16:creationId xmlns:a16="http://schemas.microsoft.com/office/drawing/2014/main" id="{16B3C074-5549-7343-A5E7-26B29D2E4739}"/>
              </a:ext>
            </a:extLst>
          </p:cNvPr>
          <p:cNvSpPr/>
          <p:nvPr/>
        </p:nvSpPr>
        <p:spPr>
          <a:xfrm>
            <a:off x="7870507" y="2497931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4" name="green light r">
            <a:extLst>
              <a:ext uri="{FF2B5EF4-FFF2-40B4-BE49-F238E27FC236}">
                <a16:creationId xmlns:a16="http://schemas.microsoft.com/office/drawing/2014/main" id="{0E3A4131-45D3-DC06-0899-7E812DA0FA38}"/>
              </a:ext>
            </a:extLst>
          </p:cNvPr>
          <p:cNvSpPr/>
          <p:nvPr/>
        </p:nvSpPr>
        <p:spPr>
          <a:xfrm>
            <a:off x="7870507" y="3719512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5" name="green light l">
            <a:extLst>
              <a:ext uri="{FF2B5EF4-FFF2-40B4-BE49-F238E27FC236}">
                <a16:creationId xmlns:a16="http://schemas.microsoft.com/office/drawing/2014/main" id="{EC1056D6-002F-F2A2-B7F4-FB73591D0042}"/>
              </a:ext>
            </a:extLst>
          </p:cNvPr>
          <p:cNvSpPr/>
          <p:nvPr/>
        </p:nvSpPr>
        <p:spPr>
          <a:xfrm>
            <a:off x="1199435" y="1569720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 dirty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grpSp>
        <p:nvGrpSpPr>
          <p:cNvPr id="32" name="Claw 1 clasped">
            <a:extLst>
              <a:ext uri="{FF2B5EF4-FFF2-40B4-BE49-F238E27FC236}">
                <a16:creationId xmlns:a16="http://schemas.microsoft.com/office/drawing/2014/main" id="{A058F5E1-4346-13AD-74B0-628EA2830A7D}"/>
              </a:ext>
            </a:extLst>
          </p:cNvPr>
          <p:cNvGrpSpPr/>
          <p:nvPr/>
        </p:nvGrpSpPr>
        <p:grpSpPr>
          <a:xfrm>
            <a:off x="3449033" y="-203646"/>
            <a:ext cx="824204" cy="2727353"/>
            <a:chOff x="5321046" y="-454425"/>
            <a:chExt cx="1104900" cy="3636472"/>
          </a:xfrm>
        </p:grpSpPr>
        <p:pic>
          <p:nvPicPr>
            <p:cNvPr id="15" name="claw" descr="C:\Users\Zhao Youyi\Desktop\20200306103953.png20200306103953">
              <a:extLst>
                <a:ext uri="{FF2B5EF4-FFF2-40B4-BE49-F238E27FC236}">
                  <a16:creationId xmlns:a16="http://schemas.microsoft.com/office/drawing/2014/main" id="{B63C17CB-BA98-3FD9-0B98-85273767A053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>
            <a:xfrm>
              <a:off x="5522845" y="1950782"/>
              <a:ext cx="732790" cy="1231265"/>
            </a:xfrm>
            <a:prstGeom prst="rect">
              <a:avLst/>
            </a:prstGeom>
          </p:spPr>
        </p:pic>
        <p:pic>
          <p:nvPicPr>
            <p:cNvPr id="31" name="string" descr="C:\Users\Zhao Youyi\Desktop\333.png333">
              <a:extLst>
                <a:ext uri="{FF2B5EF4-FFF2-40B4-BE49-F238E27FC236}">
                  <a16:creationId xmlns:a16="http://schemas.microsoft.com/office/drawing/2014/main" id="{D38E03A3-1F3F-A775-75C5-4B23FF78DC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" b="27144"/>
            <a:stretch/>
          </p:blipFill>
          <p:spPr>
            <a:xfrm>
              <a:off x="5321046" y="-454425"/>
              <a:ext cx="1104900" cy="2668036"/>
            </a:xfrm>
            <a:prstGeom prst="rect">
              <a:avLst/>
            </a:prstGeom>
          </p:spPr>
        </p:pic>
      </p:grpSp>
      <p:pic>
        <p:nvPicPr>
          <p:cNvPr id="26" name="claw 1 unclasped" descr="C:\Users\Zhao Youyi\Desktop\333.png333">
            <a:extLst>
              <a:ext uri="{FF2B5EF4-FFF2-40B4-BE49-F238E27FC236}">
                <a16:creationId xmlns:a16="http://schemas.microsoft.com/office/drawing/2014/main" id="{1C388990-880A-7B13-DF19-10B4A24420B2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3449033" y="-203359"/>
            <a:ext cx="828675" cy="2746534"/>
          </a:xfrm>
          <a:prstGeom prst="rect">
            <a:avLst/>
          </a:prstGeom>
        </p:spPr>
      </p:pic>
      <p:pic>
        <p:nvPicPr>
          <p:cNvPr id="7" name="Toy">
            <a:extLst>
              <a:ext uri="{FF2B5EF4-FFF2-40B4-BE49-F238E27FC236}">
                <a16:creationId xmlns:a16="http://schemas.microsoft.com/office/drawing/2014/main" id="{7E37ACD3-28E8-7911-4679-CF5DB90A1B3E}"/>
              </a:ext>
            </a:extLst>
          </p:cNvPr>
          <p:cNvPicPr>
            <a:picLocks noChangeAspect="1"/>
          </p:cNvPicPr>
          <p:nvPr/>
        </p:nvPicPr>
        <p:blipFill rotWithShape="1"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537" r="-2285"/>
          <a:stretch/>
        </p:blipFill>
        <p:spPr>
          <a:xfrm>
            <a:off x="3239830" y="3636997"/>
            <a:ext cx="1332170" cy="787562"/>
          </a:xfrm>
          <a:prstGeom prst="rect">
            <a:avLst/>
          </a:prstGeom>
        </p:spPr>
      </p:pic>
      <p:grpSp>
        <p:nvGrpSpPr>
          <p:cNvPr id="45" name="Claw 2 clasped">
            <a:extLst>
              <a:ext uri="{FF2B5EF4-FFF2-40B4-BE49-F238E27FC236}">
                <a16:creationId xmlns:a16="http://schemas.microsoft.com/office/drawing/2014/main" id="{CDD8BF2B-43E6-14B0-2BFB-A8B98DC24AC0}"/>
              </a:ext>
            </a:extLst>
          </p:cNvPr>
          <p:cNvGrpSpPr/>
          <p:nvPr/>
        </p:nvGrpSpPr>
        <p:grpSpPr>
          <a:xfrm>
            <a:off x="4754341" y="-203646"/>
            <a:ext cx="824204" cy="2727353"/>
            <a:chOff x="5321046" y="-454425"/>
            <a:chExt cx="1104900" cy="3636472"/>
          </a:xfrm>
        </p:grpSpPr>
        <p:pic>
          <p:nvPicPr>
            <p:cNvPr id="46" name="claw" descr="C:\Users\Zhao Youyi\Desktop\20200306103953.png20200306103953">
              <a:extLst>
                <a:ext uri="{FF2B5EF4-FFF2-40B4-BE49-F238E27FC236}">
                  <a16:creationId xmlns:a16="http://schemas.microsoft.com/office/drawing/2014/main" id="{A436D891-40CA-A7F2-664C-C25823F2C1DE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>
            <a:xfrm>
              <a:off x="5522845" y="1950782"/>
              <a:ext cx="732790" cy="1231265"/>
            </a:xfrm>
            <a:prstGeom prst="rect">
              <a:avLst/>
            </a:prstGeom>
          </p:spPr>
        </p:pic>
        <p:pic>
          <p:nvPicPr>
            <p:cNvPr id="47" name="string" descr="C:\Users\Zhao Youyi\Desktop\333.png333">
              <a:extLst>
                <a:ext uri="{FF2B5EF4-FFF2-40B4-BE49-F238E27FC236}">
                  <a16:creationId xmlns:a16="http://schemas.microsoft.com/office/drawing/2014/main" id="{A3847614-9B4F-28AF-4755-937F8A072AA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" b="27144"/>
            <a:stretch/>
          </p:blipFill>
          <p:spPr>
            <a:xfrm>
              <a:off x="5321046" y="-454425"/>
              <a:ext cx="1104900" cy="2668036"/>
            </a:xfrm>
            <a:prstGeom prst="rect">
              <a:avLst/>
            </a:prstGeom>
          </p:spPr>
        </p:pic>
      </p:grpSp>
      <p:pic>
        <p:nvPicPr>
          <p:cNvPr id="48" name="claw 2 unclasped" descr="C:\Users\Zhao Youyi\Desktop\333.png333">
            <a:extLst>
              <a:ext uri="{FF2B5EF4-FFF2-40B4-BE49-F238E27FC236}">
                <a16:creationId xmlns:a16="http://schemas.microsoft.com/office/drawing/2014/main" id="{C78D22CC-6660-492E-69EB-15CF4249C6E3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4754033" y="-216622"/>
            <a:ext cx="828675" cy="2746534"/>
          </a:xfrm>
          <a:prstGeom prst="rect">
            <a:avLst/>
          </a:prstGeom>
        </p:spPr>
      </p:pic>
      <p:pic>
        <p:nvPicPr>
          <p:cNvPr id="44" name="Toy 2">
            <a:extLst>
              <a:ext uri="{FF2B5EF4-FFF2-40B4-BE49-F238E27FC236}">
                <a16:creationId xmlns:a16="http://schemas.microsoft.com/office/drawing/2014/main" id="{42F56DA4-EA66-6B31-3BC5-4C867581112F}"/>
              </a:ext>
            </a:extLst>
          </p:cNvPr>
          <p:cNvPicPr>
            <a:picLocks noChangeAspect="1"/>
          </p:cNvPicPr>
          <p:nvPr/>
        </p:nvPicPr>
        <p:blipFill rotWithShape="1"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2152" r="-3814"/>
          <a:stretch/>
        </p:blipFill>
        <p:spPr>
          <a:xfrm>
            <a:off x="4520505" y="3602762"/>
            <a:ext cx="1401645" cy="811881"/>
          </a:xfrm>
          <a:prstGeom prst="rect">
            <a:avLst/>
          </a:prstGeom>
        </p:spPr>
      </p:pic>
      <p:grpSp>
        <p:nvGrpSpPr>
          <p:cNvPr id="57" name="Claw 3 clasped">
            <a:extLst>
              <a:ext uri="{FF2B5EF4-FFF2-40B4-BE49-F238E27FC236}">
                <a16:creationId xmlns:a16="http://schemas.microsoft.com/office/drawing/2014/main" id="{D2D08786-40C6-6848-3B36-6F56418FC177}"/>
              </a:ext>
            </a:extLst>
          </p:cNvPr>
          <p:cNvGrpSpPr/>
          <p:nvPr/>
        </p:nvGrpSpPr>
        <p:grpSpPr>
          <a:xfrm>
            <a:off x="6033364" y="-202023"/>
            <a:ext cx="824204" cy="2727353"/>
            <a:chOff x="5321046" y="-454425"/>
            <a:chExt cx="1104900" cy="3636472"/>
          </a:xfrm>
        </p:grpSpPr>
        <p:pic>
          <p:nvPicPr>
            <p:cNvPr id="58" name="claw" descr="C:\Users\Zhao Youyi\Desktop\20200306103953.png20200306103953">
              <a:extLst>
                <a:ext uri="{FF2B5EF4-FFF2-40B4-BE49-F238E27FC236}">
                  <a16:creationId xmlns:a16="http://schemas.microsoft.com/office/drawing/2014/main" id="{B2F69987-BADC-5605-6DEF-898622D1EA87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>
            <a:xfrm>
              <a:off x="5522845" y="1950782"/>
              <a:ext cx="732790" cy="1231265"/>
            </a:xfrm>
            <a:prstGeom prst="rect">
              <a:avLst/>
            </a:prstGeom>
          </p:spPr>
        </p:pic>
        <p:pic>
          <p:nvPicPr>
            <p:cNvPr id="59" name="string" descr="C:\Users\Zhao Youyi\Desktop\333.png333">
              <a:extLst>
                <a:ext uri="{FF2B5EF4-FFF2-40B4-BE49-F238E27FC236}">
                  <a16:creationId xmlns:a16="http://schemas.microsoft.com/office/drawing/2014/main" id="{A777CE16-11B9-BD19-F072-8035E812499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" b="27144"/>
            <a:stretch/>
          </p:blipFill>
          <p:spPr>
            <a:xfrm>
              <a:off x="5321046" y="-454425"/>
              <a:ext cx="1104900" cy="2668036"/>
            </a:xfrm>
            <a:prstGeom prst="rect">
              <a:avLst/>
            </a:prstGeom>
          </p:spPr>
        </p:pic>
      </p:grpSp>
      <p:pic>
        <p:nvPicPr>
          <p:cNvPr id="60" name="claw 3 unclasped" descr="C:\Users\Zhao Youyi\Desktop\333.png333">
            <a:extLst>
              <a:ext uri="{FF2B5EF4-FFF2-40B4-BE49-F238E27FC236}">
                <a16:creationId xmlns:a16="http://schemas.microsoft.com/office/drawing/2014/main" id="{F2E327D7-0316-71E0-2ED9-8BD066F62E49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6024080" y="-203646"/>
            <a:ext cx="828675" cy="2746534"/>
          </a:xfrm>
          <a:prstGeom prst="rect">
            <a:avLst/>
          </a:prstGeom>
        </p:spPr>
      </p:pic>
      <p:pic>
        <p:nvPicPr>
          <p:cNvPr id="56" name="Toy 3">
            <a:extLst>
              <a:ext uri="{FF2B5EF4-FFF2-40B4-BE49-F238E27FC236}">
                <a16:creationId xmlns:a16="http://schemas.microsoft.com/office/drawing/2014/main" id="{E0A3B1F7-5179-62F4-C011-D83FBB3A5B62}"/>
              </a:ext>
            </a:extLst>
          </p:cNvPr>
          <p:cNvPicPr>
            <a:picLocks noChangeAspect="1"/>
          </p:cNvPicPr>
          <p:nvPr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310" r="-1721"/>
          <a:stretch/>
        </p:blipFill>
        <p:spPr>
          <a:xfrm>
            <a:off x="5760132" y="3616321"/>
            <a:ext cx="1379072" cy="798323"/>
          </a:xfrm>
          <a:prstGeom prst="rect">
            <a:avLst/>
          </a:prstGeom>
        </p:spPr>
      </p:pic>
      <p:pic>
        <p:nvPicPr>
          <p:cNvPr id="27" name="box" descr="20200306125950">
            <a:extLst>
              <a:ext uri="{FF2B5EF4-FFF2-40B4-BE49-F238E27FC236}">
                <a16:creationId xmlns:a16="http://schemas.microsoft.com/office/drawing/2014/main" id="{76CC4DC4-C8A3-F276-0015-F4CC7356858A}"/>
              </a:ext>
            </a:extLst>
          </p:cNvPr>
          <p:cNvPicPr>
            <a:picLocks noChangeAspect="1"/>
          </p:cNvPicPr>
          <p:nvPr/>
        </p:nvPicPr>
        <p:blipFill>
          <a:blip r:embed="rId17"/>
          <a:srcRect t="23678"/>
          <a:stretch>
            <a:fillRect/>
          </a:stretch>
        </p:blipFill>
        <p:spPr>
          <a:xfrm>
            <a:off x="1598133" y="3782381"/>
            <a:ext cx="1428274" cy="618649"/>
          </a:xfrm>
          <a:prstGeom prst="rect">
            <a:avLst/>
          </a:prstGeom>
        </p:spPr>
      </p:pic>
      <p:pic>
        <p:nvPicPr>
          <p:cNvPr id="53" name="Explosion">
            <a:extLst>
              <a:ext uri="{FF2B5EF4-FFF2-40B4-BE49-F238E27FC236}">
                <a16:creationId xmlns:a16="http://schemas.microsoft.com/office/drawing/2014/main" id="{859F9BD6-B16A-DE0C-B5D9-1571CD978243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28642" y="1064644"/>
            <a:ext cx="2084627" cy="2075941"/>
          </a:xfrm>
          <a:prstGeom prst="rect">
            <a:avLst/>
          </a:prstGeom>
        </p:spPr>
      </p:pic>
      <p:pic>
        <p:nvPicPr>
          <p:cNvPr id="33" name="Explosion">
            <a:extLst>
              <a:ext uri="{FF2B5EF4-FFF2-40B4-BE49-F238E27FC236}">
                <a16:creationId xmlns:a16="http://schemas.microsoft.com/office/drawing/2014/main" id="{9B318067-E07B-3329-9E6E-6290AE176250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1057" y="1043621"/>
            <a:ext cx="2084627" cy="2075941"/>
          </a:xfrm>
          <a:prstGeom prst="rect">
            <a:avLst/>
          </a:prstGeom>
        </p:spPr>
      </p:pic>
      <p:pic>
        <p:nvPicPr>
          <p:cNvPr id="5" name="Claw Machine">
            <a:hlinkClick r:id="rId19" action="ppaction://hlinksldjump"/>
            <a:extLst>
              <a:ext uri="{FF2B5EF4-FFF2-40B4-BE49-F238E27FC236}">
                <a16:creationId xmlns:a16="http://schemas.microsoft.com/office/drawing/2014/main" id="{9256CA31-B04A-5706-4B36-ACA8C334ADF7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79997" y="0"/>
            <a:ext cx="6977617" cy="5160169"/>
          </a:xfrm>
        </p:spPr>
      </p:pic>
      <p:pic>
        <p:nvPicPr>
          <p:cNvPr id="49" name="Picture 48">
            <a:hlinkClick r:id="rId21" action="ppaction://hlinksldjump"/>
            <a:extLst>
              <a:ext uri="{FF2B5EF4-FFF2-40B4-BE49-F238E27FC236}">
                <a16:creationId xmlns:a16="http://schemas.microsoft.com/office/drawing/2014/main" id="{9325A615-B7DC-50DD-EE13-0B4627FB2508}"/>
              </a:ext>
            </a:extLst>
          </p:cNvPr>
          <p:cNvPicPr>
            <a:picLocks noChangeAspect="1"/>
          </p:cNvPicPr>
          <p:nvPr/>
        </p:nvPicPr>
        <p:blipFill rotWithShape="1"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825" t="33323" r="8965" b="39692"/>
          <a:stretch/>
        </p:blipFill>
        <p:spPr>
          <a:xfrm>
            <a:off x="3901670" y="5231596"/>
            <a:ext cx="1446212" cy="1830795"/>
          </a:xfrm>
          <a:prstGeom prst="rect">
            <a:avLst/>
          </a:prstGeom>
        </p:spPr>
      </p:pic>
      <p:pic>
        <p:nvPicPr>
          <p:cNvPr id="50" name="Picture 49">
            <a:hlinkClick r:id="rId21" action="ppaction://hlinksldjump"/>
            <a:extLst>
              <a:ext uri="{FF2B5EF4-FFF2-40B4-BE49-F238E27FC236}">
                <a16:creationId xmlns:a16="http://schemas.microsoft.com/office/drawing/2014/main" id="{FDEBAD0F-6525-051D-3FD2-0D5ADAB74B7D}"/>
              </a:ext>
            </a:extLst>
          </p:cNvPr>
          <p:cNvPicPr>
            <a:picLocks noChangeAspect="1"/>
          </p:cNvPicPr>
          <p:nvPr/>
        </p:nvPicPr>
        <p:blipFill rotWithShape="1"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825" t="33323" r="8965" b="39692"/>
          <a:stretch/>
        </p:blipFill>
        <p:spPr>
          <a:xfrm>
            <a:off x="3914731" y="5231596"/>
            <a:ext cx="1446212" cy="1830795"/>
          </a:xfrm>
          <a:prstGeom prst="rect">
            <a:avLst/>
          </a:prstGeom>
        </p:spPr>
      </p:pic>
      <p:sp>
        <p:nvSpPr>
          <p:cNvPr id="8" name="Oval 7">
            <a:extLst>
              <a:ext uri="{FF2B5EF4-FFF2-40B4-BE49-F238E27FC236}">
                <a16:creationId xmlns:a16="http://schemas.microsoft.com/office/drawing/2014/main" id="{29A5A0B2-908D-C169-524E-74C94C299D9B}"/>
              </a:ext>
            </a:extLst>
          </p:cNvPr>
          <p:cNvSpPr/>
          <p:nvPr/>
        </p:nvSpPr>
        <p:spPr>
          <a:xfrm>
            <a:off x="1817694" y="323478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C1851169-8F66-0447-27F3-9B3E129E85E2}"/>
              </a:ext>
            </a:extLst>
          </p:cNvPr>
          <p:cNvSpPr/>
          <p:nvPr/>
        </p:nvSpPr>
        <p:spPr>
          <a:xfrm>
            <a:off x="2428996" y="323478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9F57333A-B01F-C8A4-DE89-661DE2628468}"/>
              </a:ext>
            </a:extLst>
          </p:cNvPr>
          <p:cNvSpPr/>
          <p:nvPr/>
        </p:nvSpPr>
        <p:spPr>
          <a:xfrm>
            <a:off x="3000712" y="323478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3CE6273F-597C-30B7-4039-C12C29AC9635}"/>
              </a:ext>
            </a:extLst>
          </p:cNvPr>
          <p:cNvSpPr/>
          <p:nvPr/>
        </p:nvSpPr>
        <p:spPr>
          <a:xfrm>
            <a:off x="3728262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EEA44603-8B69-FD12-96F7-3B34A548EFF8}"/>
              </a:ext>
            </a:extLst>
          </p:cNvPr>
          <p:cNvSpPr/>
          <p:nvPr/>
        </p:nvSpPr>
        <p:spPr>
          <a:xfrm>
            <a:off x="4339563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A4A8B28B-9ACC-EFBD-F84A-CF13150D23C5}"/>
              </a:ext>
            </a:extLst>
          </p:cNvPr>
          <p:cNvSpPr/>
          <p:nvPr/>
        </p:nvSpPr>
        <p:spPr>
          <a:xfrm>
            <a:off x="4911279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28092B61-5839-EA97-0D66-1616D38986D9}"/>
              </a:ext>
            </a:extLst>
          </p:cNvPr>
          <p:cNvSpPr/>
          <p:nvPr/>
        </p:nvSpPr>
        <p:spPr>
          <a:xfrm>
            <a:off x="5640290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979DA178-D026-5ED2-700D-4BFCDD867F77}"/>
              </a:ext>
            </a:extLst>
          </p:cNvPr>
          <p:cNvSpPr/>
          <p:nvPr/>
        </p:nvSpPr>
        <p:spPr>
          <a:xfrm>
            <a:off x="6251592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D624370B-ED53-3A79-7BD4-89F4950938C4}"/>
              </a:ext>
            </a:extLst>
          </p:cNvPr>
          <p:cNvSpPr/>
          <p:nvPr/>
        </p:nvSpPr>
        <p:spPr>
          <a:xfrm>
            <a:off x="6823308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6" name="TextBox 5">
            <a:hlinkClick r:id="rId19" action="ppaction://hlinksldjump"/>
            <a:extLst>
              <a:ext uri="{FF2B5EF4-FFF2-40B4-BE49-F238E27FC236}">
                <a16:creationId xmlns:a16="http://schemas.microsoft.com/office/drawing/2014/main" id="{A78CB4CC-F52F-A9BC-A040-82DCACE3C246}"/>
              </a:ext>
            </a:extLst>
          </p:cNvPr>
          <p:cNvSpPr txBox="1"/>
          <p:nvPr/>
        </p:nvSpPr>
        <p:spPr>
          <a:xfrm>
            <a:off x="5921080" y="4860791"/>
            <a:ext cx="46198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Left</a:t>
            </a:r>
          </a:p>
        </p:txBody>
      </p:sp>
      <p:pic>
        <p:nvPicPr>
          <p:cNvPr id="34" name="Catch Button">
            <a:extLst>
              <a:ext uri="{FF2B5EF4-FFF2-40B4-BE49-F238E27FC236}">
                <a16:creationId xmlns:a16="http://schemas.microsoft.com/office/drawing/2014/main" id="{29876B1B-6836-9310-AB82-3C17B5F6868C}"/>
              </a:ext>
            </a:extLst>
          </p:cNvPr>
          <p:cNvPicPr>
            <a:picLocks noChangeAspect="1"/>
          </p:cNvPicPr>
          <p:nvPr/>
        </p:nvPicPr>
        <p:blipFill rotWithShape="1"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989" r="76988"/>
          <a:stretch/>
        </p:blipFill>
        <p:spPr>
          <a:xfrm>
            <a:off x="4230220" y="4546526"/>
            <a:ext cx="588167" cy="382232"/>
          </a:xfrm>
          <a:prstGeom prst="rect">
            <a:avLst/>
          </a:prstGeom>
        </p:spPr>
      </p:pic>
      <p:pic>
        <p:nvPicPr>
          <p:cNvPr id="3" name="Backward 0">
            <a:extLst>
              <a:ext uri="{FF2B5EF4-FFF2-40B4-BE49-F238E27FC236}">
                <a16:creationId xmlns:a16="http://schemas.microsoft.com/office/drawing/2014/main" id="{F2E86FBB-5771-50F7-6B31-70E836DEB0FA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1886" y="4626476"/>
            <a:ext cx="599613" cy="299807"/>
          </a:xfrm>
          <a:prstGeom prst="rect">
            <a:avLst/>
          </a:prstGeom>
        </p:spPr>
      </p:pic>
      <p:pic>
        <p:nvPicPr>
          <p:cNvPr id="4" name="Forward 0">
            <a:extLst>
              <a:ext uri="{FF2B5EF4-FFF2-40B4-BE49-F238E27FC236}">
                <a16:creationId xmlns:a16="http://schemas.microsoft.com/office/drawing/2014/main" id="{C303BD39-40F3-A631-3131-70093E9777CF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571" y="4621322"/>
            <a:ext cx="599613" cy="299807"/>
          </a:xfrm>
          <a:prstGeom prst="rect">
            <a:avLst/>
          </a:prstGeom>
        </p:spPr>
      </p:pic>
      <p:sp>
        <p:nvSpPr>
          <p:cNvPr id="11" name="TextBox 10">
            <a:hlinkClick r:id="rId19" action="ppaction://hlinksldjump"/>
            <a:extLst>
              <a:ext uri="{FF2B5EF4-FFF2-40B4-BE49-F238E27FC236}">
                <a16:creationId xmlns:a16="http://schemas.microsoft.com/office/drawing/2014/main" id="{EE166E6C-B9D7-F145-DB58-2B354B441484}"/>
              </a:ext>
            </a:extLst>
          </p:cNvPr>
          <p:cNvSpPr txBox="1"/>
          <p:nvPr/>
        </p:nvSpPr>
        <p:spPr>
          <a:xfrm>
            <a:off x="6668227" y="4860791"/>
            <a:ext cx="56938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Right</a:t>
            </a:r>
          </a:p>
        </p:txBody>
      </p:sp>
      <p:sp>
        <p:nvSpPr>
          <p:cNvPr id="12" name="TextBox 11">
            <a:hlinkClick r:id="rId19" action="ppaction://hlinksldjump"/>
            <a:extLst>
              <a:ext uri="{FF2B5EF4-FFF2-40B4-BE49-F238E27FC236}">
                <a16:creationId xmlns:a16="http://schemas.microsoft.com/office/drawing/2014/main" id="{73250655-2425-2256-E0E8-065F66254633}"/>
              </a:ext>
            </a:extLst>
          </p:cNvPr>
          <p:cNvSpPr txBox="1"/>
          <p:nvPr/>
        </p:nvSpPr>
        <p:spPr>
          <a:xfrm>
            <a:off x="4214956" y="4873219"/>
            <a:ext cx="58221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Catch</a:t>
            </a:r>
          </a:p>
        </p:txBody>
      </p:sp>
      <p:sp>
        <p:nvSpPr>
          <p:cNvPr id="13" name="TextBox 12">
            <a:hlinkClick r:id="rId19" action="ppaction://hlinksldjump"/>
            <a:extLst>
              <a:ext uri="{FF2B5EF4-FFF2-40B4-BE49-F238E27FC236}">
                <a16:creationId xmlns:a16="http://schemas.microsoft.com/office/drawing/2014/main" id="{EF2E600E-95FC-69B1-EBD2-38E79DBBAA94}"/>
              </a:ext>
            </a:extLst>
          </p:cNvPr>
          <p:cNvSpPr txBox="1"/>
          <p:nvPr/>
        </p:nvSpPr>
        <p:spPr>
          <a:xfrm rot="17946534">
            <a:off x="1443511" y="4639185"/>
            <a:ext cx="50045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Coin</a:t>
            </a:r>
          </a:p>
        </p:txBody>
      </p:sp>
      <p:pic>
        <p:nvPicPr>
          <p:cNvPr id="14" name="Forward 1">
            <a:extLst>
              <a:ext uri="{FF2B5EF4-FFF2-40B4-BE49-F238E27FC236}">
                <a16:creationId xmlns:a16="http://schemas.microsoft.com/office/drawing/2014/main" id="{CAEA798C-5E10-D0C4-92B2-343C8EBDEBFC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571" y="4621322"/>
            <a:ext cx="599613" cy="299807"/>
          </a:xfrm>
          <a:prstGeom prst="rect">
            <a:avLst/>
          </a:prstGeom>
        </p:spPr>
      </p:pic>
      <p:pic>
        <p:nvPicPr>
          <p:cNvPr id="16" name="Forward 2">
            <a:extLst>
              <a:ext uri="{FF2B5EF4-FFF2-40B4-BE49-F238E27FC236}">
                <a16:creationId xmlns:a16="http://schemas.microsoft.com/office/drawing/2014/main" id="{F870E6E9-5B89-1A36-0892-ECB4347983E5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571" y="4621322"/>
            <a:ext cx="599613" cy="299807"/>
          </a:xfrm>
          <a:prstGeom prst="rect">
            <a:avLst/>
          </a:prstGeom>
        </p:spPr>
      </p:pic>
      <p:pic>
        <p:nvPicPr>
          <p:cNvPr id="29" name="Backward 1">
            <a:extLst>
              <a:ext uri="{FF2B5EF4-FFF2-40B4-BE49-F238E27FC236}">
                <a16:creationId xmlns:a16="http://schemas.microsoft.com/office/drawing/2014/main" id="{2C3BB7F9-C6BA-221C-901B-56E11544B4CD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1886" y="4626476"/>
            <a:ext cx="599613" cy="299807"/>
          </a:xfrm>
          <a:prstGeom prst="rect">
            <a:avLst/>
          </a:prstGeom>
        </p:spPr>
      </p:pic>
      <p:pic>
        <p:nvPicPr>
          <p:cNvPr id="30" name="Backward 2">
            <a:extLst>
              <a:ext uri="{FF2B5EF4-FFF2-40B4-BE49-F238E27FC236}">
                <a16:creationId xmlns:a16="http://schemas.microsoft.com/office/drawing/2014/main" id="{B90C1845-F426-06F8-7A00-973F380DB32A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1886" y="4626476"/>
            <a:ext cx="599613" cy="299807"/>
          </a:xfrm>
          <a:prstGeom prst="rect">
            <a:avLst/>
          </a:prstGeom>
        </p:spPr>
      </p:pic>
      <p:pic>
        <p:nvPicPr>
          <p:cNvPr id="41" name="Coin 2">
            <a:extLst>
              <a:ext uri="{FF2B5EF4-FFF2-40B4-BE49-F238E27FC236}">
                <a16:creationId xmlns:a16="http://schemas.microsoft.com/office/drawing/2014/main" id="{EB1EFC87-F4A2-5059-8160-D1C21525CCF2}"/>
              </a:ext>
            </a:extLst>
          </p:cNvPr>
          <p:cNvPicPr>
            <a:picLocks noChangeAspect="1"/>
          </p:cNvPicPr>
          <p:nvPr/>
        </p:nvPicPr>
        <p:blipFill rotWithShape="1"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3078" b="58191"/>
          <a:stretch/>
        </p:blipFill>
        <p:spPr>
          <a:xfrm>
            <a:off x="2316402" y="4490939"/>
            <a:ext cx="457384" cy="503244"/>
          </a:xfrm>
          <a:prstGeom prst="rect">
            <a:avLst/>
          </a:prstGeom>
        </p:spPr>
      </p:pic>
      <p:pic>
        <p:nvPicPr>
          <p:cNvPr id="42" name="Coin 3">
            <a:extLst>
              <a:ext uri="{FF2B5EF4-FFF2-40B4-BE49-F238E27FC236}">
                <a16:creationId xmlns:a16="http://schemas.microsoft.com/office/drawing/2014/main" id="{6A708532-F4B3-4641-7591-8FE5191F148E}"/>
              </a:ext>
            </a:extLst>
          </p:cNvPr>
          <p:cNvPicPr>
            <a:picLocks noChangeAspect="1"/>
          </p:cNvPicPr>
          <p:nvPr/>
        </p:nvPicPr>
        <p:blipFill rotWithShape="1"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3078" b="58191"/>
          <a:stretch/>
        </p:blipFill>
        <p:spPr>
          <a:xfrm>
            <a:off x="1828645" y="4374854"/>
            <a:ext cx="192037" cy="503244"/>
          </a:xfrm>
          <a:prstGeom prst="rect">
            <a:avLst/>
          </a:prstGeom>
        </p:spPr>
      </p:pic>
      <p:pic>
        <p:nvPicPr>
          <p:cNvPr id="43" name="Catch Button 2">
            <a:extLst>
              <a:ext uri="{FF2B5EF4-FFF2-40B4-BE49-F238E27FC236}">
                <a16:creationId xmlns:a16="http://schemas.microsoft.com/office/drawing/2014/main" id="{E12DDCCC-17BD-44B0-07FD-807E834D7B1E}"/>
              </a:ext>
            </a:extLst>
          </p:cNvPr>
          <p:cNvPicPr>
            <a:picLocks noChangeAspect="1"/>
          </p:cNvPicPr>
          <p:nvPr/>
        </p:nvPicPr>
        <p:blipFill rotWithShape="1"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989" r="76988"/>
          <a:stretch/>
        </p:blipFill>
        <p:spPr>
          <a:xfrm>
            <a:off x="4230220" y="4546526"/>
            <a:ext cx="588167" cy="382232"/>
          </a:xfrm>
          <a:prstGeom prst="rect">
            <a:avLst/>
          </a:prstGeom>
        </p:spPr>
      </p:pic>
      <p:pic>
        <p:nvPicPr>
          <p:cNvPr id="55" name="Catch Button 3">
            <a:extLst>
              <a:ext uri="{FF2B5EF4-FFF2-40B4-BE49-F238E27FC236}">
                <a16:creationId xmlns:a16="http://schemas.microsoft.com/office/drawing/2014/main" id="{871A64F6-CAF8-53F7-08F0-434A6395F267}"/>
              </a:ext>
            </a:extLst>
          </p:cNvPr>
          <p:cNvPicPr>
            <a:picLocks noChangeAspect="1"/>
          </p:cNvPicPr>
          <p:nvPr/>
        </p:nvPicPr>
        <p:blipFill rotWithShape="1"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989" r="76988"/>
          <a:stretch/>
        </p:blipFill>
        <p:spPr>
          <a:xfrm>
            <a:off x="4230220" y="4546526"/>
            <a:ext cx="588167" cy="382232"/>
          </a:xfrm>
          <a:prstGeom prst="rect">
            <a:avLst/>
          </a:prstGeom>
        </p:spPr>
      </p:pic>
      <p:pic>
        <p:nvPicPr>
          <p:cNvPr id="37" name="Picture 36">
            <a:hlinkClick r:id="rId19" action="ppaction://hlinksldjump"/>
            <a:extLst>
              <a:ext uri="{FF2B5EF4-FFF2-40B4-BE49-F238E27FC236}">
                <a16:creationId xmlns:a16="http://schemas.microsoft.com/office/drawing/2014/main" id="{4C6CB7DC-959D-BE65-7D27-273A0AC7930C}"/>
              </a:ext>
            </a:extLst>
          </p:cNvPr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5641" y="-5243713"/>
            <a:ext cx="6851068" cy="5188946"/>
          </a:xfrm>
          <a:prstGeom prst="rect">
            <a:avLst/>
          </a:prstGeom>
        </p:spPr>
      </p:pic>
      <p:pic>
        <p:nvPicPr>
          <p:cNvPr id="39" name="Picture 38">
            <a:hlinkClick r:id="rId21" action="ppaction://hlinksldjump"/>
            <a:extLst>
              <a:ext uri="{FF2B5EF4-FFF2-40B4-BE49-F238E27FC236}">
                <a16:creationId xmlns:a16="http://schemas.microsoft.com/office/drawing/2014/main" id="{73FD9F06-DB3E-AB2C-1078-4B94BC07FD11}"/>
              </a:ext>
            </a:extLst>
          </p:cNvPr>
          <p:cNvPicPr>
            <a:picLocks noChangeAspect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924664" y="-4319875"/>
            <a:ext cx="5143500" cy="3156998"/>
          </a:xfrm>
          <a:prstGeom prst="rect">
            <a:avLst/>
          </a:prstGeom>
        </p:spPr>
      </p:pic>
      <p:pic>
        <p:nvPicPr>
          <p:cNvPr id="17" name="Picture 16">
            <a:hlinkClick r:id="rId29" action="ppaction://hlinksldjump"/>
            <a:extLst>
              <a:ext uri="{FF2B5EF4-FFF2-40B4-BE49-F238E27FC236}">
                <a16:creationId xmlns:a16="http://schemas.microsoft.com/office/drawing/2014/main" id="{B0BB91A7-6EB1-2E12-F705-77E464A05DD9}"/>
              </a:ext>
            </a:extLst>
          </p:cNvPr>
          <p:cNvPicPr>
            <a:picLocks noChangeAspect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6096" y="3060521"/>
            <a:ext cx="2286000" cy="2286000"/>
          </a:xfrm>
          <a:prstGeom prst="rect">
            <a:avLst/>
          </a:prstGeom>
        </p:spPr>
      </p:pic>
      <p:pic>
        <p:nvPicPr>
          <p:cNvPr id="28" name="Picture 27">
            <a:hlinkClick r:id="rId29" action="ppaction://hlinksldjump"/>
            <a:extLst>
              <a:ext uri="{FF2B5EF4-FFF2-40B4-BE49-F238E27FC236}">
                <a16:creationId xmlns:a16="http://schemas.microsoft.com/office/drawing/2014/main" id="{50E0E922-CFC5-A4F6-8F5F-25E8522134CE}"/>
              </a:ext>
            </a:extLst>
          </p:cNvPr>
          <p:cNvPicPr>
            <a:picLocks noChangeAspect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841539" y="3038191"/>
            <a:ext cx="2286000" cy="228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231263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8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5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00"/>
                            </p:stCondLst>
                            <p:childTnLst>
                              <p:par>
                                <p:cTn id="4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4.81481E-6 L 0.24826 0.00439 " pathEditMode="relative" rAng="0" ptsTypes="AA">
                                      <p:cBhvr>
                                        <p:cTn id="48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413" y="208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0" tmFilter="0, 0; .2, .5; .8, .5; 1, 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1" dur="250" autoRev="1" fill="hold"/>
                                        <p:tgtEl>
                                          <p:spTgt spid="1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000"/>
                            </p:stCondLst>
                            <p:childTnLst>
                              <p:par>
                                <p:cTn id="8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4826 0.00439 L 0.43732 0.00439 " pathEditMode="relative" rAng="0" ptsTypes="AA">
                                      <p:cBhvr>
                                        <p:cTn id="84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444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3000"/>
                            </p:stCondLst>
                            <p:childTnLst>
                              <p:par>
                                <p:cTn id="86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6" dur="500" tmFilter="0, 0; .2, .5; .8, .5; 1, 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7" dur="250" autoRev="1" fill="hold"/>
                                        <p:tgtEl>
                                          <p:spTgt spid="1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1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000"/>
                            </p:stCondLst>
                            <p:childTnLst>
                              <p:par>
                                <p:cTn id="12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3732 0.00439 L 0.62708 0.00439 " pathEditMode="relative" rAng="0" ptsTypes="AA">
                                      <p:cBhvr>
                                        <p:cTn id="12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479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3000"/>
                            </p:stCondLst>
                            <p:childTnLst>
                              <p:par>
                                <p:cTn id="12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130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1" fill="hold">
                      <p:stCondLst>
                        <p:cond delay="0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4" dur="500" tmFilter="0, 0; .2, .5; .8, .5; 1, 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5" dur="250" autoRev="1" fill="hold"/>
                                        <p:tgtEl>
                                          <p:spTgt spid="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5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5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5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000"/>
                            </p:stCondLst>
                            <p:childTnLst>
                              <p:par>
                                <p:cTn id="16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4826 0.00439 L 0.00416 0.00439 " pathEditMode="relative" rAng="0" ptsTypes="AA">
                                      <p:cBhvr>
                                        <p:cTn id="16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205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>
                            <p:stCondLst>
                              <p:cond delay="3000"/>
                            </p:stCondLst>
                            <p:childTnLst>
                              <p:par>
                                <p:cTn id="16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6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seq concurrent="1" nextAc="seek">
              <p:cTn id="170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1" fill="hold">
                      <p:stCondLst>
                        <p:cond delay="0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4" dur="500" tmFilter="0, 0; .2, .5; .8, .5; 1, 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5" dur="250" autoRev="1" fill="hold"/>
                                        <p:tgtEl>
                                          <p:spTgt spid="2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9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9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9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0" fill="hold">
                            <p:stCondLst>
                              <p:cond delay="1000"/>
                            </p:stCondLst>
                            <p:childTnLst>
                              <p:par>
                                <p:cTn id="20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3732 0.00439 L 0.24826 0.00439 " pathEditMode="relative" rAng="0" ptsTypes="AA">
                                      <p:cBhvr>
                                        <p:cTn id="20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462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3" fill="hold">
                            <p:stCondLst>
                              <p:cond delay="3000"/>
                            </p:stCondLst>
                            <p:childTnLst>
                              <p:par>
                                <p:cTn id="20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0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210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1" fill="hold">
                      <p:stCondLst>
                        <p:cond delay="0"/>
                      </p:stCondLst>
                      <p:childTnLst>
                        <p:par>
                          <p:cTn id="212" fill="hold">
                            <p:stCondLst>
                              <p:cond delay="0"/>
                            </p:stCondLst>
                            <p:childTnLst>
                              <p:par>
                                <p:cTn id="21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4" dur="500" tmFilter="0, 0; .2, .5; .8, .5; 1, 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15" dur="250" autoRev="1" fill="hold"/>
                                        <p:tgtEl>
                                          <p:spTgt spid="3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1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3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3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3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0" fill="hold">
                            <p:stCondLst>
                              <p:cond delay="1000"/>
                            </p:stCondLst>
                            <p:childTnLst>
                              <p:par>
                                <p:cTn id="24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2708 0.00439 L 0.43732 0.00439 " pathEditMode="relative" rAng="0" ptsTypes="AA">
                                      <p:cBhvr>
                                        <p:cTn id="24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497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3000"/>
                            </p:stCondLst>
                            <p:childTnLst>
                              <p:par>
                                <p:cTn id="24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250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1" fill="hold">
                      <p:stCondLst>
                        <p:cond delay="0"/>
                      </p:stCondLst>
                      <p:childTnLst>
                        <p:par>
                          <p:cTn id="252" fill="hold">
                            <p:stCondLst>
                              <p:cond delay="0"/>
                            </p:stCondLst>
                            <p:childTnLst>
                              <p:par>
                                <p:cTn id="25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7" fill="hold">
                            <p:stCondLst>
                              <p:cond delay="0"/>
                            </p:stCondLst>
                            <p:childTnLst>
                              <p:par>
                                <p:cTn id="258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-0.00254 L 0.00417 0.31135 " pathEditMode="relative" rAng="0" ptsTypes="AA">
                                      <p:cBhvr>
                                        <p:cTn id="259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1569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oing dow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0" fill="hold">
                            <p:stCondLst>
                              <p:cond delay="2000"/>
                            </p:stCondLst>
                            <p:childTnLst>
                              <p:par>
                                <p:cTn id="261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3" fill="hold">
                            <p:stCondLst>
                              <p:cond delay="2000"/>
                            </p:stCondLst>
                            <p:childTnLst>
                              <p:par>
                                <p:cTn id="26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6" fill="hold">
                            <p:stCondLst>
                              <p:cond delay="2000"/>
                            </p:stCondLst>
                            <p:childTnLst>
                              <p:par>
                                <p:cTn id="26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52 0.3132 L -4.16667E-6 -2.96296E-6 " pathEditMode="relative" rAng="0" ptsTypes="AA">
                                      <p:cBhvr>
                                        <p:cTn id="268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6" y="-15417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Going U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6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82 0.01158 L -0.00382 -0.33217 " pathEditMode="relative" rAng="0" ptsTypes="AA">
                                      <p:cBhvr>
                                        <p:cTn id="270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719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1" fill="hold">
                            <p:stCondLst>
                              <p:cond delay="4000"/>
                            </p:stCondLst>
                            <p:childTnLst>
                              <p:par>
                                <p:cTn id="272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7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7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8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8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8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4" fill="hold">
                            <p:stCondLst>
                              <p:cond delay="5000"/>
                            </p:stCondLst>
                            <p:childTnLst>
                              <p:par>
                                <p:cTn id="28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Explos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87" presetID="2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88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9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1" fill="hold">
                            <p:stCondLst>
                              <p:cond delay="5500"/>
                            </p:stCondLst>
                            <p:childTnLst>
                              <p:par>
                                <p:cTn id="292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9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9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9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9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9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2" fill="hold">
                            <p:stCondLst>
                              <p:cond delay="6500"/>
                            </p:stCondLst>
                            <p:childTnLst>
                              <p:par>
                                <p:cTn id="30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2.96296E-6 L -0.24704 -2.96296E-6 " pathEditMode="relative" rAng="0" ptsTypes="AA">
                                      <p:cBhvr>
                                        <p:cTn id="304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361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Game Fail Sound Effect 2 _ Free Sound Clips _ Game and Interface Sounds_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0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4947 0.00277 L 0.00017 0.00277 " pathEditMode="relative" ptsTypes="AA">
                                      <p:cBhvr>
                                        <p:cTn id="30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7" fill="hold">
                            <p:stCondLst>
                              <p:cond delay="8500"/>
                            </p:stCondLst>
                            <p:childTnLst>
                              <p:par>
                                <p:cTn id="308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0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1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1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885 -0.02153 L -0.00052 -0.68033 " pathEditMode="relative" rAng="0" ptsTypes="AA">
                                      <p:cBhvr>
                                        <p:cTn id="321" dur="1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9" y="-32940"/>
                                    </p:animMotion>
                                  </p:childTnLst>
                                </p:cTn>
                              </p:par>
                              <p:par>
                                <p:cTn id="322" presetID="26" presetClass="emph" presetSubtype="0" repeatCount="indefinite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323" dur="500" tmFilter="0, 0; .2, .5; .8, .5; 1, 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24" dur="250" autoRev="1" fill="hold"/>
                                        <p:tgtEl>
                                          <p:spTgt spid="4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25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6" fill="hold">
                      <p:stCondLst>
                        <p:cond delay="0"/>
                      </p:stCondLst>
                      <p:childTnLst>
                        <p:par>
                          <p:cTn id="327" fill="hold">
                            <p:stCondLst>
                              <p:cond delay="0"/>
                            </p:stCondLst>
                            <p:childTnLst>
                              <p:par>
                                <p:cTn id="32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2" fill="hold">
                            <p:stCondLst>
                              <p:cond delay="0"/>
                            </p:stCondLst>
                            <p:childTnLst>
                              <p:par>
                                <p:cTn id="33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-0.00255 L 0.00121 0.23264 " pathEditMode="relative" rAng="0" ptsTypes="AA">
                                      <p:cBhvr>
                                        <p:cTn id="334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1175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oing dow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36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3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1" fill="hold">
                            <p:stCondLst>
                              <p:cond delay="2000"/>
                            </p:stCondLst>
                            <p:childTnLst>
                              <p:par>
                                <p:cTn id="342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781 0.30602 L -1.94444E-6 -2.96296E-6 " pathEditMode="relative" rAng="0" ptsTypes="AA">
                                      <p:cBhvr>
                                        <p:cTn id="343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9" y="-15301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Going U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44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82 0.01157 L -0.00174 -0.3 " pathEditMode="relative" rAng="0" ptsTypes="AA">
                                      <p:cBhvr>
                                        <p:cTn id="345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" y="-1557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6" fill="hold">
                            <p:stCondLst>
                              <p:cond delay="4000"/>
                            </p:stCondLst>
                            <p:childTnLst>
                              <p:par>
                                <p:cTn id="347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4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4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5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5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3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5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5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5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9" fill="hold">
                            <p:stCondLst>
                              <p:cond delay="5000"/>
                            </p:stCondLst>
                            <p:childTnLst>
                              <p:par>
                                <p:cTn id="36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Explos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62" presetID="2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63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4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6" fill="hold">
                            <p:stCondLst>
                              <p:cond delay="5500"/>
                            </p:stCondLst>
                            <p:childTnLst>
                              <p:par>
                                <p:cTn id="367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9" fill="hold">
                            <p:stCondLst>
                              <p:cond delay="5500"/>
                            </p:stCondLst>
                            <p:childTnLst>
                              <p:par>
                                <p:cTn id="37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7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7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7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6500"/>
                            </p:stCondLst>
                            <p:childTnLst>
                              <p:par>
                                <p:cTn id="379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2.96296E-6 L -0.43733 -0.00278 " pathEditMode="relative" rAng="0" ptsTypes="AA">
                                      <p:cBhvr>
                                        <p:cTn id="380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667" y="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Game Fail Sound Effect 2 _ Free Sound Clips _ Game and Interface Sounds_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8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4236 0.00439 L 0.0059 0.00439 " pathEditMode="relative" ptsTypes="AA">
                                      <p:cBhvr>
                                        <p:cTn id="38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3" fill="hold">
                            <p:stCondLst>
                              <p:cond delay="8500"/>
                            </p:stCondLst>
                            <p:childTnLst>
                              <p:par>
                                <p:cTn id="38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8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8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8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8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8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6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885 -0.02153 L -0.00052 -0.68033 " pathEditMode="relative" rAng="0" ptsTypes="AA">
                                      <p:cBhvr>
                                        <p:cTn id="397" dur="1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9" y="-32940"/>
                                    </p:animMotion>
                                  </p:childTnLst>
                                </p:cTn>
                              </p:par>
                              <p:par>
                                <p:cTn id="398" presetID="26" presetClass="emph" presetSubtype="0" repeatCount="indefinite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399" dur="500" tmFilter="0, 0; .2, .5; .8, .5; 1, 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00" dur="250" autoRev="1" fill="hold"/>
                                        <p:tgtEl>
                                          <p:spTgt spid="5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401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2" fill="hold">
                      <p:stCondLst>
                        <p:cond delay="0"/>
                      </p:stCondLst>
                      <p:childTnLst>
                        <p:par>
                          <p:cTn id="403" fill="hold">
                            <p:stCondLst>
                              <p:cond delay="0"/>
                            </p:stCondLst>
                            <p:childTnLst>
                              <p:par>
                                <p:cTn id="40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0"/>
                            </p:stCondLst>
                            <p:childTnLst>
                              <p:par>
                                <p:cTn id="409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-0.00254 L 0.00122 0.23264 " pathEditMode="relative" rAng="0" ptsTypes="AA">
                                      <p:cBhvr>
                                        <p:cTn id="410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1175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oing dow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1" fill="hold">
                            <p:stCondLst>
                              <p:cond delay="2000"/>
                            </p:stCondLst>
                            <p:childTnLst>
                              <p:par>
                                <p:cTn id="412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4" fill="hold">
                            <p:stCondLst>
                              <p:cond delay="2000"/>
                            </p:stCondLst>
                            <p:childTnLst>
                              <p:par>
                                <p:cTn id="41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7" fill="hold">
                            <p:stCondLst>
                              <p:cond delay="2000"/>
                            </p:stCondLst>
                            <p:childTnLst>
                              <p:par>
                                <p:cTn id="418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17 0.30579 L -2.77778E-7 -4.44444E-6 " pathEditMode="relative" rAng="0" ptsTypes="AA">
                                      <p:cBhvr>
                                        <p:cTn id="419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" y="-15301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Going U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20" presetID="6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4.44444E-6 L -0.00086 -0.29815 " pathEditMode="relative" rAng="0" ptsTypes="AA">
                                      <p:cBhvr>
                                        <p:cTn id="421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-1490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2" fill="hold">
                            <p:stCondLst>
                              <p:cond delay="4000"/>
                            </p:stCondLst>
                            <p:childTnLst>
                              <p:par>
                                <p:cTn id="423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2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2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2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29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3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3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3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7" fill="hold">
                            <p:stCondLst>
                              <p:cond delay="5000"/>
                            </p:stCondLst>
                            <p:childTnLst>
                              <p:par>
                                <p:cTn id="438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-4.44444E-6 L -0.62378 -0.00301 " pathEditMode="relative" rAng="0" ptsTypes="AA">
                                      <p:cBhvr>
                                        <p:cTn id="439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1372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40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2708 0.00439 L 2.77778E-7 2.59259E-6 " pathEditMode="relative" rAng="0" ptsTypes="AA">
                                      <p:cBhvr>
                                        <p:cTn id="441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1545" y="-370"/>
                                    </p:animMotion>
                                  </p:childTnLst>
                                </p:cTn>
                              </p:par>
                              <p:par>
                                <p:cTn id="442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86 -0.29815 L -0.61875 -0.3 " pathEditMode="relative" rAng="0" ptsTypes="AA">
                                      <p:cBhvr>
                                        <p:cTn id="443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903" y="-9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4" fill="hold">
                            <p:stCondLst>
                              <p:cond delay="7000"/>
                            </p:stCondLst>
                            <p:childTnLst>
                              <p:par>
                                <p:cTn id="445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4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4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5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5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3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61875 -0.3 L -0.61788 0.00439 " pathEditMode="relative" rAng="0" ptsTypes="AA">
                                      <p:cBhvr>
                                        <p:cTn id="454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15208"/>
                                    </p:animMotion>
                                  </p:childTnLst>
                                </p:cTn>
                              </p:par>
                              <p:par>
                                <p:cTn id="4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9" fill="hold">
                            <p:stCondLst>
                              <p:cond delay="9000"/>
                            </p:stCondLst>
                            <p:childTnLst>
                              <p:par>
                                <p:cTn id="46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onfetti Sound Effects _ Confetti Pop With Yay Sound _ Sound Of Confetti Popping Party Celebrat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6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4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120000">
                                      <p:cBhvr>
                                        <p:cTn id="46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6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6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70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3.7037E-7 L 0.01354 1.04514 " pathEditMode="relative" rAng="0" ptsTypes="AA">
                                      <p:cBhvr>
                                        <p:cTn id="471" dur="1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77" y="52269"/>
                                    </p:animMotion>
                                  </p:childTnLst>
                                </p:cTn>
                              </p:par>
                              <p:par>
                                <p:cTn id="472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3.7037E-6 L 0.00156 1.01505 " pathEditMode="relative" rAng="0" ptsTypes="AA">
                                      <p:cBhvr>
                                        <p:cTn id="473" dur="1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" y="507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474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5" fill="hold">
                      <p:stCondLst>
                        <p:cond delay="0"/>
                      </p:stCondLst>
                      <p:childTnLst>
                        <p:par>
                          <p:cTn id="476" fill="hold">
                            <p:stCondLst>
                              <p:cond delay="0"/>
                            </p:stCondLst>
                            <p:childTnLst>
                              <p:par>
                                <p:cTn id="477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8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79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oin sound eff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80" fill="hold">
                            <p:stCondLst>
                              <p:cond delay="500"/>
                            </p:stCondLst>
                            <p:childTnLst>
                              <p:par>
                                <p:cTn id="48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43 0.00579 L -0.07517 0.00579 " pathEditMode="relative" rAng="0" ptsTypes="AA">
                                      <p:cBhvr>
                                        <p:cTn id="482" dur="2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80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Coin insert sound effect_Coin sound effect_Insert coin sound effect lpb_Insert coin sound eff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83" fill="hold">
                            <p:stCondLst>
                              <p:cond delay="2500"/>
                            </p:stCondLst>
                            <p:childTnLst>
                              <p:par>
                                <p:cTn id="484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6" fill="hold">
                            <p:stCondLst>
                              <p:cond delay="2500"/>
                            </p:stCondLst>
                            <p:childTnLst>
                              <p:par>
                                <p:cTn id="48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9" fill="hold">
                            <p:stCondLst>
                              <p:cond delay="2500"/>
                            </p:stCondLst>
                            <p:childTnLst>
                              <p:par>
                                <p:cTn id="490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16 -0.24931 L 0.00416 0.00439 " pathEditMode="relative" rAng="0" ptsTypes="AA">
                                      <p:cBhvr>
                                        <p:cTn id="498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685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Mini Claw Machine Sounds. ALL SOUNDS! (1) (1)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3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7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1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5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7" fill="hold">
                      <p:stCondLst>
                        <p:cond delay="indefinite"/>
                      </p:stCondLst>
                      <p:childTnLst>
                        <p:par>
                          <p:cTn id="518" fill="hold">
                            <p:stCondLst>
                              <p:cond delay="0"/>
                            </p:stCondLst>
                            <p:childTnLst>
                              <p:par>
                                <p:cTn id="519" presetID="35" presetClass="emph" presetSubtype="0" repeatCount="indefinite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1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2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5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8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9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30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32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3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34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36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</p:childTnLst>
        </p:cTn>
      </p:par>
    </p:tnLst>
    <p:bldLst>
      <p:bldP spid="18" grpId="0" bldLvl="0" animBg="1"/>
      <p:bldP spid="19" grpId="0" bldLvl="0" animBg="1"/>
      <p:bldP spid="20" grpId="0" bldLvl="0" animBg="1"/>
      <p:bldP spid="21" grpId="0" bldLvl="0" animBg="1"/>
      <p:bldP spid="22" grpId="0" bldLvl="0" animBg="1"/>
      <p:bldP spid="23" grpId="0" bldLvl="0" animBg="1"/>
      <p:bldP spid="24" grpId="0" bldLvl="0" animBg="1"/>
      <p:bldP spid="25" grpId="0" bldLvl="0" animBg="1"/>
      <p:bldP spid="8" grpId="0" animBg="1"/>
      <p:bldP spid="35" grpId="0" animBg="1"/>
      <p:bldP spid="36" grpId="0" animBg="1"/>
      <p:bldP spid="38" grpId="0" animBg="1"/>
      <p:bldP spid="40" grpId="0" animBg="1"/>
      <p:bldP spid="51" grpId="0" animBg="1"/>
      <p:bldP spid="52" grpId="0" animBg="1"/>
      <p:bldP spid="54" grpId="0" animBg="1"/>
      <p:bldP spid="61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>
            <a:extLst>
              <a:ext uri="{FF2B5EF4-FFF2-40B4-BE49-F238E27FC236}">
                <a16:creationId xmlns:a16="http://schemas.microsoft.com/office/drawing/2014/main" id="{E6BAFF45-9FE8-F144-AEE1-FC3BDAB1BAB4}"/>
              </a:ext>
            </a:extLst>
          </p:cNvPr>
          <p:cNvSpPr txBox="1">
            <a:spLocks/>
          </p:cNvSpPr>
          <p:nvPr/>
        </p:nvSpPr>
        <p:spPr>
          <a:xfrm>
            <a:off x="1139028" y="1062368"/>
            <a:ext cx="8004972" cy="835819"/>
          </a:xfrm>
          <a:prstGeom prst="rect">
            <a:avLst/>
          </a:prstGeom>
          <a:noFill/>
        </p:spPr>
        <p:txBody>
          <a:bodyPr vert="horz" lIns="66866" tIns="33433" rIns="66866" bIns="33433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68655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accent6">
                    <a:lumMod val="10000"/>
                  </a:schemeClr>
                </a:solidFill>
                <a:effectLst/>
                <a:uLnTx/>
                <a:uFillTx/>
                <a:latin typeface="Comic Sans MS" panose="030F0902030302020204" pitchFamily="66" charset="0"/>
                <a:ea typeface="+mj-ea"/>
                <a:cs typeface="+mj-cs"/>
                <a:sym typeface="Arial"/>
              </a:rPr>
              <a:t>____ do you listen to music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mic Sans MS" panose="030F0902030302020204" pitchFamily="66" charset="0"/>
                <a:ea typeface="+mj-ea"/>
                <a:cs typeface="+mj-cs"/>
                <a:sym typeface="Arial"/>
              </a:rPr>
              <a:t>? </a:t>
            </a:r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9330BFCE-3D83-9E43-B6B6-5F7FFCC3C956}"/>
              </a:ext>
            </a:extLst>
          </p:cNvPr>
          <p:cNvSpPr txBox="1">
            <a:spLocks/>
          </p:cNvSpPr>
          <p:nvPr/>
        </p:nvSpPr>
        <p:spPr>
          <a:xfrm>
            <a:off x="1991394" y="3782523"/>
            <a:ext cx="4792027" cy="835819"/>
          </a:xfrm>
          <a:prstGeom prst="rect">
            <a:avLst/>
          </a:prstGeom>
          <a:noFill/>
        </p:spPr>
        <p:txBody>
          <a:bodyPr vert="horz" lIns="66866" tIns="33433" rIns="66866" bIns="33433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66865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mic Sans MS" panose="030F0902030302020204" pitchFamily="66" charset="0"/>
                <a:cs typeface="KodchiangUPC" pitchFamily="18" charset="-34"/>
                <a:sym typeface="Wingdings"/>
              </a:rPr>
              <a:t>A. When</a:t>
            </a:r>
            <a:endParaRPr kumimoji="0" lang="en-US" sz="4826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omic Sans MS" panose="030F0902030302020204" pitchFamily="66" charset="0"/>
              <a:sym typeface="Arial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5966FE43-E884-1AAA-EF6D-23A758EC6EFD}"/>
              </a:ext>
            </a:extLst>
          </p:cNvPr>
          <p:cNvSpPr txBox="1">
            <a:spLocks/>
          </p:cNvSpPr>
          <p:nvPr/>
        </p:nvSpPr>
        <p:spPr>
          <a:xfrm>
            <a:off x="1139028" y="2153840"/>
            <a:ext cx="8004972" cy="835819"/>
          </a:xfrm>
          <a:prstGeom prst="rect">
            <a:avLst/>
          </a:prstGeom>
          <a:noFill/>
        </p:spPr>
        <p:txBody>
          <a:bodyPr vert="horz" lIns="66866" tIns="33433" rIns="66866" bIns="33433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68655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accent6">
                    <a:lumMod val="10000"/>
                  </a:schemeClr>
                </a:solidFill>
                <a:effectLst/>
                <a:uLnTx/>
                <a:uFillTx/>
                <a:latin typeface="Comic Sans MS" panose="030F0902030302020204" pitchFamily="66" charset="0"/>
                <a:ea typeface="+mj-ea"/>
                <a:cs typeface="+mj-cs"/>
                <a:sym typeface="Arial"/>
              </a:rPr>
              <a:t>A. When                 B. What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mic Sans MS" panose="030F0902030302020204" pitchFamily="66" charset="0"/>
              <a:ea typeface="+mj-ea"/>
              <a:cs typeface="+mj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364398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BG">
            <a:extLst>
              <a:ext uri="{FF2B5EF4-FFF2-40B4-BE49-F238E27FC236}">
                <a16:creationId xmlns:a16="http://schemas.microsoft.com/office/drawing/2014/main" id="{8C06E889-F26E-FE20-8EE8-96A4679BAD53}"/>
              </a:ext>
            </a:extLst>
          </p:cNvPr>
          <p:cNvSpPr/>
          <p:nvPr/>
        </p:nvSpPr>
        <p:spPr>
          <a:xfrm>
            <a:off x="1143000" y="0"/>
            <a:ext cx="6851610" cy="5143500"/>
          </a:xfrm>
          <a:prstGeom prst="rect">
            <a:avLst/>
          </a:prstGeom>
          <a:solidFill>
            <a:srgbClr val="B5E4A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7C363C7-C480-CAB1-C776-2123B1B55D2E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3000" y="0"/>
            <a:ext cx="6858000" cy="5143500"/>
          </a:xfrm>
          <a:prstGeom prst="rect">
            <a:avLst/>
          </a:prstGeom>
        </p:spPr>
      </p:pic>
      <p:pic>
        <p:nvPicPr>
          <p:cNvPr id="10" name="claw 1" descr="C:\Users\Zhao Youyi\Desktop\333.png333">
            <a:extLst>
              <a:ext uri="{FF2B5EF4-FFF2-40B4-BE49-F238E27FC236}">
                <a16:creationId xmlns:a16="http://schemas.microsoft.com/office/drawing/2014/main" id="{B0B19700-EB08-5662-5A56-77A7A5372B0E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1752964" y="-227053"/>
            <a:ext cx="828675" cy="2746534"/>
          </a:xfrm>
          <a:prstGeom prst="rect">
            <a:avLst/>
          </a:prstGeom>
        </p:spPr>
      </p:pic>
      <p:sp>
        <p:nvSpPr>
          <p:cNvPr id="18" name="blue light l">
            <a:extLst>
              <a:ext uri="{FF2B5EF4-FFF2-40B4-BE49-F238E27FC236}">
                <a16:creationId xmlns:a16="http://schemas.microsoft.com/office/drawing/2014/main" id="{997D090C-5C18-CEC4-6B3F-068DA9863C91}"/>
              </a:ext>
            </a:extLst>
          </p:cNvPr>
          <p:cNvSpPr/>
          <p:nvPr/>
        </p:nvSpPr>
        <p:spPr>
          <a:xfrm>
            <a:off x="1187291" y="529114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9" name="blue light l">
            <a:extLst>
              <a:ext uri="{FF2B5EF4-FFF2-40B4-BE49-F238E27FC236}">
                <a16:creationId xmlns:a16="http://schemas.microsoft.com/office/drawing/2014/main" id="{369EBAEF-7967-E20F-CC8B-0434527DE932}"/>
              </a:ext>
            </a:extLst>
          </p:cNvPr>
          <p:cNvSpPr/>
          <p:nvPr/>
        </p:nvSpPr>
        <p:spPr>
          <a:xfrm>
            <a:off x="1187291" y="2497931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0" name="green light l">
            <a:extLst>
              <a:ext uri="{FF2B5EF4-FFF2-40B4-BE49-F238E27FC236}">
                <a16:creationId xmlns:a16="http://schemas.microsoft.com/office/drawing/2014/main" id="{C1979C61-F081-7E56-8994-CBC33664AF7B}"/>
              </a:ext>
            </a:extLst>
          </p:cNvPr>
          <p:cNvSpPr/>
          <p:nvPr/>
        </p:nvSpPr>
        <p:spPr>
          <a:xfrm>
            <a:off x="1187291" y="3629025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1" name="blue light r">
            <a:extLst>
              <a:ext uri="{FF2B5EF4-FFF2-40B4-BE49-F238E27FC236}">
                <a16:creationId xmlns:a16="http://schemas.microsoft.com/office/drawing/2014/main" id="{EDDF266A-B144-3AE0-1F3C-DA710A4E2E5F}"/>
              </a:ext>
            </a:extLst>
          </p:cNvPr>
          <p:cNvSpPr/>
          <p:nvPr/>
        </p:nvSpPr>
        <p:spPr>
          <a:xfrm>
            <a:off x="7870507" y="529114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2" name="green light r">
            <a:extLst>
              <a:ext uri="{FF2B5EF4-FFF2-40B4-BE49-F238E27FC236}">
                <a16:creationId xmlns:a16="http://schemas.microsoft.com/office/drawing/2014/main" id="{30935299-89EE-8E04-E9F7-13A64C1C7904}"/>
              </a:ext>
            </a:extLst>
          </p:cNvPr>
          <p:cNvSpPr/>
          <p:nvPr/>
        </p:nvSpPr>
        <p:spPr>
          <a:xfrm>
            <a:off x="7870507" y="1660207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3" name="blue light r">
            <a:extLst>
              <a:ext uri="{FF2B5EF4-FFF2-40B4-BE49-F238E27FC236}">
                <a16:creationId xmlns:a16="http://schemas.microsoft.com/office/drawing/2014/main" id="{16B3C074-5549-7343-A5E7-26B29D2E4739}"/>
              </a:ext>
            </a:extLst>
          </p:cNvPr>
          <p:cNvSpPr/>
          <p:nvPr/>
        </p:nvSpPr>
        <p:spPr>
          <a:xfrm>
            <a:off x="7870507" y="2497931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4" name="green light r">
            <a:extLst>
              <a:ext uri="{FF2B5EF4-FFF2-40B4-BE49-F238E27FC236}">
                <a16:creationId xmlns:a16="http://schemas.microsoft.com/office/drawing/2014/main" id="{0E3A4131-45D3-DC06-0899-7E812DA0FA38}"/>
              </a:ext>
            </a:extLst>
          </p:cNvPr>
          <p:cNvSpPr/>
          <p:nvPr/>
        </p:nvSpPr>
        <p:spPr>
          <a:xfrm>
            <a:off x="7870507" y="3719512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5" name="green light l">
            <a:extLst>
              <a:ext uri="{FF2B5EF4-FFF2-40B4-BE49-F238E27FC236}">
                <a16:creationId xmlns:a16="http://schemas.microsoft.com/office/drawing/2014/main" id="{EC1056D6-002F-F2A2-B7F4-FB73591D0042}"/>
              </a:ext>
            </a:extLst>
          </p:cNvPr>
          <p:cNvSpPr/>
          <p:nvPr/>
        </p:nvSpPr>
        <p:spPr>
          <a:xfrm>
            <a:off x="1199435" y="1569720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 dirty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grpSp>
        <p:nvGrpSpPr>
          <p:cNvPr id="32" name="Claw 1 clasped">
            <a:extLst>
              <a:ext uri="{FF2B5EF4-FFF2-40B4-BE49-F238E27FC236}">
                <a16:creationId xmlns:a16="http://schemas.microsoft.com/office/drawing/2014/main" id="{A058F5E1-4346-13AD-74B0-628EA2830A7D}"/>
              </a:ext>
            </a:extLst>
          </p:cNvPr>
          <p:cNvGrpSpPr/>
          <p:nvPr/>
        </p:nvGrpSpPr>
        <p:grpSpPr>
          <a:xfrm>
            <a:off x="3449033" y="-203646"/>
            <a:ext cx="824204" cy="2727353"/>
            <a:chOff x="5321046" y="-454425"/>
            <a:chExt cx="1104900" cy="3636472"/>
          </a:xfrm>
        </p:grpSpPr>
        <p:pic>
          <p:nvPicPr>
            <p:cNvPr id="15" name="claw" descr="C:\Users\Zhao Youyi\Desktop\20200306103953.png20200306103953">
              <a:extLst>
                <a:ext uri="{FF2B5EF4-FFF2-40B4-BE49-F238E27FC236}">
                  <a16:creationId xmlns:a16="http://schemas.microsoft.com/office/drawing/2014/main" id="{B63C17CB-BA98-3FD9-0B98-85273767A053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>
            <a:xfrm>
              <a:off x="5522845" y="1950782"/>
              <a:ext cx="732790" cy="1231265"/>
            </a:xfrm>
            <a:prstGeom prst="rect">
              <a:avLst/>
            </a:prstGeom>
          </p:spPr>
        </p:pic>
        <p:pic>
          <p:nvPicPr>
            <p:cNvPr id="31" name="string" descr="C:\Users\Zhao Youyi\Desktop\333.png333">
              <a:extLst>
                <a:ext uri="{FF2B5EF4-FFF2-40B4-BE49-F238E27FC236}">
                  <a16:creationId xmlns:a16="http://schemas.microsoft.com/office/drawing/2014/main" id="{D38E03A3-1F3F-A775-75C5-4B23FF78DC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" b="27144"/>
            <a:stretch/>
          </p:blipFill>
          <p:spPr>
            <a:xfrm>
              <a:off x="5321046" y="-454425"/>
              <a:ext cx="1104900" cy="2668036"/>
            </a:xfrm>
            <a:prstGeom prst="rect">
              <a:avLst/>
            </a:prstGeom>
          </p:spPr>
        </p:pic>
      </p:grpSp>
      <p:pic>
        <p:nvPicPr>
          <p:cNvPr id="26" name="claw 1 unclasped" descr="C:\Users\Zhao Youyi\Desktop\333.png333">
            <a:extLst>
              <a:ext uri="{FF2B5EF4-FFF2-40B4-BE49-F238E27FC236}">
                <a16:creationId xmlns:a16="http://schemas.microsoft.com/office/drawing/2014/main" id="{1C388990-880A-7B13-DF19-10B4A24420B2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3445604" y="-202927"/>
            <a:ext cx="828675" cy="2746534"/>
          </a:xfrm>
          <a:prstGeom prst="rect">
            <a:avLst/>
          </a:prstGeom>
        </p:spPr>
      </p:pic>
      <p:pic>
        <p:nvPicPr>
          <p:cNvPr id="7" name="Toy">
            <a:extLst>
              <a:ext uri="{FF2B5EF4-FFF2-40B4-BE49-F238E27FC236}">
                <a16:creationId xmlns:a16="http://schemas.microsoft.com/office/drawing/2014/main" id="{7E37ACD3-28E8-7911-4679-CF5DB90A1B3E}"/>
              </a:ext>
            </a:extLst>
          </p:cNvPr>
          <p:cNvPicPr>
            <a:picLocks noChangeAspect="1"/>
          </p:cNvPicPr>
          <p:nvPr/>
        </p:nvPicPr>
        <p:blipFill rotWithShape="1"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465" r="-1104"/>
          <a:stretch/>
        </p:blipFill>
        <p:spPr>
          <a:xfrm>
            <a:off x="3383869" y="3813888"/>
            <a:ext cx="1027862" cy="618649"/>
          </a:xfrm>
          <a:prstGeom prst="rect">
            <a:avLst/>
          </a:prstGeom>
        </p:spPr>
      </p:pic>
      <p:grpSp>
        <p:nvGrpSpPr>
          <p:cNvPr id="45" name="Claw 2 clasped">
            <a:extLst>
              <a:ext uri="{FF2B5EF4-FFF2-40B4-BE49-F238E27FC236}">
                <a16:creationId xmlns:a16="http://schemas.microsoft.com/office/drawing/2014/main" id="{CDD8BF2B-43E6-14B0-2BFB-A8B98DC24AC0}"/>
              </a:ext>
            </a:extLst>
          </p:cNvPr>
          <p:cNvGrpSpPr/>
          <p:nvPr/>
        </p:nvGrpSpPr>
        <p:grpSpPr>
          <a:xfrm>
            <a:off x="4754341" y="-203646"/>
            <a:ext cx="824204" cy="2727353"/>
            <a:chOff x="5321046" y="-454425"/>
            <a:chExt cx="1104900" cy="3636472"/>
          </a:xfrm>
        </p:grpSpPr>
        <p:pic>
          <p:nvPicPr>
            <p:cNvPr id="46" name="claw" descr="C:\Users\Zhao Youyi\Desktop\20200306103953.png20200306103953">
              <a:extLst>
                <a:ext uri="{FF2B5EF4-FFF2-40B4-BE49-F238E27FC236}">
                  <a16:creationId xmlns:a16="http://schemas.microsoft.com/office/drawing/2014/main" id="{A436D891-40CA-A7F2-664C-C25823F2C1DE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>
            <a:xfrm>
              <a:off x="5522845" y="1950782"/>
              <a:ext cx="732790" cy="1231265"/>
            </a:xfrm>
            <a:prstGeom prst="rect">
              <a:avLst/>
            </a:prstGeom>
          </p:spPr>
        </p:pic>
        <p:pic>
          <p:nvPicPr>
            <p:cNvPr id="47" name="string" descr="C:\Users\Zhao Youyi\Desktop\333.png333">
              <a:extLst>
                <a:ext uri="{FF2B5EF4-FFF2-40B4-BE49-F238E27FC236}">
                  <a16:creationId xmlns:a16="http://schemas.microsoft.com/office/drawing/2014/main" id="{A3847614-9B4F-28AF-4755-937F8A072AA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" b="27144"/>
            <a:stretch/>
          </p:blipFill>
          <p:spPr>
            <a:xfrm>
              <a:off x="5321046" y="-454425"/>
              <a:ext cx="1104900" cy="2668036"/>
            </a:xfrm>
            <a:prstGeom prst="rect">
              <a:avLst/>
            </a:prstGeom>
          </p:spPr>
        </p:pic>
      </p:grpSp>
      <p:pic>
        <p:nvPicPr>
          <p:cNvPr id="48" name="claw 2 unclasped" descr="C:\Users\Zhao Youyi\Desktop\333.png333">
            <a:extLst>
              <a:ext uri="{FF2B5EF4-FFF2-40B4-BE49-F238E27FC236}">
                <a16:creationId xmlns:a16="http://schemas.microsoft.com/office/drawing/2014/main" id="{C78D22CC-6660-492E-69EB-15CF4249C6E3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4750913" y="-212538"/>
            <a:ext cx="828675" cy="2746534"/>
          </a:xfrm>
          <a:prstGeom prst="rect">
            <a:avLst/>
          </a:prstGeom>
        </p:spPr>
      </p:pic>
      <p:pic>
        <p:nvPicPr>
          <p:cNvPr id="44" name="Toy 2">
            <a:extLst>
              <a:ext uri="{FF2B5EF4-FFF2-40B4-BE49-F238E27FC236}">
                <a16:creationId xmlns:a16="http://schemas.microsoft.com/office/drawing/2014/main" id="{42F56DA4-EA66-6B31-3BC5-4C867581112F}"/>
              </a:ext>
            </a:extLst>
          </p:cNvPr>
          <p:cNvPicPr>
            <a:picLocks noChangeAspect="1"/>
          </p:cNvPicPr>
          <p:nvPr/>
        </p:nvPicPr>
        <p:blipFill rotWithShape="1"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932" r="-2403"/>
          <a:stretch/>
        </p:blipFill>
        <p:spPr>
          <a:xfrm>
            <a:off x="4615477" y="3810001"/>
            <a:ext cx="1036643" cy="613382"/>
          </a:xfrm>
          <a:prstGeom prst="rect">
            <a:avLst/>
          </a:prstGeom>
        </p:spPr>
      </p:pic>
      <p:grpSp>
        <p:nvGrpSpPr>
          <p:cNvPr id="57" name="Claw 3 clasped">
            <a:extLst>
              <a:ext uri="{FF2B5EF4-FFF2-40B4-BE49-F238E27FC236}">
                <a16:creationId xmlns:a16="http://schemas.microsoft.com/office/drawing/2014/main" id="{D2D08786-40C6-6848-3B36-6F56418FC177}"/>
              </a:ext>
            </a:extLst>
          </p:cNvPr>
          <p:cNvGrpSpPr/>
          <p:nvPr/>
        </p:nvGrpSpPr>
        <p:grpSpPr>
          <a:xfrm>
            <a:off x="6033364" y="-202023"/>
            <a:ext cx="824204" cy="2727353"/>
            <a:chOff x="5321046" y="-454425"/>
            <a:chExt cx="1104900" cy="3636472"/>
          </a:xfrm>
        </p:grpSpPr>
        <p:pic>
          <p:nvPicPr>
            <p:cNvPr id="58" name="claw" descr="C:\Users\Zhao Youyi\Desktop\20200306103953.png20200306103953">
              <a:extLst>
                <a:ext uri="{FF2B5EF4-FFF2-40B4-BE49-F238E27FC236}">
                  <a16:creationId xmlns:a16="http://schemas.microsoft.com/office/drawing/2014/main" id="{B2F69987-BADC-5605-6DEF-898622D1EA87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>
            <a:xfrm>
              <a:off x="5522845" y="1950782"/>
              <a:ext cx="732790" cy="1231265"/>
            </a:xfrm>
            <a:prstGeom prst="rect">
              <a:avLst/>
            </a:prstGeom>
          </p:spPr>
        </p:pic>
        <p:pic>
          <p:nvPicPr>
            <p:cNvPr id="59" name="string" descr="C:\Users\Zhao Youyi\Desktop\333.png333">
              <a:extLst>
                <a:ext uri="{FF2B5EF4-FFF2-40B4-BE49-F238E27FC236}">
                  <a16:creationId xmlns:a16="http://schemas.microsoft.com/office/drawing/2014/main" id="{A777CE16-11B9-BD19-F072-8035E812499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" b="27144"/>
            <a:stretch/>
          </p:blipFill>
          <p:spPr>
            <a:xfrm>
              <a:off x="5321046" y="-454425"/>
              <a:ext cx="1104900" cy="2668036"/>
            </a:xfrm>
            <a:prstGeom prst="rect">
              <a:avLst/>
            </a:prstGeom>
          </p:spPr>
        </p:pic>
      </p:grpSp>
      <p:pic>
        <p:nvPicPr>
          <p:cNvPr id="60" name="claw 3 unclasped" descr="C:\Users\Zhao Youyi\Desktop\333.png333">
            <a:extLst>
              <a:ext uri="{FF2B5EF4-FFF2-40B4-BE49-F238E27FC236}">
                <a16:creationId xmlns:a16="http://schemas.microsoft.com/office/drawing/2014/main" id="{F2E327D7-0316-71E0-2ED9-8BD066F62E49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6026807" y="-203647"/>
            <a:ext cx="828675" cy="2746534"/>
          </a:xfrm>
          <a:prstGeom prst="rect">
            <a:avLst/>
          </a:prstGeom>
        </p:spPr>
      </p:pic>
      <p:pic>
        <p:nvPicPr>
          <p:cNvPr id="56" name="Toy 3">
            <a:extLst>
              <a:ext uri="{FF2B5EF4-FFF2-40B4-BE49-F238E27FC236}">
                <a16:creationId xmlns:a16="http://schemas.microsoft.com/office/drawing/2014/main" id="{E0A3B1F7-5179-62F4-C011-D83FBB3A5B62}"/>
              </a:ext>
            </a:extLst>
          </p:cNvPr>
          <p:cNvPicPr>
            <a:picLocks noChangeAspect="1"/>
          </p:cNvPicPr>
          <p:nvPr/>
        </p:nvPicPr>
        <p:blipFill rotWithShape="1"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831" r="-1740"/>
          <a:stretch/>
        </p:blipFill>
        <p:spPr>
          <a:xfrm>
            <a:off x="5976157" y="3810000"/>
            <a:ext cx="1027862" cy="618649"/>
          </a:xfrm>
          <a:prstGeom prst="rect">
            <a:avLst/>
          </a:prstGeom>
        </p:spPr>
      </p:pic>
      <p:pic>
        <p:nvPicPr>
          <p:cNvPr id="27" name="box" descr="20200306125950">
            <a:extLst>
              <a:ext uri="{FF2B5EF4-FFF2-40B4-BE49-F238E27FC236}">
                <a16:creationId xmlns:a16="http://schemas.microsoft.com/office/drawing/2014/main" id="{76CC4DC4-C8A3-F276-0015-F4CC7356858A}"/>
              </a:ext>
            </a:extLst>
          </p:cNvPr>
          <p:cNvPicPr>
            <a:picLocks noChangeAspect="1"/>
          </p:cNvPicPr>
          <p:nvPr/>
        </p:nvPicPr>
        <p:blipFill>
          <a:blip r:embed="rId16"/>
          <a:srcRect t="23678"/>
          <a:stretch>
            <a:fillRect/>
          </a:stretch>
        </p:blipFill>
        <p:spPr>
          <a:xfrm>
            <a:off x="1602264" y="3804734"/>
            <a:ext cx="1428274" cy="618649"/>
          </a:xfrm>
          <a:prstGeom prst="rect">
            <a:avLst/>
          </a:prstGeom>
        </p:spPr>
      </p:pic>
      <p:pic>
        <p:nvPicPr>
          <p:cNvPr id="53" name="Explosion">
            <a:extLst>
              <a:ext uri="{FF2B5EF4-FFF2-40B4-BE49-F238E27FC236}">
                <a16:creationId xmlns:a16="http://schemas.microsoft.com/office/drawing/2014/main" id="{859F9BD6-B16A-DE0C-B5D9-1571CD978243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1296" y="1050935"/>
            <a:ext cx="2084627" cy="2075941"/>
          </a:xfrm>
          <a:prstGeom prst="rect">
            <a:avLst/>
          </a:prstGeom>
        </p:spPr>
      </p:pic>
      <p:pic>
        <p:nvPicPr>
          <p:cNvPr id="33" name="Explosion">
            <a:extLst>
              <a:ext uri="{FF2B5EF4-FFF2-40B4-BE49-F238E27FC236}">
                <a16:creationId xmlns:a16="http://schemas.microsoft.com/office/drawing/2014/main" id="{9B318067-E07B-3329-9E6E-6290AE176250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5873" y="1064211"/>
            <a:ext cx="2084627" cy="2075941"/>
          </a:xfrm>
          <a:prstGeom prst="rect">
            <a:avLst/>
          </a:prstGeom>
        </p:spPr>
      </p:pic>
      <p:pic>
        <p:nvPicPr>
          <p:cNvPr id="5" name="Claw Machine">
            <a:hlinkClick r:id="rId18" action="ppaction://hlinksldjump"/>
            <a:extLst>
              <a:ext uri="{FF2B5EF4-FFF2-40B4-BE49-F238E27FC236}">
                <a16:creationId xmlns:a16="http://schemas.microsoft.com/office/drawing/2014/main" id="{9256CA31-B04A-5706-4B36-ACA8C334ADF7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79997" y="1"/>
            <a:ext cx="6977617" cy="5164038"/>
          </a:xfrm>
        </p:spPr>
      </p:pic>
      <p:pic>
        <p:nvPicPr>
          <p:cNvPr id="49" name="Picture 48">
            <a:hlinkClick r:id="rId20" action="ppaction://hlinksldjump"/>
            <a:extLst>
              <a:ext uri="{FF2B5EF4-FFF2-40B4-BE49-F238E27FC236}">
                <a16:creationId xmlns:a16="http://schemas.microsoft.com/office/drawing/2014/main" id="{9325A615-B7DC-50DD-EE13-0B4627FB2508}"/>
              </a:ext>
            </a:extLst>
          </p:cNvPr>
          <p:cNvPicPr>
            <a:picLocks noChangeAspect="1"/>
          </p:cNvPicPr>
          <p:nvPr/>
        </p:nvPicPr>
        <p:blipFill rotWithShape="1"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825" t="33323" r="8965" b="39692"/>
          <a:stretch/>
        </p:blipFill>
        <p:spPr>
          <a:xfrm>
            <a:off x="3901670" y="5231596"/>
            <a:ext cx="1446212" cy="1830795"/>
          </a:xfrm>
          <a:prstGeom prst="rect">
            <a:avLst/>
          </a:prstGeom>
        </p:spPr>
      </p:pic>
      <p:pic>
        <p:nvPicPr>
          <p:cNvPr id="50" name="Picture 49">
            <a:hlinkClick r:id="rId20" action="ppaction://hlinksldjump"/>
            <a:extLst>
              <a:ext uri="{FF2B5EF4-FFF2-40B4-BE49-F238E27FC236}">
                <a16:creationId xmlns:a16="http://schemas.microsoft.com/office/drawing/2014/main" id="{FDEBAD0F-6525-051D-3FD2-0D5ADAB74B7D}"/>
              </a:ext>
            </a:extLst>
          </p:cNvPr>
          <p:cNvPicPr>
            <a:picLocks noChangeAspect="1"/>
          </p:cNvPicPr>
          <p:nvPr/>
        </p:nvPicPr>
        <p:blipFill rotWithShape="1"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825" t="33323" r="8965" b="39692"/>
          <a:stretch/>
        </p:blipFill>
        <p:spPr>
          <a:xfrm>
            <a:off x="3914731" y="5231596"/>
            <a:ext cx="1446212" cy="1830795"/>
          </a:xfrm>
          <a:prstGeom prst="rect">
            <a:avLst/>
          </a:prstGeom>
        </p:spPr>
      </p:pic>
      <p:sp>
        <p:nvSpPr>
          <p:cNvPr id="8" name="Oval 7">
            <a:extLst>
              <a:ext uri="{FF2B5EF4-FFF2-40B4-BE49-F238E27FC236}">
                <a16:creationId xmlns:a16="http://schemas.microsoft.com/office/drawing/2014/main" id="{EB3C79A3-A79D-E872-27F9-91EDC28D745B}"/>
              </a:ext>
            </a:extLst>
          </p:cNvPr>
          <p:cNvSpPr/>
          <p:nvPr/>
        </p:nvSpPr>
        <p:spPr>
          <a:xfrm>
            <a:off x="1817694" y="323478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A3D71163-AA2E-9738-7ACF-B296ADC3D144}"/>
              </a:ext>
            </a:extLst>
          </p:cNvPr>
          <p:cNvSpPr/>
          <p:nvPr/>
        </p:nvSpPr>
        <p:spPr>
          <a:xfrm>
            <a:off x="2428996" y="323478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C615D430-C5E1-3B25-3F65-737019CB889A}"/>
              </a:ext>
            </a:extLst>
          </p:cNvPr>
          <p:cNvSpPr/>
          <p:nvPr/>
        </p:nvSpPr>
        <p:spPr>
          <a:xfrm>
            <a:off x="3000712" y="323478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77A47E62-4176-100D-0E8F-9DBA89F37890}"/>
              </a:ext>
            </a:extLst>
          </p:cNvPr>
          <p:cNvSpPr/>
          <p:nvPr/>
        </p:nvSpPr>
        <p:spPr>
          <a:xfrm>
            <a:off x="3728262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ACD691FC-F173-8C8B-89F1-4AAFA1C5CA66}"/>
              </a:ext>
            </a:extLst>
          </p:cNvPr>
          <p:cNvSpPr/>
          <p:nvPr/>
        </p:nvSpPr>
        <p:spPr>
          <a:xfrm>
            <a:off x="4339563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87FCC811-6518-DD28-7AB7-FAE5F4FE5930}"/>
              </a:ext>
            </a:extLst>
          </p:cNvPr>
          <p:cNvSpPr/>
          <p:nvPr/>
        </p:nvSpPr>
        <p:spPr>
          <a:xfrm>
            <a:off x="4911279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A15E075A-6436-B861-AA6C-AF643F01E343}"/>
              </a:ext>
            </a:extLst>
          </p:cNvPr>
          <p:cNvSpPr/>
          <p:nvPr/>
        </p:nvSpPr>
        <p:spPr>
          <a:xfrm>
            <a:off x="5640290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1D1D95F1-E978-CD99-2E4A-80514DBF7833}"/>
              </a:ext>
            </a:extLst>
          </p:cNvPr>
          <p:cNvSpPr/>
          <p:nvPr/>
        </p:nvSpPr>
        <p:spPr>
          <a:xfrm>
            <a:off x="6251592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E1B84451-D02F-0389-58EC-AE6A216887F3}"/>
              </a:ext>
            </a:extLst>
          </p:cNvPr>
          <p:cNvSpPr/>
          <p:nvPr/>
        </p:nvSpPr>
        <p:spPr>
          <a:xfrm>
            <a:off x="6823308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" name="TextBox 12">
            <a:hlinkClick r:id="rId18" action="ppaction://hlinksldjump"/>
            <a:extLst>
              <a:ext uri="{FF2B5EF4-FFF2-40B4-BE49-F238E27FC236}">
                <a16:creationId xmlns:a16="http://schemas.microsoft.com/office/drawing/2014/main" id="{EF2E600E-95FC-69B1-EBD2-38E79DBBAA94}"/>
              </a:ext>
            </a:extLst>
          </p:cNvPr>
          <p:cNvSpPr txBox="1"/>
          <p:nvPr/>
        </p:nvSpPr>
        <p:spPr>
          <a:xfrm rot="17946534">
            <a:off x="1443511" y="4639185"/>
            <a:ext cx="50045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Coin</a:t>
            </a:r>
          </a:p>
        </p:txBody>
      </p:sp>
      <p:pic>
        <p:nvPicPr>
          <p:cNvPr id="41" name="Coin 2">
            <a:extLst>
              <a:ext uri="{FF2B5EF4-FFF2-40B4-BE49-F238E27FC236}">
                <a16:creationId xmlns:a16="http://schemas.microsoft.com/office/drawing/2014/main" id="{EB1EFC87-F4A2-5059-8160-D1C21525CCF2}"/>
              </a:ext>
            </a:extLst>
          </p:cNvPr>
          <p:cNvPicPr>
            <a:picLocks noChangeAspect="1"/>
          </p:cNvPicPr>
          <p:nvPr/>
        </p:nvPicPr>
        <p:blipFill rotWithShape="1"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3078" b="58191"/>
          <a:stretch/>
        </p:blipFill>
        <p:spPr>
          <a:xfrm>
            <a:off x="2316402" y="4490939"/>
            <a:ext cx="457384" cy="503244"/>
          </a:xfrm>
          <a:prstGeom prst="rect">
            <a:avLst/>
          </a:prstGeom>
        </p:spPr>
      </p:pic>
      <p:pic>
        <p:nvPicPr>
          <p:cNvPr id="42" name="Coin 3">
            <a:extLst>
              <a:ext uri="{FF2B5EF4-FFF2-40B4-BE49-F238E27FC236}">
                <a16:creationId xmlns:a16="http://schemas.microsoft.com/office/drawing/2014/main" id="{6A708532-F4B3-4641-7591-8FE5191F148E}"/>
              </a:ext>
            </a:extLst>
          </p:cNvPr>
          <p:cNvPicPr>
            <a:picLocks noChangeAspect="1"/>
          </p:cNvPicPr>
          <p:nvPr/>
        </p:nvPicPr>
        <p:blipFill rotWithShape="1"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3078" b="58191"/>
          <a:stretch/>
        </p:blipFill>
        <p:spPr>
          <a:xfrm>
            <a:off x="1820384" y="4382777"/>
            <a:ext cx="192037" cy="503244"/>
          </a:xfrm>
          <a:prstGeom prst="rect">
            <a:avLst/>
          </a:prstGeom>
        </p:spPr>
      </p:pic>
      <p:sp>
        <p:nvSpPr>
          <p:cNvPr id="6" name="TextBox 5">
            <a:hlinkClick r:id="rId18" action="ppaction://hlinksldjump"/>
            <a:extLst>
              <a:ext uri="{FF2B5EF4-FFF2-40B4-BE49-F238E27FC236}">
                <a16:creationId xmlns:a16="http://schemas.microsoft.com/office/drawing/2014/main" id="{A78CB4CC-F52F-A9BC-A040-82DCACE3C246}"/>
              </a:ext>
            </a:extLst>
          </p:cNvPr>
          <p:cNvSpPr txBox="1"/>
          <p:nvPr/>
        </p:nvSpPr>
        <p:spPr>
          <a:xfrm>
            <a:off x="5921080" y="4860791"/>
            <a:ext cx="46198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Left</a:t>
            </a:r>
          </a:p>
        </p:txBody>
      </p:sp>
      <p:pic>
        <p:nvPicPr>
          <p:cNvPr id="34" name="Catch Button">
            <a:extLst>
              <a:ext uri="{FF2B5EF4-FFF2-40B4-BE49-F238E27FC236}">
                <a16:creationId xmlns:a16="http://schemas.microsoft.com/office/drawing/2014/main" id="{29876B1B-6836-9310-AB82-3C17B5F6868C}"/>
              </a:ext>
            </a:extLst>
          </p:cNvPr>
          <p:cNvPicPr>
            <a:picLocks noChangeAspect="1"/>
          </p:cNvPicPr>
          <p:nvPr/>
        </p:nvPicPr>
        <p:blipFill rotWithShape="1"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989" r="76988"/>
          <a:stretch/>
        </p:blipFill>
        <p:spPr>
          <a:xfrm>
            <a:off x="4230220" y="4546526"/>
            <a:ext cx="588167" cy="382232"/>
          </a:xfrm>
          <a:prstGeom prst="rect">
            <a:avLst/>
          </a:prstGeom>
        </p:spPr>
      </p:pic>
      <p:pic>
        <p:nvPicPr>
          <p:cNvPr id="3" name="Backward 0">
            <a:extLst>
              <a:ext uri="{FF2B5EF4-FFF2-40B4-BE49-F238E27FC236}">
                <a16:creationId xmlns:a16="http://schemas.microsoft.com/office/drawing/2014/main" id="{F2E86FBB-5771-50F7-6B31-70E836DEB0FA}"/>
              </a:ext>
            </a:extLst>
          </p:cNvPr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65494" y="4621322"/>
            <a:ext cx="599613" cy="299807"/>
          </a:xfrm>
          <a:prstGeom prst="rect">
            <a:avLst/>
          </a:prstGeom>
        </p:spPr>
      </p:pic>
      <p:pic>
        <p:nvPicPr>
          <p:cNvPr id="4" name="Forward 0">
            <a:extLst>
              <a:ext uri="{FF2B5EF4-FFF2-40B4-BE49-F238E27FC236}">
                <a16:creationId xmlns:a16="http://schemas.microsoft.com/office/drawing/2014/main" id="{C303BD39-40F3-A631-3131-70093E9777CF}"/>
              </a:ext>
            </a:extLst>
          </p:cNvPr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571" y="4621322"/>
            <a:ext cx="599613" cy="299807"/>
          </a:xfrm>
          <a:prstGeom prst="rect">
            <a:avLst/>
          </a:prstGeom>
        </p:spPr>
      </p:pic>
      <p:sp>
        <p:nvSpPr>
          <p:cNvPr id="11" name="TextBox 10">
            <a:hlinkClick r:id="rId18" action="ppaction://hlinksldjump"/>
            <a:extLst>
              <a:ext uri="{FF2B5EF4-FFF2-40B4-BE49-F238E27FC236}">
                <a16:creationId xmlns:a16="http://schemas.microsoft.com/office/drawing/2014/main" id="{EE166E6C-B9D7-F145-DB58-2B354B441484}"/>
              </a:ext>
            </a:extLst>
          </p:cNvPr>
          <p:cNvSpPr txBox="1"/>
          <p:nvPr/>
        </p:nvSpPr>
        <p:spPr>
          <a:xfrm>
            <a:off x="6668227" y="4860791"/>
            <a:ext cx="56938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Right</a:t>
            </a:r>
          </a:p>
        </p:txBody>
      </p:sp>
      <p:sp>
        <p:nvSpPr>
          <p:cNvPr id="12" name="TextBox 11">
            <a:hlinkClick r:id="rId18" action="ppaction://hlinksldjump"/>
            <a:extLst>
              <a:ext uri="{FF2B5EF4-FFF2-40B4-BE49-F238E27FC236}">
                <a16:creationId xmlns:a16="http://schemas.microsoft.com/office/drawing/2014/main" id="{73250655-2425-2256-E0E8-065F66254633}"/>
              </a:ext>
            </a:extLst>
          </p:cNvPr>
          <p:cNvSpPr txBox="1"/>
          <p:nvPr/>
        </p:nvSpPr>
        <p:spPr>
          <a:xfrm>
            <a:off x="4214956" y="4873219"/>
            <a:ext cx="58221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Catch</a:t>
            </a:r>
          </a:p>
        </p:txBody>
      </p:sp>
      <p:pic>
        <p:nvPicPr>
          <p:cNvPr id="14" name="Forward 1">
            <a:extLst>
              <a:ext uri="{FF2B5EF4-FFF2-40B4-BE49-F238E27FC236}">
                <a16:creationId xmlns:a16="http://schemas.microsoft.com/office/drawing/2014/main" id="{CAEA798C-5E10-D0C4-92B2-343C8EBDEBFC}"/>
              </a:ext>
            </a:extLst>
          </p:cNvPr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571" y="4621322"/>
            <a:ext cx="599613" cy="299807"/>
          </a:xfrm>
          <a:prstGeom prst="rect">
            <a:avLst/>
          </a:prstGeom>
        </p:spPr>
      </p:pic>
      <p:pic>
        <p:nvPicPr>
          <p:cNvPr id="16" name="Forward 2">
            <a:extLst>
              <a:ext uri="{FF2B5EF4-FFF2-40B4-BE49-F238E27FC236}">
                <a16:creationId xmlns:a16="http://schemas.microsoft.com/office/drawing/2014/main" id="{F870E6E9-5B89-1A36-0892-ECB4347983E5}"/>
              </a:ext>
            </a:extLst>
          </p:cNvPr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571" y="4621322"/>
            <a:ext cx="599613" cy="299807"/>
          </a:xfrm>
          <a:prstGeom prst="rect">
            <a:avLst/>
          </a:prstGeom>
        </p:spPr>
      </p:pic>
      <p:pic>
        <p:nvPicPr>
          <p:cNvPr id="29" name="Backward 1">
            <a:extLst>
              <a:ext uri="{FF2B5EF4-FFF2-40B4-BE49-F238E27FC236}">
                <a16:creationId xmlns:a16="http://schemas.microsoft.com/office/drawing/2014/main" id="{2C3BB7F9-C6BA-221C-901B-56E11544B4CD}"/>
              </a:ext>
            </a:extLst>
          </p:cNvPr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65494" y="4621322"/>
            <a:ext cx="599613" cy="299807"/>
          </a:xfrm>
          <a:prstGeom prst="rect">
            <a:avLst/>
          </a:prstGeom>
        </p:spPr>
      </p:pic>
      <p:pic>
        <p:nvPicPr>
          <p:cNvPr id="30" name="Backward 2">
            <a:extLst>
              <a:ext uri="{FF2B5EF4-FFF2-40B4-BE49-F238E27FC236}">
                <a16:creationId xmlns:a16="http://schemas.microsoft.com/office/drawing/2014/main" id="{B90C1845-F426-06F8-7A00-973F380DB32A}"/>
              </a:ext>
            </a:extLst>
          </p:cNvPr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65494" y="4621322"/>
            <a:ext cx="599613" cy="299807"/>
          </a:xfrm>
          <a:prstGeom prst="rect">
            <a:avLst/>
          </a:prstGeom>
        </p:spPr>
      </p:pic>
      <p:pic>
        <p:nvPicPr>
          <p:cNvPr id="43" name="Catch Button 2">
            <a:extLst>
              <a:ext uri="{FF2B5EF4-FFF2-40B4-BE49-F238E27FC236}">
                <a16:creationId xmlns:a16="http://schemas.microsoft.com/office/drawing/2014/main" id="{E12DDCCC-17BD-44B0-07FD-807E834D7B1E}"/>
              </a:ext>
            </a:extLst>
          </p:cNvPr>
          <p:cNvPicPr>
            <a:picLocks noChangeAspect="1"/>
          </p:cNvPicPr>
          <p:nvPr/>
        </p:nvPicPr>
        <p:blipFill rotWithShape="1"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989" r="76988"/>
          <a:stretch/>
        </p:blipFill>
        <p:spPr>
          <a:xfrm>
            <a:off x="4230220" y="4546526"/>
            <a:ext cx="588167" cy="382232"/>
          </a:xfrm>
          <a:prstGeom prst="rect">
            <a:avLst/>
          </a:prstGeom>
        </p:spPr>
      </p:pic>
      <p:pic>
        <p:nvPicPr>
          <p:cNvPr id="55" name="Catch Button 3">
            <a:extLst>
              <a:ext uri="{FF2B5EF4-FFF2-40B4-BE49-F238E27FC236}">
                <a16:creationId xmlns:a16="http://schemas.microsoft.com/office/drawing/2014/main" id="{871A64F6-CAF8-53F7-08F0-434A6395F267}"/>
              </a:ext>
            </a:extLst>
          </p:cNvPr>
          <p:cNvPicPr>
            <a:picLocks noChangeAspect="1"/>
          </p:cNvPicPr>
          <p:nvPr/>
        </p:nvPicPr>
        <p:blipFill rotWithShape="1"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989" r="76988"/>
          <a:stretch/>
        </p:blipFill>
        <p:spPr>
          <a:xfrm>
            <a:off x="4230220" y="4546526"/>
            <a:ext cx="588167" cy="382232"/>
          </a:xfrm>
          <a:prstGeom prst="rect">
            <a:avLst/>
          </a:prstGeom>
        </p:spPr>
      </p:pic>
      <p:pic>
        <p:nvPicPr>
          <p:cNvPr id="37" name="Picture 36">
            <a:hlinkClick r:id="rId18" action="ppaction://hlinksldjump"/>
            <a:extLst>
              <a:ext uri="{FF2B5EF4-FFF2-40B4-BE49-F238E27FC236}">
                <a16:creationId xmlns:a16="http://schemas.microsoft.com/office/drawing/2014/main" id="{4C6CB7DC-959D-BE65-7D27-273A0AC7930C}"/>
              </a:ext>
            </a:extLst>
          </p:cNvPr>
          <p:cNvPicPr>
            <a:picLocks noChangeAspect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5641" y="-5243713"/>
            <a:ext cx="6851068" cy="5188946"/>
          </a:xfrm>
          <a:prstGeom prst="rect">
            <a:avLst/>
          </a:prstGeom>
        </p:spPr>
      </p:pic>
      <p:pic>
        <p:nvPicPr>
          <p:cNvPr id="39" name="Picture 38">
            <a:hlinkClick r:id="rId20" action="ppaction://hlinksldjump"/>
            <a:extLst>
              <a:ext uri="{FF2B5EF4-FFF2-40B4-BE49-F238E27FC236}">
                <a16:creationId xmlns:a16="http://schemas.microsoft.com/office/drawing/2014/main" id="{73FD9F06-DB3E-AB2C-1078-4B94BC07FD11}"/>
              </a:ext>
            </a:extLst>
          </p:cNvPr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014511" y="-3998116"/>
            <a:ext cx="5143500" cy="3175269"/>
          </a:xfrm>
          <a:prstGeom prst="rect">
            <a:avLst/>
          </a:prstGeom>
        </p:spPr>
      </p:pic>
      <p:pic>
        <p:nvPicPr>
          <p:cNvPr id="17" name="Picture 16">
            <a:hlinkClick r:id="rId28" action="ppaction://hlinksldjump"/>
            <a:extLst>
              <a:ext uri="{FF2B5EF4-FFF2-40B4-BE49-F238E27FC236}">
                <a16:creationId xmlns:a16="http://schemas.microsoft.com/office/drawing/2014/main" id="{B0BB91A7-6EB1-2E12-F705-77E464A05DD9}"/>
              </a:ext>
            </a:extLst>
          </p:cNvPr>
          <p:cNvPicPr>
            <a:picLocks noChangeAspect="1"/>
          </p:cNvPicPr>
          <p:nvPr/>
        </p:nvPicPr>
        <p:blipFill>
          <a:blip r:embed="rId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3628" y="3126875"/>
            <a:ext cx="2286000" cy="2286000"/>
          </a:xfrm>
          <a:prstGeom prst="rect">
            <a:avLst/>
          </a:prstGeom>
        </p:spPr>
      </p:pic>
      <p:pic>
        <p:nvPicPr>
          <p:cNvPr id="28" name="Picture 27">
            <a:hlinkClick r:id="rId28" action="ppaction://hlinksldjump"/>
            <a:extLst>
              <a:ext uri="{FF2B5EF4-FFF2-40B4-BE49-F238E27FC236}">
                <a16:creationId xmlns:a16="http://schemas.microsoft.com/office/drawing/2014/main" id="{50E0E922-CFC5-A4F6-8F5F-25E8522134CE}"/>
              </a:ext>
            </a:extLst>
          </p:cNvPr>
          <p:cNvPicPr>
            <a:picLocks noChangeAspect="1"/>
          </p:cNvPicPr>
          <p:nvPr/>
        </p:nvPicPr>
        <p:blipFill>
          <a:blip r:embed="rId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947922" y="3135299"/>
            <a:ext cx="2286000" cy="228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79318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8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5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00"/>
                            </p:stCondLst>
                            <p:childTnLst>
                              <p:par>
                                <p:cTn id="4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4.81481E-6 L 0.24826 0.00439 " pathEditMode="relative" rAng="0" ptsTypes="AA">
                                      <p:cBhvr>
                                        <p:cTn id="48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413" y="208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0" tmFilter="0, 0; .2, .5; .8, .5; 1, 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1" dur="250" autoRev="1" fill="hold"/>
                                        <p:tgtEl>
                                          <p:spTgt spid="1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000"/>
                            </p:stCondLst>
                            <p:childTnLst>
                              <p:par>
                                <p:cTn id="8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4826 0.00439 L 0.43732 0.00439 " pathEditMode="relative" rAng="0" ptsTypes="AA">
                                      <p:cBhvr>
                                        <p:cTn id="84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444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3000"/>
                            </p:stCondLst>
                            <p:childTnLst>
                              <p:par>
                                <p:cTn id="86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6" dur="500" tmFilter="0, 0; .2, .5; .8, .5; 1, 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7" dur="250" autoRev="1" fill="hold"/>
                                        <p:tgtEl>
                                          <p:spTgt spid="1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1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000"/>
                            </p:stCondLst>
                            <p:childTnLst>
                              <p:par>
                                <p:cTn id="12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3732 0.00439 L 0.62708 0.00439 " pathEditMode="relative" rAng="0" ptsTypes="AA">
                                      <p:cBhvr>
                                        <p:cTn id="12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479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3000"/>
                            </p:stCondLst>
                            <p:childTnLst>
                              <p:par>
                                <p:cTn id="12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130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1" fill="hold">
                      <p:stCondLst>
                        <p:cond delay="0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4" dur="500" tmFilter="0, 0; .2, .5; .8, .5; 1, 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5" dur="250" autoRev="1" fill="hold"/>
                                        <p:tgtEl>
                                          <p:spTgt spid="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5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5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5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000"/>
                            </p:stCondLst>
                            <p:childTnLst>
                              <p:par>
                                <p:cTn id="16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4826 0.00439 L 0.00416 0.00439 " pathEditMode="relative" rAng="0" ptsTypes="AA">
                                      <p:cBhvr>
                                        <p:cTn id="16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205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>
                            <p:stCondLst>
                              <p:cond delay="3000"/>
                            </p:stCondLst>
                            <p:childTnLst>
                              <p:par>
                                <p:cTn id="16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6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seq concurrent="1" nextAc="seek">
              <p:cTn id="170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1" fill="hold">
                      <p:stCondLst>
                        <p:cond delay="0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4" dur="500" tmFilter="0, 0; .2, .5; .8, .5; 1, 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5" dur="250" autoRev="1" fill="hold"/>
                                        <p:tgtEl>
                                          <p:spTgt spid="2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9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9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9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0" fill="hold">
                            <p:stCondLst>
                              <p:cond delay="1000"/>
                            </p:stCondLst>
                            <p:childTnLst>
                              <p:par>
                                <p:cTn id="20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3732 0.00439 L 0.24826 0.00439 " pathEditMode="relative" rAng="0" ptsTypes="AA">
                                      <p:cBhvr>
                                        <p:cTn id="20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462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3" fill="hold">
                            <p:stCondLst>
                              <p:cond delay="3000"/>
                            </p:stCondLst>
                            <p:childTnLst>
                              <p:par>
                                <p:cTn id="20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0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210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1" fill="hold">
                      <p:stCondLst>
                        <p:cond delay="0"/>
                      </p:stCondLst>
                      <p:childTnLst>
                        <p:par>
                          <p:cTn id="212" fill="hold">
                            <p:stCondLst>
                              <p:cond delay="0"/>
                            </p:stCondLst>
                            <p:childTnLst>
                              <p:par>
                                <p:cTn id="21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4" dur="500" tmFilter="0, 0; .2, .5; .8, .5; 1, 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15" dur="250" autoRev="1" fill="hold"/>
                                        <p:tgtEl>
                                          <p:spTgt spid="3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1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3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3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3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0" fill="hold">
                            <p:stCondLst>
                              <p:cond delay="1000"/>
                            </p:stCondLst>
                            <p:childTnLst>
                              <p:par>
                                <p:cTn id="24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2708 0.00439 L 0.43732 0.00439 " pathEditMode="relative" rAng="0" ptsTypes="AA">
                                      <p:cBhvr>
                                        <p:cTn id="24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497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3000"/>
                            </p:stCondLst>
                            <p:childTnLst>
                              <p:par>
                                <p:cTn id="24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250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1" fill="hold">
                      <p:stCondLst>
                        <p:cond delay="0"/>
                      </p:stCondLst>
                      <p:childTnLst>
                        <p:par>
                          <p:cTn id="252" fill="hold">
                            <p:stCondLst>
                              <p:cond delay="0"/>
                            </p:stCondLst>
                            <p:childTnLst>
                              <p:par>
                                <p:cTn id="25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7" fill="hold">
                            <p:stCondLst>
                              <p:cond delay="0"/>
                            </p:stCondLst>
                            <p:childTnLst>
                              <p:par>
                                <p:cTn id="258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-0.00255 L 0.00417 0.31134 " pathEditMode="relative" rAng="0" ptsTypes="AA">
                                      <p:cBhvr>
                                        <p:cTn id="259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1569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oing dow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0" fill="hold">
                            <p:stCondLst>
                              <p:cond delay="2000"/>
                            </p:stCondLst>
                            <p:childTnLst>
                              <p:par>
                                <p:cTn id="261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3" fill="hold">
                            <p:stCondLst>
                              <p:cond delay="2000"/>
                            </p:stCondLst>
                            <p:childTnLst>
                              <p:par>
                                <p:cTn id="26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6" fill="hold">
                            <p:stCondLst>
                              <p:cond delay="2000"/>
                            </p:stCondLst>
                            <p:childTnLst>
                              <p:par>
                                <p:cTn id="26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52 0.3132 L -4.16667E-6 -2.96296E-6 " pathEditMode="relative" rAng="0" ptsTypes="AA">
                                      <p:cBhvr>
                                        <p:cTn id="268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6" y="-15417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Going U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6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12 0.00394 L -0.00382 -0.33218 " pathEditMode="relative" rAng="0" ptsTypes="AA">
                                      <p:cBhvr>
                                        <p:cTn id="270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-168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1" fill="hold">
                            <p:stCondLst>
                              <p:cond delay="4000"/>
                            </p:stCondLst>
                            <p:childTnLst>
                              <p:par>
                                <p:cTn id="272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7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7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8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8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8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8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>
                            <p:stCondLst>
                              <p:cond delay="5000"/>
                            </p:stCondLst>
                            <p:childTnLst>
                              <p:par>
                                <p:cTn id="28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4 0.00023 L -0.24427 0.00023 " pathEditMode="relative" ptsTypes="AA">
                                      <p:cBhvr>
                                        <p:cTn id="288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8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4878 0.00324 L 0.00052 0.00324 " pathEditMode="relative" ptsTypes="AA">
                                      <p:cBhvr>
                                        <p:cTn id="290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9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47 -0.30046 L -0.24271 -0.30046 " pathEditMode="relative" rAng="0" ptsTypes="AA">
                                      <p:cBhvr>
                                        <p:cTn id="292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962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3" fill="hold">
                            <p:stCondLst>
                              <p:cond delay="7000"/>
                            </p:stCondLst>
                            <p:childTnLst>
                              <p:par>
                                <p:cTn id="29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9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9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9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9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9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46 -0.29097 L -0.24271 -0.00023 " pathEditMode="relative" rAng="0" ptsTypes="AA">
                                      <p:cBhvr>
                                        <p:cTn id="303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6" y="14537"/>
                                    </p:animMotion>
                                  </p:childTnLst>
                                </p:cTn>
                              </p:par>
                              <p:par>
                                <p:cTn id="30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9000"/>
                            </p:stCondLst>
                            <p:childTnLst>
                              <p:par>
                                <p:cTn id="30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onfetti Sound Effects _ Confetti Pop With Yay Sound _ Sound Of Confetti Popping Party Celebrat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3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120000">
                                      <p:cBhvr>
                                        <p:cTn id="31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1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1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1.48148E-6 L 0.01355 1.04514 " pathEditMode="relative" rAng="0" ptsTypes="AA">
                                      <p:cBhvr>
                                        <p:cTn id="320" dur="1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77" y="52245"/>
                                    </p:animMotion>
                                  </p:childTnLst>
                                </p:cTn>
                              </p:par>
                              <p:par>
                                <p:cTn id="32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3.7037E-6 L 0.00156 1.01505 " pathEditMode="relative" rAng="0" ptsTypes="AA">
                                      <p:cBhvr>
                                        <p:cTn id="322" dur="1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" y="507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23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4" fill="hold">
                      <p:stCondLst>
                        <p:cond delay="0"/>
                      </p:stCondLst>
                      <p:childTnLst>
                        <p:par>
                          <p:cTn id="325" fill="hold">
                            <p:stCondLst>
                              <p:cond delay="0"/>
                            </p:stCondLst>
                            <p:childTnLst>
                              <p:par>
                                <p:cTn id="32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0" fill="hold">
                            <p:stCondLst>
                              <p:cond delay="0"/>
                            </p:stCondLst>
                            <p:childTnLst>
                              <p:par>
                                <p:cTn id="33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-0.00254 L 0.00121 0.23264 " pathEditMode="relative" rAng="0" ptsTypes="AA">
                                      <p:cBhvr>
                                        <p:cTn id="332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1175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oing dow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33" fill="hold">
                            <p:stCondLst>
                              <p:cond delay="2000"/>
                            </p:stCondLst>
                            <p:childTnLst>
                              <p:par>
                                <p:cTn id="334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3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9" fill="hold">
                            <p:stCondLst>
                              <p:cond delay="2000"/>
                            </p:stCondLst>
                            <p:childTnLst>
                              <p:par>
                                <p:cTn id="340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99 0.30602 L -1.94444E-6 -2.96296E-6 " pathEditMode="relative" rAng="0" ptsTypes="AA">
                                      <p:cBhvr>
                                        <p:cTn id="341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1" y="-15301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Going U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42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81 0.01158 L -0.00173 -0.3 " pathEditMode="relative" rAng="0" ptsTypes="AA">
                                      <p:cBhvr>
                                        <p:cTn id="343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" y="-1557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4" fill="hold">
                            <p:stCondLst>
                              <p:cond delay="4000"/>
                            </p:stCondLst>
                            <p:childTnLst>
                              <p:par>
                                <p:cTn id="345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4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4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4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4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5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1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5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5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5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9" fill="hold">
                            <p:stCondLst>
                              <p:cond delay="5000"/>
                            </p:stCondLst>
                            <p:childTnLst>
                              <p:par>
                                <p:cTn id="36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Explos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62" presetID="2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63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4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6" fill="hold">
                            <p:stCondLst>
                              <p:cond delay="5500"/>
                            </p:stCondLst>
                            <p:childTnLst>
                              <p:par>
                                <p:cTn id="367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9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7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7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7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5" fill="hold">
                            <p:stCondLst>
                              <p:cond delay="6500"/>
                            </p:stCondLst>
                            <p:childTnLst>
                              <p:par>
                                <p:cTn id="376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2.96296E-6 L -0.43733 -0.00278 " pathEditMode="relative" rAng="0" ptsTypes="AA">
                                      <p:cBhvr>
                                        <p:cTn id="377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667" y="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Game Fail Sound Effect 2 _ Free Sound Clips _ Game and Interface Sounds_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8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4236 0.00439 L 0.0059 0.00439 " pathEditMode="relative" ptsTypes="AA">
                                      <p:cBhvr>
                                        <p:cTn id="379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0" fill="hold">
                            <p:stCondLst>
                              <p:cond delay="8500"/>
                            </p:stCondLst>
                            <p:childTnLst>
                              <p:par>
                                <p:cTn id="381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8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8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8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8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8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8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885 -0.02153 L -0.00052 -0.68033 " pathEditMode="relative" rAng="0" ptsTypes="AA">
                                      <p:cBhvr>
                                        <p:cTn id="394" dur="1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9" y="-32940"/>
                                    </p:animMotion>
                                  </p:childTnLst>
                                </p:cTn>
                              </p:par>
                              <p:par>
                                <p:cTn id="395" presetID="26" presetClass="emph" presetSubtype="0" repeatCount="indefinite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396" dur="500" tmFilter="0, 0; .2, .5; .8, .5; 1, 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97" dur="250" autoRev="1" fill="hold"/>
                                        <p:tgtEl>
                                          <p:spTgt spid="4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398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9" fill="hold">
                      <p:stCondLst>
                        <p:cond delay="0"/>
                      </p:stCondLst>
                      <p:childTnLst>
                        <p:par>
                          <p:cTn id="400" fill="hold">
                            <p:stCondLst>
                              <p:cond delay="0"/>
                            </p:stCondLst>
                            <p:childTnLst>
                              <p:par>
                                <p:cTn id="40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5" fill="hold">
                            <p:stCondLst>
                              <p:cond delay="0"/>
                            </p:stCondLst>
                            <p:childTnLst>
                              <p:par>
                                <p:cTn id="406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-0.00254 L 0.00121 0.23264 " pathEditMode="relative" rAng="0" ptsTypes="AA">
                                      <p:cBhvr>
                                        <p:cTn id="407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1175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oing dow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2000"/>
                            </p:stCondLst>
                            <p:childTnLst>
                              <p:par>
                                <p:cTn id="409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1" fill="hold">
                            <p:stCondLst>
                              <p:cond delay="2000"/>
                            </p:stCondLst>
                            <p:childTnLst>
                              <p:par>
                                <p:cTn id="41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4" fill="hold">
                            <p:stCondLst>
                              <p:cond delay="2000"/>
                            </p:stCondLst>
                            <p:childTnLst>
                              <p:par>
                                <p:cTn id="415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0.30579 L -2.77778E-7 -4.44444E-6 " pathEditMode="relative" rAng="0" ptsTypes="AA">
                                      <p:cBhvr>
                                        <p:cTn id="416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6" y="-15301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Going U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4.07407E-6 L -0.00104 -0.29977 " pathEditMode="relative" rAng="0" ptsTypes="AA">
                                      <p:cBhvr>
                                        <p:cTn id="418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-150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9" fill="hold">
                            <p:stCondLst>
                              <p:cond delay="4000"/>
                            </p:stCondLst>
                            <p:childTnLst>
                              <p:par>
                                <p:cTn id="42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2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2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2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26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2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2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3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4" fill="hold">
                            <p:stCondLst>
                              <p:cond delay="5000"/>
                            </p:stCondLst>
                            <p:childTnLst>
                              <p:par>
                                <p:cTn id="43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Explos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37" presetID="2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38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9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1" fill="hold">
                            <p:stCondLst>
                              <p:cond delay="5500"/>
                            </p:stCondLst>
                            <p:childTnLst>
                              <p:par>
                                <p:cTn id="442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0" fill="hold">
                            <p:stCondLst>
                              <p:cond delay="6500"/>
                            </p:stCondLst>
                            <p:childTnLst>
                              <p:par>
                                <p:cTn id="45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-4.44444E-6 L -0.62379 -0.00301 " pathEditMode="relative" rAng="0" ptsTypes="AA">
                                      <p:cBhvr>
                                        <p:cTn id="452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990" y="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Game Fail Sound Effect 2 _ Free Sound Clips _ Game and Interface Sounds_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5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2656 0.00439 L 0.00416 0.00439 " pathEditMode="relative" ptsTypes="AA">
                                      <p:cBhvr>
                                        <p:cTn id="454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5" fill="hold">
                            <p:stCondLst>
                              <p:cond delay="8500"/>
                            </p:stCondLst>
                            <p:childTnLst>
                              <p:par>
                                <p:cTn id="456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5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5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6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6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8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885 -0.02153 L -0.00052 -0.68033 " pathEditMode="relative" rAng="0" ptsTypes="AA">
                                      <p:cBhvr>
                                        <p:cTn id="469" dur="1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9" y="-32940"/>
                                    </p:animMotion>
                                  </p:childTnLst>
                                </p:cTn>
                              </p:par>
                              <p:par>
                                <p:cTn id="470" presetID="26" presetClass="emph" presetSubtype="0" repeatCount="indefinite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471" dur="500" tmFilter="0, 0; .2, .5; .8, .5; 1, 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72" dur="250" autoRev="1" fill="hold"/>
                                        <p:tgtEl>
                                          <p:spTgt spid="5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473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4" fill="hold">
                      <p:stCondLst>
                        <p:cond delay="0"/>
                      </p:stCondLst>
                      <p:childTnLst>
                        <p:par>
                          <p:cTn id="475" fill="hold">
                            <p:stCondLst>
                              <p:cond delay="0"/>
                            </p:stCondLst>
                            <p:childTnLst>
                              <p:par>
                                <p:cTn id="476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7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78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oin sound eff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9" fill="hold">
                            <p:stCondLst>
                              <p:cond delay="500"/>
                            </p:stCondLst>
                            <p:childTnLst>
                              <p:par>
                                <p:cTn id="480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43 0.00579 L -0.07517 0.00579 " pathEditMode="relative" rAng="0" ptsTypes="AA">
                                      <p:cBhvr>
                                        <p:cTn id="481" dur="2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80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Coin insert sound effect_Coin sound effect_Insert coin sound effect lpb_Insert coin sound eff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82" fill="hold">
                            <p:stCondLst>
                              <p:cond delay="2500"/>
                            </p:stCondLst>
                            <p:childTnLst>
                              <p:par>
                                <p:cTn id="483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5" fill="hold">
                            <p:stCondLst>
                              <p:cond delay="2500"/>
                            </p:stCondLst>
                            <p:childTnLst>
                              <p:par>
                                <p:cTn id="48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2500"/>
                            </p:stCondLst>
                            <p:childTnLst>
                              <p:par>
                                <p:cTn id="48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6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16 -0.24931 L 0.00416 0.00439 " pathEditMode="relative" rAng="0" ptsTypes="AA">
                                      <p:cBhvr>
                                        <p:cTn id="497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685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Mini Claw Machine Sounds. ALL SOUNDS! (1) (1)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9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0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2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4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6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8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0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2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4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6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8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0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2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3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4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6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8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9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0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31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2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33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</p:childTnLst>
        </p:cTn>
      </p:par>
    </p:tnLst>
    <p:bldLst>
      <p:bldP spid="18" grpId="0" bldLvl="0" animBg="1"/>
      <p:bldP spid="19" grpId="0" bldLvl="0" animBg="1"/>
      <p:bldP spid="20" grpId="0" bldLvl="0" animBg="1"/>
      <p:bldP spid="21" grpId="0" bldLvl="0" animBg="1"/>
      <p:bldP spid="22" grpId="0" bldLvl="0" animBg="1"/>
      <p:bldP spid="23" grpId="0" bldLvl="0" animBg="1"/>
      <p:bldP spid="24" grpId="0" bldLvl="0" animBg="1"/>
      <p:bldP spid="25" grpId="0" bldLvl="0" animBg="1"/>
      <p:bldP spid="8" grpId="0" animBg="1"/>
      <p:bldP spid="35" grpId="0" animBg="1"/>
      <p:bldP spid="36" grpId="0" animBg="1"/>
      <p:bldP spid="38" grpId="0" animBg="1"/>
      <p:bldP spid="40" grpId="0" animBg="1"/>
      <p:bldP spid="51" grpId="0" animBg="1"/>
      <p:bldP spid="52" grpId="0" animBg="1"/>
      <p:bldP spid="54" grpId="0" animBg="1"/>
      <p:bldP spid="61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>
            <a:extLst>
              <a:ext uri="{FF2B5EF4-FFF2-40B4-BE49-F238E27FC236}">
                <a16:creationId xmlns:a16="http://schemas.microsoft.com/office/drawing/2014/main" id="{E6BAFF45-9FE8-F144-AEE1-FC3BDAB1BAB4}"/>
              </a:ext>
            </a:extLst>
          </p:cNvPr>
          <p:cNvSpPr txBox="1">
            <a:spLocks/>
          </p:cNvSpPr>
          <p:nvPr/>
        </p:nvSpPr>
        <p:spPr>
          <a:xfrm>
            <a:off x="662940" y="1073798"/>
            <a:ext cx="8263890" cy="835819"/>
          </a:xfrm>
          <a:prstGeom prst="rect">
            <a:avLst/>
          </a:prstGeom>
          <a:noFill/>
        </p:spPr>
        <p:txBody>
          <a:bodyPr vert="horz" lIns="66866" tIns="33433" rIns="66866" bIns="33433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68655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accent6">
                    <a:lumMod val="10000"/>
                  </a:schemeClr>
                </a:solidFill>
                <a:effectLst/>
                <a:uLnTx/>
                <a:uFillTx/>
                <a:latin typeface="Comic Sans MS" panose="030F0902030302020204" pitchFamily="66" charset="0"/>
                <a:ea typeface="+mj-ea"/>
                <a:cs typeface="+mj-cs"/>
                <a:sym typeface="Arial"/>
              </a:rPr>
              <a:t>____ do you do in the afternoon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mic Sans MS" panose="030F0902030302020204" pitchFamily="66" charset="0"/>
                <a:ea typeface="+mj-ea"/>
                <a:cs typeface="+mj-cs"/>
                <a:sym typeface="Arial"/>
              </a:rPr>
              <a:t>? </a:t>
            </a:r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9330BFCE-3D83-9E43-B6B6-5F7FFCC3C956}"/>
              </a:ext>
            </a:extLst>
          </p:cNvPr>
          <p:cNvSpPr txBox="1">
            <a:spLocks/>
          </p:cNvSpPr>
          <p:nvPr/>
        </p:nvSpPr>
        <p:spPr>
          <a:xfrm>
            <a:off x="1991394" y="3782523"/>
            <a:ext cx="4792027" cy="835819"/>
          </a:xfrm>
          <a:prstGeom prst="rect">
            <a:avLst/>
          </a:prstGeom>
          <a:noFill/>
        </p:spPr>
        <p:txBody>
          <a:bodyPr vert="horz" lIns="66866" tIns="33433" rIns="66866" bIns="33433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66865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 sz="4500" dirty="0">
                <a:solidFill>
                  <a:srgbClr val="C00000"/>
                </a:solidFill>
                <a:latin typeface="Comic Sans MS" panose="030F0902030302020204" pitchFamily="66" charset="0"/>
                <a:cs typeface="KodchiangUPC" pitchFamily="18" charset="-34"/>
                <a:sym typeface="Wingdings"/>
              </a:rPr>
              <a:t>B</a:t>
            </a:r>
            <a:r>
              <a:rPr kumimoji="0" lang="en-US" sz="4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mic Sans MS" panose="030F0902030302020204" pitchFamily="66" charset="0"/>
                <a:cs typeface="KodchiangUPC" pitchFamily="18" charset="-34"/>
                <a:sym typeface="Wingdings"/>
              </a:rPr>
              <a:t>. What</a:t>
            </a:r>
            <a:endParaRPr kumimoji="0" lang="en-US" sz="4826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omic Sans MS" panose="030F0902030302020204" pitchFamily="66" charset="0"/>
              <a:sym typeface="Arial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5966FE43-E884-1AAA-EF6D-23A758EC6EFD}"/>
              </a:ext>
            </a:extLst>
          </p:cNvPr>
          <p:cNvSpPr txBox="1">
            <a:spLocks/>
          </p:cNvSpPr>
          <p:nvPr/>
        </p:nvSpPr>
        <p:spPr>
          <a:xfrm>
            <a:off x="1139028" y="2153840"/>
            <a:ext cx="8004972" cy="835819"/>
          </a:xfrm>
          <a:prstGeom prst="rect">
            <a:avLst/>
          </a:prstGeom>
          <a:noFill/>
        </p:spPr>
        <p:txBody>
          <a:bodyPr vert="horz" lIns="66866" tIns="33433" rIns="66866" bIns="33433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68655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accent6">
                    <a:lumMod val="10000"/>
                  </a:schemeClr>
                </a:solidFill>
                <a:effectLst/>
                <a:uLnTx/>
                <a:uFillTx/>
                <a:latin typeface="Comic Sans MS" panose="030F0902030302020204" pitchFamily="66" charset="0"/>
                <a:ea typeface="+mj-ea"/>
                <a:cs typeface="+mj-cs"/>
                <a:sym typeface="Arial"/>
              </a:rPr>
              <a:t>A. When                 B. What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mic Sans MS" panose="030F0902030302020204" pitchFamily="66" charset="0"/>
              <a:ea typeface="+mj-ea"/>
              <a:cs typeface="+mj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442256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BG">
            <a:extLst>
              <a:ext uri="{FF2B5EF4-FFF2-40B4-BE49-F238E27FC236}">
                <a16:creationId xmlns:a16="http://schemas.microsoft.com/office/drawing/2014/main" id="{8C06E889-F26E-FE20-8EE8-96A4679BAD53}"/>
              </a:ext>
            </a:extLst>
          </p:cNvPr>
          <p:cNvSpPr/>
          <p:nvPr/>
        </p:nvSpPr>
        <p:spPr>
          <a:xfrm>
            <a:off x="1143000" y="0"/>
            <a:ext cx="6851610" cy="5143500"/>
          </a:xfrm>
          <a:prstGeom prst="rect">
            <a:avLst/>
          </a:prstGeom>
          <a:solidFill>
            <a:srgbClr val="B5E4A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7C363C7-C480-CAB1-C776-2123B1B55D2E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3000" y="0"/>
            <a:ext cx="6858000" cy="5143500"/>
          </a:xfrm>
          <a:prstGeom prst="rect">
            <a:avLst/>
          </a:prstGeom>
        </p:spPr>
      </p:pic>
      <p:pic>
        <p:nvPicPr>
          <p:cNvPr id="10" name="claw 1" descr="C:\Users\Zhao Youyi\Desktop\333.png333">
            <a:extLst>
              <a:ext uri="{FF2B5EF4-FFF2-40B4-BE49-F238E27FC236}">
                <a16:creationId xmlns:a16="http://schemas.microsoft.com/office/drawing/2014/main" id="{B0B19700-EB08-5662-5A56-77A7A5372B0E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1752964" y="-227053"/>
            <a:ext cx="828675" cy="2746534"/>
          </a:xfrm>
          <a:prstGeom prst="rect">
            <a:avLst/>
          </a:prstGeom>
        </p:spPr>
      </p:pic>
      <p:sp>
        <p:nvSpPr>
          <p:cNvPr id="18" name="blue light l">
            <a:extLst>
              <a:ext uri="{FF2B5EF4-FFF2-40B4-BE49-F238E27FC236}">
                <a16:creationId xmlns:a16="http://schemas.microsoft.com/office/drawing/2014/main" id="{997D090C-5C18-CEC4-6B3F-068DA9863C91}"/>
              </a:ext>
            </a:extLst>
          </p:cNvPr>
          <p:cNvSpPr/>
          <p:nvPr/>
        </p:nvSpPr>
        <p:spPr>
          <a:xfrm>
            <a:off x="1187291" y="529114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9" name="blue light l">
            <a:extLst>
              <a:ext uri="{FF2B5EF4-FFF2-40B4-BE49-F238E27FC236}">
                <a16:creationId xmlns:a16="http://schemas.microsoft.com/office/drawing/2014/main" id="{369EBAEF-7967-E20F-CC8B-0434527DE932}"/>
              </a:ext>
            </a:extLst>
          </p:cNvPr>
          <p:cNvSpPr/>
          <p:nvPr/>
        </p:nvSpPr>
        <p:spPr>
          <a:xfrm>
            <a:off x="1187291" y="2497931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0" name="green light l">
            <a:extLst>
              <a:ext uri="{FF2B5EF4-FFF2-40B4-BE49-F238E27FC236}">
                <a16:creationId xmlns:a16="http://schemas.microsoft.com/office/drawing/2014/main" id="{C1979C61-F081-7E56-8994-CBC33664AF7B}"/>
              </a:ext>
            </a:extLst>
          </p:cNvPr>
          <p:cNvSpPr/>
          <p:nvPr/>
        </p:nvSpPr>
        <p:spPr>
          <a:xfrm>
            <a:off x="1187291" y="3629025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1" name="blue light r">
            <a:extLst>
              <a:ext uri="{FF2B5EF4-FFF2-40B4-BE49-F238E27FC236}">
                <a16:creationId xmlns:a16="http://schemas.microsoft.com/office/drawing/2014/main" id="{EDDF266A-B144-3AE0-1F3C-DA710A4E2E5F}"/>
              </a:ext>
            </a:extLst>
          </p:cNvPr>
          <p:cNvSpPr/>
          <p:nvPr/>
        </p:nvSpPr>
        <p:spPr>
          <a:xfrm>
            <a:off x="7870507" y="529114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2" name="green light r">
            <a:extLst>
              <a:ext uri="{FF2B5EF4-FFF2-40B4-BE49-F238E27FC236}">
                <a16:creationId xmlns:a16="http://schemas.microsoft.com/office/drawing/2014/main" id="{30935299-89EE-8E04-E9F7-13A64C1C7904}"/>
              </a:ext>
            </a:extLst>
          </p:cNvPr>
          <p:cNvSpPr/>
          <p:nvPr/>
        </p:nvSpPr>
        <p:spPr>
          <a:xfrm>
            <a:off x="7870507" y="1660207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3" name="blue light r">
            <a:extLst>
              <a:ext uri="{FF2B5EF4-FFF2-40B4-BE49-F238E27FC236}">
                <a16:creationId xmlns:a16="http://schemas.microsoft.com/office/drawing/2014/main" id="{16B3C074-5549-7343-A5E7-26B29D2E4739}"/>
              </a:ext>
            </a:extLst>
          </p:cNvPr>
          <p:cNvSpPr/>
          <p:nvPr/>
        </p:nvSpPr>
        <p:spPr>
          <a:xfrm>
            <a:off x="7870507" y="2497931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4" name="green light r">
            <a:extLst>
              <a:ext uri="{FF2B5EF4-FFF2-40B4-BE49-F238E27FC236}">
                <a16:creationId xmlns:a16="http://schemas.microsoft.com/office/drawing/2014/main" id="{0E3A4131-45D3-DC06-0899-7E812DA0FA38}"/>
              </a:ext>
            </a:extLst>
          </p:cNvPr>
          <p:cNvSpPr/>
          <p:nvPr/>
        </p:nvSpPr>
        <p:spPr>
          <a:xfrm>
            <a:off x="7870507" y="3719512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5" name="green light l">
            <a:extLst>
              <a:ext uri="{FF2B5EF4-FFF2-40B4-BE49-F238E27FC236}">
                <a16:creationId xmlns:a16="http://schemas.microsoft.com/office/drawing/2014/main" id="{EC1056D6-002F-F2A2-B7F4-FB73591D0042}"/>
              </a:ext>
            </a:extLst>
          </p:cNvPr>
          <p:cNvSpPr/>
          <p:nvPr/>
        </p:nvSpPr>
        <p:spPr>
          <a:xfrm>
            <a:off x="1199435" y="1569720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 dirty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grpSp>
        <p:nvGrpSpPr>
          <p:cNvPr id="32" name="Claw 1 clasped">
            <a:extLst>
              <a:ext uri="{FF2B5EF4-FFF2-40B4-BE49-F238E27FC236}">
                <a16:creationId xmlns:a16="http://schemas.microsoft.com/office/drawing/2014/main" id="{A058F5E1-4346-13AD-74B0-628EA2830A7D}"/>
              </a:ext>
            </a:extLst>
          </p:cNvPr>
          <p:cNvGrpSpPr/>
          <p:nvPr/>
        </p:nvGrpSpPr>
        <p:grpSpPr>
          <a:xfrm>
            <a:off x="3449033" y="-203646"/>
            <a:ext cx="824204" cy="2727353"/>
            <a:chOff x="5321046" y="-454425"/>
            <a:chExt cx="1104900" cy="3636472"/>
          </a:xfrm>
        </p:grpSpPr>
        <p:pic>
          <p:nvPicPr>
            <p:cNvPr id="15" name="claw" descr="C:\Users\Zhao Youyi\Desktop\20200306103953.png20200306103953">
              <a:extLst>
                <a:ext uri="{FF2B5EF4-FFF2-40B4-BE49-F238E27FC236}">
                  <a16:creationId xmlns:a16="http://schemas.microsoft.com/office/drawing/2014/main" id="{B63C17CB-BA98-3FD9-0B98-85273767A053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>
            <a:xfrm>
              <a:off x="5522845" y="1950782"/>
              <a:ext cx="732790" cy="1231265"/>
            </a:xfrm>
            <a:prstGeom prst="rect">
              <a:avLst/>
            </a:prstGeom>
          </p:spPr>
        </p:pic>
        <p:pic>
          <p:nvPicPr>
            <p:cNvPr id="31" name="string" descr="C:\Users\Zhao Youyi\Desktop\333.png333">
              <a:extLst>
                <a:ext uri="{FF2B5EF4-FFF2-40B4-BE49-F238E27FC236}">
                  <a16:creationId xmlns:a16="http://schemas.microsoft.com/office/drawing/2014/main" id="{D38E03A3-1F3F-A775-75C5-4B23FF78DC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" b="27144"/>
            <a:stretch/>
          </p:blipFill>
          <p:spPr>
            <a:xfrm>
              <a:off x="5321046" y="-454425"/>
              <a:ext cx="1104900" cy="2668036"/>
            </a:xfrm>
            <a:prstGeom prst="rect">
              <a:avLst/>
            </a:prstGeom>
          </p:spPr>
        </p:pic>
      </p:grpSp>
      <p:pic>
        <p:nvPicPr>
          <p:cNvPr id="26" name="claw 1 unclasped" descr="C:\Users\Zhao Youyi\Desktop\333.png333">
            <a:extLst>
              <a:ext uri="{FF2B5EF4-FFF2-40B4-BE49-F238E27FC236}">
                <a16:creationId xmlns:a16="http://schemas.microsoft.com/office/drawing/2014/main" id="{1C388990-880A-7B13-DF19-10B4A24420B2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3449033" y="-203359"/>
            <a:ext cx="828675" cy="2746534"/>
          </a:xfrm>
          <a:prstGeom prst="rect">
            <a:avLst/>
          </a:prstGeom>
        </p:spPr>
      </p:pic>
      <p:pic>
        <p:nvPicPr>
          <p:cNvPr id="7" name="Toy">
            <a:extLst>
              <a:ext uri="{FF2B5EF4-FFF2-40B4-BE49-F238E27FC236}">
                <a16:creationId xmlns:a16="http://schemas.microsoft.com/office/drawing/2014/main" id="{7E37ACD3-28E8-7911-4679-CF5DB90A1B3E}"/>
              </a:ext>
            </a:extLst>
          </p:cNvPr>
          <p:cNvPicPr>
            <a:picLocks noChangeAspect="1"/>
          </p:cNvPicPr>
          <p:nvPr/>
        </p:nvPicPr>
        <p:blipFill rotWithShape="1"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239" r="11219" b="3563"/>
          <a:stretch/>
        </p:blipFill>
        <p:spPr>
          <a:xfrm>
            <a:off x="3348502" y="3214222"/>
            <a:ext cx="1106336" cy="1375895"/>
          </a:xfrm>
          <a:prstGeom prst="rect">
            <a:avLst/>
          </a:prstGeom>
        </p:spPr>
      </p:pic>
      <p:grpSp>
        <p:nvGrpSpPr>
          <p:cNvPr id="45" name="Claw 2 clasped">
            <a:extLst>
              <a:ext uri="{FF2B5EF4-FFF2-40B4-BE49-F238E27FC236}">
                <a16:creationId xmlns:a16="http://schemas.microsoft.com/office/drawing/2014/main" id="{CDD8BF2B-43E6-14B0-2BFB-A8B98DC24AC0}"/>
              </a:ext>
            </a:extLst>
          </p:cNvPr>
          <p:cNvGrpSpPr/>
          <p:nvPr/>
        </p:nvGrpSpPr>
        <p:grpSpPr>
          <a:xfrm>
            <a:off x="4754341" y="-203646"/>
            <a:ext cx="824204" cy="2727353"/>
            <a:chOff x="5321046" y="-454425"/>
            <a:chExt cx="1104900" cy="3636472"/>
          </a:xfrm>
        </p:grpSpPr>
        <p:pic>
          <p:nvPicPr>
            <p:cNvPr id="46" name="claw" descr="C:\Users\Zhao Youyi\Desktop\20200306103953.png20200306103953">
              <a:extLst>
                <a:ext uri="{FF2B5EF4-FFF2-40B4-BE49-F238E27FC236}">
                  <a16:creationId xmlns:a16="http://schemas.microsoft.com/office/drawing/2014/main" id="{A436D891-40CA-A7F2-664C-C25823F2C1DE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>
            <a:xfrm>
              <a:off x="5522845" y="1950782"/>
              <a:ext cx="732790" cy="1231265"/>
            </a:xfrm>
            <a:prstGeom prst="rect">
              <a:avLst/>
            </a:prstGeom>
          </p:spPr>
        </p:pic>
        <p:pic>
          <p:nvPicPr>
            <p:cNvPr id="47" name="string" descr="C:\Users\Zhao Youyi\Desktop\333.png333">
              <a:extLst>
                <a:ext uri="{FF2B5EF4-FFF2-40B4-BE49-F238E27FC236}">
                  <a16:creationId xmlns:a16="http://schemas.microsoft.com/office/drawing/2014/main" id="{A3847614-9B4F-28AF-4755-937F8A072AA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" b="27144"/>
            <a:stretch/>
          </p:blipFill>
          <p:spPr>
            <a:xfrm>
              <a:off x="5321046" y="-454425"/>
              <a:ext cx="1104900" cy="2668036"/>
            </a:xfrm>
            <a:prstGeom prst="rect">
              <a:avLst/>
            </a:prstGeom>
          </p:spPr>
        </p:pic>
      </p:grpSp>
      <p:pic>
        <p:nvPicPr>
          <p:cNvPr id="48" name="claw 2 unclasped" descr="C:\Users\Zhao Youyi\Desktop\333.png333">
            <a:extLst>
              <a:ext uri="{FF2B5EF4-FFF2-40B4-BE49-F238E27FC236}">
                <a16:creationId xmlns:a16="http://schemas.microsoft.com/office/drawing/2014/main" id="{C78D22CC-6660-492E-69EB-15CF4249C6E3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4754033" y="-216622"/>
            <a:ext cx="828675" cy="2746534"/>
          </a:xfrm>
          <a:prstGeom prst="rect">
            <a:avLst/>
          </a:prstGeom>
        </p:spPr>
      </p:pic>
      <p:pic>
        <p:nvPicPr>
          <p:cNvPr id="44" name="Toy 2">
            <a:extLst>
              <a:ext uri="{FF2B5EF4-FFF2-40B4-BE49-F238E27FC236}">
                <a16:creationId xmlns:a16="http://schemas.microsoft.com/office/drawing/2014/main" id="{42F56DA4-EA66-6B31-3BC5-4C867581112F}"/>
              </a:ext>
            </a:extLst>
          </p:cNvPr>
          <p:cNvPicPr>
            <a:picLocks noChangeAspect="1"/>
          </p:cNvPicPr>
          <p:nvPr/>
        </p:nvPicPr>
        <p:blipFill rotWithShape="1"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239" r="11219" b="3563"/>
          <a:stretch/>
        </p:blipFill>
        <p:spPr>
          <a:xfrm>
            <a:off x="4633143" y="3212012"/>
            <a:ext cx="1106336" cy="1375895"/>
          </a:xfrm>
          <a:prstGeom prst="rect">
            <a:avLst/>
          </a:prstGeom>
        </p:spPr>
      </p:pic>
      <p:grpSp>
        <p:nvGrpSpPr>
          <p:cNvPr id="57" name="Claw 3 clasped">
            <a:extLst>
              <a:ext uri="{FF2B5EF4-FFF2-40B4-BE49-F238E27FC236}">
                <a16:creationId xmlns:a16="http://schemas.microsoft.com/office/drawing/2014/main" id="{D2D08786-40C6-6848-3B36-6F56418FC177}"/>
              </a:ext>
            </a:extLst>
          </p:cNvPr>
          <p:cNvGrpSpPr/>
          <p:nvPr/>
        </p:nvGrpSpPr>
        <p:grpSpPr>
          <a:xfrm>
            <a:off x="6033364" y="-202023"/>
            <a:ext cx="824204" cy="2727353"/>
            <a:chOff x="5321046" y="-454425"/>
            <a:chExt cx="1104900" cy="3636472"/>
          </a:xfrm>
        </p:grpSpPr>
        <p:pic>
          <p:nvPicPr>
            <p:cNvPr id="58" name="claw" descr="C:\Users\Zhao Youyi\Desktop\20200306103953.png20200306103953">
              <a:extLst>
                <a:ext uri="{FF2B5EF4-FFF2-40B4-BE49-F238E27FC236}">
                  <a16:creationId xmlns:a16="http://schemas.microsoft.com/office/drawing/2014/main" id="{B2F69987-BADC-5605-6DEF-898622D1EA87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>
            <a:xfrm>
              <a:off x="5522845" y="1950782"/>
              <a:ext cx="732790" cy="1231265"/>
            </a:xfrm>
            <a:prstGeom prst="rect">
              <a:avLst/>
            </a:prstGeom>
          </p:spPr>
        </p:pic>
        <p:pic>
          <p:nvPicPr>
            <p:cNvPr id="59" name="string" descr="C:\Users\Zhao Youyi\Desktop\333.png333">
              <a:extLst>
                <a:ext uri="{FF2B5EF4-FFF2-40B4-BE49-F238E27FC236}">
                  <a16:creationId xmlns:a16="http://schemas.microsoft.com/office/drawing/2014/main" id="{A777CE16-11B9-BD19-F072-8035E812499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" b="27144"/>
            <a:stretch/>
          </p:blipFill>
          <p:spPr>
            <a:xfrm>
              <a:off x="5321046" y="-454425"/>
              <a:ext cx="1104900" cy="2668036"/>
            </a:xfrm>
            <a:prstGeom prst="rect">
              <a:avLst/>
            </a:prstGeom>
          </p:spPr>
        </p:pic>
      </p:grpSp>
      <p:pic>
        <p:nvPicPr>
          <p:cNvPr id="60" name="claw 3 unclasped" descr="C:\Users\Zhao Youyi\Desktop\333.png333">
            <a:extLst>
              <a:ext uri="{FF2B5EF4-FFF2-40B4-BE49-F238E27FC236}">
                <a16:creationId xmlns:a16="http://schemas.microsoft.com/office/drawing/2014/main" id="{F2E327D7-0316-71E0-2ED9-8BD066F62E49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6024080" y="-203646"/>
            <a:ext cx="828675" cy="2746534"/>
          </a:xfrm>
          <a:prstGeom prst="rect">
            <a:avLst/>
          </a:prstGeom>
        </p:spPr>
      </p:pic>
      <p:pic>
        <p:nvPicPr>
          <p:cNvPr id="56" name="Toy 3">
            <a:extLst>
              <a:ext uri="{FF2B5EF4-FFF2-40B4-BE49-F238E27FC236}">
                <a16:creationId xmlns:a16="http://schemas.microsoft.com/office/drawing/2014/main" id="{E0A3B1F7-5179-62F4-C011-D83FBB3A5B62}"/>
              </a:ext>
            </a:extLst>
          </p:cNvPr>
          <p:cNvPicPr>
            <a:picLocks noChangeAspect="1"/>
          </p:cNvPicPr>
          <p:nvPr/>
        </p:nvPicPr>
        <p:blipFill rotWithShape="1"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239" r="11219" b="3563"/>
          <a:stretch/>
        </p:blipFill>
        <p:spPr>
          <a:xfrm>
            <a:off x="5907793" y="3212012"/>
            <a:ext cx="1106336" cy="1375895"/>
          </a:xfrm>
          <a:prstGeom prst="rect">
            <a:avLst/>
          </a:prstGeom>
        </p:spPr>
      </p:pic>
      <p:pic>
        <p:nvPicPr>
          <p:cNvPr id="27" name="box" descr="20200306125950">
            <a:extLst>
              <a:ext uri="{FF2B5EF4-FFF2-40B4-BE49-F238E27FC236}">
                <a16:creationId xmlns:a16="http://schemas.microsoft.com/office/drawing/2014/main" id="{76CC4DC4-C8A3-F276-0015-F4CC7356858A}"/>
              </a:ext>
            </a:extLst>
          </p:cNvPr>
          <p:cNvPicPr>
            <a:picLocks noChangeAspect="1"/>
          </p:cNvPicPr>
          <p:nvPr/>
        </p:nvPicPr>
        <p:blipFill>
          <a:blip r:embed="rId15"/>
          <a:srcRect t="23678"/>
          <a:stretch>
            <a:fillRect/>
          </a:stretch>
        </p:blipFill>
        <p:spPr>
          <a:xfrm>
            <a:off x="1598133" y="3782381"/>
            <a:ext cx="1428274" cy="618649"/>
          </a:xfrm>
          <a:prstGeom prst="rect">
            <a:avLst/>
          </a:prstGeom>
        </p:spPr>
      </p:pic>
      <p:pic>
        <p:nvPicPr>
          <p:cNvPr id="53" name="Explosion">
            <a:extLst>
              <a:ext uri="{FF2B5EF4-FFF2-40B4-BE49-F238E27FC236}">
                <a16:creationId xmlns:a16="http://schemas.microsoft.com/office/drawing/2014/main" id="{859F9BD6-B16A-DE0C-B5D9-1571CD978243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28642" y="1064644"/>
            <a:ext cx="2084627" cy="2075941"/>
          </a:xfrm>
          <a:prstGeom prst="rect">
            <a:avLst/>
          </a:prstGeom>
        </p:spPr>
      </p:pic>
      <p:pic>
        <p:nvPicPr>
          <p:cNvPr id="33" name="Explosion">
            <a:extLst>
              <a:ext uri="{FF2B5EF4-FFF2-40B4-BE49-F238E27FC236}">
                <a16:creationId xmlns:a16="http://schemas.microsoft.com/office/drawing/2014/main" id="{9B318067-E07B-3329-9E6E-6290AE176250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1057" y="1043621"/>
            <a:ext cx="2084627" cy="2075941"/>
          </a:xfrm>
          <a:prstGeom prst="rect">
            <a:avLst/>
          </a:prstGeom>
        </p:spPr>
      </p:pic>
      <p:pic>
        <p:nvPicPr>
          <p:cNvPr id="5" name="Claw Machine">
            <a:hlinkClick r:id="rId17" action="ppaction://hlinksldjump"/>
            <a:extLst>
              <a:ext uri="{FF2B5EF4-FFF2-40B4-BE49-F238E27FC236}">
                <a16:creationId xmlns:a16="http://schemas.microsoft.com/office/drawing/2014/main" id="{9256CA31-B04A-5706-4B36-ACA8C334ADF7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79997" y="0"/>
            <a:ext cx="6977617" cy="5160169"/>
          </a:xfrm>
        </p:spPr>
      </p:pic>
      <p:pic>
        <p:nvPicPr>
          <p:cNvPr id="49" name="Picture 48">
            <a:hlinkClick r:id="rId19" action="ppaction://hlinksldjump"/>
            <a:extLst>
              <a:ext uri="{FF2B5EF4-FFF2-40B4-BE49-F238E27FC236}">
                <a16:creationId xmlns:a16="http://schemas.microsoft.com/office/drawing/2014/main" id="{9325A615-B7DC-50DD-EE13-0B4627FB2508}"/>
              </a:ext>
            </a:extLst>
          </p:cNvPr>
          <p:cNvPicPr>
            <a:picLocks noChangeAspect="1"/>
          </p:cNvPicPr>
          <p:nvPr/>
        </p:nvPicPr>
        <p:blipFill rotWithShape="1"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825" t="33323" r="8965" b="39692"/>
          <a:stretch/>
        </p:blipFill>
        <p:spPr>
          <a:xfrm>
            <a:off x="3901670" y="5231596"/>
            <a:ext cx="1446212" cy="1830795"/>
          </a:xfrm>
          <a:prstGeom prst="rect">
            <a:avLst/>
          </a:prstGeom>
        </p:spPr>
      </p:pic>
      <p:pic>
        <p:nvPicPr>
          <p:cNvPr id="50" name="Picture 49">
            <a:hlinkClick r:id="rId19" action="ppaction://hlinksldjump"/>
            <a:extLst>
              <a:ext uri="{FF2B5EF4-FFF2-40B4-BE49-F238E27FC236}">
                <a16:creationId xmlns:a16="http://schemas.microsoft.com/office/drawing/2014/main" id="{FDEBAD0F-6525-051D-3FD2-0D5ADAB74B7D}"/>
              </a:ext>
            </a:extLst>
          </p:cNvPr>
          <p:cNvPicPr>
            <a:picLocks noChangeAspect="1"/>
          </p:cNvPicPr>
          <p:nvPr/>
        </p:nvPicPr>
        <p:blipFill rotWithShape="1"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825" t="33323" r="8965" b="39692"/>
          <a:stretch/>
        </p:blipFill>
        <p:spPr>
          <a:xfrm>
            <a:off x="3914731" y="5231596"/>
            <a:ext cx="1446212" cy="1830795"/>
          </a:xfrm>
          <a:prstGeom prst="rect">
            <a:avLst/>
          </a:prstGeom>
        </p:spPr>
      </p:pic>
      <p:sp>
        <p:nvSpPr>
          <p:cNvPr id="8" name="Oval 7">
            <a:extLst>
              <a:ext uri="{FF2B5EF4-FFF2-40B4-BE49-F238E27FC236}">
                <a16:creationId xmlns:a16="http://schemas.microsoft.com/office/drawing/2014/main" id="{29A5A0B2-908D-C169-524E-74C94C299D9B}"/>
              </a:ext>
            </a:extLst>
          </p:cNvPr>
          <p:cNvSpPr/>
          <p:nvPr/>
        </p:nvSpPr>
        <p:spPr>
          <a:xfrm>
            <a:off x="1817694" y="323478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C1851169-8F66-0447-27F3-9B3E129E85E2}"/>
              </a:ext>
            </a:extLst>
          </p:cNvPr>
          <p:cNvSpPr/>
          <p:nvPr/>
        </p:nvSpPr>
        <p:spPr>
          <a:xfrm>
            <a:off x="2428996" y="323478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9F57333A-B01F-C8A4-DE89-661DE2628468}"/>
              </a:ext>
            </a:extLst>
          </p:cNvPr>
          <p:cNvSpPr/>
          <p:nvPr/>
        </p:nvSpPr>
        <p:spPr>
          <a:xfrm>
            <a:off x="3000712" y="323478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3CE6273F-597C-30B7-4039-C12C29AC9635}"/>
              </a:ext>
            </a:extLst>
          </p:cNvPr>
          <p:cNvSpPr/>
          <p:nvPr/>
        </p:nvSpPr>
        <p:spPr>
          <a:xfrm>
            <a:off x="3728262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EEA44603-8B69-FD12-96F7-3B34A548EFF8}"/>
              </a:ext>
            </a:extLst>
          </p:cNvPr>
          <p:cNvSpPr/>
          <p:nvPr/>
        </p:nvSpPr>
        <p:spPr>
          <a:xfrm>
            <a:off x="4339563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A4A8B28B-9ACC-EFBD-F84A-CF13150D23C5}"/>
              </a:ext>
            </a:extLst>
          </p:cNvPr>
          <p:cNvSpPr/>
          <p:nvPr/>
        </p:nvSpPr>
        <p:spPr>
          <a:xfrm>
            <a:off x="4911279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28092B61-5839-EA97-0D66-1616D38986D9}"/>
              </a:ext>
            </a:extLst>
          </p:cNvPr>
          <p:cNvSpPr/>
          <p:nvPr/>
        </p:nvSpPr>
        <p:spPr>
          <a:xfrm>
            <a:off x="5640290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979DA178-D026-5ED2-700D-4BFCDD867F77}"/>
              </a:ext>
            </a:extLst>
          </p:cNvPr>
          <p:cNvSpPr/>
          <p:nvPr/>
        </p:nvSpPr>
        <p:spPr>
          <a:xfrm>
            <a:off x="6251592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D624370B-ED53-3A79-7BD4-89F4950938C4}"/>
              </a:ext>
            </a:extLst>
          </p:cNvPr>
          <p:cNvSpPr/>
          <p:nvPr/>
        </p:nvSpPr>
        <p:spPr>
          <a:xfrm>
            <a:off x="6823308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6" name="TextBox 5">
            <a:hlinkClick r:id="rId17" action="ppaction://hlinksldjump"/>
            <a:extLst>
              <a:ext uri="{FF2B5EF4-FFF2-40B4-BE49-F238E27FC236}">
                <a16:creationId xmlns:a16="http://schemas.microsoft.com/office/drawing/2014/main" id="{A78CB4CC-F52F-A9BC-A040-82DCACE3C246}"/>
              </a:ext>
            </a:extLst>
          </p:cNvPr>
          <p:cNvSpPr txBox="1"/>
          <p:nvPr/>
        </p:nvSpPr>
        <p:spPr>
          <a:xfrm>
            <a:off x="5921080" y="4860791"/>
            <a:ext cx="46198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Left</a:t>
            </a:r>
          </a:p>
        </p:txBody>
      </p:sp>
      <p:pic>
        <p:nvPicPr>
          <p:cNvPr id="34" name="Catch Button">
            <a:extLst>
              <a:ext uri="{FF2B5EF4-FFF2-40B4-BE49-F238E27FC236}">
                <a16:creationId xmlns:a16="http://schemas.microsoft.com/office/drawing/2014/main" id="{29876B1B-6836-9310-AB82-3C17B5F6868C}"/>
              </a:ext>
            </a:extLst>
          </p:cNvPr>
          <p:cNvPicPr>
            <a:picLocks noChangeAspect="1"/>
          </p:cNvPicPr>
          <p:nvPr/>
        </p:nvPicPr>
        <p:blipFill rotWithShape="1"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989" r="76988"/>
          <a:stretch/>
        </p:blipFill>
        <p:spPr>
          <a:xfrm>
            <a:off x="4230220" y="4546526"/>
            <a:ext cx="588167" cy="382232"/>
          </a:xfrm>
          <a:prstGeom prst="rect">
            <a:avLst/>
          </a:prstGeom>
        </p:spPr>
      </p:pic>
      <p:pic>
        <p:nvPicPr>
          <p:cNvPr id="3" name="Backward 0">
            <a:extLst>
              <a:ext uri="{FF2B5EF4-FFF2-40B4-BE49-F238E27FC236}">
                <a16:creationId xmlns:a16="http://schemas.microsoft.com/office/drawing/2014/main" id="{F2E86FBB-5771-50F7-6B31-70E836DEB0FA}"/>
              </a:ext>
            </a:extLst>
          </p:cNvPr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1886" y="4626476"/>
            <a:ext cx="599613" cy="299807"/>
          </a:xfrm>
          <a:prstGeom prst="rect">
            <a:avLst/>
          </a:prstGeom>
        </p:spPr>
      </p:pic>
      <p:pic>
        <p:nvPicPr>
          <p:cNvPr id="4" name="Forward 0">
            <a:extLst>
              <a:ext uri="{FF2B5EF4-FFF2-40B4-BE49-F238E27FC236}">
                <a16:creationId xmlns:a16="http://schemas.microsoft.com/office/drawing/2014/main" id="{C303BD39-40F3-A631-3131-70093E9777CF}"/>
              </a:ext>
            </a:extLst>
          </p:cNvPr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571" y="4621322"/>
            <a:ext cx="599613" cy="299807"/>
          </a:xfrm>
          <a:prstGeom prst="rect">
            <a:avLst/>
          </a:prstGeom>
        </p:spPr>
      </p:pic>
      <p:sp>
        <p:nvSpPr>
          <p:cNvPr id="11" name="TextBox 10">
            <a:hlinkClick r:id="rId17" action="ppaction://hlinksldjump"/>
            <a:extLst>
              <a:ext uri="{FF2B5EF4-FFF2-40B4-BE49-F238E27FC236}">
                <a16:creationId xmlns:a16="http://schemas.microsoft.com/office/drawing/2014/main" id="{EE166E6C-B9D7-F145-DB58-2B354B441484}"/>
              </a:ext>
            </a:extLst>
          </p:cNvPr>
          <p:cNvSpPr txBox="1"/>
          <p:nvPr/>
        </p:nvSpPr>
        <p:spPr>
          <a:xfrm>
            <a:off x="6668227" y="4860791"/>
            <a:ext cx="56938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Right</a:t>
            </a:r>
          </a:p>
        </p:txBody>
      </p:sp>
      <p:sp>
        <p:nvSpPr>
          <p:cNvPr id="12" name="TextBox 11">
            <a:hlinkClick r:id="rId17" action="ppaction://hlinksldjump"/>
            <a:extLst>
              <a:ext uri="{FF2B5EF4-FFF2-40B4-BE49-F238E27FC236}">
                <a16:creationId xmlns:a16="http://schemas.microsoft.com/office/drawing/2014/main" id="{73250655-2425-2256-E0E8-065F66254633}"/>
              </a:ext>
            </a:extLst>
          </p:cNvPr>
          <p:cNvSpPr txBox="1"/>
          <p:nvPr/>
        </p:nvSpPr>
        <p:spPr>
          <a:xfrm>
            <a:off x="4214956" y="4873219"/>
            <a:ext cx="58221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Catch</a:t>
            </a:r>
          </a:p>
        </p:txBody>
      </p:sp>
      <p:sp>
        <p:nvSpPr>
          <p:cNvPr id="13" name="TextBox 12">
            <a:hlinkClick r:id="rId17" action="ppaction://hlinksldjump"/>
            <a:extLst>
              <a:ext uri="{FF2B5EF4-FFF2-40B4-BE49-F238E27FC236}">
                <a16:creationId xmlns:a16="http://schemas.microsoft.com/office/drawing/2014/main" id="{EF2E600E-95FC-69B1-EBD2-38E79DBBAA94}"/>
              </a:ext>
            </a:extLst>
          </p:cNvPr>
          <p:cNvSpPr txBox="1"/>
          <p:nvPr/>
        </p:nvSpPr>
        <p:spPr>
          <a:xfrm rot="17946534">
            <a:off x="1443511" y="4639185"/>
            <a:ext cx="50045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Coin</a:t>
            </a:r>
          </a:p>
        </p:txBody>
      </p:sp>
      <p:pic>
        <p:nvPicPr>
          <p:cNvPr id="14" name="Forward 1">
            <a:extLst>
              <a:ext uri="{FF2B5EF4-FFF2-40B4-BE49-F238E27FC236}">
                <a16:creationId xmlns:a16="http://schemas.microsoft.com/office/drawing/2014/main" id="{CAEA798C-5E10-D0C4-92B2-343C8EBDEBFC}"/>
              </a:ext>
            </a:extLst>
          </p:cNvPr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571" y="4621322"/>
            <a:ext cx="599613" cy="299807"/>
          </a:xfrm>
          <a:prstGeom prst="rect">
            <a:avLst/>
          </a:prstGeom>
        </p:spPr>
      </p:pic>
      <p:pic>
        <p:nvPicPr>
          <p:cNvPr id="16" name="Forward 2">
            <a:extLst>
              <a:ext uri="{FF2B5EF4-FFF2-40B4-BE49-F238E27FC236}">
                <a16:creationId xmlns:a16="http://schemas.microsoft.com/office/drawing/2014/main" id="{F870E6E9-5B89-1A36-0892-ECB4347983E5}"/>
              </a:ext>
            </a:extLst>
          </p:cNvPr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571" y="4621322"/>
            <a:ext cx="599613" cy="299807"/>
          </a:xfrm>
          <a:prstGeom prst="rect">
            <a:avLst/>
          </a:prstGeom>
        </p:spPr>
      </p:pic>
      <p:pic>
        <p:nvPicPr>
          <p:cNvPr id="29" name="Backward 1">
            <a:extLst>
              <a:ext uri="{FF2B5EF4-FFF2-40B4-BE49-F238E27FC236}">
                <a16:creationId xmlns:a16="http://schemas.microsoft.com/office/drawing/2014/main" id="{2C3BB7F9-C6BA-221C-901B-56E11544B4CD}"/>
              </a:ext>
            </a:extLst>
          </p:cNvPr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1886" y="4626476"/>
            <a:ext cx="599613" cy="299807"/>
          </a:xfrm>
          <a:prstGeom prst="rect">
            <a:avLst/>
          </a:prstGeom>
        </p:spPr>
      </p:pic>
      <p:pic>
        <p:nvPicPr>
          <p:cNvPr id="30" name="Backward 2">
            <a:extLst>
              <a:ext uri="{FF2B5EF4-FFF2-40B4-BE49-F238E27FC236}">
                <a16:creationId xmlns:a16="http://schemas.microsoft.com/office/drawing/2014/main" id="{B90C1845-F426-06F8-7A00-973F380DB32A}"/>
              </a:ext>
            </a:extLst>
          </p:cNvPr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1886" y="4626476"/>
            <a:ext cx="599613" cy="299807"/>
          </a:xfrm>
          <a:prstGeom prst="rect">
            <a:avLst/>
          </a:prstGeom>
        </p:spPr>
      </p:pic>
      <p:pic>
        <p:nvPicPr>
          <p:cNvPr id="41" name="Coin 2">
            <a:extLst>
              <a:ext uri="{FF2B5EF4-FFF2-40B4-BE49-F238E27FC236}">
                <a16:creationId xmlns:a16="http://schemas.microsoft.com/office/drawing/2014/main" id="{EB1EFC87-F4A2-5059-8160-D1C21525CCF2}"/>
              </a:ext>
            </a:extLst>
          </p:cNvPr>
          <p:cNvPicPr>
            <a:picLocks noChangeAspect="1"/>
          </p:cNvPicPr>
          <p:nvPr/>
        </p:nvPicPr>
        <p:blipFill rotWithShape="1"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3078" b="58191"/>
          <a:stretch/>
        </p:blipFill>
        <p:spPr>
          <a:xfrm>
            <a:off x="2316402" y="4490939"/>
            <a:ext cx="457384" cy="503244"/>
          </a:xfrm>
          <a:prstGeom prst="rect">
            <a:avLst/>
          </a:prstGeom>
        </p:spPr>
      </p:pic>
      <p:pic>
        <p:nvPicPr>
          <p:cNvPr id="42" name="Coin 3">
            <a:extLst>
              <a:ext uri="{FF2B5EF4-FFF2-40B4-BE49-F238E27FC236}">
                <a16:creationId xmlns:a16="http://schemas.microsoft.com/office/drawing/2014/main" id="{6A708532-F4B3-4641-7591-8FE5191F148E}"/>
              </a:ext>
            </a:extLst>
          </p:cNvPr>
          <p:cNvPicPr>
            <a:picLocks noChangeAspect="1"/>
          </p:cNvPicPr>
          <p:nvPr/>
        </p:nvPicPr>
        <p:blipFill rotWithShape="1"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3078" b="58191"/>
          <a:stretch/>
        </p:blipFill>
        <p:spPr>
          <a:xfrm>
            <a:off x="1828645" y="4374854"/>
            <a:ext cx="192037" cy="503244"/>
          </a:xfrm>
          <a:prstGeom prst="rect">
            <a:avLst/>
          </a:prstGeom>
        </p:spPr>
      </p:pic>
      <p:pic>
        <p:nvPicPr>
          <p:cNvPr id="43" name="Catch Button 2">
            <a:extLst>
              <a:ext uri="{FF2B5EF4-FFF2-40B4-BE49-F238E27FC236}">
                <a16:creationId xmlns:a16="http://schemas.microsoft.com/office/drawing/2014/main" id="{E12DDCCC-17BD-44B0-07FD-807E834D7B1E}"/>
              </a:ext>
            </a:extLst>
          </p:cNvPr>
          <p:cNvPicPr>
            <a:picLocks noChangeAspect="1"/>
          </p:cNvPicPr>
          <p:nvPr/>
        </p:nvPicPr>
        <p:blipFill rotWithShape="1"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989" r="76988"/>
          <a:stretch/>
        </p:blipFill>
        <p:spPr>
          <a:xfrm>
            <a:off x="4230220" y="4546526"/>
            <a:ext cx="588167" cy="382232"/>
          </a:xfrm>
          <a:prstGeom prst="rect">
            <a:avLst/>
          </a:prstGeom>
        </p:spPr>
      </p:pic>
      <p:pic>
        <p:nvPicPr>
          <p:cNvPr id="55" name="Catch Button 3">
            <a:extLst>
              <a:ext uri="{FF2B5EF4-FFF2-40B4-BE49-F238E27FC236}">
                <a16:creationId xmlns:a16="http://schemas.microsoft.com/office/drawing/2014/main" id="{871A64F6-CAF8-53F7-08F0-434A6395F267}"/>
              </a:ext>
            </a:extLst>
          </p:cNvPr>
          <p:cNvPicPr>
            <a:picLocks noChangeAspect="1"/>
          </p:cNvPicPr>
          <p:nvPr/>
        </p:nvPicPr>
        <p:blipFill rotWithShape="1"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989" r="76988"/>
          <a:stretch/>
        </p:blipFill>
        <p:spPr>
          <a:xfrm>
            <a:off x="4230220" y="4546526"/>
            <a:ext cx="588167" cy="382232"/>
          </a:xfrm>
          <a:prstGeom prst="rect">
            <a:avLst/>
          </a:prstGeom>
        </p:spPr>
      </p:pic>
      <p:pic>
        <p:nvPicPr>
          <p:cNvPr id="37" name="Picture 36">
            <a:hlinkClick r:id="rId17" action="ppaction://hlinksldjump"/>
            <a:extLst>
              <a:ext uri="{FF2B5EF4-FFF2-40B4-BE49-F238E27FC236}">
                <a16:creationId xmlns:a16="http://schemas.microsoft.com/office/drawing/2014/main" id="{4C6CB7DC-959D-BE65-7D27-273A0AC7930C}"/>
              </a:ext>
            </a:extLst>
          </p:cNvPr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5641" y="-5243713"/>
            <a:ext cx="6851068" cy="5188946"/>
          </a:xfrm>
          <a:prstGeom prst="rect">
            <a:avLst/>
          </a:prstGeom>
        </p:spPr>
      </p:pic>
      <p:pic>
        <p:nvPicPr>
          <p:cNvPr id="39" name="Picture 38">
            <a:hlinkClick r:id="rId19" action="ppaction://hlinksldjump"/>
            <a:extLst>
              <a:ext uri="{FF2B5EF4-FFF2-40B4-BE49-F238E27FC236}">
                <a16:creationId xmlns:a16="http://schemas.microsoft.com/office/drawing/2014/main" id="{73FD9F06-DB3E-AB2C-1078-4B94BC07FD11}"/>
              </a:ext>
            </a:extLst>
          </p:cNvPr>
          <p:cNvPicPr>
            <a:picLocks noChangeAspect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24664" y="-5313126"/>
            <a:ext cx="5143500" cy="5143500"/>
          </a:xfrm>
          <a:prstGeom prst="rect">
            <a:avLst/>
          </a:prstGeom>
        </p:spPr>
      </p:pic>
      <p:pic>
        <p:nvPicPr>
          <p:cNvPr id="17" name="Picture 16">
            <a:hlinkClick r:id="rId27" action="ppaction://hlinksldjump"/>
            <a:extLst>
              <a:ext uri="{FF2B5EF4-FFF2-40B4-BE49-F238E27FC236}">
                <a16:creationId xmlns:a16="http://schemas.microsoft.com/office/drawing/2014/main" id="{B0BB91A7-6EB1-2E12-F705-77E464A05DD9}"/>
              </a:ext>
            </a:extLst>
          </p:cNvPr>
          <p:cNvPicPr>
            <a:picLocks noChangeAspect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8474" y="3118127"/>
            <a:ext cx="2286000" cy="2286000"/>
          </a:xfrm>
          <a:prstGeom prst="rect">
            <a:avLst/>
          </a:prstGeom>
        </p:spPr>
      </p:pic>
      <p:pic>
        <p:nvPicPr>
          <p:cNvPr id="28" name="Picture 27">
            <a:hlinkClick r:id="rId27" action="ppaction://hlinksldjump"/>
            <a:extLst>
              <a:ext uri="{FF2B5EF4-FFF2-40B4-BE49-F238E27FC236}">
                <a16:creationId xmlns:a16="http://schemas.microsoft.com/office/drawing/2014/main" id="{50E0E922-CFC5-A4F6-8F5F-25E8522134CE}"/>
              </a:ext>
            </a:extLst>
          </p:cNvPr>
          <p:cNvPicPr>
            <a:picLocks noChangeAspect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964437" y="3132557"/>
            <a:ext cx="2286000" cy="228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983631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8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5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00"/>
                            </p:stCondLst>
                            <p:childTnLst>
                              <p:par>
                                <p:cTn id="4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4.81481E-6 L 0.24826 0.00439 " pathEditMode="relative" rAng="0" ptsTypes="AA">
                                      <p:cBhvr>
                                        <p:cTn id="48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413" y="208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0" tmFilter="0, 0; .2, .5; .8, .5; 1, 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1" dur="250" autoRev="1" fill="hold"/>
                                        <p:tgtEl>
                                          <p:spTgt spid="1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000"/>
                            </p:stCondLst>
                            <p:childTnLst>
                              <p:par>
                                <p:cTn id="8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4826 0.00439 L 0.43732 0.00439 " pathEditMode="relative" rAng="0" ptsTypes="AA">
                                      <p:cBhvr>
                                        <p:cTn id="84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444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3000"/>
                            </p:stCondLst>
                            <p:childTnLst>
                              <p:par>
                                <p:cTn id="86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6" dur="500" tmFilter="0, 0; .2, .5; .8, .5; 1, 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7" dur="250" autoRev="1" fill="hold"/>
                                        <p:tgtEl>
                                          <p:spTgt spid="1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1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000"/>
                            </p:stCondLst>
                            <p:childTnLst>
                              <p:par>
                                <p:cTn id="12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3732 0.00439 L 0.62708 0.00439 " pathEditMode="relative" rAng="0" ptsTypes="AA">
                                      <p:cBhvr>
                                        <p:cTn id="12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479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3000"/>
                            </p:stCondLst>
                            <p:childTnLst>
                              <p:par>
                                <p:cTn id="12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130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1" fill="hold">
                      <p:stCondLst>
                        <p:cond delay="0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4" dur="500" tmFilter="0, 0; .2, .5; .8, .5; 1, 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5" dur="250" autoRev="1" fill="hold"/>
                                        <p:tgtEl>
                                          <p:spTgt spid="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5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5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5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000"/>
                            </p:stCondLst>
                            <p:childTnLst>
                              <p:par>
                                <p:cTn id="16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4826 0.00439 L 0.00416 0.00439 " pathEditMode="relative" rAng="0" ptsTypes="AA">
                                      <p:cBhvr>
                                        <p:cTn id="16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205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>
                            <p:stCondLst>
                              <p:cond delay="3000"/>
                            </p:stCondLst>
                            <p:childTnLst>
                              <p:par>
                                <p:cTn id="16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6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seq concurrent="1" nextAc="seek">
              <p:cTn id="170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1" fill="hold">
                      <p:stCondLst>
                        <p:cond delay="0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4" dur="500" tmFilter="0, 0; .2, .5; .8, .5; 1, 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5" dur="250" autoRev="1" fill="hold"/>
                                        <p:tgtEl>
                                          <p:spTgt spid="2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9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9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9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0" fill="hold">
                            <p:stCondLst>
                              <p:cond delay="1000"/>
                            </p:stCondLst>
                            <p:childTnLst>
                              <p:par>
                                <p:cTn id="20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3732 0.00439 L 0.24826 0.00439 " pathEditMode="relative" rAng="0" ptsTypes="AA">
                                      <p:cBhvr>
                                        <p:cTn id="20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462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3" fill="hold">
                            <p:stCondLst>
                              <p:cond delay="3000"/>
                            </p:stCondLst>
                            <p:childTnLst>
                              <p:par>
                                <p:cTn id="20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0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210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1" fill="hold">
                      <p:stCondLst>
                        <p:cond delay="0"/>
                      </p:stCondLst>
                      <p:childTnLst>
                        <p:par>
                          <p:cTn id="212" fill="hold">
                            <p:stCondLst>
                              <p:cond delay="0"/>
                            </p:stCondLst>
                            <p:childTnLst>
                              <p:par>
                                <p:cTn id="21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4" dur="500" tmFilter="0, 0; .2, .5; .8, .5; 1, 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15" dur="250" autoRev="1" fill="hold"/>
                                        <p:tgtEl>
                                          <p:spTgt spid="3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1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3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3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3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0" fill="hold">
                            <p:stCondLst>
                              <p:cond delay="1000"/>
                            </p:stCondLst>
                            <p:childTnLst>
                              <p:par>
                                <p:cTn id="24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2708 0.00439 L 0.43732 0.00439 " pathEditMode="relative" rAng="0" ptsTypes="AA">
                                      <p:cBhvr>
                                        <p:cTn id="24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497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3000"/>
                            </p:stCondLst>
                            <p:childTnLst>
                              <p:par>
                                <p:cTn id="24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250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1" fill="hold">
                      <p:stCondLst>
                        <p:cond delay="0"/>
                      </p:stCondLst>
                      <p:childTnLst>
                        <p:par>
                          <p:cTn id="252" fill="hold">
                            <p:stCondLst>
                              <p:cond delay="0"/>
                            </p:stCondLst>
                            <p:childTnLst>
                              <p:par>
                                <p:cTn id="25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7" fill="hold">
                            <p:stCondLst>
                              <p:cond delay="0"/>
                            </p:stCondLst>
                            <p:childTnLst>
                              <p:par>
                                <p:cTn id="258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-0.00254 L 0.00417 0.31135 " pathEditMode="relative" rAng="0" ptsTypes="AA">
                                      <p:cBhvr>
                                        <p:cTn id="259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1569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oing dow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0" fill="hold">
                            <p:stCondLst>
                              <p:cond delay="2000"/>
                            </p:stCondLst>
                            <p:childTnLst>
                              <p:par>
                                <p:cTn id="261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3" fill="hold">
                            <p:stCondLst>
                              <p:cond delay="2000"/>
                            </p:stCondLst>
                            <p:childTnLst>
                              <p:par>
                                <p:cTn id="26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6" fill="hold">
                            <p:stCondLst>
                              <p:cond delay="2000"/>
                            </p:stCondLst>
                            <p:childTnLst>
                              <p:par>
                                <p:cTn id="26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52 0.3132 L -4.16667E-6 -2.96296E-6 " pathEditMode="relative" rAng="0" ptsTypes="AA">
                                      <p:cBhvr>
                                        <p:cTn id="268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6" y="-15417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Going U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6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82 0.01158 L -0.00382 -0.33217 " pathEditMode="relative" rAng="0" ptsTypes="AA">
                                      <p:cBhvr>
                                        <p:cTn id="270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719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1" fill="hold">
                            <p:stCondLst>
                              <p:cond delay="4000"/>
                            </p:stCondLst>
                            <p:childTnLst>
                              <p:par>
                                <p:cTn id="272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7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7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8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8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8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4" fill="hold">
                            <p:stCondLst>
                              <p:cond delay="5000"/>
                            </p:stCondLst>
                            <p:childTnLst>
                              <p:par>
                                <p:cTn id="28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Explos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87" presetID="2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88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9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1" fill="hold">
                            <p:stCondLst>
                              <p:cond delay="5500"/>
                            </p:stCondLst>
                            <p:childTnLst>
                              <p:par>
                                <p:cTn id="292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9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9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9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9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9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2" fill="hold">
                            <p:stCondLst>
                              <p:cond delay="6500"/>
                            </p:stCondLst>
                            <p:childTnLst>
                              <p:par>
                                <p:cTn id="30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2.96296E-6 L -0.24704 -2.96296E-6 " pathEditMode="relative" rAng="0" ptsTypes="AA">
                                      <p:cBhvr>
                                        <p:cTn id="304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361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Game Fail Sound Effect 2 _ Free Sound Clips _ Game and Interface Sounds_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0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4947 0.00277 L 0.00017 0.00277 " pathEditMode="relative" ptsTypes="AA">
                                      <p:cBhvr>
                                        <p:cTn id="30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7" fill="hold">
                            <p:stCondLst>
                              <p:cond delay="8500"/>
                            </p:stCondLst>
                            <p:childTnLst>
                              <p:par>
                                <p:cTn id="308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0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1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1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885 -0.02153 L -0.00052 -0.68033 " pathEditMode="relative" rAng="0" ptsTypes="AA">
                                      <p:cBhvr>
                                        <p:cTn id="321" dur="1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9" y="-32940"/>
                                    </p:animMotion>
                                  </p:childTnLst>
                                </p:cTn>
                              </p:par>
                              <p:par>
                                <p:cTn id="322" presetID="26" presetClass="emph" presetSubtype="0" repeatCount="indefinite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323" dur="500" tmFilter="0, 0; .2, .5; .8, .5; 1, 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24" dur="250" autoRev="1" fill="hold"/>
                                        <p:tgtEl>
                                          <p:spTgt spid="4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25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6" fill="hold">
                      <p:stCondLst>
                        <p:cond delay="0"/>
                      </p:stCondLst>
                      <p:childTnLst>
                        <p:par>
                          <p:cTn id="327" fill="hold">
                            <p:stCondLst>
                              <p:cond delay="0"/>
                            </p:stCondLst>
                            <p:childTnLst>
                              <p:par>
                                <p:cTn id="32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2" fill="hold">
                            <p:stCondLst>
                              <p:cond delay="0"/>
                            </p:stCondLst>
                            <p:childTnLst>
                              <p:par>
                                <p:cTn id="33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-0.00255 L 0.00121 0.23264 " pathEditMode="relative" rAng="0" ptsTypes="AA">
                                      <p:cBhvr>
                                        <p:cTn id="334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1175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oing dow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36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3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1" fill="hold">
                            <p:stCondLst>
                              <p:cond delay="2000"/>
                            </p:stCondLst>
                            <p:childTnLst>
                              <p:par>
                                <p:cTn id="342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5 0.30602 L -1.94444E-6 -2.96296E-6 " pathEditMode="relative" rAng="0" ptsTypes="AA">
                                      <p:cBhvr>
                                        <p:cTn id="343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-15301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Going U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44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82 0.01158 L -0.00173 -0.3 " pathEditMode="relative" rAng="0" ptsTypes="AA">
                                      <p:cBhvr>
                                        <p:cTn id="345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0" y="-1557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6" fill="hold">
                            <p:stCondLst>
                              <p:cond delay="4000"/>
                            </p:stCondLst>
                            <p:childTnLst>
                              <p:par>
                                <p:cTn id="347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4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4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5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5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3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5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5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5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9" fill="hold">
                            <p:stCondLst>
                              <p:cond delay="5000"/>
                            </p:stCondLst>
                            <p:childTnLst>
                              <p:par>
                                <p:cTn id="36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Explos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62" presetID="2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63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4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6" fill="hold">
                            <p:stCondLst>
                              <p:cond delay="5500"/>
                            </p:stCondLst>
                            <p:childTnLst>
                              <p:par>
                                <p:cTn id="367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9" fill="hold">
                            <p:stCondLst>
                              <p:cond delay="5500"/>
                            </p:stCondLst>
                            <p:childTnLst>
                              <p:par>
                                <p:cTn id="37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7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7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7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6500"/>
                            </p:stCondLst>
                            <p:childTnLst>
                              <p:par>
                                <p:cTn id="379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2.96296E-6 L -0.43733 -0.00278 " pathEditMode="relative" rAng="0" ptsTypes="AA">
                                      <p:cBhvr>
                                        <p:cTn id="380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667" y="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Game Fail Sound Effect 2 _ Free Sound Clips _ Game and Interface Sounds_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8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4236 0.00439 L 0.0059 0.00439 " pathEditMode="relative" ptsTypes="AA">
                                      <p:cBhvr>
                                        <p:cTn id="38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3" fill="hold">
                            <p:stCondLst>
                              <p:cond delay="8500"/>
                            </p:stCondLst>
                            <p:childTnLst>
                              <p:par>
                                <p:cTn id="38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8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8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8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8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8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6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885 -0.02153 L -0.00052 -0.68033 " pathEditMode="relative" rAng="0" ptsTypes="AA">
                                      <p:cBhvr>
                                        <p:cTn id="397" dur="1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9" y="-32940"/>
                                    </p:animMotion>
                                  </p:childTnLst>
                                </p:cTn>
                              </p:par>
                              <p:par>
                                <p:cTn id="398" presetID="26" presetClass="emph" presetSubtype="0" repeatCount="indefinite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399" dur="500" tmFilter="0, 0; .2, .5; .8, .5; 1, 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00" dur="250" autoRev="1" fill="hold"/>
                                        <p:tgtEl>
                                          <p:spTgt spid="5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401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2" fill="hold">
                      <p:stCondLst>
                        <p:cond delay="0"/>
                      </p:stCondLst>
                      <p:childTnLst>
                        <p:par>
                          <p:cTn id="403" fill="hold">
                            <p:stCondLst>
                              <p:cond delay="0"/>
                            </p:stCondLst>
                            <p:childTnLst>
                              <p:par>
                                <p:cTn id="40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0"/>
                            </p:stCondLst>
                            <p:childTnLst>
                              <p:par>
                                <p:cTn id="409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-0.00254 L 0.00122 0.23264 " pathEditMode="relative" rAng="0" ptsTypes="AA">
                                      <p:cBhvr>
                                        <p:cTn id="410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1175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oing dow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1" fill="hold">
                            <p:stCondLst>
                              <p:cond delay="2000"/>
                            </p:stCondLst>
                            <p:childTnLst>
                              <p:par>
                                <p:cTn id="412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4" fill="hold">
                            <p:stCondLst>
                              <p:cond delay="2000"/>
                            </p:stCondLst>
                            <p:childTnLst>
                              <p:par>
                                <p:cTn id="41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7" fill="hold">
                            <p:stCondLst>
                              <p:cond delay="2000"/>
                            </p:stCondLst>
                            <p:childTnLst>
                              <p:par>
                                <p:cTn id="418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78 0.30579 L -2.77778E-7 -4.44444E-6 " pathEditMode="relative" rAng="0" ptsTypes="AA">
                                      <p:cBhvr>
                                        <p:cTn id="419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9" y="-15301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Going U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20" presetID="6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5.81132E-17 L -0.00087 -0.29815 " pathEditMode="relative" rAng="0" ptsTypes="AA">
                                      <p:cBhvr>
                                        <p:cTn id="421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4" y="-1513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2" fill="hold">
                            <p:stCondLst>
                              <p:cond delay="4000"/>
                            </p:stCondLst>
                            <p:childTnLst>
                              <p:par>
                                <p:cTn id="423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2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2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2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29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3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3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3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7" fill="hold">
                            <p:stCondLst>
                              <p:cond delay="5000"/>
                            </p:stCondLst>
                            <p:childTnLst>
                              <p:par>
                                <p:cTn id="438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-4.44444E-6 L -0.62378 -0.00301 " pathEditMode="relative" rAng="0" ptsTypes="AA">
                                      <p:cBhvr>
                                        <p:cTn id="439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1372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40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2708 0.00439 L 2.77778E-7 2.59259E-6 " pathEditMode="relative" rAng="0" ptsTypes="AA">
                                      <p:cBhvr>
                                        <p:cTn id="441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1545" y="-370"/>
                                    </p:animMotion>
                                  </p:childTnLst>
                                </p:cTn>
                              </p:par>
                              <p:par>
                                <p:cTn id="442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87 -0.29815 L -0.61875 -0.3 " pathEditMode="relative" rAng="0" ptsTypes="AA">
                                      <p:cBhvr>
                                        <p:cTn id="443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660" y="25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4" fill="hold">
                            <p:stCondLst>
                              <p:cond delay="7000"/>
                            </p:stCondLst>
                            <p:childTnLst>
                              <p:par>
                                <p:cTn id="445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4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4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5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5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3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61875 -0.3 L -0.61788 0.0044 " pathEditMode="relative" rAng="0" ptsTypes="AA">
                                      <p:cBhvr>
                                        <p:cTn id="454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15208"/>
                                    </p:animMotion>
                                  </p:childTnLst>
                                </p:cTn>
                              </p:par>
                              <p:par>
                                <p:cTn id="4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9" fill="hold">
                            <p:stCondLst>
                              <p:cond delay="9000"/>
                            </p:stCondLst>
                            <p:childTnLst>
                              <p:par>
                                <p:cTn id="46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onfetti Sound Effects _ Confetti Pop With Yay Sound _ Sound Of Confetti Popping Party Celebrat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6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4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120000">
                                      <p:cBhvr>
                                        <p:cTn id="46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6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6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70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3.7037E-7 L 0.01354 1.04514 " pathEditMode="relative" rAng="0" ptsTypes="AA">
                                      <p:cBhvr>
                                        <p:cTn id="471" dur="1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77" y="52269"/>
                                    </p:animMotion>
                                  </p:childTnLst>
                                </p:cTn>
                              </p:par>
                              <p:par>
                                <p:cTn id="472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3.7037E-6 L 0.00156 1.01505 " pathEditMode="relative" rAng="0" ptsTypes="AA">
                                      <p:cBhvr>
                                        <p:cTn id="473" dur="1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" y="507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474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5" fill="hold">
                      <p:stCondLst>
                        <p:cond delay="0"/>
                      </p:stCondLst>
                      <p:childTnLst>
                        <p:par>
                          <p:cTn id="476" fill="hold">
                            <p:stCondLst>
                              <p:cond delay="0"/>
                            </p:stCondLst>
                            <p:childTnLst>
                              <p:par>
                                <p:cTn id="477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8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79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oin sound eff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80" fill="hold">
                            <p:stCondLst>
                              <p:cond delay="500"/>
                            </p:stCondLst>
                            <p:childTnLst>
                              <p:par>
                                <p:cTn id="48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43 0.00579 L -0.07517 0.00579 " pathEditMode="relative" rAng="0" ptsTypes="AA">
                                      <p:cBhvr>
                                        <p:cTn id="482" dur="2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80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Coin insert sound effect_Coin sound effect_Insert coin sound effect lpb_Insert coin sound eff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83" fill="hold">
                            <p:stCondLst>
                              <p:cond delay="2500"/>
                            </p:stCondLst>
                            <p:childTnLst>
                              <p:par>
                                <p:cTn id="484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6" fill="hold">
                            <p:stCondLst>
                              <p:cond delay="2500"/>
                            </p:stCondLst>
                            <p:childTnLst>
                              <p:par>
                                <p:cTn id="48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9" fill="hold">
                            <p:stCondLst>
                              <p:cond delay="2500"/>
                            </p:stCondLst>
                            <p:childTnLst>
                              <p:par>
                                <p:cTn id="490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16 -0.24931 L 0.00416 0.00439 " pathEditMode="relative" rAng="0" ptsTypes="AA">
                                      <p:cBhvr>
                                        <p:cTn id="498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685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Mini Claw Machine Sounds. ALL SOUNDS! (1) (1)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3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7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1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5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7" fill="hold">
                      <p:stCondLst>
                        <p:cond delay="indefinite"/>
                      </p:stCondLst>
                      <p:childTnLst>
                        <p:par>
                          <p:cTn id="518" fill="hold">
                            <p:stCondLst>
                              <p:cond delay="0"/>
                            </p:stCondLst>
                            <p:childTnLst>
                              <p:par>
                                <p:cTn id="519" presetID="35" presetClass="emph" presetSubtype="0" repeatCount="indefinite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1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2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5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8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9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30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32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3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34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36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</p:childTnLst>
        </p:cTn>
      </p:par>
    </p:tnLst>
    <p:bldLst>
      <p:bldP spid="18" grpId="0" bldLvl="0" animBg="1"/>
      <p:bldP spid="19" grpId="0" bldLvl="0" animBg="1"/>
      <p:bldP spid="20" grpId="0" bldLvl="0" animBg="1"/>
      <p:bldP spid="21" grpId="0" bldLvl="0" animBg="1"/>
      <p:bldP spid="22" grpId="0" bldLvl="0" animBg="1"/>
      <p:bldP spid="23" grpId="0" bldLvl="0" animBg="1"/>
      <p:bldP spid="24" grpId="0" bldLvl="0" animBg="1"/>
      <p:bldP spid="25" grpId="0" bldLvl="0" animBg="1"/>
      <p:bldP spid="8" grpId="0" animBg="1"/>
      <p:bldP spid="35" grpId="0" animBg="1"/>
      <p:bldP spid="36" grpId="0" animBg="1"/>
      <p:bldP spid="38" grpId="0" animBg="1"/>
      <p:bldP spid="40" grpId="0" animBg="1"/>
      <p:bldP spid="51" grpId="0" animBg="1"/>
      <p:bldP spid="52" grpId="0" animBg="1"/>
      <p:bldP spid="54" grpId="0" animBg="1"/>
      <p:bldP spid="61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>
            <a:extLst>
              <a:ext uri="{FF2B5EF4-FFF2-40B4-BE49-F238E27FC236}">
                <a16:creationId xmlns:a16="http://schemas.microsoft.com/office/drawing/2014/main" id="{E6BAFF45-9FE8-F144-AEE1-FC3BDAB1BAB4}"/>
              </a:ext>
            </a:extLst>
          </p:cNvPr>
          <p:cNvSpPr txBox="1">
            <a:spLocks/>
          </p:cNvSpPr>
          <p:nvPr/>
        </p:nvSpPr>
        <p:spPr>
          <a:xfrm>
            <a:off x="727548" y="1085228"/>
            <a:ext cx="8004972" cy="835819"/>
          </a:xfrm>
          <a:prstGeom prst="rect">
            <a:avLst/>
          </a:prstGeom>
          <a:noFill/>
        </p:spPr>
        <p:txBody>
          <a:bodyPr vert="horz" lIns="66866" tIns="33433" rIns="66866" bIns="33433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68655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accent6">
                    <a:lumMod val="10000"/>
                  </a:schemeClr>
                </a:solidFill>
                <a:effectLst/>
                <a:uLnTx/>
                <a:uFillTx/>
                <a:latin typeface="Comic Sans MS" panose="030F0902030302020204" pitchFamily="66" charset="0"/>
                <a:ea typeface="+mj-ea"/>
                <a:cs typeface="+mj-cs"/>
                <a:sym typeface="Arial"/>
              </a:rPr>
              <a:t>What ___ she do in the evening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mic Sans MS" panose="030F0902030302020204" pitchFamily="66" charset="0"/>
                <a:ea typeface="+mj-ea"/>
                <a:cs typeface="+mj-cs"/>
                <a:sym typeface="Arial"/>
              </a:rPr>
              <a:t>? </a:t>
            </a:r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9330BFCE-3D83-9E43-B6B6-5F7FFCC3C956}"/>
              </a:ext>
            </a:extLst>
          </p:cNvPr>
          <p:cNvSpPr txBox="1">
            <a:spLocks/>
          </p:cNvSpPr>
          <p:nvPr/>
        </p:nvSpPr>
        <p:spPr>
          <a:xfrm>
            <a:off x="1991394" y="3782523"/>
            <a:ext cx="4792027" cy="835819"/>
          </a:xfrm>
          <a:prstGeom prst="rect">
            <a:avLst/>
          </a:prstGeom>
          <a:noFill/>
        </p:spPr>
        <p:txBody>
          <a:bodyPr vert="horz" lIns="66866" tIns="33433" rIns="66866" bIns="33433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66865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 sz="4500" dirty="0">
                <a:solidFill>
                  <a:srgbClr val="C00000"/>
                </a:solidFill>
                <a:latin typeface="Comic Sans MS" panose="030F0902030302020204" pitchFamily="66" charset="0"/>
                <a:cs typeface="KodchiangUPC" pitchFamily="18" charset="-34"/>
                <a:sym typeface="Wingdings"/>
              </a:rPr>
              <a:t>B</a:t>
            </a:r>
            <a:r>
              <a:rPr kumimoji="0" lang="en-US" sz="4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mic Sans MS" panose="030F0902030302020204" pitchFamily="66" charset="0"/>
                <a:cs typeface="KodchiangUPC" pitchFamily="18" charset="-34"/>
                <a:sym typeface="Wingdings"/>
              </a:rPr>
              <a:t>. does</a:t>
            </a:r>
            <a:endParaRPr kumimoji="0" lang="en-US" sz="4826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omic Sans MS" panose="030F0902030302020204" pitchFamily="66" charset="0"/>
              <a:sym typeface="Arial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5966FE43-E884-1AAA-EF6D-23A758EC6EFD}"/>
              </a:ext>
            </a:extLst>
          </p:cNvPr>
          <p:cNvSpPr txBox="1">
            <a:spLocks/>
          </p:cNvSpPr>
          <p:nvPr/>
        </p:nvSpPr>
        <p:spPr>
          <a:xfrm>
            <a:off x="1139028" y="2153840"/>
            <a:ext cx="8004972" cy="835819"/>
          </a:xfrm>
          <a:prstGeom prst="rect">
            <a:avLst/>
          </a:prstGeom>
          <a:noFill/>
        </p:spPr>
        <p:txBody>
          <a:bodyPr vert="horz" lIns="66866" tIns="33433" rIns="66866" bIns="33433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68655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accent6">
                    <a:lumMod val="10000"/>
                  </a:schemeClr>
                </a:solidFill>
                <a:effectLst/>
                <a:uLnTx/>
                <a:uFillTx/>
                <a:latin typeface="Comic Sans MS" panose="030F0902030302020204" pitchFamily="66" charset="0"/>
                <a:ea typeface="+mj-ea"/>
                <a:cs typeface="+mj-cs"/>
                <a:sym typeface="Arial"/>
              </a:rPr>
              <a:t>A. </a:t>
            </a:r>
            <a:r>
              <a:rPr lang="en-US" sz="4000" b="1" dirty="0">
                <a:solidFill>
                  <a:schemeClr val="accent6">
                    <a:lumMod val="10000"/>
                  </a:schemeClr>
                </a:solidFill>
                <a:latin typeface="Comic Sans MS" panose="030F0902030302020204" pitchFamily="66" charset="0"/>
              </a:rPr>
              <a:t>do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accent6">
                    <a:lumMod val="10000"/>
                  </a:schemeClr>
                </a:solidFill>
                <a:effectLst/>
                <a:uLnTx/>
                <a:uFillTx/>
                <a:latin typeface="Comic Sans MS" panose="030F0902030302020204" pitchFamily="66" charset="0"/>
                <a:ea typeface="+mj-ea"/>
                <a:cs typeface="+mj-cs"/>
                <a:sym typeface="Arial"/>
              </a:rPr>
              <a:t>                 B. does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mic Sans MS" panose="030F0902030302020204" pitchFamily="66" charset="0"/>
              <a:ea typeface="+mj-ea"/>
              <a:cs typeface="+mj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732272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BG">
            <a:extLst>
              <a:ext uri="{FF2B5EF4-FFF2-40B4-BE49-F238E27FC236}">
                <a16:creationId xmlns:a16="http://schemas.microsoft.com/office/drawing/2014/main" id="{8C06E889-F26E-FE20-8EE8-96A4679BAD53}"/>
              </a:ext>
            </a:extLst>
          </p:cNvPr>
          <p:cNvSpPr/>
          <p:nvPr/>
        </p:nvSpPr>
        <p:spPr>
          <a:xfrm>
            <a:off x="1143000" y="0"/>
            <a:ext cx="6851610" cy="5143500"/>
          </a:xfrm>
          <a:prstGeom prst="rect">
            <a:avLst/>
          </a:prstGeom>
          <a:solidFill>
            <a:srgbClr val="B5E4A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7C363C7-C480-CAB1-C776-2123B1B55D2E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3000" y="0"/>
            <a:ext cx="6858000" cy="5143500"/>
          </a:xfrm>
          <a:prstGeom prst="rect">
            <a:avLst/>
          </a:prstGeom>
        </p:spPr>
      </p:pic>
      <p:pic>
        <p:nvPicPr>
          <p:cNvPr id="10" name="claw 1" descr="C:\Users\Zhao Youyi\Desktop\333.png333">
            <a:extLst>
              <a:ext uri="{FF2B5EF4-FFF2-40B4-BE49-F238E27FC236}">
                <a16:creationId xmlns:a16="http://schemas.microsoft.com/office/drawing/2014/main" id="{B0B19700-EB08-5662-5A56-77A7A5372B0E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1752964" y="-227053"/>
            <a:ext cx="828675" cy="2746534"/>
          </a:xfrm>
          <a:prstGeom prst="rect">
            <a:avLst/>
          </a:prstGeom>
        </p:spPr>
      </p:pic>
      <p:sp>
        <p:nvSpPr>
          <p:cNvPr id="18" name="blue light l">
            <a:extLst>
              <a:ext uri="{FF2B5EF4-FFF2-40B4-BE49-F238E27FC236}">
                <a16:creationId xmlns:a16="http://schemas.microsoft.com/office/drawing/2014/main" id="{997D090C-5C18-CEC4-6B3F-068DA9863C91}"/>
              </a:ext>
            </a:extLst>
          </p:cNvPr>
          <p:cNvSpPr/>
          <p:nvPr/>
        </p:nvSpPr>
        <p:spPr>
          <a:xfrm>
            <a:off x="1187291" y="529114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9" name="blue light l">
            <a:extLst>
              <a:ext uri="{FF2B5EF4-FFF2-40B4-BE49-F238E27FC236}">
                <a16:creationId xmlns:a16="http://schemas.microsoft.com/office/drawing/2014/main" id="{369EBAEF-7967-E20F-CC8B-0434527DE932}"/>
              </a:ext>
            </a:extLst>
          </p:cNvPr>
          <p:cNvSpPr/>
          <p:nvPr/>
        </p:nvSpPr>
        <p:spPr>
          <a:xfrm>
            <a:off x="1187291" y="2497931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0" name="green light l">
            <a:extLst>
              <a:ext uri="{FF2B5EF4-FFF2-40B4-BE49-F238E27FC236}">
                <a16:creationId xmlns:a16="http://schemas.microsoft.com/office/drawing/2014/main" id="{C1979C61-F081-7E56-8994-CBC33664AF7B}"/>
              </a:ext>
            </a:extLst>
          </p:cNvPr>
          <p:cNvSpPr/>
          <p:nvPr/>
        </p:nvSpPr>
        <p:spPr>
          <a:xfrm>
            <a:off x="1187291" y="3629025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1" name="blue light r">
            <a:extLst>
              <a:ext uri="{FF2B5EF4-FFF2-40B4-BE49-F238E27FC236}">
                <a16:creationId xmlns:a16="http://schemas.microsoft.com/office/drawing/2014/main" id="{EDDF266A-B144-3AE0-1F3C-DA710A4E2E5F}"/>
              </a:ext>
            </a:extLst>
          </p:cNvPr>
          <p:cNvSpPr/>
          <p:nvPr/>
        </p:nvSpPr>
        <p:spPr>
          <a:xfrm>
            <a:off x="7870507" y="529114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2" name="green light r">
            <a:extLst>
              <a:ext uri="{FF2B5EF4-FFF2-40B4-BE49-F238E27FC236}">
                <a16:creationId xmlns:a16="http://schemas.microsoft.com/office/drawing/2014/main" id="{30935299-89EE-8E04-E9F7-13A64C1C7904}"/>
              </a:ext>
            </a:extLst>
          </p:cNvPr>
          <p:cNvSpPr/>
          <p:nvPr/>
        </p:nvSpPr>
        <p:spPr>
          <a:xfrm>
            <a:off x="7870507" y="1660207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3" name="blue light r">
            <a:extLst>
              <a:ext uri="{FF2B5EF4-FFF2-40B4-BE49-F238E27FC236}">
                <a16:creationId xmlns:a16="http://schemas.microsoft.com/office/drawing/2014/main" id="{16B3C074-5549-7343-A5E7-26B29D2E4739}"/>
              </a:ext>
            </a:extLst>
          </p:cNvPr>
          <p:cNvSpPr/>
          <p:nvPr/>
        </p:nvSpPr>
        <p:spPr>
          <a:xfrm>
            <a:off x="7870507" y="2497931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4" name="green light r">
            <a:extLst>
              <a:ext uri="{FF2B5EF4-FFF2-40B4-BE49-F238E27FC236}">
                <a16:creationId xmlns:a16="http://schemas.microsoft.com/office/drawing/2014/main" id="{0E3A4131-45D3-DC06-0899-7E812DA0FA38}"/>
              </a:ext>
            </a:extLst>
          </p:cNvPr>
          <p:cNvSpPr/>
          <p:nvPr/>
        </p:nvSpPr>
        <p:spPr>
          <a:xfrm>
            <a:off x="7870507" y="3719512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5" name="green light l">
            <a:extLst>
              <a:ext uri="{FF2B5EF4-FFF2-40B4-BE49-F238E27FC236}">
                <a16:creationId xmlns:a16="http://schemas.microsoft.com/office/drawing/2014/main" id="{EC1056D6-002F-F2A2-B7F4-FB73591D0042}"/>
              </a:ext>
            </a:extLst>
          </p:cNvPr>
          <p:cNvSpPr/>
          <p:nvPr/>
        </p:nvSpPr>
        <p:spPr>
          <a:xfrm>
            <a:off x="1199435" y="1569720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 dirty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grpSp>
        <p:nvGrpSpPr>
          <p:cNvPr id="32" name="Claw 1 clasped">
            <a:extLst>
              <a:ext uri="{FF2B5EF4-FFF2-40B4-BE49-F238E27FC236}">
                <a16:creationId xmlns:a16="http://schemas.microsoft.com/office/drawing/2014/main" id="{A058F5E1-4346-13AD-74B0-628EA2830A7D}"/>
              </a:ext>
            </a:extLst>
          </p:cNvPr>
          <p:cNvGrpSpPr/>
          <p:nvPr/>
        </p:nvGrpSpPr>
        <p:grpSpPr>
          <a:xfrm>
            <a:off x="3449033" y="-203646"/>
            <a:ext cx="824204" cy="2727353"/>
            <a:chOff x="5321046" y="-454425"/>
            <a:chExt cx="1104900" cy="3636472"/>
          </a:xfrm>
        </p:grpSpPr>
        <p:pic>
          <p:nvPicPr>
            <p:cNvPr id="15" name="claw" descr="C:\Users\Zhao Youyi\Desktop\20200306103953.png20200306103953">
              <a:extLst>
                <a:ext uri="{FF2B5EF4-FFF2-40B4-BE49-F238E27FC236}">
                  <a16:creationId xmlns:a16="http://schemas.microsoft.com/office/drawing/2014/main" id="{B63C17CB-BA98-3FD9-0B98-85273767A053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>
            <a:xfrm>
              <a:off x="5522845" y="1950782"/>
              <a:ext cx="732790" cy="1231265"/>
            </a:xfrm>
            <a:prstGeom prst="rect">
              <a:avLst/>
            </a:prstGeom>
          </p:spPr>
        </p:pic>
        <p:pic>
          <p:nvPicPr>
            <p:cNvPr id="31" name="string" descr="C:\Users\Zhao Youyi\Desktop\333.png333">
              <a:extLst>
                <a:ext uri="{FF2B5EF4-FFF2-40B4-BE49-F238E27FC236}">
                  <a16:creationId xmlns:a16="http://schemas.microsoft.com/office/drawing/2014/main" id="{D38E03A3-1F3F-A775-75C5-4B23FF78DC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" b="27144"/>
            <a:stretch/>
          </p:blipFill>
          <p:spPr>
            <a:xfrm>
              <a:off x="5321046" y="-454425"/>
              <a:ext cx="1104900" cy="2668036"/>
            </a:xfrm>
            <a:prstGeom prst="rect">
              <a:avLst/>
            </a:prstGeom>
          </p:spPr>
        </p:pic>
      </p:grpSp>
      <p:pic>
        <p:nvPicPr>
          <p:cNvPr id="26" name="claw 1 unclasped" descr="C:\Users\Zhao Youyi\Desktop\333.png333">
            <a:extLst>
              <a:ext uri="{FF2B5EF4-FFF2-40B4-BE49-F238E27FC236}">
                <a16:creationId xmlns:a16="http://schemas.microsoft.com/office/drawing/2014/main" id="{1C388990-880A-7B13-DF19-10B4A24420B2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3449033" y="-203359"/>
            <a:ext cx="828675" cy="2746534"/>
          </a:xfrm>
          <a:prstGeom prst="rect">
            <a:avLst/>
          </a:prstGeom>
        </p:spPr>
      </p:pic>
      <p:pic>
        <p:nvPicPr>
          <p:cNvPr id="7" name="Toy">
            <a:extLst>
              <a:ext uri="{FF2B5EF4-FFF2-40B4-BE49-F238E27FC236}">
                <a16:creationId xmlns:a16="http://schemas.microsoft.com/office/drawing/2014/main" id="{7E37ACD3-28E8-7911-4679-CF5DB90A1B3E}"/>
              </a:ext>
            </a:extLst>
          </p:cNvPr>
          <p:cNvPicPr>
            <a:picLocks noChangeAspect="1"/>
          </p:cNvPicPr>
          <p:nvPr/>
        </p:nvPicPr>
        <p:blipFill rotWithShape="1"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136" r="-500"/>
          <a:stretch/>
        </p:blipFill>
        <p:spPr>
          <a:xfrm>
            <a:off x="3223929" y="3393011"/>
            <a:ext cx="1396252" cy="1021959"/>
          </a:xfrm>
          <a:prstGeom prst="rect">
            <a:avLst/>
          </a:prstGeom>
        </p:spPr>
      </p:pic>
      <p:grpSp>
        <p:nvGrpSpPr>
          <p:cNvPr id="45" name="Claw 2 clasped">
            <a:extLst>
              <a:ext uri="{FF2B5EF4-FFF2-40B4-BE49-F238E27FC236}">
                <a16:creationId xmlns:a16="http://schemas.microsoft.com/office/drawing/2014/main" id="{CDD8BF2B-43E6-14B0-2BFB-A8B98DC24AC0}"/>
              </a:ext>
            </a:extLst>
          </p:cNvPr>
          <p:cNvGrpSpPr/>
          <p:nvPr/>
        </p:nvGrpSpPr>
        <p:grpSpPr>
          <a:xfrm>
            <a:off x="4754341" y="-203646"/>
            <a:ext cx="824204" cy="2727353"/>
            <a:chOff x="5321046" y="-454425"/>
            <a:chExt cx="1104900" cy="3636472"/>
          </a:xfrm>
        </p:grpSpPr>
        <p:pic>
          <p:nvPicPr>
            <p:cNvPr id="46" name="claw" descr="C:\Users\Zhao Youyi\Desktop\20200306103953.png20200306103953">
              <a:extLst>
                <a:ext uri="{FF2B5EF4-FFF2-40B4-BE49-F238E27FC236}">
                  <a16:creationId xmlns:a16="http://schemas.microsoft.com/office/drawing/2014/main" id="{A436D891-40CA-A7F2-664C-C25823F2C1DE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>
            <a:xfrm>
              <a:off x="5522845" y="1950782"/>
              <a:ext cx="732790" cy="1231265"/>
            </a:xfrm>
            <a:prstGeom prst="rect">
              <a:avLst/>
            </a:prstGeom>
          </p:spPr>
        </p:pic>
        <p:pic>
          <p:nvPicPr>
            <p:cNvPr id="47" name="string" descr="C:\Users\Zhao Youyi\Desktop\333.png333">
              <a:extLst>
                <a:ext uri="{FF2B5EF4-FFF2-40B4-BE49-F238E27FC236}">
                  <a16:creationId xmlns:a16="http://schemas.microsoft.com/office/drawing/2014/main" id="{A3847614-9B4F-28AF-4755-937F8A072AA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" b="27144"/>
            <a:stretch/>
          </p:blipFill>
          <p:spPr>
            <a:xfrm>
              <a:off x="5321046" y="-454425"/>
              <a:ext cx="1104900" cy="2668036"/>
            </a:xfrm>
            <a:prstGeom prst="rect">
              <a:avLst/>
            </a:prstGeom>
          </p:spPr>
        </p:pic>
      </p:grpSp>
      <p:pic>
        <p:nvPicPr>
          <p:cNvPr id="48" name="claw 2 unclasped" descr="C:\Users\Zhao Youyi\Desktop\333.png333">
            <a:extLst>
              <a:ext uri="{FF2B5EF4-FFF2-40B4-BE49-F238E27FC236}">
                <a16:creationId xmlns:a16="http://schemas.microsoft.com/office/drawing/2014/main" id="{C78D22CC-6660-492E-69EB-15CF4249C6E3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4754385" y="-203646"/>
            <a:ext cx="828675" cy="2746534"/>
          </a:xfrm>
          <a:prstGeom prst="rect">
            <a:avLst/>
          </a:prstGeom>
        </p:spPr>
      </p:pic>
      <p:pic>
        <p:nvPicPr>
          <p:cNvPr id="44" name="Toy 2">
            <a:extLst>
              <a:ext uri="{FF2B5EF4-FFF2-40B4-BE49-F238E27FC236}">
                <a16:creationId xmlns:a16="http://schemas.microsoft.com/office/drawing/2014/main" id="{42F56DA4-EA66-6B31-3BC5-4C867581112F}"/>
              </a:ext>
            </a:extLst>
          </p:cNvPr>
          <p:cNvPicPr>
            <a:picLocks noChangeAspect="1"/>
          </p:cNvPicPr>
          <p:nvPr/>
        </p:nvPicPr>
        <p:blipFill rotWithShape="1"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179" r="-1481"/>
          <a:stretch/>
        </p:blipFill>
        <p:spPr>
          <a:xfrm>
            <a:off x="4512294" y="3404810"/>
            <a:ext cx="1409857" cy="1021959"/>
          </a:xfrm>
          <a:prstGeom prst="rect">
            <a:avLst/>
          </a:prstGeom>
        </p:spPr>
      </p:pic>
      <p:grpSp>
        <p:nvGrpSpPr>
          <p:cNvPr id="57" name="Claw 3 clasped">
            <a:extLst>
              <a:ext uri="{FF2B5EF4-FFF2-40B4-BE49-F238E27FC236}">
                <a16:creationId xmlns:a16="http://schemas.microsoft.com/office/drawing/2014/main" id="{D2D08786-40C6-6848-3B36-6F56418FC177}"/>
              </a:ext>
            </a:extLst>
          </p:cNvPr>
          <p:cNvGrpSpPr/>
          <p:nvPr/>
        </p:nvGrpSpPr>
        <p:grpSpPr>
          <a:xfrm>
            <a:off x="6033364" y="-202023"/>
            <a:ext cx="824204" cy="2727353"/>
            <a:chOff x="5321046" y="-454425"/>
            <a:chExt cx="1104900" cy="3636472"/>
          </a:xfrm>
        </p:grpSpPr>
        <p:pic>
          <p:nvPicPr>
            <p:cNvPr id="58" name="claw" descr="C:\Users\Zhao Youyi\Desktop\20200306103953.png20200306103953">
              <a:extLst>
                <a:ext uri="{FF2B5EF4-FFF2-40B4-BE49-F238E27FC236}">
                  <a16:creationId xmlns:a16="http://schemas.microsoft.com/office/drawing/2014/main" id="{B2F69987-BADC-5605-6DEF-898622D1EA87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>
            <a:xfrm>
              <a:off x="5522845" y="1950782"/>
              <a:ext cx="732790" cy="1231265"/>
            </a:xfrm>
            <a:prstGeom prst="rect">
              <a:avLst/>
            </a:prstGeom>
          </p:spPr>
        </p:pic>
        <p:pic>
          <p:nvPicPr>
            <p:cNvPr id="59" name="string" descr="C:\Users\Zhao Youyi\Desktop\333.png333">
              <a:extLst>
                <a:ext uri="{FF2B5EF4-FFF2-40B4-BE49-F238E27FC236}">
                  <a16:creationId xmlns:a16="http://schemas.microsoft.com/office/drawing/2014/main" id="{A777CE16-11B9-BD19-F072-8035E812499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" b="27144"/>
            <a:stretch/>
          </p:blipFill>
          <p:spPr>
            <a:xfrm>
              <a:off x="5321046" y="-454425"/>
              <a:ext cx="1104900" cy="2668036"/>
            </a:xfrm>
            <a:prstGeom prst="rect">
              <a:avLst/>
            </a:prstGeom>
          </p:spPr>
        </p:pic>
      </p:grpSp>
      <p:pic>
        <p:nvPicPr>
          <p:cNvPr id="33" name="Explosion">
            <a:extLst>
              <a:ext uri="{FF2B5EF4-FFF2-40B4-BE49-F238E27FC236}">
                <a16:creationId xmlns:a16="http://schemas.microsoft.com/office/drawing/2014/main" id="{9B318067-E07B-3329-9E6E-6290AE176250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5949" y="1052922"/>
            <a:ext cx="2084627" cy="2075941"/>
          </a:xfrm>
          <a:prstGeom prst="rect">
            <a:avLst/>
          </a:prstGeom>
        </p:spPr>
      </p:pic>
      <p:pic>
        <p:nvPicPr>
          <p:cNvPr id="60" name="claw 3 unclasped" descr="C:\Users\Zhao Youyi\Desktop\333.png333">
            <a:extLst>
              <a:ext uri="{FF2B5EF4-FFF2-40B4-BE49-F238E27FC236}">
                <a16:creationId xmlns:a16="http://schemas.microsoft.com/office/drawing/2014/main" id="{F2E327D7-0316-71E0-2ED9-8BD066F62E49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6026807" y="-203647"/>
            <a:ext cx="828675" cy="2746534"/>
          </a:xfrm>
          <a:prstGeom prst="rect">
            <a:avLst/>
          </a:prstGeom>
        </p:spPr>
      </p:pic>
      <p:pic>
        <p:nvPicPr>
          <p:cNvPr id="56" name="Toy 3">
            <a:extLst>
              <a:ext uri="{FF2B5EF4-FFF2-40B4-BE49-F238E27FC236}">
                <a16:creationId xmlns:a16="http://schemas.microsoft.com/office/drawing/2014/main" id="{E0A3B1F7-5179-62F4-C011-D83FBB3A5B62}"/>
              </a:ext>
            </a:extLst>
          </p:cNvPr>
          <p:cNvPicPr>
            <a:picLocks noChangeAspect="1"/>
          </p:cNvPicPr>
          <p:nvPr/>
        </p:nvPicPr>
        <p:blipFill rotWithShape="1"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2492" r="-55"/>
          <a:stretch/>
        </p:blipFill>
        <p:spPr>
          <a:xfrm>
            <a:off x="5749916" y="3413698"/>
            <a:ext cx="1380237" cy="1001272"/>
          </a:xfrm>
          <a:prstGeom prst="rect">
            <a:avLst/>
          </a:prstGeom>
        </p:spPr>
      </p:pic>
      <p:pic>
        <p:nvPicPr>
          <p:cNvPr id="27" name="box" descr="20200306125950">
            <a:extLst>
              <a:ext uri="{FF2B5EF4-FFF2-40B4-BE49-F238E27FC236}">
                <a16:creationId xmlns:a16="http://schemas.microsoft.com/office/drawing/2014/main" id="{76CC4DC4-C8A3-F276-0015-F4CC7356858A}"/>
              </a:ext>
            </a:extLst>
          </p:cNvPr>
          <p:cNvPicPr>
            <a:picLocks noChangeAspect="1"/>
          </p:cNvPicPr>
          <p:nvPr/>
        </p:nvPicPr>
        <p:blipFill>
          <a:blip r:embed="rId18"/>
          <a:srcRect t="23678"/>
          <a:stretch>
            <a:fillRect/>
          </a:stretch>
        </p:blipFill>
        <p:spPr>
          <a:xfrm>
            <a:off x="1566052" y="3785709"/>
            <a:ext cx="1428274" cy="618649"/>
          </a:xfrm>
          <a:prstGeom prst="rect">
            <a:avLst/>
          </a:prstGeom>
        </p:spPr>
      </p:pic>
      <p:pic>
        <p:nvPicPr>
          <p:cNvPr id="53" name="Explosion">
            <a:extLst>
              <a:ext uri="{FF2B5EF4-FFF2-40B4-BE49-F238E27FC236}">
                <a16:creationId xmlns:a16="http://schemas.microsoft.com/office/drawing/2014/main" id="{859F9BD6-B16A-DE0C-B5D9-1571CD978243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2128" y="1023060"/>
            <a:ext cx="2084627" cy="2075941"/>
          </a:xfrm>
          <a:prstGeom prst="rect">
            <a:avLst/>
          </a:prstGeom>
        </p:spPr>
      </p:pic>
      <p:pic>
        <p:nvPicPr>
          <p:cNvPr id="5" name="Claw Machine">
            <a:hlinkClick r:id="rId19" action="ppaction://hlinksldjump"/>
            <a:extLst>
              <a:ext uri="{FF2B5EF4-FFF2-40B4-BE49-F238E27FC236}">
                <a16:creationId xmlns:a16="http://schemas.microsoft.com/office/drawing/2014/main" id="{9256CA31-B04A-5706-4B36-ACA8C334ADF7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79997" y="0"/>
            <a:ext cx="6977617" cy="5160169"/>
          </a:xfrm>
        </p:spPr>
      </p:pic>
      <p:pic>
        <p:nvPicPr>
          <p:cNvPr id="49" name="Picture 48">
            <a:hlinkClick r:id="rId21" action="ppaction://hlinksldjump"/>
            <a:extLst>
              <a:ext uri="{FF2B5EF4-FFF2-40B4-BE49-F238E27FC236}">
                <a16:creationId xmlns:a16="http://schemas.microsoft.com/office/drawing/2014/main" id="{9325A615-B7DC-50DD-EE13-0B4627FB2508}"/>
              </a:ext>
            </a:extLst>
          </p:cNvPr>
          <p:cNvPicPr>
            <a:picLocks noChangeAspect="1"/>
          </p:cNvPicPr>
          <p:nvPr/>
        </p:nvPicPr>
        <p:blipFill rotWithShape="1"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825" t="33323" r="8965" b="39692"/>
          <a:stretch/>
        </p:blipFill>
        <p:spPr>
          <a:xfrm>
            <a:off x="3901670" y="5231596"/>
            <a:ext cx="1446212" cy="1830795"/>
          </a:xfrm>
          <a:prstGeom prst="rect">
            <a:avLst/>
          </a:prstGeom>
        </p:spPr>
      </p:pic>
      <p:pic>
        <p:nvPicPr>
          <p:cNvPr id="50" name="Picture 49">
            <a:hlinkClick r:id="rId21" action="ppaction://hlinksldjump"/>
            <a:extLst>
              <a:ext uri="{FF2B5EF4-FFF2-40B4-BE49-F238E27FC236}">
                <a16:creationId xmlns:a16="http://schemas.microsoft.com/office/drawing/2014/main" id="{FDEBAD0F-6525-051D-3FD2-0D5ADAB74B7D}"/>
              </a:ext>
            </a:extLst>
          </p:cNvPr>
          <p:cNvPicPr>
            <a:picLocks noChangeAspect="1"/>
          </p:cNvPicPr>
          <p:nvPr/>
        </p:nvPicPr>
        <p:blipFill rotWithShape="1"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825" t="33323" r="8965" b="39692"/>
          <a:stretch/>
        </p:blipFill>
        <p:spPr>
          <a:xfrm>
            <a:off x="3914731" y="5231596"/>
            <a:ext cx="1446212" cy="1830795"/>
          </a:xfrm>
          <a:prstGeom prst="rect">
            <a:avLst/>
          </a:prstGeom>
        </p:spPr>
      </p:pic>
      <p:sp>
        <p:nvSpPr>
          <p:cNvPr id="8" name="Oval 7">
            <a:extLst>
              <a:ext uri="{FF2B5EF4-FFF2-40B4-BE49-F238E27FC236}">
                <a16:creationId xmlns:a16="http://schemas.microsoft.com/office/drawing/2014/main" id="{7101B904-C97C-440A-9E54-D5C0B04702DF}"/>
              </a:ext>
            </a:extLst>
          </p:cNvPr>
          <p:cNvSpPr/>
          <p:nvPr/>
        </p:nvSpPr>
        <p:spPr>
          <a:xfrm>
            <a:off x="1817694" y="323478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860C8D81-69B1-AE98-019E-96BC54CEDD01}"/>
              </a:ext>
            </a:extLst>
          </p:cNvPr>
          <p:cNvSpPr/>
          <p:nvPr/>
        </p:nvSpPr>
        <p:spPr>
          <a:xfrm>
            <a:off x="2428996" y="323478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6AFBE0D3-7065-5570-7F56-A73ECEBABFBA}"/>
              </a:ext>
            </a:extLst>
          </p:cNvPr>
          <p:cNvSpPr/>
          <p:nvPr/>
        </p:nvSpPr>
        <p:spPr>
          <a:xfrm>
            <a:off x="3000712" y="323478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AE052DF3-59E8-9850-436C-78CD584BD0CC}"/>
              </a:ext>
            </a:extLst>
          </p:cNvPr>
          <p:cNvSpPr/>
          <p:nvPr/>
        </p:nvSpPr>
        <p:spPr>
          <a:xfrm>
            <a:off x="3728262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B2F1AC6A-CA64-2ED9-27E1-0193E8384F47}"/>
              </a:ext>
            </a:extLst>
          </p:cNvPr>
          <p:cNvSpPr/>
          <p:nvPr/>
        </p:nvSpPr>
        <p:spPr>
          <a:xfrm>
            <a:off x="4339563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FDDE15F4-C62E-C11F-D203-B2680347FFE4}"/>
              </a:ext>
            </a:extLst>
          </p:cNvPr>
          <p:cNvSpPr/>
          <p:nvPr/>
        </p:nvSpPr>
        <p:spPr>
          <a:xfrm>
            <a:off x="4911279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0FF38DB0-23BD-4B2B-CEE2-7C23641D0E70}"/>
              </a:ext>
            </a:extLst>
          </p:cNvPr>
          <p:cNvSpPr/>
          <p:nvPr/>
        </p:nvSpPr>
        <p:spPr>
          <a:xfrm>
            <a:off x="5640290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1357016A-F05E-41EF-7FDE-0B753AEA46D9}"/>
              </a:ext>
            </a:extLst>
          </p:cNvPr>
          <p:cNvSpPr/>
          <p:nvPr/>
        </p:nvSpPr>
        <p:spPr>
          <a:xfrm>
            <a:off x="6251592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629DAB52-8A15-2B96-6F82-41432DA6E771}"/>
              </a:ext>
            </a:extLst>
          </p:cNvPr>
          <p:cNvSpPr/>
          <p:nvPr/>
        </p:nvSpPr>
        <p:spPr>
          <a:xfrm>
            <a:off x="6823308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6" name="TextBox 5">
            <a:hlinkClick r:id="rId19" action="ppaction://hlinksldjump"/>
            <a:extLst>
              <a:ext uri="{FF2B5EF4-FFF2-40B4-BE49-F238E27FC236}">
                <a16:creationId xmlns:a16="http://schemas.microsoft.com/office/drawing/2014/main" id="{A78CB4CC-F52F-A9BC-A040-82DCACE3C246}"/>
              </a:ext>
            </a:extLst>
          </p:cNvPr>
          <p:cNvSpPr txBox="1"/>
          <p:nvPr/>
        </p:nvSpPr>
        <p:spPr>
          <a:xfrm>
            <a:off x="5921080" y="4860791"/>
            <a:ext cx="46198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Left</a:t>
            </a:r>
          </a:p>
        </p:txBody>
      </p:sp>
      <p:pic>
        <p:nvPicPr>
          <p:cNvPr id="34" name="Catch Button">
            <a:extLst>
              <a:ext uri="{FF2B5EF4-FFF2-40B4-BE49-F238E27FC236}">
                <a16:creationId xmlns:a16="http://schemas.microsoft.com/office/drawing/2014/main" id="{29876B1B-6836-9310-AB82-3C17B5F6868C}"/>
              </a:ext>
            </a:extLst>
          </p:cNvPr>
          <p:cNvPicPr>
            <a:picLocks noChangeAspect="1"/>
          </p:cNvPicPr>
          <p:nvPr/>
        </p:nvPicPr>
        <p:blipFill rotWithShape="1"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989" r="76309"/>
          <a:stretch/>
        </p:blipFill>
        <p:spPr>
          <a:xfrm>
            <a:off x="4240039" y="4547182"/>
            <a:ext cx="605540" cy="382232"/>
          </a:xfrm>
          <a:prstGeom prst="rect">
            <a:avLst/>
          </a:prstGeom>
        </p:spPr>
      </p:pic>
      <p:pic>
        <p:nvPicPr>
          <p:cNvPr id="3" name="Backward 0">
            <a:extLst>
              <a:ext uri="{FF2B5EF4-FFF2-40B4-BE49-F238E27FC236}">
                <a16:creationId xmlns:a16="http://schemas.microsoft.com/office/drawing/2014/main" id="{F2E86FBB-5771-50F7-6B31-70E836DEB0FA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1886" y="4626476"/>
            <a:ext cx="599613" cy="299807"/>
          </a:xfrm>
          <a:prstGeom prst="rect">
            <a:avLst/>
          </a:prstGeom>
        </p:spPr>
      </p:pic>
      <p:pic>
        <p:nvPicPr>
          <p:cNvPr id="4" name="Forward 0">
            <a:extLst>
              <a:ext uri="{FF2B5EF4-FFF2-40B4-BE49-F238E27FC236}">
                <a16:creationId xmlns:a16="http://schemas.microsoft.com/office/drawing/2014/main" id="{C303BD39-40F3-A631-3131-70093E9777CF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571" y="4621322"/>
            <a:ext cx="599613" cy="299807"/>
          </a:xfrm>
          <a:prstGeom prst="rect">
            <a:avLst/>
          </a:prstGeom>
        </p:spPr>
      </p:pic>
      <p:sp>
        <p:nvSpPr>
          <p:cNvPr id="11" name="TextBox 10">
            <a:hlinkClick r:id="rId19" action="ppaction://hlinksldjump"/>
            <a:extLst>
              <a:ext uri="{FF2B5EF4-FFF2-40B4-BE49-F238E27FC236}">
                <a16:creationId xmlns:a16="http://schemas.microsoft.com/office/drawing/2014/main" id="{EE166E6C-B9D7-F145-DB58-2B354B441484}"/>
              </a:ext>
            </a:extLst>
          </p:cNvPr>
          <p:cNvSpPr txBox="1"/>
          <p:nvPr/>
        </p:nvSpPr>
        <p:spPr>
          <a:xfrm>
            <a:off x="6668227" y="4860791"/>
            <a:ext cx="56938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Right</a:t>
            </a:r>
          </a:p>
        </p:txBody>
      </p:sp>
      <p:sp>
        <p:nvSpPr>
          <p:cNvPr id="12" name="TextBox 11">
            <a:hlinkClick r:id="rId19" action="ppaction://hlinksldjump"/>
            <a:extLst>
              <a:ext uri="{FF2B5EF4-FFF2-40B4-BE49-F238E27FC236}">
                <a16:creationId xmlns:a16="http://schemas.microsoft.com/office/drawing/2014/main" id="{73250655-2425-2256-E0E8-065F66254633}"/>
              </a:ext>
            </a:extLst>
          </p:cNvPr>
          <p:cNvSpPr txBox="1"/>
          <p:nvPr/>
        </p:nvSpPr>
        <p:spPr>
          <a:xfrm>
            <a:off x="4214956" y="4873219"/>
            <a:ext cx="58221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Catch</a:t>
            </a:r>
          </a:p>
        </p:txBody>
      </p:sp>
      <p:sp>
        <p:nvSpPr>
          <p:cNvPr id="13" name="TextBox 12">
            <a:hlinkClick r:id="rId19" action="ppaction://hlinksldjump"/>
            <a:extLst>
              <a:ext uri="{FF2B5EF4-FFF2-40B4-BE49-F238E27FC236}">
                <a16:creationId xmlns:a16="http://schemas.microsoft.com/office/drawing/2014/main" id="{EF2E600E-95FC-69B1-EBD2-38E79DBBAA94}"/>
              </a:ext>
            </a:extLst>
          </p:cNvPr>
          <p:cNvSpPr txBox="1"/>
          <p:nvPr/>
        </p:nvSpPr>
        <p:spPr>
          <a:xfrm rot="17946534">
            <a:off x="1443511" y="4639185"/>
            <a:ext cx="50045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Coin</a:t>
            </a:r>
          </a:p>
        </p:txBody>
      </p:sp>
      <p:pic>
        <p:nvPicPr>
          <p:cNvPr id="14" name="Forward 1">
            <a:extLst>
              <a:ext uri="{FF2B5EF4-FFF2-40B4-BE49-F238E27FC236}">
                <a16:creationId xmlns:a16="http://schemas.microsoft.com/office/drawing/2014/main" id="{CAEA798C-5E10-D0C4-92B2-343C8EBDEBFC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571" y="4621322"/>
            <a:ext cx="599613" cy="299807"/>
          </a:xfrm>
          <a:prstGeom prst="rect">
            <a:avLst/>
          </a:prstGeom>
        </p:spPr>
      </p:pic>
      <p:pic>
        <p:nvPicPr>
          <p:cNvPr id="16" name="Forward 2">
            <a:extLst>
              <a:ext uri="{FF2B5EF4-FFF2-40B4-BE49-F238E27FC236}">
                <a16:creationId xmlns:a16="http://schemas.microsoft.com/office/drawing/2014/main" id="{F870E6E9-5B89-1A36-0892-ECB4347983E5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571" y="4621322"/>
            <a:ext cx="599613" cy="299807"/>
          </a:xfrm>
          <a:prstGeom prst="rect">
            <a:avLst/>
          </a:prstGeom>
        </p:spPr>
      </p:pic>
      <p:pic>
        <p:nvPicPr>
          <p:cNvPr id="29" name="Backward 1">
            <a:extLst>
              <a:ext uri="{FF2B5EF4-FFF2-40B4-BE49-F238E27FC236}">
                <a16:creationId xmlns:a16="http://schemas.microsoft.com/office/drawing/2014/main" id="{2C3BB7F9-C6BA-221C-901B-56E11544B4CD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1886" y="4626476"/>
            <a:ext cx="599613" cy="299807"/>
          </a:xfrm>
          <a:prstGeom prst="rect">
            <a:avLst/>
          </a:prstGeom>
        </p:spPr>
      </p:pic>
      <p:pic>
        <p:nvPicPr>
          <p:cNvPr id="30" name="Backward 2">
            <a:extLst>
              <a:ext uri="{FF2B5EF4-FFF2-40B4-BE49-F238E27FC236}">
                <a16:creationId xmlns:a16="http://schemas.microsoft.com/office/drawing/2014/main" id="{B90C1845-F426-06F8-7A00-973F380DB32A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1886" y="4626476"/>
            <a:ext cx="599613" cy="299807"/>
          </a:xfrm>
          <a:prstGeom prst="rect">
            <a:avLst/>
          </a:prstGeom>
        </p:spPr>
      </p:pic>
      <p:pic>
        <p:nvPicPr>
          <p:cNvPr id="41" name="Coin 2">
            <a:extLst>
              <a:ext uri="{FF2B5EF4-FFF2-40B4-BE49-F238E27FC236}">
                <a16:creationId xmlns:a16="http://schemas.microsoft.com/office/drawing/2014/main" id="{EB1EFC87-F4A2-5059-8160-D1C21525CCF2}"/>
              </a:ext>
            </a:extLst>
          </p:cNvPr>
          <p:cNvPicPr>
            <a:picLocks noChangeAspect="1"/>
          </p:cNvPicPr>
          <p:nvPr/>
        </p:nvPicPr>
        <p:blipFill rotWithShape="1"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3078" b="58191"/>
          <a:stretch/>
        </p:blipFill>
        <p:spPr>
          <a:xfrm>
            <a:off x="2316402" y="4490939"/>
            <a:ext cx="457384" cy="503244"/>
          </a:xfrm>
          <a:prstGeom prst="rect">
            <a:avLst/>
          </a:prstGeom>
        </p:spPr>
      </p:pic>
      <p:pic>
        <p:nvPicPr>
          <p:cNvPr id="42" name="Coin 3">
            <a:extLst>
              <a:ext uri="{FF2B5EF4-FFF2-40B4-BE49-F238E27FC236}">
                <a16:creationId xmlns:a16="http://schemas.microsoft.com/office/drawing/2014/main" id="{6A708532-F4B3-4641-7591-8FE5191F148E}"/>
              </a:ext>
            </a:extLst>
          </p:cNvPr>
          <p:cNvPicPr>
            <a:picLocks noChangeAspect="1"/>
          </p:cNvPicPr>
          <p:nvPr/>
        </p:nvPicPr>
        <p:blipFill rotWithShape="1"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3078" b="58191"/>
          <a:stretch/>
        </p:blipFill>
        <p:spPr>
          <a:xfrm>
            <a:off x="1828020" y="4380008"/>
            <a:ext cx="192037" cy="503244"/>
          </a:xfrm>
          <a:prstGeom prst="rect">
            <a:avLst/>
          </a:prstGeom>
        </p:spPr>
      </p:pic>
      <p:pic>
        <p:nvPicPr>
          <p:cNvPr id="43" name="Catch Button 2">
            <a:extLst>
              <a:ext uri="{FF2B5EF4-FFF2-40B4-BE49-F238E27FC236}">
                <a16:creationId xmlns:a16="http://schemas.microsoft.com/office/drawing/2014/main" id="{E12DDCCC-17BD-44B0-07FD-807E834D7B1E}"/>
              </a:ext>
            </a:extLst>
          </p:cNvPr>
          <p:cNvPicPr>
            <a:picLocks noChangeAspect="1"/>
          </p:cNvPicPr>
          <p:nvPr/>
        </p:nvPicPr>
        <p:blipFill rotWithShape="1"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989" r="75884"/>
          <a:stretch/>
        </p:blipFill>
        <p:spPr>
          <a:xfrm>
            <a:off x="4234613" y="4547182"/>
            <a:ext cx="616392" cy="382232"/>
          </a:xfrm>
          <a:prstGeom prst="rect">
            <a:avLst/>
          </a:prstGeom>
        </p:spPr>
      </p:pic>
      <p:pic>
        <p:nvPicPr>
          <p:cNvPr id="55" name="Catch Button 3">
            <a:extLst>
              <a:ext uri="{FF2B5EF4-FFF2-40B4-BE49-F238E27FC236}">
                <a16:creationId xmlns:a16="http://schemas.microsoft.com/office/drawing/2014/main" id="{871A64F6-CAF8-53F7-08F0-434A6395F267}"/>
              </a:ext>
            </a:extLst>
          </p:cNvPr>
          <p:cNvPicPr>
            <a:picLocks noChangeAspect="1"/>
          </p:cNvPicPr>
          <p:nvPr/>
        </p:nvPicPr>
        <p:blipFill rotWithShape="1"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989" r="75698"/>
          <a:stretch/>
        </p:blipFill>
        <p:spPr>
          <a:xfrm>
            <a:off x="4232241" y="4547182"/>
            <a:ext cx="621139" cy="382232"/>
          </a:xfrm>
          <a:prstGeom prst="rect">
            <a:avLst/>
          </a:prstGeom>
        </p:spPr>
      </p:pic>
      <p:pic>
        <p:nvPicPr>
          <p:cNvPr id="37" name="Picture 36">
            <a:hlinkClick r:id="rId19" action="ppaction://hlinksldjump"/>
            <a:extLst>
              <a:ext uri="{FF2B5EF4-FFF2-40B4-BE49-F238E27FC236}">
                <a16:creationId xmlns:a16="http://schemas.microsoft.com/office/drawing/2014/main" id="{4C6CB7DC-959D-BE65-7D27-273A0AC7930C}"/>
              </a:ext>
            </a:extLst>
          </p:cNvPr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5641" y="-5243713"/>
            <a:ext cx="6851068" cy="5188946"/>
          </a:xfrm>
          <a:prstGeom prst="rect">
            <a:avLst/>
          </a:prstGeom>
        </p:spPr>
      </p:pic>
      <p:pic>
        <p:nvPicPr>
          <p:cNvPr id="39" name="Picture 38">
            <a:hlinkClick r:id="rId21" action="ppaction://hlinksldjump"/>
            <a:extLst>
              <a:ext uri="{FF2B5EF4-FFF2-40B4-BE49-F238E27FC236}">
                <a16:creationId xmlns:a16="http://schemas.microsoft.com/office/drawing/2014/main" id="{73FD9F06-DB3E-AB2C-1078-4B94BC07FD11}"/>
              </a:ext>
            </a:extLst>
          </p:cNvPr>
          <p:cNvPicPr>
            <a:picLocks noChangeAspect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924664" y="-4655149"/>
            <a:ext cx="5143500" cy="3827546"/>
          </a:xfrm>
          <a:prstGeom prst="rect">
            <a:avLst/>
          </a:prstGeom>
        </p:spPr>
      </p:pic>
      <p:pic>
        <p:nvPicPr>
          <p:cNvPr id="17" name="Picture 16">
            <a:hlinkClick r:id="rId19" action="ppaction://hlinksldjump"/>
            <a:extLst>
              <a:ext uri="{FF2B5EF4-FFF2-40B4-BE49-F238E27FC236}">
                <a16:creationId xmlns:a16="http://schemas.microsoft.com/office/drawing/2014/main" id="{B0BB91A7-6EB1-2E12-F705-77E464A05DD9}"/>
              </a:ext>
            </a:extLst>
          </p:cNvPr>
          <p:cNvPicPr>
            <a:picLocks noChangeAspect="1"/>
          </p:cNvPicPr>
          <p:nvPr/>
        </p:nvPicPr>
        <p:blipFill>
          <a:blip r:embed="rId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8492" y="3128862"/>
            <a:ext cx="2286000" cy="2286000"/>
          </a:xfrm>
          <a:prstGeom prst="rect">
            <a:avLst/>
          </a:prstGeom>
        </p:spPr>
      </p:pic>
      <p:pic>
        <p:nvPicPr>
          <p:cNvPr id="28" name="Picture 27">
            <a:hlinkClick r:id="rId19" action="ppaction://hlinksldjump"/>
            <a:extLst>
              <a:ext uri="{FF2B5EF4-FFF2-40B4-BE49-F238E27FC236}">
                <a16:creationId xmlns:a16="http://schemas.microsoft.com/office/drawing/2014/main" id="{50E0E922-CFC5-A4F6-8F5F-25E8522134CE}"/>
              </a:ext>
            </a:extLst>
          </p:cNvPr>
          <p:cNvPicPr>
            <a:picLocks noChangeAspect="1"/>
          </p:cNvPicPr>
          <p:nvPr/>
        </p:nvPicPr>
        <p:blipFill>
          <a:blip r:embed="rId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921080" y="3072001"/>
            <a:ext cx="2286000" cy="228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91403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8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5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00"/>
                            </p:stCondLst>
                            <p:childTnLst>
                              <p:par>
                                <p:cTn id="4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4.81481E-6 L 0.24826 0.00439 " pathEditMode="relative" rAng="0" ptsTypes="AA">
                                      <p:cBhvr>
                                        <p:cTn id="48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413" y="208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0" tmFilter="0, 0; .2, .5; .8, .5; 1, 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1" dur="250" autoRev="1" fill="hold"/>
                                        <p:tgtEl>
                                          <p:spTgt spid="1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000"/>
                            </p:stCondLst>
                            <p:childTnLst>
                              <p:par>
                                <p:cTn id="8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4826 0.00439 L 0.43732 0.00439 " pathEditMode="relative" rAng="0" ptsTypes="AA">
                                      <p:cBhvr>
                                        <p:cTn id="84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444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3000"/>
                            </p:stCondLst>
                            <p:childTnLst>
                              <p:par>
                                <p:cTn id="86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6" dur="500" tmFilter="0, 0; .2, .5; .8, .5; 1, 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7" dur="250" autoRev="1" fill="hold"/>
                                        <p:tgtEl>
                                          <p:spTgt spid="1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1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000"/>
                            </p:stCondLst>
                            <p:childTnLst>
                              <p:par>
                                <p:cTn id="12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3732 0.00439 L 0.62708 0.00439 " pathEditMode="relative" rAng="0" ptsTypes="AA">
                                      <p:cBhvr>
                                        <p:cTn id="12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479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3000"/>
                            </p:stCondLst>
                            <p:childTnLst>
                              <p:par>
                                <p:cTn id="12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130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1" fill="hold">
                      <p:stCondLst>
                        <p:cond delay="0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4" dur="500" tmFilter="0, 0; .2, .5; .8, .5; 1, 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5" dur="250" autoRev="1" fill="hold"/>
                                        <p:tgtEl>
                                          <p:spTgt spid="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5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5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5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000"/>
                            </p:stCondLst>
                            <p:childTnLst>
                              <p:par>
                                <p:cTn id="16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4826 0.00439 L 0.00416 0.00439 " pathEditMode="relative" rAng="0" ptsTypes="AA">
                                      <p:cBhvr>
                                        <p:cTn id="16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205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>
                            <p:stCondLst>
                              <p:cond delay="3000"/>
                            </p:stCondLst>
                            <p:childTnLst>
                              <p:par>
                                <p:cTn id="16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6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seq concurrent="1" nextAc="seek">
              <p:cTn id="170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1" fill="hold">
                      <p:stCondLst>
                        <p:cond delay="0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4" dur="500" tmFilter="0, 0; .2, .5; .8, .5; 1, 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5" dur="250" autoRev="1" fill="hold"/>
                                        <p:tgtEl>
                                          <p:spTgt spid="2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9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9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9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0" fill="hold">
                            <p:stCondLst>
                              <p:cond delay="1000"/>
                            </p:stCondLst>
                            <p:childTnLst>
                              <p:par>
                                <p:cTn id="20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3732 0.00439 L 0.24826 0.00439 " pathEditMode="relative" rAng="0" ptsTypes="AA">
                                      <p:cBhvr>
                                        <p:cTn id="20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462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3" fill="hold">
                            <p:stCondLst>
                              <p:cond delay="3000"/>
                            </p:stCondLst>
                            <p:childTnLst>
                              <p:par>
                                <p:cTn id="20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0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210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1" fill="hold">
                      <p:stCondLst>
                        <p:cond delay="0"/>
                      </p:stCondLst>
                      <p:childTnLst>
                        <p:par>
                          <p:cTn id="212" fill="hold">
                            <p:stCondLst>
                              <p:cond delay="0"/>
                            </p:stCondLst>
                            <p:childTnLst>
                              <p:par>
                                <p:cTn id="21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4" dur="500" tmFilter="0, 0; .2, .5; .8, .5; 1, 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15" dur="250" autoRev="1" fill="hold"/>
                                        <p:tgtEl>
                                          <p:spTgt spid="3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1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3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3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3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0" fill="hold">
                            <p:stCondLst>
                              <p:cond delay="1000"/>
                            </p:stCondLst>
                            <p:childTnLst>
                              <p:par>
                                <p:cTn id="24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2708 0.00439 L 0.43732 0.00439 " pathEditMode="relative" rAng="0" ptsTypes="AA">
                                      <p:cBhvr>
                                        <p:cTn id="24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497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3000"/>
                            </p:stCondLst>
                            <p:childTnLst>
                              <p:par>
                                <p:cTn id="24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250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1" fill="hold">
                      <p:stCondLst>
                        <p:cond delay="0"/>
                      </p:stCondLst>
                      <p:childTnLst>
                        <p:par>
                          <p:cTn id="252" fill="hold">
                            <p:stCondLst>
                              <p:cond delay="0"/>
                            </p:stCondLst>
                            <p:childTnLst>
                              <p:par>
                                <p:cTn id="25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Mini Claw Machine Sounds. ALL SOUNDS!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5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7" fill="hold">
                            <p:stCondLst>
                              <p:cond delay="0"/>
                            </p:stCondLst>
                            <p:childTnLst>
                              <p:par>
                                <p:cTn id="258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-0.00254 L 0.00417 0.31135 " pathEditMode="relative" rAng="0" ptsTypes="AA">
                                      <p:cBhvr>
                                        <p:cTn id="259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1569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Mini Claw Machine Sounds. ALL SOUNDS! (2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0" fill="hold">
                            <p:stCondLst>
                              <p:cond delay="2000"/>
                            </p:stCondLst>
                            <p:childTnLst>
                              <p:par>
                                <p:cTn id="261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3" fill="hold">
                            <p:stCondLst>
                              <p:cond delay="2000"/>
                            </p:stCondLst>
                            <p:childTnLst>
                              <p:par>
                                <p:cTn id="26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6" fill="hold">
                            <p:stCondLst>
                              <p:cond delay="2000"/>
                            </p:stCondLst>
                            <p:childTnLst>
                              <p:par>
                                <p:cTn id="26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52 0.3132 L -4.16667E-6 -2.96296E-6 " pathEditMode="relative" rAng="0" ptsTypes="AA">
                                      <p:cBhvr>
                                        <p:cTn id="268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6" y="-15417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Mini Claw Machine Sounds. ALL SOUNDS!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6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82 0.01157 L -0.00382 -0.33218 " pathEditMode="relative" rAng="0" ptsTypes="AA">
                                      <p:cBhvr>
                                        <p:cTn id="270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719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1" fill="hold">
                            <p:stCondLst>
                              <p:cond delay="4000"/>
                            </p:stCondLst>
                            <p:childTnLst>
                              <p:par>
                                <p:cTn id="272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7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7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8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8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8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4" fill="hold">
                            <p:stCondLst>
                              <p:cond delay="5000"/>
                            </p:stCondLst>
                            <p:childTnLst>
                              <p:par>
                                <p:cTn id="28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Mini Claw Machine Sounds. ALL SOUNDS! (1) (1) (2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87" presetID="2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88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9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1" fill="hold">
                            <p:stCondLst>
                              <p:cond delay="5500"/>
                            </p:stCondLst>
                            <p:childTnLst>
                              <p:par>
                                <p:cTn id="292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9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9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9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9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9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2" fill="hold">
                            <p:stCondLst>
                              <p:cond delay="6500"/>
                            </p:stCondLst>
                            <p:childTnLst>
                              <p:par>
                                <p:cTn id="30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2.96296E-6 L -0.24704 -2.96296E-6 " pathEditMode="relative" rAng="0" ptsTypes="AA">
                                      <p:cBhvr>
                                        <p:cTn id="304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361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Game Fail Sound Effect 2 _ Free Sound Clips _ Game and Interface Sounds_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0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4947 0.00277 L 0.00017 0.00277 " pathEditMode="relative" ptsTypes="AA">
                                      <p:cBhvr>
                                        <p:cTn id="30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7" fill="hold">
                            <p:stCondLst>
                              <p:cond delay="8500"/>
                            </p:stCondLst>
                            <p:childTnLst>
                              <p:par>
                                <p:cTn id="308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0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1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1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885 -0.02153 L -0.00052 -0.68033 " pathEditMode="relative" rAng="0" ptsTypes="AA">
                                      <p:cBhvr>
                                        <p:cTn id="321" dur="1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9" y="-32940"/>
                                    </p:animMotion>
                                  </p:childTnLst>
                                </p:cTn>
                              </p:par>
                              <p:par>
                                <p:cTn id="322" presetID="26" presetClass="emph" presetSubtype="0" repeatCount="indefinite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323" dur="500" tmFilter="0, 0; .2, .5; .8, .5; 1, 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24" dur="250" autoRev="1" fill="hold"/>
                                        <p:tgtEl>
                                          <p:spTgt spid="4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25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6" fill="hold">
                      <p:stCondLst>
                        <p:cond delay="0"/>
                      </p:stCondLst>
                      <p:childTnLst>
                        <p:par>
                          <p:cTn id="327" fill="hold">
                            <p:stCondLst>
                              <p:cond delay="0"/>
                            </p:stCondLst>
                            <p:childTnLst>
                              <p:par>
                                <p:cTn id="32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2" fill="hold">
                            <p:stCondLst>
                              <p:cond delay="0"/>
                            </p:stCondLst>
                            <p:childTnLst>
                              <p:par>
                                <p:cTn id="33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-0.00254 L 0.00121 0.23264 " pathEditMode="relative" rAng="0" ptsTypes="AA">
                                      <p:cBhvr>
                                        <p:cTn id="334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1175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going dow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36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3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1" fill="hold">
                            <p:stCondLst>
                              <p:cond delay="2000"/>
                            </p:stCondLst>
                            <p:childTnLst>
                              <p:par>
                                <p:cTn id="342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56 0.30602 L -1.94444E-6 -2.96296E-6 " pathEditMode="relative" rAng="0" ptsTypes="AA">
                                      <p:cBhvr>
                                        <p:cTn id="343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" y="-15301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oing U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44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82 0.01158 L -0.00174 -0.3 " pathEditMode="relative" rAng="0" ptsTypes="AA">
                                      <p:cBhvr>
                                        <p:cTn id="345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" y="-1557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6" fill="hold">
                            <p:stCondLst>
                              <p:cond delay="4000"/>
                            </p:stCondLst>
                            <p:childTnLst>
                              <p:par>
                                <p:cTn id="347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4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4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5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5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3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5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5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5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1" fill="hold">
                            <p:stCondLst>
                              <p:cond delay="5000"/>
                            </p:stCondLst>
                            <p:childTnLst>
                              <p:par>
                                <p:cTn id="362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2.96296E-6 L -0.43733 -0.00278 " pathEditMode="relative" rAng="0" ptsTypes="AA">
                                      <p:cBhvr>
                                        <p:cTn id="363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667" y="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64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4236 0.00439 L 0.0059 0.00439 " pathEditMode="relative" ptsTypes="AA">
                                      <p:cBhvr>
                                        <p:cTn id="365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66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39 -0.29815 L -0.43299 -0.3 " pathEditMode="relative" rAng="0" ptsTypes="AA">
                                      <p:cBhvr>
                                        <p:cTn id="367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580" y="-9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7000"/>
                            </p:stCondLst>
                            <p:childTnLst>
                              <p:par>
                                <p:cTn id="369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7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7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7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43299 -0.3 L -0.42934 0.01158 " pathEditMode="relative" rAng="0" ptsTypes="AA">
                                      <p:cBhvr>
                                        <p:cTn id="378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4" y="15579"/>
                                    </p:animMotion>
                                  </p:childTnLst>
                                </p:cTn>
                              </p:par>
                              <p:par>
                                <p:cTn id="3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3" fill="hold">
                            <p:stCondLst>
                              <p:cond delay="9000"/>
                            </p:stCondLst>
                            <p:childTnLst>
                              <p:par>
                                <p:cTn id="38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onfetti Sound Effects _ Confetti Pop With Yay Sound _ Sound Of Confetti Popping Party Celebrat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8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8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120000">
                                      <p:cBhvr>
                                        <p:cTn id="38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9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9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9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9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4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3.7037E-7 L 0.01354 1.04514 " pathEditMode="relative" rAng="0" ptsTypes="AA">
                                      <p:cBhvr>
                                        <p:cTn id="395" dur="1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77" y="52269"/>
                                    </p:animMotion>
                                  </p:childTnLst>
                                </p:cTn>
                              </p:par>
                              <p:par>
                                <p:cTn id="396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3.7037E-6 L 0.00156 1.01505 " pathEditMode="relative" rAng="0" ptsTypes="AA">
                                      <p:cBhvr>
                                        <p:cTn id="397" dur="1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" y="507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398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9" fill="hold">
                      <p:stCondLst>
                        <p:cond delay="0"/>
                      </p:stCondLst>
                      <p:childTnLst>
                        <p:par>
                          <p:cTn id="400" fill="hold">
                            <p:stCondLst>
                              <p:cond delay="0"/>
                            </p:stCondLst>
                            <p:childTnLst>
                              <p:par>
                                <p:cTn id="40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5" fill="hold">
                            <p:stCondLst>
                              <p:cond delay="0"/>
                            </p:stCondLst>
                            <p:childTnLst>
                              <p:par>
                                <p:cTn id="406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-0.00254 L 0.00121 0.23264 " pathEditMode="relative" rAng="0" ptsTypes="AA">
                                      <p:cBhvr>
                                        <p:cTn id="407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1175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going dow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2000"/>
                            </p:stCondLst>
                            <p:childTnLst>
                              <p:par>
                                <p:cTn id="409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1" fill="hold">
                            <p:stCondLst>
                              <p:cond delay="2000"/>
                            </p:stCondLst>
                            <p:childTnLst>
                              <p:par>
                                <p:cTn id="41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4" fill="hold">
                            <p:stCondLst>
                              <p:cond delay="2000"/>
                            </p:stCondLst>
                            <p:childTnLst>
                              <p:par>
                                <p:cTn id="415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08 0.30973 L -2.77778E-7 -4.44444E-6 " pathEditMode="relative" rAng="0" ptsTypes="AA">
                                      <p:cBhvr>
                                        <p:cTn id="416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4" y="-15486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oing U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3.7037E-7 L -0.00105 -0.29977 " pathEditMode="relative" rAng="0" ptsTypes="AA">
                                      <p:cBhvr>
                                        <p:cTn id="418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-150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9" fill="hold">
                            <p:stCondLst>
                              <p:cond delay="4000"/>
                            </p:stCondLst>
                            <p:childTnLst>
                              <p:par>
                                <p:cTn id="42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2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2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2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26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2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2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2" fill="hold">
                            <p:stCondLst>
                              <p:cond delay="5000"/>
                            </p:stCondLst>
                            <p:childTnLst>
                              <p:par>
                                <p:cTn id="43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Explos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35" presetID="2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36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7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40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2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4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4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4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0" fill="hold">
                            <p:stCondLst>
                              <p:cond delay="6500"/>
                            </p:stCondLst>
                            <p:childTnLst>
                              <p:par>
                                <p:cTn id="45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-4.44444E-6 L -0.62379 -0.00301 " pathEditMode="relative" rAng="0" ptsTypes="AA">
                                      <p:cBhvr>
                                        <p:cTn id="452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990" y="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Game Fail Sound Effect 2 _ Free Sound Clips _ Game and Interface Sounds_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5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2656 0.00439 L 0.00416 0.00439 " pathEditMode="relative" ptsTypes="AA">
                                      <p:cBhvr>
                                        <p:cTn id="454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5" fill="hold">
                            <p:stCondLst>
                              <p:cond delay="8500"/>
                            </p:stCondLst>
                            <p:childTnLst>
                              <p:par>
                                <p:cTn id="456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5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5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6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6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8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885 -0.02153 L -0.00052 -0.68033 " pathEditMode="relative" rAng="0" ptsTypes="AA">
                                      <p:cBhvr>
                                        <p:cTn id="469" dur="1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9" y="-32940"/>
                                    </p:animMotion>
                                  </p:childTnLst>
                                </p:cTn>
                              </p:par>
                              <p:par>
                                <p:cTn id="470" presetID="26" presetClass="emph" presetSubtype="0" repeatCount="indefinite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471" dur="500" tmFilter="0, 0; .2, .5; .8, .5; 1, 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72" dur="250" autoRev="1" fill="hold"/>
                                        <p:tgtEl>
                                          <p:spTgt spid="5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473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4" fill="hold">
                      <p:stCondLst>
                        <p:cond delay="0"/>
                      </p:stCondLst>
                      <p:childTnLst>
                        <p:par>
                          <p:cTn id="475" fill="hold">
                            <p:stCondLst>
                              <p:cond delay="0"/>
                            </p:stCondLst>
                            <p:childTnLst>
                              <p:par>
                                <p:cTn id="476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7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78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oin sound eff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9" fill="hold">
                            <p:stCondLst>
                              <p:cond delay="500"/>
                            </p:stCondLst>
                            <p:childTnLst>
                              <p:par>
                                <p:cTn id="480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43 0.00579 L -0.07517 0.00579 " pathEditMode="relative" rAng="0" ptsTypes="AA">
                                      <p:cBhvr>
                                        <p:cTn id="481" dur="2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80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Coin insert sound effect_Coin sound effect_Insert coin sound effect lpb_Insert coin sound eff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82" fill="hold">
                            <p:stCondLst>
                              <p:cond delay="2500"/>
                            </p:stCondLst>
                            <p:childTnLst>
                              <p:par>
                                <p:cTn id="483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5" fill="hold">
                            <p:stCondLst>
                              <p:cond delay="2500"/>
                            </p:stCondLst>
                            <p:childTnLst>
                              <p:par>
                                <p:cTn id="48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2500"/>
                            </p:stCondLst>
                            <p:childTnLst>
                              <p:par>
                                <p:cTn id="48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6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16 -0.24931 L 0.00416 0.00439 " pathEditMode="relative" rAng="0" ptsTypes="AA">
                                      <p:cBhvr>
                                        <p:cTn id="497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685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Mini Claw Machine Sounds. ALL SOUNDS! (1) (1)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9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0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2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4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6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8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0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2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4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6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8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0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2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3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4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6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8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9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0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31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2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33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</p:childTnLst>
        </p:cTn>
      </p:par>
    </p:tnLst>
    <p:bldLst>
      <p:bldP spid="18" grpId="0" bldLvl="0" animBg="1"/>
      <p:bldP spid="19" grpId="0" bldLvl="0" animBg="1"/>
      <p:bldP spid="20" grpId="0" bldLvl="0" animBg="1"/>
      <p:bldP spid="21" grpId="0" bldLvl="0" animBg="1"/>
      <p:bldP spid="22" grpId="0" bldLvl="0" animBg="1"/>
      <p:bldP spid="23" grpId="0" bldLvl="0" animBg="1"/>
      <p:bldP spid="24" grpId="0" bldLvl="0" animBg="1"/>
      <p:bldP spid="25" grpId="0" bldLvl="0" animBg="1"/>
      <p:bldP spid="8" grpId="0" animBg="1"/>
      <p:bldP spid="35" grpId="0" animBg="1"/>
      <p:bldP spid="36" grpId="0" animBg="1"/>
      <p:bldP spid="38" grpId="0" animBg="1"/>
      <p:bldP spid="40" grpId="0" animBg="1"/>
      <p:bldP spid="51" grpId="0" animBg="1"/>
      <p:bldP spid="52" grpId="0" animBg="1"/>
      <p:bldP spid="54" grpId="0" animBg="1"/>
      <p:bldP spid="61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>
            <a:extLst>
              <a:ext uri="{FF2B5EF4-FFF2-40B4-BE49-F238E27FC236}">
                <a16:creationId xmlns:a16="http://schemas.microsoft.com/office/drawing/2014/main" id="{E6BAFF45-9FE8-F144-AEE1-FC3BDAB1BAB4}"/>
              </a:ext>
            </a:extLst>
          </p:cNvPr>
          <p:cNvSpPr txBox="1">
            <a:spLocks/>
          </p:cNvSpPr>
          <p:nvPr/>
        </p:nvSpPr>
        <p:spPr>
          <a:xfrm>
            <a:off x="1139028" y="1073798"/>
            <a:ext cx="8004972" cy="835819"/>
          </a:xfrm>
          <a:prstGeom prst="rect">
            <a:avLst/>
          </a:prstGeom>
          <a:noFill/>
        </p:spPr>
        <p:txBody>
          <a:bodyPr vert="horz" lIns="66866" tIns="33433" rIns="66866" bIns="33433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68655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accent6">
                    <a:lumMod val="10000"/>
                  </a:schemeClr>
                </a:solidFill>
                <a:effectLst/>
                <a:uLnTx/>
                <a:uFillTx/>
                <a:latin typeface="Comic Sans MS" panose="030F0902030302020204" pitchFamily="66" charset="0"/>
                <a:ea typeface="+mj-ea"/>
                <a:cs typeface="+mj-cs"/>
                <a:sym typeface="Arial"/>
              </a:rPr>
              <a:t>What do you do ____ night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mic Sans MS" panose="030F0902030302020204" pitchFamily="66" charset="0"/>
                <a:ea typeface="+mj-ea"/>
                <a:cs typeface="+mj-cs"/>
                <a:sym typeface="Arial"/>
              </a:rPr>
              <a:t>? </a:t>
            </a:r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9330BFCE-3D83-9E43-B6B6-5F7FFCC3C956}"/>
              </a:ext>
            </a:extLst>
          </p:cNvPr>
          <p:cNvSpPr txBox="1">
            <a:spLocks/>
          </p:cNvSpPr>
          <p:nvPr/>
        </p:nvSpPr>
        <p:spPr>
          <a:xfrm>
            <a:off x="1991394" y="3782523"/>
            <a:ext cx="4792027" cy="835819"/>
          </a:xfrm>
          <a:prstGeom prst="rect">
            <a:avLst/>
          </a:prstGeom>
          <a:noFill/>
        </p:spPr>
        <p:txBody>
          <a:bodyPr vert="horz" lIns="66866" tIns="33433" rIns="66866" bIns="33433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66865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 sz="4500" dirty="0">
                <a:solidFill>
                  <a:srgbClr val="C00000"/>
                </a:solidFill>
                <a:latin typeface="Comic Sans MS" panose="030F0902030302020204" pitchFamily="66" charset="0"/>
                <a:cs typeface="KodchiangUPC" pitchFamily="18" charset="-34"/>
                <a:sym typeface="Wingdings"/>
              </a:rPr>
              <a:t>A. at</a:t>
            </a:r>
            <a:endParaRPr kumimoji="0" lang="en-US" sz="4826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omic Sans MS" panose="030F0902030302020204" pitchFamily="66" charset="0"/>
              <a:sym typeface="Arial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5966FE43-E884-1AAA-EF6D-23A758EC6EFD}"/>
              </a:ext>
            </a:extLst>
          </p:cNvPr>
          <p:cNvSpPr txBox="1">
            <a:spLocks/>
          </p:cNvSpPr>
          <p:nvPr/>
        </p:nvSpPr>
        <p:spPr>
          <a:xfrm>
            <a:off x="1139028" y="2153840"/>
            <a:ext cx="8004972" cy="835819"/>
          </a:xfrm>
          <a:prstGeom prst="rect">
            <a:avLst/>
          </a:prstGeom>
          <a:noFill/>
        </p:spPr>
        <p:txBody>
          <a:bodyPr vert="horz" lIns="66866" tIns="33433" rIns="66866" bIns="33433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68655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accent6">
                    <a:lumMod val="10000"/>
                  </a:schemeClr>
                </a:solidFill>
                <a:effectLst/>
                <a:uLnTx/>
                <a:uFillTx/>
                <a:latin typeface="Comic Sans MS" panose="030F0902030302020204" pitchFamily="66" charset="0"/>
                <a:ea typeface="+mj-ea"/>
                <a:cs typeface="+mj-cs"/>
                <a:sym typeface="Arial"/>
              </a:rPr>
              <a:t>A. at                 B. in the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mic Sans MS" panose="030F0902030302020204" pitchFamily="66" charset="0"/>
              <a:ea typeface="+mj-ea"/>
              <a:cs typeface="+mj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707073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9" name="Google Shape;2159;p61"/>
          <p:cNvSpPr/>
          <p:nvPr/>
        </p:nvSpPr>
        <p:spPr>
          <a:xfrm>
            <a:off x="576231" y="2968851"/>
            <a:ext cx="4742189" cy="593131"/>
          </a:xfrm>
          <a:custGeom>
            <a:avLst/>
            <a:gdLst/>
            <a:ahLst/>
            <a:cxnLst/>
            <a:rect l="l" t="t" r="r" b="b"/>
            <a:pathLst>
              <a:path w="149020" h="13531" extrusionOk="0">
                <a:moveTo>
                  <a:pt x="80159" y="1"/>
                </a:moveTo>
                <a:cubicBezTo>
                  <a:pt x="78216" y="1"/>
                  <a:pt x="76274" y="26"/>
                  <a:pt x="74331" y="82"/>
                </a:cubicBezTo>
                <a:cubicBezTo>
                  <a:pt x="67866" y="273"/>
                  <a:pt x="61437" y="821"/>
                  <a:pt x="54983" y="1225"/>
                </a:cubicBezTo>
                <a:cubicBezTo>
                  <a:pt x="44400" y="1906"/>
                  <a:pt x="33793" y="2247"/>
                  <a:pt x="23186" y="2247"/>
                </a:cubicBezTo>
                <a:cubicBezTo>
                  <a:pt x="16730" y="2247"/>
                  <a:pt x="10274" y="2121"/>
                  <a:pt x="3822" y="1868"/>
                </a:cubicBezTo>
                <a:cubicBezTo>
                  <a:pt x="3647" y="1862"/>
                  <a:pt x="3471" y="1855"/>
                  <a:pt x="3295" y="1855"/>
                </a:cubicBezTo>
                <a:cubicBezTo>
                  <a:pt x="2824" y="1855"/>
                  <a:pt x="2360" y="1902"/>
                  <a:pt x="1953" y="2118"/>
                </a:cubicBezTo>
                <a:cubicBezTo>
                  <a:pt x="0" y="3166"/>
                  <a:pt x="227" y="8595"/>
                  <a:pt x="1370" y="11024"/>
                </a:cubicBezTo>
                <a:cubicBezTo>
                  <a:pt x="2320" y="13032"/>
                  <a:pt x="5183" y="13531"/>
                  <a:pt x="8303" y="13531"/>
                </a:cubicBezTo>
                <a:cubicBezTo>
                  <a:pt x="9013" y="13531"/>
                  <a:pt x="9737" y="13505"/>
                  <a:pt x="10454" y="13465"/>
                </a:cubicBezTo>
                <a:cubicBezTo>
                  <a:pt x="15455" y="13167"/>
                  <a:pt x="21813" y="12929"/>
                  <a:pt x="26825" y="12572"/>
                </a:cubicBezTo>
                <a:cubicBezTo>
                  <a:pt x="35937" y="11909"/>
                  <a:pt x="69618" y="10689"/>
                  <a:pt x="79980" y="10689"/>
                </a:cubicBezTo>
                <a:cubicBezTo>
                  <a:pt x="81154" y="10689"/>
                  <a:pt x="82029" y="10705"/>
                  <a:pt x="82535" y="10738"/>
                </a:cubicBezTo>
                <a:cubicBezTo>
                  <a:pt x="87713" y="11082"/>
                  <a:pt x="91752" y="11170"/>
                  <a:pt x="95301" y="11170"/>
                </a:cubicBezTo>
                <a:cubicBezTo>
                  <a:pt x="99043" y="11170"/>
                  <a:pt x="102240" y="11072"/>
                  <a:pt x="105653" y="11072"/>
                </a:cubicBezTo>
                <a:cubicBezTo>
                  <a:pt x="109444" y="11072"/>
                  <a:pt x="113503" y="11193"/>
                  <a:pt x="118872" y="11703"/>
                </a:cubicBezTo>
                <a:cubicBezTo>
                  <a:pt x="124759" y="12256"/>
                  <a:pt x="130232" y="12841"/>
                  <a:pt x="135833" y="12841"/>
                </a:cubicBezTo>
                <a:cubicBezTo>
                  <a:pt x="138672" y="12841"/>
                  <a:pt x="141543" y="12690"/>
                  <a:pt x="144518" y="12310"/>
                </a:cubicBezTo>
                <a:cubicBezTo>
                  <a:pt x="146507" y="12048"/>
                  <a:pt x="148983" y="11131"/>
                  <a:pt x="148960" y="9131"/>
                </a:cubicBezTo>
                <a:cubicBezTo>
                  <a:pt x="148948" y="8131"/>
                  <a:pt x="149019" y="7762"/>
                  <a:pt x="148960" y="6762"/>
                </a:cubicBezTo>
                <a:cubicBezTo>
                  <a:pt x="148912" y="5940"/>
                  <a:pt x="148531" y="4559"/>
                  <a:pt x="148186" y="3809"/>
                </a:cubicBezTo>
                <a:cubicBezTo>
                  <a:pt x="147769" y="2928"/>
                  <a:pt x="146602" y="2761"/>
                  <a:pt x="145638" y="2714"/>
                </a:cubicBezTo>
                <a:cubicBezTo>
                  <a:pt x="130838" y="2035"/>
                  <a:pt x="116051" y="1344"/>
                  <a:pt x="101263" y="654"/>
                </a:cubicBezTo>
                <a:cubicBezTo>
                  <a:pt x="94228" y="327"/>
                  <a:pt x="87194" y="1"/>
                  <a:pt x="8015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0" name="Google Shape;2160;p61"/>
          <p:cNvSpPr/>
          <p:nvPr/>
        </p:nvSpPr>
        <p:spPr>
          <a:xfrm rot="3363349">
            <a:off x="2114630" y="988339"/>
            <a:ext cx="1780055" cy="1396916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1" name="Google Shape;2161;p61"/>
          <p:cNvSpPr txBox="1">
            <a:spLocks noGrp="1"/>
          </p:cNvSpPr>
          <p:nvPr>
            <p:ph type="title"/>
          </p:nvPr>
        </p:nvSpPr>
        <p:spPr>
          <a:xfrm>
            <a:off x="922325" y="2127051"/>
            <a:ext cx="4140613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New words</a:t>
            </a:r>
            <a:endParaRPr dirty="0"/>
          </a:p>
        </p:txBody>
      </p:sp>
      <p:sp>
        <p:nvSpPr>
          <p:cNvPr id="2162" name="Google Shape;2162;p61"/>
          <p:cNvSpPr txBox="1">
            <a:spLocks noGrp="1"/>
          </p:cNvSpPr>
          <p:nvPr>
            <p:ph type="title" idx="2"/>
          </p:nvPr>
        </p:nvSpPr>
        <p:spPr>
          <a:xfrm>
            <a:off x="2171075" y="1098000"/>
            <a:ext cx="15525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lt1"/>
                </a:solidFill>
              </a:rPr>
              <a:t>02</a:t>
            </a:r>
            <a:endParaRPr dirty="0">
              <a:solidFill>
                <a:schemeClr val="lt1"/>
              </a:solidFill>
            </a:endParaRPr>
          </a:p>
        </p:txBody>
      </p:sp>
      <p:grpSp>
        <p:nvGrpSpPr>
          <p:cNvPr id="2164" name="Google Shape;2164;p61"/>
          <p:cNvGrpSpPr/>
          <p:nvPr/>
        </p:nvGrpSpPr>
        <p:grpSpPr>
          <a:xfrm rot="552268">
            <a:off x="2523934" y="3678987"/>
            <a:ext cx="378883" cy="361453"/>
            <a:chOff x="5580879" y="2689650"/>
            <a:chExt cx="465121" cy="443725"/>
          </a:xfrm>
        </p:grpSpPr>
        <p:sp>
          <p:nvSpPr>
            <p:cNvPr id="2165" name="Google Shape;2165;p61"/>
            <p:cNvSpPr/>
            <p:nvPr/>
          </p:nvSpPr>
          <p:spPr>
            <a:xfrm>
              <a:off x="5580879" y="3015875"/>
              <a:ext cx="143791" cy="110950"/>
            </a:xfrm>
            <a:custGeom>
              <a:avLst/>
              <a:gdLst/>
              <a:ahLst/>
              <a:cxnLst/>
              <a:rect l="l" t="t" r="r" b="b"/>
              <a:pathLst>
                <a:path w="4438" h="4438" extrusionOk="0">
                  <a:moveTo>
                    <a:pt x="2202" y="1"/>
                  </a:moveTo>
                  <a:cubicBezTo>
                    <a:pt x="1002" y="1"/>
                    <a:pt x="1" y="968"/>
                    <a:pt x="1" y="2202"/>
                  </a:cubicBezTo>
                  <a:cubicBezTo>
                    <a:pt x="1" y="3437"/>
                    <a:pt x="1002" y="4437"/>
                    <a:pt x="2202" y="4437"/>
                  </a:cubicBezTo>
                  <a:cubicBezTo>
                    <a:pt x="3437" y="4437"/>
                    <a:pt x="4437" y="3437"/>
                    <a:pt x="4437" y="2202"/>
                  </a:cubicBezTo>
                  <a:cubicBezTo>
                    <a:pt x="4437" y="968"/>
                    <a:pt x="3437" y="1"/>
                    <a:pt x="220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61"/>
            <p:cNvSpPr/>
            <p:nvPr/>
          </p:nvSpPr>
          <p:spPr>
            <a:xfrm>
              <a:off x="5880786" y="3022425"/>
              <a:ext cx="143791" cy="110950"/>
            </a:xfrm>
            <a:custGeom>
              <a:avLst/>
              <a:gdLst/>
              <a:ahLst/>
              <a:cxnLst/>
              <a:rect l="l" t="t" r="r" b="b"/>
              <a:pathLst>
                <a:path w="4438" h="4438" extrusionOk="0">
                  <a:moveTo>
                    <a:pt x="2202" y="1"/>
                  </a:moveTo>
                  <a:cubicBezTo>
                    <a:pt x="1002" y="1"/>
                    <a:pt x="1" y="968"/>
                    <a:pt x="1" y="2202"/>
                  </a:cubicBezTo>
                  <a:cubicBezTo>
                    <a:pt x="1" y="3437"/>
                    <a:pt x="1002" y="4437"/>
                    <a:pt x="2202" y="4437"/>
                  </a:cubicBezTo>
                  <a:cubicBezTo>
                    <a:pt x="3437" y="4437"/>
                    <a:pt x="4437" y="3437"/>
                    <a:pt x="4437" y="2202"/>
                  </a:cubicBezTo>
                  <a:cubicBezTo>
                    <a:pt x="4437" y="968"/>
                    <a:pt x="3437" y="1"/>
                    <a:pt x="220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167" name="Google Shape;2167;p61"/>
            <p:cNvCxnSpPr/>
            <p:nvPr/>
          </p:nvCxnSpPr>
          <p:spPr>
            <a:xfrm rot="10800000" flipH="1">
              <a:off x="5704275" y="2689650"/>
              <a:ext cx="18000" cy="378600"/>
            </a:xfrm>
            <a:prstGeom prst="straightConnector1">
              <a:avLst/>
            </a:prstGeom>
            <a:noFill/>
            <a:ln w="38100" cap="flat" cmpd="sng">
              <a:solidFill>
                <a:schemeClr val="accent6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68" name="Google Shape;2168;p61"/>
            <p:cNvCxnSpPr/>
            <p:nvPr/>
          </p:nvCxnSpPr>
          <p:spPr>
            <a:xfrm rot="10800000" flipH="1">
              <a:off x="6003125" y="2690700"/>
              <a:ext cx="28500" cy="395400"/>
            </a:xfrm>
            <a:prstGeom prst="straightConnector1">
              <a:avLst/>
            </a:prstGeom>
            <a:noFill/>
            <a:ln w="38100" cap="flat" cmpd="sng">
              <a:solidFill>
                <a:schemeClr val="accent6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69" name="Google Shape;2169;p61"/>
            <p:cNvCxnSpPr/>
            <p:nvPr/>
          </p:nvCxnSpPr>
          <p:spPr>
            <a:xfrm rot="10800000">
              <a:off x="5704300" y="2701475"/>
              <a:ext cx="341700" cy="8400"/>
            </a:xfrm>
            <a:prstGeom prst="straightConnector1">
              <a:avLst/>
            </a:prstGeom>
            <a:noFill/>
            <a:ln w="38100" cap="flat" cmpd="sng">
              <a:solidFill>
                <a:schemeClr val="accent6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170" name="Google Shape;2170;p61"/>
          <p:cNvGrpSpPr/>
          <p:nvPr/>
        </p:nvGrpSpPr>
        <p:grpSpPr>
          <a:xfrm rot="551995">
            <a:off x="3482459" y="3678860"/>
            <a:ext cx="377323" cy="359922"/>
            <a:chOff x="5580879" y="2689650"/>
            <a:chExt cx="465121" cy="443725"/>
          </a:xfrm>
        </p:grpSpPr>
        <p:sp>
          <p:nvSpPr>
            <p:cNvPr id="2171" name="Google Shape;2171;p61"/>
            <p:cNvSpPr/>
            <p:nvPr/>
          </p:nvSpPr>
          <p:spPr>
            <a:xfrm>
              <a:off x="5580879" y="3015875"/>
              <a:ext cx="143791" cy="110950"/>
            </a:xfrm>
            <a:custGeom>
              <a:avLst/>
              <a:gdLst/>
              <a:ahLst/>
              <a:cxnLst/>
              <a:rect l="l" t="t" r="r" b="b"/>
              <a:pathLst>
                <a:path w="4438" h="4438" extrusionOk="0">
                  <a:moveTo>
                    <a:pt x="2202" y="1"/>
                  </a:moveTo>
                  <a:cubicBezTo>
                    <a:pt x="1002" y="1"/>
                    <a:pt x="1" y="968"/>
                    <a:pt x="1" y="2202"/>
                  </a:cubicBezTo>
                  <a:cubicBezTo>
                    <a:pt x="1" y="3437"/>
                    <a:pt x="1002" y="4437"/>
                    <a:pt x="2202" y="4437"/>
                  </a:cubicBezTo>
                  <a:cubicBezTo>
                    <a:pt x="3437" y="4437"/>
                    <a:pt x="4437" y="3437"/>
                    <a:pt x="4437" y="2202"/>
                  </a:cubicBezTo>
                  <a:cubicBezTo>
                    <a:pt x="4437" y="968"/>
                    <a:pt x="3437" y="1"/>
                    <a:pt x="22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61"/>
            <p:cNvSpPr/>
            <p:nvPr/>
          </p:nvSpPr>
          <p:spPr>
            <a:xfrm>
              <a:off x="5880786" y="3022425"/>
              <a:ext cx="143791" cy="110950"/>
            </a:xfrm>
            <a:custGeom>
              <a:avLst/>
              <a:gdLst/>
              <a:ahLst/>
              <a:cxnLst/>
              <a:rect l="l" t="t" r="r" b="b"/>
              <a:pathLst>
                <a:path w="4438" h="4438" extrusionOk="0">
                  <a:moveTo>
                    <a:pt x="2202" y="1"/>
                  </a:moveTo>
                  <a:cubicBezTo>
                    <a:pt x="1002" y="1"/>
                    <a:pt x="1" y="968"/>
                    <a:pt x="1" y="2202"/>
                  </a:cubicBezTo>
                  <a:cubicBezTo>
                    <a:pt x="1" y="3437"/>
                    <a:pt x="1002" y="4437"/>
                    <a:pt x="2202" y="4437"/>
                  </a:cubicBezTo>
                  <a:cubicBezTo>
                    <a:pt x="3437" y="4437"/>
                    <a:pt x="4437" y="3437"/>
                    <a:pt x="4437" y="2202"/>
                  </a:cubicBezTo>
                  <a:cubicBezTo>
                    <a:pt x="4437" y="968"/>
                    <a:pt x="3437" y="1"/>
                    <a:pt x="22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173" name="Google Shape;2173;p61"/>
            <p:cNvCxnSpPr/>
            <p:nvPr/>
          </p:nvCxnSpPr>
          <p:spPr>
            <a:xfrm rot="10800000" flipH="1">
              <a:off x="5704275" y="2689650"/>
              <a:ext cx="18000" cy="378600"/>
            </a:xfrm>
            <a:prstGeom prst="straightConnector1">
              <a:avLst/>
            </a:prstGeom>
            <a:noFill/>
            <a:ln w="38100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74" name="Google Shape;2174;p61"/>
            <p:cNvCxnSpPr/>
            <p:nvPr/>
          </p:nvCxnSpPr>
          <p:spPr>
            <a:xfrm rot="10800000" flipH="1">
              <a:off x="6003125" y="2690700"/>
              <a:ext cx="28500" cy="395400"/>
            </a:xfrm>
            <a:prstGeom prst="straightConnector1">
              <a:avLst/>
            </a:prstGeom>
            <a:noFill/>
            <a:ln w="38100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75" name="Google Shape;2175;p61"/>
            <p:cNvCxnSpPr/>
            <p:nvPr/>
          </p:nvCxnSpPr>
          <p:spPr>
            <a:xfrm rot="10800000">
              <a:off x="5704300" y="2701475"/>
              <a:ext cx="341700" cy="8400"/>
            </a:xfrm>
            <a:prstGeom prst="straightConnector1">
              <a:avLst/>
            </a:prstGeom>
            <a:noFill/>
            <a:ln w="38100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176" name="Google Shape;2176;p61"/>
          <p:cNvGrpSpPr/>
          <p:nvPr/>
        </p:nvGrpSpPr>
        <p:grpSpPr>
          <a:xfrm rot="-1112321">
            <a:off x="3040706" y="3848924"/>
            <a:ext cx="118038" cy="358876"/>
            <a:chOff x="5580879" y="2689650"/>
            <a:chExt cx="143791" cy="437175"/>
          </a:xfrm>
        </p:grpSpPr>
        <p:sp>
          <p:nvSpPr>
            <p:cNvPr id="2177" name="Google Shape;2177;p61"/>
            <p:cNvSpPr/>
            <p:nvPr/>
          </p:nvSpPr>
          <p:spPr>
            <a:xfrm>
              <a:off x="5580879" y="3015875"/>
              <a:ext cx="143791" cy="110950"/>
            </a:xfrm>
            <a:custGeom>
              <a:avLst/>
              <a:gdLst/>
              <a:ahLst/>
              <a:cxnLst/>
              <a:rect l="l" t="t" r="r" b="b"/>
              <a:pathLst>
                <a:path w="4438" h="4438" extrusionOk="0">
                  <a:moveTo>
                    <a:pt x="2202" y="1"/>
                  </a:moveTo>
                  <a:cubicBezTo>
                    <a:pt x="1002" y="1"/>
                    <a:pt x="1" y="968"/>
                    <a:pt x="1" y="2202"/>
                  </a:cubicBezTo>
                  <a:cubicBezTo>
                    <a:pt x="1" y="3437"/>
                    <a:pt x="1002" y="4437"/>
                    <a:pt x="2202" y="4437"/>
                  </a:cubicBezTo>
                  <a:cubicBezTo>
                    <a:pt x="3437" y="4437"/>
                    <a:pt x="4437" y="3437"/>
                    <a:pt x="4437" y="2202"/>
                  </a:cubicBezTo>
                  <a:cubicBezTo>
                    <a:pt x="4437" y="968"/>
                    <a:pt x="3437" y="1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178" name="Google Shape;2178;p61"/>
            <p:cNvCxnSpPr/>
            <p:nvPr/>
          </p:nvCxnSpPr>
          <p:spPr>
            <a:xfrm rot="10800000" flipH="1">
              <a:off x="5704275" y="2689650"/>
              <a:ext cx="18000" cy="378600"/>
            </a:xfrm>
            <a:prstGeom prst="straightConnector1">
              <a:avLst/>
            </a:prstGeom>
            <a:noFill/>
            <a:ln w="38100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179" name="Google Shape;2179;p61"/>
          <p:cNvSpPr/>
          <p:nvPr/>
        </p:nvSpPr>
        <p:spPr>
          <a:xfrm>
            <a:off x="6787150" y="687738"/>
            <a:ext cx="219073" cy="179081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0" name="Google Shape;2180;p61"/>
          <p:cNvSpPr/>
          <p:nvPr/>
        </p:nvSpPr>
        <p:spPr>
          <a:xfrm>
            <a:off x="6972150" y="2295577"/>
            <a:ext cx="179095" cy="179073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1" name="Google Shape;2181;p61"/>
          <p:cNvSpPr/>
          <p:nvPr/>
        </p:nvSpPr>
        <p:spPr>
          <a:xfrm rot="-4320377">
            <a:off x="7773084" y="2446239"/>
            <a:ext cx="219074" cy="179074"/>
          </a:xfrm>
          <a:custGeom>
            <a:avLst/>
            <a:gdLst/>
            <a:ahLst/>
            <a:cxnLst/>
            <a:rect l="l" t="t" r="r" b="b"/>
            <a:pathLst>
              <a:path w="4364" h="5052" extrusionOk="0">
                <a:moveTo>
                  <a:pt x="1469" y="1"/>
                </a:moveTo>
                <a:cubicBezTo>
                  <a:pt x="975" y="1"/>
                  <a:pt x="594" y="306"/>
                  <a:pt x="535" y="1091"/>
                </a:cubicBezTo>
                <a:cubicBezTo>
                  <a:pt x="535" y="1091"/>
                  <a:pt x="1" y="4493"/>
                  <a:pt x="1035" y="4994"/>
                </a:cubicBezTo>
                <a:cubicBezTo>
                  <a:pt x="1109" y="5033"/>
                  <a:pt x="1190" y="5052"/>
                  <a:pt x="1278" y="5052"/>
                </a:cubicBezTo>
                <a:cubicBezTo>
                  <a:pt x="2372" y="5052"/>
                  <a:pt x="4363" y="2141"/>
                  <a:pt x="3437" y="1091"/>
                </a:cubicBezTo>
                <a:cubicBezTo>
                  <a:pt x="2880" y="479"/>
                  <a:pt x="2087" y="1"/>
                  <a:pt x="1469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2" name="Google Shape;2182;p61"/>
          <p:cNvSpPr/>
          <p:nvPr/>
        </p:nvSpPr>
        <p:spPr>
          <a:xfrm>
            <a:off x="956400" y="1463413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3" name="Google Shape;2183;p61"/>
          <p:cNvSpPr/>
          <p:nvPr/>
        </p:nvSpPr>
        <p:spPr>
          <a:xfrm>
            <a:off x="922325" y="734877"/>
            <a:ext cx="179095" cy="179073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4" name="Google Shape;2184;p61"/>
          <p:cNvSpPr/>
          <p:nvPr/>
        </p:nvSpPr>
        <p:spPr>
          <a:xfrm>
            <a:off x="1129588" y="4270400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5" name="Google Shape;2185;p61"/>
          <p:cNvSpPr/>
          <p:nvPr/>
        </p:nvSpPr>
        <p:spPr>
          <a:xfrm rot="444932" flipH="1">
            <a:off x="5857732" y="3969939"/>
            <a:ext cx="413063" cy="274961"/>
          </a:xfrm>
          <a:custGeom>
            <a:avLst/>
            <a:gdLst/>
            <a:ahLst/>
            <a:cxnLst/>
            <a:rect l="l" t="t" r="r" b="b"/>
            <a:pathLst>
              <a:path w="20042" h="13743" extrusionOk="0">
                <a:moveTo>
                  <a:pt x="14071" y="0"/>
                </a:moveTo>
                <a:cubicBezTo>
                  <a:pt x="10001" y="0"/>
                  <a:pt x="11375" y="7108"/>
                  <a:pt x="11375" y="7108"/>
                </a:cubicBezTo>
                <a:cubicBezTo>
                  <a:pt x="11375" y="7108"/>
                  <a:pt x="9274" y="1408"/>
                  <a:pt x="6596" y="1408"/>
                </a:cubicBezTo>
                <a:cubicBezTo>
                  <a:pt x="5720" y="1408"/>
                  <a:pt x="4783" y="2019"/>
                  <a:pt x="3837" y="3639"/>
                </a:cubicBezTo>
                <a:cubicBezTo>
                  <a:pt x="1" y="10243"/>
                  <a:pt x="13177" y="13713"/>
                  <a:pt x="13177" y="13713"/>
                </a:cubicBezTo>
                <a:cubicBezTo>
                  <a:pt x="13237" y="13732"/>
                  <a:pt x="13299" y="13742"/>
                  <a:pt x="13363" y="13742"/>
                </a:cubicBezTo>
                <a:cubicBezTo>
                  <a:pt x="15662" y="13742"/>
                  <a:pt x="20041" y="1206"/>
                  <a:pt x="14978" y="103"/>
                </a:cubicBezTo>
                <a:cubicBezTo>
                  <a:pt x="14649" y="33"/>
                  <a:pt x="14348" y="0"/>
                  <a:pt x="1407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6" name="Google Shape;2186;p61"/>
          <p:cNvSpPr/>
          <p:nvPr/>
        </p:nvSpPr>
        <p:spPr>
          <a:xfrm>
            <a:off x="4962438" y="4106300"/>
            <a:ext cx="110950" cy="110950"/>
          </a:xfrm>
          <a:custGeom>
            <a:avLst/>
            <a:gdLst/>
            <a:ahLst/>
            <a:cxnLst/>
            <a:rect l="l" t="t" r="r" b="b"/>
            <a:pathLst>
              <a:path w="4438" h="4438" extrusionOk="0">
                <a:moveTo>
                  <a:pt x="2202" y="1"/>
                </a:moveTo>
                <a:cubicBezTo>
                  <a:pt x="1002" y="1"/>
                  <a:pt x="1" y="968"/>
                  <a:pt x="1" y="2202"/>
                </a:cubicBezTo>
                <a:cubicBezTo>
                  <a:pt x="1" y="3437"/>
                  <a:pt x="1002" y="4437"/>
                  <a:pt x="2202" y="4437"/>
                </a:cubicBezTo>
                <a:cubicBezTo>
                  <a:pt x="3437" y="4437"/>
                  <a:pt x="4437" y="3437"/>
                  <a:pt x="4437" y="2202"/>
                </a:cubicBezTo>
                <a:cubicBezTo>
                  <a:pt x="4437" y="968"/>
                  <a:pt x="3437" y="1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87" name="Google Shape;2187;p61"/>
          <p:cNvGrpSpPr/>
          <p:nvPr/>
        </p:nvGrpSpPr>
        <p:grpSpPr>
          <a:xfrm>
            <a:off x="6980530" y="1028907"/>
            <a:ext cx="1346984" cy="1010994"/>
            <a:chOff x="939574" y="3499738"/>
            <a:chExt cx="1288610" cy="967180"/>
          </a:xfrm>
        </p:grpSpPr>
        <p:sp>
          <p:nvSpPr>
            <p:cNvPr id="2188" name="Google Shape;2188;p61"/>
            <p:cNvSpPr/>
            <p:nvPr/>
          </p:nvSpPr>
          <p:spPr>
            <a:xfrm>
              <a:off x="942721" y="3499738"/>
              <a:ext cx="1285464" cy="967157"/>
            </a:xfrm>
            <a:custGeom>
              <a:avLst/>
              <a:gdLst/>
              <a:ahLst/>
              <a:cxnLst/>
              <a:rect l="l" t="t" r="r" b="b"/>
              <a:pathLst>
                <a:path w="58610" h="44097" extrusionOk="0">
                  <a:moveTo>
                    <a:pt x="29237" y="1"/>
                  </a:moveTo>
                  <a:cubicBezTo>
                    <a:pt x="26559" y="1"/>
                    <a:pt x="23816" y="300"/>
                    <a:pt x="21049" y="1627"/>
                  </a:cubicBezTo>
                  <a:cubicBezTo>
                    <a:pt x="19381" y="2461"/>
                    <a:pt x="17680" y="3528"/>
                    <a:pt x="15979" y="4929"/>
                  </a:cubicBezTo>
                  <a:cubicBezTo>
                    <a:pt x="11509" y="8699"/>
                    <a:pt x="7172" y="13602"/>
                    <a:pt x="3203" y="24677"/>
                  </a:cubicBezTo>
                  <a:cubicBezTo>
                    <a:pt x="2102" y="27779"/>
                    <a:pt x="1035" y="31348"/>
                    <a:pt x="1" y="35485"/>
                  </a:cubicBezTo>
                  <a:cubicBezTo>
                    <a:pt x="1535" y="35985"/>
                    <a:pt x="3003" y="36485"/>
                    <a:pt x="4471" y="36952"/>
                  </a:cubicBezTo>
                  <a:cubicBezTo>
                    <a:pt x="5038" y="35018"/>
                    <a:pt x="5571" y="33083"/>
                    <a:pt x="6272" y="31181"/>
                  </a:cubicBezTo>
                  <a:cubicBezTo>
                    <a:pt x="6272" y="31165"/>
                    <a:pt x="6289" y="31156"/>
                    <a:pt x="6305" y="31156"/>
                  </a:cubicBezTo>
                  <a:cubicBezTo>
                    <a:pt x="6322" y="31156"/>
                    <a:pt x="6339" y="31165"/>
                    <a:pt x="6339" y="31181"/>
                  </a:cubicBezTo>
                  <a:cubicBezTo>
                    <a:pt x="6505" y="33150"/>
                    <a:pt x="6138" y="35051"/>
                    <a:pt x="5738" y="36952"/>
                  </a:cubicBezTo>
                  <a:cubicBezTo>
                    <a:pt x="5705" y="37086"/>
                    <a:pt x="5705" y="37219"/>
                    <a:pt x="5671" y="37353"/>
                  </a:cubicBezTo>
                  <a:cubicBezTo>
                    <a:pt x="13177" y="39721"/>
                    <a:pt x="19982" y="41556"/>
                    <a:pt x="26386" y="42723"/>
                  </a:cubicBezTo>
                  <a:cubicBezTo>
                    <a:pt x="26586" y="42189"/>
                    <a:pt x="26820" y="41656"/>
                    <a:pt x="26987" y="41222"/>
                  </a:cubicBezTo>
                  <a:cubicBezTo>
                    <a:pt x="27016" y="41163"/>
                    <a:pt x="27077" y="41137"/>
                    <a:pt x="27137" y="41137"/>
                  </a:cubicBezTo>
                  <a:cubicBezTo>
                    <a:pt x="27213" y="41137"/>
                    <a:pt x="27287" y="41180"/>
                    <a:pt x="27287" y="41255"/>
                  </a:cubicBezTo>
                  <a:cubicBezTo>
                    <a:pt x="27320" y="41822"/>
                    <a:pt x="27287" y="42323"/>
                    <a:pt x="27187" y="42856"/>
                  </a:cubicBezTo>
                  <a:cubicBezTo>
                    <a:pt x="27754" y="42957"/>
                    <a:pt x="28321" y="43057"/>
                    <a:pt x="28888" y="43157"/>
                  </a:cubicBezTo>
                  <a:cubicBezTo>
                    <a:pt x="29088" y="42156"/>
                    <a:pt x="29355" y="41222"/>
                    <a:pt x="29622" y="40255"/>
                  </a:cubicBezTo>
                  <a:cubicBezTo>
                    <a:pt x="29637" y="40225"/>
                    <a:pt x="29672" y="40208"/>
                    <a:pt x="29709" y="40208"/>
                  </a:cubicBezTo>
                  <a:cubicBezTo>
                    <a:pt x="29755" y="40208"/>
                    <a:pt x="29804" y="40233"/>
                    <a:pt x="29822" y="40288"/>
                  </a:cubicBezTo>
                  <a:cubicBezTo>
                    <a:pt x="29855" y="41289"/>
                    <a:pt x="29822" y="42289"/>
                    <a:pt x="29755" y="43290"/>
                  </a:cubicBezTo>
                  <a:cubicBezTo>
                    <a:pt x="33410" y="43814"/>
                    <a:pt x="36929" y="44096"/>
                    <a:pt x="40369" y="44096"/>
                  </a:cubicBezTo>
                  <a:cubicBezTo>
                    <a:pt x="44370" y="44096"/>
                    <a:pt x="48264" y="43715"/>
                    <a:pt x="52138" y="42890"/>
                  </a:cubicBezTo>
                  <a:cubicBezTo>
                    <a:pt x="52238" y="41689"/>
                    <a:pt x="52438" y="40521"/>
                    <a:pt x="52772" y="39321"/>
                  </a:cubicBezTo>
                  <a:cubicBezTo>
                    <a:pt x="52786" y="39279"/>
                    <a:pt x="52817" y="39260"/>
                    <a:pt x="52849" y="39260"/>
                  </a:cubicBezTo>
                  <a:cubicBezTo>
                    <a:pt x="52893" y="39260"/>
                    <a:pt x="52938" y="39296"/>
                    <a:pt x="52938" y="39354"/>
                  </a:cubicBezTo>
                  <a:cubicBezTo>
                    <a:pt x="52938" y="40388"/>
                    <a:pt x="53039" y="41522"/>
                    <a:pt x="53105" y="42690"/>
                  </a:cubicBezTo>
                  <a:cubicBezTo>
                    <a:pt x="53639" y="42556"/>
                    <a:pt x="54206" y="42423"/>
                    <a:pt x="54740" y="42289"/>
                  </a:cubicBezTo>
                  <a:cubicBezTo>
                    <a:pt x="54673" y="39988"/>
                    <a:pt x="54440" y="37719"/>
                    <a:pt x="54339" y="35418"/>
                  </a:cubicBezTo>
                  <a:cubicBezTo>
                    <a:pt x="54339" y="35399"/>
                    <a:pt x="54362" y="35379"/>
                    <a:pt x="54381" y="35379"/>
                  </a:cubicBezTo>
                  <a:cubicBezTo>
                    <a:pt x="54394" y="35379"/>
                    <a:pt x="54406" y="35390"/>
                    <a:pt x="54406" y="35418"/>
                  </a:cubicBezTo>
                  <a:cubicBezTo>
                    <a:pt x="54773" y="37619"/>
                    <a:pt x="55207" y="39854"/>
                    <a:pt x="55574" y="42056"/>
                  </a:cubicBezTo>
                  <a:cubicBezTo>
                    <a:pt x="56374" y="41856"/>
                    <a:pt x="57141" y="41622"/>
                    <a:pt x="57942" y="41355"/>
                  </a:cubicBezTo>
                  <a:cubicBezTo>
                    <a:pt x="58609" y="41122"/>
                    <a:pt x="57809" y="32049"/>
                    <a:pt x="57709" y="31482"/>
                  </a:cubicBezTo>
                  <a:cubicBezTo>
                    <a:pt x="57642" y="31181"/>
                    <a:pt x="57575" y="30915"/>
                    <a:pt x="57542" y="30614"/>
                  </a:cubicBezTo>
                  <a:cubicBezTo>
                    <a:pt x="56941" y="27546"/>
                    <a:pt x="56408" y="23476"/>
                    <a:pt x="55707" y="21008"/>
                  </a:cubicBezTo>
                  <a:cubicBezTo>
                    <a:pt x="54106" y="15570"/>
                    <a:pt x="51638" y="11601"/>
                    <a:pt x="48936" y="8599"/>
                  </a:cubicBezTo>
                  <a:cubicBezTo>
                    <a:pt x="47401" y="6530"/>
                    <a:pt x="45333" y="4929"/>
                    <a:pt x="43265" y="3695"/>
                  </a:cubicBezTo>
                  <a:cubicBezTo>
                    <a:pt x="43098" y="3562"/>
                    <a:pt x="42931" y="3462"/>
                    <a:pt x="42765" y="3362"/>
                  </a:cubicBezTo>
                  <a:cubicBezTo>
                    <a:pt x="38862" y="726"/>
                    <a:pt x="34759" y="126"/>
                    <a:pt x="30689" y="26"/>
                  </a:cubicBezTo>
                  <a:cubicBezTo>
                    <a:pt x="30208" y="10"/>
                    <a:pt x="29724" y="1"/>
                    <a:pt x="29237" y="1"/>
                  </a:cubicBezTo>
                  <a:close/>
                </a:path>
              </a:pathLst>
            </a:custGeom>
            <a:solidFill>
              <a:schemeClr val="lt2"/>
            </a:solidFill>
            <a:ln w="22860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38100" dir="2400000" algn="bl" rotWithShape="0">
                <a:schemeClr val="dk1">
                  <a:alpha val="21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189" name="Google Shape;2189;p61"/>
            <p:cNvGrpSpPr/>
            <p:nvPr/>
          </p:nvGrpSpPr>
          <p:grpSpPr>
            <a:xfrm>
              <a:off x="939574" y="3499760"/>
              <a:ext cx="1285464" cy="967157"/>
              <a:chOff x="787850" y="3378725"/>
              <a:chExt cx="1465250" cy="1102425"/>
            </a:xfrm>
          </p:grpSpPr>
          <p:sp>
            <p:nvSpPr>
              <p:cNvPr id="2190" name="Google Shape;2190;p61"/>
              <p:cNvSpPr/>
              <p:nvPr/>
            </p:nvSpPr>
            <p:spPr>
              <a:xfrm>
                <a:off x="787850" y="3378725"/>
                <a:ext cx="1465250" cy="1102425"/>
              </a:xfrm>
              <a:custGeom>
                <a:avLst/>
                <a:gdLst/>
                <a:ahLst/>
                <a:cxnLst/>
                <a:rect l="l" t="t" r="r" b="b"/>
                <a:pathLst>
                  <a:path w="58610" h="44097" extrusionOk="0">
                    <a:moveTo>
                      <a:pt x="29237" y="1"/>
                    </a:moveTo>
                    <a:cubicBezTo>
                      <a:pt x="26559" y="1"/>
                      <a:pt x="23816" y="300"/>
                      <a:pt x="21049" y="1627"/>
                    </a:cubicBezTo>
                    <a:cubicBezTo>
                      <a:pt x="19381" y="2461"/>
                      <a:pt x="17680" y="3528"/>
                      <a:pt x="15979" y="4929"/>
                    </a:cubicBezTo>
                    <a:cubicBezTo>
                      <a:pt x="11509" y="8699"/>
                      <a:pt x="7172" y="13602"/>
                      <a:pt x="3203" y="24677"/>
                    </a:cubicBezTo>
                    <a:cubicBezTo>
                      <a:pt x="2102" y="27779"/>
                      <a:pt x="1035" y="31348"/>
                      <a:pt x="1" y="35485"/>
                    </a:cubicBezTo>
                    <a:cubicBezTo>
                      <a:pt x="1535" y="35985"/>
                      <a:pt x="3003" y="36485"/>
                      <a:pt x="4471" y="36952"/>
                    </a:cubicBezTo>
                    <a:cubicBezTo>
                      <a:pt x="5038" y="35018"/>
                      <a:pt x="5571" y="33083"/>
                      <a:pt x="6272" y="31181"/>
                    </a:cubicBezTo>
                    <a:cubicBezTo>
                      <a:pt x="6272" y="31165"/>
                      <a:pt x="6289" y="31156"/>
                      <a:pt x="6305" y="31156"/>
                    </a:cubicBezTo>
                    <a:cubicBezTo>
                      <a:pt x="6322" y="31156"/>
                      <a:pt x="6339" y="31165"/>
                      <a:pt x="6339" y="31181"/>
                    </a:cubicBezTo>
                    <a:cubicBezTo>
                      <a:pt x="6505" y="33150"/>
                      <a:pt x="6138" y="35084"/>
                      <a:pt x="5738" y="36952"/>
                    </a:cubicBezTo>
                    <a:cubicBezTo>
                      <a:pt x="5705" y="37086"/>
                      <a:pt x="5705" y="37219"/>
                      <a:pt x="5671" y="37353"/>
                    </a:cubicBezTo>
                    <a:cubicBezTo>
                      <a:pt x="13177" y="39721"/>
                      <a:pt x="19982" y="41556"/>
                      <a:pt x="26386" y="42723"/>
                    </a:cubicBezTo>
                    <a:cubicBezTo>
                      <a:pt x="26586" y="42189"/>
                      <a:pt x="26820" y="41656"/>
                      <a:pt x="26987" y="41222"/>
                    </a:cubicBezTo>
                    <a:cubicBezTo>
                      <a:pt x="27001" y="41163"/>
                      <a:pt x="27061" y="41137"/>
                      <a:pt x="27123" y="41137"/>
                    </a:cubicBezTo>
                    <a:cubicBezTo>
                      <a:pt x="27203" y="41137"/>
                      <a:pt x="27287" y="41180"/>
                      <a:pt x="27287" y="41255"/>
                    </a:cubicBezTo>
                    <a:cubicBezTo>
                      <a:pt x="27320" y="41822"/>
                      <a:pt x="27287" y="42323"/>
                      <a:pt x="27187" y="42856"/>
                    </a:cubicBezTo>
                    <a:cubicBezTo>
                      <a:pt x="27754" y="42957"/>
                      <a:pt x="28321" y="43057"/>
                      <a:pt x="28888" y="43157"/>
                    </a:cubicBezTo>
                    <a:cubicBezTo>
                      <a:pt x="29088" y="42189"/>
                      <a:pt x="29355" y="41222"/>
                      <a:pt x="29622" y="40255"/>
                    </a:cubicBezTo>
                    <a:cubicBezTo>
                      <a:pt x="29637" y="40225"/>
                      <a:pt x="29679" y="40208"/>
                      <a:pt x="29720" y="40208"/>
                    </a:cubicBezTo>
                    <a:cubicBezTo>
                      <a:pt x="29771" y="40208"/>
                      <a:pt x="29822" y="40233"/>
                      <a:pt x="29822" y="40288"/>
                    </a:cubicBezTo>
                    <a:cubicBezTo>
                      <a:pt x="29855" y="41289"/>
                      <a:pt x="29822" y="42289"/>
                      <a:pt x="29755" y="43290"/>
                    </a:cubicBezTo>
                    <a:cubicBezTo>
                      <a:pt x="33395" y="43814"/>
                      <a:pt x="36913" y="44096"/>
                      <a:pt x="40356" y="44096"/>
                    </a:cubicBezTo>
                    <a:cubicBezTo>
                      <a:pt x="44360" y="44096"/>
                      <a:pt x="48264" y="43715"/>
                      <a:pt x="52138" y="42890"/>
                    </a:cubicBezTo>
                    <a:cubicBezTo>
                      <a:pt x="52238" y="41689"/>
                      <a:pt x="52438" y="40521"/>
                      <a:pt x="52772" y="39321"/>
                    </a:cubicBezTo>
                    <a:cubicBezTo>
                      <a:pt x="52786" y="39279"/>
                      <a:pt x="52817" y="39260"/>
                      <a:pt x="52849" y="39260"/>
                    </a:cubicBezTo>
                    <a:cubicBezTo>
                      <a:pt x="52893" y="39260"/>
                      <a:pt x="52938" y="39296"/>
                      <a:pt x="52938" y="39354"/>
                    </a:cubicBezTo>
                    <a:cubicBezTo>
                      <a:pt x="52938" y="40388"/>
                      <a:pt x="53039" y="41522"/>
                      <a:pt x="53105" y="42690"/>
                    </a:cubicBezTo>
                    <a:cubicBezTo>
                      <a:pt x="53639" y="42556"/>
                      <a:pt x="54206" y="42423"/>
                      <a:pt x="54740" y="42289"/>
                    </a:cubicBezTo>
                    <a:cubicBezTo>
                      <a:pt x="54673" y="39988"/>
                      <a:pt x="54440" y="37719"/>
                      <a:pt x="54339" y="35418"/>
                    </a:cubicBezTo>
                    <a:cubicBezTo>
                      <a:pt x="54339" y="35401"/>
                      <a:pt x="54356" y="35393"/>
                      <a:pt x="54373" y="35393"/>
                    </a:cubicBezTo>
                    <a:cubicBezTo>
                      <a:pt x="54390" y="35393"/>
                      <a:pt x="54406" y="35401"/>
                      <a:pt x="54406" y="35418"/>
                    </a:cubicBezTo>
                    <a:cubicBezTo>
                      <a:pt x="54773" y="37619"/>
                      <a:pt x="55207" y="39854"/>
                      <a:pt x="55574" y="42056"/>
                    </a:cubicBezTo>
                    <a:cubicBezTo>
                      <a:pt x="56374" y="41856"/>
                      <a:pt x="57141" y="41622"/>
                      <a:pt x="57942" y="41355"/>
                    </a:cubicBezTo>
                    <a:cubicBezTo>
                      <a:pt x="58609" y="41122"/>
                      <a:pt x="57809" y="32049"/>
                      <a:pt x="57709" y="31482"/>
                    </a:cubicBezTo>
                    <a:cubicBezTo>
                      <a:pt x="57642" y="31181"/>
                      <a:pt x="57575" y="30915"/>
                      <a:pt x="57542" y="30614"/>
                    </a:cubicBezTo>
                    <a:cubicBezTo>
                      <a:pt x="56941" y="27546"/>
                      <a:pt x="56408" y="23476"/>
                      <a:pt x="55707" y="20974"/>
                    </a:cubicBezTo>
                    <a:cubicBezTo>
                      <a:pt x="52905" y="11467"/>
                      <a:pt x="47401" y="6464"/>
                      <a:pt x="42765" y="3362"/>
                    </a:cubicBezTo>
                    <a:cubicBezTo>
                      <a:pt x="38862" y="726"/>
                      <a:pt x="34759" y="126"/>
                      <a:pt x="30689" y="26"/>
                    </a:cubicBezTo>
                    <a:cubicBezTo>
                      <a:pt x="30208" y="10"/>
                      <a:pt x="29724" y="1"/>
                      <a:pt x="2923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1" name="Google Shape;2191;p61"/>
              <p:cNvSpPr/>
              <p:nvPr/>
            </p:nvSpPr>
            <p:spPr>
              <a:xfrm>
                <a:off x="787850" y="3995625"/>
                <a:ext cx="1465250" cy="485525"/>
              </a:xfrm>
              <a:custGeom>
                <a:avLst/>
                <a:gdLst/>
                <a:ahLst/>
                <a:cxnLst/>
                <a:rect l="l" t="t" r="r" b="b"/>
                <a:pathLst>
                  <a:path w="58610" h="19421" extrusionOk="0">
                    <a:moveTo>
                      <a:pt x="3203" y="1"/>
                    </a:moveTo>
                    <a:cubicBezTo>
                      <a:pt x="2102" y="3103"/>
                      <a:pt x="1035" y="6672"/>
                      <a:pt x="1" y="10809"/>
                    </a:cubicBezTo>
                    <a:cubicBezTo>
                      <a:pt x="1535" y="11309"/>
                      <a:pt x="3003" y="11809"/>
                      <a:pt x="4471" y="12276"/>
                    </a:cubicBezTo>
                    <a:cubicBezTo>
                      <a:pt x="5038" y="10342"/>
                      <a:pt x="5571" y="8407"/>
                      <a:pt x="6272" y="6505"/>
                    </a:cubicBezTo>
                    <a:cubicBezTo>
                      <a:pt x="6272" y="6489"/>
                      <a:pt x="6289" y="6480"/>
                      <a:pt x="6305" y="6480"/>
                    </a:cubicBezTo>
                    <a:cubicBezTo>
                      <a:pt x="6322" y="6480"/>
                      <a:pt x="6339" y="6489"/>
                      <a:pt x="6339" y="6505"/>
                    </a:cubicBezTo>
                    <a:cubicBezTo>
                      <a:pt x="6505" y="8474"/>
                      <a:pt x="6138" y="10408"/>
                      <a:pt x="5738" y="12276"/>
                    </a:cubicBezTo>
                    <a:cubicBezTo>
                      <a:pt x="5705" y="12410"/>
                      <a:pt x="5705" y="12543"/>
                      <a:pt x="5671" y="12677"/>
                    </a:cubicBezTo>
                    <a:cubicBezTo>
                      <a:pt x="13177" y="15045"/>
                      <a:pt x="19982" y="16880"/>
                      <a:pt x="26386" y="18047"/>
                    </a:cubicBezTo>
                    <a:cubicBezTo>
                      <a:pt x="26586" y="17513"/>
                      <a:pt x="26820" y="16980"/>
                      <a:pt x="26987" y="16546"/>
                    </a:cubicBezTo>
                    <a:cubicBezTo>
                      <a:pt x="27001" y="16487"/>
                      <a:pt x="27061" y="16461"/>
                      <a:pt x="27123" y="16461"/>
                    </a:cubicBezTo>
                    <a:cubicBezTo>
                      <a:pt x="27203" y="16461"/>
                      <a:pt x="27287" y="16504"/>
                      <a:pt x="27287" y="16579"/>
                    </a:cubicBezTo>
                    <a:cubicBezTo>
                      <a:pt x="27320" y="17146"/>
                      <a:pt x="27287" y="17647"/>
                      <a:pt x="27187" y="18180"/>
                    </a:cubicBezTo>
                    <a:cubicBezTo>
                      <a:pt x="27754" y="18281"/>
                      <a:pt x="28321" y="18381"/>
                      <a:pt x="28888" y="18481"/>
                    </a:cubicBezTo>
                    <a:cubicBezTo>
                      <a:pt x="29088" y="17513"/>
                      <a:pt x="29355" y="16546"/>
                      <a:pt x="29622" y="15579"/>
                    </a:cubicBezTo>
                    <a:cubicBezTo>
                      <a:pt x="29637" y="15549"/>
                      <a:pt x="29679" y="15532"/>
                      <a:pt x="29720" y="15532"/>
                    </a:cubicBezTo>
                    <a:cubicBezTo>
                      <a:pt x="29771" y="15532"/>
                      <a:pt x="29822" y="15557"/>
                      <a:pt x="29822" y="15612"/>
                    </a:cubicBezTo>
                    <a:cubicBezTo>
                      <a:pt x="29855" y="16613"/>
                      <a:pt x="29822" y="17613"/>
                      <a:pt x="29755" y="18614"/>
                    </a:cubicBezTo>
                    <a:cubicBezTo>
                      <a:pt x="33395" y="19138"/>
                      <a:pt x="36913" y="19420"/>
                      <a:pt x="40356" y="19420"/>
                    </a:cubicBezTo>
                    <a:cubicBezTo>
                      <a:pt x="44360" y="19420"/>
                      <a:pt x="48264" y="19039"/>
                      <a:pt x="52138" y="18214"/>
                    </a:cubicBezTo>
                    <a:cubicBezTo>
                      <a:pt x="52238" y="17013"/>
                      <a:pt x="52438" y="15845"/>
                      <a:pt x="52772" y="14645"/>
                    </a:cubicBezTo>
                    <a:cubicBezTo>
                      <a:pt x="52786" y="14603"/>
                      <a:pt x="52817" y="14584"/>
                      <a:pt x="52849" y="14584"/>
                    </a:cubicBezTo>
                    <a:cubicBezTo>
                      <a:pt x="52893" y="14584"/>
                      <a:pt x="52938" y="14620"/>
                      <a:pt x="52938" y="14678"/>
                    </a:cubicBezTo>
                    <a:cubicBezTo>
                      <a:pt x="52938" y="15712"/>
                      <a:pt x="53039" y="16846"/>
                      <a:pt x="53105" y="18014"/>
                    </a:cubicBezTo>
                    <a:cubicBezTo>
                      <a:pt x="53639" y="17880"/>
                      <a:pt x="54206" y="17747"/>
                      <a:pt x="54740" y="17613"/>
                    </a:cubicBezTo>
                    <a:cubicBezTo>
                      <a:pt x="54673" y="15312"/>
                      <a:pt x="54440" y="13043"/>
                      <a:pt x="54339" y="10742"/>
                    </a:cubicBezTo>
                    <a:cubicBezTo>
                      <a:pt x="54339" y="10725"/>
                      <a:pt x="54356" y="10717"/>
                      <a:pt x="54373" y="10717"/>
                    </a:cubicBezTo>
                    <a:cubicBezTo>
                      <a:pt x="54390" y="10717"/>
                      <a:pt x="54406" y="10725"/>
                      <a:pt x="54406" y="10742"/>
                    </a:cubicBezTo>
                    <a:cubicBezTo>
                      <a:pt x="54773" y="12943"/>
                      <a:pt x="55207" y="15178"/>
                      <a:pt x="55574" y="17380"/>
                    </a:cubicBezTo>
                    <a:cubicBezTo>
                      <a:pt x="56374" y="17180"/>
                      <a:pt x="57141" y="16946"/>
                      <a:pt x="57942" y="16679"/>
                    </a:cubicBezTo>
                    <a:cubicBezTo>
                      <a:pt x="58609" y="16446"/>
                      <a:pt x="57809" y="7373"/>
                      <a:pt x="57709" y="6772"/>
                    </a:cubicBezTo>
                    <a:cubicBezTo>
                      <a:pt x="57642" y="6505"/>
                      <a:pt x="57575" y="6239"/>
                      <a:pt x="57542" y="5938"/>
                    </a:cubicBezTo>
                    <a:cubicBezTo>
                      <a:pt x="51178" y="7340"/>
                      <a:pt x="44659" y="8049"/>
                      <a:pt x="38143" y="8049"/>
                    </a:cubicBezTo>
                    <a:cubicBezTo>
                      <a:pt x="31475" y="8049"/>
                      <a:pt x="24809" y="7306"/>
                      <a:pt x="18314" y="5805"/>
                    </a:cubicBezTo>
                    <a:cubicBezTo>
                      <a:pt x="13043" y="4604"/>
                      <a:pt x="7773" y="2836"/>
                      <a:pt x="3203" y="1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2" name="Google Shape;2192;p61"/>
              <p:cNvSpPr/>
              <p:nvPr/>
            </p:nvSpPr>
            <p:spPr>
              <a:xfrm>
                <a:off x="950475" y="3863150"/>
                <a:ext cx="236025" cy="342250"/>
              </a:xfrm>
              <a:custGeom>
                <a:avLst/>
                <a:gdLst/>
                <a:ahLst/>
                <a:cxnLst/>
                <a:rect l="l" t="t" r="r" b="b"/>
                <a:pathLst>
                  <a:path w="9441" h="13690" extrusionOk="0">
                    <a:moveTo>
                      <a:pt x="5102" y="0"/>
                    </a:moveTo>
                    <a:cubicBezTo>
                      <a:pt x="4167" y="0"/>
                      <a:pt x="3180" y="325"/>
                      <a:pt x="2402" y="930"/>
                    </a:cubicBezTo>
                    <a:cubicBezTo>
                      <a:pt x="1168" y="1864"/>
                      <a:pt x="567" y="3298"/>
                      <a:pt x="367" y="4666"/>
                    </a:cubicBezTo>
                    <a:cubicBezTo>
                      <a:pt x="0" y="6901"/>
                      <a:pt x="567" y="9103"/>
                      <a:pt x="1868" y="10737"/>
                    </a:cubicBezTo>
                    <a:cubicBezTo>
                      <a:pt x="3203" y="12372"/>
                      <a:pt x="5271" y="13439"/>
                      <a:pt x="7572" y="13672"/>
                    </a:cubicBezTo>
                    <a:cubicBezTo>
                      <a:pt x="7686" y="13683"/>
                      <a:pt x="7799" y="13690"/>
                      <a:pt x="7911" y="13690"/>
                    </a:cubicBezTo>
                    <a:cubicBezTo>
                      <a:pt x="8160" y="13690"/>
                      <a:pt x="8399" y="13654"/>
                      <a:pt x="8606" y="13539"/>
                    </a:cubicBezTo>
                    <a:cubicBezTo>
                      <a:pt x="9207" y="13239"/>
                      <a:pt x="9340" y="12472"/>
                      <a:pt x="9374" y="11871"/>
                    </a:cubicBezTo>
                    <a:cubicBezTo>
                      <a:pt x="9440" y="9436"/>
                      <a:pt x="9340" y="6968"/>
                      <a:pt x="8940" y="4633"/>
                    </a:cubicBezTo>
                    <a:cubicBezTo>
                      <a:pt x="8707" y="3065"/>
                      <a:pt x="8073" y="997"/>
                      <a:pt x="6538" y="296"/>
                    </a:cubicBezTo>
                    <a:cubicBezTo>
                      <a:pt x="6103" y="96"/>
                      <a:pt x="5610" y="0"/>
                      <a:pt x="5102" y="0"/>
                    </a:cubicBezTo>
                    <a:close/>
                  </a:path>
                </a:pathLst>
              </a:custGeom>
              <a:solidFill>
                <a:srgbClr val="F5DC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3" name="Google Shape;2193;p61"/>
              <p:cNvSpPr/>
              <p:nvPr/>
            </p:nvSpPr>
            <p:spPr>
              <a:xfrm>
                <a:off x="1900325" y="3987000"/>
                <a:ext cx="271050" cy="321725"/>
              </a:xfrm>
              <a:custGeom>
                <a:avLst/>
                <a:gdLst/>
                <a:ahLst/>
                <a:cxnLst/>
                <a:rect l="l" t="t" r="r" b="b"/>
                <a:pathLst>
                  <a:path w="10842" h="12869" extrusionOk="0">
                    <a:moveTo>
                      <a:pt x="6331" y="1"/>
                    </a:moveTo>
                    <a:cubicBezTo>
                      <a:pt x="6153" y="1"/>
                      <a:pt x="5976" y="15"/>
                      <a:pt x="5804" y="46"/>
                    </a:cubicBezTo>
                    <a:cubicBezTo>
                      <a:pt x="4136" y="346"/>
                      <a:pt x="3036" y="2214"/>
                      <a:pt x="2402" y="3648"/>
                    </a:cubicBezTo>
                    <a:cubicBezTo>
                      <a:pt x="1434" y="5816"/>
                      <a:pt x="734" y="8185"/>
                      <a:pt x="200" y="10553"/>
                    </a:cubicBezTo>
                    <a:cubicBezTo>
                      <a:pt x="67" y="11154"/>
                      <a:pt x="0" y="11921"/>
                      <a:pt x="500" y="12388"/>
                    </a:cubicBezTo>
                    <a:cubicBezTo>
                      <a:pt x="767" y="12621"/>
                      <a:pt x="1134" y="12688"/>
                      <a:pt x="1468" y="12755"/>
                    </a:cubicBezTo>
                    <a:cubicBezTo>
                      <a:pt x="1948" y="12831"/>
                      <a:pt x="2426" y="12869"/>
                      <a:pt x="2898" y="12869"/>
                    </a:cubicBezTo>
                    <a:cubicBezTo>
                      <a:pt x="4689" y="12869"/>
                      <a:pt x="6386" y="12331"/>
                      <a:pt x="7706" y="11354"/>
                    </a:cubicBezTo>
                    <a:cubicBezTo>
                      <a:pt x="9407" y="10086"/>
                      <a:pt x="10508" y="8085"/>
                      <a:pt x="10708" y="5850"/>
                    </a:cubicBezTo>
                    <a:cubicBezTo>
                      <a:pt x="10841" y="4482"/>
                      <a:pt x="10608" y="2914"/>
                      <a:pt x="9674" y="1713"/>
                    </a:cubicBezTo>
                    <a:cubicBezTo>
                      <a:pt x="8860" y="667"/>
                      <a:pt x="7540" y="1"/>
                      <a:pt x="6331" y="1"/>
                    </a:cubicBezTo>
                    <a:close/>
                  </a:path>
                </a:pathLst>
              </a:custGeom>
              <a:solidFill>
                <a:srgbClr val="F5DC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4" name="Google Shape;2194;p61"/>
              <p:cNvSpPr/>
              <p:nvPr/>
            </p:nvSpPr>
            <p:spPr>
              <a:xfrm>
                <a:off x="1965850" y="4094375"/>
                <a:ext cx="173000" cy="147500"/>
              </a:xfrm>
              <a:custGeom>
                <a:avLst/>
                <a:gdLst/>
                <a:ahLst/>
                <a:cxnLst/>
                <a:rect l="l" t="t" r="r" b="b"/>
                <a:pathLst>
                  <a:path w="6920" h="5900" extrusionOk="0">
                    <a:moveTo>
                      <a:pt x="5411" y="1"/>
                    </a:moveTo>
                    <a:cubicBezTo>
                      <a:pt x="4787" y="1"/>
                      <a:pt x="4115" y="352"/>
                      <a:pt x="3517" y="721"/>
                    </a:cubicBezTo>
                    <a:cubicBezTo>
                      <a:pt x="2750" y="1188"/>
                      <a:pt x="2082" y="1822"/>
                      <a:pt x="1549" y="2589"/>
                    </a:cubicBezTo>
                    <a:cubicBezTo>
                      <a:pt x="1282" y="2889"/>
                      <a:pt x="1082" y="3223"/>
                      <a:pt x="882" y="3590"/>
                    </a:cubicBezTo>
                    <a:cubicBezTo>
                      <a:pt x="581" y="4123"/>
                      <a:pt x="315" y="4690"/>
                      <a:pt x="114" y="5291"/>
                    </a:cubicBezTo>
                    <a:cubicBezTo>
                      <a:pt x="0" y="5611"/>
                      <a:pt x="246" y="5899"/>
                      <a:pt x="466" y="5899"/>
                    </a:cubicBezTo>
                    <a:cubicBezTo>
                      <a:pt x="567" y="5899"/>
                      <a:pt x="662" y="5838"/>
                      <a:pt x="715" y="5691"/>
                    </a:cubicBezTo>
                    <a:cubicBezTo>
                      <a:pt x="1015" y="4790"/>
                      <a:pt x="1449" y="3956"/>
                      <a:pt x="1949" y="3256"/>
                    </a:cubicBezTo>
                    <a:cubicBezTo>
                      <a:pt x="2408" y="3138"/>
                      <a:pt x="2917" y="3054"/>
                      <a:pt x="3405" y="3054"/>
                    </a:cubicBezTo>
                    <a:cubicBezTo>
                      <a:pt x="4301" y="3054"/>
                      <a:pt x="5128" y="3338"/>
                      <a:pt x="5452" y="4223"/>
                    </a:cubicBezTo>
                    <a:cubicBezTo>
                      <a:pt x="5452" y="4223"/>
                      <a:pt x="5485" y="4223"/>
                      <a:pt x="5485" y="4190"/>
                    </a:cubicBezTo>
                    <a:cubicBezTo>
                      <a:pt x="5485" y="2642"/>
                      <a:pt x="4416" y="2329"/>
                      <a:pt x="3301" y="2329"/>
                    </a:cubicBezTo>
                    <a:cubicBezTo>
                      <a:pt x="3097" y="2329"/>
                      <a:pt x="2891" y="2339"/>
                      <a:pt x="2690" y="2355"/>
                    </a:cubicBezTo>
                    <a:lnTo>
                      <a:pt x="2690" y="2355"/>
                    </a:lnTo>
                    <a:cubicBezTo>
                      <a:pt x="2716" y="2351"/>
                      <a:pt x="2719" y="2322"/>
                      <a:pt x="2750" y="2322"/>
                    </a:cubicBezTo>
                    <a:cubicBezTo>
                      <a:pt x="3458" y="1638"/>
                      <a:pt x="4648" y="669"/>
                      <a:pt x="5745" y="669"/>
                    </a:cubicBezTo>
                    <a:cubicBezTo>
                      <a:pt x="6147" y="669"/>
                      <a:pt x="6537" y="799"/>
                      <a:pt x="6886" y="1121"/>
                    </a:cubicBezTo>
                    <a:cubicBezTo>
                      <a:pt x="6886" y="1121"/>
                      <a:pt x="6919" y="1121"/>
                      <a:pt x="6886" y="1088"/>
                    </a:cubicBezTo>
                    <a:cubicBezTo>
                      <a:pt x="6492" y="283"/>
                      <a:pt x="5970" y="1"/>
                      <a:pt x="5411" y="1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5" name="Google Shape;2195;p61"/>
              <p:cNvSpPr/>
              <p:nvPr/>
            </p:nvSpPr>
            <p:spPr>
              <a:xfrm>
                <a:off x="983825" y="3974150"/>
                <a:ext cx="135625" cy="177375"/>
              </a:xfrm>
              <a:custGeom>
                <a:avLst/>
                <a:gdLst/>
                <a:ahLst/>
                <a:cxnLst/>
                <a:rect l="l" t="t" r="r" b="b"/>
                <a:pathLst>
                  <a:path w="5425" h="7095" extrusionOk="0">
                    <a:moveTo>
                      <a:pt x="1350" y="0"/>
                    </a:moveTo>
                    <a:cubicBezTo>
                      <a:pt x="928" y="0"/>
                      <a:pt x="485" y="194"/>
                      <a:pt x="34" y="693"/>
                    </a:cubicBezTo>
                    <a:cubicBezTo>
                      <a:pt x="1" y="693"/>
                      <a:pt x="34" y="726"/>
                      <a:pt x="67" y="726"/>
                    </a:cubicBezTo>
                    <a:cubicBezTo>
                      <a:pt x="318" y="595"/>
                      <a:pt x="567" y="538"/>
                      <a:pt x="810" y="538"/>
                    </a:cubicBezTo>
                    <a:cubicBezTo>
                      <a:pt x="2051" y="538"/>
                      <a:pt x="3145" y="2046"/>
                      <a:pt x="3703" y="2995"/>
                    </a:cubicBezTo>
                    <a:lnTo>
                      <a:pt x="3737" y="3095"/>
                    </a:lnTo>
                    <a:cubicBezTo>
                      <a:pt x="3217" y="2884"/>
                      <a:pt x="2661" y="2709"/>
                      <a:pt x="2152" y="2709"/>
                    </a:cubicBezTo>
                    <a:cubicBezTo>
                      <a:pt x="1453" y="2709"/>
                      <a:pt x="843" y="3039"/>
                      <a:pt x="534" y="4062"/>
                    </a:cubicBezTo>
                    <a:cubicBezTo>
                      <a:pt x="534" y="4086"/>
                      <a:pt x="551" y="4109"/>
                      <a:pt x="561" y="4109"/>
                    </a:cubicBezTo>
                    <a:cubicBezTo>
                      <a:pt x="565" y="4109"/>
                      <a:pt x="568" y="4105"/>
                      <a:pt x="568" y="4095"/>
                    </a:cubicBezTo>
                    <a:cubicBezTo>
                      <a:pt x="934" y="3602"/>
                      <a:pt x="1431" y="3419"/>
                      <a:pt x="1971" y="3419"/>
                    </a:cubicBezTo>
                    <a:cubicBezTo>
                      <a:pt x="2710" y="3419"/>
                      <a:pt x="3529" y="3763"/>
                      <a:pt x="4204" y="4129"/>
                    </a:cubicBezTo>
                    <a:cubicBezTo>
                      <a:pt x="4504" y="4963"/>
                      <a:pt x="4671" y="5863"/>
                      <a:pt x="4704" y="6831"/>
                    </a:cubicBezTo>
                    <a:cubicBezTo>
                      <a:pt x="4717" y="7014"/>
                      <a:pt x="4833" y="7094"/>
                      <a:pt x="4967" y="7094"/>
                    </a:cubicBezTo>
                    <a:cubicBezTo>
                      <a:pt x="5174" y="7094"/>
                      <a:pt x="5425" y="6901"/>
                      <a:pt x="5404" y="6597"/>
                    </a:cubicBezTo>
                    <a:cubicBezTo>
                      <a:pt x="5371" y="5963"/>
                      <a:pt x="5271" y="5330"/>
                      <a:pt x="5138" y="4763"/>
                    </a:cubicBezTo>
                    <a:cubicBezTo>
                      <a:pt x="5038" y="4362"/>
                      <a:pt x="4904" y="3962"/>
                      <a:pt x="4771" y="3595"/>
                    </a:cubicBezTo>
                    <a:cubicBezTo>
                      <a:pt x="4437" y="2728"/>
                      <a:pt x="3970" y="1927"/>
                      <a:pt x="3370" y="1260"/>
                    </a:cubicBezTo>
                    <a:cubicBezTo>
                      <a:pt x="2811" y="637"/>
                      <a:pt x="2114" y="0"/>
                      <a:pt x="1350" y="0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6" name="Google Shape;2196;p61"/>
              <p:cNvSpPr/>
              <p:nvPr/>
            </p:nvSpPr>
            <p:spPr>
              <a:xfrm>
                <a:off x="1106425" y="3413425"/>
                <a:ext cx="945700" cy="968450"/>
              </a:xfrm>
              <a:custGeom>
                <a:avLst/>
                <a:gdLst/>
                <a:ahLst/>
                <a:cxnLst/>
                <a:rect l="l" t="t" r="r" b="b"/>
                <a:pathLst>
                  <a:path w="37828" h="38738" extrusionOk="0">
                    <a:moveTo>
                      <a:pt x="14414" y="1"/>
                    </a:moveTo>
                    <a:cubicBezTo>
                      <a:pt x="14169" y="1"/>
                      <a:pt x="13923" y="2"/>
                      <a:pt x="13677" y="5"/>
                    </a:cubicBezTo>
                    <a:cubicBezTo>
                      <a:pt x="8073" y="72"/>
                      <a:pt x="3302" y="4108"/>
                      <a:pt x="2235" y="9612"/>
                    </a:cubicBezTo>
                    <a:cubicBezTo>
                      <a:pt x="1301" y="14583"/>
                      <a:pt x="667" y="19620"/>
                      <a:pt x="334" y="24656"/>
                    </a:cubicBezTo>
                    <a:cubicBezTo>
                      <a:pt x="0" y="30260"/>
                      <a:pt x="3603" y="35331"/>
                      <a:pt x="9007" y="36832"/>
                    </a:cubicBezTo>
                    <a:cubicBezTo>
                      <a:pt x="13740" y="38103"/>
                      <a:pt x="18504" y="38738"/>
                      <a:pt x="23413" y="38738"/>
                    </a:cubicBezTo>
                    <a:cubicBezTo>
                      <a:pt x="23659" y="38738"/>
                      <a:pt x="23904" y="38736"/>
                      <a:pt x="24151" y="38733"/>
                    </a:cubicBezTo>
                    <a:cubicBezTo>
                      <a:pt x="29755" y="38666"/>
                      <a:pt x="34525" y="34630"/>
                      <a:pt x="35559" y="29126"/>
                    </a:cubicBezTo>
                    <a:cubicBezTo>
                      <a:pt x="36526" y="24156"/>
                      <a:pt x="37160" y="19119"/>
                      <a:pt x="37460" y="14082"/>
                    </a:cubicBezTo>
                    <a:cubicBezTo>
                      <a:pt x="37827" y="8478"/>
                      <a:pt x="34225" y="3408"/>
                      <a:pt x="28821" y="1907"/>
                    </a:cubicBezTo>
                    <a:cubicBezTo>
                      <a:pt x="24087" y="636"/>
                      <a:pt x="19323" y="1"/>
                      <a:pt x="14414" y="1"/>
                    </a:cubicBezTo>
                    <a:close/>
                  </a:path>
                </a:pathLst>
              </a:custGeom>
              <a:solidFill>
                <a:srgbClr val="F5DC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7" name="Google Shape;2197;p61"/>
              <p:cNvSpPr/>
              <p:nvPr/>
            </p:nvSpPr>
            <p:spPr>
              <a:xfrm>
                <a:off x="1485850" y="4060650"/>
                <a:ext cx="130950" cy="66775"/>
              </a:xfrm>
              <a:custGeom>
                <a:avLst/>
                <a:gdLst/>
                <a:ahLst/>
                <a:cxnLst/>
                <a:rect l="l" t="t" r="r" b="b"/>
                <a:pathLst>
                  <a:path w="5238" h="2671" extrusionOk="0">
                    <a:moveTo>
                      <a:pt x="2564" y="0"/>
                    </a:moveTo>
                    <a:cubicBezTo>
                      <a:pt x="2351" y="0"/>
                      <a:pt x="2129" y="37"/>
                      <a:pt x="1935" y="102"/>
                    </a:cubicBezTo>
                    <a:cubicBezTo>
                      <a:pt x="1602" y="168"/>
                      <a:pt x="1302" y="335"/>
                      <a:pt x="1068" y="535"/>
                    </a:cubicBezTo>
                    <a:cubicBezTo>
                      <a:pt x="568" y="902"/>
                      <a:pt x="201" y="1436"/>
                      <a:pt x="1" y="2003"/>
                    </a:cubicBezTo>
                    <a:cubicBezTo>
                      <a:pt x="434" y="1603"/>
                      <a:pt x="868" y="1203"/>
                      <a:pt x="1335" y="936"/>
                    </a:cubicBezTo>
                    <a:cubicBezTo>
                      <a:pt x="1707" y="750"/>
                      <a:pt x="2099" y="649"/>
                      <a:pt x="2513" y="649"/>
                    </a:cubicBezTo>
                    <a:cubicBezTo>
                      <a:pt x="2619" y="649"/>
                      <a:pt x="2727" y="655"/>
                      <a:pt x="2836" y="669"/>
                    </a:cubicBezTo>
                    <a:cubicBezTo>
                      <a:pt x="3303" y="736"/>
                      <a:pt x="3803" y="969"/>
                      <a:pt x="4204" y="1336"/>
                    </a:cubicBezTo>
                    <a:cubicBezTo>
                      <a:pt x="4637" y="1670"/>
                      <a:pt x="4971" y="2103"/>
                      <a:pt x="5238" y="2670"/>
                    </a:cubicBezTo>
                    <a:cubicBezTo>
                      <a:pt x="5238" y="2070"/>
                      <a:pt x="4971" y="1436"/>
                      <a:pt x="4571" y="969"/>
                    </a:cubicBezTo>
                    <a:cubicBezTo>
                      <a:pt x="4170" y="502"/>
                      <a:pt x="3570" y="102"/>
                      <a:pt x="2903" y="35"/>
                    </a:cubicBezTo>
                    <a:cubicBezTo>
                      <a:pt x="2796" y="11"/>
                      <a:pt x="2682" y="0"/>
                      <a:pt x="2564" y="0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8" name="Google Shape;2198;p61"/>
              <p:cNvSpPr/>
              <p:nvPr/>
            </p:nvSpPr>
            <p:spPr>
              <a:xfrm>
                <a:off x="1210650" y="3869325"/>
                <a:ext cx="217675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8707" h="8714" extrusionOk="0">
                    <a:moveTo>
                      <a:pt x="3971" y="1"/>
                    </a:moveTo>
                    <a:cubicBezTo>
                      <a:pt x="3691" y="1"/>
                      <a:pt x="3412" y="28"/>
                      <a:pt x="3136" y="83"/>
                    </a:cubicBezTo>
                    <a:cubicBezTo>
                      <a:pt x="1935" y="283"/>
                      <a:pt x="935" y="1684"/>
                      <a:pt x="468" y="2751"/>
                    </a:cubicBezTo>
                    <a:cubicBezTo>
                      <a:pt x="67" y="3752"/>
                      <a:pt x="1" y="4953"/>
                      <a:pt x="401" y="5953"/>
                    </a:cubicBezTo>
                    <a:cubicBezTo>
                      <a:pt x="835" y="7021"/>
                      <a:pt x="1735" y="7855"/>
                      <a:pt x="2769" y="8288"/>
                    </a:cubicBezTo>
                    <a:cubicBezTo>
                      <a:pt x="3391" y="8565"/>
                      <a:pt x="4045" y="8714"/>
                      <a:pt x="4697" y="8714"/>
                    </a:cubicBezTo>
                    <a:cubicBezTo>
                      <a:pt x="4990" y="8714"/>
                      <a:pt x="5282" y="8684"/>
                      <a:pt x="5571" y="8622"/>
                    </a:cubicBezTo>
                    <a:cubicBezTo>
                      <a:pt x="6505" y="8422"/>
                      <a:pt x="7373" y="7855"/>
                      <a:pt x="7906" y="7088"/>
                    </a:cubicBezTo>
                    <a:cubicBezTo>
                      <a:pt x="8307" y="6521"/>
                      <a:pt x="8507" y="5853"/>
                      <a:pt x="8574" y="5186"/>
                    </a:cubicBezTo>
                    <a:cubicBezTo>
                      <a:pt x="8707" y="3652"/>
                      <a:pt x="8073" y="2084"/>
                      <a:pt x="6906" y="1083"/>
                    </a:cubicBezTo>
                    <a:cubicBezTo>
                      <a:pt x="6112" y="395"/>
                      <a:pt x="5044" y="1"/>
                      <a:pt x="39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9" name="Google Shape;2199;p61"/>
              <p:cNvSpPr/>
              <p:nvPr/>
            </p:nvSpPr>
            <p:spPr>
              <a:xfrm>
                <a:off x="1262350" y="3918175"/>
                <a:ext cx="157650" cy="148100"/>
              </a:xfrm>
              <a:custGeom>
                <a:avLst/>
                <a:gdLst/>
                <a:ahLst/>
                <a:cxnLst/>
                <a:rect l="l" t="t" r="r" b="b"/>
                <a:pathLst>
                  <a:path w="6306" h="5924" extrusionOk="0">
                    <a:moveTo>
                      <a:pt x="3120" y="0"/>
                    </a:moveTo>
                    <a:cubicBezTo>
                      <a:pt x="1660" y="0"/>
                      <a:pt x="417" y="1104"/>
                      <a:pt x="234" y="2598"/>
                    </a:cubicBezTo>
                    <a:cubicBezTo>
                      <a:pt x="1" y="4200"/>
                      <a:pt x="1168" y="5701"/>
                      <a:pt x="2770" y="5901"/>
                    </a:cubicBezTo>
                    <a:cubicBezTo>
                      <a:pt x="2895" y="5916"/>
                      <a:pt x="3020" y="5924"/>
                      <a:pt x="3143" y="5924"/>
                    </a:cubicBezTo>
                    <a:cubicBezTo>
                      <a:pt x="4627" y="5924"/>
                      <a:pt x="5920" y="4841"/>
                      <a:pt x="6105" y="3332"/>
                    </a:cubicBezTo>
                    <a:cubicBezTo>
                      <a:pt x="6305" y="1698"/>
                      <a:pt x="5138" y="230"/>
                      <a:pt x="3537" y="30"/>
                    </a:cubicBezTo>
                    <a:cubicBezTo>
                      <a:pt x="3397" y="10"/>
                      <a:pt x="3258" y="0"/>
                      <a:pt x="31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0" name="Google Shape;2200;p61"/>
              <p:cNvSpPr/>
              <p:nvPr/>
            </p:nvSpPr>
            <p:spPr>
              <a:xfrm>
                <a:off x="1304900" y="3957275"/>
                <a:ext cx="73400" cy="69250"/>
              </a:xfrm>
              <a:custGeom>
                <a:avLst/>
                <a:gdLst/>
                <a:ahLst/>
                <a:cxnLst/>
                <a:rect l="l" t="t" r="r" b="b"/>
                <a:pathLst>
                  <a:path w="2936" h="2770" extrusionOk="0">
                    <a:moveTo>
                      <a:pt x="1301" y="0"/>
                    </a:moveTo>
                    <a:cubicBezTo>
                      <a:pt x="667" y="67"/>
                      <a:pt x="167" y="567"/>
                      <a:pt x="67" y="1201"/>
                    </a:cubicBezTo>
                    <a:cubicBezTo>
                      <a:pt x="0" y="1968"/>
                      <a:pt x="534" y="2669"/>
                      <a:pt x="1268" y="2769"/>
                    </a:cubicBezTo>
                    <a:lnTo>
                      <a:pt x="1601" y="2769"/>
                    </a:lnTo>
                    <a:cubicBezTo>
                      <a:pt x="2235" y="2702"/>
                      <a:pt x="2735" y="2202"/>
                      <a:pt x="2835" y="1568"/>
                    </a:cubicBezTo>
                    <a:cubicBezTo>
                      <a:pt x="2936" y="801"/>
                      <a:pt x="2368" y="100"/>
                      <a:pt x="1635" y="34"/>
                    </a:cubicBezTo>
                    <a:cubicBezTo>
                      <a:pt x="1501" y="0"/>
                      <a:pt x="1401" y="0"/>
                      <a:pt x="13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1" name="Google Shape;2201;p61"/>
              <p:cNvSpPr/>
              <p:nvPr/>
            </p:nvSpPr>
            <p:spPr>
              <a:xfrm>
                <a:off x="1219000" y="3860900"/>
                <a:ext cx="172650" cy="86400"/>
              </a:xfrm>
              <a:custGeom>
                <a:avLst/>
                <a:gdLst/>
                <a:ahLst/>
                <a:cxnLst/>
                <a:rect l="l" t="t" r="r" b="b"/>
                <a:pathLst>
                  <a:path w="6906" h="3456" extrusionOk="0">
                    <a:moveTo>
                      <a:pt x="3685" y="1"/>
                    </a:moveTo>
                    <a:cubicBezTo>
                      <a:pt x="1926" y="1"/>
                      <a:pt x="263" y="1249"/>
                      <a:pt x="0" y="3455"/>
                    </a:cubicBezTo>
                    <a:lnTo>
                      <a:pt x="34" y="3455"/>
                    </a:lnTo>
                    <a:cubicBezTo>
                      <a:pt x="698" y="1740"/>
                      <a:pt x="2423" y="728"/>
                      <a:pt x="4138" y="728"/>
                    </a:cubicBezTo>
                    <a:cubicBezTo>
                      <a:pt x="5092" y="728"/>
                      <a:pt x="6042" y="1041"/>
                      <a:pt x="6805" y="1721"/>
                    </a:cubicBezTo>
                    <a:cubicBezTo>
                      <a:pt x="6839" y="1721"/>
                      <a:pt x="6905" y="1687"/>
                      <a:pt x="6872" y="1654"/>
                    </a:cubicBezTo>
                    <a:cubicBezTo>
                      <a:pt x="6006" y="526"/>
                      <a:pt x="4825" y="1"/>
                      <a:pt x="368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2" name="Google Shape;2202;p61"/>
              <p:cNvSpPr/>
              <p:nvPr/>
            </p:nvSpPr>
            <p:spPr>
              <a:xfrm>
                <a:off x="1701000" y="3933800"/>
                <a:ext cx="216850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8534" extrusionOk="0">
                    <a:moveTo>
                      <a:pt x="4741" y="0"/>
                    </a:moveTo>
                    <a:cubicBezTo>
                      <a:pt x="4037" y="0"/>
                      <a:pt x="3329" y="159"/>
                      <a:pt x="2703" y="472"/>
                    </a:cubicBezTo>
                    <a:cubicBezTo>
                      <a:pt x="1335" y="1140"/>
                      <a:pt x="334" y="2507"/>
                      <a:pt x="101" y="4008"/>
                    </a:cubicBezTo>
                    <a:cubicBezTo>
                      <a:pt x="1" y="4675"/>
                      <a:pt x="34" y="5376"/>
                      <a:pt x="234" y="6010"/>
                    </a:cubicBezTo>
                    <a:cubicBezTo>
                      <a:pt x="568" y="6910"/>
                      <a:pt x="1268" y="7644"/>
                      <a:pt x="2136" y="8078"/>
                    </a:cubicBezTo>
                    <a:cubicBezTo>
                      <a:pt x="2744" y="8394"/>
                      <a:pt x="3442" y="8533"/>
                      <a:pt x="4137" y="8533"/>
                    </a:cubicBezTo>
                    <a:cubicBezTo>
                      <a:pt x="4395" y="8533"/>
                      <a:pt x="4652" y="8514"/>
                      <a:pt x="4904" y="8478"/>
                    </a:cubicBezTo>
                    <a:cubicBezTo>
                      <a:pt x="6038" y="8311"/>
                      <a:pt x="7106" y="7711"/>
                      <a:pt x="7806" y="6810"/>
                    </a:cubicBezTo>
                    <a:cubicBezTo>
                      <a:pt x="8440" y="5910"/>
                      <a:pt x="8674" y="4775"/>
                      <a:pt x="8540" y="3675"/>
                    </a:cubicBezTo>
                    <a:cubicBezTo>
                      <a:pt x="8373" y="2541"/>
                      <a:pt x="7706" y="939"/>
                      <a:pt x="6605" y="406"/>
                    </a:cubicBezTo>
                    <a:cubicBezTo>
                      <a:pt x="6031" y="134"/>
                      <a:pt x="5387" y="0"/>
                      <a:pt x="47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3" name="Google Shape;2203;p61"/>
              <p:cNvSpPr/>
              <p:nvPr/>
            </p:nvSpPr>
            <p:spPr>
              <a:xfrm>
                <a:off x="1706850" y="3974225"/>
                <a:ext cx="157625" cy="148100"/>
              </a:xfrm>
              <a:custGeom>
                <a:avLst/>
                <a:gdLst/>
                <a:ahLst/>
                <a:cxnLst/>
                <a:rect l="l" t="t" r="r" b="b"/>
                <a:pathLst>
                  <a:path w="6305" h="5924" extrusionOk="0">
                    <a:moveTo>
                      <a:pt x="3171" y="1"/>
                    </a:moveTo>
                    <a:cubicBezTo>
                      <a:pt x="1688" y="1"/>
                      <a:pt x="419" y="1110"/>
                      <a:pt x="234" y="2591"/>
                    </a:cubicBezTo>
                    <a:cubicBezTo>
                      <a:pt x="0" y="4226"/>
                      <a:pt x="1168" y="5694"/>
                      <a:pt x="2802" y="5894"/>
                    </a:cubicBezTo>
                    <a:cubicBezTo>
                      <a:pt x="2940" y="5914"/>
                      <a:pt x="3077" y="5924"/>
                      <a:pt x="3212" y="5924"/>
                    </a:cubicBezTo>
                    <a:cubicBezTo>
                      <a:pt x="4652" y="5924"/>
                      <a:pt x="5922" y="4822"/>
                      <a:pt x="6105" y="3359"/>
                    </a:cubicBezTo>
                    <a:cubicBezTo>
                      <a:pt x="6305" y="1724"/>
                      <a:pt x="5171" y="223"/>
                      <a:pt x="3536" y="23"/>
                    </a:cubicBezTo>
                    <a:cubicBezTo>
                      <a:pt x="3413" y="8"/>
                      <a:pt x="3292" y="1"/>
                      <a:pt x="31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4" name="Google Shape;2204;p61"/>
              <p:cNvSpPr/>
              <p:nvPr/>
            </p:nvSpPr>
            <p:spPr>
              <a:xfrm>
                <a:off x="1750200" y="4013975"/>
                <a:ext cx="72575" cy="69250"/>
              </a:xfrm>
              <a:custGeom>
                <a:avLst/>
                <a:gdLst/>
                <a:ahLst/>
                <a:cxnLst/>
                <a:rect l="l" t="t" r="r" b="b"/>
                <a:pathLst>
                  <a:path w="2903" h="2770" extrusionOk="0">
                    <a:moveTo>
                      <a:pt x="1268" y="1"/>
                    </a:moveTo>
                    <a:cubicBezTo>
                      <a:pt x="635" y="67"/>
                      <a:pt x="134" y="568"/>
                      <a:pt x="68" y="1202"/>
                    </a:cubicBezTo>
                    <a:cubicBezTo>
                      <a:pt x="1" y="1568"/>
                      <a:pt x="101" y="1935"/>
                      <a:pt x="334" y="2236"/>
                    </a:cubicBezTo>
                    <a:cubicBezTo>
                      <a:pt x="568" y="2502"/>
                      <a:pt x="868" y="2703"/>
                      <a:pt x="1235" y="2736"/>
                    </a:cubicBezTo>
                    <a:cubicBezTo>
                      <a:pt x="1368" y="2769"/>
                      <a:pt x="1469" y="2769"/>
                      <a:pt x="1569" y="2769"/>
                    </a:cubicBezTo>
                    <a:cubicBezTo>
                      <a:pt x="2202" y="2703"/>
                      <a:pt x="2703" y="2202"/>
                      <a:pt x="2803" y="1535"/>
                    </a:cubicBezTo>
                    <a:cubicBezTo>
                      <a:pt x="2903" y="801"/>
                      <a:pt x="2369" y="101"/>
                      <a:pt x="160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5" name="Google Shape;2205;p61"/>
              <p:cNvSpPr/>
              <p:nvPr/>
            </p:nvSpPr>
            <p:spPr>
              <a:xfrm>
                <a:off x="1759550" y="3926150"/>
                <a:ext cx="164750" cy="109525"/>
              </a:xfrm>
              <a:custGeom>
                <a:avLst/>
                <a:gdLst/>
                <a:ahLst/>
                <a:cxnLst/>
                <a:rect l="l" t="t" r="r" b="b"/>
                <a:pathLst>
                  <a:path w="6590" h="4381" extrusionOk="0">
                    <a:moveTo>
                      <a:pt x="2594" y="1"/>
                    </a:moveTo>
                    <a:cubicBezTo>
                      <a:pt x="1742" y="1"/>
                      <a:pt x="845" y="284"/>
                      <a:pt x="27" y="912"/>
                    </a:cubicBezTo>
                    <a:cubicBezTo>
                      <a:pt x="0" y="939"/>
                      <a:pt x="17" y="988"/>
                      <a:pt x="42" y="988"/>
                    </a:cubicBezTo>
                    <a:cubicBezTo>
                      <a:pt x="48" y="988"/>
                      <a:pt x="54" y="985"/>
                      <a:pt x="60" y="979"/>
                    </a:cubicBezTo>
                    <a:cubicBezTo>
                      <a:pt x="637" y="687"/>
                      <a:pt x="1246" y="553"/>
                      <a:pt x="1849" y="553"/>
                    </a:cubicBezTo>
                    <a:cubicBezTo>
                      <a:pt x="3935" y="553"/>
                      <a:pt x="5939" y="2156"/>
                      <a:pt x="6198" y="4381"/>
                    </a:cubicBezTo>
                    <a:lnTo>
                      <a:pt x="6232" y="4381"/>
                    </a:lnTo>
                    <a:cubicBezTo>
                      <a:pt x="6589" y="1782"/>
                      <a:pt x="4731" y="1"/>
                      <a:pt x="259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6" name="Google Shape;2206;p61"/>
              <p:cNvSpPr/>
              <p:nvPr/>
            </p:nvSpPr>
            <p:spPr>
              <a:xfrm>
                <a:off x="1186650" y="3793450"/>
                <a:ext cx="22750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9100" h="2723" extrusionOk="0">
                    <a:moveTo>
                      <a:pt x="5523" y="1"/>
                    </a:moveTo>
                    <a:cubicBezTo>
                      <a:pt x="3366" y="1"/>
                      <a:pt x="1328" y="949"/>
                      <a:pt x="60" y="2551"/>
                    </a:cubicBezTo>
                    <a:cubicBezTo>
                      <a:pt x="1" y="2610"/>
                      <a:pt x="100" y="2723"/>
                      <a:pt x="170" y="2723"/>
                    </a:cubicBezTo>
                    <a:cubicBezTo>
                      <a:pt x="178" y="2723"/>
                      <a:pt x="186" y="2721"/>
                      <a:pt x="194" y="2717"/>
                    </a:cubicBezTo>
                    <a:cubicBezTo>
                      <a:pt x="1773" y="1720"/>
                      <a:pt x="3404" y="1318"/>
                      <a:pt x="5160" y="1318"/>
                    </a:cubicBezTo>
                    <a:cubicBezTo>
                      <a:pt x="6222" y="1318"/>
                      <a:pt x="7330" y="1465"/>
                      <a:pt x="8499" y="1717"/>
                    </a:cubicBezTo>
                    <a:cubicBezTo>
                      <a:pt x="8551" y="1727"/>
                      <a:pt x="8609" y="1734"/>
                      <a:pt x="8666" y="1734"/>
                    </a:cubicBezTo>
                    <a:cubicBezTo>
                      <a:pt x="8795" y="1734"/>
                      <a:pt x="8920" y="1698"/>
                      <a:pt x="8966" y="1583"/>
                    </a:cubicBezTo>
                    <a:cubicBezTo>
                      <a:pt x="9067" y="1450"/>
                      <a:pt x="9100" y="1416"/>
                      <a:pt x="9067" y="1216"/>
                    </a:cubicBezTo>
                    <a:cubicBezTo>
                      <a:pt x="9067" y="1049"/>
                      <a:pt x="8933" y="849"/>
                      <a:pt x="8766" y="749"/>
                    </a:cubicBezTo>
                    <a:cubicBezTo>
                      <a:pt x="7710" y="238"/>
                      <a:pt x="6602" y="1"/>
                      <a:pt x="552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7" name="Google Shape;2207;p61"/>
              <p:cNvSpPr/>
              <p:nvPr/>
            </p:nvSpPr>
            <p:spPr>
              <a:xfrm>
                <a:off x="1749375" y="3849100"/>
                <a:ext cx="204100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8164" h="4722" extrusionOk="0">
                    <a:moveTo>
                      <a:pt x="1444" y="1"/>
                    </a:moveTo>
                    <a:cubicBezTo>
                      <a:pt x="1144" y="1"/>
                      <a:pt x="840" y="19"/>
                      <a:pt x="534" y="58"/>
                    </a:cubicBezTo>
                    <a:cubicBezTo>
                      <a:pt x="367" y="58"/>
                      <a:pt x="167" y="224"/>
                      <a:pt x="101" y="391"/>
                    </a:cubicBezTo>
                    <a:cubicBezTo>
                      <a:pt x="0" y="558"/>
                      <a:pt x="0" y="591"/>
                      <a:pt x="34" y="792"/>
                    </a:cubicBezTo>
                    <a:cubicBezTo>
                      <a:pt x="67" y="958"/>
                      <a:pt x="267" y="1025"/>
                      <a:pt x="434" y="1058"/>
                    </a:cubicBezTo>
                    <a:cubicBezTo>
                      <a:pt x="3603" y="1425"/>
                      <a:pt x="6138" y="2359"/>
                      <a:pt x="7973" y="4694"/>
                    </a:cubicBezTo>
                    <a:cubicBezTo>
                      <a:pt x="7991" y="4713"/>
                      <a:pt x="8015" y="4721"/>
                      <a:pt x="8039" y="4721"/>
                    </a:cubicBezTo>
                    <a:cubicBezTo>
                      <a:pt x="8101" y="4721"/>
                      <a:pt x="8164" y="4666"/>
                      <a:pt x="8140" y="4594"/>
                    </a:cubicBezTo>
                    <a:cubicBezTo>
                      <a:pt x="7258" y="1979"/>
                      <a:pt x="4545" y="1"/>
                      <a:pt x="144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8" name="Google Shape;2208;p61"/>
              <p:cNvSpPr/>
              <p:nvPr/>
            </p:nvSpPr>
            <p:spPr>
              <a:xfrm>
                <a:off x="1321575" y="4171875"/>
                <a:ext cx="431150" cy="158575"/>
              </a:xfrm>
              <a:custGeom>
                <a:avLst/>
                <a:gdLst/>
                <a:ahLst/>
                <a:cxnLst/>
                <a:rect l="l" t="t" r="r" b="b"/>
                <a:pathLst>
                  <a:path w="17246" h="6343" extrusionOk="0">
                    <a:moveTo>
                      <a:pt x="1824" y="1"/>
                    </a:moveTo>
                    <a:cubicBezTo>
                      <a:pt x="1216" y="1"/>
                      <a:pt x="608" y="9"/>
                      <a:pt x="0" y="23"/>
                    </a:cubicBezTo>
                    <a:cubicBezTo>
                      <a:pt x="1201" y="3191"/>
                      <a:pt x="4237" y="5693"/>
                      <a:pt x="7706" y="6227"/>
                    </a:cubicBezTo>
                    <a:cubicBezTo>
                      <a:pt x="8198" y="6304"/>
                      <a:pt x="8694" y="6342"/>
                      <a:pt x="9190" y="6342"/>
                    </a:cubicBezTo>
                    <a:cubicBezTo>
                      <a:pt x="12324" y="6342"/>
                      <a:pt x="15431" y="4839"/>
                      <a:pt x="17246" y="2391"/>
                    </a:cubicBezTo>
                    <a:cubicBezTo>
                      <a:pt x="15678" y="1891"/>
                      <a:pt x="14077" y="1490"/>
                      <a:pt x="12442" y="1123"/>
                    </a:cubicBezTo>
                    <a:cubicBezTo>
                      <a:pt x="12209" y="1090"/>
                      <a:pt x="12009" y="1023"/>
                      <a:pt x="11775" y="990"/>
                    </a:cubicBezTo>
                    <a:cubicBezTo>
                      <a:pt x="9374" y="523"/>
                      <a:pt x="6905" y="223"/>
                      <a:pt x="4403" y="56"/>
                    </a:cubicBezTo>
                    <a:cubicBezTo>
                      <a:pt x="3544" y="17"/>
                      <a:pt x="2684" y="1"/>
                      <a:pt x="182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9" name="Google Shape;2209;p61"/>
              <p:cNvSpPr/>
              <p:nvPr/>
            </p:nvSpPr>
            <p:spPr>
              <a:xfrm>
                <a:off x="1396625" y="4268550"/>
                <a:ext cx="24102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9641" h="2477" extrusionOk="0">
                    <a:moveTo>
                      <a:pt x="2697" y="0"/>
                    </a:moveTo>
                    <a:cubicBezTo>
                      <a:pt x="1792" y="0"/>
                      <a:pt x="888" y="86"/>
                      <a:pt x="0" y="258"/>
                    </a:cubicBezTo>
                    <a:cubicBezTo>
                      <a:pt x="1368" y="1326"/>
                      <a:pt x="2969" y="2093"/>
                      <a:pt x="4704" y="2360"/>
                    </a:cubicBezTo>
                    <a:cubicBezTo>
                      <a:pt x="5196" y="2439"/>
                      <a:pt x="5691" y="2477"/>
                      <a:pt x="6184" y="2477"/>
                    </a:cubicBezTo>
                    <a:cubicBezTo>
                      <a:pt x="7364" y="2477"/>
                      <a:pt x="8535" y="2259"/>
                      <a:pt x="9641" y="1860"/>
                    </a:cubicBezTo>
                    <a:cubicBezTo>
                      <a:pt x="7551" y="620"/>
                      <a:pt x="5124" y="0"/>
                      <a:pt x="269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0" name="Google Shape;2210;p61"/>
              <p:cNvSpPr/>
              <p:nvPr/>
            </p:nvSpPr>
            <p:spPr>
              <a:xfrm>
                <a:off x="1431650" y="4174100"/>
                <a:ext cx="201000" cy="78525"/>
              </a:xfrm>
              <a:custGeom>
                <a:avLst/>
                <a:gdLst/>
                <a:ahLst/>
                <a:cxnLst/>
                <a:rect l="l" t="t" r="r" b="b"/>
                <a:pathLst>
                  <a:path w="8040" h="314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4" y="567"/>
                      <a:pt x="100" y="1168"/>
                      <a:pt x="167" y="1735"/>
                    </a:cubicBezTo>
                    <a:cubicBezTo>
                      <a:pt x="201" y="2002"/>
                      <a:pt x="401" y="2235"/>
                      <a:pt x="634" y="2302"/>
                    </a:cubicBezTo>
                    <a:cubicBezTo>
                      <a:pt x="2502" y="2836"/>
                      <a:pt x="4437" y="3102"/>
                      <a:pt x="6372" y="3136"/>
                    </a:cubicBezTo>
                    <a:cubicBezTo>
                      <a:pt x="6396" y="3139"/>
                      <a:pt x="6420" y="3141"/>
                      <a:pt x="6444" y="3141"/>
                    </a:cubicBezTo>
                    <a:cubicBezTo>
                      <a:pt x="6646" y="3141"/>
                      <a:pt x="6819" y="3018"/>
                      <a:pt x="6939" y="2869"/>
                    </a:cubicBezTo>
                    <a:cubicBezTo>
                      <a:pt x="7339" y="2269"/>
                      <a:pt x="7706" y="1668"/>
                      <a:pt x="8039" y="1034"/>
                    </a:cubicBezTo>
                    <a:cubicBezTo>
                      <a:pt x="7806" y="1001"/>
                      <a:pt x="7606" y="968"/>
                      <a:pt x="7372" y="901"/>
                    </a:cubicBezTo>
                    <a:cubicBezTo>
                      <a:pt x="4971" y="434"/>
                      <a:pt x="2502" y="134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1" name="Google Shape;2211;p61"/>
              <p:cNvSpPr/>
              <p:nvPr/>
            </p:nvSpPr>
            <p:spPr>
              <a:xfrm>
                <a:off x="1108925" y="3387775"/>
                <a:ext cx="966550" cy="535325"/>
              </a:xfrm>
              <a:custGeom>
                <a:avLst/>
                <a:gdLst/>
                <a:ahLst/>
                <a:cxnLst/>
                <a:rect l="l" t="t" r="r" b="b"/>
                <a:pathLst>
                  <a:path w="38662" h="21413" extrusionOk="0">
                    <a:moveTo>
                      <a:pt x="16512" y="0"/>
                    </a:moveTo>
                    <a:cubicBezTo>
                      <a:pt x="14605" y="0"/>
                      <a:pt x="12705" y="181"/>
                      <a:pt x="10875" y="831"/>
                    </a:cubicBezTo>
                    <a:cubicBezTo>
                      <a:pt x="9607" y="1265"/>
                      <a:pt x="8339" y="1865"/>
                      <a:pt x="7172" y="2666"/>
                    </a:cubicBezTo>
                    <a:cubicBezTo>
                      <a:pt x="4303" y="4601"/>
                      <a:pt x="1868" y="6969"/>
                      <a:pt x="701" y="11639"/>
                    </a:cubicBezTo>
                    <a:cubicBezTo>
                      <a:pt x="534" y="12206"/>
                      <a:pt x="434" y="12840"/>
                      <a:pt x="334" y="13474"/>
                    </a:cubicBezTo>
                    <a:cubicBezTo>
                      <a:pt x="167" y="14474"/>
                      <a:pt x="67" y="15575"/>
                      <a:pt x="0" y="16776"/>
                    </a:cubicBezTo>
                    <a:cubicBezTo>
                      <a:pt x="701" y="16943"/>
                      <a:pt x="1401" y="17110"/>
                      <a:pt x="2068" y="17243"/>
                    </a:cubicBezTo>
                    <a:cubicBezTo>
                      <a:pt x="2402" y="16342"/>
                      <a:pt x="2836" y="15442"/>
                      <a:pt x="3136" y="14608"/>
                    </a:cubicBezTo>
                    <a:cubicBezTo>
                      <a:pt x="3169" y="14541"/>
                      <a:pt x="3169" y="14441"/>
                      <a:pt x="3202" y="14341"/>
                    </a:cubicBezTo>
                    <a:cubicBezTo>
                      <a:pt x="3215" y="14316"/>
                      <a:pt x="3243" y="14305"/>
                      <a:pt x="3271" y="14305"/>
                    </a:cubicBezTo>
                    <a:cubicBezTo>
                      <a:pt x="3318" y="14305"/>
                      <a:pt x="3369" y="14333"/>
                      <a:pt x="3369" y="14374"/>
                    </a:cubicBezTo>
                    <a:cubicBezTo>
                      <a:pt x="3369" y="14474"/>
                      <a:pt x="3369" y="14608"/>
                      <a:pt x="3369" y="14708"/>
                    </a:cubicBezTo>
                    <a:cubicBezTo>
                      <a:pt x="3403" y="15642"/>
                      <a:pt x="3269" y="16509"/>
                      <a:pt x="3069" y="17443"/>
                    </a:cubicBezTo>
                    <a:cubicBezTo>
                      <a:pt x="3069" y="17477"/>
                      <a:pt x="3069" y="17477"/>
                      <a:pt x="3069" y="17477"/>
                    </a:cubicBezTo>
                    <a:cubicBezTo>
                      <a:pt x="4270" y="17777"/>
                      <a:pt x="5471" y="18044"/>
                      <a:pt x="6605" y="18277"/>
                    </a:cubicBezTo>
                    <a:cubicBezTo>
                      <a:pt x="6772" y="17543"/>
                      <a:pt x="6972" y="16809"/>
                      <a:pt x="7272" y="16076"/>
                    </a:cubicBezTo>
                    <a:cubicBezTo>
                      <a:pt x="7572" y="15242"/>
                      <a:pt x="7973" y="14474"/>
                      <a:pt x="8440" y="13774"/>
                    </a:cubicBezTo>
                    <a:cubicBezTo>
                      <a:pt x="8706" y="13340"/>
                      <a:pt x="9007" y="12973"/>
                      <a:pt x="9307" y="12640"/>
                    </a:cubicBezTo>
                    <a:cubicBezTo>
                      <a:pt x="9330" y="12616"/>
                      <a:pt x="9358" y="12605"/>
                      <a:pt x="9383" y="12605"/>
                    </a:cubicBezTo>
                    <a:cubicBezTo>
                      <a:pt x="9428" y="12605"/>
                      <a:pt x="9462" y="12642"/>
                      <a:pt x="9440" y="12706"/>
                    </a:cubicBezTo>
                    <a:cubicBezTo>
                      <a:pt x="9273" y="13107"/>
                      <a:pt x="9140" y="13507"/>
                      <a:pt x="9007" y="13907"/>
                    </a:cubicBezTo>
                    <a:cubicBezTo>
                      <a:pt x="8740" y="14741"/>
                      <a:pt x="8540" y="15575"/>
                      <a:pt x="8406" y="16443"/>
                    </a:cubicBezTo>
                    <a:cubicBezTo>
                      <a:pt x="8339" y="16943"/>
                      <a:pt x="8273" y="17410"/>
                      <a:pt x="8206" y="17877"/>
                    </a:cubicBezTo>
                    <a:cubicBezTo>
                      <a:pt x="8173" y="18110"/>
                      <a:pt x="8173" y="18344"/>
                      <a:pt x="8139" y="18611"/>
                    </a:cubicBezTo>
                    <a:cubicBezTo>
                      <a:pt x="9841" y="18978"/>
                      <a:pt x="11508" y="19311"/>
                      <a:pt x="13110" y="19611"/>
                    </a:cubicBezTo>
                    <a:cubicBezTo>
                      <a:pt x="13210" y="19011"/>
                      <a:pt x="13310" y="18411"/>
                      <a:pt x="13443" y="17844"/>
                    </a:cubicBezTo>
                    <a:cubicBezTo>
                      <a:pt x="13643" y="17076"/>
                      <a:pt x="13843" y="16342"/>
                      <a:pt x="14077" y="15709"/>
                    </a:cubicBezTo>
                    <a:cubicBezTo>
                      <a:pt x="14091" y="15680"/>
                      <a:pt x="14117" y="15670"/>
                      <a:pt x="14142" y="15670"/>
                    </a:cubicBezTo>
                    <a:cubicBezTo>
                      <a:pt x="14177" y="15670"/>
                      <a:pt x="14210" y="15689"/>
                      <a:pt x="14210" y="15709"/>
                    </a:cubicBezTo>
                    <a:cubicBezTo>
                      <a:pt x="14244" y="16509"/>
                      <a:pt x="14277" y="17276"/>
                      <a:pt x="14277" y="18044"/>
                    </a:cubicBezTo>
                    <a:cubicBezTo>
                      <a:pt x="14277" y="18511"/>
                      <a:pt x="14277" y="18978"/>
                      <a:pt x="14277" y="19445"/>
                    </a:cubicBezTo>
                    <a:cubicBezTo>
                      <a:pt x="14277" y="19545"/>
                      <a:pt x="14277" y="19678"/>
                      <a:pt x="14277" y="19812"/>
                    </a:cubicBezTo>
                    <a:cubicBezTo>
                      <a:pt x="16178" y="20145"/>
                      <a:pt x="17980" y="20445"/>
                      <a:pt x="19748" y="20679"/>
                    </a:cubicBezTo>
                    <a:cubicBezTo>
                      <a:pt x="19848" y="20145"/>
                      <a:pt x="19948" y="19611"/>
                      <a:pt x="20014" y="19044"/>
                    </a:cubicBezTo>
                    <a:cubicBezTo>
                      <a:pt x="20181" y="17877"/>
                      <a:pt x="20281" y="16676"/>
                      <a:pt x="20415" y="15508"/>
                    </a:cubicBezTo>
                    <a:cubicBezTo>
                      <a:pt x="20481" y="14941"/>
                      <a:pt x="20515" y="14408"/>
                      <a:pt x="20582" y="13841"/>
                    </a:cubicBezTo>
                    <a:cubicBezTo>
                      <a:pt x="20582" y="13787"/>
                      <a:pt x="20648" y="13753"/>
                      <a:pt x="20711" y="13753"/>
                    </a:cubicBezTo>
                    <a:cubicBezTo>
                      <a:pt x="20765" y="13753"/>
                      <a:pt x="20815" y="13779"/>
                      <a:pt x="20815" y="13841"/>
                    </a:cubicBezTo>
                    <a:cubicBezTo>
                      <a:pt x="20848" y="14408"/>
                      <a:pt x="20915" y="14975"/>
                      <a:pt x="20948" y="15542"/>
                    </a:cubicBezTo>
                    <a:cubicBezTo>
                      <a:pt x="21015" y="16743"/>
                      <a:pt x="21049" y="17977"/>
                      <a:pt x="21015" y="19178"/>
                    </a:cubicBezTo>
                    <a:cubicBezTo>
                      <a:pt x="21015" y="19611"/>
                      <a:pt x="21015" y="20012"/>
                      <a:pt x="20982" y="20412"/>
                    </a:cubicBezTo>
                    <a:cubicBezTo>
                      <a:pt x="20982" y="20545"/>
                      <a:pt x="20982" y="20679"/>
                      <a:pt x="20982" y="20812"/>
                    </a:cubicBezTo>
                    <a:cubicBezTo>
                      <a:pt x="24117" y="21213"/>
                      <a:pt x="27120" y="21413"/>
                      <a:pt x="30055" y="21413"/>
                    </a:cubicBezTo>
                    <a:cubicBezTo>
                      <a:pt x="30188" y="20779"/>
                      <a:pt x="30288" y="20145"/>
                      <a:pt x="30322" y="19511"/>
                    </a:cubicBezTo>
                    <a:cubicBezTo>
                      <a:pt x="30355" y="19011"/>
                      <a:pt x="30355" y="18511"/>
                      <a:pt x="30288" y="17977"/>
                    </a:cubicBezTo>
                    <a:cubicBezTo>
                      <a:pt x="30269" y="17919"/>
                      <a:pt x="30317" y="17883"/>
                      <a:pt x="30368" y="17883"/>
                    </a:cubicBezTo>
                    <a:cubicBezTo>
                      <a:pt x="30404" y="17883"/>
                      <a:pt x="30441" y="17902"/>
                      <a:pt x="30455" y="17944"/>
                    </a:cubicBezTo>
                    <a:cubicBezTo>
                      <a:pt x="30722" y="18444"/>
                      <a:pt x="30922" y="18944"/>
                      <a:pt x="31089" y="19478"/>
                    </a:cubicBezTo>
                    <a:cubicBezTo>
                      <a:pt x="31256" y="20112"/>
                      <a:pt x="31356" y="20746"/>
                      <a:pt x="31389" y="21379"/>
                    </a:cubicBezTo>
                    <a:cubicBezTo>
                      <a:pt x="31956" y="21379"/>
                      <a:pt x="32557" y="21379"/>
                      <a:pt x="33124" y="21346"/>
                    </a:cubicBezTo>
                    <a:cubicBezTo>
                      <a:pt x="33157" y="20679"/>
                      <a:pt x="33191" y="20012"/>
                      <a:pt x="33191" y="19378"/>
                    </a:cubicBezTo>
                    <a:cubicBezTo>
                      <a:pt x="33191" y="18277"/>
                      <a:pt x="33090" y="17210"/>
                      <a:pt x="32623" y="16142"/>
                    </a:cubicBezTo>
                    <a:cubicBezTo>
                      <a:pt x="32623" y="16101"/>
                      <a:pt x="32649" y="16073"/>
                      <a:pt x="32676" y="16073"/>
                    </a:cubicBezTo>
                    <a:cubicBezTo>
                      <a:pt x="32693" y="16073"/>
                      <a:pt x="32711" y="16083"/>
                      <a:pt x="32724" y="16109"/>
                    </a:cubicBezTo>
                    <a:cubicBezTo>
                      <a:pt x="33557" y="17076"/>
                      <a:pt x="34024" y="18144"/>
                      <a:pt x="34325" y="19278"/>
                    </a:cubicBezTo>
                    <a:cubicBezTo>
                      <a:pt x="34491" y="19912"/>
                      <a:pt x="34558" y="20579"/>
                      <a:pt x="34625" y="21246"/>
                    </a:cubicBezTo>
                    <a:cubicBezTo>
                      <a:pt x="35759" y="21179"/>
                      <a:pt x="36893" y="21079"/>
                      <a:pt x="38027" y="20912"/>
                    </a:cubicBezTo>
                    <a:cubicBezTo>
                      <a:pt x="38261" y="20879"/>
                      <a:pt x="38428" y="19812"/>
                      <a:pt x="38528" y="18811"/>
                    </a:cubicBezTo>
                    <a:cubicBezTo>
                      <a:pt x="38594" y="17944"/>
                      <a:pt x="38661" y="17143"/>
                      <a:pt x="38628" y="17043"/>
                    </a:cubicBezTo>
                    <a:cubicBezTo>
                      <a:pt x="38561" y="16543"/>
                      <a:pt x="38494" y="15942"/>
                      <a:pt x="38461" y="15308"/>
                    </a:cubicBezTo>
                    <a:cubicBezTo>
                      <a:pt x="38361" y="14241"/>
                      <a:pt x="38294" y="13107"/>
                      <a:pt x="38061" y="12273"/>
                    </a:cubicBezTo>
                    <a:cubicBezTo>
                      <a:pt x="36693" y="7369"/>
                      <a:pt x="32523" y="4401"/>
                      <a:pt x="28821" y="2432"/>
                    </a:cubicBezTo>
                    <a:cubicBezTo>
                      <a:pt x="25618" y="731"/>
                      <a:pt x="22116" y="264"/>
                      <a:pt x="18714" y="64"/>
                    </a:cubicBezTo>
                    <a:cubicBezTo>
                      <a:pt x="17981" y="27"/>
                      <a:pt x="17246" y="0"/>
                      <a:pt x="165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2" name="Google Shape;2212;p61"/>
              <p:cNvSpPr/>
              <p:nvPr/>
            </p:nvSpPr>
            <p:spPr>
              <a:xfrm>
                <a:off x="1117250" y="3678750"/>
                <a:ext cx="46725" cy="61725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2469" extrusionOk="0">
                    <a:moveTo>
                      <a:pt x="368" y="0"/>
                    </a:moveTo>
                    <a:cubicBezTo>
                      <a:pt x="201" y="567"/>
                      <a:pt x="101" y="1168"/>
                      <a:pt x="1" y="1835"/>
                    </a:cubicBezTo>
                    <a:cubicBezTo>
                      <a:pt x="468" y="2035"/>
                      <a:pt x="968" y="2268"/>
                      <a:pt x="1468" y="2468"/>
                    </a:cubicBezTo>
                    <a:cubicBezTo>
                      <a:pt x="1535" y="2168"/>
                      <a:pt x="1602" y="1868"/>
                      <a:pt x="1669" y="1568"/>
                    </a:cubicBezTo>
                    <a:cubicBezTo>
                      <a:pt x="1735" y="1234"/>
                      <a:pt x="1802" y="867"/>
                      <a:pt x="1869" y="467"/>
                    </a:cubicBezTo>
                    <a:cubicBezTo>
                      <a:pt x="1368" y="300"/>
                      <a:pt x="868" y="167"/>
                      <a:pt x="368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3" name="Google Shape;2213;p61"/>
              <p:cNvSpPr/>
              <p:nvPr/>
            </p:nvSpPr>
            <p:spPr>
              <a:xfrm>
                <a:off x="1175625" y="3697075"/>
                <a:ext cx="144300" cy="92600"/>
              </a:xfrm>
              <a:custGeom>
                <a:avLst/>
                <a:gdLst/>
                <a:ahLst/>
                <a:cxnLst/>
                <a:rect l="l" t="t" r="r" b="b"/>
                <a:pathLst>
                  <a:path w="5772" h="3704" extrusionOk="0">
                    <a:moveTo>
                      <a:pt x="334" y="1"/>
                    </a:moveTo>
                    <a:cubicBezTo>
                      <a:pt x="234" y="535"/>
                      <a:pt x="168" y="1068"/>
                      <a:pt x="67" y="1602"/>
                    </a:cubicBezTo>
                    <a:cubicBezTo>
                      <a:pt x="34" y="1769"/>
                      <a:pt x="34" y="1902"/>
                      <a:pt x="1" y="2036"/>
                    </a:cubicBezTo>
                    <a:cubicBezTo>
                      <a:pt x="134" y="2102"/>
                      <a:pt x="301" y="2169"/>
                      <a:pt x="468" y="2236"/>
                    </a:cubicBezTo>
                    <a:cubicBezTo>
                      <a:pt x="534" y="2269"/>
                      <a:pt x="635" y="2303"/>
                      <a:pt x="701" y="2336"/>
                    </a:cubicBezTo>
                    <a:cubicBezTo>
                      <a:pt x="1468" y="2603"/>
                      <a:pt x="2236" y="2870"/>
                      <a:pt x="2970" y="3170"/>
                    </a:cubicBezTo>
                    <a:cubicBezTo>
                      <a:pt x="3537" y="3337"/>
                      <a:pt x="4070" y="3537"/>
                      <a:pt x="4604" y="3704"/>
                    </a:cubicBezTo>
                    <a:cubicBezTo>
                      <a:pt x="4904" y="2870"/>
                      <a:pt x="5305" y="2102"/>
                      <a:pt x="5772" y="1402"/>
                    </a:cubicBezTo>
                    <a:cubicBezTo>
                      <a:pt x="5138" y="1268"/>
                      <a:pt x="4504" y="1135"/>
                      <a:pt x="3870" y="968"/>
                    </a:cubicBezTo>
                    <a:cubicBezTo>
                      <a:pt x="2703" y="701"/>
                      <a:pt x="1502" y="334"/>
                      <a:pt x="334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4" name="Google Shape;2214;p61"/>
              <p:cNvSpPr/>
              <p:nvPr/>
            </p:nvSpPr>
            <p:spPr>
              <a:xfrm>
                <a:off x="1319075" y="3735450"/>
                <a:ext cx="67575" cy="7675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3070" extrusionOk="0">
                    <a:moveTo>
                      <a:pt x="601" y="0"/>
                    </a:moveTo>
                    <a:cubicBezTo>
                      <a:pt x="334" y="834"/>
                      <a:pt x="134" y="1668"/>
                      <a:pt x="0" y="2536"/>
                    </a:cubicBezTo>
                    <a:cubicBezTo>
                      <a:pt x="601" y="2736"/>
                      <a:pt x="1168" y="2902"/>
                      <a:pt x="1768" y="3069"/>
                    </a:cubicBezTo>
                    <a:cubicBezTo>
                      <a:pt x="2068" y="2169"/>
                      <a:pt x="2402" y="1268"/>
                      <a:pt x="2702" y="401"/>
                    </a:cubicBezTo>
                    <a:cubicBezTo>
                      <a:pt x="2002" y="267"/>
                      <a:pt x="1301" y="134"/>
                      <a:pt x="601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5" name="Google Shape;2215;p61"/>
              <p:cNvSpPr/>
              <p:nvPr/>
            </p:nvSpPr>
            <p:spPr>
              <a:xfrm>
                <a:off x="1390775" y="3748800"/>
                <a:ext cx="130950" cy="97575"/>
              </a:xfrm>
              <a:custGeom>
                <a:avLst/>
                <a:gdLst/>
                <a:ahLst/>
                <a:cxnLst/>
                <a:rect l="l" t="t" r="r" b="b"/>
                <a:pathLst>
                  <a:path w="5238" h="3903" extrusionOk="0">
                    <a:moveTo>
                      <a:pt x="735" y="0"/>
                    </a:moveTo>
                    <a:cubicBezTo>
                      <a:pt x="468" y="934"/>
                      <a:pt x="201" y="1868"/>
                      <a:pt x="1" y="2835"/>
                    </a:cubicBezTo>
                    <a:cubicBezTo>
                      <a:pt x="735" y="3036"/>
                      <a:pt x="1435" y="3236"/>
                      <a:pt x="2169" y="3403"/>
                    </a:cubicBezTo>
                    <a:cubicBezTo>
                      <a:pt x="2369" y="2635"/>
                      <a:pt x="2569" y="1901"/>
                      <a:pt x="2803" y="1268"/>
                    </a:cubicBezTo>
                    <a:cubicBezTo>
                      <a:pt x="2816" y="1242"/>
                      <a:pt x="2838" y="1231"/>
                      <a:pt x="2861" y="1231"/>
                    </a:cubicBezTo>
                    <a:cubicBezTo>
                      <a:pt x="2898" y="1231"/>
                      <a:pt x="2936" y="1260"/>
                      <a:pt x="2936" y="1301"/>
                    </a:cubicBezTo>
                    <a:cubicBezTo>
                      <a:pt x="2970" y="2068"/>
                      <a:pt x="3003" y="2835"/>
                      <a:pt x="3003" y="3603"/>
                    </a:cubicBezTo>
                    <a:cubicBezTo>
                      <a:pt x="3503" y="3703"/>
                      <a:pt x="4004" y="3803"/>
                      <a:pt x="4504" y="3903"/>
                    </a:cubicBezTo>
                    <a:cubicBezTo>
                      <a:pt x="4738" y="2835"/>
                      <a:pt x="4938" y="1735"/>
                      <a:pt x="5238" y="667"/>
                    </a:cubicBezTo>
                    <a:cubicBezTo>
                      <a:pt x="3737" y="500"/>
                      <a:pt x="2236" y="267"/>
                      <a:pt x="735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6" name="Google Shape;2216;p61"/>
              <p:cNvSpPr/>
              <p:nvPr/>
            </p:nvSpPr>
            <p:spPr>
              <a:xfrm>
                <a:off x="1540900" y="3768800"/>
                <a:ext cx="78400" cy="95100"/>
              </a:xfrm>
              <a:custGeom>
                <a:avLst/>
                <a:gdLst/>
                <a:ahLst/>
                <a:cxnLst/>
                <a:rect l="l" t="t" r="r" b="b"/>
                <a:pathLst>
                  <a:path w="3136" h="3804" extrusionOk="0">
                    <a:moveTo>
                      <a:pt x="534" y="1"/>
                    </a:moveTo>
                    <a:cubicBezTo>
                      <a:pt x="300" y="1135"/>
                      <a:pt x="167" y="2269"/>
                      <a:pt x="0" y="3403"/>
                    </a:cubicBezTo>
                    <a:cubicBezTo>
                      <a:pt x="901" y="3537"/>
                      <a:pt x="1801" y="3703"/>
                      <a:pt x="2735" y="3803"/>
                    </a:cubicBezTo>
                    <a:cubicBezTo>
                      <a:pt x="2902" y="2636"/>
                      <a:pt x="3002" y="1435"/>
                      <a:pt x="3136" y="267"/>
                    </a:cubicBezTo>
                    <a:cubicBezTo>
                      <a:pt x="2268" y="201"/>
                      <a:pt x="1368" y="101"/>
                      <a:pt x="534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7" name="Google Shape;2217;p61"/>
              <p:cNvSpPr/>
              <p:nvPr/>
            </p:nvSpPr>
            <p:spPr>
              <a:xfrm>
                <a:off x="2029575" y="3770475"/>
                <a:ext cx="45050" cy="91750"/>
              </a:xfrm>
              <a:custGeom>
                <a:avLst/>
                <a:gdLst/>
                <a:ahLst/>
                <a:cxnLst/>
                <a:rect l="l" t="t" r="r" b="b"/>
                <a:pathLst>
                  <a:path w="1802" h="3670" extrusionOk="0">
                    <a:moveTo>
                      <a:pt x="1635" y="0"/>
                    </a:moveTo>
                    <a:cubicBezTo>
                      <a:pt x="1101" y="67"/>
                      <a:pt x="534" y="134"/>
                      <a:pt x="0" y="167"/>
                    </a:cubicBezTo>
                    <a:cubicBezTo>
                      <a:pt x="67" y="968"/>
                      <a:pt x="134" y="1735"/>
                      <a:pt x="234" y="2502"/>
                    </a:cubicBezTo>
                    <a:cubicBezTo>
                      <a:pt x="301" y="2869"/>
                      <a:pt x="334" y="3269"/>
                      <a:pt x="401" y="3670"/>
                    </a:cubicBezTo>
                    <a:cubicBezTo>
                      <a:pt x="834" y="3603"/>
                      <a:pt x="1268" y="3570"/>
                      <a:pt x="1702" y="3503"/>
                    </a:cubicBezTo>
                    <a:cubicBezTo>
                      <a:pt x="1768" y="2636"/>
                      <a:pt x="1802" y="1835"/>
                      <a:pt x="1802" y="1702"/>
                    </a:cubicBezTo>
                    <a:cubicBezTo>
                      <a:pt x="1735" y="1235"/>
                      <a:pt x="1668" y="634"/>
                      <a:pt x="1635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8" name="Google Shape;2218;p61"/>
              <p:cNvSpPr/>
              <p:nvPr/>
            </p:nvSpPr>
            <p:spPr>
              <a:xfrm>
                <a:off x="1632625" y="3776300"/>
                <a:ext cx="67575" cy="96775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387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67" y="1202"/>
                      <a:pt x="101" y="2436"/>
                      <a:pt x="67" y="3637"/>
                    </a:cubicBezTo>
                    <a:cubicBezTo>
                      <a:pt x="901" y="3737"/>
                      <a:pt x="1735" y="3804"/>
                      <a:pt x="2569" y="3870"/>
                    </a:cubicBezTo>
                    <a:cubicBezTo>
                      <a:pt x="2502" y="2636"/>
                      <a:pt x="2569" y="1402"/>
                      <a:pt x="2702" y="168"/>
                    </a:cubicBezTo>
                    <a:cubicBezTo>
                      <a:pt x="1802" y="134"/>
                      <a:pt x="901" y="68"/>
                      <a:pt x="0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9" name="Google Shape;2219;p61"/>
              <p:cNvSpPr/>
              <p:nvPr/>
            </p:nvSpPr>
            <p:spPr>
              <a:xfrm>
                <a:off x="1716850" y="3781300"/>
                <a:ext cx="59225" cy="94275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3771" extrusionOk="0">
                    <a:moveTo>
                      <a:pt x="34" y="1"/>
                    </a:moveTo>
                    <a:cubicBezTo>
                      <a:pt x="1" y="1235"/>
                      <a:pt x="1" y="2469"/>
                      <a:pt x="67" y="3704"/>
                    </a:cubicBezTo>
                    <a:cubicBezTo>
                      <a:pt x="701" y="3737"/>
                      <a:pt x="1335" y="3770"/>
                      <a:pt x="1969" y="3770"/>
                    </a:cubicBezTo>
                    <a:cubicBezTo>
                      <a:pt x="2169" y="2570"/>
                      <a:pt x="2336" y="1335"/>
                      <a:pt x="2369" y="101"/>
                    </a:cubicBezTo>
                    <a:cubicBezTo>
                      <a:pt x="1602" y="68"/>
                      <a:pt x="801" y="34"/>
                      <a:pt x="34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0" name="Google Shape;2220;p61"/>
              <p:cNvSpPr/>
              <p:nvPr/>
            </p:nvSpPr>
            <p:spPr>
              <a:xfrm>
                <a:off x="1791900" y="3776300"/>
                <a:ext cx="226025" cy="100100"/>
              </a:xfrm>
              <a:custGeom>
                <a:avLst/>
                <a:gdLst/>
                <a:ahLst/>
                <a:cxnLst/>
                <a:rect l="l" t="t" r="r" b="b"/>
                <a:pathLst>
                  <a:path w="9041" h="4004" extrusionOk="0">
                    <a:moveTo>
                      <a:pt x="8774" y="1"/>
                    </a:moveTo>
                    <a:cubicBezTo>
                      <a:pt x="6349" y="226"/>
                      <a:pt x="3924" y="309"/>
                      <a:pt x="1479" y="309"/>
                    </a:cubicBezTo>
                    <a:cubicBezTo>
                      <a:pt x="1031" y="309"/>
                      <a:pt x="583" y="306"/>
                      <a:pt x="134" y="301"/>
                    </a:cubicBezTo>
                    <a:lnTo>
                      <a:pt x="134" y="301"/>
                    </a:lnTo>
                    <a:cubicBezTo>
                      <a:pt x="167" y="1535"/>
                      <a:pt x="134" y="2770"/>
                      <a:pt x="1" y="4004"/>
                    </a:cubicBezTo>
                    <a:cubicBezTo>
                      <a:pt x="1001" y="4004"/>
                      <a:pt x="2002" y="4004"/>
                      <a:pt x="3003" y="3970"/>
                    </a:cubicBezTo>
                    <a:cubicBezTo>
                      <a:pt x="3036" y="3470"/>
                      <a:pt x="3036" y="2970"/>
                      <a:pt x="2969" y="2436"/>
                    </a:cubicBezTo>
                    <a:cubicBezTo>
                      <a:pt x="2948" y="2371"/>
                      <a:pt x="3010" y="2335"/>
                      <a:pt x="3065" y="2335"/>
                    </a:cubicBezTo>
                    <a:cubicBezTo>
                      <a:pt x="3096" y="2335"/>
                      <a:pt x="3124" y="2346"/>
                      <a:pt x="3136" y="2369"/>
                    </a:cubicBezTo>
                    <a:cubicBezTo>
                      <a:pt x="3403" y="2870"/>
                      <a:pt x="3603" y="3403"/>
                      <a:pt x="3737" y="3937"/>
                    </a:cubicBezTo>
                    <a:cubicBezTo>
                      <a:pt x="4471" y="3904"/>
                      <a:pt x="5171" y="3870"/>
                      <a:pt x="5872" y="3837"/>
                    </a:cubicBezTo>
                    <a:cubicBezTo>
                      <a:pt x="5872" y="2736"/>
                      <a:pt x="5738" y="1635"/>
                      <a:pt x="5304" y="601"/>
                    </a:cubicBezTo>
                    <a:cubicBezTo>
                      <a:pt x="5304" y="560"/>
                      <a:pt x="5330" y="532"/>
                      <a:pt x="5357" y="532"/>
                    </a:cubicBezTo>
                    <a:cubicBezTo>
                      <a:pt x="5374" y="532"/>
                      <a:pt x="5392" y="542"/>
                      <a:pt x="5405" y="568"/>
                    </a:cubicBezTo>
                    <a:cubicBezTo>
                      <a:pt x="6238" y="1535"/>
                      <a:pt x="6705" y="2603"/>
                      <a:pt x="7006" y="3737"/>
                    </a:cubicBezTo>
                    <a:cubicBezTo>
                      <a:pt x="7673" y="3670"/>
                      <a:pt x="8373" y="3603"/>
                      <a:pt x="9040" y="3537"/>
                    </a:cubicBezTo>
                    <a:cubicBezTo>
                      <a:pt x="9007" y="3036"/>
                      <a:pt x="8974" y="2536"/>
                      <a:pt x="8907" y="2036"/>
                    </a:cubicBezTo>
                    <a:cubicBezTo>
                      <a:pt x="8840" y="1369"/>
                      <a:pt x="8807" y="701"/>
                      <a:pt x="8774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221" name="Google Shape;2221;p61"/>
          <p:cNvGrpSpPr/>
          <p:nvPr/>
        </p:nvGrpSpPr>
        <p:grpSpPr>
          <a:xfrm rot="-1529053">
            <a:off x="5279259" y="653376"/>
            <a:ext cx="1199946" cy="1079748"/>
            <a:chOff x="2618501" y="1381730"/>
            <a:chExt cx="1105076" cy="994381"/>
          </a:xfrm>
        </p:grpSpPr>
        <p:grpSp>
          <p:nvGrpSpPr>
            <p:cNvPr id="2222" name="Google Shape;2222;p61"/>
            <p:cNvGrpSpPr/>
            <p:nvPr/>
          </p:nvGrpSpPr>
          <p:grpSpPr>
            <a:xfrm>
              <a:off x="2618501" y="1381730"/>
              <a:ext cx="1105076" cy="994381"/>
              <a:chOff x="6972101" y="876305"/>
              <a:chExt cx="1105076" cy="994381"/>
            </a:xfrm>
          </p:grpSpPr>
          <p:sp>
            <p:nvSpPr>
              <p:cNvPr id="2223" name="Google Shape;2223;p61"/>
              <p:cNvSpPr/>
              <p:nvPr/>
            </p:nvSpPr>
            <p:spPr>
              <a:xfrm>
                <a:off x="6972149" y="880502"/>
                <a:ext cx="1105028" cy="990184"/>
              </a:xfrm>
              <a:custGeom>
                <a:avLst/>
                <a:gdLst/>
                <a:ahLst/>
                <a:cxnLst/>
                <a:rect l="l" t="t" r="r" b="b"/>
                <a:pathLst>
                  <a:path w="47168" h="44180" extrusionOk="0">
                    <a:moveTo>
                      <a:pt x="19019" y="1"/>
                    </a:moveTo>
                    <a:cubicBezTo>
                      <a:pt x="17373" y="1"/>
                      <a:pt x="15730" y="309"/>
                      <a:pt x="14178" y="1062"/>
                    </a:cubicBezTo>
                    <a:cubicBezTo>
                      <a:pt x="13144" y="1595"/>
                      <a:pt x="12109" y="2296"/>
                      <a:pt x="11175" y="3263"/>
                    </a:cubicBezTo>
                    <a:cubicBezTo>
                      <a:pt x="10942" y="3530"/>
                      <a:pt x="10708" y="3764"/>
                      <a:pt x="10508" y="4064"/>
                    </a:cubicBezTo>
                    <a:cubicBezTo>
                      <a:pt x="10308" y="4264"/>
                      <a:pt x="10175" y="4497"/>
                      <a:pt x="10041" y="4731"/>
                    </a:cubicBezTo>
                    <a:cubicBezTo>
                      <a:pt x="10308" y="4664"/>
                      <a:pt x="10542" y="4598"/>
                      <a:pt x="10809" y="4531"/>
                    </a:cubicBezTo>
                    <a:cubicBezTo>
                      <a:pt x="11776" y="4331"/>
                      <a:pt x="12777" y="4164"/>
                      <a:pt x="13744" y="4164"/>
                    </a:cubicBezTo>
                    <a:cubicBezTo>
                      <a:pt x="13877" y="4131"/>
                      <a:pt x="13977" y="4131"/>
                      <a:pt x="14111" y="4131"/>
                    </a:cubicBezTo>
                    <a:cubicBezTo>
                      <a:pt x="13977" y="4231"/>
                      <a:pt x="13844" y="4297"/>
                      <a:pt x="13744" y="4364"/>
                    </a:cubicBezTo>
                    <a:cubicBezTo>
                      <a:pt x="12476" y="5165"/>
                      <a:pt x="11376" y="5965"/>
                      <a:pt x="10408" y="6766"/>
                    </a:cubicBezTo>
                    <a:cubicBezTo>
                      <a:pt x="4971" y="11302"/>
                      <a:pt x="4070" y="15739"/>
                      <a:pt x="3470" y="16706"/>
                    </a:cubicBezTo>
                    <a:cubicBezTo>
                      <a:pt x="4671" y="16973"/>
                      <a:pt x="5972" y="17207"/>
                      <a:pt x="7406" y="17407"/>
                    </a:cubicBezTo>
                    <a:cubicBezTo>
                      <a:pt x="7273" y="17707"/>
                      <a:pt x="7139" y="18007"/>
                      <a:pt x="7006" y="18307"/>
                    </a:cubicBezTo>
                    <a:cubicBezTo>
                      <a:pt x="6502" y="18102"/>
                      <a:pt x="5936" y="17991"/>
                      <a:pt x="5366" y="17991"/>
                    </a:cubicBezTo>
                    <a:cubicBezTo>
                      <a:pt x="4916" y="17991"/>
                      <a:pt x="4464" y="18060"/>
                      <a:pt x="4037" y="18207"/>
                    </a:cubicBezTo>
                    <a:cubicBezTo>
                      <a:pt x="2669" y="18708"/>
                      <a:pt x="1702" y="19808"/>
                      <a:pt x="1102" y="20976"/>
                    </a:cubicBezTo>
                    <a:cubicBezTo>
                      <a:pt x="134" y="22844"/>
                      <a:pt x="1" y="24979"/>
                      <a:pt x="701" y="26813"/>
                    </a:cubicBezTo>
                    <a:cubicBezTo>
                      <a:pt x="1302" y="28415"/>
                      <a:pt x="2503" y="29782"/>
                      <a:pt x="4070" y="30683"/>
                    </a:cubicBezTo>
                    <a:cubicBezTo>
                      <a:pt x="4738" y="33318"/>
                      <a:pt x="6305" y="35686"/>
                      <a:pt x="8707" y="37288"/>
                    </a:cubicBezTo>
                    <a:cubicBezTo>
                      <a:pt x="12743" y="39956"/>
                      <a:pt x="17013" y="41991"/>
                      <a:pt x="21616" y="43425"/>
                    </a:cubicBezTo>
                    <a:cubicBezTo>
                      <a:pt x="22720" y="43771"/>
                      <a:pt x="23840" y="43937"/>
                      <a:pt x="24944" y="43937"/>
                    </a:cubicBezTo>
                    <a:cubicBezTo>
                      <a:pt x="26609" y="43937"/>
                      <a:pt x="28238" y="43560"/>
                      <a:pt x="29722" y="42858"/>
                    </a:cubicBezTo>
                    <a:cubicBezTo>
                      <a:pt x="29855" y="43025"/>
                      <a:pt x="30089" y="43125"/>
                      <a:pt x="30289" y="43259"/>
                    </a:cubicBezTo>
                    <a:cubicBezTo>
                      <a:pt x="31496" y="43862"/>
                      <a:pt x="32793" y="44180"/>
                      <a:pt x="34052" y="44180"/>
                    </a:cubicBezTo>
                    <a:cubicBezTo>
                      <a:pt x="34812" y="44180"/>
                      <a:pt x="35557" y="44064"/>
                      <a:pt x="36260" y="43826"/>
                    </a:cubicBezTo>
                    <a:cubicBezTo>
                      <a:pt x="38128" y="43192"/>
                      <a:pt x="39696" y="41757"/>
                      <a:pt x="40530" y="39823"/>
                    </a:cubicBezTo>
                    <a:cubicBezTo>
                      <a:pt x="41064" y="38622"/>
                      <a:pt x="41330" y="37154"/>
                      <a:pt x="40830" y="35820"/>
                    </a:cubicBezTo>
                    <a:cubicBezTo>
                      <a:pt x="40363" y="34452"/>
                      <a:pt x="39129" y="33385"/>
                      <a:pt x="37895" y="33218"/>
                    </a:cubicBezTo>
                    <a:cubicBezTo>
                      <a:pt x="37778" y="33201"/>
                      <a:pt x="37669" y="33193"/>
                      <a:pt x="37565" y="33193"/>
                    </a:cubicBezTo>
                    <a:cubicBezTo>
                      <a:pt x="37461" y="33193"/>
                      <a:pt x="37361" y="33201"/>
                      <a:pt x="37261" y="33218"/>
                    </a:cubicBezTo>
                    <a:cubicBezTo>
                      <a:pt x="37261" y="33185"/>
                      <a:pt x="37261" y="33185"/>
                      <a:pt x="37261" y="33151"/>
                    </a:cubicBezTo>
                    <a:cubicBezTo>
                      <a:pt x="38762" y="31884"/>
                      <a:pt x="40163" y="30483"/>
                      <a:pt x="41064" y="28415"/>
                    </a:cubicBezTo>
                    <a:cubicBezTo>
                      <a:pt x="41264" y="27914"/>
                      <a:pt x="41430" y="27414"/>
                      <a:pt x="41597" y="26880"/>
                    </a:cubicBezTo>
                    <a:cubicBezTo>
                      <a:pt x="41931" y="27214"/>
                      <a:pt x="42198" y="27514"/>
                      <a:pt x="42431" y="27814"/>
                    </a:cubicBezTo>
                    <a:cubicBezTo>
                      <a:pt x="43065" y="28815"/>
                      <a:pt x="43198" y="29749"/>
                      <a:pt x="43465" y="30816"/>
                    </a:cubicBezTo>
                    <a:cubicBezTo>
                      <a:pt x="43599" y="30583"/>
                      <a:pt x="43732" y="30349"/>
                      <a:pt x="43866" y="30116"/>
                    </a:cubicBezTo>
                    <a:cubicBezTo>
                      <a:pt x="43999" y="29882"/>
                      <a:pt x="44733" y="28214"/>
                      <a:pt x="45233" y="26080"/>
                    </a:cubicBezTo>
                    <a:cubicBezTo>
                      <a:pt x="45900" y="23144"/>
                      <a:pt x="46100" y="19341"/>
                      <a:pt x="43632" y="17040"/>
                    </a:cubicBezTo>
                    <a:lnTo>
                      <a:pt x="43632" y="17040"/>
                    </a:lnTo>
                    <a:cubicBezTo>
                      <a:pt x="43765" y="17073"/>
                      <a:pt x="43866" y="17073"/>
                      <a:pt x="43966" y="17073"/>
                    </a:cubicBezTo>
                    <a:cubicBezTo>
                      <a:pt x="45166" y="17273"/>
                      <a:pt x="46234" y="17974"/>
                      <a:pt x="47101" y="18808"/>
                    </a:cubicBezTo>
                    <a:cubicBezTo>
                      <a:pt x="47108" y="18814"/>
                      <a:pt x="47114" y="18817"/>
                      <a:pt x="47120" y="18817"/>
                    </a:cubicBezTo>
                    <a:cubicBezTo>
                      <a:pt x="47146" y="18817"/>
                      <a:pt x="47168" y="18768"/>
                      <a:pt x="47168" y="18741"/>
                    </a:cubicBezTo>
                    <a:cubicBezTo>
                      <a:pt x="46634" y="17307"/>
                      <a:pt x="45533" y="16306"/>
                      <a:pt x="44066" y="15839"/>
                    </a:cubicBezTo>
                    <a:cubicBezTo>
                      <a:pt x="43658" y="15726"/>
                      <a:pt x="43188" y="15658"/>
                      <a:pt x="42720" y="15658"/>
                    </a:cubicBezTo>
                    <a:cubicBezTo>
                      <a:pt x="42499" y="15658"/>
                      <a:pt x="42278" y="15673"/>
                      <a:pt x="42064" y="15705"/>
                    </a:cubicBezTo>
                    <a:cubicBezTo>
                      <a:pt x="42631" y="15038"/>
                      <a:pt x="43065" y="14138"/>
                      <a:pt x="43298" y="13471"/>
                    </a:cubicBezTo>
                    <a:cubicBezTo>
                      <a:pt x="43866" y="11869"/>
                      <a:pt x="43966" y="10135"/>
                      <a:pt x="43432" y="8500"/>
                    </a:cubicBezTo>
                    <a:cubicBezTo>
                      <a:pt x="43432" y="8470"/>
                      <a:pt x="43405" y="8454"/>
                      <a:pt x="43375" y="8454"/>
                    </a:cubicBezTo>
                    <a:cubicBezTo>
                      <a:pt x="43339" y="8454"/>
                      <a:pt x="43298" y="8479"/>
                      <a:pt x="43298" y="8534"/>
                    </a:cubicBezTo>
                    <a:cubicBezTo>
                      <a:pt x="43132" y="9801"/>
                      <a:pt x="42831" y="11002"/>
                      <a:pt x="42364" y="12136"/>
                    </a:cubicBezTo>
                    <a:cubicBezTo>
                      <a:pt x="42298" y="11936"/>
                      <a:pt x="42198" y="11736"/>
                      <a:pt x="42098" y="11536"/>
                    </a:cubicBezTo>
                    <a:cubicBezTo>
                      <a:pt x="40830" y="9134"/>
                      <a:pt x="38762" y="6933"/>
                      <a:pt x="36694" y="5231"/>
                    </a:cubicBezTo>
                    <a:cubicBezTo>
                      <a:pt x="34792" y="3664"/>
                      <a:pt x="32624" y="2363"/>
                      <a:pt x="30256" y="1429"/>
                    </a:cubicBezTo>
                    <a:lnTo>
                      <a:pt x="30256" y="1429"/>
                    </a:lnTo>
                    <a:cubicBezTo>
                      <a:pt x="31457" y="2696"/>
                      <a:pt x="33091" y="4297"/>
                      <a:pt x="33191" y="6065"/>
                    </a:cubicBezTo>
                    <a:cubicBezTo>
                      <a:pt x="33216" y="6114"/>
                      <a:pt x="33169" y="6145"/>
                      <a:pt x="33128" y="6145"/>
                    </a:cubicBezTo>
                    <a:cubicBezTo>
                      <a:pt x="33114" y="6145"/>
                      <a:pt x="33100" y="6141"/>
                      <a:pt x="33091" y="6132"/>
                    </a:cubicBezTo>
                    <a:cubicBezTo>
                      <a:pt x="32105" y="4853"/>
                      <a:pt x="25546" y="1"/>
                      <a:pt x="190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228600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dist="47625" dir="2460000" algn="bl" rotWithShape="0">
                  <a:schemeClr val="dk1">
                    <a:alpha val="2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224" name="Google Shape;2224;p61"/>
              <p:cNvGrpSpPr/>
              <p:nvPr/>
            </p:nvGrpSpPr>
            <p:grpSpPr>
              <a:xfrm>
                <a:off x="6972101" y="876305"/>
                <a:ext cx="1105028" cy="990162"/>
                <a:chOff x="7056575" y="164888"/>
                <a:chExt cx="1179200" cy="1104475"/>
              </a:xfrm>
            </p:grpSpPr>
            <p:sp>
              <p:nvSpPr>
                <p:cNvPr id="2225" name="Google Shape;2225;p61"/>
                <p:cNvSpPr/>
                <p:nvPr/>
              </p:nvSpPr>
              <p:spPr>
                <a:xfrm>
                  <a:off x="7056575" y="614363"/>
                  <a:ext cx="226850" cy="33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74" h="13323" extrusionOk="0">
                      <a:moveTo>
                        <a:pt x="5403" y="1"/>
                      </a:moveTo>
                      <a:cubicBezTo>
                        <a:pt x="4941" y="1"/>
                        <a:pt x="4475" y="75"/>
                        <a:pt x="4037" y="228"/>
                      </a:cubicBezTo>
                      <a:cubicBezTo>
                        <a:pt x="2669" y="729"/>
                        <a:pt x="1702" y="1829"/>
                        <a:pt x="1102" y="2997"/>
                      </a:cubicBezTo>
                      <a:cubicBezTo>
                        <a:pt x="134" y="4865"/>
                        <a:pt x="1" y="7000"/>
                        <a:pt x="701" y="8834"/>
                      </a:cubicBezTo>
                      <a:cubicBezTo>
                        <a:pt x="1368" y="10702"/>
                        <a:pt x="2903" y="12237"/>
                        <a:pt x="4904" y="13138"/>
                      </a:cubicBezTo>
                      <a:cubicBezTo>
                        <a:pt x="5148" y="13219"/>
                        <a:pt x="5392" y="13322"/>
                        <a:pt x="5654" y="13322"/>
                      </a:cubicBezTo>
                      <a:cubicBezTo>
                        <a:pt x="5715" y="13322"/>
                        <a:pt x="5776" y="13317"/>
                        <a:pt x="5838" y="13304"/>
                      </a:cubicBezTo>
                      <a:cubicBezTo>
                        <a:pt x="6472" y="13204"/>
                        <a:pt x="6839" y="12570"/>
                        <a:pt x="7039" y="12037"/>
                      </a:cubicBezTo>
                      <a:cubicBezTo>
                        <a:pt x="7806" y="9902"/>
                        <a:pt x="8440" y="7667"/>
                        <a:pt x="8774" y="5465"/>
                      </a:cubicBezTo>
                      <a:cubicBezTo>
                        <a:pt x="9007" y="3998"/>
                        <a:pt x="9074" y="1996"/>
                        <a:pt x="7906" y="895"/>
                      </a:cubicBezTo>
                      <a:cubicBezTo>
                        <a:pt x="7279" y="313"/>
                        <a:pt x="6350" y="1"/>
                        <a:pt x="5403" y="1"/>
                      </a:cubicBezTo>
                      <a:close/>
                    </a:path>
                  </a:pathLst>
                </a:custGeom>
                <a:solidFill>
                  <a:srgbClr val="EDB59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6" name="Google Shape;2226;p61"/>
                <p:cNvSpPr/>
                <p:nvPr/>
              </p:nvSpPr>
              <p:spPr>
                <a:xfrm>
                  <a:off x="7094950" y="682013"/>
                  <a:ext cx="102600" cy="20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8154" extrusionOk="0">
                      <a:moveTo>
                        <a:pt x="1912" y="0"/>
                      </a:moveTo>
                      <a:cubicBezTo>
                        <a:pt x="1673" y="0"/>
                        <a:pt x="1404" y="49"/>
                        <a:pt x="1101" y="158"/>
                      </a:cubicBezTo>
                      <a:cubicBezTo>
                        <a:pt x="1068" y="158"/>
                        <a:pt x="1068" y="191"/>
                        <a:pt x="1101" y="191"/>
                      </a:cubicBezTo>
                      <a:cubicBezTo>
                        <a:pt x="2836" y="191"/>
                        <a:pt x="3236" y="2559"/>
                        <a:pt x="3303" y="3894"/>
                      </a:cubicBezTo>
                      <a:lnTo>
                        <a:pt x="3303" y="3960"/>
                      </a:lnTo>
                      <a:cubicBezTo>
                        <a:pt x="2745" y="3338"/>
                        <a:pt x="2063" y="2730"/>
                        <a:pt x="1310" y="2730"/>
                      </a:cubicBezTo>
                      <a:cubicBezTo>
                        <a:pt x="892" y="2730"/>
                        <a:pt x="453" y="2917"/>
                        <a:pt x="0" y="3393"/>
                      </a:cubicBezTo>
                      <a:cubicBezTo>
                        <a:pt x="0" y="3417"/>
                        <a:pt x="0" y="3440"/>
                        <a:pt x="12" y="3440"/>
                      </a:cubicBezTo>
                      <a:cubicBezTo>
                        <a:pt x="17" y="3440"/>
                        <a:pt x="24" y="3436"/>
                        <a:pt x="34" y="3427"/>
                      </a:cubicBezTo>
                      <a:cubicBezTo>
                        <a:pt x="279" y="3307"/>
                        <a:pt x="520" y="3254"/>
                        <a:pt x="754" y="3254"/>
                      </a:cubicBezTo>
                      <a:cubicBezTo>
                        <a:pt x="1760" y="3254"/>
                        <a:pt x="2641" y="4235"/>
                        <a:pt x="3236" y="5128"/>
                      </a:cubicBezTo>
                      <a:cubicBezTo>
                        <a:pt x="3136" y="5995"/>
                        <a:pt x="2869" y="6862"/>
                        <a:pt x="2502" y="7730"/>
                      </a:cubicBezTo>
                      <a:cubicBezTo>
                        <a:pt x="2388" y="7996"/>
                        <a:pt x="2567" y="8154"/>
                        <a:pt x="2778" y="8154"/>
                      </a:cubicBezTo>
                      <a:cubicBezTo>
                        <a:pt x="2938" y="8154"/>
                        <a:pt x="3117" y="8064"/>
                        <a:pt x="3203" y="7863"/>
                      </a:cubicBezTo>
                      <a:cubicBezTo>
                        <a:pt x="3469" y="7296"/>
                        <a:pt x="3670" y="6696"/>
                        <a:pt x="3803" y="6095"/>
                      </a:cubicBezTo>
                      <a:cubicBezTo>
                        <a:pt x="3903" y="5695"/>
                        <a:pt x="3970" y="5295"/>
                        <a:pt x="4003" y="4894"/>
                      </a:cubicBezTo>
                      <a:cubicBezTo>
                        <a:pt x="4103" y="3994"/>
                        <a:pt x="4036" y="3060"/>
                        <a:pt x="3803" y="2192"/>
                      </a:cubicBezTo>
                      <a:cubicBezTo>
                        <a:pt x="3527" y="1142"/>
                        <a:pt x="3067" y="0"/>
                        <a:pt x="1912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72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7" name="Google Shape;2227;p61"/>
                <p:cNvSpPr/>
                <p:nvPr/>
              </p:nvSpPr>
              <p:spPr>
                <a:xfrm>
                  <a:off x="7121625" y="298838"/>
                  <a:ext cx="1002400" cy="96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96" h="38587" extrusionOk="0">
                      <a:moveTo>
                        <a:pt x="17764" y="1"/>
                      </a:moveTo>
                      <a:cubicBezTo>
                        <a:pt x="13812" y="1"/>
                        <a:pt x="10055" y="2112"/>
                        <a:pt x="8073" y="5711"/>
                      </a:cubicBezTo>
                      <a:cubicBezTo>
                        <a:pt x="5771" y="9847"/>
                        <a:pt x="3737" y="14150"/>
                        <a:pt x="1969" y="18553"/>
                      </a:cubicBezTo>
                      <a:cubicBezTo>
                        <a:pt x="1" y="23424"/>
                        <a:pt x="1702" y="29028"/>
                        <a:pt x="6105" y="31930"/>
                      </a:cubicBezTo>
                      <a:cubicBezTo>
                        <a:pt x="10141" y="34598"/>
                        <a:pt x="14411" y="36633"/>
                        <a:pt x="19014" y="38067"/>
                      </a:cubicBezTo>
                      <a:cubicBezTo>
                        <a:pt x="20119" y="38419"/>
                        <a:pt x="21242" y="38587"/>
                        <a:pt x="22349" y="38587"/>
                      </a:cubicBezTo>
                      <a:cubicBezTo>
                        <a:pt x="26286" y="38587"/>
                        <a:pt x="30019" y="36457"/>
                        <a:pt x="32024" y="32864"/>
                      </a:cubicBezTo>
                      <a:cubicBezTo>
                        <a:pt x="34325" y="28727"/>
                        <a:pt x="36360" y="24424"/>
                        <a:pt x="38128" y="20054"/>
                      </a:cubicBezTo>
                      <a:cubicBezTo>
                        <a:pt x="40096" y="15151"/>
                        <a:pt x="38395" y="9547"/>
                        <a:pt x="33992" y="6645"/>
                      </a:cubicBezTo>
                      <a:cubicBezTo>
                        <a:pt x="29955" y="3976"/>
                        <a:pt x="25686" y="1941"/>
                        <a:pt x="21082" y="507"/>
                      </a:cubicBezTo>
                      <a:cubicBezTo>
                        <a:pt x="19984" y="165"/>
                        <a:pt x="18866" y="1"/>
                        <a:pt x="17764" y="1"/>
                      </a:cubicBezTo>
                      <a:close/>
                    </a:path>
                  </a:pathLst>
                </a:custGeom>
                <a:solidFill>
                  <a:srgbClr val="EDB59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8" name="Google Shape;2228;p61"/>
                <p:cNvSpPr/>
                <p:nvPr/>
              </p:nvSpPr>
              <p:spPr>
                <a:xfrm>
                  <a:off x="7787100" y="994663"/>
                  <a:ext cx="302750" cy="27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10" h="10988" extrusionOk="0">
                      <a:moveTo>
                        <a:pt x="8274" y="0"/>
                      </a:moveTo>
                      <a:cubicBezTo>
                        <a:pt x="6836" y="0"/>
                        <a:pt x="5460" y="1211"/>
                        <a:pt x="4537" y="2195"/>
                      </a:cubicBezTo>
                      <a:cubicBezTo>
                        <a:pt x="3036" y="3863"/>
                        <a:pt x="1735" y="5764"/>
                        <a:pt x="568" y="7733"/>
                      </a:cubicBezTo>
                      <a:cubicBezTo>
                        <a:pt x="268" y="8233"/>
                        <a:pt x="1" y="8867"/>
                        <a:pt x="301" y="9434"/>
                      </a:cubicBezTo>
                      <a:cubicBezTo>
                        <a:pt x="468" y="9734"/>
                        <a:pt x="768" y="9901"/>
                        <a:pt x="1035" y="10034"/>
                      </a:cubicBezTo>
                      <a:cubicBezTo>
                        <a:pt x="2247" y="10661"/>
                        <a:pt x="3564" y="10987"/>
                        <a:pt x="4838" y="10987"/>
                      </a:cubicBezTo>
                      <a:cubicBezTo>
                        <a:pt x="5597" y="10987"/>
                        <a:pt x="6342" y="10871"/>
                        <a:pt x="7039" y="10635"/>
                      </a:cubicBezTo>
                      <a:cubicBezTo>
                        <a:pt x="8907" y="10001"/>
                        <a:pt x="10475" y="8566"/>
                        <a:pt x="11309" y="6632"/>
                      </a:cubicBezTo>
                      <a:cubicBezTo>
                        <a:pt x="11843" y="5431"/>
                        <a:pt x="12109" y="3963"/>
                        <a:pt x="11609" y="2629"/>
                      </a:cubicBezTo>
                      <a:cubicBezTo>
                        <a:pt x="11142" y="1261"/>
                        <a:pt x="9908" y="194"/>
                        <a:pt x="8640" y="27"/>
                      </a:cubicBezTo>
                      <a:cubicBezTo>
                        <a:pt x="8518" y="9"/>
                        <a:pt x="8396" y="0"/>
                        <a:pt x="8274" y="0"/>
                      </a:cubicBezTo>
                      <a:close/>
                    </a:path>
                  </a:pathLst>
                </a:custGeom>
                <a:solidFill>
                  <a:srgbClr val="EDB59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9" name="Google Shape;2229;p61"/>
                <p:cNvSpPr/>
                <p:nvPr/>
              </p:nvSpPr>
              <p:spPr>
                <a:xfrm>
                  <a:off x="7842975" y="1106763"/>
                  <a:ext cx="196825" cy="11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4492" extrusionOk="0">
                      <a:moveTo>
                        <a:pt x="6152" y="0"/>
                      </a:moveTo>
                      <a:cubicBezTo>
                        <a:pt x="5671" y="0"/>
                        <a:pt x="5152" y="128"/>
                        <a:pt x="4671" y="280"/>
                      </a:cubicBezTo>
                      <a:cubicBezTo>
                        <a:pt x="3837" y="547"/>
                        <a:pt x="3036" y="980"/>
                        <a:pt x="2302" y="1547"/>
                      </a:cubicBezTo>
                      <a:cubicBezTo>
                        <a:pt x="1969" y="1814"/>
                        <a:pt x="1668" y="2081"/>
                        <a:pt x="1402" y="2381"/>
                      </a:cubicBezTo>
                      <a:cubicBezTo>
                        <a:pt x="968" y="2815"/>
                        <a:pt x="568" y="3282"/>
                        <a:pt x="201" y="3816"/>
                      </a:cubicBezTo>
                      <a:cubicBezTo>
                        <a:pt x="1" y="4116"/>
                        <a:pt x="232" y="4491"/>
                        <a:pt x="473" y="4491"/>
                      </a:cubicBezTo>
                      <a:cubicBezTo>
                        <a:pt x="553" y="4491"/>
                        <a:pt x="634" y="4449"/>
                        <a:pt x="701" y="4349"/>
                      </a:cubicBezTo>
                      <a:cubicBezTo>
                        <a:pt x="1235" y="3549"/>
                        <a:pt x="1835" y="2882"/>
                        <a:pt x="2536" y="2315"/>
                      </a:cubicBezTo>
                      <a:cubicBezTo>
                        <a:pt x="3837" y="2348"/>
                        <a:pt x="5538" y="2681"/>
                        <a:pt x="5671" y="4149"/>
                      </a:cubicBezTo>
                      <a:cubicBezTo>
                        <a:pt x="5671" y="4166"/>
                        <a:pt x="5680" y="4174"/>
                        <a:pt x="5688" y="4174"/>
                      </a:cubicBezTo>
                      <a:cubicBezTo>
                        <a:pt x="5696" y="4174"/>
                        <a:pt x="5705" y="4166"/>
                        <a:pt x="5705" y="4149"/>
                      </a:cubicBezTo>
                      <a:cubicBezTo>
                        <a:pt x="6172" y="2348"/>
                        <a:pt x="4771" y="1881"/>
                        <a:pt x="3470" y="1647"/>
                      </a:cubicBezTo>
                      <a:cubicBezTo>
                        <a:pt x="3503" y="1647"/>
                        <a:pt x="3503" y="1614"/>
                        <a:pt x="3536" y="1614"/>
                      </a:cubicBezTo>
                      <a:cubicBezTo>
                        <a:pt x="4243" y="1210"/>
                        <a:pt x="5329" y="708"/>
                        <a:pt x="6283" y="708"/>
                      </a:cubicBezTo>
                      <a:cubicBezTo>
                        <a:pt x="6905" y="708"/>
                        <a:pt x="7471" y="922"/>
                        <a:pt x="7840" y="1514"/>
                      </a:cubicBezTo>
                      <a:cubicBezTo>
                        <a:pt x="7840" y="1514"/>
                        <a:pt x="7873" y="1514"/>
                        <a:pt x="7873" y="1481"/>
                      </a:cubicBezTo>
                      <a:cubicBezTo>
                        <a:pt x="7625" y="342"/>
                        <a:pt x="6939" y="0"/>
                        <a:pt x="6152" y="0"/>
                      </a:cubicBezTo>
                      <a:close/>
                    </a:path>
                  </a:pathLst>
                </a:custGeom>
                <a:solidFill>
                  <a:srgbClr val="000000">
                    <a:alpha val="272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0" name="Google Shape;2230;p61"/>
                <p:cNvSpPr/>
                <p:nvPr/>
              </p:nvSpPr>
              <p:spPr>
                <a:xfrm>
                  <a:off x="7143300" y="164888"/>
                  <a:ext cx="1092475" cy="88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699" h="35487" extrusionOk="0">
                      <a:moveTo>
                        <a:pt x="15550" y="1"/>
                      </a:moveTo>
                      <a:cubicBezTo>
                        <a:pt x="13904" y="1"/>
                        <a:pt x="12261" y="309"/>
                        <a:pt x="10709" y="1062"/>
                      </a:cubicBezTo>
                      <a:cubicBezTo>
                        <a:pt x="9675" y="1595"/>
                        <a:pt x="8640" y="2296"/>
                        <a:pt x="7706" y="3263"/>
                      </a:cubicBezTo>
                      <a:cubicBezTo>
                        <a:pt x="7473" y="3530"/>
                        <a:pt x="7239" y="3764"/>
                        <a:pt x="7039" y="4030"/>
                      </a:cubicBezTo>
                      <a:cubicBezTo>
                        <a:pt x="6839" y="4264"/>
                        <a:pt x="6706" y="4497"/>
                        <a:pt x="6572" y="4731"/>
                      </a:cubicBezTo>
                      <a:cubicBezTo>
                        <a:pt x="6806" y="4664"/>
                        <a:pt x="7073" y="4598"/>
                        <a:pt x="7340" y="4531"/>
                      </a:cubicBezTo>
                      <a:cubicBezTo>
                        <a:pt x="8307" y="4331"/>
                        <a:pt x="9308" y="4164"/>
                        <a:pt x="10275" y="4164"/>
                      </a:cubicBezTo>
                      <a:cubicBezTo>
                        <a:pt x="10408" y="4131"/>
                        <a:pt x="10508" y="4131"/>
                        <a:pt x="10642" y="4131"/>
                      </a:cubicBezTo>
                      <a:cubicBezTo>
                        <a:pt x="10508" y="4231"/>
                        <a:pt x="10375" y="4297"/>
                        <a:pt x="10275" y="4364"/>
                      </a:cubicBezTo>
                      <a:cubicBezTo>
                        <a:pt x="9007" y="5165"/>
                        <a:pt x="7873" y="5965"/>
                        <a:pt x="6939" y="6766"/>
                      </a:cubicBezTo>
                      <a:cubicBezTo>
                        <a:pt x="1502" y="11269"/>
                        <a:pt x="601" y="15739"/>
                        <a:pt x="1" y="16706"/>
                      </a:cubicBezTo>
                      <a:cubicBezTo>
                        <a:pt x="2543" y="17257"/>
                        <a:pt x="5506" y="17752"/>
                        <a:pt x="9175" y="17752"/>
                      </a:cubicBezTo>
                      <a:cubicBezTo>
                        <a:pt x="9503" y="17752"/>
                        <a:pt x="9836" y="17748"/>
                        <a:pt x="10175" y="17740"/>
                      </a:cubicBezTo>
                      <a:cubicBezTo>
                        <a:pt x="12110" y="17707"/>
                        <a:pt x="14244" y="17540"/>
                        <a:pt x="16613" y="17140"/>
                      </a:cubicBezTo>
                      <a:cubicBezTo>
                        <a:pt x="17614" y="16973"/>
                        <a:pt x="18648" y="16773"/>
                        <a:pt x="19748" y="16539"/>
                      </a:cubicBezTo>
                      <a:lnTo>
                        <a:pt x="19748" y="16539"/>
                      </a:lnTo>
                      <a:cubicBezTo>
                        <a:pt x="19048" y="17006"/>
                        <a:pt x="18347" y="17473"/>
                        <a:pt x="17614" y="17874"/>
                      </a:cubicBezTo>
                      <a:cubicBezTo>
                        <a:pt x="16713" y="18374"/>
                        <a:pt x="15846" y="18841"/>
                        <a:pt x="14945" y="19275"/>
                      </a:cubicBezTo>
                      <a:cubicBezTo>
                        <a:pt x="14311" y="19575"/>
                        <a:pt x="13644" y="19875"/>
                        <a:pt x="12977" y="20109"/>
                      </a:cubicBezTo>
                      <a:cubicBezTo>
                        <a:pt x="12577" y="20309"/>
                        <a:pt x="12143" y="20442"/>
                        <a:pt x="11709" y="20609"/>
                      </a:cubicBezTo>
                      <a:cubicBezTo>
                        <a:pt x="13377" y="20943"/>
                        <a:pt x="15379" y="21676"/>
                        <a:pt x="17647" y="22143"/>
                      </a:cubicBezTo>
                      <a:cubicBezTo>
                        <a:pt x="18846" y="22380"/>
                        <a:pt x="20127" y="22550"/>
                        <a:pt x="21476" y="22550"/>
                      </a:cubicBezTo>
                      <a:cubicBezTo>
                        <a:pt x="22979" y="22550"/>
                        <a:pt x="24567" y="22339"/>
                        <a:pt x="26220" y="21777"/>
                      </a:cubicBezTo>
                      <a:cubicBezTo>
                        <a:pt x="27687" y="21276"/>
                        <a:pt x="29222" y="20509"/>
                        <a:pt x="30823" y="19341"/>
                      </a:cubicBezTo>
                      <a:lnTo>
                        <a:pt x="30823" y="19341"/>
                      </a:lnTo>
                      <a:cubicBezTo>
                        <a:pt x="30289" y="20342"/>
                        <a:pt x="29622" y="21510"/>
                        <a:pt x="28955" y="22577"/>
                      </a:cubicBezTo>
                      <a:cubicBezTo>
                        <a:pt x="28421" y="23411"/>
                        <a:pt x="27888" y="24178"/>
                        <a:pt x="27354" y="24779"/>
                      </a:cubicBezTo>
                      <a:cubicBezTo>
                        <a:pt x="27020" y="25179"/>
                        <a:pt x="26720" y="25479"/>
                        <a:pt x="26420" y="25713"/>
                      </a:cubicBezTo>
                      <a:cubicBezTo>
                        <a:pt x="28588" y="25613"/>
                        <a:pt x="30122" y="25212"/>
                        <a:pt x="31257" y="24645"/>
                      </a:cubicBezTo>
                      <a:cubicBezTo>
                        <a:pt x="32191" y="24145"/>
                        <a:pt x="32858" y="23544"/>
                        <a:pt x="33358" y="22877"/>
                      </a:cubicBezTo>
                      <a:cubicBezTo>
                        <a:pt x="33558" y="22644"/>
                        <a:pt x="33758" y="22377"/>
                        <a:pt x="33925" y="22110"/>
                      </a:cubicBezTo>
                      <a:lnTo>
                        <a:pt x="33925" y="22110"/>
                      </a:lnTo>
                      <a:cubicBezTo>
                        <a:pt x="33859" y="22344"/>
                        <a:pt x="33792" y="22610"/>
                        <a:pt x="33725" y="22877"/>
                      </a:cubicBezTo>
                      <a:cubicBezTo>
                        <a:pt x="33592" y="23378"/>
                        <a:pt x="33458" y="23878"/>
                        <a:pt x="33325" y="24378"/>
                      </a:cubicBezTo>
                      <a:cubicBezTo>
                        <a:pt x="32924" y="26080"/>
                        <a:pt x="32491" y="27814"/>
                        <a:pt x="32091" y="29615"/>
                      </a:cubicBezTo>
                      <a:cubicBezTo>
                        <a:pt x="31657" y="31550"/>
                        <a:pt x="31290" y="33518"/>
                        <a:pt x="31023" y="35486"/>
                      </a:cubicBezTo>
                      <a:cubicBezTo>
                        <a:pt x="33392" y="33351"/>
                        <a:pt x="36127" y="31717"/>
                        <a:pt x="37595" y="28415"/>
                      </a:cubicBezTo>
                      <a:cubicBezTo>
                        <a:pt x="37795" y="27914"/>
                        <a:pt x="37961" y="27414"/>
                        <a:pt x="38128" y="26880"/>
                      </a:cubicBezTo>
                      <a:cubicBezTo>
                        <a:pt x="38462" y="27214"/>
                        <a:pt x="38729" y="27514"/>
                        <a:pt x="38962" y="27814"/>
                      </a:cubicBezTo>
                      <a:cubicBezTo>
                        <a:pt x="39596" y="28782"/>
                        <a:pt x="39729" y="29749"/>
                        <a:pt x="39996" y="30816"/>
                      </a:cubicBezTo>
                      <a:cubicBezTo>
                        <a:pt x="40130" y="30583"/>
                        <a:pt x="40263" y="30349"/>
                        <a:pt x="40397" y="30116"/>
                      </a:cubicBezTo>
                      <a:cubicBezTo>
                        <a:pt x="40530" y="29882"/>
                        <a:pt x="41264" y="28214"/>
                        <a:pt x="41731" y="26080"/>
                      </a:cubicBezTo>
                      <a:cubicBezTo>
                        <a:pt x="42431" y="23144"/>
                        <a:pt x="42631" y="19341"/>
                        <a:pt x="40163" y="17040"/>
                      </a:cubicBezTo>
                      <a:lnTo>
                        <a:pt x="40163" y="17040"/>
                      </a:lnTo>
                      <a:cubicBezTo>
                        <a:pt x="40296" y="17073"/>
                        <a:pt x="40397" y="17073"/>
                        <a:pt x="40497" y="17073"/>
                      </a:cubicBezTo>
                      <a:cubicBezTo>
                        <a:pt x="41697" y="17273"/>
                        <a:pt x="42765" y="17974"/>
                        <a:pt x="43632" y="18808"/>
                      </a:cubicBezTo>
                      <a:cubicBezTo>
                        <a:pt x="43639" y="18814"/>
                        <a:pt x="43645" y="18817"/>
                        <a:pt x="43651" y="18817"/>
                      </a:cubicBezTo>
                      <a:cubicBezTo>
                        <a:pt x="43677" y="18817"/>
                        <a:pt x="43699" y="18768"/>
                        <a:pt x="43699" y="18741"/>
                      </a:cubicBezTo>
                      <a:cubicBezTo>
                        <a:pt x="43165" y="17307"/>
                        <a:pt x="42064" y="16306"/>
                        <a:pt x="40597" y="15839"/>
                      </a:cubicBezTo>
                      <a:cubicBezTo>
                        <a:pt x="40212" y="15711"/>
                        <a:pt x="39772" y="15651"/>
                        <a:pt x="39330" y="15651"/>
                      </a:cubicBezTo>
                      <a:cubicBezTo>
                        <a:pt x="39083" y="15651"/>
                        <a:pt x="38835" y="15670"/>
                        <a:pt x="38595" y="15705"/>
                      </a:cubicBezTo>
                      <a:cubicBezTo>
                        <a:pt x="39162" y="15038"/>
                        <a:pt x="39563" y="14104"/>
                        <a:pt x="39829" y="13437"/>
                      </a:cubicBezTo>
                      <a:cubicBezTo>
                        <a:pt x="40397" y="11836"/>
                        <a:pt x="40463" y="10135"/>
                        <a:pt x="39963" y="8500"/>
                      </a:cubicBezTo>
                      <a:cubicBezTo>
                        <a:pt x="39963" y="8470"/>
                        <a:pt x="39936" y="8454"/>
                        <a:pt x="39906" y="8454"/>
                      </a:cubicBezTo>
                      <a:cubicBezTo>
                        <a:pt x="39870" y="8454"/>
                        <a:pt x="39829" y="8479"/>
                        <a:pt x="39829" y="8534"/>
                      </a:cubicBezTo>
                      <a:cubicBezTo>
                        <a:pt x="39663" y="9801"/>
                        <a:pt x="39362" y="10969"/>
                        <a:pt x="38862" y="12136"/>
                      </a:cubicBezTo>
                      <a:cubicBezTo>
                        <a:pt x="38795" y="11936"/>
                        <a:pt x="38729" y="11736"/>
                        <a:pt x="38629" y="11536"/>
                      </a:cubicBezTo>
                      <a:cubicBezTo>
                        <a:pt x="37361" y="9134"/>
                        <a:pt x="35293" y="6933"/>
                        <a:pt x="33225" y="5231"/>
                      </a:cubicBezTo>
                      <a:cubicBezTo>
                        <a:pt x="31323" y="3664"/>
                        <a:pt x="29155" y="2363"/>
                        <a:pt x="26787" y="1395"/>
                      </a:cubicBezTo>
                      <a:lnTo>
                        <a:pt x="26787" y="1395"/>
                      </a:lnTo>
                      <a:cubicBezTo>
                        <a:pt x="27954" y="2663"/>
                        <a:pt x="29622" y="4297"/>
                        <a:pt x="29722" y="6065"/>
                      </a:cubicBezTo>
                      <a:cubicBezTo>
                        <a:pt x="29722" y="6114"/>
                        <a:pt x="29686" y="6145"/>
                        <a:pt x="29654" y="6145"/>
                      </a:cubicBezTo>
                      <a:cubicBezTo>
                        <a:pt x="29642" y="6145"/>
                        <a:pt x="29631" y="6141"/>
                        <a:pt x="29622" y="6132"/>
                      </a:cubicBezTo>
                      <a:cubicBezTo>
                        <a:pt x="28636" y="4853"/>
                        <a:pt x="22077" y="1"/>
                        <a:pt x="1555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1" name="Google Shape;2231;p61"/>
                <p:cNvSpPr/>
                <p:nvPr/>
              </p:nvSpPr>
              <p:spPr>
                <a:xfrm>
                  <a:off x="7326775" y="191413"/>
                  <a:ext cx="84250" cy="8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0" h="3470" extrusionOk="0">
                      <a:moveTo>
                        <a:pt x="3370" y="1"/>
                      </a:moveTo>
                      <a:lnTo>
                        <a:pt x="3370" y="1"/>
                      </a:lnTo>
                      <a:cubicBezTo>
                        <a:pt x="2336" y="534"/>
                        <a:pt x="1301" y="1235"/>
                        <a:pt x="367" y="2202"/>
                      </a:cubicBezTo>
                      <a:cubicBezTo>
                        <a:pt x="234" y="2636"/>
                        <a:pt x="134" y="3070"/>
                        <a:pt x="1" y="3470"/>
                      </a:cubicBezTo>
                      <a:cubicBezTo>
                        <a:pt x="968" y="3270"/>
                        <a:pt x="1969" y="3103"/>
                        <a:pt x="2936" y="3103"/>
                      </a:cubicBezTo>
                      <a:cubicBezTo>
                        <a:pt x="2969" y="2069"/>
                        <a:pt x="3136" y="1035"/>
                        <a:pt x="337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2" name="Google Shape;2232;p61"/>
                <p:cNvSpPr/>
                <p:nvPr/>
              </p:nvSpPr>
              <p:spPr>
                <a:xfrm>
                  <a:off x="7313425" y="273988"/>
                  <a:ext cx="90100" cy="10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4" h="4103" extrusionOk="0">
                      <a:moveTo>
                        <a:pt x="3470" y="0"/>
                      </a:moveTo>
                      <a:lnTo>
                        <a:pt x="3470" y="0"/>
                      </a:lnTo>
                      <a:cubicBezTo>
                        <a:pt x="2202" y="801"/>
                        <a:pt x="1102" y="1601"/>
                        <a:pt x="134" y="2402"/>
                      </a:cubicBezTo>
                      <a:cubicBezTo>
                        <a:pt x="68" y="2969"/>
                        <a:pt x="1" y="3536"/>
                        <a:pt x="1" y="4103"/>
                      </a:cubicBezTo>
                      <a:cubicBezTo>
                        <a:pt x="1168" y="3402"/>
                        <a:pt x="2369" y="2702"/>
                        <a:pt x="3603" y="2035"/>
                      </a:cubicBezTo>
                      <a:cubicBezTo>
                        <a:pt x="3503" y="1368"/>
                        <a:pt x="3437" y="667"/>
                        <a:pt x="347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3" name="Google Shape;2233;p61"/>
                <p:cNvSpPr/>
                <p:nvPr/>
              </p:nvSpPr>
              <p:spPr>
                <a:xfrm>
                  <a:off x="7313425" y="345688"/>
                  <a:ext cx="105100" cy="8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3270" extrusionOk="0">
                      <a:moveTo>
                        <a:pt x="3737" y="1"/>
                      </a:moveTo>
                      <a:cubicBezTo>
                        <a:pt x="2469" y="768"/>
                        <a:pt x="1202" y="1569"/>
                        <a:pt x="1" y="2369"/>
                      </a:cubicBezTo>
                      <a:cubicBezTo>
                        <a:pt x="34" y="2669"/>
                        <a:pt x="34" y="2970"/>
                        <a:pt x="101" y="3270"/>
                      </a:cubicBezTo>
                      <a:cubicBezTo>
                        <a:pt x="1435" y="2669"/>
                        <a:pt x="2803" y="2069"/>
                        <a:pt x="4204" y="1535"/>
                      </a:cubicBezTo>
                      <a:cubicBezTo>
                        <a:pt x="4004" y="1035"/>
                        <a:pt x="3870" y="501"/>
                        <a:pt x="373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4" name="Google Shape;2234;p61"/>
                <p:cNvSpPr/>
                <p:nvPr/>
              </p:nvSpPr>
              <p:spPr>
                <a:xfrm>
                  <a:off x="7319275" y="402413"/>
                  <a:ext cx="239350" cy="20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4" h="8273" extrusionOk="0">
                      <a:moveTo>
                        <a:pt x="4203" y="0"/>
                      </a:moveTo>
                      <a:cubicBezTo>
                        <a:pt x="2802" y="634"/>
                        <a:pt x="1401" y="1268"/>
                        <a:pt x="67" y="1935"/>
                      </a:cubicBezTo>
                      <a:lnTo>
                        <a:pt x="0" y="1968"/>
                      </a:lnTo>
                      <a:cubicBezTo>
                        <a:pt x="301" y="3503"/>
                        <a:pt x="834" y="5004"/>
                        <a:pt x="1735" y="6405"/>
                      </a:cubicBezTo>
                      <a:cubicBezTo>
                        <a:pt x="2169" y="7072"/>
                        <a:pt x="2636" y="7706"/>
                        <a:pt x="3136" y="8273"/>
                      </a:cubicBezTo>
                      <a:cubicBezTo>
                        <a:pt x="5071" y="8206"/>
                        <a:pt x="7205" y="8039"/>
                        <a:pt x="9574" y="7639"/>
                      </a:cubicBezTo>
                      <a:cubicBezTo>
                        <a:pt x="8406" y="6705"/>
                        <a:pt x="7306" y="5671"/>
                        <a:pt x="6472" y="4403"/>
                      </a:cubicBezTo>
                      <a:cubicBezTo>
                        <a:pt x="5604" y="3102"/>
                        <a:pt x="4804" y="1568"/>
                        <a:pt x="420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5" name="Google Shape;2235;p61"/>
                <p:cNvSpPr/>
                <p:nvPr/>
              </p:nvSpPr>
              <p:spPr>
                <a:xfrm>
                  <a:off x="7467700" y="611713"/>
                  <a:ext cx="215200" cy="106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08" h="4271" extrusionOk="0">
                      <a:moveTo>
                        <a:pt x="4638" y="1"/>
                      </a:moveTo>
                      <a:cubicBezTo>
                        <a:pt x="3737" y="501"/>
                        <a:pt x="2870" y="968"/>
                        <a:pt x="1969" y="1402"/>
                      </a:cubicBezTo>
                      <a:cubicBezTo>
                        <a:pt x="1335" y="1702"/>
                        <a:pt x="668" y="2002"/>
                        <a:pt x="1" y="2269"/>
                      </a:cubicBezTo>
                      <a:cubicBezTo>
                        <a:pt x="1435" y="3170"/>
                        <a:pt x="3003" y="3803"/>
                        <a:pt x="4671" y="4270"/>
                      </a:cubicBezTo>
                      <a:lnTo>
                        <a:pt x="4704" y="4270"/>
                      </a:lnTo>
                      <a:cubicBezTo>
                        <a:pt x="6005" y="3637"/>
                        <a:pt x="7306" y="3003"/>
                        <a:pt x="8607" y="2336"/>
                      </a:cubicBezTo>
                      <a:cubicBezTo>
                        <a:pt x="7973" y="2069"/>
                        <a:pt x="7339" y="1769"/>
                        <a:pt x="6739" y="1368"/>
                      </a:cubicBezTo>
                      <a:cubicBezTo>
                        <a:pt x="6005" y="935"/>
                        <a:pt x="5305" y="501"/>
                        <a:pt x="4638" y="1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6" name="Google Shape;2236;p61"/>
                <p:cNvSpPr/>
                <p:nvPr/>
              </p:nvSpPr>
              <p:spPr>
                <a:xfrm>
                  <a:off x="7639500" y="683438"/>
                  <a:ext cx="159300" cy="45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72" h="1825" extrusionOk="0">
                      <a:moveTo>
                        <a:pt x="3036" y="0"/>
                      </a:moveTo>
                      <a:cubicBezTo>
                        <a:pt x="2035" y="601"/>
                        <a:pt x="1035" y="1168"/>
                        <a:pt x="0" y="1735"/>
                      </a:cubicBezTo>
                      <a:cubicBezTo>
                        <a:pt x="559" y="1792"/>
                        <a:pt x="1132" y="1824"/>
                        <a:pt x="1717" y="1824"/>
                      </a:cubicBezTo>
                      <a:cubicBezTo>
                        <a:pt x="3192" y="1824"/>
                        <a:pt x="4748" y="1617"/>
                        <a:pt x="6372" y="1068"/>
                      </a:cubicBezTo>
                      <a:cubicBezTo>
                        <a:pt x="5238" y="734"/>
                        <a:pt x="4137" y="401"/>
                        <a:pt x="3036" y="0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7" name="Google Shape;2237;p61"/>
                <p:cNvSpPr/>
                <p:nvPr/>
              </p:nvSpPr>
              <p:spPr>
                <a:xfrm>
                  <a:off x="7827125" y="730138"/>
                  <a:ext cx="150150" cy="5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6" h="2203" extrusionOk="0">
                      <a:moveTo>
                        <a:pt x="1602" y="0"/>
                      </a:moveTo>
                      <a:cubicBezTo>
                        <a:pt x="1068" y="801"/>
                        <a:pt x="535" y="1568"/>
                        <a:pt x="1" y="2202"/>
                      </a:cubicBezTo>
                      <a:cubicBezTo>
                        <a:pt x="635" y="2202"/>
                        <a:pt x="1268" y="2202"/>
                        <a:pt x="1902" y="2169"/>
                      </a:cubicBezTo>
                      <a:cubicBezTo>
                        <a:pt x="2536" y="2135"/>
                        <a:pt x="3203" y="2069"/>
                        <a:pt x="3904" y="2035"/>
                      </a:cubicBezTo>
                      <a:cubicBezTo>
                        <a:pt x="4838" y="1535"/>
                        <a:pt x="5505" y="934"/>
                        <a:pt x="6005" y="267"/>
                      </a:cubicBezTo>
                      <a:lnTo>
                        <a:pt x="6005" y="267"/>
                      </a:lnTo>
                      <a:cubicBezTo>
                        <a:pt x="5772" y="301"/>
                        <a:pt x="5538" y="301"/>
                        <a:pt x="5338" y="301"/>
                      </a:cubicBezTo>
                      <a:cubicBezTo>
                        <a:pt x="4471" y="301"/>
                        <a:pt x="3603" y="267"/>
                        <a:pt x="2736" y="134"/>
                      </a:cubicBezTo>
                      <a:cubicBezTo>
                        <a:pt x="2336" y="101"/>
                        <a:pt x="1969" y="34"/>
                        <a:pt x="160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8" name="Google Shape;2238;p61"/>
                <p:cNvSpPr/>
                <p:nvPr/>
              </p:nvSpPr>
              <p:spPr>
                <a:xfrm>
                  <a:off x="8069800" y="696788"/>
                  <a:ext cx="85100" cy="5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4" h="2002" extrusionOk="0">
                      <a:moveTo>
                        <a:pt x="3403" y="0"/>
                      </a:moveTo>
                      <a:lnTo>
                        <a:pt x="3403" y="0"/>
                      </a:lnTo>
                      <a:cubicBezTo>
                        <a:pt x="2269" y="501"/>
                        <a:pt x="1135" y="834"/>
                        <a:pt x="34" y="1101"/>
                      </a:cubicBezTo>
                      <a:cubicBezTo>
                        <a:pt x="34" y="1401"/>
                        <a:pt x="1" y="1701"/>
                        <a:pt x="1" y="2002"/>
                      </a:cubicBezTo>
                      <a:cubicBezTo>
                        <a:pt x="1102" y="1535"/>
                        <a:pt x="2236" y="867"/>
                        <a:pt x="340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9" name="Google Shape;2239;p61"/>
                <p:cNvSpPr/>
                <p:nvPr/>
              </p:nvSpPr>
              <p:spPr>
                <a:xfrm>
                  <a:off x="7977250" y="728463"/>
                  <a:ext cx="74225" cy="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9" h="1836" extrusionOk="0">
                      <a:moveTo>
                        <a:pt x="2969" y="1"/>
                      </a:moveTo>
                      <a:cubicBezTo>
                        <a:pt x="2035" y="168"/>
                        <a:pt x="1134" y="268"/>
                        <a:pt x="367" y="334"/>
                      </a:cubicBezTo>
                      <a:cubicBezTo>
                        <a:pt x="234" y="835"/>
                        <a:pt x="100" y="1335"/>
                        <a:pt x="0" y="1835"/>
                      </a:cubicBezTo>
                      <a:cubicBezTo>
                        <a:pt x="901" y="1669"/>
                        <a:pt x="1835" y="1435"/>
                        <a:pt x="2802" y="1102"/>
                      </a:cubicBezTo>
                      <a:cubicBezTo>
                        <a:pt x="2869" y="735"/>
                        <a:pt x="2902" y="368"/>
                        <a:pt x="2969" y="1"/>
                      </a:cubicBezTo>
                      <a:close/>
                    </a:path>
                  </a:pathLst>
                </a:custGeom>
                <a:solidFill>
                  <a:srgbClr val="FFFFFF">
                    <a:alpha val="169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0" name="Google Shape;2240;p61"/>
                <p:cNvSpPr/>
                <p:nvPr/>
              </p:nvSpPr>
              <p:spPr>
                <a:xfrm>
                  <a:off x="7919700" y="875238"/>
                  <a:ext cx="163475" cy="17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9" h="7073" extrusionOk="0">
                      <a:moveTo>
                        <a:pt x="6539" y="1"/>
                      </a:moveTo>
                      <a:lnTo>
                        <a:pt x="6539" y="1"/>
                      </a:lnTo>
                      <a:cubicBezTo>
                        <a:pt x="4771" y="634"/>
                        <a:pt x="2903" y="1001"/>
                        <a:pt x="1035" y="1201"/>
                      </a:cubicBezTo>
                      <a:cubicBezTo>
                        <a:pt x="601" y="3136"/>
                        <a:pt x="234" y="5104"/>
                        <a:pt x="0" y="7072"/>
                      </a:cubicBezTo>
                      <a:cubicBezTo>
                        <a:pt x="2336" y="4937"/>
                        <a:pt x="5071" y="3303"/>
                        <a:pt x="6539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72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1" name="Google Shape;2241;p61"/>
                <p:cNvSpPr/>
                <p:nvPr/>
              </p:nvSpPr>
              <p:spPr>
                <a:xfrm>
                  <a:off x="8117350" y="816863"/>
                  <a:ext cx="70075" cy="11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4738" extrusionOk="0">
                      <a:moveTo>
                        <a:pt x="2802" y="1"/>
                      </a:moveTo>
                      <a:lnTo>
                        <a:pt x="2802" y="1"/>
                      </a:lnTo>
                      <a:cubicBezTo>
                        <a:pt x="1935" y="668"/>
                        <a:pt x="1001" y="1268"/>
                        <a:pt x="0" y="1735"/>
                      </a:cubicBezTo>
                      <a:cubicBezTo>
                        <a:pt x="634" y="2736"/>
                        <a:pt x="767" y="3670"/>
                        <a:pt x="1034" y="4737"/>
                      </a:cubicBezTo>
                      <a:cubicBezTo>
                        <a:pt x="1168" y="4504"/>
                        <a:pt x="1301" y="4270"/>
                        <a:pt x="1435" y="4037"/>
                      </a:cubicBezTo>
                      <a:cubicBezTo>
                        <a:pt x="1568" y="3803"/>
                        <a:pt x="2302" y="2135"/>
                        <a:pt x="2802" y="1"/>
                      </a:cubicBezTo>
                      <a:close/>
                    </a:path>
                  </a:pathLst>
                </a:custGeom>
                <a:solidFill>
                  <a:srgbClr val="000000">
                    <a:alpha val="272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242" name="Google Shape;2242;p61"/>
            <p:cNvGrpSpPr/>
            <p:nvPr/>
          </p:nvGrpSpPr>
          <p:grpSpPr>
            <a:xfrm rot="1720047">
              <a:off x="2775354" y="1791586"/>
              <a:ext cx="566332" cy="439654"/>
              <a:chOff x="7421216" y="3262879"/>
              <a:chExt cx="641672" cy="498141"/>
            </a:xfrm>
          </p:grpSpPr>
          <p:grpSp>
            <p:nvGrpSpPr>
              <p:cNvPr id="2243" name="Google Shape;2243;p61"/>
              <p:cNvGrpSpPr/>
              <p:nvPr/>
            </p:nvGrpSpPr>
            <p:grpSpPr>
              <a:xfrm rot="1017954">
                <a:off x="7449180" y="3342268"/>
                <a:ext cx="585744" cy="279026"/>
                <a:chOff x="1078359" y="4061986"/>
                <a:chExt cx="535972" cy="255316"/>
              </a:xfrm>
            </p:grpSpPr>
            <p:sp>
              <p:nvSpPr>
                <p:cNvPr id="2244" name="Google Shape;2244;p61"/>
                <p:cNvSpPr/>
                <p:nvPr/>
              </p:nvSpPr>
              <p:spPr>
                <a:xfrm rot="-419147">
                  <a:off x="1313155" y="4258333"/>
                  <a:ext cx="127181" cy="51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2617" extrusionOk="0">
                      <a:moveTo>
                        <a:pt x="3533" y="1"/>
                      </a:moveTo>
                      <a:cubicBezTo>
                        <a:pt x="3337" y="1"/>
                        <a:pt x="3138" y="15"/>
                        <a:pt x="2936" y="48"/>
                      </a:cubicBezTo>
                      <a:cubicBezTo>
                        <a:pt x="2502" y="114"/>
                        <a:pt x="2102" y="248"/>
                        <a:pt x="1769" y="415"/>
                      </a:cubicBezTo>
                      <a:cubicBezTo>
                        <a:pt x="1402" y="581"/>
                        <a:pt x="1101" y="782"/>
                        <a:pt x="835" y="1048"/>
                      </a:cubicBezTo>
                      <a:cubicBezTo>
                        <a:pt x="368" y="1515"/>
                        <a:pt x="101" y="2083"/>
                        <a:pt x="1" y="2616"/>
                      </a:cubicBezTo>
                      <a:cubicBezTo>
                        <a:pt x="401" y="2149"/>
                        <a:pt x="801" y="1682"/>
                        <a:pt x="1302" y="1315"/>
                      </a:cubicBezTo>
                      <a:cubicBezTo>
                        <a:pt x="1802" y="948"/>
                        <a:pt x="2369" y="715"/>
                        <a:pt x="3003" y="615"/>
                      </a:cubicBezTo>
                      <a:cubicBezTo>
                        <a:pt x="3195" y="583"/>
                        <a:pt x="3395" y="568"/>
                        <a:pt x="3596" y="568"/>
                      </a:cubicBezTo>
                      <a:cubicBezTo>
                        <a:pt x="4024" y="568"/>
                        <a:pt x="4463" y="635"/>
                        <a:pt x="4871" y="748"/>
                      </a:cubicBezTo>
                      <a:cubicBezTo>
                        <a:pt x="5471" y="948"/>
                        <a:pt x="6038" y="1215"/>
                        <a:pt x="6472" y="1616"/>
                      </a:cubicBezTo>
                      <a:cubicBezTo>
                        <a:pt x="6339" y="1082"/>
                        <a:pt x="5838" y="615"/>
                        <a:pt x="5204" y="348"/>
                      </a:cubicBezTo>
                      <a:cubicBezTo>
                        <a:pt x="4724" y="146"/>
                        <a:pt x="4147" y="1"/>
                        <a:pt x="3533" y="1"/>
                      </a:cubicBezTo>
                      <a:close/>
                    </a:path>
                  </a:pathLst>
                </a:custGeom>
                <a:solidFill>
                  <a:srgbClr val="000000">
                    <a:alpha val="49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5" name="Google Shape;2245;p61"/>
                <p:cNvSpPr/>
                <p:nvPr/>
              </p:nvSpPr>
              <p:spPr>
                <a:xfrm rot="-419147">
                  <a:off x="1458740" y="4142343"/>
                  <a:ext cx="152609" cy="58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66" h="2970" extrusionOk="0">
                      <a:moveTo>
                        <a:pt x="5221" y="1"/>
                      </a:moveTo>
                      <a:cubicBezTo>
                        <a:pt x="3204" y="1"/>
                        <a:pt x="828" y="1447"/>
                        <a:pt x="27" y="2894"/>
                      </a:cubicBezTo>
                      <a:cubicBezTo>
                        <a:pt x="0" y="2921"/>
                        <a:pt x="17" y="2970"/>
                        <a:pt x="59" y="2970"/>
                      </a:cubicBezTo>
                      <a:cubicBezTo>
                        <a:pt x="70" y="2970"/>
                        <a:pt x="81" y="2967"/>
                        <a:pt x="94" y="2961"/>
                      </a:cubicBezTo>
                      <a:cubicBezTo>
                        <a:pt x="1361" y="2294"/>
                        <a:pt x="2462" y="1493"/>
                        <a:pt x="3897" y="1193"/>
                      </a:cubicBezTo>
                      <a:cubicBezTo>
                        <a:pt x="4177" y="1144"/>
                        <a:pt x="4448" y="1124"/>
                        <a:pt x="4712" y="1124"/>
                      </a:cubicBezTo>
                      <a:cubicBezTo>
                        <a:pt x="5703" y="1124"/>
                        <a:pt x="6605" y="1400"/>
                        <a:pt x="7633" y="1426"/>
                      </a:cubicBezTo>
                      <a:cubicBezTo>
                        <a:pt x="7733" y="1426"/>
                        <a:pt x="7766" y="1326"/>
                        <a:pt x="7733" y="1259"/>
                      </a:cubicBezTo>
                      <a:cubicBezTo>
                        <a:pt x="7144" y="360"/>
                        <a:pt x="6227" y="1"/>
                        <a:pt x="5221" y="1"/>
                      </a:cubicBezTo>
                      <a:close/>
                    </a:path>
                  </a:pathLst>
                </a:custGeom>
                <a:solidFill>
                  <a:srgbClr val="000000">
                    <a:alpha val="49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6" name="Google Shape;2246;p61"/>
                <p:cNvSpPr/>
                <p:nvPr/>
              </p:nvSpPr>
              <p:spPr>
                <a:xfrm rot="-419243">
                  <a:off x="1461251" y="4069888"/>
                  <a:ext cx="134506" cy="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3" h="1523" extrusionOk="0">
                      <a:moveTo>
                        <a:pt x="1846" y="0"/>
                      </a:moveTo>
                      <a:cubicBezTo>
                        <a:pt x="1518" y="0"/>
                        <a:pt x="1144" y="293"/>
                        <a:pt x="901" y="455"/>
                      </a:cubicBezTo>
                      <a:cubicBezTo>
                        <a:pt x="434" y="722"/>
                        <a:pt x="201" y="1022"/>
                        <a:pt x="0" y="1489"/>
                      </a:cubicBezTo>
                      <a:cubicBezTo>
                        <a:pt x="0" y="1489"/>
                        <a:pt x="0" y="1522"/>
                        <a:pt x="0" y="1522"/>
                      </a:cubicBezTo>
                      <a:cubicBezTo>
                        <a:pt x="201" y="1422"/>
                        <a:pt x="367" y="1322"/>
                        <a:pt x="534" y="1222"/>
                      </a:cubicBezTo>
                      <a:cubicBezTo>
                        <a:pt x="768" y="1122"/>
                        <a:pt x="934" y="955"/>
                        <a:pt x="1135" y="855"/>
                      </a:cubicBezTo>
                      <a:cubicBezTo>
                        <a:pt x="1435" y="655"/>
                        <a:pt x="1969" y="588"/>
                        <a:pt x="2135" y="288"/>
                      </a:cubicBezTo>
                      <a:cubicBezTo>
                        <a:pt x="2202" y="188"/>
                        <a:pt x="2169" y="88"/>
                        <a:pt x="2069" y="55"/>
                      </a:cubicBezTo>
                      <a:cubicBezTo>
                        <a:pt x="1999" y="16"/>
                        <a:pt x="1924" y="0"/>
                        <a:pt x="1846" y="0"/>
                      </a:cubicBezTo>
                      <a:close/>
                    </a:path>
                  </a:pathLst>
                </a:custGeom>
                <a:solidFill>
                  <a:srgbClr val="000000">
                    <a:alpha val="49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7" name="Google Shape;2247;p61"/>
                <p:cNvSpPr/>
                <p:nvPr/>
              </p:nvSpPr>
              <p:spPr>
                <a:xfrm rot="-419147">
                  <a:off x="1104242" y="4251250"/>
                  <a:ext cx="154593" cy="46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67" h="2389" extrusionOk="0">
                      <a:moveTo>
                        <a:pt x="3763" y="0"/>
                      </a:moveTo>
                      <a:cubicBezTo>
                        <a:pt x="2067" y="0"/>
                        <a:pt x="462" y="629"/>
                        <a:pt x="28" y="2247"/>
                      </a:cubicBezTo>
                      <a:cubicBezTo>
                        <a:pt x="0" y="2329"/>
                        <a:pt x="63" y="2389"/>
                        <a:pt x="123" y="2389"/>
                      </a:cubicBezTo>
                      <a:cubicBezTo>
                        <a:pt x="136" y="2389"/>
                        <a:pt x="149" y="2386"/>
                        <a:pt x="161" y="2380"/>
                      </a:cubicBezTo>
                      <a:cubicBezTo>
                        <a:pt x="1395" y="1946"/>
                        <a:pt x="2296" y="1179"/>
                        <a:pt x="3630" y="979"/>
                      </a:cubicBezTo>
                      <a:cubicBezTo>
                        <a:pt x="3908" y="941"/>
                        <a:pt x="4181" y="925"/>
                        <a:pt x="4449" y="925"/>
                      </a:cubicBezTo>
                      <a:cubicBezTo>
                        <a:pt x="5595" y="925"/>
                        <a:pt x="6664" y="1223"/>
                        <a:pt x="7800" y="1413"/>
                      </a:cubicBezTo>
                      <a:cubicBezTo>
                        <a:pt x="7866" y="1413"/>
                        <a:pt x="7866" y="1346"/>
                        <a:pt x="7833" y="1313"/>
                      </a:cubicBezTo>
                      <a:cubicBezTo>
                        <a:pt x="6955" y="530"/>
                        <a:pt x="5320" y="0"/>
                        <a:pt x="3763" y="0"/>
                      </a:cubicBezTo>
                      <a:close/>
                    </a:path>
                  </a:pathLst>
                </a:custGeom>
                <a:solidFill>
                  <a:srgbClr val="000000">
                    <a:alpha val="49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8" name="Google Shape;2248;p61"/>
                <p:cNvSpPr/>
                <p:nvPr/>
              </p:nvSpPr>
              <p:spPr>
                <a:xfrm rot="-419032">
                  <a:off x="1080052" y="4195724"/>
                  <a:ext cx="144278" cy="36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893" extrusionOk="0">
                      <a:moveTo>
                        <a:pt x="559" y="0"/>
                      </a:moveTo>
                      <a:cubicBezTo>
                        <a:pt x="383" y="0"/>
                        <a:pt x="219" y="41"/>
                        <a:pt x="101" y="159"/>
                      </a:cubicBezTo>
                      <a:cubicBezTo>
                        <a:pt x="1" y="225"/>
                        <a:pt x="34" y="325"/>
                        <a:pt x="101" y="392"/>
                      </a:cubicBezTo>
                      <a:cubicBezTo>
                        <a:pt x="368" y="659"/>
                        <a:pt x="901" y="559"/>
                        <a:pt x="1235" y="626"/>
                      </a:cubicBezTo>
                      <a:cubicBezTo>
                        <a:pt x="1468" y="659"/>
                        <a:pt x="1702" y="759"/>
                        <a:pt x="1935" y="792"/>
                      </a:cubicBezTo>
                      <a:cubicBezTo>
                        <a:pt x="2136" y="826"/>
                        <a:pt x="2336" y="859"/>
                        <a:pt x="2502" y="892"/>
                      </a:cubicBezTo>
                      <a:cubicBezTo>
                        <a:pt x="2536" y="892"/>
                        <a:pt x="2536" y="859"/>
                        <a:pt x="2536" y="859"/>
                      </a:cubicBezTo>
                      <a:cubicBezTo>
                        <a:pt x="2169" y="459"/>
                        <a:pt x="1869" y="292"/>
                        <a:pt x="1335" y="159"/>
                      </a:cubicBezTo>
                      <a:cubicBezTo>
                        <a:pt x="1132" y="98"/>
                        <a:pt x="831" y="0"/>
                        <a:pt x="559" y="0"/>
                      </a:cubicBezTo>
                      <a:close/>
                    </a:path>
                  </a:pathLst>
                </a:custGeom>
                <a:solidFill>
                  <a:srgbClr val="000000">
                    <a:alpha val="495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249" name="Google Shape;2249;p61"/>
              <p:cNvSpPr/>
              <p:nvPr/>
            </p:nvSpPr>
            <p:spPr>
              <a:xfrm rot="-10442518">
                <a:off x="7593607" y="3709611"/>
                <a:ext cx="283649" cy="36787"/>
              </a:xfrm>
              <a:custGeom>
                <a:avLst/>
                <a:gdLst/>
                <a:ahLst/>
                <a:cxnLst/>
                <a:rect l="l" t="t" r="r" b="b"/>
                <a:pathLst>
                  <a:path w="10775" h="2055" extrusionOk="0">
                    <a:moveTo>
                      <a:pt x="10775" y="0"/>
                    </a:moveTo>
                    <a:lnTo>
                      <a:pt x="10775" y="0"/>
                    </a:lnTo>
                    <a:cubicBezTo>
                      <a:pt x="9040" y="601"/>
                      <a:pt x="7306" y="1168"/>
                      <a:pt x="5504" y="1435"/>
                    </a:cubicBezTo>
                    <a:cubicBezTo>
                      <a:pt x="4545" y="1574"/>
                      <a:pt x="3585" y="1623"/>
                      <a:pt x="2625" y="1623"/>
                    </a:cubicBezTo>
                    <a:cubicBezTo>
                      <a:pt x="1750" y="1623"/>
                      <a:pt x="875" y="1583"/>
                      <a:pt x="0" y="1535"/>
                    </a:cubicBezTo>
                    <a:lnTo>
                      <a:pt x="0" y="1535"/>
                    </a:lnTo>
                    <a:cubicBezTo>
                      <a:pt x="1251" y="1859"/>
                      <a:pt x="2550" y="2055"/>
                      <a:pt x="3852" y="2055"/>
                    </a:cubicBezTo>
                    <a:cubicBezTo>
                      <a:pt x="4426" y="2055"/>
                      <a:pt x="5000" y="2017"/>
                      <a:pt x="5571" y="1935"/>
                    </a:cubicBezTo>
                    <a:cubicBezTo>
                      <a:pt x="7406" y="1668"/>
                      <a:pt x="9174" y="968"/>
                      <a:pt x="10775" y="0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250" name="Google Shape;2250;p61"/>
          <p:cNvGrpSpPr/>
          <p:nvPr/>
        </p:nvGrpSpPr>
        <p:grpSpPr>
          <a:xfrm>
            <a:off x="5581929" y="2202510"/>
            <a:ext cx="1279110" cy="1478174"/>
            <a:chOff x="1501713" y="3668602"/>
            <a:chExt cx="1036640" cy="1197969"/>
          </a:xfrm>
        </p:grpSpPr>
        <p:sp>
          <p:nvSpPr>
            <p:cNvPr id="2251" name="Google Shape;2251;p61"/>
            <p:cNvSpPr/>
            <p:nvPr/>
          </p:nvSpPr>
          <p:spPr>
            <a:xfrm rot="285413" flipH="1">
              <a:off x="1550248" y="3710362"/>
              <a:ext cx="938237" cy="1119558"/>
            </a:xfrm>
            <a:custGeom>
              <a:avLst/>
              <a:gdLst/>
              <a:ahLst/>
              <a:cxnLst/>
              <a:rect l="l" t="t" r="r" b="b"/>
              <a:pathLst>
                <a:path w="48402" h="54586" extrusionOk="0">
                  <a:moveTo>
                    <a:pt x="6739" y="33492"/>
                  </a:moveTo>
                  <a:lnTo>
                    <a:pt x="7005" y="34325"/>
                  </a:lnTo>
                  <a:cubicBezTo>
                    <a:pt x="6905" y="34259"/>
                    <a:pt x="6805" y="34159"/>
                    <a:pt x="6672" y="34092"/>
                  </a:cubicBezTo>
                  <a:lnTo>
                    <a:pt x="6672" y="33992"/>
                  </a:lnTo>
                  <a:cubicBezTo>
                    <a:pt x="6705" y="33825"/>
                    <a:pt x="6739" y="33658"/>
                    <a:pt x="6739" y="33492"/>
                  </a:cubicBezTo>
                  <a:close/>
                  <a:moveTo>
                    <a:pt x="28054" y="1"/>
                  </a:moveTo>
                  <a:cubicBezTo>
                    <a:pt x="24485" y="1735"/>
                    <a:pt x="21716" y="4471"/>
                    <a:pt x="20248" y="7606"/>
                  </a:cubicBezTo>
                  <a:cubicBezTo>
                    <a:pt x="17513" y="8607"/>
                    <a:pt x="14878" y="9708"/>
                    <a:pt x="12743" y="11309"/>
                  </a:cubicBezTo>
                  <a:cubicBezTo>
                    <a:pt x="10808" y="12743"/>
                    <a:pt x="9307" y="14645"/>
                    <a:pt x="8773" y="16746"/>
                  </a:cubicBezTo>
                  <a:cubicBezTo>
                    <a:pt x="8340" y="16946"/>
                    <a:pt x="7939" y="17147"/>
                    <a:pt x="7572" y="17413"/>
                  </a:cubicBezTo>
                  <a:cubicBezTo>
                    <a:pt x="5371" y="19015"/>
                    <a:pt x="5071" y="22050"/>
                    <a:pt x="5204" y="24685"/>
                  </a:cubicBezTo>
                  <a:cubicBezTo>
                    <a:pt x="5304" y="26253"/>
                    <a:pt x="5471" y="27787"/>
                    <a:pt x="5738" y="29322"/>
                  </a:cubicBezTo>
                  <a:cubicBezTo>
                    <a:pt x="5905" y="30189"/>
                    <a:pt x="6105" y="31056"/>
                    <a:pt x="6305" y="31890"/>
                  </a:cubicBezTo>
                  <a:cubicBezTo>
                    <a:pt x="6138" y="32491"/>
                    <a:pt x="6005" y="33125"/>
                    <a:pt x="5938" y="33758"/>
                  </a:cubicBezTo>
                  <a:cubicBezTo>
                    <a:pt x="5625" y="33667"/>
                    <a:pt x="5287" y="33622"/>
                    <a:pt x="4940" y="33622"/>
                  </a:cubicBezTo>
                  <a:cubicBezTo>
                    <a:pt x="4143" y="33622"/>
                    <a:pt x="3300" y="33861"/>
                    <a:pt x="2602" y="34325"/>
                  </a:cubicBezTo>
                  <a:cubicBezTo>
                    <a:pt x="1401" y="35159"/>
                    <a:pt x="734" y="36460"/>
                    <a:pt x="467" y="37761"/>
                  </a:cubicBezTo>
                  <a:cubicBezTo>
                    <a:pt x="0" y="39796"/>
                    <a:pt x="401" y="41898"/>
                    <a:pt x="1568" y="43499"/>
                  </a:cubicBezTo>
                  <a:cubicBezTo>
                    <a:pt x="2702" y="45133"/>
                    <a:pt x="4570" y="46234"/>
                    <a:pt x="6739" y="46568"/>
                  </a:cubicBezTo>
                  <a:cubicBezTo>
                    <a:pt x="6878" y="46599"/>
                    <a:pt x="7024" y="46622"/>
                    <a:pt x="7171" y="46622"/>
                  </a:cubicBezTo>
                  <a:cubicBezTo>
                    <a:pt x="7341" y="46622"/>
                    <a:pt x="7511" y="46590"/>
                    <a:pt x="7673" y="46501"/>
                  </a:cubicBezTo>
                  <a:lnTo>
                    <a:pt x="7706" y="46501"/>
                  </a:lnTo>
                  <a:cubicBezTo>
                    <a:pt x="8973" y="48969"/>
                    <a:pt x="11175" y="50971"/>
                    <a:pt x="13944" y="51905"/>
                  </a:cubicBezTo>
                  <a:cubicBezTo>
                    <a:pt x="18547" y="53473"/>
                    <a:pt x="23184" y="54340"/>
                    <a:pt x="28020" y="54573"/>
                  </a:cubicBezTo>
                  <a:cubicBezTo>
                    <a:pt x="28191" y="54581"/>
                    <a:pt x="28361" y="54585"/>
                    <a:pt x="28530" y="54585"/>
                  </a:cubicBezTo>
                  <a:cubicBezTo>
                    <a:pt x="31208" y="54585"/>
                    <a:pt x="33716" y="53601"/>
                    <a:pt x="35693" y="51938"/>
                  </a:cubicBezTo>
                  <a:cubicBezTo>
                    <a:pt x="35893" y="52072"/>
                    <a:pt x="36093" y="52138"/>
                    <a:pt x="36326" y="52172"/>
                  </a:cubicBezTo>
                  <a:cubicBezTo>
                    <a:pt x="36953" y="52309"/>
                    <a:pt x="37579" y="52377"/>
                    <a:pt x="38194" y="52377"/>
                  </a:cubicBezTo>
                  <a:cubicBezTo>
                    <a:pt x="39674" y="52377"/>
                    <a:pt x="41086" y="51982"/>
                    <a:pt x="42264" y="51204"/>
                  </a:cubicBezTo>
                  <a:cubicBezTo>
                    <a:pt x="43932" y="50137"/>
                    <a:pt x="45066" y="48336"/>
                    <a:pt x="45400" y="46234"/>
                  </a:cubicBezTo>
                  <a:cubicBezTo>
                    <a:pt x="45600" y="44966"/>
                    <a:pt x="45466" y="43465"/>
                    <a:pt x="44666" y="42298"/>
                  </a:cubicBezTo>
                  <a:cubicBezTo>
                    <a:pt x="44065" y="41397"/>
                    <a:pt x="43098" y="40797"/>
                    <a:pt x="42131" y="40597"/>
                  </a:cubicBezTo>
                  <a:cubicBezTo>
                    <a:pt x="42131" y="40563"/>
                    <a:pt x="42131" y="40563"/>
                    <a:pt x="42131" y="40563"/>
                  </a:cubicBezTo>
                  <a:cubicBezTo>
                    <a:pt x="42231" y="40263"/>
                    <a:pt x="42297" y="39963"/>
                    <a:pt x="42364" y="39629"/>
                  </a:cubicBezTo>
                  <a:cubicBezTo>
                    <a:pt x="43098" y="38462"/>
                    <a:pt x="43832" y="37161"/>
                    <a:pt x="44532" y="35927"/>
                  </a:cubicBezTo>
                  <a:cubicBezTo>
                    <a:pt x="45166" y="34692"/>
                    <a:pt x="45766" y="33492"/>
                    <a:pt x="46300" y="32491"/>
                  </a:cubicBezTo>
                  <a:cubicBezTo>
                    <a:pt x="47468" y="30089"/>
                    <a:pt x="48402" y="27187"/>
                    <a:pt x="46967" y="24885"/>
                  </a:cubicBezTo>
                  <a:cubicBezTo>
                    <a:pt x="46767" y="24585"/>
                    <a:pt x="46567" y="24318"/>
                    <a:pt x="46334" y="24051"/>
                  </a:cubicBezTo>
                  <a:cubicBezTo>
                    <a:pt x="46300" y="22617"/>
                    <a:pt x="45666" y="21149"/>
                    <a:pt x="44732" y="19815"/>
                  </a:cubicBezTo>
                  <a:cubicBezTo>
                    <a:pt x="43565" y="18247"/>
                    <a:pt x="41964" y="16880"/>
                    <a:pt x="40262" y="15612"/>
                  </a:cubicBezTo>
                  <a:cubicBezTo>
                    <a:pt x="37661" y="13677"/>
                    <a:pt x="34859" y="11876"/>
                    <a:pt x="31823" y="10308"/>
                  </a:cubicBezTo>
                  <a:cubicBezTo>
                    <a:pt x="29788" y="7173"/>
                    <a:pt x="28454" y="3637"/>
                    <a:pt x="28054" y="1"/>
                  </a:cubicBezTo>
                  <a:close/>
                </a:path>
              </a:pathLst>
            </a:custGeom>
            <a:solidFill>
              <a:schemeClr val="lt2"/>
            </a:solidFill>
            <a:ln w="22860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47625" dir="2460000" algn="bl" rotWithShape="0">
                <a:schemeClr val="dk1">
                  <a:alpha val="19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52" name="Google Shape;2252;p61"/>
            <p:cNvGrpSpPr/>
            <p:nvPr/>
          </p:nvGrpSpPr>
          <p:grpSpPr>
            <a:xfrm rot="285413" flipH="1">
              <a:off x="1551582" y="3705254"/>
              <a:ext cx="938237" cy="1119537"/>
              <a:chOff x="2768850" y="3921688"/>
              <a:chExt cx="1210050" cy="1364625"/>
            </a:xfrm>
          </p:grpSpPr>
          <p:sp>
            <p:nvSpPr>
              <p:cNvPr id="2253" name="Google Shape;2253;p61"/>
              <p:cNvSpPr/>
              <p:nvPr/>
            </p:nvSpPr>
            <p:spPr>
              <a:xfrm>
                <a:off x="3644475" y="4934513"/>
                <a:ext cx="264375" cy="29660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11864" extrusionOk="0">
                    <a:moveTo>
                      <a:pt x="6418" y="1"/>
                    </a:moveTo>
                    <a:cubicBezTo>
                      <a:pt x="6312" y="1"/>
                      <a:pt x="6208" y="6"/>
                      <a:pt x="6105" y="17"/>
                    </a:cubicBezTo>
                    <a:cubicBezTo>
                      <a:pt x="4537" y="217"/>
                      <a:pt x="3403" y="1885"/>
                      <a:pt x="2702" y="3186"/>
                    </a:cubicBezTo>
                    <a:cubicBezTo>
                      <a:pt x="1668" y="5187"/>
                      <a:pt x="868" y="7356"/>
                      <a:pt x="234" y="9557"/>
                    </a:cubicBezTo>
                    <a:cubicBezTo>
                      <a:pt x="100" y="10091"/>
                      <a:pt x="0" y="10791"/>
                      <a:pt x="434" y="11258"/>
                    </a:cubicBezTo>
                    <a:cubicBezTo>
                      <a:pt x="668" y="11492"/>
                      <a:pt x="1001" y="11592"/>
                      <a:pt x="1301" y="11659"/>
                    </a:cubicBezTo>
                    <a:cubicBezTo>
                      <a:pt x="1928" y="11796"/>
                      <a:pt x="2557" y="11864"/>
                      <a:pt x="3175" y="11864"/>
                    </a:cubicBezTo>
                    <a:cubicBezTo>
                      <a:pt x="4663" y="11864"/>
                      <a:pt x="6084" y="11469"/>
                      <a:pt x="7239" y="10691"/>
                    </a:cubicBezTo>
                    <a:cubicBezTo>
                      <a:pt x="8907" y="9624"/>
                      <a:pt x="10041" y="7823"/>
                      <a:pt x="10375" y="5721"/>
                    </a:cubicBezTo>
                    <a:cubicBezTo>
                      <a:pt x="10575" y="4453"/>
                      <a:pt x="10441" y="2986"/>
                      <a:pt x="9641" y="1785"/>
                    </a:cubicBezTo>
                    <a:cubicBezTo>
                      <a:pt x="8905" y="682"/>
                      <a:pt x="7607" y="1"/>
                      <a:pt x="6418" y="1"/>
                    </a:cubicBezTo>
                    <a:close/>
                  </a:path>
                </a:pathLst>
              </a:custGeom>
              <a:solidFill>
                <a:srgbClr val="EC8D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4" name="Google Shape;2254;p61"/>
              <p:cNvSpPr/>
              <p:nvPr/>
            </p:nvSpPr>
            <p:spPr>
              <a:xfrm>
                <a:off x="2768850" y="4762213"/>
                <a:ext cx="219350" cy="325125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13005" extrusionOk="0">
                    <a:moveTo>
                      <a:pt x="4939" y="0"/>
                    </a:moveTo>
                    <a:cubicBezTo>
                      <a:pt x="4134" y="0"/>
                      <a:pt x="3288" y="248"/>
                      <a:pt x="2602" y="738"/>
                    </a:cubicBezTo>
                    <a:cubicBezTo>
                      <a:pt x="1401" y="1538"/>
                      <a:pt x="734" y="2873"/>
                      <a:pt x="467" y="4140"/>
                    </a:cubicBezTo>
                    <a:cubicBezTo>
                      <a:pt x="0" y="6175"/>
                      <a:pt x="401" y="8277"/>
                      <a:pt x="1568" y="9878"/>
                    </a:cubicBezTo>
                    <a:cubicBezTo>
                      <a:pt x="2702" y="11512"/>
                      <a:pt x="4570" y="12613"/>
                      <a:pt x="6739" y="12947"/>
                    </a:cubicBezTo>
                    <a:cubicBezTo>
                      <a:pt x="6889" y="12980"/>
                      <a:pt x="7047" y="13005"/>
                      <a:pt x="7210" y="13005"/>
                    </a:cubicBezTo>
                    <a:cubicBezTo>
                      <a:pt x="7372" y="13005"/>
                      <a:pt x="7539" y="12980"/>
                      <a:pt x="7706" y="12913"/>
                    </a:cubicBezTo>
                    <a:cubicBezTo>
                      <a:pt x="8273" y="12646"/>
                      <a:pt x="8440" y="11946"/>
                      <a:pt x="8506" y="11379"/>
                    </a:cubicBezTo>
                    <a:cubicBezTo>
                      <a:pt x="8707" y="9077"/>
                      <a:pt x="8773" y="6776"/>
                      <a:pt x="8540" y="4574"/>
                    </a:cubicBezTo>
                    <a:cubicBezTo>
                      <a:pt x="8373" y="3106"/>
                      <a:pt x="7906" y="1105"/>
                      <a:pt x="6505" y="371"/>
                    </a:cubicBezTo>
                    <a:cubicBezTo>
                      <a:pt x="6050" y="123"/>
                      <a:pt x="5505" y="0"/>
                      <a:pt x="4939" y="0"/>
                    </a:cubicBezTo>
                    <a:close/>
                  </a:path>
                </a:pathLst>
              </a:custGeom>
              <a:solidFill>
                <a:srgbClr val="EC8D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5" name="Google Shape;2255;p61"/>
              <p:cNvSpPr/>
              <p:nvPr/>
            </p:nvSpPr>
            <p:spPr>
              <a:xfrm>
                <a:off x="2916450" y="4364163"/>
                <a:ext cx="916525" cy="922150"/>
              </a:xfrm>
              <a:custGeom>
                <a:avLst/>
                <a:gdLst/>
                <a:ahLst/>
                <a:cxnLst/>
                <a:rect l="l" t="t" r="r" b="b"/>
                <a:pathLst>
                  <a:path w="36661" h="36886" extrusionOk="0">
                    <a:moveTo>
                      <a:pt x="13956" y="0"/>
                    </a:moveTo>
                    <a:cubicBezTo>
                      <a:pt x="8945" y="0"/>
                      <a:pt x="4524" y="3463"/>
                      <a:pt x="3270" y="8354"/>
                    </a:cubicBezTo>
                    <a:cubicBezTo>
                      <a:pt x="2102" y="12957"/>
                      <a:pt x="1235" y="17627"/>
                      <a:pt x="634" y="22331"/>
                    </a:cubicBezTo>
                    <a:cubicBezTo>
                      <a:pt x="1" y="27534"/>
                      <a:pt x="3069" y="32538"/>
                      <a:pt x="8073" y="34206"/>
                    </a:cubicBezTo>
                    <a:cubicBezTo>
                      <a:pt x="12643" y="35774"/>
                      <a:pt x="17280" y="36641"/>
                      <a:pt x="22116" y="36874"/>
                    </a:cubicBezTo>
                    <a:cubicBezTo>
                      <a:pt x="22283" y="36882"/>
                      <a:pt x="22448" y="36885"/>
                      <a:pt x="22613" y="36885"/>
                    </a:cubicBezTo>
                    <a:cubicBezTo>
                      <a:pt x="27678" y="36885"/>
                      <a:pt x="32098" y="33444"/>
                      <a:pt x="33358" y="28502"/>
                    </a:cubicBezTo>
                    <a:cubicBezTo>
                      <a:pt x="34525" y="23932"/>
                      <a:pt x="35426" y="19262"/>
                      <a:pt x="35993" y="14558"/>
                    </a:cubicBezTo>
                    <a:cubicBezTo>
                      <a:pt x="36660" y="9321"/>
                      <a:pt x="33558" y="4351"/>
                      <a:pt x="28588" y="2683"/>
                    </a:cubicBezTo>
                    <a:cubicBezTo>
                      <a:pt x="24018" y="1115"/>
                      <a:pt x="19348" y="248"/>
                      <a:pt x="14511" y="15"/>
                    </a:cubicBezTo>
                    <a:cubicBezTo>
                      <a:pt x="14325" y="5"/>
                      <a:pt x="14140" y="0"/>
                      <a:pt x="13956" y="0"/>
                    </a:cubicBezTo>
                    <a:close/>
                  </a:path>
                </a:pathLst>
              </a:custGeom>
              <a:solidFill>
                <a:srgbClr val="EC8D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6" name="Google Shape;2256;p61"/>
              <p:cNvSpPr/>
              <p:nvPr/>
            </p:nvSpPr>
            <p:spPr>
              <a:xfrm>
                <a:off x="3275050" y="4976288"/>
                <a:ext cx="121775" cy="65400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2616" extrusionOk="0">
                    <a:moveTo>
                      <a:pt x="2385" y="1"/>
                    </a:moveTo>
                    <a:cubicBezTo>
                      <a:pt x="1908" y="1"/>
                      <a:pt x="1449" y="152"/>
                      <a:pt x="1068" y="381"/>
                    </a:cubicBezTo>
                    <a:cubicBezTo>
                      <a:pt x="567" y="714"/>
                      <a:pt x="134" y="1181"/>
                      <a:pt x="0" y="1715"/>
                    </a:cubicBezTo>
                    <a:cubicBezTo>
                      <a:pt x="367" y="1281"/>
                      <a:pt x="801" y="1015"/>
                      <a:pt x="1301" y="814"/>
                    </a:cubicBezTo>
                    <a:cubicBezTo>
                      <a:pt x="1651" y="664"/>
                      <a:pt x="2020" y="589"/>
                      <a:pt x="2366" y="589"/>
                    </a:cubicBezTo>
                    <a:cubicBezTo>
                      <a:pt x="2481" y="589"/>
                      <a:pt x="2594" y="598"/>
                      <a:pt x="2702" y="614"/>
                    </a:cubicBezTo>
                    <a:cubicBezTo>
                      <a:pt x="3202" y="714"/>
                      <a:pt x="3603" y="948"/>
                      <a:pt x="3970" y="1315"/>
                    </a:cubicBezTo>
                    <a:cubicBezTo>
                      <a:pt x="4303" y="1682"/>
                      <a:pt x="4570" y="2149"/>
                      <a:pt x="4870" y="2616"/>
                    </a:cubicBezTo>
                    <a:cubicBezTo>
                      <a:pt x="4837" y="2082"/>
                      <a:pt x="4670" y="1515"/>
                      <a:pt x="4337" y="1015"/>
                    </a:cubicBezTo>
                    <a:cubicBezTo>
                      <a:pt x="4170" y="781"/>
                      <a:pt x="3936" y="548"/>
                      <a:pt x="3669" y="381"/>
                    </a:cubicBezTo>
                    <a:cubicBezTo>
                      <a:pt x="3436" y="214"/>
                      <a:pt x="3136" y="81"/>
                      <a:pt x="2836" y="47"/>
                    </a:cubicBezTo>
                    <a:cubicBezTo>
                      <a:pt x="2685" y="15"/>
                      <a:pt x="2534" y="1"/>
                      <a:pt x="2385" y="1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7" name="Google Shape;2257;p61"/>
              <p:cNvSpPr/>
              <p:nvPr/>
            </p:nvSpPr>
            <p:spPr>
              <a:xfrm>
                <a:off x="3479350" y="4872788"/>
                <a:ext cx="203500" cy="173075"/>
              </a:xfrm>
              <a:custGeom>
                <a:avLst/>
                <a:gdLst/>
                <a:ahLst/>
                <a:cxnLst/>
                <a:rect l="l" t="t" r="r" b="b"/>
                <a:pathLst>
                  <a:path w="8140" h="6923" extrusionOk="0">
                    <a:moveTo>
                      <a:pt x="4460" y="0"/>
                    </a:moveTo>
                    <a:cubicBezTo>
                      <a:pt x="3892" y="0"/>
                      <a:pt x="3324" y="109"/>
                      <a:pt x="2803" y="318"/>
                    </a:cubicBezTo>
                    <a:cubicBezTo>
                      <a:pt x="1468" y="885"/>
                      <a:pt x="468" y="2086"/>
                      <a:pt x="167" y="3487"/>
                    </a:cubicBezTo>
                    <a:cubicBezTo>
                      <a:pt x="1" y="4120"/>
                      <a:pt x="1" y="4754"/>
                      <a:pt x="167" y="5388"/>
                    </a:cubicBezTo>
                    <a:cubicBezTo>
                      <a:pt x="234" y="5588"/>
                      <a:pt x="334" y="5822"/>
                      <a:pt x="434" y="6022"/>
                    </a:cubicBezTo>
                    <a:cubicBezTo>
                      <a:pt x="1075" y="5826"/>
                      <a:pt x="1744" y="5735"/>
                      <a:pt x="2420" y="5735"/>
                    </a:cubicBezTo>
                    <a:cubicBezTo>
                      <a:pt x="3928" y="5735"/>
                      <a:pt x="5470" y="6186"/>
                      <a:pt x="6806" y="6922"/>
                    </a:cubicBezTo>
                    <a:cubicBezTo>
                      <a:pt x="6939" y="6822"/>
                      <a:pt x="7072" y="6689"/>
                      <a:pt x="7206" y="6556"/>
                    </a:cubicBezTo>
                    <a:cubicBezTo>
                      <a:pt x="7840" y="5755"/>
                      <a:pt x="8140" y="4688"/>
                      <a:pt x="8073" y="3653"/>
                    </a:cubicBezTo>
                    <a:cubicBezTo>
                      <a:pt x="7973" y="2586"/>
                      <a:pt x="7473" y="1052"/>
                      <a:pt x="6472" y="518"/>
                    </a:cubicBezTo>
                    <a:cubicBezTo>
                      <a:pt x="5863" y="167"/>
                      <a:pt x="5162" y="0"/>
                      <a:pt x="44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8" name="Google Shape;2258;p61"/>
              <p:cNvSpPr/>
              <p:nvPr/>
            </p:nvSpPr>
            <p:spPr>
              <a:xfrm>
                <a:off x="3487700" y="4908813"/>
                <a:ext cx="146800" cy="118700"/>
              </a:xfrm>
              <a:custGeom>
                <a:avLst/>
                <a:gdLst/>
                <a:ahLst/>
                <a:cxnLst/>
                <a:rect l="l" t="t" r="r" b="b"/>
                <a:pathLst>
                  <a:path w="5872" h="4748" extrusionOk="0">
                    <a:moveTo>
                      <a:pt x="2894" y="0"/>
                    </a:moveTo>
                    <a:cubicBezTo>
                      <a:pt x="1562" y="0"/>
                      <a:pt x="400" y="912"/>
                      <a:pt x="134" y="2246"/>
                    </a:cubicBezTo>
                    <a:cubicBezTo>
                      <a:pt x="0" y="3046"/>
                      <a:pt x="200" y="3847"/>
                      <a:pt x="667" y="4447"/>
                    </a:cubicBezTo>
                    <a:cubicBezTo>
                      <a:pt x="1131" y="4343"/>
                      <a:pt x="1610" y="4295"/>
                      <a:pt x="2095" y="4295"/>
                    </a:cubicBezTo>
                    <a:cubicBezTo>
                      <a:pt x="3005" y="4295"/>
                      <a:pt x="3933" y="4465"/>
                      <a:pt x="4804" y="4748"/>
                    </a:cubicBezTo>
                    <a:cubicBezTo>
                      <a:pt x="5204" y="4381"/>
                      <a:pt x="5504" y="3880"/>
                      <a:pt x="5604" y="3280"/>
                    </a:cubicBezTo>
                    <a:cubicBezTo>
                      <a:pt x="5871" y="1779"/>
                      <a:pt x="4904" y="344"/>
                      <a:pt x="3403" y="44"/>
                    </a:cubicBezTo>
                    <a:cubicBezTo>
                      <a:pt x="3231" y="14"/>
                      <a:pt x="3061" y="0"/>
                      <a:pt x="289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9" name="Google Shape;2259;p61"/>
              <p:cNvSpPr/>
              <p:nvPr/>
            </p:nvSpPr>
            <p:spPr>
              <a:xfrm>
                <a:off x="3540400" y="4865713"/>
                <a:ext cx="153325" cy="107975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4319" extrusionOk="0">
                    <a:moveTo>
                      <a:pt x="2277" y="1"/>
                    </a:moveTo>
                    <a:cubicBezTo>
                      <a:pt x="1538" y="1"/>
                      <a:pt x="760" y="228"/>
                      <a:pt x="27" y="734"/>
                    </a:cubicBezTo>
                    <a:cubicBezTo>
                      <a:pt x="0" y="734"/>
                      <a:pt x="16" y="777"/>
                      <a:pt x="41" y="777"/>
                    </a:cubicBezTo>
                    <a:cubicBezTo>
                      <a:pt x="47" y="777"/>
                      <a:pt x="54" y="774"/>
                      <a:pt x="60" y="768"/>
                    </a:cubicBezTo>
                    <a:cubicBezTo>
                      <a:pt x="534" y="563"/>
                      <a:pt x="1024" y="469"/>
                      <a:pt x="1508" y="469"/>
                    </a:cubicBezTo>
                    <a:cubicBezTo>
                      <a:pt x="3552" y="469"/>
                      <a:pt x="5496" y="2146"/>
                      <a:pt x="5631" y="4303"/>
                    </a:cubicBezTo>
                    <a:cubicBezTo>
                      <a:pt x="5631" y="4303"/>
                      <a:pt x="5646" y="4318"/>
                      <a:pt x="5656" y="4318"/>
                    </a:cubicBezTo>
                    <a:cubicBezTo>
                      <a:pt x="5661" y="4318"/>
                      <a:pt x="5664" y="4314"/>
                      <a:pt x="5664" y="4303"/>
                    </a:cubicBezTo>
                    <a:cubicBezTo>
                      <a:pt x="6133" y="1815"/>
                      <a:pt x="4363" y="1"/>
                      <a:pt x="227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0" name="Google Shape;2260;p61"/>
              <p:cNvSpPr/>
              <p:nvPr/>
            </p:nvSpPr>
            <p:spPr>
              <a:xfrm>
                <a:off x="3031525" y="4784213"/>
                <a:ext cx="205175" cy="184100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7364" extrusionOk="0">
                    <a:moveTo>
                      <a:pt x="3680" y="1"/>
                    </a:moveTo>
                    <a:cubicBezTo>
                      <a:pt x="3531" y="1"/>
                      <a:pt x="3383" y="9"/>
                      <a:pt x="3237" y="25"/>
                    </a:cubicBezTo>
                    <a:cubicBezTo>
                      <a:pt x="2102" y="191"/>
                      <a:pt x="1068" y="1426"/>
                      <a:pt x="568" y="2393"/>
                    </a:cubicBezTo>
                    <a:cubicBezTo>
                      <a:pt x="134" y="3294"/>
                      <a:pt x="1" y="4394"/>
                      <a:pt x="334" y="5395"/>
                    </a:cubicBezTo>
                    <a:cubicBezTo>
                      <a:pt x="401" y="5562"/>
                      <a:pt x="468" y="5729"/>
                      <a:pt x="535" y="5896"/>
                    </a:cubicBezTo>
                    <a:cubicBezTo>
                      <a:pt x="975" y="5835"/>
                      <a:pt x="1423" y="5805"/>
                      <a:pt x="1872" y="5805"/>
                    </a:cubicBezTo>
                    <a:cubicBezTo>
                      <a:pt x="3668" y="5805"/>
                      <a:pt x="5471" y="6296"/>
                      <a:pt x="6806" y="7363"/>
                    </a:cubicBezTo>
                    <a:cubicBezTo>
                      <a:pt x="6973" y="7230"/>
                      <a:pt x="7139" y="7063"/>
                      <a:pt x="7273" y="6863"/>
                    </a:cubicBezTo>
                    <a:cubicBezTo>
                      <a:pt x="7673" y="6363"/>
                      <a:pt x="7907" y="5762"/>
                      <a:pt x="8007" y="5128"/>
                    </a:cubicBezTo>
                    <a:cubicBezTo>
                      <a:pt x="8207" y="3727"/>
                      <a:pt x="7706" y="2193"/>
                      <a:pt x="6706" y="1226"/>
                    </a:cubicBezTo>
                    <a:cubicBezTo>
                      <a:pt x="5912" y="432"/>
                      <a:pt x="4782" y="1"/>
                      <a:pt x="36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1" name="Google Shape;2261;p61"/>
              <p:cNvSpPr/>
              <p:nvPr/>
            </p:nvSpPr>
            <p:spPr>
              <a:xfrm>
                <a:off x="3083250" y="4831863"/>
                <a:ext cx="145950" cy="128100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124" extrusionOk="0">
                    <a:moveTo>
                      <a:pt x="2801" y="0"/>
                    </a:moveTo>
                    <a:cubicBezTo>
                      <a:pt x="1507" y="0"/>
                      <a:pt x="364" y="934"/>
                      <a:pt x="100" y="2255"/>
                    </a:cubicBezTo>
                    <a:cubicBezTo>
                      <a:pt x="0" y="2822"/>
                      <a:pt x="67" y="3422"/>
                      <a:pt x="300" y="3923"/>
                    </a:cubicBezTo>
                    <a:cubicBezTo>
                      <a:pt x="1735" y="3990"/>
                      <a:pt x="3136" y="4356"/>
                      <a:pt x="4303" y="5124"/>
                    </a:cubicBezTo>
                    <a:cubicBezTo>
                      <a:pt x="4937" y="4757"/>
                      <a:pt x="5404" y="4090"/>
                      <a:pt x="5571" y="3289"/>
                    </a:cubicBezTo>
                    <a:cubicBezTo>
                      <a:pt x="5838" y="1788"/>
                      <a:pt x="4870" y="320"/>
                      <a:pt x="3336" y="53"/>
                    </a:cubicBezTo>
                    <a:cubicBezTo>
                      <a:pt x="3156" y="17"/>
                      <a:pt x="2977" y="0"/>
                      <a:pt x="28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2" name="Google Shape;2262;p61"/>
              <p:cNvSpPr/>
              <p:nvPr/>
            </p:nvSpPr>
            <p:spPr>
              <a:xfrm>
                <a:off x="3042375" y="4776688"/>
                <a:ext cx="163475" cy="75700"/>
              </a:xfrm>
              <a:custGeom>
                <a:avLst/>
                <a:gdLst/>
                <a:ahLst/>
                <a:cxnLst/>
                <a:rect l="l" t="t" r="r" b="b"/>
                <a:pathLst>
                  <a:path w="6539" h="3028" extrusionOk="0">
                    <a:moveTo>
                      <a:pt x="3424" y="1"/>
                    </a:moveTo>
                    <a:cubicBezTo>
                      <a:pt x="1849" y="1"/>
                      <a:pt x="350" y="1069"/>
                      <a:pt x="1" y="3028"/>
                    </a:cubicBezTo>
                    <a:cubicBezTo>
                      <a:pt x="692" y="1542"/>
                      <a:pt x="2240" y="690"/>
                      <a:pt x="3774" y="690"/>
                    </a:cubicBezTo>
                    <a:cubicBezTo>
                      <a:pt x="4755" y="690"/>
                      <a:pt x="5730" y="1039"/>
                      <a:pt x="6472" y="1793"/>
                    </a:cubicBezTo>
                    <a:cubicBezTo>
                      <a:pt x="6478" y="1800"/>
                      <a:pt x="6485" y="1802"/>
                      <a:pt x="6491" y="1802"/>
                    </a:cubicBezTo>
                    <a:cubicBezTo>
                      <a:pt x="6517" y="1802"/>
                      <a:pt x="6539" y="1754"/>
                      <a:pt x="6539" y="1727"/>
                    </a:cubicBezTo>
                    <a:cubicBezTo>
                      <a:pt x="5729" y="554"/>
                      <a:pt x="4557" y="1"/>
                      <a:pt x="342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3" name="Google Shape;2263;p61"/>
              <p:cNvSpPr/>
              <p:nvPr/>
            </p:nvSpPr>
            <p:spPr>
              <a:xfrm>
                <a:off x="3520225" y="4764763"/>
                <a:ext cx="211525" cy="69725"/>
              </a:xfrm>
              <a:custGeom>
                <a:avLst/>
                <a:gdLst/>
                <a:ahLst/>
                <a:cxnLst/>
                <a:rect l="l" t="t" r="r" b="b"/>
                <a:pathLst>
                  <a:path w="8461" h="2789" extrusionOk="0">
                    <a:moveTo>
                      <a:pt x="3097" y="1"/>
                    </a:moveTo>
                    <a:cubicBezTo>
                      <a:pt x="2191" y="1"/>
                      <a:pt x="1263" y="181"/>
                      <a:pt x="367" y="569"/>
                    </a:cubicBezTo>
                    <a:cubicBezTo>
                      <a:pt x="200" y="636"/>
                      <a:pt x="67" y="836"/>
                      <a:pt x="34" y="1003"/>
                    </a:cubicBezTo>
                    <a:cubicBezTo>
                      <a:pt x="0" y="1170"/>
                      <a:pt x="34" y="1203"/>
                      <a:pt x="100" y="1370"/>
                    </a:cubicBezTo>
                    <a:cubicBezTo>
                      <a:pt x="177" y="1472"/>
                      <a:pt x="292" y="1515"/>
                      <a:pt x="417" y="1515"/>
                    </a:cubicBezTo>
                    <a:cubicBezTo>
                      <a:pt x="455" y="1515"/>
                      <a:pt x="495" y="1511"/>
                      <a:pt x="534" y="1503"/>
                    </a:cubicBezTo>
                    <a:cubicBezTo>
                      <a:pt x="1465" y="1344"/>
                      <a:pt x="2356" y="1253"/>
                      <a:pt x="3210" y="1253"/>
                    </a:cubicBezTo>
                    <a:cubicBezTo>
                      <a:pt x="5051" y="1253"/>
                      <a:pt x="6724" y="1677"/>
                      <a:pt x="8273" y="2771"/>
                    </a:cubicBezTo>
                    <a:cubicBezTo>
                      <a:pt x="8286" y="2783"/>
                      <a:pt x="8301" y="2789"/>
                      <a:pt x="8316" y="2789"/>
                    </a:cubicBezTo>
                    <a:cubicBezTo>
                      <a:pt x="8383" y="2789"/>
                      <a:pt x="8460" y="2691"/>
                      <a:pt x="8406" y="2637"/>
                    </a:cubicBezTo>
                    <a:cubicBezTo>
                      <a:pt x="7236" y="999"/>
                      <a:pt x="5228" y="1"/>
                      <a:pt x="3097" y="1"/>
                    </a:cubicBezTo>
                    <a:close/>
                  </a:path>
                </a:pathLst>
              </a:custGeom>
              <a:solidFill>
                <a:srgbClr val="3341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dk2"/>
                  </a:solidFill>
                </a:endParaRPr>
              </a:p>
            </p:txBody>
          </p:sp>
          <p:sp>
            <p:nvSpPr>
              <p:cNvPr id="2264" name="Google Shape;2264;p61"/>
              <p:cNvSpPr/>
              <p:nvPr/>
            </p:nvSpPr>
            <p:spPr>
              <a:xfrm>
                <a:off x="3039200" y="4675838"/>
                <a:ext cx="212525" cy="71925"/>
              </a:xfrm>
              <a:custGeom>
                <a:avLst/>
                <a:gdLst/>
                <a:ahLst/>
                <a:cxnLst/>
                <a:rect l="l" t="t" r="r" b="b"/>
                <a:pathLst>
                  <a:path w="8501" h="2877" extrusionOk="0">
                    <a:moveTo>
                      <a:pt x="3494" y="1"/>
                    </a:moveTo>
                    <a:cubicBezTo>
                      <a:pt x="2265" y="1"/>
                      <a:pt x="1064" y="336"/>
                      <a:pt x="61" y="991"/>
                    </a:cubicBezTo>
                    <a:cubicBezTo>
                      <a:pt x="0" y="1021"/>
                      <a:pt x="50" y="1162"/>
                      <a:pt x="110" y="1162"/>
                    </a:cubicBezTo>
                    <a:cubicBezTo>
                      <a:pt x="116" y="1162"/>
                      <a:pt x="122" y="1160"/>
                      <a:pt x="128" y="1157"/>
                    </a:cubicBezTo>
                    <a:cubicBezTo>
                      <a:pt x="787" y="1003"/>
                      <a:pt x="1431" y="929"/>
                      <a:pt x="2063" y="929"/>
                    </a:cubicBezTo>
                    <a:cubicBezTo>
                      <a:pt x="4024" y="929"/>
                      <a:pt x="5883" y="1632"/>
                      <a:pt x="7800" y="2792"/>
                    </a:cubicBezTo>
                    <a:cubicBezTo>
                      <a:pt x="7905" y="2834"/>
                      <a:pt x="8011" y="2876"/>
                      <a:pt x="8108" y="2876"/>
                    </a:cubicBezTo>
                    <a:cubicBezTo>
                      <a:pt x="8164" y="2876"/>
                      <a:pt x="8218" y="2862"/>
                      <a:pt x="8267" y="2825"/>
                    </a:cubicBezTo>
                    <a:cubicBezTo>
                      <a:pt x="8400" y="2725"/>
                      <a:pt x="8433" y="2692"/>
                      <a:pt x="8467" y="2525"/>
                    </a:cubicBezTo>
                    <a:cubicBezTo>
                      <a:pt x="8500" y="2358"/>
                      <a:pt x="8433" y="2125"/>
                      <a:pt x="8333" y="1991"/>
                    </a:cubicBezTo>
                    <a:cubicBezTo>
                      <a:pt x="6974" y="651"/>
                      <a:pt x="5207" y="1"/>
                      <a:pt x="3494" y="1"/>
                    </a:cubicBezTo>
                    <a:close/>
                  </a:path>
                </a:pathLst>
              </a:custGeom>
              <a:solidFill>
                <a:srgbClr val="3341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dk2"/>
                  </a:solidFill>
                </a:endParaRPr>
              </a:p>
            </p:txBody>
          </p:sp>
          <p:sp>
            <p:nvSpPr>
              <p:cNvPr id="2265" name="Google Shape;2265;p61"/>
              <p:cNvSpPr/>
              <p:nvPr/>
            </p:nvSpPr>
            <p:spPr>
              <a:xfrm>
                <a:off x="3116600" y="5038338"/>
                <a:ext cx="413650" cy="132825"/>
              </a:xfrm>
              <a:custGeom>
                <a:avLst/>
                <a:gdLst/>
                <a:ahLst/>
                <a:cxnLst/>
                <a:rect l="l" t="t" r="r" b="b"/>
                <a:pathLst>
                  <a:path w="16546" h="5313" extrusionOk="0">
                    <a:moveTo>
                      <a:pt x="893" y="1"/>
                    </a:moveTo>
                    <a:cubicBezTo>
                      <a:pt x="755" y="1"/>
                      <a:pt x="620" y="41"/>
                      <a:pt x="501" y="134"/>
                    </a:cubicBezTo>
                    <a:cubicBezTo>
                      <a:pt x="200" y="367"/>
                      <a:pt x="0" y="734"/>
                      <a:pt x="100" y="1134"/>
                    </a:cubicBezTo>
                    <a:cubicBezTo>
                      <a:pt x="234" y="1735"/>
                      <a:pt x="934" y="1935"/>
                      <a:pt x="1401" y="2235"/>
                    </a:cubicBezTo>
                    <a:cubicBezTo>
                      <a:pt x="2068" y="2669"/>
                      <a:pt x="2636" y="3169"/>
                      <a:pt x="3336" y="3536"/>
                    </a:cubicBezTo>
                    <a:cubicBezTo>
                      <a:pt x="4437" y="4137"/>
                      <a:pt x="5704" y="4503"/>
                      <a:pt x="6972" y="4770"/>
                    </a:cubicBezTo>
                    <a:cubicBezTo>
                      <a:pt x="7239" y="4837"/>
                      <a:pt x="7506" y="4870"/>
                      <a:pt x="7773" y="4904"/>
                    </a:cubicBezTo>
                    <a:cubicBezTo>
                      <a:pt x="8039" y="4970"/>
                      <a:pt x="8306" y="5037"/>
                      <a:pt x="8573" y="5071"/>
                    </a:cubicBezTo>
                    <a:cubicBezTo>
                      <a:pt x="9439" y="5207"/>
                      <a:pt x="10321" y="5313"/>
                      <a:pt x="11197" y="5313"/>
                    </a:cubicBezTo>
                    <a:cubicBezTo>
                      <a:pt x="11603" y="5313"/>
                      <a:pt x="12008" y="5290"/>
                      <a:pt x="12409" y="5237"/>
                    </a:cubicBezTo>
                    <a:cubicBezTo>
                      <a:pt x="13176" y="5171"/>
                      <a:pt x="13910" y="4904"/>
                      <a:pt x="14677" y="4770"/>
                    </a:cubicBezTo>
                    <a:cubicBezTo>
                      <a:pt x="15211" y="4637"/>
                      <a:pt x="15945" y="4704"/>
                      <a:pt x="16279" y="4203"/>
                    </a:cubicBezTo>
                    <a:cubicBezTo>
                      <a:pt x="16545" y="3870"/>
                      <a:pt x="16479" y="3469"/>
                      <a:pt x="16279" y="3136"/>
                    </a:cubicBezTo>
                    <a:cubicBezTo>
                      <a:pt x="16134" y="2895"/>
                      <a:pt x="15885" y="2793"/>
                      <a:pt x="15619" y="2793"/>
                    </a:cubicBezTo>
                    <a:cubicBezTo>
                      <a:pt x="15517" y="2793"/>
                      <a:pt x="15413" y="2808"/>
                      <a:pt x="15311" y="2836"/>
                    </a:cubicBezTo>
                    <a:cubicBezTo>
                      <a:pt x="15011" y="2902"/>
                      <a:pt x="14744" y="3102"/>
                      <a:pt x="14544" y="3369"/>
                    </a:cubicBezTo>
                    <a:cubicBezTo>
                      <a:pt x="14544" y="3369"/>
                      <a:pt x="14511" y="3403"/>
                      <a:pt x="14511" y="3436"/>
                    </a:cubicBezTo>
                    <a:cubicBezTo>
                      <a:pt x="14377" y="3636"/>
                      <a:pt x="14277" y="3870"/>
                      <a:pt x="14044" y="4036"/>
                    </a:cubicBezTo>
                    <a:cubicBezTo>
                      <a:pt x="13477" y="4537"/>
                      <a:pt x="12643" y="4770"/>
                      <a:pt x="11809" y="4837"/>
                    </a:cubicBezTo>
                    <a:cubicBezTo>
                      <a:pt x="11575" y="4854"/>
                      <a:pt x="11350" y="4862"/>
                      <a:pt x="11125" y="4862"/>
                    </a:cubicBezTo>
                    <a:cubicBezTo>
                      <a:pt x="10900" y="4862"/>
                      <a:pt x="10675" y="4854"/>
                      <a:pt x="10441" y="4837"/>
                    </a:cubicBezTo>
                    <a:cubicBezTo>
                      <a:pt x="9607" y="4837"/>
                      <a:pt x="8740" y="4737"/>
                      <a:pt x="7906" y="4604"/>
                    </a:cubicBezTo>
                    <a:lnTo>
                      <a:pt x="7839" y="4570"/>
                    </a:lnTo>
                    <a:lnTo>
                      <a:pt x="7773" y="4570"/>
                    </a:lnTo>
                    <a:cubicBezTo>
                      <a:pt x="6939" y="4403"/>
                      <a:pt x="6105" y="4170"/>
                      <a:pt x="5304" y="3870"/>
                    </a:cubicBezTo>
                    <a:cubicBezTo>
                      <a:pt x="4870" y="3736"/>
                      <a:pt x="4437" y="3569"/>
                      <a:pt x="4037" y="3369"/>
                    </a:cubicBezTo>
                    <a:cubicBezTo>
                      <a:pt x="3269" y="3002"/>
                      <a:pt x="2602" y="2502"/>
                      <a:pt x="2235" y="1802"/>
                    </a:cubicBezTo>
                    <a:cubicBezTo>
                      <a:pt x="2102" y="1568"/>
                      <a:pt x="2102" y="1335"/>
                      <a:pt x="2035" y="1068"/>
                    </a:cubicBezTo>
                    <a:cubicBezTo>
                      <a:pt x="2035" y="1034"/>
                      <a:pt x="2035" y="1001"/>
                      <a:pt x="2035" y="1001"/>
                    </a:cubicBezTo>
                    <a:cubicBezTo>
                      <a:pt x="1968" y="701"/>
                      <a:pt x="1768" y="401"/>
                      <a:pt x="1501" y="234"/>
                    </a:cubicBezTo>
                    <a:cubicBezTo>
                      <a:pt x="1321" y="93"/>
                      <a:pt x="1103" y="1"/>
                      <a:pt x="893" y="1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6" name="Google Shape;2266;p61"/>
              <p:cNvSpPr/>
              <p:nvPr/>
            </p:nvSpPr>
            <p:spPr>
              <a:xfrm>
                <a:off x="3695825" y="5030288"/>
                <a:ext cx="175225" cy="144200"/>
              </a:xfrm>
              <a:custGeom>
                <a:avLst/>
                <a:gdLst/>
                <a:ahLst/>
                <a:cxnLst/>
                <a:rect l="l" t="t" r="r" b="b"/>
                <a:pathLst>
                  <a:path w="7009" h="5768" extrusionOk="0">
                    <a:moveTo>
                      <a:pt x="6986" y="1123"/>
                    </a:moveTo>
                    <a:cubicBezTo>
                      <a:pt x="6986" y="1134"/>
                      <a:pt x="6990" y="1138"/>
                      <a:pt x="6994" y="1138"/>
                    </a:cubicBezTo>
                    <a:cubicBezTo>
                      <a:pt x="7001" y="1138"/>
                      <a:pt x="7008" y="1123"/>
                      <a:pt x="6986" y="1123"/>
                    </a:cubicBezTo>
                    <a:close/>
                    <a:moveTo>
                      <a:pt x="5477" y="1"/>
                    </a:moveTo>
                    <a:cubicBezTo>
                      <a:pt x="4870" y="1"/>
                      <a:pt x="4213" y="315"/>
                      <a:pt x="3617" y="656"/>
                    </a:cubicBezTo>
                    <a:cubicBezTo>
                      <a:pt x="2850" y="1123"/>
                      <a:pt x="2183" y="1757"/>
                      <a:pt x="1616" y="2457"/>
                    </a:cubicBezTo>
                    <a:cubicBezTo>
                      <a:pt x="1349" y="2791"/>
                      <a:pt x="1149" y="3124"/>
                      <a:pt x="915" y="3458"/>
                    </a:cubicBezTo>
                    <a:cubicBezTo>
                      <a:pt x="615" y="3992"/>
                      <a:pt x="348" y="4559"/>
                      <a:pt x="115" y="5159"/>
                    </a:cubicBezTo>
                    <a:cubicBezTo>
                      <a:pt x="0" y="5479"/>
                      <a:pt x="230" y="5767"/>
                      <a:pt x="451" y="5767"/>
                    </a:cubicBezTo>
                    <a:cubicBezTo>
                      <a:pt x="553" y="5767"/>
                      <a:pt x="652" y="5706"/>
                      <a:pt x="715" y="5559"/>
                    </a:cubicBezTo>
                    <a:cubicBezTo>
                      <a:pt x="1049" y="4659"/>
                      <a:pt x="1482" y="3858"/>
                      <a:pt x="2016" y="3158"/>
                    </a:cubicBezTo>
                    <a:cubicBezTo>
                      <a:pt x="2431" y="3070"/>
                      <a:pt x="2896" y="3004"/>
                      <a:pt x="3350" y="3004"/>
                    </a:cubicBezTo>
                    <a:cubicBezTo>
                      <a:pt x="4283" y="3004"/>
                      <a:pt x="5171" y="3283"/>
                      <a:pt x="5485" y="4225"/>
                    </a:cubicBezTo>
                    <a:cubicBezTo>
                      <a:pt x="5485" y="4225"/>
                      <a:pt x="5519" y="4225"/>
                      <a:pt x="5519" y="4192"/>
                    </a:cubicBezTo>
                    <a:cubicBezTo>
                      <a:pt x="5547" y="2610"/>
                      <a:pt x="4460" y="2268"/>
                      <a:pt x="3326" y="2268"/>
                    </a:cubicBezTo>
                    <a:cubicBezTo>
                      <a:pt x="3145" y="2268"/>
                      <a:pt x="2962" y="2277"/>
                      <a:pt x="2783" y="2290"/>
                    </a:cubicBezTo>
                    <a:cubicBezTo>
                      <a:pt x="2783" y="2257"/>
                      <a:pt x="2817" y="2257"/>
                      <a:pt x="2817" y="2224"/>
                    </a:cubicBezTo>
                    <a:cubicBezTo>
                      <a:pt x="3541" y="1572"/>
                      <a:pt x="4737" y="658"/>
                      <a:pt x="5823" y="658"/>
                    </a:cubicBezTo>
                    <a:cubicBezTo>
                      <a:pt x="6237" y="658"/>
                      <a:pt x="6636" y="791"/>
                      <a:pt x="6986" y="1123"/>
                    </a:cubicBezTo>
                    <a:cubicBezTo>
                      <a:pt x="6594" y="290"/>
                      <a:pt x="6059" y="1"/>
                      <a:pt x="5477" y="1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7" name="Google Shape;2267;p61"/>
              <p:cNvSpPr/>
              <p:nvPr/>
            </p:nvSpPr>
            <p:spPr>
              <a:xfrm>
                <a:off x="2828900" y="4849663"/>
                <a:ext cx="110925" cy="1922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7691" extrusionOk="0">
                    <a:moveTo>
                      <a:pt x="1374" y="0"/>
                    </a:moveTo>
                    <a:cubicBezTo>
                      <a:pt x="1024" y="0"/>
                      <a:pt x="635" y="130"/>
                      <a:pt x="200" y="442"/>
                    </a:cubicBezTo>
                    <a:cubicBezTo>
                      <a:pt x="167" y="442"/>
                      <a:pt x="200" y="476"/>
                      <a:pt x="200" y="476"/>
                    </a:cubicBezTo>
                    <a:cubicBezTo>
                      <a:pt x="371" y="425"/>
                      <a:pt x="535" y="402"/>
                      <a:pt x="692" y="402"/>
                    </a:cubicBezTo>
                    <a:cubicBezTo>
                      <a:pt x="2097" y="402"/>
                      <a:pt x="2946" y="2271"/>
                      <a:pt x="3336" y="3411"/>
                    </a:cubicBezTo>
                    <a:cubicBezTo>
                      <a:pt x="3336" y="3429"/>
                      <a:pt x="3336" y="3448"/>
                      <a:pt x="3341" y="3461"/>
                    </a:cubicBezTo>
                    <a:lnTo>
                      <a:pt x="3341" y="3461"/>
                    </a:lnTo>
                    <a:cubicBezTo>
                      <a:pt x="2758" y="3102"/>
                      <a:pt x="2114" y="2784"/>
                      <a:pt x="1515" y="2784"/>
                    </a:cubicBezTo>
                    <a:cubicBezTo>
                      <a:pt x="955" y="2784"/>
                      <a:pt x="433" y="3062"/>
                      <a:pt x="33" y="3845"/>
                    </a:cubicBezTo>
                    <a:cubicBezTo>
                      <a:pt x="0" y="3878"/>
                      <a:pt x="33" y="3878"/>
                      <a:pt x="67" y="3878"/>
                    </a:cubicBezTo>
                    <a:cubicBezTo>
                      <a:pt x="407" y="3559"/>
                      <a:pt x="788" y="3430"/>
                      <a:pt x="1181" y="3430"/>
                    </a:cubicBezTo>
                    <a:cubicBezTo>
                      <a:pt x="2022" y="3430"/>
                      <a:pt x="2921" y="4021"/>
                      <a:pt x="3603" y="4612"/>
                    </a:cubicBezTo>
                    <a:cubicBezTo>
                      <a:pt x="3736" y="5479"/>
                      <a:pt x="3736" y="6380"/>
                      <a:pt x="3603" y="7347"/>
                    </a:cubicBezTo>
                    <a:cubicBezTo>
                      <a:pt x="3572" y="7581"/>
                      <a:pt x="3715" y="7691"/>
                      <a:pt x="3883" y="7691"/>
                    </a:cubicBezTo>
                    <a:cubicBezTo>
                      <a:pt x="4076" y="7691"/>
                      <a:pt x="4301" y="7547"/>
                      <a:pt x="4337" y="7280"/>
                    </a:cubicBezTo>
                    <a:cubicBezTo>
                      <a:pt x="4403" y="6647"/>
                      <a:pt x="4437" y="6013"/>
                      <a:pt x="4403" y="5412"/>
                    </a:cubicBezTo>
                    <a:cubicBezTo>
                      <a:pt x="4403" y="4979"/>
                      <a:pt x="4370" y="4578"/>
                      <a:pt x="4303" y="4212"/>
                    </a:cubicBezTo>
                    <a:cubicBezTo>
                      <a:pt x="4136" y="3278"/>
                      <a:pt x="3836" y="2410"/>
                      <a:pt x="3369" y="1643"/>
                    </a:cubicBezTo>
                    <a:cubicBezTo>
                      <a:pt x="2891" y="830"/>
                      <a:pt x="2259" y="0"/>
                      <a:pt x="1374" y="0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8" name="Google Shape;2268;p61"/>
              <p:cNvSpPr/>
              <p:nvPr/>
            </p:nvSpPr>
            <p:spPr>
              <a:xfrm>
                <a:off x="2895600" y="3921688"/>
                <a:ext cx="1083300" cy="1069125"/>
              </a:xfrm>
              <a:custGeom>
                <a:avLst/>
                <a:gdLst/>
                <a:ahLst/>
                <a:cxnLst/>
                <a:rect l="l" t="t" r="r" b="b"/>
                <a:pathLst>
                  <a:path w="43332" h="42765" extrusionOk="0">
                    <a:moveTo>
                      <a:pt x="22984" y="1"/>
                    </a:moveTo>
                    <a:cubicBezTo>
                      <a:pt x="19415" y="1735"/>
                      <a:pt x="16646" y="4471"/>
                      <a:pt x="15178" y="7606"/>
                    </a:cubicBezTo>
                    <a:cubicBezTo>
                      <a:pt x="12443" y="8607"/>
                      <a:pt x="9808" y="9708"/>
                      <a:pt x="7673" y="11309"/>
                    </a:cubicBezTo>
                    <a:cubicBezTo>
                      <a:pt x="5738" y="12743"/>
                      <a:pt x="4237" y="14645"/>
                      <a:pt x="3737" y="16746"/>
                    </a:cubicBezTo>
                    <a:cubicBezTo>
                      <a:pt x="3303" y="16913"/>
                      <a:pt x="2903" y="17147"/>
                      <a:pt x="2502" y="17413"/>
                    </a:cubicBezTo>
                    <a:cubicBezTo>
                      <a:pt x="301" y="19015"/>
                      <a:pt x="1" y="22050"/>
                      <a:pt x="134" y="24685"/>
                    </a:cubicBezTo>
                    <a:cubicBezTo>
                      <a:pt x="234" y="26220"/>
                      <a:pt x="401" y="27787"/>
                      <a:pt x="701" y="29322"/>
                    </a:cubicBezTo>
                    <a:cubicBezTo>
                      <a:pt x="1135" y="31824"/>
                      <a:pt x="1835" y="34325"/>
                      <a:pt x="2769" y="36661"/>
                    </a:cubicBezTo>
                    <a:cubicBezTo>
                      <a:pt x="4604" y="35326"/>
                      <a:pt x="3870" y="32858"/>
                      <a:pt x="3970" y="30589"/>
                    </a:cubicBezTo>
                    <a:cubicBezTo>
                      <a:pt x="3970" y="30589"/>
                      <a:pt x="4004" y="30589"/>
                      <a:pt x="4004" y="30556"/>
                    </a:cubicBezTo>
                    <a:cubicBezTo>
                      <a:pt x="5438" y="29889"/>
                      <a:pt x="6639" y="28888"/>
                      <a:pt x="7439" y="27654"/>
                    </a:cubicBezTo>
                    <a:cubicBezTo>
                      <a:pt x="8473" y="26120"/>
                      <a:pt x="8907" y="24252"/>
                      <a:pt x="8740" y="22284"/>
                    </a:cubicBezTo>
                    <a:cubicBezTo>
                      <a:pt x="9608" y="21683"/>
                      <a:pt x="10675" y="21249"/>
                      <a:pt x="11842" y="21049"/>
                    </a:cubicBezTo>
                    <a:cubicBezTo>
                      <a:pt x="12196" y="20993"/>
                      <a:pt x="12597" y="20967"/>
                      <a:pt x="13031" y="20967"/>
                    </a:cubicBezTo>
                    <a:cubicBezTo>
                      <a:pt x="15702" y="20967"/>
                      <a:pt x="19617" y="21978"/>
                      <a:pt x="21483" y="23384"/>
                    </a:cubicBezTo>
                    <a:cubicBezTo>
                      <a:pt x="22311" y="23135"/>
                      <a:pt x="23202" y="23012"/>
                      <a:pt x="24110" y="23012"/>
                    </a:cubicBezTo>
                    <a:cubicBezTo>
                      <a:pt x="25869" y="23012"/>
                      <a:pt x="27693" y="23472"/>
                      <a:pt x="29255" y="24352"/>
                    </a:cubicBezTo>
                    <a:cubicBezTo>
                      <a:pt x="30322" y="24952"/>
                      <a:pt x="32224" y="25953"/>
                      <a:pt x="32958" y="26887"/>
                    </a:cubicBezTo>
                    <a:cubicBezTo>
                      <a:pt x="32390" y="28688"/>
                      <a:pt x="32424" y="30656"/>
                      <a:pt x="33058" y="32491"/>
                    </a:cubicBezTo>
                    <a:cubicBezTo>
                      <a:pt x="33358" y="33391"/>
                      <a:pt x="33658" y="34826"/>
                      <a:pt x="34092" y="36127"/>
                    </a:cubicBezTo>
                    <a:cubicBezTo>
                      <a:pt x="34392" y="37061"/>
                      <a:pt x="34759" y="37895"/>
                      <a:pt x="35293" y="38395"/>
                    </a:cubicBezTo>
                    <a:cubicBezTo>
                      <a:pt x="35026" y="39896"/>
                      <a:pt x="34359" y="41297"/>
                      <a:pt x="34992" y="42765"/>
                    </a:cubicBezTo>
                    <a:cubicBezTo>
                      <a:pt x="36493" y="41064"/>
                      <a:pt x="38095" y="38428"/>
                      <a:pt x="39462" y="35927"/>
                    </a:cubicBezTo>
                    <a:cubicBezTo>
                      <a:pt x="40129" y="34692"/>
                      <a:pt x="40730" y="33492"/>
                      <a:pt x="41230" y="32491"/>
                    </a:cubicBezTo>
                    <a:cubicBezTo>
                      <a:pt x="42398" y="30089"/>
                      <a:pt x="43332" y="27187"/>
                      <a:pt x="41897" y="24885"/>
                    </a:cubicBezTo>
                    <a:cubicBezTo>
                      <a:pt x="41697" y="24585"/>
                      <a:pt x="41497" y="24318"/>
                      <a:pt x="41264" y="24051"/>
                    </a:cubicBezTo>
                    <a:cubicBezTo>
                      <a:pt x="41230" y="22617"/>
                      <a:pt x="40596" y="21149"/>
                      <a:pt x="39662" y="19815"/>
                    </a:cubicBezTo>
                    <a:cubicBezTo>
                      <a:pt x="38495" y="18247"/>
                      <a:pt x="36894" y="16880"/>
                      <a:pt x="35192" y="15612"/>
                    </a:cubicBezTo>
                    <a:cubicBezTo>
                      <a:pt x="32591" y="13677"/>
                      <a:pt x="29789" y="11876"/>
                      <a:pt x="26753" y="10308"/>
                    </a:cubicBezTo>
                    <a:cubicBezTo>
                      <a:pt x="24718" y="7173"/>
                      <a:pt x="23384" y="3637"/>
                      <a:pt x="2298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dk2"/>
                  </a:solidFill>
                </a:endParaRPr>
              </a:p>
            </p:txBody>
          </p:sp>
          <p:sp>
            <p:nvSpPr>
              <p:cNvPr id="2269" name="Google Shape;2269;p61"/>
              <p:cNvSpPr/>
              <p:nvPr/>
            </p:nvSpPr>
            <p:spPr>
              <a:xfrm>
                <a:off x="2913125" y="4654713"/>
                <a:ext cx="97575" cy="183500"/>
              </a:xfrm>
              <a:custGeom>
                <a:avLst/>
                <a:gdLst/>
                <a:ahLst/>
                <a:cxnLst/>
                <a:rect l="l" t="t" r="r" b="b"/>
                <a:pathLst>
                  <a:path w="3903" h="7340" extrusionOk="0">
                    <a:moveTo>
                      <a:pt x="0" y="1"/>
                    </a:moveTo>
                    <a:cubicBezTo>
                      <a:pt x="434" y="2536"/>
                      <a:pt x="1134" y="5004"/>
                      <a:pt x="2068" y="7340"/>
                    </a:cubicBezTo>
                    <a:cubicBezTo>
                      <a:pt x="3903" y="6005"/>
                      <a:pt x="3169" y="3537"/>
                      <a:pt x="3269" y="1268"/>
                    </a:cubicBezTo>
                    <a:cubicBezTo>
                      <a:pt x="3269" y="1268"/>
                      <a:pt x="3303" y="1268"/>
                      <a:pt x="3303" y="1235"/>
                    </a:cubicBezTo>
                    <a:cubicBezTo>
                      <a:pt x="2168" y="902"/>
                      <a:pt x="1034" y="535"/>
                      <a:pt x="0" y="1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0" name="Google Shape;2270;p61"/>
              <p:cNvSpPr/>
              <p:nvPr/>
            </p:nvSpPr>
            <p:spPr>
              <a:xfrm>
                <a:off x="3747875" y="4819838"/>
                <a:ext cx="134300" cy="170975"/>
              </a:xfrm>
              <a:custGeom>
                <a:avLst/>
                <a:gdLst/>
                <a:ahLst/>
                <a:cxnLst/>
                <a:rect l="l" t="t" r="r" b="b"/>
                <a:pathLst>
                  <a:path w="5372" h="6839" extrusionOk="0">
                    <a:moveTo>
                      <a:pt x="5371" y="1"/>
                    </a:moveTo>
                    <a:cubicBezTo>
                      <a:pt x="3870" y="140"/>
                      <a:pt x="2392" y="209"/>
                      <a:pt x="899" y="209"/>
                    </a:cubicBezTo>
                    <a:cubicBezTo>
                      <a:pt x="600" y="209"/>
                      <a:pt x="301" y="206"/>
                      <a:pt x="1" y="201"/>
                    </a:cubicBezTo>
                    <a:lnTo>
                      <a:pt x="1" y="201"/>
                    </a:lnTo>
                    <a:cubicBezTo>
                      <a:pt x="301" y="1135"/>
                      <a:pt x="668" y="1969"/>
                      <a:pt x="1202" y="2469"/>
                    </a:cubicBezTo>
                    <a:cubicBezTo>
                      <a:pt x="935" y="3970"/>
                      <a:pt x="268" y="5371"/>
                      <a:pt x="901" y="6839"/>
                    </a:cubicBezTo>
                    <a:cubicBezTo>
                      <a:pt x="2436" y="5138"/>
                      <a:pt x="4004" y="2502"/>
                      <a:pt x="5371" y="1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1" name="Google Shape;2271;p61"/>
              <p:cNvSpPr/>
              <p:nvPr/>
            </p:nvSpPr>
            <p:spPr>
              <a:xfrm>
                <a:off x="3431825" y="3998088"/>
                <a:ext cx="441775" cy="519600"/>
              </a:xfrm>
              <a:custGeom>
                <a:avLst/>
                <a:gdLst/>
                <a:ahLst/>
                <a:cxnLst/>
                <a:rect l="l" t="t" r="r" b="b"/>
                <a:pathLst>
                  <a:path w="17671" h="20784" extrusionOk="0">
                    <a:moveTo>
                      <a:pt x="1010" y="1"/>
                    </a:moveTo>
                    <a:cubicBezTo>
                      <a:pt x="988" y="1"/>
                      <a:pt x="968" y="17"/>
                      <a:pt x="968" y="47"/>
                    </a:cubicBezTo>
                    <a:cubicBezTo>
                      <a:pt x="0" y="4717"/>
                      <a:pt x="2302" y="8453"/>
                      <a:pt x="5504" y="11589"/>
                    </a:cubicBezTo>
                    <a:cubicBezTo>
                      <a:pt x="7239" y="13323"/>
                      <a:pt x="9374" y="14558"/>
                      <a:pt x="11408" y="15825"/>
                    </a:cubicBezTo>
                    <a:cubicBezTo>
                      <a:pt x="13610" y="17193"/>
                      <a:pt x="15478" y="18894"/>
                      <a:pt x="17379" y="20729"/>
                    </a:cubicBezTo>
                    <a:cubicBezTo>
                      <a:pt x="17418" y="20767"/>
                      <a:pt x="17458" y="20783"/>
                      <a:pt x="17497" y="20783"/>
                    </a:cubicBezTo>
                    <a:cubicBezTo>
                      <a:pt x="17592" y="20783"/>
                      <a:pt x="17670" y="20681"/>
                      <a:pt x="17646" y="20562"/>
                    </a:cubicBezTo>
                    <a:cubicBezTo>
                      <a:pt x="16912" y="16626"/>
                      <a:pt x="13143" y="13590"/>
                      <a:pt x="10108" y="11589"/>
                    </a:cubicBezTo>
                    <a:cubicBezTo>
                      <a:pt x="6171" y="8954"/>
                      <a:pt x="667" y="5818"/>
                      <a:pt x="1068" y="81"/>
                    </a:cubicBezTo>
                    <a:cubicBezTo>
                      <a:pt x="1068" y="25"/>
                      <a:pt x="1037" y="1"/>
                      <a:pt x="1010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2" name="Google Shape;2272;p61"/>
              <p:cNvSpPr/>
              <p:nvPr/>
            </p:nvSpPr>
            <p:spPr>
              <a:xfrm>
                <a:off x="2989000" y="4165938"/>
                <a:ext cx="245825" cy="257200"/>
              </a:xfrm>
              <a:custGeom>
                <a:avLst/>
                <a:gdLst/>
                <a:ahLst/>
                <a:cxnLst/>
                <a:rect l="l" t="t" r="r" b="b"/>
                <a:pathLst>
                  <a:path w="9833" h="10288" extrusionOk="0">
                    <a:moveTo>
                      <a:pt x="9609" y="0"/>
                    </a:moveTo>
                    <a:cubicBezTo>
                      <a:pt x="9598" y="0"/>
                      <a:pt x="9586" y="2"/>
                      <a:pt x="9574" y="5"/>
                    </a:cubicBezTo>
                    <a:cubicBezTo>
                      <a:pt x="5204" y="1172"/>
                      <a:pt x="1" y="5442"/>
                      <a:pt x="1001" y="10045"/>
                    </a:cubicBezTo>
                    <a:cubicBezTo>
                      <a:pt x="1024" y="10182"/>
                      <a:pt x="1172" y="10287"/>
                      <a:pt x="1316" y="10287"/>
                    </a:cubicBezTo>
                    <a:cubicBezTo>
                      <a:pt x="1383" y="10287"/>
                      <a:pt x="1449" y="10265"/>
                      <a:pt x="1502" y="10212"/>
                    </a:cubicBezTo>
                    <a:cubicBezTo>
                      <a:pt x="3003" y="8878"/>
                      <a:pt x="3970" y="6943"/>
                      <a:pt x="5138" y="5342"/>
                    </a:cubicBezTo>
                    <a:cubicBezTo>
                      <a:pt x="6472" y="3474"/>
                      <a:pt x="8073" y="1839"/>
                      <a:pt x="9741" y="238"/>
                    </a:cubicBezTo>
                    <a:cubicBezTo>
                      <a:pt x="9832" y="147"/>
                      <a:pt x="9729" y="0"/>
                      <a:pt x="9609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3" name="Google Shape;2273;p61"/>
              <p:cNvSpPr/>
              <p:nvPr/>
            </p:nvSpPr>
            <p:spPr>
              <a:xfrm>
                <a:off x="3295900" y="3982238"/>
                <a:ext cx="138925" cy="470625"/>
              </a:xfrm>
              <a:custGeom>
                <a:avLst/>
                <a:gdLst/>
                <a:ahLst/>
                <a:cxnLst/>
                <a:rect l="l" t="t" r="r" b="b"/>
                <a:pathLst>
                  <a:path w="5557" h="18825" extrusionOk="0">
                    <a:moveTo>
                      <a:pt x="5265" y="0"/>
                    </a:moveTo>
                    <a:cubicBezTo>
                      <a:pt x="5257" y="0"/>
                      <a:pt x="5247" y="4"/>
                      <a:pt x="5237" y="14"/>
                    </a:cubicBezTo>
                    <a:cubicBezTo>
                      <a:pt x="2035" y="1248"/>
                      <a:pt x="334" y="5885"/>
                      <a:pt x="200" y="9054"/>
                    </a:cubicBezTo>
                    <a:cubicBezTo>
                      <a:pt x="0" y="12790"/>
                      <a:pt x="1768" y="17093"/>
                      <a:pt x="5271" y="18794"/>
                    </a:cubicBezTo>
                    <a:cubicBezTo>
                      <a:pt x="5299" y="18815"/>
                      <a:pt x="5329" y="18825"/>
                      <a:pt x="5358" y="18825"/>
                    </a:cubicBezTo>
                    <a:cubicBezTo>
                      <a:pt x="5464" y="18825"/>
                      <a:pt x="5557" y="18699"/>
                      <a:pt x="5504" y="18594"/>
                    </a:cubicBezTo>
                    <a:cubicBezTo>
                      <a:pt x="3769" y="15659"/>
                      <a:pt x="2168" y="12890"/>
                      <a:pt x="2068" y="9354"/>
                    </a:cubicBezTo>
                    <a:cubicBezTo>
                      <a:pt x="2002" y="7720"/>
                      <a:pt x="2302" y="5985"/>
                      <a:pt x="2869" y="4451"/>
                    </a:cubicBezTo>
                    <a:cubicBezTo>
                      <a:pt x="3436" y="2816"/>
                      <a:pt x="4570" y="1582"/>
                      <a:pt x="5271" y="47"/>
                    </a:cubicBezTo>
                    <a:cubicBezTo>
                      <a:pt x="5294" y="24"/>
                      <a:pt x="5284" y="0"/>
                      <a:pt x="5265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4" name="Google Shape;2274;p61"/>
              <p:cNvSpPr/>
              <p:nvPr/>
            </p:nvSpPr>
            <p:spPr>
              <a:xfrm>
                <a:off x="2954675" y="4455188"/>
                <a:ext cx="115250" cy="194150"/>
              </a:xfrm>
              <a:custGeom>
                <a:avLst/>
                <a:gdLst/>
                <a:ahLst/>
                <a:cxnLst/>
                <a:rect l="l" t="t" r="r" b="b"/>
                <a:pathLst>
                  <a:path w="4610" h="7766" extrusionOk="0">
                    <a:moveTo>
                      <a:pt x="4289" y="1"/>
                    </a:moveTo>
                    <a:cubicBezTo>
                      <a:pt x="4226" y="1"/>
                      <a:pt x="4160" y="33"/>
                      <a:pt x="4109" y="110"/>
                    </a:cubicBezTo>
                    <a:cubicBezTo>
                      <a:pt x="3375" y="1277"/>
                      <a:pt x="2941" y="2678"/>
                      <a:pt x="2241" y="3879"/>
                    </a:cubicBezTo>
                    <a:cubicBezTo>
                      <a:pt x="1574" y="5013"/>
                      <a:pt x="473" y="5980"/>
                      <a:pt x="106" y="7181"/>
                    </a:cubicBezTo>
                    <a:cubicBezTo>
                      <a:pt x="0" y="7526"/>
                      <a:pt x="273" y="7765"/>
                      <a:pt x="574" y="7765"/>
                    </a:cubicBezTo>
                    <a:cubicBezTo>
                      <a:pt x="652" y="7765"/>
                      <a:pt x="731" y="7749"/>
                      <a:pt x="807" y="7715"/>
                    </a:cubicBezTo>
                    <a:cubicBezTo>
                      <a:pt x="2007" y="7148"/>
                      <a:pt x="2841" y="5447"/>
                      <a:pt x="3408" y="4313"/>
                    </a:cubicBezTo>
                    <a:cubicBezTo>
                      <a:pt x="3976" y="3112"/>
                      <a:pt x="4609" y="1544"/>
                      <a:pt x="4509" y="210"/>
                    </a:cubicBezTo>
                    <a:cubicBezTo>
                      <a:pt x="4489" y="86"/>
                      <a:pt x="4392" y="1"/>
                      <a:pt x="4289" y="1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5" name="Google Shape;2275;p61"/>
              <p:cNvSpPr/>
              <p:nvPr/>
            </p:nvSpPr>
            <p:spPr>
              <a:xfrm>
                <a:off x="3740375" y="4557988"/>
                <a:ext cx="91750" cy="239500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9580" extrusionOk="0">
                    <a:moveTo>
                      <a:pt x="401" y="0"/>
                    </a:moveTo>
                    <a:cubicBezTo>
                      <a:pt x="0" y="167"/>
                      <a:pt x="367" y="701"/>
                      <a:pt x="467" y="934"/>
                    </a:cubicBezTo>
                    <a:cubicBezTo>
                      <a:pt x="634" y="1335"/>
                      <a:pt x="801" y="1802"/>
                      <a:pt x="968" y="2235"/>
                    </a:cubicBezTo>
                    <a:cubicBezTo>
                      <a:pt x="1535" y="4003"/>
                      <a:pt x="1802" y="5871"/>
                      <a:pt x="1768" y="7739"/>
                    </a:cubicBezTo>
                    <a:cubicBezTo>
                      <a:pt x="1768" y="8106"/>
                      <a:pt x="1735" y="8507"/>
                      <a:pt x="1702" y="8907"/>
                    </a:cubicBezTo>
                    <a:cubicBezTo>
                      <a:pt x="1702" y="9040"/>
                      <a:pt x="1702" y="9207"/>
                      <a:pt x="1735" y="9340"/>
                    </a:cubicBezTo>
                    <a:cubicBezTo>
                      <a:pt x="1795" y="9460"/>
                      <a:pt x="1908" y="9579"/>
                      <a:pt x="2050" y="9579"/>
                    </a:cubicBezTo>
                    <a:cubicBezTo>
                      <a:pt x="2067" y="9579"/>
                      <a:pt x="2084" y="9578"/>
                      <a:pt x="2102" y="9574"/>
                    </a:cubicBezTo>
                    <a:cubicBezTo>
                      <a:pt x="2169" y="9541"/>
                      <a:pt x="2269" y="9474"/>
                      <a:pt x="2302" y="9374"/>
                    </a:cubicBezTo>
                    <a:cubicBezTo>
                      <a:pt x="3203" y="8273"/>
                      <a:pt x="3670" y="6839"/>
                      <a:pt x="3636" y="5404"/>
                    </a:cubicBezTo>
                    <a:cubicBezTo>
                      <a:pt x="3570" y="3636"/>
                      <a:pt x="2803" y="1735"/>
                      <a:pt x="1435" y="568"/>
                    </a:cubicBezTo>
                    <a:cubicBezTo>
                      <a:pt x="1268" y="434"/>
                      <a:pt x="868" y="67"/>
                      <a:pt x="601" y="0"/>
                    </a:cubicBezTo>
                    <a:close/>
                  </a:path>
                </a:pathLst>
              </a:custGeom>
              <a:solidFill>
                <a:srgbClr val="FFFFFF">
                  <a:alpha val="169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6" name="Google Shape;2276;p61"/>
              <p:cNvSpPr/>
              <p:nvPr/>
            </p:nvSpPr>
            <p:spPr>
              <a:xfrm>
                <a:off x="3282550" y="4915913"/>
                <a:ext cx="143450" cy="40725"/>
              </a:xfrm>
              <a:custGeom>
                <a:avLst/>
                <a:gdLst/>
                <a:ahLst/>
                <a:cxnLst/>
                <a:rect l="l" t="t" r="r" b="b"/>
                <a:pathLst>
                  <a:path w="5738" h="1629" extrusionOk="0">
                    <a:moveTo>
                      <a:pt x="1367" y="1"/>
                    </a:moveTo>
                    <a:cubicBezTo>
                      <a:pt x="907" y="1"/>
                      <a:pt x="450" y="34"/>
                      <a:pt x="0" y="94"/>
                    </a:cubicBezTo>
                    <a:lnTo>
                      <a:pt x="167" y="728"/>
                    </a:lnTo>
                    <a:cubicBezTo>
                      <a:pt x="543" y="672"/>
                      <a:pt x="925" y="645"/>
                      <a:pt x="1310" y="645"/>
                    </a:cubicBezTo>
                    <a:cubicBezTo>
                      <a:pt x="1848" y="645"/>
                      <a:pt x="2392" y="697"/>
                      <a:pt x="2936" y="794"/>
                    </a:cubicBezTo>
                    <a:cubicBezTo>
                      <a:pt x="3803" y="961"/>
                      <a:pt x="4604" y="1228"/>
                      <a:pt x="5371" y="1628"/>
                    </a:cubicBezTo>
                    <a:lnTo>
                      <a:pt x="5738" y="1061"/>
                    </a:lnTo>
                    <a:cubicBezTo>
                      <a:pt x="4904" y="628"/>
                      <a:pt x="4003" y="327"/>
                      <a:pt x="3069" y="161"/>
                    </a:cubicBezTo>
                    <a:cubicBezTo>
                      <a:pt x="2500" y="50"/>
                      <a:pt x="1931" y="1"/>
                      <a:pt x="136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7" name="Google Shape;2277;p61"/>
              <p:cNvSpPr/>
              <p:nvPr/>
            </p:nvSpPr>
            <p:spPr>
              <a:xfrm>
                <a:off x="3386800" y="4679413"/>
                <a:ext cx="452000" cy="414200"/>
              </a:xfrm>
              <a:custGeom>
                <a:avLst/>
                <a:gdLst/>
                <a:ahLst/>
                <a:cxnLst/>
                <a:rect l="l" t="t" r="r" b="b"/>
                <a:pathLst>
                  <a:path w="18080" h="16568" extrusionOk="0">
                    <a:moveTo>
                      <a:pt x="9407" y="747"/>
                    </a:moveTo>
                    <a:cubicBezTo>
                      <a:pt x="9974" y="747"/>
                      <a:pt x="10541" y="781"/>
                      <a:pt x="11108" y="881"/>
                    </a:cubicBezTo>
                    <a:cubicBezTo>
                      <a:pt x="13243" y="1281"/>
                      <a:pt x="14977" y="2482"/>
                      <a:pt x="16045" y="4283"/>
                    </a:cubicBezTo>
                    <a:cubicBezTo>
                      <a:pt x="17079" y="6051"/>
                      <a:pt x="17279" y="8119"/>
                      <a:pt x="16679" y="10121"/>
                    </a:cubicBezTo>
                    <a:cubicBezTo>
                      <a:pt x="16078" y="12089"/>
                      <a:pt x="14744" y="13723"/>
                      <a:pt x="12976" y="14791"/>
                    </a:cubicBezTo>
                    <a:cubicBezTo>
                      <a:pt x="11672" y="15568"/>
                      <a:pt x="10218" y="15950"/>
                      <a:pt x="8769" y="15950"/>
                    </a:cubicBezTo>
                    <a:cubicBezTo>
                      <a:pt x="8290" y="15950"/>
                      <a:pt x="7811" y="15908"/>
                      <a:pt x="7339" y="15825"/>
                    </a:cubicBezTo>
                    <a:cubicBezTo>
                      <a:pt x="3369" y="15091"/>
                      <a:pt x="801" y="11355"/>
                      <a:pt x="1601" y="7319"/>
                    </a:cubicBezTo>
                    <a:cubicBezTo>
                      <a:pt x="2001" y="5284"/>
                      <a:pt x="3202" y="3483"/>
                      <a:pt x="5004" y="2249"/>
                    </a:cubicBezTo>
                    <a:cubicBezTo>
                      <a:pt x="6338" y="1315"/>
                      <a:pt x="7872" y="814"/>
                      <a:pt x="9407" y="747"/>
                    </a:cubicBezTo>
                    <a:close/>
                    <a:moveTo>
                      <a:pt x="9710" y="0"/>
                    </a:moveTo>
                    <a:cubicBezTo>
                      <a:pt x="7891" y="0"/>
                      <a:pt x="6084" y="565"/>
                      <a:pt x="4537" y="1648"/>
                    </a:cubicBezTo>
                    <a:cubicBezTo>
                      <a:pt x="2602" y="2982"/>
                      <a:pt x="1301" y="4984"/>
                      <a:pt x="867" y="7185"/>
                    </a:cubicBezTo>
                    <a:cubicBezTo>
                      <a:pt x="0" y="11589"/>
                      <a:pt x="2869" y="15625"/>
                      <a:pt x="7172" y="16425"/>
                    </a:cubicBezTo>
                    <a:cubicBezTo>
                      <a:pt x="7638" y="16508"/>
                      <a:pt x="8105" y="16567"/>
                      <a:pt x="8572" y="16567"/>
                    </a:cubicBezTo>
                    <a:cubicBezTo>
                      <a:pt x="8672" y="16567"/>
                      <a:pt x="8773" y="16565"/>
                      <a:pt x="8873" y="16559"/>
                    </a:cubicBezTo>
                    <a:cubicBezTo>
                      <a:pt x="10407" y="16559"/>
                      <a:pt x="11975" y="16125"/>
                      <a:pt x="13376" y="15291"/>
                    </a:cubicBezTo>
                    <a:cubicBezTo>
                      <a:pt x="15311" y="14157"/>
                      <a:pt x="16745" y="12356"/>
                      <a:pt x="17413" y="10254"/>
                    </a:cubicBezTo>
                    <a:cubicBezTo>
                      <a:pt x="18080" y="8086"/>
                      <a:pt x="17880" y="5818"/>
                      <a:pt x="16745" y="3916"/>
                    </a:cubicBezTo>
                    <a:cubicBezTo>
                      <a:pt x="15578" y="1915"/>
                      <a:pt x="13643" y="581"/>
                      <a:pt x="11308" y="147"/>
                    </a:cubicBezTo>
                    <a:cubicBezTo>
                      <a:pt x="10779" y="49"/>
                      <a:pt x="10244" y="0"/>
                      <a:pt x="971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8" name="Google Shape;2278;p61"/>
              <p:cNvSpPr/>
              <p:nvPr/>
            </p:nvSpPr>
            <p:spPr>
              <a:xfrm>
                <a:off x="2910625" y="4583163"/>
                <a:ext cx="430325" cy="424350"/>
              </a:xfrm>
              <a:custGeom>
                <a:avLst/>
                <a:gdLst/>
                <a:ahLst/>
                <a:cxnLst/>
                <a:rect l="l" t="t" r="r" b="b"/>
                <a:pathLst>
                  <a:path w="17213" h="16974" extrusionOk="0">
                    <a:moveTo>
                      <a:pt x="8099" y="764"/>
                    </a:moveTo>
                    <a:cubicBezTo>
                      <a:pt x="8553" y="764"/>
                      <a:pt x="9012" y="807"/>
                      <a:pt x="9474" y="895"/>
                    </a:cubicBezTo>
                    <a:cubicBezTo>
                      <a:pt x="11575" y="1295"/>
                      <a:pt x="13443" y="2529"/>
                      <a:pt x="14711" y="4364"/>
                    </a:cubicBezTo>
                    <a:cubicBezTo>
                      <a:pt x="15945" y="6132"/>
                      <a:pt x="16412" y="8267"/>
                      <a:pt x="16078" y="10335"/>
                    </a:cubicBezTo>
                    <a:cubicBezTo>
                      <a:pt x="15745" y="12336"/>
                      <a:pt x="14644" y="14038"/>
                      <a:pt x="13043" y="15105"/>
                    </a:cubicBezTo>
                    <a:cubicBezTo>
                      <a:pt x="11881" y="15913"/>
                      <a:pt x="10509" y="16339"/>
                      <a:pt x="9086" y="16339"/>
                    </a:cubicBezTo>
                    <a:cubicBezTo>
                      <a:pt x="8630" y="16339"/>
                      <a:pt x="8168" y="16295"/>
                      <a:pt x="7706" y="16206"/>
                    </a:cubicBezTo>
                    <a:cubicBezTo>
                      <a:pt x="3736" y="15472"/>
                      <a:pt x="734" y="11669"/>
                      <a:pt x="1001" y="7533"/>
                    </a:cubicBezTo>
                    <a:cubicBezTo>
                      <a:pt x="1168" y="5465"/>
                      <a:pt x="2102" y="3597"/>
                      <a:pt x="3703" y="2296"/>
                    </a:cubicBezTo>
                    <a:cubicBezTo>
                      <a:pt x="4953" y="1306"/>
                      <a:pt x="6487" y="764"/>
                      <a:pt x="8099" y="764"/>
                    </a:cubicBezTo>
                    <a:close/>
                    <a:moveTo>
                      <a:pt x="7973" y="1"/>
                    </a:moveTo>
                    <a:cubicBezTo>
                      <a:pt x="6208" y="1"/>
                      <a:pt x="4530" y="591"/>
                      <a:pt x="3169" y="1695"/>
                    </a:cubicBezTo>
                    <a:cubicBezTo>
                      <a:pt x="1434" y="3096"/>
                      <a:pt x="400" y="5131"/>
                      <a:pt x="267" y="7399"/>
                    </a:cubicBezTo>
                    <a:cubicBezTo>
                      <a:pt x="0" y="11903"/>
                      <a:pt x="3302" y="16006"/>
                      <a:pt x="7606" y="16806"/>
                    </a:cubicBezTo>
                    <a:cubicBezTo>
                      <a:pt x="8173" y="16906"/>
                      <a:pt x="8740" y="16973"/>
                      <a:pt x="9307" y="16973"/>
                    </a:cubicBezTo>
                    <a:cubicBezTo>
                      <a:pt x="10808" y="16940"/>
                      <a:pt x="12276" y="16473"/>
                      <a:pt x="13510" y="15639"/>
                    </a:cubicBezTo>
                    <a:cubicBezTo>
                      <a:pt x="15278" y="14471"/>
                      <a:pt x="16445" y="12637"/>
                      <a:pt x="16812" y="10468"/>
                    </a:cubicBezTo>
                    <a:cubicBezTo>
                      <a:pt x="17212" y="8267"/>
                      <a:pt x="16679" y="5932"/>
                      <a:pt x="15344" y="3964"/>
                    </a:cubicBezTo>
                    <a:cubicBezTo>
                      <a:pt x="13977" y="1962"/>
                      <a:pt x="11909" y="595"/>
                      <a:pt x="9574" y="161"/>
                    </a:cubicBezTo>
                    <a:cubicBezTo>
                      <a:pt x="9036" y="54"/>
                      <a:pt x="8501" y="1"/>
                      <a:pt x="797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279" name="Google Shape;2279;p61"/>
          <p:cNvGrpSpPr/>
          <p:nvPr/>
        </p:nvGrpSpPr>
        <p:grpSpPr>
          <a:xfrm>
            <a:off x="7151262" y="2879831"/>
            <a:ext cx="1197745" cy="1465448"/>
            <a:chOff x="939568" y="866774"/>
            <a:chExt cx="1127502" cy="1379505"/>
          </a:xfrm>
        </p:grpSpPr>
        <p:sp>
          <p:nvSpPr>
            <p:cNvPr id="2280" name="Google Shape;2280;p61"/>
            <p:cNvSpPr/>
            <p:nvPr/>
          </p:nvSpPr>
          <p:spPr>
            <a:xfrm>
              <a:off x="949976" y="866774"/>
              <a:ext cx="1106650" cy="1379484"/>
            </a:xfrm>
            <a:custGeom>
              <a:avLst/>
              <a:gdLst/>
              <a:ahLst/>
              <a:cxnLst/>
              <a:rect l="l" t="t" r="r" b="b"/>
              <a:pathLst>
                <a:path w="49570" h="61791" extrusionOk="0">
                  <a:moveTo>
                    <a:pt x="24764" y="1"/>
                  </a:moveTo>
                  <a:cubicBezTo>
                    <a:pt x="23558" y="1"/>
                    <a:pt x="22347" y="82"/>
                    <a:pt x="21149" y="180"/>
                  </a:cubicBezTo>
                  <a:cubicBezTo>
                    <a:pt x="17447" y="480"/>
                    <a:pt x="13711" y="1114"/>
                    <a:pt x="10408" y="2949"/>
                  </a:cubicBezTo>
                  <a:cubicBezTo>
                    <a:pt x="5471" y="5684"/>
                    <a:pt x="1" y="10287"/>
                    <a:pt x="2202" y="26766"/>
                  </a:cubicBezTo>
                  <a:cubicBezTo>
                    <a:pt x="1969" y="26933"/>
                    <a:pt x="1769" y="27166"/>
                    <a:pt x="1569" y="27400"/>
                  </a:cubicBezTo>
                  <a:cubicBezTo>
                    <a:pt x="701" y="28567"/>
                    <a:pt x="535" y="30035"/>
                    <a:pt x="668" y="31303"/>
                  </a:cubicBezTo>
                  <a:cubicBezTo>
                    <a:pt x="935" y="33404"/>
                    <a:pt x="1969" y="35239"/>
                    <a:pt x="3570" y="36406"/>
                  </a:cubicBezTo>
                  <a:cubicBezTo>
                    <a:pt x="3737" y="36506"/>
                    <a:pt x="3870" y="36606"/>
                    <a:pt x="4037" y="36706"/>
                  </a:cubicBezTo>
                  <a:cubicBezTo>
                    <a:pt x="4404" y="38574"/>
                    <a:pt x="4771" y="40476"/>
                    <a:pt x="4971" y="42344"/>
                  </a:cubicBezTo>
                  <a:cubicBezTo>
                    <a:pt x="5038" y="42777"/>
                    <a:pt x="5071" y="43211"/>
                    <a:pt x="5105" y="43645"/>
                  </a:cubicBezTo>
                  <a:cubicBezTo>
                    <a:pt x="5438" y="48048"/>
                    <a:pt x="5438" y="52418"/>
                    <a:pt x="5772" y="56821"/>
                  </a:cubicBezTo>
                  <a:cubicBezTo>
                    <a:pt x="5772" y="56866"/>
                    <a:pt x="5799" y="56884"/>
                    <a:pt x="5832" y="56884"/>
                  </a:cubicBezTo>
                  <a:cubicBezTo>
                    <a:pt x="5872" y="56884"/>
                    <a:pt x="5920" y="56857"/>
                    <a:pt x="5938" y="56821"/>
                  </a:cubicBezTo>
                  <a:cubicBezTo>
                    <a:pt x="6205" y="54319"/>
                    <a:pt x="6372" y="51717"/>
                    <a:pt x="6472" y="49082"/>
                  </a:cubicBezTo>
                  <a:cubicBezTo>
                    <a:pt x="6539" y="49882"/>
                    <a:pt x="6639" y="50650"/>
                    <a:pt x="6806" y="51417"/>
                  </a:cubicBezTo>
                  <a:cubicBezTo>
                    <a:pt x="7239" y="53485"/>
                    <a:pt x="7440" y="55453"/>
                    <a:pt x="7840" y="57521"/>
                  </a:cubicBezTo>
                  <a:cubicBezTo>
                    <a:pt x="8073" y="58655"/>
                    <a:pt x="8173" y="60890"/>
                    <a:pt x="8974" y="61791"/>
                  </a:cubicBezTo>
                  <a:cubicBezTo>
                    <a:pt x="11176" y="60890"/>
                    <a:pt x="13344" y="60123"/>
                    <a:pt x="15545" y="59489"/>
                  </a:cubicBezTo>
                  <a:cubicBezTo>
                    <a:pt x="15012" y="55787"/>
                    <a:pt x="14978" y="52084"/>
                    <a:pt x="13811" y="48515"/>
                  </a:cubicBezTo>
                  <a:cubicBezTo>
                    <a:pt x="13789" y="48450"/>
                    <a:pt x="13838" y="48399"/>
                    <a:pt x="13893" y="48399"/>
                  </a:cubicBezTo>
                  <a:cubicBezTo>
                    <a:pt x="13923" y="48399"/>
                    <a:pt x="13954" y="48413"/>
                    <a:pt x="13978" y="48448"/>
                  </a:cubicBezTo>
                  <a:cubicBezTo>
                    <a:pt x="15345" y="51917"/>
                    <a:pt x="15712" y="55587"/>
                    <a:pt x="16413" y="59222"/>
                  </a:cubicBezTo>
                  <a:cubicBezTo>
                    <a:pt x="17013" y="59056"/>
                    <a:pt x="17647" y="58889"/>
                    <a:pt x="18281" y="58722"/>
                  </a:cubicBezTo>
                  <a:cubicBezTo>
                    <a:pt x="18014" y="57688"/>
                    <a:pt x="17747" y="56687"/>
                    <a:pt x="17580" y="55687"/>
                  </a:cubicBezTo>
                  <a:cubicBezTo>
                    <a:pt x="17558" y="55598"/>
                    <a:pt x="17625" y="55524"/>
                    <a:pt x="17691" y="55524"/>
                  </a:cubicBezTo>
                  <a:cubicBezTo>
                    <a:pt x="17725" y="55524"/>
                    <a:pt x="17758" y="55542"/>
                    <a:pt x="17780" y="55587"/>
                  </a:cubicBezTo>
                  <a:cubicBezTo>
                    <a:pt x="18381" y="56420"/>
                    <a:pt x="18714" y="57488"/>
                    <a:pt x="19014" y="58522"/>
                  </a:cubicBezTo>
                  <a:cubicBezTo>
                    <a:pt x="23851" y="57321"/>
                    <a:pt x="28821" y="56621"/>
                    <a:pt x="34059" y="56387"/>
                  </a:cubicBezTo>
                  <a:cubicBezTo>
                    <a:pt x="33925" y="55253"/>
                    <a:pt x="33825" y="54152"/>
                    <a:pt x="33758" y="53085"/>
                  </a:cubicBezTo>
                  <a:cubicBezTo>
                    <a:pt x="33740" y="52960"/>
                    <a:pt x="33818" y="52892"/>
                    <a:pt x="33905" y="52892"/>
                  </a:cubicBezTo>
                  <a:cubicBezTo>
                    <a:pt x="33980" y="52892"/>
                    <a:pt x="34061" y="52943"/>
                    <a:pt x="34092" y="53051"/>
                  </a:cubicBezTo>
                  <a:cubicBezTo>
                    <a:pt x="34359" y="54119"/>
                    <a:pt x="34659" y="55220"/>
                    <a:pt x="34959" y="56354"/>
                  </a:cubicBezTo>
                  <a:cubicBezTo>
                    <a:pt x="35960" y="56320"/>
                    <a:pt x="36969" y="56304"/>
                    <a:pt x="37986" y="56304"/>
                  </a:cubicBezTo>
                  <a:cubicBezTo>
                    <a:pt x="39004" y="56304"/>
                    <a:pt x="40029" y="56320"/>
                    <a:pt x="41064" y="56354"/>
                  </a:cubicBezTo>
                  <a:cubicBezTo>
                    <a:pt x="41064" y="55653"/>
                    <a:pt x="41064" y="54953"/>
                    <a:pt x="40997" y="54219"/>
                  </a:cubicBezTo>
                  <a:cubicBezTo>
                    <a:pt x="40830" y="52251"/>
                    <a:pt x="40430" y="50249"/>
                    <a:pt x="40396" y="48281"/>
                  </a:cubicBezTo>
                  <a:cubicBezTo>
                    <a:pt x="40396" y="48223"/>
                    <a:pt x="40453" y="48188"/>
                    <a:pt x="40506" y="48188"/>
                  </a:cubicBezTo>
                  <a:cubicBezTo>
                    <a:pt x="40545" y="48188"/>
                    <a:pt x="40583" y="48206"/>
                    <a:pt x="40597" y="48248"/>
                  </a:cubicBezTo>
                  <a:cubicBezTo>
                    <a:pt x="41197" y="50416"/>
                    <a:pt x="41497" y="52684"/>
                    <a:pt x="41731" y="54919"/>
                  </a:cubicBezTo>
                  <a:cubicBezTo>
                    <a:pt x="41797" y="55386"/>
                    <a:pt x="41864" y="55887"/>
                    <a:pt x="41897" y="56387"/>
                  </a:cubicBezTo>
                  <a:cubicBezTo>
                    <a:pt x="42164" y="56420"/>
                    <a:pt x="42398" y="56420"/>
                    <a:pt x="42631" y="56420"/>
                  </a:cubicBezTo>
                  <a:cubicBezTo>
                    <a:pt x="42698" y="55553"/>
                    <a:pt x="42698" y="54719"/>
                    <a:pt x="42665" y="53852"/>
                  </a:cubicBezTo>
                  <a:cubicBezTo>
                    <a:pt x="42565" y="50950"/>
                    <a:pt x="42264" y="48014"/>
                    <a:pt x="41531" y="45212"/>
                  </a:cubicBezTo>
                  <a:cubicBezTo>
                    <a:pt x="41509" y="45147"/>
                    <a:pt x="41572" y="45096"/>
                    <a:pt x="41628" y="45096"/>
                  </a:cubicBezTo>
                  <a:cubicBezTo>
                    <a:pt x="41658" y="45096"/>
                    <a:pt x="41686" y="45111"/>
                    <a:pt x="41697" y="45146"/>
                  </a:cubicBezTo>
                  <a:cubicBezTo>
                    <a:pt x="42798" y="48048"/>
                    <a:pt x="43298" y="51017"/>
                    <a:pt x="43499" y="54119"/>
                  </a:cubicBezTo>
                  <a:cubicBezTo>
                    <a:pt x="43565" y="54886"/>
                    <a:pt x="43632" y="55687"/>
                    <a:pt x="43665" y="56487"/>
                  </a:cubicBezTo>
                  <a:cubicBezTo>
                    <a:pt x="44966" y="56554"/>
                    <a:pt x="46301" y="56654"/>
                    <a:pt x="47668" y="56787"/>
                  </a:cubicBezTo>
                  <a:cubicBezTo>
                    <a:pt x="47602" y="56787"/>
                    <a:pt x="47068" y="47514"/>
                    <a:pt x="46934" y="46780"/>
                  </a:cubicBezTo>
                  <a:cubicBezTo>
                    <a:pt x="46334" y="43912"/>
                    <a:pt x="45400" y="41176"/>
                    <a:pt x="44633" y="38374"/>
                  </a:cubicBezTo>
                  <a:cubicBezTo>
                    <a:pt x="44366" y="37474"/>
                    <a:pt x="44132" y="36573"/>
                    <a:pt x="43932" y="35639"/>
                  </a:cubicBezTo>
                  <a:lnTo>
                    <a:pt x="43932" y="35639"/>
                  </a:lnTo>
                  <a:cubicBezTo>
                    <a:pt x="44199" y="36506"/>
                    <a:pt x="44499" y="37407"/>
                    <a:pt x="44800" y="38274"/>
                  </a:cubicBezTo>
                  <a:cubicBezTo>
                    <a:pt x="45066" y="38975"/>
                    <a:pt x="45333" y="39675"/>
                    <a:pt x="45600" y="40409"/>
                  </a:cubicBezTo>
                  <a:cubicBezTo>
                    <a:pt x="46668" y="43144"/>
                    <a:pt x="47702" y="46180"/>
                    <a:pt x="49536" y="48448"/>
                  </a:cubicBezTo>
                  <a:lnTo>
                    <a:pt x="49570" y="48448"/>
                  </a:lnTo>
                  <a:cubicBezTo>
                    <a:pt x="49069" y="45346"/>
                    <a:pt x="47702" y="42377"/>
                    <a:pt x="46801" y="39342"/>
                  </a:cubicBezTo>
                  <a:cubicBezTo>
                    <a:pt x="46601" y="38674"/>
                    <a:pt x="46401" y="37974"/>
                    <a:pt x="46234" y="37273"/>
                  </a:cubicBezTo>
                  <a:cubicBezTo>
                    <a:pt x="45600" y="35005"/>
                    <a:pt x="45033" y="32737"/>
                    <a:pt x="44533" y="30469"/>
                  </a:cubicBezTo>
                  <a:cubicBezTo>
                    <a:pt x="44533" y="30435"/>
                    <a:pt x="44566" y="30402"/>
                    <a:pt x="44599" y="30402"/>
                  </a:cubicBezTo>
                  <a:cubicBezTo>
                    <a:pt x="45800" y="28834"/>
                    <a:pt x="46267" y="26733"/>
                    <a:pt x="45900" y="24664"/>
                  </a:cubicBezTo>
                  <a:cubicBezTo>
                    <a:pt x="45667" y="23397"/>
                    <a:pt x="45066" y="22029"/>
                    <a:pt x="43932" y="21195"/>
                  </a:cubicBezTo>
                  <a:cubicBezTo>
                    <a:pt x="43599" y="20928"/>
                    <a:pt x="43232" y="20762"/>
                    <a:pt x="42865" y="20628"/>
                  </a:cubicBezTo>
                  <a:cubicBezTo>
                    <a:pt x="42298" y="10955"/>
                    <a:pt x="38695" y="3249"/>
                    <a:pt x="29655" y="614"/>
                  </a:cubicBezTo>
                  <a:cubicBezTo>
                    <a:pt x="28057" y="152"/>
                    <a:pt x="26414" y="1"/>
                    <a:pt x="24764" y="1"/>
                  </a:cubicBezTo>
                  <a:close/>
                </a:path>
              </a:pathLst>
            </a:custGeom>
            <a:solidFill>
              <a:schemeClr val="lt2"/>
            </a:solidFill>
            <a:ln w="22860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47625" dir="2400000" algn="bl" rotWithShape="0">
                <a:schemeClr val="dk1">
                  <a:alpha val="2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81" name="Google Shape;2281;p61"/>
            <p:cNvGrpSpPr/>
            <p:nvPr/>
          </p:nvGrpSpPr>
          <p:grpSpPr>
            <a:xfrm>
              <a:off x="939568" y="866795"/>
              <a:ext cx="1127502" cy="1379484"/>
              <a:chOff x="831475" y="3598725"/>
              <a:chExt cx="1262600" cy="1544775"/>
            </a:xfrm>
          </p:grpSpPr>
          <p:sp>
            <p:nvSpPr>
              <p:cNvPr id="2282" name="Google Shape;2282;p61"/>
              <p:cNvSpPr/>
              <p:nvPr/>
            </p:nvSpPr>
            <p:spPr>
              <a:xfrm>
                <a:off x="831475" y="3598725"/>
                <a:ext cx="1262600" cy="1544775"/>
              </a:xfrm>
              <a:custGeom>
                <a:avLst/>
                <a:gdLst/>
                <a:ahLst/>
                <a:cxnLst/>
                <a:rect l="l" t="t" r="r" b="b"/>
                <a:pathLst>
                  <a:path w="50504" h="61791" extrusionOk="0">
                    <a:moveTo>
                      <a:pt x="25698" y="1"/>
                    </a:moveTo>
                    <a:cubicBezTo>
                      <a:pt x="24492" y="1"/>
                      <a:pt x="23281" y="82"/>
                      <a:pt x="22083" y="180"/>
                    </a:cubicBezTo>
                    <a:cubicBezTo>
                      <a:pt x="18381" y="480"/>
                      <a:pt x="14645" y="1114"/>
                      <a:pt x="11342" y="2949"/>
                    </a:cubicBezTo>
                    <a:cubicBezTo>
                      <a:pt x="6005" y="5918"/>
                      <a:pt x="1" y="11055"/>
                      <a:pt x="3837" y="31136"/>
                    </a:cubicBezTo>
                    <a:cubicBezTo>
                      <a:pt x="4537" y="34838"/>
                      <a:pt x="5505" y="38574"/>
                      <a:pt x="5905" y="42344"/>
                    </a:cubicBezTo>
                    <a:cubicBezTo>
                      <a:pt x="5972" y="42777"/>
                      <a:pt x="6005" y="43211"/>
                      <a:pt x="6039" y="43645"/>
                    </a:cubicBezTo>
                    <a:cubicBezTo>
                      <a:pt x="6405" y="48048"/>
                      <a:pt x="6372" y="52418"/>
                      <a:pt x="6706" y="56821"/>
                    </a:cubicBezTo>
                    <a:cubicBezTo>
                      <a:pt x="6706" y="56871"/>
                      <a:pt x="6747" y="56896"/>
                      <a:pt x="6789" y="56896"/>
                    </a:cubicBezTo>
                    <a:cubicBezTo>
                      <a:pt x="6831" y="56896"/>
                      <a:pt x="6872" y="56871"/>
                      <a:pt x="6872" y="56821"/>
                    </a:cubicBezTo>
                    <a:cubicBezTo>
                      <a:pt x="7139" y="54319"/>
                      <a:pt x="7306" y="51717"/>
                      <a:pt x="7406" y="49115"/>
                    </a:cubicBezTo>
                    <a:cubicBezTo>
                      <a:pt x="7473" y="49882"/>
                      <a:pt x="7573" y="50650"/>
                      <a:pt x="7740" y="51417"/>
                    </a:cubicBezTo>
                    <a:cubicBezTo>
                      <a:pt x="8173" y="53485"/>
                      <a:pt x="8407" y="55486"/>
                      <a:pt x="8807" y="57555"/>
                    </a:cubicBezTo>
                    <a:cubicBezTo>
                      <a:pt x="9007" y="58655"/>
                      <a:pt x="9107" y="60890"/>
                      <a:pt x="9908" y="61791"/>
                    </a:cubicBezTo>
                    <a:cubicBezTo>
                      <a:pt x="12110" y="60890"/>
                      <a:pt x="14278" y="60123"/>
                      <a:pt x="16479" y="59489"/>
                    </a:cubicBezTo>
                    <a:cubicBezTo>
                      <a:pt x="15946" y="55787"/>
                      <a:pt x="15912" y="52117"/>
                      <a:pt x="14745" y="48515"/>
                    </a:cubicBezTo>
                    <a:cubicBezTo>
                      <a:pt x="14723" y="48450"/>
                      <a:pt x="14772" y="48399"/>
                      <a:pt x="14827" y="48399"/>
                    </a:cubicBezTo>
                    <a:cubicBezTo>
                      <a:pt x="14857" y="48399"/>
                      <a:pt x="14888" y="48413"/>
                      <a:pt x="14912" y="48448"/>
                    </a:cubicBezTo>
                    <a:cubicBezTo>
                      <a:pt x="16279" y="51917"/>
                      <a:pt x="16646" y="55587"/>
                      <a:pt x="17347" y="59222"/>
                    </a:cubicBezTo>
                    <a:cubicBezTo>
                      <a:pt x="17980" y="59056"/>
                      <a:pt x="18581" y="58889"/>
                      <a:pt x="19215" y="58722"/>
                    </a:cubicBezTo>
                    <a:cubicBezTo>
                      <a:pt x="18981" y="57721"/>
                      <a:pt x="18681" y="56721"/>
                      <a:pt x="18514" y="55687"/>
                    </a:cubicBezTo>
                    <a:cubicBezTo>
                      <a:pt x="18492" y="55598"/>
                      <a:pt x="18559" y="55538"/>
                      <a:pt x="18635" y="55538"/>
                    </a:cubicBezTo>
                    <a:cubicBezTo>
                      <a:pt x="18673" y="55538"/>
                      <a:pt x="18714" y="55553"/>
                      <a:pt x="18748" y="55587"/>
                    </a:cubicBezTo>
                    <a:cubicBezTo>
                      <a:pt x="19348" y="56420"/>
                      <a:pt x="19648" y="57488"/>
                      <a:pt x="19948" y="58555"/>
                    </a:cubicBezTo>
                    <a:cubicBezTo>
                      <a:pt x="24785" y="57321"/>
                      <a:pt x="29755" y="56621"/>
                      <a:pt x="34993" y="56420"/>
                    </a:cubicBezTo>
                    <a:cubicBezTo>
                      <a:pt x="34859" y="55286"/>
                      <a:pt x="34759" y="54152"/>
                      <a:pt x="34692" y="53118"/>
                    </a:cubicBezTo>
                    <a:cubicBezTo>
                      <a:pt x="34674" y="52971"/>
                      <a:pt x="34756" y="52895"/>
                      <a:pt x="34846" y="52895"/>
                    </a:cubicBezTo>
                    <a:cubicBezTo>
                      <a:pt x="34918" y="52895"/>
                      <a:pt x="34996" y="52946"/>
                      <a:pt x="35026" y="53051"/>
                    </a:cubicBezTo>
                    <a:cubicBezTo>
                      <a:pt x="35293" y="54119"/>
                      <a:pt x="35593" y="55220"/>
                      <a:pt x="35893" y="56354"/>
                    </a:cubicBezTo>
                    <a:cubicBezTo>
                      <a:pt x="36894" y="56320"/>
                      <a:pt x="37903" y="56304"/>
                      <a:pt x="38920" y="56304"/>
                    </a:cubicBezTo>
                    <a:cubicBezTo>
                      <a:pt x="39938" y="56304"/>
                      <a:pt x="40963" y="56320"/>
                      <a:pt x="41998" y="56354"/>
                    </a:cubicBezTo>
                    <a:cubicBezTo>
                      <a:pt x="41998" y="55653"/>
                      <a:pt x="41998" y="54953"/>
                      <a:pt x="41931" y="54219"/>
                    </a:cubicBezTo>
                    <a:cubicBezTo>
                      <a:pt x="41764" y="52251"/>
                      <a:pt x="41364" y="50283"/>
                      <a:pt x="41330" y="48281"/>
                    </a:cubicBezTo>
                    <a:cubicBezTo>
                      <a:pt x="41330" y="48223"/>
                      <a:pt x="41387" y="48188"/>
                      <a:pt x="41440" y="48188"/>
                    </a:cubicBezTo>
                    <a:cubicBezTo>
                      <a:pt x="41479" y="48188"/>
                      <a:pt x="41517" y="48206"/>
                      <a:pt x="41531" y="48248"/>
                    </a:cubicBezTo>
                    <a:cubicBezTo>
                      <a:pt x="42131" y="50416"/>
                      <a:pt x="42431" y="52718"/>
                      <a:pt x="42698" y="54919"/>
                    </a:cubicBezTo>
                    <a:cubicBezTo>
                      <a:pt x="42731" y="55386"/>
                      <a:pt x="42798" y="55887"/>
                      <a:pt x="42831" y="56387"/>
                    </a:cubicBezTo>
                    <a:cubicBezTo>
                      <a:pt x="43098" y="56420"/>
                      <a:pt x="43332" y="56420"/>
                      <a:pt x="43599" y="56420"/>
                    </a:cubicBezTo>
                    <a:cubicBezTo>
                      <a:pt x="43632" y="55587"/>
                      <a:pt x="43632" y="54719"/>
                      <a:pt x="43599" y="53852"/>
                    </a:cubicBezTo>
                    <a:cubicBezTo>
                      <a:pt x="43532" y="50950"/>
                      <a:pt x="43232" y="48014"/>
                      <a:pt x="42465" y="45212"/>
                    </a:cubicBezTo>
                    <a:cubicBezTo>
                      <a:pt x="42443" y="45148"/>
                      <a:pt x="42505" y="45111"/>
                      <a:pt x="42560" y="45111"/>
                    </a:cubicBezTo>
                    <a:cubicBezTo>
                      <a:pt x="42591" y="45111"/>
                      <a:pt x="42619" y="45122"/>
                      <a:pt x="42631" y="45146"/>
                    </a:cubicBezTo>
                    <a:cubicBezTo>
                      <a:pt x="43732" y="48048"/>
                      <a:pt x="44232" y="51017"/>
                      <a:pt x="44466" y="54119"/>
                    </a:cubicBezTo>
                    <a:cubicBezTo>
                      <a:pt x="44499" y="54886"/>
                      <a:pt x="44566" y="55687"/>
                      <a:pt x="44599" y="56487"/>
                    </a:cubicBezTo>
                    <a:cubicBezTo>
                      <a:pt x="45900" y="56554"/>
                      <a:pt x="47235" y="56654"/>
                      <a:pt x="48602" y="56787"/>
                    </a:cubicBezTo>
                    <a:cubicBezTo>
                      <a:pt x="48536" y="56787"/>
                      <a:pt x="48002" y="47547"/>
                      <a:pt x="47868" y="46780"/>
                    </a:cubicBezTo>
                    <a:cubicBezTo>
                      <a:pt x="47268" y="43912"/>
                      <a:pt x="46334" y="41176"/>
                      <a:pt x="45567" y="38374"/>
                    </a:cubicBezTo>
                    <a:cubicBezTo>
                      <a:pt x="45300" y="37474"/>
                      <a:pt x="45066" y="36573"/>
                      <a:pt x="44866" y="35639"/>
                    </a:cubicBezTo>
                    <a:lnTo>
                      <a:pt x="44866" y="35639"/>
                    </a:lnTo>
                    <a:cubicBezTo>
                      <a:pt x="45166" y="36540"/>
                      <a:pt x="45433" y="37407"/>
                      <a:pt x="45734" y="38274"/>
                    </a:cubicBezTo>
                    <a:cubicBezTo>
                      <a:pt x="46000" y="38975"/>
                      <a:pt x="46267" y="39709"/>
                      <a:pt x="46534" y="40409"/>
                    </a:cubicBezTo>
                    <a:cubicBezTo>
                      <a:pt x="47602" y="43144"/>
                      <a:pt x="48636" y="46180"/>
                      <a:pt x="50470" y="48448"/>
                    </a:cubicBezTo>
                    <a:cubicBezTo>
                      <a:pt x="50470" y="48459"/>
                      <a:pt x="50474" y="48463"/>
                      <a:pt x="50479" y="48463"/>
                    </a:cubicBezTo>
                    <a:cubicBezTo>
                      <a:pt x="50489" y="48463"/>
                      <a:pt x="50504" y="48448"/>
                      <a:pt x="50504" y="48448"/>
                    </a:cubicBezTo>
                    <a:cubicBezTo>
                      <a:pt x="50003" y="45346"/>
                      <a:pt x="48636" y="42377"/>
                      <a:pt x="47735" y="39342"/>
                    </a:cubicBezTo>
                    <a:cubicBezTo>
                      <a:pt x="47535" y="38674"/>
                      <a:pt x="47335" y="37974"/>
                      <a:pt x="47168" y="37273"/>
                    </a:cubicBezTo>
                    <a:cubicBezTo>
                      <a:pt x="46434" y="34605"/>
                      <a:pt x="45767" y="31903"/>
                      <a:pt x="45166" y="29201"/>
                    </a:cubicBezTo>
                    <a:cubicBezTo>
                      <a:pt x="44599" y="26532"/>
                      <a:pt x="44232" y="23864"/>
                      <a:pt x="43832" y="21162"/>
                    </a:cubicBezTo>
                    <a:cubicBezTo>
                      <a:pt x="43799" y="21095"/>
                      <a:pt x="43799" y="21028"/>
                      <a:pt x="43799" y="20962"/>
                    </a:cubicBezTo>
                    <a:cubicBezTo>
                      <a:pt x="43332" y="11155"/>
                      <a:pt x="39763" y="3282"/>
                      <a:pt x="30589" y="614"/>
                    </a:cubicBezTo>
                    <a:cubicBezTo>
                      <a:pt x="28991" y="152"/>
                      <a:pt x="27348" y="1"/>
                      <a:pt x="2569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3" name="Google Shape;2283;p61"/>
              <p:cNvSpPr/>
              <p:nvPr/>
            </p:nvSpPr>
            <p:spPr>
              <a:xfrm>
                <a:off x="979100" y="4558075"/>
                <a:ext cx="1067450" cy="585425"/>
              </a:xfrm>
              <a:custGeom>
                <a:avLst/>
                <a:gdLst/>
                <a:ahLst/>
                <a:cxnLst/>
                <a:rect l="l" t="t" r="r" b="b"/>
                <a:pathLst>
                  <a:path w="42698" h="23417" extrusionOk="0">
                    <a:moveTo>
                      <a:pt x="39662" y="0"/>
                    </a:moveTo>
                    <a:cubicBezTo>
                      <a:pt x="33424" y="4170"/>
                      <a:pt x="26085" y="6638"/>
                      <a:pt x="18613" y="7105"/>
                    </a:cubicBezTo>
                    <a:cubicBezTo>
                      <a:pt x="17805" y="7152"/>
                      <a:pt x="16997" y="7175"/>
                      <a:pt x="16189" y="7175"/>
                    </a:cubicBezTo>
                    <a:cubicBezTo>
                      <a:pt x="13496" y="7175"/>
                      <a:pt x="10808" y="6918"/>
                      <a:pt x="8139" y="6405"/>
                    </a:cubicBezTo>
                    <a:cubicBezTo>
                      <a:pt x="5371" y="5871"/>
                      <a:pt x="2635" y="5037"/>
                      <a:pt x="0" y="3970"/>
                    </a:cubicBezTo>
                    <a:lnTo>
                      <a:pt x="0" y="3970"/>
                    </a:lnTo>
                    <a:cubicBezTo>
                      <a:pt x="67" y="4403"/>
                      <a:pt x="100" y="4837"/>
                      <a:pt x="134" y="5271"/>
                    </a:cubicBezTo>
                    <a:cubicBezTo>
                      <a:pt x="500" y="9674"/>
                      <a:pt x="467" y="14044"/>
                      <a:pt x="801" y="18447"/>
                    </a:cubicBezTo>
                    <a:cubicBezTo>
                      <a:pt x="801" y="18492"/>
                      <a:pt x="835" y="18510"/>
                      <a:pt x="872" y="18510"/>
                    </a:cubicBezTo>
                    <a:cubicBezTo>
                      <a:pt x="917" y="18510"/>
                      <a:pt x="967" y="18483"/>
                      <a:pt x="967" y="18447"/>
                    </a:cubicBezTo>
                    <a:cubicBezTo>
                      <a:pt x="1234" y="15945"/>
                      <a:pt x="1401" y="13343"/>
                      <a:pt x="1501" y="10708"/>
                    </a:cubicBezTo>
                    <a:cubicBezTo>
                      <a:pt x="1568" y="11508"/>
                      <a:pt x="1668" y="12276"/>
                      <a:pt x="1835" y="13043"/>
                    </a:cubicBezTo>
                    <a:cubicBezTo>
                      <a:pt x="2268" y="15111"/>
                      <a:pt x="2502" y="17079"/>
                      <a:pt x="2902" y="19147"/>
                    </a:cubicBezTo>
                    <a:cubicBezTo>
                      <a:pt x="3102" y="20281"/>
                      <a:pt x="3202" y="22516"/>
                      <a:pt x="4003" y="23417"/>
                    </a:cubicBezTo>
                    <a:cubicBezTo>
                      <a:pt x="6205" y="22516"/>
                      <a:pt x="8373" y="21749"/>
                      <a:pt x="10574" y="21115"/>
                    </a:cubicBezTo>
                    <a:cubicBezTo>
                      <a:pt x="10041" y="17413"/>
                      <a:pt x="10007" y="13743"/>
                      <a:pt x="8840" y="10141"/>
                    </a:cubicBezTo>
                    <a:cubicBezTo>
                      <a:pt x="8818" y="10076"/>
                      <a:pt x="8867" y="10025"/>
                      <a:pt x="8922" y="10025"/>
                    </a:cubicBezTo>
                    <a:cubicBezTo>
                      <a:pt x="8952" y="10025"/>
                      <a:pt x="8983" y="10039"/>
                      <a:pt x="9007" y="10074"/>
                    </a:cubicBezTo>
                    <a:cubicBezTo>
                      <a:pt x="10374" y="13543"/>
                      <a:pt x="10741" y="17213"/>
                      <a:pt x="11442" y="20848"/>
                    </a:cubicBezTo>
                    <a:cubicBezTo>
                      <a:pt x="12075" y="20682"/>
                      <a:pt x="12676" y="20515"/>
                      <a:pt x="13310" y="20348"/>
                    </a:cubicBezTo>
                    <a:cubicBezTo>
                      <a:pt x="13076" y="19347"/>
                      <a:pt x="12776" y="18347"/>
                      <a:pt x="12609" y="17313"/>
                    </a:cubicBezTo>
                    <a:cubicBezTo>
                      <a:pt x="12587" y="17224"/>
                      <a:pt x="12654" y="17164"/>
                      <a:pt x="12730" y="17164"/>
                    </a:cubicBezTo>
                    <a:cubicBezTo>
                      <a:pt x="12768" y="17164"/>
                      <a:pt x="12809" y="17179"/>
                      <a:pt x="12843" y="17213"/>
                    </a:cubicBezTo>
                    <a:cubicBezTo>
                      <a:pt x="13443" y="18046"/>
                      <a:pt x="13743" y="19114"/>
                      <a:pt x="14043" y="20148"/>
                    </a:cubicBezTo>
                    <a:cubicBezTo>
                      <a:pt x="18880" y="18947"/>
                      <a:pt x="23850" y="18247"/>
                      <a:pt x="29088" y="18013"/>
                    </a:cubicBezTo>
                    <a:cubicBezTo>
                      <a:pt x="28954" y="16912"/>
                      <a:pt x="28854" y="15778"/>
                      <a:pt x="28787" y="14744"/>
                    </a:cubicBezTo>
                    <a:cubicBezTo>
                      <a:pt x="28769" y="14597"/>
                      <a:pt x="28851" y="14521"/>
                      <a:pt x="28941" y="14521"/>
                    </a:cubicBezTo>
                    <a:cubicBezTo>
                      <a:pt x="29013" y="14521"/>
                      <a:pt x="29091" y="14572"/>
                      <a:pt x="29121" y="14677"/>
                    </a:cubicBezTo>
                    <a:cubicBezTo>
                      <a:pt x="29388" y="15745"/>
                      <a:pt x="29688" y="16846"/>
                      <a:pt x="29988" y="17980"/>
                    </a:cubicBezTo>
                    <a:cubicBezTo>
                      <a:pt x="30989" y="17946"/>
                      <a:pt x="31998" y="17930"/>
                      <a:pt x="33015" y="17930"/>
                    </a:cubicBezTo>
                    <a:cubicBezTo>
                      <a:pt x="34033" y="17930"/>
                      <a:pt x="35058" y="17946"/>
                      <a:pt x="36093" y="17980"/>
                    </a:cubicBezTo>
                    <a:cubicBezTo>
                      <a:pt x="36093" y="17279"/>
                      <a:pt x="36093" y="16579"/>
                      <a:pt x="36026" y="15845"/>
                    </a:cubicBezTo>
                    <a:cubicBezTo>
                      <a:pt x="35859" y="13877"/>
                      <a:pt x="35459" y="11909"/>
                      <a:pt x="35425" y="9907"/>
                    </a:cubicBezTo>
                    <a:cubicBezTo>
                      <a:pt x="35425" y="9849"/>
                      <a:pt x="35482" y="9814"/>
                      <a:pt x="35535" y="9814"/>
                    </a:cubicBezTo>
                    <a:cubicBezTo>
                      <a:pt x="35574" y="9814"/>
                      <a:pt x="35612" y="9832"/>
                      <a:pt x="35626" y="9874"/>
                    </a:cubicBezTo>
                    <a:cubicBezTo>
                      <a:pt x="36226" y="12042"/>
                      <a:pt x="36526" y="14344"/>
                      <a:pt x="36793" y="16545"/>
                    </a:cubicBezTo>
                    <a:cubicBezTo>
                      <a:pt x="36826" y="17012"/>
                      <a:pt x="36893" y="17513"/>
                      <a:pt x="36926" y="18013"/>
                    </a:cubicBezTo>
                    <a:cubicBezTo>
                      <a:pt x="37193" y="18046"/>
                      <a:pt x="37427" y="18046"/>
                      <a:pt x="37694" y="18046"/>
                    </a:cubicBezTo>
                    <a:cubicBezTo>
                      <a:pt x="37727" y="17213"/>
                      <a:pt x="37727" y="16345"/>
                      <a:pt x="37694" y="15478"/>
                    </a:cubicBezTo>
                    <a:cubicBezTo>
                      <a:pt x="37627" y="12576"/>
                      <a:pt x="37327" y="9640"/>
                      <a:pt x="36560" y="6838"/>
                    </a:cubicBezTo>
                    <a:cubicBezTo>
                      <a:pt x="36538" y="6774"/>
                      <a:pt x="36600" y="6737"/>
                      <a:pt x="36655" y="6737"/>
                    </a:cubicBezTo>
                    <a:cubicBezTo>
                      <a:pt x="36686" y="6737"/>
                      <a:pt x="36714" y="6748"/>
                      <a:pt x="36726" y="6772"/>
                    </a:cubicBezTo>
                    <a:cubicBezTo>
                      <a:pt x="37827" y="9674"/>
                      <a:pt x="38327" y="12643"/>
                      <a:pt x="38561" y="15745"/>
                    </a:cubicBezTo>
                    <a:cubicBezTo>
                      <a:pt x="38594" y="16512"/>
                      <a:pt x="38661" y="17313"/>
                      <a:pt x="38694" y="18113"/>
                    </a:cubicBezTo>
                    <a:cubicBezTo>
                      <a:pt x="39995" y="18180"/>
                      <a:pt x="41330" y="18280"/>
                      <a:pt x="42697" y="18413"/>
                    </a:cubicBezTo>
                    <a:cubicBezTo>
                      <a:pt x="42631" y="18413"/>
                      <a:pt x="42097" y="9173"/>
                      <a:pt x="41963" y="8406"/>
                    </a:cubicBezTo>
                    <a:cubicBezTo>
                      <a:pt x="41363" y="5538"/>
                      <a:pt x="40429" y="2802"/>
                      <a:pt x="39662" y="0"/>
                    </a:cubicBezTo>
                    <a:close/>
                  </a:path>
                </a:pathLst>
              </a:custGeom>
              <a:solidFill>
                <a:srgbClr val="B7B7B7">
                  <a:alpha val="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4" name="Google Shape;2284;p61"/>
              <p:cNvSpPr/>
              <p:nvPr/>
            </p:nvSpPr>
            <p:spPr>
              <a:xfrm>
                <a:off x="1792175" y="4107900"/>
                <a:ext cx="220175" cy="322450"/>
              </a:xfrm>
              <a:custGeom>
                <a:avLst/>
                <a:gdLst/>
                <a:ahLst/>
                <a:cxnLst/>
                <a:rect l="l" t="t" r="r" b="b"/>
                <a:pathLst>
                  <a:path w="8807" h="12898" extrusionOk="0">
                    <a:moveTo>
                      <a:pt x="3949" y="0"/>
                    </a:moveTo>
                    <a:cubicBezTo>
                      <a:pt x="3443" y="0"/>
                      <a:pt x="2955" y="97"/>
                      <a:pt x="2535" y="295"/>
                    </a:cubicBezTo>
                    <a:cubicBezTo>
                      <a:pt x="1101" y="995"/>
                      <a:pt x="567" y="2930"/>
                      <a:pt x="367" y="4397"/>
                    </a:cubicBezTo>
                    <a:cubicBezTo>
                      <a:pt x="34" y="6632"/>
                      <a:pt x="0" y="8934"/>
                      <a:pt x="100" y="11202"/>
                    </a:cubicBezTo>
                    <a:cubicBezTo>
                      <a:pt x="134" y="11803"/>
                      <a:pt x="267" y="12503"/>
                      <a:pt x="868" y="12770"/>
                    </a:cubicBezTo>
                    <a:cubicBezTo>
                      <a:pt x="1045" y="12869"/>
                      <a:pt x="1235" y="12897"/>
                      <a:pt x="1422" y="12897"/>
                    </a:cubicBezTo>
                    <a:cubicBezTo>
                      <a:pt x="1551" y="12897"/>
                      <a:pt x="1679" y="12884"/>
                      <a:pt x="1802" y="12870"/>
                    </a:cubicBezTo>
                    <a:cubicBezTo>
                      <a:pt x="3970" y="12637"/>
                      <a:pt x="5905" y="11603"/>
                      <a:pt x="7105" y="10035"/>
                    </a:cubicBezTo>
                    <a:cubicBezTo>
                      <a:pt x="8306" y="8467"/>
                      <a:pt x="8807" y="6366"/>
                      <a:pt x="8440" y="4297"/>
                    </a:cubicBezTo>
                    <a:cubicBezTo>
                      <a:pt x="8206" y="3030"/>
                      <a:pt x="7606" y="1662"/>
                      <a:pt x="6438" y="828"/>
                    </a:cubicBezTo>
                    <a:cubicBezTo>
                      <a:pt x="5724" y="282"/>
                      <a:pt x="4810" y="0"/>
                      <a:pt x="3949" y="0"/>
                    </a:cubicBezTo>
                    <a:close/>
                  </a:path>
                </a:pathLst>
              </a:custGeom>
              <a:solidFill>
                <a:srgbClr val="EBC9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5" name="Google Shape;2285;p61"/>
              <p:cNvSpPr/>
              <p:nvPr/>
            </p:nvSpPr>
            <p:spPr>
              <a:xfrm>
                <a:off x="868175" y="4242800"/>
                <a:ext cx="257700" cy="29975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11990" extrusionOk="0">
                    <a:moveTo>
                      <a:pt x="4179" y="0"/>
                    </a:moveTo>
                    <a:cubicBezTo>
                      <a:pt x="3030" y="0"/>
                      <a:pt x="1799" y="637"/>
                      <a:pt x="1035" y="1637"/>
                    </a:cubicBezTo>
                    <a:cubicBezTo>
                      <a:pt x="167" y="2804"/>
                      <a:pt x="1" y="4272"/>
                      <a:pt x="134" y="5573"/>
                    </a:cubicBezTo>
                    <a:cubicBezTo>
                      <a:pt x="401" y="7641"/>
                      <a:pt x="1435" y="9509"/>
                      <a:pt x="3069" y="10643"/>
                    </a:cubicBezTo>
                    <a:cubicBezTo>
                      <a:pt x="4281" y="11526"/>
                      <a:pt x="5797" y="11990"/>
                      <a:pt x="7388" y="11990"/>
                    </a:cubicBezTo>
                    <a:cubicBezTo>
                      <a:pt x="7900" y="11990"/>
                      <a:pt x="8420" y="11942"/>
                      <a:pt x="8940" y="11844"/>
                    </a:cubicBezTo>
                    <a:cubicBezTo>
                      <a:pt x="9241" y="11811"/>
                      <a:pt x="9607" y="11711"/>
                      <a:pt x="9841" y="11477"/>
                    </a:cubicBezTo>
                    <a:cubicBezTo>
                      <a:pt x="10308" y="11043"/>
                      <a:pt x="10241" y="10343"/>
                      <a:pt x="10108" y="9776"/>
                    </a:cubicBezTo>
                    <a:cubicBezTo>
                      <a:pt x="9574" y="7541"/>
                      <a:pt x="8840" y="5373"/>
                      <a:pt x="7906" y="3338"/>
                    </a:cubicBezTo>
                    <a:cubicBezTo>
                      <a:pt x="7272" y="2004"/>
                      <a:pt x="6205" y="269"/>
                      <a:pt x="4637" y="36"/>
                    </a:cubicBezTo>
                    <a:cubicBezTo>
                      <a:pt x="4487" y="12"/>
                      <a:pt x="4334" y="0"/>
                      <a:pt x="4179" y="0"/>
                    </a:cubicBezTo>
                    <a:close/>
                  </a:path>
                </a:pathLst>
              </a:custGeom>
              <a:solidFill>
                <a:srgbClr val="EBC9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6" name="Google Shape;2286;p61"/>
              <p:cNvSpPr/>
              <p:nvPr/>
            </p:nvSpPr>
            <p:spPr>
              <a:xfrm>
                <a:off x="971575" y="3693275"/>
                <a:ext cx="897350" cy="913175"/>
              </a:xfrm>
              <a:custGeom>
                <a:avLst/>
                <a:gdLst/>
                <a:ahLst/>
                <a:cxnLst/>
                <a:rect l="l" t="t" r="r" b="b"/>
                <a:pathLst>
                  <a:path w="35894" h="36527" extrusionOk="0">
                    <a:moveTo>
                      <a:pt x="22554" y="1"/>
                    </a:moveTo>
                    <a:cubicBezTo>
                      <a:pt x="22531" y="1"/>
                      <a:pt x="22507" y="1"/>
                      <a:pt x="22484" y="1"/>
                    </a:cubicBezTo>
                    <a:cubicBezTo>
                      <a:pt x="17647" y="34"/>
                      <a:pt x="12977" y="701"/>
                      <a:pt x="8340" y="2069"/>
                    </a:cubicBezTo>
                    <a:cubicBezTo>
                      <a:pt x="3270" y="3570"/>
                      <a:pt x="1" y="8407"/>
                      <a:pt x="435" y="13644"/>
                    </a:cubicBezTo>
                    <a:cubicBezTo>
                      <a:pt x="835" y="18381"/>
                      <a:pt x="1535" y="23051"/>
                      <a:pt x="2503" y="27687"/>
                    </a:cubicBezTo>
                    <a:cubicBezTo>
                      <a:pt x="3570" y="32858"/>
                      <a:pt x="8140" y="36527"/>
                      <a:pt x="13377" y="36527"/>
                    </a:cubicBezTo>
                    <a:cubicBezTo>
                      <a:pt x="18214" y="36494"/>
                      <a:pt x="22917" y="35793"/>
                      <a:pt x="27554" y="34425"/>
                    </a:cubicBezTo>
                    <a:cubicBezTo>
                      <a:pt x="32591" y="32958"/>
                      <a:pt x="35893" y="28121"/>
                      <a:pt x="35460" y="22851"/>
                    </a:cubicBezTo>
                    <a:cubicBezTo>
                      <a:pt x="35059" y="18147"/>
                      <a:pt x="34359" y="13444"/>
                      <a:pt x="33391" y="8807"/>
                    </a:cubicBezTo>
                    <a:cubicBezTo>
                      <a:pt x="32296" y="3693"/>
                      <a:pt x="27795" y="1"/>
                      <a:pt x="22554" y="1"/>
                    </a:cubicBezTo>
                    <a:close/>
                  </a:path>
                </a:pathLst>
              </a:custGeom>
              <a:solidFill>
                <a:srgbClr val="EBC9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7" name="Google Shape;2287;p61"/>
              <p:cNvSpPr/>
              <p:nvPr/>
            </p:nvSpPr>
            <p:spPr>
              <a:xfrm>
                <a:off x="1388550" y="4302350"/>
                <a:ext cx="122600" cy="63100"/>
              </a:xfrm>
              <a:custGeom>
                <a:avLst/>
                <a:gdLst/>
                <a:ahLst/>
                <a:cxnLst/>
                <a:rect l="l" t="t" r="r" b="b"/>
                <a:pathLst>
                  <a:path w="4904" h="2524" extrusionOk="0">
                    <a:moveTo>
                      <a:pt x="2535" y="0"/>
                    </a:moveTo>
                    <a:cubicBezTo>
                      <a:pt x="2406" y="0"/>
                      <a:pt x="2273" y="8"/>
                      <a:pt x="2135" y="22"/>
                    </a:cubicBezTo>
                    <a:cubicBezTo>
                      <a:pt x="1535" y="122"/>
                      <a:pt x="968" y="489"/>
                      <a:pt x="601" y="923"/>
                    </a:cubicBezTo>
                    <a:cubicBezTo>
                      <a:pt x="234" y="1390"/>
                      <a:pt x="0" y="1957"/>
                      <a:pt x="34" y="2524"/>
                    </a:cubicBezTo>
                    <a:cubicBezTo>
                      <a:pt x="234" y="2023"/>
                      <a:pt x="568" y="1590"/>
                      <a:pt x="934" y="1256"/>
                    </a:cubicBezTo>
                    <a:cubicBezTo>
                      <a:pt x="1335" y="923"/>
                      <a:pt x="1768" y="689"/>
                      <a:pt x="2235" y="622"/>
                    </a:cubicBezTo>
                    <a:cubicBezTo>
                      <a:pt x="2349" y="606"/>
                      <a:pt x="2464" y="598"/>
                      <a:pt x="2580" y="598"/>
                    </a:cubicBezTo>
                    <a:cubicBezTo>
                      <a:pt x="2941" y="598"/>
                      <a:pt x="3308" y="679"/>
                      <a:pt x="3636" y="856"/>
                    </a:cubicBezTo>
                    <a:cubicBezTo>
                      <a:pt x="4103" y="1089"/>
                      <a:pt x="4504" y="1423"/>
                      <a:pt x="4904" y="1823"/>
                    </a:cubicBezTo>
                    <a:cubicBezTo>
                      <a:pt x="4704" y="1290"/>
                      <a:pt x="4370" y="823"/>
                      <a:pt x="3903" y="456"/>
                    </a:cubicBezTo>
                    <a:cubicBezTo>
                      <a:pt x="3670" y="255"/>
                      <a:pt x="3370" y="122"/>
                      <a:pt x="3069" y="55"/>
                    </a:cubicBezTo>
                    <a:cubicBezTo>
                      <a:pt x="2893" y="16"/>
                      <a:pt x="2718" y="0"/>
                      <a:pt x="2535" y="0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8" name="Google Shape;2288;p61"/>
              <p:cNvSpPr/>
              <p:nvPr/>
            </p:nvSpPr>
            <p:spPr>
              <a:xfrm>
                <a:off x="1537825" y="3954050"/>
                <a:ext cx="214125" cy="67675"/>
              </a:xfrm>
              <a:custGeom>
                <a:avLst/>
                <a:gdLst/>
                <a:ahLst/>
                <a:cxnLst/>
                <a:rect l="l" t="t" r="r" b="b"/>
                <a:pathLst>
                  <a:path w="8565" h="2707" extrusionOk="0">
                    <a:moveTo>
                      <a:pt x="4812" y="1"/>
                    </a:moveTo>
                    <a:cubicBezTo>
                      <a:pt x="3192" y="1"/>
                      <a:pt x="1520" y="584"/>
                      <a:pt x="201" y="1812"/>
                    </a:cubicBezTo>
                    <a:cubicBezTo>
                      <a:pt x="67" y="1912"/>
                      <a:pt x="0" y="2145"/>
                      <a:pt x="34" y="2312"/>
                    </a:cubicBezTo>
                    <a:cubicBezTo>
                      <a:pt x="67" y="2479"/>
                      <a:pt x="100" y="2512"/>
                      <a:pt x="234" y="2646"/>
                    </a:cubicBezTo>
                    <a:cubicBezTo>
                      <a:pt x="276" y="2688"/>
                      <a:pt x="335" y="2706"/>
                      <a:pt x="400" y="2706"/>
                    </a:cubicBezTo>
                    <a:cubicBezTo>
                      <a:pt x="490" y="2706"/>
                      <a:pt x="590" y="2671"/>
                      <a:pt x="668" y="2612"/>
                    </a:cubicBezTo>
                    <a:cubicBezTo>
                      <a:pt x="2533" y="1597"/>
                      <a:pt x="4298" y="983"/>
                      <a:pt x="6117" y="983"/>
                    </a:cubicBezTo>
                    <a:cubicBezTo>
                      <a:pt x="6867" y="983"/>
                      <a:pt x="7627" y="1087"/>
                      <a:pt x="8406" y="1312"/>
                    </a:cubicBezTo>
                    <a:cubicBezTo>
                      <a:pt x="8415" y="1315"/>
                      <a:pt x="8424" y="1316"/>
                      <a:pt x="8433" y="1316"/>
                    </a:cubicBezTo>
                    <a:cubicBezTo>
                      <a:pt x="8517" y="1316"/>
                      <a:pt x="8564" y="1175"/>
                      <a:pt x="8473" y="1145"/>
                    </a:cubicBezTo>
                    <a:cubicBezTo>
                      <a:pt x="7436" y="393"/>
                      <a:pt x="6141" y="1"/>
                      <a:pt x="481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9" name="Google Shape;2289;p61"/>
              <p:cNvSpPr/>
              <p:nvPr/>
            </p:nvSpPr>
            <p:spPr>
              <a:xfrm>
                <a:off x="1054450" y="4023725"/>
                <a:ext cx="212375" cy="64475"/>
              </a:xfrm>
              <a:custGeom>
                <a:avLst/>
                <a:gdLst/>
                <a:ahLst/>
                <a:cxnLst/>
                <a:rect l="l" t="t" r="r" b="b"/>
                <a:pathLst>
                  <a:path w="8495" h="2579" extrusionOk="0">
                    <a:moveTo>
                      <a:pt x="5191" y="1"/>
                    </a:moveTo>
                    <a:cubicBezTo>
                      <a:pt x="3160" y="1"/>
                      <a:pt x="1240" y="907"/>
                      <a:pt x="55" y="2427"/>
                    </a:cubicBezTo>
                    <a:cubicBezTo>
                      <a:pt x="1" y="2481"/>
                      <a:pt x="56" y="2579"/>
                      <a:pt x="132" y="2579"/>
                    </a:cubicBezTo>
                    <a:cubicBezTo>
                      <a:pt x="150" y="2579"/>
                      <a:pt x="169" y="2574"/>
                      <a:pt x="188" y="2561"/>
                    </a:cubicBezTo>
                    <a:cubicBezTo>
                      <a:pt x="1657" y="1616"/>
                      <a:pt x="3205" y="1240"/>
                      <a:pt x="4874" y="1240"/>
                    </a:cubicBezTo>
                    <a:cubicBezTo>
                      <a:pt x="5858" y="1240"/>
                      <a:pt x="6884" y="1371"/>
                      <a:pt x="7961" y="1593"/>
                    </a:cubicBezTo>
                    <a:cubicBezTo>
                      <a:pt x="8016" y="1605"/>
                      <a:pt x="8075" y="1612"/>
                      <a:pt x="8132" y="1612"/>
                    </a:cubicBezTo>
                    <a:cubicBezTo>
                      <a:pt x="8246" y="1612"/>
                      <a:pt x="8350" y="1582"/>
                      <a:pt x="8394" y="1493"/>
                    </a:cubicBezTo>
                    <a:cubicBezTo>
                      <a:pt x="8494" y="1327"/>
                      <a:pt x="8494" y="1293"/>
                      <a:pt x="8494" y="1126"/>
                    </a:cubicBezTo>
                    <a:cubicBezTo>
                      <a:pt x="8461" y="960"/>
                      <a:pt x="8328" y="759"/>
                      <a:pt x="8194" y="693"/>
                    </a:cubicBezTo>
                    <a:cubicBezTo>
                      <a:pt x="7215" y="220"/>
                      <a:pt x="6190" y="1"/>
                      <a:pt x="5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0" name="Google Shape;2290;p61"/>
              <p:cNvSpPr/>
              <p:nvPr/>
            </p:nvSpPr>
            <p:spPr>
              <a:xfrm>
                <a:off x="1253450" y="4372925"/>
                <a:ext cx="413650" cy="200650"/>
              </a:xfrm>
              <a:custGeom>
                <a:avLst/>
                <a:gdLst/>
                <a:ahLst/>
                <a:cxnLst/>
                <a:rect l="l" t="t" r="r" b="b"/>
                <a:pathLst>
                  <a:path w="16546" h="8026" extrusionOk="0">
                    <a:moveTo>
                      <a:pt x="16546" y="1"/>
                    </a:moveTo>
                    <a:lnTo>
                      <a:pt x="16546" y="1"/>
                    </a:lnTo>
                    <a:cubicBezTo>
                      <a:pt x="15145" y="101"/>
                      <a:pt x="13677" y="134"/>
                      <a:pt x="12276" y="234"/>
                    </a:cubicBezTo>
                    <a:cubicBezTo>
                      <a:pt x="9874" y="335"/>
                      <a:pt x="7573" y="668"/>
                      <a:pt x="5304" y="1235"/>
                    </a:cubicBezTo>
                    <a:cubicBezTo>
                      <a:pt x="5104" y="1269"/>
                      <a:pt x="4904" y="1335"/>
                      <a:pt x="4704" y="1369"/>
                    </a:cubicBezTo>
                    <a:lnTo>
                      <a:pt x="4704" y="1402"/>
                    </a:lnTo>
                    <a:cubicBezTo>
                      <a:pt x="3136" y="1802"/>
                      <a:pt x="1568" y="2236"/>
                      <a:pt x="1" y="2603"/>
                    </a:cubicBezTo>
                    <a:cubicBezTo>
                      <a:pt x="1380" y="5031"/>
                      <a:pt x="4780" y="8026"/>
                      <a:pt x="8336" y="8026"/>
                    </a:cubicBezTo>
                    <a:cubicBezTo>
                      <a:pt x="8737" y="8026"/>
                      <a:pt x="9139" y="7988"/>
                      <a:pt x="9541" y="7907"/>
                    </a:cubicBezTo>
                    <a:cubicBezTo>
                      <a:pt x="13410" y="7173"/>
                      <a:pt x="15945" y="2903"/>
                      <a:pt x="1654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1" name="Google Shape;2291;p61"/>
              <p:cNvSpPr/>
              <p:nvPr/>
            </p:nvSpPr>
            <p:spPr>
              <a:xfrm>
                <a:off x="1299325" y="4375450"/>
                <a:ext cx="3277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13110" h="7930" extrusionOk="0">
                    <a:moveTo>
                      <a:pt x="12643" y="0"/>
                    </a:moveTo>
                    <a:cubicBezTo>
                      <a:pt x="11909" y="67"/>
                      <a:pt x="11175" y="67"/>
                      <a:pt x="10441" y="133"/>
                    </a:cubicBezTo>
                    <a:cubicBezTo>
                      <a:pt x="8039" y="234"/>
                      <a:pt x="5738" y="567"/>
                      <a:pt x="3469" y="1134"/>
                    </a:cubicBezTo>
                    <a:cubicBezTo>
                      <a:pt x="3269" y="1168"/>
                      <a:pt x="3069" y="1234"/>
                      <a:pt x="2836" y="1268"/>
                    </a:cubicBezTo>
                    <a:cubicBezTo>
                      <a:pt x="1902" y="1534"/>
                      <a:pt x="968" y="1801"/>
                      <a:pt x="0" y="2035"/>
                    </a:cubicBezTo>
                    <a:cubicBezTo>
                      <a:pt x="300" y="2669"/>
                      <a:pt x="567" y="3302"/>
                      <a:pt x="834" y="3936"/>
                    </a:cubicBezTo>
                    <a:cubicBezTo>
                      <a:pt x="734" y="4437"/>
                      <a:pt x="667" y="4904"/>
                      <a:pt x="567" y="5371"/>
                    </a:cubicBezTo>
                    <a:cubicBezTo>
                      <a:pt x="2169" y="6804"/>
                      <a:pt x="4339" y="7929"/>
                      <a:pt x="6499" y="7929"/>
                    </a:cubicBezTo>
                    <a:cubicBezTo>
                      <a:pt x="6903" y="7929"/>
                      <a:pt x="7306" y="7890"/>
                      <a:pt x="7706" y="7806"/>
                    </a:cubicBezTo>
                    <a:cubicBezTo>
                      <a:pt x="9974" y="7372"/>
                      <a:pt x="11909" y="5637"/>
                      <a:pt x="13110" y="3736"/>
                    </a:cubicBezTo>
                    <a:cubicBezTo>
                      <a:pt x="12843" y="3269"/>
                      <a:pt x="12609" y="2769"/>
                      <a:pt x="12376" y="2302"/>
                    </a:cubicBezTo>
                    <a:cubicBezTo>
                      <a:pt x="12476" y="1534"/>
                      <a:pt x="12576" y="767"/>
                      <a:pt x="1264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2" name="Google Shape;2292;p61"/>
              <p:cNvSpPr/>
              <p:nvPr/>
            </p:nvSpPr>
            <p:spPr>
              <a:xfrm>
                <a:off x="1330175" y="4434650"/>
                <a:ext cx="269375" cy="51375"/>
              </a:xfrm>
              <a:custGeom>
                <a:avLst/>
                <a:gdLst/>
                <a:ahLst/>
                <a:cxnLst/>
                <a:rect l="l" t="t" r="r" b="b"/>
                <a:pathLst>
                  <a:path w="10775" h="2055" extrusionOk="0">
                    <a:moveTo>
                      <a:pt x="10775" y="0"/>
                    </a:moveTo>
                    <a:lnTo>
                      <a:pt x="10775" y="0"/>
                    </a:lnTo>
                    <a:cubicBezTo>
                      <a:pt x="9040" y="601"/>
                      <a:pt x="7306" y="1168"/>
                      <a:pt x="5504" y="1435"/>
                    </a:cubicBezTo>
                    <a:cubicBezTo>
                      <a:pt x="4545" y="1574"/>
                      <a:pt x="3585" y="1623"/>
                      <a:pt x="2625" y="1623"/>
                    </a:cubicBezTo>
                    <a:cubicBezTo>
                      <a:pt x="1750" y="1623"/>
                      <a:pt x="875" y="1583"/>
                      <a:pt x="0" y="1535"/>
                    </a:cubicBezTo>
                    <a:lnTo>
                      <a:pt x="0" y="1535"/>
                    </a:lnTo>
                    <a:cubicBezTo>
                      <a:pt x="1251" y="1859"/>
                      <a:pt x="2550" y="2055"/>
                      <a:pt x="3852" y="2055"/>
                    </a:cubicBezTo>
                    <a:cubicBezTo>
                      <a:pt x="4426" y="2055"/>
                      <a:pt x="5000" y="2017"/>
                      <a:pt x="5571" y="1935"/>
                    </a:cubicBezTo>
                    <a:cubicBezTo>
                      <a:pt x="7406" y="1668"/>
                      <a:pt x="9174" y="968"/>
                      <a:pt x="1077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3" name="Google Shape;2293;p61"/>
              <p:cNvSpPr/>
              <p:nvPr/>
            </p:nvSpPr>
            <p:spPr>
              <a:xfrm>
                <a:off x="1570350" y="4184825"/>
                <a:ext cx="1943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7773" h="2865" extrusionOk="0">
                    <a:moveTo>
                      <a:pt x="5180" y="1"/>
                    </a:moveTo>
                    <a:cubicBezTo>
                      <a:pt x="3182" y="1"/>
                      <a:pt x="837" y="1380"/>
                      <a:pt x="0" y="2788"/>
                    </a:cubicBezTo>
                    <a:cubicBezTo>
                      <a:pt x="0" y="2815"/>
                      <a:pt x="22" y="2864"/>
                      <a:pt x="48" y="2864"/>
                    </a:cubicBezTo>
                    <a:cubicBezTo>
                      <a:pt x="54" y="2864"/>
                      <a:pt x="61" y="2861"/>
                      <a:pt x="67" y="2855"/>
                    </a:cubicBezTo>
                    <a:cubicBezTo>
                      <a:pt x="1368" y="2221"/>
                      <a:pt x="2469" y="1421"/>
                      <a:pt x="3936" y="1187"/>
                    </a:cubicBezTo>
                    <a:cubicBezTo>
                      <a:pt x="4195" y="1141"/>
                      <a:pt x="4447" y="1122"/>
                      <a:pt x="4694" y="1122"/>
                    </a:cubicBezTo>
                    <a:cubicBezTo>
                      <a:pt x="5693" y="1122"/>
                      <a:pt x="6623" y="1427"/>
                      <a:pt x="7639" y="1454"/>
                    </a:cubicBezTo>
                    <a:cubicBezTo>
                      <a:pt x="7739" y="1454"/>
                      <a:pt x="7773" y="1354"/>
                      <a:pt x="7739" y="1287"/>
                    </a:cubicBezTo>
                    <a:cubicBezTo>
                      <a:pt x="7149" y="368"/>
                      <a:pt x="6211" y="1"/>
                      <a:pt x="5180" y="1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4" name="Google Shape;2294;p61"/>
              <p:cNvSpPr/>
              <p:nvPr/>
            </p:nvSpPr>
            <p:spPr>
              <a:xfrm>
                <a:off x="1583700" y="4148375"/>
                <a:ext cx="5587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2235" h="1478" extrusionOk="0">
                    <a:moveTo>
                      <a:pt x="1925" y="1"/>
                    </a:moveTo>
                    <a:cubicBezTo>
                      <a:pt x="1585" y="1"/>
                      <a:pt x="1181" y="273"/>
                      <a:pt x="934" y="410"/>
                    </a:cubicBezTo>
                    <a:cubicBezTo>
                      <a:pt x="467" y="710"/>
                      <a:pt x="234" y="977"/>
                      <a:pt x="0" y="1444"/>
                    </a:cubicBezTo>
                    <a:cubicBezTo>
                      <a:pt x="0" y="1478"/>
                      <a:pt x="33" y="1478"/>
                      <a:pt x="33" y="1478"/>
                    </a:cubicBezTo>
                    <a:cubicBezTo>
                      <a:pt x="200" y="1377"/>
                      <a:pt x="400" y="1311"/>
                      <a:pt x="567" y="1211"/>
                    </a:cubicBezTo>
                    <a:cubicBezTo>
                      <a:pt x="767" y="1111"/>
                      <a:pt x="967" y="944"/>
                      <a:pt x="1168" y="844"/>
                    </a:cubicBezTo>
                    <a:cubicBezTo>
                      <a:pt x="1468" y="677"/>
                      <a:pt x="2001" y="610"/>
                      <a:pt x="2202" y="310"/>
                    </a:cubicBezTo>
                    <a:cubicBezTo>
                      <a:pt x="2235" y="210"/>
                      <a:pt x="2235" y="110"/>
                      <a:pt x="2135" y="43"/>
                    </a:cubicBezTo>
                    <a:cubicBezTo>
                      <a:pt x="2070" y="14"/>
                      <a:pt x="1999" y="1"/>
                      <a:pt x="1925" y="1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5" name="Google Shape;2295;p61"/>
              <p:cNvSpPr/>
              <p:nvPr/>
            </p:nvSpPr>
            <p:spPr>
              <a:xfrm>
                <a:off x="1105150" y="4258575"/>
                <a:ext cx="197525" cy="57900"/>
              </a:xfrm>
              <a:custGeom>
                <a:avLst/>
                <a:gdLst/>
                <a:ahLst/>
                <a:cxnLst/>
                <a:rect l="l" t="t" r="r" b="b"/>
                <a:pathLst>
                  <a:path w="7901" h="2316" extrusionOk="0">
                    <a:moveTo>
                      <a:pt x="3683" y="0"/>
                    </a:moveTo>
                    <a:cubicBezTo>
                      <a:pt x="2025" y="0"/>
                      <a:pt x="470" y="612"/>
                      <a:pt x="28" y="2173"/>
                    </a:cubicBezTo>
                    <a:cubicBezTo>
                      <a:pt x="1" y="2256"/>
                      <a:pt x="64" y="2315"/>
                      <a:pt x="124" y="2315"/>
                    </a:cubicBezTo>
                    <a:cubicBezTo>
                      <a:pt x="137" y="2315"/>
                      <a:pt x="150" y="2313"/>
                      <a:pt x="162" y="2307"/>
                    </a:cubicBezTo>
                    <a:cubicBezTo>
                      <a:pt x="1396" y="1906"/>
                      <a:pt x="2330" y="1139"/>
                      <a:pt x="3664" y="972"/>
                    </a:cubicBezTo>
                    <a:cubicBezTo>
                      <a:pt x="3890" y="947"/>
                      <a:pt x="4112" y="935"/>
                      <a:pt x="4330" y="935"/>
                    </a:cubicBezTo>
                    <a:cubicBezTo>
                      <a:pt x="5527" y="935"/>
                      <a:pt x="6621" y="1280"/>
                      <a:pt x="7834" y="1506"/>
                    </a:cubicBezTo>
                    <a:cubicBezTo>
                      <a:pt x="7901" y="1506"/>
                      <a:pt x="7901" y="1439"/>
                      <a:pt x="7867" y="1406"/>
                    </a:cubicBezTo>
                    <a:cubicBezTo>
                      <a:pt x="6982" y="570"/>
                      <a:pt x="5285" y="0"/>
                      <a:pt x="3683" y="0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6" name="Google Shape;2296;p61"/>
              <p:cNvSpPr/>
              <p:nvPr/>
            </p:nvSpPr>
            <p:spPr>
              <a:xfrm>
                <a:off x="1206750" y="4208650"/>
                <a:ext cx="62575" cy="23375"/>
              </a:xfrm>
              <a:custGeom>
                <a:avLst/>
                <a:gdLst/>
                <a:ahLst/>
                <a:cxnLst/>
                <a:rect l="l" t="t" r="r" b="b"/>
                <a:pathLst>
                  <a:path w="2503" h="935" extrusionOk="0">
                    <a:moveTo>
                      <a:pt x="494" y="1"/>
                    </a:moveTo>
                    <a:cubicBezTo>
                      <a:pt x="329" y="1"/>
                      <a:pt x="178" y="36"/>
                      <a:pt x="67" y="134"/>
                    </a:cubicBezTo>
                    <a:cubicBezTo>
                      <a:pt x="1" y="234"/>
                      <a:pt x="1" y="334"/>
                      <a:pt x="67" y="401"/>
                    </a:cubicBezTo>
                    <a:cubicBezTo>
                      <a:pt x="334" y="634"/>
                      <a:pt x="868" y="568"/>
                      <a:pt x="1201" y="634"/>
                    </a:cubicBezTo>
                    <a:cubicBezTo>
                      <a:pt x="1435" y="668"/>
                      <a:pt x="1635" y="768"/>
                      <a:pt x="1869" y="834"/>
                    </a:cubicBezTo>
                    <a:cubicBezTo>
                      <a:pt x="2069" y="868"/>
                      <a:pt x="2269" y="868"/>
                      <a:pt x="2469" y="935"/>
                    </a:cubicBezTo>
                    <a:cubicBezTo>
                      <a:pt x="2502" y="935"/>
                      <a:pt x="2502" y="901"/>
                      <a:pt x="2502" y="901"/>
                    </a:cubicBezTo>
                    <a:cubicBezTo>
                      <a:pt x="2135" y="501"/>
                      <a:pt x="1835" y="301"/>
                      <a:pt x="1335" y="167"/>
                    </a:cubicBezTo>
                    <a:cubicBezTo>
                      <a:pt x="1103" y="104"/>
                      <a:pt x="778" y="1"/>
                      <a:pt x="494" y="1"/>
                    </a:cubicBezTo>
                    <a:close/>
                  </a:path>
                </a:pathLst>
              </a:custGeom>
              <a:solidFill>
                <a:srgbClr val="000000">
                  <a:alpha val="49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7" name="Google Shape;2297;p61"/>
              <p:cNvSpPr/>
              <p:nvPr/>
            </p:nvSpPr>
            <p:spPr>
              <a:xfrm>
                <a:off x="1835025" y="4191750"/>
                <a:ext cx="130625" cy="180125"/>
              </a:xfrm>
              <a:custGeom>
                <a:avLst/>
                <a:gdLst/>
                <a:ahLst/>
                <a:cxnLst/>
                <a:rect l="l" t="t" r="r" b="b"/>
                <a:pathLst>
                  <a:path w="5225" h="7205" extrusionOk="0">
                    <a:moveTo>
                      <a:pt x="3909" y="0"/>
                    </a:moveTo>
                    <a:cubicBezTo>
                      <a:pt x="3124" y="0"/>
                      <a:pt x="2435" y="655"/>
                      <a:pt x="1889" y="1310"/>
                    </a:cubicBezTo>
                    <a:cubicBezTo>
                      <a:pt x="1288" y="2011"/>
                      <a:pt x="855" y="2811"/>
                      <a:pt x="555" y="3679"/>
                    </a:cubicBezTo>
                    <a:cubicBezTo>
                      <a:pt x="421" y="4079"/>
                      <a:pt x="321" y="4446"/>
                      <a:pt x="221" y="4846"/>
                    </a:cubicBezTo>
                    <a:cubicBezTo>
                      <a:pt x="88" y="5447"/>
                      <a:pt x="21" y="6080"/>
                      <a:pt x="21" y="6714"/>
                    </a:cubicBezTo>
                    <a:cubicBezTo>
                      <a:pt x="1" y="7013"/>
                      <a:pt x="242" y="7204"/>
                      <a:pt x="447" y="7204"/>
                    </a:cubicBezTo>
                    <a:cubicBezTo>
                      <a:pt x="586" y="7204"/>
                      <a:pt x="708" y="7116"/>
                      <a:pt x="721" y="6914"/>
                    </a:cubicBezTo>
                    <a:cubicBezTo>
                      <a:pt x="721" y="5947"/>
                      <a:pt x="888" y="5046"/>
                      <a:pt x="1155" y="4212"/>
                    </a:cubicBezTo>
                    <a:cubicBezTo>
                      <a:pt x="1825" y="3799"/>
                      <a:pt x="2658" y="3420"/>
                      <a:pt x="3414" y="3420"/>
                    </a:cubicBezTo>
                    <a:cubicBezTo>
                      <a:pt x="3937" y="3420"/>
                      <a:pt x="4422" y="3601"/>
                      <a:pt x="4791" y="4079"/>
                    </a:cubicBezTo>
                    <a:cubicBezTo>
                      <a:pt x="4791" y="4079"/>
                      <a:pt x="4824" y="4079"/>
                      <a:pt x="4824" y="4046"/>
                    </a:cubicBezTo>
                    <a:cubicBezTo>
                      <a:pt x="4504" y="3047"/>
                      <a:pt x="3896" y="2719"/>
                      <a:pt x="3211" y="2719"/>
                    </a:cubicBezTo>
                    <a:cubicBezTo>
                      <a:pt x="2684" y="2719"/>
                      <a:pt x="2111" y="2913"/>
                      <a:pt x="1589" y="3145"/>
                    </a:cubicBezTo>
                    <a:lnTo>
                      <a:pt x="1622" y="3078"/>
                    </a:lnTo>
                    <a:cubicBezTo>
                      <a:pt x="2157" y="2064"/>
                      <a:pt x="3215" y="504"/>
                      <a:pt x="4475" y="504"/>
                    </a:cubicBezTo>
                    <a:cubicBezTo>
                      <a:pt x="4708" y="504"/>
                      <a:pt x="4947" y="557"/>
                      <a:pt x="5191" y="677"/>
                    </a:cubicBezTo>
                    <a:cubicBezTo>
                      <a:pt x="5225" y="677"/>
                      <a:pt x="5225" y="643"/>
                      <a:pt x="5225" y="643"/>
                    </a:cubicBezTo>
                    <a:cubicBezTo>
                      <a:pt x="4764" y="182"/>
                      <a:pt x="4323" y="0"/>
                      <a:pt x="3909" y="0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8" name="Google Shape;2298;p61"/>
              <p:cNvSpPr/>
              <p:nvPr/>
            </p:nvSpPr>
            <p:spPr>
              <a:xfrm>
                <a:off x="920725" y="4337950"/>
                <a:ext cx="155075" cy="163450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6538" extrusionOk="0">
                    <a:moveTo>
                      <a:pt x="1408" y="0"/>
                    </a:moveTo>
                    <a:cubicBezTo>
                      <a:pt x="921" y="0"/>
                      <a:pt x="438" y="237"/>
                      <a:pt x="0" y="866"/>
                    </a:cubicBezTo>
                    <a:cubicBezTo>
                      <a:pt x="0" y="900"/>
                      <a:pt x="0" y="900"/>
                      <a:pt x="33" y="900"/>
                    </a:cubicBezTo>
                    <a:cubicBezTo>
                      <a:pt x="332" y="686"/>
                      <a:pt x="645" y="596"/>
                      <a:pt x="959" y="596"/>
                    </a:cubicBezTo>
                    <a:cubicBezTo>
                      <a:pt x="2119" y="596"/>
                      <a:pt x="3306" y="1828"/>
                      <a:pt x="3936" y="2668"/>
                    </a:cubicBezTo>
                    <a:cubicBezTo>
                      <a:pt x="3936" y="2701"/>
                      <a:pt x="3970" y="2701"/>
                      <a:pt x="3970" y="2734"/>
                    </a:cubicBezTo>
                    <a:cubicBezTo>
                      <a:pt x="3569" y="2639"/>
                      <a:pt x="3148" y="2564"/>
                      <a:pt x="2751" y="2564"/>
                    </a:cubicBezTo>
                    <a:cubicBezTo>
                      <a:pt x="1894" y="2564"/>
                      <a:pt x="1150" y="2914"/>
                      <a:pt x="967" y="4169"/>
                    </a:cubicBezTo>
                    <a:cubicBezTo>
                      <a:pt x="945" y="4169"/>
                      <a:pt x="953" y="4183"/>
                      <a:pt x="970" y="4183"/>
                    </a:cubicBezTo>
                    <a:cubicBezTo>
                      <a:pt x="979" y="4183"/>
                      <a:pt x="990" y="4180"/>
                      <a:pt x="1001" y="4169"/>
                    </a:cubicBezTo>
                    <a:cubicBezTo>
                      <a:pt x="1347" y="3510"/>
                      <a:pt x="1973" y="3284"/>
                      <a:pt x="2668" y="3284"/>
                    </a:cubicBezTo>
                    <a:cubicBezTo>
                      <a:pt x="3310" y="3284"/>
                      <a:pt x="4010" y="3477"/>
                      <a:pt x="4603" y="3702"/>
                    </a:cubicBezTo>
                    <a:cubicBezTo>
                      <a:pt x="5004" y="4469"/>
                      <a:pt x="5304" y="5369"/>
                      <a:pt x="5471" y="6303"/>
                    </a:cubicBezTo>
                    <a:cubicBezTo>
                      <a:pt x="5506" y="6468"/>
                      <a:pt x="5612" y="6538"/>
                      <a:pt x="5730" y="6538"/>
                    </a:cubicBezTo>
                    <a:cubicBezTo>
                      <a:pt x="5946" y="6538"/>
                      <a:pt x="6203" y="6305"/>
                      <a:pt x="6138" y="6003"/>
                    </a:cubicBezTo>
                    <a:cubicBezTo>
                      <a:pt x="6004" y="5369"/>
                      <a:pt x="5838" y="4769"/>
                      <a:pt x="5604" y="4202"/>
                    </a:cubicBezTo>
                    <a:cubicBezTo>
                      <a:pt x="5471" y="3802"/>
                      <a:pt x="5304" y="3435"/>
                      <a:pt x="5104" y="3101"/>
                    </a:cubicBezTo>
                    <a:cubicBezTo>
                      <a:pt x="4637" y="2301"/>
                      <a:pt x="4070" y="1567"/>
                      <a:pt x="3403" y="1000"/>
                    </a:cubicBezTo>
                    <a:cubicBezTo>
                      <a:pt x="2812" y="488"/>
                      <a:pt x="2106" y="0"/>
                      <a:pt x="1408" y="0"/>
                    </a:cubicBezTo>
                    <a:close/>
                  </a:path>
                </a:pathLst>
              </a:custGeom>
              <a:solidFill>
                <a:srgbClr val="000000">
                  <a:alpha val="272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9" name="Google Shape;2299;p61"/>
              <p:cNvSpPr/>
              <p:nvPr/>
            </p:nvSpPr>
            <p:spPr>
              <a:xfrm rot="-172021">
                <a:off x="920731" y="3641235"/>
                <a:ext cx="918756" cy="461928"/>
              </a:xfrm>
              <a:custGeom>
                <a:avLst/>
                <a:gdLst/>
                <a:ahLst/>
                <a:cxnLst/>
                <a:rect l="l" t="t" r="r" b="b"/>
                <a:pathLst>
                  <a:path w="37060" h="25029" extrusionOk="0">
                    <a:moveTo>
                      <a:pt x="22165" y="1"/>
                    </a:moveTo>
                    <a:cubicBezTo>
                      <a:pt x="20678" y="1"/>
                      <a:pt x="19179" y="157"/>
                      <a:pt x="17679" y="344"/>
                    </a:cubicBezTo>
                    <a:cubicBezTo>
                      <a:pt x="14244" y="778"/>
                      <a:pt x="10774" y="1478"/>
                      <a:pt x="7706" y="3180"/>
                    </a:cubicBezTo>
                    <a:cubicBezTo>
                      <a:pt x="4170" y="5148"/>
                      <a:pt x="1068" y="8950"/>
                      <a:pt x="267" y="13087"/>
                    </a:cubicBezTo>
                    <a:cubicBezTo>
                      <a:pt x="167" y="13620"/>
                      <a:pt x="100" y="14121"/>
                      <a:pt x="67" y="14654"/>
                    </a:cubicBezTo>
                    <a:cubicBezTo>
                      <a:pt x="0" y="15288"/>
                      <a:pt x="0" y="15955"/>
                      <a:pt x="33" y="16589"/>
                    </a:cubicBezTo>
                    <a:cubicBezTo>
                      <a:pt x="100" y="17690"/>
                      <a:pt x="267" y="18757"/>
                      <a:pt x="534" y="19791"/>
                    </a:cubicBezTo>
                    <a:cubicBezTo>
                      <a:pt x="1034" y="21693"/>
                      <a:pt x="1635" y="23627"/>
                      <a:pt x="3069" y="25028"/>
                    </a:cubicBezTo>
                    <a:cubicBezTo>
                      <a:pt x="3269" y="23961"/>
                      <a:pt x="3769" y="22527"/>
                      <a:pt x="3903" y="22226"/>
                    </a:cubicBezTo>
                    <a:cubicBezTo>
                      <a:pt x="4437" y="20692"/>
                      <a:pt x="4470" y="18991"/>
                      <a:pt x="4737" y="17390"/>
                    </a:cubicBezTo>
                    <a:cubicBezTo>
                      <a:pt x="4737" y="17356"/>
                      <a:pt x="4737" y="17323"/>
                      <a:pt x="4737" y="17290"/>
                    </a:cubicBezTo>
                    <a:cubicBezTo>
                      <a:pt x="4870" y="16456"/>
                      <a:pt x="5037" y="15622"/>
                      <a:pt x="5237" y="14821"/>
                    </a:cubicBezTo>
                    <a:cubicBezTo>
                      <a:pt x="5237" y="14821"/>
                      <a:pt x="5237" y="14788"/>
                      <a:pt x="5237" y="14788"/>
                    </a:cubicBezTo>
                    <a:cubicBezTo>
                      <a:pt x="5304" y="14522"/>
                      <a:pt x="5935" y="12661"/>
                      <a:pt x="5838" y="12554"/>
                    </a:cubicBezTo>
                    <a:lnTo>
                      <a:pt x="5838" y="12554"/>
                    </a:lnTo>
                    <a:cubicBezTo>
                      <a:pt x="6472" y="13221"/>
                      <a:pt x="6905" y="13988"/>
                      <a:pt x="7272" y="14821"/>
                    </a:cubicBezTo>
                    <a:cubicBezTo>
                      <a:pt x="7606" y="15688"/>
                      <a:pt x="7839" y="16622"/>
                      <a:pt x="8039" y="17590"/>
                    </a:cubicBezTo>
                    <a:cubicBezTo>
                      <a:pt x="8139" y="18224"/>
                      <a:pt x="8239" y="18891"/>
                      <a:pt x="8306" y="19525"/>
                    </a:cubicBezTo>
                    <a:cubicBezTo>
                      <a:pt x="8319" y="19592"/>
                      <a:pt x="8637" y="19621"/>
                      <a:pt x="9161" y="19621"/>
                    </a:cubicBezTo>
                    <a:cubicBezTo>
                      <a:pt x="9934" y="19621"/>
                      <a:pt x="11156" y="19557"/>
                      <a:pt x="12509" y="19458"/>
                    </a:cubicBezTo>
                    <a:cubicBezTo>
                      <a:pt x="12442" y="18891"/>
                      <a:pt x="12376" y="18357"/>
                      <a:pt x="12276" y="17823"/>
                    </a:cubicBezTo>
                    <a:cubicBezTo>
                      <a:pt x="12109" y="16756"/>
                      <a:pt x="11842" y="15688"/>
                      <a:pt x="11542" y="14654"/>
                    </a:cubicBezTo>
                    <a:cubicBezTo>
                      <a:pt x="11308" y="13854"/>
                      <a:pt x="11041" y="13020"/>
                      <a:pt x="10774" y="12219"/>
                    </a:cubicBezTo>
                    <a:cubicBezTo>
                      <a:pt x="10753" y="12154"/>
                      <a:pt x="10831" y="12088"/>
                      <a:pt x="10897" y="12088"/>
                    </a:cubicBezTo>
                    <a:cubicBezTo>
                      <a:pt x="10932" y="12088"/>
                      <a:pt x="10963" y="12107"/>
                      <a:pt x="10975" y="12153"/>
                    </a:cubicBezTo>
                    <a:cubicBezTo>
                      <a:pt x="11241" y="12920"/>
                      <a:pt x="11575" y="13754"/>
                      <a:pt x="11875" y="14621"/>
                    </a:cubicBezTo>
                    <a:cubicBezTo>
                      <a:pt x="12242" y="15655"/>
                      <a:pt x="12609" y="16723"/>
                      <a:pt x="12876" y="17823"/>
                    </a:cubicBezTo>
                    <a:cubicBezTo>
                      <a:pt x="12976" y="18357"/>
                      <a:pt x="13109" y="18891"/>
                      <a:pt x="13176" y="19424"/>
                    </a:cubicBezTo>
                    <a:cubicBezTo>
                      <a:pt x="16245" y="19191"/>
                      <a:pt x="19714" y="18857"/>
                      <a:pt x="20281" y="18791"/>
                    </a:cubicBezTo>
                    <a:cubicBezTo>
                      <a:pt x="21349" y="18691"/>
                      <a:pt x="22416" y="18557"/>
                      <a:pt x="23484" y="18424"/>
                    </a:cubicBezTo>
                    <a:cubicBezTo>
                      <a:pt x="23484" y="18357"/>
                      <a:pt x="23484" y="18257"/>
                      <a:pt x="23450" y="18190"/>
                    </a:cubicBezTo>
                    <a:cubicBezTo>
                      <a:pt x="23383" y="17890"/>
                      <a:pt x="23317" y="17590"/>
                      <a:pt x="23250" y="17256"/>
                    </a:cubicBezTo>
                    <a:cubicBezTo>
                      <a:pt x="23017" y="16189"/>
                      <a:pt x="22783" y="15155"/>
                      <a:pt x="22750" y="14021"/>
                    </a:cubicBezTo>
                    <a:cubicBezTo>
                      <a:pt x="22728" y="13955"/>
                      <a:pt x="22806" y="13890"/>
                      <a:pt x="22872" y="13890"/>
                    </a:cubicBezTo>
                    <a:cubicBezTo>
                      <a:pt x="22907" y="13890"/>
                      <a:pt x="22938" y="13908"/>
                      <a:pt x="22950" y="13954"/>
                    </a:cubicBezTo>
                    <a:cubicBezTo>
                      <a:pt x="23183" y="14821"/>
                      <a:pt x="23684" y="15955"/>
                      <a:pt x="24117" y="17156"/>
                    </a:cubicBezTo>
                    <a:cubicBezTo>
                      <a:pt x="24251" y="17523"/>
                      <a:pt x="24384" y="17890"/>
                      <a:pt x="24484" y="18257"/>
                    </a:cubicBezTo>
                    <a:cubicBezTo>
                      <a:pt x="25218" y="18190"/>
                      <a:pt x="25919" y="18057"/>
                      <a:pt x="26619" y="17957"/>
                    </a:cubicBezTo>
                    <a:cubicBezTo>
                      <a:pt x="26552" y="17590"/>
                      <a:pt x="26486" y="17190"/>
                      <a:pt x="26419" y="16789"/>
                    </a:cubicBezTo>
                    <a:cubicBezTo>
                      <a:pt x="26352" y="16489"/>
                      <a:pt x="26286" y="16189"/>
                      <a:pt x="26252" y="15889"/>
                    </a:cubicBezTo>
                    <a:cubicBezTo>
                      <a:pt x="26232" y="15789"/>
                      <a:pt x="26307" y="15725"/>
                      <a:pt x="26385" y="15725"/>
                    </a:cubicBezTo>
                    <a:cubicBezTo>
                      <a:pt x="26438" y="15725"/>
                      <a:pt x="26492" y="15755"/>
                      <a:pt x="26519" y="15822"/>
                    </a:cubicBezTo>
                    <a:cubicBezTo>
                      <a:pt x="26652" y="16089"/>
                      <a:pt x="26786" y="16389"/>
                      <a:pt x="26953" y="16723"/>
                    </a:cubicBezTo>
                    <a:cubicBezTo>
                      <a:pt x="27086" y="17056"/>
                      <a:pt x="27253" y="17456"/>
                      <a:pt x="27386" y="17823"/>
                    </a:cubicBezTo>
                    <a:cubicBezTo>
                      <a:pt x="28754" y="17623"/>
                      <a:pt x="30122" y="17356"/>
                      <a:pt x="31489" y="17089"/>
                    </a:cubicBezTo>
                    <a:cubicBezTo>
                      <a:pt x="31456" y="16656"/>
                      <a:pt x="31423" y="16222"/>
                      <a:pt x="31389" y="15789"/>
                    </a:cubicBezTo>
                    <a:cubicBezTo>
                      <a:pt x="31222" y="14388"/>
                      <a:pt x="30956" y="13020"/>
                      <a:pt x="30455" y="11686"/>
                    </a:cubicBezTo>
                    <a:cubicBezTo>
                      <a:pt x="30022" y="10618"/>
                      <a:pt x="29454" y="9551"/>
                      <a:pt x="28654" y="8517"/>
                    </a:cubicBezTo>
                    <a:cubicBezTo>
                      <a:pt x="28654" y="8493"/>
                      <a:pt x="28671" y="8470"/>
                      <a:pt x="28680" y="8470"/>
                    </a:cubicBezTo>
                    <a:cubicBezTo>
                      <a:pt x="28684" y="8470"/>
                      <a:pt x="28687" y="8474"/>
                      <a:pt x="28687" y="8483"/>
                    </a:cubicBezTo>
                    <a:cubicBezTo>
                      <a:pt x="29454" y="9417"/>
                      <a:pt x="30155" y="10485"/>
                      <a:pt x="30755" y="11619"/>
                    </a:cubicBezTo>
                    <a:cubicBezTo>
                      <a:pt x="31389" y="12853"/>
                      <a:pt x="31956" y="14221"/>
                      <a:pt x="32290" y="15588"/>
                    </a:cubicBezTo>
                    <a:cubicBezTo>
                      <a:pt x="32390" y="16022"/>
                      <a:pt x="32490" y="16456"/>
                      <a:pt x="32557" y="16889"/>
                    </a:cubicBezTo>
                    <a:cubicBezTo>
                      <a:pt x="32890" y="16823"/>
                      <a:pt x="33224" y="16756"/>
                      <a:pt x="33557" y="16689"/>
                    </a:cubicBezTo>
                    <a:lnTo>
                      <a:pt x="36193" y="19791"/>
                    </a:lnTo>
                    <a:cubicBezTo>
                      <a:pt x="36259" y="19858"/>
                      <a:pt x="36326" y="19925"/>
                      <a:pt x="36459" y="19925"/>
                    </a:cubicBezTo>
                    <a:cubicBezTo>
                      <a:pt x="36593" y="19925"/>
                      <a:pt x="36626" y="19725"/>
                      <a:pt x="36660" y="19591"/>
                    </a:cubicBezTo>
                    <a:cubicBezTo>
                      <a:pt x="36860" y="17857"/>
                      <a:pt x="37060" y="16089"/>
                      <a:pt x="37060" y="14321"/>
                    </a:cubicBezTo>
                    <a:cubicBezTo>
                      <a:pt x="37060" y="13820"/>
                      <a:pt x="37060" y="13320"/>
                      <a:pt x="37027" y="12820"/>
                    </a:cubicBezTo>
                    <a:cubicBezTo>
                      <a:pt x="36960" y="11886"/>
                      <a:pt x="36826" y="10918"/>
                      <a:pt x="36593" y="9951"/>
                    </a:cubicBezTo>
                    <a:cubicBezTo>
                      <a:pt x="36293" y="8683"/>
                      <a:pt x="35859" y="7483"/>
                      <a:pt x="35159" y="6482"/>
                    </a:cubicBezTo>
                    <a:cubicBezTo>
                      <a:pt x="33090" y="3046"/>
                      <a:pt x="29421" y="1178"/>
                      <a:pt x="25618" y="344"/>
                    </a:cubicBezTo>
                    <a:cubicBezTo>
                      <a:pt x="24478" y="96"/>
                      <a:pt x="23326" y="1"/>
                      <a:pt x="2216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CC4D8B2A-91F1-7880-C72C-1B4EC71ABCCD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Daily activities</a:t>
            </a:r>
          </a:p>
        </p:txBody>
      </p:sp>
    </p:spTree>
    <p:extLst>
      <p:ext uri="{BB962C8B-B14F-4D97-AF65-F5344CB8AC3E}">
        <p14:creationId xmlns:p14="http://schemas.microsoft.com/office/powerpoint/2010/main" val="821980894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BG">
            <a:extLst>
              <a:ext uri="{FF2B5EF4-FFF2-40B4-BE49-F238E27FC236}">
                <a16:creationId xmlns:a16="http://schemas.microsoft.com/office/drawing/2014/main" id="{8C06E889-F26E-FE20-8EE8-96A4679BAD53}"/>
              </a:ext>
            </a:extLst>
          </p:cNvPr>
          <p:cNvSpPr/>
          <p:nvPr/>
        </p:nvSpPr>
        <p:spPr>
          <a:xfrm>
            <a:off x="1143000" y="0"/>
            <a:ext cx="6851610" cy="5143500"/>
          </a:xfrm>
          <a:prstGeom prst="rect">
            <a:avLst/>
          </a:prstGeom>
          <a:solidFill>
            <a:srgbClr val="B5E4A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7C363C7-C480-CAB1-C776-2123B1B55D2E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3000" y="0"/>
            <a:ext cx="6858000" cy="5143500"/>
          </a:xfrm>
          <a:prstGeom prst="rect">
            <a:avLst/>
          </a:prstGeom>
        </p:spPr>
      </p:pic>
      <p:pic>
        <p:nvPicPr>
          <p:cNvPr id="10" name="claw 1" descr="C:\Users\Zhao Youyi\Desktop\333.png333">
            <a:extLst>
              <a:ext uri="{FF2B5EF4-FFF2-40B4-BE49-F238E27FC236}">
                <a16:creationId xmlns:a16="http://schemas.microsoft.com/office/drawing/2014/main" id="{B0B19700-EB08-5662-5A56-77A7A5372B0E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1752964" y="-227053"/>
            <a:ext cx="828675" cy="2746534"/>
          </a:xfrm>
          <a:prstGeom prst="rect">
            <a:avLst/>
          </a:prstGeom>
        </p:spPr>
      </p:pic>
      <p:sp>
        <p:nvSpPr>
          <p:cNvPr id="18" name="blue light l">
            <a:extLst>
              <a:ext uri="{FF2B5EF4-FFF2-40B4-BE49-F238E27FC236}">
                <a16:creationId xmlns:a16="http://schemas.microsoft.com/office/drawing/2014/main" id="{997D090C-5C18-CEC4-6B3F-068DA9863C91}"/>
              </a:ext>
            </a:extLst>
          </p:cNvPr>
          <p:cNvSpPr/>
          <p:nvPr/>
        </p:nvSpPr>
        <p:spPr>
          <a:xfrm>
            <a:off x="1187291" y="529114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9" name="blue light l">
            <a:extLst>
              <a:ext uri="{FF2B5EF4-FFF2-40B4-BE49-F238E27FC236}">
                <a16:creationId xmlns:a16="http://schemas.microsoft.com/office/drawing/2014/main" id="{369EBAEF-7967-E20F-CC8B-0434527DE932}"/>
              </a:ext>
            </a:extLst>
          </p:cNvPr>
          <p:cNvSpPr/>
          <p:nvPr/>
        </p:nvSpPr>
        <p:spPr>
          <a:xfrm>
            <a:off x="1187291" y="2497931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0" name="green light l">
            <a:extLst>
              <a:ext uri="{FF2B5EF4-FFF2-40B4-BE49-F238E27FC236}">
                <a16:creationId xmlns:a16="http://schemas.microsoft.com/office/drawing/2014/main" id="{C1979C61-F081-7E56-8994-CBC33664AF7B}"/>
              </a:ext>
            </a:extLst>
          </p:cNvPr>
          <p:cNvSpPr/>
          <p:nvPr/>
        </p:nvSpPr>
        <p:spPr>
          <a:xfrm>
            <a:off x="1187291" y="3629025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1" name="blue light r">
            <a:extLst>
              <a:ext uri="{FF2B5EF4-FFF2-40B4-BE49-F238E27FC236}">
                <a16:creationId xmlns:a16="http://schemas.microsoft.com/office/drawing/2014/main" id="{EDDF266A-B144-3AE0-1F3C-DA710A4E2E5F}"/>
              </a:ext>
            </a:extLst>
          </p:cNvPr>
          <p:cNvSpPr/>
          <p:nvPr/>
        </p:nvSpPr>
        <p:spPr>
          <a:xfrm>
            <a:off x="7870507" y="529114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2" name="green light r">
            <a:extLst>
              <a:ext uri="{FF2B5EF4-FFF2-40B4-BE49-F238E27FC236}">
                <a16:creationId xmlns:a16="http://schemas.microsoft.com/office/drawing/2014/main" id="{30935299-89EE-8E04-E9F7-13A64C1C7904}"/>
              </a:ext>
            </a:extLst>
          </p:cNvPr>
          <p:cNvSpPr/>
          <p:nvPr/>
        </p:nvSpPr>
        <p:spPr>
          <a:xfrm>
            <a:off x="7870507" y="1660207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3" name="blue light r">
            <a:extLst>
              <a:ext uri="{FF2B5EF4-FFF2-40B4-BE49-F238E27FC236}">
                <a16:creationId xmlns:a16="http://schemas.microsoft.com/office/drawing/2014/main" id="{16B3C074-5549-7343-A5E7-26B29D2E4739}"/>
              </a:ext>
            </a:extLst>
          </p:cNvPr>
          <p:cNvSpPr/>
          <p:nvPr/>
        </p:nvSpPr>
        <p:spPr>
          <a:xfrm>
            <a:off x="7870507" y="2497931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4" name="green light r">
            <a:extLst>
              <a:ext uri="{FF2B5EF4-FFF2-40B4-BE49-F238E27FC236}">
                <a16:creationId xmlns:a16="http://schemas.microsoft.com/office/drawing/2014/main" id="{0E3A4131-45D3-DC06-0899-7E812DA0FA38}"/>
              </a:ext>
            </a:extLst>
          </p:cNvPr>
          <p:cNvSpPr/>
          <p:nvPr/>
        </p:nvSpPr>
        <p:spPr>
          <a:xfrm>
            <a:off x="7870507" y="3719512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5" name="green light l">
            <a:extLst>
              <a:ext uri="{FF2B5EF4-FFF2-40B4-BE49-F238E27FC236}">
                <a16:creationId xmlns:a16="http://schemas.microsoft.com/office/drawing/2014/main" id="{EC1056D6-002F-F2A2-B7F4-FB73591D0042}"/>
              </a:ext>
            </a:extLst>
          </p:cNvPr>
          <p:cNvSpPr/>
          <p:nvPr/>
        </p:nvSpPr>
        <p:spPr>
          <a:xfrm>
            <a:off x="1199435" y="1569720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 dirty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grpSp>
        <p:nvGrpSpPr>
          <p:cNvPr id="32" name="Claw 1 clasped">
            <a:extLst>
              <a:ext uri="{FF2B5EF4-FFF2-40B4-BE49-F238E27FC236}">
                <a16:creationId xmlns:a16="http://schemas.microsoft.com/office/drawing/2014/main" id="{A058F5E1-4346-13AD-74B0-628EA2830A7D}"/>
              </a:ext>
            </a:extLst>
          </p:cNvPr>
          <p:cNvGrpSpPr/>
          <p:nvPr/>
        </p:nvGrpSpPr>
        <p:grpSpPr>
          <a:xfrm>
            <a:off x="3449033" y="-203646"/>
            <a:ext cx="824204" cy="2727353"/>
            <a:chOff x="5321046" y="-454425"/>
            <a:chExt cx="1104900" cy="3636472"/>
          </a:xfrm>
        </p:grpSpPr>
        <p:pic>
          <p:nvPicPr>
            <p:cNvPr id="15" name="claw" descr="C:\Users\Zhao Youyi\Desktop\20200306103953.png20200306103953">
              <a:extLst>
                <a:ext uri="{FF2B5EF4-FFF2-40B4-BE49-F238E27FC236}">
                  <a16:creationId xmlns:a16="http://schemas.microsoft.com/office/drawing/2014/main" id="{B63C17CB-BA98-3FD9-0B98-85273767A053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>
            <a:xfrm>
              <a:off x="5522845" y="1950782"/>
              <a:ext cx="732790" cy="1231265"/>
            </a:xfrm>
            <a:prstGeom prst="rect">
              <a:avLst/>
            </a:prstGeom>
          </p:spPr>
        </p:pic>
        <p:pic>
          <p:nvPicPr>
            <p:cNvPr id="31" name="string" descr="C:\Users\Zhao Youyi\Desktop\333.png333">
              <a:extLst>
                <a:ext uri="{FF2B5EF4-FFF2-40B4-BE49-F238E27FC236}">
                  <a16:creationId xmlns:a16="http://schemas.microsoft.com/office/drawing/2014/main" id="{D38E03A3-1F3F-A775-75C5-4B23FF78DC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" b="27144"/>
            <a:stretch/>
          </p:blipFill>
          <p:spPr>
            <a:xfrm>
              <a:off x="5321046" y="-454425"/>
              <a:ext cx="1104900" cy="2668036"/>
            </a:xfrm>
            <a:prstGeom prst="rect">
              <a:avLst/>
            </a:prstGeom>
          </p:spPr>
        </p:pic>
      </p:grpSp>
      <p:pic>
        <p:nvPicPr>
          <p:cNvPr id="26" name="claw 1 unclasped" descr="C:\Users\Zhao Youyi\Desktop\333.png333">
            <a:extLst>
              <a:ext uri="{FF2B5EF4-FFF2-40B4-BE49-F238E27FC236}">
                <a16:creationId xmlns:a16="http://schemas.microsoft.com/office/drawing/2014/main" id="{1C388990-880A-7B13-DF19-10B4A24420B2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3449033" y="-203359"/>
            <a:ext cx="828675" cy="2746534"/>
          </a:xfrm>
          <a:prstGeom prst="rect">
            <a:avLst/>
          </a:prstGeom>
        </p:spPr>
      </p:pic>
      <p:pic>
        <p:nvPicPr>
          <p:cNvPr id="7" name="Toy">
            <a:extLst>
              <a:ext uri="{FF2B5EF4-FFF2-40B4-BE49-F238E27FC236}">
                <a16:creationId xmlns:a16="http://schemas.microsoft.com/office/drawing/2014/main" id="{7E37ACD3-28E8-7911-4679-CF5DB90A1B3E}"/>
              </a:ext>
            </a:extLst>
          </p:cNvPr>
          <p:cNvPicPr>
            <a:picLocks noChangeAspect="1"/>
          </p:cNvPicPr>
          <p:nvPr/>
        </p:nvPicPr>
        <p:blipFill rotWithShape="1"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3098" r="-3647"/>
          <a:stretch/>
        </p:blipFill>
        <p:spPr>
          <a:xfrm>
            <a:off x="3295188" y="3677312"/>
            <a:ext cx="1276812" cy="734162"/>
          </a:xfrm>
          <a:prstGeom prst="rect">
            <a:avLst/>
          </a:prstGeom>
        </p:spPr>
      </p:pic>
      <p:grpSp>
        <p:nvGrpSpPr>
          <p:cNvPr id="45" name="Claw 2 clasped">
            <a:extLst>
              <a:ext uri="{FF2B5EF4-FFF2-40B4-BE49-F238E27FC236}">
                <a16:creationId xmlns:a16="http://schemas.microsoft.com/office/drawing/2014/main" id="{CDD8BF2B-43E6-14B0-2BFB-A8B98DC24AC0}"/>
              </a:ext>
            </a:extLst>
          </p:cNvPr>
          <p:cNvGrpSpPr/>
          <p:nvPr/>
        </p:nvGrpSpPr>
        <p:grpSpPr>
          <a:xfrm>
            <a:off x="4754341" y="-203646"/>
            <a:ext cx="824204" cy="2727353"/>
            <a:chOff x="5321046" y="-454425"/>
            <a:chExt cx="1104900" cy="3636472"/>
          </a:xfrm>
        </p:grpSpPr>
        <p:pic>
          <p:nvPicPr>
            <p:cNvPr id="46" name="claw" descr="C:\Users\Zhao Youyi\Desktop\20200306103953.png20200306103953">
              <a:extLst>
                <a:ext uri="{FF2B5EF4-FFF2-40B4-BE49-F238E27FC236}">
                  <a16:creationId xmlns:a16="http://schemas.microsoft.com/office/drawing/2014/main" id="{A436D891-40CA-A7F2-664C-C25823F2C1DE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>
            <a:xfrm>
              <a:off x="5522845" y="1950782"/>
              <a:ext cx="732790" cy="1231265"/>
            </a:xfrm>
            <a:prstGeom prst="rect">
              <a:avLst/>
            </a:prstGeom>
          </p:spPr>
        </p:pic>
        <p:pic>
          <p:nvPicPr>
            <p:cNvPr id="47" name="string" descr="C:\Users\Zhao Youyi\Desktop\333.png333">
              <a:extLst>
                <a:ext uri="{FF2B5EF4-FFF2-40B4-BE49-F238E27FC236}">
                  <a16:creationId xmlns:a16="http://schemas.microsoft.com/office/drawing/2014/main" id="{A3847614-9B4F-28AF-4755-937F8A072AA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" b="27144"/>
            <a:stretch/>
          </p:blipFill>
          <p:spPr>
            <a:xfrm>
              <a:off x="5321046" y="-454425"/>
              <a:ext cx="1104900" cy="2668036"/>
            </a:xfrm>
            <a:prstGeom prst="rect">
              <a:avLst/>
            </a:prstGeom>
          </p:spPr>
        </p:pic>
      </p:grpSp>
      <p:pic>
        <p:nvPicPr>
          <p:cNvPr id="48" name="claw 2 unclasped" descr="C:\Users\Zhao Youyi\Desktop\333.png333">
            <a:extLst>
              <a:ext uri="{FF2B5EF4-FFF2-40B4-BE49-F238E27FC236}">
                <a16:creationId xmlns:a16="http://schemas.microsoft.com/office/drawing/2014/main" id="{C78D22CC-6660-492E-69EB-15CF4249C6E3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4754385" y="-203646"/>
            <a:ext cx="828675" cy="2746534"/>
          </a:xfrm>
          <a:prstGeom prst="rect">
            <a:avLst/>
          </a:prstGeom>
        </p:spPr>
      </p:pic>
      <p:pic>
        <p:nvPicPr>
          <p:cNvPr id="44" name="Toy 2">
            <a:extLst>
              <a:ext uri="{FF2B5EF4-FFF2-40B4-BE49-F238E27FC236}">
                <a16:creationId xmlns:a16="http://schemas.microsoft.com/office/drawing/2014/main" id="{42F56DA4-EA66-6B31-3BC5-4C867581112F}"/>
              </a:ext>
            </a:extLst>
          </p:cNvPr>
          <p:cNvPicPr>
            <a:picLocks noChangeAspect="1"/>
          </p:cNvPicPr>
          <p:nvPr/>
        </p:nvPicPr>
        <p:blipFill rotWithShape="1"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2682" r="-3877"/>
          <a:stretch/>
        </p:blipFill>
        <p:spPr>
          <a:xfrm>
            <a:off x="4539549" y="3678105"/>
            <a:ext cx="1274589" cy="734163"/>
          </a:xfrm>
          <a:prstGeom prst="rect">
            <a:avLst/>
          </a:prstGeom>
        </p:spPr>
      </p:pic>
      <p:grpSp>
        <p:nvGrpSpPr>
          <p:cNvPr id="57" name="Claw 3 clasped">
            <a:extLst>
              <a:ext uri="{FF2B5EF4-FFF2-40B4-BE49-F238E27FC236}">
                <a16:creationId xmlns:a16="http://schemas.microsoft.com/office/drawing/2014/main" id="{D2D08786-40C6-6848-3B36-6F56418FC177}"/>
              </a:ext>
            </a:extLst>
          </p:cNvPr>
          <p:cNvGrpSpPr/>
          <p:nvPr/>
        </p:nvGrpSpPr>
        <p:grpSpPr>
          <a:xfrm>
            <a:off x="6033364" y="-202023"/>
            <a:ext cx="824204" cy="2727353"/>
            <a:chOff x="5321046" y="-454425"/>
            <a:chExt cx="1104900" cy="3636472"/>
          </a:xfrm>
        </p:grpSpPr>
        <p:pic>
          <p:nvPicPr>
            <p:cNvPr id="58" name="claw" descr="C:\Users\Zhao Youyi\Desktop\20200306103953.png20200306103953">
              <a:extLst>
                <a:ext uri="{FF2B5EF4-FFF2-40B4-BE49-F238E27FC236}">
                  <a16:creationId xmlns:a16="http://schemas.microsoft.com/office/drawing/2014/main" id="{B2F69987-BADC-5605-6DEF-898622D1EA87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>
            <a:xfrm>
              <a:off x="5522845" y="1950782"/>
              <a:ext cx="732790" cy="1231265"/>
            </a:xfrm>
            <a:prstGeom prst="rect">
              <a:avLst/>
            </a:prstGeom>
          </p:spPr>
        </p:pic>
        <p:pic>
          <p:nvPicPr>
            <p:cNvPr id="59" name="string" descr="C:\Users\Zhao Youyi\Desktop\333.png333">
              <a:extLst>
                <a:ext uri="{FF2B5EF4-FFF2-40B4-BE49-F238E27FC236}">
                  <a16:creationId xmlns:a16="http://schemas.microsoft.com/office/drawing/2014/main" id="{A777CE16-11B9-BD19-F072-8035E812499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" b="27144"/>
            <a:stretch/>
          </p:blipFill>
          <p:spPr>
            <a:xfrm>
              <a:off x="5321046" y="-454425"/>
              <a:ext cx="1104900" cy="2668036"/>
            </a:xfrm>
            <a:prstGeom prst="rect">
              <a:avLst/>
            </a:prstGeom>
          </p:spPr>
        </p:pic>
      </p:grpSp>
      <p:pic>
        <p:nvPicPr>
          <p:cNvPr id="33" name="Explosion">
            <a:extLst>
              <a:ext uri="{FF2B5EF4-FFF2-40B4-BE49-F238E27FC236}">
                <a16:creationId xmlns:a16="http://schemas.microsoft.com/office/drawing/2014/main" id="{9B318067-E07B-3329-9E6E-6290AE176250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5949" y="1052922"/>
            <a:ext cx="2084627" cy="2075941"/>
          </a:xfrm>
          <a:prstGeom prst="rect">
            <a:avLst/>
          </a:prstGeom>
        </p:spPr>
      </p:pic>
      <p:pic>
        <p:nvPicPr>
          <p:cNvPr id="60" name="claw 3 unclasped" descr="C:\Users\Zhao Youyi\Desktop\333.png333">
            <a:extLst>
              <a:ext uri="{FF2B5EF4-FFF2-40B4-BE49-F238E27FC236}">
                <a16:creationId xmlns:a16="http://schemas.microsoft.com/office/drawing/2014/main" id="{F2E327D7-0316-71E0-2ED9-8BD066F62E49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6026807" y="-203647"/>
            <a:ext cx="828675" cy="2746534"/>
          </a:xfrm>
          <a:prstGeom prst="rect">
            <a:avLst/>
          </a:prstGeom>
        </p:spPr>
      </p:pic>
      <p:pic>
        <p:nvPicPr>
          <p:cNvPr id="56" name="Toy 3">
            <a:extLst>
              <a:ext uri="{FF2B5EF4-FFF2-40B4-BE49-F238E27FC236}">
                <a16:creationId xmlns:a16="http://schemas.microsoft.com/office/drawing/2014/main" id="{E0A3B1F7-5179-62F4-C011-D83FBB3A5B62}"/>
              </a:ext>
            </a:extLst>
          </p:cNvPr>
          <p:cNvPicPr>
            <a:picLocks noChangeAspect="1"/>
          </p:cNvPicPr>
          <p:nvPr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400" r="-2160"/>
          <a:stretch/>
        </p:blipFill>
        <p:spPr>
          <a:xfrm>
            <a:off x="5774359" y="3645478"/>
            <a:ext cx="1335923" cy="769492"/>
          </a:xfrm>
          <a:prstGeom prst="rect">
            <a:avLst/>
          </a:prstGeom>
        </p:spPr>
      </p:pic>
      <p:pic>
        <p:nvPicPr>
          <p:cNvPr id="27" name="box" descr="20200306125950">
            <a:extLst>
              <a:ext uri="{FF2B5EF4-FFF2-40B4-BE49-F238E27FC236}">
                <a16:creationId xmlns:a16="http://schemas.microsoft.com/office/drawing/2014/main" id="{76CC4DC4-C8A3-F276-0015-F4CC7356858A}"/>
              </a:ext>
            </a:extLst>
          </p:cNvPr>
          <p:cNvPicPr>
            <a:picLocks noChangeAspect="1"/>
          </p:cNvPicPr>
          <p:nvPr/>
        </p:nvPicPr>
        <p:blipFill>
          <a:blip r:embed="rId17"/>
          <a:srcRect t="23678"/>
          <a:stretch>
            <a:fillRect/>
          </a:stretch>
        </p:blipFill>
        <p:spPr>
          <a:xfrm>
            <a:off x="1566052" y="3785709"/>
            <a:ext cx="1428274" cy="618649"/>
          </a:xfrm>
          <a:prstGeom prst="rect">
            <a:avLst/>
          </a:prstGeom>
        </p:spPr>
      </p:pic>
      <p:pic>
        <p:nvPicPr>
          <p:cNvPr id="53" name="Explosion">
            <a:extLst>
              <a:ext uri="{FF2B5EF4-FFF2-40B4-BE49-F238E27FC236}">
                <a16:creationId xmlns:a16="http://schemas.microsoft.com/office/drawing/2014/main" id="{859F9BD6-B16A-DE0C-B5D9-1571CD978243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2128" y="1023060"/>
            <a:ext cx="2084627" cy="2075941"/>
          </a:xfrm>
          <a:prstGeom prst="rect">
            <a:avLst/>
          </a:prstGeom>
        </p:spPr>
      </p:pic>
      <p:pic>
        <p:nvPicPr>
          <p:cNvPr id="5" name="Claw Machine">
            <a:hlinkClick r:id="rId18" action="ppaction://hlinksldjump"/>
            <a:extLst>
              <a:ext uri="{FF2B5EF4-FFF2-40B4-BE49-F238E27FC236}">
                <a16:creationId xmlns:a16="http://schemas.microsoft.com/office/drawing/2014/main" id="{9256CA31-B04A-5706-4B36-ACA8C334ADF7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79997" y="0"/>
            <a:ext cx="6977617" cy="5160169"/>
          </a:xfrm>
        </p:spPr>
      </p:pic>
      <p:pic>
        <p:nvPicPr>
          <p:cNvPr id="49" name="Picture 48">
            <a:hlinkClick r:id="rId20" action="ppaction://hlinksldjump"/>
            <a:extLst>
              <a:ext uri="{FF2B5EF4-FFF2-40B4-BE49-F238E27FC236}">
                <a16:creationId xmlns:a16="http://schemas.microsoft.com/office/drawing/2014/main" id="{9325A615-B7DC-50DD-EE13-0B4627FB2508}"/>
              </a:ext>
            </a:extLst>
          </p:cNvPr>
          <p:cNvPicPr>
            <a:picLocks noChangeAspect="1"/>
          </p:cNvPicPr>
          <p:nvPr/>
        </p:nvPicPr>
        <p:blipFill rotWithShape="1"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825" t="33323" r="8965" b="39692"/>
          <a:stretch/>
        </p:blipFill>
        <p:spPr>
          <a:xfrm>
            <a:off x="3901670" y="5231596"/>
            <a:ext cx="1446212" cy="1830795"/>
          </a:xfrm>
          <a:prstGeom prst="rect">
            <a:avLst/>
          </a:prstGeom>
        </p:spPr>
      </p:pic>
      <p:pic>
        <p:nvPicPr>
          <p:cNvPr id="50" name="Picture 49">
            <a:hlinkClick r:id="rId20" action="ppaction://hlinksldjump"/>
            <a:extLst>
              <a:ext uri="{FF2B5EF4-FFF2-40B4-BE49-F238E27FC236}">
                <a16:creationId xmlns:a16="http://schemas.microsoft.com/office/drawing/2014/main" id="{FDEBAD0F-6525-051D-3FD2-0D5ADAB74B7D}"/>
              </a:ext>
            </a:extLst>
          </p:cNvPr>
          <p:cNvPicPr>
            <a:picLocks noChangeAspect="1"/>
          </p:cNvPicPr>
          <p:nvPr/>
        </p:nvPicPr>
        <p:blipFill rotWithShape="1"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825" t="33323" r="8965" b="39692"/>
          <a:stretch/>
        </p:blipFill>
        <p:spPr>
          <a:xfrm>
            <a:off x="3914731" y="5231596"/>
            <a:ext cx="1446212" cy="1830795"/>
          </a:xfrm>
          <a:prstGeom prst="rect">
            <a:avLst/>
          </a:prstGeom>
        </p:spPr>
      </p:pic>
      <p:sp>
        <p:nvSpPr>
          <p:cNvPr id="8" name="Oval 7">
            <a:extLst>
              <a:ext uri="{FF2B5EF4-FFF2-40B4-BE49-F238E27FC236}">
                <a16:creationId xmlns:a16="http://schemas.microsoft.com/office/drawing/2014/main" id="{7101B904-C97C-440A-9E54-D5C0B04702DF}"/>
              </a:ext>
            </a:extLst>
          </p:cNvPr>
          <p:cNvSpPr/>
          <p:nvPr/>
        </p:nvSpPr>
        <p:spPr>
          <a:xfrm>
            <a:off x="1817694" y="323478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860C8D81-69B1-AE98-019E-96BC54CEDD01}"/>
              </a:ext>
            </a:extLst>
          </p:cNvPr>
          <p:cNvSpPr/>
          <p:nvPr/>
        </p:nvSpPr>
        <p:spPr>
          <a:xfrm>
            <a:off x="2428996" y="323478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6AFBE0D3-7065-5570-7F56-A73ECEBABFBA}"/>
              </a:ext>
            </a:extLst>
          </p:cNvPr>
          <p:cNvSpPr/>
          <p:nvPr/>
        </p:nvSpPr>
        <p:spPr>
          <a:xfrm>
            <a:off x="3000712" y="323478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AE052DF3-59E8-9850-436C-78CD584BD0CC}"/>
              </a:ext>
            </a:extLst>
          </p:cNvPr>
          <p:cNvSpPr/>
          <p:nvPr/>
        </p:nvSpPr>
        <p:spPr>
          <a:xfrm>
            <a:off x="3728262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B2F1AC6A-CA64-2ED9-27E1-0193E8384F47}"/>
              </a:ext>
            </a:extLst>
          </p:cNvPr>
          <p:cNvSpPr/>
          <p:nvPr/>
        </p:nvSpPr>
        <p:spPr>
          <a:xfrm>
            <a:off x="4339563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FDDE15F4-C62E-C11F-D203-B2680347FFE4}"/>
              </a:ext>
            </a:extLst>
          </p:cNvPr>
          <p:cNvSpPr/>
          <p:nvPr/>
        </p:nvSpPr>
        <p:spPr>
          <a:xfrm>
            <a:off x="4911279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0FF38DB0-23BD-4B2B-CEE2-7C23641D0E70}"/>
              </a:ext>
            </a:extLst>
          </p:cNvPr>
          <p:cNvSpPr/>
          <p:nvPr/>
        </p:nvSpPr>
        <p:spPr>
          <a:xfrm>
            <a:off x="5640290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1357016A-F05E-41EF-7FDE-0B753AEA46D9}"/>
              </a:ext>
            </a:extLst>
          </p:cNvPr>
          <p:cNvSpPr/>
          <p:nvPr/>
        </p:nvSpPr>
        <p:spPr>
          <a:xfrm>
            <a:off x="6251592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629DAB52-8A15-2B96-6F82-41432DA6E771}"/>
              </a:ext>
            </a:extLst>
          </p:cNvPr>
          <p:cNvSpPr/>
          <p:nvPr/>
        </p:nvSpPr>
        <p:spPr>
          <a:xfrm>
            <a:off x="6823308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6" name="TextBox 5">
            <a:hlinkClick r:id="rId18" action="ppaction://hlinksldjump"/>
            <a:extLst>
              <a:ext uri="{FF2B5EF4-FFF2-40B4-BE49-F238E27FC236}">
                <a16:creationId xmlns:a16="http://schemas.microsoft.com/office/drawing/2014/main" id="{A78CB4CC-F52F-A9BC-A040-82DCACE3C246}"/>
              </a:ext>
            </a:extLst>
          </p:cNvPr>
          <p:cNvSpPr txBox="1"/>
          <p:nvPr/>
        </p:nvSpPr>
        <p:spPr>
          <a:xfrm>
            <a:off x="5921080" y="4860791"/>
            <a:ext cx="46198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Left</a:t>
            </a:r>
          </a:p>
        </p:txBody>
      </p:sp>
      <p:pic>
        <p:nvPicPr>
          <p:cNvPr id="34" name="Catch Button">
            <a:extLst>
              <a:ext uri="{FF2B5EF4-FFF2-40B4-BE49-F238E27FC236}">
                <a16:creationId xmlns:a16="http://schemas.microsoft.com/office/drawing/2014/main" id="{29876B1B-6836-9310-AB82-3C17B5F6868C}"/>
              </a:ext>
            </a:extLst>
          </p:cNvPr>
          <p:cNvPicPr>
            <a:picLocks noChangeAspect="1"/>
          </p:cNvPicPr>
          <p:nvPr/>
        </p:nvPicPr>
        <p:blipFill rotWithShape="1"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989" r="76309"/>
          <a:stretch/>
        </p:blipFill>
        <p:spPr>
          <a:xfrm>
            <a:off x="4240039" y="4547182"/>
            <a:ext cx="605540" cy="382232"/>
          </a:xfrm>
          <a:prstGeom prst="rect">
            <a:avLst/>
          </a:prstGeom>
        </p:spPr>
      </p:pic>
      <p:pic>
        <p:nvPicPr>
          <p:cNvPr id="3" name="Backward 0">
            <a:extLst>
              <a:ext uri="{FF2B5EF4-FFF2-40B4-BE49-F238E27FC236}">
                <a16:creationId xmlns:a16="http://schemas.microsoft.com/office/drawing/2014/main" id="{F2E86FBB-5771-50F7-6B31-70E836DEB0FA}"/>
              </a:ext>
            </a:extLst>
          </p:cNvPr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1886" y="4626476"/>
            <a:ext cx="599613" cy="299807"/>
          </a:xfrm>
          <a:prstGeom prst="rect">
            <a:avLst/>
          </a:prstGeom>
        </p:spPr>
      </p:pic>
      <p:pic>
        <p:nvPicPr>
          <p:cNvPr id="4" name="Forward 0">
            <a:extLst>
              <a:ext uri="{FF2B5EF4-FFF2-40B4-BE49-F238E27FC236}">
                <a16:creationId xmlns:a16="http://schemas.microsoft.com/office/drawing/2014/main" id="{C303BD39-40F3-A631-3131-70093E9777CF}"/>
              </a:ext>
            </a:extLst>
          </p:cNvPr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571" y="4621322"/>
            <a:ext cx="599613" cy="299807"/>
          </a:xfrm>
          <a:prstGeom prst="rect">
            <a:avLst/>
          </a:prstGeom>
        </p:spPr>
      </p:pic>
      <p:sp>
        <p:nvSpPr>
          <p:cNvPr id="11" name="TextBox 10">
            <a:hlinkClick r:id="rId18" action="ppaction://hlinksldjump"/>
            <a:extLst>
              <a:ext uri="{FF2B5EF4-FFF2-40B4-BE49-F238E27FC236}">
                <a16:creationId xmlns:a16="http://schemas.microsoft.com/office/drawing/2014/main" id="{EE166E6C-B9D7-F145-DB58-2B354B441484}"/>
              </a:ext>
            </a:extLst>
          </p:cNvPr>
          <p:cNvSpPr txBox="1"/>
          <p:nvPr/>
        </p:nvSpPr>
        <p:spPr>
          <a:xfrm>
            <a:off x="6668227" y="4860791"/>
            <a:ext cx="56938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Right</a:t>
            </a:r>
          </a:p>
        </p:txBody>
      </p:sp>
      <p:sp>
        <p:nvSpPr>
          <p:cNvPr id="12" name="TextBox 11">
            <a:hlinkClick r:id="rId18" action="ppaction://hlinksldjump"/>
            <a:extLst>
              <a:ext uri="{FF2B5EF4-FFF2-40B4-BE49-F238E27FC236}">
                <a16:creationId xmlns:a16="http://schemas.microsoft.com/office/drawing/2014/main" id="{73250655-2425-2256-E0E8-065F66254633}"/>
              </a:ext>
            </a:extLst>
          </p:cNvPr>
          <p:cNvSpPr txBox="1"/>
          <p:nvPr/>
        </p:nvSpPr>
        <p:spPr>
          <a:xfrm>
            <a:off x="4214956" y="4873219"/>
            <a:ext cx="58221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Catch</a:t>
            </a:r>
          </a:p>
        </p:txBody>
      </p:sp>
      <p:sp>
        <p:nvSpPr>
          <p:cNvPr id="13" name="TextBox 12">
            <a:hlinkClick r:id="rId18" action="ppaction://hlinksldjump"/>
            <a:extLst>
              <a:ext uri="{FF2B5EF4-FFF2-40B4-BE49-F238E27FC236}">
                <a16:creationId xmlns:a16="http://schemas.microsoft.com/office/drawing/2014/main" id="{EF2E600E-95FC-69B1-EBD2-38E79DBBAA94}"/>
              </a:ext>
            </a:extLst>
          </p:cNvPr>
          <p:cNvSpPr txBox="1"/>
          <p:nvPr/>
        </p:nvSpPr>
        <p:spPr>
          <a:xfrm rot="17946534">
            <a:off x="1443511" y="4639185"/>
            <a:ext cx="50045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Coin</a:t>
            </a:r>
          </a:p>
        </p:txBody>
      </p:sp>
      <p:pic>
        <p:nvPicPr>
          <p:cNvPr id="14" name="Forward 1">
            <a:extLst>
              <a:ext uri="{FF2B5EF4-FFF2-40B4-BE49-F238E27FC236}">
                <a16:creationId xmlns:a16="http://schemas.microsoft.com/office/drawing/2014/main" id="{CAEA798C-5E10-D0C4-92B2-343C8EBDEBFC}"/>
              </a:ext>
            </a:extLst>
          </p:cNvPr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571" y="4621322"/>
            <a:ext cx="599613" cy="299807"/>
          </a:xfrm>
          <a:prstGeom prst="rect">
            <a:avLst/>
          </a:prstGeom>
        </p:spPr>
      </p:pic>
      <p:pic>
        <p:nvPicPr>
          <p:cNvPr id="16" name="Forward 2">
            <a:extLst>
              <a:ext uri="{FF2B5EF4-FFF2-40B4-BE49-F238E27FC236}">
                <a16:creationId xmlns:a16="http://schemas.microsoft.com/office/drawing/2014/main" id="{F870E6E9-5B89-1A36-0892-ECB4347983E5}"/>
              </a:ext>
            </a:extLst>
          </p:cNvPr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571" y="4621322"/>
            <a:ext cx="599613" cy="299807"/>
          </a:xfrm>
          <a:prstGeom prst="rect">
            <a:avLst/>
          </a:prstGeom>
        </p:spPr>
      </p:pic>
      <p:pic>
        <p:nvPicPr>
          <p:cNvPr id="29" name="Backward 1">
            <a:extLst>
              <a:ext uri="{FF2B5EF4-FFF2-40B4-BE49-F238E27FC236}">
                <a16:creationId xmlns:a16="http://schemas.microsoft.com/office/drawing/2014/main" id="{2C3BB7F9-C6BA-221C-901B-56E11544B4CD}"/>
              </a:ext>
            </a:extLst>
          </p:cNvPr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1886" y="4626476"/>
            <a:ext cx="599613" cy="299807"/>
          </a:xfrm>
          <a:prstGeom prst="rect">
            <a:avLst/>
          </a:prstGeom>
        </p:spPr>
      </p:pic>
      <p:pic>
        <p:nvPicPr>
          <p:cNvPr id="30" name="Backward 2">
            <a:extLst>
              <a:ext uri="{FF2B5EF4-FFF2-40B4-BE49-F238E27FC236}">
                <a16:creationId xmlns:a16="http://schemas.microsoft.com/office/drawing/2014/main" id="{B90C1845-F426-06F8-7A00-973F380DB32A}"/>
              </a:ext>
            </a:extLst>
          </p:cNvPr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1886" y="4626476"/>
            <a:ext cx="599613" cy="299807"/>
          </a:xfrm>
          <a:prstGeom prst="rect">
            <a:avLst/>
          </a:prstGeom>
        </p:spPr>
      </p:pic>
      <p:pic>
        <p:nvPicPr>
          <p:cNvPr id="41" name="Coin 2">
            <a:extLst>
              <a:ext uri="{FF2B5EF4-FFF2-40B4-BE49-F238E27FC236}">
                <a16:creationId xmlns:a16="http://schemas.microsoft.com/office/drawing/2014/main" id="{EB1EFC87-F4A2-5059-8160-D1C21525CCF2}"/>
              </a:ext>
            </a:extLst>
          </p:cNvPr>
          <p:cNvPicPr>
            <a:picLocks noChangeAspect="1"/>
          </p:cNvPicPr>
          <p:nvPr/>
        </p:nvPicPr>
        <p:blipFill rotWithShape="1"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3078" b="58191"/>
          <a:stretch/>
        </p:blipFill>
        <p:spPr>
          <a:xfrm>
            <a:off x="2316402" y="4490939"/>
            <a:ext cx="457384" cy="503244"/>
          </a:xfrm>
          <a:prstGeom prst="rect">
            <a:avLst/>
          </a:prstGeom>
        </p:spPr>
      </p:pic>
      <p:pic>
        <p:nvPicPr>
          <p:cNvPr id="42" name="Coin 3">
            <a:extLst>
              <a:ext uri="{FF2B5EF4-FFF2-40B4-BE49-F238E27FC236}">
                <a16:creationId xmlns:a16="http://schemas.microsoft.com/office/drawing/2014/main" id="{6A708532-F4B3-4641-7591-8FE5191F148E}"/>
              </a:ext>
            </a:extLst>
          </p:cNvPr>
          <p:cNvPicPr>
            <a:picLocks noChangeAspect="1"/>
          </p:cNvPicPr>
          <p:nvPr/>
        </p:nvPicPr>
        <p:blipFill rotWithShape="1"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3078" b="58191"/>
          <a:stretch/>
        </p:blipFill>
        <p:spPr>
          <a:xfrm>
            <a:off x="1828020" y="4380008"/>
            <a:ext cx="192037" cy="503244"/>
          </a:xfrm>
          <a:prstGeom prst="rect">
            <a:avLst/>
          </a:prstGeom>
        </p:spPr>
      </p:pic>
      <p:pic>
        <p:nvPicPr>
          <p:cNvPr id="43" name="Catch Button 2">
            <a:extLst>
              <a:ext uri="{FF2B5EF4-FFF2-40B4-BE49-F238E27FC236}">
                <a16:creationId xmlns:a16="http://schemas.microsoft.com/office/drawing/2014/main" id="{E12DDCCC-17BD-44B0-07FD-807E834D7B1E}"/>
              </a:ext>
            </a:extLst>
          </p:cNvPr>
          <p:cNvPicPr>
            <a:picLocks noChangeAspect="1"/>
          </p:cNvPicPr>
          <p:nvPr/>
        </p:nvPicPr>
        <p:blipFill rotWithShape="1"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989" r="75884"/>
          <a:stretch/>
        </p:blipFill>
        <p:spPr>
          <a:xfrm>
            <a:off x="4234613" y="4547182"/>
            <a:ext cx="616392" cy="382232"/>
          </a:xfrm>
          <a:prstGeom prst="rect">
            <a:avLst/>
          </a:prstGeom>
        </p:spPr>
      </p:pic>
      <p:pic>
        <p:nvPicPr>
          <p:cNvPr id="55" name="Catch Button 3">
            <a:extLst>
              <a:ext uri="{FF2B5EF4-FFF2-40B4-BE49-F238E27FC236}">
                <a16:creationId xmlns:a16="http://schemas.microsoft.com/office/drawing/2014/main" id="{871A64F6-CAF8-53F7-08F0-434A6395F267}"/>
              </a:ext>
            </a:extLst>
          </p:cNvPr>
          <p:cNvPicPr>
            <a:picLocks noChangeAspect="1"/>
          </p:cNvPicPr>
          <p:nvPr/>
        </p:nvPicPr>
        <p:blipFill rotWithShape="1"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989" r="75698"/>
          <a:stretch/>
        </p:blipFill>
        <p:spPr>
          <a:xfrm>
            <a:off x="4232241" y="4547182"/>
            <a:ext cx="621139" cy="382232"/>
          </a:xfrm>
          <a:prstGeom prst="rect">
            <a:avLst/>
          </a:prstGeom>
        </p:spPr>
      </p:pic>
      <p:pic>
        <p:nvPicPr>
          <p:cNvPr id="37" name="Picture 36">
            <a:hlinkClick r:id="rId18" action="ppaction://hlinksldjump"/>
            <a:extLst>
              <a:ext uri="{FF2B5EF4-FFF2-40B4-BE49-F238E27FC236}">
                <a16:creationId xmlns:a16="http://schemas.microsoft.com/office/drawing/2014/main" id="{4C6CB7DC-959D-BE65-7D27-273A0AC7930C}"/>
              </a:ext>
            </a:extLst>
          </p:cNvPr>
          <p:cNvPicPr>
            <a:picLocks noChangeAspect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5641" y="-5243713"/>
            <a:ext cx="6851068" cy="5188946"/>
          </a:xfrm>
          <a:prstGeom prst="rect">
            <a:avLst/>
          </a:prstGeom>
        </p:spPr>
      </p:pic>
      <p:pic>
        <p:nvPicPr>
          <p:cNvPr id="39" name="Picture 38">
            <a:hlinkClick r:id="rId20" action="ppaction://hlinksldjump"/>
            <a:extLst>
              <a:ext uri="{FF2B5EF4-FFF2-40B4-BE49-F238E27FC236}">
                <a16:creationId xmlns:a16="http://schemas.microsoft.com/office/drawing/2014/main" id="{73FD9F06-DB3E-AB2C-1078-4B94BC07FD11}"/>
              </a:ext>
            </a:extLst>
          </p:cNvPr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924664" y="-4319875"/>
            <a:ext cx="5143500" cy="3156998"/>
          </a:xfrm>
          <a:prstGeom prst="rect">
            <a:avLst/>
          </a:prstGeom>
        </p:spPr>
      </p:pic>
      <p:pic>
        <p:nvPicPr>
          <p:cNvPr id="17" name="Picture 16">
            <a:hlinkClick r:id="rId18" action="ppaction://hlinksldjump"/>
            <a:extLst>
              <a:ext uri="{FF2B5EF4-FFF2-40B4-BE49-F238E27FC236}">
                <a16:creationId xmlns:a16="http://schemas.microsoft.com/office/drawing/2014/main" id="{B0BB91A7-6EB1-2E12-F705-77E464A05DD9}"/>
              </a:ext>
            </a:extLst>
          </p:cNvPr>
          <p:cNvPicPr>
            <a:picLocks noChangeAspect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8771" y="3054539"/>
            <a:ext cx="2286000" cy="2286000"/>
          </a:xfrm>
          <a:prstGeom prst="rect">
            <a:avLst/>
          </a:prstGeom>
        </p:spPr>
      </p:pic>
      <p:pic>
        <p:nvPicPr>
          <p:cNvPr id="28" name="Picture 27">
            <a:hlinkClick r:id="rId18" action="ppaction://hlinksldjump"/>
            <a:extLst>
              <a:ext uri="{FF2B5EF4-FFF2-40B4-BE49-F238E27FC236}">
                <a16:creationId xmlns:a16="http://schemas.microsoft.com/office/drawing/2014/main" id="{50E0E922-CFC5-A4F6-8F5F-25E8522134CE}"/>
              </a:ext>
            </a:extLst>
          </p:cNvPr>
          <p:cNvPicPr>
            <a:picLocks noChangeAspect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929082" y="3072001"/>
            <a:ext cx="2286000" cy="228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1282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8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5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00"/>
                            </p:stCondLst>
                            <p:childTnLst>
                              <p:par>
                                <p:cTn id="4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4.81481E-6 L 0.24826 0.00439 " pathEditMode="relative" rAng="0" ptsTypes="AA">
                                      <p:cBhvr>
                                        <p:cTn id="48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413" y="208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0" tmFilter="0, 0; .2, .5; .8, .5; 1, 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1" dur="250" autoRev="1" fill="hold"/>
                                        <p:tgtEl>
                                          <p:spTgt spid="1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000"/>
                            </p:stCondLst>
                            <p:childTnLst>
                              <p:par>
                                <p:cTn id="8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4826 0.00439 L 0.43732 0.00439 " pathEditMode="relative" rAng="0" ptsTypes="AA">
                                      <p:cBhvr>
                                        <p:cTn id="84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444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3000"/>
                            </p:stCondLst>
                            <p:childTnLst>
                              <p:par>
                                <p:cTn id="86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6" dur="500" tmFilter="0, 0; .2, .5; .8, .5; 1, 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7" dur="250" autoRev="1" fill="hold"/>
                                        <p:tgtEl>
                                          <p:spTgt spid="1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1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000"/>
                            </p:stCondLst>
                            <p:childTnLst>
                              <p:par>
                                <p:cTn id="12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3732 0.00439 L 0.62708 0.00439 " pathEditMode="relative" rAng="0" ptsTypes="AA">
                                      <p:cBhvr>
                                        <p:cTn id="12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479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3000"/>
                            </p:stCondLst>
                            <p:childTnLst>
                              <p:par>
                                <p:cTn id="12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130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1" fill="hold">
                      <p:stCondLst>
                        <p:cond delay="0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4" dur="500" tmFilter="0, 0; .2, .5; .8, .5; 1, 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5" dur="250" autoRev="1" fill="hold"/>
                                        <p:tgtEl>
                                          <p:spTgt spid="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5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5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5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000"/>
                            </p:stCondLst>
                            <p:childTnLst>
                              <p:par>
                                <p:cTn id="16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4826 0.00439 L 0.00416 0.00439 " pathEditMode="relative" rAng="0" ptsTypes="AA">
                                      <p:cBhvr>
                                        <p:cTn id="16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205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>
                            <p:stCondLst>
                              <p:cond delay="3000"/>
                            </p:stCondLst>
                            <p:childTnLst>
                              <p:par>
                                <p:cTn id="16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6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seq concurrent="1" nextAc="seek">
              <p:cTn id="170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1" fill="hold">
                      <p:stCondLst>
                        <p:cond delay="0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4" dur="500" tmFilter="0, 0; .2, .5; .8, .5; 1, 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5" dur="250" autoRev="1" fill="hold"/>
                                        <p:tgtEl>
                                          <p:spTgt spid="2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9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9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9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0" fill="hold">
                            <p:stCondLst>
                              <p:cond delay="1000"/>
                            </p:stCondLst>
                            <p:childTnLst>
                              <p:par>
                                <p:cTn id="20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3732 0.00439 L 0.24826 0.00439 " pathEditMode="relative" rAng="0" ptsTypes="AA">
                                      <p:cBhvr>
                                        <p:cTn id="20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462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3" fill="hold">
                            <p:stCondLst>
                              <p:cond delay="3000"/>
                            </p:stCondLst>
                            <p:childTnLst>
                              <p:par>
                                <p:cTn id="20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0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210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1" fill="hold">
                      <p:stCondLst>
                        <p:cond delay="0"/>
                      </p:stCondLst>
                      <p:childTnLst>
                        <p:par>
                          <p:cTn id="212" fill="hold">
                            <p:stCondLst>
                              <p:cond delay="0"/>
                            </p:stCondLst>
                            <p:childTnLst>
                              <p:par>
                                <p:cTn id="21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4" dur="500" tmFilter="0, 0; .2, .5; .8, .5; 1, 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15" dur="250" autoRev="1" fill="hold"/>
                                        <p:tgtEl>
                                          <p:spTgt spid="3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1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3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3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3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0" fill="hold">
                            <p:stCondLst>
                              <p:cond delay="1000"/>
                            </p:stCondLst>
                            <p:childTnLst>
                              <p:par>
                                <p:cTn id="24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2708 0.00439 L 0.43732 0.00439 " pathEditMode="relative" rAng="0" ptsTypes="AA">
                                      <p:cBhvr>
                                        <p:cTn id="24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497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3000"/>
                            </p:stCondLst>
                            <p:childTnLst>
                              <p:par>
                                <p:cTn id="24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250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1" fill="hold">
                      <p:stCondLst>
                        <p:cond delay="0"/>
                      </p:stCondLst>
                      <p:childTnLst>
                        <p:par>
                          <p:cTn id="252" fill="hold">
                            <p:stCondLst>
                              <p:cond delay="0"/>
                            </p:stCondLst>
                            <p:childTnLst>
                              <p:par>
                                <p:cTn id="25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Mini Claw Machine Sounds. ALL SOUNDS!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5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7" fill="hold">
                            <p:stCondLst>
                              <p:cond delay="0"/>
                            </p:stCondLst>
                            <p:childTnLst>
                              <p:par>
                                <p:cTn id="258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-0.00254 L 0.00417 0.31135 " pathEditMode="relative" rAng="0" ptsTypes="AA">
                                      <p:cBhvr>
                                        <p:cTn id="259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1569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Mini Claw Machine Sounds. ALL SOUNDS! (2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0" fill="hold">
                            <p:stCondLst>
                              <p:cond delay="2000"/>
                            </p:stCondLst>
                            <p:childTnLst>
                              <p:par>
                                <p:cTn id="261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3" fill="hold">
                            <p:stCondLst>
                              <p:cond delay="2000"/>
                            </p:stCondLst>
                            <p:childTnLst>
                              <p:par>
                                <p:cTn id="26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6" fill="hold">
                            <p:stCondLst>
                              <p:cond delay="2000"/>
                            </p:stCondLst>
                            <p:childTnLst>
                              <p:par>
                                <p:cTn id="26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52 0.3132 L -4.16667E-6 -2.96296E-6 " pathEditMode="relative" rAng="0" ptsTypes="AA">
                                      <p:cBhvr>
                                        <p:cTn id="268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6" y="-15417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Mini Claw Machine Sounds. ALL SOUNDS!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6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81 0.01158 L -0.00381 -0.33217 " pathEditMode="relative" rAng="0" ptsTypes="AA">
                                      <p:cBhvr>
                                        <p:cTn id="270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719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1" fill="hold">
                            <p:stCondLst>
                              <p:cond delay="4000"/>
                            </p:stCondLst>
                            <p:childTnLst>
                              <p:par>
                                <p:cTn id="272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7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7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8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8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8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4" fill="hold">
                            <p:stCondLst>
                              <p:cond delay="5000"/>
                            </p:stCondLst>
                            <p:childTnLst>
                              <p:par>
                                <p:cTn id="28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Mini Claw Machine Sounds. ALL SOUNDS! (1) (1) (2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87" presetID="2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88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9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1" fill="hold">
                            <p:stCondLst>
                              <p:cond delay="5500"/>
                            </p:stCondLst>
                            <p:childTnLst>
                              <p:par>
                                <p:cTn id="292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9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9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9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9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9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2" fill="hold">
                            <p:stCondLst>
                              <p:cond delay="6500"/>
                            </p:stCondLst>
                            <p:childTnLst>
                              <p:par>
                                <p:cTn id="30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2.96296E-6 L -0.24704 -2.96296E-6 " pathEditMode="relative" rAng="0" ptsTypes="AA">
                                      <p:cBhvr>
                                        <p:cTn id="304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361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Game Fail Sound Effect 2 _ Free Sound Clips _ Game and Interface Sounds_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0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4947 0.00277 L 0.00017 0.00277 " pathEditMode="relative" ptsTypes="AA">
                                      <p:cBhvr>
                                        <p:cTn id="30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7" fill="hold">
                            <p:stCondLst>
                              <p:cond delay="8500"/>
                            </p:stCondLst>
                            <p:childTnLst>
                              <p:par>
                                <p:cTn id="308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0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1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1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885 -0.02153 L -0.00052 -0.68033 " pathEditMode="relative" rAng="0" ptsTypes="AA">
                                      <p:cBhvr>
                                        <p:cTn id="321" dur="1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9" y="-32940"/>
                                    </p:animMotion>
                                  </p:childTnLst>
                                </p:cTn>
                              </p:par>
                              <p:par>
                                <p:cTn id="322" presetID="26" presetClass="emph" presetSubtype="0" repeatCount="indefinite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323" dur="500" tmFilter="0, 0; .2, .5; .8, .5; 1, 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24" dur="250" autoRev="1" fill="hold"/>
                                        <p:tgtEl>
                                          <p:spTgt spid="4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25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6" fill="hold">
                      <p:stCondLst>
                        <p:cond delay="0"/>
                      </p:stCondLst>
                      <p:childTnLst>
                        <p:par>
                          <p:cTn id="327" fill="hold">
                            <p:stCondLst>
                              <p:cond delay="0"/>
                            </p:stCondLst>
                            <p:childTnLst>
                              <p:par>
                                <p:cTn id="32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2" fill="hold">
                            <p:stCondLst>
                              <p:cond delay="0"/>
                            </p:stCondLst>
                            <p:childTnLst>
                              <p:par>
                                <p:cTn id="33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-0.00254 L 0.00121 0.23264 " pathEditMode="relative" rAng="0" ptsTypes="AA">
                                      <p:cBhvr>
                                        <p:cTn id="334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1175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going dow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36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3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1" fill="hold">
                            <p:stCondLst>
                              <p:cond delay="2000"/>
                            </p:stCondLst>
                            <p:childTnLst>
                              <p:par>
                                <p:cTn id="342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56 0.30602 L -1.94444E-6 -2.96296E-6 " pathEditMode="relative" rAng="0" ptsTypes="AA">
                                      <p:cBhvr>
                                        <p:cTn id="343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" y="-15301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oing U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44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81 0.01158 L -0.00173 -0.3 " pathEditMode="relative" rAng="0" ptsTypes="AA">
                                      <p:cBhvr>
                                        <p:cTn id="345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" y="-1557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6" fill="hold">
                            <p:stCondLst>
                              <p:cond delay="4000"/>
                            </p:stCondLst>
                            <p:childTnLst>
                              <p:par>
                                <p:cTn id="347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4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4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5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5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3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5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5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5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1" fill="hold">
                            <p:stCondLst>
                              <p:cond delay="5000"/>
                            </p:stCondLst>
                            <p:childTnLst>
                              <p:par>
                                <p:cTn id="362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2.96296E-6 L -0.43733 -0.00278 " pathEditMode="relative" rAng="0" ptsTypes="AA">
                                      <p:cBhvr>
                                        <p:cTn id="363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667" y="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64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4236 0.00439 L 0.0059 0.00439 " pathEditMode="relative" ptsTypes="AA">
                                      <p:cBhvr>
                                        <p:cTn id="365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66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38 -0.29815 L -0.43298 -0.3 " pathEditMode="relative" rAng="0" ptsTypes="AA">
                                      <p:cBhvr>
                                        <p:cTn id="367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580" y="-9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7000"/>
                            </p:stCondLst>
                            <p:childTnLst>
                              <p:par>
                                <p:cTn id="369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7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7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7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43298 -0.3 L -0.42934 0.01158 " pathEditMode="relative" rAng="0" ptsTypes="AA">
                                      <p:cBhvr>
                                        <p:cTn id="378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4" y="15579"/>
                                    </p:animMotion>
                                  </p:childTnLst>
                                </p:cTn>
                              </p:par>
                              <p:par>
                                <p:cTn id="3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3" fill="hold">
                            <p:stCondLst>
                              <p:cond delay="9000"/>
                            </p:stCondLst>
                            <p:childTnLst>
                              <p:par>
                                <p:cTn id="38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onfetti Sound Effects _ Confetti Pop With Yay Sound _ Sound Of Confetti Popping Party Celebrat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8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8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120000">
                                      <p:cBhvr>
                                        <p:cTn id="38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9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9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9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9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4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3.7037E-7 L 0.01354 1.04514 " pathEditMode="relative" rAng="0" ptsTypes="AA">
                                      <p:cBhvr>
                                        <p:cTn id="395" dur="1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77" y="52269"/>
                                    </p:animMotion>
                                  </p:childTnLst>
                                </p:cTn>
                              </p:par>
                              <p:par>
                                <p:cTn id="396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3.7037E-6 L 0.00156 1.01505 " pathEditMode="relative" rAng="0" ptsTypes="AA">
                                      <p:cBhvr>
                                        <p:cTn id="397" dur="1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" y="507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398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9" fill="hold">
                      <p:stCondLst>
                        <p:cond delay="0"/>
                      </p:stCondLst>
                      <p:childTnLst>
                        <p:par>
                          <p:cTn id="400" fill="hold">
                            <p:stCondLst>
                              <p:cond delay="0"/>
                            </p:stCondLst>
                            <p:childTnLst>
                              <p:par>
                                <p:cTn id="40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5" fill="hold">
                            <p:stCondLst>
                              <p:cond delay="0"/>
                            </p:stCondLst>
                            <p:childTnLst>
                              <p:par>
                                <p:cTn id="406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-0.00254 L 0.00121 0.23264 " pathEditMode="relative" rAng="0" ptsTypes="AA">
                                      <p:cBhvr>
                                        <p:cTn id="407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1175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going dow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2000"/>
                            </p:stCondLst>
                            <p:childTnLst>
                              <p:par>
                                <p:cTn id="409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1" fill="hold">
                            <p:stCondLst>
                              <p:cond delay="2000"/>
                            </p:stCondLst>
                            <p:childTnLst>
                              <p:par>
                                <p:cTn id="41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4" fill="hold">
                            <p:stCondLst>
                              <p:cond delay="2000"/>
                            </p:stCondLst>
                            <p:childTnLst>
                              <p:par>
                                <p:cTn id="415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08 0.30973 L -2.77778E-7 -4.44444E-6 " pathEditMode="relative" rAng="0" ptsTypes="AA">
                                      <p:cBhvr>
                                        <p:cTn id="416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4" y="-15486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oing U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-4.81481E-6 L -0.00104 -0.29976 " pathEditMode="relative" rAng="0" ptsTypes="AA">
                                      <p:cBhvr>
                                        <p:cTn id="418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-150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9" fill="hold">
                            <p:stCondLst>
                              <p:cond delay="4000"/>
                            </p:stCondLst>
                            <p:childTnLst>
                              <p:par>
                                <p:cTn id="42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2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2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2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26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2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2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2" fill="hold">
                            <p:stCondLst>
                              <p:cond delay="5000"/>
                            </p:stCondLst>
                            <p:childTnLst>
                              <p:par>
                                <p:cTn id="43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Explos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35" presetID="2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36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7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40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2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4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4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4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0" fill="hold">
                            <p:stCondLst>
                              <p:cond delay="6500"/>
                            </p:stCondLst>
                            <p:childTnLst>
                              <p:par>
                                <p:cTn id="45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-4.44444E-6 L -0.62379 -0.00301 " pathEditMode="relative" rAng="0" ptsTypes="AA">
                                      <p:cBhvr>
                                        <p:cTn id="452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990" y="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Game Fail Sound Effect 2 _ Free Sound Clips _ Game and Interface Sounds_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5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2656 0.00439 L 0.00416 0.00439 " pathEditMode="relative" ptsTypes="AA">
                                      <p:cBhvr>
                                        <p:cTn id="454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5" fill="hold">
                            <p:stCondLst>
                              <p:cond delay="8500"/>
                            </p:stCondLst>
                            <p:childTnLst>
                              <p:par>
                                <p:cTn id="456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5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5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6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6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8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885 -0.02153 L -0.00052 -0.68033 " pathEditMode="relative" rAng="0" ptsTypes="AA">
                                      <p:cBhvr>
                                        <p:cTn id="469" dur="1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9" y="-32940"/>
                                    </p:animMotion>
                                  </p:childTnLst>
                                </p:cTn>
                              </p:par>
                              <p:par>
                                <p:cTn id="470" presetID="26" presetClass="emph" presetSubtype="0" repeatCount="indefinite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471" dur="500" tmFilter="0, 0; .2, .5; .8, .5; 1, 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72" dur="250" autoRev="1" fill="hold"/>
                                        <p:tgtEl>
                                          <p:spTgt spid="5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473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4" fill="hold">
                      <p:stCondLst>
                        <p:cond delay="0"/>
                      </p:stCondLst>
                      <p:childTnLst>
                        <p:par>
                          <p:cTn id="475" fill="hold">
                            <p:stCondLst>
                              <p:cond delay="0"/>
                            </p:stCondLst>
                            <p:childTnLst>
                              <p:par>
                                <p:cTn id="476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7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78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oin sound eff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9" fill="hold">
                            <p:stCondLst>
                              <p:cond delay="500"/>
                            </p:stCondLst>
                            <p:childTnLst>
                              <p:par>
                                <p:cTn id="480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43 0.00579 L -0.07517 0.00579 " pathEditMode="relative" rAng="0" ptsTypes="AA">
                                      <p:cBhvr>
                                        <p:cTn id="481" dur="2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80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Coin insert sound effect_Coin sound effect_Insert coin sound effect lpb_Insert coin sound eff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82" fill="hold">
                            <p:stCondLst>
                              <p:cond delay="2500"/>
                            </p:stCondLst>
                            <p:childTnLst>
                              <p:par>
                                <p:cTn id="483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5" fill="hold">
                            <p:stCondLst>
                              <p:cond delay="2500"/>
                            </p:stCondLst>
                            <p:childTnLst>
                              <p:par>
                                <p:cTn id="48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2500"/>
                            </p:stCondLst>
                            <p:childTnLst>
                              <p:par>
                                <p:cTn id="48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6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16 -0.24931 L 0.00416 0.00439 " pathEditMode="relative" rAng="0" ptsTypes="AA">
                                      <p:cBhvr>
                                        <p:cTn id="497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685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Mini Claw Machine Sounds. ALL SOUNDS! (1) (1)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9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0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2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4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6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8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0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2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4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6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8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0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2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3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4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6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8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9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0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31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2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33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</p:childTnLst>
        </p:cTn>
      </p:par>
    </p:tnLst>
    <p:bldLst>
      <p:bldP spid="18" grpId="0" bldLvl="0" animBg="1"/>
      <p:bldP spid="19" grpId="0" bldLvl="0" animBg="1"/>
      <p:bldP spid="20" grpId="0" bldLvl="0" animBg="1"/>
      <p:bldP spid="21" grpId="0" bldLvl="0" animBg="1"/>
      <p:bldP spid="22" grpId="0" bldLvl="0" animBg="1"/>
      <p:bldP spid="23" grpId="0" bldLvl="0" animBg="1"/>
      <p:bldP spid="24" grpId="0" bldLvl="0" animBg="1"/>
      <p:bldP spid="25" grpId="0" bldLvl="0" animBg="1"/>
      <p:bldP spid="8" grpId="0" animBg="1"/>
      <p:bldP spid="35" grpId="0" animBg="1"/>
      <p:bldP spid="36" grpId="0" animBg="1"/>
      <p:bldP spid="38" grpId="0" animBg="1"/>
      <p:bldP spid="40" grpId="0" animBg="1"/>
      <p:bldP spid="51" grpId="0" animBg="1"/>
      <p:bldP spid="52" grpId="0" animBg="1"/>
      <p:bldP spid="54" grpId="0" animBg="1"/>
      <p:bldP spid="61" grpId="0" animBg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>
            <a:extLst>
              <a:ext uri="{FF2B5EF4-FFF2-40B4-BE49-F238E27FC236}">
                <a16:creationId xmlns:a16="http://schemas.microsoft.com/office/drawing/2014/main" id="{E6BAFF45-9FE8-F144-AEE1-FC3BDAB1BAB4}"/>
              </a:ext>
            </a:extLst>
          </p:cNvPr>
          <p:cNvSpPr txBox="1">
            <a:spLocks/>
          </p:cNvSpPr>
          <p:nvPr/>
        </p:nvSpPr>
        <p:spPr>
          <a:xfrm>
            <a:off x="761838" y="1360977"/>
            <a:ext cx="8004972" cy="835819"/>
          </a:xfrm>
          <a:prstGeom prst="rect">
            <a:avLst/>
          </a:prstGeom>
          <a:noFill/>
        </p:spPr>
        <p:txBody>
          <a:bodyPr vert="horz" lIns="66866" tIns="33433" rIns="66866" bIns="33433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68655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chemeClr val="accent6">
                    <a:lumMod val="10000"/>
                  </a:schemeClr>
                </a:solidFill>
                <a:effectLst/>
                <a:uLnTx/>
                <a:uFillTx/>
                <a:latin typeface="Comic Sans MS" panose="030F0902030302020204" pitchFamily="66" charset="0"/>
                <a:ea typeface="+mj-ea"/>
                <a:cs typeface="+mj-cs"/>
                <a:sym typeface="Arial"/>
              </a:rPr>
              <a:t>When do you do your homework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mic Sans MS" panose="030F0902030302020204" pitchFamily="66" charset="0"/>
                <a:ea typeface="+mj-ea"/>
                <a:cs typeface="+mj-cs"/>
                <a:sym typeface="Arial"/>
              </a:rPr>
              <a:t>? </a:t>
            </a:r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9330BFCE-3D83-9E43-B6B6-5F7FFCC3C956}"/>
              </a:ext>
            </a:extLst>
          </p:cNvPr>
          <p:cNvSpPr txBox="1">
            <a:spLocks/>
          </p:cNvSpPr>
          <p:nvPr/>
        </p:nvSpPr>
        <p:spPr>
          <a:xfrm>
            <a:off x="761838" y="3051003"/>
            <a:ext cx="7372350" cy="835819"/>
          </a:xfrm>
          <a:prstGeom prst="rect">
            <a:avLst/>
          </a:prstGeom>
          <a:noFill/>
        </p:spPr>
        <p:txBody>
          <a:bodyPr vert="horz" lIns="66866" tIns="33433" rIns="66866" bIns="33433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defTabSz="66865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 sz="3200" b="1" dirty="0">
                <a:solidFill>
                  <a:srgbClr val="C00000"/>
                </a:solidFill>
                <a:latin typeface="Comic Sans MS" panose="030F0902030302020204" pitchFamily="66" charset="0"/>
                <a:cs typeface="KodchiangUPC" pitchFamily="18" charset="-34"/>
                <a:sym typeface="Wingdings"/>
              </a:rPr>
              <a:t>in the morning/ afternoon/ evening</a:t>
            </a:r>
          </a:p>
          <a:p>
            <a:pPr marL="0" marR="0" lvl="0" indent="0" defTabSz="66865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mic Sans MS" panose="030F0902030302020204" pitchFamily="66" charset="0"/>
                <a:cs typeface="KodchiangUPC" pitchFamily="18" charset="-34"/>
                <a:sym typeface="Wingdings"/>
              </a:rPr>
              <a:t>at noon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omic Sans MS" panose="030F0902030302020204" pitchFamily="66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346330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BG">
            <a:extLst>
              <a:ext uri="{FF2B5EF4-FFF2-40B4-BE49-F238E27FC236}">
                <a16:creationId xmlns:a16="http://schemas.microsoft.com/office/drawing/2014/main" id="{8C06E889-F26E-FE20-8EE8-96A4679BAD53}"/>
              </a:ext>
            </a:extLst>
          </p:cNvPr>
          <p:cNvSpPr/>
          <p:nvPr/>
        </p:nvSpPr>
        <p:spPr>
          <a:xfrm>
            <a:off x="1143000" y="0"/>
            <a:ext cx="6851610" cy="5143500"/>
          </a:xfrm>
          <a:prstGeom prst="rect">
            <a:avLst/>
          </a:prstGeom>
          <a:solidFill>
            <a:srgbClr val="B5E4A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7C363C7-C480-CAB1-C776-2123B1B55D2E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3000" y="0"/>
            <a:ext cx="6858000" cy="5143500"/>
          </a:xfrm>
          <a:prstGeom prst="rect">
            <a:avLst/>
          </a:prstGeom>
        </p:spPr>
      </p:pic>
      <p:pic>
        <p:nvPicPr>
          <p:cNvPr id="10" name="claw 1" descr="C:\Users\Zhao Youyi\Desktop\333.png333">
            <a:extLst>
              <a:ext uri="{FF2B5EF4-FFF2-40B4-BE49-F238E27FC236}">
                <a16:creationId xmlns:a16="http://schemas.microsoft.com/office/drawing/2014/main" id="{B0B19700-EB08-5662-5A56-77A7A5372B0E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1752964" y="-227053"/>
            <a:ext cx="828675" cy="2746534"/>
          </a:xfrm>
          <a:prstGeom prst="rect">
            <a:avLst/>
          </a:prstGeom>
        </p:spPr>
      </p:pic>
      <p:sp>
        <p:nvSpPr>
          <p:cNvPr id="18" name="blue light l">
            <a:extLst>
              <a:ext uri="{FF2B5EF4-FFF2-40B4-BE49-F238E27FC236}">
                <a16:creationId xmlns:a16="http://schemas.microsoft.com/office/drawing/2014/main" id="{997D090C-5C18-CEC4-6B3F-068DA9863C91}"/>
              </a:ext>
            </a:extLst>
          </p:cNvPr>
          <p:cNvSpPr/>
          <p:nvPr/>
        </p:nvSpPr>
        <p:spPr>
          <a:xfrm>
            <a:off x="1187291" y="529114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9" name="blue light l">
            <a:extLst>
              <a:ext uri="{FF2B5EF4-FFF2-40B4-BE49-F238E27FC236}">
                <a16:creationId xmlns:a16="http://schemas.microsoft.com/office/drawing/2014/main" id="{369EBAEF-7967-E20F-CC8B-0434527DE932}"/>
              </a:ext>
            </a:extLst>
          </p:cNvPr>
          <p:cNvSpPr/>
          <p:nvPr/>
        </p:nvSpPr>
        <p:spPr>
          <a:xfrm>
            <a:off x="1187291" y="2497931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0" name="green light l">
            <a:extLst>
              <a:ext uri="{FF2B5EF4-FFF2-40B4-BE49-F238E27FC236}">
                <a16:creationId xmlns:a16="http://schemas.microsoft.com/office/drawing/2014/main" id="{C1979C61-F081-7E56-8994-CBC33664AF7B}"/>
              </a:ext>
            </a:extLst>
          </p:cNvPr>
          <p:cNvSpPr/>
          <p:nvPr/>
        </p:nvSpPr>
        <p:spPr>
          <a:xfrm>
            <a:off x="1187291" y="3629025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1" name="blue light r">
            <a:extLst>
              <a:ext uri="{FF2B5EF4-FFF2-40B4-BE49-F238E27FC236}">
                <a16:creationId xmlns:a16="http://schemas.microsoft.com/office/drawing/2014/main" id="{EDDF266A-B144-3AE0-1F3C-DA710A4E2E5F}"/>
              </a:ext>
            </a:extLst>
          </p:cNvPr>
          <p:cNvSpPr/>
          <p:nvPr/>
        </p:nvSpPr>
        <p:spPr>
          <a:xfrm>
            <a:off x="7870507" y="529114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2" name="green light r">
            <a:extLst>
              <a:ext uri="{FF2B5EF4-FFF2-40B4-BE49-F238E27FC236}">
                <a16:creationId xmlns:a16="http://schemas.microsoft.com/office/drawing/2014/main" id="{30935299-89EE-8E04-E9F7-13A64C1C7904}"/>
              </a:ext>
            </a:extLst>
          </p:cNvPr>
          <p:cNvSpPr/>
          <p:nvPr/>
        </p:nvSpPr>
        <p:spPr>
          <a:xfrm>
            <a:off x="7870507" y="1660207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3" name="blue light r">
            <a:extLst>
              <a:ext uri="{FF2B5EF4-FFF2-40B4-BE49-F238E27FC236}">
                <a16:creationId xmlns:a16="http://schemas.microsoft.com/office/drawing/2014/main" id="{16B3C074-5549-7343-A5E7-26B29D2E4739}"/>
              </a:ext>
            </a:extLst>
          </p:cNvPr>
          <p:cNvSpPr/>
          <p:nvPr/>
        </p:nvSpPr>
        <p:spPr>
          <a:xfrm>
            <a:off x="7870507" y="2497931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4" name="green light r">
            <a:extLst>
              <a:ext uri="{FF2B5EF4-FFF2-40B4-BE49-F238E27FC236}">
                <a16:creationId xmlns:a16="http://schemas.microsoft.com/office/drawing/2014/main" id="{0E3A4131-45D3-DC06-0899-7E812DA0FA38}"/>
              </a:ext>
            </a:extLst>
          </p:cNvPr>
          <p:cNvSpPr/>
          <p:nvPr/>
        </p:nvSpPr>
        <p:spPr>
          <a:xfrm>
            <a:off x="7870507" y="3719512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5" name="green light l">
            <a:extLst>
              <a:ext uri="{FF2B5EF4-FFF2-40B4-BE49-F238E27FC236}">
                <a16:creationId xmlns:a16="http://schemas.microsoft.com/office/drawing/2014/main" id="{EC1056D6-002F-F2A2-B7F4-FB73591D0042}"/>
              </a:ext>
            </a:extLst>
          </p:cNvPr>
          <p:cNvSpPr/>
          <p:nvPr/>
        </p:nvSpPr>
        <p:spPr>
          <a:xfrm>
            <a:off x="1199435" y="1569720"/>
            <a:ext cx="90488" cy="90488"/>
          </a:xfrm>
          <a:prstGeom prst="ellipse">
            <a:avLst/>
          </a:prstGeom>
          <a:ln>
            <a:solidFill>
              <a:schemeClr val="accent5">
                <a:lumMod val="20000"/>
                <a:lumOff val="80000"/>
              </a:schemeClr>
            </a:solidFill>
          </a:ln>
          <a:effectLst>
            <a:glow rad="101600">
              <a:srgbClr val="FFFF00">
                <a:alpha val="40000"/>
              </a:srgb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zh-CN" altLang="en-US" sz="1050" b="0" i="0" u="none" strike="noStrike" kern="0" cap="none" spc="0" normalizeH="0" baseline="0" noProof="0" dirty="0">
              <a:ln>
                <a:noFill/>
              </a:ln>
              <a:solidFill>
                <a:srgbClr val="3A3C4C"/>
              </a:solidFill>
              <a:effectLst/>
              <a:uLnTx/>
              <a:uFillTx/>
              <a:latin typeface="Arial"/>
              <a:ea typeface="宋体" panose="02010600030101010101" pitchFamily="2" charset="-122"/>
              <a:cs typeface="+mn-cs"/>
              <a:sym typeface="Arial"/>
            </a:endParaRPr>
          </a:p>
        </p:txBody>
      </p:sp>
      <p:grpSp>
        <p:nvGrpSpPr>
          <p:cNvPr id="32" name="Claw 1 clasped">
            <a:extLst>
              <a:ext uri="{FF2B5EF4-FFF2-40B4-BE49-F238E27FC236}">
                <a16:creationId xmlns:a16="http://schemas.microsoft.com/office/drawing/2014/main" id="{A058F5E1-4346-13AD-74B0-628EA2830A7D}"/>
              </a:ext>
            </a:extLst>
          </p:cNvPr>
          <p:cNvGrpSpPr/>
          <p:nvPr/>
        </p:nvGrpSpPr>
        <p:grpSpPr>
          <a:xfrm>
            <a:off x="3449033" y="-203646"/>
            <a:ext cx="824204" cy="2727353"/>
            <a:chOff x="5321046" y="-454425"/>
            <a:chExt cx="1104900" cy="3636472"/>
          </a:xfrm>
        </p:grpSpPr>
        <p:pic>
          <p:nvPicPr>
            <p:cNvPr id="15" name="claw" descr="C:\Users\Zhao Youyi\Desktop\20200306103953.png20200306103953">
              <a:extLst>
                <a:ext uri="{FF2B5EF4-FFF2-40B4-BE49-F238E27FC236}">
                  <a16:creationId xmlns:a16="http://schemas.microsoft.com/office/drawing/2014/main" id="{B63C17CB-BA98-3FD9-0B98-85273767A053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>
            <a:xfrm>
              <a:off x="5522845" y="1950782"/>
              <a:ext cx="732790" cy="1231265"/>
            </a:xfrm>
            <a:prstGeom prst="rect">
              <a:avLst/>
            </a:prstGeom>
          </p:spPr>
        </p:pic>
        <p:pic>
          <p:nvPicPr>
            <p:cNvPr id="31" name="string" descr="C:\Users\Zhao Youyi\Desktop\333.png333">
              <a:extLst>
                <a:ext uri="{FF2B5EF4-FFF2-40B4-BE49-F238E27FC236}">
                  <a16:creationId xmlns:a16="http://schemas.microsoft.com/office/drawing/2014/main" id="{D38E03A3-1F3F-A775-75C5-4B23FF78DC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" b="27144"/>
            <a:stretch/>
          </p:blipFill>
          <p:spPr>
            <a:xfrm>
              <a:off x="5321046" y="-454425"/>
              <a:ext cx="1104900" cy="2668036"/>
            </a:xfrm>
            <a:prstGeom prst="rect">
              <a:avLst/>
            </a:prstGeom>
          </p:spPr>
        </p:pic>
      </p:grpSp>
      <p:pic>
        <p:nvPicPr>
          <p:cNvPr id="26" name="claw 1 unclasped" descr="C:\Users\Zhao Youyi\Desktop\333.png333">
            <a:extLst>
              <a:ext uri="{FF2B5EF4-FFF2-40B4-BE49-F238E27FC236}">
                <a16:creationId xmlns:a16="http://schemas.microsoft.com/office/drawing/2014/main" id="{1C388990-880A-7B13-DF19-10B4A24420B2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3449033" y="-203359"/>
            <a:ext cx="828675" cy="2746534"/>
          </a:xfrm>
          <a:prstGeom prst="rect">
            <a:avLst/>
          </a:prstGeom>
        </p:spPr>
      </p:pic>
      <p:pic>
        <p:nvPicPr>
          <p:cNvPr id="7" name="Toy">
            <a:extLst>
              <a:ext uri="{FF2B5EF4-FFF2-40B4-BE49-F238E27FC236}">
                <a16:creationId xmlns:a16="http://schemas.microsoft.com/office/drawing/2014/main" id="{7E37ACD3-28E8-7911-4679-CF5DB90A1B3E}"/>
              </a:ext>
            </a:extLst>
          </p:cNvPr>
          <p:cNvPicPr>
            <a:picLocks noChangeAspect="1"/>
          </p:cNvPicPr>
          <p:nvPr/>
        </p:nvPicPr>
        <p:blipFill rotWithShape="1"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4184" r="2851" b="-1374"/>
          <a:stretch/>
        </p:blipFill>
        <p:spPr>
          <a:xfrm>
            <a:off x="3429528" y="2949793"/>
            <a:ext cx="872442" cy="1811336"/>
          </a:xfrm>
          <a:prstGeom prst="rect">
            <a:avLst/>
          </a:prstGeom>
        </p:spPr>
      </p:pic>
      <p:grpSp>
        <p:nvGrpSpPr>
          <p:cNvPr id="45" name="Claw 2 clasped">
            <a:extLst>
              <a:ext uri="{FF2B5EF4-FFF2-40B4-BE49-F238E27FC236}">
                <a16:creationId xmlns:a16="http://schemas.microsoft.com/office/drawing/2014/main" id="{CDD8BF2B-43E6-14B0-2BFB-A8B98DC24AC0}"/>
              </a:ext>
            </a:extLst>
          </p:cNvPr>
          <p:cNvGrpSpPr/>
          <p:nvPr/>
        </p:nvGrpSpPr>
        <p:grpSpPr>
          <a:xfrm>
            <a:off x="4754341" y="-203646"/>
            <a:ext cx="824204" cy="2727353"/>
            <a:chOff x="5321046" y="-454425"/>
            <a:chExt cx="1104900" cy="3636472"/>
          </a:xfrm>
        </p:grpSpPr>
        <p:pic>
          <p:nvPicPr>
            <p:cNvPr id="46" name="claw" descr="C:\Users\Zhao Youyi\Desktop\20200306103953.png20200306103953">
              <a:extLst>
                <a:ext uri="{FF2B5EF4-FFF2-40B4-BE49-F238E27FC236}">
                  <a16:creationId xmlns:a16="http://schemas.microsoft.com/office/drawing/2014/main" id="{A436D891-40CA-A7F2-664C-C25823F2C1DE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>
            <a:xfrm>
              <a:off x="5522845" y="1950782"/>
              <a:ext cx="732790" cy="1231265"/>
            </a:xfrm>
            <a:prstGeom prst="rect">
              <a:avLst/>
            </a:prstGeom>
          </p:spPr>
        </p:pic>
        <p:pic>
          <p:nvPicPr>
            <p:cNvPr id="47" name="string" descr="C:\Users\Zhao Youyi\Desktop\333.png333">
              <a:extLst>
                <a:ext uri="{FF2B5EF4-FFF2-40B4-BE49-F238E27FC236}">
                  <a16:creationId xmlns:a16="http://schemas.microsoft.com/office/drawing/2014/main" id="{A3847614-9B4F-28AF-4755-937F8A072AA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" b="27144"/>
            <a:stretch/>
          </p:blipFill>
          <p:spPr>
            <a:xfrm>
              <a:off x="5321046" y="-454425"/>
              <a:ext cx="1104900" cy="2668036"/>
            </a:xfrm>
            <a:prstGeom prst="rect">
              <a:avLst/>
            </a:prstGeom>
          </p:spPr>
        </p:pic>
      </p:grpSp>
      <p:pic>
        <p:nvPicPr>
          <p:cNvPr id="48" name="claw 2 unclasped" descr="C:\Users\Zhao Youyi\Desktop\333.png333">
            <a:extLst>
              <a:ext uri="{FF2B5EF4-FFF2-40B4-BE49-F238E27FC236}">
                <a16:creationId xmlns:a16="http://schemas.microsoft.com/office/drawing/2014/main" id="{C78D22CC-6660-492E-69EB-15CF4249C6E3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4754033" y="-216622"/>
            <a:ext cx="828675" cy="2746534"/>
          </a:xfrm>
          <a:prstGeom prst="rect">
            <a:avLst/>
          </a:prstGeom>
        </p:spPr>
      </p:pic>
      <p:pic>
        <p:nvPicPr>
          <p:cNvPr id="44" name="Toy 2">
            <a:extLst>
              <a:ext uri="{FF2B5EF4-FFF2-40B4-BE49-F238E27FC236}">
                <a16:creationId xmlns:a16="http://schemas.microsoft.com/office/drawing/2014/main" id="{42F56DA4-EA66-6B31-3BC5-4C867581112F}"/>
              </a:ext>
            </a:extLst>
          </p:cNvPr>
          <p:cNvPicPr>
            <a:picLocks noChangeAspect="1"/>
          </p:cNvPicPr>
          <p:nvPr/>
        </p:nvPicPr>
        <p:blipFill rotWithShape="1"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-2826" r="3740" b="-3971"/>
          <a:stretch/>
        </p:blipFill>
        <p:spPr>
          <a:xfrm>
            <a:off x="4743695" y="2949793"/>
            <a:ext cx="872442" cy="1849544"/>
          </a:xfrm>
          <a:prstGeom prst="rect">
            <a:avLst/>
          </a:prstGeom>
        </p:spPr>
      </p:pic>
      <p:grpSp>
        <p:nvGrpSpPr>
          <p:cNvPr id="57" name="Claw 3 clasped">
            <a:extLst>
              <a:ext uri="{FF2B5EF4-FFF2-40B4-BE49-F238E27FC236}">
                <a16:creationId xmlns:a16="http://schemas.microsoft.com/office/drawing/2014/main" id="{D2D08786-40C6-6848-3B36-6F56418FC177}"/>
              </a:ext>
            </a:extLst>
          </p:cNvPr>
          <p:cNvGrpSpPr/>
          <p:nvPr/>
        </p:nvGrpSpPr>
        <p:grpSpPr>
          <a:xfrm>
            <a:off x="6033364" y="-202023"/>
            <a:ext cx="824204" cy="2727353"/>
            <a:chOff x="5321046" y="-454425"/>
            <a:chExt cx="1104900" cy="3636472"/>
          </a:xfrm>
        </p:grpSpPr>
        <p:pic>
          <p:nvPicPr>
            <p:cNvPr id="58" name="claw" descr="C:\Users\Zhao Youyi\Desktop\20200306103953.png20200306103953">
              <a:extLst>
                <a:ext uri="{FF2B5EF4-FFF2-40B4-BE49-F238E27FC236}">
                  <a16:creationId xmlns:a16="http://schemas.microsoft.com/office/drawing/2014/main" id="{B2F69987-BADC-5605-6DEF-898622D1EA87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>
            <a:xfrm>
              <a:off x="5522845" y="1950782"/>
              <a:ext cx="732790" cy="1231265"/>
            </a:xfrm>
            <a:prstGeom prst="rect">
              <a:avLst/>
            </a:prstGeom>
          </p:spPr>
        </p:pic>
        <p:pic>
          <p:nvPicPr>
            <p:cNvPr id="59" name="string" descr="C:\Users\Zhao Youyi\Desktop\333.png333">
              <a:extLst>
                <a:ext uri="{FF2B5EF4-FFF2-40B4-BE49-F238E27FC236}">
                  <a16:creationId xmlns:a16="http://schemas.microsoft.com/office/drawing/2014/main" id="{A777CE16-11B9-BD19-F072-8035E812499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/>
            <a:srcRect t="1" b="27144"/>
            <a:stretch/>
          </p:blipFill>
          <p:spPr>
            <a:xfrm>
              <a:off x="5321046" y="-454425"/>
              <a:ext cx="1104900" cy="2668036"/>
            </a:xfrm>
            <a:prstGeom prst="rect">
              <a:avLst/>
            </a:prstGeom>
          </p:spPr>
        </p:pic>
      </p:grpSp>
      <p:pic>
        <p:nvPicPr>
          <p:cNvPr id="60" name="claw 3 unclasped" descr="C:\Users\Zhao Youyi\Desktop\333.png333">
            <a:extLst>
              <a:ext uri="{FF2B5EF4-FFF2-40B4-BE49-F238E27FC236}">
                <a16:creationId xmlns:a16="http://schemas.microsoft.com/office/drawing/2014/main" id="{F2E327D7-0316-71E0-2ED9-8BD066F62E49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>
            <a:fillRect/>
          </a:stretch>
        </p:blipFill>
        <p:spPr>
          <a:xfrm>
            <a:off x="6024080" y="-203646"/>
            <a:ext cx="828675" cy="2746534"/>
          </a:xfrm>
          <a:prstGeom prst="rect">
            <a:avLst/>
          </a:prstGeom>
        </p:spPr>
      </p:pic>
      <p:pic>
        <p:nvPicPr>
          <p:cNvPr id="56" name="Toy 3">
            <a:extLst>
              <a:ext uri="{FF2B5EF4-FFF2-40B4-BE49-F238E27FC236}">
                <a16:creationId xmlns:a16="http://schemas.microsoft.com/office/drawing/2014/main" id="{E0A3B1F7-5179-62F4-C011-D83FBB3A5B62}"/>
              </a:ext>
            </a:extLst>
          </p:cNvPr>
          <p:cNvPicPr>
            <a:picLocks noChangeAspect="1"/>
          </p:cNvPicPr>
          <p:nvPr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2831" r="-2870" b="-615"/>
          <a:stretch/>
        </p:blipFill>
        <p:spPr>
          <a:xfrm>
            <a:off x="5947012" y="2949792"/>
            <a:ext cx="926515" cy="1780228"/>
          </a:xfrm>
          <a:prstGeom prst="rect">
            <a:avLst/>
          </a:prstGeom>
        </p:spPr>
      </p:pic>
      <p:pic>
        <p:nvPicPr>
          <p:cNvPr id="27" name="box" descr="20200306125950">
            <a:extLst>
              <a:ext uri="{FF2B5EF4-FFF2-40B4-BE49-F238E27FC236}">
                <a16:creationId xmlns:a16="http://schemas.microsoft.com/office/drawing/2014/main" id="{76CC4DC4-C8A3-F276-0015-F4CC7356858A}"/>
              </a:ext>
            </a:extLst>
          </p:cNvPr>
          <p:cNvPicPr>
            <a:picLocks noChangeAspect="1"/>
          </p:cNvPicPr>
          <p:nvPr/>
        </p:nvPicPr>
        <p:blipFill>
          <a:blip r:embed="rId17"/>
          <a:srcRect t="23678"/>
          <a:stretch>
            <a:fillRect/>
          </a:stretch>
        </p:blipFill>
        <p:spPr>
          <a:xfrm>
            <a:off x="1598133" y="3782381"/>
            <a:ext cx="1428274" cy="618649"/>
          </a:xfrm>
          <a:prstGeom prst="rect">
            <a:avLst/>
          </a:prstGeom>
        </p:spPr>
      </p:pic>
      <p:pic>
        <p:nvPicPr>
          <p:cNvPr id="53" name="Explosion">
            <a:extLst>
              <a:ext uri="{FF2B5EF4-FFF2-40B4-BE49-F238E27FC236}">
                <a16:creationId xmlns:a16="http://schemas.microsoft.com/office/drawing/2014/main" id="{859F9BD6-B16A-DE0C-B5D9-1571CD978243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28642" y="1064644"/>
            <a:ext cx="2084627" cy="2075941"/>
          </a:xfrm>
          <a:prstGeom prst="rect">
            <a:avLst/>
          </a:prstGeom>
        </p:spPr>
      </p:pic>
      <p:pic>
        <p:nvPicPr>
          <p:cNvPr id="33" name="Explosion">
            <a:extLst>
              <a:ext uri="{FF2B5EF4-FFF2-40B4-BE49-F238E27FC236}">
                <a16:creationId xmlns:a16="http://schemas.microsoft.com/office/drawing/2014/main" id="{9B318067-E07B-3329-9E6E-6290AE176250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1057" y="1043621"/>
            <a:ext cx="2084627" cy="2075941"/>
          </a:xfrm>
          <a:prstGeom prst="rect">
            <a:avLst/>
          </a:prstGeom>
        </p:spPr>
      </p:pic>
      <p:pic>
        <p:nvPicPr>
          <p:cNvPr id="5" name="Claw Machine">
            <a:hlinkClick r:id="rId19" action="ppaction://hlinksldjump"/>
            <a:extLst>
              <a:ext uri="{FF2B5EF4-FFF2-40B4-BE49-F238E27FC236}">
                <a16:creationId xmlns:a16="http://schemas.microsoft.com/office/drawing/2014/main" id="{9256CA31-B04A-5706-4B36-ACA8C334ADF7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79997" y="0"/>
            <a:ext cx="6977617" cy="5160169"/>
          </a:xfrm>
        </p:spPr>
      </p:pic>
      <p:pic>
        <p:nvPicPr>
          <p:cNvPr id="49" name="Picture 48">
            <a:hlinkClick r:id="rId21" action="ppaction://hlinksldjump"/>
            <a:extLst>
              <a:ext uri="{FF2B5EF4-FFF2-40B4-BE49-F238E27FC236}">
                <a16:creationId xmlns:a16="http://schemas.microsoft.com/office/drawing/2014/main" id="{9325A615-B7DC-50DD-EE13-0B4627FB2508}"/>
              </a:ext>
            </a:extLst>
          </p:cNvPr>
          <p:cNvPicPr>
            <a:picLocks noChangeAspect="1"/>
          </p:cNvPicPr>
          <p:nvPr/>
        </p:nvPicPr>
        <p:blipFill rotWithShape="1"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825" t="33323" r="8965" b="39692"/>
          <a:stretch/>
        </p:blipFill>
        <p:spPr>
          <a:xfrm>
            <a:off x="3901670" y="5231596"/>
            <a:ext cx="1446212" cy="1830795"/>
          </a:xfrm>
          <a:prstGeom prst="rect">
            <a:avLst/>
          </a:prstGeom>
        </p:spPr>
      </p:pic>
      <p:pic>
        <p:nvPicPr>
          <p:cNvPr id="50" name="Picture 49">
            <a:hlinkClick r:id="rId21" action="ppaction://hlinksldjump"/>
            <a:extLst>
              <a:ext uri="{FF2B5EF4-FFF2-40B4-BE49-F238E27FC236}">
                <a16:creationId xmlns:a16="http://schemas.microsoft.com/office/drawing/2014/main" id="{FDEBAD0F-6525-051D-3FD2-0D5ADAB74B7D}"/>
              </a:ext>
            </a:extLst>
          </p:cNvPr>
          <p:cNvPicPr>
            <a:picLocks noChangeAspect="1"/>
          </p:cNvPicPr>
          <p:nvPr/>
        </p:nvPicPr>
        <p:blipFill rotWithShape="1"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825" t="33323" r="8965" b="39692"/>
          <a:stretch/>
        </p:blipFill>
        <p:spPr>
          <a:xfrm>
            <a:off x="3914731" y="5231596"/>
            <a:ext cx="1446212" cy="1830795"/>
          </a:xfrm>
          <a:prstGeom prst="rect">
            <a:avLst/>
          </a:prstGeom>
        </p:spPr>
      </p:pic>
      <p:sp>
        <p:nvSpPr>
          <p:cNvPr id="8" name="Oval 7">
            <a:extLst>
              <a:ext uri="{FF2B5EF4-FFF2-40B4-BE49-F238E27FC236}">
                <a16:creationId xmlns:a16="http://schemas.microsoft.com/office/drawing/2014/main" id="{29A5A0B2-908D-C169-524E-74C94C299D9B}"/>
              </a:ext>
            </a:extLst>
          </p:cNvPr>
          <p:cNvSpPr/>
          <p:nvPr/>
        </p:nvSpPr>
        <p:spPr>
          <a:xfrm>
            <a:off x="1817694" y="323478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C1851169-8F66-0447-27F3-9B3E129E85E2}"/>
              </a:ext>
            </a:extLst>
          </p:cNvPr>
          <p:cNvSpPr/>
          <p:nvPr/>
        </p:nvSpPr>
        <p:spPr>
          <a:xfrm>
            <a:off x="2428996" y="323478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9F57333A-B01F-C8A4-DE89-661DE2628468}"/>
              </a:ext>
            </a:extLst>
          </p:cNvPr>
          <p:cNvSpPr/>
          <p:nvPr/>
        </p:nvSpPr>
        <p:spPr>
          <a:xfrm>
            <a:off x="3000712" y="323478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3CE6273F-597C-30B7-4039-C12C29AC9635}"/>
              </a:ext>
            </a:extLst>
          </p:cNvPr>
          <p:cNvSpPr/>
          <p:nvPr/>
        </p:nvSpPr>
        <p:spPr>
          <a:xfrm>
            <a:off x="3728262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EEA44603-8B69-FD12-96F7-3B34A548EFF8}"/>
              </a:ext>
            </a:extLst>
          </p:cNvPr>
          <p:cNvSpPr/>
          <p:nvPr/>
        </p:nvSpPr>
        <p:spPr>
          <a:xfrm>
            <a:off x="4339563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A4A8B28B-9ACC-EFBD-F84A-CF13150D23C5}"/>
              </a:ext>
            </a:extLst>
          </p:cNvPr>
          <p:cNvSpPr/>
          <p:nvPr/>
        </p:nvSpPr>
        <p:spPr>
          <a:xfrm>
            <a:off x="4911279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28092B61-5839-EA97-0D66-1616D38986D9}"/>
              </a:ext>
            </a:extLst>
          </p:cNvPr>
          <p:cNvSpPr/>
          <p:nvPr/>
        </p:nvSpPr>
        <p:spPr>
          <a:xfrm>
            <a:off x="5640290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2">
                <a:lumMod val="60000"/>
                <a:lumOff val="40000"/>
              </a:schemeClr>
            </a:solidFill>
          </a:ln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979DA178-D026-5ED2-700D-4BFCDD867F77}"/>
              </a:ext>
            </a:extLst>
          </p:cNvPr>
          <p:cNvSpPr/>
          <p:nvPr/>
        </p:nvSpPr>
        <p:spPr>
          <a:xfrm>
            <a:off x="6251592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tx2">
                <a:lumMod val="60000"/>
                <a:lumOff val="40000"/>
              </a:schemeClr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D624370B-ED53-3A79-7BD4-89F4950938C4}"/>
              </a:ext>
            </a:extLst>
          </p:cNvPr>
          <p:cNvSpPr/>
          <p:nvPr/>
        </p:nvSpPr>
        <p:spPr>
          <a:xfrm>
            <a:off x="6823308" y="319486"/>
            <a:ext cx="431293" cy="435645"/>
          </a:xfrm>
          <a:prstGeom prst="ellipse">
            <a:avLst/>
          </a:prstGeom>
          <a:solidFill>
            <a:schemeClr val="bg1">
              <a:alpha val="26000"/>
            </a:schemeClr>
          </a:solidFill>
          <a:ln w="3175">
            <a:solidFill>
              <a:schemeClr val="accent3">
                <a:lumMod val="60000"/>
                <a:lumOff val="40000"/>
              </a:schemeClr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0" i="0" u="none" strike="noStrike" kern="0" cap="none" spc="0" normalizeH="0" baseline="0" noProof="0">
              <a:ln>
                <a:noFill/>
              </a:ln>
              <a:solidFill>
                <a:srgbClr val="FFF6E6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6" name="TextBox 5">
            <a:hlinkClick r:id="rId19" action="ppaction://hlinksldjump"/>
            <a:extLst>
              <a:ext uri="{FF2B5EF4-FFF2-40B4-BE49-F238E27FC236}">
                <a16:creationId xmlns:a16="http://schemas.microsoft.com/office/drawing/2014/main" id="{A78CB4CC-F52F-A9BC-A040-82DCACE3C246}"/>
              </a:ext>
            </a:extLst>
          </p:cNvPr>
          <p:cNvSpPr txBox="1"/>
          <p:nvPr/>
        </p:nvSpPr>
        <p:spPr>
          <a:xfrm>
            <a:off x="5921080" y="4860791"/>
            <a:ext cx="46198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Left</a:t>
            </a:r>
          </a:p>
        </p:txBody>
      </p:sp>
      <p:pic>
        <p:nvPicPr>
          <p:cNvPr id="34" name="Catch Button">
            <a:extLst>
              <a:ext uri="{FF2B5EF4-FFF2-40B4-BE49-F238E27FC236}">
                <a16:creationId xmlns:a16="http://schemas.microsoft.com/office/drawing/2014/main" id="{29876B1B-6836-9310-AB82-3C17B5F6868C}"/>
              </a:ext>
            </a:extLst>
          </p:cNvPr>
          <p:cNvPicPr>
            <a:picLocks noChangeAspect="1"/>
          </p:cNvPicPr>
          <p:nvPr/>
        </p:nvPicPr>
        <p:blipFill rotWithShape="1"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989" r="76988"/>
          <a:stretch/>
        </p:blipFill>
        <p:spPr>
          <a:xfrm>
            <a:off x="4230220" y="4546526"/>
            <a:ext cx="588167" cy="382232"/>
          </a:xfrm>
          <a:prstGeom prst="rect">
            <a:avLst/>
          </a:prstGeom>
        </p:spPr>
      </p:pic>
      <p:pic>
        <p:nvPicPr>
          <p:cNvPr id="3" name="Backward 0">
            <a:extLst>
              <a:ext uri="{FF2B5EF4-FFF2-40B4-BE49-F238E27FC236}">
                <a16:creationId xmlns:a16="http://schemas.microsoft.com/office/drawing/2014/main" id="{F2E86FBB-5771-50F7-6B31-70E836DEB0FA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1886" y="4626476"/>
            <a:ext cx="599613" cy="299807"/>
          </a:xfrm>
          <a:prstGeom prst="rect">
            <a:avLst/>
          </a:prstGeom>
        </p:spPr>
      </p:pic>
      <p:pic>
        <p:nvPicPr>
          <p:cNvPr id="4" name="Forward 0">
            <a:extLst>
              <a:ext uri="{FF2B5EF4-FFF2-40B4-BE49-F238E27FC236}">
                <a16:creationId xmlns:a16="http://schemas.microsoft.com/office/drawing/2014/main" id="{C303BD39-40F3-A631-3131-70093E9777CF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571" y="4621322"/>
            <a:ext cx="599613" cy="299807"/>
          </a:xfrm>
          <a:prstGeom prst="rect">
            <a:avLst/>
          </a:prstGeom>
        </p:spPr>
      </p:pic>
      <p:sp>
        <p:nvSpPr>
          <p:cNvPr id="11" name="TextBox 10">
            <a:hlinkClick r:id="rId19" action="ppaction://hlinksldjump"/>
            <a:extLst>
              <a:ext uri="{FF2B5EF4-FFF2-40B4-BE49-F238E27FC236}">
                <a16:creationId xmlns:a16="http://schemas.microsoft.com/office/drawing/2014/main" id="{EE166E6C-B9D7-F145-DB58-2B354B441484}"/>
              </a:ext>
            </a:extLst>
          </p:cNvPr>
          <p:cNvSpPr txBox="1"/>
          <p:nvPr/>
        </p:nvSpPr>
        <p:spPr>
          <a:xfrm>
            <a:off x="6668227" y="4860791"/>
            <a:ext cx="56938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Right</a:t>
            </a:r>
          </a:p>
        </p:txBody>
      </p:sp>
      <p:sp>
        <p:nvSpPr>
          <p:cNvPr id="12" name="TextBox 11">
            <a:hlinkClick r:id="rId19" action="ppaction://hlinksldjump"/>
            <a:extLst>
              <a:ext uri="{FF2B5EF4-FFF2-40B4-BE49-F238E27FC236}">
                <a16:creationId xmlns:a16="http://schemas.microsoft.com/office/drawing/2014/main" id="{73250655-2425-2256-E0E8-065F66254633}"/>
              </a:ext>
            </a:extLst>
          </p:cNvPr>
          <p:cNvSpPr txBox="1"/>
          <p:nvPr/>
        </p:nvSpPr>
        <p:spPr>
          <a:xfrm>
            <a:off x="4214956" y="4873219"/>
            <a:ext cx="58221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Catch</a:t>
            </a:r>
          </a:p>
        </p:txBody>
      </p:sp>
      <p:sp>
        <p:nvSpPr>
          <p:cNvPr id="13" name="TextBox 12">
            <a:hlinkClick r:id="rId19" action="ppaction://hlinksldjump"/>
            <a:extLst>
              <a:ext uri="{FF2B5EF4-FFF2-40B4-BE49-F238E27FC236}">
                <a16:creationId xmlns:a16="http://schemas.microsoft.com/office/drawing/2014/main" id="{EF2E600E-95FC-69B1-EBD2-38E79DBBAA94}"/>
              </a:ext>
            </a:extLst>
          </p:cNvPr>
          <p:cNvSpPr txBox="1"/>
          <p:nvPr/>
        </p:nvSpPr>
        <p:spPr>
          <a:xfrm rot="17946534">
            <a:off x="1443511" y="4639185"/>
            <a:ext cx="50045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05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oper Black" panose="0208090404030B020404" pitchFamily="18" charset="77"/>
                <a:cs typeface="Arial"/>
                <a:sym typeface="Arial"/>
              </a:rPr>
              <a:t>Coin</a:t>
            </a:r>
          </a:p>
        </p:txBody>
      </p:sp>
      <p:pic>
        <p:nvPicPr>
          <p:cNvPr id="14" name="Forward 1">
            <a:extLst>
              <a:ext uri="{FF2B5EF4-FFF2-40B4-BE49-F238E27FC236}">
                <a16:creationId xmlns:a16="http://schemas.microsoft.com/office/drawing/2014/main" id="{CAEA798C-5E10-D0C4-92B2-343C8EBDEBFC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571" y="4621322"/>
            <a:ext cx="599613" cy="299807"/>
          </a:xfrm>
          <a:prstGeom prst="rect">
            <a:avLst/>
          </a:prstGeom>
        </p:spPr>
      </p:pic>
      <p:pic>
        <p:nvPicPr>
          <p:cNvPr id="16" name="Forward 2">
            <a:extLst>
              <a:ext uri="{FF2B5EF4-FFF2-40B4-BE49-F238E27FC236}">
                <a16:creationId xmlns:a16="http://schemas.microsoft.com/office/drawing/2014/main" id="{F870E6E9-5B89-1A36-0892-ECB4347983E5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1571" y="4621322"/>
            <a:ext cx="599613" cy="299807"/>
          </a:xfrm>
          <a:prstGeom prst="rect">
            <a:avLst/>
          </a:prstGeom>
        </p:spPr>
      </p:pic>
      <p:pic>
        <p:nvPicPr>
          <p:cNvPr id="29" name="Backward 1">
            <a:extLst>
              <a:ext uri="{FF2B5EF4-FFF2-40B4-BE49-F238E27FC236}">
                <a16:creationId xmlns:a16="http://schemas.microsoft.com/office/drawing/2014/main" id="{2C3BB7F9-C6BA-221C-901B-56E11544B4CD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1886" y="4626476"/>
            <a:ext cx="599613" cy="299807"/>
          </a:xfrm>
          <a:prstGeom prst="rect">
            <a:avLst/>
          </a:prstGeom>
        </p:spPr>
      </p:pic>
      <p:pic>
        <p:nvPicPr>
          <p:cNvPr id="30" name="Backward 2">
            <a:extLst>
              <a:ext uri="{FF2B5EF4-FFF2-40B4-BE49-F238E27FC236}">
                <a16:creationId xmlns:a16="http://schemas.microsoft.com/office/drawing/2014/main" id="{B90C1845-F426-06F8-7A00-973F380DB32A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1886" y="4626476"/>
            <a:ext cx="599613" cy="299807"/>
          </a:xfrm>
          <a:prstGeom prst="rect">
            <a:avLst/>
          </a:prstGeom>
        </p:spPr>
      </p:pic>
      <p:pic>
        <p:nvPicPr>
          <p:cNvPr id="41" name="Coin 2">
            <a:extLst>
              <a:ext uri="{FF2B5EF4-FFF2-40B4-BE49-F238E27FC236}">
                <a16:creationId xmlns:a16="http://schemas.microsoft.com/office/drawing/2014/main" id="{EB1EFC87-F4A2-5059-8160-D1C21525CCF2}"/>
              </a:ext>
            </a:extLst>
          </p:cNvPr>
          <p:cNvPicPr>
            <a:picLocks noChangeAspect="1"/>
          </p:cNvPicPr>
          <p:nvPr/>
        </p:nvPicPr>
        <p:blipFill rotWithShape="1"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3078" b="58191"/>
          <a:stretch/>
        </p:blipFill>
        <p:spPr>
          <a:xfrm>
            <a:off x="2316402" y="4490939"/>
            <a:ext cx="457384" cy="503244"/>
          </a:xfrm>
          <a:prstGeom prst="rect">
            <a:avLst/>
          </a:prstGeom>
        </p:spPr>
      </p:pic>
      <p:pic>
        <p:nvPicPr>
          <p:cNvPr id="42" name="Coin 3">
            <a:extLst>
              <a:ext uri="{FF2B5EF4-FFF2-40B4-BE49-F238E27FC236}">
                <a16:creationId xmlns:a16="http://schemas.microsoft.com/office/drawing/2014/main" id="{6A708532-F4B3-4641-7591-8FE5191F148E}"/>
              </a:ext>
            </a:extLst>
          </p:cNvPr>
          <p:cNvPicPr>
            <a:picLocks noChangeAspect="1"/>
          </p:cNvPicPr>
          <p:nvPr/>
        </p:nvPicPr>
        <p:blipFill rotWithShape="1"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3078" b="58191"/>
          <a:stretch/>
        </p:blipFill>
        <p:spPr>
          <a:xfrm>
            <a:off x="1828645" y="4374854"/>
            <a:ext cx="192037" cy="503244"/>
          </a:xfrm>
          <a:prstGeom prst="rect">
            <a:avLst/>
          </a:prstGeom>
        </p:spPr>
      </p:pic>
      <p:pic>
        <p:nvPicPr>
          <p:cNvPr id="43" name="Catch Button 2">
            <a:extLst>
              <a:ext uri="{FF2B5EF4-FFF2-40B4-BE49-F238E27FC236}">
                <a16:creationId xmlns:a16="http://schemas.microsoft.com/office/drawing/2014/main" id="{E12DDCCC-17BD-44B0-07FD-807E834D7B1E}"/>
              </a:ext>
            </a:extLst>
          </p:cNvPr>
          <p:cNvPicPr>
            <a:picLocks noChangeAspect="1"/>
          </p:cNvPicPr>
          <p:nvPr/>
        </p:nvPicPr>
        <p:blipFill rotWithShape="1"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989" r="76988"/>
          <a:stretch/>
        </p:blipFill>
        <p:spPr>
          <a:xfrm>
            <a:off x="4230220" y="4546526"/>
            <a:ext cx="588167" cy="382232"/>
          </a:xfrm>
          <a:prstGeom prst="rect">
            <a:avLst/>
          </a:prstGeom>
        </p:spPr>
      </p:pic>
      <p:pic>
        <p:nvPicPr>
          <p:cNvPr id="55" name="Catch Button 3">
            <a:extLst>
              <a:ext uri="{FF2B5EF4-FFF2-40B4-BE49-F238E27FC236}">
                <a16:creationId xmlns:a16="http://schemas.microsoft.com/office/drawing/2014/main" id="{871A64F6-CAF8-53F7-08F0-434A6395F267}"/>
              </a:ext>
            </a:extLst>
          </p:cNvPr>
          <p:cNvPicPr>
            <a:picLocks noChangeAspect="1"/>
          </p:cNvPicPr>
          <p:nvPr/>
        </p:nvPicPr>
        <p:blipFill rotWithShape="1"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989" r="76988"/>
          <a:stretch/>
        </p:blipFill>
        <p:spPr>
          <a:xfrm>
            <a:off x="4230220" y="4546526"/>
            <a:ext cx="588167" cy="382232"/>
          </a:xfrm>
          <a:prstGeom prst="rect">
            <a:avLst/>
          </a:prstGeom>
        </p:spPr>
      </p:pic>
      <p:pic>
        <p:nvPicPr>
          <p:cNvPr id="37" name="Picture 36">
            <a:hlinkClick r:id="rId19" action="ppaction://hlinksldjump"/>
            <a:extLst>
              <a:ext uri="{FF2B5EF4-FFF2-40B4-BE49-F238E27FC236}">
                <a16:creationId xmlns:a16="http://schemas.microsoft.com/office/drawing/2014/main" id="{4C6CB7DC-959D-BE65-7D27-273A0AC7930C}"/>
              </a:ext>
            </a:extLst>
          </p:cNvPr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5641" y="-5243713"/>
            <a:ext cx="6851068" cy="5188946"/>
          </a:xfrm>
          <a:prstGeom prst="rect">
            <a:avLst/>
          </a:prstGeom>
        </p:spPr>
      </p:pic>
      <p:pic>
        <p:nvPicPr>
          <p:cNvPr id="39" name="Picture 38">
            <a:hlinkClick r:id="rId21" action="ppaction://hlinksldjump"/>
            <a:extLst>
              <a:ext uri="{FF2B5EF4-FFF2-40B4-BE49-F238E27FC236}">
                <a16:creationId xmlns:a16="http://schemas.microsoft.com/office/drawing/2014/main" id="{73FD9F06-DB3E-AB2C-1078-4B94BC07FD11}"/>
              </a:ext>
            </a:extLst>
          </p:cNvPr>
          <p:cNvPicPr>
            <a:picLocks noChangeAspect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449032" y="-4884545"/>
            <a:ext cx="2393315" cy="4573038"/>
          </a:xfrm>
          <a:prstGeom prst="rect">
            <a:avLst/>
          </a:prstGeom>
        </p:spPr>
      </p:pic>
      <p:pic>
        <p:nvPicPr>
          <p:cNvPr id="17" name="Picture 16">
            <a:hlinkClick r:id="rId29" action="ppaction://hlinksldjump"/>
            <a:extLst>
              <a:ext uri="{FF2B5EF4-FFF2-40B4-BE49-F238E27FC236}">
                <a16:creationId xmlns:a16="http://schemas.microsoft.com/office/drawing/2014/main" id="{B0BB91A7-6EB1-2E12-F705-77E464A05DD9}"/>
              </a:ext>
            </a:extLst>
          </p:cNvPr>
          <p:cNvPicPr>
            <a:picLocks noChangeAspect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8260" y="3045929"/>
            <a:ext cx="2286000" cy="2286000"/>
          </a:xfrm>
          <a:prstGeom prst="rect">
            <a:avLst/>
          </a:prstGeom>
        </p:spPr>
      </p:pic>
      <p:pic>
        <p:nvPicPr>
          <p:cNvPr id="28" name="Picture 27">
            <a:hlinkClick r:id="rId29" action="ppaction://hlinksldjump"/>
            <a:extLst>
              <a:ext uri="{FF2B5EF4-FFF2-40B4-BE49-F238E27FC236}">
                <a16:creationId xmlns:a16="http://schemas.microsoft.com/office/drawing/2014/main" id="{50E0E922-CFC5-A4F6-8F5F-25E8522134CE}"/>
              </a:ext>
            </a:extLst>
          </p:cNvPr>
          <p:cNvPicPr>
            <a:picLocks noChangeAspect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802905" y="3028925"/>
            <a:ext cx="2286000" cy="228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055750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8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5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00"/>
                            </p:stCondLst>
                            <p:childTnLst>
                              <p:par>
                                <p:cTn id="4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4.81481E-6 L 0.24826 0.00439 " pathEditMode="relative" rAng="0" ptsTypes="AA">
                                      <p:cBhvr>
                                        <p:cTn id="48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413" y="208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0" tmFilter="0, 0; .2, .5; .8, .5; 1, 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1" dur="250" autoRev="1" fill="hold"/>
                                        <p:tgtEl>
                                          <p:spTgt spid="1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000"/>
                            </p:stCondLst>
                            <p:childTnLst>
                              <p:par>
                                <p:cTn id="8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4826 0.00439 L 0.43732 0.00439 " pathEditMode="relative" rAng="0" ptsTypes="AA">
                                      <p:cBhvr>
                                        <p:cTn id="84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444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3000"/>
                            </p:stCondLst>
                            <p:childTnLst>
                              <p:par>
                                <p:cTn id="86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92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3" fill="hold">
                      <p:stCondLst>
                        <p:cond delay="0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6" dur="500" tmFilter="0, 0; .2, .5; .8, .5; 1, 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7" dur="250" autoRev="1" fill="hold"/>
                                        <p:tgtEl>
                                          <p:spTgt spid="1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1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000"/>
                            </p:stCondLst>
                            <p:childTnLst>
                              <p:par>
                                <p:cTn id="12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3732 0.00439 L 0.62708 0.00439 " pathEditMode="relative" rAng="0" ptsTypes="AA">
                                      <p:cBhvr>
                                        <p:cTn id="12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479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3000"/>
                            </p:stCondLst>
                            <p:childTnLst>
                              <p:par>
                                <p:cTn id="12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130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1" fill="hold">
                      <p:stCondLst>
                        <p:cond delay="0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4" dur="500" tmFilter="0, 0; .2, .5; .8, .5; 1, 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5" dur="250" autoRev="1" fill="hold"/>
                                        <p:tgtEl>
                                          <p:spTgt spid="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5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5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5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000"/>
                            </p:stCondLst>
                            <p:childTnLst>
                              <p:par>
                                <p:cTn id="16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4826 0.00439 L 0.00416 0.00439 " pathEditMode="relative" rAng="0" ptsTypes="AA">
                                      <p:cBhvr>
                                        <p:cTn id="16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205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>
                            <p:stCondLst>
                              <p:cond delay="3000"/>
                            </p:stCondLst>
                            <p:childTnLst>
                              <p:par>
                                <p:cTn id="16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6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seq concurrent="1" nextAc="seek">
              <p:cTn id="170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1" fill="hold">
                      <p:stCondLst>
                        <p:cond delay="0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4" dur="500" tmFilter="0, 0; .2, .5; .8, .5; 1, 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5" dur="250" autoRev="1" fill="hold"/>
                                        <p:tgtEl>
                                          <p:spTgt spid="2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9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9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9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0" fill="hold">
                            <p:stCondLst>
                              <p:cond delay="1000"/>
                            </p:stCondLst>
                            <p:childTnLst>
                              <p:par>
                                <p:cTn id="20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3732 0.00439 L 0.24826 0.00439 " pathEditMode="relative" rAng="0" ptsTypes="AA">
                                      <p:cBhvr>
                                        <p:cTn id="20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462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3" fill="hold">
                            <p:stCondLst>
                              <p:cond delay="3000"/>
                            </p:stCondLst>
                            <p:childTnLst>
                              <p:par>
                                <p:cTn id="20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0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210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1" fill="hold">
                      <p:stCondLst>
                        <p:cond delay="0"/>
                      </p:stCondLst>
                      <p:childTnLst>
                        <p:par>
                          <p:cTn id="212" fill="hold">
                            <p:stCondLst>
                              <p:cond delay="0"/>
                            </p:stCondLst>
                            <p:childTnLst>
                              <p:par>
                                <p:cTn id="213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4" dur="500" tmFilter="0, 0; .2, .5; .8, .5; 1, 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15" dur="250" autoRev="1" fill="hold"/>
                                        <p:tgtEl>
                                          <p:spTgt spid="3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1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3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3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3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0" fill="hold">
                            <p:stCondLst>
                              <p:cond delay="1000"/>
                            </p:stCondLst>
                            <p:childTnLst>
                              <p:par>
                                <p:cTn id="24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2708 0.00439 L 0.43732 0.00439 " pathEditMode="relative" rAng="0" ptsTypes="AA">
                                      <p:cBhvr>
                                        <p:cTn id="24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497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3000"/>
                            </p:stCondLst>
                            <p:childTnLst>
                              <p:par>
                                <p:cTn id="24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250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1" fill="hold">
                      <p:stCondLst>
                        <p:cond delay="0"/>
                      </p:stCondLst>
                      <p:childTnLst>
                        <p:par>
                          <p:cTn id="252" fill="hold">
                            <p:stCondLst>
                              <p:cond delay="0"/>
                            </p:stCondLst>
                            <p:childTnLst>
                              <p:par>
                                <p:cTn id="25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7" fill="hold">
                            <p:stCondLst>
                              <p:cond delay="0"/>
                            </p:stCondLst>
                            <p:childTnLst>
                              <p:par>
                                <p:cTn id="258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-0.00254 L 0.00417 0.31135 " pathEditMode="relative" rAng="0" ptsTypes="AA">
                                      <p:cBhvr>
                                        <p:cTn id="259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1569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oing dow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0" fill="hold">
                            <p:stCondLst>
                              <p:cond delay="2000"/>
                            </p:stCondLst>
                            <p:childTnLst>
                              <p:par>
                                <p:cTn id="261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3" fill="hold">
                            <p:stCondLst>
                              <p:cond delay="2000"/>
                            </p:stCondLst>
                            <p:childTnLst>
                              <p:par>
                                <p:cTn id="26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6" fill="hold">
                            <p:stCondLst>
                              <p:cond delay="2000"/>
                            </p:stCondLst>
                            <p:childTnLst>
                              <p:par>
                                <p:cTn id="26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52 0.3132 L -4.16667E-6 -2.96296E-6 " pathEditMode="relative" rAng="0" ptsTypes="AA">
                                      <p:cBhvr>
                                        <p:cTn id="268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6" y="-15417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Going U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6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81 0.01157 L -0.00381 -0.33218 " pathEditMode="relative" rAng="0" ptsTypes="AA">
                                      <p:cBhvr>
                                        <p:cTn id="270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719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1" fill="hold">
                            <p:stCondLst>
                              <p:cond delay="4000"/>
                            </p:stCondLst>
                            <p:childTnLst>
                              <p:par>
                                <p:cTn id="272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7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7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8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8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8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4" fill="hold">
                            <p:stCondLst>
                              <p:cond delay="5000"/>
                            </p:stCondLst>
                            <p:childTnLst>
                              <p:par>
                                <p:cTn id="28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Explos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87" presetID="2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88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9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1" fill="hold">
                            <p:stCondLst>
                              <p:cond delay="5500"/>
                            </p:stCondLst>
                            <p:childTnLst>
                              <p:par>
                                <p:cTn id="292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9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9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9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9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9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2" fill="hold">
                            <p:stCondLst>
                              <p:cond delay="6500"/>
                            </p:stCondLst>
                            <p:childTnLst>
                              <p:par>
                                <p:cTn id="30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2.96296E-6 L -0.24704 -2.96296E-6 " pathEditMode="relative" rAng="0" ptsTypes="AA">
                                      <p:cBhvr>
                                        <p:cTn id="304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361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Game Fail Sound Effect 2 _ Free Sound Clips _ Game and Interface Sounds_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0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4947 0.00277 L 0.00017 0.00277 " pathEditMode="relative" ptsTypes="AA">
                                      <p:cBhvr>
                                        <p:cTn id="306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7" fill="hold">
                            <p:stCondLst>
                              <p:cond delay="8500"/>
                            </p:stCondLst>
                            <p:childTnLst>
                              <p:par>
                                <p:cTn id="308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0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1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1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885 -0.02153 L -0.00052 -0.68033 " pathEditMode="relative" rAng="0" ptsTypes="AA">
                                      <p:cBhvr>
                                        <p:cTn id="321" dur="1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9" y="-32940"/>
                                    </p:animMotion>
                                  </p:childTnLst>
                                </p:cTn>
                              </p:par>
                              <p:par>
                                <p:cTn id="322" presetID="26" presetClass="emph" presetSubtype="0" repeatCount="indefinite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323" dur="500" tmFilter="0, 0; .2, .5; .8, .5; 1, 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24" dur="250" autoRev="1" fill="hold"/>
                                        <p:tgtEl>
                                          <p:spTgt spid="4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25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6" fill="hold">
                      <p:stCondLst>
                        <p:cond delay="0"/>
                      </p:stCondLst>
                      <p:childTnLst>
                        <p:par>
                          <p:cTn id="327" fill="hold">
                            <p:stCondLst>
                              <p:cond delay="0"/>
                            </p:stCondLst>
                            <p:childTnLst>
                              <p:par>
                                <p:cTn id="32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2" fill="hold">
                            <p:stCondLst>
                              <p:cond delay="0"/>
                            </p:stCondLst>
                            <p:childTnLst>
                              <p:par>
                                <p:cTn id="33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-0.00255 L 0.00121 0.23264 " pathEditMode="relative" rAng="0" ptsTypes="AA">
                                      <p:cBhvr>
                                        <p:cTn id="334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1175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oing dow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36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3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1" fill="hold">
                            <p:stCondLst>
                              <p:cond delay="2000"/>
                            </p:stCondLst>
                            <p:childTnLst>
                              <p:par>
                                <p:cTn id="342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781 0.30602 L -1.94444E-6 -2.96296E-6 " pathEditMode="relative" rAng="0" ptsTypes="AA">
                                      <p:cBhvr>
                                        <p:cTn id="343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9" y="-15301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Going U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44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82 0.01157 L -0.00173 -0.3 " pathEditMode="relative" rAng="0" ptsTypes="AA">
                                      <p:cBhvr>
                                        <p:cTn id="345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" y="-1557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6" fill="hold">
                            <p:stCondLst>
                              <p:cond delay="4000"/>
                            </p:stCondLst>
                            <p:childTnLst>
                              <p:par>
                                <p:cTn id="347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4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4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5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5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3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5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5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5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9" fill="hold">
                            <p:stCondLst>
                              <p:cond delay="5000"/>
                            </p:stCondLst>
                            <p:childTnLst>
                              <p:par>
                                <p:cTn id="36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Explos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62" presetID="2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63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4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6" fill="hold">
                            <p:stCondLst>
                              <p:cond delay="5500"/>
                            </p:stCondLst>
                            <p:childTnLst>
                              <p:par>
                                <p:cTn id="367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9" fill="hold">
                            <p:stCondLst>
                              <p:cond delay="5500"/>
                            </p:stCondLst>
                            <p:childTnLst>
                              <p:par>
                                <p:cTn id="37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7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7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7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6500"/>
                            </p:stCondLst>
                            <p:childTnLst>
                              <p:par>
                                <p:cTn id="379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2.96296E-6 L -0.43733 -0.00278 " pathEditMode="relative" rAng="0" ptsTypes="AA">
                                      <p:cBhvr>
                                        <p:cTn id="380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667" y="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Game Fail Sound Effect 2 _ Free Sound Clips _ Game and Interface Sounds_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8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4236 0.00439 L 0.0059 0.00439 " pathEditMode="relative" ptsTypes="AA">
                                      <p:cBhvr>
                                        <p:cTn id="38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3" fill="hold">
                            <p:stCondLst>
                              <p:cond delay="8500"/>
                            </p:stCondLst>
                            <p:childTnLst>
                              <p:par>
                                <p:cTn id="38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8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8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8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8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8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6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885 -0.02153 L -0.00052 -0.68033 " pathEditMode="relative" rAng="0" ptsTypes="AA">
                                      <p:cBhvr>
                                        <p:cTn id="397" dur="1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9" y="-32940"/>
                                    </p:animMotion>
                                  </p:childTnLst>
                                </p:cTn>
                              </p:par>
                              <p:par>
                                <p:cTn id="398" presetID="26" presetClass="emph" presetSubtype="0" repeatCount="indefinite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Effect transition="out" filter="fade">
                                      <p:cBhvr>
                                        <p:cTn id="399" dur="500" tmFilter="0, 0; .2, .5; .8, .5; 1, 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00" dur="250" autoRev="1" fill="hold"/>
                                        <p:tgtEl>
                                          <p:spTgt spid="5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401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2" fill="hold">
                      <p:stCondLst>
                        <p:cond delay="0"/>
                      </p:stCondLst>
                      <p:childTnLst>
                        <p:par>
                          <p:cTn id="403" fill="hold">
                            <p:stCondLst>
                              <p:cond delay="0"/>
                            </p:stCondLst>
                            <p:childTnLst>
                              <p:par>
                                <p:cTn id="40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0"/>
                            </p:stCondLst>
                            <p:childTnLst>
                              <p:par>
                                <p:cTn id="409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5 -0.00254 L 0.00122 0.23264 " pathEditMode="relative" rAng="0" ptsTypes="AA">
                                      <p:cBhvr>
                                        <p:cTn id="410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1175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oing dow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1" fill="hold">
                            <p:stCondLst>
                              <p:cond delay="2000"/>
                            </p:stCondLst>
                            <p:childTnLst>
                              <p:par>
                                <p:cTn id="412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4" fill="hold">
                            <p:stCondLst>
                              <p:cond delay="2000"/>
                            </p:stCondLst>
                            <p:childTnLst>
                              <p:par>
                                <p:cTn id="41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7" fill="hold">
                            <p:stCondLst>
                              <p:cond delay="2000"/>
                            </p:stCondLst>
                            <p:childTnLst>
                              <p:par>
                                <p:cTn id="418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17 0.30579 L -2.77778E-7 -4.44444E-6 " pathEditMode="relative" rAng="0" ptsTypes="AA">
                                      <p:cBhvr>
                                        <p:cTn id="419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" y="-15301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Going U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20" presetID="6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2.22222E-6 L -0.00087 -0.29815 " pathEditMode="relative" rAng="0" ptsTypes="AA">
                                      <p:cBhvr>
                                        <p:cTn id="421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-1490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2" fill="hold">
                            <p:stCondLst>
                              <p:cond delay="4000"/>
                            </p:stCondLst>
                            <p:childTnLst>
                              <p:par>
                                <p:cTn id="423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2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2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2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29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3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3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3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7" fill="hold">
                            <p:stCondLst>
                              <p:cond delay="5000"/>
                            </p:stCondLst>
                            <p:childTnLst>
                              <p:par>
                                <p:cTn id="438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-4.44444E-6 L -0.62378 -0.00301 " pathEditMode="relative" rAng="0" ptsTypes="AA">
                                      <p:cBhvr>
                                        <p:cTn id="439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1372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机器人移动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40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2708 0.00439 L 2.77778E-7 2.59259E-6 " pathEditMode="relative" rAng="0" ptsTypes="AA">
                                      <p:cBhvr>
                                        <p:cTn id="441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1545" y="-370"/>
                                    </p:animMotion>
                                  </p:childTnLst>
                                </p:cTn>
                              </p:par>
                              <p:par>
                                <p:cTn id="442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87 -0.29815 L -0.61875 -0.3 " pathEditMode="relative" rAng="0" ptsTypes="AA">
                                      <p:cBhvr>
                                        <p:cTn id="443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903" y="-9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4" fill="hold">
                            <p:stCondLst>
                              <p:cond delay="7000"/>
                            </p:stCondLst>
                            <p:childTnLst>
                              <p:par>
                                <p:cTn id="445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4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4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5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5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3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61875 -0.3 L -0.61789 0.0044 " pathEditMode="relative" rAng="0" ptsTypes="AA">
                                      <p:cBhvr>
                                        <p:cTn id="454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15208"/>
                                    </p:animMotion>
                                  </p:childTnLst>
                                </p:cTn>
                              </p:par>
                              <p:par>
                                <p:cTn id="4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9" fill="hold">
                            <p:stCondLst>
                              <p:cond delay="9000"/>
                            </p:stCondLst>
                            <p:childTnLst>
                              <p:par>
                                <p:cTn id="46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onfetti Sound Effects _ Confetti Pop With Yay Sound _ Sound Of Confetti Popping Party Celebrat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6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4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120000">
                                      <p:cBhvr>
                                        <p:cTn id="46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6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6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70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88889E-6 2.59259E-6 L 0.01355 1.04514 " pathEditMode="relative" rAng="0" ptsTypes="AA">
                                      <p:cBhvr>
                                        <p:cTn id="471" dur="1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77" y="52245"/>
                                    </p:animMotion>
                                  </p:childTnLst>
                                </p:cTn>
                              </p:par>
                              <p:par>
                                <p:cTn id="472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3.7037E-6 L 0.00156 1.01505 " pathEditMode="relative" rAng="0" ptsTypes="AA">
                                      <p:cBhvr>
                                        <p:cTn id="473" dur="1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" y="507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474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5" fill="hold">
                      <p:stCondLst>
                        <p:cond delay="0"/>
                      </p:stCondLst>
                      <p:childTnLst>
                        <p:par>
                          <p:cTn id="476" fill="hold">
                            <p:stCondLst>
                              <p:cond delay="0"/>
                            </p:stCondLst>
                            <p:childTnLst>
                              <p:par>
                                <p:cTn id="477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8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79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oin sound eff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80" fill="hold">
                            <p:stCondLst>
                              <p:cond delay="500"/>
                            </p:stCondLst>
                            <p:childTnLst>
                              <p:par>
                                <p:cTn id="48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43 0.00579 L -0.07517 0.00579 " pathEditMode="relative" rAng="0" ptsTypes="AA">
                                      <p:cBhvr>
                                        <p:cTn id="482" dur="2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80" y="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Coin insert sound effect_Coin sound effect_Insert coin sound effect lpb_Insert coin sound eff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83" fill="hold">
                            <p:stCondLst>
                              <p:cond delay="2500"/>
                            </p:stCondLst>
                            <p:childTnLst>
                              <p:par>
                                <p:cTn id="484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6" fill="hold">
                            <p:stCondLst>
                              <p:cond delay="2500"/>
                            </p:stCondLst>
                            <p:childTnLst>
                              <p:par>
                                <p:cTn id="48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9" fill="hold">
                            <p:stCondLst>
                              <p:cond delay="2500"/>
                            </p:stCondLst>
                            <p:childTnLst>
                              <p:par>
                                <p:cTn id="490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16 -0.24931 L 0.00416 0.00439 " pathEditMode="relative" rAng="0" ptsTypes="AA">
                                      <p:cBhvr>
                                        <p:cTn id="498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685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Mini Claw Machine Sounds. ALL SOUNDS! (1) (1)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3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7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1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5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7" fill="hold">
                      <p:stCondLst>
                        <p:cond delay="indefinite"/>
                      </p:stCondLst>
                      <p:childTnLst>
                        <p:par>
                          <p:cTn id="518" fill="hold">
                            <p:stCondLst>
                              <p:cond delay="0"/>
                            </p:stCondLst>
                            <p:childTnLst>
                              <p:par>
                                <p:cTn id="519" presetID="35" presetClass="emph" presetSubtype="0" repeatCount="indefinite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1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2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5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8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9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30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32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3" presetID="35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34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36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</p:childTnLst>
        </p:cTn>
      </p:par>
    </p:tnLst>
    <p:bldLst>
      <p:bldP spid="18" grpId="0" bldLvl="0" animBg="1"/>
      <p:bldP spid="19" grpId="0" bldLvl="0" animBg="1"/>
      <p:bldP spid="20" grpId="0" bldLvl="0" animBg="1"/>
      <p:bldP spid="21" grpId="0" bldLvl="0" animBg="1"/>
      <p:bldP spid="22" grpId="0" bldLvl="0" animBg="1"/>
      <p:bldP spid="23" grpId="0" bldLvl="0" animBg="1"/>
      <p:bldP spid="24" grpId="0" bldLvl="0" animBg="1"/>
      <p:bldP spid="25" grpId="0" bldLvl="0" animBg="1"/>
      <p:bldP spid="8" grpId="0" animBg="1"/>
      <p:bldP spid="35" grpId="0" animBg="1"/>
      <p:bldP spid="36" grpId="0" animBg="1"/>
      <p:bldP spid="38" grpId="0" animBg="1"/>
      <p:bldP spid="40" grpId="0" animBg="1"/>
      <p:bldP spid="51" grpId="0" animBg="1"/>
      <p:bldP spid="52" grpId="0" animBg="1"/>
      <p:bldP spid="54" grpId="0" animBg="1"/>
      <p:bldP spid="61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">
            <a:extLst>
              <a:ext uri="{FF2B5EF4-FFF2-40B4-BE49-F238E27FC236}">
                <a16:creationId xmlns:a16="http://schemas.microsoft.com/office/drawing/2014/main" id="{EBA09689-6414-CBEE-C607-482890A5348F}"/>
              </a:ext>
            </a:extLst>
          </p:cNvPr>
          <p:cNvSpPr txBox="1">
            <a:spLocks/>
          </p:cNvSpPr>
          <p:nvPr/>
        </p:nvSpPr>
        <p:spPr>
          <a:xfrm>
            <a:off x="4937759" y="1724730"/>
            <a:ext cx="2938643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Titan One"/>
              <a:buNone/>
              <a:defRPr sz="3500" b="0" i="0" u="none" strike="noStrike" cap="none">
                <a:solidFill>
                  <a:schemeClr val="dk2"/>
                </a:solidFill>
                <a:latin typeface="Titan One"/>
                <a:ea typeface="Titan One"/>
                <a:cs typeface="Titan One"/>
                <a:sym typeface="Titan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algn="ctr"/>
            <a:r>
              <a:rPr lang="en-VN" sz="4400" b="1" dirty="0">
                <a:solidFill>
                  <a:srgbClr val="C00000"/>
                </a:solidFill>
                <a:latin typeface="Comic Sans MS" panose="030F0902030302020204" pitchFamily="66" charset="0"/>
              </a:rPr>
              <a:t>do the housework</a:t>
            </a:r>
          </a:p>
        </p:txBody>
      </p:sp>
      <p:pic>
        <p:nvPicPr>
          <p:cNvPr id="1026" name="Picture 2" descr="Kids doing chores Vectors &amp; Illustrations for Free Download | Freepik">
            <a:extLst>
              <a:ext uri="{FF2B5EF4-FFF2-40B4-BE49-F238E27FC236}">
                <a16:creationId xmlns:a16="http://schemas.microsoft.com/office/drawing/2014/main" id="{3C882D89-A75C-290B-0060-009EC0C9FED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6897" y="297180"/>
            <a:ext cx="3581746" cy="45491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1127060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">
            <a:extLst>
              <a:ext uri="{FF2B5EF4-FFF2-40B4-BE49-F238E27FC236}">
                <a16:creationId xmlns:a16="http://schemas.microsoft.com/office/drawing/2014/main" id="{EBA09689-6414-CBEE-C607-482890A5348F}"/>
              </a:ext>
            </a:extLst>
          </p:cNvPr>
          <p:cNvSpPr txBox="1">
            <a:spLocks/>
          </p:cNvSpPr>
          <p:nvPr/>
        </p:nvSpPr>
        <p:spPr>
          <a:xfrm>
            <a:off x="4572000" y="2090490"/>
            <a:ext cx="4206241" cy="13270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Titan One"/>
              <a:buNone/>
              <a:defRPr sz="3500" b="0" i="0" u="none" strike="noStrike" cap="none">
                <a:solidFill>
                  <a:schemeClr val="dk2"/>
                </a:solidFill>
                <a:latin typeface="Titan One"/>
                <a:ea typeface="Titan One"/>
                <a:cs typeface="Titan One"/>
                <a:sym typeface="Titan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algn="ctr"/>
            <a:r>
              <a:rPr lang="en-VN" sz="4400" b="1" dirty="0">
                <a:solidFill>
                  <a:srgbClr val="C00000"/>
                </a:solidFill>
                <a:latin typeface="Comic Sans MS" panose="030F0902030302020204" pitchFamily="66" charset="0"/>
              </a:rPr>
              <a:t>clean the floor</a:t>
            </a:r>
          </a:p>
        </p:txBody>
      </p:sp>
      <p:pic>
        <p:nvPicPr>
          <p:cNvPr id="3076" name="Picture 4" descr="Happy little boy holding mop and bucket cleaning floor doing housework  chore 9422883 Vector Art at Vecteezy">
            <a:extLst>
              <a:ext uri="{FF2B5EF4-FFF2-40B4-BE49-F238E27FC236}">
                <a16:creationId xmlns:a16="http://schemas.microsoft.com/office/drawing/2014/main" id="{76A22E06-07DC-2A46-6224-21EA8B7FDF6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2617" y="600074"/>
            <a:ext cx="3520744" cy="38919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936103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">
            <a:extLst>
              <a:ext uri="{FF2B5EF4-FFF2-40B4-BE49-F238E27FC236}">
                <a16:creationId xmlns:a16="http://schemas.microsoft.com/office/drawing/2014/main" id="{EBA09689-6414-CBEE-C607-482890A5348F}"/>
              </a:ext>
            </a:extLst>
          </p:cNvPr>
          <p:cNvSpPr txBox="1">
            <a:spLocks/>
          </p:cNvSpPr>
          <p:nvPr/>
        </p:nvSpPr>
        <p:spPr>
          <a:xfrm>
            <a:off x="4103370" y="2010480"/>
            <a:ext cx="4876650" cy="15099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Titan One"/>
              <a:buNone/>
              <a:defRPr sz="3500" b="0" i="0" u="none" strike="noStrike" cap="none">
                <a:solidFill>
                  <a:schemeClr val="dk2"/>
                </a:solidFill>
                <a:latin typeface="Titan One"/>
                <a:ea typeface="Titan One"/>
                <a:cs typeface="Titan One"/>
                <a:sym typeface="Titan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algn="ctr"/>
            <a:r>
              <a:rPr lang="en-VN" sz="4400" b="1" dirty="0">
                <a:solidFill>
                  <a:srgbClr val="C00000"/>
                </a:solidFill>
                <a:latin typeface="Comic Sans MS" panose="030F0902030302020204" pitchFamily="66" charset="0"/>
              </a:rPr>
              <a:t>wash the clothes</a:t>
            </a:r>
          </a:p>
        </p:txBody>
      </p:sp>
      <p:pic>
        <p:nvPicPr>
          <p:cNvPr id="4098" name="Picture 2" descr="Premium Vector | Happy cute kid do laundry with washing machine">
            <a:extLst>
              <a:ext uri="{FF2B5EF4-FFF2-40B4-BE49-F238E27FC236}">
                <a16:creationId xmlns:a16="http://schemas.microsoft.com/office/drawing/2014/main" id="{FF53D151-3BF5-2F31-3FC6-FF44B7D121D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750" r="15634"/>
          <a:stretch/>
        </p:blipFill>
        <p:spPr bwMode="auto">
          <a:xfrm>
            <a:off x="708660" y="891540"/>
            <a:ext cx="3394710" cy="33604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9036981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0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0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">
            <a:extLst>
              <a:ext uri="{FF2B5EF4-FFF2-40B4-BE49-F238E27FC236}">
                <a16:creationId xmlns:a16="http://schemas.microsoft.com/office/drawing/2014/main" id="{EBA09689-6414-CBEE-C607-482890A5348F}"/>
              </a:ext>
            </a:extLst>
          </p:cNvPr>
          <p:cNvSpPr txBox="1">
            <a:spLocks/>
          </p:cNvSpPr>
          <p:nvPr/>
        </p:nvSpPr>
        <p:spPr>
          <a:xfrm>
            <a:off x="4285107" y="1852260"/>
            <a:ext cx="4858893" cy="114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Titan One"/>
              <a:buNone/>
              <a:defRPr sz="3500" b="0" i="0" u="none" strike="noStrike" cap="none">
                <a:solidFill>
                  <a:schemeClr val="dk2"/>
                </a:solidFill>
                <a:latin typeface="Titan One"/>
                <a:ea typeface="Titan One"/>
                <a:cs typeface="Titan One"/>
                <a:sym typeface="Titan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algn="ctr"/>
            <a:r>
              <a:rPr lang="en-VN" sz="4400" b="1" dirty="0">
                <a:solidFill>
                  <a:srgbClr val="C00000"/>
                </a:solidFill>
                <a:latin typeface="Comic Sans MS" panose="030F0902030302020204" pitchFamily="66" charset="0"/>
              </a:rPr>
              <a:t>wash the dishes</a:t>
            </a:r>
          </a:p>
        </p:txBody>
      </p:sp>
      <p:pic>
        <p:nvPicPr>
          <p:cNvPr id="5122" name="Picture 2" descr="Children Washing Dishes Stock Illustration - Download Image Now - Washing  Dishes, Washing, Child - iStock">
            <a:extLst>
              <a:ext uri="{FF2B5EF4-FFF2-40B4-BE49-F238E27FC236}">
                <a16:creationId xmlns:a16="http://schemas.microsoft.com/office/drawing/2014/main" id="{03B7A24F-92CC-790F-7DF8-73BE2EDAAE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572700"/>
            <a:ext cx="3907917" cy="37033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303187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>
</file>

<file path=ppt/theme/theme1.xml><?xml version="1.0" encoding="utf-8"?>
<a:theme xmlns:a="http://schemas.openxmlformats.org/drawingml/2006/main" name="Feeling Activities for Kindergarten by Slidesgo">
  <a:themeElements>
    <a:clrScheme name="Simple Light">
      <a:dk1>
        <a:srgbClr val="844851"/>
      </a:dk1>
      <a:lt1>
        <a:srgbClr val="F0E6DA"/>
      </a:lt1>
      <a:dk2>
        <a:srgbClr val="5C679E"/>
      </a:dk2>
      <a:lt2>
        <a:srgbClr val="F4F4F4"/>
      </a:lt2>
      <a:accent1>
        <a:srgbClr val="38965D"/>
      </a:accent1>
      <a:accent2>
        <a:srgbClr val="98D0C3"/>
      </a:accent2>
      <a:accent3>
        <a:srgbClr val="EAC044"/>
      </a:accent3>
      <a:accent4>
        <a:srgbClr val="DB722F"/>
      </a:accent4>
      <a:accent5>
        <a:srgbClr val="E69EA1"/>
      </a:accent5>
      <a:accent6>
        <a:srgbClr val="D184B7"/>
      </a:accent6>
      <a:hlink>
        <a:srgbClr val="5C679E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German Toy Route Minitheme Slidesgo">
  <a:themeElements>
    <a:clrScheme name="Simple Light">
      <a:dk1>
        <a:srgbClr val="3A3C4C"/>
      </a:dk1>
      <a:lt1>
        <a:srgbClr val="FFF6E6"/>
      </a:lt1>
      <a:dk2>
        <a:srgbClr val="EFDED4"/>
      </a:dk2>
      <a:lt2>
        <a:srgbClr val="CC6666"/>
      </a:lt2>
      <a:accent1>
        <a:srgbClr val="D7C2B5"/>
      </a:accent1>
      <a:accent2>
        <a:srgbClr val="BA8867"/>
      </a:accent2>
      <a:accent3>
        <a:srgbClr val="AED3D3"/>
      </a:accent3>
      <a:accent4>
        <a:srgbClr val="FFC05C"/>
      </a:accent4>
      <a:accent5>
        <a:srgbClr val="95A3D1"/>
      </a:accent5>
      <a:accent6>
        <a:srgbClr val="E5E5E5"/>
      </a:accent6>
      <a:hlink>
        <a:srgbClr val="3A3C4C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1173</TotalTime>
  <Words>478</Words>
  <Application>Microsoft Office PowerPoint</Application>
  <PresentationFormat>On-screen Show (16:9)</PresentationFormat>
  <Paragraphs>138</Paragraphs>
  <Slides>52</Slides>
  <Notes>12</Notes>
  <HiddenSlides>0</HiddenSlides>
  <MMClips>7</MMClips>
  <ScaleCrop>false</ScaleCrop>
  <HeadingPairs>
    <vt:vector size="6" baseType="variant">
      <vt:variant>
        <vt:lpstr>Fonts Used</vt:lpstr>
      </vt:variant>
      <vt:variant>
        <vt:i4>15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52</vt:i4>
      </vt:variant>
    </vt:vector>
  </HeadingPairs>
  <TitlesOfParts>
    <vt:vector size="69" baseType="lpstr">
      <vt:lpstr>Titan One</vt:lpstr>
      <vt:lpstr>Arial Black</vt:lpstr>
      <vt:lpstr>Calibri</vt:lpstr>
      <vt:lpstr>Fredoka One</vt:lpstr>
      <vt:lpstr>Loved by the King</vt:lpstr>
      <vt:lpstr>Times New Roman</vt:lpstr>
      <vt:lpstr>Calibri Light</vt:lpstr>
      <vt:lpstr>Sport Day</vt:lpstr>
      <vt:lpstr>Alef</vt:lpstr>
      <vt:lpstr>Comfortaa</vt:lpstr>
      <vt:lpstr>Kristen ITC</vt:lpstr>
      <vt:lpstr>Arial</vt:lpstr>
      <vt:lpstr>BioRhyme</vt:lpstr>
      <vt:lpstr>Cooper Black</vt:lpstr>
      <vt:lpstr>Comic Sans MS</vt:lpstr>
      <vt:lpstr>Feeling Activities for Kindergarten by Slidesgo</vt:lpstr>
      <vt:lpstr>German Toy Route Minitheme Slidesgo</vt:lpstr>
      <vt:lpstr>PowerPoint Presentation</vt:lpstr>
      <vt:lpstr> Daily  Activities</vt:lpstr>
      <vt:lpstr>Warm-up</vt:lpstr>
      <vt:lpstr>PowerPoint Presentation</vt:lpstr>
      <vt:lpstr>New words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Activity 1</vt:lpstr>
      <vt:lpstr>Look and listen.</vt:lpstr>
      <vt:lpstr>Listen and repeat.</vt:lpstr>
      <vt:lpstr>Listen and repeat.</vt:lpstr>
      <vt:lpstr>Work in pairs. Play roles.</vt:lpstr>
      <vt:lpstr>Activity 2 </vt:lpstr>
      <vt:lpstr>PowerPoint Presentation</vt:lpstr>
      <vt:lpstr>PowerPoint Presentation</vt:lpstr>
      <vt:lpstr>PowerPoint Presentation</vt:lpstr>
      <vt:lpstr>PowerPoint Presentation</vt:lpstr>
      <vt:lpstr>Activity 3 </vt:lpstr>
      <vt:lpstr>PowerPoint Presentation</vt:lpstr>
      <vt:lpstr>Fun  Time</vt:lpstr>
      <vt:lpstr>PowerPoint Presentation</vt:lpstr>
      <vt:lpstr>For teachers</vt:lpstr>
      <vt:lpstr>10 points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Unit 6: Writing</dc:title>
  <dc:creator>PC</dc:creator>
  <cp:lastModifiedBy>DELL</cp:lastModifiedBy>
  <cp:revision>24</cp:revision>
  <cp:lastPrinted>2023-02-10T15:45:12Z</cp:lastPrinted>
  <dcterms:modified xsi:type="dcterms:W3CDTF">2025-04-02T09:53:43Z</dcterms:modified>
</cp:coreProperties>
</file>